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60" r:id="rId4"/>
    <p:sldId id="261" r:id="rId5"/>
    <p:sldId id="262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5362E"/>
    <a:srgbClr val="87766C"/>
    <a:srgbClr val="6C8784"/>
    <a:srgbClr val="EBBD63"/>
    <a:srgbClr val="EB6361"/>
    <a:srgbClr val="FFFFFF"/>
    <a:srgbClr val="344146"/>
    <a:srgbClr val="8A2D3C"/>
    <a:srgbClr val="E01931"/>
    <a:srgbClr val="E26E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 snapToGrid="0">
      <p:cViewPr varScale="1">
        <p:scale>
          <a:sx n="71" d="100"/>
          <a:sy n="71" d="100"/>
        </p:scale>
        <p:origin x="138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FA65-1508-4F92-B815-5DD46F845110}" type="datetimeFigureOut">
              <a:rPr lang="en-US" smtClean="0"/>
              <a:t>5/6/2016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4D60A-81A5-46FC-A54D-430B32BD5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739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FA65-1508-4F92-B815-5DD46F845110}" type="datetimeFigureOut">
              <a:rPr lang="en-US" smtClean="0"/>
              <a:t>5/6/2016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4D60A-81A5-46FC-A54D-430B32BD5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600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FA65-1508-4F92-B815-5DD46F845110}" type="datetimeFigureOut">
              <a:rPr lang="en-US" smtClean="0"/>
              <a:t>5/6/2016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4D60A-81A5-46FC-A54D-430B32BD5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318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FA65-1508-4F92-B815-5DD46F845110}" type="datetimeFigureOut">
              <a:rPr lang="en-US" smtClean="0"/>
              <a:t>5/6/2016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4D60A-81A5-46FC-A54D-430B32BD5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525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FA65-1508-4F92-B815-5DD46F845110}" type="datetimeFigureOut">
              <a:rPr lang="en-US" smtClean="0"/>
              <a:t>5/6/2016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4D60A-81A5-46FC-A54D-430B32BD5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415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FA65-1508-4F92-B815-5DD46F845110}" type="datetimeFigureOut">
              <a:rPr lang="en-US" smtClean="0"/>
              <a:t>5/6/2016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4D60A-81A5-46FC-A54D-430B32BD5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730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FA65-1508-4F92-B815-5DD46F845110}" type="datetimeFigureOut">
              <a:rPr lang="en-US" smtClean="0"/>
              <a:t>5/6/2016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4D60A-81A5-46FC-A54D-430B32BD5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669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FA65-1508-4F92-B815-5DD46F845110}" type="datetimeFigureOut">
              <a:rPr lang="en-US" smtClean="0"/>
              <a:t>5/6/2016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4D60A-81A5-46FC-A54D-430B32BD5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059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FA65-1508-4F92-B815-5DD46F845110}" type="datetimeFigureOut">
              <a:rPr lang="en-US" smtClean="0"/>
              <a:t>5/6/2016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4D60A-81A5-46FC-A54D-430B32BD5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924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FA65-1508-4F92-B815-5DD46F845110}" type="datetimeFigureOut">
              <a:rPr lang="en-US" smtClean="0"/>
              <a:t>5/6/2016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4D60A-81A5-46FC-A54D-430B32BD5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300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FA65-1508-4F92-B815-5DD46F845110}" type="datetimeFigureOut">
              <a:rPr lang="en-US" smtClean="0"/>
              <a:t>5/6/2016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4D60A-81A5-46FC-A54D-430B32BD5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125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90FA65-1508-4F92-B815-5DD46F845110}" type="datetimeFigureOut">
              <a:rPr lang="en-US" smtClean="0"/>
              <a:t>5/6/2016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F4D60A-81A5-46FC-A54D-430B32BD5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754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-80789" y="2301095"/>
            <a:ext cx="9224789" cy="3150650"/>
            <a:chOff x="-80789" y="2600649"/>
            <a:chExt cx="9224789" cy="3150650"/>
          </a:xfrm>
        </p:grpSpPr>
        <p:grpSp>
          <p:nvGrpSpPr>
            <p:cNvPr id="101" name="Group 100"/>
            <p:cNvGrpSpPr/>
            <p:nvPr/>
          </p:nvGrpSpPr>
          <p:grpSpPr>
            <a:xfrm>
              <a:off x="6306836" y="2776052"/>
              <a:ext cx="2837164" cy="2799845"/>
              <a:chOff x="5837350" y="3076381"/>
              <a:chExt cx="2837164" cy="2799845"/>
            </a:xfrm>
          </p:grpSpPr>
          <p:grpSp>
            <p:nvGrpSpPr>
              <p:cNvPr id="96" name="Group 95"/>
              <p:cNvGrpSpPr/>
              <p:nvPr/>
            </p:nvGrpSpPr>
            <p:grpSpPr>
              <a:xfrm>
                <a:off x="5837692" y="3076381"/>
                <a:ext cx="2836481" cy="770544"/>
                <a:chOff x="5837350" y="3076381"/>
                <a:chExt cx="2836481" cy="770544"/>
              </a:xfrm>
            </p:grpSpPr>
            <p:sp>
              <p:nvSpPr>
                <p:cNvPr id="56" name="TextBox 55"/>
                <p:cNvSpPr txBox="1"/>
                <p:nvPr/>
              </p:nvSpPr>
              <p:spPr>
                <a:xfrm>
                  <a:off x="5837350" y="3076381"/>
                  <a:ext cx="247375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dirty="0">
                      <a:solidFill>
                        <a:srgbClr val="E2789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Canada</a:t>
                  </a:r>
                </a:p>
              </p:txBody>
            </p:sp>
            <p:sp>
              <p:nvSpPr>
                <p:cNvPr id="61" name="TextBox 60"/>
                <p:cNvSpPr txBox="1"/>
                <p:nvPr/>
              </p:nvSpPr>
              <p:spPr>
                <a:xfrm>
                  <a:off x="8092760" y="3600704"/>
                  <a:ext cx="439544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1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90%</a:t>
                  </a:r>
                  <a:endParaRPr lang="en-US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85" name="Group 84"/>
                <p:cNvGrpSpPr/>
                <p:nvPr/>
              </p:nvGrpSpPr>
              <p:grpSpPr>
                <a:xfrm>
                  <a:off x="5897359" y="3422606"/>
                  <a:ext cx="2776472" cy="182880"/>
                  <a:chOff x="5897359" y="3422606"/>
                  <a:chExt cx="2776472" cy="182880"/>
                </a:xfrm>
              </p:grpSpPr>
              <p:sp>
                <p:nvSpPr>
                  <p:cNvPr id="28" name="Rectangle 27"/>
                  <p:cNvSpPr/>
                  <p:nvPr/>
                </p:nvSpPr>
                <p:spPr>
                  <a:xfrm>
                    <a:off x="5897359" y="3422739"/>
                    <a:ext cx="2776472" cy="119129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84" name="Group 83"/>
                  <p:cNvGrpSpPr/>
                  <p:nvPr/>
                </p:nvGrpSpPr>
                <p:grpSpPr>
                  <a:xfrm>
                    <a:off x="5897537" y="3422606"/>
                    <a:ext cx="2377440" cy="182880"/>
                    <a:chOff x="5897537" y="3422606"/>
                    <a:chExt cx="2377440" cy="182880"/>
                  </a:xfrm>
                </p:grpSpPr>
                <p:sp>
                  <p:nvSpPr>
                    <p:cNvPr id="32" name="Rectangle 31"/>
                    <p:cNvSpPr/>
                    <p:nvPr/>
                  </p:nvSpPr>
                  <p:spPr>
                    <a:xfrm>
                      <a:off x="5897537" y="3424037"/>
                      <a:ext cx="2377440" cy="119129"/>
                    </a:xfrm>
                    <a:prstGeom prst="rect">
                      <a:avLst/>
                    </a:prstGeom>
                    <a:solidFill>
                      <a:srgbClr val="EB636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cxnSp>
                  <p:nvCxnSpPr>
                    <p:cNvPr id="65" name="Straight Connector 64"/>
                    <p:cNvCxnSpPr/>
                    <p:nvPr/>
                  </p:nvCxnSpPr>
                  <p:spPr>
                    <a:xfrm>
                      <a:off x="8271412" y="3422606"/>
                      <a:ext cx="0" cy="182880"/>
                    </a:xfrm>
                    <a:prstGeom prst="line">
                      <a:avLst/>
                    </a:prstGeom>
                    <a:ln>
                      <a:solidFill>
                        <a:srgbClr val="EB636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grpSp>
            <p:nvGrpSpPr>
              <p:cNvPr id="97" name="Group 96"/>
              <p:cNvGrpSpPr/>
              <p:nvPr/>
            </p:nvGrpSpPr>
            <p:grpSpPr>
              <a:xfrm>
                <a:off x="5837472" y="3583688"/>
                <a:ext cx="2836919" cy="769859"/>
                <a:chOff x="5837349" y="3582844"/>
                <a:chExt cx="2836919" cy="769859"/>
              </a:xfrm>
            </p:grpSpPr>
            <p:sp>
              <p:nvSpPr>
                <p:cNvPr id="57" name="TextBox 56"/>
                <p:cNvSpPr txBox="1"/>
                <p:nvPr/>
              </p:nvSpPr>
              <p:spPr>
                <a:xfrm>
                  <a:off x="5837349" y="3582844"/>
                  <a:ext cx="2487417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dirty="0">
                      <a:solidFill>
                        <a:srgbClr val="EBBD63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Brazil</a:t>
                  </a:r>
                </a:p>
              </p:txBody>
            </p:sp>
            <p:grpSp>
              <p:nvGrpSpPr>
                <p:cNvPr id="83" name="Group 82"/>
                <p:cNvGrpSpPr/>
                <p:nvPr/>
              </p:nvGrpSpPr>
              <p:grpSpPr>
                <a:xfrm>
                  <a:off x="5896923" y="3931400"/>
                  <a:ext cx="2777345" cy="182880"/>
                  <a:chOff x="5896923" y="3931400"/>
                  <a:chExt cx="2777345" cy="182880"/>
                </a:xfrm>
              </p:grpSpPr>
              <p:sp>
                <p:nvSpPr>
                  <p:cNvPr id="29" name="Rectangle 28"/>
                  <p:cNvSpPr/>
                  <p:nvPr/>
                </p:nvSpPr>
                <p:spPr>
                  <a:xfrm>
                    <a:off x="5897796" y="3932451"/>
                    <a:ext cx="2776472" cy="119129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82" name="Group 81"/>
                  <p:cNvGrpSpPr/>
                  <p:nvPr/>
                </p:nvGrpSpPr>
                <p:grpSpPr>
                  <a:xfrm>
                    <a:off x="5896923" y="3931400"/>
                    <a:ext cx="2011680" cy="182880"/>
                    <a:chOff x="5896923" y="3931400"/>
                    <a:chExt cx="2011680" cy="182880"/>
                  </a:xfrm>
                </p:grpSpPr>
                <p:sp>
                  <p:nvSpPr>
                    <p:cNvPr id="33" name="Rectangle 32"/>
                    <p:cNvSpPr/>
                    <p:nvPr/>
                  </p:nvSpPr>
                  <p:spPr>
                    <a:xfrm>
                      <a:off x="5896923" y="3932941"/>
                      <a:ext cx="2011680" cy="119129"/>
                    </a:xfrm>
                    <a:prstGeom prst="rect">
                      <a:avLst/>
                    </a:prstGeom>
                    <a:solidFill>
                      <a:srgbClr val="EBBD6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cxnSp>
                  <p:nvCxnSpPr>
                    <p:cNvPr id="67" name="Straight Connector 66"/>
                    <p:cNvCxnSpPr/>
                    <p:nvPr/>
                  </p:nvCxnSpPr>
                  <p:spPr>
                    <a:xfrm>
                      <a:off x="7900730" y="3931400"/>
                      <a:ext cx="0" cy="182880"/>
                    </a:xfrm>
                    <a:prstGeom prst="line">
                      <a:avLst/>
                    </a:prstGeom>
                    <a:ln>
                      <a:solidFill>
                        <a:srgbClr val="EBBD63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71" name="TextBox 70"/>
                <p:cNvSpPr txBox="1"/>
                <p:nvPr/>
              </p:nvSpPr>
              <p:spPr>
                <a:xfrm>
                  <a:off x="7729381" y="4106482"/>
                  <a:ext cx="439544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1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75%</a:t>
                  </a:r>
                  <a:endParaRPr lang="en-US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98" name="Group 97"/>
              <p:cNvGrpSpPr/>
              <p:nvPr/>
            </p:nvGrpSpPr>
            <p:grpSpPr>
              <a:xfrm>
                <a:off x="5837691" y="4077058"/>
                <a:ext cx="2836482" cy="782708"/>
                <a:chOff x="5837349" y="4076250"/>
                <a:chExt cx="2836482" cy="782708"/>
              </a:xfrm>
            </p:grpSpPr>
            <p:sp>
              <p:nvSpPr>
                <p:cNvPr id="58" name="TextBox 57"/>
                <p:cNvSpPr txBox="1"/>
                <p:nvPr/>
              </p:nvSpPr>
              <p:spPr>
                <a:xfrm>
                  <a:off x="5837349" y="4076250"/>
                  <a:ext cx="236617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dirty="0">
                      <a:solidFill>
                        <a:srgbClr val="6C878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Africa</a:t>
                  </a:r>
                </a:p>
              </p:txBody>
            </p:sp>
            <p:grpSp>
              <p:nvGrpSpPr>
                <p:cNvPr id="81" name="Group 80"/>
                <p:cNvGrpSpPr/>
                <p:nvPr/>
              </p:nvGrpSpPr>
              <p:grpSpPr>
                <a:xfrm>
                  <a:off x="5894720" y="4437019"/>
                  <a:ext cx="2779111" cy="182880"/>
                  <a:chOff x="5894720" y="4437019"/>
                  <a:chExt cx="2779111" cy="182880"/>
                </a:xfrm>
              </p:grpSpPr>
              <p:sp>
                <p:nvSpPr>
                  <p:cNvPr id="30" name="Rectangle 29"/>
                  <p:cNvSpPr/>
                  <p:nvPr/>
                </p:nvSpPr>
                <p:spPr>
                  <a:xfrm>
                    <a:off x="5897359" y="4438180"/>
                    <a:ext cx="2776472" cy="119129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80" name="Group 79"/>
                  <p:cNvGrpSpPr/>
                  <p:nvPr/>
                </p:nvGrpSpPr>
                <p:grpSpPr>
                  <a:xfrm>
                    <a:off x="5894720" y="4437019"/>
                    <a:ext cx="1648030" cy="182880"/>
                    <a:chOff x="5894720" y="4437019"/>
                    <a:chExt cx="1648030" cy="182880"/>
                  </a:xfrm>
                </p:grpSpPr>
                <p:sp>
                  <p:nvSpPr>
                    <p:cNvPr id="34" name="Rectangle 33"/>
                    <p:cNvSpPr/>
                    <p:nvPr/>
                  </p:nvSpPr>
                  <p:spPr>
                    <a:xfrm>
                      <a:off x="5894720" y="4438829"/>
                      <a:ext cx="1645920" cy="119129"/>
                    </a:xfrm>
                    <a:prstGeom prst="rect">
                      <a:avLst/>
                    </a:prstGeom>
                    <a:solidFill>
                      <a:srgbClr val="6C8784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cxnSp>
                  <p:nvCxnSpPr>
                    <p:cNvPr id="68" name="Straight Connector 67"/>
                    <p:cNvCxnSpPr/>
                    <p:nvPr/>
                  </p:nvCxnSpPr>
                  <p:spPr>
                    <a:xfrm>
                      <a:off x="7542750" y="4437019"/>
                      <a:ext cx="0" cy="182880"/>
                    </a:xfrm>
                    <a:prstGeom prst="line">
                      <a:avLst/>
                    </a:prstGeom>
                    <a:ln>
                      <a:solidFill>
                        <a:srgbClr val="6C8784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72" name="TextBox 71"/>
                <p:cNvSpPr txBox="1"/>
                <p:nvPr/>
              </p:nvSpPr>
              <p:spPr>
                <a:xfrm>
                  <a:off x="7364098" y="4612737"/>
                  <a:ext cx="439544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6</a:t>
                  </a:r>
                  <a:r>
                    <a:rPr lang="en-US" sz="1000" b="1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0%</a:t>
                  </a:r>
                  <a:endParaRPr lang="en-US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99" name="Group 98"/>
              <p:cNvGrpSpPr/>
              <p:nvPr/>
            </p:nvGrpSpPr>
            <p:grpSpPr>
              <a:xfrm>
                <a:off x="5837692" y="4609976"/>
                <a:ext cx="2836481" cy="756079"/>
                <a:chOff x="5837350" y="4609607"/>
                <a:chExt cx="2836481" cy="756079"/>
              </a:xfrm>
            </p:grpSpPr>
            <p:sp>
              <p:nvSpPr>
                <p:cNvPr id="59" name="TextBox 58"/>
                <p:cNvSpPr txBox="1"/>
                <p:nvPr/>
              </p:nvSpPr>
              <p:spPr>
                <a:xfrm>
                  <a:off x="5837350" y="4609607"/>
                  <a:ext cx="2446857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dirty="0">
                      <a:solidFill>
                        <a:srgbClr val="45362E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Australia</a:t>
                  </a:r>
                </a:p>
              </p:txBody>
            </p:sp>
            <p:grpSp>
              <p:nvGrpSpPr>
                <p:cNvPr id="78" name="Group 77"/>
                <p:cNvGrpSpPr/>
                <p:nvPr/>
              </p:nvGrpSpPr>
              <p:grpSpPr>
                <a:xfrm>
                  <a:off x="5895076" y="4944134"/>
                  <a:ext cx="2778755" cy="182971"/>
                  <a:chOff x="5895076" y="4944134"/>
                  <a:chExt cx="2778755" cy="182971"/>
                </a:xfrm>
              </p:grpSpPr>
              <p:sp>
                <p:nvSpPr>
                  <p:cNvPr id="31" name="Rectangle 30"/>
                  <p:cNvSpPr/>
                  <p:nvPr/>
                </p:nvSpPr>
                <p:spPr>
                  <a:xfrm>
                    <a:off x="5897359" y="4944558"/>
                    <a:ext cx="2776472" cy="119129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77" name="Group 76"/>
                  <p:cNvGrpSpPr/>
                  <p:nvPr/>
                </p:nvGrpSpPr>
                <p:grpSpPr>
                  <a:xfrm>
                    <a:off x="5895076" y="4944134"/>
                    <a:ext cx="1097280" cy="182971"/>
                    <a:chOff x="5895076" y="4944134"/>
                    <a:chExt cx="1097280" cy="182971"/>
                  </a:xfrm>
                </p:grpSpPr>
                <p:sp>
                  <p:nvSpPr>
                    <p:cNvPr id="35" name="Rectangle 34"/>
                    <p:cNvSpPr/>
                    <p:nvPr/>
                  </p:nvSpPr>
                  <p:spPr>
                    <a:xfrm>
                      <a:off x="5895076" y="4944134"/>
                      <a:ext cx="1097280" cy="119129"/>
                    </a:xfrm>
                    <a:prstGeom prst="rect">
                      <a:avLst/>
                    </a:prstGeom>
                    <a:solidFill>
                      <a:srgbClr val="45362E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cxnSp>
                  <p:nvCxnSpPr>
                    <p:cNvPr id="70" name="Straight Connector 69"/>
                    <p:cNvCxnSpPr/>
                    <p:nvPr/>
                  </p:nvCxnSpPr>
                  <p:spPr>
                    <a:xfrm>
                      <a:off x="6990300" y="4944225"/>
                      <a:ext cx="0" cy="182880"/>
                    </a:xfrm>
                    <a:prstGeom prst="line">
                      <a:avLst/>
                    </a:prstGeom>
                    <a:ln>
                      <a:solidFill>
                        <a:srgbClr val="45362E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73" name="TextBox 72"/>
                <p:cNvSpPr txBox="1"/>
                <p:nvPr/>
              </p:nvSpPr>
              <p:spPr>
                <a:xfrm>
                  <a:off x="6810219" y="5119465"/>
                  <a:ext cx="439544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</a:t>
                  </a:r>
                  <a:r>
                    <a:rPr lang="en-US" sz="1000" b="1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0%</a:t>
                  </a:r>
                  <a:endParaRPr lang="en-US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00" name="Group 99"/>
              <p:cNvGrpSpPr/>
              <p:nvPr/>
            </p:nvGrpSpPr>
            <p:grpSpPr>
              <a:xfrm>
                <a:off x="5837350" y="5116265"/>
                <a:ext cx="2837164" cy="759961"/>
                <a:chOff x="5837350" y="5116265"/>
                <a:chExt cx="2837164" cy="759961"/>
              </a:xfrm>
            </p:grpSpPr>
            <p:sp>
              <p:nvSpPr>
                <p:cNvPr id="60" name="TextBox 59"/>
                <p:cNvSpPr txBox="1"/>
                <p:nvPr/>
              </p:nvSpPr>
              <p:spPr>
                <a:xfrm>
                  <a:off x="5837350" y="5116265"/>
                  <a:ext cx="2366517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dirty="0">
                      <a:solidFill>
                        <a:srgbClr val="87766C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Russia</a:t>
                  </a:r>
                </a:p>
              </p:txBody>
            </p:sp>
            <p:grpSp>
              <p:nvGrpSpPr>
                <p:cNvPr id="79" name="Group 78"/>
                <p:cNvGrpSpPr/>
                <p:nvPr/>
              </p:nvGrpSpPr>
              <p:grpSpPr>
                <a:xfrm>
                  <a:off x="5896677" y="5453040"/>
                  <a:ext cx="2777837" cy="183652"/>
                  <a:chOff x="5896677" y="5453040"/>
                  <a:chExt cx="2777837" cy="183652"/>
                </a:xfrm>
              </p:grpSpPr>
              <p:sp>
                <p:nvSpPr>
                  <p:cNvPr id="36" name="Rectangle 35"/>
                  <p:cNvSpPr/>
                  <p:nvPr/>
                </p:nvSpPr>
                <p:spPr>
                  <a:xfrm>
                    <a:off x="5898042" y="5453040"/>
                    <a:ext cx="2776472" cy="119129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75" name="Group 74"/>
                  <p:cNvGrpSpPr/>
                  <p:nvPr/>
                </p:nvGrpSpPr>
                <p:grpSpPr>
                  <a:xfrm>
                    <a:off x="5896677" y="5453812"/>
                    <a:ext cx="822960" cy="182880"/>
                    <a:chOff x="5896677" y="5453812"/>
                    <a:chExt cx="822960" cy="182880"/>
                  </a:xfrm>
                </p:grpSpPr>
                <p:sp>
                  <p:nvSpPr>
                    <p:cNvPr id="37" name="Rectangle 36"/>
                    <p:cNvSpPr/>
                    <p:nvPr/>
                  </p:nvSpPr>
                  <p:spPr>
                    <a:xfrm>
                      <a:off x="5896677" y="5454650"/>
                      <a:ext cx="822960" cy="119129"/>
                    </a:xfrm>
                    <a:prstGeom prst="rect">
                      <a:avLst/>
                    </a:prstGeom>
                    <a:solidFill>
                      <a:srgbClr val="87766C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cxnSp>
                  <p:nvCxnSpPr>
                    <p:cNvPr id="69" name="Straight Connector 68"/>
                    <p:cNvCxnSpPr/>
                    <p:nvPr/>
                  </p:nvCxnSpPr>
                  <p:spPr>
                    <a:xfrm>
                      <a:off x="6711693" y="5453812"/>
                      <a:ext cx="0" cy="182880"/>
                    </a:xfrm>
                    <a:prstGeom prst="line">
                      <a:avLst/>
                    </a:prstGeom>
                    <a:ln>
                      <a:solidFill>
                        <a:srgbClr val="87766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74" name="TextBox 73"/>
                <p:cNvSpPr txBox="1"/>
                <p:nvPr/>
              </p:nvSpPr>
              <p:spPr>
                <a:xfrm>
                  <a:off x="6543042" y="5630005"/>
                  <a:ext cx="439544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2</a:t>
                  </a:r>
                  <a:r>
                    <a:rPr lang="en-US" sz="1000" b="1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0%</a:t>
                  </a:r>
                  <a:endParaRPr lang="en-US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6" name="Group 5"/>
            <p:cNvGrpSpPr/>
            <p:nvPr/>
          </p:nvGrpSpPr>
          <p:grpSpPr>
            <a:xfrm>
              <a:off x="-80789" y="2600649"/>
              <a:ext cx="6117684" cy="3150650"/>
              <a:chOff x="-80789" y="2600649"/>
              <a:chExt cx="6117684" cy="3150650"/>
            </a:xfrm>
          </p:grpSpPr>
          <p:grpSp>
            <p:nvGrpSpPr>
              <p:cNvPr id="24" name="Group 23"/>
              <p:cNvGrpSpPr/>
              <p:nvPr/>
            </p:nvGrpSpPr>
            <p:grpSpPr>
              <a:xfrm>
                <a:off x="-80789" y="2600649"/>
                <a:ext cx="6117684" cy="3150650"/>
                <a:chOff x="149225" y="1195388"/>
                <a:chExt cx="8991600" cy="4630737"/>
              </a:xfrm>
              <a:solidFill>
                <a:schemeClr val="bg1">
                  <a:lumMod val="75000"/>
                </a:schemeClr>
              </a:solidFill>
              <a:effectLst>
                <a:outerShdw blurRad="50800" dist="25400" dir="2700000" algn="tl" rotWithShape="0">
                  <a:prstClr val="black">
                    <a:alpha val="25000"/>
                  </a:prstClr>
                </a:outerShdw>
              </a:effectLst>
            </p:grpSpPr>
            <p:sp>
              <p:nvSpPr>
                <p:cNvPr id="9" name="Freeform 6"/>
                <p:cNvSpPr>
                  <a:spLocks/>
                </p:cNvSpPr>
                <p:nvPr/>
              </p:nvSpPr>
              <p:spPr bwMode="auto">
                <a:xfrm>
                  <a:off x="2955925" y="1195388"/>
                  <a:ext cx="1370013" cy="1050925"/>
                </a:xfrm>
                <a:custGeom>
                  <a:avLst/>
                  <a:gdLst>
                    <a:gd name="T0" fmla="*/ 692 w 863"/>
                    <a:gd name="T1" fmla="*/ 393 h 662"/>
                    <a:gd name="T2" fmla="*/ 644 w 863"/>
                    <a:gd name="T3" fmla="*/ 374 h 662"/>
                    <a:gd name="T4" fmla="*/ 637 w 863"/>
                    <a:gd name="T5" fmla="*/ 356 h 662"/>
                    <a:gd name="T6" fmla="*/ 735 w 863"/>
                    <a:gd name="T7" fmla="*/ 395 h 662"/>
                    <a:gd name="T8" fmla="*/ 686 w 863"/>
                    <a:gd name="T9" fmla="*/ 344 h 662"/>
                    <a:gd name="T10" fmla="*/ 657 w 863"/>
                    <a:gd name="T11" fmla="*/ 325 h 662"/>
                    <a:gd name="T12" fmla="*/ 730 w 863"/>
                    <a:gd name="T13" fmla="*/ 316 h 662"/>
                    <a:gd name="T14" fmla="*/ 733 w 863"/>
                    <a:gd name="T15" fmla="*/ 283 h 662"/>
                    <a:gd name="T16" fmla="*/ 737 w 863"/>
                    <a:gd name="T17" fmla="*/ 260 h 662"/>
                    <a:gd name="T18" fmla="*/ 746 w 863"/>
                    <a:gd name="T19" fmla="*/ 229 h 662"/>
                    <a:gd name="T20" fmla="*/ 772 w 863"/>
                    <a:gd name="T21" fmla="*/ 201 h 662"/>
                    <a:gd name="T22" fmla="*/ 730 w 863"/>
                    <a:gd name="T23" fmla="*/ 182 h 662"/>
                    <a:gd name="T24" fmla="*/ 784 w 863"/>
                    <a:gd name="T25" fmla="*/ 133 h 662"/>
                    <a:gd name="T26" fmla="*/ 789 w 863"/>
                    <a:gd name="T27" fmla="*/ 115 h 662"/>
                    <a:gd name="T28" fmla="*/ 831 w 863"/>
                    <a:gd name="T29" fmla="*/ 91 h 662"/>
                    <a:gd name="T30" fmla="*/ 768 w 863"/>
                    <a:gd name="T31" fmla="*/ 73 h 662"/>
                    <a:gd name="T32" fmla="*/ 688 w 863"/>
                    <a:gd name="T33" fmla="*/ 87 h 662"/>
                    <a:gd name="T34" fmla="*/ 641 w 863"/>
                    <a:gd name="T35" fmla="*/ 61 h 662"/>
                    <a:gd name="T36" fmla="*/ 587 w 863"/>
                    <a:gd name="T37" fmla="*/ 61 h 662"/>
                    <a:gd name="T38" fmla="*/ 747 w 863"/>
                    <a:gd name="T39" fmla="*/ 44 h 662"/>
                    <a:gd name="T40" fmla="*/ 686 w 863"/>
                    <a:gd name="T41" fmla="*/ 16 h 662"/>
                    <a:gd name="T42" fmla="*/ 610 w 863"/>
                    <a:gd name="T43" fmla="*/ 5 h 662"/>
                    <a:gd name="T44" fmla="*/ 494 w 863"/>
                    <a:gd name="T45" fmla="*/ 7 h 662"/>
                    <a:gd name="T46" fmla="*/ 461 w 863"/>
                    <a:gd name="T47" fmla="*/ 23 h 662"/>
                    <a:gd name="T48" fmla="*/ 409 w 863"/>
                    <a:gd name="T49" fmla="*/ 28 h 662"/>
                    <a:gd name="T50" fmla="*/ 414 w 863"/>
                    <a:gd name="T51" fmla="*/ 35 h 662"/>
                    <a:gd name="T52" fmla="*/ 414 w 863"/>
                    <a:gd name="T53" fmla="*/ 82 h 662"/>
                    <a:gd name="T54" fmla="*/ 337 w 863"/>
                    <a:gd name="T55" fmla="*/ 45 h 662"/>
                    <a:gd name="T56" fmla="*/ 281 w 863"/>
                    <a:gd name="T57" fmla="*/ 65 h 662"/>
                    <a:gd name="T58" fmla="*/ 236 w 863"/>
                    <a:gd name="T59" fmla="*/ 54 h 662"/>
                    <a:gd name="T60" fmla="*/ 168 w 863"/>
                    <a:gd name="T61" fmla="*/ 66 h 662"/>
                    <a:gd name="T62" fmla="*/ 112 w 863"/>
                    <a:gd name="T63" fmla="*/ 91 h 662"/>
                    <a:gd name="T64" fmla="*/ 93 w 863"/>
                    <a:gd name="T65" fmla="*/ 117 h 662"/>
                    <a:gd name="T66" fmla="*/ 93 w 863"/>
                    <a:gd name="T67" fmla="*/ 150 h 662"/>
                    <a:gd name="T68" fmla="*/ 7 w 863"/>
                    <a:gd name="T69" fmla="*/ 180 h 662"/>
                    <a:gd name="T70" fmla="*/ 89 w 863"/>
                    <a:gd name="T71" fmla="*/ 199 h 662"/>
                    <a:gd name="T72" fmla="*/ 37 w 863"/>
                    <a:gd name="T73" fmla="*/ 222 h 662"/>
                    <a:gd name="T74" fmla="*/ 109 w 863"/>
                    <a:gd name="T75" fmla="*/ 230 h 662"/>
                    <a:gd name="T76" fmla="*/ 205 w 863"/>
                    <a:gd name="T77" fmla="*/ 250 h 662"/>
                    <a:gd name="T78" fmla="*/ 245 w 863"/>
                    <a:gd name="T79" fmla="*/ 304 h 662"/>
                    <a:gd name="T80" fmla="*/ 241 w 863"/>
                    <a:gd name="T81" fmla="*/ 361 h 662"/>
                    <a:gd name="T82" fmla="*/ 306 w 863"/>
                    <a:gd name="T83" fmla="*/ 363 h 662"/>
                    <a:gd name="T84" fmla="*/ 313 w 863"/>
                    <a:gd name="T85" fmla="*/ 396 h 662"/>
                    <a:gd name="T86" fmla="*/ 250 w 863"/>
                    <a:gd name="T87" fmla="*/ 408 h 662"/>
                    <a:gd name="T88" fmla="*/ 285 w 863"/>
                    <a:gd name="T89" fmla="*/ 412 h 662"/>
                    <a:gd name="T90" fmla="*/ 311 w 863"/>
                    <a:gd name="T91" fmla="*/ 422 h 662"/>
                    <a:gd name="T92" fmla="*/ 294 w 863"/>
                    <a:gd name="T93" fmla="*/ 452 h 662"/>
                    <a:gd name="T94" fmla="*/ 285 w 863"/>
                    <a:gd name="T95" fmla="*/ 470 h 662"/>
                    <a:gd name="T96" fmla="*/ 315 w 863"/>
                    <a:gd name="T97" fmla="*/ 471 h 662"/>
                    <a:gd name="T98" fmla="*/ 278 w 863"/>
                    <a:gd name="T99" fmla="*/ 503 h 662"/>
                    <a:gd name="T100" fmla="*/ 288 w 863"/>
                    <a:gd name="T101" fmla="*/ 538 h 662"/>
                    <a:gd name="T102" fmla="*/ 299 w 863"/>
                    <a:gd name="T103" fmla="*/ 567 h 662"/>
                    <a:gd name="T104" fmla="*/ 327 w 863"/>
                    <a:gd name="T105" fmla="*/ 607 h 662"/>
                    <a:gd name="T106" fmla="*/ 346 w 863"/>
                    <a:gd name="T107" fmla="*/ 628 h 662"/>
                    <a:gd name="T108" fmla="*/ 381 w 863"/>
                    <a:gd name="T109" fmla="*/ 637 h 662"/>
                    <a:gd name="T110" fmla="*/ 404 w 863"/>
                    <a:gd name="T111" fmla="*/ 649 h 662"/>
                    <a:gd name="T112" fmla="*/ 421 w 863"/>
                    <a:gd name="T113" fmla="*/ 649 h 662"/>
                    <a:gd name="T114" fmla="*/ 433 w 863"/>
                    <a:gd name="T115" fmla="*/ 606 h 662"/>
                    <a:gd name="T116" fmla="*/ 458 w 863"/>
                    <a:gd name="T117" fmla="*/ 560 h 662"/>
                    <a:gd name="T118" fmla="*/ 508 w 863"/>
                    <a:gd name="T119" fmla="*/ 524 h 662"/>
                    <a:gd name="T120" fmla="*/ 576 w 863"/>
                    <a:gd name="T121" fmla="*/ 464 h 662"/>
                    <a:gd name="T122" fmla="*/ 624 w 863"/>
                    <a:gd name="T123" fmla="*/ 452 h 662"/>
                    <a:gd name="T124" fmla="*/ 688 w 863"/>
                    <a:gd name="T125" fmla="*/ 426 h 6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863" h="662">
                      <a:moveTo>
                        <a:pt x="700" y="422"/>
                      </a:moveTo>
                      <a:lnTo>
                        <a:pt x="702" y="421"/>
                      </a:lnTo>
                      <a:lnTo>
                        <a:pt x="704" y="421"/>
                      </a:lnTo>
                      <a:lnTo>
                        <a:pt x="704" y="422"/>
                      </a:lnTo>
                      <a:lnTo>
                        <a:pt x="706" y="421"/>
                      </a:lnTo>
                      <a:lnTo>
                        <a:pt x="706" y="421"/>
                      </a:lnTo>
                      <a:lnTo>
                        <a:pt x="709" y="419"/>
                      </a:lnTo>
                      <a:lnTo>
                        <a:pt x="709" y="419"/>
                      </a:lnTo>
                      <a:lnTo>
                        <a:pt x="709" y="417"/>
                      </a:lnTo>
                      <a:lnTo>
                        <a:pt x="707" y="417"/>
                      </a:lnTo>
                      <a:lnTo>
                        <a:pt x="707" y="415"/>
                      </a:lnTo>
                      <a:lnTo>
                        <a:pt x="709" y="414"/>
                      </a:lnTo>
                      <a:lnTo>
                        <a:pt x="709" y="412"/>
                      </a:lnTo>
                      <a:lnTo>
                        <a:pt x="711" y="414"/>
                      </a:lnTo>
                      <a:lnTo>
                        <a:pt x="713" y="414"/>
                      </a:lnTo>
                      <a:lnTo>
                        <a:pt x="714" y="415"/>
                      </a:lnTo>
                      <a:lnTo>
                        <a:pt x="714" y="412"/>
                      </a:lnTo>
                      <a:lnTo>
                        <a:pt x="714" y="412"/>
                      </a:lnTo>
                      <a:lnTo>
                        <a:pt x="714" y="412"/>
                      </a:lnTo>
                      <a:lnTo>
                        <a:pt x="714" y="408"/>
                      </a:lnTo>
                      <a:lnTo>
                        <a:pt x="718" y="405"/>
                      </a:lnTo>
                      <a:lnTo>
                        <a:pt x="720" y="403"/>
                      </a:lnTo>
                      <a:lnTo>
                        <a:pt x="723" y="403"/>
                      </a:lnTo>
                      <a:lnTo>
                        <a:pt x="727" y="401"/>
                      </a:lnTo>
                      <a:lnTo>
                        <a:pt x="727" y="400"/>
                      </a:lnTo>
                      <a:lnTo>
                        <a:pt x="727" y="398"/>
                      </a:lnTo>
                      <a:lnTo>
                        <a:pt x="713" y="400"/>
                      </a:lnTo>
                      <a:lnTo>
                        <a:pt x="713" y="398"/>
                      </a:lnTo>
                      <a:lnTo>
                        <a:pt x="706" y="398"/>
                      </a:lnTo>
                      <a:lnTo>
                        <a:pt x="706" y="398"/>
                      </a:lnTo>
                      <a:lnTo>
                        <a:pt x="702" y="398"/>
                      </a:lnTo>
                      <a:lnTo>
                        <a:pt x="702" y="395"/>
                      </a:lnTo>
                      <a:lnTo>
                        <a:pt x="700" y="395"/>
                      </a:lnTo>
                      <a:lnTo>
                        <a:pt x="700" y="395"/>
                      </a:lnTo>
                      <a:lnTo>
                        <a:pt x="697" y="395"/>
                      </a:lnTo>
                      <a:lnTo>
                        <a:pt x="697" y="393"/>
                      </a:lnTo>
                      <a:lnTo>
                        <a:pt x="692" y="395"/>
                      </a:lnTo>
                      <a:lnTo>
                        <a:pt x="692" y="393"/>
                      </a:lnTo>
                      <a:lnTo>
                        <a:pt x="692" y="393"/>
                      </a:lnTo>
                      <a:lnTo>
                        <a:pt x="690" y="391"/>
                      </a:lnTo>
                      <a:lnTo>
                        <a:pt x="688" y="391"/>
                      </a:lnTo>
                      <a:lnTo>
                        <a:pt x="688" y="393"/>
                      </a:lnTo>
                      <a:lnTo>
                        <a:pt x="685" y="393"/>
                      </a:lnTo>
                      <a:lnTo>
                        <a:pt x="685" y="395"/>
                      </a:lnTo>
                      <a:lnTo>
                        <a:pt x="681" y="395"/>
                      </a:lnTo>
                      <a:lnTo>
                        <a:pt x="681" y="396"/>
                      </a:lnTo>
                      <a:lnTo>
                        <a:pt x="678" y="396"/>
                      </a:lnTo>
                      <a:lnTo>
                        <a:pt x="678" y="398"/>
                      </a:lnTo>
                      <a:lnTo>
                        <a:pt x="674" y="398"/>
                      </a:lnTo>
                      <a:lnTo>
                        <a:pt x="671" y="396"/>
                      </a:lnTo>
                      <a:lnTo>
                        <a:pt x="667" y="396"/>
                      </a:lnTo>
                      <a:lnTo>
                        <a:pt x="664" y="398"/>
                      </a:lnTo>
                      <a:lnTo>
                        <a:pt x="660" y="398"/>
                      </a:lnTo>
                      <a:lnTo>
                        <a:pt x="660" y="396"/>
                      </a:lnTo>
                      <a:lnTo>
                        <a:pt x="664" y="395"/>
                      </a:lnTo>
                      <a:lnTo>
                        <a:pt x="665" y="395"/>
                      </a:lnTo>
                      <a:lnTo>
                        <a:pt x="664" y="388"/>
                      </a:lnTo>
                      <a:lnTo>
                        <a:pt x="660" y="388"/>
                      </a:lnTo>
                      <a:lnTo>
                        <a:pt x="660" y="389"/>
                      </a:lnTo>
                      <a:lnTo>
                        <a:pt x="655" y="389"/>
                      </a:lnTo>
                      <a:lnTo>
                        <a:pt x="651" y="389"/>
                      </a:lnTo>
                      <a:lnTo>
                        <a:pt x="648" y="389"/>
                      </a:lnTo>
                      <a:lnTo>
                        <a:pt x="644" y="389"/>
                      </a:lnTo>
                      <a:lnTo>
                        <a:pt x="641" y="391"/>
                      </a:lnTo>
                      <a:lnTo>
                        <a:pt x="637" y="391"/>
                      </a:lnTo>
                      <a:lnTo>
                        <a:pt x="636" y="391"/>
                      </a:lnTo>
                      <a:lnTo>
                        <a:pt x="634" y="389"/>
                      </a:lnTo>
                      <a:lnTo>
                        <a:pt x="634" y="386"/>
                      </a:lnTo>
                      <a:lnTo>
                        <a:pt x="632" y="386"/>
                      </a:lnTo>
                      <a:lnTo>
                        <a:pt x="634" y="382"/>
                      </a:lnTo>
                      <a:lnTo>
                        <a:pt x="636" y="381"/>
                      </a:lnTo>
                      <a:lnTo>
                        <a:pt x="637" y="379"/>
                      </a:lnTo>
                      <a:lnTo>
                        <a:pt x="639" y="377"/>
                      </a:lnTo>
                      <a:lnTo>
                        <a:pt x="643" y="375"/>
                      </a:lnTo>
                      <a:lnTo>
                        <a:pt x="643" y="374"/>
                      </a:lnTo>
                      <a:lnTo>
                        <a:pt x="644" y="374"/>
                      </a:lnTo>
                      <a:lnTo>
                        <a:pt x="644" y="375"/>
                      </a:lnTo>
                      <a:lnTo>
                        <a:pt x="646" y="375"/>
                      </a:lnTo>
                      <a:lnTo>
                        <a:pt x="646" y="375"/>
                      </a:lnTo>
                      <a:lnTo>
                        <a:pt x="662" y="375"/>
                      </a:lnTo>
                      <a:lnTo>
                        <a:pt x="662" y="377"/>
                      </a:lnTo>
                      <a:lnTo>
                        <a:pt x="662" y="377"/>
                      </a:lnTo>
                      <a:lnTo>
                        <a:pt x="664" y="377"/>
                      </a:lnTo>
                      <a:lnTo>
                        <a:pt x="665" y="377"/>
                      </a:lnTo>
                      <a:lnTo>
                        <a:pt x="665" y="375"/>
                      </a:lnTo>
                      <a:lnTo>
                        <a:pt x="669" y="375"/>
                      </a:lnTo>
                      <a:lnTo>
                        <a:pt x="669" y="374"/>
                      </a:lnTo>
                      <a:lnTo>
                        <a:pt x="679" y="374"/>
                      </a:lnTo>
                      <a:lnTo>
                        <a:pt x="679" y="367"/>
                      </a:lnTo>
                      <a:lnTo>
                        <a:pt x="674" y="367"/>
                      </a:lnTo>
                      <a:lnTo>
                        <a:pt x="674" y="367"/>
                      </a:lnTo>
                      <a:lnTo>
                        <a:pt x="671" y="367"/>
                      </a:lnTo>
                      <a:lnTo>
                        <a:pt x="669" y="365"/>
                      </a:lnTo>
                      <a:lnTo>
                        <a:pt x="667" y="365"/>
                      </a:lnTo>
                      <a:lnTo>
                        <a:pt x="667" y="361"/>
                      </a:lnTo>
                      <a:lnTo>
                        <a:pt x="664" y="361"/>
                      </a:lnTo>
                      <a:lnTo>
                        <a:pt x="664" y="363"/>
                      </a:lnTo>
                      <a:lnTo>
                        <a:pt x="643" y="363"/>
                      </a:lnTo>
                      <a:lnTo>
                        <a:pt x="643" y="365"/>
                      </a:lnTo>
                      <a:lnTo>
                        <a:pt x="641" y="365"/>
                      </a:lnTo>
                      <a:lnTo>
                        <a:pt x="641" y="365"/>
                      </a:lnTo>
                      <a:lnTo>
                        <a:pt x="636" y="365"/>
                      </a:lnTo>
                      <a:lnTo>
                        <a:pt x="636" y="365"/>
                      </a:lnTo>
                      <a:lnTo>
                        <a:pt x="634" y="365"/>
                      </a:lnTo>
                      <a:lnTo>
                        <a:pt x="634" y="363"/>
                      </a:lnTo>
                      <a:lnTo>
                        <a:pt x="636" y="361"/>
                      </a:lnTo>
                      <a:lnTo>
                        <a:pt x="641" y="361"/>
                      </a:lnTo>
                      <a:lnTo>
                        <a:pt x="641" y="361"/>
                      </a:lnTo>
                      <a:lnTo>
                        <a:pt x="643" y="361"/>
                      </a:lnTo>
                      <a:lnTo>
                        <a:pt x="643" y="360"/>
                      </a:lnTo>
                      <a:lnTo>
                        <a:pt x="641" y="360"/>
                      </a:lnTo>
                      <a:lnTo>
                        <a:pt x="641" y="358"/>
                      </a:lnTo>
                      <a:lnTo>
                        <a:pt x="639" y="356"/>
                      </a:lnTo>
                      <a:lnTo>
                        <a:pt x="637" y="356"/>
                      </a:lnTo>
                      <a:lnTo>
                        <a:pt x="637" y="353"/>
                      </a:lnTo>
                      <a:lnTo>
                        <a:pt x="639" y="353"/>
                      </a:lnTo>
                      <a:lnTo>
                        <a:pt x="641" y="353"/>
                      </a:lnTo>
                      <a:lnTo>
                        <a:pt x="643" y="354"/>
                      </a:lnTo>
                      <a:lnTo>
                        <a:pt x="644" y="356"/>
                      </a:lnTo>
                      <a:lnTo>
                        <a:pt x="646" y="358"/>
                      </a:lnTo>
                      <a:lnTo>
                        <a:pt x="646" y="358"/>
                      </a:lnTo>
                      <a:lnTo>
                        <a:pt x="653" y="358"/>
                      </a:lnTo>
                      <a:lnTo>
                        <a:pt x="653" y="356"/>
                      </a:lnTo>
                      <a:lnTo>
                        <a:pt x="665" y="358"/>
                      </a:lnTo>
                      <a:lnTo>
                        <a:pt x="665" y="358"/>
                      </a:lnTo>
                      <a:lnTo>
                        <a:pt x="667" y="358"/>
                      </a:lnTo>
                      <a:lnTo>
                        <a:pt x="667" y="360"/>
                      </a:lnTo>
                      <a:lnTo>
                        <a:pt x="674" y="360"/>
                      </a:lnTo>
                      <a:lnTo>
                        <a:pt x="678" y="365"/>
                      </a:lnTo>
                      <a:lnTo>
                        <a:pt x="690" y="367"/>
                      </a:lnTo>
                      <a:lnTo>
                        <a:pt x="693" y="375"/>
                      </a:lnTo>
                      <a:lnTo>
                        <a:pt x="697" y="375"/>
                      </a:lnTo>
                      <a:lnTo>
                        <a:pt x="697" y="381"/>
                      </a:lnTo>
                      <a:lnTo>
                        <a:pt x="704" y="386"/>
                      </a:lnTo>
                      <a:lnTo>
                        <a:pt x="706" y="389"/>
                      </a:lnTo>
                      <a:lnTo>
                        <a:pt x="713" y="391"/>
                      </a:lnTo>
                      <a:lnTo>
                        <a:pt x="713" y="393"/>
                      </a:lnTo>
                      <a:lnTo>
                        <a:pt x="714" y="395"/>
                      </a:lnTo>
                      <a:lnTo>
                        <a:pt x="716" y="395"/>
                      </a:lnTo>
                      <a:lnTo>
                        <a:pt x="718" y="395"/>
                      </a:lnTo>
                      <a:lnTo>
                        <a:pt x="718" y="395"/>
                      </a:lnTo>
                      <a:lnTo>
                        <a:pt x="718" y="393"/>
                      </a:lnTo>
                      <a:lnTo>
                        <a:pt x="718" y="393"/>
                      </a:lnTo>
                      <a:lnTo>
                        <a:pt x="718" y="391"/>
                      </a:lnTo>
                      <a:lnTo>
                        <a:pt x="723" y="393"/>
                      </a:lnTo>
                      <a:lnTo>
                        <a:pt x="727" y="393"/>
                      </a:lnTo>
                      <a:lnTo>
                        <a:pt x="727" y="395"/>
                      </a:lnTo>
                      <a:lnTo>
                        <a:pt x="730" y="395"/>
                      </a:lnTo>
                      <a:lnTo>
                        <a:pt x="733" y="396"/>
                      </a:lnTo>
                      <a:lnTo>
                        <a:pt x="733" y="395"/>
                      </a:lnTo>
                      <a:lnTo>
                        <a:pt x="733" y="395"/>
                      </a:lnTo>
                      <a:lnTo>
                        <a:pt x="735" y="395"/>
                      </a:lnTo>
                      <a:lnTo>
                        <a:pt x="735" y="389"/>
                      </a:lnTo>
                      <a:lnTo>
                        <a:pt x="732" y="389"/>
                      </a:lnTo>
                      <a:lnTo>
                        <a:pt x="732" y="388"/>
                      </a:lnTo>
                      <a:lnTo>
                        <a:pt x="730" y="388"/>
                      </a:lnTo>
                      <a:lnTo>
                        <a:pt x="733" y="386"/>
                      </a:lnTo>
                      <a:lnTo>
                        <a:pt x="733" y="384"/>
                      </a:lnTo>
                      <a:lnTo>
                        <a:pt x="733" y="384"/>
                      </a:lnTo>
                      <a:lnTo>
                        <a:pt x="735" y="375"/>
                      </a:lnTo>
                      <a:lnTo>
                        <a:pt x="733" y="375"/>
                      </a:lnTo>
                      <a:lnTo>
                        <a:pt x="732" y="374"/>
                      </a:lnTo>
                      <a:lnTo>
                        <a:pt x="732" y="372"/>
                      </a:lnTo>
                      <a:lnTo>
                        <a:pt x="728" y="370"/>
                      </a:lnTo>
                      <a:lnTo>
                        <a:pt x="727" y="365"/>
                      </a:lnTo>
                      <a:lnTo>
                        <a:pt x="723" y="365"/>
                      </a:lnTo>
                      <a:lnTo>
                        <a:pt x="723" y="365"/>
                      </a:lnTo>
                      <a:lnTo>
                        <a:pt x="723" y="365"/>
                      </a:lnTo>
                      <a:lnTo>
                        <a:pt x="723" y="367"/>
                      </a:lnTo>
                      <a:lnTo>
                        <a:pt x="723" y="367"/>
                      </a:lnTo>
                      <a:lnTo>
                        <a:pt x="721" y="367"/>
                      </a:lnTo>
                      <a:lnTo>
                        <a:pt x="721" y="365"/>
                      </a:lnTo>
                      <a:lnTo>
                        <a:pt x="723" y="361"/>
                      </a:lnTo>
                      <a:lnTo>
                        <a:pt x="723" y="360"/>
                      </a:lnTo>
                      <a:lnTo>
                        <a:pt x="718" y="361"/>
                      </a:lnTo>
                      <a:lnTo>
                        <a:pt x="718" y="360"/>
                      </a:lnTo>
                      <a:lnTo>
                        <a:pt x="718" y="358"/>
                      </a:lnTo>
                      <a:lnTo>
                        <a:pt x="718" y="356"/>
                      </a:lnTo>
                      <a:lnTo>
                        <a:pt x="718" y="354"/>
                      </a:lnTo>
                      <a:lnTo>
                        <a:pt x="716" y="354"/>
                      </a:lnTo>
                      <a:lnTo>
                        <a:pt x="714" y="354"/>
                      </a:lnTo>
                      <a:lnTo>
                        <a:pt x="713" y="351"/>
                      </a:lnTo>
                      <a:lnTo>
                        <a:pt x="706" y="349"/>
                      </a:lnTo>
                      <a:lnTo>
                        <a:pt x="702" y="346"/>
                      </a:lnTo>
                      <a:lnTo>
                        <a:pt x="699" y="344"/>
                      </a:lnTo>
                      <a:lnTo>
                        <a:pt x="695" y="342"/>
                      </a:lnTo>
                      <a:lnTo>
                        <a:pt x="692" y="344"/>
                      </a:lnTo>
                      <a:lnTo>
                        <a:pt x="692" y="344"/>
                      </a:lnTo>
                      <a:lnTo>
                        <a:pt x="686" y="344"/>
                      </a:lnTo>
                      <a:lnTo>
                        <a:pt x="686" y="344"/>
                      </a:lnTo>
                      <a:lnTo>
                        <a:pt x="681" y="344"/>
                      </a:lnTo>
                      <a:lnTo>
                        <a:pt x="681" y="344"/>
                      </a:lnTo>
                      <a:lnTo>
                        <a:pt x="690" y="340"/>
                      </a:lnTo>
                      <a:lnTo>
                        <a:pt x="690" y="339"/>
                      </a:lnTo>
                      <a:lnTo>
                        <a:pt x="690" y="339"/>
                      </a:lnTo>
                      <a:lnTo>
                        <a:pt x="692" y="337"/>
                      </a:lnTo>
                      <a:lnTo>
                        <a:pt x="690" y="337"/>
                      </a:lnTo>
                      <a:lnTo>
                        <a:pt x="688" y="333"/>
                      </a:lnTo>
                      <a:lnTo>
                        <a:pt x="683" y="333"/>
                      </a:lnTo>
                      <a:lnTo>
                        <a:pt x="683" y="332"/>
                      </a:lnTo>
                      <a:lnTo>
                        <a:pt x="681" y="333"/>
                      </a:lnTo>
                      <a:lnTo>
                        <a:pt x="679" y="333"/>
                      </a:lnTo>
                      <a:lnTo>
                        <a:pt x="678" y="335"/>
                      </a:lnTo>
                      <a:lnTo>
                        <a:pt x="678" y="337"/>
                      </a:lnTo>
                      <a:lnTo>
                        <a:pt x="672" y="337"/>
                      </a:lnTo>
                      <a:lnTo>
                        <a:pt x="671" y="337"/>
                      </a:lnTo>
                      <a:lnTo>
                        <a:pt x="671" y="339"/>
                      </a:lnTo>
                      <a:lnTo>
                        <a:pt x="669" y="340"/>
                      </a:lnTo>
                      <a:lnTo>
                        <a:pt x="669" y="339"/>
                      </a:lnTo>
                      <a:lnTo>
                        <a:pt x="665" y="339"/>
                      </a:lnTo>
                      <a:lnTo>
                        <a:pt x="665" y="339"/>
                      </a:lnTo>
                      <a:lnTo>
                        <a:pt x="664" y="339"/>
                      </a:lnTo>
                      <a:lnTo>
                        <a:pt x="664" y="337"/>
                      </a:lnTo>
                      <a:lnTo>
                        <a:pt x="665" y="337"/>
                      </a:lnTo>
                      <a:lnTo>
                        <a:pt x="665" y="335"/>
                      </a:lnTo>
                      <a:lnTo>
                        <a:pt x="664" y="335"/>
                      </a:lnTo>
                      <a:lnTo>
                        <a:pt x="662" y="333"/>
                      </a:lnTo>
                      <a:lnTo>
                        <a:pt x="662" y="333"/>
                      </a:lnTo>
                      <a:lnTo>
                        <a:pt x="660" y="333"/>
                      </a:lnTo>
                      <a:lnTo>
                        <a:pt x="658" y="333"/>
                      </a:lnTo>
                      <a:lnTo>
                        <a:pt x="658" y="330"/>
                      </a:lnTo>
                      <a:lnTo>
                        <a:pt x="657" y="330"/>
                      </a:lnTo>
                      <a:lnTo>
                        <a:pt x="657" y="328"/>
                      </a:lnTo>
                      <a:lnTo>
                        <a:pt x="655" y="328"/>
                      </a:lnTo>
                      <a:lnTo>
                        <a:pt x="655" y="325"/>
                      </a:lnTo>
                      <a:lnTo>
                        <a:pt x="653" y="325"/>
                      </a:lnTo>
                      <a:lnTo>
                        <a:pt x="653" y="325"/>
                      </a:lnTo>
                      <a:lnTo>
                        <a:pt x="657" y="325"/>
                      </a:lnTo>
                      <a:lnTo>
                        <a:pt x="658" y="323"/>
                      </a:lnTo>
                      <a:lnTo>
                        <a:pt x="660" y="323"/>
                      </a:lnTo>
                      <a:lnTo>
                        <a:pt x="660" y="319"/>
                      </a:lnTo>
                      <a:lnTo>
                        <a:pt x="658" y="319"/>
                      </a:lnTo>
                      <a:lnTo>
                        <a:pt x="660" y="318"/>
                      </a:lnTo>
                      <a:lnTo>
                        <a:pt x="664" y="318"/>
                      </a:lnTo>
                      <a:lnTo>
                        <a:pt x="665" y="319"/>
                      </a:lnTo>
                      <a:lnTo>
                        <a:pt x="669" y="319"/>
                      </a:lnTo>
                      <a:lnTo>
                        <a:pt x="672" y="319"/>
                      </a:lnTo>
                      <a:lnTo>
                        <a:pt x="672" y="318"/>
                      </a:lnTo>
                      <a:lnTo>
                        <a:pt x="676" y="316"/>
                      </a:lnTo>
                      <a:lnTo>
                        <a:pt x="678" y="314"/>
                      </a:lnTo>
                      <a:lnTo>
                        <a:pt x="683" y="312"/>
                      </a:lnTo>
                      <a:lnTo>
                        <a:pt x="683" y="312"/>
                      </a:lnTo>
                      <a:lnTo>
                        <a:pt x="683" y="311"/>
                      </a:lnTo>
                      <a:lnTo>
                        <a:pt x="685" y="311"/>
                      </a:lnTo>
                      <a:lnTo>
                        <a:pt x="685" y="311"/>
                      </a:lnTo>
                      <a:lnTo>
                        <a:pt x="688" y="309"/>
                      </a:lnTo>
                      <a:lnTo>
                        <a:pt x="692" y="309"/>
                      </a:lnTo>
                      <a:lnTo>
                        <a:pt x="692" y="302"/>
                      </a:lnTo>
                      <a:lnTo>
                        <a:pt x="697" y="302"/>
                      </a:lnTo>
                      <a:lnTo>
                        <a:pt x="695" y="307"/>
                      </a:lnTo>
                      <a:lnTo>
                        <a:pt x="693" y="307"/>
                      </a:lnTo>
                      <a:lnTo>
                        <a:pt x="695" y="311"/>
                      </a:lnTo>
                      <a:lnTo>
                        <a:pt x="697" y="311"/>
                      </a:lnTo>
                      <a:lnTo>
                        <a:pt x="700" y="311"/>
                      </a:lnTo>
                      <a:lnTo>
                        <a:pt x="700" y="312"/>
                      </a:lnTo>
                      <a:lnTo>
                        <a:pt x="707" y="312"/>
                      </a:lnTo>
                      <a:lnTo>
                        <a:pt x="707" y="312"/>
                      </a:lnTo>
                      <a:lnTo>
                        <a:pt x="709" y="312"/>
                      </a:lnTo>
                      <a:lnTo>
                        <a:pt x="709" y="314"/>
                      </a:lnTo>
                      <a:lnTo>
                        <a:pt x="718" y="314"/>
                      </a:lnTo>
                      <a:lnTo>
                        <a:pt x="718" y="316"/>
                      </a:lnTo>
                      <a:lnTo>
                        <a:pt x="720" y="316"/>
                      </a:lnTo>
                      <a:lnTo>
                        <a:pt x="720" y="316"/>
                      </a:lnTo>
                      <a:lnTo>
                        <a:pt x="723" y="318"/>
                      </a:lnTo>
                      <a:lnTo>
                        <a:pt x="723" y="316"/>
                      </a:lnTo>
                      <a:lnTo>
                        <a:pt x="730" y="316"/>
                      </a:lnTo>
                      <a:lnTo>
                        <a:pt x="730" y="314"/>
                      </a:lnTo>
                      <a:lnTo>
                        <a:pt x="733" y="314"/>
                      </a:lnTo>
                      <a:lnTo>
                        <a:pt x="735" y="312"/>
                      </a:lnTo>
                      <a:lnTo>
                        <a:pt x="737" y="312"/>
                      </a:lnTo>
                      <a:lnTo>
                        <a:pt x="737" y="309"/>
                      </a:lnTo>
                      <a:lnTo>
                        <a:pt x="739" y="309"/>
                      </a:lnTo>
                      <a:lnTo>
                        <a:pt x="742" y="309"/>
                      </a:lnTo>
                      <a:lnTo>
                        <a:pt x="746" y="307"/>
                      </a:lnTo>
                      <a:lnTo>
                        <a:pt x="747" y="307"/>
                      </a:lnTo>
                      <a:lnTo>
                        <a:pt x="747" y="307"/>
                      </a:lnTo>
                      <a:lnTo>
                        <a:pt x="747" y="305"/>
                      </a:lnTo>
                      <a:lnTo>
                        <a:pt x="747" y="304"/>
                      </a:lnTo>
                      <a:lnTo>
                        <a:pt x="747" y="302"/>
                      </a:lnTo>
                      <a:lnTo>
                        <a:pt x="747" y="299"/>
                      </a:lnTo>
                      <a:lnTo>
                        <a:pt x="747" y="299"/>
                      </a:lnTo>
                      <a:lnTo>
                        <a:pt x="746" y="299"/>
                      </a:lnTo>
                      <a:lnTo>
                        <a:pt x="744" y="297"/>
                      </a:lnTo>
                      <a:lnTo>
                        <a:pt x="740" y="297"/>
                      </a:lnTo>
                      <a:lnTo>
                        <a:pt x="739" y="297"/>
                      </a:lnTo>
                      <a:lnTo>
                        <a:pt x="739" y="295"/>
                      </a:lnTo>
                      <a:lnTo>
                        <a:pt x="735" y="295"/>
                      </a:lnTo>
                      <a:lnTo>
                        <a:pt x="733" y="297"/>
                      </a:lnTo>
                      <a:lnTo>
                        <a:pt x="732" y="297"/>
                      </a:lnTo>
                      <a:lnTo>
                        <a:pt x="732" y="299"/>
                      </a:lnTo>
                      <a:lnTo>
                        <a:pt x="730" y="302"/>
                      </a:lnTo>
                      <a:lnTo>
                        <a:pt x="730" y="302"/>
                      </a:lnTo>
                      <a:lnTo>
                        <a:pt x="727" y="295"/>
                      </a:lnTo>
                      <a:lnTo>
                        <a:pt x="723" y="295"/>
                      </a:lnTo>
                      <a:lnTo>
                        <a:pt x="723" y="295"/>
                      </a:lnTo>
                      <a:lnTo>
                        <a:pt x="721" y="293"/>
                      </a:lnTo>
                      <a:lnTo>
                        <a:pt x="723" y="290"/>
                      </a:lnTo>
                      <a:lnTo>
                        <a:pt x="723" y="286"/>
                      </a:lnTo>
                      <a:lnTo>
                        <a:pt x="725" y="285"/>
                      </a:lnTo>
                      <a:lnTo>
                        <a:pt x="725" y="279"/>
                      </a:lnTo>
                      <a:lnTo>
                        <a:pt x="728" y="279"/>
                      </a:lnTo>
                      <a:lnTo>
                        <a:pt x="730" y="281"/>
                      </a:lnTo>
                      <a:lnTo>
                        <a:pt x="733" y="283"/>
                      </a:lnTo>
                      <a:lnTo>
                        <a:pt x="733" y="283"/>
                      </a:lnTo>
                      <a:lnTo>
                        <a:pt x="753" y="286"/>
                      </a:lnTo>
                      <a:lnTo>
                        <a:pt x="753" y="286"/>
                      </a:lnTo>
                      <a:lnTo>
                        <a:pt x="754" y="286"/>
                      </a:lnTo>
                      <a:lnTo>
                        <a:pt x="756" y="290"/>
                      </a:lnTo>
                      <a:lnTo>
                        <a:pt x="761" y="292"/>
                      </a:lnTo>
                      <a:lnTo>
                        <a:pt x="765" y="290"/>
                      </a:lnTo>
                      <a:lnTo>
                        <a:pt x="767" y="288"/>
                      </a:lnTo>
                      <a:lnTo>
                        <a:pt x="768" y="286"/>
                      </a:lnTo>
                      <a:lnTo>
                        <a:pt x="768" y="283"/>
                      </a:lnTo>
                      <a:lnTo>
                        <a:pt x="768" y="281"/>
                      </a:lnTo>
                      <a:lnTo>
                        <a:pt x="760" y="279"/>
                      </a:lnTo>
                      <a:lnTo>
                        <a:pt x="760" y="281"/>
                      </a:lnTo>
                      <a:lnTo>
                        <a:pt x="756" y="281"/>
                      </a:lnTo>
                      <a:lnTo>
                        <a:pt x="756" y="283"/>
                      </a:lnTo>
                      <a:lnTo>
                        <a:pt x="744" y="283"/>
                      </a:lnTo>
                      <a:lnTo>
                        <a:pt x="744" y="281"/>
                      </a:lnTo>
                      <a:lnTo>
                        <a:pt x="746" y="279"/>
                      </a:lnTo>
                      <a:lnTo>
                        <a:pt x="747" y="278"/>
                      </a:lnTo>
                      <a:lnTo>
                        <a:pt x="747" y="274"/>
                      </a:lnTo>
                      <a:lnTo>
                        <a:pt x="746" y="272"/>
                      </a:lnTo>
                      <a:lnTo>
                        <a:pt x="742" y="272"/>
                      </a:lnTo>
                      <a:lnTo>
                        <a:pt x="740" y="274"/>
                      </a:lnTo>
                      <a:lnTo>
                        <a:pt x="740" y="274"/>
                      </a:lnTo>
                      <a:lnTo>
                        <a:pt x="739" y="278"/>
                      </a:lnTo>
                      <a:lnTo>
                        <a:pt x="737" y="278"/>
                      </a:lnTo>
                      <a:lnTo>
                        <a:pt x="735" y="276"/>
                      </a:lnTo>
                      <a:lnTo>
                        <a:pt x="733" y="276"/>
                      </a:lnTo>
                      <a:lnTo>
                        <a:pt x="732" y="274"/>
                      </a:lnTo>
                      <a:lnTo>
                        <a:pt x="732" y="274"/>
                      </a:lnTo>
                      <a:lnTo>
                        <a:pt x="733" y="274"/>
                      </a:lnTo>
                      <a:lnTo>
                        <a:pt x="737" y="276"/>
                      </a:lnTo>
                      <a:lnTo>
                        <a:pt x="742" y="269"/>
                      </a:lnTo>
                      <a:lnTo>
                        <a:pt x="744" y="269"/>
                      </a:lnTo>
                      <a:lnTo>
                        <a:pt x="744" y="267"/>
                      </a:lnTo>
                      <a:lnTo>
                        <a:pt x="742" y="265"/>
                      </a:lnTo>
                      <a:lnTo>
                        <a:pt x="740" y="264"/>
                      </a:lnTo>
                      <a:lnTo>
                        <a:pt x="739" y="262"/>
                      </a:lnTo>
                      <a:lnTo>
                        <a:pt x="737" y="260"/>
                      </a:lnTo>
                      <a:lnTo>
                        <a:pt x="733" y="260"/>
                      </a:lnTo>
                      <a:lnTo>
                        <a:pt x="732" y="260"/>
                      </a:lnTo>
                      <a:lnTo>
                        <a:pt x="728" y="258"/>
                      </a:lnTo>
                      <a:lnTo>
                        <a:pt x="730" y="257"/>
                      </a:lnTo>
                      <a:lnTo>
                        <a:pt x="735" y="257"/>
                      </a:lnTo>
                      <a:lnTo>
                        <a:pt x="735" y="258"/>
                      </a:lnTo>
                      <a:lnTo>
                        <a:pt x="737" y="258"/>
                      </a:lnTo>
                      <a:lnTo>
                        <a:pt x="737" y="258"/>
                      </a:lnTo>
                      <a:lnTo>
                        <a:pt x="740" y="260"/>
                      </a:lnTo>
                      <a:lnTo>
                        <a:pt x="744" y="258"/>
                      </a:lnTo>
                      <a:lnTo>
                        <a:pt x="747" y="258"/>
                      </a:lnTo>
                      <a:lnTo>
                        <a:pt x="751" y="257"/>
                      </a:lnTo>
                      <a:lnTo>
                        <a:pt x="751" y="260"/>
                      </a:lnTo>
                      <a:lnTo>
                        <a:pt x="751" y="260"/>
                      </a:lnTo>
                      <a:lnTo>
                        <a:pt x="753" y="262"/>
                      </a:lnTo>
                      <a:lnTo>
                        <a:pt x="756" y="262"/>
                      </a:lnTo>
                      <a:lnTo>
                        <a:pt x="756" y="262"/>
                      </a:lnTo>
                      <a:lnTo>
                        <a:pt x="758" y="262"/>
                      </a:lnTo>
                      <a:lnTo>
                        <a:pt x="758" y="258"/>
                      </a:lnTo>
                      <a:lnTo>
                        <a:pt x="760" y="255"/>
                      </a:lnTo>
                      <a:lnTo>
                        <a:pt x="758" y="251"/>
                      </a:lnTo>
                      <a:lnTo>
                        <a:pt x="758" y="248"/>
                      </a:lnTo>
                      <a:lnTo>
                        <a:pt x="756" y="243"/>
                      </a:lnTo>
                      <a:lnTo>
                        <a:pt x="756" y="239"/>
                      </a:lnTo>
                      <a:lnTo>
                        <a:pt x="754" y="239"/>
                      </a:lnTo>
                      <a:lnTo>
                        <a:pt x="753" y="239"/>
                      </a:lnTo>
                      <a:lnTo>
                        <a:pt x="751" y="237"/>
                      </a:lnTo>
                      <a:lnTo>
                        <a:pt x="753" y="237"/>
                      </a:lnTo>
                      <a:lnTo>
                        <a:pt x="753" y="237"/>
                      </a:lnTo>
                      <a:lnTo>
                        <a:pt x="754" y="236"/>
                      </a:lnTo>
                      <a:lnTo>
                        <a:pt x="753" y="232"/>
                      </a:lnTo>
                      <a:lnTo>
                        <a:pt x="753" y="230"/>
                      </a:lnTo>
                      <a:lnTo>
                        <a:pt x="753" y="230"/>
                      </a:lnTo>
                      <a:lnTo>
                        <a:pt x="751" y="230"/>
                      </a:lnTo>
                      <a:lnTo>
                        <a:pt x="749" y="230"/>
                      </a:lnTo>
                      <a:lnTo>
                        <a:pt x="747" y="229"/>
                      </a:lnTo>
                      <a:lnTo>
                        <a:pt x="746" y="229"/>
                      </a:lnTo>
                      <a:lnTo>
                        <a:pt x="746" y="229"/>
                      </a:lnTo>
                      <a:lnTo>
                        <a:pt x="744" y="227"/>
                      </a:lnTo>
                      <a:lnTo>
                        <a:pt x="742" y="230"/>
                      </a:lnTo>
                      <a:lnTo>
                        <a:pt x="742" y="232"/>
                      </a:lnTo>
                      <a:lnTo>
                        <a:pt x="740" y="234"/>
                      </a:lnTo>
                      <a:lnTo>
                        <a:pt x="739" y="236"/>
                      </a:lnTo>
                      <a:lnTo>
                        <a:pt x="737" y="232"/>
                      </a:lnTo>
                      <a:lnTo>
                        <a:pt x="730" y="232"/>
                      </a:lnTo>
                      <a:lnTo>
                        <a:pt x="730" y="227"/>
                      </a:lnTo>
                      <a:lnTo>
                        <a:pt x="733" y="227"/>
                      </a:lnTo>
                      <a:lnTo>
                        <a:pt x="733" y="229"/>
                      </a:lnTo>
                      <a:lnTo>
                        <a:pt x="735" y="229"/>
                      </a:lnTo>
                      <a:lnTo>
                        <a:pt x="735" y="227"/>
                      </a:lnTo>
                      <a:lnTo>
                        <a:pt x="739" y="225"/>
                      </a:lnTo>
                      <a:lnTo>
                        <a:pt x="742" y="223"/>
                      </a:lnTo>
                      <a:lnTo>
                        <a:pt x="742" y="223"/>
                      </a:lnTo>
                      <a:lnTo>
                        <a:pt x="742" y="222"/>
                      </a:lnTo>
                      <a:lnTo>
                        <a:pt x="742" y="222"/>
                      </a:lnTo>
                      <a:lnTo>
                        <a:pt x="740" y="220"/>
                      </a:lnTo>
                      <a:lnTo>
                        <a:pt x="739" y="220"/>
                      </a:lnTo>
                      <a:lnTo>
                        <a:pt x="740" y="218"/>
                      </a:lnTo>
                      <a:lnTo>
                        <a:pt x="742" y="216"/>
                      </a:lnTo>
                      <a:lnTo>
                        <a:pt x="742" y="216"/>
                      </a:lnTo>
                      <a:lnTo>
                        <a:pt x="739" y="216"/>
                      </a:lnTo>
                      <a:lnTo>
                        <a:pt x="739" y="213"/>
                      </a:lnTo>
                      <a:lnTo>
                        <a:pt x="749" y="213"/>
                      </a:lnTo>
                      <a:lnTo>
                        <a:pt x="760" y="215"/>
                      </a:lnTo>
                      <a:lnTo>
                        <a:pt x="768" y="220"/>
                      </a:lnTo>
                      <a:lnTo>
                        <a:pt x="777" y="220"/>
                      </a:lnTo>
                      <a:lnTo>
                        <a:pt x="777" y="218"/>
                      </a:lnTo>
                      <a:lnTo>
                        <a:pt x="777" y="218"/>
                      </a:lnTo>
                      <a:lnTo>
                        <a:pt x="777" y="213"/>
                      </a:lnTo>
                      <a:lnTo>
                        <a:pt x="777" y="213"/>
                      </a:lnTo>
                      <a:lnTo>
                        <a:pt x="777" y="209"/>
                      </a:lnTo>
                      <a:lnTo>
                        <a:pt x="775" y="208"/>
                      </a:lnTo>
                      <a:lnTo>
                        <a:pt x="775" y="206"/>
                      </a:lnTo>
                      <a:lnTo>
                        <a:pt x="774" y="206"/>
                      </a:lnTo>
                      <a:lnTo>
                        <a:pt x="774" y="202"/>
                      </a:lnTo>
                      <a:lnTo>
                        <a:pt x="772" y="201"/>
                      </a:lnTo>
                      <a:lnTo>
                        <a:pt x="772" y="201"/>
                      </a:lnTo>
                      <a:lnTo>
                        <a:pt x="770" y="199"/>
                      </a:lnTo>
                      <a:lnTo>
                        <a:pt x="765" y="197"/>
                      </a:lnTo>
                      <a:lnTo>
                        <a:pt x="763" y="201"/>
                      </a:lnTo>
                      <a:lnTo>
                        <a:pt x="763" y="202"/>
                      </a:lnTo>
                      <a:lnTo>
                        <a:pt x="760" y="202"/>
                      </a:lnTo>
                      <a:lnTo>
                        <a:pt x="758" y="201"/>
                      </a:lnTo>
                      <a:lnTo>
                        <a:pt x="756" y="201"/>
                      </a:lnTo>
                      <a:lnTo>
                        <a:pt x="754" y="201"/>
                      </a:lnTo>
                      <a:lnTo>
                        <a:pt x="754" y="202"/>
                      </a:lnTo>
                      <a:lnTo>
                        <a:pt x="751" y="201"/>
                      </a:lnTo>
                      <a:lnTo>
                        <a:pt x="747" y="201"/>
                      </a:lnTo>
                      <a:lnTo>
                        <a:pt x="747" y="196"/>
                      </a:lnTo>
                      <a:lnTo>
                        <a:pt x="749" y="196"/>
                      </a:lnTo>
                      <a:lnTo>
                        <a:pt x="749" y="196"/>
                      </a:lnTo>
                      <a:lnTo>
                        <a:pt x="751" y="194"/>
                      </a:lnTo>
                      <a:lnTo>
                        <a:pt x="749" y="194"/>
                      </a:lnTo>
                      <a:lnTo>
                        <a:pt x="747" y="190"/>
                      </a:lnTo>
                      <a:lnTo>
                        <a:pt x="749" y="190"/>
                      </a:lnTo>
                      <a:lnTo>
                        <a:pt x="749" y="190"/>
                      </a:lnTo>
                      <a:lnTo>
                        <a:pt x="753" y="190"/>
                      </a:lnTo>
                      <a:lnTo>
                        <a:pt x="754" y="190"/>
                      </a:lnTo>
                      <a:lnTo>
                        <a:pt x="756" y="194"/>
                      </a:lnTo>
                      <a:lnTo>
                        <a:pt x="760" y="192"/>
                      </a:lnTo>
                      <a:lnTo>
                        <a:pt x="761" y="192"/>
                      </a:lnTo>
                      <a:lnTo>
                        <a:pt x="763" y="190"/>
                      </a:lnTo>
                      <a:lnTo>
                        <a:pt x="763" y="190"/>
                      </a:lnTo>
                      <a:lnTo>
                        <a:pt x="763" y="190"/>
                      </a:lnTo>
                      <a:lnTo>
                        <a:pt x="765" y="190"/>
                      </a:lnTo>
                      <a:lnTo>
                        <a:pt x="760" y="189"/>
                      </a:lnTo>
                      <a:lnTo>
                        <a:pt x="754" y="185"/>
                      </a:lnTo>
                      <a:lnTo>
                        <a:pt x="753" y="182"/>
                      </a:lnTo>
                      <a:lnTo>
                        <a:pt x="742" y="183"/>
                      </a:lnTo>
                      <a:lnTo>
                        <a:pt x="742" y="183"/>
                      </a:lnTo>
                      <a:lnTo>
                        <a:pt x="733" y="180"/>
                      </a:lnTo>
                      <a:lnTo>
                        <a:pt x="732" y="182"/>
                      </a:lnTo>
                      <a:lnTo>
                        <a:pt x="730" y="182"/>
                      </a:lnTo>
                      <a:lnTo>
                        <a:pt x="730" y="182"/>
                      </a:lnTo>
                      <a:lnTo>
                        <a:pt x="728" y="182"/>
                      </a:lnTo>
                      <a:lnTo>
                        <a:pt x="728" y="180"/>
                      </a:lnTo>
                      <a:lnTo>
                        <a:pt x="728" y="180"/>
                      </a:lnTo>
                      <a:lnTo>
                        <a:pt x="730" y="178"/>
                      </a:lnTo>
                      <a:lnTo>
                        <a:pt x="730" y="175"/>
                      </a:lnTo>
                      <a:lnTo>
                        <a:pt x="730" y="173"/>
                      </a:lnTo>
                      <a:lnTo>
                        <a:pt x="740" y="173"/>
                      </a:lnTo>
                      <a:lnTo>
                        <a:pt x="740" y="175"/>
                      </a:lnTo>
                      <a:lnTo>
                        <a:pt x="742" y="175"/>
                      </a:lnTo>
                      <a:lnTo>
                        <a:pt x="742" y="175"/>
                      </a:lnTo>
                      <a:lnTo>
                        <a:pt x="747" y="175"/>
                      </a:lnTo>
                      <a:lnTo>
                        <a:pt x="747" y="176"/>
                      </a:lnTo>
                      <a:lnTo>
                        <a:pt x="749" y="178"/>
                      </a:lnTo>
                      <a:lnTo>
                        <a:pt x="749" y="178"/>
                      </a:lnTo>
                      <a:lnTo>
                        <a:pt x="751" y="178"/>
                      </a:lnTo>
                      <a:lnTo>
                        <a:pt x="754" y="169"/>
                      </a:lnTo>
                      <a:lnTo>
                        <a:pt x="754" y="169"/>
                      </a:lnTo>
                      <a:lnTo>
                        <a:pt x="758" y="166"/>
                      </a:lnTo>
                      <a:lnTo>
                        <a:pt x="760" y="164"/>
                      </a:lnTo>
                      <a:lnTo>
                        <a:pt x="763" y="162"/>
                      </a:lnTo>
                      <a:lnTo>
                        <a:pt x="763" y="162"/>
                      </a:lnTo>
                      <a:lnTo>
                        <a:pt x="763" y="159"/>
                      </a:lnTo>
                      <a:lnTo>
                        <a:pt x="763" y="159"/>
                      </a:lnTo>
                      <a:lnTo>
                        <a:pt x="763" y="155"/>
                      </a:lnTo>
                      <a:lnTo>
                        <a:pt x="763" y="155"/>
                      </a:lnTo>
                      <a:lnTo>
                        <a:pt x="763" y="154"/>
                      </a:lnTo>
                      <a:lnTo>
                        <a:pt x="765" y="152"/>
                      </a:lnTo>
                      <a:lnTo>
                        <a:pt x="767" y="150"/>
                      </a:lnTo>
                      <a:lnTo>
                        <a:pt x="768" y="148"/>
                      </a:lnTo>
                      <a:lnTo>
                        <a:pt x="768" y="143"/>
                      </a:lnTo>
                      <a:lnTo>
                        <a:pt x="763" y="141"/>
                      </a:lnTo>
                      <a:lnTo>
                        <a:pt x="763" y="141"/>
                      </a:lnTo>
                      <a:lnTo>
                        <a:pt x="768" y="140"/>
                      </a:lnTo>
                      <a:lnTo>
                        <a:pt x="775" y="140"/>
                      </a:lnTo>
                      <a:lnTo>
                        <a:pt x="784" y="140"/>
                      </a:lnTo>
                      <a:lnTo>
                        <a:pt x="784" y="134"/>
                      </a:lnTo>
                      <a:lnTo>
                        <a:pt x="784" y="133"/>
                      </a:lnTo>
                      <a:lnTo>
                        <a:pt x="784" y="133"/>
                      </a:lnTo>
                      <a:lnTo>
                        <a:pt x="786" y="131"/>
                      </a:lnTo>
                      <a:lnTo>
                        <a:pt x="788" y="131"/>
                      </a:lnTo>
                      <a:lnTo>
                        <a:pt x="789" y="131"/>
                      </a:lnTo>
                      <a:lnTo>
                        <a:pt x="789" y="129"/>
                      </a:lnTo>
                      <a:lnTo>
                        <a:pt x="791" y="127"/>
                      </a:lnTo>
                      <a:lnTo>
                        <a:pt x="793" y="126"/>
                      </a:lnTo>
                      <a:lnTo>
                        <a:pt x="793" y="122"/>
                      </a:lnTo>
                      <a:lnTo>
                        <a:pt x="789" y="122"/>
                      </a:lnTo>
                      <a:lnTo>
                        <a:pt x="784" y="120"/>
                      </a:lnTo>
                      <a:lnTo>
                        <a:pt x="779" y="119"/>
                      </a:lnTo>
                      <a:lnTo>
                        <a:pt x="772" y="119"/>
                      </a:lnTo>
                      <a:lnTo>
                        <a:pt x="768" y="119"/>
                      </a:lnTo>
                      <a:lnTo>
                        <a:pt x="768" y="120"/>
                      </a:lnTo>
                      <a:lnTo>
                        <a:pt x="765" y="120"/>
                      </a:lnTo>
                      <a:lnTo>
                        <a:pt x="765" y="122"/>
                      </a:lnTo>
                      <a:lnTo>
                        <a:pt x="763" y="122"/>
                      </a:lnTo>
                      <a:lnTo>
                        <a:pt x="763" y="124"/>
                      </a:lnTo>
                      <a:lnTo>
                        <a:pt x="760" y="124"/>
                      </a:lnTo>
                      <a:lnTo>
                        <a:pt x="758" y="126"/>
                      </a:lnTo>
                      <a:lnTo>
                        <a:pt x="756" y="126"/>
                      </a:lnTo>
                      <a:lnTo>
                        <a:pt x="754" y="127"/>
                      </a:lnTo>
                      <a:lnTo>
                        <a:pt x="753" y="127"/>
                      </a:lnTo>
                      <a:lnTo>
                        <a:pt x="753" y="122"/>
                      </a:lnTo>
                      <a:lnTo>
                        <a:pt x="751" y="122"/>
                      </a:lnTo>
                      <a:lnTo>
                        <a:pt x="751" y="120"/>
                      </a:lnTo>
                      <a:lnTo>
                        <a:pt x="751" y="119"/>
                      </a:lnTo>
                      <a:lnTo>
                        <a:pt x="749" y="119"/>
                      </a:lnTo>
                      <a:lnTo>
                        <a:pt x="747" y="119"/>
                      </a:lnTo>
                      <a:lnTo>
                        <a:pt x="747" y="117"/>
                      </a:lnTo>
                      <a:lnTo>
                        <a:pt x="749" y="117"/>
                      </a:lnTo>
                      <a:lnTo>
                        <a:pt x="751" y="115"/>
                      </a:lnTo>
                      <a:lnTo>
                        <a:pt x="751" y="113"/>
                      </a:lnTo>
                      <a:lnTo>
                        <a:pt x="753" y="113"/>
                      </a:lnTo>
                      <a:lnTo>
                        <a:pt x="754" y="112"/>
                      </a:lnTo>
                      <a:lnTo>
                        <a:pt x="770" y="112"/>
                      </a:lnTo>
                      <a:lnTo>
                        <a:pt x="784" y="115"/>
                      </a:lnTo>
                      <a:lnTo>
                        <a:pt x="786" y="115"/>
                      </a:lnTo>
                      <a:lnTo>
                        <a:pt x="789" y="115"/>
                      </a:lnTo>
                      <a:lnTo>
                        <a:pt x="793" y="115"/>
                      </a:lnTo>
                      <a:lnTo>
                        <a:pt x="796" y="117"/>
                      </a:lnTo>
                      <a:lnTo>
                        <a:pt x="802" y="117"/>
                      </a:lnTo>
                      <a:lnTo>
                        <a:pt x="803" y="113"/>
                      </a:lnTo>
                      <a:lnTo>
                        <a:pt x="809" y="110"/>
                      </a:lnTo>
                      <a:lnTo>
                        <a:pt x="809" y="108"/>
                      </a:lnTo>
                      <a:lnTo>
                        <a:pt x="810" y="108"/>
                      </a:lnTo>
                      <a:lnTo>
                        <a:pt x="812" y="106"/>
                      </a:lnTo>
                      <a:lnTo>
                        <a:pt x="814" y="105"/>
                      </a:lnTo>
                      <a:lnTo>
                        <a:pt x="816" y="103"/>
                      </a:lnTo>
                      <a:lnTo>
                        <a:pt x="816" y="99"/>
                      </a:lnTo>
                      <a:lnTo>
                        <a:pt x="814" y="99"/>
                      </a:lnTo>
                      <a:lnTo>
                        <a:pt x="810" y="99"/>
                      </a:lnTo>
                      <a:lnTo>
                        <a:pt x="807" y="98"/>
                      </a:lnTo>
                      <a:lnTo>
                        <a:pt x="805" y="98"/>
                      </a:lnTo>
                      <a:lnTo>
                        <a:pt x="803" y="98"/>
                      </a:lnTo>
                      <a:lnTo>
                        <a:pt x="800" y="103"/>
                      </a:lnTo>
                      <a:lnTo>
                        <a:pt x="791" y="101"/>
                      </a:lnTo>
                      <a:lnTo>
                        <a:pt x="788" y="103"/>
                      </a:lnTo>
                      <a:lnTo>
                        <a:pt x="784" y="103"/>
                      </a:lnTo>
                      <a:lnTo>
                        <a:pt x="779" y="105"/>
                      </a:lnTo>
                      <a:lnTo>
                        <a:pt x="775" y="105"/>
                      </a:lnTo>
                      <a:lnTo>
                        <a:pt x="774" y="103"/>
                      </a:lnTo>
                      <a:lnTo>
                        <a:pt x="770" y="99"/>
                      </a:lnTo>
                      <a:lnTo>
                        <a:pt x="768" y="99"/>
                      </a:lnTo>
                      <a:lnTo>
                        <a:pt x="768" y="99"/>
                      </a:lnTo>
                      <a:lnTo>
                        <a:pt x="781" y="98"/>
                      </a:lnTo>
                      <a:lnTo>
                        <a:pt x="784" y="94"/>
                      </a:lnTo>
                      <a:lnTo>
                        <a:pt x="798" y="96"/>
                      </a:lnTo>
                      <a:lnTo>
                        <a:pt x="798" y="98"/>
                      </a:lnTo>
                      <a:lnTo>
                        <a:pt x="807" y="96"/>
                      </a:lnTo>
                      <a:lnTo>
                        <a:pt x="807" y="94"/>
                      </a:lnTo>
                      <a:lnTo>
                        <a:pt x="819" y="98"/>
                      </a:lnTo>
                      <a:lnTo>
                        <a:pt x="821" y="94"/>
                      </a:lnTo>
                      <a:lnTo>
                        <a:pt x="821" y="94"/>
                      </a:lnTo>
                      <a:lnTo>
                        <a:pt x="823" y="93"/>
                      </a:lnTo>
                      <a:lnTo>
                        <a:pt x="828" y="93"/>
                      </a:lnTo>
                      <a:lnTo>
                        <a:pt x="831" y="91"/>
                      </a:lnTo>
                      <a:lnTo>
                        <a:pt x="835" y="91"/>
                      </a:lnTo>
                      <a:lnTo>
                        <a:pt x="835" y="86"/>
                      </a:lnTo>
                      <a:lnTo>
                        <a:pt x="836" y="86"/>
                      </a:lnTo>
                      <a:lnTo>
                        <a:pt x="836" y="86"/>
                      </a:lnTo>
                      <a:lnTo>
                        <a:pt x="843" y="86"/>
                      </a:lnTo>
                      <a:lnTo>
                        <a:pt x="843" y="84"/>
                      </a:lnTo>
                      <a:lnTo>
                        <a:pt x="845" y="84"/>
                      </a:lnTo>
                      <a:lnTo>
                        <a:pt x="847" y="80"/>
                      </a:lnTo>
                      <a:lnTo>
                        <a:pt x="850" y="80"/>
                      </a:lnTo>
                      <a:lnTo>
                        <a:pt x="850" y="79"/>
                      </a:lnTo>
                      <a:lnTo>
                        <a:pt x="852" y="79"/>
                      </a:lnTo>
                      <a:lnTo>
                        <a:pt x="854" y="80"/>
                      </a:lnTo>
                      <a:lnTo>
                        <a:pt x="856" y="80"/>
                      </a:lnTo>
                      <a:lnTo>
                        <a:pt x="857" y="80"/>
                      </a:lnTo>
                      <a:lnTo>
                        <a:pt x="859" y="80"/>
                      </a:lnTo>
                      <a:lnTo>
                        <a:pt x="861" y="77"/>
                      </a:lnTo>
                      <a:lnTo>
                        <a:pt x="863" y="77"/>
                      </a:lnTo>
                      <a:lnTo>
                        <a:pt x="861" y="73"/>
                      </a:lnTo>
                      <a:lnTo>
                        <a:pt x="859" y="73"/>
                      </a:lnTo>
                      <a:lnTo>
                        <a:pt x="857" y="73"/>
                      </a:lnTo>
                      <a:lnTo>
                        <a:pt x="857" y="70"/>
                      </a:lnTo>
                      <a:lnTo>
                        <a:pt x="849" y="70"/>
                      </a:lnTo>
                      <a:lnTo>
                        <a:pt x="838" y="70"/>
                      </a:lnTo>
                      <a:lnTo>
                        <a:pt x="836" y="70"/>
                      </a:lnTo>
                      <a:lnTo>
                        <a:pt x="836" y="70"/>
                      </a:lnTo>
                      <a:lnTo>
                        <a:pt x="831" y="70"/>
                      </a:lnTo>
                      <a:lnTo>
                        <a:pt x="831" y="68"/>
                      </a:lnTo>
                      <a:lnTo>
                        <a:pt x="819" y="68"/>
                      </a:lnTo>
                      <a:lnTo>
                        <a:pt x="814" y="66"/>
                      </a:lnTo>
                      <a:lnTo>
                        <a:pt x="809" y="66"/>
                      </a:lnTo>
                      <a:lnTo>
                        <a:pt x="803" y="66"/>
                      </a:lnTo>
                      <a:lnTo>
                        <a:pt x="802" y="66"/>
                      </a:lnTo>
                      <a:lnTo>
                        <a:pt x="800" y="68"/>
                      </a:lnTo>
                      <a:lnTo>
                        <a:pt x="796" y="66"/>
                      </a:lnTo>
                      <a:lnTo>
                        <a:pt x="796" y="66"/>
                      </a:lnTo>
                      <a:lnTo>
                        <a:pt x="786" y="66"/>
                      </a:lnTo>
                      <a:lnTo>
                        <a:pt x="784" y="72"/>
                      </a:lnTo>
                      <a:lnTo>
                        <a:pt x="768" y="73"/>
                      </a:lnTo>
                      <a:lnTo>
                        <a:pt x="768" y="79"/>
                      </a:lnTo>
                      <a:lnTo>
                        <a:pt x="765" y="77"/>
                      </a:lnTo>
                      <a:lnTo>
                        <a:pt x="761" y="75"/>
                      </a:lnTo>
                      <a:lnTo>
                        <a:pt x="756" y="73"/>
                      </a:lnTo>
                      <a:lnTo>
                        <a:pt x="756" y="75"/>
                      </a:lnTo>
                      <a:lnTo>
                        <a:pt x="754" y="77"/>
                      </a:lnTo>
                      <a:lnTo>
                        <a:pt x="754" y="79"/>
                      </a:lnTo>
                      <a:lnTo>
                        <a:pt x="754" y="79"/>
                      </a:lnTo>
                      <a:lnTo>
                        <a:pt x="754" y="75"/>
                      </a:lnTo>
                      <a:lnTo>
                        <a:pt x="751" y="73"/>
                      </a:lnTo>
                      <a:lnTo>
                        <a:pt x="751" y="70"/>
                      </a:lnTo>
                      <a:lnTo>
                        <a:pt x="751" y="70"/>
                      </a:lnTo>
                      <a:lnTo>
                        <a:pt x="749" y="70"/>
                      </a:lnTo>
                      <a:lnTo>
                        <a:pt x="746" y="73"/>
                      </a:lnTo>
                      <a:lnTo>
                        <a:pt x="742" y="75"/>
                      </a:lnTo>
                      <a:lnTo>
                        <a:pt x="740" y="77"/>
                      </a:lnTo>
                      <a:lnTo>
                        <a:pt x="739" y="77"/>
                      </a:lnTo>
                      <a:lnTo>
                        <a:pt x="737" y="79"/>
                      </a:lnTo>
                      <a:lnTo>
                        <a:pt x="735" y="79"/>
                      </a:lnTo>
                      <a:lnTo>
                        <a:pt x="735" y="80"/>
                      </a:lnTo>
                      <a:lnTo>
                        <a:pt x="730" y="80"/>
                      </a:lnTo>
                      <a:lnTo>
                        <a:pt x="723" y="87"/>
                      </a:lnTo>
                      <a:lnTo>
                        <a:pt x="721" y="87"/>
                      </a:lnTo>
                      <a:lnTo>
                        <a:pt x="718" y="89"/>
                      </a:lnTo>
                      <a:lnTo>
                        <a:pt x="714" y="89"/>
                      </a:lnTo>
                      <a:lnTo>
                        <a:pt x="709" y="91"/>
                      </a:lnTo>
                      <a:lnTo>
                        <a:pt x="706" y="91"/>
                      </a:lnTo>
                      <a:lnTo>
                        <a:pt x="702" y="91"/>
                      </a:lnTo>
                      <a:lnTo>
                        <a:pt x="702" y="89"/>
                      </a:lnTo>
                      <a:lnTo>
                        <a:pt x="700" y="89"/>
                      </a:lnTo>
                      <a:lnTo>
                        <a:pt x="697" y="89"/>
                      </a:lnTo>
                      <a:lnTo>
                        <a:pt x="695" y="91"/>
                      </a:lnTo>
                      <a:lnTo>
                        <a:pt x="695" y="91"/>
                      </a:lnTo>
                      <a:lnTo>
                        <a:pt x="692" y="91"/>
                      </a:lnTo>
                      <a:lnTo>
                        <a:pt x="688" y="91"/>
                      </a:lnTo>
                      <a:lnTo>
                        <a:pt x="688" y="89"/>
                      </a:lnTo>
                      <a:lnTo>
                        <a:pt x="688" y="89"/>
                      </a:lnTo>
                      <a:lnTo>
                        <a:pt x="688" y="87"/>
                      </a:lnTo>
                      <a:lnTo>
                        <a:pt x="688" y="87"/>
                      </a:lnTo>
                      <a:lnTo>
                        <a:pt x="690" y="86"/>
                      </a:lnTo>
                      <a:lnTo>
                        <a:pt x="693" y="84"/>
                      </a:lnTo>
                      <a:lnTo>
                        <a:pt x="697" y="82"/>
                      </a:lnTo>
                      <a:lnTo>
                        <a:pt x="700" y="82"/>
                      </a:lnTo>
                      <a:lnTo>
                        <a:pt x="700" y="84"/>
                      </a:lnTo>
                      <a:lnTo>
                        <a:pt x="706" y="84"/>
                      </a:lnTo>
                      <a:lnTo>
                        <a:pt x="707" y="80"/>
                      </a:lnTo>
                      <a:lnTo>
                        <a:pt x="714" y="79"/>
                      </a:lnTo>
                      <a:lnTo>
                        <a:pt x="714" y="77"/>
                      </a:lnTo>
                      <a:lnTo>
                        <a:pt x="721" y="73"/>
                      </a:lnTo>
                      <a:lnTo>
                        <a:pt x="721" y="68"/>
                      </a:lnTo>
                      <a:lnTo>
                        <a:pt x="723" y="66"/>
                      </a:lnTo>
                      <a:lnTo>
                        <a:pt x="723" y="65"/>
                      </a:lnTo>
                      <a:lnTo>
                        <a:pt x="723" y="65"/>
                      </a:lnTo>
                      <a:lnTo>
                        <a:pt x="723" y="59"/>
                      </a:lnTo>
                      <a:lnTo>
                        <a:pt x="720" y="59"/>
                      </a:lnTo>
                      <a:lnTo>
                        <a:pt x="714" y="59"/>
                      </a:lnTo>
                      <a:lnTo>
                        <a:pt x="711" y="59"/>
                      </a:lnTo>
                      <a:lnTo>
                        <a:pt x="707" y="59"/>
                      </a:lnTo>
                      <a:lnTo>
                        <a:pt x="706" y="59"/>
                      </a:lnTo>
                      <a:lnTo>
                        <a:pt x="700" y="59"/>
                      </a:lnTo>
                      <a:lnTo>
                        <a:pt x="699" y="61"/>
                      </a:lnTo>
                      <a:lnTo>
                        <a:pt x="695" y="61"/>
                      </a:lnTo>
                      <a:lnTo>
                        <a:pt x="695" y="70"/>
                      </a:lnTo>
                      <a:lnTo>
                        <a:pt x="692" y="70"/>
                      </a:lnTo>
                      <a:lnTo>
                        <a:pt x="692" y="70"/>
                      </a:lnTo>
                      <a:lnTo>
                        <a:pt x="679" y="70"/>
                      </a:lnTo>
                      <a:lnTo>
                        <a:pt x="672" y="70"/>
                      </a:lnTo>
                      <a:lnTo>
                        <a:pt x="672" y="72"/>
                      </a:lnTo>
                      <a:lnTo>
                        <a:pt x="662" y="72"/>
                      </a:lnTo>
                      <a:lnTo>
                        <a:pt x="664" y="70"/>
                      </a:lnTo>
                      <a:lnTo>
                        <a:pt x="664" y="66"/>
                      </a:lnTo>
                      <a:lnTo>
                        <a:pt x="664" y="65"/>
                      </a:lnTo>
                      <a:lnTo>
                        <a:pt x="664" y="61"/>
                      </a:lnTo>
                      <a:lnTo>
                        <a:pt x="657" y="59"/>
                      </a:lnTo>
                      <a:lnTo>
                        <a:pt x="650" y="59"/>
                      </a:lnTo>
                      <a:lnTo>
                        <a:pt x="641" y="61"/>
                      </a:lnTo>
                      <a:lnTo>
                        <a:pt x="625" y="61"/>
                      </a:lnTo>
                      <a:lnTo>
                        <a:pt x="625" y="61"/>
                      </a:lnTo>
                      <a:lnTo>
                        <a:pt x="618" y="61"/>
                      </a:lnTo>
                      <a:lnTo>
                        <a:pt x="618" y="63"/>
                      </a:lnTo>
                      <a:lnTo>
                        <a:pt x="615" y="63"/>
                      </a:lnTo>
                      <a:lnTo>
                        <a:pt x="611" y="63"/>
                      </a:lnTo>
                      <a:lnTo>
                        <a:pt x="610" y="61"/>
                      </a:lnTo>
                      <a:lnTo>
                        <a:pt x="608" y="61"/>
                      </a:lnTo>
                      <a:lnTo>
                        <a:pt x="601" y="61"/>
                      </a:lnTo>
                      <a:lnTo>
                        <a:pt x="601" y="63"/>
                      </a:lnTo>
                      <a:lnTo>
                        <a:pt x="596" y="61"/>
                      </a:lnTo>
                      <a:lnTo>
                        <a:pt x="596" y="63"/>
                      </a:lnTo>
                      <a:lnTo>
                        <a:pt x="589" y="65"/>
                      </a:lnTo>
                      <a:lnTo>
                        <a:pt x="589" y="65"/>
                      </a:lnTo>
                      <a:lnTo>
                        <a:pt x="585" y="65"/>
                      </a:lnTo>
                      <a:lnTo>
                        <a:pt x="585" y="66"/>
                      </a:lnTo>
                      <a:lnTo>
                        <a:pt x="583" y="68"/>
                      </a:lnTo>
                      <a:lnTo>
                        <a:pt x="582" y="68"/>
                      </a:lnTo>
                      <a:lnTo>
                        <a:pt x="580" y="68"/>
                      </a:lnTo>
                      <a:lnTo>
                        <a:pt x="580" y="70"/>
                      </a:lnTo>
                      <a:lnTo>
                        <a:pt x="575" y="70"/>
                      </a:lnTo>
                      <a:lnTo>
                        <a:pt x="571" y="70"/>
                      </a:lnTo>
                      <a:lnTo>
                        <a:pt x="568" y="70"/>
                      </a:lnTo>
                      <a:lnTo>
                        <a:pt x="564" y="72"/>
                      </a:lnTo>
                      <a:lnTo>
                        <a:pt x="562" y="75"/>
                      </a:lnTo>
                      <a:lnTo>
                        <a:pt x="557" y="73"/>
                      </a:lnTo>
                      <a:lnTo>
                        <a:pt x="559" y="70"/>
                      </a:lnTo>
                      <a:lnTo>
                        <a:pt x="561" y="68"/>
                      </a:lnTo>
                      <a:lnTo>
                        <a:pt x="564" y="68"/>
                      </a:lnTo>
                      <a:lnTo>
                        <a:pt x="568" y="66"/>
                      </a:lnTo>
                      <a:lnTo>
                        <a:pt x="575" y="66"/>
                      </a:lnTo>
                      <a:lnTo>
                        <a:pt x="575" y="66"/>
                      </a:lnTo>
                      <a:lnTo>
                        <a:pt x="580" y="66"/>
                      </a:lnTo>
                      <a:lnTo>
                        <a:pt x="580" y="65"/>
                      </a:lnTo>
                      <a:lnTo>
                        <a:pt x="582" y="65"/>
                      </a:lnTo>
                      <a:lnTo>
                        <a:pt x="582" y="63"/>
                      </a:lnTo>
                      <a:lnTo>
                        <a:pt x="583" y="61"/>
                      </a:lnTo>
                      <a:lnTo>
                        <a:pt x="587" y="61"/>
                      </a:lnTo>
                      <a:lnTo>
                        <a:pt x="590" y="61"/>
                      </a:lnTo>
                      <a:lnTo>
                        <a:pt x="594" y="59"/>
                      </a:lnTo>
                      <a:lnTo>
                        <a:pt x="594" y="59"/>
                      </a:lnTo>
                      <a:lnTo>
                        <a:pt x="594" y="56"/>
                      </a:lnTo>
                      <a:lnTo>
                        <a:pt x="601" y="56"/>
                      </a:lnTo>
                      <a:lnTo>
                        <a:pt x="601" y="54"/>
                      </a:lnTo>
                      <a:lnTo>
                        <a:pt x="604" y="54"/>
                      </a:lnTo>
                      <a:lnTo>
                        <a:pt x="604" y="52"/>
                      </a:lnTo>
                      <a:lnTo>
                        <a:pt x="606" y="52"/>
                      </a:lnTo>
                      <a:lnTo>
                        <a:pt x="610" y="52"/>
                      </a:lnTo>
                      <a:lnTo>
                        <a:pt x="613" y="54"/>
                      </a:lnTo>
                      <a:lnTo>
                        <a:pt x="615" y="54"/>
                      </a:lnTo>
                      <a:lnTo>
                        <a:pt x="639" y="54"/>
                      </a:lnTo>
                      <a:lnTo>
                        <a:pt x="639" y="52"/>
                      </a:lnTo>
                      <a:lnTo>
                        <a:pt x="639" y="52"/>
                      </a:lnTo>
                      <a:lnTo>
                        <a:pt x="639" y="54"/>
                      </a:lnTo>
                      <a:lnTo>
                        <a:pt x="646" y="54"/>
                      </a:lnTo>
                      <a:lnTo>
                        <a:pt x="646" y="56"/>
                      </a:lnTo>
                      <a:lnTo>
                        <a:pt x="655" y="54"/>
                      </a:lnTo>
                      <a:lnTo>
                        <a:pt x="669" y="56"/>
                      </a:lnTo>
                      <a:lnTo>
                        <a:pt x="669" y="54"/>
                      </a:lnTo>
                      <a:lnTo>
                        <a:pt x="679" y="54"/>
                      </a:lnTo>
                      <a:lnTo>
                        <a:pt x="690" y="56"/>
                      </a:lnTo>
                      <a:lnTo>
                        <a:pt x="700" y="56"/>
                      </a:lnTo>
                      <a:lnTo>
                        <a:pt x="700" y="56"/>
                      </a:lnTo>
                      <a:lnTo>
                        <a:pt x="704" y="56"/>
                      </a:lnTo>
                      <a:lnTo>
                        <a:pt x="704" y="54"/>
                      </a:lnTo>
                      <a:lnTo>
                        <a:pt x="723" y="52"/>
                      </a:lnTo>
                      <a:lnTo>
                        <a:pt x="723" y="54"/>
                      </a:lnTo>
                      <a:lnTo>
                        <a:pt x="728" y="54"/>
                      </a:lnTo>
                      <a:lnTo>
                        <a:pt x="728" y="52"/>
                      </a:lnTo>
                      <a:lnTo>
                        <a:pt x="730" y="52"/>
                      </a:lnTo>
                      <a:lnTo>
                        <a:pt x="735" y="47"/>
                      </a:lnTo>
                      <a:lnTo>
                        <a:pt x="739" y="47"/>
                      </a:lnTo>
                      <a:lnTo>
                        <a:pt x="740" y="45"/>
                      </a:lnTo>
                      <a:lnTo>
                        <a:pt x="742" y="45"/>
                      </a:lnTo>
                      <a:lnTo>
                        <a:pt x="744" y="44"/>
                      </a:lnTo>
                      <a:lnTo>
                        <a:pt x="747" y="44"/>
                      </a:lnTo>
                      <a:lnTo>
                        <a:pt x="746" y="40"/>
                      </a:lnTo>
                      <a:lnTo>
                        <a:pt x="733" y="37"/>
                      </a:lnTo>
                      <a:lnTo>
                        <a:pt x="733" y="35"/>
                      </a:lnTo>
                      <a:lnTo>
                        <a:pt x="714" y="35"/>
                      </a:lnTo>
                      <a:lnTo>
                        <a:pt x="714" y="33"/>
                      </a:lnTo>
                      <a:lnTo>
                        <a:pt x="714" y="31"/>
                      </a:lnTo>
                      <a:lnTo>
                        <a:pt x="714" y="31"/>
                      </a:lnTo>
                      <a:lnTo>
                        <a:pt x="713" y="31"/>
                      </a:lnTo>
                      <a:lnTo>
                        <a:pt x="713" y="30"/>
                      </a:lnTo>
                      <a:lnTo>
                        <a:pt x="709" y="30"/>
                      </a:lnTo>
                      <a:lnTo>
                        <a:pt x="709" y="28"/>
                      </a:lnTo>
                      <a:lnTo>
                        <a:pt x="707" y="30"/>
                      </a:lnTo>
                      <a:lnTo>
                        <a:pt x="706" y="30"/>
                      </a:lnTo>
                      <a:lnTo>
                        <a:pt x="704" y="31"/>
                      </a:lnTo>
                      <a:lnTo>
                        <a:pt x="702" y="31"/>
                      </a:lnTo>
                      <a:lnTo>
                        <a:pt x="702" y="28"/>
                      </a:lnTo>
                      <a:lnTo>
                        <a:pt x="702" y="28"/>
                      </a:lnTo>
                      <a:lnTo>
                        <a:pt x="702" y="26"/>
                      </a:lnTo>
                      <a:lnTo>
                        <a:pt x="702" y="26"/>
                      </a:lnTo>
                      <a:lnTo>
                        <a:pt x="700" y="26"/>
                      </a:lnTo>
                      <a:lnTo>
                        <a:pt x="700" y="28"/>
                      </a:lnTo>
                      <a:lnTo>
                        <a:pt x="699" y="28"/>
                      </a:lnTo>
                      <a:lnTo>
                        <a:pt x="699" y="28"/>
                      </a:lnTo>
                      <a:lnTo>
                        <a:pt x="693" y="28"/>
                      </a:lnTo>
                      <a:lnTo>
                        <a:pt x="693" y="31"/>
                      </a:lnTo>
                      <a:lnTo>
                        <a:pt x="688" y="33"/>
                      </a:lnTo>
                      <a:lnTo>
                        <a:pt x="685" y="33"/>
                      </a:lnTo>
                      <a:lnTo>
                        <a:pt x="679" y="35"/>
                      </a:lnTo>
                      <a:lnTo>
                        <a:pt x="679" y="31"/>
                      </a:lnTo>
                      <a:lnTo>
                        <a:pt x="683" y="31"/>
                      </a:lnTo>
                      <a:lnTo>
                        <a:pt x="683" y="30"/>
                      </a:lnTo>
                      <a:lnTo>
                        <a:pt x="686" y="30"/>
                      </a:lnTo>
                      <a:lnTo>
                        <a:pt x="690" y="28"/>
                      </a:lnTo>
                      <a:lnTo>
                        <a:pt x="692" y="28"/>
                      </a:lnTo>
                      <a:lnTo>
                        <a:pt x="692" y="23"/>
                      </a:lnTo>
                      <a:lnTo>
                        <a:pt x="690" y="21"/>
                      </a:lnTo>
                      <a:lnTo>
                        <a:pt x="688" y="17"/>
                      </a:lnTo>
                      <a:lnTo>
                        <a:pt x="686" y="16"/>
                      </a:lnTo>
                      <a:lnTo>
                        <a:pt x="681" y="14"/>
                      </a:lnTo>
                      <a:lnTo>
                        <a:pt x="678" y="12"/>
                      </a:lnTo>
                      <a:lnTo>
                        <a:pt x="676" y="14"/>
                      </a:lnTo>
                      <a:lnTo>
                        <a:pt x="674" y="16"/>
                      </a:lnTo>
                      <a:lnTo>
                        <a:pt x="672" y="17"/>
                      </a:lnTo>
                      <a:lnTo>
                        <a:pt x="671" y="19"/>
                      </a:lnTo>
                      <a:lnTo>
                        <a:pt x="669" y="19"/>
                      </a:lnTo>
                      <a:lnTo>
                        <a:pt x="665" y="19"/>
                      </a:lnTo>
                      <a:lnTo>
                        <a:pt x="665" y="21"/>
                      </a:lnTo>
                      <a:lnTo>
                        <a:pt x="658" y="23"/>
                      </a:lnTo>
                      <a:lnTo>
                        <a:pt x="658" y="23"/>
                      </a:lnTo>
                      <a:lnTo>
                        <a:pt x="651" y="23"/>
                      </a:lnTo>
                      <a:lnTo>
                        <a:pt x="651" y="23"/>
                      </a:lnTo>
                      <a:lnTo>
                        <a:pt x="655" y="19"/>
                      </a:lnTo>
                      <a:lnTo>
                        <a:pt x="658" y="17"/>
                      </a:lnTo>
                      <a:lnTo>
                        <a:pt x="660" y="14"/>
                      </a:lnTo>
                      <a:lnTo>
                        <a:pt x="665" y="12"/>
                      </a:lnTo>
                      <a:lnTo>
                        <a:pt x="665" y="10"/>
                      </a:lnTo>
                      <a:lnTo>
                        <a:pt x="667" y="10"/>
                      </a:lnTo>
                      <a:lnTo>
                        <a:pt x="667" y="9"/>
                      </a:lnTo>
                      <a:lnTo>
                        <a:pt x="665" y="9"/>
                      </a:lnTo>
                      <a:lnTo>
                        <a:pt x="664" y="9"/>
                      </a:lnTo>
                      <a:lnTo>
                        <a:pt x="662" y="7"/>
                      </a:lnTo>
                      <a:lnTo>
                        <a:pt x="662" y="7"/>
                      </a:lnTo>
                      <a:lnTo>
                        <a:pt x="660" y="7"/>
                      </a:lnTo>
                      <a:lnTo>
                        <a:pt x="660" y="7"/>
                      </a:lnTo>
                      <a:lnTo>
                        <a:pt x="657" y="7"/>
                      </a:lnTo>
                      <a:lnTo>
                        <a:pt x="651" y="7"/>
                      </a:lnTo>
                      <a:lnTo>
                        <a:pt x="648" y="7"/>
                      </a:lnTo>
                      <a:lnTo>
                        <a:pt x="637" y="7"/>
                      </a:lnTo>
                      <a:lnTo>
                        <a:pt x="637" y="5"/>
                      </a:lnTo>
                      <a:lnTo>
                        <a:pt x="634" y="5"/>
                      </a:lnTo>
                      <a:lnTo>
                        <a:pt x="634" y="3"/>
                      </a:lnTo>
                      <a:lnTo>
                        <a:pt x="622" y="3"/>
                      </a:lnTo>
                      <a:lnTo>
                        <a:pt x="622" y="5"/>
                      </a:lnTo>
                      <a:lnTo>
                        <a:pt x="617" y="5"/>
                      </a:lnTo>
                      <a:lnTo>
                        <a:pt x="617" y="3"/>
                      </a:lnTo>
                      <a:lnTo>
                        <a:pt x="610" y="5"/>
                      </a:lnTo>
                      <a:lnTo>
                        <a:pt x="610" y="7"/>
                      </a:lnTo>
                      <a:lnTo>
                        <a:pt x="601" y="7"/>
                      </a:lnTo>
                      <a:lnTo>
                        <a:pt x="601" y="7"/>
                      </a:lnTo>
                      <a:lnTo>
                        <a:pt x="597" y="7"/>
                      </a:lnTo>
                      <a:lnTo>
                        <a:pt x="597" y="5"/>
                      </a:lnTo>
                      <a:lnTo>
                        <a:pt x="590" y="3"/>
                      </a:lnTo>
                      <a:lnTo>
                        <a:pt x="589" y="2"/>
                      </a:lnTo>
                      <a:lnTo>
                        <a:pt x="585" y="2"/>
                      </a:lnTo>
                      <a:lnTo>
                        <a:pt x="585" y="0"/>
                      </a:lnTo>
                      <a:lnTo>
                        <a:pt x="582" y="0"/>
                      </a:lnTo>
                      <a:lnTo>
                        <a:pt x="580" y="2"/>
                      </a:lnTo>
                      <a:lnTo>
                        <a:pt x="578" y="2"/>
                      </a:lnTo>
                      <a:lnTo>
                        <a:pt x="576" y="3"/>
                      </a:lnTo>
                      <a:lnTo>
                        <a:pt x="571" y="3"/>
                      </a:lnTo>
                      <a:lnTo>
                        <a:pt x="566" y="2"/>
                      </a:lnTo>
                      <a:lnTo>
                        <a:pt x="562" y="2"/>
                      </a:lnTo>
                      <a:lnTo>
                        <a:pt x="559" y="0"/>
                      </a:lnTo>
                      <a:lnTo>
                        <a:pt x="555" y="2"/>
                      </a:lnTo>
                      <a:lnTo>
                        <a:pt x="552" y="2"/>
                      </a:lnTo>
                      <a:lnTo>
                        <a:pt x="552" y="3"/>
                      </a:lnTo>
                      <a:lnTo>
                        <a:pt x="524" y="2"/>
                      </a:lnTo>
                      <a:lnTo>
                        <a:pt x="524" y="2"/>
                      </a:lnTo>
                      <a:lnTo>
                        <a:pt x="521" y="0"/>
                      </a:lnTo>
                      <a:lnTo>
                        <a:pt x="519" y="0"/>
                      </a:lnTo>
                      <a:lnTo>
                        <a:pt x="515" y="0"/>
                      </a:lnTo>
                      <a:lnTo>
                        <a:pt x="514" y="0"/>
                      </a:lnTo>
                      <a:lnTo>
                        <a:pt x="512" y="0"/>
                      </a:lnTo>
                      <a:lnTo>
                        <a:pt x="510" y="0"/>
                      </a:lnTo>
                      <a:lnTo>
                        <a:pt x="508" y="2"/>
                      </a:lnTo>
                      <a:lnTo>
                        <a:pt x="508" y="5"/>
                      </a:lnTo>
                      <a:lnTo>
                        <a:pt x="496" y="2"/>
                      </a:lnTo>
                      <a:lnTo>
                        <a:pt x="496" y="2"/>
                      </a:lnTo>
                      <a:lnTo>
                        <a:pt x="494" y="2"/>
                      </a:lnTo>
                      <a:lnTo>
                        <a:pt x="494" y="3"/>
                      </a:lnTo>
                      <a:lnTo>
                        <a:pt x="494" y="5"/>
                      </a:lnTo>
                      <a:lnTo>
                        <a:pt x="496" y="7"/>
                      </a:lnTo>
                      <a:lnTo>
                        <a:pt x="496" y="7"/>
                      </a:lnTo>
                      <a:lnTo>
                        <a:pt x="494" y="7"/>
                      </a:lnTo>
                      <a:lnTo>
                        <a:pt x="494" y="9"/>
                      </a:lnTo>
                      <a:lnTo>
                        <a:pt x="494" y="9"/>
                      </a:lnTo>
                      <a:lnTo>
                        <a:pt x="494" y="9"/>
                      </a:lnTo>
                      <a:lnTo>
                        <a:pt x="493" y="7"/>
                      </a:lnTo>
                      <a:lnTo>
                        <a:pt x="489" y="7"/>
                      </a:lnTo>
                      <a:lnTo>
                        <a:pt x="484" y="7"/>
                      </a:lnTo>
                      <a:lnTo>
                        <a:pt x="480" y="7"/>
                      </a:lnTo>
                      <a:lnTo>
                        <a:pt x="477" y="12"/>
                      </a:lnTo>
                      <a:lnTo>
                        <a:pt x="475" y="12"/>
                      </a:lnTo>
                      <a:lnTo>
                        <a:pt x="475" y="14"/>
                      </a:lnTo>
                      <a:lnTo>
                        <a:pt x="479" y="14"/>
                      </a:lnTo>
                      <a:lnTo>
                        <a:pt x="480" y="14"/>
                      </a:lnTo>
                      <a:lnTo>
                        <a:pt x="484" y="16"/>
                      </a:lnTo>
                      <a:lnTo>
                        <a:pt x="480" y="16"/>
                      </a:lnTo>
                      <a:lnTo>
                        <a:pt x="479" y="16"/>
                      </a:lnTo>
                      <a:lnTo>
                        <a:pt x="475" y="16"/>
                      </a:lnTo>
                      <a:lnTo>
                        <a:pt x="472" y="16"/>
                      </a:lnTo>
                      <a:lnTo>
                        <a:pt x="468" y="16"/>
                      </a:lnTo>
                      <a:lnTo>
                        <a:pt x="468" y="17"/>
                      </a:lnTo>
                      <a:lnTo>
                        <a:pt x="466" y="19"/>
                      </a:lnTo>
                      <a:lnTo>
                        <a:pt x="466" y="21"/>
                      </a:lnTo>
                      <a:lnTo>
                        <a:pt x="466" y="23"/>
                      </a:lnTo>
                      <a:lnTo>
                        <a:pt x="468" y="24"/>
                      </a:lnTo>
                      <a:lnTo>
                        <a:pt x="472" y="24"/>
                      </a:lnTo>
                      <a:lnTo>
                        <a:pt x="472" y="24"/>
                      </a:lnTo>
                      <a:lnTo>
                        <a:pt x="472" y="26"/>
                      </a:lnTo>
                      <a:lnTo>
                        <a:pt x="473" y="28"/>
                      </a:lnTo>
                      <a:lnTo>
                        <a:pt x="473" y="28"/>
                      </a:lnTo>
                      <a:lnTo>
                        <a:pt x="475" y="28"/>
                      </a:lnTo>
                      <a:lnTo>
                        <a:pt x="475" y="30"/>
                      </a:lnTo>
                      <a:lnTo>
                        <a:pt x="472" y="30"/>
                      </a:lnTo>
                      <a:lnTo>
                        <a:pt x="468" y="24"/>
                      </a:lnTo>
                      <a:lnTo>
                        <a:pt x="465" y="24"/>
                      </a:lnTo>
                      <a:lnTo>
                        <a:pt x="463" y="21"/>
                      </a:lnTo>
                      <a:lnTo>
                        <a:pt x="458" y="21"/>
                      </a:lnTo>
                      <a:lnTo>
                        <a:pt x="459" y="23"/>
                      </a:lnTo>
                      <a:lnTo>
                        <a:pt x="459" y="23"/>
                      </a:lnTo>
                      <a:lnTo>
                        <a:pt x="461" y="23"/>
                      </a:lnTo>
                      <a:lnTo>
                        <a:pt x="461" y="24"/>
                      </a:lnTo>
                      <a:lnTo>
                        <a:pt x="461" y="24"/>
                      </a:lnTo>
                      <a:lnTo>
                        <a:pt x="463" y="24"/>
                      </a:lnTo>
                      <a:lnTo>
                        <a:pt x="463" y="28"/>
                      </a:lnTo>
                      <a:lnTo>
                        <a:pt x="461" y="26"/>
                      </a:lnTo>
                      <a:lnTo>
                        <a:pt x="459" y="24"/>
                      </a:lnTo>
                      <a:lnTo>
                        <a:pt x="456" y="24"/>
                      </a:lnTo>
                      <a:lnTo>
                        <a:pt x="454" y="26"/>
                      </a:lnTo>
                      <a:lnTo>
                        <a:pt x="454" y="28"/>
                      </a:lnTo>
                      <a:lnTo>
                        <a:pt x="454" y="31"/>
                      </a:lnTo>
                      <a:lnTo>
                        <a:pt x="445" y="26"/>
                      </a:lnTo>
                      <a:lnTo>
                        <a:pt x="442" y="24"/>
                      </a:lnTo>
                      <a:lnTo>
                        <a:pt x="442" y="23"/>
                      </a:lnTo>
                      <a:lnTo>
                        <a:pt x="442" y="23"/>
                      </a:lnTo>
                      <a:lnTo>
                        <a:pt x="442" y="21"/>
                      </a:lnTo>
                      <a:lnTo>
                        <a:pt x="442" y="19"/>
                      </a:lnTo>
                      <a:lnTo>
                        <a:pt x="442" y="17"/>
                      </a:lnTo>
                      <a:lnTo>
                        <a:pt x="439" y="16"/>
                      </a:lnTo>
                      <a:lnTo>
                        <a:pt x="435" y="16"/>
                      </a:lnTo>
                      <a:lnTo>
                        <a:pt x="430" y="16"/>
                      </a:lnTo>
                      <a:lnTo>
                        <a:pt x="425" y="16"/>
                      </a:lnTo>
                      <a:lnTo>
                        <a:pt x="421" y="16"/>
                      </a:lnTo>
                      <a:lnTo>
                        <a:pt x="423" y="21"/>
                      </a:lnTo>
                      <a:lnTo>
                        <a:pt x="418" y="19"/>
                      </a:lnTo>
                      <a:lnTo>
                        <a:pt x="418" y="19"/>
                      </a:lnTo>
                      <a:lnTo>
                        <a:pt x="416" y="19"/>
                      </a:lnTo>
                      <a:lnTo>
                        <a:pt x="416" y="19"/>
                      </a:lnTo>
                      <a:lnTo>
                        <a:pt x="414" y="19"/>
                      </a:lnTo>
                      <a:lnTo>
                        <a:pt x="412" y="19"/>
                      </a:lnTo>
                      <a:lnTo>
                        <a:pt x="412" y="19"/>
                      </a:lnTo>
                      <a:lnTo>
                        <a:pt x="411" y="17"/>
                      </a:lnTo>
                      <a:lnTo>
                        <a:pt x="409" y="17"/>
                      </a:lnTo>
                      <a:lnTo>
                        <a:pt x="409" y="21"/>
                      </a:lnTo>
                      <a:lnTo>
                        <a:pt x="411" y="23"/>
                      </a:lnTo>
                      <a:lnTo>
                        <a:pt x="412" y="24"/>
                      </a:lnTo>
                      <a:lnTo>
                        <a:pt x="414" y="26"/>
                      </a:lnTo>
                      <a:lnTo>
                        <a:pt x="414" y="28"/>
                      </a:lnTo>
                      <a:lnTo>
                        <a:pt x="409" y="28"/>
                      </a:lnTo>
                      <a:lnTo>
                        <a:pt x="409" y="33"/>
                      </a:lnTo>
                      <a:lnTo>
                        <a:pt x="409" y="33"/>
                      </a:lnTo>
                      <a:lnTo>
                        <a:pt x="409" y="35"/>
                      </a:lnTo>
                      <a:lnTo>
                        <a:pt x="418" y="35"/>
                      </a:lnTo>
                      <a:lnTo>
                        <a:pt x="418" y="35"/>
                      </a:lnTo>
                      <a:lnTo>
                        <a:pt x="423" y="37"/>
                      </a:lnTo>
                      <a:lnTo>
                        <a:pt x="423" y="35"/>
                      </a:lnTo>
                      <a:lnTo>
                        <a:pt x="426" y="35"/>
                      </a:lnTo>
                      <a:lnTo>
                        <a:pt x="426" y="35"/>
                      </a:lnTo>
                      <a:lnTo>
                        <a:pt x="430" y="35"/>
                      </a:lnTo>
                      <a:lnTo>
                        <a:pt x="432" y="35"/>
                      </a:lnTo>
                      <a:lnTo>
                        <a:pt x="433" y="37"/>
                      </a:lnTo>
                      <a:lnTo>
                        <a:pt x="435" y="37"/>
                      </a:lnTo>
                      <a:lnTo>
                        <a:pt x="437" y="38"/>
                      </a:lnTo>
                      <a:lnTo>
                        <a:pt x="437" y="40"/>
                      </a:lnTo>
                      <a:lnTo>
                        <a:pt x="437" y="42"/>
                      </a:lnTo>
                      <a:lnTo>
                        <a:pt x="437" y="44"/>
                      </a:lnTo>
                      <a:lnTo>
                        <a:pt x="439" y="45"/>
                      </a:lnTo>
                      <a:lnTo>
                        <a:pt x="444" y="49"/>
                      </a:lnTo>
                      <a:lnTo>
                        <a:pt x="447" y="52"/>
                      </a:lnTo>
                      <a:lnTo>
                        <a:pt x="447" y="52"/>
                      </a:lnTo>
                      <a:lnTo>
                        <a:pt x="445" y="52"/>
                      </a:lnTo>
                      <a:lnTo>
                        <a:pt x="442" y="49"/>
                      </a:lnTo>
                      <a:lnTo>
                        <a:pt x="440" y="49"/>
                      </a:lnTo>
                      <a:lnTo>
                        <a:pt x="439" y="49"/>
                      </a:lnTo>
                      <a:lnTo>
                        <a:pt x="437" y="47"/>
                      </a:lnTo>
                      <a:lnTo>
                        <a:pt x="437" y="45"/>
                      </a:lnTo>
                      <a:lnTo>
                        <a:pt x="435" y="45"/>
                      </a:lnTo>
                      <a:lnTo>
                        <a:pt x="435" y="44"/>
                      </a:lnTo>
                      <a:lnTo>
                        <a:pt x="435" y="44"/>
                      </a:lnTo>
                      <a:lnTo>
                        <a:pt x="433" y="40"/>
                      </a:lnTo>
                      <a:lnTo>
                        <a:pt x="430" y="38"/>
                      </a:lnTo>
                      <a:lnTo>
                        <a:pt x="425" y="38"/>
                      </a:lnTo>
                      <a:lnTo>
                        <a:pt x="421" y="38"/>
                      </a:lnTo>
                      <a:lnTo>
                        <a:pt x="418" y="37"/>
                      </a:lnTo>
                      <a:lnTo>
                        <a:pt x="418" y="37"/>
                      </a:lnTo>
                      <a:lnTo>
                        <a:pt x="414" y="37"/>
                      </a:lnTo>
                      <a:lnTo>
                        <a:pt x="414" y="35"/>
                      </a:lnTo>
                      <a:lnTo>
                        <a:pt x="398" y="35"/>
                      </a:lnTo>
                      <a:lnTo>
                        <a:pt x="398" y="38"/>
                      </a:lnTo>
                      <a:lnTo>
                        <a:pt x="400" y="42"/>
                      </a:lnTo>
                      <a:lnTo>
                        <a:pt x="400" y="44"/>
                      </a:lnTo>
                      <a:lnTo>
                        <a:pt x="402" y="44"/>
                      </a:lnTo>
                      <a:lnTo>
                        <a:pt x="404" y="45"/>
                      </a:lnTo>
                      <a:lnTo>
                        <a:pt x="405" y="47"/>
                      </a:lnTo>
                      <a:lnTo>
                        <a:pt x="405" y="49"/>
                      </a:lnTo>
                      <a:lnTo>
                        <a:pt x="400" y="47"/>
                      </a:lnTo>
                      <a:lnTo>
                        <a:pt x="398" y="44"/>
                      </a:lnTo>
                      <a:lnTo>
                        <a:pt x="395" y="40"/>
                      </a:lnTo>
                      <a:lnTo>
                        <a:pt x="381" y="38"/>
                      </a:lnTo>
                      <a:lnTo>
                        <a:pt x="381" y="40"/>
                      </a:lnTo>
                      <a:lnTo>
                        <a:pt x="376" y="40"/>
                      </a:lnTo>
                      <a:lnTo>
                        <a:pt x="376" y="42"/>
                      </a:lnTo>
                      <a:lnTo>
                        <a:pt x="363" y="40"/>
                      </a:lnTo>
                      <a:lnTo>
                        <a:pt x="363" y="45"/>
                      </a:lnTo>
                      <a:lnTo>
                        <a:pt x="367" y="49"/>
                      </a:lnTo>
                      <a:lnTo>
                        <a:pt x="369" y="51"/>
                      </a:lnTo>
                      <a:lnTo>
                        <a:pt x="369" y="52"/>
                      </a:lnTo>
                      <a:lnTo>
                        <a:pt x="370" y="54"/>
                      </a:lnTo>
                      <a:lnTo>
                        <a:pt x="372" y="54"/>
                      </a:lnTo>
                      <a:lnTo>
                        <a:pt x="376" y="58"/>
                      </a:lnTo>
                      <a:lnTo>
                        <a:pt x="379" y="58"/>
                      </a:lnTo>
                      <a:lnTo>
                        <a:pt x="384" y="65"/>
                      </a:lnTo>
                      <a:lnTo>
                        <a:pt x="386" y="65"/>
                      </a:lnTo>
                      <a:lnTo>
                        <a:pt x="391" y="70"/>
                      </a:lnTo>
                      <a:lnTo>
                        <a:pt x="397" y="72"/>
                      </a:lnTo>
                      <a:lnTo>
                        <a:pt x="397" y="73"/>
                      </a:lnTo>
                      <a:lnTo>
                        <a:pt x="400" y="73"/>
                      </a:lnTo>
                      <a:lnTo>
                        <a:pt x="400" y="75"/>
                      </a:lnTo>
                      <a:lnTo>
                        <a:pt x="404" y="75"/>
                      </a:lnTo>
                      <a:lnTo>
                        <a:pt x="405" y="77"/>
                      </a:lnTo>
                      <a:lnTo>
                        <a:pt x="409" y="77"/>
                      </a:lnTo>
                      <a:lnTo>
                        <a:pt x="409" y="79"/>
                      </a:lnTo>
                      <a:lnTo>
                        <a:pt x="411" y="79"/>
                      </a:lnTo>
                      <a:lnTo>
                        <a:pt x="411" y="79"/>
                      </a:lnTo>
                      <a:lnTo>
                        <a:pt x="414" y="82"/>
                      </a:lnTo>
                      <a:lnTo>
                        <a:pt x="414" y="84"/>
                      </a:lnTo>
                      <a:lnTo>
                        <a:pt x="411" y="82"/>
                      </a:lnTo>
                      <a:lnTo>
                        <a:pt x="409" y="80"/>
                      </a:lnTo>
                      <a:lnTo>
                        <a:pt x="407" y="80"/>
                      </a:lnTo>
                      <a:lnTo>
                        <a:pt x="407" y="79"/>
                      </a:lnTo>
                      <a:lnTo>
                        <a:pt x="405" y="79"/>
                      </a:lnTo>
                      <a:lnTo>
                        <a:pt x="405" y="79"/>
                      </a:lnTo>
                      <a:lnTo>
                        <a:pt x="404" y="79"/>
                      </a:lnTo>
                      <a:lnTo>
                        <a:pt x="393" y="77"/>
                      </a:lnTo>
                      <a:lnTo>
                        <a:pt x="391" y="79"/>
                      </a:lnTo>
                      <a:lnTo>
                        <a:pt x="388" y="79"/>
                      </a:lnTo>
                      <a:lnTo>
                        <a:pt x="386" y="82"/>
                      </a:lnTo>
                      <a:lnTo>
                        <a:pt x="384" y="84"/>
                      </a:lnTo>
                      <a:lnTo>
                        <a:pt x="383" y="84"/>
                      </a:lnTo>
                      <a:lnTo>
                        <a:pt x="381" y="84"/>
                      </a:lnTo>
                      <a:lnTo>
                        <a:pt x="377" y="82"/>
                      </a:lnTo>
                      <a:lnTo>
                        <a:pt x="376" y="80"/>
                      </a:lnTo>
                      <a:lnTo>
                        <a:pt x="376" y="79"/>
                      </a:lnTo>
                      <a:lnTo>
                        <a:pt x="370" y="80"/>
                      </a:lnTo>
                      <a:lnTo>
                        <a:pt x="370" y="79"/>
                      </a:lnTo>
                      <a:lnTo>
                        <a:pt x="367" y="79"/>
                      </a:lnTo>
                      <a:lnTo>
                        <a:pt x="363" y="73"/>
                      </a:lnTo>
                      <a:lnTo>
                        <a:pt x="362" y="73"/>
                      </a:lnTo>
                      <a:lnTo>
                        <a:pt x="360" y="70"/>
                      </a:lnTo>
                      <a:lnTo>
                        <a:pt x="358" y="70"/>
                      </a:lnTo>
                      <a:lnTo>
                        <a:pt x="358" y="68"/>
                      </a:lnTo>
                      <a:lnTo>
                        <a:pt x="358" y="68"/>
                      </a:lnTo>
                      <a:lnTo>
                        <a:pt x="358" y="66"/>
                      </a:lnTo>
                      <a:lnTo>
                        <a:pt x="358" y="61"/>
                      </a:lnTo>
                      <a:lnTo>
                        <a:pt x="356" y="61"/>
                      </a:lnTo>
                      <a:lnTo>
                        <a:pt x="355" y="58"/>
                      </a:lnTo>
                      <a:lnTo>
                        <a:pt x="355" y="56"/>
                      </a:lnTo>
                      <a:lnTo>
                        <a:pt x="353" y="56"/>
                      </a:lnTo>
                      <a:lnTo>
                        <a:pt x="349" y="54"/>
                      </a:lnTo>
                      <a:lnTo>
                        <a:pt x="348" y="51"/>
                      </a:lnTo>
                      <a:lnTo>
                        <a:pt x="346" y="51"/>
                      </a:lnTo>
                      <a:lnTo>
                        <a:pt x="341" y="45"/>
                      </a:lnTo>
                      <a:lnTo>
                        <a:pt x="337" y="45"/>
                      </a:lnTo>
                      <a:lnTo>
                        <a:pt x="337" y="44"/>
                      </a:lnTo>
                      <a:lnTo>
                        <a:pt x="329" y="42"/>
                      </a:lnTo>
                      <a:lnTo>
                        <a:pt x="320" y="40"/>
                      </a:lnTo>
                      <a:lnTo>
                        <a:pt x="322" y="54"/>
                      </a:lnTo>
                      <a:lnTo>
                        <a:pt x="322" y="54"/>
                      </a:lnTo>
                      <a:lnTo>
                        <a:pt x="325" y="61"/>
                      </a:lnTo>
                      <a:lnTo>
                        <a:pt x="318" y="59"/>
                      </a:lnTo>
                      <a:lnTo>
                        <a:pt x="318" y="63"/>
                      </a:lnTo>
                      <a:lnTo>
                        <a:pt x="318" y="65"/>
                      </a:lnTo>
                      <a:lnTo>
                        <a:pt x="318" y="65"/>
                      </a:lnTo>
                      <a:lnTo>
                        <a:pt x="318" y="70"/>
                      </a:lnTo>
                      <a:lnTo>
                        <a:pt x="320" y="70"/>
                      </a:lnTo>
                      <a:lnTo>
                        <a:pt x="320" y="75"/>
                      </a:lnTo>
                      <a:lnTo>
                        <a:pt x="322" y="75"/>
                      </a:lnTo>
                      <a:lnTo>
                        <a:pt x="322" y="77"/>
                      </a:lnTo>
                      <a:lnTo>
                        <a:pt x="318" y="77"/>
                      </a:lnTo>
                      <a:lnTo>
                        <a:pt x="318" y="79"/>
                      </a:lnTo>
                      <a:lnTo>
                        <a:pt x="316" y="79"/>
                      </a:lnTo>
                      <a:lnTo>
                        <a:pt x="315" y="77"/>
                      </a:lnTo>
                      <a:lnTo>
                        <a:pt x="313" y="77"/>
                      </a:lnTo>
                      <a:lnTo>
                        <a:pt x="313" y="75"/>
                      </a:lnTo>
                      <a:lnTo>
                        <a:pt x="306" y="73"/>
                      </a:lnTo>
                      <a:lnTo>
                        <a:pt x="306" y="73"/>
                      </a:lnTo>
                      <a:lnTo>
                        <a:pt x="304" y="73"/>
                      </a:lnTo>
                      <a:lnTo>
                        <a:pt x="304" y="72"/>
                      </a:lnTo>
                      <a:lnTo>
                        <a:pt x="301" y="72"/>
                      </a:lnTo>
                      <a:lnTo>
                        <a:pt x="301" y="70"/>
                      </a:lnTo>
                      <a:lnTo>
                        <a:pt x="299" y="70"/>
                      </a:lnTo>
                      <a:lnTo>
                        <a:pt x="299" y="72"/>
                      </a:lnTo>
                      <a:lnTo>
                        <a:pt x="297" y="72"/>
                      </a:lnTo>
                      <a:lnTo>
                        <a:pt x="297" y="72"/>
                      </a:lnTo>
                      <a:lnTo>
                        <a:pt x="297" y="68"/>
                      </a:lnTo>
                      <a:lnTo>
                        <a:pt x="295" y="68"/>
                      </a:lnTo>
                      <a:lnTo>
                        <a:pt x="295" y="70"/>
                      </a:lnTo>
                      <a:lnTo>
                        <a:pt x="285" y="70"/>
                      </a:lnTo>
                      <a:lnTo>
                        <a:pt x="285" y="66"/>
                      </a:lnTo>
                      <a:lnTo>
                        <a:pt x="283" y="66"/>
                      </a:lnTo>
                      <a:lnTo>
                        <a:pt x="281" y="65"/>
                      </a:lnTo>
                      <a:lnTo>
                        <a:pt x="281" y="66"/>
                      </a:lnTo>
                      <a:lnTo>
                        <a:pt x="280" y="66"/>
                      </a:lnTo>
                      <a:lnTo>
                        <a:pt x="280" y="70"/>
                      </a:lnTo>
                      <a:lnTo>
                        <a:pt x="276" y="70"/>
                      </a:lnTo>
                      <a:lnTo>
                        <a:pt x="274" y="73"/>
                      </a:lnTo>
                      <a:lnTo>
                        <a:pt x="271" y="73"/>
                      </a:lnTo>
                      <a:lnTo>
                        <a:pt x="271" y="77"/>
                      </a:lnTo>
                      <a:lnTo>
                        <a:pt x="271" y="77"/>
                      </a:lnTo>
                      <a:lnTo>
                        <a:pt x="271" y="79"/>
                      </a:lnTo>
                      <a:lnTo>
                        <a:pt x="269" y="79"/>
                      </a:lnTo>
                      <a:lnTo>
                        <a:pt x="267" y="70"/>
                      </a:lnTo>
                      <a:lnTo>
                        <a:pt x="267" y="70"/>
                      </a:lnTo>
                      <a:lnTo>
                        <a:pt x="267" y="68"/>
                      </a:lnTo>
                      <a:lnTo>
                        <a:pt x="267" y="65"/>
                      </a:lnTo>
                      <a:lnTo>
                        <a:pt x="267" y="61"/>
                      </a:lnTo>
                      <a:lnTo>
                        <a:pt x="267" y="61"/>
                      </a:lnTo>
                      <a:lnTo>
                        <a:pt x="267" y="58"/>
                      </a:lnTo>
                      <a:lnTo>
                        <a:pt x="266" y="58"/>
                      </a:lnTo>
                      <a:lnTo>
                        <a:pt x="266" y="56"/>
                      </a:lnTo>
                      <a:lnTo>
                        <a:pt x="264" y="56"/>
                      </a:lnTo>
                      <a:lnTo>
                        <a:pt x="264" y="54"/>
                      </a:lnTo>
                      <a:lnTo>
                        <a:pt x="264" y="54"/>
                      </a:lnTo>
                      <a:lnTo>
                        <a:pt x="264" y="52"/>
                      </a:lnTo>
                      <a:lnTo>
                        <a:pt x="262" y="52"/>
                      </a:lnTo>
                      <a:lnTo>
                        <a:pt x="262" y="49"/>
                      </a:lnTo>
                      <a:lnTo>
                        <a:pt x="248" y="51"/>
                      </a:lnTo>
                      <a:lnTo>
                        <a:pt x="247" y="54"/>
                      </a:lnTo>
                      <a:lnTo>
                        <a:pt x="248" y="54"/>
                      </a:lnTo>
                      <a:lnTo>
                        <a:pt x="248" y="58"/>
                      </a:lnTo>
                      <a:lnTo>
                        <a:pt x="247" y="58"/>
                      </a:lnTo>
                      <a:lnTo>
                        <a:pt x="247" y="58"/>
                      </a:lnTo>
                      <a:lnTo>
                        <a:pt x="245" y="58"/>
                      </a:lnTo>
                      <a:lnTo>
                        <a:pt x="245" y="56"/>
                      </a:lnTo>
                      <a:lnTo>
                        <a:pt x="243" y="56"/>
                      </a:lnTo>
                      <a:lnTo>
                        <a:pt x="241" y="54"/>
                      </a:lnTo>
                      <a:lnTo>
                        <a:pt x="240" y="54"/>
                      </a:lnTo>
                      <a:lnTo>
                        <a:pt x="240" y="52"/>
                      </a:lnTo>
                      <a:lnTo>
                        <a:pt x="236" y="54"/>
                      </a:lnTo>
                      <a:lnTo>
                        <a:pt x="234" y="58"/>
                      </a:lnTo>
                      <a:lnTo>
                        <a:pt x="231" y="59"/>
                      </a:lnTo>
                      <a:lnTo>
                        <a:pt x="231" y="58"/>
                      </a:lnTo>
                      <a:lnTo>
                        <a:pt x="229" y="54"/>
                      </a:lnTo>
                      <a:lnTo>
                        <a:pt x="226" y="54"/>
                      </a:lnTo>
                      <a:lnTo>
                        <a:pt x="222" y="54"/>
                      </a:lnTo>
                      <a:lnTo>
                        <a:pt x="222" y="56"/>
                      </a:lnTo>
                      <a:lnTo>
                        <a:pt x="213" y="56"/>
                      </a:lnTo>
                      <a:lnTo>
                        <a:pt x="213" y="56"/>
                      </a:lnTo>
                      <a:lnTo>
                        <a:pt x="210" y="56"/>
                      </a:lnTo>
                      <a:lnTo>
                        <a:pt x="210" y="58"/>
                      </a:lnTo>
                      <a:lnTo>
                        <a:pt x="201" y="58"/>
                      </a:lnTo>
                      <a:lnTo>
                        <a:pt x="201" y="58"/>
                      </a:lnTo>
                      <a:lnTo>
                        <a:pt x="196" y="58"/>
                      </a:lnTo>
                      <a:lnTo>
                        <a:pt x="196" y="59"/>
                      </a:lnTo>
                      <a:lnTo>
                        <a:pt x="187" y="59"/>
                      </a:lnTo>
                      <a:lnTo>
                        <a:pt x="187" y="61"/>
                      </a:lnTo>
                      <a:lnTo>
                        <a:pt x="184" y="61"/>
                      </a:lnTo>
                      <a:lnTo>
                        <a:pt x="182" y="65"/>
                      </a:lnTo>
                      <a:lnTo>
                        <a:pt x="178" y="65"/>
                      </a:lnTo>
                      <a:lnTo>
                        <a:pt x="175" y="65"/>
                      </a:lnTo>
                      <a:lnTo>
                        <a:pt x="175" y="66"/>
                      </a:lnTo>
                      <a:lnTo>
                        <a:pt x="175" y="68"/>
                      </a:lnTo>
                      <a:lnTo>
                        <a:pt x="177" y="70"/>
                      </a:lnTo>
                      <a:lnTo>
                        <a:pt x="178" y="70"/>
                      </a:lnTo>
                      <a:lnTo>
                        <a:pt x="178" y="73"/>
                      </a:lnTo>
                      <a:lnTo>
                        <a:pt x="178" y="79"/>
                      </a:lnTo>
                      <a:lnTo>
                        <a:pt x="182" y="82"/>
                      </a:lnTo>
                      <a:lnTo>
                        <a:pt x="182" y="82"/>
                      </a:lnTo>
                      <a:lnTo>
                        <a:pt x="180" y="82"/>
                      </a:lnTo>
                      <a:lnTo>
                        <a:pt x="177" y="79"/>
                      </a:lnTo>
                      <a:lnTo>
                        <a:pt x="175" y="79"/>
                      </a:lnTo>
                      <a:lnTo>
                        <a:pt x="175" y="75"/>
                      </a:lnTo>
                      <a:lnTo>
                        <a:pt x="175" y="75"/>
                      </a:lnTo>
                      <a:lnTo>
                        <a:pt x="173" y="72"/>
                      </a:lnTo>
                      <a:lnTo>
                        <a:pt x="173" y="70"/>
                      </a:lnTo>
                      <a:lnTo>
                        <a:pt x="171" y="66"/>
                      </a:lnTo>
                      <a:lnTo>
                        <a:pt x="168" y="66"/>
                      </a:lnTo>
                      <a:lnTo>
                        <a:pt x="168" y="66"/>
                      </a:lnTo>
                      <a:lnTo>
                        <a:pt x="163" y="65"/>
                      </a:lnTo>
                      <a:lnTo>
                        <a:pt x="163" y="65"/>
                      </a:lnTo>
                      <a:lnTo>
                        <a:pt x="159" y="65"/>
                      </a:lnTo>
                      <a:lnTo>
                        <a:pt x="157" y="66"/>
                      </a:lnTo>
                      <a:lnTo>
                        <a:pt x="156" y="70"/>
                      </a:lnTo>
                      <a:lnTo>
                        <a:pt x="156" y="72"/>
                      </a:lnTo>
                      <a:lnTo>
                        <a:pt x="154" y="75"/>
                      </a:lnTo>
                      <a:lnTo>
                        <a:pt x="154" y="77"/>
                      </a:lnTo>
                      <a:lnTo>
                        <a:pt x="151" y="79"/>
                      </a:lnTo>
                      <a:lnTo>
                        <a:pt x="151" y="82"/>
                      </a:lnTo>
                      <a:lnTo>
                        <a:pt x="152" y="84"/>
                      </a:lnTo>
                      <a:lnTo>
                        <a:pt x="154" y="86"/>
                      </a:lnTo>
                      <a:lnTo>
                        <a:pt x="154" y="86"/>
                      </a:lnTo>
                      <a:lnTo>
                        <a:pt x="156" y="87"/>
                      </a:lnTo>
                      <a:lnTo>
                        <a:pt x="156" y="87"/>
                      </a:lnTo>
                      <a:lnTo>
                        <a:pt x="156" y="89"/>
                      </a:lnTo>
                      <a:lnTo>
                        <a:pt x="156" y="89"/>
                      </a:lnTo>
                      <a:lnTo>
                        <a:pt x="156" y="91"/>
                      </a:lnTo>
                      <a:lnTo>
                        <a:pt x="154" y="91"/>
                      </a:lnTo>
                      <a:lnTo>
                        <a:pt x="154" y="91"/>
                      </a:lnTo>
                      <a:lnTo>
                        <a:pt x="152" y="91"/>
                      </a:lnTo>
                      <a:lnTo>
                        <a:pt x="151" y="87"/>
                      </a:lnTo>
                      <a:lnTo>
                        <a:pt x="149" y="86"/>
                      </a:lnTo>
                      <a:lnTo>
                        <a:pt x="147" y="87"/>
                      </a:lnTo>
                      <a:lnTo>
                        <a:pt x="147" y="86"/>
                      </a:lnTo>
                      <a:lnTo>
                        <a:pt x="145" y="86"/>
                      </a:lnTo>
                      <a:lnTo>
                        <a:pt x="131" y="84"/>
                      </a:lnTo>
                      <a:lnTo>
                        <a:pt x="131" y="86"/>
                      </a:lnTo>
                      <a:lnTo>
                        <a:pt x="128" y="86"/>
                      </a:lnTo>
                      <a:lnTo>
                        <a:pt x="128" y="86"/>
                      </a:lnTo>
                      <a:lnTo>
                        <a:pt x="121" y="87"/>
                      </a:lnTo>
                      <a:lnTo>
                        <a:pt x="119" y="89"/>
                      </a:lnTo>
                      <a:lnTo>
                        <a:pt x="117" y="89"/>
                      </a:lnTo>
                      <a:lnTo>
                        <a:pt x="117" y="91"/>
                      </a:lnTo>
                      <a:lnTo>
                        <a:pt x="114" y="91"/>
                      </a:lnTo>
                      <a:lnTo>
                        <a:pt x="114" y="91"/>
                      </a:lnTo>
                      <a:lnTo>
                        <a:pt x="112" y="91"/>
                      </a:lnTo>
                      <a:lnTo>
                        <a:pt x="112" y="93"/>
                      </a:lnTo>
                      <a:lnTo>
                        <a:pt x="109" y="93"/>
                      </a:lnTo>
                      <a:lnTo>
                        <a:pt x="109" y="94"/>
                      </a:lnTo>
                      <a:lnTo>
                        <a:pt x="105" y="94"/>
                      </a:lnTo>
                      <a:lnTo>
                        <a:pt x="105" y="94"/>
                      </a:lnTo>
                      <a:lnTo>
                        <a:pt x="103" y="94"/>
                      </a:lnTo>
                      <a:lnTo>
                        <a:pt x="103" y="96"/>
                      </a:lnTo>
                      <a:lnTo>
                        <a:pt x="100" y="96"/>
                      </a:lnTo>
                      <a:lnTo>
                        <a:pt x="100" y="98"/>
                      </a:lnTo>
                      <a:lnTo>
                        <a:pt x="91" y="98"/>
                      </a:lnTo>
                      <a:lnTo>
                        <a:pt x="91" y="98"/>
                      </a:lnTo>
                      <a:lnTo>
                        <a:pt x="88" y="98"/>
                      </a:lnTo>
                      <a:lnTo>
                        <a:pt x="88" y="99"/>
                      </a:lnTo>
                      <a:lnTo>
                        <a:pt x="84" y="99"/>
                      </a:lnTo>
                      <a:lnTo>
                        <a:pt x="84" y="99"/>
                      </a:lnTo>
                      <a:lnTo>
                        <a:pt x="79" y="101"/>
                      </a:lnTo>
                      <a:lnTo>
                        <a:pt x="79" y="103"/>
                      </a:lnTo>
                      <a:lnTo>
                        <a:pt x="75" y="103"/>
                      </a:lnTo>
                      <a:lnTo>
                        <a:pt x="75" y="105"/>
                      </a:lnTo>
                      <a:lnTo>
                        <a:pt x="75" y="106"/>
                      </a:lnTo>
                      <a:lnTo>
                        <a:pt x="74" y="108"/>
                      </a:lnTo>
                      <a:lnTo>
                        <a:pt x="74" y="110"/>
                      </a:lnTo>
                      <a:lnTo>
                        <a:pt x="72" y="112"/>
                      </a:lnTo>
                      <a:lnTo>
                        <a:pt x="72" y="112"/>
                      </a:lnTo>
                      <a:lnTo>
                        <a:pt x="72" y="113"/>
                      </a:lnTo>
                      <a:lnTo>
                        <a:pt x="72" y="113"/>
                      </a:lnTo>
                      <a:lnTo>
                        <a:pt x="70" y="113"/>
                      </a:lnTo>
                      <a:lnTo>
                        <a:pt x="70" y="115"/>
                      </a:lnTo>
                      <a:lnTo>
                        <a:pt x="72" y="117"/>
                      </a:lnTo>
                      <a:lnTo>
                        <a:pt x="72" y="119"/>
                      </a:lnTo>
                      <a:lnTo>
                        <a:pt x="74" y="120"/>
                      </a:lnTo>
                      <a:lnTo>
                        <a:pt x="77" y="119"/>
                      </a:lnTo>
                      <a:lnTo>
                        <a:pt x="81" y="119"/>
                      </a:lnTo>
                      <a:lnTo>
                        <a:pt x="82" y="117"/>
                      </a:lnTo>
                      <a:lnTo>
                        <a:pt x="86" y="117"/>
                      </a:lnTo>
                      <a:lnTo>
                        <a:pt x="86" y="115"/>
                      </a:lnTo>
                      <a:lnTo>
                        <a:pt x="89" y="115"/>
                      </a:lnTo>
                      <a:lnTo>
                        <a:pt x="93" y="117"/>
                      </a:lnTo>
                      <a:lnTo>
                        <a:pt x="95" y="119"/>
                      </a:lnTo>
                      <a:lnTo>
                        <a:pt x="96" y="120"/>
                      </a:lnTo>
                      <a:lnTo>
                        <a:pt x="98" y="120"/>
                      </a:lnTo>
                      <a:lnTo>
                        <a:pt x="102" y="119"/>
                      </a:lnTo>
                      <a:lnTo>
                        <a:pt x="103" y="117"/>
                      </a:lnTo>
                      <a:lnTo>
                        <a:pt x="107" y="117"/>
                      </a:lnTo>
                      <a:lnTo>
                        <a:pt x="109" y="117"/>
                      </a:lnTo>
                      <a:lnTo>
                        <a:pt x="110" y="117"/>
                      </a:lnTo>
                      <a:lnTo>
                        <a:pt x="114" y="117"/>
                      </a:lnTo>
                      <a:lnTo>
                        <a:pt x="116" y="115"/>
                      </a:lnTo>
                      <a:lnTo>
                        <a:pt x="121" y="115"/>
                      </a:lnTo>
                      <a:lnTo>
                        <a:pt x="119" y="117"/>
                      </a:lnTo>
                      <a:lnTo>
                        <a:pt x="117" y="119"/>
                      </a:lnTo>
                      <a:lnTo>
                        <a:pt x="119" y="120"/>
                      </a:lnTo>
                      <a:lnTo>
                        <a:pt x="119" y="122"/>
                      </a:lnTo>
                      <a:lnTo>
                        <a:pt x="121" y="122"/>
                      </a:lnTo>
                      <a:lnTo>
                        <a:pt x="121" y="124"/>
                      </a:lnTo>
                      <a:lnTo>
                        <a:pt x="119" y="126"/>
                      </a:lnTo>
                      <a:lnTo>
                        <a:pt x="117" y="127"/>
                      </a:lnTo>
                      <a:lnTo>
                        <a:pt x="117" y="127"/>
                      </a:lnTo>
                      <a:lnTo>
                        <a:pt x="117" y="129"/>
                      </a:lnTo>
                      <a:lnTo>
                        <a:pt x="119" y="131"/>
                      </a:lnTo>
                      <a:lnTo>
                        <a:pt x="119" y="133"/>
                      </a:lnTo>
                      <a:lnTo>
                        <a:pt x="117" y="136"/>
                      </a:lnTo>
                      <a:lnTo>
                        <a:pt x="117" y="138"/>
                      </a:lnTo>
                      <a:lnTo>
                        <a:pt x="116" y="140"/>
                      </a:lnTo>
                      <a:lnTo>
                        <a:pt x="112" y="141"/>
                      </a:lnTo>
                      <a:lnTo>
                        <a:pt x="110" y="143"/>
                      </a:lnTo>
                      <a:lnTo>
                        <a:pt x="110" y="145"/>
                      </a:lnTo>
                      <a:lnTo>
                        <a:pt x="109" y="145"/>
                      </a:lnTo>
                      <a:lnTo>
                        <a:pt x="105" y="148"/>
                      </a:lnTo>
                      <a:lnTo>
                        <a:pt x="100" y="148"/>
                      </a:lnTo>
                      <a:lnTo>
                        <a:pt x="100" y="150"/>
                      </a:lnTo>
                      <a:lnTo>
                        <a:pt x="98" y="150"/>
                      </a:lnTo>
                      <a:lnTo>
                        <a:pt x="96" y="152"/>
                      </a:lnTo>
                      <a:lnTo>
                        <a:pt x="96" y="154"/>
                      </a:lnTo>
                      <a:lnTo>
                        <a:pt x="93" y="152"/>
                      </a:lnTo>
                      <a:lnTo>
                        <a:pt x="93" y="150"/>
                      </a:lnTo>
                      <a:lnTo>
                        <a:pt x="88" y="152"/>
                      </a:lnTo>
                      <a:lnTo>
                        <a:pt x="88" y="150"/>
                      </a:lnTo>
                      <a:lnTo>
                        <a:pt x="79" y="150"/>
                      </a:lnTo>
                      <a:lnTo>
                        <a:pt x="79" y="152"/>
                      </a:lnTo>
                      <a:lnTo>
                        <a:pt x="75" y="152"/>
                      </a:lnTo>
                      <a:lnTo>
                        <a:pt x="74" y="150"/>
                      </a:lnTo>
                      <a:lnTo>
                        <a:pt x="72" y="150"/>
                      </a:lnTo>
                      <a:lnTo>
                        <a:pt x="72" y="152"/>
                      </a:lnTo>
                      <a:lnTo>
                        <a:pt x="68" y="152"/>
                      </a:lnTo>
                      <a:lnTo>
                        <a:pt x="68" y="152"/>
                      </a:lnTo>
                      <a:lnTo>
                        <a:pt x="63" y="152"/>
                      </a:lnTo>
                      <a:lnTo>
                        <a:pt x="63" y="154"/>
                      </a:lnTo>
                      <a:lnTo>
                        <a:pt x="60" y="154"/>
                      </a:lnTo>
                      <a:lnTo>
                        <a:pt x="60" y="154"/>
                      </a:lnTo>
                      <a:lnTo>
                        <a:pt x="56" y="155"/>
                      </a:lnTo>
                      <a:lnTo>
                        <a:pt x="56" y="157"/>
                      </a:lnTo>
                      <a:lnTo>
                        <a:pt x="48" y="155"/>
                      </a:lnTo>
                      <a:lnTo>
                        <a:pt x="48" y="157"/>
                      </a:lnTo>
                      <a:lnTo>
                        <a:pt x="32" y="157"/>
                      </a:lnTo>
                      <a:lnTo>
                        <a:pt x="32" y="159"/>
                      </a:lnTo>
                      <a:lnTo>
                        <a:pt x="23" y="159"/>
                      </a:lnTo>
                      <a:lnTo>
                        <a:pt x="23" y="161"/>
                      </a:lnTo>
                      <a:lnTo>
                        <a:pt x="21" y="161"/>
                      </a:lnTo>
                      <a:lnTo>
                        <a:pt x="21" y="161"/>
                      </a:lnTo>
                      <a:lnTo>
                        <a:pt x="18" y="161"/>
                      </a:lnTo>
                      <a:lnTo>
                        <a:pt x="14" y="161"/>
                      </a:lnTo>
                      <a:lnTo>
                        <a:pt x="11" y="161"/>
                      </a:lnTo>
                      <a:lnTo>
                        <a:pt x="7" y="162"/>
                      </a:lnTo>
                      <a:lnTo>
                        <a:pt x="6" y="162"/>
                      </a:lnTo>
                      <a:lnTo>
                        <a:pt x="4" y="166"/>
                      </a:lnTo>
                      <a:lnTo>
                        <a:pt x="0" y="169"/>
                      </a:lnTo>
                      <a:lnTo>
                        <a:pt x="0" y="173"/>
                      </a:lnTo>
                      <a:lnTo>
                        <a:pt x="2" y="173"/>
                      </a:lnTo>
                      <a:lnTo>
                        <a:pt x="2" y="173"/>
                      </a:lnTo>
                      <a:lnTo>
                        <a:pt x="4" y="175"/>
                      </a:lnTo>
                      <a:lnTo>
                        <a:pt x="4" y="176"/>
                      </a:lnTo>
                      <a:lnTo>
                        <a:pt x="6" y="178"/>
                      </a:lnTo>
                      <a:lnTo>
                        <a:pt x="7" y="180"/>
                      </a:lnTo>
                      <a:lnTo>
                        <a:pt x="9" y="182"/>
                      </a:lnTo>
                      <a:lnTo>
                        <a:pt x="11" y="185"/>
                      </a:lnTo>
                      <a:lnTo>
                        <a:pt x="18" y="185"/>
                      </a:lnTo>
                      <a:lnTo>
                        <a:pt x="18" y="187"/>
                      </a:lnTo>
                      <a:lnTo>
                        <a:pt x="20" y="189"/>
                      </a:lnTo>
                      <a:lnTo>
                        <a:pt x="21" y="189"/>
                      </a:lnTo>
                      <a:lnTo>
                        <a:pt x="21" y="189"/>
                      </a:lnTo>
                      <a:lnTo>
                        <a:pt x="23" y="190"/>
                      </a:lnTo>
                      <a:lnTo>
                        <a:pt x="23" y="192"/>
                      </a:lnTo>
                      <a:lnTo>
                        <a:pt x="27" y="192"/>
                      </a:lnTo>
                      <a:lnTo>
                        <a:pt x="28" y="192"/>
                      </a:lnTo>
                      <a:lnTo>
                        <a:pt x="32" y="192"/>
                      </a:lnTo>
                      <a:lnTo>
                        <a:pt x="35" y="194"/>
                      </a:lnTo>
                      <a:lnTo>
                        <a:pt x="41" y="194"/>
                      </a:lnTo>
                      <a:lnTo>
                        <a:pt x="42" y="192"/>
                      </a:lnTo>
                      <a:lnTo>
                        <a:pt x="44" y="190"/>
                      </a:lnTo>
                      <a:lnTo>
                        <a:pt x="46" y="187"/>
                      </a:lnTo>
                      <a:lnTo>
                        <a:pt x="46" y="183"/>
                      </a:lnTo>
                      <a:lnTo>
                        <a:pt x="51" y="183"/>
                      </a:lnTo>
                      <a:lnTo>
                        <a:pt x="51" y="187"/>
                      </a:lnTo>
                      <a:lnTo>
                        <a:pt x="53" y="190"/>
                      </a:lnTo>
                      <a:lnTo>
                        <a:pt x="55" y="194"/>
                      </a:lnTo>
                      <a:lnTo>
                        <a:pt x="58" y="192"/>
                      </a:lnTo>
                      <a:lnTo>
                        <a:pt x="63" y="192"/>
                      </a:lnTo>
                      <a:lnTo>
                        <a:pt x="67" y="192"/>
                      </a:lnTo>
                      <a:lnTo>
                        <a:pt x="72" y="192"/>
                      </a:lnTo>
                      <a:lnTo>
                        <a:pt x="75" y="190"/>
                      </a:lnTo>
                      <a:lnTo>
                        <a:pt x="77" y="190"/>
                      </a:lnTo>
                      <a:lnTo>
                        <a:pt x="93" y="190"/>
                      </a:lnTo>
                      <a:lnTo>
                        <a:pt x="95" y="194"/>
                      </a:lnTo>
                      <a:lnTo>
                        <a:pt x="96" y="194"/>
                      </a:lnTo>
                      <a:lnTo>
                        <a:pt x="96" y="196"/>
                      </a:lnTo>
                      <a:lnTo>
                        <a:pt x="95" y="196"/>
                      </a:lnTo>
                      <a:lnTo>
                        <a:pt x="95" y="196"/>
                      </a:lnTo>
                      <a:lnTo>
                        <a:pt x="93" y="197"/>
                      </a:lnTo>
                      <a:lnTo>
                        <a:pt x="91" y="197"/>
                      </a:lnTo>
                      <a:lnTo>
                        <a:pt x="91" y="199"/>
                      </a:lnTo>
                      <a:lnTo>
                        <a:pt x="89" y="199"/>
                      </a:lnTo>
                      <a:lnTo>
                        <a:pt x="88" y="197"/>
                      </a:lnTo>
                      <a:lnTo>
                        <a:pt x="86" y="196"/>
                      </a:lnTo>
                      <a:lnTo>
                        <a:pt x="86" y="196"/>
                      </a:lnTo>
                      <a:lnTo>
                        <a:pt x="84" y="196"/>
                      </a:lnTo>
                      <a:lnTo>
                        <a:pt x="84" y="196"/>
                      </a:lnTo>
                      <a:lnTo>
                        <a:pt x="68" y="196"/>
                      </a:lnTo>
                      <a:lnTo>
                        <a:pt x="68" y="197"/>
                      </a:lnTo>
                      <a:lnTo>
                        <a:pt x="67" y="197"/>
                      </a:lnTo>
                      <a:lnTo>
                        <a:pt x="67" y="199"/>
                      </a:lnTo>
                      <a:lnTo>
                        <a:pt x="55" y="197"/>
                      </a:lnTo>
                      <a:lnTo>
                        <a:pt x="51" y="199"/>
                      </a:lnTo>
                      <a:lnTo>
                        <a:pt x="46" y="201"/>
                      </a:lnTo>
                      <a:lnTo>
                        <a:pt x="41" y="202"/>
                      </a:lnTo>
                      <a:lnTo>
                        <a:pt x="35" y="204"/>
                      </a:lnTo>
                      <a:lnTo>
                        <a:pt x="35" y="208"/>
                      </a:lnTo>
                      <a:lnTo>
                        <a:pt x="39" y="208"/>
                      </a:lnTo>
                      <a:lnTo>
                        <a:pt x="37" y="209"/>
                      </a:lnTo>
                      <a:lnTo>
                        <a:pt x="34" y="209"/>
                      </a:lnTo>
                      <a:lnTo>
                        <a:pt x="30" y="209"/>
                      </a:lnTo>
                      <a:lnTo>
                        <a:pt x="27" y="209"/>
                      </a:lnTo>
                      <a:lnTo>
                        <a:pt x="25" y="208"/>
                      </a:lnTo>
                      <a:lnTo>
                        <a:pt x="21" y="206"/>
                      </a:lnTo>
                      <a:lnTo>
                        <a:pt x="20" y="206"/>
                      </a:lnTo>
                      <a:lnTo>
                        <a:pt x="20" y="204"/>
                      </a:lnTo>
                      <a:lnTo>
                        <a:pt x="18" y="204"/>
                      </a:lnTo>
                      <a:lnTo>
                        <a:pt x="14" y="204"/>
                      </a:lnTo>
                      <a:lnTo>
                        <a:pt x="13" y="206"/>
                      </a:lnTo>
                      <a:lnTo>
                        <a:pt x="11" y="208"/>
                      </a:lnTo>
                      <a:lnTo>
                        <a:pt x="11" y="209"/>
                      </a:lnTo>
                      <a:lnTo>
                        <a:pt x="13" y="209"/>
                      </a:lnTo>
                      <a:lnTo>
                        <a:pt x="14" y="216"/>
                      </a:lnTo>
                      <a:lnTo>
                        <a:pt x="16" y="216"/>
                      </a:lnTo>
                      <a:lnTo>
                        <a:pt x="16" y="216"/>
                      </a:lnTo>
                      <a:lnTo>
                        <a:pt x="21" y="216"/>
                      </a:lnTo>
                      <a:lnTo>
                        <a:pt x="25" y="220"/>
                      </a:lnTo>
                      <a:lnTo>
                        <a:pt x="28" y="220"/>
                      </a:lnTo>
                      <a:lnTo>
                        <a:pt x="32" y="222"/>
                      </a:lnTo>
                      <a:lnTo>
                        <a:pt x="37" y="222"/>
                      </a:lnTo>
                      <a:lnTo>
                        <a:pt x="37" y="223"/>
                      </a:lnTo>
                      <a:lnTo>
                        <a:pt x="30" y="225"/>
                      </a:lnTo>
                      <a:lnTo>
                        <a:pt x="30" y="227"/>
                      </a:lnTo>
                      <a:lnTo>
                        <a:pt x="32" y="227"/>
                      </a:lnTo>
                      <a:lnTo>
                        <a:pt x="39" y="237"/>
                      </a:lnTo>
                      <a:lnTo>
                        <a:pt x="42" y="237"/>
                      </a:lnTo>
                      <a:lnTo>
                        <a:pt x="42" y="237"/>
                      </a:lnTo>
                      <a:lnTo>
                        <a:pt x="51" y="237"/>
                      </a:lnTo>
                      <a:lnTo>
                        <a:pt x="51" y="237"/>
                      </a:lnTo>
                      <a:lnTo>
                        <a:pt x="67" y="241"/>
                      </a:lnTo>
                      <a:lnTo>
                        <a:pt x="65" y="239"/>
                      </a:lnTo>
                      <a:lnTo>
                        <a:pt x="65" y="239"/>
                      </a:lnTo>
                      <a:lnTo>
                        <a:pt x="65" y="237"/>
                      </a:lnTo>
                      <a:lnTo>
                        <a:pt x="65" y="232"/>
                      </a:lnTo>
                      <a:lnTo>
                        <a:pt x="63" y="232"/>
                      </a:lnTo>
                      <a:lnTo>
                        <a:pt x="65" y="229"/>
                      </a:lnTo>
                      <a:lnTo>
                        <a:pt x="67" y="227"/>
                      </a:lnTo>
                      <a:lnTo>
                        <a:pt x="68" y="227"/>
                      </a:lnTo>
                      <a:lnTo>
                        <a:pt x="68" y="225"/>
                      </a:lnTo>
                      <a:lnTo>
                        <a:pt x="72" y="227"/>
                      </a:lnTo>
                      <a:lnTo>
                        <a:pt x="74" y="229"/>
                      </a:lnTo>
                      <a:lnTo>
                        <a:pt x="75" y="232"/>
                      </a:lnTo>
                      <a:lnTo>
                        <a:pt x="79" y="232"/>
                      </a:lnTo>
                      <a:lnTo>
                        <a:pt x="79" y="230"/>
                      </a:lnTo>
                      <a:lnTo>
                        <a:pt x="81" y="227"/>
                      </a:lnTo>
                      <a:lnTo>
                        <a:pt x="86" y="227"/>
                      </a:lnTo>
                      <a:lnTo>
                        <a:pt x="93" y="227"/>
                      </a:lnTo>
                      <a:lnTo>
                        <a:pt x="95" y="229"/>
                      </a:lnTo>
                      <a:lnTo>
                        <a:pt x="95" y="230"/>
                      </a:lnTo>
                      <a:lnTo>
                        <a:pt x="96" y="232"/>
                      </a:lnTo>
                      <a:lnTo>
                        <a:pt x="98" y="234"/>
                      </a:lnTo>
                      <a:lnTo>
                        <a:pt x="100" y="236"/>
                      </a:lnTo>
                      <a:lnTo>
                        <a:pt x="102" y="236"/>
                      </a:lnTo>
                      <a:lnTo>
                        <a:pt x="103" y="232"/>
                      </a:lnTo>
                      <a:lnTo>
                        <a:pt x="105" y="229"/>
                      </a:lnTo>
                      <a:lnTo>
                        <a:pt x="105" y="229"/>
                      </a:lnTo>
                      <a:lnTo>
                        <a:pt x="107" y="229"/>
                      </a:lnTo>
                      <a:lnTo>
                        <a:pt x="109" y="230"/>
                      </a:lnTo>
                      <a:lnTo>
                        <a:pt x="110" y="230"/>
                      </a:lnTo>
                      <a:lnTo>
                        <a:pt x="112" y="229"/>
                      </a:lnTo>
                      <a:lnTo>
                        <a:pt x="124" y="229"/>
                      </a:lnTo>
                      <a:lnTo>
                        <a:pt x="124" y="225"/>
                      </a:lnTo>
                      <a:lnTo>
                        <a:pt x="128" y="223"/>
                      </a:lnTo>
                      <a:lnTo>
                        <a:pt x="133" y="222"/>
                      </a:lnTo>
                      <a:lnTo>
                        <a:pt x="133" y="225"/>
                      </a:lnTo>
                      <a:lnTo>
                        <a:pt x="135" y="227"/>
                      </a:lnTo>
                      <a:lnTo>
                        <a:pt x="135" y="232"/>
                      </a:lnTo>
                      <a:lnTo>
                        <a:pt x="138" y="230"/>
                      </a:lnTo>
                      <a:lnTo>
                        <a:pt x="142" y="227"/>
                      </a:lnTo>
                      <a:lnTo>
                        <a:pt x="144" y="223"/>
                      </a:lnTo>
                      <a:lnTo>
                        <a:pt x="147" y="223"/>
                      </a:lnTo>
                      <a:lnTo>
                        <a:pt x="149" y="225"/>
                      </a:lnTo>
                      <a:lnTo>
                        <a:pt x="149" y="225"/>
                      </a:lnTo>
                      <a:lnTo>
                        <a:pt x="151" y="227"/>
                      </a:lnTo>
                      <a:lnTo>
                        <a:pt x="151" y="229"/>
                      </a:lnTo>
                      <a:lnTo>
                        <a:pt x="161" y="229"/>
                      </a:lnTo>
                      <a:lnTo>
                        <a:pt x="164" y="230"/>
                      </a:lnTo>
                      <a:lnTo>
                        <a:pt x="168" y="230"/>
                      </a:lnTo>
                      <a:lnTo>
                        <a:pt x="173" y="232"/>
                      </a:lnTo>
                      <a:lnTo>
                        <a:pt x="175" y="236"/>
                      </a:lnTo>
                      <a:lnTo>
                        <a:pt x="177" y="236"/>
                      </a:lnTo>
                      <a:lnTo>
                        <a:pt x="178" y="237"/>
                      </a:lnTo>
                      <a:lnTo>
                        <a:pt x="180" y="239"/>
                      </a:lnTo>
                      <a:lnTo>
                        <a:pt x="184" y="241"/>
                      </a:lnTo>
                      <a:lnTo>
                        <a:pt x="184" y="241"/>
                      </a:lnTo>
                      <a:lnTo>
                        <a:pt x="184" y="243"/>
                      </a:lnTo>
                      <a:lnTo>
                        <a:pt x="184" y="243"/>
                      </a:lnTo>
                      <a:lnTo>
                        <a:pt x="184" y="244"/>
                      </a:lnTo>
                      <a:lnTo>
                        <a:pt x="185" y="243"/>
                      </a:lnTo>
                      <a:lnTo>
                        <a:pt x="187" y="243"/>
                      </a:lnTo>
                      <a:lnTo>
                        <a:pt x="191" y="243"/>
                      </a:lnTo>
                      <a:lnTo>
                        <a:pt x="192" y="243"/>
                      </a:lnTo>
                      <a:lnTo>
                        <a:pt x="192" y="244"/>
                      </a:lnTo>
                      <a:lnTo>
                        <a:pt x="199" y="244"/>
                      </a:lnTo>
                      <a:lnTo>
                        <a:pt x="199" y="244"/>
                      </a:lnTo>
                      <a:lnTo>
                        <a:pt x="205" y="250"/>
                      </a:lnTo>
                      <a:lnTo>
                        <a:pt x="205" y="257"/>
                      </a:lnTo>
                      <a:lnTo>
                        <a:pt x="212" y="258"/>
                      </a:lnTo>
                      <a:lnTo>
                        <a:pt x="213" y="262"/>
                      </a:lnTo>
                      <a:lnTo>
                        <a:pt x="217" y="262"/>
                      </a:lnTo>
                      <a:lnTo>
                        <a:pt x="217" y="264"/>
                      </a:lnTo>
                      <a:lnTo>
                        <a:pt x="220" y="264"/>
                      </a:lnTo>
                      <a:lnTo>
                        <a:pt x="220" y="265"/>
                      </a:lnTo>
                      <a:lnTo>
                        <a:pt x="222" y="267"/>
                      </a:lnTo>
                      <a:lnTo>
                        <a:pt x="222" y="269"/>
                      </a:lnTo>
                      <a:lnTo>
                        <a:pt x="224" y="269"/>
                      </a:lnTo>
                      <a:lnTo>
                        <a:pt x="224" y="271"/>
                      </a:lnTo>
                      <a:lnTo>
                        <a:pt x="229" y="272"/>
                      </a:lnTo>
                      <a:lnTo>
                        <a:pt x="231" y="272"/>
                      </a:lnTo>
                      <a:lnTo>
                        <a:pt x="233" y="272"/>
                      </a:lnTo>
                      <a:lnTo>
                        <a:pt x="234" y="274"/>
                      </a:lnTo>
                      <a:lnTo>
                        <a:pt x="233" y="278"/>
                      </a:lnTo>
                      <a:lnTo>
                        <a:pt x="231" y="278"/>
                      </a:lnTo>
                      <a:lnTo>
                        <a:pt x="233" y="279"/>
                      </a:lnTo>
                      <a:lnTo>
                        <a:pt x="233" y="281"/>
                      </a:lnTo>
                      <a:lnTo>
                        <a:pt x="233" y="283"/>
                      </a:lnTo>
                      <a:lnTo>
                        <a:pt x="231" y="283"/>
                      </a:lnTo>
                      <a:lnTo>
                        <a:pt x="231" y="285"/>
                      </a:lnTo>
                      <a:lnTo>
                        <a:pt x="224" y="288"/>
                      </a:lnTo>
                      <a:lnTo>
                        <a:pt x="224" y="290"/>
                      </a:lnTo>
                      <a:lnTo>
                        <a:pt x="234" y="286"/>
                      </a:lnTo>
                      <a:lnTo>
                        <a:pt x="234" y="290"/>
                      </a:lnTo>
                      <a:lnTo>
                        <a:pt x="241" y="295"/>
                      </a:lnTo>
                      <a:lnTo>
                        <a:pt x="241" y="299"/>
                      </a:lnTo>
                      <a:lnTo>
                        <a:pt x="241" y="299"/>
                      </a:lnTo>
                      <a:lnTo>
                        <a:pt x="243" y="299"/>
                      </a:lnTo>
                      <a:lnTo>
                        <a:pt x="243" y="300"/>
                      </a:lnTo>
                      <a:lnTo>
                        <a:pt x="245" y="300"/>
                      </a:lnTo>
                      <a:lnTo>
                        <a:pt x="245" y="302"/>
                      </a:lnTo>
                      <a:lnTo>
                        <a:pt x="245" y="302"/>
                      </a:lnTo>
                      <a:lnTo>
                        <a:pt x="245" y="302"/>
                      </a:lnTo>
                      <a:lnTo>
                        <a:pt x="247" y="304"/>
                      </a:lnTo>
                      <a:lnTo>
                        <a:pt x="243" y="304"/>
                      </a:lnTo>
                      <a:lnTo>
                        <a:pt x="245" y="304"/>
                      </a:lnTo>
                      <a:lnTo>
                        <a:pt x="245" y="305"/>
                      </a:lnTo>
                      <a:lnTo>
                        <a:pt x="245" y="305"/>
                      </a:lnTo>
                      <a:lnTo>
                        <a:pt x="245" y="307"/>
                      </a:lnTo>
                      <a:lnTo>
                        <a:pt x="247" y="309"/>
                      </a:lnTo>
                      <a:lnTo>
                        <a:pt x="248" y="309"/>
                      </a:lnTo>
                      <a:lnTo>
                        <a:pt x="250" y="312"/>
                      </a:lnTo>
                      <a:lnTo>
                        <a:pt x="250" y="312"/>
                      </a:lnTo>
                      <a:lnTo>
                        <a:pt x="250" y="318"/>
                      </a:lnTo>
                      <a:lnTo>
                        <a:pt x="255" y="318"/>
                      </a:lnTo>
                      <a:lnTo>
                        <a:pt x="255" y="321"/>
                      </a:lnTo>
                      <a:lnTo>
                        <a:pt x="253" y="321"/>
                      </a:lnTo>
                      <a:lnTo>
                        <a:pt x="253" y="323"/>
                      </a:lnTo>
                      <a:lnTo>
                        <a:pt x="253" y="323"/>
                      </a:lnTo>
                      <a:lnTo>
                        <a:pt x="255" y="323"/>
                      </a:lnTo>
                      <a:lnTo>
                        <a:pt x="255" y="325"/>
                      </a:lnTo>
                      <a:lnTo>
                        <a:pt x="252" y="326"/>
                      </a:lnTo>
                      <a:lnTo>
                        <a:pt x="253" y="332"/>
                      </a:lnTo>
                      <a:lnTo>
                        <a:pt x="250" y="332"/>
                      </a:lnTo>
                      <a:lnTo>
                        <a:pt x="247" y="332"/>
                      </a:lnTo>
                      <a:lnTo>
                        <a:pt x="243" y="332"/>
                      </a:lnTo>
                      <a:lnTo>
                        <a:pt x="241" y="333"/>
                      </a:lnTo>
                      <a:lnTo>
                        <a:pt x="241" y="335"/>
                      </a:lnTo>
                      <a:lnTo>
                        <a:pt x="247" y="335"/>
                      </a:lnTo>
                      <a:lnTo>
                        <a:pt x="245" y="339"/>
                      </a:lnTo>
                      <a:lnTo>
                        <a:pt x="243" y="342"/>
                      </a:lnTo>
                      <a:lnTo>
                        <a:pt x="241" y="346"/>
                      </a:lnTo>
                      <a:lnTo>
                        <a:pt x="240" y="346"/>
                      </a:lnTo>
                      <a:lnTo>
                        <a:pt x="240" y="349"/>
                      </a:lnTo>
                      <a:lnTo>
                        <a:pt x="243" y="349"/>
                      </a:lnTo>
                      <a:lnTo>
                        <a:pt x="243" y="349"/>
                      </a:lnTo>
                      <a:lnTo>
                        <a:pt x="245" y="349"/>
                      </a:lnTo>
                      <a:lnTo>
                        <a:pt x="243" y="353"/>
                      </a:lnTo>
                      <a:lnTo>
                        <a:pt x="241" y="354"/>
                      </a:lnTo>
                      <a:lnTo>
                        <a:pt x="238" y="356"/>
                      </a:lnTo>
                      <a:lnTo>
                        <a:pt x="240" y="358"/>
                      </a:lnTo>
                      <a:lnTo>
                        <a:pt x="240" y="360"/>
                      </a:lnTo>
                      <a:lnTo>
                        <a:pt x="241" y="360"/>
                      </a:lnTo>
                      <a:lnTo>
                        <a:pt x="241" y="361"/>
                      </a:lnTo>
                      <a:lnTo>
                        <a:pt x="241" y="361"/>
                      </a:lnTo>
                      <a:lnTo>
                        <a:pt x="243" y="361"/>
                      </a:lnTo>
                      <a:lnTo>
                        <a:pt x="243" y="363"/>
                      </a:lnTo>
                      <a:lnTo>
                        <a:pt x="250" y="363"/>
                      </a:lnTo>
                      <a:lnTo>
                        <a:pt x="250" y="365"/>
                      </a:lnTo>
                      <a:lnTo>
                        <a:pt x="253" y="365"/>
                      </a:lnTo>
                      <a:lnTo>
                        <a:pt x="255" y="363"/>
                      </a:lnTo>
                      <a:lnTo>
                        <a:pt x="259" y="361"/>
                      </a:lnTo>
                      <a:lnTo>
                        <a:pt x="259" y="358"/>
                      </a:lnTo>
                      <a:lnTo>
                        <a:pt x="260" y="356"/>
                      </a:lnTo>
                      <a:lnTo>
                        <a:pt x="262" y="351"/>
                      </a:lnTo>
                      <a:lnTo>
                        <a:pt x="262" y="351"/>
                      </a:lnTo>
                      <a:lnTo>
                        <a:pt x="264" y="353"/>
                      </a:lnTo>
                      <a:lnTo>
                        <a:pt x="264" y="354"/>
                      </a:lnTo>
                      <a:lnTo>
                        <a:pt x="264" y="358"/>
                      </a:lnTo>
                      <a:lnTo>
                        <a:pt x="267" y="358"/>
                      </a:lnTo>
                      <a:lnTo>
                        <a:pt x="267" y="356"/>
                      </a:lnTo>
                      <a:lnTo>
                        <a:pt x="273" y="354"/>
                      </a:lnTo>
                      <a:lnTo>
                        <a:pt x="274" y="358"/>
                      </a:lnTo>
                      <a:lnTo>
                        <a:pt x="280" y="358"/>
                      </a:lnTo>
                      <a:lnTo>
                        <a:pt x="280" y="358"/>
                      </a:lnTo>
                      <a:lnTo>
                        <a:pt x="283" y="358"/>
                      </a:lnTo>
                      <a:lnTo>
                        <a:pt x="283" y="360"/>
                      </a:lnTo>
                      <a:lnTo>
                        <a:pt x="288" y="360"/>
                      </a:lnTo>
                      <a:lnTo>
                        <a:pt x="288" y="361"/>
                      </a:lnTo>
                      <a:lnTo>
                        <a:pt x="288" y="361"/>
                      </a:lnTo>
                      <a:lnTo>
                        <a:pt x="287" y="361"/>
                      </a:lnTo>
                      <a:lnTo>
                        <a:pt x="287" y="363"/>
                      </a:lnTo>
                      <a:lnTo>
                        <a:pt x="287" y="363"/>
                      </a:lnTo>
                      <a:lnTo>
                        <a:pt x="288" y="365"/>
                      </a:lnTo>
                      <a:lnTo>
                        <a:pt x="290" y="365"/>
                      </a:lnTo>
                      <a:lnTo>
                        <a:pt x="295" y="365"/>
                      </a:lnTo>
                      <a:lnTo>
                        <a:pt x="299" y="363"/>
                      </a:lnTo>
                      <a:lnTo>
                        <a:pt x="302" y="361"/>
                      </a:lnTo>
                      <a:lnTo>
                        <a:pt x="306" y="361"/>
                      </a:lnTo>
                      <a:lnTo>
                        <a:pt x="306" y="361"/>
                      </a:lnTo>
                      <a:lnTo>
                        <a:pt x="306" y="361"/>
                      </a:lnTo>
                      <a:lnTo>
                        <a:pt x="306" y="363"/>
                      </a:lnTo>
                      <a:lnTo>
                        <a:pt x="297" y="367"/>
                      </a:lnTo>
                      <a:lnTo>
                        <a:pt x="297" y="368"/>
                      </a:lnTo>
                      <a:lnTo>
                        <a:pt x="301" y="368"/>
                      </a:lnTo>
                      <a:lnTo>
                        <a:pt x="301" y="367"/>
                      </a:lnTo>
                      <a:lnTo>
                        <a:pt x="306" y="367"/>
                      </a:lnTo>
                      <a:lnTo>
                        <a:pt x="308" y="367"/>
                      </a:lnTo>
                      <a:lnTo>
                        <a:pt x="311" y="368"/>
                      </a:lnTo>
                      <a:lnTo>
                        <a:pt x="313" y="370"/>
                      </a:lnTo>
                      <a:lnTo>
                        <a:pt x="313" y="374"/>
                      </a:lnTo>
                      <a:lnTo>
                        <a:pt x="304" y="374"/>
                      </a:lnTo>
                      <a:lnTo>
                        <a:pt x="304" y="374"/>
                      </a:lnTo>
                      <a:lnTo>
                        <a:pt x="306" y="375"/>
                      </a:lnTo>
                      <a:lnTo>
                        <a:pt x="306" y="375"/>
                      </a:lnTo>
                      <a:lnTo>
                        <a:pt x="308" y="375"/>
                      </a:lnTo>
                      <a:lnTo>
                        <a:pt x="309" y="375"/>
                      </a:lnTo>
                      <a:lnTo>
                        <a:pt x="309" y="375"/>
                      </a:lnTo>
                      <a:lnTo>
                        <a:pt x="311" y="377"/>
                      </a:lnTo>
                      <a:lnTo>
                        <a:pt x="311" y="379"/>
                      </a:lnTo>
                      <a:lnTo>
                        <a:pt x="304" y="379"/>
                      </a:lnTo>
                      <a:lnTo>
                        <a:pt x="304" y="379"/>
                      </a:lnTo>
                      <a:lnTo>
                        <a:pt x="304" y="381"/>
                      </a:lnTo>
                      <a:lnTo>
                        <a:pt x="304" y="381"/>
                      </a:lnTo>
                      <a:lnTo>
                        <a:pt x="304" y="384"/>
                      </a:lnTo>
                      <a:lnTo>
                        <a:pt x="306" y="384"/>
                      </a:lnTo>
                      <a:lnTo>
                        <a:pt x="308" y="384"/>
                      </a:lnTo>
                      <a:lnTo>
                        <a:pt x="309" y="384"/>
                      </a:lnTo>
                      <a:lnTo>
                        <a:pt x="311" y="384"/>
                      </a:lnTo>
                      <a:lnTo>
                        <a:pt x="311" y="386"/>
                      </a:lnTo>
                      <a:lnTo>
                        <a:pt x="311" y="386"/>
                      </a:lnTo>
                      <a:lnTo>
                        <a:pt x="309" y="386"/>
                      </a:lnTo>
                      <a:lnTo>
                        <a:pt x="309" y="388"/>
                      </a:lnTo>
                      <a:lnTo>
                        <a:pt x="308" y="386"/>
                      </a:lnTo>
                      <a:lnTo>
                        <a:pt x="304" y="386"/>
                      </a:lnTo>
                      <a:lnTo>
                        <a:pt x="304" y="389"/>
                      </a:lnTo>
                      <a:lnTo>
                        <a:pt x="308" y="391"/>
                      </a:lnTo>
                      <a:lnTo>
                        <a:pt x="309" y="391"/>
                      </a:lnTo>
                      <a:lnTo>
                        <a:pt x="313" y="393"/>
                      </a:lnTo>
                      <a:lnTo>
                        <a:pt x="313" y="396"/>
                      </a:lnTo>
                      <a:lnTo>
                        <a:pt x="304" y="395"/>
                      </a:lnTo>
                      <a:lnTo>
                        <a:pt x="301" y="391"/>
                      </a:lnTo>
                      <a:lnTo>
                        <a:pt x="295" y="391"/>
                      </a:lnTo>
                      <a:lnTo>
                        <a:pt x="295" y="389"/>
                      </a:lnTo>
                      <a:lnTo>
                        <a:pt x="290" y="388"/>
                      </a:lnTo>
                      <a:lnTo>
                        <a:pt x="288" y="386"/>
                      </a:lnTo>
                      <a:lnTo>
                        <a:pt x="285" y="384"/>
                      </a:lnTo>
                      <a:lnTo>
                        <a:pt x="281" y="384"/>
                      </a:lnTo>
                      <a:lnTo>
                        <a:pt x="280" y="382"/>
                      </a:lnTo>
                      <a:lnTo>
                        <a:pt x="280" y="382"/>
                      </a:lnTo>
                      <a:lnTo>
                        <a:pt x="255" y="381"/>
                      </a:lnTo>
                      <a:lnTo>
                        <a:pt x="255" y="382"/>
                      </a:lnTo>
                      <a:lnTo>
                        <a:pt x="255" y="382"/>
                      </a:lnTo>
                      <a:lnTo>
                        <a:pt x="253" y="382"/>
                      </a:lnTo>
                      <a:lnTo>
                        <a:pt x="253" y="382"/>
                      </a:lnTo>
                      <a:lnTo>
                        <a:pt x="252" y="384"/>
                      </a:lnTo>
                      <a:lnTo>
                        <a:pt x="252" y="384"/>
                      </a:lnTo>
                      <a:lnTo>
                        <a:pt x="252" y="384"/>
                      </a:lnTo>
                      <a:lnTo>
                        <a:pt x="252" y="386"/>
                      </a:lnTo>
                      <a:lnTo>
                        <a:pt x="253" y="388"/>
                      </a:lnTo>
                      <a:lnTo>
                        <a:pt x="255" y="389"/>
                      </a:lnTo>
                      <a:lnTo>
                        <a:pt x="255" y="391"/>
                      </a:lnTo>
                      <a:lnTo>
                        <a:pt x="260" y="391"/>
                      </a:lnTo>
                      <a:lnTo>
                        <a:pt x="262" y="393"/>
                      </a:lnTo>
                      <a:lnTo>
                        <a:pt x="267" y="395"/>
                      </a:lnTo>
                      <a:lnTo>
                        <a:pt x="266" y="398"/>
                      </a:lnTo>
                      <a:lnTo>
                        <a:pt x="264" y="398"/>
                      </a:lnTo>
                      <a:lnTo>
                        <a:pt x="264" y="398"/>
                      </a:lnTo>
                      <a:lnTo>
                        <a:pt x="264" y="398"/>
                      </a:lnTo>
                      <a:lnTo>
                        <a:pt x="259" y="398"/>
                      </a:lnTo>
                      <a:lnTo>
                        <a:pt x="259" y="396"/>
                      </a:lnTo>
                      <a:lnTo>
                        <a:pt x="255" y="396"/>
                      </a:lnTo>
                      <a:lnTo>
                        <a:pt x="252" y="398"/>
                      </a:lnTo>
                      <a:lnTo>
                        <a:pt x="250" y="400"/>
                      </a:lnTo>
                      <a:lnTo>
                        <a:pt x="248" y="400"/>
                      </a:lnTo>
                      <a:lnTo>
                        <a:pt x="248" y="403"/>
                      </a:lnTo>
                      <a:lnTo>
                        <a:pt x="250" y="405"/>
                      </a:lnTo>
                      <a:lnTo>
                        <a:pt x="250" y="408"/>
                      </a:lnTo>
                      <a:lnTo>
                        <a:pt x="247" y="408"/>
                      </a:lnTo>
                      <a:lnTo>
                        <a:pt x="247" y="412"/>
                      </a:lnTo>
                      <a:lnTo>
                        <a:pt x="247" y="414"/>
                      </a:lnTo>
                      <a:lnTo>
                        <a:pt x="247" y="417"/>
                      </a:lnTo>
                      <a:lnTo>
                        <a:pt x="243" y="419"/>
                      </a:lnTo>
                      <a:lnTo>
                        <a:pt x="243" y="421"/>
                      </a:lnTo>
                      <a:lnTo>
                        <a:pt x="243" y="422"/>
                      </a:lnTo>
                      <a:lnTo>
                        <a:pt x="245" y="424"/>
                      </a:lnTo>
                      <a:lnTo>
                        <a:pt x="247" y="424"/>
                      </a:lnTo>
                      <a:lnTo>
                        <a:pt x="250" y="422"/>
                      </a:lnTo>
                      <a:lnTo>
                        <a:pt x="253" y="422"/>
                      </a:lnTo>
                      <a:lnTo>
                        <a:pt x="255" y="422"/>
                      </a:lnTo>
                      <a:lnTo>
                        <a:pt x="257" y="422"/>
                      </a:lnTo>
                      <a:lnTo>
                        <a:pt x="259" y="424"/>
                      </a:lnTo>
                      <a:lnTo>
                        <a:pt x="262" y="424"/>
                      </a:lnTo>
                      <a:lnTo>
                        <a:pt x="262" y="422"/>
                      </a:lnTo>
                      <a:lnTo>
                        <a:pt x="264" y="422"/>
                      </a:lnTo>
                      <a:lnTo>
                        <a:pt x="264" y="428"/>
                      </a:lnTo>
                      <a:lnTo>
                        <a:pt x="250" y="428"/>
                      </a:lnTo>
                      <a:lnTo>
                        <a:pt x="252" y="431"/>
                      </a:lnTo>
                      <a:lnTo>
                        <a:pt x="252" y="431"/>
                      </a:lnTo>
                      <a:lnTo>
                        <a:pt x="253" y="431"/>
                      </a:lnTo>
                      <a:lnTo>
                        <a:pt x="255" y="433"/>
                      </a:lnTo>
                      <a:lnTo>
                        <a:pt x="267" y="435"/>
                      </a:lnTo>
                      <a:lnTo>
                        <a:pt x="269" y="433"/>
                      </a:lnTo>
                      <a:lnTo>
                        <a:pt x="271" y="433"/>
                      </a:lnTo>
                      <a:lnTo>
                        <a:pt x="271" y="431"/>
                      </a:lnTo>
                      <a:lnTo>
                        <a:pt x="278" y="431"/>
                      </a:lnTo>
                      <a:lnTo>
                        <a:pt x="278" y="429"/>
                      </a:lnTo>
                      <a:lnTo>
                        <a:pt x="280" y="429"/>
                      </a:lnTo>
                      <a:lnTo>
                        <a:pt x="281" y="428"/>
                      </a:lnTo>
                      <a:lnTo>
                        <a:pt x="285" y="426"/>
                      </a:lnTo>
                      <a:lnTo>
                        <a:pt x="288" y="426"/>
                      </a:lnTo>
                      <a:lnTo>
                        <a:pt x="290" y="424"/>
                      </a:lnTo>
                      <a:lnTo>
                        <a:pt x="292" y="424"/>
                      </a:lnTo>
                      <a:lnTo>
                        <a:pt x="292" y="419"/>
                      </a:lnTo>
                      <a:lnTo>
                        <a:pt x="288" y="415"/>
                      </a:lnTo>
                      <a:lnTo>
                        <a:pt x="285" y="412"/>
                      </a:lnTo>
                      <a:lnTo>
                        <a:pt x="281" y="408"/>
                      </a:lnTo>
                      <a:lnTo>
                        <a:pt x="278" y="405"/>
                      </a:lnTo>
                      <a:lnTo>
                        <a:pt x="274" y="401"/>
                      </a:lnTo>
                      <a:lnTo>
                        <a:pt x="269" y="400"/>
                      </a:lnTo>
                      <a:lnTo>
                        <a:pt x="269" y="396"/>
                      </a:lnTo>
                      <a:lnTo>
                        <a:pt x="267" y="396"/>
                      </a:lnTo>
                      <a:lnTo>
                        <a:pt x="267" y="395"/>
                      </a:lnTo>
                      <a:lnTo>
                        <a:pt x="273" y="395"/>
                      </a:lnTo>
                      <a:lnTo>
                        <a:pt x="276" y="396"/>
                      </a:lnTo>
                      <a:lnTo>
                        <a:pt x="276" y="398"/>
                      </a:lnTo>
                      <a:lnTo>
                        <a:pt x="280" y="398"/>
                      </a:lnTo>
                      <a:lnTo>
                        <a:pt x="281" y="400"/>
                      </a:lnTo>
                      <a:lnTo>
                        <a:pt x="283" y="400"/>
                      </a:lnTo>
                      <a:lnTo>
                        <a:pt x="287" y="405"/>
                      </a:lnTo>
                      <a:lnTo>
                        <a:pt x="288" y="405"/>
                      </a:lnTo>
                      <a:lnTo>
                        <a:pt x="288" y="407"/>
                      </a:lnTo>
                      <a:lnTo>
                        <a:pt x="292" y="407"/>
                      </a:lnTo>
                      <a:lnTo>
                        <a:pt x="295" y="405"/>
                      </a:lnTo>
                      <a:lnTo>
                        <a:pt x="299" y="405"/>
                      </a:lnTo>
                      <a:lnTo>
                        <a:pt x="301" y="403"/>
                      </a:lnTo>
                      <a:lnTo>
                        <a:pt x="302" y="407"/>
                      </a:lnTo>
                      <a:lnTo>
                        <a:pt x="306" y="407"/>
                      </a:lnTo>
                      <a:lnTo>
                        <a:pt x="308" y="405"/>
                      </a:lnTo>
                      <a:lnTo>
                        <a:pt x="309" y="405"/>
                      </a:lnTo>
                      <a:lnTo>
                        <a:pt x="313" y="405"/>
                      </a:lnTo>
                      <a:lnTo>
                        <a:pt x="313" y="408"/>
                      </a:lnTo>
                      <a:lnTo>
                        <a:pt x="311" y="408"/>
                      </a:lnTo>
                      <a:lnTo>
                        <a:pt x="311" y="410"/>
                      </a:lnTo>
                      <a:lnTo>
                        <a:pt x="313" y="412"/>
                      </a:lnTo>
                      <a:lnTo>
                        <a:pt x="313" y="414"/>
                      </a:lnTo>
                      <a:lnTo>
                        <a:pt x="309" y="414"/>
                      </a:lnTo>
                      <a:lnTo>
                        <a:pt x="309" y="415"/>
                      </a:lnTo>
                      <a:lnTo>
                        <a:pt x="309" y="417"/>
                      </a:lnTo>
                      <a:lnTo>
                        <a:pt x="308" y="419"/>
                      </a:lnTo>
                      <a:lnTo>
                        <a:pt x="309" y="419"/>
                      </a:lnTo>
                      <a:lnTo>
                        <a:pt x="311" y="421"/>
                      </a:lnTo>
                      <a:lnTo>
                        <a:pt x="313" y="421"/>
                      </a:lnTo>
                      <a:lnTo>
                        <a:pt x="311" y="422"/>
                      </a:lnTo>
                      <a:lnTo>
                        <a:pt x="309" y="422"/>
                      </a:lnTo>
                      <a:lnTo>
                        <a:pt x="308" y="424"/>
                      </a:lnTo>
                      <a:lnTo>
                        <a:pt x="309" y="426"/>
                      </a:lnTo>
                      <a:lnTo>
                        <a:pt x="309" y="428"/>
                      </a:lnTo>
                      <a:lnTo>
                        <a:pt x="316" y="424"/>
                      </a:lnTo>
                      <a:lnTo>
                        <a:pt x="316" y="426"/>
                      </a:lnTo>
                      <a:lnTo>
                        <a:pt x="316" y="426"/>
                      </a:lnTo>
                      <a:lnTo>
                        <a:pt x="316" y="428"/>
                      </a:lnTo>
                      <a:lnTo>
                        <a:pt x="315" y="429"/>
                      </a:lnTo>
                      <a:lnTo>
                        <a:pt x="315" y="431"/>
                      </a:lnTo>
                      <a:lnTo>
                        <a:pt x="318" y="431"/>
                      </a:lnTo>
                      <a:lnTo>
                        <a:pt x="318" y="435"/>
                      </a:lnTo>
                      <a:lnTo>
                        <a:pt x="316" y="436"/>
                      </a:lnTo>
                      <a:lnTo>
                        <a:pt x="316" y="438"/>
                      </a:lnTo>
                      <a:lnTo>
                        <a:pt x="316" y="440"/>
                      </a:lnTo>
                      <a:lnTo>
                        <a:pt x="313" y="440"/>
                      </a:lnTo>
                      <a:lnTo>
                        <a:pt x="313" y="438"/>
                      </a:lnTo>
                      <a:lnTo>
                        <a:pt x="311" y="438"/>
                      </a:lnTo>
                      <a:lnTo>
                        <a:pt x="311" y="433"/>
                      </a:lnTo>
                      <a:lnTo>
                        <a:pt x="306" y="433"/>
                      </a:lnTo>
                      <a:lnTo>
                        <a:pt x="306" y="442"/>
                      </a:lnTo>
                      <a:lnTo>
                        <a:pt x="306" y="442"/>
                      </a:lnTo>
                      <a:lnTo>
                        <a:pt x="308" y="445"/>
                      </a:lnTo>
                      <a:lnTo>
                        <a:pt x="308" y="445"/>
                      </a:lnTo>
                      <a:lnTo>
                        <a:pt x="306" y="445"/>
                      </a:lnTo>
                      <a:lnTo>
                        <a:pt x="306" y="445"/>
                      </a:lnTo>
                      <a:lnTo>
                        <a:pt x="309" y="445"/>
                      </a:lnTo>
                      <a:lnTo>
                        <a:pt x="309" y="449"/>
                      </a:lnTo>
                      <a:lnTo>
                        <a:pt x="309" y="449"/>
                      </a:lnTo>
                      <a:lnTo>
                        <a:pt x="309" y="452"/>
                      </a:lnTo>
                      <a:lnTo>
                        <a:pt x="308" y="452"/>
                      </a:lnTo>
                      <a:lnTo>
                        <a:pt x="306" y="454"/>
                      </a:lnTo>
                      <a:lnTo>
                        <a:pt x="302" y="454"/>
                      </a:lnTo>
                      <a:lnTo>
                        <a:pt x="299" y="456"/>
                      </a:lnTo>
                      <a:lnTo>
                        <a:pt x="295" y="454"/>
                      </a:lnTo>
                      <a:lnTo>
                        <a:pt x="295" y="454"/>
                      </a:lnTo>
                      <a:lnTo>
                        <a:pt x="294" y="454"/>
                      </a:lnTo>
                      <a:lnTo>
                        <a:pt x="294" y="452"/>
                      </a:lnTo>
                      <a:lnTo>
                        <a:pt x="290" y="454"/>
                      </a:lnTo>
                      <a:lnTo>
                        <a:pt x="290" y="457"/>
                      </a:lnTo>
                      <a:lnTo>
                        <a:pt x="285" y="457"/>
                      </a:lnTo>
                      <a:lnTo>
                        <a:pt x="285" y="459"/>
                      </a:lnTo>
                      <a:lnTo>
                        <a:pt x="285" y="457"/>
                      </a:lnTo>
                      <a:lnTo>
                        <a:pt x="280" y="459"/>
                      </a:lnTo>
                      <a:lnTo>
                        <a:pt x="280" y="461"/>
                      </a:lnTo>
                      <a:lnTo>
                        <a:pt x="285" y="461"/>
                      </a:lnTo>
                      <a:lnTo>
                        <a:pt x="290" y="463"/>
                      </a:lnTo>
                      <a:lnTo>
                        <a:pt x="295" y="463"/>
                      </a:lnTo>
                      <a:lnTo>
                        <a:pt x="301" y="463"/>
                      </a:lnTo>
                      <a:lnTo>
                        <a:pt x="304" y="461"/>
                      </a:lnTo>
                      <a:lnTo>
                        <a:pt x="304" y="461"/>
                      </a:lnTo>
                      <a:lnTo>
                        <a:pt x="306" y="459"/>
                      </a:lnTo>
                      <a:lnTo>
                        <a:pt x="308" y="457"/>
                      </a:lnTo>
                      <a:lnTo>
                        <a:pt x="309" y="457"/>
                      </a:lnTo>
                      <a:lnTo>
                        <a:pt x="311" y="461"/>
                      </a:lnTo>
                      <a:lnTo>
                        <a:pt x="313" y="466"/>
                      </a:lnTo>
                      <a:lnTo>
                        <a:pt x="309" y="464"/>
                      </a:lnTo>
                      <a:lnTo>
                        <a:pt x="306" y="464"/>
                      </a:lnTo>
                      <a:lnTo>
                        <a:pt x="304" y="464"/>
                      </a:lnTo>
                      <a:lnTo>
                        <a:pt x="304" y="466"/>
                      </a:lnTo>
                      <a:lnTo>
                        <a:pt x="292" y="466"/>
                      </a:lnTo>
                      <a:lnTo>
                        <a:pt x="288" y="463"/>
                      </a:lnTo>
                      <a:lnTo>
                        <a:pt x="285" y="463"/>
                      </a:lnTo>
                      <a:lnTo>
                        <a:pt x="285" y="463"/>
                      </a:lnTo>
                      <a:lnTo>
                        <a:pt x="283" y="463"/>
                      </a:lnTo>
                      <a:lnTo>
                        <a:pt x="283" y="463"/>
                      </a:lnTo>
                      <a:lnTo>
                        <a:pt x="281" y="463"/>
                      </a:lnTo>
                      <a:lnTo>
                        <a:pt x="281" y="466"/>
                      </a:lnTo>
                      <a:lnTo>
                        <a:pt x="283" y="466"/>
                      </a:lnTo>
                      <a:lnTo>
                        <a:pt x="285" y="468"/>
                      </a:lnTo>
                      <a:lnTo>
                        <a:pt x="288" y="470"/>
                      </a:lnTo>
                      <a:lnTo>
                        <a:pt x="292" y="471"/>
                      </a:lnTo>
                      <a:lnTo>
                        <a:pt x="294" y="471"/>
                      </a:lnTo>
                      <a:lnTo>
                        <a:pt x="290" y="471"/>
                      </a:lnTo>
                      <a:lnTo>
                        <a:pt x="288" y="471"/>
                      </a:lnTo>
                      <a:lnTo>
                        <a:pt x="285" y="470"/>
                      </a:lnTo>
                      <a:lnTo>
                        <a:pt x="283" y="468"/>
                      </a:lnTo>
                      <a:lnTo>
                        <a:pt x="280" y="468"/>
                      </a:lnTo>
                      <a:lnTo>
                        <a:pt x="276" y="470"/>
                      </a:lnTo>
                      <a:lnTo>
                        <a:pt x="274" y="471"/>
                      </a:lnTo>
                      <a:lnTo>
                        <a:pt x="273" y="473"/>
                      </a:lnTo>
                      <a:lnTo>
                        <a:pt x="271" y="477"/>
                      </a:lnTo>
                      <a:lnTo>
                        <a:pt x="269" y="478"/>
                      </a:lnTo>
                      <a:lnTo>
                        <a:pt x="269" y="484"/>
                      </a:lnTo>
                      <a:lnTo>
                        <a:pt x="271" y="482"/>
                      </a:lnTo>
                      <a:lnTo>
                        <a:pt x="273" y="482"/>
                      </a:lnTo>
                      <a:lnTo>
                        <a:pt x="274" y="482"/>
                      </a:lnTo>
                      <a:lnTo>
                        <a:pt x="274" y="480"/>
                      </a:lnTo>
                      <a:lnTo>
                        <a:pt x="276" y="480"/>
                      </a:lnTo>
                      <a:lnTo>
                        <a:pt x="276" y="480"/>
                      </a:lnTo>
                      <a:lnTo>
                        <a:pt x="278" y="478"/>
                      </a:lnTo>
                      <a:lnTo>
                        <a:pt x="278" y="478"/>
                      </a:lnTo>
                      <a:lnTo>
                        <a:pt x="280" y="475"/>
                      </a:lnTo>
                      <a:lnTo>
                        <a:pt x="285" y="477"/>
                      </a:lnTo>
                      <a:lnTo>
                        <a:pt x="285" y="475"/>
                      </a:lnTo>
                      <a:lnTo>
                        <a:pt x="288" y="475"/>
                      </a:lnTo>
                      <a:lnTo>
                        <a:pt x="288" y="475"/>
                      </a:lnTo>
                      <a:lnTo>
                        <a:pt x="295" y="473"/>
                      </a:lnTo>
                      <a:lnTo>
                        <a:pt x="295" y="473"/>
                      </a:lnTo>
                      <a:lnTo>
                        <a:pt x="297" y="473"/>
                      </a:lnTo>
                      <a:lnTo>
                        <a:pt x="297" y="473"/>
                      </a:lnTo>
                      <a:lnTo>
                        <a:pt x="295" y="475"/>
                      </a:lnTo>
                      <a:lnTo>
                        <a:pt x="295" y="477"/>
                      </a:lnTo>
                      <a:lnTo>
                        <a:pt x="297" y="478"/>
                      </a:lnTo>
                      <a:lnTo>
                        <a:pt x="299" y="480"/>
                      </a:lnTo>
                      <a:lnTo>
                        <a:pt x="301" y="482"/>
                      </a:lnTo>
                      <a:lnTo>
                        <a:pt x="306" y="480"/>
                      </a:lnTo>
                      <a:lnTo>
                        <a:pt x="306" y="478"/>
                      </a:lnTo>
                      <a:lnTo>
                        <a:pt x="308" y="478"/>
                      </a:lnTo>
                      <a:lnTo>
                        <a:pt x="308" y="475"/>
                      </a:lnTo>
                      <a:lnTo>
                        <a:pt x="306" y="475"/>
                      </a:lnTo>
                      <a:lnTo>
                        <a:pt x="308" y="473"/>
                      </a:lnTo>
                      <a:lnTo>
                        <a:pt x="308" y="470"/>
                      </a:lnTo>
                      <a:lnTo>
                        <a:pt x="315" y="471"/>
                      </a:lnTo>
                      <a:lnTo>
                        <a:pt x="313" y="473"/>
                      </a:lnTo>
                      <a:lnTo>
                        <a:pt x="311" y="473"/>
                      </a:lnTo>
                      <a:lnTo>
                        <a:pt x="311" y="475"/>
                      </a:lnTo>
                      <a:lnTo>
                        <a:pt x="313" y="477"/>
                      </a:lnTo>
                      <a:lnTo>
                        <a:pt x="313" y="478"/>
                      </a:lnTo>
                      <a:lnTo>
                        <a:pt x="311" y="480"/>
                      </a:lnTo>
                      <a:lnTo>
                        <a:pt x="309" y="480"/>
                      </a:lnTo>
                      <a:lnTo>
                        <a:pt x="309" y="484"/>
                      </a:lnTo>
                      <a:lnTo>
                        <a:pt x="299" y="484"/>
                      </a:lnTo>
                      <a:lnTo>
                        <a:pt x="299" y="482"/>
                      </a:lnTo>
                      <a:lnTo>
                        <a:pt x="295" y="482"/>
                      </a:lnTo>
                      <a:lnTo>
                        <a:pt x="295" y="480"/>
                      </a:lnTo>
                      <a:lnTo>
                        <a:pt x="288" y="478"/>
                      </a:lnTo>
                      <a:lnTo>
                        <a:pt x="288" y="478"/>
                      </a:lnTo>
                      <a:lnTo>
                        <a:pt x="283" y="478"/>
                      </a:lnTo>
                      <a:lnTo>
                        <a:pt x="281" y="478"/>
                      </a:lnTo>
                      <a:lnTo>
                        <a:pt x="280" y="480"/>
                      </a:lnTo>
                      <a:lnTo>
                        <a:pt x="278" y="480"/>
                      </a:lnTo>
                      <a:lnTo>
                        <a:pt x="276" y="482"/>
                      </a:lnTo>
                      <a:lnTo>
                        <a:pt x="276" y="485"/>
                      </a:lnTo>
                      <a:lnTo>
                        <a:pt x="273" y="485"/>
                      </a:lnTo>
                      <a:lnTo>
                        <a:pt x="271" y="487"/>
                      </a:lnTo>
                      <a:lnTo>
                        <a:pt x="269" y="489"/>
                      </a:lnTo>
                      <a:lnTo>
                        <a:pt x="269" y="489"/>
                      </a:lnTo>
                      <a:lnTo>
                        <a:pt x="267" y="489"/>
                      </a:lnTo>
                      <a:lnTo>
                        <a:pt x="267" y="491"/>
                      </a:lnTo>
                      <a:lnTo>
                        <a:pt x="271" y="491"/>
                      </a:lnTo>
                      <a:lnTo>
                        <a:pt x="271" y="496"/>
                      </a:lnTo>
                      <a:lnTo>
                        <a:pt x="271" y="496"/>
                      </a:lnTo>
                      <a:lnTo>
                        <a:pt x="273" y="498"/>
                      </a:lnTo>
                      <a:lnTo>
                        <a:pt x="273" y="498"/>
                      </a:lnTo>
                      <a:lnTo>
                        <a:pt x="274" y="498"/>
                      </a:lnTo>
                      <a:lnTo>
                        <a:pt x="276" y="498"/>
                      </a:lnTo>
                      <a:lnTo>
                        <a:pt x="276" y="499"/>
                      </a:lnTo>
                      <a:lnTo>
                        <a:pt x="278" y="499"/>
                      </a:lnTo>
                      <a:lnTo>
                        <a:pt x="276" y="503"/>
                      </a:lnTo>
                      <a:lnTo>
                        <a:pt x="280" y="503"/>
                      </a:lnTo>
                      <a:lnTo>
                        <a:pt x="278" y="503"/>
                      </a:lnTo>
                      <a:lnTo>
                        <a:pt x="278" y="503"/>
                      </a:lnTo>
                      <a:lnTo>
                        <a:pt x="278" y="503"/>
                      </a:lnTo>
                      <a:lnTo>
                        <a:pt x="276" y="506"/>
                      </a:lnTo>
                      <a:lnTo>
                        <a:pt x="273" y="506"/>
                      </a:lnTo>
                      <a:lnTo>
                        <a:pt x="274" y="510"/>
                      </a:lnTo>
                      <a:lnTo>
                        <a:pt x="273" y="510"/>
                      </a:lnTo>
                      <a:lnTo>
                        <a:pt x="273" y="511"/>
                      </a:lnTo>
                      <a:lnTo>
                        <a:pt x="276" y="511"/>
                      </a:lnTo>
                      <a:lnTo>
                        <a:pt x="276" y="511"/>
                      </a:lnTo>
                      <a:lnTo>
                        <a:pt x="276" y="511"/>
                      </a:lnTo>
                      <a:lnTo>
                        <a:pt x="276" y="513"/>
                      </a:lnTo>
                      <a:lnTo>
                        <a:pt x="269" y="515"/>
                      </a:lnTo>
                      <a:lnTo>
                        <a:pt x="273" y="520"/>
                      </a:lnTo>
                      <a:lnTo>
                        <a:pt x="278" y="520"/>
                      </a:lnTo>
                      <a:lnTo>
                        <a:pt x="278" y="520"/>
                      </a:lnTo>
                      <a:lnTo>
                        <a:pt x="281" y="520"/>
                      </a:lnTo>
                      <a:lnTo>
                        <a:pt x="281" y="520"/>
                      </a:lnTo>
                      <a:lnTo>
                        <a:pt x="276" y="524"/>
                      </a:lnTo>
                      <a:lnTo>
                        <a:pt x="276" y="527"/>
                      </a:lnTo>
                      <a:lnTo>
                        <a:pt x="283" y="525"/>
                      </a:lnTo>
                      <a:lnTo>
                        <a:pt x="283" y="527"/>
                      </a:lnTo>
                      <a:lnTo>
                        <a:pt x="285" y="527"/>
                      </a:lnTo>
                      <a:lnTo>
                        <a:pt x="287" y="527"/>
                      </a:lnTo>
                      <a:lnTo>
                        <a:pt x="287" y="525"/>
                      </a:lnTo>
                      <a:lnTo>
                        <a:pt x="288" y="525"/>
                      </a:lnTo>
                      <a:lnTo>
                        <a:pt x="292" y="524"/>
                      </a:lnTo>
                      <a:lnTo>
                        <a:pt x="295" y="524"/>
                      </a:lnTo>
                      <a:lnTo>
                        <a:pt x="295" y="524"/>
                      </a:lnTo>
                      <a:lnTo>
                        <a:pt x="290" y="527"/>
                      </a:lnTo>
                      <a:lnTo>
                        <a:pt x="287" y="531"/>
                      </a:lnTo>
                      <a:lnTo>
                        <a:pt x="287" y="531"/>
                      </a:lnTo>
                      <a:lnTo>
                        <a:pt x="287" y="531"/>
                      </a:lnTo>
                      <a:lnTo>
                        <a:pt x="285" y="532"/>
                      </a:lnTo>
                      <a:lnTo>
                        <a:pt x="288" y="532"/>
                      </a:lnTo>
                      <a:lnTo>
                        <a:pt x="290" y="534"/>
                      </a:lnTo>
                      <a:lnTo>
                        <a:pt x="292" y="536"/>
                      </a:lnTo>
                      <a:lnTo>
                        <a:pt x="292" y="538"/>
                      </a:lnTo>
                      <a:lnTo>
                        <a:pt x="288" y="538"/>
                      </a:lnTo>
                      <a:lnTo>
                        <a:pt x="288" y="543"/>
                      </a:lnTo>
                      <a:lnTo>
                        <a:pt x="294" y="543"/>
                      </a:lnTo>
                      <a:lnTo>
                        <a:pt x="294" y="545"/>
                      </a:lnTo>
                      <a:lnTo>
                        <a:pt x="295" y="546"/>
                      </a:lnTo>
                      <a:lnTo>
                        <a:pt x="297" y="546"/>
                      </a:lnTo>
                      <a:lnTo>
                        <a:pt x="297" y="548"/>
                      </a:lnTo>
                      <a:lnTo>
                        <a:pt x="295" y="550"/>
                      </a:lnTo>
                      <a:lnTo>
                        <a:pt x="295" y="550"/>
                      </a:lnTo>
                      <a:lnTo>
                        <a:pt x="295" y="552"/>
                      </a:lnTo>
                      <a:lnTo>
                        <a:pt x="294" y="552"/>
                      </a:lnTo>
                      <a:lnTo>
                        <a:pt x="295" y="557"/>
                      </a:lnTo>
                      <a:lnTo>
                        <a:pt x="297" y="555"/>
                      </a:lnTo>
                      <a:lnTo>
                        <a:pt x="301" y="553"/>
                      </a:lnTo>
                      <a:lnTo>
                        <a:pt x="302" y="552"/>
                      </a:lnTo>
                      <a:lnTo>
                        <a:pt x="304" y="550"/>
                      </a:lnTo>
                      <a:lnTo>
                        <a:pt x="304" y="550"/>
                      </a:lnTo>
                      <a:lnTo>
                        <a:pt x="306" y="550"/>
                      </a:lnTo>
                      <a:lnTo>
                        <a:pt x="308" y="550"/>
                      </a:lnTo>
                      <a:lnTo>
                        <a:pt x="309" y="550"/>
                      </a:lnTo>
                      <a:lnTo>
                        <a:pt x="309" y="546"/>
                      </a:lnTo>
                      <a:lnTo>
                        <a:pt x="316" y="546"/>
                      </a:lnTo>
                      <a:lnTo>
                        <a:pt x="315" y="550"/>
                      </a:lnTo>
                      <a:lnTo>
                        <a:pt x="315" y="552"/>
                      </a:lnTo>
                      <a:lnTo>
                        <a:pt x="315" y="553"/>
                      </a:lnTo>
                      <a:lnTo>
                        <a:pt x="316" y="555"/>
                      </a:lnTo>
                      <a:lnTo>
                        <a:pt x="315" y="553"/>
                      </a:lnTo>
                      <a:lnTo>
                        <a:pt x="313" y="553"/>
                      </a:lnTo>
                      <a:lnTo>
                        <a:pt x="309" y="553"/>
                      </a:lnTo>
                      <a:lnTo>
                        <a:pt x="311" y="559"/>
                      </a:lnTo>
                      <a:lnTo>
                        <a:pt x="308" y="560"/>
                      </a:lnTo>
                      <a:lnTo>
                        <a:pt x="304" y="560"/>
                      </a:lnTo>
                      <a:lnTo>
                        <a:pt x="301" y="560"/>
                      </a:lnTo>
                      <a:lnTo>
                        <a:pt x="297" y="562"/>
                      </a:lnTo>
                      <a:lnTo>
                        <a:pt x="297" y="564"/>
                      </a:lnTo>
                      <a:lnTo>
                        <a:pt x="306" y="564"/>
                      </a:lnTo>
                      <a:lnTo>
                        <a:pt x="306" y="566"/>
                      </a:lnTo>
                      <a:lnTo>
                        <a:pt x="299" y="566"/>
                      </a:lnTo>
                      <a:lnTo>
                        <a:pt x="299" y="567"/>
                      </a:lnTo>
                      <a:lnTo>
                        <a:pt x="297" y="567"/>
                      </a:lnTo>
                      <a:lnTo>
                        <a:pt x="301" y="573"/>
                      </a:lnTo>
                      <a:lnTo>
                        <a:pt x="302" y="571"/>
                      </a:lnTo>
                      <a:lnTo>
                        <a:pt x="302" y="573"/>
                      </a:lnTo>
                      <a:lnTo>
                        <a:pt x="301" y="574"/>
                      </a:lnTo>
                      <a:lnTo>
                        <a:pt x="301" y="574"/>
                      </a:lnTo>
                      <a:lnTo>
                        <a:pt x="301" y="578"/>
                      </a:lnTo>
                      <a:lnTo>
                        <a:pt x="309" y="578"/>
                      </a:lnTo>
                      <a:lnTo>
                        <a:pt x="309" y="581"/>
                      </a:lnTo>
                      <a:lnTo>
                        <a:pt x="308" y="581"/>
                      </a:lnTo>
                      <a:lnTo>
                        <a:pt x="308" y="581"/>
                      </a:lnTo>
                      <a:lnTo>
                        <a:pt x="308" y="583"/>
                      </a:lnTo>
                      <a:lnTo>
                        <a:pt x="306" y="583"/>
                      </a:lnTo>
                      <a:lnTo>
                        <a:pt x="306" y="583"/>
                      </a:lnTo>
                      <a:lnTo>
                        <a:pt x="306" y="585"/>
                      </a:lnTo>
                      <a:lnTo>
                        <a:pt x="306" y="585"/>
                      </a:lnTo>
                      <a:lnTo>
                        <a:pt x="306" y="587"/>
                      </a:lnTo>
                      <a:lnTo>
                        <a:pt x="311" y="587"/>
                      </a:lnTo>
                      <a:lnTo>
                        <a:pt x="311" y="587"/>
                      </a:lnTo>
                      <a:lnTo>
                        <a:pt x="309" y="587"/>
                      </a:lnTo>
                      <a:lnTo>
                        <a:pt x="309" y="592"/>
                      </a:lnTo>
                      <a:lnTo>
                        <a:pt x="309" y="592"/>
                      </a:lnTo>
                      <a:lnTo>
                        <a:pt x="311" y="592"/>
                      </a:lnTo>
                      <a:lnTo>
                        <a:pt x="311" y="592"/>
                      </a:lnTo>
                      <a:lnTo>
                        <a:pt x="311" y="592"/>
                      </a:lnTo>
                      <a:lnTo>
                        <a:pt x="313" y="588"/>
                      </a:lnTo>
                      <a:lnTo>
                        <a:pt x="318" y="588"/>
                      </a:lnTo>
                      <a:lnTo>
                        <a:pt x="316" y="592"/>
                      </a:lnTo>
                      <a:lnTo>
                        <a:pt x="316" y="597"/>
                      </a:lnTo>
                      <a:lnTo>
                        <a:pt x="318" y="597"/>
                      </a:lnTo>
                      <a:lnTo>
                        <a:pt x="318" y="599"/>
                      </a:lnTo>
                      <a:lnTo>
                        <a:pt x="318" y="601"/>
                      </a:lnTo>
                      <a:lnTo>
                        <a:pt x="322" y="599"/>
                      </a:lnTo>
                      <a:lnTo>
                        <a:pt x="323" y="599"/>
                      </a:lnTo>
                      <a:lnTo>
                        <a:pt x="325" y="597"/>
                      </a:lnTo>
                      <a:lnTo>
                        <a:pt x="325" y="607"/>
                      </a:lnTo>
                      <a:lnTo>
                        <a:pt x="327" y="607"/>
                      </a:lnTo>
                      <a:lnTo>
                        <a:pt x="327" y="607"/>
                      </a:lnTo>
                      <a:lnTo>
                        <a:pt x="329" y="606"/>
                      </a:lnTo>
                      <a:lnTo>
                        <a:pt x="329" y="604"/>
                      </a:lnTo>
                      <a:lnTo>
                        <a:pt x="330" y="604"/>
                      </a:lnTo>
                      <a:lnTo>
                        <a:pt x="332" y="604"/>
                      </a:lnTo>
                      <a:lnTo>
                        <a:pt x="334" y="602"/>
                      </a:lnTo>
                      <a:lnTo>
                        <a:pt x="337" y="602"/>
                      </a:lnTo>
                      <a:lnTo>
                        <a:pt x="336" y="611"/>
                      </a:lnTo>
                      <a:lnTo>
                        <a:pt x="337" y="611"/>
                      </a:lnTo>
                      <a:lnTo>
                        <a:pt x="337" y="611"/>
                      </a:lnTo>
                      <a:lnTo>
                        <a:pt x="339" y="611"/>
                      </a:lnTo>
                      <a:lnTo>
                        <a:pt x="341" y="609"/>
                      </a:lnTo>
                      <a:lnTo>
                        <a:pt x="343" y="607"/>
                      </a:lnTo>
                      <a:lnTo>
                        <a:pt x="343" y="607"/>
                      </a:lnTo>
                      <a:lnTo>
                        <a:pt x="343" y="611"/>
                      </a:lnTo>
                      <a:lnTo>
                        <a:pt x="341" y="613"/>
                      </a:lnTo>
                      <a:lnTo>
                        <a:pt x="339" y="614"/>
                      </a:lnTo>
                      <a:lnTo>
                        <a:pt x="339" y="616"/>
                      </a:lnTo>
                      <a:lnTo>
                        <a:pt x="341" y="616"/>
                      </a:lnTo>
                      <a:lnTo>
                        <a:pt x="343" y="614"/>
                      </a:lnTo>
                      <a:lnTo>
                        <a:pt x="344" y="616"/>
                      </a:lnTo>
                      <a:lnTo>
                        <a:pt x="344" y="620"/>
                      </a:lnTo>
                      <a:lnTo>
                        <a:pt x="346" y="620"/>
                      </a:lnTo>
                      <a:lnTo>
                        <a:pt x="343" y="625"/>
                      </a:lnTo>
                      <a:lnTo>
                        <a:pt x="343" y="625"/>
                      </a:lnTo>
                      <a:lnTo>
                        <a:pt x="343" y="625"/>
                      </a:lnTo>
                      <a:lnTo>
                        <a:pt x="343" y="625"/>
                      </a:lnTo>
                      <a:lnTo>
                        <a:pt x="349" y="625"/>
                      </a:lnTo>
                      <a:lnTo>
                        <a:pt x="349" y="621"/>
                      </a:lnTo>
                      <a:lnTo>
                        <a:pt x="349" y="623"/>
                      </a:lnTo>
                      <a:lnTo>
                        <a:pt x="349" y="623"/>
                      </a:lnTo>
                      <a:lnTo>
                        <a:pt x="351" y="623"/>
                      </a:lnTo>
                      <a:lnTo>
                        <a:pt x="351" y="623"/>
                      </a:lnTo>
                      <a:lnTo>
                        <a:pt x="351" y="623"/>
                      </a:lnTo>
                      <a:lnTo>
                        <a:pt x="351" y="625"/>
                      </a:lnTo>
                      <a:lnTo>
                        <a:pt x="351" y="625"/>
                      </a:lnTo>
                      <a:lnTo>
                        <a:pt x="351" y="625"/>
                      </a:lnTo>
                      <a:lnTo>
                        <a:pt x="346" y="627"/>
                      </a:lnTo>
                      <a:lnTo>
                        <a:pt x="346" y="628"/>
                      </a:lnTo>
                      <a:lnTo>
                        <a:pt x="351" y="628"/>
                      </a:lnTo>
                      <a:lnTo>
                        <a:pt x="349" y="637"/>
                      </a:lnTo>
                      <a:lnTo>
                        <a:pt x="356" y="635"/>
                      </a:lnTo>
                      <a:lnTo>
                        <a:pt x="356" y="637"/>
                      </a:lnTo>
                      <a:lnTo>
                        <a:pt x="355" y="637"/>
                      </a:lnTo>
                      <a:lnTo>
                        <a:pt x="355" y="642"/>
                      </a:lnTo>
                      <a:lnTo>
                        <a:pt x="358" y="642"/>
                      </a:lnTo>
                      <a:lnTo>
                        <a:pt x="358" y="639"/>
                      </a:lnTo>
                      <a:lnTo>
                        <a:pt x="360" y="639"/>
                      </a:lnTo>
                      <a:lnTo>
                        <a:pt x="362" y="637"/>
                      </a:lnTo>
                      <a:lnTo>
                        <a:pt x="363" y="637"/>
                      </a:lnTo>
                      <a:lnTo>
                        <a:pt x="365" y="637"/>
                      </a:lnTo>
                      <a:lnTo>
                        <a:pt x="365" y="639"/>
                      </a:lnTo>
                      <a:lnTo>
                        <a:pt x="365" y="639"/>
                      </a:lnTo>
                      <a:lnTo>
                        <a:pt x="369" y="637"/>
                      </a:lnTo>
                      <a:lnTo>
                        <a:pt x="369" y="637"/>
                      </a:lnTo>
                      <a:lnTo>
                        <a:pt x="372" y="637"/>
                      </a:lnTo>
                      <a:lnTo>
                        <a:pt x="372" y="635"/>
                      </a:lnTo>
                      <a:lnTo>
                        <a:pt x="374" y="634"/>
                      </a:lnTo>
                      <a:lnTo>
                        <a:pt x="376" y="634"/>
                      </a:lnTo>
                      <a:lnTo>
                        <a:pt x="374" y="632"/>
                      </a:lnTo>
                      <a:lnTo>
                        <a:pt x="374" y="632"/>
                      </a:lnTo>
                      <a:lnTo>
                        <a:pt x="376" y="630"/>
                      </a:lnTo>
                      <a:lnTo>
                        <a:pt x="379" y="627"/>
                      </a:lnTo>
                      <a:lnTo>
                        <a:pt x="379" y="627"/>
                      </a:lnTo>
                      <a:lnTo>
                        <a:pt x="379" y="627"/>
                      </a:lnTo>
                      <a:lnTo>
                        <a:pt x="381" y="625"/>
                      </a:lnTo>
                      <a:lnTo>
                        <a:pt x="381" y="627"/>
                      </a:lnTo>
                      <a:lnTo>
                        <a:pt x="381" y="627"/>
                      </a:lnTo>
                      <a:lnTo>
                        <a:pt x="381" y="627"/>
                      </a:lnTo>
                      <a:lnTo>
                        <a:pt x="381" y="630"/>
                      </a:lnTo>
                      <a:lnTo>
                        <a:pt x="381" y="632"/>
                      </a:lnTo>
                      <a:lnTo>
                        <a:pt x="381" y="634"/>
                      </a:lnTo>
                      <a:lnTo>
                        <a:pt x="379" y="635"/>
                      </a:lnTo>
                      <a:lnTo>
                        <a:pt x="383" y="634"/>
                      </a:lnTo>
                      <a:lnTo>
                        <a:pt x="383" y="637"/>
                      </a:lnTo>
                      <a:lnTo>
                        <a:pt x="381" y="637"/>
                      </a:lnTo>
                      <a:lnTo>
                        <a:pt x="381" y="637"/>
                      </a:lnTo>
                      <a:lnTo>
                        <a:pt x="379" y="639"/>
                      </a:lnTo>
                      <a:lnTo>
                        <a:pt x="377" y="639"/>
                      </a:lnTo>
                      <a:lnTo>
                        <a:pt x="377" y="641"/>
                      </a:lnTo>
                      <a:lnTo>
                        <a:pt x="386" y="641"/>
                      </a:lnTo>
                      <a:lnTo>
                        <a:pt x="386" y="639"/>
                      </a:lnTo>
                      <a:lnTo>
                        <a:pt x="388" y="639"/>
                      </a:lnTo>
                      <a:lnTo>
                        <a:pt x="386" y="644"/>
                      </a:lnTo>
                      <a:lnTo>
                        <a:pt x="388" y="644"/>
                      </a:lnTo>
                      <a:lnTo>
                        <a:pt x="390" y="646"/>
                      </a:lnTo>
                      <a:lnTo>
                        <a:pt x="390" y="646"/>
                      </a:lnTo>
                      <a:lnTo>
                        <a:pt x="391" y="646"/>
                      </a:lnTo>
                      <a:lnTo>
                        <a:pt x="391" y="644"/>
                      </a:lnTo>
                      <a:lnTo>
                        <a:pt x="391" y="644"/>
                      </a:lnTo>
                      <a:lnTo>
                        <a:pt x="393" y="644"/>
                      </a:lnTo>
                      <a:lnTo>
                        <a:pt x="393" y="641"/>
                      </a:lnTo>
                      <a:lnTo>
                        <a:pt x="395" y="641"/>
                      </a:lnTo>
                      <a:lnTo>
                        <a:pt x="395" y="641"/>
                      </a:lnTo>
                      <a:lnTo>
                        <a:pt x="395" y="642"/>
                      </a:lnTo>
                      <a:lnTo>
                        <a:pt x="397" y="642"/>
                      </a:lnTo>
                      <a:lnTo>
                        <a:pt x="397" y="644"/>
                      </a:lnTo>
                      <a:lnTo>
                        <a:pt x="400" y="642"/>
                      </a:lnTo>
                      <a:lnTo>
                        <a:pt x="400" y="641"/>
                      </a:lnTo>
                      <a:lnTo>
                        <a:pt x="402" y="641"/>
                      </a:lnTo>
                      <a:lnTo>
                        <a:pt x="402" y="646"/>
                      </a:lnTo>
                      <a:lnTo>
                        <a:pt x="398" y="646"/>
                      </a:lnTo>
                      <a:lnTo>
                        <a:pt x="398" y="648"/>
                      </a:lnTo>
                      <a:lnTo>
                        <a:pt x="397" y="649"/>
                      </a:lnTo>
                      <a:lnTo>
                        <a:pt x="397" y="651"/>
                      </a:lnTo>
                      <a:lnTo>
                        <a:pt x="395" y="653"/>
                      </a:lnTo>
                      <a:lnTo>
                        <a:pt x="395" y="653"/>
                      </a:lnTo>
                      <a:lnTo>
                        <a:pt x="398" y="653"/>
                      </a:lnTo>
                      <a:lnTo>
                        <a:pt x="400" y="651"/>
                      </a:lnTo>
                      <a:lnTo>
                        <a:pt x="400" y="648"/>
                      </a:lnTo>
                      <a:lnTo>
                        <a:pt x="402" y="646"/>
                      </a:lnTo>
                      <a:lnTo>
                        <a:pt x="402" y="646"/>
                      </a:lnTo>
                      <a:lnTo>
                        <a:pt x="404" y="646"/>
                      </a:lnTo>
                      <a:lnTo>
                        <a:pt x="404" y="648"/>
                      </a:lnTo>
                      <a:lnTo>
                        <a:pt x="404" y="649"/>
                      </a:lnTo>
                      <a:lnTo>
                        <a:pt x="402" y="649"/>
                      </a:lnTo>
                      <a:lnTo>
                        <a:pt x="402" y="653"/>
                      </a:lnTo>
                      <a:lnTo>
                        <a:pt x="402" y="653"/>
                      </a:lnTo>
                      <a:lnTo>
                        <a:pt x="404" y="655"/>
                      </a:lnTo>
                      <a:lnTo>
                        <a:pt x="404" y="655"/>
                      </a:lnTo>
                      <a:lnTo>
                        <a:pt x="407" y="655"/>
                      </a:lnTo>
                      <a:lnTo>
                        <a:pt x="409" y="648"/>
                      </a:lnTo>
                      <a:lnTo>
                        <a:pt x="409" y="648"/>
                      </a:lnTo>
                      <a:lnTo>
                        <a:pt x="409" y="646"/>
                      </a:lnTo>
                      <a:lnTo>
                        <a:pt x="411" y="646"/>
                      </a:lnTo>
                      <a:lnTo>
                        <a:pt x="411" y="649"/>
                      </a:lnTo>
                      <a:lnTo>
                        <a:pt x="411" y="649"/>
                      </a:lnTo>
                      <a:lnTo>
                        <a:pt x="411" y="651"/>
                      </a:lnTo>
                      <a:lnTo>
                        <a:pt x="409" y="653"/>
                      </a:lnTo>
                      <a:lnTo>
                        <a:pt x="409" y="655"/>
                      </a:lnTo>
                      <a:lnTo>
                        <a:pt x="411" y="655"/>
                      </a:lnTo>
                      <a:lnTo>
                        <a:pt x="411" y="656"/>
                      </a:lnTo>
                      <a:lnTo>
                        <a:pt x="414" y="656"/>
                      </a:lnTo>
                      <a:lnTo>
                        <a:pt x="414" y="658"/>
                      </a:lnTo>
                      <a:lnTo>
                        <a:pt x="414" y="660"/>
                      </a:lnTo>
                      <a:lnTo>
                        <a:pt x="416" y="660"/>
                      </a:lnTo>
                      <a:lnTo>
                        <a:pt x="416" y="662"/>
                      </a:lnTo>
                      <a:lnTo>
                        <a:pt x="418" y="660"/>
                      </a:lnTo>
                      <a:lnTo>
                        <a:pt x="419" y="660"/>
                      </a:lnTo>
                      <a:lnTo>
                        <a:pt x="421" y="658"/>
                      </a:lnTo>
                      <a:lnTo>
                        <a:pt x="425" y="658"/>
                      </a:lnTo>
                      <a:lnTo>
                        <a:pt x="423" y="656"/>
                      </a:lnTo>
                      <a:lnTo>
                        <a:pt x="423" y="656"/>
                      </a:lnTo>
                      <a:lnTo>
                        <a:pt x="421" y="655"/>
                      </a:lnTo>
                      <a:lnTo>
                        <a:pt x="421" y="655"/>
                      </a:lnTo>
                      <a:lnTo>
                        <a:pt x="426" y="655"/>
                      </a:lnTo>
                      <a:lnTo>
                        <a:pt x="426" y="653"/>
                      </a:lnTo>
                      <a:lnTo>
                        <a:pt x="426" y="651"/>
                      </a:lnTo>
                      <a:lnTo>
                        <a:pt x="425" y="651"/>
                      </a:lnTo>
                      <a:lnTo>
                        <a:pt x="425" y="651"/>
                      </a:lnTo>
                      <a:lnTo>
                        <a:pt x="423" y="651"/>
                      </a:lnTo>
                      <a:lnTo>
                        <a:pt x="423" y="649"/>
                      </a:lnTo>
                      <a:lnTo>
                        <a:pt x="421" y="649"/>
                      </a:lnTo>
                      <a:lnTo>
                        <a:pt x="421" y="649"/>
                      </a:lnTo>
                      <a:lnTo>
                        <a:pt x="421" y="648"/>
                      </a:lnTo>
                      <a:lnTo>
                        <a:pt x="423" y="648"/>
                      </a:lnTo>
                      <a:lnTo>
                        <a:pt x="425" y="648"/>
                      </a:lnTo>
                      <a:lnTo>
                        <a:pt x="426" y="646"/>
                      </a:lnTo>
                      <a:lnTo>
                        <a:pt x="425" y="644"/>
                      </a:lnTo>
                      <a:lnTo>
                        <a:pt x="425" y="642"/>
                      </a:lnTo>
                      <a:lnTo>
                        <a:pt x="423" y="642"/>
                      </a:lnTo>
                      <a:lnTo>
                        <a:pt x="421" y="642"/>
                      </a:lnTo>
                      <a:lnTo>
                        <a:pt x="421" y="641"/>
                      </a:lnTo>
                      <a:lnTo>
                        <a:pt x="416" y="641"/>
                      </a:lnTo>
                      <a:lnTo>
                        <a:pt x="416" y="641"/>
                      </a:lnTo>
                      <a:lnTo>
                        <a:pt x="416" y="639"/>
                      </a:lnTo>
                      <a:lnTo>
                        <a:pt x="416" y="639"/>
                      </a:lnTo>
                      <a:lnTo>
                        <a:pt x="414" y="639"/>
                      </a:lnTo>
                      <a:lnTo>
                        <a:pt x="418" y="637"/>
                      </a:lnTo>
                      <a:lnTo>
                        <a:pt x="418" y="639"/>
                      </a:lnTo>
                      <a:lnTo>
                        <a:pt x="423" y="639"/>
                      </a:lnTo>
                      <a:lnTo>
                        <a:pt x="423" y="637"/>
                      </a:lnTo>
                      <a:lnTo>
                        <a:pt x="425" y="637"/>
                      </a:lnTo>
                      <a:lnTo>
                        <a:pt x="423" y="635"/>
                      </a:lnTo>
                      <a:lnTo>
                        <a:pt x="426" y="634"/>
                      </a:lnTo>
                      <a:lnTo>
                        <a:pt x="425" y="628"/>
                      </a:lnTo>
                      <a:lnTo>
                        <a:pt x="426" y="627"/>
                      </a:lnTo>
                      <a:lnTo>
                        <a:pt x="428" y="627"/>
                      </a:lnTo>
                      <a:lnTo>
                        <a:pt x="428" y="625"/>
                      </a:lnTo>
                      <a:lnTo>
                        <a:pt x="430" y="623"/>
                      </a:lnTo>
                      <a:lnTo>
                        <a:pt x="430" y="620"/>
                      </a:lnTo>
                      <a:lnTo>
                        <a:pt x="428" y="620"/>
                      </a:lnTo>
                      <a:lnTo>
                        <a:pt x="428" y="616"/>
                      </a:lnTo>
                      <a:lnTo>
                        <a:pt x="432" y="616"/>
                      </a:lnTo>
                      <a:lnTo>
                        <a:pt x="433" y="613"/>
                      </a:lnTo>
                      <a:lnTo>
                        <a:pt x="435" y="609"/>
                      </a:lnTo>
                      <a:lnTo>
                        <a:pt x="435" y="609"/>
                      </a:lnTo>
                      <a:lnTo>
                        <a:pt x="435" y="607"/>
                      </a:lnTo>
                      <a:lnTo>
                        <a:pt x="435" y="607"/>
                      </a:lnTo>
                      <a:lnTo>
                        <a:pt x="433" y="606"/>
                      </a:lnTo>
                      <a:lnTo>
                        <a:pt x="433" y="606"/>
                      </a:lnTo>
                      <a:lnTo>
                        <a:pt x="433" y="604"/>
                      </a:lnTo>
                      <a:lnTo>
                        <a:pt x="433" y="602"/>
                      </a:lnTo>
                      <a:lnTo>
                        <a:pt x="433" y="601"/>
                      </a:lnTo>
                      <a:lnTo>
                        <a:pt x="433" y="599"/>
                      </a:lnTo>
                      <a:lnTo>
                        <a:pt x="439" y="599"/>
                      </a:lnTo>
                      <a:lnTo>
                        <a:pt x="440" y="592"/>
                      </a:lnTo>
                      <a:lnTo>
                        <a:pt x="437" y="592"/>
                      </a:lnTo>
                      <a:lnTo>
                        <a:pt x="437" y="588"/>
                      </a:lnTo>
                      <a:lnTo>
                        <a:pt x="439" y="588"/>
                      </a:lnTo>
                      <a:lnTo>
                        <a:pt x="439" y="587"/>
                      </a:lnTo>
                      <a:lnTo>
                        <a:pt x="439" y="585"/>
                      </a:lnTo>
                      <a:lnTo>
                        <a:pt x="442" y="585"/>
                      </a:lnTo>
                      <a:lnTo>
                        <a:pt x="442" y="587"/>
                      </a:lnTo>
                      <a:lnTo>
                        <a:pt x="444" y="587"/>
                      </a:lnTo>
                      <a:lnTo>
                        <a:pt x="444" y="587"/>
                      </a:lnTo>
                      <a:lnTo>
                        <a:pt x="445" y="588"/>
                      </a:lnTo>
                      <a:lnTo>
                        <a:pt x="447" y="588"/>
                      </a:lnTo>
                      <a:lnTo>
                        <a:pt x="447" y="587"/>
                      </a:lnTo>
                      <a:lnTo>
                        <a:pt x="447" y="585"/>
                      </a:lnTo>
                      <a:lnTo>
                        <a:pt x="447" y="583"/>
                      </a:lnTo>
                      <a:lnTo>
                        <a:pt x="449" y="581"/>
                      </a:lnTo>
                      <a:lnTo>
                        <a:pt x="449" y="580"/>
                      </a:lnTo>
                      <a:lnTo>
                        <a:pt x="449" y="580"/>
                      </a:lnTo>
                      <a:lnTo>
                        <a:pt x="447" y="580"/>
                      </a:lnTo>
                      <a:lnTo>
                        <a:pt x="447" y="578"/>
                      </a:lnTo>
                      <a:lnTo>
                        <a:pt x="449" y="576"/>
                      </a:lnTo>
                      <a:lnTo>
                        <a:pt x="449" y="574"/>
                      </a:lnTo>
                      <a:lnTo>
                        <a:pt x="447" y="574"/>
                      </a:lnTo>
                      <a:lnTo>
                        <a:pt x="445" y="573"/>
                      </a:lnTo>
                      <a:lnTo>
                        <a:pt x="445" y="571"/>
                      </a:lnTo>
                      <a:lnTo>
                        <a:pt x="447" y="573"/>
                      </a:lnTo>
                      <a:lnTo>
                        <a:pt x="449" y="573"/>
                      </a:lnTo>
                      <a:lnTo>
                        <a:pt x="452" y="574"/>
                      </a:lnTo>
                      <a:lnTo>
                        <a:pt x="456" y="574"/>
                      </a:lnTo>
                      <a:lnTo>
                        <a:pt x="454" y="564"/>
                      </a:lnTo>
                      <a:lnTo>
                        <a:pt x="456" y="564"/>
                      </a:lnTo>
                      <a:lnTo>
                        <a:pt x="458" y="562"/>
                      </a:lnTo>
                      <a:lnTo>
                        <a:pt x="458" y="560"/>
                      </a:lnTo>
                      <a:lnTo>
                        <a:pt x="459" y="557"/>
                      </a:lnTo>
                      <a:lnTo>
                        <a:pt x="454" y="557"/>
                      </a:lnTo>
                      <a:lnTo>
                        <a:pt x="451" y="555"/>
                      </a:lnTo>
                      <a:lnTo>
                        <a:pt x="447" y="555"/>
                      </a:lnTo>
                      <a:lnTo>
                        <a:pt x="447" y="553"/>
                      </a:lnTo>
                      <a:lnTo>
                        <a:pt x="451" y="553"/>
                      </a:lnTo>
                      <a:lnTo>
                        <a:pt x="451" y="553"/>
                      </a:lnTo>
                      <a:lnTo>
                        <a:pt x="456" y="553"/>
                      </a:lnTo>
                      <a:lnTo>
                        <a:pt x="461" y="553"/>
                      </a:lnTo>
                      <a:lnTo>
                        <a:pt x="461" y="550"/>
                      </a:lnTo>
                      <a:lnTo>
                        <a:pt x="463" y="548"/>
                      </a:lnTo>
                      <a:lnTo>
                        <a:pt x="463" y="545"/>
                      </a:lnTo>
                      <a:lnTo>
                        <a:pt x="461" y="545"/>
                      </a:lnTo>
                      <a:lnTo>
                        <a:pt x="459" y="541"/>
                      </a:lnTo>
                      <a:lnTo>
                        <a:pt x="458" y="539"/>
                      </a:lnTo>
                      <a:lnTo>
                        <a:pt x="456" y="536"/>
                      </a:lnTo>
                      <a:lnTo>
                        <a:pt x="454" y="532"/>
                      </a:lnTo>
                      <a:lnTo>
                        <a:pt x="458" y="531"/>
                      </a:lnTo>
                      <a:lnTo>
                        <a:pt x="458" y="531"/>
                      </a:lnTo>
                      <a:lnTo>
                        <a:pt x="459" y="531"/>
                      </a:lnTo>
                      <a:lnTo>
                        <a:pt x="459" y="532"/>
                      </a:lnTo>
                      <a:lnTo>
                        <a:pt x="463" y="532"/>
                      </a:lnTo>
                      <a:lnTo>
                        <a:pt x="465" y="531"/>
                      </a:lnTo>
                      <a:lnTo>
                        <a:pt x="466" y="529"/>
                      </a:lnTo>
                      <a:lnTo>
                        <a:pt x="468" y="527"/>
                      </a:lnTo>
                      <a:lnTo>
                        <a:pt x="466" y="520"/>
                      </a:lnTo>
                      <a:lnTo>
                        <a:pt x="479" y="522"/>
                      </a:lnTo>
                      <a:lnTo>
                        <a:pt x="479" y="520"/>
                      </a:lnTo>
                      <a:lnTo>
                        <a:pt x="491" y="520"/>
                      </a:lnTo>
                      <a:lnTo>
                        <a:pt x="491" y="520"/>
                      </a:lnTo>
                      <a:lnTo>
                        <a:pt x="493" y="520"/>
                      </a:lnTo>
                      <a:lnTo>
                        <a:pt x="496" y="515"/>
                      </a:lnTo>
                      <a:lnTo>
                        <a:pt x="501" y="515"/>
                      </a:lnTo>
                      <a:lnTo>
                        <a:pt x="503" y="518"/>
                      </a:lnTo>
                      <a:lnTo>
                        <a:pt x="505" y="520"/>
                      </a:lnTo>
                      <a:lnTo>
                        <a:pt x="507" y="524"/>
                      </a:lnTo>
                      <a:lnTo>
                        <a:pt x="507" y="524"/>
                      </a:lnTo>
                      <a:lnTo>
                        <a:pt x="508" y="524"/>
                      </a:lnTo>
                      <a:lnTo>
                        <a:pt x="512" y="518"/>
                      </a:lnTo>
                      <a:lnTo>
                        <a:pt x="514" y="518"/>
                      </a:lnTo>
                      <a:lnTo>
                        <a:pt x="515" y="511"/>
                      </a:lnTo>
                      <a:lnTo>
                        <a:pt x="522" y="513"/>
                      </a:lnTo>
                      <a:lnTo>
                        <a:pt x="522" y="517"/>
                      </a:lnTo>
                      <a:lnTo>
                        <a:pt x="526" y="517"/>
                      </a:lnTo>
                      <a:lnTo>
                        <a:pt x="526" y="513"/>
                      </a:lnTo>
                      <a:lnTo>
                        <a:pt x="528" y="513"/>
                      </a:lnTo>
                      <a:lnTo>
                        <a:pt x="528" y="511"/>
                      </a:lnTo>
                      <a:lnTo>
                        <a:pt x="529" y="510"/>
                      </a:lnTo>
                      <a:lnTo>
                        <a:pt x="529" y="508"/>
                      </a:lnTo>
                      <a:lnTo>
                        <a:pt x="528" y="508"/>
                      </a:lnTo>
                      <a:lnTo>
                        <a:pt x="528" y="508"/>
                      </a:lnTo>
                      <a:lnTo>
                        <a:pt x="531" y="508"/>
                      </a:lnTo>
                      <a:lnTo>
                        <a:pt x="531" y="506"/>
                      </a:lnTo>
                      <a:lnTo>
                        <a:pt x="535" y="504"/>
                      </a:lnTo>
                      <a:lnTo>
                        <a:pt x="535" y="499"/>
                      </a:lnTo>
                      <a:lnTo>
                        <a:pt x="536" y="499"/>
                      </a:lnTo>
                      <a:lnTo>
                        <a:pt x="538" y="496"/>
                      </a:lnTo>
                      <a:lnTo>
                        <a:pt x="538" y="496"/>
                      </a:lnTo>
                      <a:lnTo>
                        <a:pt x="538" y="496"/>
                      </a:lnTo>
                      <a:lnTo>
                        <a:pt x="540" y="496"/>
                      </a:lnTo>
                      <a:lnTo>
                        <a:pt x="541" y="496"/>
                      </a:lnTo>
                      <a:lnTo>
                        <a:pt x="543" y="492"/>
                      </a:lnTo>
                      <a:lnTo>
                        <a:pt x="547" y="491"/>
                      </a:lnTo>
                      <a:lnTo>
                        <a:pt x="547" y="491"/>
                      </a:lnTo>
                      <a:lnTo>
                        <a:pt x="557" y="487"/>
                      </a:lnTo>
                      <a:lnTo>
                        <a:pt x="562" y="478"/>
                      </a:lnTo>
                      <a:lnTo>
                        <a:pt x="562" y="477"/>
                      </a:lnTo>
                      <a:lnTo>
                        <a:pt x="566" y="475"/>
                      </a:lnTo>
                      <a:lnTo>
                        <a:pt x="568" y="473"/>
                      </a:lnTo>
                      <a:lnTo>
                        <a:pt x="569" y="471"/>
                      </a:lnTo>
                      <a:lnTo>
                        <a:pt x="571" y="473"/>
                      </a:lnTo>
                      <a:lnTo>
                        <a:pt x="571" y="473"/>
                      </a:lnTo>
                      <a:lnTo>
                        <a:pt x="575" y="473"/>
                      </a:lnTo>
                      <a:lnTo>
                        <a:pt x="576" y="470"/>
                      </a:lnTo>
                      <a:lnTo>
                        <a:pt x="576" y="466"/>
                      </a:lnTo>
                      <a:lnTo>
                        <a:pt x="576" y="464"/>
                      </a:lnTo>
                      <a:lnTo>
                        <a:pt x="576" y="461"/>
                      </a:lnTo>
                      <a:lnTo>
                        <a:pt x="573" y="461"/>
                      </a:lnTo>
                      <a:lnTo>
                        <a:pt x="571" y="457"/>
                      </a:lnTo>
                      <a:lnTo>
                        <a:pt x="571" y="454"/>
                      </a:lnTo>
                      <a:lnTo>
                        <a:pt x="569" y="452"/>
                      </a:lnTo>
                      <a:lnTo>
                        <a:pt x="569" y="445"/>
                      </a:lnTo>
                      <a:lnTo>
                        <a:pt x="571" y="445"/>
                      </a:lnTo>
                      <a:lnTo>
                        <a:pt x="571" y="450"/>
                      </a:lnTo>
                      <a:lnTo>
                        <a:pt x="573" y="450"/>
                      </a:lnTo>
                      <a:lnTo>
                        <a:pt x="576" y="456"/>
                      </a:lnTo>
                      <a:lnTo>
                        <a:pt x="578" y="457"/>
                      </a:lnTo>
                      <a:lnTo>
                        <a:pt x="582" y="457"/>
                      </a:lnTo>
                      <a:lnTo>
                        <a:pt x="585" y="459"/>
                      </a:lnTo>
                      <a:lnTo>
                        <a:pt x="585" y="461"/>
                      </a:lnTo>
                      <a:lnTo>
                        <a:pt x="592" y="461"/>
                      </a:lnTo>
                      <a:lnTo>
                        <a:pt x="592" y="459"/>
                      </a:lnTo>
                      <a:lnTo>
                        <a:pt x="596" y="461"/>
                      </a:lnTo>
                      <a:lnTo>
                        <a:pt x="596" y="457"/>
                      </a:lnTo>
                      <a:lnTo>
                        <a:pt x="603" y="457"/>
                      </a:lnTo>
                      <a:lnTo>
                        <a:pt x="603" y="456"/>
                      </a:lnTo>
                      <a:lnTo>
                        <a:pt x="603" y="454"/>
                      </a:lnTo>
                      <a:lnTo>
                        <a:pt x="603" y="454"/>
                      </a:lnTo>
                      <a:lnTo>
                        <a:pt x="603" y="450"/>
                      </a:lnTo>
                      <a:lnTo>
                        <a:pt x="606" y="450"/>
                      </a:lnTo>
                      <a:lnTo>
                        <a:pt x="606" y="452"/>
                      </a:lnTo>
                      <a:lnTo>
                        <a:pt x="606" y="452"/>
                      </a:lnTo>
                      <a:lnTo>
                        <a:pt x="606" y="456"/>
                      </a:lnTo>
                      <a:lnTo>
                        <a:pt x="610" y="456"/>
                      </a:lnTo>
                      <a:lnTo>
                        <a:pt x="611" y="454"/>
                      </a:lnTo>
                      <a:lnTo>
                        <a:pt x="613" y="454"/>
                      </a:lnTo>
                      <a:lnTo>
                        <a:pt x="617" y="454"/>
                      </a:lnTo>
                      <a:lnTo>
                        <a:pt x="617" y="450"/>
                      </a:lnTo>
                      <a:lnTo>
                        <a:pt x="617" y="450"/>
                      </a:lnTo>
                      <a:lnTo>
                        <a:pt x="617" y="449"/>
                      </a:lnTo>
                      <a:lnTo>
                        <a:pt x="620" y="449"/>
                      </a:lnTo>
                      <a:lnTo>
                        <a:pt x="620" y="450"/>
                      </a:lnTo>
                      <a:lnTo>
                        <a:pt x="622" y="452"/>
                      </a:lnTo>
                      <a:lnTo>
                        <a:pt x="624" y="452"/>
                      </a:lnTo>
                      <a:lnTo>
                        <a:pt x="627" y="452"/>
                      </a:lnTo>
                      <a:lnTo>
                        <a:pt x="627" y="450"/>
                      </a:lnTo>
                      <a:lnTo>
                        <a:pt x="631" y="450"/>
                      </a:lnTo>
                      <a:lnTo>
                        <a:pt x="631" y="450"/>
                      </a:lnTo>
                      <a:lnTo>
                        <a:pt x="632" y="450"/>
                      </a:lnTo>
                      <a:lnTo>
                        <a:pt x="634" y="450"/>
                      </a:lnTo>
                      <a:lnTo>
                        <a:pt x="634" y="449"/>
                      </a:lnTo>
                      <a:lnTo>
                        <a:pt x="637" y="449"/>
                      </a:lnTo>
                      <a:lnTo>
                        <a:pt x="637" y="449"/>
                      </a:lnTo>
                      <a:lnTo>
                        <a:pt x="639" y="449"/>
                      </a:lnTo>
                      <a:lnTo>
                        <a:pt x="641" y="449"/>
                      </a:lnTo>
                      <a:lnTo>
                        <a:pt x="641" y="445"/>
                      </a:lnTo>
                      <a:lnTo>
                        <a:pt x="646" y="445"/>
                      </a:lnTo>
                      <a:lnTo>
                        <a:pt x="651" y="443"/>
                      </a:lnTo>
                      <a:lnTo>
                        <a:pt x="657" y="442"/>
                      </a:lnTo>
                      <a:lnTo>
                        <a:pt x="660" y="440"/>
                      </a:lnTo>
                      <a:lnTo>
                        <a:pt x="662" y="440"/>
                      </a:lnTo>
                      <a:lnTo>
                        <a:pt x="660" y="433"/>
                      </a:lnTo>
                      <a:lnTo>
                        <a:pt x="664" y="433"/>
                      </a:lnTo>
                      <a:lnTo>
                        <a:pt x="665" y="436"/>
                      </a:lnTo>
                      <a:lnTo>
                        <a:pt x="669" y="435"/>
                      </a:lnTo>
                      <a:lnTo>
                        <a:pt x="671" y="435"/>
                      </a:lnTo>
                      <a:lnTo>
                        <a:pt x="672" y="433"/>
                      </a:lnTo>
                      <a:lnTo>
                        <a:pt x="672" y="433"/>
                      </a:lnTo>
                      <a:lnTo>
                        <a:pt x="672" y="429"/>
                      </a:lnTo>
                      <a:lnTo>
                        <a:pt x="672" y="429"/>
                      </a:lnTo>
                      <a:lnTo>
                        <a:pt x="674" y="429"/>
                      </a:lnTo>
                      <a:lnTo>
                        <a:pt x="676" y="428"/>
                      </a:lnTo>
                      <a:lnTo>
                        <a:pt x="676" y="426"/>
                      </a:lnTo>
                      <a:lnTo>
                        <a:pt x="679" y="426"/>
                      </a:lnTo>
                      <a:lnTo>
                        <a:pt x="679" y="428"/>
                      </a:lnTo>
                      <a:lnTo>
                        <a:pt x="681" y="428"/>
                      </a:lnTo>
                      <a:lnTo>
                        <a:pt x="681" y="428"/>
                      </a:lnTo>
                      <a:lnTo>
                        <a:pt x="683" y="429"/>
                      </a:lnTo>
                      <a:lnTo>
                        <a:pt x="685" y="426"/>
                      </a:lnTo>
                      <a:lnTo>
                        <a:pt x="686" y="426"/>
                      </a:lnTo>
                      <a:lnTo>
                        <a:pt x="688" y="426"/>
                      </a:lnTo>
                      <a:lnTo>
                        <a:pt x="688" y="426"/>
                      </a:lnTo>
                      <a:lnTo>
                        <a:pt x="688" y="424"/>
                      </a:lnTo>
                      <a:lnTo>
                        <a:pt x="690" y="422"/>
                      </a:lnTo>
                      <a:lnTo>
                        <a:pt x="693" y="422"/>
                      </a:lnTo>
                      <a:lnTo>
                        <a:pt x="697" y="422"/>
                      </a:lnTo>
                      <a:lnTo>
                        <a:pt x="700" y="42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" name="Freeform 7"/>
                <p:cNvSpPr>
                  <a:spLocks noEditPoints="1"/>
                </p:cNvSpPr>
                <p:nvPr/>
              </p:nvSpPr>
              <p:spPr bwMode="auto">
                <a:xfrm>
                  <a:off x="2419350" y="1222375"/>
                  <a:ext cx="4275138" cy="984250"/>
                </a:xfrm>
                <a:custGeom>
                  <a:avLst/>
                  <a:gdLst>
                    <a:gd name="T0" fmla="*/ 998 w 2693"/>
                    <a:gd name="T1" fmla="*/ 82 h 620"/>
                    <a:gd name="T2" fmla="*/ 942 w 2693"/>
                    <a:gd name="T3" fmla="*/ 9 h 620"/>
                    <a:gd name="T4" fmla="*/ 660 w 2693"/>
                    <a:gd name="T5" fmla="*/ 481 h 620"/>
                    <a:gd name="T6" fmla="*/ 873 w 2693"/>
                    <a:gd name="T7" fmla="*/ 18 h 620"/>
                    <a:gd name="T8" fmla="*/ 906 w 2693"/>
                    <a:gd name="T9" fmla="*/ 7 h 620"/>
                    <a:gd name="T10" fmla="*/ 3 w 2693"/>
                    <a:gd name="T11" fmla="*/ 69 h 620"/>
                    <a:gd name="T12" fmla="*/ 22 w 2693"/>
                    <a:gd name="T13" fmla="*/ 88 h 620"/>
                    <a:gd name="T14" fmla="*/ 33 w 2693"/>
                    <a:gd name="T15" fmla="*/ 103 h 620"/>
                    <a:gd name="T16" fmla="*/ 28 w 2693"/>
                    <a:gd name="T17" fmla="*/ 130 h 620"/>
                    <a:gd name="T18" fmla="*/ 56 w 2693"/>
                    <a:gd name="T19" fmla="*/ 152 h 620"/>
                    <a:gd name="T20" fmla="*/ 108 w 2693"/>
                    <a:gd name="T21" fmla="*/ 147 h 620"/>
                    <a:gd name="T22" fmla="*/ 143 w 2693"/>
                    <a:gd name="T23" fmla="*/ 133 h 620"/>
                    <a:gd name="T24" fmla="*/ 173 w 2693"/>
                    <a:gd name="T25" fmla="*/ 124 h 620"/>
                    <a:gd name="T26" fmla="*/ 150 w 2693"/>
                    <a:gd name="T27" fmla="*/ 135 h 620"/>
                    <a:gd name="T28" fmla="*/ 139 w 2693"/>
                    <a:gd name="T29" fmla="*/ 156 h 620"/>
                    <a:gd name="T30" fmla="*/ 167 w 2693"/>
                    <a:gd name="T31" fmla="*/ 170 h 620"/>
                    <a:gd name="T32" fmla="*/ 157 w 2693"/>
                    <a:gd name="T33" fmla="*/ 177 h 620"/>
                    <a:gd name="T34" fmla="*/ 91 w 2693"/>
                    <a:gd name="T35" fmla="*/ 198 h 620"/>
                    <a:gd name="T36" fmla="*/ 124 w 2693"/>
                    <a:gd name="T37" fmla="*/ 210 h 620"/>
                    <a:gd name="T38" fmla="*/ 167 w 2693"/>
                    <a:gd name="T39" fmla="*/ 198 h 620"/>
                    <a:gd name="T40" fmla="*/ 209 w 2693"/>
                    <a:gd name="T41" fmla="*/ 203 h 620"/>
                    <a:gd name="T42" fmla="*/ 260 w 2693"/>
                    <a:gd name="T43" fmla="*/ 196 h 620"/>
                    <a:gd name="T44" fmla="*/ 270 w 2693"/>
                    <a:gd name="T45" fmla="*/ 166 h 620"/>
                    <a:gd name="T46" fmla="*/ 293 w 2693"/>
                    <a:gd name="T47" fmla="*/ 135 h 620"/>
                    <a:gd name="T48" fmla="*/ 260 w 2693"/>
                    <a:gd name="T49" fmla="*/ 128 h 620"/>
                    <a:gd name="T50" fmla="*/ 286 w 2693"/>
                    <a:gd name="T51" fmla="*/ 119 h 620"/>
                    <a:gd name="T52" fmla="*/ 319 w 2693"/>
                    <a:gd name="T53" fmla="*/ 116 h 620"/>
                    <a:gd name="T54" fmla="*/ 359 w 2693"/>
                    <a:gd name="T55" fmla="*/ 98 h 620"/>
                    <a:gd name="T56" fmla="*/ 401 w 2693"/>
                    <a:gd name="T57" fmla="*/ 79 h 620"/>
                    <a:gd name="T58" fmla="*/ 438 w 2693"/>
                    <a:gd name="T59" fmla="*/ 56 h 620"/>
                    <a:gd name="T60" fmla="*/ 495 w 2693"/>
                    <a:gd name="T61" fmla="*/ 25 h 620"/>
                    <a:gd name="T62" fmla="*/ 405 w 2693"/>
                    <a:gd name="T63" fmla="*/ 25 h 620"/>
                    <a:gd name="T64" fmla="*/ 415 w 2693"/>
                    <a:gd name="T65" fmla="*/ 13 h 620"/>
                    <a:gd name="T66" fmla="*/ 330 w 2693"/>
                    <a:gd name="T67" fmla="*/ 21 h 620"/>
                    <a:gd name="T68" fmla="*/ 279 w 2693"/>
                    <a:gd name="T69" fmla="*/ 30 h 620"/>
                    <a:gd name="T70" fmla="*/ 241 w 2693"/>
                    <a:gd name="T71" fmla="*/ 41 h 620"/>
                    <a:gd name="T72" fmla="*/ 178 w 2693"/>
                    <a:gd name="T73" fmla="*/ 30 h 620"/>
                    <a:gd name="T74" fmla="*/ 143 w 2693"/>
                    <a:gd name="T75" fmla="*/ 42 h 620"/>
                    <a:gd name="T76" fmla="*/ 132 w 2693"/>
                    <a:gd name="T77" fmla="*/ 44 h 620"/>
                    <a:gd name="T78" fmla="*/ 71 w 2693"/>
                    <a:gd name="T79" fmla="*/ 49 h 620"/>
                    <a:gd name="T80" fmla="*/ 99 w 2693"/>
                    <a:gd name="T81" fmla="*/ 62 h 620"/>
                    <a:gd name="T82" fmla="*/ 78 w 2693"/>
                    <a:gd name="T83" fmla="*/ 74 h 620"/>
                    <a:gd name="T84" fmla="*/ 138 w 2693"/>
                    <a:gd name="T85" fmla="*/ 77 h 620"/>
                    <a:gd name="T86" fmla="*/ 195 w 2693"/>
                    <a:gd name="T87" fmla="*/ 77 h 620"/>
                    <a:gd name="T88" fmla="*/ 281 w 2693"/>
                    <a:gd name="T89" fmla="*/ 70 h 620"/>
                    <a:gd name="T90" fmla="*/ 223 w 2693"/>
                    <a:gd name="T91" fmla="*/ 88 h 620"/>
                    <a:gd name="T92" fmla="*/ 209 w 2693"/>
                    <a:gd name="T93" fmla="*/ 114 h 620"/>
                    <a:gd name="T94" fmla="*/ 139 w 2693"/>
                    <a:gd name="T95" fmla="*/ 105 h 620"/>
                    <a:gd name="T96" fmla="*/ 78 w 2693"/>
                    <a:gd name="T97" fmla="*/ 89 h 620"/>
                    <a:gd name="T98" fmla="*/ 17 w 2693"/>
                    <a:gd name="T99" fmla="*/ 62 h 620"/>
                    <a:gd name="T100" fmla="*/ 188 w 2693"/>
                    <a:gd name="T101" fmla="*/ 163 h 620"/>
                    <a:gd name="T102" fmla="*/ 288 w 2693"/>
                    <a:gd name="T103" fmla="*/ 72 h 620"/>
                    <a:gd name="T104" fmla="*/ 84 w 2693"/>
                    <a:gd name="T105" fmla="*/ 152 h 620"/>
                    <a:gd name="T106" fmla="*/ 2217 w 2693"/>
                    <a:gd name="T107" fmla="*/ 23 h 620"/>
                    <a:gd name="T108" fmla="*/ 2204 w 2693"/>
                    <a:gd name="T109" fmla="*/ 35 h 620"/>
                    <a:gd name="T110" fmla="*/ 1094 w 2693"/>
                    <a:gd name="T111" fmla="*/ 49 h 620"/>
                    <a:gd name="T112" fmla="*/ 2192 w 2693"/>
                    <a:gd name="T113" fmla="*/ 48 h 620"/>
                    <a:gd name="T114" fmla="*/ 2192 w 2693"/>
                    <a:gd name="T115" fmla="*/ 62 h 620"/>
                    <a:gd name="T116" fmla="*/ 2199 w 2693"/>
                    <a:gd name="T117" fmla="*/ 70 h 620"/>
                    <a:gd name="T118" fmla="*/ 2162 w 2693"/>
                    <a:gd name="T119" fmla="*/ 65 h 620"/>
                    <a:gd name="T120" fmla="*/ 2307 w 2693"/>
                    <a:gd name="T121" fmla="*/ 65 h 620"/>
                    <a:gd name="T122" fmla="*/ 2185 w 2693"/>
                    <a:gd name="T123" fmla="*/ 74 h 6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2693" h="620">
                      <a:moveTo>
                        <a:pt x="1059" y="241"/>
                      </a:moveTo>
                      <a:lnTo>
                        <a:pt x="1061" y="241"/>
                      </a:lnTo>
                      <a:lnTo>
                        <a:pt x="1063" y="252"/>
                      </a:lnTo>
                      <a:lnTo>
                        <a:pt x="1059" y="252"/>
                      </a:lnTo>
                      <a:lnTo>
                        <a:pt x="1059" y="250"/>
                      </a:lnTo>
                      <a:lnTo>
                        <a:pt x="1059" y="250"/>
                      </a:lnTo>
                      <a:lnTo>
                        <a:pt x="1059" y="241"/>
                      </a:lnTo>
                      <a:close/>
                      <a:moveTo>
                        <a:pt x="1019" y="76"/>
                      </a:moveTo>
                      <a:lnTo>
                        <a:pt x="1017" y="76"/>
                      </a:lnTo>
                      <a:lnTo>
                        <a:pt x="1017" y="76"/>
                      </a:lnTo>
                      <a:lnTo>
                        <a:pt x="1017" y="74"/>
                      </a:lnTo>
                      <a:lnTo>
                        <a:pt x="1017" y="76"/>
                      </a:lnTo>
                      <a:lnTo>
                        <a:pt x="1017" y="76"/>
                      </a:lnTo>
                      <a:lnTo>
                        <a:pt x="1019" y="76"/>
                      </a:lnTo>
                      <a:close/>
                      <a:moveTo>
                        <a:pt x="1009" y="77"/>
                      </a:moveTo>
                      <a:lnTo>
                        <a:pt x="1010" y="77"/>
                      </a:lnTo>
                      <a:lnTo>
                        <a:pt x="1010" y="77"/>
                      </a:lnTo>
                      <a:lnTo>
                        <a:pt x="1007" y="79"/>
                      </a:lnTo>
                      <a:lnTo>
                        <a:pt x="1009" y="77"/>
                      </a:lnTo>
                      <a:close/>
                      <a:moveTo>
                        <a:pt x="981" y="88"/>
                      </a:moveTo>
                      <a:lnTo>
                        <a:pt x="981" y="86"/>
                      </a:lnTo>
                      <a:lnTo>
                        <a:pt x="988" y="86"/>
                      </a:lnTo>
                      <a:lnTo>
                        <a:pt x="988" y="84"/>
                      </a:lnTo>
                      <a:lnTo>
                        <a:pt x="989" y="84"/>
                      </a:lnTo>
                      <a:lnTo>
                        <a:pt x="989" y="82"/>
                      </a:lnTo>
                      <a:lnTo>
                        <a:pt x="993" y="82"/>
                      </a:lnTo>
                      <a:lnTo>
                        <a:pt x="996" y="82"/>
                      </a:lnTo>
                      <a:lnTo>
                        <a:pt x="998" y="81"/>
                      </a:lnTo>
                      <a:lnTo>
                        <a:pt x="1002" y="81"/>
                      </a:lnTo>
                      <a:lnTo>
                        <a:pt x="1005" y="81"/>
                      </a:lnTo>
                      <a:lnTo>
                        <a:pt x="1005" y="81"/>
                      </a:lnTo>
                      <a:lnTo>
                        <a:pt x="998" y="82"/>
                      </a:lnTo>
                      <a:lnTo>
                        <a:pt x="998" y="82"/>
                      </a:lnTo>
                      <a:lnTo>
                        <a:pt x="995" y="82"/>
                      </a:lnTo>
                      <a:lnTo>
                        <a:pt x="995" y="84"/>
                      </a:lnTo>
                      <a:lnTo>
                        <a:pt x="993" y="84"/>
                      </a:lnTo>
                      <a:lnTo>
                        <a:pt x="993" y="86"/>
                      </a:lnTo>
                      <a:lnTo>
                        <a:pt x="988" y="86"/>
                      </a:lnTo>
                      <a:lnTo>
                        <a:pt x="988" y="86"/>
                      </a:lnTo>
                      <a:lnTo>
                        <a:pt x="986" y="88"/>
                      </a:lnTo>
                      <a:lnTo>
                        <a:pt x="982" y="89"/>
                      </a:lnTo>
                      <a:lnTo>
                        <a:pt x="981" y="91"/>
                      </a:lnTo>
                      <a:lnTo>
                        <a:pt x="981" y="93"/>
                      </a:lnTo>
                      <a:lnTo>
                        <a:pt x="977" y="93"/>
                      </a:lnTo>
                      <a:lnTo>
                        <a:pt x="979" y="91"/>
                      </a:lnTo>
                      <a:lnTo>
                        <a:pt x="979" y="89"/>
                      </a:lnTo>
                      <a:lnTo>
                        <a:pt x="981" y="88"/>
                      </a:lnTo>
                      <a:close/>
                      <a:moveTo>
                        <a:pt x="928" y="37"/>
                      </a:moveTo>
                      <a:lnTo>
                        <a:pt x="930" y="37"/>
                      </a:lnTo>
                      <a:lnTo>
                        <a:pt x="930" y="37"/>
                      </a:lnTo>
                      <a:lnTo>
                        <a:pt x="930" y="39"/>
                      </a:lnTo>
                      <a:lnTo>
                        <a:pt x="930" y="37"/>
                      </a:lnTo>
                      <a:lnTo>
                        <a:pt x="928" y="37"/>
                      </a:lnTo>
                      <a:lnTo>
                        <a:pt x="928" y="37"/>
                      </a:lnTo>
                      <a:close/>
                      <a:moveTo>
                        <a:pt x="921" y="11"/>
                      </a:moveTo>
                      <a:lnTo>
                        <a:pt x="925" y="9"/>
                      </a:lnTo>
                      <a:lnTo>
                        <a:pt x="930" y="9"/>
                      </a:lnTo>
                      <a:lnTo>
                        <a:pt x="935" y="7"/>
                      </a:lnTo>
                      <a:lnTo>
                        <a:pt x="939" y="6"/>
                      </a:lnTo>
                      <a:lnTo>
                        <a:pt x="942" y="6"/>
                      </a:lnTo>
                      <a:lnTo>
                        <a:pt x="986" y="6"/>
                      </a:lnTo>
                      <a:lnTo>
                        <a:pt x="986" y="7"/>
                      </a:lnTo>
                      <a:lnTo>
                        <a:pt x="963" y="9"/>
                      </a:lnTo>
                      <a:lnTo>
                        <a:pt x="942" y="9"/>
                      </a:lnTo>
                      <a:lnTo>
                        <a:pt x="937" y="11"/>
                      </a:lnTo>
                      <a:lnTo>
                        <a:pt x="937" y="11"/>
                      </a:lnTo>
                      <a:lnTo>
                        <a:pt x="934" y="13"/>
                      </a:lnTo>
                      <a:lnTo>
                        <a:pt x="930" y="13"/>
                      </a:lnTo>
                      <a:lnTo>
                        <a:pt x="927" y="13"/>
                      </a:lnTo>
                      <a:lnTo>
                        <a:pt x="927" y="13"/>
                      </a:lnTo>
                      <a:lnTo>
                        <a:pt x="927" y="11"/>
                      </a:lnTo>
                      <a:lnTo>
                        <a:pt x="921" y="11"/>
                      </a:lnTo>
                      <a:lnTo>
                        <a:pt x="921" y="11"/>
                      </a:lnTo>
                      <a:close/>
                      <a:moveTo>
                        <a:pt x="628" y="482"/>
                      </a:moveTo>
                      <a:lnTo>
                        <a:pt x="623" y="481"/>
                      </a:lnTo>
                      <a:lnTo>
                        <a:pt x="623" y="479"/>
                      </a:lnTo>
                      <a:lnTo>
                        <a:pt x="626" y="479"/>
                      </a:lnTo>
                      <a:lnTo>
                        <a:pt x="626" y="481"/>
                      </a:lnTo>
                      <a:lnTo>
                        <a:pt x="628" y="481"/>
                      </a:lnTo>
                      <a:lnTo>
                        <a:pt x="628" y="482"/>
                      </a:lnTo>
                      <a:close/>
                      <a:moveTo>
                        <a:pt x="663" y="453"/>
                      </a:moveTo>
                      <a:lnTo>
                        <a:pt x="663" y="453"/>
                      </a:lnTo>
                      <a:lnTo>
                        <a:pt x="661" y="453"/>
                      </a:lnTo>
                      <a:lnTo>
                        <a:pt x="661" y="454"/>
                      </a:lnTo>
                      <a:lnTo>
                        <a:pt x="660" y="454"/>
                      </a:lnTo>
                      <a:lnTo>
                        <a:pt x="660" y="453"/>
                      </a:lnTo>
                      <a:lnTo>
                        <a:pt x="663" y="453"/>
                      </a:lnTo>
                      <a:close/>
                      <a:moveTo>
                        <a:pt x="658" y="456"/>
                      </a:moveTo>
                      <a:lnTo>
                        <a:pt x="660" y="456"/>
                      </a:lnTo>
                      <a:lnTo>
                        <a:pt x="660" y="458"/>
                      </a:lnTo>
                      <a:lnTo>
                        <a:pt x="658" y="458"/>
                      </a:lnTo>
                      <a:lnTo>
                        <a:pt x="658" y="456"/>
                      </a:lnTo>
                      <a:close/>
                      <a:moveTo>
                        <a:pt x="665" y="479"/>
                      </a:moveTo>
                      <a:lnTo>
                        <a:pt x="663" y="479"/>
                      </a:lnTo>
                      <a:lnTo>
                        <a:pt x="663" y="481"/>
                      </a:lnTo>
                      <a:lnTo>
                        <a:pt x="660" y="481"/>
                      </a:lnTo>
                      <a:lnTo>
                        <a:pt x="658" y="482"/>
                      </a:lnTo>
                      <a:lnTo>
                        <a:pt x="654" y="482"/>
                      </a:lnTo>
                      <a:lnTo>
                        <a:pt x="654" y="484"/>
                      </a:lnTo>
                      <a:lnTo>
                        <a:pt x="651" y="484"/>
                      </a:lnTo>
                      <a:lnTo>
                        <a:pt x="654" y="481"/>
                      </a:lnTo>
                      <a:lnTo>
                        <a:pt x="660" y="475"/>
                      </a:lnTo>
                      <a:lnTo>
                        <a:pt x="665" y="474"/>
                      </a:lnTo>
                      <a:lnTo>
                        <a:pt x="665" y="479"/>
                      </a:lnTo>
                      <a:close/>
                      <a:moveTo>
                        <a:pt x="726" y="620"/>
                      </a:moveTo>
                      <a:lnTo>
                        <a:pt x="726" y="620"/>
                      </a:lnTo>
                      <a:lnTo>
                        <a:pt x="726" y="620"/>
                      </a:lnTo>
                      <a:lnTo>
                        <a:pt x="726" y="617"/>
                      </a:lnTo>
                      <a:lnTo>
                        <a:pt x="728" y="617"/>
                      </a:lnTo>
                      <a:lnTo>
                        <a:pt x="728" y="618"/>
                      </a:lnTo>
                      <a:lnTo>
                        <a:pt x="728" y="618"/>
                      </a:lnTo>
                      <a:lnTo>
                        <a:pt x="726" y="620"/>
                      </a:lnTo>
                      <a:close/>
                      <a:moveTo>
                        <a:pt x="846" y="493"/>
                      </a:moveTo>
                      <a:lnTo>
                        <a:pt x="839" y="494"/>
                      </a:lnTo>
                      <a:lnTo>
                        <a:pt x="839" y="487"/>
                      </a:lnTo>
                      <a:lnTo>
                        <a:pt x="839" y="487"/>
                      </a:lnTo>
                      <a:lnTo>
                        <a:pt x="841" y="487"/>
                      </a:lnTo>
                      <a:lnTo>
                        <a:pt x="841" y="486"/>
                      </a:lnTo>
                      <a:lnTo>
                        <a:pt x="848" y="487"/>
                      </a:lnTo>
                      <a:lnTo>
                        <a:pt x="848" y="489"/>
                      </a:lnTo>
                      <a:lnTo>
                        <a:pt x="846" y="491"/>
                      </a:lnTo>
                      <a:lnTo>
                        <a:pt x="846" y="493"/>
                      </a:lnTo>
                      <a:close/>
                      <a:moveTo>
                        <a:pt x="881" y="13"/>
                      </a:moveTo>
                      <a:lnTo>
                        <a:pt x="874" y="14"/>
                      </a:lnTo>
                      <a:lnTo>
                        <a:pt x="874" y="14"/>
                      </a:lnTo>
                      <a:lnTo>
                        <a:pt x="874" y="14"/>
                      </a:lnTo>
                      <a:lnTo>
                        <a:pt x="873" y="16"/>
                      </a:lnTo>
                      <a:lnTo>
                        <a:pt x="873" y="18"/>
                      </a:lnTo>
                      <a:lnTo>
                        <a:pt x="871" y="16"/>
                      </a:lnTo>
                      <a:lnTo>
                        <a:pt x="871" y="16"/>
                      </a:lnTo>
                      <a:lnTo>
                        <a:pt x="869" y="14"/>
                      </a:lnTo>
                      <a:lnTo>
                        <a:pt x="867" y="14"/>
                      </a:lnTo>
                      <a:lnTo>
                        <a:pt x="866" y="16"/>
                      </a:lnTo>
                      <a:lnTo>
                        <a:pt x="866" y="16"/>
                      </a:lnTo>
                      <a:lnTo>
                        <a:pt x="866" y="18"/>
                      </a:lnTo>
                      <a:lnTo>
                        <a:pt x="866" y="18"/>
                      </a:lnTo>
                      <a:lnTo>
                        <a:pt x="864" y="18"/>
                      </a:lnTo>
                      <a:lnTo>
                        <a:pt x="864" y="14"/>
                      </a:lnTo>
                      <a:lnTo>
                        <a:pt x="866" y="14"/>
                      </a:lnTo>
                      <a:lnTo>
                        <a:pt x="867" y="13"/>
                      </a:lnTo>
                      <a:lnTo>
                        <a:pt x="873" y="11"/>
                      </a:lnTo>
                      <a:lnTo>
                        <a:pt x="878" y="11"/>
                      </a:lnTo>
                      <a:lnTo>
                        <a:pt x="881" y="11"/>
                      </a:lnTo>
                      <a:lnTo>
                        <a:pt x="881" y="13"/>
                      </a:lnTo>
                      <a:close/>
                      <a:moveTo>
                        <a:pt x="893" y="13"/>
                      </a:moveTo>
                      <a:lnTo>
                        <a:pt x="893" y="13"/>
                      </a:lnTo>
                      <a:lnTo>
                        <a:pt x="892" y="13"/>
                      </a:lnTo>
                      <a:lnTo>
                        <a:pt x="892" y="13"/>
                      </a:lnTo>
                      <a:lnTo>
                        <a:pt x="890" y="11"/>
                      </a:lnTo>
                      <a:lnTo>
                        <a:pt x="890" y="11"/>
                      </a:lnTo>
                      <a:lnTo>
                        <a:pt x="890" y="11"/>
                      </a:lnTo>
                      <a:lnTo>
                        <a:pt x="892" y="11"/>
                      </a:lnTo>
                      <a:lnTo>
                        <a:pt x="892" y="6"/>
                      </a:lnTo>
                      <a:lnTo>
                        <a:pt x="890" y="0"/>
                      </a:lnTo>
                      <a:lnTo>
                        <a:pt x="893" y="0"/>
                      </a:lnTo>
                      <a:lnTo>
                        <a:pt x="893" y="6"/>
                      </a:lnTo>
                      <a:lnTo>
                        <a:pt x="897" y="7"/>
                      </a:lnTo>
                      <a:lnTo>
                        <a:pt x="899" y="11"/>
                      </a:lnTo>
                      <a:lnTo>
                        <a:pt x="902" y="9"/>
                      </a:lnTo>
                      <a:lnTo>
                        <a:pt x="906" y="7"/>
                      </a:lnTo>
                      <a:lnTo>
                        <a:pt x="909" y="7"/>
                      </a:lnTo>
                      <a:lnTo>
                        <a:pt x="913" y="7"/>
                      </a:lnTo>
                      <a:lnTo>
                        <a:pt x="916" y="9"/>
                      </a:lnTo>
                      <a:lnTo>
                        <a:pt x="920" y="11"/>
                      </a:lnTo>
                      <a:lnTo>
                        <a:pt x="920" y="11"/>
                      </a:lnTo>
                      <a:lnTo>
                        <a:pt x="911" y="11"/>
                      </a:lnTo>
                      <a:lnTo>
                        <a:pt x="911" y="11"/>
                      </a:lnTo>
                      <a:lnTo>
                        <a:pt x="909" y="11"/>
                      </a:lnTo>
                      <a:lnTo>
                        <a:pt x="909" y="11"/>
                      </a:lnTo>
                      <a:lnTo>
                        <a:pt x="909" y="11"/>
                      </a:lnTo>
                      <a:lnTo>
                        <a:pt x="899" y="11"/>
                      </a:lnTo>
                      <a:lnTo>
                        <a:pt x="899" y="14"/>
                      </a:lnTo>
                      <a:lnTo>
                        <a:pt x="897" y="14"/>
                      </a:lnTo>
                      <a:lnTo>
                        <a:pt x="897" y="16"/>
                      </a:lnTo>
                      <a:lnTo>
                        <a:pt x="897" y="16"/>
                      </a:lnTo>
                      <a:lnTo>
                        <a:pt x="893" y="13"/>
                      </a:lnTo>
                      <a:close/>
                      <a:moveTo>
                        <a:pt x="993" y="383"/>
                      </a:moveTo>
                      <a:lnTo>
                        <a:pt x="993" y="384"/>
                      </a:lnTo>
                      <a:lnTo>
                        <a:pt x="991" y="384"/>
                      </a:lnTo>
                      <a:lnTo>
                        <a:pt x="989" y="383"/>
                      </a:lnTo>
                      <a:lnTo>
                        <a:pt x="986" y="383"/>
                      </a:lnTo>
                      <a:lnTo>
                        <a:pt x="984" y="383"/>
                      </a:lnTo>
                      <a:lnTo>
                        <a:pt x="984" y="384"/>
                      </a:lnTo>
                      <a:lnTo>
                        <a:pt x="984" y="384"/>
                      </a:lnTo>
                      <a:lnTo>
                        <a:pt x="986" y="383"/>
                      </a:lnTo>
                      <a:lnTo>
                        <a:pt x="988" y="381"/>
                      </a:lnTo>
                      <a:lnTo>
                        <a:pt x="989" y="381"/>
                      </a:lnTo>
                      <a:lnTo>
                        <a:pt x="995" y="381"/>
                      </a:lnTo>
                      <a:lnTo>
                        <a:pt x="993" y="383"/>
                      </a:lnTo>
                      <a:lnTo>
                        <a:pt x="993" y="383"/>
                      </a:lnTo>
                      <a:close/>
                      <a:moveTo>
                        <a:pt x="5" y="69"/>
                      </a:moveTo>
                      <a:lnTo>
                        <a:pt x="3" y="69"/>
                      </a:lnTo>
                      <a:lnTo>
                        <a:pt x="2" y="70"/>
                      </a:lnTo>
                      <a:lnTo>
                        <a:pt x="0" y="70"/>
                      </a:lnTo>
                      <a:lnTo>
                        <a:pt x="0" y="74"/>
                      </a:lnTo>
                      <a:lnTo>
                        <a:pt x="2" y="77"/>
                      </a:lnTo>
                      <a:lnTo>
                        <a:pt x="7" y="77"/>
                      </a:lnTo>
                      <a:lnTo>
                        <a:pt x="7" y="81"/>
                      </a:lnTo>
                      <a:lnTo>
                        <a:pt x="10" y="79"/>
                      </a:lnTo>
                      <a:lnTo>
                        <a:pt x="12" y="79"/>
                      </a:lnTo>
                      <a:lnTo>
                        <a:pt x="14" y="77"/>
                      </a:lnTo>
                      <a:lnTo>
                        <a:pt x="15" y="77"/>
                      </a:lnTo>
                      <a:lnTo>
                        <a:pt x="15" y="76"/>
                      </a:lnTo>
                      <a:lnTo>
                        <a:pt x="17" y="76"/>
                      </a:lnTo>
                      <a:lnTo>
                        <a:pt x="19" y="77"/>
                      </a:lnTo>
                      <a:lnTo>
                        <a:pt x="19" y="79"/>
                      </a:lnTo>
                      <a:lnTo>
                        <a:pt x="21" y="81"/>
                      </a:lnTo>
                      <a:lnTo>
                        <a:pt x="31" y="81"/>
                      </a:lnTo>
                      <a:lnTo>
                        <a:pt x="31" y="79"/>
                      </a:lnTo>
                      <a:lnTo>
                        <a:pt x="31" y="79"/>
                      </a:lnTo>
                      <a:lnTo>
                        <a:pt x="33" y="77"/>
                      </a:lnTo>
                      <a:lnTo>
                        <a:pt x="33" y="77"/>
                      </a:lnTo>
                      <a:lnTo>
                        <a:pt x="33" y="76"/>
                      </a:lnTo>
                      <a:lnTo>
                        <a:pt x="33" y="76"/>
                      </a:lnTo>
                      <a:lnTo>
                        <a:pt x="33" y="77"/>
                      </a:lnTo>
                      <a:lnTo>
                        <a:pt x="35" y="77"/>
                      </a:lnTo>
                      <a:lnTo>
                        <a:pt x="35" y="81"/>
                      </a:lnTo>
                      <a:lnTo>
                        <a:pt x="35" y="81"/>
                      </a:lnTo>
                      <a:lnTo>
                        <a:pt x="36" y="82"/>
                      </a:lnTo>
                      <a:lnTo>
                        <a:pt x="36" y="84"/>
                      </a:lnTo>
                      <a:lnTo>
                        <a:pt x="38" y="86"/>
                      </a:lnTo>
                      <a:lnTo>
                        <a:pt x="33" y="86"/>
                      </a:lnTo>
                      <a:lnTo>
                        <a:pt x="28" y="86"/>
                      </a:lnTo>
                      <a:lnTo>
                        <a:pt x="22" y="88"/>
                      </a:lnTo>
                      <a:lnTo>
                        <a:pt x="17" y="88"/>
                      </a:lnTo>
                      <a:lnTo>
                        <a:pt x="14" y="89"/>
                      </a:lnTo>
                      <a:lnTo>
                        <a:pt x="14" y="89"/>
                      </a:lnTo>
                      <a:lnTo>
                        <a:pt x="14" y="89"/>
                      </a:lnTo>
                      <a:lnTo>
                        <a:pt x="14" y="91"/>
                      </a:lnTo>
                      <a:lnTo>
                        <a:pt x="15" y="93"/>
                      </a:lnTo>
                      <a:lnTo>
                        <a:pt x="17" y="95"/>
                      </a:lnTo>
                      <a:lnTo>
                        <a:pt x="17" y="95"/>
                      </a:lnTo>
                      <a:lnTo>
                        <a:pt x="15" y="95"/>
                      </a:lnTo>
                      <a:lnTo>
                        <a:pt x="15" y="96"/>
                      </a:lnTo>
                      <a:lnTo>
                        <a:pt x="14" y="96"/>
                      </a:lnTo>
                      <a:lnTo>
                        <a:pt x="12" y="96"/>
                      </a:lnTo>
                      <a:lnTo>
                        <a:pt x="10" y="96"/>
                      </a:lnTo>
                      <a:lnTo>
                        <a:pt x="9" y="98"/>
                      </a:lnTo>
                      <a:lnTo>
                        <a:pt x="9" y="98"/>
                      </a:lnTo>
                      <a:lnTo>
                        <a:pt x="9" y="98"/>
                      </a:lnTo>
                      <a:lnTo>
                        <a:pt x="9" y="100"/>
                      </a:lnTo>
                      <a:lnTo>
                        <a:pt x="17" y="102"/>
                      </a:lnTo>
                      <a:lnTo>
                        <a:pt x="17" y="102"/>
                      </a:lnTo>
                      <a:lnTo>
                        <a:pt x="19" y="102"/>
                      </a:lnTo>
                      <a:lnTo>
                        <a:pt x="21" y="102"/>
                      </a:lnTo>
                      <a:lnTo>
                        <a:pt x="22" y="102"/>
                      </a:lnTo>
                      <a:lnTo>
                        <a:pt x="22" y="102"/>
                      </a:lnTo>
                      <a:lnTo>
                        <a:pt x="22" y="102"/>
                      </a:lnTo>
                      <a:lnTo>
                        <a:pt x="26" y="102"/>
                      </a:lnTo>
                      <a:lnTo>
                        <a:pt x="26" y="102"/>
                      </a:lnTo>
                      <a:lnTo>
                        <a:pt x="28" y="100"/>
                      </a:lnTo>
                      <a:lnTo>
                        <a:pt x="29" y="98"/>
                      </a:lnTo>
                      <a:lnTo>
                        <a:pt x="29" y="98"/>
                      </a:lnTo>
                      <a:lnTo>
                        <a:pt x="29" y="98"/>
                      </a:lnTo>
                      <a:lnTo>
                        <a:pt x="29" y="103"/>
                      </a:lnTo>
                      <a:lnTo>
                        <a:pt x="33" y="103"/>
                      </a:lnTo>
                      <a:lnTo>
                        <a:pt x="36" y="103"/>
                      </a:lnTo>
                      <a:lnTo>
                        <a:pt x="38" y="102"/>
                      </a:lnTo>
                      <a:lnTo>
                        <a:pt x="40" y="103"/>
                      </a:lnTo>
                      <a:lnTo>
                        <a:pt x="42" y="107"/>
                      </a:lnTo>
                      <a:lnTo>
                        <a:pt x="42" y="107"/>
                      </a:lnTo>
                      <a:lnTo>
                        <a:pt x="26" y="107"/>
                      </a:lnTo>
                      <a:lnTo>
                        <a:pt x="26" y="105"/>
                      </a:lnTo>
                      <a:lnTo>
                        <a:pt x="22" y="103"/>
                      </a:lnTo>
                      <a:lnTo>
                        <a:pt x="19" y="103"/>
                      </a:lnTo>
                      <a:lnTo>
                        <a:pt x="14" y="103"/>
                      </a:lnTo>
                      <a:lnTo>
                        <a:pt x="14" y="109"/>
                      </a:lnTo>
                      <a:lnTo>
                        <a:pt x="15" y="109"/>
                      </a:lnTo>
                      <a:lnTo>
                        <a:pt x="15" y="112"/>
                      </a:lnTo>
                      <a:lnTo>
                        <a:pt x="14" y="112"/>
                      </a:lnTo>
                      <a:lnTo>
                        <a:pt x="15" y="114"/>
                      </a:lnTo>
                      <a:lnTo>
                        <a:pt x="15" y="116"/>
                      </a:lnTo>
                      <a:lnTo>
                        <a:pt x="17" y="116"/>
                      </a:lnTo>
                      <a:lnTo>
                        <a:pt x="19" y="116"/>
                      </a:lnTo>
                      <a:lnTo>
                        <a:pt x="21" y="119"/>
                      </a:lnTo>
                      <a:lnTo>
                        <a:pt x="24" y="119"/>
                      </a:lnTo>
                      <a:lnTo>
                        <a:pt x="24" y="121"/>
                      </a:lnTo>
                      <a:lnTo>
                        <a:pt x="28" y="123"/>
                      </a:lnTo>
                      <a:lnTo>
                        <a:pt x="33" y="123"/>
                      </a:lnTo>
                      <a:lnTo>
                        <a:pt x="40" y="123"/>
                      </a:lnTo>
                      <a:lnTo>
                        <a:pt x="45" y="123"/>
                      </a:lnTo>
                      <a:lnTo>
                        <a:pt x="45" y="124"/>
                      </a:lnTo>
                      <a:lnTo>
                        <a:pt x="42" y="124"/>
                      </a:lnTo>
                      <a:lnTo>
                        <a:pt x="42" y="126"/>
                      </a:lnTo>
                      <a:lnTo>
                        <a:pt x="36" y="126"/>
                      </a:lnTo>
                      <a:lnTo>
                        <a:pt x="31" y="126"/>
                      </a:lnTo>
                      <a:lnTo>
                        <a:pt x="26" y="128"/>
                      </a:lnTo>
                      <a:lnTo>
                        <a:pt x="28" y="130"/>
                      </a:lnTo>
                      <a:lnTo>
                        <a:pt x="28" y="131"/>
                      </a:lnTo>
                      <a:lnTo>
                        <a:pt x="29" y="133"/>
                      </a:lnTo>
                      <a:lnTo>
                        <a:pt x="36" y="131"/>
                      </a:lnTo>
                      <a:lnTo>
                        <a:pt x="38" y="133"/>
                      </a:lnTo>
                      <a:lnTo>
                        <a:pt x="42" y="133"/>
                      </a:lnTo>
                      <a:lnTo>
                        <a:pt x="43" y="133"/>
                      </a:lnTo>
                      <a:lnTo>
                        <a:pt x="47" y="133"/>
                      </a:lnTo>
                      <a:lnTo>
                        <a:pt x="47" y="131"/>
                      </a:lnTo>
                      <a:lnTo>
                        <a:pt x="49" y="131"/>
                      </a:lnTo>
                      <a:lnTo>
                        <a:pt x="52" y="128"/>
                      </a:lnTo>
                      <a:lnTo>
                        <a:pt x="66" y="128"/>
                      </a:lnTo>
                      <a:lnTo>
                        <a:pt x="66" y="131"/>
                      </a:lnTo>
                      <a:lnTo>
                        <a:pt x="57" y="131"/>
                      </a:lnTo>
                      <a:lnTo>
                        <a:pt x="57" y="133"/>
                      </a:lnTo>
                      <a:lnTo>
                        <a:pt x="56" y="133"/>
                      </a:lnTo>
                      <a:lnTo>
                        <a:pt x="56" y="135"/>
                      </a:lnTo>
                      <a:lnTo>
                        <a:pt x="50" y="135"/>
                      </a:lnTo>
                      <a:lnTo>
                        <a:pt x="50" y="135"/>
                      </a:lnTo>
                      <a:lnTo>
                        <a:pt x="49" y="135"/>
                      </a:lnTo>
                      <a:lnTo>
                        <a:pt x="49" y="137"/>
                      </a:lnTo>
                      <a:lnTo>
                        <a:pt x="45" y="137"/>
                      </a:lnTo>
                      <a:lnTo>
                        <a:pt x="45" y="137"/>
                      </a:lnTo>
                      <a:lnTo>
                        <a:pt x="45" y="138"/>
                      </a:lnTo>
                      <a:lnTo>
                        <a:pt x="45" y="140"/>
                      </a:lnTo>
                      <a:lnTo>
                        <a:pt x="47" y="144"/>
                      </a:lnTo>
                      <a:lnTo>
                        <a:pt x="47" y="145"/>
                      </a:lnTo>
                      <a:lnTo>
                        <a:pt x="50" y="145"/>
                      </a:lnTo>
                      <a:lnTo>
                        <a:pt x="50" y="149"/>
                      </a:lnTo>
                      <a:lnTo>
                        <a:pt x="52" y="151"/>
                      </a:lnTo>
                      <a:lnTo>
                        <a:pt x="52" y="151"/>
                      </a:lnTo>
                      <a:lnTo>
                        <a:pt x="54" y="152"/>
                      </a:lnTo>
                      <a:lnTo>
                        <a:pt x="56" y="152"/>
                      </a:lnTo>
                      <a:lnTo>
                        <a:pt x="56" y="156"/>
                      </a:lnTo>
                      <a:lnTo>
                        <a:pt x="54" y="156"/>
                      </a:lnTo>
                      <a:lnTo>
                        <a:pt x="50" y="156"/>
                      </a:lnTo>
                      <a:lnTo>
                        <a:pt x="52" y="161"/>
                      </a:lnTo>
                      <a:lnTo>
                        <a:pt x="68" y="161"/>
                      </a:lnTo>
                      <a:lnTo>
                        <a:pt x="68" y="161"/>
                      </a:lnTo>
                      <a:lnTo>
                        <a:pt x="71" y="161"/>
                      </a:lnTo>
                      <a:lnTo>
                        <a:pt x="71" y="159"/>
                      </a:lnTo>
                      <a:lnTo>
                        <a:pt x="75" y="158"/>
                      </a:lnTo>
                      <a:lnTo>
                        <a:pt x="75" y="154"/>
                      </a:lnTo>
                      <a:lnTo>
                        <a:pt x="77" y="154"/>
                      </a:lnTo>
                      <a:lnTo>
                        <a:pt x="78" y="156"/>
                      </a:lnTo>
                      <a:lnTo>
                        <a:pt x="80" y="158"/>
                      </a:lnTo>
                      <a:lnTo>
                        <a:pt x="82" y="159"/>
                      </a:lnTo>
                      <a:lnTo>
                        <a:pt x="84" y="159"/>
                      </a:lnTo>
                      <a:lnTo>
                        <a:pt x="85" y="159"/>
                      </a:lnTo>
                      <a:lnTo>
                        <a:pt x="89" y="161"/>
                      </a:lnTo>
                      <a:lnTo>
                        <a:pt x="89" y="158"/>
                      </a:lnTo>
                      <a:lnTo>
                        <a:pt x="87" y="158"/>
                      </a:lnTo>
                      <a:lnTo>
                        <a:pt x="87" y="156"/>
                      </a:lnTo>
                      <a:lnTo>
                        <a:pt x="89" y="158"/>
                      </a:lnTo>
                      <a:lnTo>
                        <a:pt x="89" y="158"/>
                      </a:lnTo>
                      <a:lnTo>
                        <a:pt x="92" y="158"/>
                      </a:lnTo>
                      <a:lnTo>
                        <a:pt x="92" y="154"/>
                      </a:lnTo>
                      <a:lnTo>
                        <a:pt x="94" y="154"/>
                      </a:lnTo>
                      <a:lnTo>
                        <a:pt x="96" y="152"/>
                      </a:lnTo>
                      <a:lnTo>
                        <a:pt x="96" y="151"/>
                      </a:lnTo>
                      <a:lnTo>
                        <a:pt x="96" y="149"/>
                      </a:lnTo>
                      <a:lnTo>
                        <a:pt x="99" y="149"/>
                      </a:lnTo>
                      <a:lnTo>
                        <a:pt x="103" y="149"/>
                      </a:lnTo>
                      <a:lnTo>
                        <a:pt x="105" y="149"/>
                      </a:lnTo>
                      <a:lnTo>
                        <a:pt x="108" y="147"/>
                      </a:lnTo>
                      <a:lnTo>
                        <a:pt x="110" y="145"/>
                      </a:lnTo>
                      <a:lnTo>
                        <a:pt x="110" y="144"/>
                      </a:lnTo>
                      <a:lnTo>
                        <a:pt x="110" y="144"/>
                      </a:lnTo>
                      <a:lnTo>
                        <a:pt x="108" y="144"/>
                      </a:lnTo>
                      <a:lnTo>
                        <a:pt x="108" y="142"/>
                      </a:lnTo>
                      <a:lnTo>
                        <a:pt x="110" y="142"/>
                      </a:lnTo>
                      <a:lnTo>
                        <a:pt x="110" y="138"/>
                      </a:lnTo>
                      <a:lnTo>
                        <a:pt x="111" y="138"/>
                      </a:lnTo>
                      <a:lnTo>
                        <a:pt x="111" y="137"/>
                      </a:lnTo>
                      <a:lnTo>
                        <a:pt x="111" y="137"/>
                      </a:lnTo>
                      <a:lnTo>
                        <a:pt x="111" y="137"/>
                      </a:lnTo>
                      <a:lnTo>
                        <a:pt x="113" y="135"/>
                      </a:lnTo>
                      <a:lnTo>
                        <a:pt x="113" y="135"/>
                      </a:lnTo>
                      <a:lnTo>
                        <a:pt x="113" y="135"/>
                      </a:lnTo>
                      <a:lnTo>
                        <a:pt x="113" y="137"/>
                      </a:lnTo>
                      <a:lnTo>
                        <a:pt x="113" y="138"/>
                      </a:lnTo>
                      <a:lnTo>
                        <a:pt x="113" y="142"/>
                      </a:lnTo>
                      <a:lnTo>
                        <a:pt x="115" y="142"/>
                      </a:lnTo>
                      <a:lnTo>
                        <a:pt x="118" y="142"/>
                      </a:lnTo>
                      <a:lnTo>
                        <a:pt x="120" y="140"/>
                      </a:lnTo>
                      <a:lnTo>
                        <a:pt x="120" y="137"/>
                      </a:lnTo>
                      <a:lnTo>
                        <a:pt x="122" y="137"/>
                      </a:lnTo>
                      <a:lnTo>
                        <a:pt x="122" y="137"/>
                      </a:lnTo>
                      <a:lnTo>
                        <a:pt x="125" y="137"/>
                      </a:lnTo>
                      <a:lnTo>
                        <a:pt x="125" y="135"/>
                      </a:lnTo>
                      <a:lnTo>
                        <a:pt x="127" y="135"/>
                      </a:lnTo>
                      <a:lnTo>
                        <a:pt x="127" y="133"/>
                      </a:lnTo>
                      <a:lnTo>
                        <a:pt x="131" y="137"/>
                      </a:lnTo>
                      <a:lnTo>
                        <a:pt x="131" y="135"/>
                      </a:lnTo>
                      <a:lnTo>
                        <a:pt x="134" y="135"/>
                      </a:lnTo>
                      <a:lnTo>
                        <a:pt x="134" y="135"/>
                      </a:lnTo>
                      <a:lnTo>
                        <a:pt x="143" y="133"/>
                      </a:lnTo>
                      <a:lnTo>
                        <a:pt x="143" y="135"/>
                      </a:lnTo>
                      <a:lnTo>
                        <a:pt x="145" y="135"/>
                      </a:lnTo>
                      <a:lnTo>
                        <a:pt x="145" y="133"/>
                      </a:lnTo>
                      <a:lnTo>
                        <a:pt x="150" y="133"/>
                      </a:lnTo>
                      <a:lnTo>
                        <a:pt x="150" y="131"/>
                      </a:lnTo>
                      <a:lnTo>
                        <a:pt x="153" y="131"/>
                      </a:lnTo>
                      <a:lnTo>
                        <a:pt x="155" y="130"/>
                      </a:lnTo>
                      <a:lnTo>
                        <a:pt x="157" y="130"/>
                      </a:lnTo>
                      <a:lnTo>
                        <a:pt x="159" y="128"/>
                      </a:lnTo>
                      <a:lnTo>
                        <a:pt x="160" y="128"/>
                      </a:lnTo>
                      <a:lnTo>
                        <a:pt x="160" y="124"/>
                      </a:lnTo>
                      <a:lnTo>
                        <a:pt x="162" y="124"/>
                      </a:lnTo>
                      <a:lnTo>
                        <a:pt x="160" y="119"/>
                      </a:lnTo>
                      <a:lnTo>
                        <a:pt x="159" y="119"/>
                      </a:lnTo>
                      <a:lnTo>
                        <a:pt x="157" y="116"/>
                      </a:lnTo>
                      <a:lnTo>
                        <a:pt x="157" y="116"/>
                      </a:lnTo>
                      <a:lnTo>
                        <a:pt x="157" y="114"/>
                      </a:lnTo>
                      <a:lnTo>
                        <a:pt x="155" y="112"/>
                      </a:lnTo>
                      <a:lnTo>
                        <a:pt x="155" y="110"/>
                      </a:lnTo>
                      <a:lnTo>
                        <a:pt x="159" y="112"/>
                      </a:lnTo>
                      <a:lnTo>
                        <a:pt x="159" y="112"/>
                      </a:lnTo>
                      <a:lnTo>
                        <a:pt x="160" y="114"/>
                      </a:lnTo>
                      <a:lnTo>
                        <a:pt x="160" y="116"/>
                      </a:lnTo>
                      <a:lnTo>
                        <a:pt x="162" y="119"/>
                      </a:lnTo>
                      <a:lnTo>
                        <a:pt x="162" y="119"/>
                      </a:lnTo>
                      <a:lnTo>
                        <a:pt x="162" y="121"/>
                      </a:lnTo>
                      <a:lnTo>
                        <a:pt x="164" y="121"/>
                      </a:lnTo>
                      <a:lnTo>
                        <a:pt x="164" y="124"/>
                      </a:lnTo>
                      <a:lnTo>
                        <a:pt x="167" y="124"/>
                      </a:lnTo>
                      <a:lnTo>
                        <a:pt x="171" y="123"/>
                      </a:lnTo>
                      <a:lnTo>
                        <a:pt x="173" y="123"/>
                      </a:lnTo>
                      <a:lnTo>
                        <a:pt x="173" y="124"/>
                      </a:lnTo>
                      <a:lnTo>
                        <a:pt x="174" y="126"/>
                      </a:lnTo>
                      <a:lnTo>
                        <a:pt x="176" y="128"/>
                      </a:lnTo>
                      <a:lnTo>
                        <a:pt x="176" y="128"/>
                      </a:lnTo>
                      <a:lnTo>
                        <a:pt x="174" y="130"/>
                      </a:lnTo>
                      <a:lnTo>
                        <a:pt x="171" y="130"/>
                      </a:lnTo>
                      <a:lnTo>
                        <a:pt x="166" y="130"/>
                      </a:lnTo>
                      <a:lnTo>
                        <a:pt x="164" y="130"/>
                      </a:lnTo>
                      <a:lnTo>
                        <a:pt x="164" y="131"/>
                      </a:lnTo>
                      <a:lnTo>
                        <a:pt x="162" y="131"/>
                      </a:lnTo>
                      <a:lnTo>
                        <a:pt x="162" y="131"/>
                      </a:lnTo>
                      <a:lnTo>
                        <a:pt x="162" y="131"/>
                      </a:lnTo>
                      <a:lnTo>
                        <a:pt x="178" y="135"/>
                      </a:lnTo>
                      <a:lnTo>
                        <a:pt x="192" y="135"/>
                      </a:lnTo>
                      <a:lnTo>
                        <a:pt x="194" y="135"/>
                      </a:lnTo>
                      <a:lnTo>
                        <a:pt x="194" y="135"/>
                      </a:lnTo>
                      <a:lnTo>
                        <a:pt x="195" y="135"/>
                      </a:lnTo>
                      <a:lnTo>
                        <a:pt x="194" y="137"/>
                      </a:lnTo>
                      <a:lnTo>
                        <a:pt x="194" y="138"/>
                      </a:lnTo>
                      <a:lnTo>
                        <a:pt x="195" y="138"/>
                      </a:lnTo>
                      <a:lnTo>
                        <a:pt x="195" y="140"/>
                      </a:lnTo>
                      <a:lnTo>
                        <a:pt x="192" y="140"/>
                      </a:lnTo>
                      <a:lnTo>
                        <a:pt x="190" y="140"/>
                      </a:lnTo>
                      <a:lnTo>
                        <a:pt x="190" y="138"/>
                      </a:lnTo>
                      <a:lnTo>
                        <a:pt x="174" y="138"/>
                      </a:lnTo>
                      <a:lnTo>
                        <a:pt x="174" y="137"/>
                      </a:lnTo>
                      <a:lnTo>
                        <a:pt x="166" y="137"/>
                      </a:lnTo>
                      <a:lnTo>
                        <a:pt x="164" y="138"/>
                      </a:lnTo>
                      <a:lnTo>
                        <a:pt x="160" y="138"/>
                      </a:lnTo>
                      <a:lnTo>
                        <a:pt x="157" y="138"/>
                      </a:lnTo>
                      <a:lnTo>
                        <a:pt x="153" y="138"/>
                      </a:lnTo>
                      <a:lnTo>
                        <a:pt x="153" y="137"/>
                      </a:lnTo>
                      <a:lnTo>
                        <a:pt x="150" y="135"/>
                      </a:lnTo>
                      <a:lnTo>
                        <a:pt x="150" y="137"/>
                      </a:lnTo>
                      <a:lnTo>
                        <a:pt x="145" y="137"/>
                      </a:lnTo>
                      <a:lnTo>
                        <a:pt x="145" y="137"/>
                      </a:lnTo>
                      <a:lnTo>
                        <a:pt x="143" y="137"/>
                      </a:lnTo>
                      <a:lnTo>
                        <a:pt x="143" y="138"/>
                      </a:lnTo>
                      <a:lnTo>
                        <a:pt x="139" y="138"/>
                      </a:lnTo>
                      <a:lnTo>
                        <a:pt x="139" y="140"/>
                      </a:lnTo>
                      <a:lnTo>
                        <a:pt x="134" y="140"/>
                      </a:lnTo>
                      <a:lnTo>
                        <a:pt x="134" y="142"/>
                      </a:lnTo>
                      <a:lnTo>
                        <a:pt x="131" y="142"/>
                      </a:lnTo>
                      <a:lnTo>
                        <a:pt x="131" y="144"/>
                      </a:lnTo>
                      <a:lnTo>
                        <a:pt x="129" y="144"/>
                      </a:lnTo>
                      <a:lnTo>
                        <a:pt x="129" y="145"/>
                      </a:lnTo>
                      <a:lnTo>
                        <a:pt x="120" y="144"/>
                      </a:lnTo>
                      <a:lnTo>
                        <a:pt x="118" y="151"/>
                      </a:lnTo>
                      <a:lnTo>
                        <a:pt x="117" y="151"/>
                      </a:lnTo>
                      <a:lnTo>
                        <a:pt x="117" y="152"/>
                      </a:lnTo>
                      <a:lnTo>
                        <a:pt x="117" y="152"/>
                      </a:lnTo>
                      <a:lnTo>
                        <a:pt x="117" y="161"/>
                      </a:lnTo>
                      <a:lnTo>
                        <a:pt x="118" y="161"/>
                      </a:lnTo>
                      <a:lnTo>
                        <a:pt x="118" y="161"/>
                      </a:lnTo>
                      <a:lnTo>
                        <a:pt x="120" y="161"/>
                      </a:lnTo>
                      <a:lnTo>
                        <a:pt x="122" y="161"/>
                      </a:lnTo>
                      <a:lnTo>
                        <a:pt x="125" y="161"/>
                      </a:lnTo>
                      <a:lnTo>
                        <a:pt x="125" y="159"/>
                      </a:lnTo>
                      <a:lnTo>
                        <a:pt x="129" y="158"/>
                      </a:lnTo>
                      <a:lnTo>
                        <a:pt x="131" y="158"/>
                      </a:lnTo>
                      <a:lnTo>
                        <a:pt x="132" y="156"/>
                      </a:lnTo>
                      <a:lnTo>
                        <a:pt x="138" y="156"/>
                      </a:lnTo>
                      <a:lnTo>
                        <a:pt x="138" y="156"/>
                      </a:lnTo>
                      <a:lnTo>
                        <a:pt x="139" y="156"/>
                      </a:lnTo>
                      <a:lnTo>
                        <a:pt x="139" y="156"/>
                      </a:lnTo>
                      <a:lnTo>
                        <a:pt x="139" y="156"/>
                      </a:lnTo>
                      <a:lnTo>
                        <a:pt x="138" y="156"/>
                      </a:lnTo>
                      <a:lnTo>
                        <a:pt x="139" y="158"/>
                      </a:lnTo>
                      <a:lnTo>
                        <a:pt x="153" y="158"/>
                      </a:lnTo>
                      <a:lnTo>
                        <a:pt x="153" y="156"/>
                      </a:lnTo>
                      <a:lnTo>
                        <a:pt x="155" y="156"/>
                      </a:lnTo>
                      <a:lnTo>
                        <a:pt x="157" y="156"/>
                      </a:lnTo>
                      <a:lnTo>
                        <a:pt x="159" y="152"/>
                      </a:lnTo>
                      <a:lnTo>
                        <a:pt x="159" y="151"/>
                      </a:lnTo>
                      <a:lnTo>
                        <a:pt x="160" y="149"/>
                      </a:lnTo>
                      <a:lnTo>
                        <a:pt x="162" y="149"/>
                      </a:lnTo>
                      <a:lnTo>
                        <a:pt x="162" y="149"/>
                      </a:lnTo>
                      <a:lnTo>
                        <a:pt x="162" y="147"/>
                      </a:lnTo>
                      <a:lnTo>
                        <a:pt x="164" y="147"/>
                      </a:lnTo>
                      <a:lnTo>
                        <a:pt x="164" y="152"/>
                      </a:lnTo>
                      <a:lnTo>
                        <a:pt x="162" y="152"/>
                      </a:lnTo>
                      <a:lnTo>
                        <a:pt x="162" y="154"/>
                      </a:lnTo>
                      <a:lnTo>
                        <a:pt x="164" y="154"/>
                      </a:lnTo>
                      <a:lnTo>
                        <a:pt x="164" y="156"/>
                      </a:lnTo>
                      <a:lnTo>
                        <a:pt x="162" y="156"/>
                      </a:lnTo>
                      <a:lnTo>
                        <a:pt x="160" y="159"/>
                      </a:lnTo>
                      <a:lnTo>
                        <a:pt x="160" y="159"/>
                      </a:lnTo>
                      <a:lnTo>
                        <a:pt x="159" y="161"/>
                      </a:lnTo>
                      <a:lnTo>
                        <a:pt x="159" y="161"/>
                      </a:lnTo>
                      <a:lnTo>
                        <a:pt x="159" y="161"/>
                      </a:lnTo>
                      <a:lnTo>
                        <a:pt x="159" y="163"/>
                      </a:lnTo>
                      <a:lnTo>
                        <a:pt x="162" y="163"/>
                      </a:lnTo>
                      <a:lnTo>
                        <a:pt x="162" y="166"/>
                      </a:lnTo>
                      <a:lnTo>
                        <a:pt x="164" y="168"/>
                      </a:lnTo>
                      <a:lnTo>
                        <a:pt x="164" y="170"/>
                      </a:lnTo>
                      <a:lnTo>
                        <a:pt x="167" y="172"/>
                      </a:lnTo>
                      <a:lnTo>
                        <a:pt x="167" y="170"/>
                      </a:lnTo>
                      <a:lnTo>
                        <a:pt x="169" y="168"/>
                      </a:lnTo>
                      <a:lnTo>
                        <a:pt x="169" y="166"/>
                      </a:lnTo>
                      <a:lnTo>
                        <a:pt x="171" y="168"/>
                      </a:lnTo>
                      <a:lnTo>
                        <a:pt x="173" y="168"/>
                      </a:lnTo>
                      <a:lnTo>
                        <a:pt x="174" y="170"/>
                      </a:lnTo>
                      <a:lnTo>
                        <a:pt x="174" y="172"/>
                      </a:lnTo>
                      <a:lnTo>
                        <a:pt x="178" y="172"/>
                      </a:lnTo>
                      <a:lnTo>
                        <a:pt x="181" y="172"/>
                      </a:lnTo>
                      <a:lnTo>
                        <a:pt x="185" y="170"/>
                      </a:lnTo>
                      <a:lnTo>
                        <a:pt x="187" y="170"/>
                      </a:lnTo>
                      <a:lnTo>
                        <a:pt x="185" y="172"/>
                      </a:lnTo>
                      <a:lnTo>
                        <a:pt x="183" y="172"/>
                      </a:lnTo>
                      <a:lnTo>
                        <a:pt x="183" y="173"/>
                      </a:lnTo>
                      <a:lnTo>
                        <a:pt x="183" y="177"/>
                      </a:lnTo>
                      <a:lnTo>
                        <a:pt x="183" y="177"/>
                      </a:lnTo>
                      <a:lnTo>
                        <a:pt x="183" y="179"/>
                      </a:lnTo>
                      <a:lnTo>
                        <a:pt x="180" y="179"/>
                      </a:lnTo>
                      <a:lnTo>
                        <a:pt x="180" y="179"/>
                      </a:lnTo>
                      <a:lnTo>
                        <a:pt x="178" y="179"/>
                      </a:lnTo>
                      <a:lnTo>
                        <a:pt x="178" y="182"/>
                      </a:lnTo>
                      <a:lnTo>
                        <a:pt x="176" y="182"/>
                      </a:lnTo>
                      <a:lnTo>
                        <a:pt x="174" y="182"/>
                      </a:lnTo>
                      <a:lnTo>
                        <a:pt x="173" y="180"/>
                      </a:lnTo>
                      <a:lnTo>
                        <a:pt x="173" y="179"/>
                      </a:lnTo>
                      <a:lnTo>
                        <a:pt x="167" y="179"/>
                      </a:lnTo>
                      <a:lnTo>
                        <a:pt x="167" y="180"/>
                      </a:lnTo>
                      <a:lnTo>
                        <a:pt x="166" y="180"/>
                      </a:lnTo>
                      <a:lnTo>
                        <a:pt x="164" y="180"/>
                      </a:lnTo>
                      <a:lnTo>
                        <a:pt x="162" y="180"/>
                      </a:lnTo>
                      <a:lnTo>
                        <a:pt x="160" y="180"/>
                      </a:lnTo>
                      <a:lnTo>
                        <a:pt x="159" y="180"/>
                      </a:lnTo>
                      <a:lnTo>
                        <a:pt x="157" y="177"/>
                      </a:lnTo>
                      <a:lnTo>
                        <a:pt x="155" y="175"/>
                      </a:lnTo>
                      <a:lnTo>
                        <a:pt x="153" y="172"/>
                      </a:lnTo>
                      <a:lnTo>
                        <a:pt x="146" y="172"/>
                      </a:lnTo>
                      <a:lnTo>
                        <a:pt x="143" y="166"/>
                      </a:lnTo>
                      <a:lnTo>
                        <a:pt x="141" y="166"/>
                      </a:lnTo>
                      <a:lnTo>
                        <a:pt x="138" y="166"/>
                      </a:lnTo>
                      <a:lnTo>
                        <a:pt x="134" y="165"/>
                      </a:lnTo>
                      <a:lnTo>
                        <a:pt x="134" y="165"/>
                      </a:lnTo>
                      <a:lnTo>
                        <a:pt x="129" y="165"/>
                      </a:lnTo>
                      <a:lnTo>
                        <a:pt x="129" y="166"/>
                      </a:lnTo>
                      <a:lnTo>
                        <a:pt x="113" y="166"/>
                      </a:lnTo>
                      <a:lnTo>
                        <a:pt x="113" y="168"/>
                      </a:lnTo>
                      <a:lnTo>
                        <a:pt x="113" y="168"/>
                      </a:lnTo>
                      <a:lnTo>
                        <a:pt x="113" y="170"/>
                      </a:lnTo>
                      <a:lnTo>
                        <a:pt x="115" y="173"/>
                      </a:lnTo>
                      <a:lnTo>
                        <a:pt x="115" y="175"/>
                      </a:lnTo>
                      <a:lnTo>
                        <a:pt x="118" y="177"/>
                      </a:lnTo>
                      <a:lnTo>
                        <a:pt x="120" y="177"/>
                      </a:lnTo>
                      <a:lnTo>
                        <a:pt x="124" y="179"/>
                      </a:lnTo>
                      <a:lnTo>
                        <a:pt x="125" y="185"/>
                      </a:lnTo>
                      <a:lnTo>
                        <a:pt x="117" y="185"/>
                      </a:lnTo>
                      <a:lnTo>
                        <a:pt x="117" y="187"/>
                      </a:lnTo>
                      <a:lnTo>
                        <a:pt x="106" y="187"/>
                      </a:lnTo>
                      <a:lnTo>
                        <a:pt x="106" y="189"/>
                      </a:lnTo>
                      <a:lnTo>
                        <a:pt x="103" y="189"/>
                      </a:lnTo>
                      <a:lnTo>
                        <a:pt x="103" y="189"/>
                      </a:lnTo>
                      <a:lnTo>
                        <a:pt x="99" y="189"/>
                      </a:lnTo>
                      <a:lnTo>
                        <a:pt x="99" y="191"/>
                      </a:lnTo>
                      <a:lnTo>
                        <a:pt x="96" y="191"/>
                      </a:lnTo>
                      <a:lnTo>
                        <a:pt x="92" y="196"/>
                      </a:lnTo>
                      <a:lnTo>
                        <a:pt x="91" y="196"/>
                      </a:lnTo>
                      <a:lnTo>
                        <a:pt x="91" y="198"/>
                      </a:lnTo>
                      <a:lnTo>
                        <a:pt x="87" y="198"/>
                      </a:lnTo>
                      <a:lnTo>
                        <a:pt x="89" y="203"/>
                      </a:lnTo>
                      <a:lnTo>
                        <a:pt x="92" y="206"/>
                      </a:lnTo>
                      <a:lnTo>
                        <a:pt x="92" y="212"/>
                      </a:lnTo>
                      <a:lnTo>
                        <a:pt x="96" y="212"/>
                      </a:lnTo>
                      <a:lnTo>
                        <a:pt x="96" y="208"/>
                      </a:lnTo>
                      <a:lnTo>
                        <a:pt x="98" y="208"/>
                      </a:lnTo>
                      <a:lnTo>
                        <a:pt x="98" y="206"/>
                      </a:lnTo>
                      <a:lnTo>
                        <a:pt x="99" y="206"/>
                      </a:lnTo>
                      <a:lnTo>
                        <a:pt x="99" y="206"/>
                      </a:lnTo>
                      <a:lnTo>
                        <a:pt x="101" y="206"/>
                      </a:lnTo>
                      <a:lnTo>
                        <a:pt x="101" y="206"/>
                      </a:lnTo>
                      <a:lnTo>
                        <a:pt x="101" y="206"/>
                      </a:lnTo>
                      <a:lnTo>
                        <a:pt x="103" y="206"/>
                      </a:lnTo>
                      <a:lnTo>
                        <a:pt x="103" y="212"/>
                      </a:lnTo>
                      <a:lnTo>
                        <a:pt x="106" y="212"/>
                      </a:lnTo>
                      <a:lnTo>
                        <a:pt x="110" y="212"/>
                      </a:lnTo>
                      <a:lnTo>
                        <a:pt x="111" y="212"/>
                      </a:lnTo>
                      <a:lnTo>
                        <a:pt x="113" y="212"/>
                      </a:lnTo>
                      <a:lnTo>
                        <a:pt x="117" y="210"/>
                      </a:lnTo>
                      <a:lnTo>
                        <a:pt x="117" y="210"/>
                      </a:lnTo>
                      <a:lnTo>
                        <a:pt x="117" y="208"/>
                      </a:lnTo>
                      <a:lnTo>
                        <a:pt x="115" y="208"/>
                      </a:lnTo>
                      <a:lnTo>
                        <a:pt x="115" y="206"/>
                      </a:lnTo>
                      <a:lnTo>
                        <a:pt x="117" y="205"/>
                      </a:lnTo>
                      <a:lnTo>
                        <a:pt x="118" y="203"/>
                      </a:lnTo>
                      <a:lnTo>
                        <a:pt x="118" y="203"/>
                      </a:lnTo>
                      <a:lnTo>
                        <a:pt x="120" y="203"/>
                      </a:lnTo>
                      <a:lnTo>
                        <a:pt x="122" y="206"/>
                      </a:lnTo>
                      <a:lnTo>
                        <a:pt x="122" y="206"/>
                      </a:lnTo>
                      <a:lnTo>
                        <a:pt x="122" y="210"/>
                      </a:lnTo>
                      <a:lnTo>
                        <a:pt x="124" y="210"/>
                      </a:lnTo>
                      <a:lnTo>
                        <a:pt x="125" y="210"/>
                      </a:lnTo>
                      <a:lnTo>
                        <a:pt x="129" y="212"/>
                      </a:lnTo>
                      <a:lnTo>
                        <a:pt x="129" y="206"/>
                      </a:lnTo>
                      <a:lnTo>
                        <a:pt x="129" y="206"/>
                      </a:lnTo>
                      <a:lnTo>
                        <a:pt x="129" y="203"/>
                      </a:lnTo>
                      <a:lnTo>
                        <a:pt x="131" y="203"/>
                      </a:lnTo>
                      <a:lnTo>
                        <a:pt x="131" y="208"/>
                      </a:lnTo>
                      <a:lnTo>
                        <a:pt x="134" y="210"/>
                      </a:lnTo>
                      <a:lnTo>
                        <a:pt x="139" y="212"/>
                      </a:lnTo>
                      <a:lnTo>
                        <a:pt x="141" y="212"/>
                      </a:lnTo>
                      <a:lnTo>
                        <a:pt x="143" y="210"/>
                      </a:lnTo>
                      <a:lnTo>
                        <a:pt x="143" y="210"/>
                      </a:lnTo>
                      <a:lnTo>
                        <a:pt x="152" y="213"/>
                      </a:lnTo>
                      <a:lnTo>
                        <a:pt x="152" y="215"/>
                      </a:lnTo>
                      <a:lnTo>
                        <a:pt x="153" y="215"/>
                      </a:lnTo>
                      <a:lnTo>
                        <a:pt x="153" y="212"/>
                      </a:lnTo>
                      <a:lnTo>
                        <a:pt x="157" y="210"/>
                      </a:lnTo>
                      <a:lnTo>
                        <a:pt x="157" y="210"/>
                      </a:lnTo>
                      <a:lnTo>
                        <a:pt x="160" y="210"/>
                      </a:lnTo>
                      <a:lnTo>
                        <a:pt x="160" y="208"/>
                      </a:lnTo>
                      <a:lnTo>
                        <a:pt x="162" y="208"/>
                      </a:lnTo>
                      <a:lnTo>
                        <a:pt x="160" y="206"/>
                      </a:lnTo>
                      <a:lnTo>
                        <a:pt x="160" y="205"/>
                      </a:lnTo>
                      <a:lnTo>
                        <a:pt x="159" y="203"/>
                      </a:lnTo>
                      <a:lnTo>
                        <a:pt x="157" y="201"/>
                      </a:lnTo>
                      <a:lnTo>
                        <a:pt x="157" y="199"/>
                      </a:lnTo>
                      <a:lnTo>
                        <a:pt x="160" y="201"/>
                      </a:lnTo>
                      <a:lnTo>
                        <a:pt x="160" y="201"/>
                      </a:lnTo>
                      <a:lnTo>
                        <a:pt x="162" y="203"/>
                      </a:lnTo>
                      <a:lnTo>
                        <a:pt x="166" y="203"/>
                      </a:lnTo>
                      <a:lnTo>
                        <a:pt x="167" y="199"/>
                      </a:lnTo>
                      <a:lnTo>
                        <a:pt x="167" y="198"/>
                      </a:lnTo>
                      <a:lnTo>
                        <a:pt x="171" y="198"/>
                      </a:lnTo>
                      <a:lnTo>
                        <a:pt x="171" y="196"/>
                      </a:lnTo>
                      <a:lnTo>
                        <a:pt x="171" y="196"/>
                      </a:lnTo>
                      <a:lnTo>
                        <a:pt x="171" y="194"/>
                      </a:lnTo>
                      <a:lnTo>
                        <a:pt x="171" y="196"/>
                      </a:lnTo>
                      <a:lnTo>
                        <a:pt x="173" y="196"/>
                      </a:lnTo>
                      <a:lnTo>
                        <a:pt x="171" y="199"/>
                      </a:lnTo>
                      <a:lnTo>
                        <a:pt x="171" y="199"/>
                      </a:lnTo>
                      <a:lnTo>
                        <a:pt x="171" y="206"/>
                      </a:lnTo>
                      <a:lnTo>
                        <a:pt x="185" y="205"/>
                      </a:lnTo>
                      <a:lnTo>
                        <a:pt x="185" y="203"/>
                      </a:lnTo>
                      <a:lnTo>
                        <a:pt x="185" y="203"/>
                      </a:lnTo>
                      <a:lnTo>
                        <a:pt x="185" y="205"/>
                      </a:lnTo>
                      <a:lnTo>
                        <a:pt x="190" y="205"/>
                      </a:lnTo>
                      <a:lnTo>
                        <a:pt x="190" y="206"/>
                      </a:lnTo>
                      <a:lnTo>
                        <a:pt x="197" y="203"/>
                      </a:lnTo>
                      <a:lnTo>
                        <a:pt x="201" y="203"/>
                      </a:lnTo>
                      <a:lnTo>
                        <a:pt x="201" y="199"/>
                      </a:lnTo>
                      <a:lnTo>
                        <a:pt x="199" y="196"/>
                      </a:lnTo>
                      <a:lnTo>
                        <a:pt x="197" y="194"/>
                      </a:lnTo>
                      <a:lnTo>
                        <a:pt x="197" y="192"/>
                      </a:lnTo>
                      <a:lnTo>
                        <a:pt x="199" y="192"/>
                      </a:lnTo>
                      <a:lnTo>
                        <a:pt x="201" y="196"/>
                      </a:lnTo>
                      <a:lnTo>
                        <a:pt x="204" y="196"/>
                      </a:lnTo>
                      <a:lnTo>
                        <a:pt x="202" y="196"/>
                      </a:lnTo>
                      <a:lnTo>
                        <a:pt x="202" y="198"/>
                      </a:lnTo>
                      <a:lnTo>
                        <a:pt x="202" y="199"/>
                      </a:lnTo>
                      <a:lnTo>
                        <a:pt x="202" y="201"/>
                      </a:lnTo>
                      <a:lnTo>
                        <a:pt x="204" y="203"/>
                      </a:lnTo>
                      <a:lnTo>
                        <a:pt x="206" y="203"/>
                      </a:lnTo>
                      <a:lnTo>
                        <a:pt x="207" y="203"/>
                      </a:lnTo>
                      <a:lnTo>
                        <a:pt x="209" y="203"/>
                      </a:lnTo>
                      <a:lnTo>
                        <a:pt x="211" y="199"/>
                      </a:lnTo>
                      <a:lnTo>
                        <a:pt x="213" y="201"/>
                      </a:lnTo>
                      <a:lnTo>
                        <a:pt x="214" y="203"/>
                      </a:lnTo>
                      <a:lnTo>
                        <a:pt x="216" y="203"/>
                      </a:lnTo>
                      <a:lnTo>
                        <a:pt x="216" y="208"/>
                      </a:lnTo>
                      <a:lnTo>
                        <a:pt x="216" y="208"/>
                      </a:lnTo>
                      <a:lnTo>
                        <a:pt x="216" y="217"/>
                      </a:lnTo>
                      <a:lnTo>
                        <a:pt x="220" y="217"/>
                      </a:lnTo>
                      <a:lnTo>
                        <a:pt x="221" y="217"/>
                      </a:lnTo>
                      <a:lnTo>
                        <a:pt x="221" y="217"/>
                      </a:lnTo>
                      <a:lnTo>
                        <a:pt x="225" y="217"/>
                      </a:lnTo>
                      <a:lnTo>
                        <a:pt x="227" y="212"/>
                      </a:lnTo>
                      <a:lnTo>
                        <a:pt x="230" y="210"/>
                      </a:lnTo>
                      <a:lnTo>
                        <a:pt x="234" y="206"/>
                      </a:lnTo>
                      <a:lnTo>
                        <a:pt x="235" y="206"/>
                      </a:lnTo>
                      <a:lnTo>
                        <a:pt x="237" y="205"/>
                      </a:lnTo>
                      <a:lnTo>
                        <a:pt x="239" y="203"/>
                      </a:lnTo>
                      <a:lnTo>
                        <a:pt x="241" y="206"/>
                      </a:lnTo>
                      <a:lnTo>
                        <a:pt x="244" y="206"/>
                      </a:lnTo>
                      <a:lnTo>
                        <a:pt x="246" y="206"/>
                      </a:lnTo>
                      <a:lnTo>
                        <a:pt x="248" y="205"/>
                      </a:lnTo>
                      <a:lnTo>
                        <a:pt x="248" y="203"/>
                      </a:lnTo>
                      <a:lnTo>
                        <a:pt x="249" y="203"/>
                      </a:lnTo>
                      <a:lnTo>
                        <a:pt x="251" y="201"/>
                      </a:lnTo>
                      <a:lnTo>
                        <a:pt x="251" y="201"/>
                      </a:lnTo>
                      <a:lnTo>
                        <a:pt x="253" y="199"/>
                      </a:lnTo>
                      <a:lnTo>
                        <a:pt x="255" y="198"/>
                      </a:lnTo>
                      <a:lnTo>
                        <a:pt x="256" y="198"/>
                      </a:lnTo>
                      <a:lnTo>
                        <a:pt x="256" y="198"/>
                      </a:lnTo>
                      <a:lnTo>
                        <a:pt x="256" y="198"/>
                      </a:lnTo>
                      <a:lnTo>
                        <a:pt x="258" y="196"/>
                      </a:lnTo>
                      <a:lnTo>
                        <a:pt x="260" y="196"/>
                      </a:lnTo>
                      <a:lnTo>
                        <a:pt x="260" y="196"/>
                      </a:lnTo>
                      <a:lnTo>
                        <a:pt x="260" y="194"/>
                      </a:lnTo>
                      <a:lnTo>
                        <a:pt x="258" y="192"/>
                      </a:lnTo>
                      <a:lnTo>
                        <a:pt x="256" y="191"/>
                      </a:lnTo>
                      <a:lnTo>
                        <a:pt x="253" y="191"/>
                      </a:lnTo>
                      <a:lnTo>
                        <a:pt x="253" y="192"/>
                      </a:lnTo>
                      <a:lnTo>
                        <a:pt x="249" y="192"/>
                      </a:lnTo>
                      <a:lnTo>
                        <a:pt x="248" y="189"/>
                      </a:lnTo>
                      <a:lnTo>
                        <a:pt x="246" y="189"/>
                      </a:lnTo>
                      <a:lnTo>
                        <a:pt x="242" y="184"/>
                      </a:lnTo>
                      <a:lnTo>
                        <a:pt x="239" y="182"/>
                      </a:lnTo>
                      <a:lnTo>
                        <a:pt x="235" y="182"/>
                      </a:lnTo>
                      <a:lnTo>
                        <a:pt x="230" y="182"/>
                      </a:lnTo>
                      <a:lnTo>
                        <a:pt x="227" y="182"/>
                      </a:lnTo>
                      <a:lnTo>
                        <a:pt x="228" y="180"/>
                      </a:lnTo>
                      <a:lnTo>
                        <a:pt x="232" y="180"/>
                      </a:lnTo>
                      <a:lnTo>
                        <a:pt x="235" y="180"/>
                      </a:lnTo>
                      <a:lnTo>
                        <a:pt x="239" y="179"/>
                      </a:lnTo>
                      <a:lnTo>
                        <a:pt x="239" y="179"/>
                      </a:lnTo>
                      <a:lnTo>
                        <a:pt x="246" y="179"/>
                      </a:lnTo>
                      <a:lnTo>
                        <a:pt x="246" y="179"/>
                      </a:lnTo>
                      <a:lnTo>
                        <a:pt x="258" y="177"/>
                      </a:lnTo>
                      <a:lnTo>
                        <a:pt x="258" y="177"/>
                      </a:lnTo>
                      <a:lnTo>
                        <a:pt x="258" y="177"/>
                      </a:lnTo>
                      <a:lnTo>
                        <a:pt x="258" y="168"/>
                      </a:lnTo>
                      <a:lnTo>
                        <a:pt x="256" y="168"/>
                      </a:lnTo>
                      <a:lnTo>
                        <a:pt x="256" y="165"/>
                      </a:lnTo>
                      <a:lnTo>
                        <a:pt x="258" y="165"/>
                      </a:lnTo>
                      <a:lnTo>
                        <a:pt x="260" y="165"/>
                      </a:lnTo>
                      <a:lnTo>
                        <a:pt x="263" y="165"/>
                      </a:lnTo>
                      <a:lnTo>
                        <a:pt x="267" y="165"/>
                      </a:lnTo>
                      <a:lnTo>
                        <a:pt x="270" y="166"/>
                      </a:lnTo>
                      <a:lnTo>
                        <a:pt x="274" y="166"/>
                      </a:lnTo>
                      <a:lnTo>
                        <a:pt x="277" y="166"/>
                      </a:lnTo>
                      <a:lnTo>
                        <a:pt x="281" y="165"/>
                      </a:lnTo>
                      <a:lnTo>
                        <a:pt x="284" y="165"/>
                      </a:lnTo>
                      <a:lnTo>
                        <a:pt x="288" y="163"/>
                      </a:lnTo>
                      <a:lnTo>
                        <a:pt x="290" y="161"/>
                      </a:lnTo>
                      <a:lnTo>
                        <a:pt x="291" y="158"/>
                      </a:lnTo>
                      <a:lnTo>
                        <a:pt x="284" y="158"/>
                      </a:lnTo>
                      <a:lnTo>
                        <a:pt x="284" y="158"/>
                      </a:lnTo>
                      <a:lnTo>
                        <a:pt x="283" y="158"/>
                      </a:lnTo>
                      <a:lnTo>
                        <a:pt x="283" y="156"/>
                      </a:lnTo>
                      <a:lnTo>
                        <a:pt x="291" y="156"/>
                      </a:lnTo>
                      <a:lnTo>
                        <a:pt x="291" y="156"/>
                      </a:lnTo>
                      <a:lnTo>
                        <a:pt x="293" y="156"/>
                      </a:lnTo>
                      <a:lnTo>
                        <a:pt x="295" y="156"/>
                      </a:lnTo>
                      <a:lnTo>
                        <a:pt x="295" y="156"/>
                      </a:lnTo>
                      <a:lnTo>
                        <a:pt x="300" y="156"/>
                      </a:lnTo>
                      <a:lnTo>
                        <a:pt x="298" y="152"/>
                      </a:lnTo>
                      <a:lnTo>
                        <a:pt x="297" y="151"/>
                      </a:lnTo>
                      <a:lnTo>
                        <a:pt x="295" y="151"/>
                      </a:lnTo>
                      <a:lnTo>
                        <a:pt x="295" y="149"/>
                      </a:lnTo>
                      <a:lnTo>
                        <a:pt x="307" y="149"/>
                      </a:lnTo>
                      <a:lnTo>
                        <a:pt x="307" y="147"/>
                      </a:lnTo>
                      <a:lnTo>
                        <a:pt x="309" y="145"/>
                      </a:lnTo>
                      <a:lnTo>
                        <a:pt x="310" y="145"/>
                      </a:lnTo>
                      <a:lnTo>
                        <a:pt x="312" y="144"/>
                      </a:lnTo>
                      <a:lnTo>
                        <a:pt x="312" y="142"/>
                      </a:lnTo>
                      <a:lnTo>
                        <a:pt x="310" y="140"/>
                      </a:lnTo>
                      <a:lnTo>
                        <a:pt x="310" y="137"/>
                      </a:lnTo>
                      <a:lnTo>
                        <a:pt x="300" y="138"/>
                      </a:lnTo>
                      <a:lnTo>
                        <a:pt x="300" y="135"/>
                      </a:lnTo>
                      <a:lnTo>
                        <a:pt x="293" y="135"/>
                      </a:lnTo>
                      <a:lnTo>
                        <a:pt x="293" y="135"/>
                      </a:lnTo>
                      <a:lnTo>
                        <a:pt x="288" y="133"/>
                      </a:lnTo>
                      <a:lnTo>
                        <a:pt x="288" y="135"/>
                      </a:lnTo>
                      <a:lnTo>
                        <a:pt x="284" y="135"/>
                      </a:lnTo>
                      <a:lnTo>
                        <a:pt x="284" y="135"/>
                      </a:lnTo>
                      <a:lnTo>
                        <a:pt x="279" y="135"/>
                      </a:lnTo>
                      <a:lnTo>
                        <a:pt x="279" y="137"/>
                      </a:lnTo>
                      <a:lnTo>
                        <a:pt x="276" y="137"/>
                      </a:lnTo>
                      <a:lnTo>
                        <a:pt x="276" y="137"/>
                      </a:lnTo>
                      <a:lnTo>
                        <a:pt x="270" y="137"/>
                      </a:lnTo>
                      <a:lnTo>
                        <a:pt x="270" y="138"/>
                      </a:lnTo>
                      <a:lnTo>
                        <a:pt x="269" y="138"/>
                      </a:lnTo>
                      <a:lnTo>
                        <a:pt x="269" y="140"/>
                      </a:lnTo>
                      <a:lnTo>
                        <a:pt x="262" y="140"/>
                      </a:lnTo>
                      <a:lnTo>
                        <a:pt x="262" y="142"/>
                      </a:lnTo>
                      <a:lnTo>
                        <a:pt x="260" y="142"/>
                      </a:lnTo>
                      <a:lnTo>
                        <a:pt x="260" y="140"/>
                      </a:lnTo>
                      <a:lnTo>
                        <a:pt x="260" y="140"/>
                      </a:lnTo>
                      <a:lnTo>
                        <a:pt x="260" y="137"/>
                      </a:lnTo>
                      <a:lnTo>
                        <a:pt x="263" y="137"/>
                      </a:lnTo>
                      <a:lnTo>
                        <a:pt x="265" y="135"/>
                      </a:lnTo>
                      <a:lnTo>
                        <a:pt x="267" y="135"/>
                      </a:lnTo>
                      <a:lnTo>
                        <a:pt x="269" y="133"/>
                      </a:lnTo>
                      <a:lnTo>
                        <a:pt x="269" y="131"/>
                      </a:lnTo>
                      <a:lnTo>
                        <a:pt x="265" y="131"/>
                      </a:lnTo>
                      <a:lnTo>
                        <a:pt x="260" y="130"/>
                      </a:lnTo>
                      <a:lnTo>
                        <a:pt x="256" y="130"/>
                      </a:lnTo>
                      <a:lnTo>
                        <a:pt x="251" y="128"/>
                      </a:lnTo>
                      <a:lnTo>
                        <a:pt x="251" y="128"/>
                      </a:lnTo>
                      <a:lnTo>
                        <a:pt x="255" y="126"/>
                      </a:lnTo>
                      <a:lnTo>
                        <a:pt x="256" y="126"/>
                      </a:lnTo>
                      <a:lnTo>
                        <a:pt x="260" y="128"/>
                      </a:lnTo>
                      <a:lnTo>
                        <a:pt x="260" y="128"/>
                      </a:lnTo>
                      <a:lnTo>
                        <a:pt x="265" y="128"/>
                      </a:lnTo>
                      <a:lnTo>
                        <a:pt x="265" y="130"/>
                      </a:lnTo>
                      <a:lnTo>
                        <a:pt x="270" y="130"/>
                      </a:lnTo>
                      <a:lnTo>
                        <a:pt x="272" y="131"/>
                      </a:lnTo>
                      <a:lnTo>
                        <a:pt x="274" y="131"/>
                      </a:lnTo>
                      <a:lnTo>
                        <a:pt x="274" y="133"/>
                      </a:lnTo>
                      <a:lnTo>
                        <a:pt x="276" y="133"/>
                      </a:lnTo>
                      <a:lnTo>
                        <a:pt x="277" y="131"/>
                      </a:lnTo>
                      <a:lnTo>
                        <a:pt x="281" y="130"/>
                      </a:lnTo>
                      <a:lnTo>
                        <a:pt x="281" y="130"/>
                      </a:lnTo>
                      <a:lnTo>
                        <a:pt x="283" y="130"/>
                      </a:lnTo>
                      <a:lnTo>
                        <a:pt x="283" y="131"/>
                      </a:lnTo>
                      <a:lnTo>
                        <a:pt x="286" y="131"/>
                      </a:lnTo>
                      <a:lnTo>
                        <a:pt x="288" y="130"/>
                      </a:lnTo>
                      <a:lnTo>
                        <a:pt x="291" y="130"/>
                      </a:lnTo>
                      <a:lnTo>
                        <a:pt x="290" y="126"/>
                      </a:lnTo>
                      <a:lnTo>
                        <a:pt x="284" y="124"/>
                      </a:lnTo>
                      <a:lnTo>
                        <a:pt x="279" y="123"/>
                      </a:lnTo>
                      <a:lnTo>
                        <a:pt x="272" y="123"/>
                      </a:lnTo>
                      <a:lnTo>
                        <a:pt x="272" y="121"/>
                      </a:lnTo>
                      <a:lnTo>
                        <a:pt x="284" y="123"/>
                      </a:lnTo>
                      <a:lnTo>
                        <a:pt x="284" y="123"/>
                      </a:lnTo>
                      <a:lnTo>
                        <a:pt x="291" y="123"/>
                      </a:lnTo>
                      <a:lnTo>
                        <a:pt x="291" y="124"/>
                      </a:lnTo>
                      <a:lnTo>
                        <a:pt x="293" y="124"/>
                      </a:lnTo>
                      <a:lnTo>
                        <a:pt x="293" y="124"/>
                      </a:lnTo>
                      <a:lnTo>
                        <a:pt x="295" y="124"/>
                      </a:lnTo>
                      <a:lnTo>
                        <a:pt x="298" y="124"/>
                      </a:lnTo>
                      <a:lnTo>
                        <a:pt x="300" y="121"/>
                      </a:lnTo>
                      <a:lnTo>
                        <a:pt x="293" y="119"/>
                      </a:lnTo>
                      <a:lnTo>
                        <a:pt x="286" y="119"/>
                      </a:lnTo>
                      <a:lnTo>
                        <a:pt x="279" y="117"/>
                      </a:lnTo>
                      <a:lnTo>
                        <a:pt x="272" y="117"/>
                      </a:lnTo>
                      <a:lnTo>
                        <a:pt x="272" y="114"/>
                      </a:lnTo>
                      <a:lnTo>
                        <a:pt x="272" y="114"/>
                      </a:lnTo>
                      <a:lnTo>
                        <a:pt x="283" y="116"/>
                      </a:lnTo>
                      <a:lnTo>
                        <a:pt x="284" y="114"/>
                      </a:lnTo>
                      <a:lnTo>
                        <a:pt x="284" y="114"/>
                      </a:lnTo>
                      <a:lnTo>
                        <a:pt x="284" y="110"/>
                      </a:lnTo>
                      <a:lnTo>
                        <a:pt x="288" y="112"/>
                      </a:lnTo>
                      <a:lnTo>
                        <a:pt x="288" y="110"/>
                      </a:lnTo>
                      <a:lnTo>
                        <a:pt x="291" y="116"/>
                      </a:lnTo>
                      <a:lnTo>
                        <a:pt x="295" y="117"/>
                      </a:lnTo>
                      <a:lnTo>
                        <a:pt x="298" y="117"/>
                      </a:lnTo>
                      <a:lnTo>
                        <a:pt x="298" y="119"/>
                      </a:lnTo>
                      <a:lnTo>
                        <a:pt x="300" y="117"/>
                      </a:lnTo>
                      <a:lnTo>
                        <a:pt x="300" y="117"/>
                      </a:lnTo>
                      <a:lnTo>
                        <a:pt x="300" y="117"/>
                      </a:lnTo>
                      <a:lnTo>
                        <a:pt x="302" y="117"/>
                      </a:lnTo>
                      <a:lnTo>
                        <a:pt x="300" y="116"/>
                      </a:lnTo>
                      <a:lnTo>
                        <a:pt x="300" y="116"/>
                      </a:lnTo>
                      <a:lnTo>
                        <a:pt x="300" y="116"/>
                      </a:lnTo>
                      <a:lnTo>
                        <a:pt x="300" y="114"/>
                      </a:lnTo>
                      <a:lnTo>
                        <a:pt x="303" y="116"/>
                      </a:lnTo>
                      <a:lnTo>
                        <a:pt x="305" y="116"/>
                      </a:lnTo>
                      <a:lnTo>
                        <a:pt x="309" y="117"/>
                      </a:lnTo>
                      <a:lnTo>
                        <a:pt x="312" y="119"/>
                      </a:lnTo>
                      <a:lnTo>
                        <a:pt x="314" y="117"/>
                      </a:lnTo>
                      <a:lnTo>
                        <a:pt x="314" y="116"/>
                      </a:lnTo>
                      <a:lnTo>
                        <a:pt x="316" y="114"/>
                      </a:lnTo>
                      <a:lnTo>
                        <a:pt x="317" y="114"/>
                      </a:lnTo>
                      <a:lnTo>
                        <a:pt x="319" y="116"/>
                      </a:lnTo>
                      <a:lnTo>
                        <a:pt x="319" y="116"/>
                      </a:lnTo>
                      <a:lnTo>
                        <a:pt x="326" y="116"/>
                      </a:lnTo>
                      <a:lnTo>
                        <a:pt x="326" y="117"/>
                      </a:lnTo>
                      <a:lnTo>
                        <a:pt x="330" y="116"/>
                      </a:lnTo>
                      <a:lnTo>
                        <a:pt x="330" y="116"/>
                      </a:lnTo>
                      <a:lnTo>
                        <a:pt x="331" y="116"/>
                      </a:lnTo>
                      <a:lnTo>
                        <a:pt x="333" y="116"/>
                      </a:lnTo>
                      <a:lnTo>
                        <a:pt x="333" y="116"/>
                      </a:lnTo>
                      <a:lnTo>
                        <a:pt x="338" y="116"/>
                      </a:lnTo>
                      <a:lnTo>
                        <a:pt x="338" y="114"/>
                      </a:lnTo>
                      <a:lnTo>
                        <a:pt x="340" y="114"/>
                      </a:lnTo>
                      <a:lnTo>
                        <a:pt x="340" y="112"/>
                      </a:lnTo>
                      <a:lnTo>
                        <a:pt x="338" y="110"/>
                      </a:lnTo>
                      <a:lnTo>
                        <a:pt x="337" y="109"/>
                      </a:lnTo>
                      <a:lnTo>
                        <a:pt x="337" y="107"/>
                      </a:lnTo>
                      <a:lnTo>
                        <a:pt x="338" y="107"/>
                      </a:lnTo>
                      <a:lnTo>
                        <a:pt x="340" y="109"/>
                      </a:lnTo>
                      <a:lnTo>
                        <a:pt x="342" y="109"/>
                      </a:lnTo>
                      <a:lnTo>
                        <a:pt x="345" y="109"/>
                      </a:lnTo>
                      <a:lnTo>
                        <a:pt x="347" y="103"/>
                      </a:lnTo>
                      <a:lnTo>
                        <a:pt x="359" y="103"/>
                      </a:lnTo>
                      <a:lnTo>
                        <a:pt x="359" y="102"/>
                      </a:lnTo>
                      <a:lnTo>
                        <a:pt x="358" y="102"/>
                      </a:lnTo>
                      <a:lnTo>
                        <a:pt x="358" y="102"/>
                      </a:lnTo>
                      <a:lnTo>
                        <a:pt x="358" y="100"/>
                      </a:lnTo>
                      <a:lnTo>
                        <a:pt x="351" y="98"/>
                      </a:lnTo>
                      <a:lnTo>
                        <a:pt x="351" y="98"/>
                      </a:lnTo>
                      <a:lnTo>
                        <a:pt x="351" y="98"/>
                      </a:lnTo>
                      <a:lnTo>
                        <a:pt x="354" y="95"/>
                      </a:lnTo>
                      <a:lnTo>
                        <a:pt x="356" y="95"/>
                      </a:lnTo>
                      <a:lnTo>
                        <a:pt x="356" y="96"/>
                      </a:lnTo>
                      <a:lnTo>
                        <a:pt x="359" y="96"/>
                      </a:lnTo>
                      <a:lnTo>
                        <a:pt x="359" y="98"/>
                      </a:lnTo>
                      <a:lnTo>
                        <a:pt x="363" y="98"/>
                      </a:lnTo>
                      <a:lnTo>
                        <a:pt x="363" y="98"/>
                      </a:lnTo>
                      <a:lnTo>
                        <a:pt x="366" y="98"/>
                      </a:lnTo>
                      <a:lnTo>
                        <a:pt x="368" y="96"/>
                      </a:lnTo>
                      <a:lnTo>
                        <a:pt x="370" y="93"/>
                      </a:lnTo>
                      <a:lnTo>
                        <a:pt x="375" y="93"/>
                      </a:lnTo>
                      <a:lnTo>
                        <a:pt x="375" y="91"/>
                      </a:lnTo>
                      <a:lnTo>
                        <a:pt x="375" y="91"/>
                      </a:lnTo>
                      <a:lnTo>
                        <a:pt x="375" y="89"/>
                      </a:lnTo>
                      <a:lnTo>
                        <a:pt x="375" y="89"/>
                      </a:lnTo>
                      <a:lnTo>
                        <a:pt x="375" y="88"/>
                      </a:lnTo>
                      <a:lnTo>
                        <a:pt x="375" y="88"/>
                      </a:lnTo>
                      <a:lnTo>
                        <a:pt x="377" y="86"/>
                      </a:lnTo>
                      <a:lnTo>
                        <a:pt x="379" y="84"/>
                      </a:lnTo>
                      <a:lnTo>
                        <a:pt x="379" y="84"/>
                      </a:lnTo>
                      <a:lnTo>
                        <a:pt x="379" y="84"/>
                      </a:lnTo>
                      <a:lnTo>
                        <a:pt x="380" y="86"/>
                      </a:lnTo>
                      <a:lnTo>
                        <a:pt x="380" y="89"/>
                      </a:lnTo>
                      <a:lnTo>
                        <a:pt x="380" y="89"/>
                      </a:lnTo>
                      <a:lnTo>
                        <a:pt x="380" y="89"/>
                      </a:lnTo>
                      <a:lnTo>
                        <a:pt x="384" y="89"/>
                      </a:lnTo>
                      <a:lnTo>
                        <a:pt x="386" y="88"/>
                      </a:lnTo>
                      <a:lnTo>
                        <a:pt x="386" y="88"/>
                      </a:lnTo>
                      <a:lnTo>
                        <a:pt x="386" y="88"/>
                      </a:lnTo>
                      <a:lnTo>
                        <a:pt x="387" y="89"/>
                      </a:lnTo>
                      <a:lnTo>
                        <a:pt x="389" y="86"/>
                      </a:lnTo>
                      <a:lnTo>
                        <a:pt x="391" y="84"/>
                      </a:lnTo>
                      <a:lnTo>
                        <a:pt x="394" y="82"/>
                      </a:lnTo>
                      <a:lnTo>
                        <a:pt x="398" y="82"/>
                      </a:lnTo>
                      <a:lnTo>
                        <a:pt x="398" y="81"/>
                      </a:lnTo>
                      <a:lnTo>
                        <a:pt x="401" y="81"/>
                      </a:lnTo>
                      <a:lnTo>
                        <a:pt x="401" y="79"/>
                      </a:lnTo>
                      <a:lnTo>
                        <a:pt x="406" y="76"/>
                      </a:lnTo>
                      <a:lnTo>
                        <a:pt x="410" y="74"/>
                      </a:lnTo>
                      <a:lnTo>
                        <a:pt x="412" y="74"/>
                      </a:lnTo>
                      <a:lnTo>
                        <a:pt x="412" y="72"/>
                      </a:lnTo>
                      <a:lnTo>
                        <a:pt x="412" y="72"/>
                      </a:lnTo>
                      <a:lnTo>
                        <a:pt x="413" y="72"/>
                      </a:lnTo>
                      <a:lnTo>
                        <a:pt x="417" y="72"/>
                      </a:lnTo>
                      <a:lnTo>
                        <a:pt x="422" y="72"/>
                      </a:lnTo>
                      <a:lnTo>
                        <a:pt x="426" y="72"/>
                      </a:lnTo>
                      <a:lnTo>
                        <a:pt x="429" y="70"/>
                      </a:lnTo>
                      <a:lnTo>
                        <a:pt x="429" y="70"/>
                      </a:lnTo>
                      <a:lnTo>
                        <a:pt x="431" y="70"/>
                      </a:lnTo>
                      <a:lnTo>
                        <a:pt x="431" y="69"/>
                      </a:lnTo>
                      <a:lnTo>
                        <a:pt x="438" y="69"/>
                      </a:lnTo>
                      <a:lnTo>
                        <a:pt x="438" y="69"/>
                      </a:lnTo>
                      <a:lnTo>
                        <a:pt x="447" y="67"/>
                      </a:lnTo>
                      <a:lnTo>
                        <a:pt x="462" y="56"/>
                      </a:lnTo>
                      <a:lnTo>
                        <a:pt x="462" y="55"/>
                      </a:lnTo>
                      <a:lnTo>
                        <a:pt x="462" y="55"/>
                      </a:lnTo>
                      <a:lnTo>
                        <a:pt x="462" y="53"/>
                      </a:lnTo>
                      <a:lnTo>
                        <a:pt x="441" y="60"/>
                      </a:lnTo>
                      <a:lnTo>
                        <a:pt x="441" y="60"/>
                      </a:lnTo>
                      <a:lnTo>
                        <a:pt x="440" y="60"/>
                      </a:lnTo>
                      <a:lnTo>
                        <a:pt x="436" y="60"/>
                      </a:lnTo>
                      <a:lnTo>
                        <a:pt x="434" y="60"/>
                      </a:lnTo>
                      <a:lnTo>
                        <a:pt x="431" y="62"/>
                      </a:lnTo>
                      <a:lnTo>
                        <a:pt x="426" y="62"/>
                      </a:lnTo>
                      <a:lnTo>
                        <a:pt x="426" y="60"/>
                      </a:lnTo>
                      <a:lnTo>
                        <a:pt x="429" y="60"/>
                      </a:lnTo>
                      <a:lnTo>
                        <a:pt x="429" y="58"/>
                      </a:lnTo>
                      <a:lnTo>
                        <a:pt x="438" y="58"/>
                      </a:lnTo>
                      <a:lnTo>
                        <a:pt x="438" y="56"/>
                      </a:lnTo>
                      <a:lnTo>
                        <a:pt x="441" y="56"/>
                      </a:lnTo>
                      <a:lnTo>
                        <a:pt x="443" y="56"/>
                      </a:lnTo>
                      <a:lnTo>
                        <a:pt x="447" y="55"/>
                      </a:lnTo>
                      <a:lnTo>
                        <a:pt x="447" y="55"/>
                      </a:lnTo>
                      <a:lnTo>
                        <a:pt x="447" y="53"/>
                      </a:lnTo>
                      <a:lnTo>
                        <a:pt x="447" y="53"/>
                      </a:lnTo>
                      <a:lnTo>
                        <a:pt x="445" y="53"/>
                      </a:lnTo>
                      <a:lnTo>
                        <a:pt x="445" y="51"/>
                      </a:lnTo>
                      <a:lnTo>
                        <a:pt x="450" y="53"/>
                      </a:lnTo>
                      <a:lnTo>
                        <a:pt x="450" y="53"/>
                      </a:lnTo>
                      <a:lnTo>
                        <a:pt x="452" y="53"/>
                      </a:lnTo>
                      <a:lnTo>
                        <a:pt x="454" y="53"/>
                      </a:lnTo>
                      <a:lnTo>
                        <a:pt x="454" y="53"/>
                      </a:lnTo>
                      <a:lnTo>
                        <a:pt x="459" y="53"/>
                      </a:lnTo>
                      <a:lnTo>
                        <a:pt x="459" y="51"/>
                      </a:lnTo>
                      <a:lnTo>
                        <a:pt x="462" y="51"/>
                      </a:lnTo>
                      <a:lnTo>
                        <a:pt x="468" y="44"/>
                      </a:lnTo>
                      <a:lnTo>
                        <a:pt x="476" y="44"/>
                      </a:lnTo>
                      <a:lnTo>
                        <a:pt x="476" y="42"/>
                      </a:lnTo>
                      <a:lnTo>
                        <a:pt x="483" y="41"/>
                      </a:lnTo>
                      <a:lnTo>
                        <a:pt x="487" y="37"/>
                      </a:lnTo>
                      <a:lnTo>
                        <a:pt x="494" y="37"/>
                      </a:lnTo>
                      <a:lnTo>
                        <a:pt x="494" y="35"/>
                      </a:lnTo>
                      <a:lnTo>
                        <a:pt x="495" y="35"/>
                      </a:lnTo>
                      <a:lnTo>
                        <a:pt x="499" y="35"/>
                      </a:lnTo>
                      <a:lnTo>
                        <a:pt x="499" y="32"/>
                      </a:lnTo>
                      <a:lnTo>
                        <a:pt x="501" y="32"/>
                      </a:lnTo>
                      <a:lnTo>
                        <a:pt x="502" y="30"/>
                      </a:lnTo>
                      <a:lnTo>
                        <a:pt x="502" y="27"/>
                      </a:lnTo>
                      <a:lnTo>
                        <a:pt x="501" y="27"/>
                      </a:lnTo>
                      <a:lnTo>
                        <a:pt x="499" y="25"/>
                      </a:lnTo>
                      <a:lnTo>
                        <a:pt x="495" y="25"/>
                      </a:lnTo>
                      <a:lnTo>
                        <a:pt x="492" y="25"/>
                      </a:lnTo>
                      <a:lnTo>
                        <a:pt x="489" y="25"/>
                      </a:lnTo>
                      <a:lnTo>
                        <a:pt x="489" y="23"/>
                      </a:lnTo>
                      <a:lnTo>
                        <a:pt x="483" y="23"/>
                      </a:lnTo>
                      <a:lnTo>
                        <a:pt x="483" y="21"/>
                      </a:lnTo>
                      <a:lnTo>
                        <a:pt x="476" y="23"/>
                      </a:lnTo>
                      <a:lnTo>
                        <a:pt x="475" y="20"/>
                      </a:lnTo>
                      <a:lnTo>
                        <a:pt x="473" y="18"/>
                      </a:lnTo>
                      <a:lnTo>
                        <a:pt x="468" y="18"/>
                      </a:lnTo>
                      <a:lnTo>
                        <a:pt x="468" y="14"/>
                      </a:lnTo>
                      <a:lnTo>
                        <a:pt x="461" y="14"/>
                      </a:lnTo>
                      <a:lnTo>
                        <a:pt x="461" y="13"/>
                      </a:lnTo>
                      <a:lnTo>
                        <a:pt x="454" y="13"/>
                      </a:lnTo>
                      <a:lnTo>
                        <a:pt x="454" y="11"/>
                      </a:lnTo>
                      <a:lnTo>
                        <a:pt x="452" y="11"/>
                      </a:lnTo>
                      <a:lnTo>
                        <a:pt x="452" y="11"/>
                      </a:lnTo>
                      <a:lnTo>
                        <a:pt x="448" y="11"/>
                      </a:lnTo>
                      <a:lnTo>
                        <a:pt x="448" y="9"/>
                      </a:lnTo>
                      <a:lnTo>
                        <a:pt x="438" y="9"/>
                      </a:lnTo>
                      <a:lnTo>
                        <a:pt x="438" y="7"/>
                      </a:lnTo>
                      <a:lnTo>
                        <a:pt x="438" y="7"/>
                      </a:lnTo>
                      <a:lnTo>
                        <a:pt x="436" y="7"/>
                      </a:lnTo>
                      <a:lnTo>
                        <a:pt x="434" y="7"/>
                      </a:lnTo>
                      <a:lnTo>
                        <a:pt x="434" y="9"/>
                      </a:lnTo>
                      <a:lnTo>
                        <a:pt x="427" y="7"/>
                      </a:lnTo>
                      <a:lnTo>
                        <a:pt x="419" y="18"/>
                      </a:lnTo>
                      <a:lnTo>
                        <a:pt x="413" y="20"/>
                      </a:lnTo>
                      <a:lnTo>
                        <a:pt x="413" y="20"/>
                      </a:lnTo>
                      <a:lnTo>
                        <a:pt x="410" y="20"/>
                      </a:lnTo>
                      <a:lnTo>
                        <a:pt x="410" y="21"/>
                      </a:lnTo>
                      <a:lnTo>
                        <a:pt x="406" y="23"/>
                      </a:lnTo>
                      <a:lnTo>
                        <a:pt x="405" y="25"/>
                      </a:lnTo>
                      <a:lnTo>
                        <a:pt x="403" y="25"/>
                      </a:lnTo>
                      <a:lnTo>
                        <a:pt x="401" y="25"/>
                      </a:lnTo>
                      <a:lnTo>
                        <a:pt x="401" y="23"/>
                      </a:lnTo>
                      <a:lnTo>
                        <a:pt x="401" y="25"/>
                      </a:lnTo>
                      <a:lnTo>
                        <a:pt x="396" y="27"/>
                      </a:lnTo>
                      <a:lnTo>
                        <a:pt x="396" y="27"/>
                      </a:lnTo>
                      <a:lnTo>
                        <a:pt x="389" y="27"/>
                      </a:lnTo>
                      <a:lnTo>
                        <a:pt x="389" y="27"/>
                      </a:lnTo>
                      <a:lnTo>
                        <a:pt x="389" y="28"/>
                      </a:lnTo>
                      <a:lnTo>
                        <a:pt x="387" y="28"/>
                      </a:lnTo>
                      <a:lnTo>
                        <a:pt x="387" y="30"/>
                      </a:lnTo>
                      <a:lnTo>
                        <a:pt x="386" y="30"/>
                      </a:lnTo>
                      <a:lnTo>
                        <a:pt x="384" y="30"/>
                      </a:lnTo>
                      <a:lnTo>
                        <a:pt x="384" y="28"/>
                      </a:lnTo>
                      <a:lnTo>
                        <a:pt x="384" y="28"/>
                      </a:lnTo>
                      <a:lnTo>
                        <a:pt x="384" y="28"/>
                      </a:lnTo>
                      <a:lnTo>
                        <a:pt x="384" y="28"/>
                      </a:lnTo>
                      <a:lnTo>
                        <a:pt x="384" y="28"/>
                      </a:lnTo>
                      <a:lnTo>
                        <a:pt x="387" y="25"/>
                      </a:lnTo>
                      <a:lnTo>
                        <a:pt x="389" y="25"/>
                      </a:lnTo>
                      <a:lnTo>
                        <a:pt x="393" y="23"/>
                      </a:lnTo>
                      <a:lnTo>
                        <a:pt x="393" y="21"/>
                      </a:lnTo>
                      <a:lnTo>
                        <a:pt x="401" y="21"/>
                      </a:lnTo>
                      <a:lnTo>
                        <a:pt x="401" y="20"/>
                      </a:lnTo>
                      <a:lnTo>
                        <a:pt x="405" y="20"/>
                      </a:lnTo>
                      <a:lnTo>
                        <a:pt x="405" y="20"/>
                      </a:lnTo>
                      <a:lnTo>
                        <a:pt x="408" y="20"/>
                      </a:lnTo>
                      <a:lnTo>
                        <a:pt x="408" y="18"/>
                      </a:lnTo>
                      <a:lnTo>
                        <a:pt x="410" y="18"/>
                      </a:lnTo>
                      <a:lnTo>
                        <a:pt x="410" y="16"/>
                      </a:lnTo>
                      <a:lnTo>
                        <a:pt x="413" y="14"/>
                      </a:lnTo>
                      <a:lnTo>
                        <a:pt x="415" y="13"/>
                      </a:lnTo>
                      <a:lnTo>
                        <a:pt x="417" y="11"/>
                      </a:lnTo>
                      <a:lnTo>
                        <a:pt x="419" y="7"/>
                      </a:lnTo>
                      <a:lnTo>
                        <a:pt x="410" y="6"/>
                      </a:lnTo>
                      <a:lnTo>
                        <a:pt x="408" y="4"/>
                      </a:lnTo>
                      <a:lnTo>
                        <a:pt x="401" y="6"/>
                      </a:lnTo>
                      <a:lnTo>
                        <a:pt x="401" y="6"/>
                      </a:lnTo>
                      <a:lnTo>
                        <a:pt x="398" y="7"/>
                      </a:lnTo>
                      <a:lnTo>
                        <a:pt x="393" y="7"/>
                      </a:lnTo>
                      <a:lnTo>
                        <a:pt x="387" y="6"/>
                      </a:lnTo>
                      <a:lnTo>
                        <a:pt x="386" y="6"/>
                      </a:lnTo>
                      <a:lnTo>
                        <a:pt x="386" y="7"/>
                      </a:lnTo>
                      <a:lnTo>
                        <a:pt x="375" y="6"/>
                      </a:lnTo>
                      <a:lnTo>
                        <a:pt x="375" y="4"/>
                      </a:lnTo>
                      <a:lnTo>
                        <a:pt x="373" y="4"/>
                      </a:lnTo>
                      <a:lnTo>
                        <a:pt x="372" y="6"/>
                      </a:lnTo>
                      <a:lnTo>
                        <a:pt x="368" y="6"/>
                      </a:lnTo>
                      <a:lnTo>
                        <a:pt x="366" y="4"/>
                      </a:lnTo>
                      <a:lnTo>
                        <a:pt x="365" y="4"/>
                      </a:lnTo>
                      <a:lnTo>
                        <a:pt x="361" y="4"/>
                      </a:lnTo>
                      <a:lnTo>
                        <a:pt x="359" y="2"/>
                      </a:lnTo>
                      <a:lnTo>
                        <a:pt x="356" y="2"/>
                      </a:lnTo>
                      <a:lnTo>
                        <a:pt x="349" y="7"/>
                      </a:lnTo>
                      <a:lnTo>
                        <a:pt x="349" y="14"/>
                      </a:lnTo>
                      <a:lnTo>
                        <a:pt x="347" y="14"/>
                      </a:lnTo>
                      <a:lnTo>
                        <a:pt x="347" y="11"/>
                      </a:lnTo>
                      <a:lnTo>
                        <a:pt x="342" y="13"/>
                      </a:lnTo>
                      <a:lnTo>
                        <a:pt x="337" y="13"/>
                      </a:lnTo>
                      <a:lnTo>
                        <a:pt x="331" y="14"/>
                      </a:lnTo>
                      <a:lnTo>
                        <a:pt x="326" y="16"/>
                      </a:lnTo>
                      <a:lnTo>
                        <a:pt x="326" y="18"/>
                      </a:lnTo>
                      <a:lnTo>
                        <a:pt x="328" y="20"/>
                      </a:lnTo>
                      <a:lnTo>
                        <a:pt x="330" y="21"/>
                      </a:lnTo>
                      <a:lnTo>
                        <a:pt x="330" y="23"/>
                      </a:lnTo>
                      <a:lnTo>
                        <a:pt x="326" y="21"/>
                      </a:lnTo>
                      <a:lnTo>
                        <a:pt x="324" y="20"/>
                      </a:lnTo>
                      <a:lnTo>
                        <a:pt x="321" y="18"/>
                      </a:lnTo>
                      <a:lnTo>
                        <a:pt x="319" y="18"/>
                      </a:lnTo>
                      <a:lnTo>
                        <a:pt x="317" y="14"/>
                      </a:lnTo>
                      <a:lnTo>
                        <a:pt x="314" y="14"/>
                      </a:lnTo>
                      <a:lnTo>
                        <a:pt x="314" y="14"/>
                      </a:lnTo>
                      <a:lnTo>
                        <a:pt x="302" y="14"/>
                      </a:lnTo>
                      <a:lnTo>
                        <a:pt x="293" y="14"/>
                      </a:lnTo>
                      <a:lnTo>
                        <a:pt x="283" y="14"/>
                      </a:lnTo>
                      <a:lnTo>
                        <a:pt x="274" y="14"/>
                      </a:lnTo>
                      <a:lnTo>
                        <a:pt x="269" y="18"/>
                      </a:lnTo>
                      <a:lnTo>
                        <a:pt x="267" y="18"/>
                      </a:lnTo>
                      <a:lnTo>
                        <a:pt x="265" y="18"/>
                      </a:lnTo>
                      <a:lnTo>
                        <a:pt x="265" y="20"/>
                      </a:lnTo>
                      <a:lnTo>
                        <a:pt x="267" y="21"/>
                      </a:lnTo>
                      <a:lnTo>
                        <a:pt x="269" y="21"/>
                      </a:lnTo>
                      <a:lnTo>
                        <a:pt x="269" y="23"/>
                      </a:lnTo>
                      <a:lnTo>
                        <a:pt x="270" y="23"/>
                      </a:lnTo>
                      <a:lnTo>
                        <a:pt x="270" y="25"/>
                      </a:lnTo>
                      <a:lnTo>
                        <a:pt x="276" y="25"/>
                      </a:lnTo>
                      <a:lnTo>
                        <a:pt x="276" y="27"/>
                      </a:lnTo>
                      <a:lnTo>
                        <a:pt x="279" y="28"/>
                      </a:lnTo>
                      <a:lnTo>
                        <a:pt x="281" y="30"/>
                      </a:lnTo>
                      <a:lnTo>
                        <a:pt x="284" y="32"/>
                      </a:lnTo>
                      <a:lnTo>
                        <a:pt x="283" y="35"/>
                      </a:lnTo>
                      <a:lnTo>
                        <a:pt x="283" y="35"/>
                      </a:lnTo>
                      <a:lnTo>
                        <a:pt x="283" y="35"/>
                      </a:lnTo>
                      <a:lnTo>
                        <a:pt x="281" y="35"/>
                      </a:lnTo>
                      <a:lnTo>
                        <a:pt x="281" y="35"/>
                      </a:lnTo>
                      <a:lnTo>
                        <a:pt x="279" y="30"/>
                      </a:lnTo>
                      <a:lnTo>
                        <a:pt x="279" y="30"/>
                      </a:lnTo>
                      <a:lnTo>
                        <a:pt x="279" y="28"/>
                      </a:lnTo>
                      <a:lnTo>
                        <a:pt x="267" y="27"/>
                      </a:lnTo>
                      <a:lnTo>
                        <a:pt x="267" y="23"/>
                      </a:lnTo>
                      <a:lnTo>
                        <a:pt x="265" y="23"/>
                      </a:lnTo>
                      <a:lnTo>
                        <a:pt x="263" y="21"/>
                      </a:lnTo>
                      <a:lnTo>
                        <a:pt x="260" y="21"/>
                      </a:lnTo>
                      <a:lnTo>
                        <a:pt x="258" y="23"/>
                      </a:lnTo>
                      <a:lnTo>
                        <a:pt x="258" y="25"/>
                      </a:lnTo>
                      <a:lnTo>
                        <a:pt x="248" y="25"/>
                      </a:lnTo>
                      <a:lnTo>
                        <a:pt x="246" y="21"/>
                      </a:lnTo>
                      <a:lnTo>
                        <a:pt x="246" y="21"/>
                      </a:lnTo>
                      <a:lnTo>
                        <a:pt x="246" y="20"/>
                      </a:lnTo>
                      <a:lnTo>
                        <a:pt x="244" y="20"/>
                      </a:lnTo>
                      <a:lnTo>
                        <a:pt x="244" y="25"/>
                      </a:lnTo>
                      <a:lnTo>
                        <a:pt x="242" y="25"/>
                      </a:lnTo>
                      <a:lnTo>
                        <a:pt x="237" y="32"/>
                      </a:lnTo>
                      <a:lnTo>
                        <a:pt x="232" y="32"/>
                      </a:lnTo>
                      <a:lnTo>
                        <a:pt x="230" y="27"/>
                      </a:lnTo>
                      <a:lnTo>
                        <a:pt x="227" y="27"/>
                      </a:lnTo>
                      <a:lnTo>
                        <a:pt x="225" y="28"/>
                      </a:lnTo>
                      <a:lnTo>
                        <a:pt x="225" y="30"/>
                      </a:lnTo>
                      <a:lnTo>
                        <a:pt x="225" y="32"/>
                      </a:lnTo>
                      <a:lnTo>
                        <a:pt x="227" y="34"/>
                      </a:lnTo>
                      <a:lnTo>
                        <a:pt x="227" y="35"/>
                      </a:lnTo>
                      <a:lnTo>
                        <a:pt x="232" y="35"/>
                      </a:lnTo>
                      <a:lnTo>
                        <a:pt x="234" y="37"/>
                      </a:lnTo>
                      <a:lnTo>
                        <a:pt x="239" y="37"/>
                      </a:lnTo>
                      <a:lnTo>
                        <a:pt x="239" y="39"/>
                      </a:lnTo>
                      <a:lnTo>
                        <a:pt x="244" y="39"/>
                      </a:lnTo>
                      <a:lnTo>
                        <a:pt x="244" y="41"/>
                      </a:lnTo>
                      <a:lnTo>
                        <a:pt x="241" y="41"/>
                      </a:lnTo>
                      <a:lnTo>
                        <a:pt x="241" y="41"/>
                      </a:lnTo>
                      <a:lnTo>
                        <a:pt x="237" y="42"/>
                      </a:lnTo>
                      <a:lnTo>
                        <a:pt x="237" y="39"/>
                      </a:lnTo>
                      <a:lnTo>
                        <a:pt x="225" y="35"/>
                      </a:lnTo>
                      <a:lnTo>
                        <a:pt x="223" y="32"/>
                      </a:lnTo>
                      <a:lnTo>
                        <a:pt x="213" y="30"/>
                      </a:lnTo>
                      <a:lnTo>
                        <a:pt x="213" y="28"/>
                      </a:lnTo>
                      <a:lnTo>
                        <a:pt x="209" y="28"/>
                      </a:lnTo>
                      <a:lnTo>
                        <a:pt x="209" y="27"/>
                      </a:lnTo>
                      <a:lnTo>
                        <a:pt x="207" y="27"/>
                      </a:lnTo>
                      <a:lnTo>
                        <a:pt x="204" y="27"/>
                      </a:lnTo>
                      <a:lnTo>
                        <a:pt x="201" y="27"/>
                      </a:lnTo>
                      <a:lnTo>
                        <a:pt x="202" y="32"/>
                      </a:lnTo>
                      <a:lnTo>
                        <a:pt x="201" y="32"/>
                      </a:lnTo>
                      <a:lnTo>
                        <a:pt x="201" y="37"/>
                      </a:lnTo>
                      <a:lnTo>
                        <a:pt x="204" y="41"/>
                      </a:lnTo>
                      <a:lnTo>
                        <a:pt x="207" y="44"/>
                      </a:lnTo>
                      <a:lnTo>
                        <a:pt x="207" y="48"/>
                      </a:lnTo>
                      <a:lnTo>
                        <a:pt x="197" y="39"/>
                      </a:lnTo>
                      <a:lnTo>
                        <a:pt x="197" y="39"/>
                      </a:lnTo>
                      <a:lnTo>
                        <a:pt x="197" y="44"/>
                      </a:lnTo>
                      <a:lnTo>
                        <a:pt x="194" y="42"/>
                      </a:lnTo>
                      <a:lnTo>
                        <a:pt x="192" y="41"/>
                      </a:lnTo>
                      <a:lnTo>
                        <a:pt x="190" y="39"/>
                      </a:lnTo>
                      <a:lnTo>
                        <a:pt x="188" y="37"/>
                      </a:lnTo>
                      <a:lnTo>
                        <a:pt x="188" y="35"/>
                      </a:lnTo>
                      <a:lnTo>
                        <a:pt x="185" y="35"/>
                      </a:lnTo>
                      <a:lnTo>
                        <a:pt x="185" y="32"/>
                      </a:lnTo>
                      <a:lnTo>
                        <a:pt x="180" y="32"/>
                      </a:lnTo>
                      <a:lnTo>
                        <a:pt x="180" y="32"/>
                      </a:lnTo>
                      <a:lnTo>
                        <a:pt x="178" y="32"/>
                      </a:lnTo>
                      <a:lnTo>
                        <a:pt x="178" y="30"/>
                      </a:lnTo>
                      <a:lnTo>
                        <a:pt x="164" y="28"/>
                      </a:lnTo>
                      <a:lnTo>
                        <a:pt x="164" y="28"/>
                      </a:lnTo>
                      <a:lnTo>
                        <a:pt x="159" y="27"/>
                      </a:lnTo>
                      <a:lnTo>
                        <a:pt x="157" y="25"/>
                      </a:lnTo>
                      <a:lnTo>
                        <a:pt x="157" y="23"/>
                      </a:lnTo>
                      <a:lnTo>
                        <a:pt x="155" y="23"/>
                      </a:lnTo>
                      <a:lnTo>
                        <a:pt x="143" y="23"/>
                      </a:lnTo>
                      <a:lnTo>
                        <a:pt x="145" y="25"/>
                      </a:lnTo>
                      <a:lnTo>
                        <a:pt x="145" y="27"/>
                      </a:lnTo>
                      <a:lnTo>
                        <a:pt x="146" y="28"/>
                      </a:lnTo>
                      <a:lnTo>
                        <a:pt x="146" y="28"/>
                      </a:lnTo>
                      <a:lnTo>
                        <a:pt x="148" y="30"/>
                      </a:lnTo>
                      <a:lnTo>
                        <a:pt x="148" y="30"/>
                      </a:lnTo>
                      <a:lnTo>
                        <a:pt x="148" y="30"/>
                      </a:lnTo>
                      <a:lnTo>
                        <a:pt x="148" y="32"/>
                      </a:lnTo>
                      <a:lnTo>
                        <a:pt x="150" y="32"/>
                      </a:lnTo>
                      <a:lnTo>
                        <a:pt x="150" y="34"/>
                      </a:lnTo>
                      <a:lnTo>
                        <a:pt x="141" y="32"/>
                      </a:lnTo>
                      <a:lnTo>
                        <a:pt x="141" y="32"/>
                      </a:lnTo>
                      <a:lnTo>
                        <a:pt x="138" y="32"/>
                      </a:lnTo>
                      <a:lnTo>
                        <a:pt x="134" y="32"/>
                      </a:lnTo>
                      <a:lnTo>
                        <a:pt x="132" y="34"/>
                      </a:lnTo>
                      <a:lnTo>
                        <a:pt x="124" y="32"/>
                      </a:lnTo>
                      <a:lnTo>
                        <a:pt x="124" y="35"/>
                      </a:lnTo>
                      <a:lnTo>
                        <a:pt x="125" y="39"/>
                      </a:lnTo>
                      <a:lnTo>
                        <a:pt x="125" y="41"/>
                      </a:lnTo>
                      <a:lnTo>
                        <a:pt x="134" y="41"/>
                      </a:lnTo>
                      <a:lnTo>
                        <a:pt x="134" y="42"/>
                      </a:lnTo>
                      <a:lnTo>
                        <a:pt x="138" y="42"/>
                      </a:lnTo>
                      <a:lnTo>
                        <a:pt x="139" y="44"/>
                      </a:lnTo>
                      <a:lnTo>
                        <a:pt x="143" y="44"/>
                      </a:lnTo>
                      <a:lnTo>
                        <a:pt x="143" y="42"/>
                      </a:lnTo>
                      <a:lnTo>
                        <a:pt x="146" y="42"/>
                      </a:lnTo>
                      <a:lnTo>
                        <a:pt x="146" y="41"/>
                      </a:lnTo>
                      <a:lnTo>
                        <a:pt x="148" y="41"/>
                      </a:lnTo>
                      <a:lnTo>
                        <a:pt x="150" y="42"/>
                      </a:lnTo>
                      <a:lnTo>
                        <a:pt x="152" y="42"/>
                      </a:lnTo>
                      <a:lnTo>
                        <a:pt x="155" y="42"/>
                      </a:lnTo>
                      <a:lnTo>
                        <a:pt x="157" y="41"/>
                      </a:lnTo>
                      <a:lnTo>
                        <a:pt x="160" y="41"/>
                      </a:lnTo>
                      <a:lnTo>
                        <a:pt x="160" y="41"/>
                      </a:lnTo>
                      <a:lnTo>
                        <a:pt x="162" y="41"/>
                      </a:lnTo>
                      <a:lnTo>
                        <a:pt x="164" y="42"/>
                      </a:lnTo>
                      <a:lnTo>
                        <a:pt x="164" y="44"/>
                      </a:lnTo>
                      <a:lnTo>
                        <a:pt x="160" y="46"/>
                      </a:lnTo>
                      <a:lnTo>
                        <a:pt x="159" y="46"/>
                      </a:lnTo>
                      <a:lnTo>
                        <a:pt x="159" y="53"/>
                      </a:lnTo>
                      <a:lnTo>
                        <a:pt x="159" y="53"/>
                      </a:lnTo>
                      <a:lnTo>
                        <a:pt x="159" y="55"/>
                      </a:lnTo>
                      <a:lnTo>
                        <a:pt x="159" y="55"/>
                      </a:lnTo>
                      <a:lnTo>
                        <a:pt x="155" y="46"/>
                      </a:lnTo>
                      <a:lnTo>
                        <a:pt x="146" y="48"/>
                      </a:lnTo>
                      <a:lnTo>
                        <a:pt x="146" y="48"/>
                      </a:lnTo>
                      <a:lnTo>
                        <a:pt x="145" y="48"/>
                      </a:lnTo>
                      <a:lnTo>
                        <a:pt x="146" y="51"/>
                      </a:lnTo>
                      <a:lnTo>
                        <a:pt x="148" y="53"/>
                      </a:lnTo>
                      <a:lnTo>
                        <a:pt x="150" y="55"/>
                      </a:lnTo>
                      <a:lnTo>
                        <a:pt x="150" y="58"/>
                      </a:lnTo>
                      <a:lnTo>
                        <a:pt x="150" y="58"/>
                      </a:lnTo>
                      <a:lnTo>
                        <a:pt x="148" y="56"/>
                      </a:lnTo>
                      <a:lnTo>
                        <a:pt x="146" y="53"/>
                      </a:lnTo>
                      <a:lnTo>
                        <a:pt x="145" y="49"/>
                      </a:lnTo>
                      <a:lnTo>
                        <a:pt x="143" y="48"/>
                      </a:lnTo>
                      <a:lnTo>
                        <a:pt x="132" y="44"/>
                      </a:lnTo>
                      <a:lnTo>
                        <a:pt x="131" y="46"/>
                      </a:lnTo>
                      <a:lnTo>
                        <a:pt x="129" y="46"/>
                      </a:lnTo>
                      <a:lnTo>
                        <a:pt x="129" y="48"/>
                      </a:lnTo>
                      <a:lnTo>
                        <a:pt x="129" y="49"/>
                      </a:lnTo>
                      <a:lnTo>
                        <a:pt x="131" y="49"/>
                      </a:lnTo>
                      <a:lnTo>
                        <a:pt x="131" y="53"/>
                      </a:lnTo>
                      <a:lnTo>
                        <a:pt x="125" y="49"/>
                      </a:lnTo>
                      <a:lnTo>
                        <a:pt x="125" y="48"/>
                      </a:lnTo>
                      <a:lnTo>
                        <a:pt x="122" y="48"/>
                      </a:lnTo>
                      <a:lnTo>
                        <a:pt x="120" y="44"/>
                      </a:lnTo>
                      <a:lnTo>
                        <a:pt x="115" y="41"/>
                      </a:lnTo>
                      <a:lnTo>
                        <a:pt x="115" y="39"/>
                      </a:lnTo>
                      <a:lnTo>
                        <a:pt x="111" y="41"/>
                      </a:lnTo>
                      <a:lnTo>
                        <a:pt x="111" y="41"/>
                      </a:lnTo>
                      <a:lnTo>
                        <a:pt x="105" y="42"/>
                      </a:lnTo>
                      <a:lnTo>
                        <a:pt x="101" y="48"/>
                      </a:lnTo>
                      <a:lnTo>
                        <a:pt x="98" y="48"/>
                      </a:lnTo>
                      <a:lnTo>
                        <a:pt x="96" y="51"/>
                      </a:lnTo>
                      <a:lnTo>
                        <a:pt x="94" y="53"/>
                      </a:lnTo>
                      <a:lnTo>
                        <a:pt x="94" y="53"/>
                      </a:lnTo>
                      <a:lnTo>
                        <a:pt x="92" y="55"/>
                      </a:lnTo>
                      <a:lnTo>
                        <a:pt x="91" y="55"/>
                      </a:lnTo>
                      <a:lnTo>
                        <a:pt x="89" y="53"/>
                      </a:lnTo>
                      <a:lnTo>
                        <a:pt x="87" y="53"/>
                      </a:lnTo>
                      <a:lnTo>
                        <a:pt x="87" y="51"/>
                      </a:lnTo>
                      <a:lnTo>
                        <a:pt x="85" y="51"/>
                      </a:lnTo>
                      <a:lnTo>
                        <a:pt x="85" y="49"/>
                      </a:lnTo>
                      <a:lnTo>
                        <a:pt x="82" y="49"/>
                      </a:lnTo>
                      <a:lnTo>
                        <a:pt x="78" y="49"/>
                      </a:lnTo>
                      <a:lnTo>
                        <a:pt x="77" y="49"/>
                      </a:lnTo>
                      <a:lnTo>
                        <a:pt x="73" y="49"/>
                      </a:lnTo>
                      <a:lnTo>
                        <a:pt x="71" y="49"/>
                      </a:lnTo>
                      <a:lnTo>
                        <a:pt x="71" y="49"/>
                      </a:lnTo>
                      <a:lnTo>
                        <a:pt x="70" y="49"/>
                      </a:lnTo>
                      <a:lnTo>
                        <a:pt x="70" y="51"/>
                      </a:lnTo>
                      <a:lnTo>
                        <a:pt x="66" y="53"/>
                      </a:lnTo>
                      <a:lnTo>
                        <a:pt x="63" y="53"/>
                      </a:lnTo>
                      <a:lnTo>
                        <a:pt x="61" y="56"/>
                      </a:lnTo>
                      <a:lnTo>
                        <a:pt x="64" y="56"/>
                      </a:lnTo>
                      <a:lnTo>
                        <a:pt x="68" y="55"/>
                      </a:lnTo>
                      <a:lnTo>
                        <a:pt x="71" y="55"/>
                      </a:lnTo>
                      <a:lnTo>
                        <a:pt x="75" y="55"/>
                      </a:lnTo>
                      <a:lnTo>
                        <a:pt x="78" y="55"/>
                      </a:lnTo>
                      <a:lnTo>
                        <a:pt x="82" y="56"/>
                      </a:lnTo>
                      <a:lnTo>
                        <a:pt x="80" y="56"/>
                      </a:lnTo>
                      <a:lnTo>
                        <a:pt x="77" y="56"/>
                      </a:lnTo>
                      <a:lnTo>
                        <a:pt x="75" y="56"/>
                      </a:lnTo>
                      <a:lnTo>
                        <a:pt x="71" y="58"/>
                      </a:lnTo>
                      <a:lnTo>
                        <a:pt x="70" y="58"/>
                      </a:lnTo>
                      <a:lnTo>
                        <a:pt x="70" y="60"/>
                      </a:lnTo>
                      <a:lnTo>
                        <a:pt x="68" y="62"/>
                      </a:lnTo>
                      <a:lnTo>
                        <a:pt x="71" y="62"/>
                      </a:lnTo>
                      <a:lnTo>
                        <a:pt x="73" y="62"/>
                      </a:lnTo>
                      <a:lnTo>
                        <a:pt x="75" y="62"/>
                      </a:lnTo>
                      <a:lnTo>
                        <a:pt x="78" y="60"/>
                      </a:lnTo>
                      <a:lnTo>
                        <a:pt x="87" y="60"/>
                      </a:lnTo>
                      <a:lnTo>
                        <a:pt x="87" y="60"/>
                      </a:lnTo>
                      <a:lnTo>
                        <a:pt x="91" y="58"/>
                      </a:lnTo>
                      <a:lnTo>
                        <a:pt x="92" y="60"/>
                      </a:lnTo>
                      <a:lnTo>
                        <a:pt x="94" y="60"/>
                      </a:lnTo>
                      <a:lnTo>
                        <a:pt x="96" y="60"/>
                      </a:lnTo>
                      <a:lnTo>
                        <a:pt x="99" y="60"/>
                      </a:lnTo>
                      <a:lnTo>
                        <a:pt x="101" y="60"/>
                      </a:lnTo>
                      <a:lnTo>
                        <a:pt x="99" y="62"/>
                      </a:lnTo>
                      <a:lnTo>
                        <a:pt x="98" y="62"/>
                      </a:lnTo>
                      <a:lnTo>
                        <a:pt x="94" y="62"/>
                      </a:lnTo>
                      <a:lnTo>
                        <a:pt x="91" y="62"/>
                      </a:lnTo>
                      <a:lnTo>
                        <a:pt x="71" y="67"/>
                      </a:lnTo>
                      <a:lnTo>
                        <a:pt x="71" y="69"/>
                      </a:lnTo>
                      <a:lnTo>
                        <a:pt x="71" y="69"/>
                      </a:lnTo>
                      <a:lnTo>
                        <a:pt x="71" y="74"/>
                      </a:lnTo>
                      <a:lnTo>
                        <a:pt x="75" y="72"/>
                      </a:lnTo>
                      <a:lnTo>
                        <a:pt x="77" y="72"/>
                      </a:lnTo>
                      <a:lnTo>
                        <a:pt x="80" y="70"/>
                      </a:lnTo>
                      <a:lnTo>
                        <a:pt x="80" y="69"/>
                      </a:lnTo>
                      <a:lnTo>
                        <a:pt x="87" y="69"/>
                      </a:lnTo>
                      <a:lnTo>
                        <a:pt x="87" y="69"/>
                      </a:lnTo>
                      <a:lnTo>
                        <a:pt x="89" y="69"/>
                      </a:lnTo>
                      <a:lnTo>
                        <a:pt x="89" y="67"/>
                      </a:lnTo>
                      <a:lnTo>
                        <a:pt x="92" y="67"/>
                      </a:lnTo>
                      <a:lnTo>
                        <a:pt x="92" y="65"/>
                      </a:lnTo>
                      <a:lnTo>
                        <a:pt x="101" y="65"/>
                      </a:lnTo>
                      <a:lnTo>
                        <a:pt x="111" y="62"/>
                      </a:lnTo>
                      <a:lnTo>
                        <a:pt x="111" y="65"/>
                      </a:lnTo>
                      <a:lnTo>
                        <a:pt x="108" y="67"/>
                      </a:lnTo>
                      <a:lnTo>
                        <a:pt x="105" y="69"/>
                      </a:lnTo>
                      <a:lnTo>
                        <a:pt x="103" y="69"/>
                      </a:lnTo>
                      <a:lnTo>
                        <a:pt x="101" y="67"/>
                      </a:lnTo>
                      <a:lnTo>
                        <a:pt x="101" y="67"/>
                      </a:lnTo>
                      <a:lnTo>
                        <a:pt x="92" y="69"/>
                      </a:lnTo>
                      <a:lnTo>
                        <a:pt x="92" y="70"/>
                      </a:lnTo>
                      <a:lnTo>
                        <a:pt x="89" y="70"/>
                      </a:lnTo>
                      <a:lnTo>
                        <a:pt x="89" y="70"/>
                      </a:lnTo>
                      <a:lnTo>
                        <a:pt x="84" y="70"/>
                      </a:lnTo>
                      <a:lnTo>
                        <a:pt x="80" y="74"/>
                      </a:lnTo>
                      <a:lnTo>
                        <a:pt x="78" y="74"/>
                      </a:lnTo>
                      <a:lnTo>
                        <a:pt x="78" y="76"/>
                      </a:lnTo>
                      <a:lnTo>
                        <a:pt x="77" y="77"/>
                      </a:lnTo>
                      <a:lnTo>
                        <a:pt x="78" y="79"/>
                      </a:lnTo>
                      <a:lnTo>
                        <a:pt x="80" y="81"/>
                      </a:lnTo>
                      <a:lnTo>
                        <a:pt x="84" y="81"/>
                      </a:lnTo>
                      <a:lnTo>
                        <a:pt x="84" y="81"/>
                      </a:lnTo>
                      <a:lnTo>
                        <a:pt x="87" y="81"/>
                      </a:lnTo>
                      <a:lnTo>
                        <a:pt x="87" y="79"/>
                      </a:lnTo>
                      <a:lnTo>
                        <a:pt x="89" y="79"/>
                      </a:lnTo>
                      <a:lnTo>
                        <a:pt x="89" y="77"/>
                      </a:lnTo>
                      <a:lnTo>
                        <a:pt x="91" y="77"/>
                      </a:lnTo>
                      <a:lnTo>
                        <a:pt x="92" y="79"/>
                      </a:lnTo>
                      <a:lnTo>
                        <a:pt x="92" y="79"/>
                      </a:lnTo>
                      <a:lnTo>
                        <a:pt x="105" y="79"/>
                      </a:lnTo>
                      <a:lnTo>
                        <a:pt x="105" y="81"/>
                      </a:lnTo>
                      <a:lnTo>
                        <a:pt x="111" y="79"/>
                      </a:lnTo>
                      <a:lnTo>
                        <a:pt x="111" y="77"/>
                      </a:lnTo>
                      <a:lnTo>
                        <a:pt x="111" y="77"/>
                      </a:lnTo>
                      <a:lnTo>
                        <a:pt x="111" y="79"/>
                      </a:lnTo>
                      <a:lnTo>
                        <a:pt x="113" y="79"/>
                      </a:lnTo>
                      <a:lnTo>
                        <a:pt x="117" y="79"/>
                      </a:lnTo>
                      <a:lnTo>
                        <a:pt x="117" y="77"/>
                      </a:lnTo>
                      <a:lnTo>
                        <a:pt x="120" y="77"/>
                      </a:lnTo>
                      <a:lnTo>
                        <a:pt x="122" y="81"/>
                      </a:lnTo>
                      <a:lnTo>
                        <a:pt x="125" y="81"/>
                      </a:lnTo>
                      <a:lnTo>
                        <a:pt x="129" y="81"/>
                      </a:lnTo>
                      <a:lnTo>
                        <a:pt x="131" y="81"/>
                      </a:lnTo>
                      <a:lnTo>
                        <a:pt x="132" y="77"/>
                      </a:lnTo>
                      <a:lnTo>
                        <a:pt x="134" y="77"/>
                      </a:lnTo>
                      <a:lnTo>
                        <a:pt x="138" y="74"/>
                      </a:lnTo>
                      <a:lnTo>
                        <a:pt x="139" y="74"/>
                      </a:lnTo>
                      <a:lnTo>
                        <a:pt x="138" y="77"/>
                      </a:lnTo>
                      <a:lnTo>
                        <a:pt x="138" y="82"/>
                      </a:lnTo>
                      <a:lnTo>
                        <a:pt x="139" y="82"/>
                      </a:lnTo>
                      <a:lnTo>
                        <a:pt x="139" y="82"/>
                      </a:lnTo>
                      <a:lnTo>
                        <a:pt x="141" y="82"/>
                      </a:lnTo>
                      <a:lnTo>
                        <a:pt x="146" y="82"/>
                      </a:lnTo>
                      <a:lnTo>
                        <a:pt x="146" y="84"/>
                      </a:lnTo>
                      <a:lnTo>
                        <a:pt x="146" y="84"/>
                      </a:lnTo>
                      <a:lnTo>
                        <a:pt x="148" y="84"/>
                      </a:lnTo>
                      <a:lnTo>
                        <a:pt x="148" y="82"/>
                      </a:lnTo>
                      <a:lnTo>
                        <a:pt x="153" y="82"/>
                      </a:lnTo>
                      <a:lnTo>
                        <a:pt x="157" y="84"/>
                      </a:lnTo>
                      <a:lnTo>
                        <a:pt x="160" y="86"/>
                      </a:lnTo>
                      <a:lnTo>
                        <a:pt x="162" y="82"/>
                      </a:lnTo>
                      <a:lnTo>
                        <a:pt x="162" y="81"/>
                      </a:lnTo>
                      <a:lnTo>
                        <a:pt x="164" y="79"/>
                      </a:lnTo>
                      <a:lnTo>
                        <a:pt x="164" y="79"/>
                      </a:lnTo>
                      <a:lnTo>
                        <a:pt x="164" y="79"/>
                      </a:lnTo>
                      <a:lnTo>
                        <a:pt x="167" y="77"/>
                      </a:lnTo>
                      <a:lnTo>
                        <a:pt x="167" y="77"/>
                      </a:lnTo>
                      <a:lnTo>
                        <a:pt x="167" y="76"/>
                      </a:lnTo>
                      <a:lnTo>
                        <a:pt x="167" y="72"/>
                      </a:lnTo>
                      <a:lnTo>
                        <a:pt x="173" y="70"/>
                      </a:lnTo>
                      <a:lnTo>
                        <a:pt x="173" y="74"/>
                      </a:lnTo>
                      <a:lnTo>
                        <a:pt x="171" y="76"/>
                      </a:lnTo>
                      <a:lnTo>
                        <a:pt x="171" y="79"/>
                      </a:lnTo>
                      <a:lnTo>
                        <a:pt x="174" y="79"/>
                      </a:lnTo>
                      <a:lnTo>
                        <a:pt x="176" y="79"/>
                      </a:lnTo>
                      <a:lnTo>
                        <a:pt x="180" y="79"/>
                      </a:lnTo>
                      <a:lnTo>
                        <a:pt x="180" y="77"/>
                      </a:lnTo>
                      <a:lnTo>
                        <a:pt x="188" y="77"/>
                      </a:lnTo>
                      <a:lnTo>
                        <a:pt x="188" y="77"/>
                      </a:lnTo>
                      <a:lnTo>
                        <a:pt x="195" y="77"/>
                      </a:lnTo>
                      <a:lnTo>
                        <a:pt x="195" y="76"/>
                      </a:lnTo>
                      <a:lnTo>
                        <a:pt x="201" y="76"/>
                      </a:lnTo>
                      <a:lnTo>
                        <a:pt x="201" y="74"/>
                      </a:lnTo>
                      <a:lnTo>
                        <a:pt x="209" y="74"/>
                      </a:lnTo>
                      <a:lnTo>
                        <a:pt x="209" y="74"/>
                      </a:lnTo>
                      <a:lnTo>
                        <a:pt x="223" y="74"/>
                      </a:lnTo>
                      <a:lnTo>
                        <a:pt x="223" y="74"/>
                      </a:lnTo>
                      <a:lnTo>
                        <a:pt x="248" y="70"/>
                      </a:lnTo>
                      <a:lnTo>
                        <a:pt x="248" y="70"/>
                      </a:lnTo>
                      <a:lnTo>
                        <a:pt x="251" y="70"/>
                      </a:lnTo>
                      <a:lnTo>
                        <a:pt x="251" y="69"/>
                      </a:lnTo>
                      <a:lnTo>
                        <a:pt x="255" y="69"/>
                      </a:lnTo>
                      <a:lnTo>
                        <a:pt x="255" y="69"/>
                      </a:lnTo>
                      <a:lnTo>
                        <a:pt x="258" y="69"/>
                      </a:lnTo>
                      <a:lnTo>
                        <a:pt x="258" y="67"/>
                      </a:lnTo>
                      <a:lnTo>
                        <a:pt x="263" y="65"/>
                      </a:lnTo>
                      <a:lnTo>
                        <a:pt x="265" y="63"/>
                      </a:lnTo>
                      <a:lnTo>
                        <a:pt x="267" y="63"/>
                      </a:lnTo>
                      <a:lnTo>
                        <a:pt x="267" y="65"/>
                      </a:lnTo>
                      <a:lnTo>
                        <a:pt x="272" y="65"/>
                      </a:lnTo>
                      <a:lnTo>
                        <a:pt x="272" y="63"/>
                      </a:lnTo>
                      <a:lnTo>
                        <a:pt x="279" y="63"/>
                      </a:lnTo>
                      <a:lnTo>
                        <a:pt x="279" y="62"/>
                      </a:lnTo>
                      <a:lnTo>
                        <a:pt x="288" y="62"/>
                      </a:lnTo>
                      <a:lnTo>
                        <a:pt x="284" y="63"/>
                      </a:lnTo>
                      <a:lnTo>
                        <a:pt x="281" y="65"/>
                      </a:lnTo>
                      <a:lnTo>
                        <a:pt x="276" y="65"/>
                      </a:lnTo>
                      <a:lnTo>
                        <a:pt x="270" y="67"/>
                      </a:lnTo>
                      <a:lnTo>
                        <a:pt x="267" y="67"/>
                      </a:lnTo>
                      <a:lnTo>
                        <a:pt x="265" y="70"/>
                      </a:lnTo>
                      <a:lnTo>
                        <a:pt x="272" y="70"/>
                      </a:lnTo>
                      <a:lnTo>
                        <a:pt x="281" y="70"/>
                      </a:lnTo>
                      <a:lnTo>
                        <a:pt x="281" y="74"/>
                      </a:lnTo>
                      <a:lnTo>
                        <a:pt x="270" y="74"/>
                      </a:lnTo>
                      <a:lnTo>
                        <a:pt x="270" y="74"/>
                      </a:lnTo>
                      <a:lnTo>
                        <a:pt x="269" y="74"/>
                      </a:lnTo>
                      <a:lnTo>
                        <a:pt x="267" y="74"/>
                      </a:lnTo>
                      <a:lnTo>
                        <a:pt x="265" y="74"/>
                      </a:lnTo>
                      <a:lnTo>
                        <a:pt x="265" y="74"/>
                      </a:lnTo>
                      <a:lnTo>
                        <a:pt x="260" y="76"/>
                      </a:lnTo>
                      <a:lnTo>
                        <a:pt x="260" y="77"/>
                      </a:lnTo>
                      <a:lnTo>
                        <a:pt x="255" y="77"/>
                      </a:lnTo>
                      <a:lnTo>
                        <a:pt x="249" y="77"/>
                      </a:lnTo>
                      <a:lnTo>
                        <a:pt x="246" y="79"/>
                      </a:lnTo>
                      <a:lnTo>
                        <a:pt x="246" y="81"/>
                      </a:lnTo>
                      <a:lnTo>
                        <a:pt x="244" y="81"/>
                      </a:lnTo>
                      <a:lnTo>
                        <a:pt x="246" y="82"/>
                      </a:lnTo>
                      <a:lnTo>
                        <a:pt x="270" y="81"/>
                      </a:lnTo>
                      <a:lnTo>
                        <a:pt x="270" y="82"/>
                      </a:lnTo>
                      <a:lnTo>
                        <a:pt x="260" y="84"/>
                      </a:lnTo>
                      <a:lnTo>
                        <a:pt x="260" y="86"/>
                      </a:lnTo>
                      <a:lnTo>
                        <a:pt x="256" y="86"/>
                      </a:lnTo>
                      <a:lnTo>
                        <a:pt x="256" y="86"/>
                      </a:lnTo>
                      <a:lnTo>
                        <a:pt x="246" y="86"/>
                      </a:lnTo>
                      <a:lnTo>
                        <a:pt x="246" y="88"/>
                      </a:lnTo>
                      <a:lnTo>
                        <a:pt x="246" y="88"/>
                      </a:lnTo>
                      <a:lnTo>
                        <a:pt x="246" y="86"/>
                      </a:lnTo>
                      <a:lnTo>
                        <a:pt x="239" y="86"/>
                      </a:lnTo>
                      <a:lnTo>
                        <a:pt x="237" y="89"/>
                      </a:lnTo>
                      <a:lnTo>
                        <a:pt x="227" y="88"/>
                      </a:lnTo>
                      <a:lnTo>
                        <a:pt x="227" y="89"/>
                      </a:lnTo>
                      <a:lnTo>
                        <a:pt x="223" y="89"/>
                      </a:lnTo>
                      <a:lnTo>
                        <a:pt x="223" y="88"/>
                      </a:lnTo>
                      <a:lnTo>
                        <a:pt x="223" y="88"/>
                      </a:lnTo>
                      <a:lnTo>
                        <a:pt x="221" y="88"/>
                      </a:lnTo>
                      <a:lnTo>
                        <a:pt x="214" y="89"/>
                      </a:lnTo>
                      <a:lnTo>
                        <a:pt x="207" y="89"/>
                      </a:lnTo>
                      <a:lnTo>
                        <a:pt x="201" y="91"/>
                      </a:lnTo>
                      <a:lnTo>
                        <a:pt x="201" y="95"/>
                      </a:lnTo>
                      <a:lnTo>
                        <a:pt x="201" y="95"/>
                      </a:lnTo>
                      <a:lnTo>
                        <a:pt x="202" y="96"/>
                      </a:lnTo>
                      <a:lnTo>
                        <a:pt x="204" y="98"/>
                      </a:lnTo>
                      <a:lnTo>
                        <a:pt x="204" y="102"/>
                      </a:lnTo>
                      <a:lnTo>
                        <a:pt x="202" y="102"/>
                      </a:lnTo>
                      <a:lnTo>
                        <a:pt x="202" y="103"/>
                      </a:lnTo>
                      <a:lnTo>
                        <a:pt x="204" y="105"/>
                      </a:lnTo>
                      <a:lnTo>
                        <a:pt x="204" y="107"/>
                      </a:lnTo>
                      <a:lnTo>
                        <a:pt x="206" y="107"/>
                      </a:lnTo>
                      <a:lnTo>
                        <a:pt x="206" y="107"/>
                      </a:lnTo>
                      <a:lnTo>
                        <a:pt x="206" y="107"/>
                      </a:lnTo>
                      <a:lnTo>
                        <a:pt x="213" y="107"/>
                      </a:lnTo>
                      <a:lnTo>
                        <a:pt x="213" y="109"/>
                      </a:lnTo>
                      <a:lnTo>
                        <a:pt x="220" y="109"/>
                      </a:lnTo>
                      <a:lnTo>
                        <a:pt x="220" y="107"/>
                      </a:lnTo>
                      <a:lnTo>
                        <a:pt x="227" y="109"/>
                      </a:lnTo>
                      <a:lnTo>
                        <a:pt x="227" y="110"/>
                      </a:lnTo>
                      <a:lnTo>
                        <a:pt x="225" y="110"/>
                      </a:lnTo>
                      <a:lnTo>
                        <a:pt x="223" y="110"/>
                      </a:lnTo>
                      <a:lnTo>
                        <a:pt x="221" y="110"/>
                      </a:lnTo>
                      <a:lnTo>
                        <a:pt x="221" y="110"/>
                      </a:lnTo>
                      <a:lnTo>
                        <a:pt x="220" y="110"/>
                      </a:lnTo>
                      <a:lnTo>
                        <a:pt x="220" y="114"/>
                      </a:lnTo>
                      <a:lnTo>
                        <a:pt x="214" y="114"/>
                      </a:lnTo>
                      <a:lnTo>
                        <a:pt x="214" y="112"/>
                      </a:lnTo>
                      <a:lnTo>
                        <a:pt x="209" y="112"/>
                      </a:lnTo>
                      <a:lnTo>
                        <a:pt x="209" y="114"/>
                      </a:lnTo>
                      <a:lnTo>
                        <a:pt x="207" y="114"/>
                      </a:lnTo>
                      <a:lnTo>
                        <a:pt x="206" y="110"/>
                      </a:lnTo>
                      <a:lnTo>
                        <a:pt x="202" y="110"/>
                      </a:lnTo>
                      <a:lnTo>
                        <a:pt x="202" y="110"/>
                      </a:lnTo>
                      <a:lnTo>
                        <a:pt x="199" y="107"/>
                      </a:lnTo>
                      <a:lnTo>
                        <a:pt x="199" y="105"/>
                      </a:lnTo>
                      <a:lnTo>
                        <a:pt x="197" y="102"/>
                      </a:lnTo>
                      <a:lnTo>
                        <a:pt x="197" y="98"/>
                      </a:lnTo>
                      <a:lnTo>
                        <a:pt x="195" y="96"/>
                      </a:lnTo>
                      <a:lnTo>
                        <a:pt x="190" y="89"/>
                      </a:lnTo>
                      <a:lnTo>
                        <a:pt x="187" y="89"/>
                      </a:lnTo>
                      <a:lnTo>
                        <a:pt x="187" y="89"/>
                      </a:lnTo>
                      <a:lnTo>
                        <a:pt x="185" y="89"/>
                      </a:lnTo>
                      <a:lnTo>
                        <a:pt x="185" y="88"/>
                      </a:lnTo>
                      <a:lnTo>
                        <a:pt x="171" y="89"/>
                      </a:lnTo>
                      <a:lnTo>
                        <a:pt x="167" y="88"/>
                      </a:lnTo>
                      <a:lnTo>
                        <a:pt x="162" y="88"/>
                      </a:lnTo>
                      <a:lnTo>
                        <a:pt x="155" y="88"/>
                      </a:lnTo>
                      <a:lnTo>
                        <a:pt x="150" y="89"/>
                      </a:lnTo>
                      <a:lnTo>
                        <a:pt x="145" y="89"/>
                      </a:lnTo>
                      <a:lnTo>
                        <a:pt x="145" y="91"/>
                      </a:lnTo>
                      <a:lnTo>
                        <a:pt x="145" y="91"/>
                      </a:lnTo>
                      <a:lnTo>
                        <a:pt x="143" y="91"/>
                      </a:lnTo>
                      <a:lnTo>
                        <a:pt x="145" y="95"/>
                      </a:lnTo>
                      <a:lnTo>
                        <a:pt x="145" y="96"/>
                      </a:lnTo>
                      <a:lnTo>
                        <a:pt x="146" y="98"/>
                      </a:lnTo>
                      <a:lnTo>
                        <a:pt x="146" y="98"/>
                      </a:lnTo>
                      <a:lnTo>
                        <a:pt x="143" y="98"/>
                      </a:lnTo>
                      <a:lnTo>
                        <a:pt x="143" y="100"/>
                      </a:lnTo>
                      <a:lnTo>
                        <a:pt x="143" y="103"/>
                      </a:lnTo>
                      <a:lnTo>
                        <a:pt x="141" y="103"/>
                      </a:lnTo>
                      <a:lnTo>
                        <a:pt x="139" y="105"/>
                      </a:lnTo>
                      <a:lnTo>
                        <a:pt x="139" y="105"/>
                      </a:lnTo>
                      <a:lnTo>
                        <a:pt x="138" y="105"/>
                      </a:lnTo>
                      <a:lnTo>
                        <a:pt x="138" y="105"/>
                      </a:lnTo>
                      <a:lnTo>
                        <a:pt x="136" y="107"/>
                      </a:lnTo>
                      <a:lnTo>
                        <a:pt x="134" y="110"/>
                      </a:lnTo>
                      <a:lnTo>
                        <a:pt x="131" y="109"/>
                      </a:lnTo>
                      <a:lnTo>
                        <a:pt x="132" y="105"/>
                      </a:lnTo>
                      <a:lnTo>
                        <a:pt x="134" y="103"/>
                      </a:lnTo>
                      <a:lnTo>
                        <a:pt x="134" y="100"/>
                      </a:lnTo>
                      <a:lnTo>
                        <a:pt x="134" y="98"/>
                      </a:lnTo>
                      <a:lnTo>
                        <a:pt x="131" y="95"/>
                      </a:lnTo>
                      <a:lnTo>
                        <a:pt x="131" y="95"/>
                      </a:lnTo>
                      <a:lnTo>
                        <a:pt x="129" y="95"/>
                      </a:lnTo>
                      <a:lnTo>
                        <a:pt x="129" y="91"/>
                      </a:lnTo>
                      <a:lnTo>
                        <a:pt x="129" y="91"/>
                      </a:lnTo>
                      <a:lnTo>
                        <a:pt x="129" y="91"/>
                      </a:lnTo>
                      <a:lnTo>
                        <a:pt x="129" y="88"/>
                      </a:lnTo>
                      <a:lnTo>
                        <a:pt x="125" y="88"/>
                      </a:lnTo>
                      <a:lnTo>
                        <a:pt x="125" y="91"/>
                      </a:lnTo>
                      <a:lnTo>
                        <a:pt x="118" y="91"/>
                      </a:lnTo>
                      <a:lnTo>
                        <a:pt x="118" y="88"/>
                      </a:lnTo>
                      <a:lnTo>
                        <a:pt x="117" y="88"/>
                      </a:lnTo>
                      <a:lnTo>
                        <a:pt x="117" y="86"/>
                      </a:lnTo>
                      <a:lnTo>
                        <a:pt x="113" y="88"/>
                      </a:lnTo>
                      <a:lnTo>
                        <a:pt x="113" y="91"/>
                      </a:lnTo>
                      <a:lnTo>
                        <a:pt x="106" y="89"/>
                      </a:lnTo>
                      <a:lnTo>
                        <a:pt x="98" y="89"/>
                      </a:lnTo>
                      <a:lnTo>
                        <a:pt x="89" y="89"/>
                      </a:lnTo>
                      <a:lnTo>
                        <a:pt x="85" y="91"/>
                      </a:lnTo>
                      <a:lnTo>
                        <a:pt x="82" y="91"/>
                      </a:lnTo>
                      <a:lnTo>
                        <a:pt x="78" y="91"/>
                      </a:lnTo>
                      <a:lnTo>
                        <a:pt x="78" y="89"/>
                      </a:lnTo>
                      <a:lnTo>
                        <a:pt x="77" y="89"/>
                      </a:lnTo>
                      <a:lnTo>
                        <a:pt x="77" y="89"/>
                      </a:lnTo>
                      <a:lnTo>
                        <a:pt x="70" y="88"/>
                      </a:lnTo>
                      <a:lnTo>
                        <a:pt x="70" y="86"/>
                      </a:lnTo>
                      <a:lnTo>
                        <a:pt x="66" y="86"/>
                      </a:lnTo>
                      <a:lnTo>
                        <a:pt x="66" y="81"/>
                      </a:lnTo>
                      <a:lnTo>
                        <a:pt x="68" y="81"/>
                      </a:lnTo>
                      <a:lnTo>
                        <a:pt x="66" y="77"/>
                      </a:lnTo>
                      <a:lnTo>
                        <a:pt x="64" y="74"/>
                      </a:lnTo>
                      <a:lnTo>
                        <a:pt x="61" y="69"/>
                      </a:lnTo>
                      <a:lnTo>
                        <a:pt x="59" y="65"/>
                      </a:lnTo>
                      <a:lnTo>
                        <a:pt x="54" y="65"/>
                      </a:lnTo>
                      <a:lnTo>
                        <a:pt x="54" y="63"/>
                      </a:lnTo>
                      <a:lnTo>
                        <a:pt x="43" y="63"/>
                      </a:lnTo>
                      <a:lnTo>
                        <a:pt x="43" y="62"/>
                      </a:lnTo>
                      <a:lnTo>
                        <a:pt x="35" y="62"/>
                      </a:lnTo>
                      <a:lnTo>
                        <a:pt x="35" y="62"/>
                      </a:lnTo>
                      <a:lnTo>
                        <a:pt x="31" y="62"/>
                      </a:lnTo>
                      <a:lnTo>
                        <a:pt x="29" y="60"/>
                      </a:lnTo>
                      <a:lnTo>
                        <a:pt x="24" y="60"/>
                      </a:lnTo>
                      <a:lnTo>
                        <a:pt x="24" y="58"/>
                      </a:lnTo>
                      <a:lnTo>
                        <a:pt x="9" y="58"/>
                      </a:lnTo>
                      <a:lnTo>
                        <a:pt x="9" y="56"/>
                      </a:lnTo>
                      <a:lnTo>
                        <a:pt x="2" y="58"/>
                      </a:lnTo>
                      <a:lnTo>
                        <a:pt x="0" y="62"/>
                      </a:lnTo>
                      <a:lnTo>
                        <a:pt x="2" y="62"/>
                      </a:lnTo>
                      <a:lnTo>
                        <a:pt x="2" y="62"/>
                      </a:lnTo>
                      <a:lnTo>
                        <a:pt x="2" y="62"/>
                      </a:lnTo>
                      <a:lnTo>
                        <a:pt x="12" y="62"/>
                      </a:lnTo>
                      <a:lnTo>
                        <a:pt x="12" y="62"/>
                      </a:lnTo>
                      <a:lnTo>
                        <a:pt x="14" y="63"/>
                      </a:lnTo>
                      <a:lnTo>
                        <a:pt x="17" y="62"/>
                      </a:lnTo>
                      <a:lnTo>
                        <a:pt x="17" y="62"/>
                      </a:lnTo>
                      <a:lnTo>
                        <a:pt x="21" y="62"/>
                      </a:lnTo>
                      <a:lnTo>
                        <a:pt x="22" y="63"/>
                      </a:lnTo>
                      <a:lnTo>
                        <a:pt x="24" y="63"/>
                      </a:lnTo>
                      <a:lnTo>
                        <a:pt x="26" y="65"/>
                      </a:lnTo>
                      <a:lnTo>
                        <a:pt x="24" y="69"/>
                      </a:lnTo>
                      <a:lnTo>
                        <a:pt x="24" y="69"/>
                      </a:lnTo>
                      <a:lnTo>
                        <a:pt x="24" y="69"/>
                      </a:lnTo>
                      <a:lnTo>
                        <a:pt x="24" y="70"/>
                      </a:lnTo>
                      <a:lnTo>
                        <a:pt x="24" y="70"/>
                      </a:lnTo>
                      <a:lnTo>
                        <a:pt x="26" y="74"/>
                      </a:lnTo>
                      <a:lnTo>
                        <a:pt x="19" y="74"/>
                      </a:lnTo>
                      <a:lnTo>
                        <a:pt x="19" y="72"/>
                      </a:lnTo>
                      <a:lnTo>
                        <a:pt x="17" y="72"/>
                      </a:lnTo>
                      <a:lnTo>
                        <a:pt x="17" y="70"/>
                      </a:lnTo>
                      <a:lnTo>
                        <a:pt x="14" y="70"/>
                      </a:lnTo>
                      <a:lnTo>
                        <a:pt x="10" y="70"/>
                      </a:lnTo>
                      <a:lnTo>
                        <a:pt x="7" y="70"/>
                      </a:lnTo>
                      <a:lnTo>
                        <a:pt x="5" y="69"/>
                      </a:lnTo>
                      <a:close/>
                      <a:moveTo>
                        <a:pt x="185" y="201"/>
                      </a:moveTo>
                      <a:lnTo>
                        <a:pt x="183" y="199"/>
                      </a:lnTo>
                      <a:lnTo>
                        <a:pt x="181" y="198"/>
                      </a:lnTo>
                      <a:lnTo>
                        <a:pt x="180" y="194"/>
                      </a:lnTo>
                      <a:lnTo>
                        <a:pt x="178" y="194"/>
                      </a:lnTo>
                      <a:lnTo>
                        <a:pt x="178" y="194"/>
                      </a:lnTo>
                      <a:lnTo>
                        <a:pt x="178" y="194"/>
                      </a:lnTo>
                      <a:lnTo>
                        <a:pt x="181" y="192"/>
                      </a:lnTo>
                      <a:lnTo>
                        <a:pt x="181" y="194"/>
                      </a:lnTo>
                      <a:lnTo>
                        <a:pt x="185" y="196"/>
                      </a:lnTo>
                      <a:lnTo>
                        <a:pt x="185" y="201"/>
                      </a:lnTo>
                      <a:close/>
                      <a:moveTo>
                        <a:pt x="188" y="161"/>
                      </a:moveTo>
                      <a:lnTo>
                        <a:pt x="188" y="163"/>
                      </a:lnTo>
                      <a:lnTo>
                        <a:pt x="188" y="163"/>
                      </a:lnTo>
                      <a:lnTo>
                        <a:pt x="188" y="158"/>
                      </a:lnTo>
                      <a:lnTo>
                        <a:pt x="190" y="158"/>
                      </a:lnTo>
                      <a:lnTo>
                        <a:pt x="190" y="159"/>
                      </a:lnTo>
                      <a:lnTo>
                        <a:pt x="190" y="159"/>
                      </a:lnTo>
                      <a:lnTo>
                        <a:pt x="188" y="161"/>
                      </a:lnTo>
                      <a:close/>
                      <a:moveTo>
                        <a:pt x="429" y="53"/>
                      </a:moveTo>
                      <a:lnTo>
                        <a:pt x="429" y="53"/>
                      </a:lnTo>
                      <a:lnTo>
                        <a:pt x="429" y="51"/>
                      </a:lnTo>
                      <a:lnTo>
                        <a:pt x="431" y="51"/>
                      </a:lnTo>
                      <a:lnTo>
                        <a:pt x="434" y="53"/>
                      </a:lnTo>
                      <a:lnTo>
                        <a:pt x="434" y="53"/>
                      </a:lnTo>
                      <a:lnTo>
                        <a:pt x="429" y="53"/>
                      </a:lnTo>
                      <a:lnTo>
                        <a:pt x="429" y="53"/>
                      </a:lnTo>
                      <a:close/>
                      <a:moveTo>
                        <a:pt x="297" y="70"/>
                      </a:moveTo>
                      <a:lnTo>
                        <a:pt x="302" y="70"/>
                      </a:lnTo>
                      <a:lnTo>
                        <a:pt x="302" y="69"/>
                      </a:lnTo>
                      <a:lnTo>
                        <a:pt x="305" y="69"/>
                      </a:lnTo>
                      <a:lnTo>
                        <a:pt x="305" y="70"/>
                      </a:lnTo>
                      <a:lnTo>
                        <a:pt x="305" y="70"/>
                      </a:lnTo>
                      <a:lnTo>
                        <a:pt x="303" y="70"/>
                      </a:lnTo>
                      <a:lnTo>
                        <a:pt x="303" y="70"/>
                      </a:lnTo>
                      <a:lnTo>
                        <a:pt x="297" y="70"/>
                      </a:lnTo>
                      <a:lnTo>
                        <a:pt x="297" y="70"/>
                      </a:lnTo>
                      <a:close/>
                      <a:moveTo>
                        <a:pt x="171" y="49"/>
                      </a:moveTo>
                      <a:lnTo>
                        <a:pt x="169" y="49"/>
                      </a:lnTo>
                      <a:lnTo>
                        <a:pt x="169" y="48"/>
                      </a:lnTo>
                      <a:lnTo>
                        <a:pt x="171" y="48"/>
                      </a:lnTo>
                      <a:lnTo>
                        <a:pt x="171" y="49"/>
                      </a:lnTo>
                      <a:lnTo>
                        <a:pt x="171" y="49"/>
                      </a:lnTo>
                      <a:lnTo>
                        <a:pt x="171" y="49"/>
                      </a:lnTo>
                      <a:close/>
                      <a:moveTo>
                        <a:pt x="288" y="72"/>
                      </a:moveTo>
                      <a:lnTo>
                        <a:pt x="288" y="72"/>
                      </a:lnTo>
                      <a:lnTo>
                        <a:pt x="286" y="72"/>
                      </a:lnTo>
                      <a:lnTo>
                        <a:pt x="286" y="70"/>
                      </a:lnTo>
                      <a:lnTo>
                        <a:pt x="288" y="72"/>
                      </a:lnTo>
                      <a:lnTo>
                        <a:pt x="288" y="72"/>
                      </a:lnTo>
                      <a:lnTo>
                        <a:pt x="288" y="72"/>
                      </a:lnTo>
                      <a:close/>
                      <a:moveTo>
                        <a:pt x="279" y="81"/>
                      </a:moveTo>
                      <a:lnTo>
                        <a:pt x="277" y="81"/>
                      </a:lnTo>
                      <a:lnTo>
                        <a:pt x="277" y="81"/>
                      </a:lnTo>
                      <a:lnTo>
                        <a:pt x="277" y="81"/>
                      </a:lnTo>
                      <a:lnTo>
                        <a:pt x="279" y="81"/>
                      </a:lnTo>
                      <a:lnTo>
                        <a:pt x="279" y="81"/>
                      </a:lnTo>
                      <a:lnTo>
                        <a:pt x="279" y="81"/>
                      </a:lnTo>
                      <a:close/>
                      <a:moveTo>
                        <a:pt x="204" y="173"/>
                      </a:moveTo>
                      <a:lnTo>
                        <a:pt x="209" y="173"/>
                      </a:lnTo>
                      <a:lnTo>
                        <a:pt x="209" y="173"/>
                      </a:lnTo>
                      <a:lnTo>
                        <a:pt x="213" y="173"/>
                      </a:lnTo>
                      <a:lnTo>
                        <a:pt x="214" y="175"/>
                      </a:lnTo>
                      <a:lnTo>
                        <a:pt x="216" y="177"/>
                      </a:lnTo>
                      <a:lnTo>
                        <a:pt x="216" y="177"/>
                      </a:lnTo>
                      <a:lnTo>
                        <a:pt x="211" y="177"/>
                      </a:lnTo>
                      <a:lnTo>
                        <a:pt x="207" y="177"/>
                      </a:lnTo>
                      <a:lnTo>
                        <a:pt x="204" y="177"/>
                      </a:lnTo>
                      <a:lnTo>
                        <a:pt x="204" y="177"/>
                      </a:lnTo>
                      <a:lnTo>
                        <a:pt x="202" y="175"/>
                      </a:lnTo>
                      <a:lnTo>
                        <a:pt x="202" y="175"/>
                      </a:lnTo>
                      <a:lnTo>
                        <a:pt x="202" y="175"/>
                      </a:lnTo>
                      <a:lnTo>
                        <a:pt x="204" y="173"/>
                      </a:lnTo>
                      <a:close/>
                      <a:moveTo>
                        <a:pt x="84" y="149"/>
                      </a:moveTo>
                      <a:lnTo>
                        <a:pt x="84" y="149"/>
                      </a:lnTo>
                      <a:lnTo>
                        <a:pt x="84" y="152"/>
                      </a:lnTo>
                      <a:lnTo>
                        <a:pt x="84" y="152"/>
                      </a:lnTo>
                      <a:lnTo>
                        <a:pt x="84" y="149"/>
                      </a:lnTo>
                      <a:close/>
                      <a:moveTo>
                        <a:pt x="47" y="109"/>
                      </a:moveTo>
                      <a:lnTo>
                        <a:pt x="47" y="109"/>
                      </a:lnTo>
                      <a:lnTo>
                        <a:pt x="47" y="109"/>
                      </a:lnTo>
                      <a:lnTo>
                        <a:pt x="45" y="107"/>
                      </a:lnTo>
                      <a:lnTo>
                        <a:pt x="47" y="109"/>
                      </a:lnTo>
                      <a:lnTo>
                        <a:pt x="47" y="109"/>
                      </a:lnTo>
                      <a:lnTo>
                        <a:pt x="47" y="109"/>
                      </a:lnTo>
                      <a:close/>
                      <a:moveTo>
                        <a:pt x="43" y="95"/>
                      </a:moveTo>
                      <a:lnTo>
                        <a:pt x="45" y="96"/>
                      </a:lnTo>
                      <a:lnTo>
                        <a:pt x="45" y="96"/>
                      </a:lnTo>
                      <a:lnTo>
                        <a:pt x="45" y="96"/>
                      </a:lnTo>
                      <a:lnTo>
                        <a:pt x="47" y="96"/>
                      </a:lnTo>
                      <a:lnTo>
                        <a:pt x="47" y="98"/>
                      </a:lnTo>
                      <a:lnTo>
                        <a:pt x="45" y="98"/>
                      </a:lnTo>
                      <a:lnTo>
                        <a:pt x="45" y="98"/>
                      </a:lnTo>
                      <a:lnTo>
                        <a:pt x="42" y="98"/>
                      </a:lnTo>
                      <a:lnTo>
                        <a:pt x="42" y="100"/>
                      </a:lnTo>
                      <a:lnTo>
                        <a:pt x="42" y="100"/>
                      </a:lnTo>
                      <a:lnTo>
                        <a:pt x="42" y="98"/>
                      </a:lnTo>
                      <a:lnTo>
                        <a:pt x="42" y="96"/>
                      </a:lnTo>
                      <a:lnTo>
                        <a:pt x="43" y="95"/>
                      </a:lnTo>
                      <a:close/>
                      <a:moveTo>
                        <a:pt x="2218" y="27"/>
                      </a:moveTo>
                      <a:lnTo>
                        <a:pt x="2220" y="27"/>
                      </a:lnTo>
                      <a:lnTo>
                        <a:pt x="2220" y="27"/>
                      </a:lnTo>
                      <a:lnTo>
                        <a:pt x="2222" y="27"/>
                      </a:lnTo>
                      <a:lnTo>
                        <a:pt x="2222" y="25"/>
                      </a:lnTo>
                      <a:lnTo>
                        <a:pt x="2220" y="23"/>
                      </a:lnTo>
                      <a:lnTo>
                        <a:pt x="2218" y="23"/>
                      </a:lnTo>
                      <a:lnTo>
                        <a:pt x="2218" y="23"/>
                      </a:lnTo>
                      <a:lnTo>
                        <a:pt x="2217" y="23"/>
                      </a:lnTo>
                      <a:lnTo>
                        <a:pt x="2217" y="23"/>
                      </a:lnTo>
                      <a:lnTo>
                        <a:pt x="2217" y="23"/>
                      </a:lnTo>
                      <a:lnTo>
                        <a:pt x="2217" y="23"/>
                      </a:lnTo>
                      <a:lnTo>
                        <a:pt x="2213" y="23"/>
                      </a:lnTo>
                      <a:lnTo>
                        <a:pt x="2211" y="23"/>
                      </a:lnTo>
                      <a:lnTo>
                        <a:pt x="2210" y="27"/>
                      </a:lnTo>
                      <a:lnTo>
                        <a:pt x="2218" y="27"/>
                      </a:lnTo>
                      <a:lnTo>
                        <a:pt x="2218" y="27"/>
                      </a:lnTo>
                      <a:close/>
                      <a:moveTo>
                        <a:pt x="614" y="39"/>
                      </a:moveTo>
                      <a:lnTo>
                        <a:pt x="621" y="44"/>
                      </a:lnTo>
                      <a:lnTo>
                        <a:pt x="635" y="49"/>
                      </a:lnTo>
                      <a:lnTo>
                        <a:pt x="647" y="53"/>
                      </a:lnTo>
                      <a:lnTo>
                        <a:pt x="647" y="49"/>
                      </a:lnTo>
                      <a:lnTo>
                        <a:pt x="646" y="49"/>
                      </a:lnTo>
                      <a:lnTo>
                        <a:pt x="646" y="48"/>
                      </a:lnTo>
                      <a:lnTo>
                        <a:pt x="644" y="46"/>
                      </a:lnTo>
                      <a:lnTo>
                        <a:pt x="642" y="44"/>
                      </a:lnTo>
                      <a:lnTo>
                        <a:pt x="639" y="44"/>
                      </a:lnTo>
                      <a:lnTo>
                        <a:pt x="637" y="44"/>
                      </a:lnTo>
                      <a:lnTo>
                        <a:pt x="637" y="42"/>
                      </a:lnTo>
                      <a:lnTo>
                        <a:pt x="635" y="42"/>
                      </a:lnTo>
                      <a:lnTo>
                        <a:pt x="635" y="41"/>
                      </a:lnTo>
                      <a:lnTo>
                        <a:pt x="630" y="41"/>
                      </a:lnTo>
                      <a:lnTo>
                        <a:pt x="626" y="37"/>
                      </a:lnTo>
                      <a:lnTo>
                        <a:pt x="623" y="37"/>
                      </a:lnTo>
                      <a:lnTo>
                        <a:pt x="619" y="35"/>
                      </a:lnTo>
                      <a:lnTo>
                        <a:pt x="616" y="34"/>
                      </a:lnTo>
                      <a:lnTo>
                        <a:pt x="612" y="30"/>
                      </a:lnTo>
                      <a:lnTo>
                        <a:pt x="612" y="30"/>
                      </a:lnTo>
                      <a:lnTo>
                        <a:pt x="612" y="39"/>
                      </a:lnTo>
                      <a:lnTo>
                        <a:pt x="614" y="39"/>
                      </a:lnTo>
                      <a:close/>
                      <a:moveTo>
                        <a:pt x="2204" y="39"/>
                      </a:moveTo>
                      <a:lnTo>
                        <a:pt x="2204" y="35"/>
                      </a:lnTo>
                      <a:lnTo>
                        <a:pt x="2201" y="34"/>
                      </a:lnTo>
                      <a:lnTo>
                        <a:pt x="2197" y="32"/>
                      </a:lnTo>
                      <a:lnTo>
                        <a:pt x="2197" y="32"/>
                      </a:lnTo>
                      <a:lnTo>
                        <a:pt x="2196" y="32"/>
                      </a:lnTo>
                      <a:lnTo>
                        <a:pt x="2197" y="35"/>
                      </a:lnTo>
                      <a:lnTo>
                        <a:pt x="2197" y="37"/>
                      </a:lnTo>
                      <a:lnTo>
                        <a:pt x="2197" y="37"/>
                      </a:lnTo>
                      <a:lnTo>
                        <a:pt x="2199" y="39"/>
                      </a:lnTo>
                      <a:lnTo>
                        <a:pt x="2204" y="39"/>
                      </a:lnTo>
                      <a:close/>
                      <a:moveTo>
                        <a:pt x="2173" y="48"/>
                      </a:moveTo>
                      <a:lnTo>
                        <a:pt x="2173" y="48"/>
                      </a:lnTo>
                      <a:lnTo>
                        <a:pt x="2183" y="48"/>
                      </a:lnTo>
                      <a:lnTo>
                        <a:pt x="2185" y="44"/>
                      </a:lnTo>
                      <a:lnTo>
                        <a:pt x="2192" y="42"/>
                      </a:lnTo>
                      <a:lnTo>
                        <a:pt x="2192" y="41"/>
                      </a:lnTo>
                      <a:lnTo>
                        <a:pt x="2189" y="41"/>
                      </a:lnTo>
                      <a:lnTo>
                        <a:pt x="2187" y="39"/>
                      </a:lnTo>
                      <a:lnTo>
                        <a:pt x="2185" y="39"/>
                      </a:lnTo>
                      <a:lnTo>
                        <a:pt x="2182" y="39"/>
                      </a:lnTo>
                      <a:lnTo>
                        <a:pt x="2182" y="39"/>
                      </a:lnTo>
                      <a:lnTo>
                        <a:pt x="2182" y="39"/>
                      </a:lnTo>
                      <a:lnTo>
                        <a:pt x="2182" y="42"/>
                      </a:lnTo>
                      <a:lnTo>
                        <a:pt x="2180" y="42"/>
                      </a:lnTo>
                      <a:lnTo>
                        <a:pt x="2180" y="44"/>
                      </a:lnTo>
                      <a:lnTo>
                        <a:pt x="2171" y="44"/>
                      </a:lnTo>
                      <a:lnTo>
                        <a:pt x="2171" y="44"/>
                      </a:lnTo>
                      <a:lnTo>
                        <a:pt x="2169" y="44"/>
                      </a:lnTo>
                      <a:lnTo>
                        <a:pt x="2171" y="46"/>
                      </a:lnTo>
                      <a:lnTo>
                        <a:pt x="2171" y="46"/>
                      </a:lnTo>
                      <a:lnTo>
                        <a:pt x="2171" y="46"/>
                      </a:lnTo>
                      <a:lnTo>
                        <a:pt x="2173" y="48"/>
                      </a:lnTo>
                      <a:close/>
                      <a:moveTo>
                        <a:pt x="1094" y="49"/>
                      </a:moveTo>
                      <a:lnTo>
                        <a:pt x="1094" y="42"/>
                      </a:lnTo>
                      <a:lnTo>
                        <a:pt x="1092" y="42"/>
                      </a:lnTo>
                      <a:lnTo>
                        <a:pt x="1092" y="41"/>
                      </a:lnTo>
                      <a:lnTo>
                        <a:pt x="1092" y="41"/>
                      </a:lnTo>
                      <a:lnTo>
                        <a:pt x="1091" y="44"/>
                      </a:lnTo>
                      <a:lnTo>
                        <a:pt x="1091" y="44"/>
                      </a:lnTo>
                      <a:lnTo>
                        <a:pt x="1091" y="46"/>
                      </a:lnTo>
                      <a:lnTo>
                        <a:pt x="1092" y="49"/>
                      </a:lnTo>
                      <a:lnTo>
                        <a:pt x="1094" y="49"/>
                      </a:lnTo>
                      <a:close/>
                      <a:moveTo>
                        <a:pt x="2208" y="44"/>
                      </a:moveTo>
                      <a:lnTo>
                        <a:pt x="2211" y="44"/>
                      </a:lnTo>
                      <a:lnTo>
                        <a:pt x="2211" y="42"/>
                      </a:lnTo>
                      <a:lnTo>
                        <a:pt x="2213" y="42"/>
                      </a:lnTo>
                      <a:lnTo>
                        <a:pt x="2213" y="41"/>
                      </a:lnTo>
                      <a:lnTo>
                        <a:pt x="2208" y="41"/>
                      </a:lnTo>
                      <a:lnTo>
                        <a:pt x="2208" y="44"/>
                      </a:lnTo>
                      <a:lnTo>
                        <a:pt x="2208" y="44"/>
                      </a:lnTo>
                      <a:lnTo>
                        <a:pt x="2208" y="44"/>
                      </a:lnTo>
                      <a:close/>
                      <a:moveTo>
                        <a:pt x="1105" y="44"/>
                      </a:moveTo>
                      <a:lnTo>
                        <a:pt x="1105" y="42"/>
                      </a:lnTo>
                      <a:lnTo>
                        <a:pt x="1103" y="42"/>
                      </a:lnTo>
                      <a:lnTo>
                        <a:pt x="1103" y="46"/>
                      </a:lnTo>
                      <a:lnTo>
                        <a:pt x="1106" y="46"/>
                      </a:lnTo>
                      <a:lnTo>
                        <a:pt x="1106" y="44"/>
                      </a:lnTo>
                      <a:lnTo>
                        <a:pt x="1106" y="44"/>
                      </a:lnTo>
                      <a:lnTo>
                        <a:pt x="1105" y="44"/>
                      </a:lnTo>
                      <a:close/>
                      <a:moveTo>
                        <a:pt x="2194" y="49"/>
                      </a:moveTo>
                      <a:lnTo>
                        <a:pt x="2196" y="48"/>
                      </a:lnTo>
                      <a:lnTo>
                        <a:pt x="2196" y="48"/>
                      </a:lnTo>
                      <a:lnTo>
                        <a:pt x="2196" y="46"/>
                      </a:lnTo>
                      <a:lnTo>
                        <a:pt x="2194" y="46"/>
                      </a:lnTo>
                      <a:lnTo>
                        <a:pt x="2192" y="48"/>
                      </a:lnTo>
                      <a:lnTo>
                        <a:pt x="2192" y="49"/>
                      </a:lnTo>
                      <a:lnTo>
                        <a:pt x="2192" y="49"/>
                      </a:lnTo>
                      <a:lnTo>
                        <a:pt x="2194" y="49"/>
                      </a:lnTo>
                      <a:close/>
                      <a:moveTo>
                        <a:pt x="2204" y="56"/>
                      </a:moveTo>
                      <a:lnTo>
                        <a:pt x="2206" y="56"/>
                      </a:lnTo>
                      <a:lnTo>
                        <a:pt x="2206" y="58"/>
                      </a:lnTo>
                      <a:lnTo>
                        <a:pt x="2208" y="58"/>
                      </a:lnTo>
                      <a:lnTo>
                        <a:pt x="2208" y="53"/>
                      </a:lnTo>
                      <a:lnTo>
                        <a:pt x="2204" y="53"/>
                      </a:lnTo>
                      <a:lnTo>
                        <a:pt x="2204" y="56"/>
                      </a:lnTo>
                      <a:close/>
                      <a:moveTo>
                        <a:pt x="2171" y="60"/>
                      </a:moveTo>
                      <a:lnTo>
                        <a:pt x="2171" y="60"/>
                      </a:lnTo>
                      <a:lnTo>
                        <a:pt x="2171" y="58"/>
                      </a:lnTo>
                      <a:lnTo>
                        <a:pt x="2171" y="58"/>
                      </a:lnTo>
                      <a:lnTo>
                        <a:pt x="2173" y="56"/>
                      </a:lnTo>
                      <a:lnTo>
                        <a:pt x="2169" y="56"/>
                      </a:lnTo>
                      <a:lnTo>
                        <a:pt x="2166" y="55"/>
                      </a:lnTo>
                      <a:lnTo>
                        <a:pt x="2162" y="55"/>
                      </a:lnTo>
                      <a:lnTo>
                        <a:pt x="2162" y="58"/>
                      </a:lnTo>
                      <a:lnTo>
                        <a:pt x="2164" y="58"/>
                      </a:lnTo>
                      <a:lnTo>
                        <a:pt x="2166" y="60"/>
                      </a:lnTo>
                      <a:lnTo>
                        <a:pt x="2171" y="60"/>
                      </a:lnTo>
                      <a:close/>
                      <a:moveTo>
                        <a:pt x="2203" y="60"/>
                      </a:moveTo>
                      <a:lnTo>
                        <a:pt x="2197" y="56"/>
                      </a:lnTo>
                      <a:lnTo>
                        <a:pt x="2190" y="55"/>
                      </a:lnTo>
                      <a:lnTo>
                        <a:pt x="2183" y="55"/>
                      </a:lnTo>
                      <a:lnTo>
                        <a:pt x="2185" y="56"/>
                      </a:lnTo>
                      <a:lnTo>
                        <a:pt x="2185" y="56"/>
                      </a:lnTo>
                      <a:lnTo>
                        <a:pt x="2187" y="58"/>
                      </a:lnTo>
                      <a:lnTo>
                        <a:pt x="2187" y="60"/>
                      </a:lnTo>
                      <a:lnTo>
                        <a:pt x="2190" y="60"/>
                      </a:lnTo>
                      <a:lnTo>
                        <a:pt x="2192" y="62"/>
                      </a:lnTo>
                      <a:lnTo>
                        <a:pt x="2196" y="63"/>
                      </a:lnTo>
                      <a:lnTo>
                        <a:pt x="2199" y="65"/>
                      </a:lnTo>
                      <a:lnTo>
                        <a:pt x="2201" y="63"/>
                      </a:lnTo>
                      <a:lnTo>
                        <a:pt x="2203" y="62"/>
                      </a:lnTo>
                      <a:lnTo>
                        <a:pt x="2203" y="60"/>
                      </a:lnTo>
                      <a:close/>
                      <a:moveTo>
                        <a:pt x="2199" y="69"/>
                      </a:moveTo>
                      <a:lnTo>
                        <a:pt x="2196" y="67"/>
                      </a:lnTo>
                      <a:lnTo>
                        <a:pt x="2196" y="65"/>
                      </a:lnTo>
                      <a:lnTo>
                        <a:pt x="2194" y="65"/>
                      </a:lnTo>
                      <a:lnTo>
                        <a:pt x="2194" y="65"/>
                      </a:lnTo>
                      <a:lnTo>
                        <a:pt x="2187" y="63"/>
                      </a:lnTo>
                      <a:lnTo>
                        <a:pt x="2183" y="60"/>
                      </a:lnTo>
                      <a:lnTo>
                        <a:pt x="2182" y="60"/>
                      </a:lnTo>
                      <a:lnTo>
                        <a:pt x="2180" y="56"/>
                      </a:lnTo>
                      <a:lnTo>
                        <a:pt x="2178" y="56"/>
                      </a:lnTo>
                      <a:lnTo>
                        <a:pt x="2176" y="56"/>
                      </a:lnTo>
                      <a:lnTo>
                        <a:pt x="2175" y="58"/>
                      </a:lnTo>
                      <a:lnTo>
                        <a:pt x="2173" y="58"/>
                      </a:lnTo>
                      <a:lnTo>
                        <a:pt x="2175" y="60"/>
                      </a:lnTo>
                      <a:lnTo>
                        <a:pt x="2175" y="62"/>
                      </a:lnTo>
                      <a:lnTo>
                        <a:pt x="2175" y="63"/>
                      </a:lnTo>
                      <a:lnTo>
                        <a:pt x="2178" y="62"/>
                      </a:lnTo>
                      <a:lnTo>
                        <a:pt x="2182" y="67"/>
                      </a:lnTo>
                      <a:lnTo>
                        <a:pt x="2183" y="67"/>
                      </a:lnTo>
                      <a:lnTo>
                        <a:pt x="2183" y="67"/>
                      </a:lnTo>
                      <a:lnTo>
                        <a:pt x="2185" y="65"/>
                      </a:lnTo>
                      <a:lnTo>
                        <a:pt x="2185" y="67"/>
                      </a:lnTo>
                      <a:lnTo>
                        <a:pt x="2189" y="67"/>
                      </a:lnTo>
                      <a:lnTo>
                        <a:pt x="2190" y="67"/>
                      </a:lnTo>
                      <a:lnTo>
                        <a:pt x="2192" y="69"/>
                      </a:lnTo>
                      <a:lnTo>
                        <a:pt x="2194" y="70"/>
                      </a:lnTo>
                      <a:lnTo>
                        <a:pt x="2199" y="70"/>
                      </a:lnTo>
                      <a:lnTo>
                        <a:pt x="2199" y="69"/>
                      </a:lnTo>
                      <a:lnTo>
                        <a:pt x="2199" y="69"/>
                      </a:lnTo>
                      <a:lnTo>
                        <a:pt x="2199" y="69"/>
                      </a:lnTo>
                      <a:close/>
                      <a:moveTo>
                        <a:pt x="2206" y="67"/>
                      </a:moveTo>
                      <a:lnTo>
                        <a:pt x="2206" y="67"/>
                      </a:lnTo>
                      <a:lnTo>
                        <a:pt x="2208" y="67"/>
                      </a:lnTo>
                      <a:lnTo>
                        <a:pt x="2208" y="69"/>
                      </a:lnTo>
                      <a:lnTo>
                        <a:pt x="2210" y="67"/>
                      </a:lnTo>
                      <a:lnTo>
                        <a:pt x="2210" y="67"/>
                      </a:lnTo>
                      <a:lnTo>
                        <a:pt x="2211" y="65"/>
                      </a:lnTo>
                      <a:lnTo>
                        <a:pt x="2211" y="60"/>
                      </a:lnTo>
                      <a:lnTo>
                        <a:pt x="2208" y="62"/>
                      </a:lnTo>
                      <a:lnTo>
                        <a:pt x="2206" y="63"/>
                      </a:lnTo>
                      <a:lnTo>
                        <a:pt x="2203" y="65"/>
                      </a:lnTo>
                      <a:lnTo>
                        <a:pt x="2204" y="65"/>
                      </a:lnTo>
                      <a:lnTo>
                        <a:pt x="2204" y="67"/>
                      </a:lnTo>
                      <a:lnTo>
                        <a:pt x="2206" y="67"/>
                      </a:lnTo>
                      <a:close/>
                      <a:moveTo>
                        <a:pt x="2161" y="69"/>
                      </a:moveTo>
                      <a:lnTo>
                        <a:pt x="2164" y="69"/>
                      </a:lnTo>
                      <a:lnTo>
                        <a:pt x="2166" y="72"/>
                      </a:lnTo>
                      <a:lnTo>
                        <a:pt x="2168" y="72"/>
                      </a:lnTo>
                      <a:lnTo>
                        <a:pt x="2169" y="70"/>
                      </a:lnTo>
                      <a:lnTo>
                        <a:pt x="2171" y="70"/>
                      </a:lnTo>
                      <a:lnTo>
                        <a:pt x="2175" y="70"/>
                      </a:lnTo>
                      <a:lnTo>
                        <a:pt x="2175" y="69"/>
                      </a:lnTo>
                      <a:lnTo>
                        <a:pt x="2173" y="69"/>
                      </a:lnTo>
                      <a:lnTo>
                        <a:pt x="2173" y="69"/>
                      </a:lnTo>
                      <a:lnTo>
                        <a:pt x="2168" y="69"/>
                      </a:lnTo>
                      <a:lnTo>
                        <a:pt x="2168" y="67"/>
                      </a:lnTo>
                      <a:lnTo>
                        <a:pt x="2166" y="67"/>
                      </a:lnTo>
                      <a:lnTo>
                        <a:pt x="2164" y="65"/>
                      </a:lnTo>
                      <a:lnTo>
                        <a:pt x="2162" y="65"/>
                      </a:lnTo>
                      <a:lnTo>
                        <a:pt x="2162" y="67"/>
                      </a:lnTo>
                      <a:lnTo>
                        <a:pt x="2159" y="69"/>
                      </a:lnTo>
                      <a:lnTo>
                        <a:pt x="2159" y="70"/>
                      </a:lnTo>
                      <a:lnTo>
                        <a:pt x="2159" y="70"/>
                      </a:lnTo>
                      <a:lnTo>
                        <a:pt x="2161" y="70"/>
                      </a:lnTo>
                      <a:lnTo>
                        <a:pt x="2161" y="69"/>
                      </a:lnTo>
                      <a:close/>
                      <a:moveTo>
                        <a:pt x="2286" y="86"/>
                      </a:moveTo>
                      <a:lnTo>
                        <a:pt x="2286" y="86"/>
                      </a:lnTo>
                      <a:lnTo>
                        <a:pt x="2288" y="86"/>
                      </a:lnTo>
                      <a:lnTo>
                        <a:pt x="2288" y="88"/>
                      </a:lnTo>
                      <a:lnTo>
                        <a:pt x="2292" y="88"/>
                      </a:lnTo>
                      <a:lnTo>
                        <a:pt x="2292" y="89"/>
                      </a:lnTo>
                      <a:lnTo>
                        <a:pt x="2293" y="89"/>
                      </a:lnTo>
                      <a:lnTo>
                        <a:pt x="2293" y="88"/>
                      </a:lnTo>
                      <a:lnTo>
                        <a:pt x="2293" y="86"/>
                      </a:lnTo>
                      <a:lnTo>
                        <a:pt x="2295" y="86"/>
                      </a:lnTo>
                      <a:lnTo>
                        <a:pt x="2295" y="86"/>
                      </a:lnTo>
                      <a:lnTo>
                        <a:pt x="2299" y="82"/>
                      </a:lnTo>
                      <a:lnTo>
                        <a:pt x="2300" y="82"/>
                      </a:lnTo>
                      <a:lnTo>
                        <a:pt x="2300" y="81"/>
                      </a:lnTo>
                      <a:lnTo>
                        <a:pt x="2307" y="81"/>
                      </a:lnTo>
                      <a:lnTo>
                        <a:pt x="2309" y="79"/>
                      </a:lnTo>
                      <a:lnTo>
                        <a:pt x="2309" y="77"/>
                      </a:lnTo>
                      <a:lnTo>
                        <a:pt x="2311" y="76"/>
                      </a:lnTo>
                      <a:lnTo>
                        <a:pt x="2313" y="74"/>
                      </a:lnTo>
                      <a:lnTo>
                        <a:pt x="2313" y="74"/>
                      </a:lnTo>
                      <a:lnTo>
                        <a:pt x="2316" y="74"/>
                      </a:lnTo>
                      <a:lnTo>
                        <a:pt x="2316" y="69"/>
                      </a:lnTo>
                      <a:lnTo>
                        <a:pt x="2313" y="69"/>
                      </a:lnTo>
                      <a:lnTo>
                        <a:pt x="2313" y="67"/>
                      </a:lnTo>
                      <a:lnTo>
                        <a:pt x="2307" y="67"/>
                      </a:lnTo>
                      <a:lnTo>
                        <a:pt x="2307" y="65"/>
                      </a:lnTo>
                      <a:lnTo>
                        <a:pt x="2300" y="67"/>
                      </a:lnTo>
                      <a:lnTo>
                        <a:pt x="2299" y="70"/>
                      </a:lnTo>
                      <a:lnTo>
                        <a:pt x="2295" y="70"/>
                      </a:lnTo>
                      <a:lnTo>
                        <a:pt x="2295" y="72"/>
                      </a:lnTo>
                      <a:lnTo>
                        <a:pt x="2292" y="72"/>
                      </a:lnTo>
                      <a:lnTo>
                        <a:pt x="2292" y="74"/>
                      </a:lnTo>
                      <a:lnTo>
                        <a:pt x="2283" y="74"/>
                      </a:lnTo>
                      <a:lnTo>
                        <a:pt x="2285" y="76"/>
                      </a:lnTo>
                      <a:lnTo>
                        <a:pt x="2285" y="76"/>
                      </a:lnTo>
                      <a:lnTo>
                        <a:pt x="2286" y="77"/>
                      </a:lnTo>
                      <a:lnTo>
                        <a:pt x="2286" y="77"/>
                      </a:lnTo>
                      <a:lnTo>
                        <a:pt x="2281" y="77"/>
                      </a:lnTo>
                      <a:lnTo>
                        <a:pt x="2281" y="81"/>
                      </a:lnTo>
                      <a:lnTo>
                        <a:pt x="2286" y="82"/>
                      </a:lnTo>
                      <a:lnTo>
                        <a:pt x="2286" y="86"/>
                      </a:lnTo>
                      <a:close/>
                      <a:moveTo>
                        <a:pt x="2187" y="76"/>
                      </a:moveTo>
                      <a:lnTo>
                        <a:pt x="2189" y="76"/>
                      </a:lnTo>
                      <a:lnTo>
                        <a:pt x="2190" y="76"/>
                      </a:lnTo>
                      <a:lnTo>
                        <a:pt x="2194" y="76"/>
                      </a:lnTo>
                      <a:lnTo>
                        <a:pt x="2192" y="70"/>
                      </a:lnTo>
                      <a:lnTo>
                        <a:pt x="2185" y="70"/>
                      </a:lnTo>
                      <a:lnTo>
                        <a:pt x="2185" y="70"/>
                      </a:lnTo>
                      <a:lnTo>
                        <a:pt x="2185" y="69"/>
                      </a:lnTo>
                      <a:lnTo>
                        <a:pt x="2183" y="69"/>
                      </a:lnTo>
                      <a:lnTo>
                        <a:pt x="2183" y="70"/>
                      </a:lnTo>
                      <a:lnTo>
                        <a:pt x="2176" y="70"/>
                      </a:lnTo>
                      <a:lnTo>
                        <a:pt x="2176" y="76"/>
                      </a:lnTo>
                      <a:lnTo>
                        <a:pt x="2178" y="76"/>
                      </a:lnTo>
                      <a:lnTo>
                        <a:pt x="2180" y="76"/>
                      </a:lnTo>
                      <a:lnTo>
                        <a:pt x="2182" y="74"/>
                      </a:lnTo>
                      <a:lnTo>
                        <a:pt x="2185" y="74"/>
                      </a:lnTo>
                      <a:lnTo>
                        <a:pt x="2185" y="74"/>
                      </a:lnTo>
                      <a:lnTo>
                        <a:pt x="2187" y="76"/>
                      </a:lnTo>
                      <a:close/>
                      <a:moveTo>
                        <a:pt x="2683" y="77"/>
                      </a:moveTo>
                      <a:lnTo>
                        <a:pt x="2686" y="77"/>
                      </a:lnTo>
                      <a:lnTo>
                        <a:pt x="2686" y="76"/>
                      </a:lnTo>
                      <a:lnTo>
                        <a:pt x="2688" y="76"/>
                      </a:lnTo>
                      <a:lnTo>
                        <a:pt x="2690" y="76"/>
                      </a:lnTo>
                      <a:lnTo>
                        <a:pt x="2691" y="74"/>
                      </a:lnTo>
                      <a:lnTo>
                        <a:pt x="2691" y="74"/>
                      </a:lnTo>
                      <a:lnTo>
                        <a:pt x="2693" y="74"/>
                      </a:lnTo>
                      <a:lnTo>
                        <a:pt x="2693" y="72"/>
                      </a:lnTo>
                      <a:lnTo>
                        <a:pt x="2691" y="70"/>
                      </a:lnTo>
                      <a:lnTo>
                        <a:pt x="2686" y="70"/>
                      </a:lnTo>
                      <a:lnTo>
                        <a:pt x="2686" y="70"/>
                      </a:lnTo>
                      <a:lnTo>
                        <a:pt x="2681" y="69"/>
                      </a:lnTo>
                      <a:lnTo>
                        <a:pt x="2679" y="70"/>
                      </a:lnTo>
                      <a:lnTo>
                        <a:pt x="2677" y="72"/>
                      </a:lnTo>
                      <a:lnTo>
                        <a:pt x="2676" y="72"/>
                      </a:lnTo>
                      <a:lnTo>
                        <a:pt x="2676" y="76"/>
                      </a:lnTo>
                      <a:lnTo>
                        <a:pt x="2677" y="77"/>
                      </a:lnTo>
                      <a:lnTo>
                        <a:pt x="2681" y="77"/>
                      </a:lnTo>
                      <a:lnTo>
                        <a:pt x="2683" y="7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" name="Freeform 8"/>
                <p:cNvSpPr>
                  <a:spLocks noEditPoints="1"/>
                </p:cNvSpPr>
                <p:nvPr/>
              </p:nvSpPr>
              <p:spPr bwMode="auto">
                <a:xfrm>
                  <a:off x="1776413" y="1336675"/>
                  <a:ext cx="7137400" cy="3776663"/>
                </a:xfrm>
                <a:custGeom>
                  <a:avLst/>
                  <a:gdLst>
                    <a:gd name="T0" fmla="*/ 2662 w 4496"/>
                    <a:gd name="T1" fmla="*/ 2 h 2379"/>
                    <a:gd name="T2" fmla="*/ 2070 w 4496"/>
                    <a:gd name="T3" fmla="*/ 47 h 2379"/>
                    <a:gd name="T4" fmla="*/ 2538 w 4496"/>
                    <a:gd name="T5" fmla="*/ 23 h 2379"/>
                    <a:gd name="T6" fmla="*/ 1976 w 4496"/>
                    <a:gd name="T7" fmla="*/ 115 h 2379"/>
                    <a:gd name="T8" fmla="*/ 2622 w 4496"/>
                    <a:gd name="T9" fmla="*/ 42 h 2379"/>
                    <a:gd name="T10" fmla="*/ 269 w 4496"/>
                    <a:gd name="T11" fmla="*/ 66 h 2379"/>
                    <a:gd name="T12" fmla="*/ 370 w 4496"/>
                    <a:gd name="T13" fmla="*/ 75 h 2379"/>
                    <a:gd name="T14" fmla="*/ 171 w 4496"/>
                    <a:gd name="T15" fmla="*/ 120 h 2379"/>
                    <a:gd name="T16" fmla="*/ 21 w 4496"/>
                    <a:gd name="T17" fmla="*/ 129 h 2379"/>
                    <a:gd name="T18" fmla="*/ 2077 w 4496"/>
                    <a:gd name="T19" fmla="*/ 124 h 2379"/>
                    <a:gd name="T20" fmla="*/ 4285 w 4496"/>
                    <a:gd name="T21" fmla="*/ 318 h 2379"/>
                    <a:gd name="T22" fmla="*/ 3913 w 4496"/>
                    <a:gd name="T23" fmla="*/ 304 h 2379"/>
                    <a:gd name="T24" fmla="*/ 3765 w 4496"/>
                    <a:gd name="T25" fmla="*/ 279 h 2379"/>
                    <a:gd name="T26" fmla="*/ 3475 w 4496"/>
                    <a:gd name="T27" fmla="*/ 239 h 2379"/>
                    <a:gd name="T28" fmla="*/ 3388 w 4496"/>
                    <a:gd name="T29" fmla="*/ 196 h 2379"/>
                    <a:gd name="T30" fmla="*/ 3185 w 4496"/>
                    <a:gd name="T31" fmla="*/ 157 h 2379"/>
                    <a:gd name="T32" fmla="*/ 2943 w 4496"/>
                    <a:gd name="T33" fmla="*/ 229 h 2379"/>
                    <a:gd name="T34" fmla="*/ 2899 w 4496"/>
                    <a:gd name="T35" fmla="*/ 306 h 2379"/>
                    <a:gd name="T36" fmla="*/ 2838 w 4496"/>
                    <a:gd name="T37" fmla="*/ 407 h 2379"/>
                    <a:gd name="T38" fmla="*/ 2745 w 4496"/>
                    <a:gd name="T39" fmla="*/ 333 h 2379"/>
                    <a:gd name="T40" fmla="*/ 2529 w 4496"/>
                    <a:gd name="T41" fmla="*/ 360 h 2379"/>
                    <a:gd name="T42" fmla="*/ 2339 w 4496"/>
                    <a:gd name="T43" fmla="*/ 449 h 2379"/>
                    <a:gd name="T44" fmla="*/ 2293 w 4496"/>
                    <a:gd name="T45" fmla="*/ 346 h 2379"/>
                    <a:gd name="T46" fmla="*/ 2145 w 4496"/>
                    <a:gd name="T47" fmla="*/ 293 h 2379"/>
                    <a:gd name="T48" fmla="*/ 2009 w 4496"/>
                    <a:gd name="T49" fmla="*/ 403 h 2379"/>
                    <a:gd name="T50" fmla="*/ 1860 w 4496"/>
                    <a:gd name="T51" fmla="*/ 525 h 2379"/>
                    <a:gd name="T52" fmla="*/ 1941 w 4496"/>
                    <a:gd name="T53" fmla="*/ 611 h 2379"/>
                    <a:gd name="T54" fmla="*/ 2046 w 4496"/>
                    <a:gd name="T55" fmla="*/ 496 h 2379"/>
                    <a:gd name="T56" fmla="*/ 2133 w 4496"/>
                    <a:gd name="T57" fmla="*/ 571 h 2379"/>
                    <a:gd name="T58" fmla="*/ 2040 w 4496"/>
                    <a:gd name="T59" fmla="*/ 698 h 2379"/>
                    <a:gd name="T60" fmla="*/ 1908 w 4496"/>
                    <a:gd name="T61" fmla="*/ 717 h 2379"/>
                    <a:gd name="T62" fmla="*/ 1737 w 4496"/>
                    <a:gd name="T63" fmla="*/ 855 h 2379"/>
                    <a:gd name="T64" fmla="*/ 1763 w 4496"/>
                    <a:gd name="T65" fmla="*/ 1054 h 2379"/>
                    <a:gd name="T66" fmla="*/ 2019 w 4496"/>
                    <a:gd name="T67" fmla="*/ 1028 h 2379"/>
                    <a:gd name="T68" fmla="*/ 2058 w 4496"/>
                    <a:gd name="T69" fmla="*/ 983 h 2379"/>
                    <a:gd name="T70" fmla="*/ 2124 w 4496"/>
                    <a:gd name="T71" fmla="*/ 1000 h 2379"/>
                    <a:gd name="T72" fmla="*/ 2295 w 4496"/>
                    <a:gd name="T73" fmla="*/ 913 h 2379"/>
                    <a:gd name="T74" fmla="*/ 2311 w 4496"/>
                    <a:gd name="T75" fmla="*/ 981 h 2379"/>
                    <a:gd name="T76" fmla="*/ 2292 w 4496"/>
                    <a:gd name="T77" fmla="*/ 1091 h 2379"/>
                    <a:gd name="T78" fmla="*/ 1943 w 4496"/>
                    <a:gd name="T79" fmla="*/ 1145 h 2379"/>
                    <a:gd name="T80" fmla="*/ 1637 w 4496"/>
                    <a:gd name="T81" fmla="*/ 1208 h 2379"/>
                    <a:gd name="T82" fmla="*/ 1583 w 4496"/>
                    <a:gd name="T83" fmla="*/ 1583 h 2379"/>
                    <a:gd name="T84" fmla="*/ 1911 w 4496"/>
                    <a:gd name="T85" fmla="*/ 1674 h 2379"/>
                    <a:gd name="T86" fmla="*/ 1962 w 4496"/>
                    <a:gd name="T87" fmla="*/ 2102 h 2379"/>
                    <a:gd name="T88" fmla="*/ 2157 w 4496"/>
                    <a:gd name="T89" fmla="*/ 2362 h 2379"/>
                    <a:gd name="T90" fmla="*/ 2358 w 4496"/>
                    <a:gd name="T91" fmla="*/ 1959 h 2379"/>
                    <a:gd name="T92" fmla="*/ 2470 w 4496"/>
                    <a:gd name="T93" fmla="*/ 1552 h 2379"/>
                    <a:gd name="T94" fmla="*/ 2258 w 4496"/>
                    <a:gd name="T95" fmla="*/ 1236 h 2379"/>
                    <a:gd name="T96" fmla="*/ 2534 w 4496"/>
                    <a:gd name="T97" fmla="*/ 1452 h 2379"/>
                    <a:gd name="T98" fmla="*/ 2471 w 4496"/>
                    <a:gd name="T99" fmla="*/ 1206 h 2379"/>
                    <a:gd name="T100" fmla="*/ 2766 w 4496"/>
                    <a:gd name="T101" fmla="*/ 1353 h 2379"/>
                    <a:gd name="T102" fmla="*/ 2922 w 4496"/>
                    <a:gd name="T103" fmla="*/ 1487 h 2379"/>
                    <a:gd name="T104" fmla="*/ 3150 w 4496"/>
                    <a:gd name="T105" fmla="*/ 1461 h 2379"/>
                    <a:gd name="T106" fmla="*/ 3203 w 4496"/>
                    <a:gd name="T107" fmla="*/ 1583 h 2379"/>
                    <a:gd name="T108" fmla="*/ 3297 w 4496"/>
                    <a:gd name="T109" fmla="*/ 1433 h 2379"/>
                    <a:gd name="T110" fmla="*/ 3513 w 4496"/>
                    <a:gd name="T111" fmla="*/ 1239 h 2379"/>
                    <a:gd name="T112" fmla="*/ 3522 w 4496"/>
                    <a:gd name="T113" fmla="*/ 1023 h 2379"/>
                    <a:gd name="T114" fmla="*/ 3618 w 4496"/>
                    <a:gd name="T115" fmla="*/ 1000 h 2379"/>
                    <a:gd name="T116" fmla="*/ 3807 w 4496"/>
                    <a:gd name="T117" fmla="*/ 747 h 2379"/>
                    <a:gd name="T118" fmla="*/ 3931 w 4496"/>
                    <a:gd name="T119" fmla="*/ 581 h 2379"/>
                    <a:gd name="T120" fmla="*/ 4135 w 4496"/>
                    <a:gd name="T121" fmla="*/ 518 h 2379"/>
                    <a:gd name="T122" fmla="*/ 4112 w 4496"/>
                    <a:gd name="T123" fmla="*/ 625 h 2379"/>
                    <a:gd name="T124" fmla="*/ 4322 w 4496"/>
                    <a:gd name="T125" fmla="*/ 478 h 23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4496" h="2379">
                      <a:moveTo>
                        <a:pt x="3126" y="35"/>
                      </a:moveTo>
                      <a:lnTo>
                        <a:pt x="3128" y="37"/>
                      </a:lnTo>
                      <a:lnTo>
                        <a:pt x="3131" y="37"/>
                      </a:lnTo>
                      <a:lnTo>
                        <a:pt x="3136" y="38"/>
                      </a:lnTo>
                      <a:lnTo>
                        <a:pt x="3140" y="40"/>
                      </a:lnTo>
                      <a:lnTo>
                        <a:pt x="3143" y="40"/>
                      </a:lnTo>
                      <a:lnTo>
                        <a:pt x="3145" y="40"/>
                      </a:lnTo>
                      <a:lnTo>
                        <a:pt x="3147" y="38"/>
                      </a:lnTo>
                      <a:lnTo>
                        <a:pt x="3149" y="38"/>
                      </a:lnTo>
                      <a:lnTo>
                        <a:pt x="3149" y="37"/>
                      </a:lnTo>
                      <a:lnTo>
                        <a:pt x="3154" y="35"/>
                      </a:lnTo>
                      <a:lnTo>
                        <a:pt x="3154" y="35"/>
                      </a:lnTo>
                      <a:lnTo>
                        <a:pt x="3168" y="37"/>
                      </a:lnTo>
                      <a:lnTo>
                        <a:pt x="3168" y="38"/>
                      </a:lnTo>
                      <a:lnTo>
                        <a:pt x="3163" y="38"/>
                      </a:lnTo>
                      <a:lnTo>
                        <a:pt x="3163" y="38"/>
                      </a:lnTo>
                      <a:lnTo>
                        <a:pt x="3157" y="40"/>
                      </a:lnTo>
                      <a:lnTo>
                        <a:pt x="3157" y="42"/>
                      </a:lnTo>
                      <a:lnTo>
                        <a:pt x="3152" y="40"/>
                      </a:lnTo>
                      <a:lnTo>
                        <a:pt x="3152" y="42"/>
                      </a:lnTo>
                      <a:lnTo>
                        <a:pt x="3143" y="47"/>
                      </a:lnTo>
                      <a:lnTo>
                        <a:pt x="3142" y="47"/>
                      </a:lnTo>
                      <a:lnTo>
                        <a:pt x="3142" y="52"/>
                      </a:lnTo>
                      <a:lnTo>
                        <a:pt x="3138" y="51"/>
                      </a:lnTo>
                      <a:lnTo>
                        <a:pt x="3136" y="51"/>
                      </a:lnTo>
                      <a:lnTo>
                        <a:pt x="3135" y="52"/>
                      </a:lnTo>
                      <a:lnTo>
                        <a:pt x="3133" y="54"/>
                      </a:lnTo>
                      <a:lnTo>
                        <a:pt x="3133" y="56"/>
                      </a:lnTo>
                      <a:lnTo>
                        <a:pt x="3129" y="56"/>
                      </a:lnTo>
                      <a:lnTo>
                        <a:pt x="3129" y="56"/>
                      </a:lnTo>
                      <a:lnTo>
                        <a:pt x="3129" y="56"/>
                      </a:lnTo>
                      <a:lnTo>
                        <a:pt x="3129" y="59"/>
                      </a:lnTo>
                      <a:lnTo>
                        <a:pt x="3131" y="59"/>
                      </a:lnTo>
                      <a:lnTo>
                        <a:pt x="3133" y="59"/>
                      </a:lnTo>
                      <a:lnTo>
                        <a:pt x="3133" y="59"/>
                      </a:lnTo>
                      <a:lnTo>
                        <a:pt x="3133" y="59"/>
                      </a:lnTo>
                      <a:lnTo>
                        <a:pt x="3135" y="59"/>
                      </a:lnTo>
                      <a:lnTo>
                        <a:pt x="3136" y="59"/>
                      </a:lnTo>
                      <a:lnTo>
                        <a:pt x="3136" y="59"/>
                      </a:lnTo>
                      <a:lnTo>
                        <a:pt x="3142" y="58"/>
                      </a:lnTo>
                      <a:lnTo>
                        <a:pt x="3142" y="59"/>
                      </a:lnTo>
                      <a:lnTo>
                        <a:pt x="3142" y="61"/>
                      </a:lnTo>
                      <a:lnTo>
                        <a:pt x="3142" y="63"/>
                      </a:lnTo>
                      <a:lnTo>
                        <a:pt x="3142" y="63"/>
                      </a:lnTo>
                      <a:lnTo>
                        <a:pt x="3142" y="63"/>
                      </a:lnTo>
                      <a:lnTo>
                        <a:pt x="3143" y="65"/>
                      </a:lnTo>
                      <a:lnTo>
                        <a:pt x="3143" y="63"/>
                      </a:lnTo>
                      <a:lnTo>
                        <a:pt x="3154" y="63"/>
                      </a:lnTo>
                      <a:lnTo>
                        <a:pt x="3156" y="65"/>
                      </a:lnTo>
                      <a:lnTo>
                        <a:pt x="3157" y="65"/>
                      </a:lnTo>
                      <a:lnTo>
                        <a:pt x="3159" y="65"/>
                      </a:lnTo>
                      <a:lnTo>
                        <a:pt x="3159" y="65"/>
                      </a:lnTo>
                      <a:lnTo>
                        <a:pt x="3168" y="65"/>
                      </a:lnTo>
                      <a:lnTo>
                        <a:pt x="3168" y="66"/>
                      </a:lnTo>
                      <a:lnTo>
                        <a:pt x="3171" y="66"/>
                      </a:lnTo>
                      <a:lnTo>
                        <a:pt x="3171" y="68"/>
                      </a:lnTo>
                      <a:lnTo>
                        <a:pt x="3184" y="70"/>
                      </a:lnTo>
                      <a:lnTo>
                        <a:pt x="3184" y="68"/>
                      </a:lnTo>
                      <a:lnTo>
                        <a:pt x="3184" y="68"/>
                      </a:lnTo>
                      <a:lnTo>
                        <a:pt x="3185" y="68"/>
                      </a:lnTo>
                      <a:lnTo>
                        <a:pt x="3185" y="66"/>
                      </a:lnTo>
                      <a:lnTo>
                        <a:pt x="3187" y="66"/>
                      </a:lnTo>
                      <a:lnTo>
                        <a:pt x="3189" y="68"/>
                      </a:lnTo>
                      <a:lnTo>
                        <a:pt x="3191" y="70"/>
                      </a:lnTo>
                      <a:lnTo>
                        <a:pt x="3192" y="72"/>
                      </a:lnTo>
                      <a:lnTo>
                        <a:pt x="3196" y="68"/>
                      </a:lnTo>
                      <a:lnTo>
                        <a:pt x="3199" y="66"/>
                      </a:lnTo>
                      <a:lnTo>
                        <a:pt x="3203" y="66"/>
                      </a:lnTo>
                      <a:lnTo>
                        <a:pt x="3206" y="65"/>
                      </a:lnTo>
                      <a:lnTo>
                        <a:pt x="3208" y="63"/>
                      </a:lnTo>
                      <a:lnTo>
                        <a:pt x="3210" y="63"/>
                      </a:lnTo>
                      <a:lnTo>
                        <a:pt x="3208" y="61"/>
                      </a:lnTo>
                      <a:lnTo>
                        <a:pt x="3208" y="59"/>
                      </a:lnTo>
                      <a:lnTo>
                        <a:pt x="3208" y="59"/>
                      </a:lnTo>
                      <a:lnTo>
                        <a:pt x="3213" y="59"/>
                      </a:lnTo>
                      <a:lnTo>
                        <a:pt x="3213" y="58"/>
                      </a:lnTo>
                      <a:lnTo>
                        <a:pt x="3215" y="56"/>
                      </a:lnTo>
                      <a:lnTo>
                        <a:pt x="3217" y="56"/>
                      </a:lnTo>
                      <a:lnTo>
                        <a:pt x="3215" y="52"/>
                      </a:lnTo>
                      <a:lnTo>
                        <a:pt x="3215" y="49"/>
                      </a:lnTo>
                      <a:lnTo>
                        <a:pt x="3213" y="47"/>
                      </a:lnTo>
                      <a:lnTo>
                        <a:pt x="3210" y="45"/>
                      </a:lnTo>
                      <a:lnTo>
                        <a:pt x="3210" y="42"/>
                      </a:lnTo>
                      <a:lnTo>
                        <a:pt x="3210" y="42"/>
                      </a:lnTo>
                      <a:lnTo>
                        <a:pt x="3208" y="42"/>
                      </a:lnTo>
                      <a:lnTo>
                        <a:pt x="3208" y="42"/>
                      </a:lnTo>
                      <a:lnTo>
                        <a:pt x="3208" y="42"/>
                      </a:lnTo>
                      <a:lnTo>
                        <a:pt x="3203" y="51"/>
                      </a:lnTo>
                      <a:lnTo>
                        <a:pt x="3196" y="51"/>
                      </a:lnTo>
                      <a:lnTo>
                        <a:pt x="3196" y="51"/>
                      </a:lnTo>
                      <a:lnTo>
                        <a:pt x="3198" y="49"/>
                      </a:lnTo>
                      <a:lnTo>
                        <a:pt x="3199" y="45"/>
                      </a:lnTo>
                      <a:lnTo>
                        <a:pt x="3199" y="42"/>
                      </a:lnTo>
                      <a:lnTo>
                        <a:pt x="3198" y="38"/>
                      </a:lnTo>
                      <a:lnTo>
                        <a:pt x="3196" y="38"/>
                      </a:lnTo>
                      <a:lnTo>
                        <a:pt x="3192" y="35"/>
                      </a:lnTo>
                      <a:lnTo>
                        <a:pt x="3191" y="35"/>
                      </a:lnTo>
                      <a:lnTo>
                        <a:pt x="3189" y="37"/>
                      </a:lnTo>
                      <a:lnTo>
                        <a:pt x="3187" y="37"/>
                      </a:lnTo>
                      <a:lnTo>
                        <a:pt x="3187" y="38"/>
                      </a:lnTo>
                      <a:lnTo>
                        <a:pt x="3187" y="38"/>
                      </a:lnTo>
                      <a:lnTo>
                        <a:pt x="3175" y="38"/>
                      </a:lnTo>
                      <a:lnTo>
                        <a:pt x="3177" y="37"/>
                      </a:lnTo>
                      <a:lnTo>
                        <a:pt x="3178" y="37"/>
                      </a:lnTo>
                      <a:lnTo>
                        <a:pt x="3180" y="37"/>
                      </a:lnTo>
                      <a:lnTo>
                        <a:pt x="3184" y="37"/>
                      </a:lnTo>
                      <a:lnTo>
                        <a:pt x="3184" y="37"/>
                      </a:lnTo>
                      <a:lnTo>
                        <a:pt x="3184" y="35"/>
                      </a:lnTo>
                      <a:lnTo>
                        <a:pt x="3187" y="35"/>
                      </a:lnTo>
                      <a:lnTo>
                        <a:pt x="3189" y="23"/>
                      </a:lnTo>
                      <a:lnTo>
                        <a:pt x="3182" y="21"/>
                      </a:lnTo>
                      <a:lnTo>
                        <a:pt x="3180" y="17"/>
                      </a:lnTo>
                      <a:lnTo>
                        <a:pt x="3177" y="17"/>
                      </a:lnTo>
                      <a:lnTo>
                        <a:pt x="3175" y="14"/>
                      </a:lnTo>
                      <a:lnTo>
                        <a:pt x="3175" y="14"/>
                      </a:lnTo>
                      <a:lnTo>
                        <a:pt x="3175" y="12"/>
                      </a:lnTo>
                      <a:lnTo>
                        <a:pt x="3171" y="10"/>
                      </a:lnTo>
                      <a:lnTo>
                        <a:pt x="3170" y="9"/>
                      </a:lnTo>
                      <a:lnTo>
                        <a:pt x="3168" y="9"/>
                      </a:lnTo>
                      <a:lnTo>
                        <a:pt x="3168" y="9"/>
                      </a:lnTo>
                      <a:lnTo>
                        <a:pt x="3164" y="5"/>
                      </a:lnTo>
                      <a:lnTo>
                        <a:pt x="3164" y="4"/>
                      </a:lnTo>
                      <a:lnTo>
                        <a:pt x="3161" y="2"/>
                      </a:lnTo>
                      <a:lnTo>
                        <a:pt x="3161" y="2"/>
                      </a:lnTo>
                      <a:lnTo>
                        <a:pt x="3159" y="2"/>
                      </a:lnTo>
                      <a:lnTo>
                        <a:pt x="3159" y="0"/>
                      </a:lnTo>
                      <a:lnTo>
                        <a:pt x="3154" y="2"/>
                      </a:lnTo>
                      <a:lnTo>
                        <a:pt x="3154" y="5"/>
                      </a:lnTo>
                      <a:lnTo>
                        <a:pt x="3150" y="7"/>
                      </a:lnTo>
                      <a:lnTo>
                        <a:pt x="3145" y="9"/>
                      </a:lnTo>
                      <a:lnTo>
                        <a:pt x="3140" y="10"/>
                      </a:lnTo>
                      <a:lnTo>
                        <a:pt x="3140" y="10"/>
                      </a:lnTo>
                      <a:lnTo>
                        <a:pt x="3138" y="10"/>
                      </a:lnTo>
                      <a:lnTo>
                        <a:pt x="3138" y="10"/>
                      </a:lnTo>
                      <a:lnTo>
                        <a:pt x="3138" y="14"/>
                      </a:lnTo>
                      <a:lnTo>
                        <a:pt x="3135" y="14"/>
                      </a:lnTo>
                      <a:lnTo>
                        <a:pt x="3135" y="16"/>
                      </a:lnTo>
                      <a:lnTo>
                        <a:pt x="3133" y="16"/>
                      </a:lnTo>
                      <a:lnTo>
                        <a:pt x="3133" y="17"/>
                      </a:lnTo>
                      <a:lnTo>
                        <a:pt x="3133" y="21"/>
                      </a:lnTo>
                      <a:lnTo>
                        <a:pt x="3133" y="21"/>
                      </a:lnTo>
                      <a:lnTo>
                        <a:pt x="3133" y="24"/>
                      </a:lnTo>
                      <a:lnTo>
                        <a:pt x="3133" y="24"/>
                      </a:lnTo>
                      <a:lnTo>
                        <a:pt x="3133" y="26"/>
                      </a:lnTo>
                      <a:lnTo>
                        <a:pt x="3124" y="26"/>
                      </a:lnTo>
                      <a:lnTo>
                        <a:pt x="3124" y="26"/>
                      </a:lnTo>
                      <a:lnTo>
                        <a:pt x="3121" y="26"/>
                      </a:lnTo>
                      <a:lnTo>
                        <a:pt x="3117" y="30"/>
                      </a:lnTo>
                      <a:lnTo>
                        <a:pt x="3114" y="30"/>
                      </a:lnTo>
                      <a:lnTo>
                        <a:pt x="3114" y="31"/>
                      </a:lnTo>
                      <a:lnTo>
                        <a:pt x="3114" y="31"/>
                      </a:lnTo>
                      <a:lnTo>
                        <a:pt x="3114" y="31"/>
                      </a:lnTo>
                      <a:lnTo>
                        <a:pt x="3124" y="31"/>
                      </a:lnTo>
                      <a:lnTo>
                        <a:pt x="3126" y="35"/>
                      </a:lnTo>
                      <a:close/>
                      <a:moveTo>
                        <a:pt x="2637" y="30"/>
                      </a:moveTo>
                      <a:lnTo>
                        <a:pt x="2649" y="28"/>
                      </a:lnTo>
                      <a:lnTo>
                        <a:pt x="2649" y="30"/>
                      </a:lnTo>
                      <a:lnTo>
                        <a:pt x="2649" y="30"/>
                      </a:lnTo>
                      <a:lnTo>
                        <a:pt x="2649" y="30"/>
                      </a:lnTo>
                      <a:lnTo>
                        <a:pt x="2649" y="30"/>
                      </a:lnTo>
                      <a:lnTo>
                        <a:pt x="2651" y="30"/>
                      </a:lnTo>
                      <a:lnTo>
                        <a:pt x="2655" y="30"/>
                      </a:lnTo>
                      <a:lnTo>
                        <a:pt x="2658" y="30"/>
                      </a:lnTo>
                      <a:lnTo>
                        <a:pt x="2656" y="24"/>
                      </a:lnTo>
                      <a:lnTo>
                        <a:pt x="2656" y="23"/>
                      </a:lnTo>
                      <a:lnTo>
                        <a:pt x="2656" y="19"/>
                      </a:lnTo>
                      <a:lnTo>
                        <a:pt x="2655" y="17"/>
                      </a:lnTo>
                      <a:lnTo>
                        <a:pt x="2658" y="17"/>
                      </a:lnTo>
                      <a:lnTo>
                        <a:pt x="2662" y="17"/>
                      </a:lnTo>
                      <a:lnTo>
                        <a:pt x="2663" y="17"/>
                      </a:lnTo>
                      <a:lnTo>
                        <a:pt x="2663" y="17"/>
                      </a:lnTo>
                      <a:lnTo>
                        <a:pt x="2667" y="17"/>
                      </a:lnTo>
                      <a:lnTo>
                        <a:pt x="2667" y="16"/>
                      </a:lnTo>
                      <a:lnTo>
                        <a:pt x="2672" y="17"/>
                      </a:lnTo>
                      <a:lnTo>
                        <a:pt x="2672" y="12"/>
                      </a:lnTo>
                      <a:lnTo>
                        <a:pt x="2670" y="12"/>
                      </a:lnTo>
                      <a:lnTo>
                        <a:pt x="2670" y="10"/>
                      </a:lnTo>
                      <a:lnTo>
                        <a:pt x="2669" y="9"/>
                      </a:lnTo>
                      <a:lnTo>
                        <a:pt x="2667" y="7"/>
                      </a:lnTo>
                      <a:lnTo>
                        <a:pt x="2667" y="5"/>
                      </a:lnTo>
                      <a:lnTo>
                        <a:pt x="2662" y="7"/>
                      </a:lnTo>
                      <a:lnTo>
                        <a:pt x="2662" y="4"/>
                      </a:lnTo>
                      <a:lnTo>
                        <a:pt x="2662" y="2"/>
                      </a:lnTo>
                      <a:lnTo>
                        <a:pt x="2658" y="2"/>
                      </a:lnTo>
                      <a:lnTo>
                        <a:pt x="2655" y="2"/>
                      </a:lnTo>
                      <a:lnTo>
                        <a:pt x="2653" y="4"/>
                      </a:lnTo>
                      <a:lnTo>
                        <a:pt x="2649" y="4"/>
                      </a:lnTo>
                      <a:lnTo>
                        <a:pt x="2649" y="4"/>
                      </a:lnTo>
                      <a:lnTo>
                        <a:pt x="2649" y="2"/>
                      </a:lnTo>
                      <a:lnTo>
                        <a:pt x="2646" y="4"/>
                      </a:lnTo>
                      <a:lnTo>
                        <a:pt x="2644" y="4"/>
                      </a:lnTo>
                      <a:lnTo>
                        <a:pt x="2644" y="5"/>
                      </a:lnTo>
                      <a:lnTo>
                        <a:pt x="2642" y="7"/>
                      </a:lnTo>
                      <a:lnTo>
                        <a:pt x="2642" y="10"/>
                      </a:lnTo>
                      <a:lnTo>
                        <a:pt x="2637" y="14"/>
                      </a:lnTo>
                      <a:lnTo>
                        <a:pt x="2635" y="19"/>
                      </a:lnTo>
                      <a:lnTo>
                        <a:pt x="2634" y="19"/>
                      </a:lnTo>
                      <a:lnTo>
                        <a:pt x="2634" y="24"/>
                      </a:lnTo>
                      <a:lnTo>
                        <a:pt x="2635" y="24"/>
                      </a:lnTo>
                      <a:lnTo>
                        <a:pt x="2635" y="26"/>
                      </a:lnTo>
                      <a:lnTo>
                        <a:pt x="2637" y="28"/>
                      </a:lnTo>
                      <a:lnTo>
                        <a:pt x="2637" y="30"/>
                      </a:lnTo>
                      <a:close/>
                      <a:moveTo>
                        <a:pt x="2400" y="26"/>
                      </a:moveTo>
                      <a:lnTo>
                        <a:pt x="2403" y="26"/>
                      </a:lnTo>
                      <a:lnTo>
                        <a:pt x="2403" y="26"/>
                      </a:lnTo>
                      <a:lnTo>
                        <a:pt x="2409" y="28"/>
                      </a:lnTo>
                      <a:lnTo>
                        <a:pt x="2409" y="30"/>
                      </a:lnTo>
                      <a:lnTo>
                        <a:pt x="2410" y="28"/>
                      </a:lnTo>
                      <a:lnTo>
                        <a:pt x="2412" y="26"/>
                      </a:lnTo>
                      <a:lnTo>
                        <a:pt x="2414" y="26"/>
                      </a:lnTo>
                      <a:lnTo>
                        <a:pt x="2416" y="24"/>
                      </a:lnTo>
                      <a:lnTo>
                        <a:pt x="2421" y="23"/>
                      </a:lnTo>
                      <a:lnTo>
                        <a:pt x="2421" y="23"/>
                      </a:lnTo>
                      <a:lnTo>
                        <a:pt x="2424" y="23"/>
                      </a:lnTo>
                      <a:lnTo>
                        <a:pt x="2424" y="23"/>
                      </a:lnTo>
                      <a:lnTo>
                        <a:pt x="2426" y="24"/>
                      </a:lnTo>
                      <a:lnTo>
                        <a:pt x="2428" y="24"/>
                      </a:lnTo>
                      <a:lnTo>
                        <a:pt x="2430" y="28"/>
                      </a:lnTo>
                      <a:lnTo>
                        <a:pt x="2433" y="28"/>
                      </a:lnTo>
                      <a:lnTo>
                        <a:pt x="2433" y="26"/>
                      </a:lnTo>
                      <a:lnTo>
                        <a:pt x="2440" y="24"/>
                      </a:lnTo>
                      <a:lnTo>
                        <a:pt x="2442" y="21"/>
                      </a:lnTo>
                      <a:lnTo>
                        <a:pt x="2443" y="17"/>
                      </a:lnTo>
                      <a:lnTo>
                        <a:pt x="2454" y="19"/>
                      </a:lnTo>
                      <a:lnTo>
                        <a:pt x="2454" y="17"/>
                      </a:lnTo>
                      <a:lnTo>
                        <a:pt x="2457" y="17"/>
                      </a:lnTo>
                      <a:lnTo>
                        <a:pt x="2459" y="16"/>
                      </a:lnTo>
                      <a:lnTo>
                        <a:pt x="2463" y="16"/>
                      </a:lnTo>
                      <a:lnTo>
                        <a:pt x="2463" y="17"/>
                      </a:lnTo>
                      <a:lnTo>
                        <a:pt x="2475" y="17"/>
                      </a:lnTo>
                      <a:lnTo>
                        <a:pt x="2475" y="19"/>
                      </a:lnTo>
                      <a:lnTo>
                        <a:pt x="2475" y="19"/>
                      </a:lnTo>
                      <a:lnTo>
                        <a:pt x="2475" y="17"/>
                      </a:lnTo>
                      <a:lnTo>
                        <a:pt x="2484" y="17"/>
                      </a:lnTo>
                      <a:lnTo>
                        <a:pt x="2484" y="17"/>
                      </a:lnTo>
                      <a:lnTo>
                        <a:pt x="2480" y="16"/>
                      </a:lnTo>
                      <a:lnTo>
                        <a:pt x="2477" y="14"/>
                      </a:lnTo>
                      <a:lnTo>
                        <a:pt x="2475" y="12"/>
                      </a:lnTo>
                      <a:lnTo>
                        <a:pt x="2471" y="12"/>
                      </a:lnTo>
                      <a:lnTo>
                        <a:pt x="2471" y="10"/>
                      </a:lnTo>
                      <a:lnTo>
                        <a:pt x="2463" y="10"/>
                      </a:lnTo>
                      <a:lnTo>
                        <a:pt x="2463" y="9"/>
                      </a:lnTo>
                      <a:lnTo>
                        <a:pt x="2461" y="9"/>
                      </a:lnTo>
                      <a:lnTo>
                        <a:pt x="2461" y="9"/>
                      </a:lnTo>
                      <a:lnTo>
                        <a:pt x="2445" y="9"/>
                      </a:lnTo>
                      <a:lnTo>
                        <a:pt x="2445" y="9"/>
                      </a:lnTo>
                      <a:lnTo>
                        <a:pt x="2433" y="9"/>
                      </a:lnTo>
                      <a:lnTo>
                        <a:pt x="2428" y="9"/>
                      </a:lnTo>
                      <a:lnTo>
                        <a:pt x="2428" y="9"/>
                      </a:lnTo>
                      <a:lnTo>
                        <a:pt x="2424" y="9"/>
                      </a:lnTo>
                      <a:lnTo>
                        <a:pt x="2423" y="10"/>
                      </a:lnTo>
                      <a:lnTo>
                        <a:pt x="2410" y="12"/>
                      </a:lnTo>
                      <a:lnTo>
                        <a:pt x="2410" y="14"/>
                      </a:lnTo>
                      <a:lnTo>
                        <a:pt x="2407" y="14"/>
                      </a:lnTo>
                      <a:lnTo>
                        <a:pt x="2407" y="16"/>
                      </a:lnTo>
                      <a:lnTo>
                        <a:pt x="2400" y="14"/>
                      </a:lnTo>
                      <a:lnTo>
                        <a:pt x="2400" y="16"/>
                      </a:lnTo>
                      <a:lnTo>
                        <a:pt x="2396" y="16"/>
                      </a:lnTo>
                      <a:lnTo>
                        <a:pt x="2395" y="19"/>
                      </a:lnTo>
                      <a:lnTo>
                        <a:pt x="2391" y="19"/>
                      </a:lnTo>
                      <a:lnTo>
                        <a:pt x="2391" y="19"/>
                      </a:lnTo>
                      <a:lnTo>
                        <a:pt x="2389" y="21"/>
                      </a:lnTo>
                      <a:lnTo>
                        <a:pt x="2389" y="26"/>
                      </a:lnTo>
                      <a:lnTo>
                        <a:pt x="2400" y="24"/>
                      </a:lnTo>
                      <a:lnTo>
                        <a:pt x="2400" y="26"/>
                      </a:lnTo>
                      <a:close/>
                      <a:moveTo>
                        <a:pt x="2498" y="14"/>
                      </a:moveTo>
                      <a:lnTo>
                        <a:pt x="2498" y="17"/>
                      </a:lnTo>
                      <a:lnTo>
                        <a:pt x="2492" y="19"/>
                      </a:lnTo>
                      <a:lnTo>
                        <a:pt x="2487" y="21"/>
                      </a:lnTo>
                      <a:lnTo>
                        <a:pt x="2482" y="23"/>
                      </a:lnTo>
                      <a:lnTo>
                        <a:pt x="2478" y="24"/>
                      </a:lnTo>
                      <a:lnTo>
                        <a:pt x="2475" y="23"/>
                      </a:lnTo>
                      <a:lnTo>
                        <a:pt x="2470" y="23"/>
                      </a:lnTo>
                      <a:lnTo>
                        <a:pt x="2468" y="21"/>
                      </a:lnTo>
                      <a:lnTo>
                        <a:pt x="2464" y="21"/>
                      </a:lnTo>
                      <a:lnTo>
                        <a:pt x="2464" y="19"/>
                      </a:lnTo>
                      <a:lnTo>
                        <a:pt x="2450" y="21"/>
                      </a:lnTo>
                      <a:lnTo>
                        <a:pt x="2450" y="23"/>
                      </a:lnTo>
                      <a:lnTo>
                        <a:pt x="2454" y="23"/>
                      </a:lnTo>
                      <a:lnTo>
                        <a:pt x="2456" y="24"/>
                      </a:lnTo>
                      <a:lnTo>
                        <a:pt x="2457" y="24"/>
                      </a:lnTo>
                      <a:lnTo>
                        <a:pt x="2459" y="26"/>
                      </a:lnTo>
                      <a:lnTo>
                        <a:pt x="2457" y="28"/>
                      </a:lnTo>
                      <a:lnTo>
                        <a:pt x="2456" y="30"/>
                      </a:lnTo>
                      <a:lnTo>
                        <a:pt x="2456" y="31"/>
                      </a:lnTo>
                      <a:lnTo>
                        <a:pt x="2457" y="31"/>
                      </a:lnTo>
                      <a:lnTo>
                        <a:pt x="2457" y="33"/>
                      </a:lnTo>
                      <a:lnTo>
                        <a:pt x="2464" y="33"/>
                      </a:lnTo>
                      <a:lnTo>
                        <a:pt x="2464" y="35"/>
                      </a:lnTo>
                      <a:lnTo>
                        <a:pt x="2466" y="35"/>
                      </a:lnTo>
                      <a:lnTo>
                        <a:pt x="2466" y="38"/>
                      </a:lnTo>
                      <a:lnTo>
                        <a:pt x="2470" y="37"/>
                      </a:lnTo>
                      <a:lnTo>
                        <a:pt x="2471" y="35"/>
                      </a:lnTo>
                      <a:lnTo>
                        <a:pt x="2471" y="35"/>
                      </a:lnTo>
                      <a:lnTo>
                        <a:pt x="2473" y="35"/>
                      </a:lnTo>
                      <a:lnTo>
                        <a:pt x="2475" y="35"/>
                      </a:lnTo>
                      <a:lnTo>
                        <a:pt x="2475" y="35"/>
                      </a:lnTo>
                      <a:lnTo>
                        <a:pt x="2480" y="33"/>
                      </a:lnTo>
                      <a:lnTo>
                        <a:pt x="2480" y="30"/>
                      </a:lnTo>
                      <a:lnTo>
                        <a:pt x="2487" y="30"/>
                      </a:lnTo>
                      <a:lnTo>
                        <a:pt x="2494" y="30"/>
                      </a:lnTo>
                      <a:lnTo>
                        <a:pt x="2499" y="30"/>
                      </a:lnTo>
                      <a:lnTo>
                        <a:pt x="2499" y="28"/>
                      </a:lnTo>
                      <a:lnTo>
                        <a:pt x="2499" y="26"/>
                      </a:lnTo>
                      <a:lnTo>
                        <a:pt x="2498" y="26"/>
                      </a:lnTo>
                      <a:lnTo>
                        <a:pt x="2498" y="24"/>
                      </a:lnTo>
                      <a:lnTo>
                        <a:pt x="2499" y="24"/>
                      </a:lnTo>
                      <a:lnTo>
                        <a:pt x="2503" y="24"/>
                      </a:lnTo>
                      <a:lnTo>
                        <a:pt x="2508" y="24"/>
                      </a:lnTo>
                      <a:lnTo>
                        <a:pt x="2512" y="24"/>
                      </a:lnTo>
                      <a:lnTo>
                        <a:pt x="2513" y="23"/>
                      </a:lnTo>
                      <a:lnTo>
                        <a:pt x="2513" y="23"/>
                      </a:lnTo>
                      <a:lnTo>
                        <a:pt x="2517" y="21"/>
                      </a:lnTo>
                      <a:lnTo>
                        <a:pt x="2517" y="19"/>
                      </a:lnTo>
                      <a:lnTo>
                        <a:pt x="2517" y="17"/>
                      </a:lnTo>
                      <a:lnTo>
                        <a:pt x="2517" y="16"/>
                      </a:lnTo>
                      <a:lnTo>
                        <a:pt x="2515" y="14"/>
                      </a:lnTo>
                      <a:lnTo>
                        <a:pt x="2512" y="16"/>
                      </a:lnTo>
                      <a:lnTo>
                        <a:pt x="2510" y="17"/>
                      </a:lnTo>
                      <a:lnTo>
                        <a:pt x="2506" y="17"/>
                      </a:lnTo>
                      <a:lnTo>
                        <a:pt x="2506" y="16"/>
                      </a:lnTo>
                      <a:lnTo>
                        <a:pt x="2508" y="14"/>
                      </a:lnTo>
                      <a:lnTo>
                        <a:pt x="2508" y="12"/>
                      </a:lnTo>
                      <a:lnTo>
                        <a:pt x="2501" y="14"/>
                      </a:lnTo>
                      <a:lnTo>
                        <a:pt x="2501" y="10"/>
                      </a:lnTo>
                      <a:lnTo>
                        <a:pt x="2496" y="10"/>
                      </a:lnTo>
                      <a:lnTo>
                        <a:pt x="2496" y="12"/>
                      </a:lnTo>
                      <a:lnTo>
                        <a:pt x="2494" y="12"/>
                      </a:lnTo>
                      <a:lnTo>
                        <a:pt x="2496" y="14"/>
                      </a:lnTo>
                      <a:lnTo>
                        <a:pt x="2496" y="14"/>
                      </a:lnTo>
                      <a:lnTo>
                        <a:pt x="2498" y="14"/>
                      </a:lnTo>
                      <a:close/>
                      <a:moveTo>
                        <a:pt x="2608" y="12"/>
                      </a:moveTo>
                      <a:lnTo>
                        <a:pt x="2608" y="10"/>
                      </a:lnTo>
                      <a:lnTo>
                        <a:pt x="2606" y="10"/>
                      </a:lnTo>
                      <a:lnTo>
                        <a:pt x="2606" y="12"/>
                      </a:lnTo>
                      <a:lnTo>
                        <a:pt x="2606" y="12"/>
                      </a:lnTo>
                      <a:lnTo>
                        <a:pt x="2608" y="12"/>
                      </a:lnTo>
                      <a:close/>
                      <a:moveTo>
                        <a:pt x="2546" y="16"/>
                      </a:moveTo>
                      <a:lnTo>
                        <a:pt x="2546" y="14"/>
                      </a:lnTo>
                      <a:lnTo>
                        <a:pt x="2548" y="14"/>
                      </a:lnTo>
                      <a:lnTo>
                        <a:pt x="2548" y="14"/>
                      </a:lnTo>
                      <a:lnTo>
                        <a:pt x="2546" y="14"/>
                      </a:lnTo>
                      <a:lnTo>
                        <a:pt x="2546" y="14"/>
                      </a:lnTo>
                      <a:lnTo>
                        <a:pt x="2546" y="16"/>
                      </a:lnTo>
                      <a:lnTo>
                        <a:pt x="2546" y="16"/>
                      </a:lnTo>
                      <a:close/>
                      <a:moveTo>
                        <a:pt x="2046" y="33"/>
                      </a:moveTo>
                      <a:lnTo>
                        <a:pt x="2046" y="33"/>
                      </a:lnTo>
                      <a:lnTo>
                        <a:pt x="2047" y="31"/>
                      </a:lnTo>
                      <a:lnTo>
                        <a:pt x="2049" y="31"/>
                      </a:lnTo>
                      <a:lnTo>
                        <a:pt x="2049" y="33"/>
                      </a:lnTo>
                      <a:lnTo>
                        <a:pt x="2051" y="33"/>
                      </a:lnTo>
                      <a:lnTo>
                        <a:pt x="2051" y="35"/>
                      </a:lnTo>
                      <a:lnTo>
                        <a:pt x="2058" y="35"/>
                      </a:lnTo>
                      <a:lnTo>
                        <a:pt x="2056" y="40"/>
                      </a:lnTo>
                      <a:lnTo>
                        <a:pt x="2049" y="42"/>
                      </a:lnTo>
                      <a:lnTo>
                        <a:pt x="2049" y="47"/>
                      </a:lnTo>
                      <a:lnTo>
                        <a:pt x="2051" y="47"/>
                      </a:lnTo>
                      <a:lnTo>
                        <a:pt x="2052" y="47"/>
                      </a:lnTo>
                      <a:lnTo>
                        <a:pt x="2054" y="47"/>
                      </a:lnTo>
                      <a:lnTo>
                        <a:pt x="2054" y="49"/>
                      </a:lnTo>
                      <a:lnTo>
                        <a:pt x="2056" y="49"/>
                      </a:lnTo>
                      <a:lnTo>
                        <a:pt x="2056" y="51"/>
                      </a:lnTo>
                      <a:lnTo>
                        <a:pt x="2059" y="51"/>
                      </a:lnTo>
                      <a:lnTo>
                        <a:pt x="2063" y="49"/>
                      </a:lnTo>
                      <a:lnTo>
                        <a:pt x="2066" y="47"/>
                      </a:lnTo>
                      <a:lnTo>
                        <a:pt x="2070" y="47"/>
                      </a:lnTo>
                      <a:lnTo>
                        <a:pt x="2073" y="47"/>
                      </a:lnTo>
                      <a:lnTo>
                        <a:pt x="2079" y="47"/>
                      </a:lnTo>
                      <a:lnTo>
                        <a:pt x="2084" y="47"/>
                      </a:lnTo>
                      <a:lnTo>
                        <a:pt x="2087" y="47"/>
                      </a:lnTo>
                      <a:lnTo>
                        <a:pt x="2087" y="49"/>
                      </a:lnTo>
                      <a:lnTo>
                        <a:pt x="2087" y="49"/>
                      </a:lnTo>
                      <a:lnTo>
                        <a:pt x="2087" y="51"/>
                      </a:lnTo>
                      <a:lnTo>
                        <a:pt x="2087" y="51"/>
                      </a:lnTo>
                      <a:lnTo>
                        <a:pt x="2082" y="51"/>
                      </a:lnTo>
                      <a:lnTo>
                        <a:pt x="2082" y="52"/>
                      </a:lnTo>
                      <a:lnTo>
                        <a:pt x="2072" y="52"/>
                      </a:lnTo>
                      <a:lnTo>
                        <a:pt x="2073" y="56"/>
                      </a:lnTo>
                      <a:lnTo>
                        <a:pt x="2068" y="54"/>
                      </a:lnTo>
                      <a:lnTo>
                        <a:pt x="2066" y="54"/>
                      </a:lnTo>
                      <a:lnTo>
                        <a:pt x="2063" y="52"/>
                      </a:lnTo>
                      <a:lnTo>
                        <a:pt x="2063" y="52"/>
                      </a:lnTo>
                      <a:lnTo>
                        <a:pt x="2061" y="54"/>
                      </a:lnTo>
                      <a:lnTo>
                        <a:pt x="2061" y="54"/>
                      </a:lnTo>
                      <a:lnTo>
                        <a:pt x="2061" y="58"/>
                      </a:lnTo>
                      <a:lnTo>
                        <a:pt x="2061" y="58"/>
                      </a:lnTo>
                      <a:lnTo>
                        <a:pt x="2063" y="59"/>
                      </a:lnTo>
                      <a:lnTo>
                        <a:pt x="2065" y="61"/>
                      </a:lnTo>
                      <a:lnTo>
                        <a:pt x="2068" y="61"/>
                      </a:lnTo>
                      <a:lnTo>
                        <a:pt x="2068" y="61"/>
                      </a:lnTo>
                      <a:lnTo>
                        <a:pt x="2068" y="61"/>
                      </a:lnTo>
                      <a:lnTo>
                        <a:pt x="2070" y="63"/>
                      </a:lnTo>
                      <a:lnTo>
                        <a:pt x="2070" y="61"/>
                      </a:lnTo>
                      <a:lnTo>
                        <a:pt x="2072" y="61"/>
                      </a:lnTo>
                      <a:lnTo>
                        <a:pt x="2073" y="61"/>
                      </a:lnTo>
                      <a:lnTo>
                        <a:pt x="2073" y="63"/>
                      </a:lnTo>
                      <a:lnTo>
                        <a:pt x="2082" y="61"/>
                      </a:lnTo>
                      <a:lnTo>
                        <a:pt x="2082" y="63"/>
                      </a:lnTo>
                      <a:lnTo>
                        <a:pt x="2086" y="63"/>
                      </a:lnTo>
                      <a:lnTo>
                        <a:pt x="2086" y="63"/>
                      </a:lnTo>
                      <a:lnTo>
                        <a:pt x="2094" y="63"/>
                      </a:lnTo>
                      <a:lnTo>
                        <a:pt x="2096" y="65"/>
                      </a:lnTo>
                      <a:lnTo>
                        <a:pt x="2098" y="65"/>
                      </a:lnTo>
                      <a:lnTo>
                        <a:pt x="2098" y="66"/>
                      </a:lnTo>
                      <a:lnTo>
                        <a:pt x="2107" y="66"/>
                      </a:lnTo>
                      <a:lnTo>
                        <a:pt x="2107" y="68"/>
                      </a:lnTo>
                      <a:lnTo>
                        <a:pt x="2112" y="68"/>
                      </a:lnTo>
                      <a:lnTo>
                        <a:pt x="2112" y="68"/>
                      </a:lnTo>
                      <a:lnTo>
                        <a:pt x="2115" y="70"/>
                      </a:lnTo>
                      <a:lnTo>
                        <a:pt x="2121" y="70"/>
                      </a:lnTo>
                      <a:lnTo>
                        <a:pt x="2124" y="70"/>
                      </a:lnTo>
                      <a:lnTo>
                        <a:pt x="2129" y="70"/>
                      </a:lnTo>
                      <a:lnTo>
                        <a:pt x="2131" y="70"/>
                      </a:lnTo>
                      <a:lnTo>
                        <a:pt x="2136" y="70"/>
                      </a:lnTo>
                      <a:lnTo>
                        <a:pt x="2140" y="68"/>
                      </a:lnTo>
                      <a:lnTo>
                        <a:pt x="2143" y="66"/>
                      </a:lnTo>
                      <a:lnTo>
                        <a:pt x="2145" y="66"/>
                      </a:lnTo>
                      <a:lnTo>
                        <a:pt x="2143" y="59"/>
                      </a:lnTo>
                      <a:lnTo>
                        <a:pt x="2150" y="59"/>
                      </a:lnTo>
                      <a:lnTo>
                        <a:pt x="2155" y="58"/>
                      </a:lnTo>
                      <a:lnTo>
                        <a:pt x="2161" y="56"/>
                      </a:lnTo>
                      <a:lnTo>
                        <a:pt x="2161" y="54"/>
                      </a:lnTo>
                      <a:lnTo>
                        <a:pt x="2159" y="54"/>
                      </a:lnTo>
                      <a:lnTo>
                        <a:pt x="2159" y="51"/>
                      </a:lnTo>
                      <a:lnTo>
                        <a:pt x="2166" y="51"/>
                      </a:lnTo>
                      <a:lnTo>
                        <a:pt x="2168" y="47"/>
                      </a:lnTo>
                      <a:lnTo>
                        <a:pt x="2171" y="44"/>
                      </a:lnTo>
                      <a:lnTo>
                        <a:pt x="2173" y="38"/>
                      </a:lnTo>
                      <a:lnTo>
                        <a:pt x="2175" y="38"/>
                      </a:lnTo>
                      <a:lnTo>
                        <a:pt x="2175" y="37"/>
                      </a:lnTo>
                      <a:lnTo>
                        <a:pt x="2176" y="37"/>
                      </a:lnTo>
                      <a:lnTo>
                        <a:pt x="2176" y="35"/>
                      </a:lnTo>
                      <a:lnTo>
                        <a:pt x="2171" y="35"/>
                      </a:lnTo>
                      <a:lnTo>
                        <a:pt x="2171" y="35"/>
                      </a:lnTo>
                      <a:lnTo>
                        <a:pt x="2169" y="35"/>
                      </a:lnTo>
                      <a:lnTo>
                        <a:pt x="2169" y="35"/>
                      </a:lnTo>
                      <a:lnTo>
                        <a:pt x="2169" y="35"/>
                      </a:lnTo>
                      <a:lnTo>
                        <a:pt x="2155" y="31"/>
                      </a:lnTo>
                      <a:lnTo>
                        <a:pt x="2157" y="26"/>
                      </a:lnTo>
                      <a:lnTo>
                        <a:pt x="2152" y="28"/>
                      </a:lnTo>
                      <a:lnTo>
                        <a:pt x="2150" y="31"/>
                      </a:lnTo>
                      <a:lnTo>
                        <a:pt x="2145" y="33"/>
                      </a:lnTo>
                      <a:lnTo>
                        <a:pt x="2145" y="30"/>
                      </a:lnTo>
                      <a:lnTo>
                        <a:pt x="2148" y="28"/>
                      </a:lnTo>
                      <a:lnTo>
                        <a:pt x="2148" y="24"/>
                      </a:lnTo>
                      <a:lnTo>
                        <a:pt x="2145" y="26"/>
                      </a:lnTo>
                      <a:lnTo>
                        <a:pt x="2143" y="28"/>
                      </a:lnTo>
                      <a:lnTo>
                        <a:pt x="2140" y="30"/>
                      </a:lnTo>
                      <a:lnTo>
                        <a:pt x="2140" y="31"/>
                      </a:lnTo>
                      <a:lnTo>
                        <a:pt x="2138" y="33"/>
                      </a:lnTo>
                      <a:lnTo>
                        <a:pt x="2136" y="35"/>
                      </a:lnTo>
                      <a:lnTo>
                        <a:pt x="2129" y="35"/>
                      </a:lnTo>
                      <a:lnTo>
                        <a:pt x="2129" y="33"/>
                      </a:lnTo>
                      <a:lnTo>
                        <a:pt x="2133" y="31"/>
                      </a:lnTo>
                      <a:lnTo>
                        <a:pt x="2133" y="30"/>
                      </a:lnTo>
                      <a:lnTo>
                        <a:pt x="2131" y="28"/>
                      </a:lnTo>
                      <a:lnTo>
                        <a:pt x="2129" y="24"/>
                      </a:lnTo>
                      <a:lnTo>
                        <a:pt x="2129" y="21"/>
                      </a:lnTo>
                      <a:lnTo>
                        <a:pt x="2128" y="21"/>
                      </a:lnTo>
                      <a:lnTo>
                        <a:pt x="2126" y="31"/>
                      </a:lnTo>
                      <a:lnTo>
                        <a:pt x="2124" y="31"/>
                      </a:lnTo>
                      <a:lnTo>
                        <a:pt x="2124" y="31"/>
                      </a:lnTo>
                      <a:lnTo>
                        <a:pt x="2124" y="31"/>
                      </a:lnTo>
                      <a:lnTo>
                        <a:pt x="2124" y="28"/>
                      </a:lnTo>
                      <a:lnTo>
                        <a:pt x="2122" y="28"/>
                      </a:lnTo>
                      <a:lnTo>
                        <a:pt x="2122" y="26"/>
                      </a:lnTo>
                      <a:lnTo>
                        <a:pt x="2121" y="26"/>
                      </a:lnTo>
                      <a:lnTo>
                        <a:pt x="2121" y="30"/>
                      </a:lnTo>
                      <a:lnTo>
                        <a:pt x="2119" y="33"/>
                      </a:lnTo>
                      <a:lnTo>
                        <a:pt x="2115" y="35"/>
                      </a:lnTo>
                      <a:lnTo>
                        <a:pt x="2115" y="37"/>
                      </a:lnTo>
                      <a:lnTo>
                        <a:pt x="2115" y="37"/>
                      </a:lnTo>
                      <a:lnTo>
                        <a:pt x="2114" y="37"/>
                      </a:lnTo>
                      <a:lnTo>
                        <a:pt x="2112" y="35"/>
                      </a:lnTo>
                      <a:lnTo>
                        <a:pt x="2110" y="35"/>
                      </a:lnTo>
                      <a:lnTo>
                        <a:pt x="2110" y="33"/>
                      </a:lnTo>
                      <a:lnTo>
                        <a:pt x="2108" y="33"/>
                      </a:lnTo>
                      <a:lnTo>
                        <a:pt x="2108" y="31"/>
                      </a:lnTo>
                      <a:lnTo>
                        <a:pt x="2103" y="31"/>
                      </a:lnTo>
                      <a:lnTo>
                        <a:pt x="2100" y="28"/>
                      </a:lnTo>
                      <a:lnTo>
                        <a:pt x="2098" y="28"/>
                      </a:lnTo>
                      <a:lnTo>
                        <a:pt x="2094" y="28"/>
                      </a:lnTo>
                      <a:lnTo>
                        <a:pt x="2091" y="28"/>
                      </a:lnTo>
                      <a:lnTo>
                        <a:pt x="2091" y="26"/>
                      </a:lnTo>
                      <a:lnTo>
                        <a:pt x="2086" y="24"/>
                      </a:lnTo>
                      <a:lnTo>
                        <a:pt x="2086" y="23"/>
                      </a:lnTo>
                      <a:lnTo>
                        <a:pt x="2082" y="21"/>
                      </a:lnTo>
                      <a:lnTo>
                        <a:pt x="2082" y="19"/>
                      </a:lnTo>
                      <a:lnTo>
                        <a:pt x="2077" y="19"/>
                      </a:lnTo>
                      <a:lnTo>
                        <a:pt x="2077" y="19"/>
                      </a:lnTo>
                      <a:lnTo>
                        <a:pt x="2075" y="19"/>
                      </a:lnTo>
                      <a:lnTo>
                        <a:pt x="2073" y="17"/>
                      </a:lnTo>
                      <a:lnTo>
                        <a:pt x="2072" y="14"/>
                      </a:lnTo>
                      <a:lnTo>
                        <a:pt x="2070" y="14"/>
                      </a:lnTo>
                      <a:lnTo>
                        <a:pt x="2068" y="16"/>
                      </a:lnTo>
                      <a:lnTo>
                        <a:pt x="2066" y="16"/>
                      </a:lnTo>
                      <a:lnTo>
                        <a:pt x="2066" y="21"/>
                      </a:lnTo>
                      <a:lnTo>
                        <a:pt x="2068" y="21"/>
                      </a:lnTo>
                      <a:lnTo>
                        <a:pt x="2068" y="21"/>
                      </a:lnTo>
                      <a:lnTo>
                        <a:pt x="2070" y="23"/>
                      </a:lnTo>
                      <a:lnTo>
                        <a:pt x="2070" y="23"/>
                      </a:lnTo>
                      <a:lnTo>
                        <a:pt x="2070" y="24"/>
                      </a:lnTo>
                      <a:lnTo>
                        <a:pt x="2063" y="26"/>
                      </a:lnTo>
                      <a:lnTo>
                        <a:pt x="2063" y="33"/>
                      </a:lnTo>
                      <a:lnTo>
                        <a:pt x="2058" y="33"/>
                      </a:lnTo>
                      <a:lnTo>
                        <a:pt x="2058" y="30"/>
                      </a:lnTo>
                      <a:lnTo>
                        <a:pt x="2042" y="26"/>
                      </a:lnTo>
                      <a:lnTo>
                        <a:pt x="2042" y="30"/>
                      </a:lnTo>
                      <a:lnTo>
                        <a:pt x="2044" y="31"/>
                      </a:lnTo>
                      <a:lnTo>
                        <a:pt x="2046" y="33"/>
                      </a:lnTo>
                      <a:close/>
                      <a:moveTo>
                        <a:pt x="2555" y="19"/>
                      </a:moveTo>
                      <a:lnTo>
                        <a:pt x="2557" y="17"/>
                      </a:lnTo>
                      <a:lnTo>
                        <a:pt x="2553" y="16"/>
                      </a:lnTo>
                      <a:lnTo>
                        <a:pt x="2553" y="16"/>
                      </a:lnTo>
                      <a:lnTo>
                        <a:pt x="2552" y="16"/>
                      </a:lnTo>
                      <a:lnTo>
                        <a:pt x="2550" y="17"/>
                      </a:lnTo>
                      <a:lnTo>
                        <a:pt x="2552" y="19"/>
                      </a:lnTo>
                      <a:lnTo>
                        <a:pt x="2555" y="19"/>
                      </a:lnTo>
                      <a:close/>
                      <a:moveTo>
                        <a:pt x="2613" y="33"/>
                      </a:moveTo>
                      <a:lnTo>
                        <a:pt x="2616" y="31"/>
                      </a:lnTo>
                      <a:lnTo>
                        <a:pt x="2618" y="30"/>
                      </a:lnTo>
                      <a:lnTo>
                        <a:pt x="2620" y="28"/>
                      </a:lnTo>
                      <a:lnTo>
                        <a:pt x="2622" y="26"/>
                      </a:lnTo>
                      <a:lnTo>
                        <a:pt x="2625" y="24"/>
                      </a:lnTo>
                      <a:lnTo>
                        <a:pt x="2625" y="21"/>
                      </a:lnTo>
                      <a:lnTo>
                        <a:pt x="2611" y="19"/>
                      </a:lnTo>
                      <a:lnTo>
                        <a:pt x="2609" y="17"/>
                      </a:lnTo>
                      <a:lnTo>
                        <a:pt x="2606" y="17"/>
                      </a:lnTo>
                      <a:lnTo>
                        <a:pt x="2606" y="24"/>
                      </a:lnTo>
                      <a:lnTo>
                        <a:pt x="2608" y="31"/>
                      </a:lnTo>
                      <a:lnTo>
                        <a:pt x="2609" y="31"/>
                      </a:lnTo>
                      <a:lnTo>
                        <a:pt x="2613" y="31"/>
                      </a:lnTo>
                      <a:lnTo>
                        <a:pt x="2613" y="33"/>
                      </a:lnTo>
                      <a:close/>
                      <a:moveTo>
                        <a:pt x="2108" y="24"/>
                      </a:moveTo>
                      <a:lnTo>
                        <a:pt x="2108" y="23"/>
                      </a:lnTo>
                      <a:lnTo>
                        <a:pt x="2108" y="23"/>
                      </a:lnTo>
                      <a:lnTo>
                        <a:pt x="2107" y="23"/>
                      </a:lnTo>
                      <a:lnTo>
                        <a:pt x="2107" y="21"/>
                      </a:lnTo>
                      <a:lnTo>
                        <a:pt x="2105" y="21"/>
                      </a:lnTo>
                      <a:lnTo>
                        <a:pt x="2107" y="24"/>
                      </a:lnTo>
                      <a:lnTo>
                        <a:pt x="2108" y="24"/>
                      </a:lnTo>
                      <a:close/>
                      <a:moveTo>
                        <a:pt x="2541" y="31"/>
                      </a:moveTo>
                      <a:lnTo>
                        <a:pt x="2545" y="31"/>
                      </a:lnTo>
                      <a:lnTo>
                        <a:pt x="2548" y="31"/>
                      </a:lnTo>
                      <a:lnTo>
                        <a:pt x="2550" y="26"/>
                      </a:lnTo>
                      <a:lnTo>
                        <a:pt x="2545" y="24"/>
                      </a:lnTo>
                      <a:lnTo>
                        <a:pt x="2543" y="21"/>
                      </a:lnTo>
                      <a:lnTo>
                        <a:pt x="2539" y="21"/>
                      </a:lnTo>
                      <a:lnTo>
                        <a:pt x="2538" y="23"/>
                      </a:lnTo>
                      <a:lnTo>
                        <a:pt x="2536" y="23"/>
                      </a:lnTo>
                      <a:lnTo>
                        <a:pt x="2536" y="24"/>
                      </a:lnTo>
                      <a:lnTo>
                        <a:pt x="2531" y="24"/>
                      </a:lnTo>
                      <a:lnTo>
                        <a:pt x="2529" y="26"/>
                      </a:lnTo>
                      <a:lnTo>
                        <a:pt x="2531" y="28"/>
                      </a:lnTo>
                      <a:lnTo>
                        <a:pt x="2534" y="30"/>
                      </a:lnTo>
                      <a:lnTo>
                        <a:pt x="2539" y="30"/>
                      </a:lnTo>
                      <a:lnTo>
                        <a:pt x="2541" y="31"/>
                      </a:lnTo>
                      <a:close/>
                      <a:moveTo>
                        <a:pt x="2602" y="23"/>
                      </a:moveTo>
                      <a:lnTo>
                        <a:pt x="2597" y="23"/>
                      </a:lnTo>
                      <a:lnTo>
                        <a:pt x="2595" y="24"/>
                      </a:lnTo>
                      <a:lnTo>
                        <a:pt x="2595" y="24"/>
                      </a:lnTo>
                      <a:lnTo>
                        <a:pt x="2595" y="24"/>
                      </a:lnTo>
                      <a:lnTo>
                        <a:pt x="2594" y="24"/>
                      </a:lnTo>
                      <a:lnTo>
                        <a:pt x="2594" y="26"/>
                      </a:lnTo>
                      <a:lnTo>
                        <a:pt x="2592" y="26"/>
                      </a:lnTo>
                      <a:lnTo>
                        <a:pt x="2588" y="26"/>
                      </a:lnTo>
                      <a:lnTo>
                        <a:pt x="2588" y="28"/>
                      </a:lnTo>
                      <a:lnTo>
                        <a:pt x="2587" y="28"/>
                      </a:lnTo>
                      <a:lnTo>
                        <a:pt x="2587" y="31"/>
                      </a:lnTo>
                      <a:lnTo>
                        <a:pt x="2587" y="33"/>
                      </a:lnTo>
                      <a:lnTo>
                        <a:pt x="2588" y="33"/>
                      </a:lnTo>
                      <a:lnTo>
                        <a:pt x="2592" y="33"/>
                      </a:lnTo>
                      <a:lnTo>
                        <a:pt x="2595" y="35"/>
                      </a:lnTo>
                      <a:lnTo>
                        <a:pt x="2597" y="35"/>
                      </a:lnTo>
                      <a:lnTo>
                        <a:pt x="2597" y="35"/>
                      </a:lnTo>
                      <a:lnTo>
                        <a:pt x="2601" y="35"/>
                      </a:lnTo>
                      <a:lnTo>
                        <a:pt x="2601" y="35"/>
                      </a:lnTo>
                      <a:lnTo>
                        <a:pt x="2602" y="35"/>
                      </a:lnTo>
                      <a:lnTo>
                        <a:pt x="2602" y="33"/>
                      </a:lnTo>
                      <a:lnTo>
                        <a:pt x="2601" y="33"/>
                      </a:lnTo>
                      <a:lnTo>
                        <a:pt x="2599" y="31"/>
                      </a:lnTo>
                      <a:lnTo>
                        <a:pt x="2604" y="28"/>
                      </a:lnTo>
                      <a:lnTo>
                        <a:pt x="2604" y="26"/>
                      </a:lnTo>
                      <a:lnTo>
                        <a:pt x="2604" y="24"/>
                      </a:lnTo>
                      <a:lnTo>
                        <a:pt x="2602" y="23"/>
                      </a:lnTo>
                      <a:close/>
                      <a:moveTo>
                        <a:pt x="1499" y="24"/>
                      </a:moveTo>
                      <a:lnTo>
                        <a:pt x="1499" y="26"/>
                      </a:lnTo>
                      <a:lnTo>
                        <a:pt x="1497" y="26"/>
                      </a:lnTo>
                      <a:lnTo>
                        <a:pt x="1497" y="30"/>
                      </a:lnTo>
                      <a:lnTo>
                        <a:pt x="1503" y="30"/>
                      </a:lnTo>
                      <a:lnTo>
                        <a:pt x="1503" y="28"/>
                      </a:lnTo>
                      <a:lnTo>
                        <a:pt x="1503" y="28"/>
                      </a:lnTo>
                      <a:lnTo>
                        <a:pt x="1503" y="26"/>
                      </a:lnTo>
                      <a:lnTo>
                        <a:pt x="1503" y="26"/>
                      </a:lnTo>
                      <a:lnTo>
                        <a:pt x="1501" y="24"/>
                      </a:lnTo>
                      <a:lnTo>
                        <a:pt x="1499" y="24"/>
                      </a:lnTo>
                      <a:close/>
                      <a:moveTo>
                        <a:pt x="354" y="38"/>
                      </a:moveTo>
                      <a:lnTo>
                        <a:pt x="356" y="38"/>
                      </a:lnTo>
                      <a:lnTo>
                        <a:pt x="358" y="38"/>
                      </a:lnTo>
                      <a:lnTo>
                        <a:pt x="358" y="38"/>
                      </a:lnTo>
                      <a:lnTo>
                        <a:pt x="359" y="38"/>
                      </a:lnTo>
                      <a:lnTo>
                        <a:pt x="359" y="40"/>
                      </a:lnTo>
                      <a:lnTo>
                        <a:pt x="359" y="42"/>
                      </a:lnTo>
                      <a:lnTo>
                        <a:pt x="361" y="42"/>
                      </a:lnTo>
                      <a:lnTo>
                        <a:pt x="363" y="44"/>
                      </a:lnTo>
                      <a:lnTo>
                        <a:pt x="363" y="38"/>
                      </a:lnTo>
                      <a:lnTo>
                        <a:pt x="361" y="37"/>
                      </a:lnTo>
                      <a:lnTo>
                        <a:pt x="359" y="35"/>
                      </a:lnTo>
                      <a:lnTo>
                        <a:pt x="358" y="31"/>
                      </a:lnTo>
                      <a:lnTo>
                        <a:pt x="358" y="30"/>
                      </a:lnTo>
                      <a:lnTo>
                        <a:pt x="356" y="26"/>
                      </a:lnTo>
                      <a:lnTo>
                        <a:pt x="351" y="26"/>
                      </a:lnTo>
                      <a:lnTo>
                        <a:pt x="351" y="31"/>
                      </a:lnTo>
                      <a:lnTo>
                        <a:pt x="352" y="31"/>
                      </a:lnTo>
                      <a:lnTo>
                        <a:pt x="352" y="33"/>
                      </a:lnTo>
                      <a:lnTo>
                        <a:pt x="352" y="37"/>
                      </a:lnTo>
                      <a:lnTo>
                        <a:pt x="354" y="38"/>
                      </a:lnTo>
                      <a:close/>
                      <a:moveTo>
                        <a:pt x="2567" y="30"/>
                      </a:moveTo>
                      <a:lnTo>
                        <a:pt x="2571" y="30"/>
                      </a:lnTo>
                      <a:lnTo>
                        <a:pt x="2571" y="28"/>
                      </a:lnTo>
                      <a:lnTo>
                        <a:pt x="2571" y="28"/>
                      </a:lnTo>
                      <a:lnTo>
                        <a:pt x="2571" y="26"/>
                      </a:lnTo>
                      <a:lnTo>
                        <a:pt x="2567" y="26"/>
                      </a:lnTo>
                      <a:lnTo>
                        <a:pt x="2567" y="30"/>
                      </a:lnTo>
                      <a:close/>
                      <a:moveTo>
                        <a:pt x="2553" y="30"/>
                      </a:moveTo>
                      <a:lnTo>
                        <a:pt x="2553" y="30"/>
                      </a:lnTo>
                      <a:lnTo>
                        <a:pt x="2553" y="28"/>
                      </a:lnTo>
                      <a:lnTo>
                        <a:pt x="2553" y="28"/>
                      </a:lnTo>
                      <a:lnTo>
                        <a:pt x="2553" y="28"/>
                      </a:lnTo>
                      <a:lnTo>
                        <a:pt x="2553" y="30"/>
                      </a:lnTo>
                      <a:close/>
                      <a:moveTo>
                        <a:pt x="1953" y="51"/>
                      </a:moveTo>
                      <a:lnTo>
                        <a:pt x="1956" y="51"/>
                      </a:lnTo>
                      <a:lnTo>
                        <a:pt x="1955" y="54"/>
                      </a:lnTo>
                      <a:lnTo>
                        <a:pt x="1956" y="58"/>
                      </a:lnTo>
                      <a:lnTo>
                        <a:pt x="1958" y="59"/>
                      </a:lnTo>
                      <a:lnTo>
                        <a:pt x="1958" y="59"/>
                      </a:lnTo>
                      <a:lnTo>
                        <a:pt x="1956" y="59"/>
                      </a:lnTo>
                      <a:lnTo>
                        <a:pt x="1956" y="61"/>
                      </a:lnTo>
                      <a:lnTo>
                        <a:pt x="1953" y="61"/>
                      </a:lnTo>
                      <a:lnTo>
                        <a:pt x="1953" y="65"/>
                      </a:lnTo>
                      <a:lnTo>
                        <a:pt x="1953" y="66"/>
                      </a:lnTo>
                      <a:lnTo>
                        <a:pt x="1955" y="68"/>
                      </a:lnTo>
                      <a:lnTo>
                        <a:pt x="1958" y="70"/>
                      </a:lnTo>
                      <a:lnTo>
                        <a:pt x="1962" y="72"/>
                      </a:lnTo>
                      <a:lnTo>
                        <a:pt x="1960" y="75"/>
                      </a:lnTo>
                      <a:lnTo>
                        <a:pt x="1962" y="75"/>
                      </a:lnTo>
                      <a:lnTo>
                        <a:pt x="1962" y="77"/>
                      </a:lnTo>
                      <a:lnTo>
                        <a:pt x="1962" y="77"/>
                      </a:lnTo>
                      <a:lnTo>
                        <a:pt x="1962" y="86"/>
                      </a:lnTo>
                      <a:lnTo>
                        <a:pt x="1965" y="87"/>
                      </a:lnTo>
                      <a:lnTo>
                        <a:pt x="1969" y="87"/>
                      </a:lnTo>
                      <a:lnTo>
                        <a:pt x="1970" y="87"/>
                      </a:lnTo>
                      <a:lnTo>
                        <a:pt x="1972" y="87"/>
                      </a:lnTo>
                      <a:lnTo>
                        <a:pt x="1972" y="86"/>
                      </a:lnTo>
                      <a:lnTo>
                        <a:pt x="1974" y="86"/>
                      </a:lnTo>
                      <a:lnTo>
                        <a:pt x="1976" y="82"/>
                      </a:lnTo>
                      <a:lnTo>
                        <a:pt x="1986" y="82"/>
                      </a:lnTo>
                      <a:lnTo>
                        <a:pt x="1986" y="75"/>
                      </a:lnTo>
                      <a:lnTo>
                        <a:pt x="1990" y="73"/>
                      </a:lnTo>
                      <a:lnTo>
                        <a:pt x="1990" y="77"/>
                      </a:lnTo>
                      <a:lnTo>
                        <a:pt x="1991" y="75"/>
                      </a:lnTo>
                      <a:lnTo>
                        <a:pt x="1993" y="73"/>
                      </a:lnTo>
                      <a:lnTo>
                        <a:pt x="1995" y="73"/>
                      </a:lnTo>
                      <a:lnTo>
                        <a:pt x="1997" y="79"/>
                      </a:lnTo>
                      <a:lnTo>
                        <a:pt x="1997" y="84"/>
                      </a:lnTo>
                      <a:lnTo>
                        <a:pt x="2004" y="84"/>
                      </a:lnTo>
                      <a:lnTo>
                        <a:pt x="2004" y="82"/>
                      </a:lnTo>
                      <a:lnTo>
                        <a:pt x="2007" y="82"/>
                      </a:lnTo>
                      <a:lnTo>
                        <a:pt x="2007" y="82"/>
                      </a:lnTo>
                      <a:lnTo>
                        <a:pt x="2009" y="84"/>
                      </a:lnTo>
                      <a:lnTo>
                        <a:pt x="2009" y="86"/>
                      </a:lnTo>
                      <a:lnTo>
                        <a:pt x="2011" y="86"/>
                      </a:lnTo>
                      <a:lnTo>
                        <a:pt x="2011" y="87"/>
                      </a:lnTo>
                      <a:lnTo>
                        <a:pt x="2018" y="89"/>
                      </a:lnTo>
                      <a:lnTo>
                        <a:pt x="2018" y="87"/>
                      </a:lnTo>
                      <a:lnTo>
                        <a:pt x="2025" y="87"/>
                      </a:lnTo>
                      <a:lnTo>
                        <a:pt x="2025" y="89"/>
                      </a:lnTo>
                      <a:lnTo>
                        <a:pt x="2023" y="89"/>
                      </a:lnTo>
                      <a:lnTo>
                        <a:pt x="2021" y="93"/>
                      </a:lnTo>
                      <a:lnTo>
                        <a:pt x="2004" y="93"/>
                      </a:lnTo>
                      <a:lnTo>
                        <a:pt x="1995" y="91"/>
                      </a:lnTo>
                      <a:lnTo>
                        <a:pt x="1995" y="93"/>
                      </a:lnTo>
                      <a:lnTo>
                        <a:pt x="1993" y="94"/>
                      </a:lnTo>
                      <a:lnTo>
                        <a:pt x="1991" y="94"/>
                      </a:lnTo>
                      <a:lnTo>
                        <a:pt x="1991" y="94"/>
                      </a:lnTo>
                      <a:lnTo>
                        <a:pt x="1990" y="94"/>
                      </a:lnTo>
                      <a:lnTo>
                        <a:pt x="1990" y="96"/>
                      </a:lnTo>
                      <a:lnTo>
                        <a:pt x="1983" y="94"/>
                      </a:lnTo>
                      <a:lnTo>
                        <a:pt x="1983" y="93"/>
                      </a:lnTo>
                      <a:lnTo>
                        <a:pt x="1977" y="93"/>
                      </a:lnTo>
                      <a:lnTo>
                        <a:pt x="1977" y="94"/>
                      </a:lnTo>
                      <a:lnTo>
                        <a:pt x="1976" y="94"/>
                      </a:lnTo>
                      <a:lnTo>
                        <a:pt x="1974" y="93"/>
                      </a:lnTo>
                      <a:lnTo>
                        <a:pt x="1972" y="93"/>
                      </a:lnTo>
                      <a:lnTo>
                        <a:pt x="1974" y="107"/>
                      </a:lnTo>
                      <a:lnTo>
                        <a:pt x="1977" y="107"/>
                      </a:lnTo>
                      <a:lnTo>
                        <a:pt x="1977" y="105"/>
                      </a:lnTo>
                      <a:lnTo>
                        <a:pt x="1979" y="103"/>
                      </a:lnTo>
                      <a:lnTo>
                        <a:pt x="1979" y="105"/>
                      </a:lnTo>
                      <a:lnTo>
                        <a:pt x="1983" y="105"/>
                      </a:lnTo>
                      <a:lnTo>
                        <a:pt x="1983" y="105"/>
                      </a:lnTo>
                      <a:lnTo>
                        <a:pt x="1984" y="105"/>
                      </a:lnTo>
                      <a:lnTo>
                        <a:pt x="1986" y="105"/>
                      </a:lnTo>
                      <a:lnTo>
                        <a:pt x="1990" y="105"/>
                      </a:lnTo>
                      <a:lnTo>
                        <a:pt x="1993" y="103"/>
                      </a:lnTo>
                      <a:lnTo>
                        <a:pt x="1995" y="103"/>
                      </a:lnTo>
                      <a:lnTo>
                        <a:pt x="2004" y="103"/>
                      </a:lnTo>
                      <a:lnTo>
                        <a:pt x="2004" y="105"/>
                      </a:lnTo>
                      <a:lnTo>
                        <a:pt x="2002" y="105"/>
                      </a:lnTo>
                      <a:lnTo>
                        <a:pt x="1995" y="105"/>
                      </a:lnTo>
                      <a:lnTo>
                        <a:pt x="1995" y="107"/>
                      </a:lnTo>
                      <a:lnTo>
                        <a:pt x="1993" y="107"/>
                      </a:lnTo>
                      <a:lnTo>
                        <a:pt x="1993" y="107"/>
                      </a:lnTo>
                      <a:lnTo>
                        <a:pt x="1991" y="108"/>
                      </a:lnTo>
                      <a:lnTo>
                        <a:pt x="1991" y="112"/>
                      </a:lnTo>
                      <a:lnTo>
                        <a:pt x="1993" y="115"/>
                      </a:lnTo>
                      <a:lnTo>
                        <a:pt x="1997" y="117"/>
                      </a:lnTo>
                      <a:lnTo>
                        <a:pt x="1993" y="117"/>
                      </a:lnTo>
                      <a:lnTo>
                        <a:pt x="1991" y="117"/>
                      </a:lnTo>
                      <a:lnTo>
                        <a:pt x="1988" y="117"/>
                      </a:lnTo>
                      <a:lnTo>
                        <a:pt x="1988" y="115"/>
                      </a:lnTo>
                      <a:lnTo>
                        <a:pt x="1986" y="115"/>
                      </a:lnTo>
                      <a:lnTo>
                        <a:pt x="1984" y="115"/>
                      </a:lnTo>
                      <a:lnTo>
                        <a:pt x="1984" y="117"/>
                      </a:lnTo>
                      <a:lnTo>
                        <a:pt x="1983" y="117"/>
                      </a:lnTo>
                      <a:lnTo>
                        <a:pt x="1983" y="117"/>
                      </a:lnTo>
                      <a:lnTo>
                        <a:pt x="1981" y="115"/>
                      </a:lnTo>
                      <a:lnTo>
                        <a:pt x="1979" y="113"/>
                      </a:lnTo>
                      <a:lnTo>
                        <a:pt x="1977" y="113"/>
                      </a:lnTo>
                      <a:lnTo>
                        <a:pt x="1976" y="113"/>
                      </a:lnTo>
                      <a:lnTo>
                        <a:pt x="1976" y="113"/>
                      </a:lnTo>
                      <a:lnTo>
                        <a:pt x="1976" y="115"/>
                      </a:lnTo>
                      <a:lnTo>
                        <a:pt x="1976" y="119"/>
                      </a:lnTo>
                      <a:lnTo>
                        <a:pt x="1977" y="120"/>
                      </a:lnTo>
                      <a:lnTo>
                        <a:pt x="1977" y="122"/>
                      </a:lnTo>
                      <a:lnTo>
                        <a:pt x="1977" y="126"/>
                      </a:lnTo>
                      <a:lnTo>
                        <a:pt x="1979" y="126"/>
                      </a:lnTo>
                      <a:lnTo>
                        <a:pt x="1979" y="127"/>
                      </a:lnTo>
                      <a:lnTo>
                        <a:pt x="1993" y="127"/>
                      </a:lnTo>
                      <a:lnTo>
                        <a:pt x="1995" y="133"/>
                      </a:lnTo>
                      <a:lnTo>
                        <a:pt x="1997" y="133"/>
                      </a:lnTo>
                      <a:lnTo>
                        <a:pt x="1997" y="133"/>
                      </a:lnTo>
                      <a:lnTo>
                        <a:pt x="1998" y="134"/>
                      </a:lnTo>
                      <a:lnTo>
                        <a:pt x="1998" y="134"/>
                      </a:lnTo>
                      <a:lnTo>
                        <a:pt x="2002" y="134"/>
                      </a:lnTo>
                      <a:lnTo>
                        <a:pt x="2004" y="134"/>
                      </a:lnTo>
                      <a:lnTo>
                        <a:pt x="2007" y="134"/>
                      </a:lnTo>
                      <a:lnTo>
                        <a:pt x="2007" y="138"/>
                      </a:lnTo>
                      <a:lnTo>
                        <a:pt x="2009" y="143"/>
                      </a:lnTo>
                      <a:lnTo>
                        <a:pt x="2012" y="147"/>
                      </a:lnTo>
                      <a:lnTo>
                        <a:pt x="2012" y="147"/>
                      </a:lnTo>
                      <a:lnTo>
                        <a:pt x="2012" y="147"/>
                      </a:lnTo>
                      <a:lnTo>
                        <a:pt x="2014" y="143"/>
                      </a:lnTo>
                      <a:lnTo>
                        <a:pt x="2018" y="145"/>
                      </a:lnTo>
                      <a:lnTo>
                        <a:pt x="2018" y="143"/>
                      </a:lnTo>
                      <a:lnTo>
                        <a:pt x="2021" y="143"/>
                      </a:lnTo>
                      <a:lnTo>
                        <a:pt x="2021" y="140"/>
                      </a:lnTo>
                      <a:lnTo>
                        <a:pt x="2019" y="136"/>
                      </a:lnTo>
                      <a:lnTo>
                        <a:pt x="2019" y="134"/>
                      </a:lnTo>
                      <a:lnTo>
                        <a:pt x="2023" y="131"/>
                      </a:lnTo>
                      <a:lnTo>
                        <a:pt x="2023" y="133"/>
                      </a:lnTo>
                      <a:lnTo>
                        <a:pt x="2032" y="133"/>
                      </a:lnTo>
                      <a:lnTo>
                        <a:pt x="2032" y="131"/>
                      </a:lnTo>
                      <a:lnTo>
                        <a:pt x="2035" y="129"/>
                      </a:lnTo>
                      <a:lnTo>
                        <a:pt x="2037" y="127"/>
                      </a:lnTo>
                      <a:lnTo>
                        <a:pt x="2039" y="124"/>
                      </a:lnTo>
                      <a:lnTo>
                        <a:pt x="2039" y="120"/>
                      </a:lnTo>
                      <a:lnTo>
                        <a:pt x="2042" y="120"/>
                      </a:lnTo>
                      <a:lnTo>
                        <a:pt x="2046" y="119"/>
                      </a:lnTo>
                      <a:lnTo>
                        <a:pt x="2047" y="117"/>
                      </a:lnTo>
                      <a:lnTo>
                        <a:pt x="2047" y="115"/>
                      </a:lnTo>
                      <a:lnTo>
                        <a:pt x="2047" y="112"/>
                      </a:lnTo>
                      <a:lnTo>
                        <a:pt x="2049" y="108"/>
                      </a:lnTo>
                      <a:lnTo>
                        <a:pt x="2052" y="108"/>
                      </a:lnTo>
                      <a:lnTo>
                        <a:pt x="2052" y="107"/>
                      </a:lnTo>
                      <a:lnTo>
                        <a:pt x="2054" y="107"/>
                      </a:lnTo>
                      <a:lnTo>
                        <a:pt x="2052" y="103"/>
                      </a:lnTo>
                      <a:lnTo>
                        <a:pt x="2052" y="103"/>
                      </a:lnTo>
                      <a:lnTo>
                        <a:pt x="2052" y="98"/>
                      </a:lnTo>
                      <a:lnTo>
                        <a:pt x="2051" y="98"/>
                      </a:lnTo>
                      <a:lnTo>
                        <a:pt x="2052" y="91"/>
                      </a:lnTo>
                      <a:lnTo>
                        <a:pt x="2056" y="89"/>
                      </a:lnTo>
                      <a:lnTo>
                        <a:pt x="2058" y="87"/>
                      </a:lnTo>
                      <a:lnTo>
                        <a:pt x="2061" y="86"/>
                      </a:lnTo>
                      <a:lnTo>
                        <a:pt x="2065" y="86"/>
                      </a:lnTo>
                      <a:lnTo>
                        <a:pt x="2068" y="84"/>
                      </a:lnTo>
                      <a:lnTo>
                        <a:pt x="2073" y="84"/>
                      </a:lnTo>
                      <a:lnTo>
                        <a:pt x="2073" y="80"/>
                      </a:lnTo>
                      <a:lnTo>
                        <a:pt x="2072" y="79"/>
                      </a:lnTo>
                      <a:lnTo>
                        <a:pt x="2068" y="77"/>
                      </a:lnTo>
                      <a:lnTo>
                        <a:pt x="2063" y="77"/>
                      </a:lnTo>
                      <a:lnTo>
                        <a:pt x="2063" y="77"/>
                      </a:lnTo>
                      <a:lnTo>
                        <a:pt x="2061" y="77"/>
                      </a:lnTo>
                      <a:lnTo>
                        <a:pt x="2061" y="75"/>
                      </a:lnTo>
                      <a:lnTo>
                        <a:pt x="2056" y="75"/>
                      </a:lnTo>
                      <a:lnTo>
                        <a:pt x="2054" y="73"/>
                      </a:lnTo>
                      <a:lnTo>
                        <a:pt x="2052" y="72"/>
                      </a:lnTo>
                      <a:lnTo>
                        <a:pt x="2049" y="72"/>
                      </a:lnTo>
                      <a:lnTo>
                        <a:pt x="2051" y="68"/>
                      </a:lnTo>
                      <a:lnTo>
                        <a:pt x="2051" y="68"/>
                      </a:lnTo>
                      <a:lnTo>
                        <a:pt x="2051" y="66"/>
                      </a:lnTo>
                      <a:lnTo>
                        <a:pt x="2046" y="58"/>
                      </a:lnTo>
                      <a:lnTo>
                        <a:pt x="2044" y="56"/>
                      </a:lnTo>
                      <a:lnTo>
                        <a:pt x="2044" y="58"/>
                      </a:lnTo>
                      <a:lnTo>
                        <a:pt x="2042" y="59"/>
                      </a:lnTo>
                      <a:lnTo>
                        <a:pt x="2042" y="61"/>
                      </a:lnTo>
                      <a:lnTo>
                        <a:pt x="2040" y="61"/>
                      </a:lnTo>
                      <a:lnTo>
                        <a:pt x="2040" y="59"/>
                      </a:lnTo>
                      <a:lnTo>
                        <a:pt x="2039" y="58"/>
                      </a:lnTo>
                      <a:lnTo>
                        <a:pt x="2040" y="54"/>
                      </a:lnTo>
                      <a:lnTo>
                        <a:pt x="2040" y="54"/>
                      </a:lnTo>
                      <a:lnTo>
                        <a:pt x="2040" y="49"/>
                      </a:lnTo>
                      <a:lnTo>
                        <a:pt x="2039" y="47"/>
                      </a:lnTo>
                      <a:lnTo>
                        <a:pt x="2039" y="47"/>
                      </a:lnTo>
                      <a:lnTo>
                        <a:pt x="2037" y="47"/>
                      </a:lnTo>
                      <a:lnTo>
                        <a:pt x="2033" y="42"/>
                      </a:lnTo>
                      <a:lnTo>
                        <a:pt x="2032" y="42"/>
                      </a:lnTo>
                      <a:lnTo>
                        <a:pt x="2030" y="40"/>
                      </a:lnTo>
                      <a:lnTo>
                        <a:pt x="2028" y="38"/>
                      </a:lnTo>
                      <a:lnTo>
                        <a:pt x="2028" y="37"/>
                      </a:lnTo>
                      <a:lnTo>
                        <a:pt x="2026" y="37"/>
                      </a:lnTo>
                      <a:lnTo>
                        <a:pt x="2025" y="38"/>
                      </a:lnTo>
                      <a:lnTo>
                        <a:pt x="2023" y="40"/>
                      </a:lnTo>
                      <a:lnTo>
                        <a:pt x="2019" y="40"/>
                      </a:lnTo>
                      <a:lnTo>
                        <a:pt x="2016" y="31"/>
                      </a:lnTo>
                      <a:lnTo>
                        <a:pt x="2014" y="31"/>
                      </a:lnTo>
                      <a:lnTo>
                        <a:pt x="2014" y="35"/>
                      </a:lnTo>
                      <a:lnTo>
                        <a:pt x="2012" y="35"/>
                      </a:lnTo>
                      <a:lnTo>
                        <a:pt x="2011" y="37"/>
                      </a:lnTo>
                      <a:lnTo>
                        <a:pt x="2009" y="38"/>
                      </a:lnTo>
                      <a:lnTo>
                        <a:pt x="2007" y="42"/>
                      </a:lnTo>
                      <a:lnTo>
                        <a:pt x="2005" y="42"/>
                      </a:lnTo>
                      <a:lnTo>
                        <a:pt x="2004" y="44"/>
                      </a:lnTo>
                      <a:lnTo>
                        <a:pt x="2000" y="44"/>
                      </a:lnTo>
                      <a:lnTo>
                        <a:pt x="2002" y="59"/>
                      </a:lnTo>
                      <a:lnTo>
                        <a:pt x="2004" y="59"/>
                      </a:lnTo>
                      <a:lnTo>
                        <a:pt x="2004" y="61"/>
                      </a:lnTo>
                      <a:lnTo>
                        <a:pt x="2005" y="63"/>
                      </a:lnTo>
                      <a:lnTo>
                        <a:pt x="2007" y="70"/>
                      </a:lnTo>
                      <a:lnTo>
                        <a:pt x="2007" y="70"/>
                      </a:lnTo>
                      <a:lnTo>
                        <a:pt x="2007" y="72"/>
                      </a:lnTo>
                      <a:lnTo>
                        <a:pt x="2007" y="72"/>
                      </a:lnTo>
                      <a:lnTo>
                        <a:pt x="2005" y="68"/>
                      </a:lnTo>
                      <a:lnTo>
                        <a:pt x="2004" y="68"/>
                      </a:lnTo>
                      <a:lnTo>
                        <a:pt x="2004" y="65"/>
                      </a:lnTo>
                      <a:lnTo>
                        <a:pt x="2002" y="65"/>
                      </a:lnTo>
                      <a:lnTo>
                        <a:pt x="2002" y="63"/>
                      </a:lnTo>
                      <a:lnTo>
                        <a:pt x="2000" y="63"/>
                      </a:lnTo>
                      <a:lnTo>
                        <a:pt x="2000" y="59"/>
                      </a:lnTo>
                      <a:lnTo>
                        <a:pt x="1995" y="54"/>
                      </a:lnTo>
                      <a:lnTo>
                        <a:pt x="1995" y="51"/>
                      </a:lnTo>
                      <a:lnTo>
                        <a:pt x="1993" y="49"/>
                      </a:lnTo>
                      <a:lnTo>
                        <a:pt x="1991" y="47"/>
                      </a:lnTo>
                      <a:lnTo>
                        <a:pt x="1991" y="45"/>
                      </a:lnTo>
                      <a:lnTo>
                        <a:pt x="1990" y="42"/>
                      </a:lnTo>
                      <a:lnTo>
                        <a:pt x="1986" y="42"/>
                      </a:lnTo>
                      <a:lnTo>
                        <a:pt x="1984" y="44"/>
                      </a:lnTo>
                      <a:lnTo>
                        <a:pt x="1981" y="44"/>
                      </a:lnTo>
                      <a:lnTo>
                        <a:pt x="1979" y="47"/>
                      </a:lnTo>
                      <a:lnTo>
                        <a:pt x="1979" y="52"/>
                      </a:lnTo>
                      <a:lnTo>
                        <a:pt x="1979" y="56"/>
                      </a:lnTo>
                      <a:lnTo>
                        <a:pt x="1977" y="56"/>
                      </a:lnTo>
                      <a:lnTo>
                        <a:pt x="1977" y="54"/>
                      </a:lnTo>
                      <a:lnTo>
                        <a:pt x="1977" y="54"/>
                      </a:lnTo>
                      <a:lnTo>
                        <a:pt x="1977" y="52"/>
                      </a:lnTo>
                      <a:lnTo>
                        <a:pt x="1977" y="52"/>
                      </a:lnTo>
                      <a:lnTo>
                        <a:pt x="1974" y="52"/>
                      </a:lnTo>
                      <a:lnTo>
                        <a:pt x="1974" y="49"/>
                      </a:lnTo>
                      <a:lnTo>
                        <a:pt x="1970" y="47"/>
                      </a:lnTo>
                      <a:lnTo>
                        <a:pt x="1969" y="47"/>
                      </a:lnTo>
                      <a:lnTo>
                        <a:pt x="1969" y="47"/>
                      </a:lnTo>
                      <a:lnTo>
                        <a:pt x="1970" y="45"/>
                      </a:lnTo>
                      <a:lnTo>
                        <a:pt x="1974" y="45"/>
                      </a:lnTo>
                      <a:lnTo>
                        <a:pt x="1977" y="44"/>
                      </a:lnTo>
                      <a:lnTo>
                        <a:pt x="1977" y="40"/>
                      </a:lnTo>
                      <a:lnTo>
                        <a:pt x="1972" y="40"/>
                      </a:lnTo>
                      <a:lnTo>
                        <a:pt x="1972" y="38"/>
                      </a:lnTo>
                      <a:lnTo>
                        <a:pt x="1970" y="38"/>
                      </a:lnTo>
                      <a:lnTo>
                        <a:pt x="1970" y="40"/>
                      </a:lnTo>
                      <a:lnTo>
                        <a:pt x="1969" y="42"/>
                      </a:lnTo>
                      <a:lnTo>
                        <a:pt x="1969" y="40"/>
                      </a:lnTo>
                      <a:lnTo>
                        <a:pt x="1962" y="38"/>
                      </a:lnTo>
                      <a:lnTo>
                        <a:pt x="1962" y="42"/>
                      </a:lnTo>
                      <a:lnTo>
                        <a:pt x="1958" y="42"/>
                      </a:lnTo>
                      <a:lnTo>
                        <a:pt x="1958" y="44"/>
                      </a:lnTo>
                      <a:lnTo>
                        <a:pt x="1956" y="44"/>
                      </a:lnTo>
                      <a:lnTo>
                        <a:pt x="1955" y="42"/>
                      </a:lnTo>
                      <a:lnTo>
                        <a:pt x="1955" y="42"/>
                      </a:lnTo>
                      <a:lnTo>
                        <a:pt x="1955" y="42"/>
                      </a:lnTo>
                      <a:lnTo>
                        <a:pt x="1953" y="42"/>
                      </a:lnTo>
                      <a:lnTo>
                        <a:pt x="1951" y="47"/>
                      </a:lnTo>
                      <a:lnTo>
                        <a:pt x="1950" y="54"/>
                      </a:lnTo>
                      <a:lnTo>
                        <a:pt x="1953" y="54"/>
                      </a:lnTo>
                      <a:lnTo>
                        <a:pt x="1953" y="52"/>
                      </a:lnTo>
                      <a:lnTo>
                        <a:pt x="1953" y="51"/>
                      </a:lnTo>
                      <a:close/>
                      <a:moveTo>
                        <a:pt x="2016" y="105"/>
                      </a:moveTo>
                      <a:lnTo>
                        <a:pt x="2018" y="105"/>
                      </a:lnTo>
                      <a:lnTo>
                        <a:pt x="2018" y="105"/>
                      </a:lnTo>
                      <a:lnTo>
                        <a:pt x="2019" y="105"/>
                      </a:lnTo>
                      <a:lnTo>
                        <a:pt x="2018" y="105"/>
                      </a:lnTo>
                      <a:lnTo>
                        <a:pt x="2018" y="105"/>
                      </a:lnTo>
                      <a:lnTo>
                        <a:pt x="2016" y="105"/>
                      </a:lnTo>
                      <a:close/>
                      <a:moveTo>
                        <a:pt x="2505" y="38"/>
                      </a:moveTo>
                      <a:lnTo>
                        <a:pt x="2505" y="38"/>
                      </a:lnTo>
                      <a:lnTo>
                        <a:pt x="2505" y="38"/>
                      </a:lnTo>
                      <a:lnTo>
                        <a:pt x="2505" y="31"/>
                      </a:lnTo>
                      <a:lnTo>
                        <a:pt x="2494" y="35"/>
                      </a:lnTo>
                      <a:lnTo>
                        <a:pt x="2494" y="35"/>
                      </a:lnTo>
                      <a:lnTo>
                        <a:pt x="2494" y="37"/>
                      </a:lnTo>
                      <a:lnTo>
                        <a:pt x="2496" y="37"/>
                      </a:lnTo>
                      <a:lnTo>
                        <a:pt x="2496" y="38"/>
                      </a:lnTo>
                      <a:lnTo>
                        <a:pt x="2499" y="38"/>
                      </a:lnTo>
                      <a:lnTo>
                        <a:pt x="2499" y="38"/>
                      </a:lnTo>
                      <a:lnTo>
                        <a:pt x="2505" y="38"/>
                      </a:lnTo>
                      <a:close/>
                      <a:moveTo>
                        <a:pt x="2622" y="42"/>
                      </a:moveTo>
                      <a:lnTo>
                        <a:pt x="2625" y="44"/>
                      </a:lnTo>
                      <a:lnTo>
                        <a:pt x="2627" y="44"/>
                      </a:lnTo>
                      <a:lnTo>
                        <a:pt x="2628" y="45"/>
                      </a:lnTo>
                      <a:lnTo>
                        <a:pt x="2632" y="45"/>
                      </a:lnTo>
                      <a:lnTo>
                        <a:pt x="2635" y="45"/>
                      </a:lnTo>
                      <a:lnTo>
                        <a:pt x="2635" y="44"/>
                      </a:lnTo>
                      <a:lnTo>
                        <a:pt x="2635" y="44"/>
                      </a:lnTo>
                      <a:lnTo>
                        <a:pt x="2637" y="44"/>
                      </a:lnTo>
                      <a:lnTo>
                        <a:pt x="2635" y="40"/>
                      </a:lnTo>
                      <a:lnTo>
                        <a:pt x="2635" y="38"/>
                      </a:lnTo>
                      <a:lnTo>
                        <a:pt x="2634" y="37"/>
                      </a:lnTo>
                      <a:lnTo>
                        <a:pt x="2634" y="35"/>
                      </a:lnTo>
                      <a:lnTo>
                        <a:pt x="2630" y="35"/>
                      </a:lnTo>
                      <a:lnTo>
                        <a:pt x="2628" y="37"/>
                      </a:lnTo>
                      <a:lnTo>
                        <a:pt x="2627" y="37"/>
                      </a:lnTo>
                      <a:lnTo>
                        <a:pt x="2623" y="38"/>
                      </a:lnTo>
                      <a:lnTo>
                        <a:pt x="2622" y="42"/>
                      </a:lnTo>
                      <a:close/>
                      <a:moveTo>
                        <a:pt x="2515" y="38"/>
                      </a:moveTo>
                      <a:lnTo>
                        <a:pt x="2513" y="40"/>
                      </a:lnTo>
                      <a:lnTo>
                        <a:pt x="2510" y="42"/>
                      </a:lnTo>
                      <a:lnTo>
                        <a:pt x="2508" y="44"/>
                      </a:lnTo>
                      <a:lnTo>
                        <a:pt x="2506" y="44"/>
                      </a:lnTo>
                      <a:lnTo>
                        <a:pt x="2506" y="45"/>
                      </a:lnTo>
                      <a:lnTo>
                        <a:pt x="2520" y="45"/>
                      </a:lnTo>
                      <a:lnTo>
                        <a:pt x="2520" y="42"/>
                      </a:lnTo>
                      <a:lnTo>
                        <a:pt x="2519" y="40"/>
                      </a:lnTo>
                      <a:lnTo>
                        <a:pt x="2519" y="37"/>
                      </a:lnTo>
                      <a:lnTo>
                        <a:pt x="2515" y="37"/>
                      </a:lnTo>
                      <a:lnTo>
                        <a:pt x="2515" y="38"/>
                      </a:lnTo>
                      <a:close/>
                      <a:moveTo>
                        <a:pt x="3098" y="42"/>
                      </a:moveTo>
                      <a:lnTo>
                        <a:pt x="3100" y="42"/>
                      </a:lnTo>
                      <a:lnTo>
                        <a:pt x="3098" y="44"/>
                      </a:lnTo>
                      <a:lnTo>
                        <a:pt x="3096" y="44"/>
                      </a:lnTo>
                      <a:lnTo>
                        <a:pt x="3095" y="45"/>
                      </a:lnTo>
                      <a:lnTo>
                        <a:pt x="3096" y="52"/>
                      </a:lnTo>
                      <a:lnTo>
                        <a:pt x="3098" y="52"/>
                      </a:lnTo>
                      <a:lnTo>
                        <a:pt x="3098" y="54"/>
                      </a:lnTo>
                      <a:lnTo>
                        <a:pt x="3096" y="54"/>
                      </a:lnTo>
                      <a:lnTo>
                        <a:pt x="3096" y="56"/>
                      </a:lnTo>
                      <a:lnTo>
                        <a:pt x="3100" y="58"/>
                      </a:lnTo>
                      <a:lnTo>
                        <a:pt x="3103" y="58"/>
                      </a:lnTo>
                      <a:lnTo>
                        <a:pt x="3107" y="56"/>
                      </a:lnTo>
                      <a:lnTo>
                        <a:pt x="3107" y="56"/>
                      </a:lnTo>
                      <a:lnTo>
                        <a:pt x="3121" y="56"/>
                      </a:lnTo>
                      <a:lnTo>
                        <a:pt x="3121" y="54"/>
                      </a:lnTo>
                      <a:lnTo>
                        <a:pt x="3126" y="52"/>
                      </a:lnTo>
                      <a:lnTo>
                        <a:pt x="3126" y="49"/>
                      </a:lnTo>
                      <a:lnTo>
                        <a:pt x="3122" y="45"/>
                      </a:lnTo>
                      <a:lnTo>
                        <a:pt x="3119" y="44"/>
                      </a:lnTo>
                      <a:lnTo>
                        <a:pt x="3115" y="42"/>
                      </a:lnTo>
                      <a:lnTo>
                        <a:pt x="3112" y="42"/>
                      </a:lnTo>
                      <a:lnTo>
                        <a:pt x="3112" y="38"/>
                      </a:lnTo>
                      <a:lnTo>
                        <a:pt x="3110" y="38"/>
                      </a:lnTo>
                      <a:lnTo>
                        <a:pt x="3107" y="37"/>
                      </a:lnTo>
                      <a:lnTo>
                        <a:pt x="3103" y="37"/>
                      </a:lnTo>
                      <a:lnTo>
                        <a:pt x="3100" y="38"/>
                      </a:lnTo>
                      <a:lnTo>
                        <a:pt x="3098" y="38"/>
                      </a:lnTo>
                      <a:lnTo>
                        <a:pt x="3098" y="42"/>
                      </a:lnTo>
                      <a:close/>
                      <a:moveTo>
                        <a:pt x="3208" y="93"/>
                      </a:moveTo>
                      <a:lnTo>
                        <a:pt x="3208" y="94"/>
                      </a:lnTo>
                      <a:lnTo>
                        <a:pt x="3215" y="94"/>
                      </a:lnTo>
                      <a:lnTo>
                        <a:pt x="3215" y="96"/>
                      </a:lnTo>
                      <a:lnTo>
                        <a:pt x="3217" y="96"/>
                      </a:lnTo>
                      <a:lnTo>
                        <a:pt x="3217" y="94"/>
                      </a:lnTo>
                      <a:lnTo>
                        <a:pt x="3218" y="94"/>
                      </a:lnTo>
                      <a:lnTo>
                        <a:pt x="3218" y="94"/>
                      </a:lnTo>
                      <a:lnTo>
                        <a:pt x="3225" y="93"/>
                      </a:lnTo>
                      <a:lnTo>
                        <a:pt x="3225" y="91"/>
                      </a:lnTo>
                      <a:lnTo>
                        <a:pt x="3231" y="86"/>
                      </a:lnTo>
                      <a:lnTo>
                        <a:pt x="3231" y="84"/>
                      </a:lnTo>
                      <a:lnTo>
                        <a:pt x="3232" y="84"/>
                      </a:lnTo>
                      <a:lnTo>
                        <a:pt x="3232" y="86"/>
                      </a:lnTo>
                      <a:lnTo>
                        <a:pt x="3236" y="86"/>
                      </a:lnTo>
                      <a:lnTo>
                        <a:pt x="3236" y="86"/>
                      </a:lnTo>
                      <a:lnTo>
                        <a:pt x="3243" y="86"/>
                      </a:lnTo>
                      <a:lnTo>
                        <a:pt x="3243" y="87"/>
                      </a:lnTo>
                      <a:lnTo>
                        <a:pt x="3246" y="89"/>
                      </a:lnTo>
                      <a:lnTo>
                        <a:pt x="3246" y="87"/>
                      </a:lnTo>
                      <a:lnTo>
                        <a:pt x="3246" y="87"/>
                      </a:lnTo>
                      <a:lnTo>
                        <a:pt x="3248" y="87"/>
                      </a:lnTo>
                      <a:lnTo>
                        <a:pt x="3248" y="89"/>
                      </a:lnTo>
                      <a:lnTo>
                        <a:pt x="3252" y="89"/>
                      </a:lnTo>
                      <a:lnTo>
                        <a:pt x="3252" y="89"/>
                      </a:lnTo>
                      <a:lnTo>
                        <a:pt x="3253" y="89"/>
                      </a:lnTo>
                      <a:lnTo>
                        <a:pt x="3255" y="86"/>
                      </a:lnTo>
                      <a:lnTo>
                        <a:pt x="3264" y="84"/>
                      </a:lnTo>
                      <a:lnTo>
                        <a:pt x="3266" y="82"/>
                      </a:lnTo>
                      <a:lnTo>
                        <a:pt x="3267" y="82"/>
                      </a:lnTo>
                      <a:lnTo>
                        <a:pt x="3267" y="80"/>
                      </a:lnTo>
                      <a:lnTo>
                        <a:pt x="3269" y="80"/>
                      </a:lnTo>
                      <a:lnTo>
                        <a:pt x="3271" y="80"/>
                      </a:lnTo>
                      <a:lnTo>
                        <a:pt x="3273" y="82"/>
                      </a:lnTo>
                      <a:lnTo>
                        <a:pt x="3274" y="82"/>
                      </a:lnTo>
                      <a:lnTo>
                        <a:pt x="3274" y="82"/>
                      </a:lnTo>
                      <a:lnTo>
                        <a:pt x="3276" y="80"/>
                      </a:lnTo>
                      <a:lnTo>
                        <a:pt x="3278" y="80"/>
                      </a:lnTo>
                      <a:lnTo>
                        <a:pt x="3276" y="77"/>
                      </a:lnTo>
                      <a:lnTo>
                        <a:pt x="3278" y="73"/>
                      </a:lnTo>
                      <a:lnTo>
                        <a:pt x="3276" y="73"/>
                      </a:lnTo>
                      <a:lnTo>
                        <a:pt x="3276" y="72"/>
                      </a:lnTo>
                      <a:lnTo>
                        <a:pt x="3269" y="65"/>
                      </a:lnTo>
                      <a:lnTo>
                        <a:pt x="3264" y="65"/>
                      </a:lnTo>
                      <a:lnTo>
                        <a:pt x="3264" y="65"/>
                      </a:lnTo>
                      <a:lnTo>
                        <a:pt x="3260" y="63"/>
                      </a:lnTo>
                      <a:lnTo>
                        <a:pt x="3260" y="63"/>
                      </a:lnTo>
                      <a:lnTo>
                        <a:pt x="3257" y="63"/>
                      </a:lnTo>
                      <a:lnTo>
                        <a:pt x="3257" y="61"/>
                      </a:lnTo>
                      <a:lnTo>
                        <a:pt x="3255" y="59"/>
                      </a:lnTo>
                      <a:lnTo>
                        <a:pt x="3255" y="56"/>
                      </a:lnTo>
                      <a:lnTo>
                        <a:pt x="3250" y="58"/>
                      </a:lnTo>
                      <a:lnTo>
                        <a:pt x="3250" y="58"/>
                      </a:lnTo>
                      <a:lnTo>
                        <a:pt x="3250" y="56"/>
                      </a:lnTo>
                      <a:lnTo>
                        <a:pt x="3248" y="56"/>
                      </a:lnTo>
                      <a:lnTo>
                        <a:pt x="3246" y="56"/>
                      </a:lnTo>
                      <a:lnTo>
                        <a:pt x="3246" y="56"/>
                      </a:lnTo>
                      <a:lnTo>
                        <a:pt x="3243" y="59"/>
                      </a:lnTo>
                      <a:lnTo>
                        <a:pt x="3241" y="58"/>
                      </a:lnTo>
                      <a:lnTo>
                        <a:pt x="3241" y="56"/>
                      </a:lnTo>
                      <a:lnTo>
                        <a:pt x="3243" y="54"/>
                      </a:lnTo>
                      <a:lnTo>
                        <a:pt x="3243" y="52"/>
                      </a:lnTo>
                      <a:lnTo>
                        <a:pt x="3241" y="51"/>
                      </a:lnTo>
                      <a:lnTo>
                        <a:pt x="3241" y="49"/>
                      </a:lnTo>
                      <a:lnTo>
                        <a:pt x="3239" y="47"/>
                      </a:lnTo>
                      <a:lnTo>
                        <a:pt x="3238" y="47"/>
                      </a:lnTo>
                      <a:lnTo>
                        <a:pt x="3238" y="51"/>
                      </a:lnTo>
                      <a:lnTo>
                        <a:pt x="3238" y="51"/>
                      </a:lnTo>
                      <a:lnTo>
                        <a:pt x="3236" y="52"/>
                      </a:lnTo>
                      <a:lnTo>
                        <a:pt x="3236" y="52"/>
                      </a:lnTo>
                      <a:lnTo>
                        <a:pt x="3236" y="51"/>
                      </a:lnTo>
                      <a:lnTo>
                        <a:pt x="3234" y="51"/>
                      </a:lnTo>
                      <a:lnTo>
                        <a:pt x="3231" y="51"/>
                      </a:lnTo>
                      <a:lnTo>
                        <a:pt x="3232" y="51"/>
                      </a:lnTo>
                      <a:lnTo>
                        <a:pt x="3232" y="54"/>
                      </a:lnTo>
                      <a:lnTo>
                        <a:pt x="3232" y="56"/>
                      </a:lnTo>
                      <a:lnTo>
                        <a:pt x="3231" y="56"/>
                      </a:lnTo>
                      <a:lnTo>
                        <a:pt x="3231" y="58"/>
                      </a:lnTo>
                      <a:lnTo>
                        <a:pt x="3231" y="58"/>
                      </a:lnTo>
                      <a:lnTo>
                        <a:pt x="3231" y="63"/>
                      </a:lnTo>
                      <a:lnTo>
                        <a:pt x="3225" y="65"/>
                      </a:lnTo>
                      <a:lnTo>
                        <a:pt x="3225" y="68"/>
                      </a:lnTo>
                      <a:lnTo>
                        <a:pt x="3225" y="68"/>
                      </a:lnTo>
                      <a:lnTo>
                        <a:pt x="3225" y="73"/>
                      </a:lnTo>
                      <a:lnTo>
                        <a:pt x="3222" y="73"/>
                      </a:lnTo>
                      <a:lnTo>
                        <a:pt x="3218" y="84"/>
                      </a:lnTo>
                      <a:lnTo>
                        <a:pt x="3217" y="84"/>
                      </a:lnTo>
                      <a:lnTo>
                        <a:pt x="3210" y="93"/>
                      </a:lnTo>
                      <a:lnTo>
                        <a:pt x="3208" y="93"/>
                      </a:lnTo>
                      <a:close/>
                      <a:moveTo>
                        <a:pt x="721" y="63"/>
                      </a:moveTo>
                      <a:lnTo>
                        <a:pt x="721" y="59"/>
                      </a:lnTo>
                      <a:lnTo>
                        <a:pt x="721" y="58"/>
                      </a:lnTo>
                      <a:lnTo>
                        <a:pt x="721" y="52"/>
                      </a:lnTo>
                      <a:lnTo>
                        <a:pt x="722" y="52"/>
                      </a:lnTo>
                      <a:lnTo>
                        <a:pt x="722" y="51"/>
                      </a:lnTo>
                      <a:lnTo>
                        <a:pt x="719" y="52"/>
                      </a:lnTo>
                      <a:lnTo>
                        <a:pt x="715" y="52"/>
                      </a:lnTo>
                      <a:lnTo>
                        <a:pt x="714" y="51"/>
                      </a:lnTo>
                      <a:lnTo>
                        <a:pt x="707" y="51"/>
                      </a:lnTo>
                      <a:lnTo>
                        <a:pt x="707" y="51"/>
                      </a:lnTo>
                      <a:lnTo>
                        <a:pt x="705" y="51"/>
                      </a:lnTo>
                      <a:lnTo>
                        <a:pt x="705" y="54"/>
                      </a:lnTo>
                      <a:lnTo>
                        <a:pt x="705" y="54"/>
                      </a:lnTo>
                      <a:lnTo>
                        <a:pt x="705" y="56"/>
                      </a:lnTo>
                      <a:lnTo>
                        <a:pt x="705" y="56"/>
                      </a:lnTo>
                      <a:lnTo>
                        <a:pt x="705" y="56"/>
                      </a:lnTo>
                      <a:lnTo>
                        <a:pt x="705" y="58"/>
                      </a:lnTo>
                      <a:lnTo>
                        <a:pt x="710" y="58"/>
                      </a:lnTo>
                      <a:lnTo>
                        <a:pt x="710" y="59"/>
                      </a:lnTo>
                      <a:lnTo>
                        <a:pt x="712" y="59"/>
                      </a:lnTo>
                      <a:lnTo>
                        <a:pt x="712" y="59"/>
                      </a:lnTo>
                      <a:lnTo>
                        <a:pt x="717" y="59"/>
                      </a:lnTo>
                      <a:lnTo>
                        <a:pt x="717" y="61"/>
                      </a:lnTo>
                      <a:lnTo>
                        <a:pt x="721" y="63"/>
                      </a:lnTo>
                      <a:close/>
                      <a:moveTo>
                        <a:pt x="260" y="65"/>
                      </a:moveTo>
                      <a:lnTo>
                        <a:pt x="262" y="65"/>
                      </a:lnTo>
                      <a:lnTo>
                        <a:pt x="263" y="65"/>
                      </a:lnTo>
                      <a:lnTo>
                        <a:pt x="263" y="63"/>
                      </a:lnTo>
                      <a:lnTo>
                        <a:pt x="265" y="63"/>
                      </a:lnTo>
                      <a:lnTo>
                        <a:pt x="265" y="70"/>
                      </a:lnTo>
                      <a:lnTo>
                        <a:pt x="267" y="70"/>
                      </a:lnTo>
                      <a:lnTo>
                        <a:pt x="267" y="68"/>
                      </a:lnTo>
                      <a:lnTo>
                        <a:pt x="267" y="68"/>
                      </a:lnTo>
                      <a:lnTo>
                        <a:pt x="269" y="68"/>
                      </a:lnTo>
                      <a:lnTo>
                        <a:pt x="269" y="66"/>
                      </a:lnTo>
                      <a:lnTo>
                        <a:pt x="269" y="66"/>
                      </a:lnTo>
                      <a:lnTo>
                        <a:pt x="270" y="66"/>
                      </a:lnTo>
                      <a:lnTo>
                        <a:pt x="270" y="68"/>
                      </a:lnTo>
                      <a:lnTo>
                        <a:pt x="272" y="68"/>
                      </a:lnTo>
                      <a:lnTo>
                        <a:pt x="270" y="73"/>
                      </a:lnTo>
                      <a:lnTo>
                        <a:pt x="276" y="73"/>
                      </a:lnTo>
                      <a:lnTo>
                        <a:pt x="276" y="72"/>
                      </a:lnTo>
                      <a:lnTo>
                        <a:pt x="279" y="72"/>
                      </a:lnTo>
                      <a:lnTo>
                        <a:pt x="279" y="73"/>
                      </a:lnTo>
                      <a:lnTo>
                        <a:pt x="279" y="73"/>
                      </a:lnTo>
                      <a:lnTo>
                        <a:pt x="279" y="73"/>
                      </a:lnTo>
                      <a:lnTo>
                        <a:pt x="276" y="75"/>
                      </a:lnTo>
                      <a:lnTo>
                        <a:pt x="276" y="77"/>
                      </a:lnTo>
                      <a:lnTo>
                        <a:pt x="279" y="77"/>
                      </a:lnTo>
                      <a:lnTo>
                        <a:pt x="279" y="79"/>
                      </a:lnTo>
                      <a:lnTo>
                        <a:pt x="281" y="79"/>
                      </a:lnTo>
                      <a:lnTo>
                        <a:pt x="279" y="80"/>
                      </a:lnTo>
                      <a:lnTo>
                        <a:pt x="272" y="80"/>
                      </a:lnTo>
                      <a:lnTo>
                        <a:pt x="272" y="84"/>
                      </a:lnTo>
                      <a:lnTo>
                        <a:pt x="276" y="84"/>
                      </a:lnTo>
                      <a:lnTo>
                        <a:pt x="277" y="86"/>
                      </a:lnTo>
                      <a:lnTo>
                        <a:pt x="281" y="84"/>
                      </a:lnTo>
                      <a:lnTo>
                        <a:pt x="283" y="80"/>
                      </a:lnTo>
                      <a:lnTo>
                        <a:pt x="297" y="77"/>
                      </a:lnTo>
                      <a:lnTo>
                        <a:pt x="297" y="79"/>
                      </a:lnTo>
                      <a:lnTo>
                        <a:pt x="298" y="79"/>
                      </a:lnTo>
                      <a:lnTo>
                        <a:pt x="298" y="80"/>
                      </a:lnTo>
                      <a:lnTo>
                        <a:pt x="298" y="80"/>
                      </a:lnTo>
                      <a:lnTo>
                        <a:pt x="302" y="80"/>
                      </a:lnTo>
                      <a:lnTo>
                        <a:pt x="302" y="77"/>
                      </a:lnTo>
                      <a:lnTo>
                        <a:pt x="305" y="77"/>
                      </a:lnTo>
                      <a:lnTo>
                        <a:pt x="305" y="79"/>
                      </a:lnTo>
                      <a:lnTo>
                        <a:pt x="314" y="79"/>
                      </a:lnTo>
                      <a:lnTo>
                        <a:pt x="314" y="80"/>
                      </a:lnTo>
                      <a:lnTo>
                        <a:pt x="318" y="80"/>
                      </a:lnTo>
                      <a:lnTo>
                        <a:pt x="319" y="84"/>
                      </a:lnTo>
                      <a:lnTo>
                        <a:pt x="323" y="84"/>
                      </a:lnTo>
                      <a:lnTo>
                        <a:pt x="323" y="84"/>
                      </a:lnTo>
                      <a:lnTo>
                        <a:pt x="324" y="84"/>
                      </a:lnTo>
                      <a:lnTo>
                        <a:pt x="324" y="86"/>
                      </a:lnTo>
                      <a:lnTo>
                        <a:pt x="326" y="86"/>
                      </a:lnTo>
                      <a:lnTo>
                        <a:pt x="330" y="89"/>
                      </a:lnTo>
                      <a:lnTo>
                        <a:pt x="331" y="89"/>
                      </a:lnTo>
                      <a:lnTo>
                        <a:pt x="333" y="93"/>
                      </a:lnTo>
                      <a:lnTo>
                        <a:pt x="337" y="93"/>
                      </a:lnTo>
                      <a:lnTo>
                        <a:pt x="340" y="94"/>
                      </a:lnTo>
                      <a:lnTo>
                        <a:pt x="342" y="94"/>
                      </a:lnTo>
                      <a:lnTo>
                        <a:pt x="344" y="98"/>
                      </a:lnTo>
                      <a:lnTo>
                        <a:pt x="345" y="100"/>
                      </a:lnTo>
                      <a:lnTo>
                        <a:pt x="347" y="101"/>
                      </a:lnTo>
                      <a:lnTo>
                        <a:pt x="354" y="103"/>
                      </a:lnTo>
                      <a:lnTo>
                        <a:pt x="356" y="101"/>
                      </a:lnTo>
                      <a:lnTo>
                        <a:pt x="358" y="101"/>
                      </a:lnTo>
                      <a:lnTo>
                        <a:pt x="359" y="98"/>
                      </a:lnTo>
                      <a:lnTo>
                        <a:pt x="359" y="94"/>
                      </a:lnTo>
                      <a:lnTo>
                        <a:pt x="359" y="93"/>
                      </a:lnTo>
                      <a:lnTo>
                        <a:pt x="359" y="89"/>
                      </a:lnTo>
                      <a:lnTo>
                        <a:pt x="358" y="89"/>
                      </a:lnTo>
                      <a:lnTo>
                        <a:pt x="358" y="86"/>
                      </a:lnTo>
                      <a:lnTo>
                        <a:pt x="356" y="86"/>
                      </a:lnTo>
                      <a:lnTo>
                        <a:pt x="354" y="84"/>
                      </a:lnTo>
                      <a:lnTo>
                        <a:pt x="356" y="82"/>
                      </a:lnTo>
                      <a:lnTo>
                        <a:pt x="356" y="82"/>
                      </a:lnTo>
                      <a:lnTo>
                        <a:pt x="354" y="82"/>
                      </a:lnTo>
                      <a:lnTo>
                        <a:pt x="352" y="80"/>
                      </a:lnTo>
                      <a:lnTo>
                        <a:pt x="351" y="77"/>
                      </a:lnTo>
                      <a:lnTo>
                        <a:pt x="337" y="73"/>
                      </a:lnTo>
                      <a:lnTo>
                        <a:pt x="337" y="75"/>
                      </a:lnTo>
                      <a:lnTo>
                        <a:pt x="333" y="75"/>
                      </a:lnTo>
                      <a:lnTo>
                        <a:pt x="331" y="72"/>
                      </a:lnTo>
                      <a:lnTo>
                        <a:pt x="330" y="70"/>
                      </a:lnTo>
                      <a:lnTo>
                        <a:pt x="328" y="68"/>
                      </a:lnTo>
                      <a:lnTo>
                        <a:pt x="326" y="68"/>
                      </a:lnTo>
                      <a:lnTo>
                        <a:pt x="324" y="65"/>
                      </a:lnTo>
                      <a:lnTo>
                        <a:pt x="319" y="66"/>
                      </a:lnTo>
                      <a:lnTo>
                        <a:pt x="318" y="63"/>
                      </a:lnTo>
                      <a:lnTo>
                        <a:pt x="314" y="61"/>
                      </a:lnTo>
                      <a:lnTo>
                        <a:pt x="312" y="61"/>
                      </a:lnTo>
                      <a:lnTo>
                        <a:pt x="309" y="63"/>
                      </a:lnTo>
                      <a:lnTo>
                        <a:pt x="309" y="63"/>
                      </a:lnTo>
                      <a:lnTo>
                        <a:pt x="307" y="65"/>
                      </a:lnTo>
                      <a:lnTo>
                        <a:pt x="305" y="65"/>
                      </a:lnTo>
                      <a:lnTo>
                        <a:pt x="302" y="65"/>
                      </a:lnTo>
                      <a:lnTo>
                        <a:pt x="302" y="65"/>
                      </a:lnTo>
                      <a:lnTo>
                        <a:pt x="302" y="65"/>
                      </a:lnTo>
                      <a:lnTo>
                        <a:pt x="302" y="63"/>
                      </a:lnTo>
                      <a:lnTo>
                        <a:pt x="302" y="61"/>
                      </a:lnTo>
                      <a:lnTo>
                        <a:pt x="293" y="56"/>
                      </a:lnTo>
                      <a:lnTo>
                        <a:pt x="291" y="56"/>
                      </a:lnTo>
                      <a:lnTo>
                        <a:pt x="290" y="56"/>
                      </a:lnTo>
                      <a:lnTo>
                        <a:pt x="288" y="59"/>
                      </a:lnTo>
                      <a:lnTo>
                        <a:pt x="288" y="61"/>
                      </a:lnTo>
                      <a:lnTo>
                        <a:pt x="288" y="65"/>
                      </a:lnTo>
                      <a:lnTo>
                        <a:pt x="288" y="65"/>
                      </a:lnTo>
                      <a:lnTo>
                        <a:pt x="288" y="65"/>
                      </a:lnTo>
                      <a:lnTo>
                        <a:pt x="288" y="65"/>
                      </a:lnTo>
                      <a:lnTo>
                        <a:pt x="284" y="65"/>
                      </a:lnTo>
                      <a:lnTo>
                        <a:pt x="284" y="65"/>
                      </a:lnTo>
                      <a:lnTo>
                        <a:pt x="283" y="63"/>
                      </a:lnTo>
                      <a:lnTo>
                        <a:pt x="283" y="61"/>
                      </a:lnTo>
                      <a:lnTo>
                        <a:pt x="279" y="59"/>
                      </a:lnTo>
                      <a:lnTo>
                        <a:pt x="279" y="58"/>
                      </a:lnTo>
                      <a:lnTo>
                        <a:pt x="279" y="58"/>
                      </a:lnTo>
                      <a:lnTo>
                        <a:pt x="279" y="58"/>
                      </a:lnTo>
                      <a:lnTo>
                        <a:pt x="279" y="56"/>
                      </a:lnTo>
                      <a:lnTo>
                        <a:pt x="279" y="56"/>
                      </a:lnTo>
                      <a:lnTo>
                        <a:pt x="270" y="56"/>
                      </a:lnTo>
                      <a:lnTo>
                        <a:pt x="270" y="54"/>
                      </a:lnTo>
                      <a:lnTo>
                        <a:pt x="267" y="54"/>
                      </a:lnTo>
                      <a:lnTo>
                        <a:pt x="265" y="54"/>
                      </a:lnTo>
                      <a:lnTo>
                        <a:pt x="265" y="52"/>
                      </a:lnTo>
                      <a:lnTo>
                        <a:pt x="265" y="52"/>
                      </a:lnTo>
                      <a:lnTo>
                        <a:pt x="263" y="52"/>
                      </a:lnTo>
                      <a:lnTo>
                        <a:pt x="260" y="56"/>
                      </a:lnTo>
                      <a:lnTo>
                        <a:pt x="258" y="56"/>
                      </a:lnTo>
                      <a:lnTo>
                        <a:pt x="258" y="56"/>
                      </a:lnTo>
                      <a:lnTo>
                        <a:pt x="258" y="58"/>
                      </a:lnTo>
                      <a:lnTo>
                        <a:pt x="258" y="58"/>
                      </a:lnTo>
                      <a:lnTo>
                        <a:pt x="258" y="61"/>
                      </a:lnTo>
                      <a:lnTo>
                        <a:pt x="258" y="63"/>
                      </a:lnTo>
                      <a:lnTo>
                        <a:pt x="260" y="65"/>
                      </a:lnTo>
                      <a:lnTo>
                        <a:pt x="260" y="65"/>
                      </a:lnTo>
                      <a:close/>
                      <a:moveTo>
                        <a:pt x="373" y="82"/>
                      </a:moveTo>
                      <a:lnTo>
                        <a:pt x="375" y="82"/>
                      </a:lnTo>
                      <a:lnTo>
                        <a:pt x="375" y="84"/>
                      </a:lnTo>
                      <a:lnTo>
                        <a:pt x="379" y="84"/>
                      </a:lnTo>
                      <a:lnTo>
                        <a:pt x="380" y="84"/>
                      </a:lnTo>
                      <a:lnTo>
                        <a:pt x="382" y="82"/>
                      </a:lnTo>
                      <a:lnTo>
                        <a:pt x="386" y="84"/>
                      </a:lnTo>
                      <a:lnTo>
                        <a:pt x="386" y="84"/>
                      </a:lnTo>
                      <a:lnTo>
                        <a:pt x="387" y="84"/>
                      </a:lnTo>
                      <a:lnTo>
                        <a:pt x="387" y="86"/>
                      </a:lnTo>
                      <a:lnTo>
                        <a:pt x="387" y="86"/>
                      </a:lnTo>
                      <a:lnTo>
                        <a:pt x="382" y="86"/>
                      </a:lnTo>
                      <a:lnTo>
                        <a:pt x="382" y="87"/>
                      </a:lnTo>
                      <a:lnTo>
                        <a:pt x="380" y="87"/>
                      </a:lnTo>
                      <a:lnTo>
                        <a:pt x="380" y="89"/>
                      </a:lnTo>
                      <a:lnTo>
                        <a:pt x="382" y="89"/>
                      </a:lnTo>
                      <a:lnTo>
                        <a:pt x="389" y="98"/>
                      </a:lnTo>
                      <a:lnTo>
                        <a:pt x="393" y="98"/>
                      </a:lnTo>
                      <a:lnTo>
                        <a:pt x="393" y="100"/>
                      </a:lnTo>
                      <a:lnTo>
                        <a:pt x="391" y="100"/>
                      </a:lnTo>
                      <a:lnTo>
                        <a:pt x="391" y="101"/>
                      </a:lnTo>
                      <a:lnTo>
                        <a:pt x="393" y="101"/>
                      </a:lnTo>
                      <a:lnTo>
                        <a:pt x="394" y="101"/>
                      </a:lnTo>
                      <a:lnTo>
                        <a:pt x="396" y="101"/>
                      </a:lnTo>
                      <a:lnTo>
                        <a:pt x="398" y="101"/>
                      </a:lnTo>
                      <a:lnTo>
                        <a:pt x="400" y="98"/>
                      </a:lnTo>
                      <a:lnTo>
                        <a:pt x="405" y="98"/>
                      </a:lnTo>
                      <a:lnTo>
                        <a:pt x="405" y="96"/>
                      </a:lnTo>
                      <a:lnTo>
                        <a:pt x="408" y="96"/>
                      </a:lnTo>
                      <a:lnTo>
                        <a:pt x="408" y="94"/>
                      </a:lnTo>
                      <a:lnTo>
                        <a:pt x="412" y="94"/>
                      </a:lnTo>
                      <a:lnTo>
                        <a:pt x="415" y="96"/>
                      </a:lnTo>
                      <a:lnTo>
                        <a:pt x="417" y="96"/>
                      </a:lnTo>
                      <a:lnTo>
                        <a:pt x="417" y="94"/>
                      </a:lnTo>
                      <a:lnTo>
                        <a:pt x="419" y="94"/>
                      </a:lnTo>
                      <a:lnTo>
                        <a:pt x="419" y="91"/>
                      </a:lnTo>
                      <a:lnTo>
                        <a:pt x="417" y="91"/>
                      </a:lnTo>
                      <a:lnTo>
                        <a:pt x="417" y="89"/>
                      </a:lnTo>
                      <a:lnTo>
                        <a:pt x="417" y="87"/>
                      </a:lnTo>
                      <a:lnTo>
                        <a:pt x="415" y="87"/>
                      </a:lnTo>
                      <a:lnTo>
                        <a:pt x="415" y="87"/>
                      </a:lnTo>
                      <a:lnTo>
                        <a:pt x="415" y="86"/>
                      </a:lnTo>
                      <a:lnTo>
                        <a:pt x="417" y="86"/>
                      </a:lnTo>
                      <a:lnTo>
                        <a:pt x="415" y="82"/>
                      </a:lnTo>
                      <a:lnTo>
                        <a:pt x="414" y="80"/>
                      </a:lnTo>
                      <a:lnTo>
                        <a:pt x="412" y="79"/>
                      </a:lnTo>
                      <a:lnTo>
                        <a:pt x="410" y="79"/>
                      </a:lnTo>
                      <a:lnTo>
                        <a:pt x="408" y="77"/>
                      </a:lnTo>
                      <a:lnTo>
                        <a:pt x="401" y="77"/>
                      </a:lnTo>
                      <a:lnTo>
                        <a:pt x="401" y="73"/>
                      </a:lnTo>
                      <a:lnTo>
                        <a:pt x="396" y="73"/>
                      </a:lnTo>
                      <a:lnTo>
                        <a:pt x="393" y="72"/>
                      </a:lnTo>
                      <a:lnTo>
                        <a:pt x="389" y="72"/>
                      </a:lnTo>
                      <a:lnTo>
                        <a:pt x="386" y="70"/>
                      </a:lnTo>
                      <a:lnTo>
                        <a:pt x="382" y="68"/>
                      </a:lnTo>
                      <a:lnTo>
                        <a:pt x="379" y="65"/>
                      </a:lnTo>
                      <a:lnTo>
                        <a:pt x="375" y="63"/>
                      </a:lnTo>
                      <a:lnTo>
                        <a:pt x="373" y="63"/>
                      </a:lnTo>
                      <a:lnTo>
                        <a:pt x="372" y="63"/>
                      </a:lnTo>
                      <a:lnTo>
                        <a:pt x="372" y="65"/>
                      </a:lnTo>
                      <a:lnTo>
                        <a:pt x="370" y="75"/>
                      </a:lnTo>
                      <a:lnTo>
                        <a:pt x="370" y="75"/>
                      </a:lnTo>
                      <a:lnTo>
                        <a:pt x="372" y="75"/>
                      </a:lnTo>
                      <a:lnTo>
                        <a:pt x="372" y="77"/>
                      </a:lnTo>
                      <a:lnTo>
                        <a:pt x="370" y="77"/>
                      </a:lnTo>
                      <a:lnTo>
                        <a:pt x="370" y="80"/>
                      </a:lnTo>
                      <a:lnTo>
                        <a:pt x="373" y="80"/>
                      </a:lnTo>
                      <a:lnTo>
                        <a:pt x="373" y="82"/>
                      </a:lnTo>
                      <a:close/>
                      <a:moveTo>
                        <a:pt x="546" y="65"/>
                      </a:moveTo>
                      <a:lnTo>
                        <a:pt x="546" y="65"/>
                      </a:lnTo>
                      <a:lnTo>
                        <a:pt x="546" y="65"/>
                      </a:lnTo>
                      <a:lnTo>
                        <a:pt x="546" y="63"/>
                      </a:lnTo>
                      <a:lnTo>
                        <a:pt x="546" y="63"/>
                      </a:lnTo>
                      <a:lnTo>
                        <a:pt x="546" y="63"/>
                      </a:lnTo>
                      <a:lnTo>
                        <a:pt x="546" y="63"/>
                      </a:lnTo>
                      <a:lnTo>
                        <a:pt x="543" y="63"/>
                      </a:lnTo>
                      <a:lnTo>
                        <a:pt x="541" y="65"/>
                      </a:lnTo>
                      <a:lnTo>
                        <a:pt x="541" y="66"/>
                      </a:lnTo>
                      <a:lnTo>
                        <a:pt x="544" y="66"/>
                      </a:lnTo>
                      <a:lnTo>
                        <a:pt x="546" y="65"/>
                      </a:lnTo>
                      <a:close/>
                      <a:moveTo>
                        <a:pt x="185" y="79"/>
                      </a:moveTo>
                      <a:lnTo>
                        <a:pt x="188" y="79"/>
                      </a:lnTo>
                      <a:lnTo>
                        <a:pt x="188" y="80"/>
                      </a:lnTo>
                      <a:lnTo>
                        <a:pt x="192" y="80"/>
                      </a:lnTo>
                      <a:lnTo>
                        <a:pt x="192" y="80"/>
                      </a:lnTo>
                      <a:lnTo>
                        <a:pt x="199" y="80"/>
                      </a:lnTo>
                      <a:lnTo>
                        <a:pt x="199" y="82"/>
                      </a:lnTo>
                      <a:lnTo>
                        <a:pt x="201" y="82"/>
                      </a:lnTo>
                      <a:lnTo>
                        <a:pt x="202" y="82"/>
                      </a:lnTo>
                      <a:lnTo>
                        <a:pt x="202" y="80"/>
                      </a:lnTo>
                      <a:lnTo>
                        <a:pt x="204" y="80"/>
                      </a:lnTo>
                      <a:lnTo>
                        <a:pt x="204" y="80"/>
                      </a:lnTo>
                      <a:lnTo>
                        <a:pt x="213" y="80"/>
                      </a:lnTo>
                      <a:lnTo>
                        <a:pt x="213" y="79"/>
                      </a:lnTo>
                      <a:lnTo>
                        <a:pt x="213" y="79"/>
                      </a:lnTo>
                      <a:lnTo>
                        <a:pt x="213" y="75"/>
                      </a:lnTo>
                      <a:lnTo>
                        <a:pt x="215" y="75"/>
                      </a:lnTo>
                      <a:lnTo>
                        <a:pt x="215" y="72"/>
                      </a:lnTo>
                      <a:lnTo>
                        <a:pt x="215" y="68"/>
                      </a:lnTo>
                      <a:lnTo>
                        <a:pt x="213" y="66"/>
                      </a:lnTo>
                      <a:lnTo>
                        <a:pt x="208" y="66"/>
                      </a:lnTo>
                      <a:lnTo>
                        <a:pt x="206" y="65"/>
                      </a:lnTo>
                      <a:lnTo>
                        <a:pt x="201" y="63"/>
                      </a:lnTo>
                      <a:lnTo>
                        <a:pt x="199" y="65"/>
                      </a:lnTo>
                      <a:lnTo>
                        <a:pt x="197" y="66"/>
                      </a:lnTo>
                      <a:lnTo>
                        <a:pt x="197" y="66"/>
                      </a:lnTo>
                      <a:lnTo>
                        <a:pt x="195" y="66"/>
                      </a:lnTo>
                      <a:lnTo>
                        <a:pt x="192" y="66"/>
                      </a:lnTo>
                      <a:lnTo>
                        <a:pt x="190" y="70"/>
                      </a:lnTo>
                      <a:lnTo>
                        <a:pt x="188" y="70"/>
                      </a:lnTo>
                      <a:lnTo>
                        <a:pt x="187" y="72"/>
                      </a:lnTo>
                      <a:lnTo>
                        <a:pt x="185" y="72"/>
                      </a:lnTo>
                      <a:lnTo>
                        <a:pt x="183" y="73"/>
                      </a:lnTo>
                      <a:lnTo>
                        <a:pt x="185" y="75"/>
                      </a:lnTo>
                      <a:lnTo>
                        <a:pt x="183" y="75"/>
                      </a:lnTo>
                      <a:lnTo>
                        <a:pt x="183" y="77"/>
                      </a:lnTo>
                      <a:lnTo>
                        <a:pt x="183" y="77"/>
                      </a:lnTo>
                      <a:lnTo>
                        <a:pt x="185" y="77"/>
                      </a:lnTo>
                      <a:lnTo>
                        <a:pt x="185" y="79"/>
                      </a:lnTo>
                      <a:close/>
                      <a:moveTo>
                        <a:pt x="1948" y="75"/>
                      </a:moveTo>
                      <a:lnTo>
                        <a:pt x="1948" y="77"/>
                      </a:lnTo>
                      <a:lnTo>
                        <a:pt x="1950" y="77"/>
                      </a:lnTo>
                      <a:lnTo>
                        <a:pt x="1950" y="79"/>
                      </a:lnTo>
                      <a:lnTo>
                        <a:pt x="1950" y="80"/>
                      </a:lnTo>
                      <a:lnTo>
                        <a:pt x="1950" y="82"/>
                      </a:lnTo>
                      <a:lnTo>
                        <a:pt x="1953" y="82"/>
                      </a:lnTo>
                      <a:lnTo>
                        <a:pt x="1953" y="84"/>
                      </a:lnTo>
                      <a:lnTo>
                        <a:pt x="1956" y="84"/>
                      </a:lnTo>
                      <a:lnTo>
                        <a:pt x="1955" y="80"/>
                      </a:lnTo>
                      <a:lnTo>
                        <a:pt x="1953" y="79"/>
                      </a:lnTo>
                      <a:lnTo>
                        <a:pt x="1951" y="75"/>
                      </a:lnTo>
                      <a:lnTo>
                        <a:pt x="1950" y="72"/>
                      </a:lnTo>
                      <a:lnTo>
                        <a:pt x="1948" y="72"/>
                      </a:lnTo>
                      <a:lnTo>
                        <a:pt x="1948" y="70"/>
                      </a:lnTo>
                      <a:lnTo>
                        <a:pt x="1948" y="66"/>
                      </a:lnTo>
                      <a:lnTo>
                        <a:pt x="1948" y="63"/>
                      </a:lnTo>
                      <a:lnTo>
                        <a:pt x="1944" y="63"/>
                      </a:lnTo>
                      <a:lnTo>
                        <a:pt x="1946" y="73"/>
                      </a:lnTo>
                      <a:lnTo>
                        <a:pt x="1948" y="75"/>
                      </a:lnTo>
                      <a:close/>
                      <a:moveTo>
                        <a:pt x="150" y="80"/>
                      </a:moveTo>
                      <a:lnTo>
                        <a:pt x="155" y="80"/>
                      </a:lnTo>
                      <a:lnTo>
                        <a:pt x="155" y="79"/>
                      </a:lnTo>
                      <a:lnTo>
                        <a:pt x="157" y="79"/>
                      </a:lnTo>
                      <a:lnTo>
                        <a:pt x="159" y="80"/>
                      </a:lnTo>
                      <a:lnTo>
                        <a:pt x="160" y="80"/>
                      </a:lnTo>
                      <a:lnTo>
                        <a:pt x="160" y="79"/>
                      </a:lnTo>
                      <a:lnTo>
                        <a:pt x="167" y="79"/>
                      </a:lnTo>
                      <a:lnTo>
                        <a:pt x="169" y="82"/>
                      </a:lnTo>
                      <a:lnTo>
                        <a:pt x="176" y="84"/>
                      </a:lnTo>
                      <a:lnTo>
                        <a:pt x="176" y="82"/>
                      </a:lnTo>
                      <a:lnTo>
                        <a:pt x="178" y="80"/>
                      </a:lnTo>
                      <a:lnTo>
                        <a:pt x="178" y="79"/>
                      </a:lnTo>
                      <a:lnTo>
                        <a:pt x="180" y="77"/>
                      </a:lnTo>
                      <a:lnTo>
                        <a:pt x="181" y="77"/>
                      </a:lnTo>
                      <a:lnTo>
                        <a:pt x="180" y="75"/>
                      </a:lnTo>
                      <a:lnTo>
                        <a:pt x="180" y="72"/>
                      </a:lnTo>
                      <a:lnTo>
                        <a:pt x="173" y="72"/>
                      </a:lnTo>
                      <a:lnTo>
                        <a:pt x="173" y="72"/>
                      </a:lnTo>
                      <a:lnTo>
                        <a:pt x="169" y="70"/>
                      </a:lnTo>
                      <a:lnTo>
                        <a:pt x="167" y="70"/>
                      </a:lnTo>
                      <a:lnTo>
                        <a:pt x="164" y="70"/>
                      </a:lnTo>
                      <a:lnTo>
                        <a:pt x="162" y="72"/>
                      </a:lnTo>
                      <a:lnTo>
                        <a:pt x="159" y="72"/>
                      </a:lnTo>
                      <a:lnTo>
                        <a:pt x="155" y="72"/>
                      </a:lnTo>
                      <a:lnTo>
                        <a:pt x="153" y="73"/>
                      </a:lnTo>
                      <a:lnTo>
                        <a:pt x="152" y="73"/>
                      </a:lnTo>
                      <a:lnTo>
                        <a:pt x="150" y="75"/>
                      </a:lnTo>
                      <a:lnTo>
                        <a:pt x="148" y="79"/>
                      </a:lnTo>
                      <a:lnTo>
                        <a:pt x="150" y="79"/>
                      </a:lnTo>
                      <a:lnTo>
                        <a:pt x="150" y="80"/>
                      </a:lnTo>
                      <a:lnTo>
                        <a:pt x="150" y="80"/>
                      </a:lnTo>
                      <a:close/>
                      <a:moveTo>
                        <a:pt x="2203" y="73"/>
                      </a:moveTo>
                      <a:lnTo>
                        <a:pt x="2203" y="75"/>
                      </a:lnTo>
                      <a:lnTo>
                        <a:pt x="2204" y="75"/>
                      </a:lnTo>
                      <a:lnTo>
                        <a:pt x="2204" y="77"/>
                      </a:lnTo>
                      <a:lnTo>
                        <a:pt x="2211" y="75"/>
                      </a:lnTo>
                      <a:lnTo>
                        <a:pt x="2211" y="73"/>
                      </a:lnTo>
                      <a:lnTo>
                        <a:pt x="2206" y="73"/>
                      </a:lnTo>
                      <a:lnTo>
                        <a:pt x="2204" y="72"/>
                      </a:lnTo>
                      <a:lnTo>
                        <a:pt x="2203" y="70"/>
                      </a:lnTo>
                      <a:lnTo>
                        <a:pt x="2199" y="70"/>
                      </a:lnTo>
                      <a:lnTo>
                        <a:pt x="2196" y="70"/>
                      </a:lnTo>
                      <a:lnTo>
                        <a:pt x="2194" y="72"/>
                      </a:lnTo>
                      <a:lnTo>
                        <a:pt x="2192" y="72"/>
                      </a:lnTo>
                      <a:lnTo>
                        <a:pt x="2192" y="72"/>
                      </a:lnTo>
                      <a:lnTo>
                        <a:pt x="2192" y="72"/>
                      </a:lnTo>
                      <a:lnTo>
                        <a:pt x="2190" y="72"/>
                      </a:lnTo>
                      <a:lnTo>
                        <a:pt x="2190" y="75"/>
                      </a:lnTo>
                      <a:lnTo>
                        <a:pt x="2194" y="75"/>
                      </a:lnTo>
                      <a:lnTo>
                        <a:pt x="2199" y="73"/>
                      </a:lnTo>
                      <a:lnTo>
                        <a:pt x="2203" y="73"/>
                      </a:lnTo>
                      <a:close/>
                      <a:moveTo>
                        <a:pt x="2169" y="79"/>
                      </a:moveTo>
                      <a:lnTo>
                        <a:pt x="2169" y="80"/>
                      </a:lnTo>
                      <a:lnTo>
                        <a:pt x="2169" y="82"/>
                      </a:lnTo>
                      <a:lnTo>
                        <a:pt x="2171" y="84"/>
                      </a:lnTo>
                      <a:lnTo>
                        <a:pt x="2175" y="84"/>
                      </a:lnTo>
                      <a:lnTo>
                        <a:pt x="2175" y="82"/>
                      </a:lnTo>
                      <a:lnTo>
                        <a:pt x="2173" y="82"/>
                      </a:lnTo>
                      <a:lnTo>
                        <a:pt x="2173" y="80"/>
                      </a:lnTo>
                      <a:lnTo>
                        <a:pt x="2171" y="77"/>
                      </a:lnTo>
                      <a:lnTo>
                        <a:pt x="2169" y="79"/>
                      </a:lnTo>
                      <a:close/>
                      <a:moveTo>
                        <a:pt x="131" y="96"/>
                      </a:moveTo>
                      <a:lnTo>
                        <a:pt x="131" y="98"/>
                      </a:lnTo>
                      <a:lnTo>
                        <a:pt x="134" y="98"/>
                      </a:lnTo>
                      <a:lnTo>
                        <a:pt x="136" y="98"/>
                      </a:lnTo>
                      <a:lnTo>
                        <a:pt x="138" y="96"/>
                      </a:lnTo>
                      <a:lnTo>
                        <a:pt x="138" y="94"/>
                      </a:lnTo>
                      <a:lnTo>
                        <a:pt x="139" y="94"/>
                      </a:lnTo>
                      <a:lnTo>
                        <a:pt x="141" y="93"/>
                      </a:lnTo>
                      <a:lnTo>
                        <a:pt x="141" y="89"/>
                      </a:lnTo>
                      <a:lnTo>
                        <a:pt x="139" y="87"/>
                      </a:lnTo>
                      <a:lnTo>
                        <a:pt x="138" y="84"/>
                      </a:lnTo>
                      <a:lnTo>
                        <a:pt x="136" y="80"/>
                      </a:lnTo>
                      <a:lnTo>
                        <a:pt x="131" y="80"/>
                      </a:lnTo>
                      <a:lnTo>
                        <a:pt x="131" y="82"/>
                      </a:lnTo>
                      <a:lnTo>
                        <a:pt x="127" y="82"/>
                      </a:lnTo>
                      <a:lnTo>
                        <a:pt x="126" y="84"/>
                      </a:lnTo>
                      <a:lnTo>
                        <a:pt x="122" y="86"/>
                      </a:lnTo>
                      <a:lnTo>
                        <a:pt x="124" y="89"/>
                      </a:lnTo>
                      <a:lnTo>
                        <a:pt x="124" y="91"/>
                      </a:lnTo>
                      <a:lnTo>
                        <a:pt x="124" y="93"/>
                      </a:lnTo>
                      <a:lnTo>
                        <a:pt x="126" y="94"/>
                      </a:lnTo>
                      <a:lnTo>
                        <a:pt x="127" y="96"/>
                      </a:lnTo>
                      <a:lnTo>
                        <a:pt x="131" y="96"/>
                      </a:lnTo>
                      <a:close/>
                      <a:moveTo>
                        <a:pt x="180" y="89"/>
                      </a:moveTo>
                      <a:lnTo>
                        <a:pt x="173" y="89"/>
                      </a:lnTo>
                      <a:lnTo>
                        <a:pt x="173" y="93"/>
                      </a:lnTo>
                      <a:lnTo>
                        <a:pt x="171" y="93"/>
                      </a:lnTo>
                      <a:lnTo>
                        <a:pt x="171" y="93"/>
                      </a:lnTo>
                      <a:lnTo>
                        <a:pt x="167" y="93"/>
                      </a:lnTo>
                      <a:lnTo>
                        <a:pt x="164" y="94"/>
                      </a:lnTo>
                      <a:lnTo>
                        <a:pt x="160" y="96"/>
                      </a:lnTo>
                      <a:lnTo>
                        <a:pt x="155" y="96"/>
                      </a:lnTo>
                      <a:lnTo>
                        <a:pt x="153" y="103"/>
                      </a:lnTo>
                      <a:lnTo>
                        <a:pt x="155" y="108"/>
                      </a:lnTo>
                      <a:lnTo>
                        <a:pt x="155" y="113"/>
                      </a:lnTo>
                      <a:lnTo>
                        <a:pt x="157" y="113"/>
                      </a:lnTo>
                      <a:lnTo>
                        <a:pt x="159" y="115"/>
                      </a:lnTo>
                      <a:lnTo>
                        <a:pt x="162" y="117"/>
                      </a:lnTo>
                      <a:lnTo>
                        <a:pt x="162" y="117"/>
                      </a:lnTo>
                      <a:lnTo>
                        <a:pt x="167" y="119"/>
                      </a:lnTo>
                      <a:lnTo>
                        <a:pt x="167" y="119"/>
                      </a:lnTo>
                      <a:lnTo>
                        <a:pt x="171" y="119"/>
                      </a:lnTo>
                      <a:lnTo>
                        <a:pt x="171" y="120"/>
                      </a:lnTo>
                      <a:lnTo>
                        <a:pt x="181" y="117"/>
                      </a:lnTo>
                      <a:lnTo>
                        <a:pt x="183" y="115"/>
                      </a:lnTo>
                      <a:lnTo>
                        <a:pt x="185" y="115"/>
                      </a:lnTo>
                      <a:lnTo>
                        <a:pt x="188" y="115"/>
                      </a:lnTo>
                      <a:lnTo>
                        <a:pt x="192" y="113"/>
                      </a:lnTo>
                      <a:lnTo>
                        <a:pt x="192" y="113"/>
                      </a:lnTo>
                      <a:lnTo>
                        <a:pt x="197" y="108"/>
                      </a:lnTo>
                      <a:lnTo>
                        <a:pt x="197" y="105"/>
                      </a:lnTo>
                      <a:lnTo>
                        <a:pt x="197" y="103"/>
                      </a:lnTo>
                      <a:lnTo>
                        <a:pt x="195" y="101"/>
                      </a:lnTo>
                      <a:lnTo>
                        <a:pt x="195" y="101"/>
                      </a:lnTo>
                      <a:lnTo>
                        <a:pt x="194" y="100"/>
                      </a:lnTo>
                      <a:lnTo>
                        <a:pt x="192" y="100"/>
                      </a:lnTo>
                      <a:lnTo>
                        <a:pt x="192" y="98"/>
                      </a:lnTo>
                      <a:lnTo>
                        <a:pt x="192" y="98"/>
                      </a:lnTo>
                      <a:lnTo>
                        <a:pt x="197" y="96"/>
                      </a:lnTo>
                      <a:lnTo>
                        <a:pt x="202" y="96"/>
                      </a:lnTo>
                      <a:lnTo>
                        <a:pt x="204" y="94"/>
                      </a:lnTo>
                      <a:lnTo>
                        <a:pt x="204" y="93"/>
                      </a:lnTo>
                      <a:lnTo>
                        <a:pt x="206" y="89"/>
                      </a:lnTo>
                      <a:lnTo>
                        <a:pt x="206" y="86"/>
                      </a:lnTo>
                      <a:lnTo>
                        <a:pt x="201" y="86"/>
                      </a:lnTo>
                      <a:lnTo>
                        <a:pt x="199" y="86"/>
                      </a:lnTo>
                      <a:lnTo>
                        <a:pt x="199" y="84"/>
                      </a:lnTo>
                      <a:lnTo>
                        <a:pt x="197" y="84"/>
                      </a:lnTo>
                      <a:lnTo>
                        <a:pt x="194" y="84"/>
                      </a:lnTo>
                      <a:lnTo>
                        <a:pt x="194" y="86"/>
                      </a:lnTo>
                      <a:lnTo>
                        <a:pt x="192" y="86"/>
                      </a:lnTo>
                      <a:lnTo>
                        <a:pt x="190" y="87"/>
                      </a:lnTo>
                      <a:lnTo>
                        <a:pt x="183" y="86"/>
                      </a:lnTo>
                      <a:lnTo>
                        <a:pt x="183" y="87"/>
                      </a:lnTo>
                      <a:lnTo>
                        <a:pt x="180" y="87"/>
                      </a:lnTo>
                      <a:lnTo>
                        <a:pt x="180" y="89"/>
                      </a:lnTo>
                      <a:close/>
                      <a:moveTo>
                        <a:pt x="2" y="138"/>
                      </a:moveTo>
                      <a:lnTo>
                        <a:pt x="2" y="140"/>
                      </a:lnTo>
                      <a:lnTo>
                        <a:pt x="7" y="140"/>
                      </a:lnTo>
                      <a:lnTo>
                        <a:pt x="9" y="141"/>
                      </a:lnTo>
                      <a:lnTo>
                        <a:pt x="10" y="143"/>
                      </a:lnTo>
                      <a:lnTo>
                        <a:pt x="10" y="147"/>
                      </a:lnTo>
                      <a:lnTo>
                        <a:pt x="12" y="147"/>
                      </a:lnTo>
                      <a:lnTo>
                        <a:pt x="12" y="150"/>
                      </a:lnTo>
                      <a:lnTo>
                        <a:pt x="14" y="150"/>
                      </a:lnTo>
                      <a:lnTo>
                        <a:pt x="14" y="152"/>
                      </a:lnTo>
                      <a:lnTo>
                        <a:pt x="17" y="152"/>
                      </a:lnTo>
                      <a:lnTo>
                        <a:pt x="19" y="152"/>
                      </a:lnTo>
                      <a:lnTo>
                        <a:pt x="21" y="150"/>
                      </a:lnTo>
                      <a:lnTo>
                        <a:pt x="23" y="148"/>
                      </a:lnTo>
                      <a:lnTo>
                        <a:pt x="23" y="148"/>
                      </a:lnTo>
                      <a:lnTo>
                        <a:pt x="30" y="148"/>
                      </a:lnTo>
                      <a:lnTo>
                        <a:pt x="30" y="152"/>
                      </a:lnTo>
                      <a:lnTo>
                        <a:pt x="36" y="150"/>
                      </a:lnTo>
                      <a:lnTo>
                        <a:pt x="36" y="148"/>
                      </a:lnTo>
                      <a:lnTo>
                        <a:pt x="38" y="148"/>
                      </a:lnTo>
                      <a:lnTo>
                        <a:pt x="38" y="147"/>
                      </a:lnTo>
                      <a:lnTo>
                        <a:pt x="40" y="147"/>
                      </a:lnTo>
                      <a:lnTo>
                        <a:pt x="40" y="147"/>
                      </a:lnTo>
                      <a:lnTo>
                        <a:pt x="40" y="147"/>
                      </a:lnTo>
                      <a:lnTo>
                        <a:pt x="42" y="148"/>
                      </a:lnTo>
                      <a:lnTo>
                        <a:pt x="42" y="148"/>
                      </a:lnTo>
                      <a:lnTo>
                        <a:pt x="42" y="148"/>
                      </a:lnTo>
                      <a:lnTo>
                        <a:pt x="42" y="148"/>
                      </a:lnTo>
                      <a:lnTo>
                        <a:pt x="42" y="147"/>
                      </a:lnTo>
                      <a:lnTo>
                        <a:pt x="42" y="145"/>
                      </a:lnTo>
                      <a:lnTo>
                        <a:pt x="42" y="143"/>
                      </a:lnTo>
                      <a:lnTo>
                        <a:pt x="42" y="140"/>
                      </a:lnTo>
                      <a:lnTo>
                        <a:pt x="43" y="140"/>
                      </a:lnTo>
                      <a:lnTo>
                        <a:pt x="45" y="147"/>
                      </a:lnTo>
                      <a:lnTo>
                        <a:pt x="47" y="148"/>
                      </a:lnTo>
                      <a:lnTo>
                        <a:pt x="47" y="152"/>
                      </a:lnTo>
                      <a:lnTo>
                        <a:pt x="49" y="152"/>
                      </a:lnTo>
                      <a:lnTo>
                        <a:pt x="49" y="152"/>
                      </a:lnTo>
                      <a:lnTo>
                        <a:pt x="57" y="148"/>
                      </a:lnTo>
                      <a:lnTo>
                        <a:pt x="59" y="143"/>
                      </a:lnTo>
                      <a:lnTo>
                        <a:pt x="59" y="143"/>
                      </a:lnTo>
                      <a:lnTo>
                        <a:pt x="59" y="141"/>
                      </a:lnTo>
                      <a:lnTo>
                        <a:pt x="59" y="138"/>
                      </a:lnTo>
                      <a:lnTo>
                        <a:pt x="59" y="136"/>
                      </a:lnTo>
                      <a:lnTo>
                        <a:pt x="59" y="136"/>
                      </a:lnTo>
                      <a:lnTo>
                        <a:pt x="61" y="134"/>
                      </a:lnTo>
                      <a:lnTo>
                        <a:pt x="61" y="134"/>
                      </a:lnTo>
                      <a:lnTo>
                        <a:pt x="61" y="134"/>
                      </a:lnTo>
                      <a:lnTo>
                        <a:pt x="63" y="140"/>
                      </a:lnTo>
                      <a:lnTo>
                        <a:pt x="63" y="140"/>
                      </a:lnTo>
                      <a:lnTo>
                        <a:pt x="64" y="140"/>
                      </a:lnTo>
                      <a:lnTo>
                        <a:pt x="64" y="140"/>
                      </a:lnTo>
                      <a:lnTo>
                        <a:pt x="66" y="140"/>
                      </a:lnTo>
                      <a:lnTo>
                        <a:pt x="66" y="140"/>
                      </a:lnTo>
                      <a:lnTo>
                        <a:pt x="66" y="138"/>
                      </a:lnTo>
                      <a:lnTo>
                        <a:pt x="66" y="136"/>
                      </a:lnTo>
                      <a:lnTo>
                        <a:pt x="68" y="136"/>
                      </a:lnTo>
                      <a:lnTo>
                        <a:pt x="68" y="136"/>
                      </a:lnTo>
                      <a:lnTo>
                        <a:pt x="68" y="134"/>
                      </a:lnTo>
                      <a:lnTo>
                        <a:pt x="71" y="134"/>
                      </a:lnTo>
                      <a:lnTo>
                        <a:pt x="71" y="131"/>
                      </a:lnTo>
                      <a:lnTo>
                        <a:pt x="71" y="129"/>
                      </a:lnTo>
                      <a:lnTo>
                        <a:pt x="70" y="127"/>
                      </a:lnTo>
                      <a:lnTo>
                        <a:pt x="70" y="126"/>
                      </a:lnTo>
                      <a:lnTo>
                        <a:pt x="71" y="124"/>
                      </a:lnTo>
                      <a:lnTo>
                        <a:pt x="71" y="124"/>
                      </a:lnTo>
                      <a:lnTo>
                        <a:pt x="71" y="122"/>
                      </a:lnTo>
                      <a:lnTo>
                        <a:pt x="73" y="122"/>
                      </a:lnTo>
                      <a:lnTo>
                        <a:pt x="73" y="122"/>
                      </a:lnTo>
                      <a:lnTo>
                        <a:pt x="75" y="126"/>
                      </a:lnTo>
                      <a:lnTo>
                        <a:pt x="77" y="124"/>
                      </a:lnTo>
                      <a:lnTo>
                        <a:pt x="78" y="122"/>
                      </a:lnTo>
                      <a:lnTo>
                        <a:pt x="78" y="120"/>
                      </a:lnTo>
                      <a:lnTo>
                        <a:pt x="80" y="117"/>
                      </a:lnTo>
                      <a:lnTo>
                        <a:pt x="85" y="117"/>
                      </a:lnTo>
                      <a:lnTo>
                        <a:pt x="84" y="120"/>
                      </a:lnTo>
                      <a:lnTo>
                        <a:pt x="82" y="124"/>
                      </a:lnTo>
                      <a:lnTo>
                        <a:pt x="80" y="127"/>
                      </a:lnTo>
                      <a:lnTo>
                        <a:pt x="80" y="129"/>
                      </a:lnTo>
                      <a:lnTo>
                        <a:pt x="80" y="131"/>
                      </a:lnTo>
                      <a:lnTo>
                        <a:pt x="84" y="131"/>
                      </a:lnTo>
                      <a:lnTo>
                        <a:pt x="85" y="134"/>
                      </a:lnTo>
                      <a:lnTo>
                        <a:pt x="87" y="134"/>
                      </a:lnTo>
                      <a:lnTo>
                        <a:pt x="89" y="133"/>
                      </a:lnTo>
                      <a:lnTo>
                        <a:pt x="91" y="131"/>
                      </a:lnTo>
                      <a:lnTo>
                        <a:pt x="91" y="127"/>
                      </a:lnTo>
                      <a:lnTo>
                        <a:pt x="94" y="127"/>
                      </a:lnTo>
                      <a:lnTo>
                        <a:pt x="98" y="127"/>
                      </a:lnTo>
                      <a:lnTo>
                        <a:pt x="99" y="126"/>
                      </a:lnTo>
                      <a:lnTo>
                        <a:pt x="101" y="126"/>
                      </a:lnTo>
                      <a:lnTo>
                        <a:pt x="101" y="122"/>
                      </a:lnTo>
                      <a:lnTo>
                        <a:pt x="103" y="122"/>
                      </a:lnTo>
                      <a:lnTo>
                        <a:pt x="103" y="122"/>
                      </a:lnTo>
                      <a:lnTo>
                        <a:pt x="101" y="122"/>
                      </a:lnTo>
                      <a:lnTo>
                        <a:pt x="101" y="119"/>
                      </a:lnTo>
                      <a:lnTo>
                        <a:pt x="103" y="119"/>
                      </a:lnTo>
                      <a:lnTo>
                        <a:pt x="103" y="119"/>
                      </a:lnTo>
                      <a:lnTo>
                        <a:pt x="101" y="112"/>
                      </a:lnTo>
                      <a:lnTo>
                        <a:pt x="115" y="117"/>
                      </a:lnTo>
                      <a:lnTo>
                        <a:pt x="115" y="115"/>
                      </a:lnTo>
                      <a:lnTo>
                        <a:pt x="113" y="113"/>
                      </a:lnTo>
                      <a:lnTo>
                        <a:pt x="113" y="113"/>
                      </a:lnTo>
                      <a:lnTo>
                        <a:pt x="113" y="110"/>
                      </a:lnTo>
                      <a:lnTo>
                        <a:pt x="113" y="108"/>
                      </a:lnTo>
                      <a:lnTo>
                        <a:pt x="117" y="108"/>
                      </a:lnTo>
                      <a:lnTo>
                        <a:pt x="119" y="100"/>
                      </a:lnTo>
                      <a:lnTo>
                        <a:pt x="112" y="91"/>
                      </a:lnTo>
                      <a:lnTo>
                        <a:pt x="110" y="89"/>
                      </a:lnTo>
                      <a:lnTo>
                        <a:pt x="108" y="89"/>
                      </a:lnTo>
                      <a:lnTo>
                        <a:pt x="108" y="87"/>
                      </a:lnTo>
                      <a:lnTo>
                        <a:pt x="103" y="87"/>
                      </a:lnTo>
                      <a:lnTo>
                        <a:pt x="101" y="89"/>
                      </a:lnTo>
                      <a:lnTo>
                        <a:pt x="99" y="91"/>
                      </a:lnTo>
                      <a:lnTo>
                        <a:pt x="96" y="91"/>
                      </a:lnTo>
                      <a:lnTo>
                        <a:pt x="92" y="93"/>
                      </a:lnTo>
                      <a:lnTo>
                        <a:pt x="92" y="93"/>
                      </a:lnTo>
                      <a:lnTo>
                        <a:pt x="96" y="93"/>
                      </a:lnTo>
                      <a:lnTo>
                        <a:pt x="96" y="96"/>
                      </a:lnTo>
                      <a:lnTo>
                        <a:pt x="94" y="98"/>
                      </a:lnTo>
                      <a:lnTo>
                        <a:pt x="92" y="101"/>
                      </a:lnTo>
                      <a:lnTo>
                        <a:pt x="85" y="100"/>
                      </a:lnTo>
                      <a:lnTo>
                        <a:pt x="84" y="98"/>
                      </a:lnTo>
                      <a:lnTo>
                        <a:pt x="82" y="98"/>
                      </a:lnTo>
                      <a:lnTo>
                        <a:pt x="78" y="96"/>
                      </a:lnTo>
                      <a:lnTo>
                        <a:pt x="73" y="98"/>
                      </a:lnTo>
                      <a:lnTo>
                        <a:pt x="68" y="98"/>
                      </a:lnTo>
                      <a:lnTo>
                        <a:pt x="64" y="98"/>
                      </a:lnTo>
                      <a:lnTo>
                        <a:pt x="61" y="98"/>
                      </a:lnTo>
                      <a:lnTo>
                        <a:pt x="61" y="100"/>
                      </a:lnTo>
                      <a:lnTo>
                        <a:pt x="56" y="101"/>
                      </a:lnTo>
                      <a:lnTo>
                        <a:pt x="50" y="107"/>
                      </a:lnTo>
                      <a:lnTo>
                        <a:pt x="49" y="107"/>
                      </a:lnTo>
                      <a:lnTo>
                        <a:pt x="49" y="108"/>
                      </a:lnTo>
                      <a:lnTo>
                        <a:pt x="47" y="108"/>
                      </a:lnTo>
                      <a:lnTo>
                        <a:pt x="43" y="112"/>
                      </a:lnTo>
                      <a:lnTo>
                        <a:pt x="40" y="113"/>
                      </a:lnTo>
                      <a:lnTo>
                        <a:pt x="38" y="115"/>
                      </a:lnTo>
                      <a:lnTo>
                        <a:pt x="36" y="115"/>
                      </a:lnTo>
                      <a:lnTo>
                        <a:pt x="36" y="117"/>
                      </a:lnTo>
                      <a:lnTo>
                        <a:pt x="31" y="115"/>
                      </a:lnTo>
                      <a:lnTo>
                        <a:pt x="31" y="119"/>
                      </a:lnTo>
                      <a:lnTo>
                        <a:pt x="30" y="119"/>
                      </a:lnTo>
                      <a:lnTo>
                        <a:pt x="30" y="120"/>
                      </a:lnTo>
                      <a:lnTo>
                        <a:pt x="24" y="120"/>
                      </a:lnTo>
                      <a:lnTo>
                        <a:pt x="23" y="122"/>
                      </a:lnTo>
                      <a:lnTo>
                        <a:pt x="23" y="122"/>
                      </a:lnTo>
                      <a:lnTo>
                        <a:pt x="21" y="124"/>
                      </a:lnTo>
                      <a:lnTo>
                        <a:pt x="21" y="126"/>
                      </a:lnTo>
                      <a:lnTo>
                        <a:pt x="23" y="127"/>
                      </a:lnTo>
                      <a:lnTo>
                        <a:pt x="21" y="129"/>
                      </a:lnTo>
                      <a:lnTo>
                        <a:pt x="14" y="129"/>
                      </a:lnTo>
                      <a:lnTo>
                        <a:pt x="14" y="131"/>
                      </a:lnTo>
                      <a:lnTo>
                        <a:pt x="12" y="131"/>
                      </a:lnTo>
                      <a:lnTo>
                        <a:pt x="10" y="133"/>
                      </a:lnTo>
                      <a:lnTo>
                        <a:pt x="9" y="133"/>
                      </a:lnTo>
                      <a:lnTo>
                        <a:pt x="9" y="134"/>
                      </a:lnTo>
                      <a:lnTo>
                        <a:pt x="3" y="134"/>
                      </a:lnTo>
                      <a:lnTo>
                        <a:pt x="3" y="134"/>
                      </a:lnTo>
                      <a:lnTo>
                        <a:pt x="0" y="136"/>
                      </a:lnTo>
                      <a:lnTo>
                        <a:pt x="0" y="138"/>
                      </a:lnTo>
                      <a:lnTo>
                        <a:pt x="0" y="138"/>
                      </a:lnTo>
                      <a:lnTo>
                        <a:pt x="2" y="138"/>
                      </a:lnTo>
                      <a:close/>
                      <a:moveTo>
                        <a:pt x="59" y="131"/>
                      </a:moveTo>
                      <a:lnTo>
                        <a:pt x="59" y="131"/>
                      </a:lnTo>
                      <a:lnTo>
                        <a:pt x="59" y="133"/>
                      </a:lnTo>
                      <a:lnTo>
                        <a:pt x="59" y="133"/>
                      </a:lnTo>
                      <a:lnTo>
                        <a:pt x="59" y="131"/>
                      </a:lnTo>
                      <a:close/>
                      <a:moveTo>
                        <a:pt x="2084" y="105"/>
                      </a:moveTo>
                      <a:lnTo>
                        <a:pt x="2087" y="105"/>
                      </a:lnTo>
                      <a:lnTo>
                        <a:pt x="2087" y="103"/>
                      </a:lnTo>
                      <a:lnTo>
                        <a:pt x="2089" y="103"/>
                      </a:lnTo>
                      <a:lnTo>
                        <a:pt x="2089" y="98"/>
                      </a:lnTo>
                      <a:lnTo>
                        <a:pt x="2093" y="96"/>
                      </a:lnTo>
                      <a:lnTo>
                        <a:pt x="2093" y="94"/>
                      </a:lnTo>
                      <a:lnTo>
                        <a:pt x="2091" y="93"/>
                      </a:lnTo>
                      <a:lnTo>
                        <a:pt x="2091" y="91"/>
                      </a:lnTo>
                      <a:lnTo>
                        <a:pt x="2089" y="89"/>
                      </a:lnTo>
                      <a:lnTo>
                        <a:pt x="2086" y="89"/>
                      </a:lnTo>
                      <a:lnTo>
                        <a:pt x="2082" y="89"/>
                      </a:lnTo>
                      <a:lnTo>
                        <a:pt x="2079" y="87"/>
                      </a:lnTo>
                      <a:lnTo>
                        <a:pt x="2073" y="87"/>
                      </a:lnTo>
                      <a:lnTo>
                        <a:pt x="2070" y="89"/>
                      </a:lnTo>
                      <a:lnTo>
                        <a:pt x="2070" y="91"/>
                      </a:lnTo>
                      <a:lnTo>
                        <a:pt x="2066" y="91"/>
                      </a:lnTo>
                      <a:lnTo>
                        <a:pt x="2066" y="93"/>
                      </a:lnTo>
                      <a:lnTo>
                        <a:pt x="2063" y="93"/>
                      </a:lnTo>
                      <a:lnTo>
                        <a:pt x="2063" y="93"/>
                      </a:lnTo>
                      <a:lnTo>
                        <a:pt x="2061" y="93"/>
                      </a:lnTo>
                      <a:lnTo>
                        <a:pt x="2063" y="94"/>
                      </a:lnTo>
                      <a:lnTo>
                        <a:pt x="2066" y="96"/>
                      </a:lnTo>
                      <a:lnTo>
                        <a:pt x="2070" y="96"/>
                      </a:lnTo>
                      <a:lnTo>
                        <a:pt x="2072" y="98"/>
                      </a:lnTo>
                      <a:lnTo>
                        <a:pt x="2072" y="103"/>
                      </a:lnTo>
                      <a:lnTo>
                        <a:pt x="2073" y="103"/>
                      </a:lnTo>
                      <a:lnTo>
                        <a:pt x="2073" y="105"/>
                      </a:lnTo>
                      <a:lnTo>
                        <a:pt x="2073" y="105"/>
                      </a:lnTo>
                      <a:lnTo>
                        <a:pt x="2075" y="103"/>
                      </a:lnTo>
                      <a:lnTo>
                        <a:pt x="2075" y="103"/>
                      </a:lnTo>
                      <a:lnTo>
                        <a:pt x="2084" y="103"/>
                      </a:lnTo>
                      <a:lnTo>
                        <a:pt x="2084" y="105"/>
                      </a:lnTo>
                      <a:close/>
                      <a:moveTo>
                        <a:pt x="482" y="91"/>
                      </a:moveTo>
                      <a:lnTo>
                        <a:pt x="480" y="94"/>
                      </a:lnTo>
                      <a:lnTo>
                        <a:pt x="480" y="96"/>
                      </a:lnTo>
                      <a:lnTo>
                        <a:pt x="476" y="98"/>
                      </a:lnTo>
                      <a:lnTo>
                        <a:pt x="476" y="101"/>
                      </a:lnTo>
                      <a:lnTo>
                        <a:pt x="476" y="101"/>
                      </a:lnTo>
                      <a:lnTo>
                        <a:pt x="478" y="103"/>
                      </a:lnTo>
                      <a:lnTo>
                        <a:pt x="478" y="105"/>
                      </a:lnTo>
                      <a:lnTo>
                        <a:pt x="478" y="107"/>
                      </a:lnTo>
                      <a:lnTo>
                        <a:pt x="478" y="110"/>
                      </a:lnTo>
                      <a:lnTo>
                        <a:pt x="480" y="110"/>
                      </a:lnTo>
                      <a:lnTo>
                        <a:pt x="480" y="107"/>
                      </a:lnTo>
                      <a:lnTo>
                        <a:pt x="485" y="107"/>
                      </a:lnTo>
                      <a:lnTo>
                        <a:pt x="489" y="107"/>
                      </a:lnTo>
                      <a:lnTo>
                        <a:pt x="489" y="100"/>
                      </a:lnTo>
                      <a:lnTo>
                        <a:pt x="490" y="100"/>
                      </a:lnTo>
                      <a:lnTo>
                        <a:pt x="490" y="96"/>
                      </a:lnTo>
                      <a:lnTo>
                        <a:pt x="489" y="96"/>
                      </a:lnTo>
                      <a:lnTo>
                        <a:pt x="489" y="94"/>
                      </a:lnTo>
                      <a:lnTo>
                        <a:pt x="489" y="93"/>
                      </a:lnTo>
                      <a:lnTo>
                        <a:pt x="485" y="93"/>
                      </a:lnTo>
                      <a:lnTo>
                        <a:pt x="485" y="93"/>
                      </a:lnTo>
                      <a:lnTo>
                        <a:pt x="482" y="91"/>
                      </a:lnTo>
                      <a:close/>
                      <a:moveTo>
                        <a:pt x="270" y="93"/>
                      </a:moveTo>
                      <a:lnTo>
                        <a:pt x="270" y="96"/>
                      </a:lnTo>
                      <a:lnTo>
                        <a:pt x="270" y="100"/>
                      </a:lnTo>
                      <a:lnTo>
                        <a:pt x="272" y="101"/>
                      </a:lnTo>
                      <a:lnTo>
                        <a:pt x="276" y="103"/>
                      </a:lnTo>
                      <a:lnTo>
                        <a:pt x="276" y="105"/>
                      </a:lnTo>
                      <a:lnTo>
                        <a:pt x="276" y="107"/>
                      </a:lnTo>
                      <a:lnTo>
                        <a:pt x="277" y="108"/>
                      </a:lnTo>
                      <a:lnTo>
                        <a:pt x="277" y="110"/>
                      </a:lnTo>
                      <a:lnTo>
                        <a:pt x="279" y="110"/>
                      </a:lnTo>
                      <a:lnTo>
                        <a:pt x="279" y="108"/>
                      </a:lnTo>
                      <a:lnTo>
                        <a:pt x="281" y="107"/>
                      </a:lnTo>
                      <a:lnTo>
                        <a:pt x="279" y="101"/>
                      </a:lnTo>
                      <a:lnTo>
                        <a:pt x="277" y="96"/>
                      </a:lnTo>
                      <a:lnTo>
                        <a:pt x="276" y="93"/>
                      </a:lnTo>
                      <a:lnTo>
                        <a:pt x="276" y="93"/>
                      </a:lnTo>
                      <a:lnTo>
                        <a:pt x="270" y="93"/>
                      </a:lnTo>
                      <a:close/>
                      <a:moveTo>
                        <a:pt x="319" y="93"/>
                      </a:moveTo>
                      <a:lnTo>
                        <a:pt x="318" y="96"/>
                      </a:lnTo>
                      <a:lnTo>
                        <a:pt x="319" y="96"/>
                      </a:lnTo>
                      <a:lnTo>
                        <a:pt x="323" y="101"/>
                      </a:lnTo>
                      <a:lnTo>
                        <a:pt x="326" y="101"/>
                      </a:lnTo>
                      <a:lnTo>
                        <a:pt x="328" y="100"/>
                      </a:lnTo>
                      <a:lnTo>
                        <a:pt x="331" y="100"/>
                      </a:lnTo>
                      <a:lnTo>
                        <a:pt x="330" y="98"/>
                      </a:lnTo>
                      <a:lnTo>
                        <a:pt x="330" y="94"/>
                      </a:lnTo>
                      <a:lnTo>
                        <a:pt x="330" y="94"/>
                      </a:lnTo>
                      <a:lnTo>
                        <a:pt x="326" y="94"/>
                      </a:lnTo>
                      <a:lnTo>
                        <a:pt x="326" y="93"/>
                      </a:lnTo>
                      <a:lnTo>
                        <a:pt x="323" y="93"/>
                      </a:lnTo>
                      <a:lnTo>
                        <a:pt x="321" y="93"/>
                      </a:lnTo>
                      <a:lnTo>
                        <a:pt x="319" y="93"/>
                      </a:lnTo>
                      <a:close/>
                      <a:moveTo>
                        <a:pt x="431" y="94"/>
                      </a:moveTo>
                      <a:lnTo>
                        <a:pt x="429" y="98"/>
                      </a:lnTo>
                      <a:lnTo>
                        <a:pt x="424" y="98"/>
                      </a:lnTo>
                      <a:lnTo>
                        <a:pt x="424" y="98"/>
                      </a:lnTo>
                      <a:lnTo>
                        <a:pt x="419" y="100"/>
                      </a:lnTo>
                      <a:lnTo>
                        <a:pt x="419" y="101"/>
                      </a:lnTo>
                      <a:lnTo>
                        <a:pt x="415" y="101"/>
                      </a:lnTo>
                      <a:lnTo>
                        <a:pt x="412" y="101"/>
                      </a:lnTo>
                      <a:lnTo>
                        <a:pt x="408" y="100"/>
                      </a:lnTo>
                      <a:lnTo>
                        <a:pt x="405" y="100"/>
                      </a:lnTo>
                      <a:lnTo>
                        <a:pt x="405" y="101"/>
                      </a:lnTo>
                      <a:lnTo>
                        <a:pt x="401" y="105"/>
                      </a:lnTo>
                      <a:lnTo>
                        <a:pt x="401" y="107"/>
                      </a:lnTo>
                      <a:lnTo>
                        <a:pt x="410" y="105"/>
                      </a:lnTo>
                      <a:lnTo>
                        <a:pt x="410" y="107"/>
                      </a:lnTo>
                      <a:lnTo>
                        <a:pt x="414" y="107"/>
                      </a:lnTo>
                      <a:lnTo>
                        <a:pt x="414" y="107"/>
                      </a:lnTo>
                      <a:lnTo>
                        <a:pt x="419" y="107"/>
                      </a:lnTo>
                      <a:lnTo>
                        <a:pt x="419" y="108"/>
                      </a:lnTo>
                      <a:lnTo>
                        <a:pt x="427" y="108"/>
                      </a:lnTo>
                      <a:lnTo>
                        <a:pt x="427" y="110"/>
                      </a:lnTo>
                      <a:lnTo>
                        <a:pt x="431" y="110"/>
                      </a:lnTo>
                      <a:lnTo>
                        <a:pt x="431" y="110"/>
                      </a:lnTo>
                      <a:lnTo>
                        <a:pt x="433" y="110"/>
                      </a:lnTo>
                      <a:lnTo>
                        <a:pt x="433" y="108"/>
                      </a:lnTo>
                      <a:lnTo>
                        <a:pt x="443" y="110"/>
                      </a:lnTo>
                      <a:lnTo>
                        <a:pt x="443" y="107"/>
                      </a:lnTo>
                      <a:lnTo>
                        <a:pt x="447" y="107"/>
                      </a:lnTo>
                      <a:lnTo>
                        <a:pt x="450" y="105"/>
                      </a:lnTo>
                      <a:lnTo>
                        <a:pt x="452" y="98"/>
                      </a:lnTo>
                      <a:lnTo>
                        <a:pt x="445" y="98"/>
                      </a:lnTo>
                      <a:lnTo>
                        <a:pt x="445" y="94"/>
                      </a:lnTo>
                      <a:lnTo>
                        <a:pt x="443" y="96"/>
                      </a:lnTo>
                      <a:lnTo>
                        <a:pt x="440" y="98"/>
                      </a:lnTo>
                      <a:lnTo>
                        <a:pt x="438" y="98"/>
                      </a:lnTo>
                      <a:lnTo>
                        <a:pt x="434" y="98"/>
                      </a:lnTo>
                      <a:lnTo>
                        <a:pt x="434" y="96"/>
                      </a:lnTo>
                      <a:lnTo>
                        <a:pt x="431" y="94"/>
                      </a:lnTo>
                      <a:close/>
                      <a:moveTo>
                        <a:pt x="740" y="105"/>
                      </a:moveTo>
                      <a:lnTo>
                        <a:pt x="743" y="108"/>
                      </a:lnTo>
                      <a:lnTo>
                        <a:pt x="749" y="107"/>
                      </a:lnTo>
                      <a:lnTo>
                        <a:pt x="749" y="105"/>
                      </a:lnTo>
                      <a:lnTo>
                        <a:pt x="743" y="105"/>
                      </a:lnTo>
                      <a:lnTo>
                        <a:pt x="742" y="105"/>
                      </a:lnTo>
                      <a:lnTo>
                        <a:pt x="742" y="105"/>
                      </a:lnTo>
                      <a:lnTo>
                        <a:pt x="740" y="105"/>
                      </a:lnTo>
                      <a:close/>
                      <a:moveTo>
                        <a:pt x="2128" y="119"/>
                      </a:moveTo>
                      <a:lnTo>
                        <a:pt x="2129" y="119"/>
                      </a:lnTo>
                      <a:lnTo>
                        <a:pt x="2129" y="115"/>
                      </a:lnTo>
                      <a:lnTo>
                        <a:pt x="2128" y="115"/>
                      </a:lnTo>
                      <a:lnTo>
                        <a:pt x="2126" y="115"/>
                      </a:lnTo>
                      <a:lnTo>
                        <a:pt x="2124" y="115"/>
                      </a:lnTo>
                      <a:lnTo>
                        <a:pt x="2124" y="115"/>
                      </a:lnTo>
                      <a:lnTo>
                        <a:pt x="2122" y="117"/>
                      </a:lnTo>
                      <a:lnTo>
                        <a:pt x="2119" y="117"/>
                      </a:lnTo>
                      <a:lnTo>
                        <a:pt x="2119" y="115"/>
                      </a:lnTo>
                      <a:lnTo>
                        <a:pt x="2117" y="115"/>
                      </a:lnTo>
                      <a:lnTo>
                        <a:pt x="2117" y="113"/>
                      </a:lnTo>
                      <a:lnTo>
                        <a:pt x="2114" y="113"/>
                      </a:lnTo>
                      <a:lnTo>
                        <a:pt x="2112" y="112"/>
                      </a:lnTo>
                      <a:lnTo>
                        <a:pt x="2110" y="112"/>
                      </a:lnTo>
                      <a:lnTo>
                        <a:pt x="2110" y="110"/>
                      </a:lnTo>
                      <a:lnTo>
                        <a:pt x="2107" y="110"/>
                      </a:lnTo>
                      <a:lnTo>
                        <a:pt x="2107" y="105"/>
                      </a:lnTo>
                      <a:lnTo>
                        <a:pt x="2098" y="105"/>
                      </a:lnTo>
                      <a:lnTo>
                        <a:pt x="2096" y="107"/>
                      </a:lnTo>
                      <a:lnTo>
                        <a:pt x="2093" y="107"/>
                      </a:lnTo>
                      <a:lnTo>
                        <a:pt x="2091" y="107"/>
                      </a:lnTo>
                      <a:lnTo>
                        <a:pt x="2087" y="105"/>
                      </a:lnTo>
                      <a:lnTo>
                        <a:pt x="2082" y="105"/>
                      </a:lnTo>
                      <a:lnTo>
                        <a:pt x="2080" y="108"/>
                      </a:lnTo>
                      <a:lnTo>
                        <a:pt x="2075" y="110"/>
                      </a:lnTo>
                      <a:lnTo>
                        <a:pt x="2077" y="115"/>
                      </a:lnTo>
                      <a:lnTo>
                        <a:pt x="2080" y="117"/>
                      </a:lnTo>
                      <a:lnTo>
                        <a:pt x="2079" y="119"/>
                      </a:lnTo>
                      <a:lnTo>
                        <a:pt x="2079" y="120"/>
                      </a:lnTo>
                      <a:lnTo>
                        <a:pt x="2077" y="122"/>
                      </a:lnTo>
                      <a:lnTo>
                        <a:pt x="2077" y="124"/>
                      </a:lnTo>
                      <a:lnTo>
                        <a:pt x="2075" y="127"/>
                      </a:lnTo>
                      <a:lnTo>
                        <a:pt x="2080" y="126"/>
                      </a:lnTo>
                      <a:lnTo>
                        <a:pt x="2084" y="126"/>
                      </a:lnTo>
                      <a:lnTo>
                        <a:pt x="2087" y="124"/>
                      </a:lnTo>
                      <a:lnTo>
                        <a:pt x="2091" y="124"/>
                      </a:lnTo>
                      <a:lnTo>
                        <a:pt x="2094" y="122"/>
                      </a:lnTo>
                      <a:lnTo>
                        <a:pt x="2094" y="127"/>
                      </a:lnTo>
                      <a:lnTo>
                        <a:pt x="2096" y="127"/>
                      </a:lnTo>
                      <a:lnTo>
                        <a:pt x="2098" y="127"/>
                      </a:lnTo>
                      <a:lnTo>
                        <a:pt x="2100" y="127"/>
                      </a:lnTo>
                      <a:lnTo>
                        <a:pt x="2100" y="127"/>
                      </a:lnTo>
                      <a:lnTo>
                        <a:pt x="2100" y="127"/>
                      </a:lnTo>
                      <a:lnTo>
                        <a:pt x="2100" y="127"/>
                      </a:lnTo>
                      <a:lnTo>
                        <a:pt x="2103" y="127"/>
                      </a:lnTo>
                      <a:lnTo>
                        <a:pt x="2103" y="126"/>
                      </a:lnTo>
                      <a:lnTo>
                        <a:pt x="2110" y="126"/>
                      </a:lnTo>
                      <a:lnTo>
                        <a:pt x="2110" y="126"/>
                      </a:lnTo>
                      <a:lnTo>
                        <a:pt x="2115" y="124"/>
                      </a:lnTo>
                      <a:lnTo>
                        <a:pt x="2115" y="122"/>
                      </a:lnTo>
                      <a:lnTo>
                        <a:pt x="2126" y="122"/>
                      </a:lnTo>
                      <a:lnTo>
                        <a:pt x="2126" y="122"/>
                      </a:lnTo>
                      <a:lnTo>
                        <a:pt x="2128" y="120"/>
                      </a:lnTo>
                      <a:lnTo>
                        <a:pt x="2128" y="119"/>
                      </a:lnTo>
                      <a:close/>
                      <a:moveTo>
                        <a:pt x="4459" y="482"/>
                      </a:moveTo>
                      <a:lnTo>
                        <a:pt x="4459" y="478"/>
                      </a:lnTo>
                      <a:lnTo>
                        <a:pt x="4463" y="478"/>
                      </a:lnTo>
                      <a:lnTo>
                        <a:pt x="4465" y="478"/>
                      </a:lnTo>
                      <a:lnTo>
                        <a:pt x="4468" y="480"/>
                      </a:lnTo>
                      <a:lnTo>
                        <a:pt x="4466" y="477"/>
                      </a:lnTo>
                      <a:lnTo>
                        <a:pt x="4465" y="475"/>
                      </a:lnTo>
                      <a:lnTo>
                        <a:pt x="4461" y="471"/>
                      </a:lnTo>
                      <a:lnTo>
                        <a:pt x="4461" y="471"/>
                      </a:lnTo>
                      <a:lnTo>
                        <a:pt x="4461" y="468"/>
                      </a:lnTo>
                      <a:lnTo>
                        <a:pt x="4461" y="466"/>
                      </a:lnTo>
                      <a:lnTo>
                        <a:pt x="4461" y="466"/>
                      </a:lnTo>
                      <a:lnTo>
                        <a:pt x="4459" y="466"/>
                      </a:lnTo>
                      <a:lnTo>
                        <a:pt x="4459" y="466"/>
                      </a:lnTo>
                      <a:lnTo>
                        <a:pt x="4459" y="464"/>
                      </a:lnTo>
                      <a:lnTo>
                        <a:pt x="4468" y="463"/>
                      </a:lnTo>
                      <a:lnTo>
                        <a:pt x="4468" y="456"/>
                      </a:lnTo>
                      <a:lnTo>
                        <a:pt x="4468" y="456"/>
                      </a:lnTo>
                      <a:lnTo>
                        <a:pt x="4468" y="456"/>
                      </a:lnTo>
                      <a:lnTo>
                        <a:pt x="4461" y="456"/>
                      </a:lnTo>
                      <a:lnTo>
                        <a:pt x="4461" y="456"/>
                      </a:lnTo>
                      <a:lnTo>
                        <a:pt x="4461" y="456"/>
                      </a:lnTo>
                      <a:lnTo>
                        <a:pt x="4461" y="452"/>
                      </a:lnTo>
                      <a:lnTo>
                        <a:pt x="4461" y="452"/>
                      </a:lnTo>
                      <a:lnTo>
                        <a:pt x="4461" y="450"/>
                      </a:lnTo>
                      <a:lnTo>
                        <a:pt x="4468" y="450"/>
                      </a:lnTo>
                      <a:lnTo>
                        <a:pt x="4468" y="452"/>
                      </a:lnTo>
                      <a:lnTo>
                        <a:pt x="4473" y="452"/>
                      </a:lnTo>
                      <a:lnTo>
                        <a:pt x="4473" y="450"/>
                      </a:lnTo>
                      <a:lnTo>
                        <a:pt x="4480" y="452"/>
                      </a:lnTo>
                      <a:lnTo>
                        <a:pt x="4480" y="454"/>
                      </a:lnTo>
                      <a:lnTo>
                        <a:pt x="4480" y="454"/>
                      </a:lnTo>
                      <a:lnTo>
                        <a:pt x="4480" y="452"/>
                      </a:lnTo>
                      <a:lnTo>
                        <a:pt x="4486" y="454"/>
                      </a:lnTo>
                      <a:lnTo>
                        <a:pt x="4486" y="452"/>
                      </a:lnTo>
                      <a:lnTo>
                        <a:pt x="4486" y="452"/>
                      </a:lnTo>
                      <a:lnTo>
                        <a:pt x="4486" y="447"/>
                      </a:lnTo>
                      <a:lnTo>
                        <a:pt x="4491" y="447"/>
                      </a:lnTo>
                      <a:lnTo>
                        <a:pt x="4491" y="447"/>
                      </a:lnTo>
                      <a:lnTo>
                        <a:pt x="4491" y="447"/>
                      </a:lnTo>
                      <a:lnTo>
                        <a:pt x="4491" y="440"/>
                      </a:lnTo>
                      <a:lnTo>
                        <a:pt x="4494" y="440"/>
                      </a:lnTo>
                      <a:lnTo>
                        <a:pt x="4496" y="436"/>
                      </a:lnTo>
                      <a:lnTo>
                        <a:pt x="4493" y="436"/>
                      </a:lnTo>
                      <a:lnTo>
                        <a:pt x="4491" y="436"/>
                      </a:lnTo>
                      <a:lnTo>
                        <a:pt x="4489" y="435"/>
                      </a:lnTo>
                      <a:lnTo>
                        <a:pt x="4489" y="435"/>
                      </a:lnTo>
                      <a:lnTo>
                        <a:pt x="4486" y="433"/>
                      </a:lnTo>
                      <a:lnTo>
                        <a:pt x="4484" y="431"/>
                      </a:lnTo>
                      <a:lnTo>
                        <a:pt x="4480" y="429"/>
                      </a:lnTo>
                      <a:lnTo>
                        <a:pt x="4480" y="428"/>
                      </a:lnTo>
                      <a:lnTo>
                        <a:pt x="4479" y="428"/>
                      </a:lnTo>
                      <a:lnTo>
                        <a:pt x="4477" y="426"/>
                      </a:lnTo>
                      <a:lnTo>
                        <a:pt x="4475" y="426"/>
                      </a:lnTo>
                      <a:lnTo>
                        <a:pt x="4473" y="422"/>
                      </a:lnTo>
                      <a:lnTo>
                        <a:pt x="4472" y="422"/>
                      </a:lnTo>
                      <a:lnTo>
                        <a:pt x="4470" y="421"/>
                      </a:lnTo>
                      <a:lnTo>
                        <a:pt x="4468" y="419"/>
                      </a:lnTo>
                      <a:lnTo>
                        <a:pt x="4468" y="417"/>
                      </a:lnTo>
                      <a:lnTo>
                        <a:pt x="4466" y="415"/>
                      </a:lnTo>
                      <a:lnTo>
                        <a:pt x="4466" y="414"/>
                      </a:lnTo>
                      <a:lnTo>
                        <a:pt x="4465" y="414"/>
                      </a:lnTo>
                      <a:lnTo>
                        <a:pt x="4465" y="414"/>
                      </a:lnTo>
                      <a:lnTo>
                        <a:pt x="4461" y="414"/>
                      </a:lnTo>
                      <a:lnTo>
                        <a:pt x="4461" y="412"/>
                      </a:lnTo>
                      <a:lnTo>
                        <a:pt x="4456" y="410"/>
                      </a:lnTo>
                      <a:lnTo>
                        <a:pt x="4456" y="410"/>
                      </a:lnTo>
                      <a:lnTo>
                        <a:pt x="4432" y="412"/>
                      </a:lnTo>
                      <a:lnTo>
                        <a:pt x="4433" y="415"/>
                      </a:lnTo>
                      <a:lnTo>
                        <a:pt x="4433" y="419"/>
                      </a:lnTo>
                      <a:lnTo>
                        <a:pt x="4433" y="421"/>
                      </a:lnTo>
                      <a:lnTo>
                        <a:pt x="4435" y="424"/>
                      </a:lnTo>
                      <a:lnTo>
                        <a:pt x="4428" y="422"/>
                      </a:lnTo>
                      <a:lnTo>
                        <a:pt x="4428" y="421"/>
                      </a:lnTo>
                      <a:lnTo>
                        <a:pt x="4428" y="419"/>
                      </a:lnTo>
                      <a:lnTo>
                        <a:pt x="4428" y="417"/>
                      </a:lnTo>
                      <a:lnTo>
                        <a:pt x="4428" y="410"/>
                      </a:lnTo>
                      <a:lnTo>
                        <a:pt x="4428" y="410"/>
                      </a:lnTo>
                      <a:lnTo>
                        <a:pt x="4428" y="407"/>
                      </a:lnTo>
                      <a:lnTo>
                        <a:pt x="4428" y="405"/>
                      </a:lnTo>
                      <a:lnTo>
                        <a:pt x="4426" y="405"/>
                      </a:lnTo>
                      <a:lnTo>
                        <a:pt x="4425" y="403"/>
                      </a:lnTo>
                      <a:lnTo>
                        <a:pt x="4423" y="402"/>
                      </a:lnTo>
                      <a:lnTo>
                        <a:pt x="4423" y="402"/>
                      </a:lnTo>
                      <a:lnTo>
                        <a:pt x="4423" y="398"/>
                      </a:lnTo>
                      <a:lnTo>
                        <a:pt x="4421" y="398"/>
                      </a:lnTo>
                      <a:lnTo>
                        <a:pt x="4419" y="396"/>
                      </a:lnTo>
                      <a:lnTo>
                        <a:pt x="4418" y="396"/>
                      </a:lnTo>
                      <a:lnTo>
                        <a:pt x="4414" y="396"/>
                      </a:lnTo>
                      <a:lnTo>
                        <a:pt x="4412" y="395"/>
                      </a:lnTo>
                      <a:lnTo>
                        <a:pt x="4411" y="391"/>
                      </a:lnTo>
                      <a:lnTo>
                        <a:pt x="4407" y="391"/>
                      </a:lnTo>
                      <a:lnTo>
                        <a:pt x="4407" y="389"/>
                      </a:lnTo>
                      <a:lnTo>
                        <a:pt x="4405" y="389"/>
                      </a:lnTo>
                      <a:lnTo>
                        <a:pt x="4405" y="389"/>
                      </a:lnTo>
                      <a:lnTo>
                        <a:pt x="4402" y="389"/>
                      </a:lnTo>
                      <a:lnTo>
                        <a:pt x="4398" y="384"/>
                      </a:lnTo>
                      <a:lnTo>
                        <a:pt x="4395" y="384"/>
                      </a:lnTo>
                      <a:lnTo>
                        <a:pt x="4393" y="381"/>
                      </a:lnTo>
                      <a:lnTo>
                        <a:pt x="4391" y="381"/>
                      </a:lnTo>
                      <a:lnTo>
                        <a:pt x="4390" y="377"/>
                      </a:lnTo>
                      <a:lnTo>
                        <a:pt x="4388" y="377"/>
                      </a:lnTo>
                      <a:lnTo>
                        <a:pt x="4384" y="375"/>
                      </a:lnTo>
                      <a:lnTo>
                        <a:pt x="4383" y="375"/>
                      </a:lnTo>
                      <a:lnTo>
                        <a:pt x="4381" y="374"/>
                      </a:lnTo>
                      <a:lnTo>
                        <a:pt x="4381" y="372"/>
                      </a:lnTo>
                      <a:lnTo>
                        <a:pt x="4381" y="372"/>
                      </a:lnTo>
                      <a:lnTo>
                        <a:pt x="4381" y="370"/>
                      </a:lnTo>
                      <a:lnTo>
                        <a:pt x="4381" y="368"/>
                      </a:lnTo>
                      <a:lnTo>
                        <a:pt x="4379" y="368"/>
                      </a:lnTo>
                      <a:lnTo>
                        <a:pt x="4377" y="367"/>
                      </a:lnTo>
                      <a:lnTo>
                        <a:pt x="4377" y="365"/>
                      </a:lnTo>
                      <a:lnTo>
                        <a:pt x="4372" y="367"/>
                      </a:lnTo>
                      <a:lnTo>
                        <a:pt x="4370" y="363"/>
                      </a:lnTo>
                      <a:lnTo>
                        <a:pt x="4365" y="363"/>
                      </a:lnTo>
                      <a:lnTo>
                        <a:pt x="4362" y="361"/>
                      </a:lnTo>
                      <a:lnTo>
                        <a:pt x="4360" y="360"/>
                      </a:lnTo>
                      <a:lnTo>
                        <a:pt x="4358" y="358"/>
                      </a:lnTo>
                      <a:lnTo>
                        <a:pt x="4358" y="358"/>
                      </a:lnTo>
                      <a:lnTo>
                        <a:pt x="4358" y="356"/>
                      </a:lnTo>
                      <a:lnTo>
                        <a:pt x="4358" y="354"/>
                      </a:lnTo>
                      <a:lnTo>
                        <a:pt x="4355" y="353"/>
                      </a:lnTo>
                      <a:lnTo>
                        <a:pt x="4355" y="351"/>
                      </a:lnTo>
                      <a:lnTo>
                        <a:pt x="4353" y="351"/>
                      </a:lnTo>
                      <a:lnTo>
                        <a:pt x="4351" y="349"/>
                      </a:lnTo>
                      <a:lnTo>
                        <a:pt x="4350" y="349"/>
                      </a:lnTo>
                      <a:lnTo>
                        <a:pt x="4348" y="347"/>
                      </a:lnTo>
                      <a:lnTo>
                        <a:pt x="4348" y="347"/>
                      </a:lnTo>
                      <a:lnTo>
                        <a:pt x="4348" y="342"/>
                      </a:lnTo>
                      <a:lnTo>
                        <a:pt x="4344" y="340"/>
                      </a:lnTo>
                      <a:lnTo>
                        <a:pt x="4344" y="339"/>
                      </a:lnTo>
                      <a:lnTo>
                        <a:pt x="4344" y="339"/>
                      </a:lnTo>
                      <a:lnTo>
                        <a:pt x="4341" y="339"/>
                      </a:lnTo>
                      <a:lnTo>
                        <a:pt x="4339" y="339"/>
                      </a:lnTo>
                      <a:lnTo>
                        <a:pt x="4336" y="339"/>
                      </a:lnTo>
                      <a:lnTo>
                        <a:pt x="4332" y="339"/>
                      </a:lnTo>
                      <a:lnTo>
                        <a:pt x="4332" y="337"/>
                      </a:lnTo>
                      <a:lnTo>
                        <a:pt x="4330" y="337"/>
                      </a:lnTo>
                      <a:lnTo>
                        <a:pt x="4329" y="335"/>
                      </a:lnTo>
                      <a:lnTo>
                        <a:pt x="4327" y="335"/>
                      </a:lnTo>
                      <a:lnTo>
                        <a:pt x="4327" y="333"/>
                      </a:lnTo>
                      <a:lnTo>
                        <a:pt x="4322" y="333"/>
                      </a:lnTo>
                      <a:lnTo>
                        <a:pt x="4320" y="335"/>
                      </a:lnTo>
                      <a:lnTo>
                        <a:pt x="4318" y="337"/>
                      </a:lnTo>
                      <a:lnTo>
                        <a:pt x="4315" y="337"/>
                      </a:lnTo>
                      <a:lnTo>
                        <a:pt x="4311" y="335"/>
                      </a:lnTo>
                      <a:lnTo>
                        <a:pt x="4309" y="332"/>
                      </a:lnTo>
                      <a:lnTo>
                        <a:pt x="4308" y="332"/>
                      </a:lnTo>
                      <a:lnTo>
                        <a:pt x="4308" y="330"/>
                      </a:lnTo>
                      <a:lnTo>
                        <a:pt x="4306" y="328"/>
                      </a:lnTo>
                      <a:lnTo>
                        <a:pt x="4306" y="326"/>
                      </a:lnTo>
                      <a:lnTo>
                        <a:pt x="4302" y="326"/>
                      </a:lnTo>
                      <a:lnTo>
                        <a:pt x="4302" y="326"/>
                      </a:lnTo>
                      <a:lnTo>
                        <a:pt x="4292" y="325"/>
                      </a:lnTo>
                      <a:lnTo>
                        <a:pt x="4290" y="321"/>
                      </a:lnTo>
                      <a:lnTo>
                        <a:pt x="4288" y="321"/>
                      </a:lnTo>
                      <a:lnTo>
                        <a:pt x="4288" y="319"/>
                      </a:lnTo>
                      <a:lnTo>
                        <a:pt x="4287" y="319"/>
                      </a:lnTo>
                      <a:lnTo>
                        <a:pt x="4287" y="318"/>
                      </a:lnTo>
                      <a:lnTo>
                        <a:pt x="4285" y="318"/>
                      </a:lnTo>
                      <a:lnTo>
                        <a:pt x="4283" y="319"/>
                      </a:lnTo>
                      <a:lnTo>
                        <a:pt x="4262" y="319"/>
                      </a:lnTo>
                      <a:lnTo>
                        <a:pt x="4262" y="318"/>
                      </a:lnTo>
                      <a:lnTo>
                        <a:pt x="4259" y="318"/>
                      </a:lnTo>
                      <a:lnTo>
                        <a:pt x="4257" y="319"/>
                      </a:lnTo>
                      <a:lnTo>
                        <a:pt x="4255" y="319"/>
                      </a:lnTo>
                      <a:lnTo>
                        <a:pt x="4254" y="321"/>
                      </a:lnTo>
                      <a:lnTo>
                        <a:pt x="4252" y="319"/>
                      </a:lnTo>
                      <a:lnTo>
                        <a:pt x="4252" y="319"/>
                      </a:lnTo>
                      <a:lnTo>
                        <a:pt x="4248" y="319"/>
                      </a:lnTo>
                      <a:lnTo>
                        <a:pt x="4248" y="318"/>
                      </a:lnTo>
                      <a:lnTo>
                        <a:pt x="4243" y="318"/>
                      </a:lnTo>
                      <a:lnTo>
                        <a:pt x="4243" y="318"/>
                      </a:lnTo>
                      <a:lnTo>
                        <a:pt x="4229" y="318"/>
                      </a:lnTo>
                      <a:lnTo>
                        <a:pt x="4229" y="318"/>
                      </a:lnTo>
                      <a:lnTo>
                        <a:pt x="4226" y="316"/>
                      </a:lnTo>
                      <a:lnTo>
                        <a:pt x="4224" y="316"/>
                      </a:lnTo>
                      <a:lnTo>
                        <a:pt x="4220" y="314"/>
                      </a:lnTo>
                      <a:lnTo>
                        <a:pt x="4222" y="325"/>
                      </a:lnTo>
                      <a:lnTo>
                        <a:pt x="4222" y="325"/>
                      </a:lnTo>
                      <a:lnTo>
                        <a:pt x="4220" y="330"/>
                      </a:lnTo>
                      <a:lnTo>
                        <a:pt x="4222" y="330"/>
                      </a:lnTo>
                      <a:lnTo>
                        <a:pt x="4224" y="330"/>
                      </a:lnTo>
                      <a:lnTo>
                        <a:pt x="4226" y="332"/>
                      </a:lnTo>
                      <a:lnTo>
                        <a:pt x="4227" y="332"/>
                      </a:lnTo>
                      <a:lnTo>
                        <a:pt x="4227" y="344"/>
                      </a:lnTo>
                      <a:lnTo>
                        <a:pt x="4224" y="344"/>
                      </a:lnTo>
                      <a:lnTo>
                        <a:pt x="4222" y="347"/>
                      </a:lnTo>
                      <a:lnTo>
                        <a:pt x="4222" y="349"/>
                      </a:lnTo>
                      <a:lnTo>
                        <a:pt x="4220" y="351"/>
                      </a:lnTo>
                      <a:lnTo>
                        <a:pt x="4217" y="351"/>
                      </a:lnTo>
                      <a:lnTo>
                        <a:pt x="4217" y="354"/>
                      </a:lnTo>
                      <a:lnTo>
                        <a:pt x="4212" y="354"/>
                      </a:lnTo>
                      <a:lnTo>
                        <a:pt x="4208" y="356"/>
                      </a:lnTo>
                      <a:lnTo>
                        <a:pt x="4206" y="356"/>
                      </a:lnTo>
                      <a:lnTo>
                        <a:pt x="4203" y="358"/>
                      </a:lnTo>
                      <a:lnTo>
                        <a:pt x="4198" y="358"/>
                      </a:lnTo>
                      <a:lnTo>
                        <a:pt x="4198" y="353"/>
                      </a:lnTo>
                      <a:lnTo>
                        <a:pt x="4196" y="347"/>
                      </a:lnTo>
                      <a:lnTo>
                        <a:pt x="4196" y="342"/>
                      </a:lnTo>
                      <a:lnTo>
                        <a:pt x="4192" y="342"/>
                      </a:lnTo>
                      <a:lnTo>
                        <a:pt x="4192" y="340"/>
                      </a:lnTo>
                      <a:lnTo>
                        <a:pt x="4189" y="340"/>
                      </a:lnTo>
                      <a:lnTo>
                        <a:pt x="4189" y="332"/>
                      </a:lnTo>
                      <a:lnTo>
                        <a:pt x="4187" y="332"/>
                      </a:lnTo>
                      <a:lnTo>
                        <a:pt x="4187" y="330"/>
                      </a:lnTo>
                      <a:lnTo>
                        <a:pt x="4189" y="330"/>
                      </a:lnTo>
                      <a:lnTo>
                        <a:pt x="4189" y="328"/>
                      </a:lnTo>
                      <a:lnTo>
                        <a:pt x="4185" y="330"/>
                      </a:lnTo>
                      <a:lnTo>
                        <a:pt x="4184" y="330"/>
                      </a:lnTo>
                      <a:lnTo>
                        <a:pt x="4182" y="332"/>
                      </a:lnTo>
                      <a:lnTo>
                        <a:pt x="4182" y="333"/>
                      </a:lnTo>
                      <a:lnTo>
                        <a:pt x="4180" y="333"/>
                      </a:lnTo>
                      <a:lnTo>
                        <a:pt x="4180" y="332"/>
                      </a:lnTo>
                      <a:lnTo>
                        <a:pt x="4180" y="332"/>
                      </a:lnTo>
                      <a:lnTo>
                        <a:pt x="4180" y="333"/>
                      </a:lnTo>
                      <a:lnTo>
                        <a:pt x="4175" y="333"/>
                      </a:lnTo>
                      <a:lnTo>
                        <a:pt x="4171" y="335"/>
                      </a:lnTo>
                      <a:lnTo>
                        <a:pt x="4168" y="337"/>
                      </a:lnTo>
                      <a:lnTo>
                        <a:pt x="4164" y="337"/>
                      </a:lnTo>
                      <a:lnTo>
                        <a:pt x="4166" y="332"/>
                      </a:lnTo>
                      <a:lnTo>
                        <a:pt x="4161" y="332"/>
                      </a:lnTo>
                      <a:lnTo>
                        <a:pt x="4159" y="332"/>
                      </a:lnTo>
                      <a:lnTo>
                        <a:pt x="4156" y="330"/>
                      </a:lnTo>
                      <a:lnTo>
                        <a:pt x="4154" y="330"/>
                      </a:lnTo>
                      <a:lnTo>
                        <a:pt x="4152" y="330"/>
                      </a:lnTo>
                      <a:lnTo>
                        <a:pt x="4152" y="330"/>
                      </a:lnTo>
                      <a:lnTo>
                        <a:pt x="4144" y="330"/>
                      </a:lnTo>
                      <a:lnTo>
                        <a:pt x="4142" y="332"/>
                      </a:lnTo>
                      <a:lnTo>
                        <a:pt x="4142" y="333"/>
                      </a:lnTo>
                      <a:lnTo>
                        <a:pt x="4140" y="333"/>
                      </a:lnTo>
                      <a:lnTo>
                        <a:pt x="4138" y="333"/>
                      </a:lnTo>
                      <a:lnTo>
                        <a:pt x="4138" y="332"/>
                      </a:lnTo>
                      <a:lnTo>
                        <a:pt x="4135" y="332"/>
                      </a:lnTo>
                      <a:lnTo>
                        <a:pt x="4135" y="326"/>
                      </a:lnTo>
                      <a:lnTo>
                        <a:pt x="4124" y="328"/>
                      </a:lnTo>
                      <a:lnTo>
                        <a:pt x="4114" y="328"/>
                      </a:lnTo>
                      <a:lnTo>
                        <a:pt x="4105" y="326"/>
                      </a:lnTo>
                      <a:lnTo>
                        <a:pt x="4105" y="330"/>
                      </a:lnTo>
                      <a:lnTo>
                        <a:pt x="4102" y="330"/>
                      </a:lnTo>
                      <a:lnTo>
                        <a:pt x="4102" y="330"/>
                      </a:lnTo>
                      <a:lnTo>
                        <a:pt x="4098" y="332"/>
                      </a:lnTo>
                      <a:lnTo>
                        <a:pt x="4098" y="332"/>
                      </a:lnTo>
                      <a:lnTo>
                        <a:pt x="4093" y="332"/>
                      </a:lnTo>
                      <a:lnTo>
                        <a:pt x="4093" y="333"/>
                      </a:lnTo>
                      <a:lnTo>
                        <a:pt x="4091" y="333"/>
                      </a:lnTo>
                      <a:lnTo>
                        <a:pt x="4089" y="333"/>
                      </a:lnTo>
                      <a:lnTo>
                        <a:pt x="4089" y="335"/>
                      </a:lnTo>
                      <a:lnTo>
                        <a:pt x="4088" y="337"/>
                      </a:lnTo>
                      <a:lnTo>
                        <a:pt x="4088" y="337"/>
                      </a:lnTo>
                      <a:lnTo>
                        <a:pt x="4088" y="344"/>
                      </a:lnTo>
                      <a:lnTo>
                        <a:pt x="4086" y="344"/>
                      </a:lnTo>
                      <a:lnTo>
                        <a:pt x="4086" y="346"/>
                      </a:lnTo>
                      <a:lnTo>
                        <a:pt x="4086" y="347"/>
                      </a:lnTo>
                      <a:lnTo>
                        <a:pt x="4086" y="349"/>
                      </a:lnTo>
                      <a:lnTo>
                        <a:pt x="4084" y="351"/>
                      </a:lnTo>
                      <a:lnTo>
                        <a:pt x="4084" y="353"/>
                      </a:lnTo>
                      <a:lnTo>
                        <a:pt x="4084" y="353"/>
                      </a:lnTo>
                      <a:lnTo>
                        <a:pt x="4084" y="347"/>
                      </a:lnTo>
                      <a:lnTo>
                        <a:pt x="4081" y="346"/>
                      </a:lnTo>
                      <a:lnTo>
                        <a:pt x="4081" y="340"/>
                      </a:lnTo>
                      <a:lnTo>
                        <a:pt x="4081" y="339"/>
                      </a:lnTo>
                      <a:lnTo>
                        <a:pt x="4079" y="337"/>
                      </a:lnTo>
                      <a:lnTo>
                        <a:pt x="4079" y="337"/>
                      </a:lnTo>
                      <a:lnTo>
                        <a:pt x="4079" y="335"/>
                      </a:lnTo>
                      <a:lnTo>
                        <a:pt x="4077" y="332"/>
                      </a:lnTo>
                      <a:lnTo>
                        <a:pt x="4070" y="330"/>
                      </a:lnTo>
                      <a:lnTo>
                        <a:pt x="4072" y="323"/>
                      </a:lnTo>
                      <a:lnTo>
                        <a:pt x="4068" y="323"/>
                      </a:lnTo>
                      <a:lnTo>
                        <a:pt x="4070" y="321"/>
                      </a:lnTo>
                      <a:lnTo>
                        <a:pt x="4070" y="319"/>
                      </a:lnTo>
                      <a:lnTo>
                        <a:pt x="4070" y="319"/>
                      </a:lnTo>
                      <a:lnTo>
                        <a:pt x="4072" y="318"/>
                      </a:lnTo>
                      <a:lnTo>
                        <a:pt x="4074" y="318"/>
                      </a:lnTo>
                      <a:lnTo>
                        <a:pt x="4074" y="318"/>
                      </a:lnTo>
                      <a:lnTo>
                        <a:pt x="4074" y="318"/>
                      </a:lnTo>
                      <a:lnTo>
                        <a:pt x="4072" y="316"/>
                      </a:lnTo>
                      <a:lnTo>
                        <a:pt x="4072" y="316"/>
                      </a:lnTo>
                      <a:lnTo>
                        <a:pt x="4072" y="316"/>
                      </a:lnTo>
                      <a:lnTo>
                        <a:pt x="4072" y="314"/>
                      </a:lnTo>
                      <a:lnTo>
                        <a:pt x="4072" y="314"/>
                      </a:lnTo>
                      <a:lnTo>
                        <a:pt x="4067" y="311"/>
                      </a:lnTo>
                      <a:lnTo>
                        <a:pt x="4067" y="309"/>
                      </a:lnTo>
                      <a:lnTo>
                        <a:pt x="4062" y="309"/>
                      </a:lnTo>
                      <a:lnTo>
                        <a:pt x="4056" y="302"/>
                      </a:lnTo>
                      <a:lnTo>
                        <a:pt x="4055" y="302"/>
                      </a:lnTo>
                      <a:lnTo>
                        <a:pt x="4055" y="300"/>
                      </a:lnTo>
                      <a:lnTo>
                        <a:pt x="4053" y="300"/>
                      </a:lnTo>
                      <a:lnTo>
                        <a:pt x="4053" y="299"/>
                      </a:lnTo>
                      <a:lnTo>
                        <a:pt x="4048" y="299"/>
                      </a:lnTo>
                      <a:lnTo>
                        <a:pt x="4048" y="299"/>
                      </a:lnTo>
                      <a:lnTo>
                        <a:pt x="4044" y="299"/>
                      </a:lnTo>
                      <a:lnTo>
                        <a:pt x="4044" y="297"/>
                      </a:lnTo>
                      <a:lnTo>
                        <a:pt x="4039" y="295"/>
                      </a:lnTo>
                      <a:lnTo>
                        <a:pt x="4037" y="297"/>
                      </a:lnTo>
                      <a:lnTo>
                        <a:pt x="4035" y="299"/>
                      </a:lnTo>
                      <a:lnTo>
                        <a:pt x="4035" y="299"/>
                      </a:lnTo>
                      <a:lnTo>
                        <a:pt x="4035" y="299"/>
                      </a:lnTo>
                      <a:lnTo>
                        <a:pt x="4034" y="297"/>
                      </a:lnTo>
                      <a:lnTo>
                        <a:pt x="4032" y="297"/>
                      </a:lnTo>
                      <a:lnTo>
                        <a:pt x="4030" y="297"/>
                      </a:lnTo>
                      <a:lnTo>
                        <a:pt x="4030" y="299"/>
                      </a:lnTo>
                      <a:lnTo>
                        <a:pt x="4027" y="299"/>
                      </a:lnTo>
                      <a:lnTo>
                        <a:pt x="4027" y="299"/>
                      </a:lnTo>
                      <a:lnTo>
                        <a:pt x="4020" y="300"/>
                      </a:lnTo>
                      <a:lnTo>
                        <a:pt x="4020" y="299"/>
                      </a:lnTo>
                      <a:lnTo>
                        <a:pt x="4020" y="299"/>
                      </a:lnTo>
                      <a:lnTo>
                        <a:pt x="4018" y="299"/>
                      </a:lnTo>
                      <a:lnTo>
                        <a:pt x="4016" y="299"/>
                      </a:lnTo>
                      <a:lnTo>
                        <a:pt x="4014" y="299"/>
                      </a:lnTo>
                      <a:lnTo>
                        <a:pt x="4011" y="299"/>
                      </a:lnTo>
                      <a:lnTo>
                        <a:pt x="4009" y="299"/>
                      </a:lnTo>
                      <a:lnTo>
                        <a:pt x="4009" y="297"/>
                      </a:lnTo>
                      <a:lnTo>
                        <a:pt x="4006" y="297"/>
                      </a:lnTo>
                      <a:lnTo>
                        <a:pt x="4006" y="297"/>
                      </a:lnTo>
                      <a:lnTo>
                        <a:pt x="4002" y="297"/>
                      </a:lnTo>
                      <a:lnTo>
                        <a:pt x="3999" y="297"/>
                      </a:lnTo>
                      <a:lnTo>
                        <a:pt x="3995" y="299"/>
                      </a:lnTo>
                      <a:lnTo>
                        <a:pt x="3992" y="300"/>
                      </a:lnTo>
                      <a:lnTo>
                        <a:pt x="3988" y="302"/>
                      </a:lnTo>
                      <a:lnTo>
                        <a:pt x="3985" y="302"/>
                      </a:lnTo>
                      <a:lnTo>
                        <a:pt x="3983" y="300"/>
                      </a:lnTo>
                      <a:lnTo>
                        <a:pt x="3981" y="300"/>
                      </a:lnTo>
                      <a:lnTo>
                        <a:pt x="3979" y="299"/>
                      </a:lnTo>
                      <a:lnTo>
                        <a:pt x="3976" y="299"/>
                      </a:lnTo>
                      <a:lnTo>
                        <a:pt x="3972" y="299"/>
                      </a:lnTo>
                      <a:lnTo>
                        <a:pt x="3972" y="299"/>
                      </a:lnTo>
                      <a:lnTo>
                        <a:pt x="3969" y="299"/>
                      </a:lnTo>
                      <a:lnTo>
                        <a:pt x="3969" y="300"/>
                      </a:lnTo>
                      <a:lnTo>
                        <a:pt x="3964" y="302"/>
                      </a:lnTo>
                      <a:lnTo>
                        <a:pt x="3964" y="304"/>
                      </a:lnTo>
                      <a:lnTo>
                        <a:pt x="3955" y="304"/>
                      </a:lnTo>
                      <a:lnTo>
                        <a:pt x="3955" y="306"/>
                      </a:lnTo>
                      <a:lnTo>
                        <a:pt x="3939" y="304"/>
                      </a:lnTo>
                      <a:lnTo>
                        <a:pt x="3939" y="306"/>
                      </a:lnTo>
                      <a:lnTo>
                        <a:pt x="3934" y="306"/>
                      </a:lnTo>
                      <a:lnTo>
                        <a:pt x="3934" y="306"/>
                      </a:lnTo>
                      <a:lnTo>
                        <a:pt x="3925" y="306"/>
                      </a:lnTo>
                      <a:lnTo>
                        <a:pt x="3925" y="306"/>
                      </a:lnTo>
                      <a:lnTo>
                        <a:pt x="3918" y="306"/>
                      </a:lnTo>
                      <a:lnTo>
                        <a:pt x="3918" y="306"/>
                      </a:lnTo>
                      <a:lnTo>
                        <a:pt x="3913" y="306"/>
                      </a:lnTo>
                      <a:lnTo>
                        <a:pt x="3913" y="304"/>
                      </a:lnTo>
                      <a:lnTo>
                        <a:pt x="3913" y="304"/>
                      </a:lnTo>
                      <a:lnTo>
                        <a:pt x="3913" y="306"/>
                      </a:lnTo>
                      <a:lnTo>
                        <a:pt x="3910" y="306"/>
                      </a:lnTo>
                      <a:lnTo>
                        <a:pt x="3910" y="306"/>
                      </a:lnTo>
                      <a:lnTo>
                        <a:pt x="3906" y="306"/>
                      </a:lnTo>
                      <a:lnTo>
                        <a:pt x="3910" y="300"/>
                      </a:lnTo>
                      <a:lnTo>
                        <a:pt x="3915" y="295"/>
                      </a:lnTo>
                      <a:lnTo>
                        <a:pt x="3920" y="292"/>
                      </a:lnTo>
                      <a:lnTo>
                        <a:pt x="3920" y="290"/>
                      </a:lnTo>
                      <a:lnTo>
                        <a:pt x="3920" y="288"/>
                      </a:lnTo>
                      <a:lnTo>
                        <a:pt x="3918" y="286"/>
                      </a:lnTo>
                      <a:lnTo>
                        <a:pt x="3913" y="286"/>
                      </a:lnTo>
                      <a:lnTo>
                        <a:pt x="3913" y="281"/>
                      </a:lnTo>
                      <a:lnTo>
                        <a:pt x="3915" y="281"/>
                      </a:lnTo>
                      <a:lnTo>
                        <a:pt x="3915" y="278"/>
                      </a:lnTo>
                      <a:lnTo>
                        <a:pt x="3917" y="278"/>
                      </a:lnTo>
                      <a:lnTo>
                        <a:pt x="3918" y="281"/>
                      </a:lnTo>
                      <a:lnTo>
                        <a:pt x="3918" y="281"/>
                      </a:lnTo>
                      <a:lnTo>
                        <a:pt x="3918" y="285"/>
                      </a:lnTo>
                      <a:lnTo>
                        <a:pt x="3922" y="283"/>
                      </a:lnTo>
                      <a:lnTo>
                        <a:pt x="3924" y="281"/>
                      </a:lnTo>
                      <a:lnTo>
                        <a:pt x="3925" y="279"/>
                      </a:lnTo>
                      <a:lnTo>
                        <a:pt x="3927" y="278"/>
                      </a:lnTo>
                      <a:lnTo>
                        <a:pt x="3925" y="274"/>
                      </a:lnTo>
                      <a:lnTo>
                        <a:pt x="3925" y="272"/>
                      </a:lnTo>
                      <a:lnTo>
                        <a:pt x="3924" y="271"/>
                      </a:lnTo>
                      <a:lnTo>
                        <a:pt x="3920" y="269"/>
                      </a:lnTo>
                      <a:lnTo>
                        <a:pt x="3920" y="269"/>
                      </a:lnTo>
                      <a:lnTo>
                        <a:pt x="3918" y="269"/>
                      </a:lnTo>
                      <a:lnTo>
                        <a:pt x="3918" y="267"/>
                      </a:lnTo>
                      <a:lnTo>
                        <a:pt x="3915" y="267"/>
                      </a:lnTo>
                      <a:lnTo>
                        <a:pt x="3915" y="265"/>
                      </a:lnTo>
                      <a:lnTo>
                        <a:pt x="3910" y="267"/>
                      </a:lnTo>
                      <a:lnTo>
                        <a:pt x="3906" y="264"/>
                      </a:lnTo>
                      <a:lnTo>
                        <a:pt x="3894" y="264"/>
                      </a:lnTo>
                      <a:lnTo>
                        <a:pt x="3894" y="264"/>
                      </a:lnTo>
                      <a:lnTo>
                        <a:pt x="3892" y="264"/>
                      </a:lnTo>
                      <a:lnTo>
                        <a:pt x="3890" y="264"/>
                      </a:lnTo>
                      <a:lnTo>
                        <a:pt x="3889" y="262"/>
                      </a:lnTo>
                      <a:lnTo>
                        <a:pt x="3885" y="264"/>
                      </a:lnTo>
                      <a:lnTo>
                        <a:pt x="3883" y="265"/>
                      </a:lnTo>
                      <a:lnTo>
                        <a:pt x="3882" y="265"/>
                      </a:lnTo>
                      <a:lnTo>
                        <a:pt x="3882" y="267"/>
                      </a:lnTo>
                      <a:lnTo>
                        <a:pt x="3882" y="269"/>
                      </a:lnTo>
                      <a:lnTo>
                        <a:pt x="3882" y="271"/>
                      </a:lnTo>
                      <a:lnTo>
                        <a:pt x="3880" y="272"/>
                      </a:lnTo>
                      <a:lnTo>
                        <a:pt x="3878" y="276"/>
                      </a:lnTo>
                      <a:lnTo>
                        <a:pt x="3873" y="279"/>
                      </a:lnTo>
                      <a:lnTo>
                        <a:pt x="3873" y="281"/>
                      </a:lnTo>
                      <a:lnTo>
                        <a:pt x="3873" y="281"/>
                      </a:lnTo>
                      <a:lnTo>
                        <a:pt x="3871" y="286"/>
                      </a:lnTo>
                      <a:lnTo>
                        <a:pt x="3871" y="286"/>
                      </a:lnTo>
                      <a:lnTo>
                        <a:pt x="3871" y="288"/>
                      </a:lnTo>
                      <a:lnTo>
                        <a:pt x="3864" y="288"/>
                      </a:lnTo>
                      <a:lnTo>
                        <a:pt x="3864" y="290"/>
                      </a:lnTo>
                      <a:lnTo>
                        <a:pt x="3861" y="292"/>
                      </a:lnTo>
                      <a:lnTo>
                        <a:pt x="3857" y="292"/>
                      </a:lnTo>
                      <a:lnTo>
                        <a:pt x="3856" y="290"/>
                      </a:lnTo>
                      <a:lnTo>
                        <a:pt x="3854" y="290"/>
                      </a:lnTo>
                      <a:lnTo>
                        <a:pt x="3856" y="286"/>
                      </a:lnTo>
                      <a:lnTo>
                        <a:pt x="3857" y="286"/>
                      </a:lnTo>
                      <a:lnTo>
                        <a:pt x="3859" y="285"/>
                      </a:lnTo>
                      <a:lnTo>
                        <a:pt x="3861" y="283"/>
                      </a:lnTo>
                      <a:lnTo>
                        <a:pt x="3859" y="283"/>
                      </a:lnTo>
                      <a:lnTo>
                        <a:pt x="3859" y="283"/>
                      </a:lnTo>
                      <a:lnTo>
                        <a:pt x="3859" y="281"/>
                      </a:lnTo>
                      <a:lnTo>
                        <a:pt x="3857" y="281"/>
                      </a:lnTo>
                      <a:lnTo>
                        <a:pt x="3857" y="278"/>
                      </a:lnTo>
                      <a:lnTo>
                        <a:pt x="3864" y="278"/>
                      </a:lnTo>
                      <a:lnTo>
                        <a:pt x="3864" y="274"/>
                      </a:lnTo>
                      <a:lnTo>
                        <a:pt x="3866" y="272"/>
                      </a:lnTo>
                      <a:lnTo>
                        <a:pt x="3868" y="269"/>
                      </a:lnTo>
                      <a:lnTo>
                        <a:pt x="3868" y="269"/>
                      </a:lnTo>
                      <a:lnTo>
                        <a:pt x="3868" y="269"/>
                      </a:lnTo>
                      <a:lnTo>
                        <a:pt x="3870" y="269"/>
                      </a:lnTo>
                      <a:lnTo>
                        <a:pt x="3870" y="269"/>
                      </a:lnTo>
                      <a:lnTo>
                        <a:pt x="3871" y="269"/>
                      </a:lnTo>
                      <a:lnTo>
                        <a:pt x="3871" y="272"/>
                      </a:lnTo>
                      <a:lnTo>
                        <a:pt x="3868" y="272"/>
                      </a:lnTo>
                      <a:lnTo>
                        <a:pt x="3870" y="276"/>
                      </a:lnTo>
                      <a:lnTo>
                        <a:pt x="3873" y="276"/>
                      </a:lnTo>
                      <a:lnTo>
                        <a:pt x="3873" y="272"/>
                      </a:lnTo>
                      <a:lnTo>
                        <a:pt x="3875" y="269"/>
                      </a:lnTo>
                      <a:lnTo>
                        <a:pt x="3875" y="265"/>
                      </a:lnTo>
                      <a:lnTo>
                        <a:pt x="3873" y="265"/>
                      </a:lnTo>
                      <a:lnTo>
                        <a:pt x="3871" y="265"/>
                      </a:lnTo>
                      <a:lnTo>
                        <a:pt x="3871" y="265"/>
                      </a:lnTo>
                      <a:lnTo>
                        <a:pt x="3871" y="265"/>
                      </a:lnTo>
                      <a:lnTo>
                        <a:pt x="3863" y="265"/>
                      </a:lnTo>
                      <a:lnTo>
                        <a:pt x="3863" y="267"/>
                      </a:lnTo>
                      <a:lnTo>
                        <a:pt x="3859" y="267"/>
                      </a:lnTo>
                      <a:lnTo>
                        <a:pt x="3854" y="267"/>
                      </a:lnTo>
                      <a:lnTo>
                        <a:pt x="3850" y="267"/>
                      </a:lnTo>
                      <a:lnTo>
                        <a:pt x="3849" y="269"/>
                      </a:lnTo>
                      <a:lnTo>
                        <a:pt x="3847" y="269"/>
                      </a:lnTo>
                      <a:lnTo>
                        <a:pt x="3845" y="267"/>
                      </a:lnTo>
                      <a:lnTo>
                        <a:pt x="3843" y="267"/>
                      </a:lnTo>
                      <a:lnTo>
                        <a:pt x="3843" y="264"/>
                      </a:lnTo>
                      <a:lnTo>
                        <a:pt x="3843" y="262"/>
                      </a:lnTo>
                      <a:lnTo>
                        <a:pt x="3843" y="260"/>
                      </a:lnTo>
                      <a:lnTo>
                        <a:pt x="3843" y="260"/>
                      </a:lnTo>
                      <a:lnTo>
                        <a:pt x="3845" y="258"/>
                      </a:lnTo>
                      <a:lnTo>
                        <a:pt x="3845" y="258"/>
                      </a:lnTo>
                      <a:lnTo>
                        <a:pt x="3847" y="258"/>
                      </a:lnTo>
                      <a:lnTo>
                        <a:pt x="3847" y="260"/>
                      </a:lnTo>
                      <a:lnTo>
                        <a:pt x="3849" y="260"/>
                      </a:lnTo>
                      <a:lnTo>
                        <a:pt x="3849" y="260"/>
                      </a:lnTo>
                      <a:lnTo>
                        <a:pt x="3859" y="260"/>
                      </a:lnTo>
                      <a:lnTo>
                        <a:pt x="3857" y="260"/>
                      </a:lnTo>
                      <a:lnTo>
                        <a:pt x="3857" y="258"/>
                      </a:lnTo>
                      <a:lnTo>
                        <a:pt x="3857" y="258"/>
                      </a:lnTo>
                      <a:lnTo>
                        <a:pt x="3857" y="257"/>
                      </a:lnTo>
                      <a:lnTo>
                        <a:pt x="3850" y="257"/>
                      </a:lnTo>
                      <a:lnTo>
                        <a:pt x="3850" y="255"/>
                      </a:lnTo>
                      <a:lnTo>
                        <a:pt x="3843" y="255"/>
                      </a:lnTo>
                      <a:lnTo>
                        <a:pt x="3843" y="255"/>
                      </a:lnTo>
                      <a:lnTo>
                        <a:pt x="3840" y="255"/>
                      </a:lnTo>
                      <a:lnTo>
                        <a:pt x="3840" y="253"/>
                      </a:lnTo>
                      <a:lnTo>
                        <a:pt x="3828" y="255"/>
                      </a:lnTo>
                      <a:lnTo>
                        <a:pt x="3828" y="253"/>
                      </a:lnTo>
                      <a:lnTo>
                        <a:pt x="3822" y="253"/>
                      </a:lnTo>
                      <a:lnTo>
                        <a:pt x="3822" y="251"/>
                      </a:lnTo>
                      <a:lnTo>
                        <a:pt x="3819" y="251"/>
                      </a:lnTo>
                      <a:lnTo>
                        <a:pt x="3819" y="251"/>
                      </a:lnTo>
                      <a:lnTo>
                        <a:pt x="3810" y="251"/>
                      </a:lnTo>
                      <a:lnTo>
                        <a:pt x="3810" y="250"/>
                      </a:lnTo>
                      <a:lnTo>
                        <a:pt x="3808" y="250"/>
                      </a:lnTo>
                      <a:lnTo>
                        <a:pt x="3808" y="248"/>
                      </a:lnTo>
                      <a:lnTo>
                        <a:pt x="3803" y="248"/>
                      </a:lnTo>
                      <a:lnTo>
                        <a:pt x="3803" y="248"/>
                      </a:lnTo>
                      <a:lnTo>
                        <a:pt x="3801" y="248"/>
                      </a:lnTo>
                      <a:lnTo>
                        <a:pt x="3798" y="243"/>
                      </a:lnTo>
                      <a:lnTo>
                        <a:pt x="3787" y="243"/>
                      </a:lnTo>
                      <a:lnTo>
                        <a:pt x="3789" y="244"/>
                      </a:lnTo>
                      <a:lnTo>
                        <a:pt x="3789" y="246"/>
                      </a:lnTo>
                      <a:lnTo>
                        <a:pt x="3789" y="246"/>
                      </a:lnTo>
                      <a:lnTo>
                        <a:pt x="3791" y="246"/>
                      </a:lnTo>
                      <a:lnTo>
                        <a:pt x="3793" y="246"/>
                      </a:lnTo>
                      <a:lnTo>
                        <a:pt x="3793" y="248"/>
                      </a:lnTo>
                      <a:lnTo>
                        <a:pt x="3794" y="248"/>
                      </a:lnTo>
                      <a:lnTo>
                        <a:pt x="3794" y="250"/>
                      </a:lnTo>
                      <a:lnTo>
                        <a:pt x="3794" y="251"/>
                      </a:lnTo>
                      <a:lnTo>
                        <a:pt x="3793" y="253"/>
                      </a:lnTo>
                      <a:lnTo>
                        <a:pt x="3786" y="253"/>
                      </a:lnTo>
                      <a:lnTo>
                        <a:pt x="3779" y="253"/>
                      </a:lnTo>
                      <a:lnTo>
                        <a:pt x="3779" y="255"/>
                      </a:lnTo>
                      <a:lnTo>
                        <a:pt x="3777" y="255"/>
                      </a:lnTo>
                      <a:lnTo>
                        <a:pt x="3777" y="260"/>
                      </a:lnTo>
                      <a:lnTo>
                        <a:pt x="3782" y="260"/>
                      </a:lnTo>
                      <a:lnTo>
                        <a:pt x="3782" y="262"/>
                      </a:lnTo>
                      <a:lnTo>
                        <a:pt x="3784" y="262"/>
                      </a:lnTo>
                      <a:lnTo>
                        <a:pt x="3786" y="262"/>
                      </a:lnTo>
                      <a:lnTo>
                        <a:pt x="3787" y="260"/>
                      </a:lnTo>
                      <a:lnTo>
                        <a:pt x="3789" y="260"/>
                      </a:lnTo>
                      <a:lnTo>
                        <a:pt x="3791" y="262"/>
                      </a:lnTo>
                      <a:lnTo>
                        <a:pt x="3793" y="262"/>
                      </a:lnTo>
                      <a:lnTo>
                        <a:pt x="3793" y="265"/>
                      </a:lnTo>
                      <a:lnTo>
                        <a:pt x="3789" y="265"/>
                      </a:lnTo>
                      <a:lnTo>
                        <a:pt x="3786" y="264"/>
                      </a:lnTo>
                      <a:lnTo>
                        <a:pt x="3786" y="264"/>
                      </a:lnTo>
                      <a:lnTo>
                        <a:pt x="3777" y="264"/>
                      </a:lnTo>
                      <a:lnTo>
                        <a:pt x="3777" y="265"/>
                      </a:lnTo>
                      <a:lnTo>
                        <a:pt x="3775" y="267"/>
                      </a:lnTo>
                      <a:lnTo>
                        <a:pt x="3775" y="272"/>
                      </a:lnTo>
                      <a:lnTo>
                        <a:pt x="3775" y="276"/>
                      </a:lnTo>
                      <a:lnTo>
                        <a:pt x="3777" y="279"/>
                      </a:lnTo>
                      <a:lnTo>
                        <a:pt x="3780" y="281"/>
                      </a:lnTo>
                      <a:lnTo>
                        <a:pt x="3780" y="285"/>
                      </a:lnTo>
                      <a:lnTo>
                        <a:pt x="3779" y="288"/>
                      </a:lnTo>
                      <a:lnTo>
                        <a:pt x="3774" y="288"/>
                      </a:lnTo>
                      <a:lnTo>
                        <a:pt x="3774" y="288"/>
                      </a:lnTo>
                      <a:lnTo>
                        <a:pt x="3772" y="286"/>
                      </a:lnTo>
                      <a:lnTo>
                        <a:pt x="3772" y="286"/>
                      </a:lnTo>
                      <a:lnTo>
                        <a:pt x="3768" y="286"/>
                      </a:lnTo>
                      <a:lnTo>
                        <a:pt x="3768" y="288"/>
                      </a:lnTo>
                      <a:lnTo>
                        <a:pt x="3765" y="288"/>
                      </a:lnTo>
                      <a:lnTo>
                        <a:pt x="3767" y="286"/>
                      </a:lnTo>
                      <a:lnTo>
                        <a:pt x="3767" y="286"/>
                      </a:lnTo>
                      <a:lnTo>
                        <a:pt x="3767" y="286"/>
                      </a:lnTo>
                      <a:lnTo>
                        <a:pt x="3767" y="283"/>
                      </a:lnTo>
                      <a:lnTo>
                        <a:pt x="3767" y="283"/>
                      </a:lnTo>
                      <a:lnTo>
                        <a:pt x="3765" y="281"/>
                      </a:lnTo>
                      <a:lnTo>
                        <a:pt x="3765" y="279"/>
                      </a:lnTo>
                      <a:lnTo>
                        <a:pt x="3761" y="281"/>
                      </a:lnTo>
                      <a:lnTo>
                        <a:pt x="3761" y="281"/>
                      </a:lnTo>
                      <a:lnTo>
                        <a:pt x="3758" y="281"/>
                      </a:lnTo>
                      <a:lnTo>
                        <a:pt x="3758" y="283"/>
                      </a:lnTo>
                      <a:lnTo>
                        <a:pt x="3756" y="283"/>
                      </a:lnTo>
                      <a:lnTo>
                        <a:pt x="3756" y="285"/>
                      </a:lnTo>
                      <a:lnTo>
                        <a:pt x="3756" y="286"/>
                      </a:lnTo>
                      <a:lnTo>
                        <a:pt x="3758" y="288"/>
                      </a:lnTo>
                      <a:lnTo>
                        <a:pt x="3760" y="290"/>
                      </a:lnTo>
                      <a:lnTo>
                        <a:pt x="3756" y="292"/>
                      </a:lnTo>
                      <a:lnTo>
                        <a:pt x="3753" y="293"/>
                      </a:lnTo>
                      <a:lnTo>
                        <a:pt x="3753" y="293"/>
                      </a:lnTo>
                      <a:lnTo>
                        <a:pt x="3751" y="293"/>
                      </a:lnTo>
                      <a:lnTo>
                        <a:pt x="3751" y="293"/>
                      </a:lnTo>
                      <a:lnTo>
                        <a:pt x="3749" y="293"/>
                      </a:lnTo>
                      <a:lnTo>
                        <a:pt x="3747" y="293"/>
                      </a:lnTo>
                      <a:lnTo>
                        <a:pt x="3747" y="293"/>
                      </a:lnTo>
                      <a:lnTo>
                        <a:pt x="3746" y="293"/>
                      </a:lnTo>
                      <a:lnTo>
                        <a:pt x="3744" y="293"/>
                      </a:lnTo>
                      <a:lnTo>
                        <a:pt x="3744" y="292"/>
                      </a:lnTo>
                      <a:lnTo>
                        <a:pt x="3739" y="292"/>
                      </a:lnTo>
                      <a:lnTo>
                        <a:pt x="3739" y="290"/>
                      </a:lnTo>
                      <a:lnTo>
                        <a:pt x="3735" y="288"/>
                      </a:lnTo>
                      <a:lnTo>
                        <a:pt x="3732" y="285"/>
                      </a:lnTo>
                      <a:lnTo>
                        <a:pt x="3730" y="285"/>
                      </a:lnTo>
                      <a:lnTo>
                        <a:pt x="3728" y="283"/>
                      </a:lnTo>
                      <a:lnTo>
                        <a:pt x="3726" y="283"/>
                      </a:lnTo>
                      <a:lnTo>
                        <a:pt x="3723" y="278"/>
                      </a:lnTo>
                      <a:lnTo>
                        <a:pt x="3721" y="278"/>
                      </a:lnTo>
                      <a:lnTo>
                        <a:pt x="3719" y="278"/>
                      </a:lnTo>
                      <a:lnTo>
                        <a:pt x="3718" y="278"/>
                      </a:lnTo>
                      <a:lnTo>
                        <a:pt x="3716" y="278"/>
                      </a:lnTo>
                      <a:lnTo>
                        <a:pt x="3714" y="276"/>
                      </a:lnTo>
                      <a:lnTo>
                        <a:pt x="3709" y="276"/>
                      </a:lnTo>
                      <a:lnTo>
                        <a:pt x="3705" y="278"/>
                      </a:lnTo>
                      <a:lnTo>
                        <a:pt x="3705" y="279"/>
                      </a:lnTo>
                      <a:lnTo>
                        <a:pt x="3700" y="281"/>
                      </a:lnTo>
                      <a:lnTo>
                        <a:pt x="3698" y="285"/>
                      </a:lnTo>
                      <a:lnTo>
                        <a:pt x="3697" y="285"/>
                      </a:lnTo>
                      <a:lnTo>
                        <a:pt x="3693" y="285"/>
                      </a:lnTo>
                      <a:lnTo>
                        <a:pt x="3690" y="285"/>
                      </a:lnTo>
                      <a:lnTo>
                        <a:pt x="3690" y="286"/>
                      </a:lnTo>
                      <a:lnTo>
                        <a:pt x="3684" y="288"/>
                      </a:lnTo>
                      <a:lnTo>
                        <a:pt x="3686" y="278"/>
                      </a:lnTo>
                      <a:lnTo>
                        <a:pt x="3681" y="276"/>
                      </a:lnTo>
                      <a:lnTo>
                        <a:pt x="3681" y="269"/>
                      </a:lnTo>
                      <a:lnTo>
                        <a:pt x="3679" y="269"/>
                      </a:lnTo>
                      <a:lnTo>
                        <a:pt x="3679" y="269"/>
                      </a:lnTo>
                      <a:lnTo>
                        <a:pt x="3679" y="269"/>
                      </a:lnTo>
                      <a:lnTo>
                        <a:pt x="3678" y="272"/>
                      </a:lnTo>
                      <a:lnTo>
                        <a:pt x="3676" y="274"/>
                      </a:lnTo>
                      <a:lnTo>
                        <a:pt x="3674" y="278"/>
                      </a:lnTo>
                      <a:lnTo>
                        <a:pt x="3672" y="278"/>
                      </a:lnTo>
                      <a:lnTo>
                        <a:pt x="3672" y="279"/>
                      </a:lnTo>
                      <a:lnTo>
                        <a:pt x="3674" y="283"/>
                      </a:lnTo>
                      <a:lnTo>
                        <a:pt x="3674" y="285"/>
                      </a:lnTo>
                      <a:lnTo>
                        <a:pt x="3674" y="286"/>
                      </a:lnTo>
                      <a:lnTo>
                        <a:pt x="3669" y="288"/>
                      </a:lnTo>
                      <a:lnTo>
                        <a:pt x="3669" y="299"/>
                      </a:lnTo>
                      <a:lnTo>
                        <a:pt x="3667" y="304"/>
                      </a:lnTo>
                      <a:lnTo>
                        <a:pt x="3665" y="306"/>
                      </a:lnTo>
                      <a:lnTo>
                        <a:pt x="3662" y="309"/>
                      </a:lnTo>
                      <a:lnTo>
                        <a:pt x="3660" y="314"/>
                      </a:lnTo>
                      <a:lnTo>
                        <a:pt x="3657" y="314"/>
                      </a:lnTo>
                      <a:lnTo>
                        <a:pt x="3655" y="314"/>
                      </a:lnTo>
                      <a:lnTo>
                        <a:pt x="3655" y="312"/>
                      </a:lnTo>
                      <a:lnTo>
                        <a:pt x="3655" y="312"/>
                      </a:lnTo>
                      <a:lnTo>
                        <a:pt x="3655" y="309"/>
                      </a:lnTo>
                      <a:lnTo>
                        <a:pt x="3657" y="307"/>
                      </a:lnTo>
                      <a:lnTo>
                        <a:pt x="3657" y="306"/>
                      </a:lnTo>
                      <a:lnTo>
                        <a:pt x="3657" y="302"/>
                      </a:lnTo>
                      <a:lnTo>
                        <a:pt x="3655" y="302"/>
                      </a:lnTo>
                      <a:lnTo>
                        <a:pt x="3655" y="304"/>
                      </a:lnTo>
                      <a:lnTo>
                        <a:pt x="3651" y="304"/>
                      </a:lnTo>
                      <a:lnTo>
                        <a:pt x="3650" y="302"/>
                      </a:lnTo>
                      <a:lnTo>
                        <a:pt x="3646" y="302"/>
                      </a:lnTo>
                      <a:lnTo>
                        <a:pt x="3646" y="299"/>
                      </a:lnTo>
                      <a:lnTo>
                        <a:pt x="3644" y="299"/>
                      </a:lnTo>
                      <a:lnTo>
                        <a:pt x="3643" y="297"/>
                      </a:lnTo>
                      <a:lnTo>
                        <a:pt x="3639" y="297"/>
                      </a:lnTo>
                      <a:lnTo>
                        <a:pt x="3637" y="297"/>
                      </a:lnTo>
                      <a:lnTo>
                        <a:pt x="3636" y="299"/>
                      </a:lnTo>
                      <a:lnTo>
                        <a:pt x="3632" y="299"/>
                      </a:lnTo>
                      <a:lnTo>
                        <a:pt x="3632" y="297"/>
                      </a:lnTo>
                      <a:lnTo>
                        <a:pt x="3630" y="297"/>
                      </a:lnTo>
                      <a:lnTo>
                        <a:pt x="3629" y="293"/>
                      </a:lnTo>
                      <a:lnTo>
                        <a:pt x="3627" y="292"/>
                      </a:lnTo>
                      <a:lnTo>
                        <a:pt x="3627" y="288"/>
                      </a:lnTo>
                      <a:lnTo>
                        <a:pt x="3623" y="290"/>
                      </a:lnTo>
                      <a:lnTo>
                        <a:pt x="3623" y="290"/>
                      </a:lnTo>
                      <a:lnTo>
                        <a:pt x="3620" y="290"/>
                      </a:lnTo>
                      <a:lnTo>
                        <a:pt x="3618" y="286"/>
                      </a:lnTo>
                      <a:lnTo>
                        <a:pt x="3622" y="285"/>
                      </a:lnTo>
                      <a:lnTo>
                        <a:pt x="3623" y="283"/>
                      </a:lnTo>
                      <a:lnTo>
                        <a:pt x="3627" y="283"/>
                      </a:lnTo>
                      <a:lnTo>
                        <a:pt x="3627" y="281"/>
                      </a:lnTo>
                      <a:lnTo>
                        <a:pt x="3625" y="279"/>
                      </a:lnTo>
                      <a:lnTo>
                        <a:pt x="3625" y="276"/>
                      </a:lnTo>
                      <a:lnTo>
                        <a:pt x="3622" y="276"/>
                      </a:lnTo>
                      <a:lnTo>
                        <a:pt x="3622" y="278"/>
                      </a:lnTo>
                      <a:lnTo>
                        <a:pt x="3623" y="279"/>
                      </a:lnTo>
                      <a:lnTo>
                        <a:pt x="3623" y="281"/>
                      </a:lnTo>
                      <a:lnTo>
                        <a:pt x="3623" y="281"/>
                      </a:lnTo>
                      <a:lnTo>
                        <a:pt x="3623" y="281"/>
                      </a:lnTo>
                      <a:lnTo>
                        <a:pt x="3622" y="281"/>
                      </a:lnTo>
                      <a:lnTo>
                        <a:pt x="3616" y="281"/>
                      </a:lnTo>
                      <a:lnTo>
                        <a:pt x="3615" y="276"/>
                      </a:lnTo>
                      <a:lnTo>
                        <a:pt x="3613" y="276"/>
                      </a:lnTo>
                      <a:lnTo>
                        <a:pt x="3613" y="274"/>
                      </a:lnTo>
                      <a:lnTo>
                        <a:pt x="3609" y="272"/>
                      </a:lnTo>
                      <a:lnTo>
                        <a:pt x="3609" y="272"/>
                      </a:lnTo>
                      <a:lnTo>
                        <a:pt x="3608" y="272"/>
                      </a:lnTo>
                      <a:lnTo>
                        <a:pt x="3606" y="269"/>
                      </a:lnTo>
                      <a:lnTo>
                        <a:pt x="3601" y="264"/>
                      </a:lnTo>
                      <a:lnTo>
                        <a:pt x="3597" y="265"/>
                      </a:lnTo>
                      <a:lnTo>
                        <a:pt x="3594" y="267"/>
                      </a:lnTo>
                      <a:lnTo>
                        <a:pt x="3594" y="269"/>
                      </a:lnTo>
                      <a:lnTo>
                        <a:pt x="3594" y="272"/>
                      </a:lnTo>
                      <a:lnTo>
                        <a:pt x="3595" y="276"/>
                      </a:lnTo>
                      <a:lnTo>
                        <a:pt x="3597" y="278"/>
                      </a:lnTo>
                      <a:lnTo>
                        <a:pt x="3597" y="279"/>
                      </a:lnTo>
                      <a:lnTo>
                        <a:pt x="3595" y="279"/>
                      </a:lnTo>
                      <a:lnTo>
                        <a:pt x="3595" y="279"/>
                      </a:lnTo>
                      <a:lnTo>
                        <a:pt x="3595" y="281"/>
                      </a:lnTo>
                      <a:lnTo>
                        <a:pt x="3594" y="281"/>
                      </a:lnTo>
                      <a:lnTo>
                        <a:pt x="3592" y="271"/>
                      </a:lnTo>
                      <a:lnTo>
                        <a:pt x="3590" y="271"/>
                      </a:lnTo>
                      <a:lnTo>
                        <a:pt x="3588" y="267"/>
                      </a:lnTo>
                      <a:lnTo>
                        <a:pt x="3585" y="267"/>
                      </a:lnTo>
                      <a:lnTo>
                        <a:pt x="3582" y="265"/>
                      </a:lnTo>
                      <a:lnTo>
                        <a:pt x="3582" y="265"/>
                      </a:lnTo>
                      <a:lnTo>
                        <a:pt x="3578" y="265"/>
                      </a:lnTo>
                      <a:lnTo>
                        <a:pt x="3578" y="264"/>
                      </a:lnTo>
                      <a:lnTo>
                        <a:pt x="3575" y="264"/>
                      </a:lnTo>
                      <a:lnTo>
                        <a:pt x="3575" y="264"/>
                      </a:lnTo>
                      <a:lnTo>
                        <a:pt x="3571" y="264"/>
                      </a:lnTo>
                      <a:lnTo>
                        <a:pt x="3569" y="262"/>
                      </a:lnTo>
                      <a:lnTo>
                        <a:pt x="3568" y="260"/>
                      </a:lnTo>
                      <a:lnTo>
                        <a:pt x="3566" y="258"/>
                      </a:lnTo>
                      <a:lnTo>
                        <a:pt x="3564" y="258"/>
                      </a:lnTo>
                      <a:lnTo>
                        <a:pt x="3559" y="257"/>
                      </a:lnTo>
                      <a:lnTo>
                        <a:pt x="3559" y="257"/>
                      </a:lnTo>
                      <a:lnTo>
                        <a:pt x="3562" y="257"/>
                      </a:lnTo>
                      <a:lnTo>
                        <a:pt x="3562" y="255"/>
                      </a:lnTo>
                      <a:lnTo>
                        <a:pt x="3564" y="253"/>
                      </a:lnTo>
                      <a:lnTo>
                        <a:pt x="3566" y="253"/>
                      </a:lnTo>
                      <a:lnTo>
                        <a:pt x="3566" y="251"/>
                      </a:lnTo>
                      <a:lnTo>
                        <a:pt x="3564" y="251"/>
                      </a:lnTo>
                      <a:lnTo>
                        <a:pt x="3564" y="250"/>
                      </a:lnTo>
                      <a:lnTo>
                        <a:pt x="3559" y="250"/>
                      </a:lnTo>
                      <a:lnTo>
                        <a:pt x="3559" y="251"/>
                      </a:lnTo>
                      <a:lnTo>
                        <a:pt x="3552" y="250"/>
                      </a:lnTo>
                      <a:lnTo>
                        <a:pt x="3552" y="248"/>
                      </a:lnTo>
                      <a:lnTo>
                        <a:pt x="3548" y="250"/>
                      </a:lnTo>
                      <a:lnTo>
                        <a:pt x="3545" y="250"/>
                      </a:lnTo>
                      <a:lnTo>
                        <a:pt x="3545" y="251"/>
                      </a:lnTo>
                      <a:lnTo>
                        <a:pt x="3547" y="253"/>
                      </a:lnTo>
                      <a:lnTo>
                        <a:pt x="3547" y="255"/>
                      </a:lnTo>
                      <a:lnTo>
                        <a:pt x="3543" y="255"/>
                      </a:lnTo>
                      <a:lnTo>
                        <a:pt x="3540" y="255"/>
                      </a:lnTo>
                      <a:lnTo>
                        <a:pt x="3536" y="255"/>
                      </a:lnTo>
                      <a:lnTo>
                        <a:pt x="3536" y="253"/>
                      </a:lnTo>
                      <a:lnTo>
                        <a:pt x="3531" y="253"/>
                      </a:lnTo>
                      <a:lnTo>
                        <a:pt x="3529" y="250"/>
                      </a:lnTo>
                      <a:lnTo>
                        <a:pt x="3524" y="248"/>
                      </a:lnTo>
                      <a:lnTo>
                        <a:pt x="3524" y="248"/>
                      </a:lnTo>
                      <a:lnTo>
                        <a:pt x="3519" y="248"/>
                      </a:lnTo>
                      <a:lnTo>
                        <a:pt x="3519" y="246"/>
                      </a:lnTo>
                      <a:lnTo>
                        <a:pt x="3515" y="246"/>
                      </a:lnTo>
                      <a:lnTo>
                        <a:pt x="3515" y="244"/>
                      </a:lnTo>
                      <a:lnTo>
                        <a:pt x="3512" y="244"/>
                      </a:lnTo>
                      <a:lnTo>
                        <a:pt x="3512" y="244"/>
                      </a:lnTo>
                      <a:lnTo>
                        <a:pt x="3508" y="244"/>
                      </a:lnTo>
                      <a:lnTo>
                        <a:pt x="3508" y="246"/>
                      </a:lnTo>
                      <a:lnTo>
                        <a:pt x="3496" y="244"/>
                      </a:lnTo>
                      <a:lnTo>
                        <a:pt x="3496" y="248"/>
                      </a:lnTo>
                      <a:lnTo>
                        <a:pt x="3492" y="246"/>
                      </a:lnTo>
                      <a:lnTo>
                        <a:pt x="3489" y="246"/>
                      </a:lnTo>
                      <a:lnTo>
                        <a:pt x="3487" y="244"/>
                      </a:lnTo>
                      <a:lnTo>
                        <a:pt x="3486" y="243"/>
                      </a:lnTo>
                      <a:lnTo>
                        <a:pt x="3482" y="243"/>
                      </a:lnTo>
                      <a:lnTo>
                        <a:pt x="3480" y="239"/>
                      </a:lnTo>
                      <a:lnTo>
                        <a:pt x="3475" y="239"/>
                      </a:lnTo>
                      <a:lnTo>
                        <a:pt x="3475" y="237"/>
                      </a:lnTo>
                      <a:lnTo>
                        <a:pt x="3472" y="237"/>
                      </a:lnTo>
                      <a:lnTo>
                        <a:pt x="3472" y="236"/>
                      </a:lnTo>
                      <a:lnTo>
                        <a:pt x="3468" y="236"/>
                      </a:lnTo>
                      <a:lnTo>
                        <a:pt x="3468" y="234"/>
                      </a:lnTo>
                      <a:lnTo>
                        <a:pt x="3468" y="234"/>
                      </a:lnTo>
                      <a:lnTo>
                        <a:pt x="3468" y="230"/>
                      </a:lnTo>
                      <a:lnTo>
                        <a:pt x="3470" y="230"/>
                      </a:lnTo>
                      <a:lnTo>
                        <a:pt x="3470" y="227"/>
                      </a:lnTo>
                      <a:lnTo>
                        <a:pt x="3470" y="223"/>
                      </a:lnTo>
                      <a:lnTo>
                        <a:pt x="3470" y="220"/>
                      </a:lnTo>
                      <a:lnTo>
                        <a:pt x="3465" y="218"/>
                      </a:lnTo>
                      <a:lnTo>
                        <a:pt x="3465" y="220"/>
                      </a:lnTo>
                      <a:lnTo>
                        <a:pt x="3465" y="220"/>
                      </a:lnTo>
                      <a:lnTo>
                        <a:pt x="3463" y="220"/>
                      </a:lnTo>
                      <a:lnTo>
                        <a:pt x="3463" y="218"/>
                      </a:lnTo>
                      <a:lnTo>
                        <a:pt x="3454" y="218"/>
                      </a:lnTo>
                      <a:lnTo>
                        <a:pt x="3451" y="220"/>
                      </a:lnTo>
                      <a:lnTo>
                        <a:pt x="3449" y="220"/>
                      </a:lnTo>
                      <a:lnTo>
                        <a:pt x="3445" y="220"/>
                      </a:lnTo>
                      <a:lnTo>
                        <a:pt x="3444" y="216"/>
                      </a:lnTo>
                      <a:lnTo>
                        <a:pt x="3442" y="216"/>
                      </a:lnTo>
                      <a:lnTo>
                        <a:pt x="3438" y="218"/>
                      </a:lnTo>
                      <a:lnTo>
                        <a:pt x="3435" y="218"/>
                      </a:lnTo>
                      <a:lnTo>
                        <a:pt x="3435" y="216"/>
                      </a:lnTo>
                      <a:lnTo>
                        <a:pt x="3431" y="216"/>
                      </a:lnTo>
                      <a:lnTo>
                        <a:pt x="3428" y="215"/>
                      </a:lnTo>
                      <a:lnTo>
                        <a:pt x="3426" y="213"/>
                      </a:lnTo>
                      <a:lnTo>
                        <a:pt x="3423" y="215"/>
                      </a:lnTo>
                      <a:lnTo>
                        <a:pt x="3419" y="215"/>
                      </a:lnTo>
                      <a:lnTo>
                        <a:pt x="3417" y="218"/>
                      </a:lnTo>
                      <a:lnTo>
                        <a:pt x="3414" y="218"/>
                      </a:lnTo>
                      <a:lnTo>
                        <a:pt x="3409" y="223"/>
                      </a:lnTo>
                      <a:lnTo>
                        <a:pt x="3407" y="223"/>
                      </a:lnTo>
                      <a:lnTo>
                        <a:pt x="3407" y="225"/>
                      </a:lnTo>
                      <a:lnTo>
                        <a:pt x="3405" y="225"/>
                      </a:lnTo>
                      <a:lnTo>
                        <a:pt x="3402" y="229"/>
                      </a:lnTo>
                      <a:lnTo>
                        <a:pt x="3402" y="229"/>
                      </a:lnTo>
                      <a:lnTo>
                        <a:pt x="3400" y="230"/>
                      </a:lnTo>
                      <a:lnTo>
                        <a:pt x="3400" y="232"/>
                      </a:lnTo>
                      <a:lnTo>
                        <a:pt x="3400" y="234"/>
                      </a:lnTo>
                      <a:lnTo>
                        <a:pt x="3400" y="237"/>
                      </a:lnTo>
                      <a:lnTo>
                        <a:pt x="3402" y="239"/>
                      </a:lnTo>
                      <a:lnTo>
                        <a:pt x="3405" y="244"/>
                      </a:lnTo>
                      <a:lnTo>
                        <a:pt x="3403" y="244"/>
                      </a:lnTo>
                      <a:lnTo>
                        <a:pt x="3403" y="246"/>
                      </a:lnTo>
                      <a:lnTo>
                        <a:pt x="3402" y="246"/>
                      </a:lnTo>
                      <a:lnTo>
                        <a:pt x="3400" y="250"/>
                      </a:lnTo>
                      <a:lnTo>
                        <a:pt x="3398" y="251"/>
                      </a:lnTo>
                      <a:lnTo>
                        <a:pt x="3396" y="255"/>
                      </a:lnTo>
                      <a:lnTo>
                        <a:pt x="3395" y="257"/>
                      </a:lnTo>
                      <a:lnTo>
                        <a:pt x="3396" y="257"/>
                      </a:lnTo>
                      <a:lnTo>
                        <a:pt x="3396" y="260"/>
                      </a:lnTo>
                      <a:lnTo>
                        <a:pt x="3393" y="260"/>
                      </a:lnTo>
                      <a:lnTo>
                        <a:pt x="3393" y="255"/>
                      </a:lnTo>
                      <a:lnTo>
                        <a:pt x="3393" y="255"/>
                      </a:lnTo>
                      <a:lnTo>
                        <a:pt x="3395" y="253"/>
                      </a:lnTo>
                      <a:lnTo>
                        <a:pt x="3396" y="251"/>
                      </a:lnTo>
                      <a:lnTo>
                        <a:pt x="3396" y="250"/>
                      </a:lnTo>
                      <a:lnTo>
                        <a:pt x="3396" y="246"/>
                      </a:lnTo>
                      <a:lnTo>
                        <a:pt x="3396" y="246"/>
                      </a:lnTo>
                      <a:lnTo>
                        <a:pt x="3395" y="246"/>
                      </a:lnTo>
                      <a:lnTo>
                        <a:pt x="3395" y="244"/>
                      </a:lnTo>
                      <a:lnTo>
                        <a:pt x="3393" y="244"/>
                      </a:lnTo>
                      <a:lnTo>
                        <a:pt x="3393" y="244"/>
                      </a:lnTo>
                      <a:lnTo>
                        <a:pt x="3395" y="244"/>
                      </a:lnTo>
                      <a:lnTo>
                        <a:pt x="3395" y="243"/>
                      </a:lnTo>
                      <a:lnTo>
                        <a:pt x="3400" y="243"/>
                      </a:lnTo>
                      <a:lnTo>
                        <a:pt x="3400" y="243"/>
                      </a:lnTo>
                      <a:lnTo>
                        <a:pt x="3400" y="241"/>
                      </a:lnTo>
                      <a:lnTo>
                        <a:pt x="3400" y="241"/>
                      </a:lnTo>
                      <a:lnTo>
                        <a:pt x="3400" y="239"/>
                      </a:lnTo>
                      <a:lnTo>
                        <a:pt x="3400" y="239"/>
                      </a:lnTo>
                      <a:lnTo>
                        <a:pt x="3398" y="237"/>
                      </a:lnTo>
                      <a:lnTo>
                        <a:pt x="3398" y="237"/>
                      </a:lnTo>
                      <a:lnTo>
                        <a:pt x="3396" y="236"/>
                      </a:lnTo>
                      <a:lnTo>
                        <a:pt x="3396" y="234"/>
                      </a:lnTo>
                      <a:lnTo>
                        <a:pt x="3396" y="232"/>
                      </a:lnTo>
                      <a:lnTo>
                        <a:pt x="3398" y="230"/>
                      </a:lnTo>
                      <a:lnTo>
                        <a:pt x="3398" y="225"/>
                      </a:lnTo>
                      <a:lnTo>
                        <a:pt x="3396" y="223"/>
                      </a:lnTo>
                      <a:lnTo>
                        <a:pt x="3396" y="222"/>
                      </a:lnTo>
                      <a:lnTo>
                        <a:pt x="3395" y="220"/>
                      </a:lnTo>
                      <a:lnTo>
                        <a:pt x="3393" y="218"/>
                      </a:lnTo>
                      <a:lnTo>
                        <a:pt x="3391" y="218"/>
                      </a:lnTo>
                      <a:lnTo>
                        <a:pt x="3391" y="227"/>
                      </a:lnTo>
                      <a:lnTo>
                        <a:pt x="3376" y="227"/>
                      </a:lnTo>
                      <a:lnTo>
                        <a:pt x="3376" y="227"/>
                      </a:lnTo>
                      <a:lnTo>
                        <a:pt x="3376" y="227"/>
                      </a:lnTo>
                      <a:lnTo>
                        <a:pt x="3376" y="227"/>
                      </a:lnTo>
                      <a:lnTo>
                        <a:pt x="3372" y="227"/>
                      </a:lnTo>
                      <a:lnTo>
                        <a:pt x="3372" y="223"/>
                      </a:lnTo>
                      <a:lnTo>
                        <a:pt x="3370" y="220"/>
                      </a:lnTo>
                      <a:lnTo>
                        <a:pt x="3369" y="218"/>
                      </a:lnTo>
                      <a:lnTo>
                        <a:pt x="3369" y="215"/>
                      </a:lnTo>
                      <a:lnTo>
                        <a:pt x="3367" y="215"/>
                      </a:lnTo>
                      <a:lnTo>
                        <a:pt x="3365" y="216"/>
                      </a:lnTo>
                      <a:lnTo>
                        <a:pt x="3365" y="216"/>
                      </a:lnTo>
                      <a:lnTo>
                        <a:pt x="3365" y="216"/>
                      </a:lnTo>
                      <a:lnTo>
                        <a:pt x="3365" y="218"/>
                      </a:lnTo>
                      <a:lnTo>
                        <a:pt x="3363" y="218"/>
                      </a:lnTo>
                      <a:lnTo>
                        <a:pt x="3363" y="220"/>
                      </a:lnTo>
                      <a:lnTo>
                        <a:pt x="3362" y="220"/>
                      </a:lnTo>
                      <a:lnTo>
                        <a:pt x="3362" y="218"/>
                      </a:lnTo>
                      <a:lnTo>
                        <a:pt x="3360" y="216"/>
                      </a:lnTo>
                      <a:lnTo>
                        <a:pt x="3358" y="216"/>
                      </a:lnTo>
                      <a:lnTo>
                        <a:pt x="3358" y="216"/>
                      </a:lnTo>
                      <a:lnTo>
                        <a:pt x="3358" y="216"/>
                      </a:lnTo>
                      <a:lnTo>
                        <a:pt x="3356" y="215"/>
                      </a:lnTo>
                      <a:lnTo>
                        <a:pt x="3351" y="223"/>
                      </a:lnTo>
                      <a:lnTo>
                        <a:pt x="3348" y="223"/>
                      </a:lnTo>
                      <a:lnTo>
                        <a:pt x="3348" y="225"/>
                      </a:lnTo>
                      <a:lnTo>
                        <a:pt x="3348" y="225"/>
                      </a:lnTo>
                      <a:lnTo>
                        <a:pt x="3348" y="227"/>
                      </a:lnTo>
                      <a:lnTo>
                        <a:pt x="3348" y="230"/>
                      </a:lnTo>
                      <a:lnTo>
                        <a:pt x="3349" y="232"/>
                      </a:lnTo>
                      <a:lnTo>
                        <a:pt x="3353" y="234"/>
                      </a:lnTo>
                      <a:lnTo>
                        <a:pt x="3356" y="234"/>
                      </a:lnTo>
                      <a:lnTo>
                        <a:pt x="3356" y="234"/>
                      </a:lnTo>
                      <a:lnTo>
                        <a:pt x="3355" y="236"/>
                      </a:lnTo>
                      <a:lnTo>
                        <a:pt x="3353" y="237"/>
                      </a:lnTo>
                      <a:lnTo>
                        <a:pt x="3349" y="237"/>
                      </a:lnTo>
                      <a:lnTo>
                        <a:pt x="3346" y="236"/>
                      </a:lnTo>
                      <a:lnTo>
                        <a:pt x="3344" y="234"/>
                      </a:lnTo>
                      <a:lnTo>
                        <a:pt x="3342" y="234"/>
                      </a:lnTo>
                      <a:lnTo>
                        <a:pt x="3344" y="237"/>
                      </a:lnTo>
                      <a:lnTo>
                        <a:pt x="3342" y="237"/>
                      </a:lnTo>
                      <a:lnTo>
                        <a:pt x="3342" y="239"/>
                      </a:lnTo>
                      <a:lnTo>
                        <a:pt x="3341" y="239"/>
                      </a:lnTo>
                      <a:lnTo>
                        <a:pt x="3341" y="243"/>
                      </a:lnTo>
                      <a:lnTo>
                        <a:pt x="3330" y="244"/>
                      </a:lnTo>
                      <a:lnTo>
                        <a:pt x="3330" y="248"/>
                      </a:lnTo>
                      <a:lnTo>
                        <a:pt x="3327" y="246"/>
                      </a:lnTo>
                      <a:lnTo>
                        <a:pt x="3323" y="246"/>
                      </a:lnTo>
                      <a:lnTo>
                        <a:pt x="3321" y="246"/>
                      </a:lnTo>
                      <a:lnTo>
                        <a:pt x="3318" y="246"/>
                      </a:lnTo>
                      <a:lnTo>
                        <a:pt x="3309" y="246"/>
                      </a:lnTo>
                      <a:lnTo>
                        <a:pt x="3309" y="248"/>
                      </a:lnTo>
                      <a:lnTo>
                        <a:pt x="3309" y="248"/>
                      </a:lnTo>
                      <a:lnTo>
                        <a:pt x="3309" y="251"/>
                      </a:lnTo>
                      <a:lnTo>
                        <a:pt x="3304" y="251"/>
                      </a:lnTo>
                      <a:lnTo>
                        <a:pt x="3304" y="255"/>
                      </a:lnTo>
                      <a:lnTo>
                        <a:pt x="3297" y="255"/>
                      </a:lnTo>
                      <a:lnTo>
                        <a:pt x="3297" y="255"/>
                      </a:lnTo>
                      <a:lnTo>
                        <a:pt x="3294" y="255"/>
                      </a:lnTo>
                      <a:lnTo>
                        <a:pt x="3290" y="255"/>
                      </a:lnTo>
                      <a:lnTo>
                        <a:pt x="3287" y="255"/>
                      </a:lnTo>
                      <a:lnTo>
                        <a:pt x="3285" y="257"/>
                      </a:lnTo>
                      <a:lnTo>
                        <a:pt x="3276" y="257"/>
                      </a:lnTo>
                      <a:lnTo>
                        <a:pt x="3276" y="255"/>
                      </a:lnTo>
                      <a:lnTo>
                        <a:pt x="3294" y="251"/>
                      </a:lnTo>
                      <a:lnTo>
                        <a:pt x="3299" y="250"/>
                      </a:lnTo>
                      <a:lnTo>
                        <a:pt x="3304" y="248"/>
                      </a:lnTo>
                      <a:lnTo>
                        <a:pt x="3304" y="244"/>
                      </a:lnTo>
                      <a:lnTo>
                        <a:pt x="3306" y="241"/>
                      </a:lnTo>
                      <a:lnTo>
                        <a:pt x="3320" y="237"/>
                      </a:lnTo>
                      <a:lnTo>
                        <a:pt x="3321" y="236"/>
                      </a:lnTo>
                      <a:lnTo>
                        <a:pt x="3325" y="236"/>
                      </a:lnTo>
                      <a:lnTo>
                        <a:pt x="3325" y="234"/>
                      </a:lnTo>
                      <a:lnTo>
                        <a:pt x="3330" y="234"/>
                      </a:lnTo>
                      <a:lnTo>
                        <a:pt x="3330" y="230"/>
                      </a:lnTo>
                      <a:lnTo>
                        <a:pt x="3334" y="229"/>
                      </a:lnTo>
                      <a:lnTo>
                        <a:pt x="3334" y="225"/>
                      </a:lnTo>
                      <a:lnTo>
                        <a:pt x="3335" y="223"/>
                      </a:lnTo>
                      <a:lnTo>
                        <a:pt x="3339" y="223"/>
                      </a:lnTo>
                      <a:lnTo>
                        <a:pt x="3342" y="222"/>
                      </a:lnTo>
                      <a:lnTo>
                        <a:pt x="3342" y="215"/>
                      </a:lnTo>
                      <a:lnTo>
                        <a:pt x="3341" y="215"/>
                      </a:lnTo>
                      <a:lnTo>
                        <a:pt x="3341" y="213"/>
                      </a:lnTo>
                      <a:lnTo>
                        <a:pt x="3341" y="213"/>
                      </a:lnTo>
                      <a:lnTo>
                        <a:pt x="3342" y="211"/>
                      </a:lnTo>
                      <a:lnTo>
                        <a:pt x="3344" y="211"/>
                      </a:lnTo>
                      <a:lnTo>
                        <a:pt x="3346" y="204"/>
                      </a:lnTo>
                      <a:lnTo>
                        <a:pt x="3353" y="204"/>
                      </a:lnTo>
                      <a:lnTo>
                        <a:pt x="3358" y="203"/>
                      </a:lnTo>
                      <a:lnTo>
                        <a:pt x="3363" y="201"/>
                      </a:lnTo>
                      <a:lnTo>
                        <a:pt x="3367" y="201"/>
                      </a:lnTo>
                      <a:lnTo>
                        <a:pt x="3367" y="201"/>
                      </a:lnTo>
                      <a:lnTo>
                        <a:pt x="3369" y="201"/>
                      </a:lnTo>
                      <a:lnTo>
                        <a:pt x="3370" y="197"/>
                      </a:lnTo>
                      <a:lnTo>
                        <a:pt x="3384" y="197"/>
                      </a:lnTo>
                      <a:lnTo>
                        <a:pt x="3384" y="196"/>
                      </a:lnTo>
                      <a:lnTo>
                        <a:pt x="3388" y="196"/>
                      </a:lnTo>
                      <a:lnTo>
                        <a:pt x="3388" y="194"/>
                      </a:lnTo>
                      <a:lnTo>
                        <a:pt x="3390" y="194"/>
                      </a:lnTo>
                      <a:lnTo>
                        <a:pt x="3390" y="194"/>
                      </a:lnTo>
                      <a:lnTo>
                        <a:pt x="3405" y="190"/>
                      </a:lnTo>
                      <a:lnTo>
                        <a:pt x="3405" y="189"/>
                      </a:lnTo>
                      <a:lnTo>
                        <a:pt x="3409" y="189"/>
                      </a:lnTo>
                      <a:lnTo>
                        <a:pt x="3409" y="189"/>
                      </a:lnTo>
                      <a:lnTo>
                        <a:pt x="3410" y="187"/>
                      </a:lnTo>
                      <a:lnTo>
                        <a:pt x="3409" y="183"/>
                      </a:lnTo>
                      <a:lnTo>
                        <a:pt x="3409" y="180"/>
                      </a:lnTo>
                      <a:lnTo>
                        <a:pt x="3407" y="178"/>
                      </a:lnTo>
                      <a:lnTo>
                        <a:pt x="3405" y="175"/>
                      </a:lnTo>
                      <a:lnTo>
                        <a:pt x="3403" y="175"/>
                      </a:lnTo>
                      <a:lnTo>
                        <a:pt x="3403" y="173"/>
                      </a:lnTo>
                      <a:lnTo>
                        <a:pt x="3402" y="175"/>
                      </a:lnTo>
                      <a:lnTo>
                        <a:pt x="3400" y="173"/>
                      </a:lnTo>
                      <a:lnTo>
                        <a:pt x="3400" y="173"/>
                      </a:lnTo>
                      <a:lnTo>
                        <a:pt x="3400" y="168"/>
                      </a:lnTo>
                      <a:lnTo>
                        <a:pt x="3402" y="169"/>
                      </a:lnTo>
                      <a:lnTo>
                        <a:pt x="3405" y="171"/>
                      </a:lnTo>
                      <a:lnTo>
                        <a:pt x="3409" y="171"/>
                      </a:lnTo>
                      <a:lnTo>
                        <a:pt x="3410" y="161"/>
                      </a:lnTo>
                      <a:lnTo>
                        <a:pt x="3409" y="161"/>
                      </a:lnTo>
                      <a:lnTo>
                        <a:pt x="3409" y="157"/>
                      </a:lnTo>
                      <a:lnTo>
                        <a:pt x="3403" y="157"/>
                      </a:lnTo>
                      <a:lnTo>
                        <a:pt x="3403" y="154"/>
                      </a:lnTo>
                      <a:lnTo>
                        <a:pt x="3402" y="152"/>
                      </a:lnTo>
                      <a:lnTo>
                        <a:pt x="3402" y="150"/>
                      </a:lnTo>
                      <a:lnTo>
                        <a:pt x="3402" y="147"/>
                      </a:lnTo>
                      <a:lnTo>
                        <a:pt x="3398" y="145"/>
                      </a:lnTo>
                      <a:lnTo>
                        <a:pt x="3393" y="143"/>
                      </a:lnTo>
                      <a:lnTo>
                        <a:pt x="3388" y="143"/>
                      </a:lnTo>
                      <a:lnTo>
                        <a:pt x="3388" y="141"/>
                      </a:lnTo>
                      <a:lnTo>
                        <a:pt x="3386" y="141"/>
                      </a:lnTo>
                      <a:lnTo>
                        <a:pt x="3384" y="140"/>
                      </a:lnTo>
                      <a:lnTo>
                        <a:pt x="3384" y="140"/>
                      </a:lnTo>
                      <a:lnTo>
                        <a:pt x="3383" y="134"/>
                      </a:lnTo>
                      <a:lnTo>
                        <a:pt x="3383" y="129"/>
                      </a:lnTo>
                      <a:lnTo>
                        <a:pt x="3381" y="129"/>
                      </a:lnTo>
                      <a:lnTo>
                        <a:pt x="3379" y="127"/>
                      </a:lnTo>
                      <a:lnTo>
                        <a:pt x="3377" y="127"/>
                      </a:lnTo>
                      <a:lnTo>
                        <a:pt x="3377" y="126"/>
                      </a:lnTo>
                      <a:lnTo>
                        <a:pt x="3377" y="126"/>
                      </a:lnTo>
                      <a:lnTo>
                        <a:pt x="3376" y="126"/>
                      </a:lnTo>
                      <a:lnTo>
                        <a:pt x="3376" y="127"/>
                      </a:lnTo>
                      <a:lnTo>
                        <a:pt x="3374" y="127"/>
                      </a:lnTo>
                      <a:lnTo>
                        <a:pt x="3374" y="127"/>
                      </a:lnTo>
                      <a:lnTo>
                        <a:pt x="3367" y="127"/>
                      </a:lnTo>
                      <a:lnTo>
                        <a:pt x="3367" y="129"/>
                      </a:lnTo>
                      <a:lnTo>
                        <a:pt x="3360" y="131"/>
                      </a:lnTo>
                      <a:lnTo>
                        <a:pt x="3358" y="127"/>
                      </a:lnTo>
                      <a:lnTo>
                        <a:pt x="3355" y="127"/>
                      </a:lnTo>
                      <a:lnTo>
                        <a:pt x="3349" y="127"/>
                      </a:lnTo>
                      <a:lnTo>
                        <a:pt x="3346" y="129"/>
                      </a:lnTo>
                      <a:lnTo>
                        <a:pt x="3342" y="131"/>
                      </a:lnTo>
                      <a:lnTo>
                        <a:pt x="3341" y="131"/>
                      </a:lnTo>
                      <a:lnTo>
                        <a:pt x="3332" y="133"/>
                      </a:lnTo>
                      <a:lnTo>
                        <a:pt x="3325" y="141"/>
                      </a:lnTo>
                      <a:lnTo>
                        <a:pt x="3323" y="141"/>
                      </a:lnTo>
                      <a:lnTo>
                        <a:pt x="3320" y="143"/>
                      </a:lnTo>
                      <a:lnTo>
                        <a:pt x="3318" y="143"/>
                      </a:lnTo>
                      <a:lnTo>
                        <a:pt x="3314" y="143"/>
                      </a:lnTo>
                      <a:lnTo>
                        <a:pt x="3314" y="143"/>
                      </a:lnTo>
                      <a:lnTo>
                        <a:pt x="3314" y="138"/>
                      </a:lnTo>
                      <a:lnTo>
                        <a:pt x="3316" y="138"/>
                      </a:lnTo>
                      <a:lnTo>
                        <a:pt x="3316" y="136"/>
                      </a:lnTo>
                      <a:lnTo>
                        <a:pt x="3316" y="134"/>
                      </a:lnTo>
                      <a:lnTo>
                        <a:pt x="3318" y="133"/>
                      </a:lnTo>
                      <a:lnTo>
                        <a:pt x="3318" y="131"/>
                      </a:lnTo>
                      <a:lnTo>
                        <a:pt x="3318" y="127"/>
                      </a:lnTo>
                      <a:lnTo>
                        <a:pt x="3307" y="126"/>
                      </a:lnTo>
                      <a:lnTo>
                        <a:pt x="3307" y="124"/>
                      </a:lnTo>
                      <a:lnTo>
                        <a:pt x="3302" y="126"/>
                      </a:lnTo>
                      <a:lnTo>
                        <a:pt x="3302" y="126"/>
                      </a:lnTo>
                      <a:lnTo>
                        <a:pt x="3295" y="126"/>
                      </a:lnTo>
                      <a:lnTo>
                        <a:pt x="3295" y="127"/>
                      </a:lnTo>
                      <a:lnTo>
                        <a:pt x="3294" y="127"/>
                      </a:lnTo>
                      <a:lnTo>
                        <a:pt x="3295" y="126"/>
                      </a:lnTo>
                      <a:lnTo>
                        <a:pt x="3297" y="126"/>
                      </a:lnTo>
                      <a:lnTo>
                        <a:pt x="3297" y="122"/>
                      </a:lnTo>
                      <a:lnTo>
                        <a:pt x="3295" y="122"/>
                      </a:lnTo>
                      <a:lnTo>
                        <a:pt x="3295" y="122"/>
                      </a:lnTo>
                      <a:lnTo>
                        <a:pt x="3292" y="122"/>
                      </a:lnTo>
                      <a:lnTo>
                        <a:pt x="3292" y="124"/>
                      </a:lnTo>
                      <a:lnTo>
                        <a:pt x="3288" y="124"/>
                      </a:lnTo>
                      <a:lnTo>
                        <a:pt x="3288" y="122"/>
                      </a:lnTo>
                      <a:lnTo>
                        <a:pt x="3292" y="120"/>
                      </a:lnTo>
                      <a:lnTo>
                        <a:pt x="3294" y="117"/>
                      </a:lnTo>
                      <a:lnTo>
                        <a:pt x="3297" y="117"/>
                      </a:lnTo>
                      <a:lnTo>
                        <a:pt x="3297" y="113"/>
                      </a:lnTo>
                      <a:lnTo>
                        <a:pt x="3297" y="113"/>
                      </a:lnTo>
                      <a:lnTo>
                        <a:pt x="3297" y="112"/>
                      </a:lnTo>
                      <a:lnTo>
                        <a:pt x="3294" y="110"/>
                      </a:lnTo>
                      <a:lnTo>
                        <a:pt x="3288" y="110"/>
                      </a:lnTo>
                      <a:lnTo>
                        <a:pt x="3288" y="110"/>
                      </a:lnTo>
                      <a:lnTo>
                        <a:pt x="3287" y="110"/>
                      </a:lnTo>
                      <a:lnTo>
                        <a:pt x="3287" y="105"/>
                      </a:lnTo>
                      <a:lnTo>
                        <a:pt x="3283" y="107"/>
                      </a:lnTo>
                      <a:lnTo>
                        <a:pt x="3281" y="107"/>
                      </a:lnTo>
                      <a:lnTo>
                        <a:pt x="3278" y="107"/>
                      </a:lnTo>
                      <a:lnTo>
                        <a:pt x="3276" y="105"/>
                      </a:lnTo>
                      <a:lnTo>
                        <a:pt x="3271" y="105"/>
                      </a:lnTo>
                      <a:lnTo>
                        <a:pt x="3271" y="105"/>
                      </a:lnTo>
                      <a:lnTo>
                        <a:pt x="3269" y="105"/>
                      </a:lnTo>
                      <a:lnTo>
                        <a:pt x="3269" y="108"/>
                      </a:lnTo>
                      <a:lnTo>
                        <a:pt x="3262" y="110"/>
                      </a:lnTo>
                      <a:lnTo>
                        <a:pt x="3259" y="107"/>
                      </a:lnTo>
                      <a:lnTo>
                        <a:pt x="3257" y="107"/>
                      </a:lnTo>
                      <a:lnTo>
                        <a:pt x="3253" y="108"/>
                      </a:lnTo>
                      <a:lnTo>
                        <a:pt x="3250" y="108"/>
                      </a:lnTo>
                      <a:lnTo>
                        <a:pt x="3246" y="110"/>
                      </a:lnTo>
                      <a:lnTo>
                        <a:pt x="3245" y="112"/>
                      </a:lnTo>
                      <a:lnTo>
                        <a:pt x="3243" y="113"/>
                      </a:lnTo>
                      <a:lnTo>
                        <a:pt x="3241" y="113"/>
                      </a:lnTo>
                      <a:lnTo>
                        <a:pt x="3241" y="113"/>
                      </a:lnTo>
                      <a:lnTo>
                        <a:pt x="3241" y="115"/>
                      </a:lnTo>
                      <a:lnTo>
                        <a:pt x="3241" y="115"/>
                      </a:lnTo>
                      <a:lnTo>
                        <a:pt x="3241" y="117"/>
                      </a:lnTo>
                      <a:lnTo>
                        <a:pt x="3241" y="117"/>
                      </a:lnTo>
                      <a:lnTo>
                        <a:pt x="3241" y="119"/>
                      </a:lnTo>
                      <a:lnTo>
                        <a:pt x="3239" y="120"/>
                      </a:lnTo>
                      <a:lnTo>
                        <a:pt x="3238" y="120"/>
                      </a:lnTo>
                      <a:lnTo>
                        <a:pt x="3236" y="120"/>
                      </a:lnTo>
                      <a:lnTo>
                        <a:pt x="3234" y="122"/>
                      </a:lnTo>
                      <a:lnTo>
                        <a:pt x="3232" y="126"/>
                      </a:lnTo>
                      <a:lnTo>
                        <a:pt x="3231" y="126"/>
                      </a:lnTo>
                      <a:lnTo>
                        <a:pt x="3231" y="126"/>
                      </a:lnTo>
                      <a:lnTo>
                        <a:pt x="3231" y="126"/>
                      </a:lnTo>
                      <a:lnTo>
                        <a:pt x="3227" y="127"/>
                      </a:lnTo>
                      <a:lnTo>
                        <a:pt x="3227" y="131"/>
                      </a:lnTo>
                      <a:lnTo>
                        <a:pt x="3227" y="133"/>
                      </a:lnTo>
                      <a:lnTo>
                        <a:pt x="3227" y="134"/>
                      </a:lnTo>
                      <a:lnTo>
                        <a:pt x="3229" y="134"/>
                      </a:lnTo>
                      <a:lnTo>
                        <a:pt x="3231" y="136"/>
                      </a:lnTo>
                      <a:lnTo>
                        <a:pt x="3231" y="138"/>
                      </a:lnTo>
                      <a:lnTo>
                        <a:pt x="3236" y="140"/>
                      </a:lnTo>
                      <a:lnTo>
                        <a:pt x="3236" y="143"/>
                      </a:lnTo>
                      <a:lnTo>
                        <a:pt x="3231" y="141"/>
                      </a:lnTo>
                      <a:lnTo>
                        <a:pt x="3227" y="140"/>
                      </a:lnTo>
                      <a:lnTo>
                        <a:pt x="3225" y="138"/>
                      </a:lnTo>
                      <a:lnTo>
                        <a:pt x="3224" y="138"/>
                      </a:lnTo>
                      <a:lnTo>
                        <a:pt x="3222" y="138"/>
                      </a:lnTo>
                      <a:lnTo>
                        <a:pt x="3220" y="140"/>
                      </a:lnTo>
                      <a:lnTo>
                        <a:pt x="3220" y="140"/>
                      </a:lnTo>
                      <a:lnTo>
                        <a:pt x="3218" y="140"/>
                      </a:lnTo>
                      <a:lnTo>
                        <a:pt x="3218" y="140"/>
                      </a:lnTo>
                      <a:lnTo>
                        <a:pt x="3217" y="140"/>
                      </a:lnTo>
                      <a:lnTo>
                        <a:pt x="3208" y="140"/>
                      </a:lnTo>
                      <a:lnTo>
                        <a:pt x="3208" y="140"/>
                      </a:lnTo>
                      <a:lnTo>
                        <a:pt x="3203" y="140"/>
                      </a:lnTo>
                      <a:lnTo>
                        <a:pt x="3199" y="140"/>
                      </a:lnTo>
                      <a:lnTo>
                        <a:pt x="3199" y="141"/>
                      </a:lnTo>
                      <a:lnTo>
                        <a:pt x="3201" y="143"/>
                      </a:lnTo>
                      <a:lnTo>
                        <a:pt x="3201" y="143"/>
                      </a:lnTo>
                      <a:lnTo>
                        <a:pt x="3201" y="143"/>
                      </a:lnTo>
                      <a:lnTo>
                        <a:pt x="3203" y="143"/>
                      </a:lnTo>
                      <a:lnTo>
                        <a:pt x="3203" y="145"/>
                      </a:lnTo>
                      <a:lnTo>
                        <a:pt x="3204" y="145"/>
                      </a:lnTo>
                      <a:lnTo>
                        <a:pt x="3204" y="147"/>
                      </a:lnTo>
                      <a:lnTo>
                        <a:pt x="3206" y="147"/>
                      </a:lnTo>
                      <a:lnTo>
                        <a:pt x="3206" y="148"/>
                      </a:lnTo>
                      <a:lnTo>
                        <a:pt x="3208" y="148"/>
                      </a:lnTo>
                      <a:lnTo>
                        <a:pt x="3208" y="154"/>
                      </a:lnTo>
                      <a:lnTo>
                        <a:pt x="3210" y="154"/>
                      </a:lnTo>
                      <a:lnTo>
                        <a:pt x="3210" y="157"/>
                      </a:lnTo>
                      <a:lnTo>
                        <a:pt x="3208" y="159"/>
                      </a:lnTo>
                      <a:lnTo>
                        <a:pt x="3206" y="159"/>
                      </a:lnTo>
                      <a:lnTo>
                        <a:pt x="3204" y="161"/>
                      </a:lnTo>
                      <a:lnTo>
                        <a:pt x="3204" y="162"/>
                      </a:lnTo>
                      <a:lnTo>
                        <a:pt x="3204" y="162"/>
                      </a:lnTo>
                      <a:lnTo>
                        <a:pt x="3204" y="159"/>
                      </a:lnTo>
                      <a:lnTo>
                        <a:pt x="3204" y="155"/>
                      </a:lnTo>
                      <a:lnTo>
                        <a:pt x="3206" y="154"/>
                      </a:lnTo>
                      <a:lnTo>
                        <a:pt x="3206" y="152"/>
                      </a:lnTo>
                      <a:lnTo>
                        <a:pt x="3204" y="150"/>
                      </a:lnTo>
                      <a:lnTo>
                        <a:pt x="3204" y="148"/>
                      </a:lnTo>
                      <a:lnTo>
                        <a:pt x="3203" y="147"/>
                      </a:lnTo>
                      <a:lnTo>
                        <a:pt x="3199" y="147"/>
                      </a:lnTo>
                      <a:lnTo>
                        <a:pt x="3198" y="147"/>
                      </a:lnTo>
                      <a:lnTo>
                        <a:pt x="3196" y="148"/>
                      </a:lnTo>
                      <a:lnTo>
                        <a:pt x="3192" y="148"/>
                      </a:lnTo>
                      <a:lnTo>
                        <a:pt x="3191" y="150"/>
                      </a:lnTo>
                      <a:lnTo>
                        <a:pt x="3185" y="157"/>
                      </a:lnTo>
                      <a:lnTo>
                        <a:pt x="3184" y="157"/>
                      </a:lnTo>
                      <a:lnTo>
                        <a:pt x="3184" y="159"/>
                      </a:lnTo>
                      <a:lnTo>
                        <a:pt x="3182" y="157"/>
                      </a:lnTo>
                      <a:lnTo>
                        <a:pt x="3180" y="157"/>
                      </a:lnTo>
                      <a:lnTo>
                        <a:pt x="3178" y="157"/>
                      </a:lnTo>
                      <a:lnTo>
                        <a:pt x="3178" y="159"/>
                      </a:lnTo>
                      <a:lnTo>
                        <a:pt x="3177" y="159"/>
                      </a:lnTo>
                      <a:lnTo>
                        <a:pt x="3177" y="161"/>
                      </a:lnTo>
                      <a:lnTo>
                        <a:pt x="3177" y="161"/>
                      </a:lnTo>
                      <a:lnTo>
                        <a:pt x="3175" y="161"/>
                      </a:lnTo>
                      <a:lnTo>
                        <a:pt x="3173" y="159"/>
                      </a:lnTo>
                      <a:lnTo>
                        <a:pt x="3173" y="157"/>
                      </a:lnTo>
                      <a:lnTo>
                        <a:pt x="3171" y="155"/>
                      </a:lnTo>
                      <a:lnTo>
                        <a:pt x="3171" y="159"/>
                      </a:lnTo>
                      <a:lnTo>
                        <a:pt x="3170" y="159"/>
                      </a:lnTo>
                      <a:lnTo>
                        <a:pt x="3170" y="161"/>
                      </a:lnTo>
                      <a:lnTo>
                        <a:pt x="3164" y="161"/>
                      </a:lnTo>
                      <a:lnTo>
                        <a:pt x="3164" y="162"/>
                      </a:lnTo>
                      <a:lnTo>
                        <a:pt x="3161" y="162"/>
                      </a:lnTo>
                      <a:lnTo>
                        <a:pt x="3161" y="161"/>
                      </a:lnTo>
                      <a:lnTo>
                        <a:pt x="3163" y="161"/>
                      </a:lnTo>
                      <a:lnTo>
                        <a:pt x="3163" y="159"/>
                      </a:lnTo>
                      <a:lnTo>
                        <a:pt x="3166" y="159"/>
                      </a:lnTo>
                      <a:lnTo>
                        <a:pt x="3166" y="155"/>
                      </a:lnTo>
                      <a:lnTo>
                        <a:pt x="3170" y="152"/>
                      </a:lnTo>
                      <a:lnTo>
                        <a:pt x="3170" y="150"/>
                      </a:lnTo>
                      <a:lnTo>
                        <a:pt x="3168" y="148"/>
                      </a:lnTo>
                      <a:lnTo>
                        <a:pt x="3164" y="148"/>
                      </a:lnTo>
                      <a:lnTo>
                        <a:pt x="3163" y="147"/>
                      </a:lnTo>
                      <a:lnTo>
                        <a:pt x="3157" y="148"/>
                      </a:lnTo>
                      <a:lnTo>
                        <a:pt x="3157" y="148"/>
                      </a:lnTo>
                      <a:lnTo>
                        <a:pt x="3156" y="148"/>
                      </a:lnTo>
                      <a:lnTo>
                        <a:pt x="3156" y="148"/>
                      </a:lnTo>
                      <a:lnTo>
                        <a:pt x="3156" y="148"/>
                      </a:lnTo>
                      <a:lnTo>
                        <a:pt x="3154" y="148"/>
                      </a:lnTo>
                      <a:lnTo>
                        <a:pt x="3152" y="148"/>
                      </a:lnTo>
                      <a:lnTo>
                        <a:pt x="3152" y="147"/>
                      </a:lnTo>
                      <a:lnTo>
                        <a:pt x="3150" y="147"/>
                      </a:lnTo>
                      <a:lnTo>
                        <a:pt x="3149" y="147"/>
                      </a:lnTo>
                      <a:lnTo>
                        <a:pt x="3147" y="148"/>
                      </a:lnTo>
                      <a:lnTo>
                        <a:pt x="3147" y="150"/>
                      </a:lnTo>
                      <a:lnTo>
                        <a:pt x="3145" y="150"/>
                      </a:lnTo>
                      <a:lnTo>
                        <a:pt x="3143" y="148"/>
                      </a:lnTo>
                      <a:lnTo>
                        <a:pt x="3142" y="148"/>
                      </a:lnTo>
                      <a:lnTo>
                        <a:pt x="3142" y="147"/>
                      </a:lnTo>
                      <a:lnTo>
                        <a:pt x="3135" y="147"/>
                      </a:lnTo>
                      <a:lnTo>
                        <a:pt x="3135" y="148"/>
                      </a:lnTo>
                      <a:lnTo>
                        <a:pt x="3133" y="147"/>
                      </a:lnTo>
                      <a:lnTo>
                        <a:pt x="3133" y="150"/>
                      </a:lnTo>
                      <a:lnTo>
                        <a:pt x="3128" y="148"/>
                      </a:lnTo>
                      <a:lnTo>
                        <a:pt x="3126" y="147"/>
                      </a:lnTo>
                      <a:lnTo>
                        <a:pt x="3126" y="147"/>
                      </a:lnTo>
                      <a:lnTo>
                        <a:pt x="3126" y="148"/>
                      </a:lnTo>
                      <a:lnTo>
                        <a:pt x="3122" y="148"/>
                      </a:lnTo>
                      <a:lnTo>
                        <a:pt x="3121" y="148"/>
                      </a:lnTo>
                      <a:lnTo>
                        <a:pt x="3121" y="150"/>
                      </a:lnTo>
                      <a:lnTo>
                        <a:pt x="3121" y="152"/>
                      </a:lnTo>
                      <a:lnTo>
                        <a:pt x="3122" y="152"/>
                      </a:lnTo>
                      <a:lnTo>
                        <a:pt x="3122" y="154"/>
                      </a:lnTo>
                      <a:lnTo>
                        <a:pt x="3100" y="155"/>
                      </a:lnTo>
                      <a:lnTo>
                        <a:pt x="3100" y="157"/>
                      </a:lnTo>
                      <a:lnTo>
                        <a:pt x="3098" y="157"/>
                      </a:lnTo>
                      <a:lnTo>
                        <a:pt x="3098" y="159"/>
                      </a:lnTo>
                      <a:lnTo>
                        <a:pt x="3093" y="159"/>
                      </a:lnTo>
                      <a:lnTo>
                        <a:pt x="3093" y="159"/>
                      </a:lnTo>
                      <a:lnTo>
                        <a:pt x="3091" y="159"/>
                      </a:lnTo>
                      <a:lnTo>
                        <a:pt x="3091" y="159"/>
                      </a:lnTo>
                      <a:lnTo>
                        <a:pt x="3089" y="159"/>
                      </a:lnTo>
                      <a:lnTo>
                        <a:pt x="3089" y="159"/>
                      </a:lnTo>
                      <a:lnTo>
                        <a:pt x="3088" y="159"/>
                      </a:lnTo>
                      <a:lnTo>
                        <a:pt x="3088" y="159"/>
                      </a:lnTo>
                      <a:lnTo>
                        <a:pt x="3084" y="159"/>
                      </a:lnTo>
                      <a:lnTo>
                        <a:pt x="3084" y="161"/>
                      </a:lnTo>
                      <a:lnTo>
                        <a:pt x="3081" y="161"/>
                      </a:lnTo>
                      <a:lnTo>
                        <a:pt x="3079" y="161"/>
                      </a:lnTo>
                      <a:lnTo>
                        <a:pt x="3077" y="159"/>
                      </a:lnTo>
                      <a:lnTo>
                        <a:pt x="3075" y="159"/>
                      </a:lnTo>
                      <a:lnTo>
                        <a:pt x="3072" y="159"/>
                      </a:lnTo>
                      <a:lnTo>
                        <a:pt x="3072" y="161"/>
                      </a:lnTo>
                      <a:lnTo>
                        <a:pt x="3068" y="161"/>
                      </a:lnTo>
                      <a:lnTo>
                        <a:pt x="3068" y="161"/>
                      </a:lnTo>
                      <a:lnTo>
                        <a:pt x="3067" y="161"/>
                      </a:lnTo>
                      <a:lnTo>
                        <a:pt x="3063" y="164"/>
                      </a:lnTo>
                      <a:lnTo>
                        <a:pt x="3058" y="166"/>
                      </a:lnTo>
                      <a:lnTo>
                        <a:pt x="3058" y="168"/>
                      </a:lnTo>
                      <a:lnTo>
                        <a:pt x="3049" y="168"/>
                      </a:lnTo>
                      <a:lnTo>
                        <a:pt x="3049" y="169"/>
                      </a:lnTo>
                      <a:lnTo>
                        <a:pt x="3046" y="169"/>
                      </a:lnTo>
                      <a:lnTo>
                        <a:pt x="3046" y="169"/>
                      </a:lnTo>
                      <a:lnTo>
                        <a:pt x="3044" y="169"/>
                      </a:lnTo>
                      <a:lnTo>
                        <a:pt x="3044" y="169"/>
                      </a:lnTo>
                      <a:lnTo>
                        <a:pt x="3044" y="169"/>
                      </a:lnTo>
                      <a:lnTo>
                        <a:pt x="3040" y="169"/>
                      </a:lnTo>
                      <a:lnTo>
                        <a:pt x="3040" y="169"/>
                      </a:lnTo>
                      <a:lnTo>
                        <a:pt x="3039" y="169"/>
                      </a:lnTo>
                      <a:lnTo>
                        <a:pt x="3039" y="169"/>
                      </a:lnTo>
                      <a:lnTo>
                        <a:pt x="3033" y="169"/>
                      </a:lnTo>
                      <a:lnTo>
                        <a:pt x="3033" y="171"/>
                      </a:lnTo>
                      <a:lnTo>
                        <a:pt x="3035" y="173"/>
                      </a:lnTo>
                      <a:lnTo>
                        <a:pt x="3037" y="173"/>
                      </a:lnTo>
                      <a:lnTo>
                        <a:pt x="3039" y="173"/>
                      </a:lnTo>
                      <a:lnTo>
                        <a:pt x="3040" y="175"/>
                      </a:lnTo>
                      <a:lnTo>
                        <a:pt x="3042" y="175"/>
                      </a:lnTo>
                      <a:lnTo>
                        <a:pt x="3042" y="176"/>
                      </a:lnTo>
                      <a:lnTo>
                        <a:pt x="3040" y="176"/>
                      </a:lnTo>
                      <a:lnTo>
                        <a:pt x="3040" y="178"/>
                      </a:lnTo>
                      <a:lnTo>
                        <a:pt x="3037" y="178"/>
                      </a:lnTo>
                      <a:lnTo>
                        <a:pt x="3035" y="182"/>
                      </a:lnTo>
                      <a:lnTo>
                        <a:pt x="3033" y="182"/>
                      </a:lnTo>
                      <a:lnTo>
                        <a:pt x="3033" y="183"/>
                      </a:lnTo>
                      <a:lnTo>
                        <a:pt x="3033" y="183"/>
                      </a:lnTo>
                      <a:lnTo>
                        <a:pt x="3033" y="190"/>
                      </a:lnTo>
                      <a:lnTo>
                        <a:pt x="3030" y="189"/>
                      </a:lnTo>
                      <a:lnTo>
                        <a:pt x="3030" y="189"/>
                      </a:lnTo>
                      <a:lnTo>
                        <a:pt x="3026" y="189"/>
                      </a:lnTo>
                      <a:lnTo>
                        <a:pt x="3026" y="185"/>
                      </a:lnTo>
                      <a:lnTo>
                        <a:pt x="3025" y="185"/>
                      </a:lnTo>
                      <a:lnTo>
                        <a:pt x="3023" y="185"/>
                      </a:lnTo>
                      <a:lnTo>
                        <a:pt x="3023" y="183"/>
                      </a:lnTo>
                      <a:lnTo>
                        <a:pt x="3021" y="183"/>
                      </a:lnTo>
                      <a:lnTo>
                        <a:pt x="3019" y="187"/>
                      </a:lnTo>
                      <a:lnTo>
                        <a:pt x="3018" y="189"/>
                      </a:lnTo>
                      <a:lnTo>
                        <a:pt x="3026" y="190"/>
                      </a:lnTo>
                      <a:lnTo>
                        <a:pt x="3028" y="194"/>
                      </a:lnTo>
                      <a:lnTo>
                        <a:pt x="3030" y="196"/>
                      </a:lnTo>
                      <a:lnTo>
                        <a:pt x="3030" y="197"/>
                      </a:lnTo>
                      <a:lnTo>
                        <a:pt x="3026" y="197"/>
                      </a:lnTo>
                      <a:lnTo>
                        <a:pt x="3026" y="196"/>
                      </a:lnTo>
                      <a:lnTo>
                        <a:pt x="3023" y="196"/>
                      </a:lnTo>
                      <a:lnTo>
                        <a:pt x="3021" y="197"/>
                      </a:lnTo>
                      <a:lnTo>
                        <a:pt x="3018" y="197"/>
                      </a:lnTo>
                      <a:lnTo>
                        <a:pt x="3018" y="201"/>
                      </a:lnTo>
                      <a:lnTo>
                        <a:pt x="3021" y="203"/>
                      </a:lnTo>
                      <a:lnTo>
                        <a:pt x="3025" y="204"/>
                      </a:lnTo>
                      <a:lnTo>
                        <a:pt x="3026" y="206"/>
                      </a:lnTo>
                      <a:lnTo>
                        <a:pt x="3026" y="210"/>
                      </a:lnTo>
                      <a:lnTo>
                        <a:pt x="3028" y="211"/>
                      </a:lnTo>
                      <a:lnTo>
                        <a:pt x="3030" y="213"/>
                      </a:lnTo>
                      <a:lnTo>
                        <a:pt x="3030" y="215"/>
                      </a:lnTo>
                      <a:lnTo>
                        <a:pt x="3032" y="216"/>
                      </a:lnTo>
                      <a:lnTo>
                        <a:pt x="3033" y="218"/>
                      </a:lnTo>
                      <a:lnTo>
                        <a:pt x="3032" y="222"/>
                      </a:lnTo>
                      <a:lnTo>
                        <a:pt x="3032" y="225"/>
                      </a:lnTo>
                      <a:lnTo>
                        <a:pt x="3021" y="223"/>
                      </a:lnTo>
                      <a:lnTo>
                        <a:pt x="3023" y="222"/>
                      </a:lnTo>
                      <a:lnTo>
                        <a:pt x="3025" y="222"/>
                      </a:lnTo>
                      <a:lnTo>
                        <a:pt x="3026" y="220"/>
                      </a:lnTo>
                      <a:lnTo>
                        <a:pt x="3026" y="218"/>
                      </a:lnTo>
                      <a:lnTo>
                        <a:pt x="3025" y="216"/>
                      </a:lnTo>
                      <a:lnTo>
                        <a:pt x="3025" y="216"/>
                      </a:lnTo>
                      <a:lnTo>
                        <a:pt x="3023" y="215"/>
                      </a:lnTo>
                      <a:lnTo>
                        <a:pt x="3023" y="215"/>
                      </a:lnTo>
                      <a:lnTo>
                        <a:pt x="3019" y="215"/>
                      </a:lnTo>
                      <a:lnTo>
                        <a:pt x="3019" y="213"/>
                      </a:lnTo>
                      <a:lnTo>
                        <a:pt x="3012" y="215"/>
                      </a:lnTo>
                      <a:lnTo>
                        <a:pt x="3012" y="215"/>
                      </a:lnTo>
                      <a:lnTo>
                        <a:pt x="3007" y="215"/>
                      </a:lnTo>
                      <a:lnTo>
                        <a:pt x="3007" y="216"/>
                      </a:lnTo>
                      <a:lnTo>
                        <a:pt x="3002" y="215"/>
                      </a:lnTo>
                      <a:lnTo>
                        <a:pt x="3000" y="218"/>
                      </a:lnTo>
                      <a:lnTo>
                        <a:pt x="2999" y="218"/>
                      </a:lnTo>
                      <a:lnTo>
                        <a:pt x="2995" y="218"/>
                      </a:lnTo>
                      <a:lnTo>
                        <a:pt x="2993" y="216"/>
                      </a:lnTo>
                      <a:lnTo>
                        <a:pt x="2992" y="215"/>
                      </a:lnTo>
                      <a:lnTo>
                        <a:pt x="2988" y="215"/>
                      </a:lnTo>
                      <a:lnTo>
                        <a:pt x="2985" y="215"/>
                      </a:lnTo>
                      <a:lnTo>
                        <a:pt x="2985" y="215"/>
                      </a:lnTo>
                      <a:lnTo>
                        <a:pt x="2979" y="215"/>
                      </a:lnTo>
                      <a:lnTo>
                        <a:pt x="2979" y="216"/>
                      </a:lnTo>
                      <a:lnTo>
                        <a:pt x="2978" y="216"/>
                      </a:lnTo>
                      <a:lnTo>
                        <a:pt x="2978" y="218"/>
                      </a:lnTo>
                      <a:lnTo>
                        <a:pt x="2967" y="216"/>
                      </a:lnTo>
                      <a:lnTo>
                        <a:pt x="2967" y="218"/>
                      </a:lnTo>
                      <a:lnTo>
                        <a:pt x="2964" y="218"/>
                      </a:lnTo>
                      <a:lnTo>
                        <a:pt x="2964" y="218"/>
                      </a:lnTo>
                      <a:lnTo>
                        <a:pt x="2953" y="218"/>
                      </a:lnTo>
                      <a:lnTo>
                        <a:pt x="2953" y="220"/>
                      </a:lnTo>
                      <a:lnTo>
                        <a:pt x="2950" y="220"/>
                      </a:lnTo>
                      <a:lnTo>
                        <a:pt x="2946" y="222"/>
                      </a:lnTo>
                      <a:lnTo>
                        <a:pt x="2944" y="223"/>
                      </a:lnTo>
                      <a:lnTo>
                        <a:pt x="2944" y="225"/>
                      </a:lnTo>
                      <a:lnTo>
                        <a:pt x="2943" y="227"/>
                      </a:lnTo>
                      <a:lnTo>
                        <a:pt x="2943" y="229"/>
                      </a:lnTo>
                      <a:lnTo>
                        <a:pt x="2941" y="229"/>
                      </a:lnTo>
                      <a:lnTo>
                        <a:pt x="2943" y="234"/>
                      </a:lnTo>
                      <a:lnTo>
                        <a:pt x="2941" y="234"/>
                      </a:lnTo>
                      <a:lnTo>
                        <a:pt x="2941" y="239"/>
                      </a:lnTo>
                      <a:lnTo>
                        <a:pt x="2941" y="239"/>
                      </a:lnTo>
                      <a:lnTo>
                        <a:pt x="2941" y="243"/>
                      </a:lnTo>
                      <a:lnTo>
                        <a:pt x="2939" y="243"/>
                      </a:lnTo>
                      <a:lnTo>
                        <a:pt x="2939" y="246"/>
                      </a:lnTo>
                      <a:lnTo>
                        <a:pt x="2939" y="251"/>
                      </a:lnTo>
                      <a:lnTo>
                        <a:pt x="2939" y="255"/>
                      </a:lnTo>
                      <a:lnTo>
                        <a:pt x="2941" y="257"/>
                      </a:lnTo>
                      <a:lnTo>
                        <a:pt x="2944" y="260"/>
                      </a:lnTo>
                      <a:lnTo>
                        <a:pt x="2946" y="264"/>
                      </a:lnTo>
                      <a:lnTo>
                        <a:pt x="2950" y="264"/>
                      </a:lnTo>
                      <a:lnTo>
                        <a:pt x="2950" y="264"/>
                      </a:lnTo>
                      <a:lnTo>
                        <a:pt x="2951" y="264"/>
                      </a:lnTo>
                      <a:lnTo>
                        <a:pt x="2951" y="265"/>
                      </a:lnTo>
                      <a:lnTo>
                        <a:pt x="2962" y="265"/>
                      </a:lnTo>
                      <a:lnTo>
                        <a:pt x="2962" y="265"/>
                      </a:lnTo>
                      <a:lnTo>
                        <a:pt x="2965" y="269"/>
                      </a:lnTo>
                      <a:lnTo>
                        <a:pt x="2967" y="272"/>
                      </a:lnTo>
                      <a:lnTo>
                        <a:pt x="2976" y="276"/>
                      </a:lnTo>
                      <a:lnTo>
                        <a:pt x="2978" y="278"/>
                      </a:lnTo>
                      <a:lnTo>
                        <a:pt x="2979" y="281"/>
                      </a:lnTo>
                      <a:lnTo>
                        <a:pt x="2979" y="285"/>
                      </a:lnTo>
                      <a:lnTo>
                        <a:pt x="2976" y="285"/>
                      </a:lnTo>
                      <a:lnTo>
                        <a:pt x="2976" y="286"/>
                      </a:lnTo>
                      <a:lnTo>
                        <a:pt x="2976" y="286"/>
                      </a:lnTo>
                      <a:lnTo>
                        <a:pt x="2976" y="290"/>
                      </a:lnTo>
                      <a:lnTo>
                        <a:pt x="2974" y="290"/>
                      </a:lnTo>
                      <a:lnTo>
                        <a:pt x="2974" y="293"/>
                      </a:lnTo>
                      <a:lnTo>
                        <a:pt x="2974" y="297"/>
                      </a:lnTo>
                      <a:lnTo>
                        <a:pt x="2974" y="300"/>
                      </a:lnTo>
                      <a:lnTo>
                        <a:pt x="2976" y="304"/>
                      </a:lnTo>
                      <a:lnTo>
                        <a:pt x="2978" y="307"/>
                      </a:lnTo>
                      <a:lnTo>
                        <a:pt x="2978" y="312"/>
                      </a:lnTo>
                      <a:lnTo>
                        <a:pt x="2976" y="316"/>
                      </a:lnTo>
                      <a:lnTo>
                        <a:pt x="2974" y="316"/>
                      </a:lnTo>
                      <a:lnTo>
                        <a:pt x="2971" y="316"/>
                      </a:lnTo>
                      <a:lnTo>
                        <a:pt x="2967" y="318"/>
                      </a:lnTo>
                      <a:lnTo>
                        <a:pt x="2967" y="321"/>
                      </a:lnTo>
                      <a:lnTo>
                        <a:pt x="2969" y="321"/>
                      </a:lnTo>
                      <a:lnTo>
                        <a:pt x="2969" y="323"/>
                      </a:lnTo>
                      <a:lnTo>
                        <a:pt x="2971" y="325"/>
                      </a:lnTo>
                      <a:lnTo>
                        <a:pt x="2972" y="325"/>
                      </a:lnTo>
                      <a:lnTo>
                        <a:pt x="2974" y="326"/>
                      </a:lnTo>
                      <a:lnTo>
                        <a:pt x="2976" y="326"/>
                      </a:lnTo>
                      <a:lnTo>
                        <a:pt x="2978" y="328"/>
                      </a:lnTo>
                      <a:lnTo>
                        <a:pt x="2981" y="330"/>
                      </a:lnTo>
                      <a:lnTo>
                        <a:pt x="2983" y="332"/>
                      </a:lnTo>
                      <a:lnTo>
                        <a:pt x="2983" y="332"/>
                      </a:lnTo>
                      <a:lnTo>
                        <a:pt x="2985" y="332"/>
                      </a:lnTo>
                      <a:lnTo>
                        <a:pt x="2985" y="332"/>
                      </a:lnTo>
                      <a:lnTo>
                        <a:pt x="2986" y="330"/>
                      </a:lnTo>
                      <a:lnTo>
                        <a:pt x="2988" y="330"/>
                      </a:lnTo>
                      <a:lnTo>
                        <a:pt x="2990" y="330"/>
                      </a:lnTo>
                      <a:lnTo>
                        <a:pt x="2992" y="328"/>
                      </a:lnTo>
                      <a:lnTo>
                        <a:pt x="2993" y="326"/>
                      </a:lnTo>
                      <a:lnTo>
                        <a:pt x="2997" y="328"/>
                      </a:lnTo>
                      <a:lnTo>
                        <a:pt x="2997" y="328"/>
                      </a:lnTo>
                      <a:lnTo>
                        <a:pt x="2999" y="330"/>
                      </a:lnTo>
                      <a:lnTo>
                        <a:pt x="3000" y="332"/>
                      </a:lnTo>
                      <a:lnTo>
                        <a:pt x="3000" y="332"/>
                      </a:lnTo>
                      <a:lnTo>
                        <a:pt x="3004" y="332"/>
                      </a:lnTo>
                      <a:lnTo>
                        <a:pt x="3004" y="333"/>
                      </a:lnTo>
                      <a:lnTo>
                        <a:pt x="3006" y="333"/>
                      </a:lnTo>
                      <a:lnTo>
                        <a:pt x="3006" y="335"/>
                      </a:lnTo>
                      <a:lnTo>
                        <a:pt x="3007" y="335"/>
                      </a:lnTo>
                      <a:lnTo>
                        <a:pt x="3007" y="344"/>
                      </a:lnTo>
                      <a:lnTo>
                        <a:pt x="3009" y="344"/>
                      </a:lnTo>
                      <a:lnTo>
                        <a:pt x="3009" y="344"/>
                      </a:lnTo>
                      <a:lnTo>
                        <a:pt x="3006" y="344"/>
                      </a:lnTo>
                      <a:lnTo>
                        <a:pt x="3006" y="344"/>
                      </a:lnTo>
                      <a:lnTo>
                        <a:pt x="3004" y="342"/>
                      </a:lnTo>
                      <a:lnTo>
                        <a:pt x="3004" y="335"/>
                      </a:lnTo>
                      <a:lnTo>
                        <a:pt x="2997" y="335"/>
                      </a:lnTo>
                      <a:lnTo>
                        <a:pt x="2997" y="332"/>
                      </a:lnTo>
                      <a:lnTo>
                        <a:pt x="2993" y="332"/>
                      </a:lnTo>
                      <a:lnTo>
                        <a:pt x="2992" y="332"/>
                      </a:lnTo>
                      <a:lnTo>
                        <a:pt x="2990" y="333"/>
                      </a:lnTo>
                      <a:lnTo>
                        <a:pt x="2990" y="335"/>
                      </a:lnTo>
                      <a:lnTo>
                        <a:pt x="2988" y="335"/>
                      </a:lnTo>
                      <a:lnTo>
                        <a:pt x="2986" y="335"/>
                      </a:lnTo>
                      <a:lnTo>
                        <a:pt x="2986" y="335"/>
                      </a:lnTo>
                      <a:lnTo>
                        <a:pt x="2972" y="335"/>
                      </a:lnTo>
                      <a:lnTo>
                        <a:pt x="2972" y="333"/>
                      </a:lnTo>
                      <a:lnTo>
                        <a:pt x="2967" y="332"/>
                      </a:lnTo>
                      <a:lnTo>
                        <a:pt x="2967" y="326"/>
                      </a:lnTo>
                      <a:lnTo>
                        <a:pt x="2965" y="326"/>
                      </a:lnTo>
                      <a:lnTo>
                        <a:pt x="2964" y="325"/>
                      </a:lnTo>
                      <a:lnTo>
                        <a:pt x="2962" y="321"/>
                      </a:lnTo>
                      <a:lnTo>
                        <a:pt x="2960" y="319"/>
                      </a:lnTo>
                      <a:lnTo>
                        <a:pt x="2960" y="319"/>
                      </a:lnTo>
                      <a:lnTo>
                        <a:pt x="2958" y="319"/>
                      </a:lnTo>
                      <a:lnTo>
                        <a:pt x="2958" y="319"/>
                      </a:lnTo>
                      <a:lnTo>
                        <a:pt x="2951" y="326"/>
                      </a:lnTo>
                      <a:lnTo>
                        <a:pt x="2948" y="326"/>
                      </a:lnTo>
                      <a:lnTo>
                        <a:pt x="2950" y="325"/>
                      </a:lnTo>
                      <a:lnTo>
                        <a:pt x="2950" y="323"/>
                      </a:lnTo>
                      <a:lnTo>
                        <a:pt x="2951" y="321"/>
                      </a:lnTo>
                      <a:lnTo>
                        <a:pt x="2955" y="319"/>
                      </a:lnTo>
                      <a:lnTo>
                        <a:pt x="2957" y="311"/>
                      </a:lnTo>
                      <a:lnTo>
                        <a:pt x="2958" y="311"/>
                      </a:lnTo>
                      <a:lnTo>
                        <a:pt x="2958" y="309"/>
                      </a:lnTo>
                      <a:lnTo>
                        <a:pt x="2958" y="309"/>
                      </a:lnTo>
                      <a:lnTo>
                        <a:pt x="2958" y="306"/>
                      </a:lnTo>
                      <a:lnTo>
                        <a:pt x="2958" y="302"/>
                      </a:lnTo>
                      <a:lnTo>
                        <a:pt x="2958" y="299"/>
                      </a:lnTo>
                      <a:lnTo>
                        <a:pt x="2962" y="290"/>
                      </a:lnTo>
                      <a:lnTo>
                        <a:pt x="2964" y="288"/>
                      </a:lnTo>
                      <a:lnTo>
                        <a:pt x="2965" y="286"/>
                      </a:lnTo>
                      <a:lnTo>
                        <a:pt x="2967" y="285"/>
                      </a:lnTo>
                      <a:lnTo>
                        <a:pt x="2971" y="283"/>
                      </a:lnTo>
                      <a:lnTo>
                        <a:pt x="2969" y="281"/>
                      </a:lnTo>
                      <a:lnTo>
                        <a:pt x="2969" y="279"/>
                      </a:lnTo>
                      <a:lnTo>
                        <a:pt x="2967" y="278"/>
                      </a:lnTo>
                      <a:lnTo>
                        <a:pt x="2962" y="278"/>
                      </a:lnTo>
                      <a:lnTo>
                        <a:pt x="2955" y="278"/>
                      </a:lnTo>
                      <a:lnTo>
                        <a:pt x="2950" y="278"/>
                      </a:lnTo>
                      <a:lnTo>
                        <a:pt x="2944" y="276"/>
                      </a:lnTo>
                      <a:lnTo>
                        <a:pt x="2944" y="276"/>
                      </a:lnTo>
                      <a:lnTo>
                        <a:pt x="2943" y="276"/>
                      </a:lnTo>
                      <a:lnTo>
                        <a:pt x="2937" y="267"/>
                      </a:lnTo>
                      <a:lnTo>
                        <a:pt x="2934" y="267"/>
                      </a:lnTo>
                      <a:lnTo>
                        <a:pt x="2930" y="264"/>
                      </a:lnTo>
                      <a:lnTo>
                        <a:pt x="2927" y="264"/>
                      </a:lnTo>
                      <a:lnTo>
                        <a:pt x="2927" y="262"/>
                      </a:lnTo>
                      <a:lnTo>
                        <a:pt x="2925" y="262"/>
                      </a:lnTo>
                      <a:lnTo>
                        <a:pt x="2925" y="260"/>
                      </a:lnTo>
                      <a:lnTo>
                        <a:pt x="2920" y="260"/>
                      </a:lnTo>
                      <a:lnTo>
                        <a:pt x="2920" y="260"/>
                      </a:lnTo>
                      <a:lnTo>
                        <a:pt x="2918" y="258"/>
                      </a:lnTo>
                      <a:lnTo>
                        <a:pt x="2915" y="258"/>
                      </a:lnTo>
                      <a:lnTo>
                        <a:pt x="2910" y="258"/>
                      </a:lnTo>
                      <a:lnTo>
                        <a:pt x="2910" y="260"/>
                      </a:lnTo>
                      <a:lnTo>
                        <a:pt x="2904" y="260"/>
                      </a:lnTo>
                      <a:lnTo>
                        <a:pt x="2904" y="264"/>
                      </a:lnTo>
                      <a:lnTo>
                        <a:pt x="2901" y="264"/>
                      </a:lnTo>
                      <a:lnTo>
                        <a:pt x="2901" y="264"/>
                      </a:lnTo>
                      <a:lnTo>
                        <a:pt x="2899" y="265"/>
                      </a:lnTo>
                      <a:lnTo>
                        <a:pt x="2897" y="265"/>
                      </a:lnTo>
                      <a:lnTo>
                        <a:pt x="2896" y="265"/>
                      </a:lnTo>
                      <a:lnTo>
                        <a:pt x="2896" y="265"/>
                      </a:lnTo>
                      <a:lnTo>
                        <a:pt x="2896" y="267"/>
                      </a:lnTo>
                      <a:lnTo>
                        <a:pt x="2901" y="267"/>
                      </a:lnTo>
                      <a:lnTo>
                        <a:pt x="2901" y="269"/>
                      </a:lnTo>
                      <a:lnTo>
                        <a:pt x="2903" y="269"/>
                      </a:lnTo>
                      <a:lnTo>
                        <a:pt x="2903" y="269"/>
                      </a:lnTo>
                      <a:lnTo>
                        <a:pt x="2906" y="271"/>
                      </a:lnTo>
                      <a:lnTo>
                        <a:pt x="2904" y="274"/>
                      </a:lnTo>
                      <a:lnTo>
                        <a:pt x="2903" y="276"/>
                      </a:lnTo>
                      <a:lnTo>
                        <a:pt x="2901" y="278"/>
                      </a:lnTo>
                      <a:lnTo>
                        <a:pt x="2899" y="279"/>
                      </a:lnTo>
                      <a:lnTo>
                        <a:pt x="2896" y="279"/>
                      </a:lnTo>
                      <a:lnTo>
                        <a:pt x="2892" y="276"/>
                      </a:lnTo>
                      <a:lnTo>
                        <a:pt x="2890" y="274"/>
                      </a:lnTo>
                      <a:lnTo>
                        <a:pt x="2887" y="274"/>
                      </a:lnTo>
                      <a:lnTo>
                        <a:pt x="2885" y="272"/>
                      </a:lnTo>
                      <a:lnTo>
                        <a:pt x="2876" y="272"/>
                      </a:lnTo>
                      <a:lnTo>
                        <a:pt x="2876" y="272"/>
                      </a:lnTo>
                      <a:lnTo>
                        <a:pt x="2876" y="276"/>
                      </a:lnTo>
                      <a:lnTo>
                        <a:pt x="2875" y="279"/>
                      </a:lnTo>
                      <a:lnTo>
                        <a:pt x="2875" y="285"/>
                      </a:lnTo>
                      <a:lnTo>
                        <a:pt x="2876" y="285"/>
                      </a:lnTo>
                      <a:lnTo>
                        <a:pt x="2880" y="285"/>
                      </a:lnTo>
                      <a:lnTo>
                        <a:pt x="2882" y="286"/>
                      </a:lnTo>
                      <a:lnTo>
                        <a:pt x="2883" y="290"/>
                      </a:lnTo>
                      <a:lnTo>
                        <a:pt x="2889" y="290"/>
                      </a:lnTo>
                      <a:lnTo>
                        <a:pt x="2890" y="293"/>
                      </a:lnTo>
                      <a:lnTo>
                        <a:pt x="2892" y="293"/>
                      </a:lnTo>
                      <a:lnTo>
                        <a:pt x="2892" y="293"/>
                      </a:lnTo>
                      <a:lnTo>
                        <a:pt x="2894" y="295"/>
                      </a:lnTo>
                      <a:lnTo>
                        <a:pt x="2894" y="295"/>
                      </a:lnTo>
                      <a:lnTo>
                        <a:pt x="2896" y="295"/>
                      </a:lnTo>
                      <a:lnTo>
                        <a:pt x="2896" y="297"/>
                      </a:lnTo>
                      <a:lnTo>
                        <a:pt x="2897" y="297"/>
                      </a:lnTo>
                      <a:lnTo>
                        <a:pt x="2896" y="300"/>
                      </a:lnTo>
                      <a:lnTo>
                        <a:pt x="2897" y="300"/>
                      </a:lnTo>
                      <a:lnTo>
                        <a:pt x="2899" y="302"/>
                      </a:lnTo>
                      <a:lnTo>
                        <a:pt x="2901" y="302"/>
                      </a:lnTo>
                      <a:lnTo>
                        <a:pt x="2903" y="304"/>
                      </a:lnTo>
                      <a:lnTo>
                        <a:pt x="2903" y="306"/>
                      </a:lnTo>
                      <a:lnTo>
                        <a:pt x="2899" y="306"/>
                      </a:lnTo>
                      <a:lnTo>
                        <a:pt x="2899" y="306"/>
                      </a:lnTo>
                      <a:lnTo>
                        <a:pt x="2897" y="304"/>
                      </a:lnTo>
                      <a:lnTo>
                        <a:pt x="2897" y="304"/>
                      </a:lnTo>
                      <a:lnTo>
                        <a:pt x="2897" y="302"/>
                      </a:lnTo>
                      <a:lnTo>
                        <a:pt x="2896" y="300"/>
                      </a:lnTo>
                      <a:lnTo>
                        <a:pt x="2896" y="300"/>
                      </a:lnTo>
                      <a:lnTo>
                        <a:pt x="2894" y="299"/>
                      </a:lnTo>
                      <a:lnTo>
                        <a:pt x="2885" y="299"/>
                      </a:lnTo>
                      <a:lnTo>
                        <a:pt x="2885" y="299"/>
                      </a:lnTo>
                      <a:lnTo>
                        <a:pt x="2883" y="299"/>
                      </a:lnTo>
                      <a:lnTo>
                        <a:pt x="2883" y="300"/>
                      </a:lnTo>
                      <a:lnTo>
                        <a:pt x="2880" y="300"/>
                      </a:lnTo>
                      <a:lnTo>
                        <a:pt x="2880" y="300"/>
                      </a:lnTo>
                      <a:lnTo>
                        <a:pt x="2878" y="299"/>
                      </a:lnTo>
                      <a:lnTo>
                        <a:pt x="2878" y="299"/>
                      </a:lnTo>
                      <a:lnTo>
                        <a:pt x="2873" y="299"/>
                      </a:lnTo>
                      <a:lnTo>
                        <a:pt x="2873" y="299"/>
                      </a:lnTo>
                      <a:lnTo>
                        <a:pt x="2871" y="299"/>
                      </a:lnTo>
                      <a:lnTo>
                        <a:pt x="2868" y="302"/>
                      </a:lnTo>
                      <a:lnTo>
                        <a:pt x="2864" y="300"/>
                      </a:lnTo>
                      <a:lnTo>
                        <a:pt x="2861" y="299"/>
                      </a:lnTo>
                      <a:lnTo>
                        <a:pt x="2859" y="297"/>
                      </a:lnTo>
                      <a:lnTo>
                        <a:pt x="2857" y="297"/>
                      </a:lnTo>
                      <a:lnTo>
                        <a:pt x="2859" y="290"/>
                      </a:lnTo>
                      <a:lnTo>
                        <a:pt x="2859" y="290"/>
                      </a:lnTo>
                      <a:lnTo>
                        <a:pt x="2857" y="285"/>
                      </a:lnTo>
                      <a:lnTo>
                        <a:pt x="2855" y="283"/>
                      </a:lnTo>
                      <a:lnTo>
                        <a:pt x="2855" y="281"/>
                      </a:lnTo>
                      <a:lnTo>
                        <a:pt x="2854" y="281"/>
                      </a:lnTo>
                      <a:lnTo>
                        <a:pt x="2854" y="274"/>
                      </a:lnTo>
                      <a:lnTo>
                        <a:pt x="2854" y="274"/>
                      </a:lnTo>
                      <a:lnTo>
                        <a:pt x="2854" y="269"/>
                      </a:lnTo>
                      <a:lnTo>
                        <a:pt x="2855" y="269"/>
                      </a:lnTo>
                      <a:lnTo>
                        <a:pt x="2855" y="265"/>
                      </a:lnTo>
                      <a:lnTo>
                        <a:pt x="2855" y="265"/>
                      </a:lnTo>
                      <a:lnTo>
                        <a:pt x="2857" y="264"/>
                      </a:lnTo>
                      <a:lnTo>
                        <a:pt x="2854" y="260"/>
                      </a:lnTo>
                      <a:lnTo>
                        <a:pt x="2854" y="255"/>
                      </a:lnTo>
                      <a:lnTo>
                        <a:pt x="2855" y="253"/>
                      </a:lnTo>
                      <a:lnTo>
                        <a:pt x="2854" y="248"/>
                      </a:lnTo>
                      <a:lnTo>
                        <a:pt x="2852" y="248"/>
                      </a:lnTo>
                      <a:lnTo>
                        <a:pt x="2852" y="246"/>
                      </a:lnTo>
                      <a:lnTo>
                        <a:pt x="2850" y="244"/>
                      </a:lnTo>
                      <a:lnTo>
                        <a:pt x="2850" y="243"/>
                      </a:lnTo>
                      <a:lnTo>
                        <a:pt x="2847" y="243"/>
                      </a:lnTo>
                      <a:lnTo>
                        <a:pt x="2847" y="244"/>
                      </a:lnTo>
                      <a:lnTo>
                        <a:pt x="2847" y="244"/>
                      </a:lnTo>
                      <a:lnTo>
                        <a:pt x="2848" y="258"/>
                      </a:lnTo>
                      <a:lnTo>
                        <a:pt x="2847" y="274"/>
                      </a:lnTo>
                      <a:lnTo>
                        <a:pt x="2847" y="276"/>
                      </a:lnTo>
                      <a:lnTo>
                        <a:pt x="2845" y="278"/>
                      </a:lnTo>
                      <a:lnTo>
                        <a:pt x="2845" y="279"/>
                      </a:lnTo>
                      <a:lnTo>
                        <a:pt x="2841" y="281"/>
                      </a:lnTo>
                      <a:lnTo>
                        <a:pt x="2841" y="283"/>
                      </a:lnTo>
                      <a:lnTo>
                        <a:pt x="2838" y="283"/>
                      </a:lnTo>
                      <a:lnTo>
                        <a:pt x="2838" y="285"/>
                      </a:lnTo>
                      <a:lnTo>
                        <a:pt x="2836" y="285"/>
                      </a:lnTo>
                      <a:lnTo>
                        <a:pt x="2836" y="290"/>
                      </a:lnTo>
                      <a:lnTo>
                        <a:pt x="2834" y="295"/>
                      </a:lnTo>
                      <a:lnTo>
                        <a:pt x="2833" y="299"/>
                      </a:lnTo>
                      <a:lnTo>
                        <a:pt x="2833" y="302"/>
                      </a:lnTo>
                      <a:lnTo>
                        <a:pt x="2834" y="304"/>
                      </a:lnTo>
                      <a:lnTo>
                        <a:pt x="2836" y="306"/>
                      </a:lnTo>
                      <a:lnTo>
                        <a:pt x="2838" y="306"/>
                      </a:lnTo>
                      <a:lnTo>
                        <a:pt x="2838" y="309"/>
                      </a:lnTo>
                      <a:lnTo>
                        <a:pt x="2838" y="309"/>
                      </a:lnTo>
                      <a:lnTo>
                        <a:pt x="2838" y="311"/>
                      </a:lnTo>
                      <a:lnTo>
                        <a:pt x="2840" y="311"/>
                      </a:lnTo>
                      <a:lnTo>
                        <a:pt x="2840" y="312"/>
                      </a:lnTo>
                      <a:lnTo>
                        <a:pt x="2840" y="314"/>
                      </a:lnTo>
                      <a:lnTo>
                        <a:pt x="2841" y="314"/>
                      </a:lnTo>
                      <a:lnTo>
                        <a:pt x="2841" y="316"/>
                      </a:lnTo>
                      <a:lnTo>
                        <a:pt x="2841" y="321"/>
                      </a:lnTo>
                      <a:lnTo>
                        <a:pt x="2838" y="323"/>
                      </a:lnTo>
                      <a:lnTo>
                        <a:pt x="2838" y="326"/>
                      </a:lnTo>
                      <a:lnTo>
                        <a:pt x="2838" y="326"/>
                      </a:lnTo>
                      <a:lnTo>
                        <a:pt x="2838" y="326"/>
                      </a:lnTo>
                      <a:lnTo>
                        <a:pt x="2838" y="326"/>
                      </a:lnTo>
                      <a:lnTo>
                        <a:pt x="2838" y="337"/>
                      </a:lnTo>
                      <a:lnTo>
                        <a:pt x="2841" y="339"/>
                      </a:lnTo>
                      <a:lnTo>
                        <a:pt x="2841" y="347"/>
                      </a:lnTo>
                      <a:lnTo>
                        <a:pt x="2841" y="347"/>
                      </a:lnTo>
                      <a:lnTo>
                        <a:pt x="2841" y="347"/>
                      </a:lnTo>
                      <a:lnTo>
                        <a:pt x="2845" y="347"/>
                      </a:lnTo>
                      <a:lnTo>
                        <a:pt x="2845" y="346"/>
                      </a:lnTo>
                      <a:lnTo>
                        <a:pt x="2857" y="344"/>
                      </a:lnTo>
                      <a:lnTo>
                        <a:pt x="2857" y="344"/>
                      </a:lnTo>
                      <a:lnTo>
                        <a:pt x="2861" y="342"/>
                      </a:lnTo>
                      <a:lnTo>
                        <a:pt x="2864" y="340"/>
                      </a:lnTo>
                      <a:lnTo>
                        <a:pt x="2869" y="340"/>
                      </a:lnTo>
                      <a:lnTo>
                        <a:pt x="2873" y="340"/>
                      </a:lnTo>
                      <a:lnTo>
                        <a:pt x="2873" y="340"/>
                      </a:lnTo>
                      <a:lnTo>
                        <a:pt x="2875" y="340"/>
                      </a:lnTo>
                      <a:lnTo>
                        <a:pt x="2875" y="342"/>
                      </a:lnTo>
                      <a:lnTo>
                        <a:pt x="2878" y="344"/>
                      </a:lnTo>
                      <a:lnTo>
                        <a:pt x="2882" y="342"/>
                      </a:lnTo>
                      <a:lnTo>
                        <a:pt x="2885" y="344"/>
                      </a:lnTo>
                      <a:lnTo>
                        <a:pt x="2889" y="346"/>
                      </a:lnTo>
                      <a:lnTo>
                        <a:pt x="2890" y="346"/>
                      </a:lnTo>
                      <a:lnTo>
                        <a:pt x="2892" y="347"/>
                      </a:lnTo>
                      <a:lnTo>
                        <a:pt x="2892" y="351"/>
                      </a:lnTo>
                      <a:lnTo>
                        <a:pt x="2894" y="353"/>
                      </a:lnTo>
                      <a:lnTo>
                        <a:pt x="2896" y="353"/>
                      </a:lnTo>
                      <a:lnTo>
                        <a:pt x="2896" y="360"/>
                      </a:lnTo>
                      <a:lnTo>
                        <a:pt x="2896" y="360"/>
                      </a:lnTo>
                      <a:lnTo>
                        <a:pt x="2897" y="360"/>
                      </a:lnTo>
                      <a:lnTo>
                        <a:pt x="2897" y="361"/>
                      </a:lnTo>
                      <a:lnTo>
                        <a:pt x="2899" y="361"/>
                      </a:lnTo>
                      <a:lnTo>
                        <a:pt x="2901" y="365"/>
                      </a:lnTo>
                      <a:lnTo>
                        <a:pt x="2901" y="368"/>
                      </a:lnTo>
                      <a:lnTo>
                        <a:pt x="2904" y="370"/>
                      </a:lnTo>
                      <a:lnTo>
                        <a:pt x="2904" y="372"/>
                      </a:lnTo>
                      <a:lnTo>
                        <a:pt x="2896" y="377"/>
                      </a:lnTo>
                      <a:lnTo>
                        <a:pt x="2894" y="379"/>
                      </a:lnTo>
                      <a:lnTo>
                        <a:pt x="2894" y="382"/>
                      </a:lnTo>
                      <a:lnTo>
                        <a:pt x="2896" y="386"/>
                      </a:lnTo>
                      <a:lnTo>
                        <a:pt x="2899" y="388"/>
                      </a:lnTo>
                      <a:lnTo>
                        <a:pt x="2903" y="389"/>
                      </a:lnTo>
                      <a:lnTo>
                        <a:pt x="2903" y="391"/>
                      </a:lnTo>
                      <a:lnTo>
                        <a:pt x="2908" y="391"/>
                      </a:lnTo>
                      <a:lnTo>
                        <a:pt x="2908" y="393"/>
                      </a:lnTo>
                      <a:lnTo>
                        <a:pt x="2911" y="393"/>
                      </a:lnTo>
                      <a:lnTo>
                        <a:pt x="2911" y="393"/>
                      </a:lnTo>
                      <a:lnTo>
                        <a:pt x="2913" y="393"/>
                      </a:lnTo>
                      <a:lnTo>
                        <a:pt x="2913" y="395"/>
                      </a:lnTo>
                      <a:lnTo>
                        <a:pt x="2918" y="395"/>
                      </a:lnTo>
                      <a:lnTo>
                        <a:pt x="2918" y="395"/>
                      </a:lnTo>
                      <a:lnTo>
                        <a:pt x="2922" y="395"/>
                      </a:lnTo>
                      <a:lnTo>
                        <a:pt x="2922" y="396"/>
                      </a:lnTo>
                      <a:lnTo>
                        <a:pt x="2923" y="398"/>
                      </a:lnTo>
                      <a:lnTo>
                        <a:pt x="2923" y="398"/>
                      </a:lnTo>
                      <a:lnTo>
                        <a:pt x="2916" y="400"/>
                      </a:lnTo>
                      <a:lnTo>
                        <a:pt x="2916" y="398"/>
                      </a:lnTo>
                      <a:lnTo>
                        <a:pt x="2913" y="398"/>
                      </a:lnTo>
                      <a:lnTo>
                        <a:pt x="2913" y="398"/>
                      </a:lnTo>
                      <a:lnTo>
                        <a:pt x="2911" y="396"/>
                      </a:lnTo>
                      <a:lnTo>
                        <a:pt x="2908" y="396"/>
                      </a:lnTo>
                      <a:lnTo>
                        <a:pt x="2908" y="396"/>
                      </a:lnTo>
                      <a:lnTo>
                        <a:pt x="2906" y="396"/>
                      </a:lnTo>
                      <a:lnTo>
                        <a:pt x="2904" y="393"/>
                      </a:lnTo>
                      <a:lnTo>
                        <a:pt x="2901" y="393"/>
                      </a:lnTo>
                      <a:lnTo>
                        <a:pt x="2901" y="395"/>
                      </a:lnTo>
                      <a:lnTo>
                        <a:pt x="2897" y="395"/>
                      </a:lnTo>
                      <a:lnTo>
                        <a:pt x="2897" y="400"/>
                      </a:lnTo>
                      <a:lnTo>
                        <a:pt x="2899" y="400"/>
                      </a:lnTo>
                      <a:lnTo>
                        <a:pt x="2899" y="402"/>
                      </a:lnTo>
                      <a:lnTo>
                        <a:pt x="2885" y="393"/>
                      </a:lnTo>
                      <a:lnTo>
                        <a:pt x="2885" y="388"/>
                      </a:lnTo>
                      <a:lnTo>
                        <a:pt x="2887" y="382"/>
                      </a:lnTo>
                      <a:lnTo>
                        <a:pt x="2887" y="377"/>
                      </a:lnTo>
                      <a:lnTo>
                        <a:pt x="2887" y="374"/>
                      </a:lnTo>
                      <a:lnTo>
                        <a:pt x="2887" y="363"/>
                      </a:lnTo>
                      <a:lnTo>
                        <a:pt x="2887" y="363"/>
                      </a:lnTo>
                      <a:lnTo>
                        <a:pt x="2887" y="361"/>
                      </a:lnTo>
                      <a:lnTo>
                        <a:pt x="2883" y="360"/>
                      </a:lnTo>
                      <a:lnTo>
                        <a:pt x="2883" y="358"/>
                      </a:lnTo>
                      <a:lnTo>
                        <a:pt x="2883" y="358"/>
                      </a:lnTo>
                      <a:lnTo>
                        <a:pt x="2882" y="356"/>
                      </a:lnTo>
                      <a:lnTo>
                        <a:pt x="2882" y="353"/>
                      </a:lnTo>
                      <a:lnTo>
                        <a:pt x="2882" y="351"/>
                      </a:lnTo>
                      <a:lnTo>
                        <a:pt x="2882" y="349"/>
                      </a:lnTo>
                      <a:lnTo>
                        <a:pt x="2880" y="349"/>
                      </a:lnTo>
                      <a:lnTo>
                        <a:pt x="2880" y="347"/>
                      </a:lnTo>
                      <a:lnTo>
                        <a:pt x="2871" y="347"/>
                      </a:lnTo>
                      <a:lnTo>
                        <a:pt x="2868" y="351"/>
                      </a:lnTo>
                      <a:lnTo>
                        <a:pt x="2866" y="351"/>
                      </a:lnTo>
                      <a:lnTo>
                        <a:pt x="2866" y="353"/>
                      </a:lnTo>
                      <a:lnTo>
                        <a:pt x="2862" y="353"/>
                      </a:lnTo>
                      <a:lnTo>
                        <a:pt x="2857" y="354"/>
                      </a:lnTo>
                      <a:lnTo>
                        <a:pt x="2850" y="356"/>
                      </a:lnTo>
                      <a:lnTo>
                        <a:pt x="2847" y="368"/>
                      </a:lnTo>
                      <a:lnTo>
                        <a:pt x="2848" y="372"/>
                      </a:lnTo>
                      <a:lnTo>
                        <a:pt x="2850" y="374"/>
                      </a:lnTo>
                      <a:lnTo>
                        <a:pt x="2847" y="388"/>
                      </a:lnTo>
                      <a:lnTo>
                        <a:pt x="2847" y="388"/>
                      </a:lnTo>
                      <a:lnTo>
                        <a:pt x="2847" y="389"/>
                      </a:lnTo>
                      <a:lnTo>
                        <a:pt x="2845" y="389"/>
                      </a:lnTo>
                      <a:lnTo>
                        <a:pt x="2847" y="396"/>
                      </a:lnTo>
                      <a:lnTo>
                        <a:pt x="2843" y="398"/>
                      </a:lnTo>
                      <a:lnTo>
                        <a:pt x="2841" y="403"/>
                      </a:lnTo>
                      <a:lnTo>
                        <a:pt x="2840" y="405"/>
                      </a:lnTo>
                      <a:lnTo>
                        <a:pt x="2840" y="407"/>
                      </a:lnTo>
                      <a:lnTo>
                        <a:pt x="2838" y="407"/>
                      </a:lnTo>
                      <a:lnTo>
                        <a:pt x="2838" y="409"/>
                      </a:lnTo>
                      <a:lnTo>
                        <a:pt x="2833" y="410"/>
                      </a:lnTo>
                      <a:lnTo>
                        <a:pt x="2827" y="410"/>
                      </a:lnTo>
                      <a:lnTo>
                        <a:pt x="2822" y="412"/>
                      </a:lnTo>
                      <a:lnTo>
                        <a:pt x="2817" y="415"/>
                      </a:lnTo>
                      <a:lnTo>
                        <a:pt x="2814" y="417"/>
                      </a:lnTo>
                      <a:lnTo>
                        <a:pt x="2814" y="417"/>
                      </a:lnTo>
                      <a:lnTo>
                        <a:pt x="2814" y="419"/>
                      </a:lnTo>
                      <a:lnTo>
                        <a:pt x="2820" y="419"/>
                      </a:lnTo>
                      <a:lnTo>
                        <a:pt x="2820" y="422"/>
                      </a:lnTo>
                      <a:lnTo>
                        <a:pt x="2822" y="424"/>
                      </a:lnTo>
                      <a:lnTo>
                        <a:pt x="2822" y="426"/>
                      </a:lnTo>
                      <a:lnTo>
                        <a:pt x="2824" y="428"/>
                      </a:lnTo>
                      <a:lnTo>
                        <a:pt x="2824" y="435"/>
                      </a:lnTo>
                      <a:lnTo>
                        <a:pt x="2826" y="436"/>
                      </a:lnTo>
                      <a:lnTo>
                        <a:pt x="2826" y="440"/>
                      </a:lnTo>
                      <a:lnTo>
                        <a:pt x="2824" y="440"/>
                      </a:lnTo>
                      <a:lnTo>
                        <a:pt x="2824" y="436"/>
                      </a:lnTo>
                      <a:lnTo>
                        <a:pt x="2819" y="436"/>
                      </a:lnTo>
                      <a:lnTo>
                        <a:pt x="2817" y="435"/>
                      </a:lnTo>
                      <a:lnTo>
                        <a:pt x="2817" y="431"/>
                      </a:lnTo>
                      <a:lnTo>
                        <a:pt x="2815" y="429"/>
                      </a:lnTo>
                      <a:lnTo>
                        <a:pt x="2812" y="428"/>
                      </a:lnTo>
                      <a:lnTo>
                        <a:pt x="2812" y="422"/>
                      </a:lnTo>
                      <a:lnTo>
                        <a:pt x="2798" y="422"/>
                      </a:lnTo>
                      <a:lnTo>
                        <a:pt x="2798" y="422"/>
                      </a:lnTo>
                      <a:lnTo>
                        <a:pt x="2793" y="424"/>
                      </a:lnTo>
                      <a:lnTo>
                        <a:pt x="2793" y="422"/>
                      </a:lnTo>
                      <a:lnTo>
                        <a:pt x="2791" y="422"/>
                      </a:lnTo>
                      <a:lnTo>
                        <a:pt x="2791" y="422"/>
                      </a:lnTo>
                      <a:lnTo>
                        <a:pt x="2784" y="422"/>
                      </a:lnTo>
                      <a:lnTo>
                        <a:pt x="2784" y="419"/>
                      </a:lnTo>
                      <a:lnTo>
                        <a:pt x="2780" y="419"/>
                      </a:lnTo>
                      <a:lnTo>
                        <a:pt x="2780" y="419"/>
                      </a:lnTo>
                      <a:lnTo>
                        <a:pt x="2779" y="417"/>
                      </a:lnTo>
                      <a:lnTo>
                        <a:pt x="2777" y="410"/>
                      </a:lnTo>
                      <a:lnTo>
                        <a:pt x="2787" y="410"/>
                      </a:lnTo>
                      <a:lnTo>
                        <a:pt x="2791" y="410"/>
                      </a:lnTo>
                      <a:lnTo>
                        <a:pt x="2793" y="412"/>
                      </a:lnTo>
                      <a:lnTo>
                        <a:pt x="2796" y="412"/>
                      </a:lnTo>
                      <a:lnTo>
                        <a:pt x="2800" y="412"/>
                      </a:lnTo>
                      <a:lnTo>
                        <a:pt x="2800" y="410"/>
                      </a:lnTo>
                      <a:lnTo>
                        <a:pt x="2805" y="410"/>
                      </a:lnTo>
                      <a:lnTo>
                        <a:pt x="2807" y="407"/>
                      </a:lnTo>
                      <a:lnTo>
                        <a:pt x="2808" y="405"/>
                      </a:lnTo>
                      <a:lnTo>
                        <a:pt x="2808" y="403"/>
                      </a:lnTo>
                      <a:lnTo>
                        <a:pt x="2812" y="403"/>
                      </a:lnTo>
                      <a:lnTo>
                        <a:pt x="2814" y="405"/>
                      </a:lnTo>
                      <a:lnTo>
                        <a:pt x="2815" y="407"/>
                      </a:lnTo>
                      <a:lnTo>
                        <a:pt x="2819" y="405"/>
                      </a:lnTo>
                      <a:lnTo>
                        <a:pt x="2819" y="405"/>
                      </a:lnTo>
                      <a:lnTo>
                        <a:pt x="2820" y="403"/>
                      </a:lnTo>
                      <a:lnTo>
                        <a:pt x="2822" y="403"/>
                      </a:lnTo>
                      <a:lnTo>
                        <a:pt x="2822" y="402"/>
                      </a:lnTo>
                      <a:lnTo>
                        <a:pt x="2820" y="400"/>
                      </a:lnTo>
                      <a:lnTo>
                        <a:pt x="2820" y="398"/>
                      </a:lnTo>
                      <a:lnTo>
                        <a:pt x="2826" y="396"/>
                      </a:lnTo>
                      <a:lnTo>
                        <a:pt x="2826" y="391"/>
                      </a:lnTo>
                      <a:lnTo>
                        <a:pt x="2826" y="391"/>
                      </a:lnTo>
                      <a:lnTo>
                        <a:pt x="2826" y="389"/>
                      </a:lnTo>
                      <a:lnTo>
                        <a:pt x="2833" y="389"/>
                      </a:lnTo>
                      <a:lnTo>
                        <a:pt x="2831" y="386"/>
                      </a:lnTo>
                      <a:lnTo>
                        <a:pt x="2829" y="386"/>
                      </a:lnTo>
                      <a:lnTo>
                        <a:pt x="2829" y="382"/>
                      </a:lnTo>
                      <a:lnTo>
                        <a:pt x="2829" y="382"/>
                      </a:lnTo>
                      <a:lnTo>
                        <a:pt x="2829" y="381"/>
                      </a:lnTo>
                      <a:lnTo>
                        <a:pt x="2827" y="381"/>
                      </a:lnTo>
                      <a:lnTo>
                        <a:pt x="2827" y="379"/>
                      </a:lnTo>
                      <a:lnTo>
                        <a:pt x="2829" y="379"/>
                      </a:lnTo>
                      <a:lnTo>
                        <a:pt x="2829" y="374"/>
                      </a:lnTo>
                      <a:lnTo>
                        <a:pt x="2831" y="372"/>
                      </a:lnTo>
                      <a:lnTo>
                        <a:pt x="2833" y="367"/>
                      </a:lnTo>
                      <a:lnTo>
                        <a:pt x="2833" y="367"/>
                      </a:lnTo>
                      <a:lnTo>
                        <a:pt x="2833" y="361"/>
                      </a:lnTo>
                      <a:lnTo>
                        <a:pt x="2824" y="356"/>
                      </a:lnTo>
                      <a:lnTo>
                        <a:pt x="2824" y="353"/>
                      </a:lnTo>
                      <a:lnTo>
                        <a:pt x="2822" y="353"/>
                      </a:lnTo>
                      <a:lnTo>
                        <a:pt x="2820" y="347"/>
                      </a:lnTo>
                      <a:lnTo>
                        <a:pt x="2820" y="347"/>
                      </a:lnTo>
                      <a:lnTo>
                        <a:pt x="2819" y="344"/>
                      </a:lnTo>
                      <a:lnTo>
                        <a:pt x="2817" y="344"/>
                      </a:lnTo>
                      <a:lnTo>
                        <a:pt x="2819" y="339"/>
                      </a:lnTo>
                      <a:lnTo>
                        <a:pt x="2820" y="339"/>
                      </a:lnTo>
                      <a:lnTo>
                        <a:pt x="2819" y="337"/>
                      </a:lnTo>
                      <a:lnTo>
                        <a:pt x="2819" y="335"/>
                      </a:lnTo>
                      <a:lnTo>
                        <a:pt x="2819" y="332"/>
                      </a:lnTo>
                      <a:lnTo>
                        <a:pt x="2820" y="332"/>
                      </a:lnTo>
                      <a:lnTo>
                        <a:pt x="2820" y="328"/>
                      </a:lnTo>
                      <a:lnTo>
                        <a:pt x="2820" y="328"/>
                      </a:lnTo>
                      <a:lnTo>
                        <a:pt x="2822" y="323"/>
                      </a:lnTo>
                      <a:lnTo>
                        <a:pt x="2824" y="323"/>
                      </a:lnTo>
                      <a:lnTo>
                        <a:pt x="2822" y="319"/>
                      </a:lnTo>
                      <a:lnTo>
                        <a:pt x="2824" y="319"/>
                      </a:lnTo>
                      <a:lnTo>
                        <a:pt x="2824" y="314"/>
                      </a:lnTo>
                      <a:lnTo>
                        <a:pt x="2820" y="312"/>
                      </a:lnTo>
                      <a:lnTo>
                        <a:pt x="2820" y="312"/>
                      </a:lnTo>
                      <a:lnTo>
                        <a:pt x="2820" y="309"/>
                      </a:lnTo>
                      <a:lnTo>
                        <a:pt x="2820" y="307"/>
                      </a:lnTo>
                      <a:lnTo>
                        <a:pt x="2820" y="306"/>
                      </a:lnTo>
                      <a:lnTo>
                        <a:pt x="2817" y="304"/>
                      </a:lnTo>
                      <a:lnTo>
                        <a:pt x="2814" y="302"/>
                      </a:lnTo>
                      <a:lnTo>
                        <a:pt x="2814" y="302"/>
                      </a:lnTo>
                      <a:lnTo>
                        <a:pt x="2812" y="295"/>
                      </a:lnTo>
                      <a:lnTo>
                        <a:pt x="2812" y="295"/>
                      </a:lnTo>
                      <a:lnTo>
                        <a:pt x="2812" y="292"/>
                      </a:lnTo>
                      <a:lnTo>
                        <a:pt x="2812" y="290"/>
                      </a:lnTo>
                      <a:lnTo>
                        <a:pt x="2814" y="286"/>
                      </a:lnTo>
                      <a:lnTo>
                        <a:pt x="2814" y="286"/>
                      </a:lnTo>
                      <a:lnTo>
                        <a:pt x="2815" y="285"/>
                      </a:lnTo>
                      <a:lnTo>
                        <a:pt x="2817" y="283"/>
                      </a:lnTo>
                      <a:lnTo>
                        <a:pt x="2819" y="281"/>
                      </a:lnTo>
                      <a:lnTo>
                        <a:pt x="2819" y="278"/>
                      </a:lnTo>
                      <a:lnTo>
                        <a:pt x="2819" y="276"/>
                      </a:lnTo>
                      <a:lnTo>
                        <a:pt x="2820" y="276"/>
                      </a:lnTo>
                      <a:lnTo>
                        <a:pt x="2820" y="272"/>
                      </a:lnTo>
                      <a:lnTo>
                        <a:pt x="2820" y="272"/>
                      </a:lnTo>
                      <a:lnTo>
                        <a:pt x="2820" y="264"/>
                      </a:lnTo>
                      <a:lnTo>
                        <a:pt x="2820" y="264"/>
                      </a:lnTo>
                      <a:lnTo>
                        <a:pt x="2822" y="260"/>
                      </a:lnTo>
                      <a:lnTo>
                        <a:pt x="2824" y="260"/>
                      </a:lnTo>
                      <a:lnTo>
                        <a:pt x="2822" y="258"/>
                      </a:lnTo>
                      <a:lnTo>
                        <a:pt x="2822" y="258"/>
                      </a:lnTo>
                      <a:lnTo>
                        <a:pt x="2822" y="257"/>
                      </a:lnTo>
                      <a:lnTo>
                        <a:pt x="2824" y="251"/>
                      </a:lnTo>
                      <a:lnTo>
                        <a:pt x="2822" y="251"/>
                      </a:lnTo>
                      <a:lnTo>
                        <a:pt x="2822" y="248"/>
                      </a:lnTo>
                      <a:lnTo>
                        <a:pt x="2820" y="248"/>
                      </a:lnTo>
                      <a:lnTo>
                        <a:pt x="2820" y="244"/>
                      </a:lnTo>
                      <a:lnTo>
                        <a:pt x="2820" y="241"/>
                      </a:lnTo>
                      <a:lnTo>
                        <a:pt x="2810" y="239"/>
                      </a:lnTo>
                      <a:lnTo>
                        <a:pt x="2808" y="236"/>
                      </a:lnTo>
                      <a:lnTo>
                        <a:pt x="2784" y="239"/>
                      </a:lnTo>
                      <a:lnTo>
                        <a:pt x="2784" y="237"/>
                      </a:lnTo>
                      <a:lnTo>
                        <a:pt x="2784" y="237"/>
                      </a:lnTo>
                      <a:lnTo>
                        <a:pt x="2784" y="236"/>
                      </a:lnTo>
                      <a:lnTo>
                        <a:pt x="2784" y="239"/>
                      </a:lnTo>
                      <a:lnTo>
                        <a:pt x="2775" y="244"/>
                      </a:lnTo>
                      <a:lnTo>
                        <a:pt x="2775" y="246"/>
                      </a:lnTo>
                      <a:lnTo>
                        <a:pt x="2773" y="246"/>
                      </a:lnTo>
                      <a:lnTo>
                        <a:pt x="2773" y="248"/>
                      </a:lnTo>
                      <a:lnTo>
                        <a:pt x="2772" y="248"/>
                      </a:lnTo>
                      <a:lnTo>
                        <a:pt x="2772" y="251"/>
                      </a:lnTo>
                      <a:lnTo>
                        <a:pt x="2772" y="251"/>
                      </a:lnTo>
                      <a:lnTo>
                        <a:pt x="2772" y="255"/>
                      </a:lnTo>
                      <a:lnTo>
                        <a:pt x="2770" y="255"/>
                      </a:lnTo>
                      <a:lnTo>
                        <a:pt x="2770" y="257"/>
                      </a:lnTo>
                      <a:lnTo>
                        <a:pt x="2770" y="257"/>
                      </a:lnTo>
                      <a:lnTo>
                        <a:pt x="2770" y="258"/>
                      </a:lnTo>
                      <a:lnTo>
                        <a:pt x="2768" y="258"/>
                      </a:lnTo>
                      <a:lnTo>
                        <a:pt x="2768" y="260"/>
                      </a:lnTo>
                      <a:lnTo>
                        <a:pt x="2765" y="264"/>
                      </a:lnTo>
                      <a:lnTo>
                        <a:pt x="2765" y="265"/>
                      </a:lnTo>
                      <a:lnTo>
                        <a:pt x="2756" y="272"/>
                      </a:lnTo>
                      <a:lnTo>
                        <a:pt x="2754" y="279"/>
                      </a:lnTo>
                      <a:lnTo>
                        <a:pt x="2752" y="279"/>
                      </a:lnTo>
                      <a:lnTo>
                        <a:pt x="2751" y="281"/>
                      </a:lnTo>
                      <a:lnTo>
                        <a:pt x="2749" y="281"/>
                      </a:lnTo>
                      <a:lnTo>
                        <a:pt x="2749" y="285"/>
                      </a:lnTo>
                      <a:lnTo>
                        <a:pt x="2744" y="285"/>
                      </a:lnTo>
                      <a:lnTo>
                        <a:pt x="2744" y="285"/>
                      </a:lnTo>
                      <a:lnTo>
                        <a:pt x="2742" y="285"/>
                      </a:lnTo>
                      <a:lnTo>
                        <a:pt x="2742" y="286"/>
                      </a:lnTo>
                      <a:lnTo>
                        <a:pt x="2742" y="293"/>
                      </a:lnTo>
                      <a:lnTo>
                        <a:pt x="2742" y="293"/>
                      </a:lnTo>
                      <a:lnTo>
                        <a:pt x="2742" y="299"/>
                      </a:lnTo>
                      <a:lnTo>
                        <a:pt x="2744" y="299"/>
                      </a:lnTo>
                      <a:lnTo>
                        <a:pt x="2744" y="302"/>
                      </a:lnTo>
                      <a:lnTo>
                        <a:pt x="2745" y="302"/>
                      </a:lnTo>
                      <a:lnTo>
                        <a:pt x="2745" y="306"/>
                      </a:lnTo>
                      <a:lnTo>
                        <a:pt x="2745" y="306"/>
                      </a:lnTo>
                      <a:lnTo>
                        <a:pt x="2745" y="309"/>
                      </a:lnTo>
                      <a:lnTo>
                        <a:pt x="2745" y="311"/>
                      </a:lnTo>
                      <a:lnTo>
                        <a:pt x="2745" y="312"/>
                      </a:lnTo>
                      <a:lnTo>
                        <a:pt x="2745" y="314"/>
                      </a:lnTo>
                      <a:lnTo>
                        <a:pt x="2747" y="316"/>
                      </a:lnTo>
                      <a:lnTo>
                        <a:pt x="2747" y="318"/>
                      </a:lnTo>
                      <a:lnTo>
                        <a:pt x="2745" y="319"/>
                      </a:lnTo>
                      <a:lnTo>
                        <a:pt x="2745" y="319"/>
                      </a:lnTo>
                      <a:lnTo>
                        <a:pt x="2740" y="319"/>
                      </a:lnTo>
                      <a:lnTo>
                        <a:pt x="2740" y="326"/>
                      </a:lnTo>
                      <a:lnTo>
                        <a:pt x="2738" y="333"/>
                      </a:lnTo>
                      <a:lnTo>
                        <a:pt x="2742" y="333"/>
                      </a:lnTo>
                      <a:lnTo>
                        <a:pt x="2745" y="333"/>
                      </a:lnTo>
                      <a:lnTo>
                        <a:pt x="2749" y="335"/>
                      </a:lnTo>
                      <a:lnTo>
                        <a:pt x="2749" y="337"/>
                      </a:lnTo>
                      <a:lnTo>
                        <a:pt x="2751" y="337"/>
                      </a:lnTo>
                      <a:lnTo>
                        <a:pt x="2751" y="339"/>
                      </a:lnTo>
                      <a:lnTo>
                        <a:pt x="2752" y="337"/>
                      </a:lnTo>
                      <a:lnTo>
                        <a:pt x="2752" y="337"/>
                      </a:lnTo>
                      <a:lnTo>
                        <a:pt x="2754" y="335"/>
                      </a:lnTo>
                      <a:lnTo>
                        <a:pt x="2756" y="335"/>
                      </a:lnTo>
                      <a:lnTo>
                        <a:pt x="2756" y="337"/>
                      </a:lnTo>
                      <a:lnTo>
                        <a:pt x="2758" y="337"/>
                      </a:lnTo>
                      <a:lnTo>
                        <a:pt x="2756" y="340"/>
                      </a:lnTo>
                      <a:lnTo>
                        <a:pt x="2754" y="342"/>
                      </a:lnTo>
                      <a:lnTo>
                        <a:pt x="2752" y="344"/>
                      </a:lnTo>
                      <a:lnTo>
                        <a:pt x="2752" y="347"/>
                      </a:lnTo>
                      <a:lnTo>
                        <a:pt x="2754" y="349"/>
                      </a:lnTo>
                      <a:lnTo>
                        <a:pt x="2754" y="353"/>
                      </a:lnTo>
                      <a:lnTo>
                        <a:pt x="2756" y="353"/>
                      </a:lnTo>
                      <a:lnTo>
                        <a:pt x="2756" y="356"/>
                      </a:lnTo>
                      <a:lnTo>
                        <a:pt x="2758" y="356"/>
                      </a:lnTo>
                      <a:lnTo>
                        <a:pt x="2758" y="358"/>
                      </a:lnTo>
                      <a:lnTo>
                        <a:pt x="2758" y="358"/>
                      </a:lnTo>
                      <a:lnTo>
                        <a:pt x="2759" y="356"/>
                      </a:lnTo>
                      <a:lnTo>
                        <a:pt x="2759" y="356"/>
                      </a:lnTo>
                      <a:lnTo>
                        <a:pt x="2763" y="356"/>
                      </a:lnTo>
                      <a:lnTo>
                        <a:pt x="2759" y="365"/>
                      </a:lnTo>
                      <a:lnTo>
                        <a:pt x="2759" y="368"/>
                      </a:lnTo>
                      <a:lnTo>
                        <a:pt x="2758" y="370"/>
                      </a:lnTo>
                      <a:lnTo>
                        <a:pt x="2758" y="372"/>
                      </a:lnTo>
                      <a:lnTo>
                        <a:pt x="2756" y="372"/>
                      </a:lnTo>
                      <a:lnTo>
                        <a:pt x="2754" y="375"/>
                      </a:lnTo>
                      <a:lnTo>
                        <a:pt x="2751" y="375"/>
                      </a:lnTo>
                      <a:lnTo>
                        <a:pt x="2749" y="368"/>
                      </a:lnTo>
                      <a:lnTo>
                        <a:pt x="2749" y="368"/>
                      </a:lnTo>
                      <a:lnTo>
                        <a:pt x="2749" y="368"/>
                      </a:lnTo>
                      <a:lnTo>
                        <a:pt x="2745" y="368"/>
                      </a:lnTo>
                      <a:lnTo>
                        <a:pt x="2745" y="365"/>
                      </a:lnTo>
                      <a:lnTo>
                        <a:pt x="2740" y="361"/>
                      </a:lnTo>
                      <a:lnTo>
                        <a:pt x="2740" y="360"/>
                      </a:lnTo>
                      <a:lnTo>
                        <a:pt x="2735" y="356"/>
                      </a:lnTo>
                      <a:lnTo>
                        <a:pt x="2735" y="354"/>
                      </a:lnTo>
                      <a:lnTo>
                        <a:pt x="2733" y="354"/>
                      </a:lnTo>
                      <a:lnTo>
                        <a:pt x="2733" y="353"/>
                      </a:lnTo>
                      <a:lnTo>
                        <a:pt x="2730" y="353"/>
                      </a:lnTo>
                      <a:lnTo>
                        <a:pt x="2728" y="353"/>
                      </a:lnTo>
                      <a:lnTo>
                        <a:pt x="2726" y="353"/>
                      </a:lnTo>
                      <a:lnTo>
                        <a:pt x="2724" y="353"/>
                      </a:lnTo>
                      <a:lnTo>
                        <a:pt x="2723" y="349"/>
                      </a:lnTo>
                      <a:lnTo>
                        <a:pt x="2724" y="349"/>
                      </a:lnTo>
                      <a:lnTo>
                        <a:pt x="2724" y="349"/>
                      </a:lnTo>
                      <a:lnTo>
                        <a:pt x="2724" y="347"/>
                      </a:lnTo>
                      <a:lnTo>
                        <a:pt x="2721" y="346"/>
                      </a:lnTo>
                      <a:lnTo>
                        <a:pt x="2716" y="344"/>
                      </a:lnTo>
                      <a:lnTo>
                        <a:pt x="2712" y="342"/>
                      </a:lnTo>
                      <a:lnTo>
                        <a:pt x="2711" y="347"/>
                      </a:lnTo>
                      <a:lnTo>
                        <a:pt x="2709" y="351"/>
                      </a:lnTo>
                      <a:lnTo>
                        <a:pt x="2707" y="351"/>
                      </a:lnTo>
                      <a:lnTo>
                        <a:pt x="2705" y="347"/>
                      </a:lnTo>
                      <a:lnTo>
                        <a:pt x="2707" y="347"/>
                      </a:lnTo>
                      <a:lnTo>
                        <a:pt x="2709" y="339"/>
                      </a:lnTo>
                      <a:lnTo>
                        <a:pt x="2704" y="337"/>
                      </a:lnTo>
                      <a:lnTo>
                        <a:pt x="2704" y="335"/>
                      </a:lnTo>
                      <a:lnTo>
                        <a:pt x="2693" y="335"/>
                      </a:lnTo>
                      <a:lnTo>
                        <a:pt x="2693" y="335"/>
                      </a:lnTo>
                      <a:lnTo>
                        <a:pt x="2693" y="335"/>
                      </a:lnTo>
                      <a:lnTo>
                        <a:pt x="2691" y="335"/>
                      </a:lnTo>
                      <a:lnTo>
                        <a:pt x="2691" y="332"/>
                      </a:lnTo>
                      <a:lnTo>
                        <a:pt x="2690" y="332"/>
                      </a:lnTo>
                      <a:lnTo>
                        <a:pt x="2688" y="332"/>
                      </a:lnTo>
                      <a:lnTo>
                        <a:pt x="2686" y="332"/>
                      </a:lnTo>
                      <a:lnTo>
                        <a:pt x="2686" y="330"/>
                      </a:lnTo>
                      <a:lnTo>
                        <a:pt x="2684" y="328"/>
                      </a:lnTo>
                      <a:lnTo>
                        <a:pt x="2684" y="328"/>
                      </a:lnTo>
                      <a:lnTo>
                        <a:pt x="2683" y="326"/>
                      </a:lnTo>
                      <a:lnTo>
                        <a:pt x="2679" y="326"/>
                      </a:lnTo>
                      <a:lnTo>
                        <a:pt x="2677" y="328"/>
                      </a:lnTo>
                      <a:lnTo>
                        <a:pt x="2676" y="330"/>
                      </a:lnTo>
                      <a:lnTo>
                        <a:pt x="2676" y="332"/>
                      </a:lnTo>
                      <a:lnTo>
                        <a:pt x="2669" y="332"/>
                      </a:lnTo>
                      <a:lnTo>
                        <a:pt x="2665" y="332"/>
                      </a:lnTo>
                      <a:lnTo>
                        <a:pt x="2660" y="330"/>
                      </a:lnTo>
                      <a:lnTo>
                        <a:pt x="2655" y="330"/>
                      </a:lnTo>
                      <a:lnTo>
                        <a:pt x="2655" y="330"/>
                      </a:lnTo>
                      <a:lnTo>
                        <a:pt x="2655" y="330"/>
                      </a:lnTo>
                      <a:lnTo>
                        <a:pt x="2655" y="333"/>
                      </a:lnTo>
                      <a:lnTo>
                        <a:pt x="2653" y="333"/>
                      </a:lnTo>
                      <a:lnTo>
                        <a:pt x="2653" y="335"/>
                      </a:lnTo>
                      <a:lnTo>
                        <a:pt x="2646" y="335"/>
                      </a:lnTo>
                      <a:lnTo>
                        <a:pt x="2646" y="335"/>
                      </a:lnTo>
                      <a:lnTo>
                        <a:pt x="2646" y="335"/>
                      </a:lnTo>
                      <a:lnTo>
                        <a:pt x="2646" y="339"/>
                      </a:lnTo>
                      <a:lnTo>
                        <a:pt x="2648" y="340"/>
                      </a:lnTo>
                      <a:lnTo>
                        <a:pt x="2649" y="344"/>
                      </a:lnTo>
                      <a:lnTo>
                        <a:pt x="2649" y="344"/>
                      </a:lnTo>
                      <a:lnTo>
                        <a:pt x="2651" y="353"/>
                      </a:lnTo>
                      <a:lnTo>
                        <a:pt x="2653" y="353"/>
                      </a:lnTo>
                      <a:lnTo>
                        <a:pt x="2653" y="360"/>
                      </a:lnTo>
                      <a:lnTo>
                        <a:pt x="2651" y="360"/>
                      </a:lnTo>
                      <a:lnTo>
                        <a:pt x="2651" y="361"/>
                      </a:lnTo>
                      <a:lnTo>
                        <a:pt x="2651" y="363"/>
                      </a:lnTo>
                      <a:lnTo>
                        <a:pt x="2649" y="363"/>
                      </a:lnTo>
                      <a:lnTo>
                        <a:pt x="2649" y="365"/>
                      </a:lnTo>
                      <a:lnTo>
                        <a:pt x="2644" y="365"/>
                      </a:lnTo>
                      <a:lnTo>
                        <a:pt x="2641" y="363"/>
                      </a:lnTo>
                      <a:lnTo>
                        <a:pt x="2639" y="361"/>
                      </a:lnTo>
                      <a:lnTo>
                        <a:pt x="2639" y="361"/>
                      </a:lnTo>
                      <a:lnTo>
                        <a:pt x="2639" y="361"/>
                      </a:lnTo>
                      <a:lnTo>
                        <a:pt x="2637" y="361"/>
                      </a:lnTo>
                      <a:lnTo>
                        <a:pt x="2635" y="363"/>
                      </a:lnTo>
                      <a:lnTo>
                        <a:pt x="2634" y="365"/>
                      </a:lnTo>
                      <a:lnTo>
                        <a:pt x="2634" y="367"/>
                      </a:lnTo>
                      <a:lnTo>
                        <a:pt x="2635" y="368"/>
                      </a:lnTo>
                      <a:lnTo>
                        <a:pt x="2635" y="370"/>
                      </a:lnTo>
                      <a:lnTo>
                        <a:pt x="2634" y="374"/>
                      </a:lnTo>
                      <a:lnTo>
                        <a:pt x="2634" y="374"/>
                      </a:lnTo>
                      <a:lnTo>
                        <a:pt x="2634" y="374"/>
                      </a:lnTo>
                      <a:lnTo>
                        <a:pt x="2630" y="372"/>
                      </a:lnTo>
                      <a:lnTo>
                        <a:pt x="2630" y="370"/>
                      </a:lnTo>
                      <a:lnTo>
                        <a:pt x="2628" y="368"/>
                      </a:lnTo>
                      <a:lnTo>
                        <a:pt x="2627" y="368"/>
                      </a:lnTo>
                      <a:lnTo>
                        <a:pt x="2627" y="367"/>
                      </a:lnTo>
                      <a:lnTo>
                        <a:pt x="2627" y="365"/>
                      </a:lnTo>
                      <a:lnTo>
                        <a:pt x="2627" y="363"/>
                      </a:lnTo>
                      <a:lnTo>
                        <a:pt x="2627" y="361"/>
                      </a:lnTo>
                      <a:lnTo>
                        <a:pt x="2625" y="360"/>
                      </a:lnTo>
                      <a:lnTo>
                        <a:pt x="2625" y="358"/>
                      </a:lnTo>
                      <a:lnTo>
                        <a:pt x="2627" y="356"/>
                      </a:lnTo>
                      <a:lnTo>
                        <a:pt x="2627" y="354"/>
                      </a:lnTo>
                      <a:lnTo>
                        <a:pt x="2622" y="356"/>
                      </a:lnTo>
                      <a:lnTo>
                        <a:pt x="2616" y="356"/>
                      </a:lnTo>
                      <a:lnTo>
                        <a:pt x="2613" y="358"/>
                      </a:lnTo>
                      <a:lnTo>
                        <a:pt x="2608" y="360"/>
                      </a:lnTo>
                      <a:lnTo>
                        <a:pt x="2606" y="363"/>
                      </a:lnTo>
                      <a:lnTo>
                        <a:pt x="2604" y="365"/>
                      </a:lnTo>
                      <a:lnTo>
                        <a:pt x="2599" y="365"/>
                      </a:lnTo>
                      <a:lnTo>
                        <a:pt x="2597" y="363"/>
                      </a:lnTo>
                      <a:lnTo>
                        <a:pt x="2597" y="361"/>
                      </a:lnTo>
                      <a:lnTo>
                        <a:pt x="2595" y="360"/>
                      </a:lnTo>
                      <a:lnTo>
                        <a:pt x="2583" y="360"/>
                      </a:lnTo>
                      <a:lnTo>
                        <a:pt x="2580" y="361"/>
                      </a:lnTo>
                      <a:lnTo>
                        <a:pt x="2576" y="363"/>
                      </a:lnTo>
                      <a:lnTo>
                        <a:pt x="2571" y="365"/>
                      </a:lnTo>
                      <a:lnTo>
                        <a:pt x="2566" y="365"/>
                      </a:lnTo>
                      <a:lnTo>
                        <a:pt x="2567" y="368"/>
                      </a:lnTo>
                      <a:lnTo>
                        <a:pt x="2567" y="370"/>
                      </a:lnTo>
                      <a:lnTo>
                        <a:pt x="2567" y="372"/>
                      </a:lnTo>
                      <a:lnTo>
                        <a:pt x="2567" y="372"/>
                      </a:lnTo>
                      <a:lnTo>
                        <a:pt x="2567" y="372"/>
                      </a:lnTo>
                      <a:lnTo>
                        <a:pt x="2567" y="374"/>
                      </a:lnTo>
                      <a:lnTo>
                        <a:pt x="2566" y="372"/>
                      </a:lnTo>
                      <a:lnTo>
                        <a:pt x="2564" y="372"/>
                      </a:lnTo>
                      <a:lnTo>
                        <a:pt x="2562" y="370"/>
                      </a:lnTo>
                      <a:lnTo>
                        <a:pt x="2562" y="368"/>
                      </a:lnTo>
                      <a:lnTo>
                        <a:pt x="2559" y="368"/>
                      </a:lnTo>
                      <a:lnTo>
                        <a:pt x="2557" y="370"/>
                      </a:lnTo>
                      <a:lnTo>
                        <a:pt x="2555" y="372"/>
                      </a:lnTo>
                      <a:lnTo>
                        <a:pt x="2555" y="374"/>
                      </a:lnTo>
                      <a:lnTo>
                        <a:pt x="2553" y="374"/>
                      </a:lnTo>
                      <a:lnTo>
                        <a:pt x="2553" y="372"/>
                      </a:lnTo>
                      <a:lnTo>
                        <a:pt x="2553" y="372"/>
                      </a:lnTo>
                      <a:lnTo>
                        <a:pt x="2546" y="372"/>
                      </a:lnTo>
                      <a:lnTo>
                        <a:pt x="2541" y="374"/>
                      </a:lnTo>
                      <a:lnTo>
                        <a:pt x="2541" y="370"/>
                      </a:lnTo>
                      <a:lnTo>
                        <a:pt x="2541" y="370"/>
                      </a:lnTo>
                      <a:lnTo>
                        <a:pt x="2543" y="368"/>
                      </a:lnTo>
                      <a:lnTo>
                        <a:pt x="2546" y="368"/>
                      </a:lnTo>
                      <a:lnTo>
                        <a:pt x="2548" y="368"/>
                      </a:lnTo>
                      <a:lnTo>
                        <a:pt x="2550" y="368"/>
                      </a:lnTo>
                      <a:lnTo>
                        <a:pt x="2550" y="368"/>
                      </a:lnTo>
                      <a:lnTo>
                        <a:pt x="2552" y="368"/>
                      </a:lnTo>
                      <a:lnTo>
                        <a:pt x="2552" y="365"/>
                      </a:lnTo>
                      <a:lnTo>
                        <a:pt x="2550" y="363"/>
                      </a:lnTo>
                      <a:lnTo>
                        <a:pt x="2546" y="361"/>
                      </a:lnTo>
                      <a:lnTo>
                        <a:pt x="2546" y="358"/>
                      </a:lnTo>
                      <a:lnTo>
                        <a:pt x="2541" y="358"/>
                      </a:lnTo>
                      <a:lnTo>
                        <a:pt x="2543" y="356"/>
                      </a:lnTo>
                      <a:lnTo>
                        <a:pt x="2543" y="354"/>
                      </a:lnTo>
                      <a:lnTo>
                        <a:pt x="2545" y="351"/>
                      </a:lnTo>
                      <a:lnTo>
                        <a:pt x="2541" y="353"/>
                      </a:lnTo>
                      <a:lnTo>
                        <a:pt x="2538" y="353"/>
                      </a:lnTo>
                      <a:lnTo>
                        <a:pt x="2538" y="356"/>
                      </a:lnTo>
                      <a:lnTo>
                        <a:pt x="2534" y="356"/>
                      </a:lnTo>
                      <a:lnTo>
                        <a:pt x="2534" y="360"/>
                      </a:lnTo>
                      <a:lnTo>
                        <a:pt x="2529" y="360"/>
                      </a:lnTo>
                      <a:lnTo>
                        <a:pt x="2529" y="363"/>
                      </a:lnTo>
                      <a:lnTo>
                        <a:pt x="2529" y="365"/>
                      </a:lnTo>
                      <a:lnTo>
                        <a:pt x="2529" y="365"/>
                      </a:lnTo>
                      <a:lnTo>
                        <a:pt x="2529" y="365"/>
                      </a:lnTo>
                      <a:lnTo>
                        <a:pt x="2527" y="367"/>
                      </a:lnTo>
                      <a:lnTo>
                        <a:pt x="2527" y="367"/>
                      </a:lnTo>
                      <a:lnTo>
                        <a:pt x="2527" y="368"/>
                      </a:lnTo>
                      <a:lnTo>
                        <a:pt x="2526" y="368"/>
                      </a:lnTo>
                      <a:lnTo>
                        <a:pt x="2526" y="363"/>
                      </a:lnTo>
                      <a:lnTo>
                        <a:pt x="2522" y="363"/>
                      </a:lnTo>
                      <a:lnTo>
                        <a:pt x="2517" y="365"/>
                      </a:lnTo>
                      <a:lnTo>
                        <a:pt x="2513" y="365"/>
                      </a:lnTo>
                      <a:lnTo>
                        <a:pt x="2513" y="368"/>
                      </a:lnTo>
                      <a:lnTo>
                        <a:pt x="2506" y="368"/>
                      </a:lnTo>
                      <a:lnTo>
                        <a:pt x="2506" y="368"/>
                      </a:lnTo>
                      <a:lnTo>
                        <a:pt x="2505" y="368"/>
                      </a:lnTo>
                      <a:lnTo>
                        <a:pt x="2503" y="372"/>
                      </a:lnTo>
                      <a:lnTo>
                        <a:pt x="2496" y="374"/>
                      </a:lnTo>
                      <a:lnTo>
                        <a:pt x="2496" y="374"/>
                      </a:lnTo>
                      <a:lnTo>
                        <a:pt x="2494" y="374"/>
                      </a:lnTo>
                      <a:lnTo>
                        <a:pt x="2492" y="377"/>
                      </a:lnTo>
                      <a:lnTo>
                        <a:pt x="2489" y="377"/>
                      </a:lnTo>
                      <a:lnTo>
                        <a:pt x="2487" y="379"/>
                      </a:lnTo>
                      <a:lnTo>
                        <a:pt x="2484" y="381"/>
                      </a:lnTo>
                      <a:lnTo>
                        <a:pt x="2480" y="381"/>
                      </a:lnTo>
                      <a:lnTo>
                        <a:pt x="2478" y="381"/>
                      </a:lnTo>
                      <a:lnTo>
                        <a:pt x="2475" y="381"/>
                      </a:lnTo>
                      <a:lnTo>
                        <a:pt x="2475" y="384"/>
                      </a:lnTo>
                      <a:lnTo>
                        <a:pt x="2473" y="386"/>
                      </a:lnTo>
                      <a:lnTo>
                        <a:pt x="2473" y="386"/>
                      </a:lnTo>
                      <a:lnTo>
                        <a:pt x="2470" y="386"/>
                      </a:lnTo>
                      <a:lnTo>
                        <a:pt x="2470" y="386"/>
                      </a:lnTo>
                      <a:lnTo>
                        <a:pt x="2466" y="388"/>
                      </a:lnTo>
                      <a:lnTo>
                        <a:pt x="2464" y="388"/>
                      </a:lnTo>
                      <a:lnTo>
                        <a:pt x="2464" y="388"/>
                      </a:lnTo>
                      <a:lnTo>
                        <a:pt x="2463" y="386"/>
                      </a:lnTo>
                      <a:lnTo>
                        <a:pt x="2463" y="395"/>
                      </a:lnTo>
                      <a:lnTo>
                        <a:pt x="2461" y="395"/>
                      </a:lnTo>
                      <a:lnTo>
                        <a:pt x="2461" y="398"/>
                      </a:lnTo>
                      <a:lnTo>
                        <a:pt x="2461" y="403"/>
                      </a:lnTo>
                      <a:lnTo>
                        <a:pt x="2461" y="407"/>
                      </a:lnTo>
                      <a:lnTo>
                        <a:pt x="2459" y="409"/>
                      </a:lnTo>
                      <a:lnTo>
                        <a:pt x="2459" y="410"/>
                      </a:lnTo>
                      <a:lnTo>
                        <a:pt x="2457" y="410"/>
                      </a:lnTo>
                      <a:lnTo>
                        <a:pt x="2457" y="409"/>
                      </a:lnTo>
                      <a:lnTo>
                        <a:pt x="2456" y="409"/>
                      </a:lnTo>
                      <a:lnTo>
                        <a:pt x="2454" y="412"/>
                      </a:lnTo>
                      <a:lnTo>
                        <a:pt x="2449" y="414"/>
                      </a:lnTo>
                      <a:lnTo>
                        <a:pt x="2449" y="414"/>
                      </a:lnTo>
                      <a:lnTo>
                        <a:pt x="2440" y="414"/>
                      </a:lnTo>
                      <a:lnTo>
                        <a:pt x="2438" y="415"/>
                      </a:lnTo>
                      <a:lnTo>
                        <a:pt x="2435" y="415"/>
                      </a:lnTo>
                      <a:lnTo>
                        <a:pt x="2435" y="415"/>
                      </a:lnTo>
                      <a:lnTo>
                        <a:pt x="2433" y="412"/>
                      </a:lnTo>
                      <a:lnTo>
                        <a:pt x="2433" y="410"/>
                      </a:lnTo>
                      <a:lnTo>
                        <a:pt x="2433" y="407"/>
                      </a:lnTo>
                      <a:lnTo>
                        <a:pt x="2431" y="405"/>
                      </a:lnTo>
                      <a:lnTo>
                        <a:pt x="2430" y="402"/>
                      </a:lnTo>
                      <a:lnTo>
                        <a:pt x="2430" y="398"/>
                      </a:lnTo>
                      <a:lnTo>
                        <a:pt x="2430" y="396"/>
                      </a:lnTo>
                      <a:lnTo>
                        <a:pt x="2431" y="395"/>
                      </a:lnTo>
                      <a:lnTo>
                        <a:pt x="2433" y="395"/>
                      </a:lnTo>
                      <a:lnTo>
                        <a:pt x="2433" y="391"/>
                      </a:lnTo>
                      <a:lnTo>
                        <a:pt x="2433" y="389"/>
                      </a:lnTo>
                      <a:lnTo>
                        <a:pt x="2435" y="389"/>
                      </a:lnTo>
                      <a:lnTo>
                        <a:pt x="2440" y="389"/>
                      </a:lnTo>
                      <a:lnTo>
                        <a:pt x="2440" y="389"/>
                      </a:lnTo>
                      <a:lnTo>
                        <a:pt x="2443" y="388"/>
                      </a:lnTo>
                      <a:lnTo>
                        <a:pt x="2445" y="388"/>
                      </a:lnTo>
                      <a:lnTo>
                        <a:pt x="2449" y="388"/>
                      </a:lnTo>
                      <a:lnTo>
                        <a:pt x="2450" y="386"/>
                      </a:lnTo>
                      <a:lnTo>
                        <a:pt x="2450" y="386"/>
                      </a:lnTo>
                      <a:lnTo>
                        <a:pt x="2450" y="384"/>
                      </a:lnTo>
                      <a:lnTo>
                        <a:pt x="2449" y="384"/>
                      </a:lnTo>
                      <a:lnTo>
                        <a:pt x="2449" y="381"/>
                      </a:lnTo>
                      <a:lnTo>
                        <a:pt x="2449" y="381"/>
                      </a:lnTo>
                      <a:lnTo>
                        <a:pt x="2449" y="377"/>
                      </a:lnTo>
                      <a:lnTo>
                        <a:pt x="2442" y="372"/>
                      </a:lnTo>
                      <a:lnTo>
                        <a:pt x="2442" y="368"/>
                      </a:lnTo>
                      <a:lnTo>
                        <a:pt x="2435" y="361"/>
                      </a:lnTo>
                      <a:lnTo>
                        <a:pt x="2421" y="360"/>
                      </a:lnTo>
                      <a:lnTo>
                        <a:pt x="2421" y="360"/>
                      </a:lnTo>
                      <a:lnTo>
                        <a:pt x="2419" y="360"/>
                      </a:lnTo>
                      <a:lnTo>
                        <a:pt x="2419" y="358"/>
                      </a:lnTo>
                      <a:lnTo>
                        <a:pt x="2416" y="358"/>
                      </a:lnTo>
                      <a:lnTo>
                        <a:pt x="2412" y="356"/>
                      </a:lnTo>
                      <a:lnTo>
                        <a:pt x="2409" y="354"/>
                      </a:lnTo>
                      <a:lnTo>
                        <a:pt x="2407" y="353"/>
                      </a:lnTo>
                      <a:lnTo>
                        <a:pt x="2405" y="353"/>
                      </a:lnTo>
                      <a:lnTo>
                        <a:pt x="2407" y="358"/>
                      </a:lnTo>
                      <a:lnTo>
                        <a:pt x="2410" y="361"/>
                      </a:lnTo>
                      <a:lnTo>
                        <a:pt x="2414" y="363"/>
                      </a:lnTo>
                      <a:lnTo>
                        <a:pt x="2414" y="365"/>
                      </a:lnTo>
                      <a:lnTo>
                        <a:pt x="2416" y="365"/>
                      </a:lnTo>
                      <a:lnTo>
                        <a:pt x="2416" y="372"/>
                      </a:lnTo>
                      <a:lnTo>
                        <a:pt x="2416" y="372"/>
                      </a:lnTo>
                      <a:lnTo>
                        <a:pt x="2416" y="374"/>
                      </a:lnTo>
                      <a:lnTo>
                        <a:pt x="2414" y="374"/>
                      </a:lnTo>
                      <a:lnTo>
                        <a:pt x="2414" y="377"/>
                      </a:lnTo>
                      <a:lnTo>
                        <a:pt x="2412" y="377"/>
                      </a:lnTo>
                      <a:lnTo>
                        <a:pt x="2412" y="377"/>
                      </a:lnTo>
                      <a:lnTo>
                        <a:pt x="2412" y="379"/>
                      </a:lnTo>
                      <a:lnTo>
                        <a:pt x="2412" y="381"/>
                      </a:lnTo>
                      <a:lnTo>
                        <a:pt x="2410" y="381"/>
                      </a:lnTo>
                      <a:lnTo>
                        <a:pt x="2410" y="381"/>
                      </a:lnTo>
                      <a:lnTo>
                        <a:pt x="2409" y="382"/>
                      </a:lnTo>
                      <a:lnTo>
                        <a:pt x="2409" y="382"/>
                      </a:lnTo>
                      <a:lnTo>
                        <a:pt x="2407" y="384"/>
                      </a:lnTo>
                      <a:lnTo>
                        <a:pt x="2407" y="386"/>
                      </a:lnTo>
                      <a:lnTo>
                        <a:pt x="2409" y="386"/>
                      </a:lnTo>
                      <a:lnTo>
                        <a:pt x="2407" y="388"/>
                      </a:lnTo>
                      <a:lnTo>
                        <a:pt x="2405" y="389"/>
                      </a:lnTo>
                      <a:lnTo>
                        <a:pt x="2405" y="393"/>
                      </a:lnTo>
                      <a:lnTo>
                        <a:pt x="2407" y="393"/>
                      </a:lnTo>
                      <a:lnTo>
                        <a:pt x="2407" y="395"/>
                      </a:lnTo>
                      <a:lnTo>
                        <a:pt x="2409" y="395"/>
                      </a:lnTo>
                      <a:lnTo>
                        <a:pt x="2410" y="396"/>
                      </a:lnTo>
                      <a:lnTo>
                        <a:pt x="2410" y="398"/>
                      </a:lnTo>
                      <a:lnTo>
                        <a:pt x="2412" y="398"/>
                      </a:lnTo>
                      <a:lnTo>
                        <a:pt x="2410" y="402"/>
                      </a:lnTo>
                      <a:lnTo>
                        <a:pt x="2412" y="402"/>
                      </a:lnTo>
                      <a:lnTo>
                        <a:pt x="2410" y="405"/>
                      </a:lnTo>
                      <a:lnTo>
                        <a:pt x="2409" y="407"/>
                      </a:lnTo>
                      <a:lnTo>
                        <a:pt x="2407" y="407"/>
                      </a:lnTo>
                      <a:lnTo>
                        <a:pt x="2407" y="409"/>
                      </a:lnTo>
                      <a:lnTo>
                        <a:pt x="2405" y="414"/>
                      </a:lnTo>
                      <a:lnTo>
                        <a:pt x="2403" y="414"/>
                      </a:lnTo>
                      <a:lnTo>
                        <a:pt x="2402" y="419"/>
                      </a:lnTo>
                      <a:lnTo>
                        <a:pt x="2402" y="422"/>
                      </a:lnTo>
                      <a:lnTo>
                        <a:pt x="2402" y="428"/>
                      </a:lnTo>
                      <a:lnTo>
                        <a:pt x="2395" y="428"/>
                      </a:lnTo>
                      <a:lnTo>
                        <a:pt x="2396" y="426"/>
                      </a:lnTo>
                      <a:lnTo>
                        <a:pt x="2396" y="424"/>
                      </a:lnTo>
                      <a:lnTo>
                        <a:pt x="2396" y="422"/>
                      </a:lnTo>
                      <a:lnTo>
                        <a:pt x="2396" y="422"/>
                      </a:lnTo>
                      <a:lnTo>
                        <a:pt x="2395" y="421"/>
                      </a:lnTo>
                      <a:lnTo>
                        <a:pt x="2393" y="421"/>
                      </a:lnTo>
                      <a:lnTo>
                        <a:pt x="2391" y="417"/>
                      </a:lnTo>
                      <a:lnTo>
                        <a:pt x="2386" y="417"/>
                      </a:lnTo>
                      <a:lnTo>
                        <a:pt x="2382" y="414"/>
                      </a:lnTo>
                      <a:lnTo>
                        <a:pt x="2379" y="414"/>
                      </a:lnTo>
                      <a:lnTo>
                        <a:pt x="2375" y="415"/>
                      </a:lnTo>
                      <a:lnTo>
                        <a:pt x="2374" y="415"/>
                      </a:lnTo>
                      <a:lnTo>
                        <a:pt x="2372" y="419"/>
                      </a:lnTo>
                      <a:lnTo>
                        <a:pt x="2365" y="421"/>
                      </a:lnTo>
                      <a:lnTo>
                        <a:pt x="2365" y="422"/>
                      </a:lnTo>
                      <a:lnTo>
                        <a:pt x="2363" y="424"/>
                      </a:lnTo>
                      <a:lnTo>
                        <a:pt x="2363" y="426"/>
                      </a:lnTo>
                      <a:lnTo>
                        <a:pt x="2360" y="428"/>
                      </a:lnTo>
                      <a:lnTo>
                        <a:pt x="2360" y="429"/>
                      </a:lnTo>
                      <a:lnTo>
                        <a:pt x="2358" y="429"/>
                      </a:lnTo>
                      <a:lnTo>
                        <a:pt x="2356" y="431"/>
                      </a:lnTo>
                      <a:lnTo>
                        <a:pt x="2354" y="431"/>
                      </a:lnTo>
                      <a:lnTo>
                        <a:pt x="2354" y="433"/>
                      </a:lnTo>
                      <a:lnTo>
                        <a:pt x="2351" y="435"/>
                      </a:lnTo>
                      <a:lnTo>
                        <a:pt x="2351" y="438"/>
                      </a:lnTo>
                      <a:lnTo>
                        <a:pt x="2353" y="442"/>
                      </a:lnTo>
                      <a:lnTo>
                        <a:pt x="2354" y="443"/>
                      </a:lnTo>
                      <a:lnTo>
                        <a:pt x="2356" y="447"/>
                      </a:lnTo>
                      <a:lnTo>
                        <a:pt x="2356" y="447"/>
                      </a:lnTo>
                      <a:lnTo>
                        <a:pt x="2360" y="449"/>
                      </a:lnTo>
                      <a:lnTo>
                        <a:pt x="2361" y="450"/>
                      </a:lnTo>
                      <a:lnTo>
                        <a:pt x="2361" y="452"/>
                      </a:lnTo>
                      <a:lnTo>
                        <a:pt x="2363" y="456"/>
                      </a:lnTo>
                      <a:lnTo>
                        <a:pt x="2363" y="459"/>
                      </a:lnTo>
                      <a:lnTo>
                        <a:pt x="2358" y="457"/>
                      </a:lnTo>
                      <a:lnTo>
                        <a:pt x="2358" y="457"/>
                      </a:lnTo>
                      <a:lnTo>
                        <a:pt x="2349" y="457"/>
                      </a:lnTo>
                      <a:lnTo>
                        <a:pt x="2349" y="456"/>
                      </a:lnTo>
                      <a:lnTo>
                        <a:pt x="2346" y="456"/>
                      </a:lnTo>
                      <a:lnTo>
                        <a:pt x="2346" y="454"/>
                      </a:lnTo>
                      <a:lnTo>
                        <a:pt x="2340" y="454"/>
                      </a:lnTo>
                      <a:lnTo>
                        <a:pt x="2340" y="452"/>
                      </a:lnTo>
                      <a:lnTo>
                        <a:pt x="2339" y="454"/>
                      </a:lnTo>
                      <a:lnTo>
                        <a:pt x="2337" y="454"/>
                      </a:lnTo>
                      <a:lnTo>
                        <a:pt x="2337" y="456"/>
                      </a:lnTo>
                      <a:lnTo>
                        <a:pt x="2334" y="456"/>
                      </a:lnTo>
                      <a:lnTo>
                        <a:pt x="2334" y="454"/>
                      </a:lnTo>
                      <a:lnTo>
                        <a:pt x="2335" y="454"/>
                      </a:lnTo>
                      <a:lnTo>
                        <a:pt x="2337" y="452"/>
                      </a:lnTo>
                      <a:lnTo>
                        <a:pt x="2337" y="452"/>
                      </a:lnTo>
                      <a:lnTo>
                        <a:pt x="2339" y="452"/>
                      </a:lnTo>
                      <a:lnTo>
                        <a:pt x="2339" y="449"/>
                      </a:lnTo>
                      <a:lnTo>
                        <a:pt x="2335" y="449"/>
                      </a:lnTo>
                      <a:lnTo>
                        <a:pt x="2335" y="447"/>
                      </a:lnTo>
                      <a:lnTo>
                        <a:pt x="2330" y="447"/>
                      </a:lnTo>
                      <a:lnTo>
                        <a:pt x="2327" y="442"/>
                      </a:lnTo>
                      <a:lnTo>
                        <a:pt x="2320" y="440"/>
                      </a:lnTo>
                      <a:lnTo>
                        <a:pt x="2320" y="442"/>
                      </a:lnTo>
                      <a:lnTo>
                        <a:pt x="2320" y="445"/>
                      </a:lnTo>
                      <a:lnTo>
                        <a:pt x="2320" y="449"/>
                      </a:lnTo>
                      <a:lnTo>
                        <a:pt x="2316" y="449"/>
                      </a:lnTo>
                      <a:lnTo>
                        <a:pt x="2316" y="450"/>
                      </a:lnTo>
                      <a:lnTo>
                        <a:pt x="2316" y="450"/>
                      </a:lnTo>
                      <a:lnTo>
                        <a:pt x="2316" y="456"/>
                      </a:lnTo>
                      <a:lnTo>
                        <a:pt x="2320" y="456"/>
                      </a:lnTo>
                      <a:lnTo>
                        <a:pt x="2320" y="459"/>
                      </a:lnTo>
                      <a:lnTo>
                        <a:pt x="2323" y="463"/>
                      </a:lnTo>
                      <a:lnTo>
                        <a:pt x="2327" y="464"/>
                      </a:lnTo>
                      <a:lnTo>
                        <a:pt x="2330" y="464"/>
                      </a:lnTo>
                      <a:lnTo>
                        <a:pt x="2330" y="477"/>
                      </a:lnTo>
                      <a:lnTo>
                        <a:pt x="2330" y="477"/>
                      </a:lnTo>
                      <a:lnTo>
                        <a:pt x="2328" y="477"/>
                      </a:lnTo>
                      <a:lnTo>
                        <a:pt x="2328" y="477"/>
                      </a:lnTo>
                      <a:lnTo>
                        <a:pt x="2330" y="477"/>
                      </a:lnTo>
                      <a:lnTo>
                        <a:pt x="2330" y="480"/>
                      </a:lnTo>
                      <a:lnTo>
                        <a:pt x="2325" y="480"/>
                      </a:lnTo>
                      <a:lnTo>
                        <a:pt x="2325" y="484"/>
                      </a:lnTo>
                      <a:lnTo>
                        <a:pt x="2321" y="484"/>
                      </a:lnTo>
                      <a:lnTo>
                        <a:pt x="2321" y="482"/>
                      </a:lnTo>
                      <a:lnTo>
                        <a:pt x="2316" y="480"/>
                      </a:lnTo>
                      <a:lnTo>
                        <a:pt x="2313" y="478"/>
                      </a:lnTo>
                      <a:lnTo>
                        <a:pt x="2307" y="478"/>
                      </a:lnTo>
                      <a:lnTo>
                        <a:pt x="2302" y="480"/>
                      </a:lnTo>
                      <a:lnTo>
                        <a:pt x="2300" y="478"/>
                      </a:lnTo>
                      <a:lnTo>
                        <a:pt x="2300" y="471"/>
                      </a:lnTo>
                      <a:lnTo>
                        <a:pt x="2300" y="471"/>
                      </a:lnTo>
                      <a:lnTo>
                        <a:pt x="2299" y="470"/>
                      </a:lnTo>
                      <a:lnTo>
                        <a:pt x="2299" y="468"/>
                      </a:lnTo>
                      <a:lnTo>
                        <a:pt x="2295" y="468"/>
                      </a:lnTo>
                      <a:lnTo>
                        <a:pt x="2295" y="470"/>
                      </a:lnTo>
                      <a:lnTo>
                        <a:pt x="2293" y="470"/>
                      </a:lnTo>
                      <a:lnTo>
                        <a:pt x="2293" y="470"/>
                      </a:lnTo>
                      <a:lnTo>
                        <a:pt x="2292" y="470"/>
                      </a:lnTo>
                      <a:lnTo>
                        <a:pt x="2292" y="470"/>
                      </a:lnTo>
                      <a:lnTo>
                        <a:pt x="2288" y="470"/>
                      </a:lnTo>
                      <a:lnTo>
                        <a:pt x="2288" y="464"/>
                      </a:lnTo>
                      <a:lnTo>
                        <a:pt x="2288" y="464"/>
                      </a:lnTo>
                      <a:lnTo>
                        <a:pt x="2288" y="463"/>
                      </a:lnTo>
                      <a:lnTo>
                        <a:pt x="2288" y="461"/>
                      </a:lnTo>
                      <a:lnTo>
                        <a:pt x="2288" y="459"/>
                      </a:lnTo>
                      <a:lnTo>
                        <a:pt x="2288" y="459"/>
                      </a:lnTo>
                      <a:lnTo>
                        <a:pt x="2288" y="457"/>
                      </a:lnTo>
                      <a:lnTo>
                        <a:pt x="2286" y="457"/>
                      </a:lnTo>
                      <a:lnTo>
                        <a:pt x="2286" y="449"/>
                      </a:lnTo>
                      <a:lnTo>
                        <a:pt x="2286" y="449"/>
                      </a:lnTo>
                      <a:lnTo>
                        <a:pt x="2285" y="443"/>
                      </a:lnTo>
                      <a:lnTo>
                        <a:pt x="2283" y="443"/>
                      </a:lnTo>
                      <a:lnTo>
                        <a:pt x="2285" y="436"/>
                      </a:lnTo>
                      <a:lnTo>
                        <a:pt x="2286" y="435"/>
                      </a:lnTo>
                      <a:lnTo>
                        <a:pt x="2286" y="431"/>
                      </a:lnTo>
                      <a:lnTo>
                        <a:pt x="2283" y="429"/>
                      </a:lnTo>
                      <a:lnTo>
                        <a:pt x="2281" y="429"/>
                      </a:lnTo>
                      <a:lnTo>
                        <a:pt x="2281" y="428"/>
                      </a:lnTo>
                      <a:lnTo>
                        <a:pt x="2279" y="426"/>
                      </a:lnTo>
                      <a:lnTo>
                        <a:pt x="2279" y="426"/>
                      </a:lnTo>
                      <a:lnTo>
                        <a:pt x="2271" y="426"/>
                      </a:lnTo>
                      <a:lnTo>
                        <a:pt x="2271" y="424"/>
                      </a:lnTo>
                      <a:lnTo>
                        <a:pt x="2269" y="424"/>
                      </a:lnTo>
                      <a:lnTo>
                        <a:pt x="2269" y="422"/>
                      </a:lnTo>
                      <a:lnTo>
                        <a:pt x="2264" y="422"/>
                      </a:lnTo>
                      <a:lnTo>
                        <a:pt x="2262" y="421"/>
                      </a:lnTo>
                      <a:lnTo>
                        <a:pt x="2255" y="419"/>
                      </a:lnTo>
                      <a:lnTo>
                        <a:pt x="2255" y="419"/>
                      </a:lnTo>
                      <a:lnTo>
                        <a:pt x="2260" y="419"/>
                      </a:lnTo>
                      <a:lnTo>
                        <a:pt x="2260" y="417"/>
                      </a:lnTo>
                      <a:lnTo>
                        <a:pt x="2262" y="417"/>
                      </a:lnTo>
                      <a:lnTo>
                        <a:pt x="2262" y="414"/>
                      </a:lnTo>
                      <a:lnTo>
                        <a:pt x="2260" y="414"/>
                      </a:lnTo>
                      <a:lnTo>
                        <a:pt x="2260" y="415"/>
                      </a:lnTo>
                      <a:lnTo>
                        <a:pt x="2257" y="415"/>
                      </a:lnTo>
                      <a:lnTo>
                        <a:pt x="2253" y="414"/>
                      </a:lnTo>
                      <a:lnTo>
                        <a:pt x="2253" y="410"/>
                      </a:lnTo>
                      <a:lnTo>
                        <a:pt x="2257" y="409"/>
                      </a:lnTo>
                      <a:lnTo>
                        <a:pt x="2257" y="407"/>
                      </a:lnTo>
                      <a:lnTo>
                        <a:pt x="2255" y="405"/>
                      </a:lnTo>
                      <a:lnTo>
                        <a:pt x="2253" y="405"/>
                      </a:lnTo>
                      <a:lnTo>
                        <a:pt x="2251" y="405"/>
                      </a:lnTo>
                      <a:lnTo>
                        <a:pt x="2248" y="407"/>
                      </a:lnTo>
                      <a:lnTo>
                        <a:pt x="2248" y="405"/>
                      </a:lnTo>
                      <a:lnTo>
                        <a:pt x="2246" y="405"/>
                      </a:lnTo>
                      <a:lnTo>
                        <a:pt x="2248" y="405"/>
                      </a:lnTo>
                      <a:lnTo>
                        <a:pt x="2250" y="403"/>
                      </a:lnTo>
                      <a:lnTo>
                        <a:pt x="2250" y="402"/>
                      </a:lnTo>
                      <a:lnTo>
                        <a:pt x="2246" y="402"/>
                      </a:lnTo>
                      <a:lnTo>
                        <a:pt x="2246" y="398"/>
                      </a:lnTo>
                      <a:lnTo>
                        <a:pt x="2244" y="396"/>
                      </a:lnTo>
                      <a:lnTo>
                        <a:pt x="2244" y="395"/>
                      </a:lnTo>
                      <a:lnTo>
                        <a:pt x="2243" y="395"/>
                      </a:lnTo>
                      <a:lnTo>
                        <a:pt x="2241" y="393"/>
                      </a:lnTo>
                      <a:lnTo>
                        <a:pt x="2241" y="391"/>
                      </a:lnTo>
                      <a:lnTo>
                        <a:pt x="2244" y="389"/>
                      </a:lnTo>
                      <a:lnTo>
                        <a:pt x="2246" y="393"/>
                      </a:lnTo>
                      <a:lnTo>
                        <a:pt x="2250" y="393"/>
                      </a:lnTo>
                      <a:lnTo>
                        <a:pt x="2250" y="396"/>
                      </a:lnTo>
                      <a:lnTo>
                        <a:pt x="2251" y="396"/>
                      </a:lnTo>
                      <a:lnTo>
                        <a:pt x="2253" y="398"/>
                      </a:lnTo>
                      <a:lnTo>
                        <a:pt x="2253" y="398"/>
                      </a:lnTo>
                      <a:lnTo>
                        <a:pt x="2253" y="398"/>
                      </a:lnTo>
                      <a:lnTo>
                        <a:pt x="2255" y="398"/>
                      </a:lnTo>
                      <a:lnTo>
                        <a:pt x="2255" y="400"/>
                      </a:lnTo>
                      <a:lnTo>
                        <a:pt x="2258" y="400"/>
                      </a:lnTo>
                      <a:lnTo>
                        <a:pt x="2258" y="402"/>
                      </a:lnTo>
                      <a:lnTo>
                        <a:pt x="2265" y="402"/>
                      </a:lnTo>
                      <a:lnTo>
                        <a:pt x="2265" y="402"/>
                      </a:lnTo>
                      <a:lnTo>
                        <a:pt x="2267" y="403"/>
                      </a:lnTo>
                      <a:lnTo>
                        <a:pt x="2269" y="405"/>
                      </a:lnTo>
                      <a:lnTo>
                        <a:pt x="2272" y="407"/>
                      </a:lnTo>
                      <a:lnTo>
                        <a:pt x="2272" y="410"/>
                      </a:lnTo>
                      <a:lnTo>
                        <a:pt x="2274" y="410"/>
                      </a:lnTo>
                      <a:lnTo>
                        <a:pt x="2274" y="405"/>
                      </a:lnTo>
                      <a:lnTo>
                        <a:pt x="2276" y="405"/>
                      </a:lnTo>
                      <a:lnTo>
                        <a:pt x="2276" y="403"/>
                      </a:lnTo>
                      <a:lnTo>
                        <a:pt x="2276" y="403"/>
                      </a:lnTo>
                      <a:lnTo>
                        <a:pt x="2278" y="403"/>
                      </a:lnTo>
                      <a:lnTo>
                        <a:pt x="2279" y="410"/>
                      </a:lnTo>
                      <a:lnTo>
                        <a:pt x="2292" y="414"/>
                      </a:lnTo>
                      <a:lnTo>
                        <a:pt x="2292" y="415"/>
                      </a:lnTo>
                      <a:lnTo>
                        <a:pt x="2300" y="415"/>
                      </a:lnTo>
                      <a:lnTo>
                        <a:pt x="2302" y="417"/>
                      </a:lnTo>
                      <a:lnTo>
                        <a:pt x="2307" y="419"/>
                      </a:lnTo>
                      <a:lnTo>
                        <a:pt x="2307" y="419"/>
                      </a:lnTo>
                      <a:lnTo>
                        <a:pt x="2318" y="419"/>
                      </a:lnTo>
                      <a:lnTo>
                        <a:pt x="2318" y="421"/>
                      </a:lnTo>
                      <a:lnTo>
                        <a:pt x="2321" y="421"/>
                      </a:lnTo>
                      <a:lnTo>
                        <a:pt x="2321" y="422"/>
                      </a:lnTo>
                      <a:lnTo>
                        <a:pt x="2340" y="422"/>
                      </a:lnTo>
                      <a:lnTo>
                        <a:pt x="2340" y="422"/>
                      </a:lnTo>
                      <a:lnTo>
                        <a:pt x="2342" y="422"/>
                      </a:lnTo>
                      <a:lnTo>
                        <a:pt x="2342" y="419"/>
                      </a:lnTo>
                      <a:lnTo>
                        <a:pt x="2346" y="419"/>
                      </a:lnTo>
                      <a:lnTo>
                        <a:pt x="2346" y="419"/>
                      </a:lnTo>
                      <a:lnTo>
                        <a:pt x="2347" y="419"/>
                      </a:lnTo>
                      <a:lnTo>
                        <a:pt x="2347" y="417"/>
                      </a:lnTo>
                      <a:lnTo>
                        <a:pt x="2351" y="417"/>
                      </a:lnTo>
                      <a:lnTo>
                        <a:pt x="2354" y="412"/>
                      </a:lnTo>
                      <a:lnTo>
                        <a:pt x="2358" y="410"/>
                      </a:lnTo>
                      <a:lnTo>
                        <a:pt x="2358" y="409"/>
                      </a:lnTo>
                      <a:lnTo>
                        <a:pt x="2361" y="407"/>
                      </a:lnTo>
                      <a:lnTo>
                        <a:pt x="2363" y="405"/>
                      </a:lnTo>
                      <a:lnTo>
                        <a:pt x="2365" y="403"/>
                      </a:lnTo>
                      <a:lnTo>
                        <a:pt x="2367" y="402"/>
                      </a:lnTo>
                      <a:lnTo>
                        <a:pt x="2367" y="402"/>
                      </a:lnTo>
                      <a:lnTo>
                        <a:pt x="2367" y="386"/>
                      </a:lnTo>
                      <a:lnTo>
                        <a:pt x="2365" y="386"/>
                      </a:lnTo>
                      <a:lnTo>
                        <a:pt x="2363" y="384"/>
                      </a:lnTo>
                      <a:lnTo>
                        <a:pt x="2361" y="384"/>
                      </a:lnTo>
                      <a:lnTo>
                        <a:pt x="2361" y="381"/>
                      </a:lnTo>
                      <a:lnTo>
                        <a:pt x="2356" y="379"/>
                      </a:lnTo>
                      <a:lnTo>
                        <a:pt x="2356" y="377"/>
                      </a:lnTo>
                      <a:lnTo>
                        <a:pt x="2353" y="375"/>
                      </a:lnTo>
                      <a:lnTo>
                        <a:pt x="2349" y="375"/>
                      </a:lnTo>
                      <a:lnTo>
                        <a:pt x="2346" y="374"/>
                      </a:lnTo>
                      <a:lnTo>
                        <a:pt x="2346" y="372"/>
                      </a:lnTo>
                      <a:lnTo>
                        <a:pt x="2346" y="372"/>
                      </a:lnTo>
                      <a:lnTo>
                        <a:pt x="2346" y="368"/>
                      </a:lnTo>
                      <a:lnTo>
                        <a:pt x="2344" y="368"/>
                      </a:lnTo>
                      <a:lnTo>
                        <a:pt x="2344" y="368"/>
                      </a:lnTo>
                      <a:lnTo>
                        <a:pt x="2344" y="368"/>
                      </a:lnTo>
                      <a:lnTo>
                        <a:pt x="2342" y="368"/>
                      </a:lnTo>
                      <a:lnTo>
                        <a:pt x="2342" y="368"/>
                      </a:lnTo>
                      <a:lnTo>
                        <a:pt x="2340" y="370"/>
                      </a:lnTo>
                      <a:lnTo>
                        <a:pt x="2339" y="367"/>
                      </a:lnTo>
                      <a:lnTo>
                        <a:pt x="2335" y="363"/>
                      </a:lnTo>
                      <a:lnTo>
                        <a:pt x="2332" y="361"/>
                      </a:lnTo>
                      <a:lnTo>
                        <a:pt x="2328" y="360"/>
                      </a:lnTo>
                      <a:lnTo>
                        <a:pt x="2327" y="358"/>
                      </a:lnTo>
                      <a:lnTo>
                        <a:pt x="2325" y="358"/>
                      </a:lnTo>
                      <a:lnTo>
                        <a:pt x="2325" y="356"/>
                      </a:lnTo>
                      <a:lnTo>
                        <a:pt x="2318" y="356"/>
                      </a:lnTo>
                      <a:lnTo>
                        <a:pt x="2314" y="351"/>
                      </a:lnTo>
                      <a:lnTo>
                        <a:pt x="2307" y="351"/>
                      </a:lnTo>
                      <a:lnTo>
                        <a:pt x="2307" y="349"/>
                      </a:lnTo>
                      <a:lnTo>
                        <a:pt x="2295" y="344"/>
                      </a:lnTo>
                      <a:lnTo>
                        <a:pt x="2295" y="346"/>
                      </a:lnTo>
                      <a:lnTo>
                        <a:pt x="2293" y="346"/>
                      </a:lnTo>
                      <a:lnTo>
                        <a:pt x="2293" y="344"/>
                      </a:lnTo>
                      <a:lnTo>
                        <a:pt x="2292" y="344"/>
                      </a:lnTo>
                      <a:lnTo>
                        <a:pt x="2288" y="340"/>
                      </a:lnTo>
                      <a:lnTo>
                        <a:pt x="2286" y="340"/>
                      </a:lnTo>
                      <a:lnTo>
                        <a:pt x="2285" y="340"/>
                      </a:lnTo>
                      <a:lnTo>
                        <a:pt x="2283" y="340"/>
                      </a:lnTo>
                      <a:lnTo>
                        <a:pt x="2283" y="340"/>
                      </a:lnTo>
                      <a:lnTo>
                        <a:pt x="2279" y="339"/>
                      </a:lnTo>
                      <a:lnTo>
                        <a:pt x="2278" y="337"/>
                      </a:lnTo>
                      <a:lnTo>
                        <a:pt x="2274" y="337"/>
                      </a:lnTo>
                      <a:lnTo>
                        <a:pt x="2271" y="335"/>
                      </a:lnTo>
                      <a:lnTo>
                        <a:pt x="2269" y="335"/>
                      </a:lnTo>
                      <a:lnTo>
                        <a:pt x="2265" y="333"/>
                      </a:lnTo>
                      <a:lnTo>
                        <a:pt x="2262" y="335"/>
                      </a:lnTo>
                      <a:lnTo>
                        <a:pt x="2262" y="332"/>
                      </a:lnTo>
                      <a:lnTo>
                        <a:pt x="2260" y="332"/>
                      </a:lnTo>
                      <a:lnTo>
                        <a:pt x="2260" y="332"/>
                      </a:lnTo>
                      <a:lnTo>
                        <a:pt x="2258" y="332"/>
                      </a:lnTo>
                      <a:lnTo>
                        <a:pt x="2258" y="332"/>
                      </a:lnTo>
                      <a:lnTo>
                        <a:pt x="2258" y="332"/>
                      </a:lnTo>
                      <a:lnTo>
                        <a:pt x="2255" y="332"/>
                      </a:lnTo>
                      <a:lnTo>
                        <a:pt x="2251" y="332"/>
                      </a:lnTo>
                      <a:lnTo>
                        <a:pt x="2250" y="332"/>
                      </a:lnTo>
                      <a:lnTo>
                        <a:pt x="2250" y="330"/>
                      </a:lnTo>
                      <a:lnTo>
                        <a:pt x="2243" y="330"/>
                      </a:lnTo>
                      <a:lnTo>
                        <a:pt x="2243" y="326"/>
                      </a:lnTo>
                      <a:lnTo>
                        <a:pt x="2248" y="326"/>
                      </a:lnTo>
                      <a:lnTo>
                        <a:pt x="2250" y="325"/>
                      </a:lnTo>
                      <a:lnTo>
                        <a:pt x="2251" y="323"/>
                      </a:lnTo>
                      <a:lnTo>
                        <a:pt x="2253" y="323"/>
                      </a:lnTo>
                      <a:lnTo>
                        <a:pt x="2251" y="323"/>
                      </a:lnTo>
                      <a:lnTo>
                        <a:pt x="2250" y="321"/>
                      </a:lnTo>
                      <a:lnTo>
                        <a:pt x="2248" y="321"/>
                      </a:lnTo>
                      <a:lnTo>
                        <a:pt x="2246" y="321"/>
                      </a:lnTo>
                      <a:lnTo>
                        <a:pt x="2243" y="319"/>
                      </a:lnTo>
                      <a:lnTo>
                        <a:pt x="2239" y="318"/>
                      </a:lnTo>
                      <a:lnTo>
                        <a:pt x="2238" y="319"/>
                      </a:lnTo>
                      <a:lnTo>
                        <a:pt x="2239" y="319"/>
                      </a:lnTo>
                      <a:lnTo>
                        <a:pt x="2236" y="319"/>
                      </a:lnTo>
                      <a:lnTo>
                        <a:pt x="2236" y="323"/>
                      </a:lnTo>
                      <a:lnTo>
                        <a:pt x="2232" y="323"/>
                      </a:lnTo>
                      <a:lnTo>
                        <a:pt x="2232" y="321"/>
                      </a:lnTo>
                      <a:lnTo>
                        <a:pt x="2231" y="321"/>
                      </a:lnTo>
                      <a:lnTo>
                        <a:pt x="2231" y="319"/>
                      </a:lnTo>
                      <a:lnTo>
                        <a:pt x="2224" y="319"/>
                      </a:lnTo>
                      <a:lnTo>
                        <a:pt x="2224" y="319"/>
                      </a:lnTo>
                      <a:lnTo>
                        <a:pt x="2220" y="318"/>
                      </a:lnTo>
                      <a:lnTo>
                        <a:pt x="2218" y="319"/>
                      </a:lnTo>
                      <a:lnTo>
                        <a:pt x="2217" y="321"/>
                      </a:lnTo>
                      <a:lnTo>
                        <a:pt x="2217" y="323"/>
                      </a:lnTo>
                      <a:lnTo>
                        <a:pt x="2213" y="319"/>
                      </a:lnTo>
                      <a:lnTo>
                        <a:pt x="2213" y="321"/>
                      </a:lnTo>
                      <a:lnTo>
                        <a:pt x="2213" y="321"/>
                      </a:lnTo>
                      <a:lnTo>
                        <a:pt x="2211" y="321"/>
                      </a:lnTo>
                      <a:lnTo>
                        <a:pt x="2211" y="323"/>
                      </a:lnTo>
                      <a:lnTo>
                        <a:pt x="2206" y="325"/>
                      </a:lnTo>
                      <a:lnTo>
                        <a:pt x="2206" y="321"/>
                      </a:lnTo>
                      <a:lnTo>
                        <a:pt x="2204" y="319"/>
                      </a:lnTo>
                      <a:lnTo>
                        <a:pt x="2204" y="318"/>
                      </a:lnTo>
                      <a:lnTo>
                        <a:pt x="2203" y="316"/>
                      </a:lnTo>
                      <a:lnTo>
                        <a:pt x="2208" y="316"/>
                      </a:lnTo>
                      <a:lnTo>
                        <a:pt x="2208" y="318"/>
                      </a:lnTo>
                      <a:lnTo>
                        <a:pt x="2208" y="318"/>
                      </a:lnTo>
                      <a:lnTo>
                        <a:pt x="2208" y="316"/>
                      </a:lnTo>
                      <a:lnTo>
                        <a:pt x="2215" y="314"/>
                      </a:lnTo>
                      <a:lnTo>
                        <a:pt x="2217" y="312"/>
                      </a:lnTo>
                      <a:lnTo>
                        <a:pt x="2217" y="312"/>
                      </a:lnTo>
                      <a:lnTo>
                        <a:pt x="2217" y="311"/>
                      </a:lnTo>
                      <a:lnTo>
                        <a:pt x="2225" y="311"/>
                      </a:lnTo>
                      <a:lnTo>
                        <a:pt x="2225" y="306"/>
                      </a:lnTo>
                      <a:lnTo>
                        <a:pt x="2224" y="306"/>
                      </a:lnTo>
                      <a:lnTo>
                        <a:pt x="2222" y="302"/>
                      </a:lnTo>
                      <a:lnTo>
                        <a:pt x="2215" y="302"/>
                      </a:lnTo>
                      <a:lnTo>
                        <a:pt x="2215" y="300"/>
                      </a:lnTo>
                      <a:lnTo>
                        <a:pt x="2217" y="299"/>
                      </a:lnTo>
                      <a:lnTo>
                        <a:pt x="2217" y="297"/>
                      </a:lnTo>
                      <a:lnTo>
                        <a:pt x="2215" y="297"/>
                      </a:lnTo>
                      <a:lnTo>
                        <a:pt x="2215" y="295"/>
                      </a:lnTo>
                      <a:lnTo>
                        <a:pt x="2215" y="295"/>
                      </a:lnTo>
                      <a:lnTo>
                        <a:pt x="2213" y="297"/>
                      </a:lnTo>
                      <a:lnTo>
                        <a:pt x="2211" y="299"/>
                      </a:lnTo>
                      <a:lnTo>
                        <a:pt x="2208" y="299"/>
                      </a:lnTo>
                      <a:lnTo>
                        <a:pt x="2208" y="297"/>
                      </a:lnTo>
                      <a:lnTo>
                        <a:pt x="2204" y="295"/>
                      </a:lnTo>
                      <a:lnTo>
                        <a:pt x="2204" y="292"/>
                      </a:lnTo>
                      <a:lnTo>
                        <a:pt x="2204" y="290"/>
                      </a:lnTo>
                      <a:lnTo>
                        <a:pt x="2203" y="290"/>
                      </a:lnTo>
                      <a:lnTo>
                        <a:pt x="2201" y="288"/>
                      </a:lnTo>
                      <a:lnTo>
                        <a:pt x="2201" y="288"/>
                      </a:lnTo>
                      <a:lnTo>
                        <a:pt x="2199" y="288"/>
                      </a:lnTo>
                      <a:lnTo>
                        <a:pt x="2199" y="290"/>
                      </a:lnTo>
                      <a:lnTo>
                        <a:pt x="2197" y="292"/>
                      </a:lnTo>
                      <a:lnTo>
                        <a:pt x="2196" y="293"/>
                      </a:lnTo>
                      <a:lnTo>
                        <a:pt x="2197" y="297"/>
                      </a:lnTo>
                      <a:lnTo>
                        <a:pt x="2197" y="299"/>
                      </a:lnTo>
                      <a:lnTo>
                        <a:pt x="2197" y="300"/>
                      </a:lnTo>
                      <a:lnTo>
                        <a:pt x="2197" y="302"/>
                      </a:lnTo>
                      <a:lnTo>
                        <a:pt x="2196" y="304"/>
                      </a:lnTo>
                      <a:lnTo>
                        <a:pt x="2196" y="306"/>
                      </a:lnTo>
                      <a:lnTo>
                        <a:pt x="2192" y="304"/>
                      </a:lnTo>
                      <a:lnTo>
                        <a:pt x="2192" y="300"/>
                      </a:lnTo>
                      <a:lnTo>
                        <a:pt x="2194" y="299"/>
                      </a:lnTo>
                      <a:lnTo>
                        <a:pt x="2194" y="297"/>
                      </a:lnTo>
                      <a:lnTo>
                        <a:pt x="2196" y="293"/>
                      </a:lnTo>
                      <a:lnTo>
                        <a:pt x="2192" y="295"/>
                      </a:lnTo>
                      <a:lnTo>
                        <a:pt x="2190" y="297"/>
                      </a:lnTo>
                      <a:lnTo>
                        <a:pt x="2189" y="297"/>
                      </a:lnTo>
                      <a:lnTo>
                        <a:pt x="2187" y="292"/>
                      </a:lnTo>
                      <a:lnTo>
                        <a:pt x="2194" y="290"/>
                      </a:lnTo>
                      <a:lnTo>
                        <a:pt x="2194" y="286"/>
                      </a:lnTo>
                      <a:lnTo>
                        <a:pt x="2192" y="286"/>
                      </a:lnTo>
                      <a:lnTo>
                        <a:pt x="2192" y="283"/>
                      </a:lnTo>
                      <a:lnTo>
                        <a:pt x="2190" y="283"/>
                      </a:lnTo>
                      <a:lnTo>
                        <a:pt x="2190" y="283"/>
                      </a:lnTo>
                      <a:lnTo>
                        <a:pt x="2190" y="285"/>
                      </a:lnTo>
                      <a:lnTo>
                        <a:pt x="2187" y="283"/>
                      </a:lnTo>
                      <a:lnTo>
                        <a:pt x="2185" y="283"/>
                      </a:lnTo>
                      <a:lnTo>
                        <a:pt x="2185" y="281"/>
                      </a:lnTo>
                      <a:lnTo>
                        <a:pt x="2182" y="281"/>
                      </a:lnTo>
                      <a:lnTo>
                        <a:pt x="2182" y="286"/>
                      </a:lnTo>
                      <a:lnTo>
                        <a:pt x="2180" y="286"/>
                      </a:lnTo>
                      <a:lnTo>
                        <a:pt x="2180" y="286"/>
                      </a:lnTo>
                      <a:lnTo>
                        <a:pt x="2176" y="286"/>
                      </a:lnTo>
                      <a:lnTo>
                        <a:pt x="2176" y="290"/>
                      </a:lnTo>
                      <a:lnTo>
                        <a:pt x="2178" y="292"/>
                      </a:lnTo>
                      <a:lnTo>
                        <a:pt x="2178" y="293"/>
                      </a:lnTo>
                      <a:lnTo>
                        <a:pt x="2176" y="295"/>
                      </a:lnTo>
                      <a:lnTo>
                        <a:pt x="2175" y="295"/>
                      </a:lnTo>
                      <a:lnTo>
                        <a:pt x="2175" y="295"/>
                      </a:lnTo>
                      <a:lnTo>
                        <a:pt x="2173" y="295"/>
                      </a:lnTo>
                      <a:lnTo>
                        <a:pt x="2171" y="297"/>
                      </a:lnTo>
                      <a:lnTo>
                        <a:pt x="2171" y="302"/>
                      </a:lnTo>
                      <a:lnTo>
                        <a:pt x="2169" y="304"/>
                      </a:lnTo>
                      <a:lnTo>
                        <a:pt x="2166" y="307"/>
                      </a:lnTo>
                      <a:lnTo>
                        <a:pt x="2166" y="311"/>
                      </a:lnTo>
                      <a:lnTo>
                        <a:pt x="2164" y="311"/>
                      </a:lnTo>
                      <a:lnTo>
                        <a:pt x="2166" y="304"/>
                      </a:lnTo>
                      <a:lnTo>
                        <a:pt x="2164" y="304"/>
                      </a:lnTo>
                      <a:lnTo>
                        <a:pt x="2164" y="302"/>
                      </a:lnTo>
                      <a:lnTo>
                        <a:pt x="2164" y="300"/>
                      </a:lnTo>
                      <a:lnTo>
                        <a:pt x="2166" y="300"/>
                      </a:lnTo>
                      <a:lnTo>
                        <a:pt x="2166" y="297"/>
                      </a:lnTo>
                      <a:lnTo>
                        <a:pt x="2168" y="297"/>
                      </a:lnTo>
                      <a:lnTo>
                        <a:pt x="2168" y="293"/>
                      </a:lnTo>
                      <a:lnTo>
                        <a:pt x="2169" y="293"/>
                      </a:lnTo>
                      <a:lnTo>
                        <a:pt x="2168" y="290"/>
                      </a:lnTo>
                      <a:lnTo>
                        <a:pt x="2166" y="290"/>
                      </a:lnTo>
                      <a:lnTo>
                        <a:pt x="2166" y="293"/>
                      </a:lnTo>
                      <a:lnTo>
                        <a:pt x="2162" y="293"/>
                      </a:lnTo>
                      <a:lnTo>
                        <a:pt x="2162" y="295"/>
                      </a:lnTo>
                      <a:lnTo>
                        <a:pt x="2162" y="297"/>
                      </a:lnTo>
                      <a:lnTo>
                        <a:pt x="2161" y="299"/>
                      </a:lnTo>
                      <a:lnTo>
                        <a:pt x="2159" y="299"/>
                      </a:lnTo>
                      <a:lnTo>
                        <a:pt x="2157" y="300"/>
                      </a:lnTo>
                      <a:lnTo>
                        <a:pt x="2157" y="304"/>
                      </a:lnTo>
                      <a:lnTo>
                        <a:pt x="2155" y="307"/>
                      </a:lnTo>
                      <a:lnTo>
                        <a:pt x="2154" y="309"/>
                      </a:lnTo>
                      <a:lnTo>
                        <a:pt x="2152" y="309"/>
                      </a:lnTo>
                      <a:lnTo>
                        <a:pt x="2150" y="311"/>
                      </a:lnTo>
                      <a:lnTo>
                        <a:pt x="2150" y="311"/>
                      </a:lnTo>
                      <a:lnTo>
                        <a:pt x="2148" y="318"/>
                      </a:lnTo>
                      <a:lnTo>
                        <a:pt x="2148" y="318"/>
                      </a:lnTo>
                      <a:lnTo>
                        <a:pt x="2147" y="318"/>
                      </a:lnTo>
                      <a:lnTo>
                        <a:pt x="2147" y="319"/>
                      </a:lnTo>
                      <a:lnTo>
                        <a:pt x="2145" y="321"/>
                      </a:lnTo>
                      <a:lnTo>
                        <a:pt x="2145" y="321"/>
                      </a:lnTo>
                      <a:lnTo>
                        <a:pt x="2143" y="321"/>
                      </a:lnTo>
                      <a:lnTo>
                        <a:pt x="2143" y="319"/>
                      </a:lnTo>
                      <a:lnTo>
                        <a:pt x="2142" y="319"/>
                      </a:lnTo>
                      <a:lnTo>
                        <a:pt x="2145" y="314"/>
                      </a:lnTo>
                      <a:lnTo>
                        <a:pt x="2145" y="307"/>
                      </a:lnTo>
                      <a:lnTo>
                        <a:pt x="2148" y="306"/>
                      </a:lnTo>
                      <a:lnTo>
                        <a:pt x="2150" y="306"/>
                      </a:lnTo>
                      <a:lnTo>
                        <a:pt x="2152" y="304"/>
                      </a:lnTo>
                      <a:lnTo>
                        <a:pt x="2152" y="300"/>
                      </a:lnTo>
                      <a:lnTo>
                        <a:pt x="2154" y="297"/>
                      </a:lnTo>
                      <a:lnTo>
                        <a:pt x="2152" y="297"/>
                      </a:lnTo>
                      <a:lnTo>
                        <a:pt x="2152" y="297"/>
                      </a:lnTo>
                      <a:lnTo>
                        <a:pt x="2150" y="297"/>
                      </a:lnTo>
                      <a:lnTo>
                        <a:pt x="2150" y="297"/>
                      </a:lnTo>
                      <a:lnTo>
                        <a:pt x="2148" y="297"/>
                      </a:lnTo>
                      <a:lnTo>
                        <a:pt x="2148" y="293"/>
                      </a:lnTo>
                      <a:lnTo>
                        <a:pt x="2145" y="293"/>
                      </a:lnTo>
                      <a:lnTo>
                        <a:pt x="2145" y="297"/>
                      </a:lnTo>
                      <a:lnTo>
                        <a:pt x="2142" y="297"/>
                      </a:lnTo>
                      <a:lnTo>
                        <a:pt x="2142" y="293"/>
                      </a:lnTo>
                      <a:lnTo>
                        <a:pt x="2138" y="292"/>
                      </a:lnTo>
                      <a:lnTo>
                        <a:pt x="2138" y="292"/>
                      </a:lnTo>
                      <a:lnTo>
                        <a:pt x="2136" y="290"/>
                      </a:lnTo>
                      <a:lnTo>
                        <a:pt x="2135" y="293"/>
                      </a:lnTo>
                      <a:lnTo>
                        <a:pt x="2135" y="297"/>
                      </a:lnTo>
                      <a:lnTo>
                        <a:pt x="2135" y="300"/>
                      </a:lnTo>
                      <a:lnTo>
                        <a:pt x="2136" y="302"/>
                      </a:lnTo>
                      <a:lnTo>
                        <a:pt x="2136" y="304"/>
                      </a:lnTo>
                      <a:lnTo>
                        <a:pt x="2131" y="304"/>
                      </a:lnTo>
                      <a:lnTo>
                        <a:pt x="2131" y="300"/>
                      </a:lnTo>
                      <a:lnTo>
                        <a:pt x="2129" y="297"/>
                      </a:lnTo>
                      <a:lnTo>
                        <a:pt x="2126" y="297"/>
                      </a:lnTo>
                      <a:lnTo>
                        <a:pt x="2128" y="300"/>
                      </a:lnTo>
                      <a:lnTo>
                        <a:pt x="2126" y="300"/>
                      </a:lnTo>
                      <a:lnTo>
                        <a:pt x="2124" y="304"/>
                      </a:lnTo>
                      <a:lnTo>
                        <a:pt x="2122" y="306"/>
                      </a:lnTo>
                      <a:lnTo>
                        <a:pt x="2122" y="306"/>
                      </a:lnTo>
                      <a:lnTo>
                        <a:pt x="2119" y="307"/>
                      </a:lnTo>
                      <a:lnTo>
                        <a:pt x="2119" y="309"/>
                      </a:lnTo>
                      <a:lnTo>
                        <a:pt x="2117" y="309"/>
                      </a:lnTo>
                      <a:lnTo>
                        <a:pt x="2115" y="309"/>
                      </a:lnTo>
                      <a:lnTo>
                        <a:pt x="2114" y="311"/>
                      </a:lnTo>
                      <a:lnTo>
                        <a:pt x="2114" y="314"/>
                      </a:lnTo>
                      <a:lnTo>
                        <a:pt x="2112" y="314"/>
                      </a:lnTo>
                      <a:lnTo>
                        <a:pt x="2112" y="314"/>
                      </a:lnTo>
                      <a:lnTo>
                        <a:pt x="2112" y="314"/>
                      </a:lnTo>
                      <a:lnTo>
                        <a:pt x="2112" y="314"/>
                      </a:lnTo>
                      <a:lnTo>
                        <a:pt x="2108" y="312"/>
                      </a:lnTo>
                      <a:lnTo>
                        <a:pt x="2107" y="312"/>
                      </a:lnTo>
                      <a:lnTo>
                        <a:pt x="2105" y="311"/>
                      </a:lnTo>
                      <a:lnTo>
                        <a:pt x="2103" y="309"/>
                      </a:lnTo>
                      <a:lnTo>
                        <a:pt x="2103" y="306"/>
                      </a:lnTo>
                      <a:lnTo>
                        <a:pt x="2100" y="306"/>
                      </a:lnTo>
                      <a:lnTo>
                        <a:pt x="2096" y="307"/>
                      </a:lnTo>
                      <a:lnTo>
                        <a:pt x="2096" y="304"/>
                      </a:lnTo>
                      <a:lnTo>
                        <a:pt x="2091" y="302"/>
                      </a:lnTo>
                      <a:lnTo>
                        <a:pt x="2091" y="306"/>
                      </a:lnTo>
                      <a:lnTo>
                        <a:pt x="2086" y="306"/>
                      </a:lnTo>
                      <a:lnTo>
                        <a:pt x="2086" y="309"/>
                      </a:lnTo>
                      <a:lnTo>
                        <a:pt x="2086" y="309"/>
                      </a:lnTo>
                      <a:lnTo>
                        <a:pt x="2087" y="311"/>
                      </a:lnTo>
                      <a:lnTo>
                        <a:pt x="2087" y="311"/>
                      </a:lnTo>
                      <a:lnTo>
                        <a:pt x="2089" y="311"/>
                      </a:lnTo>
                      <a:lnTo>
                        <a:pt x="2091" y="309"/>
                      </a:lnTo>
                      <a:lnTo>
                        <a:pt x="2093" y="312"/>
                      </a:lnTo>
                      <a:lnTo>
                        <a:pt x="2094" y="316"/>
                      </a:lnTo>
                      <a:lnTo>
                        <a:pt x="2096" y="319"/>
                      </a:lnTo>
                      <a:lnTo>
                        <a:pt x="2093" y="319"/>
                      </a:lnTo>
                      <a:lnTo>
                        <a:pt x="2091" y="318"/>
                      </a:lnTo>
                      <a:lnTo>
                        <a:pt x="2089" y="316"/>
                      </a:lnTo>
                      <a:lnTo>
                        <a:pt x="2086" y="314"/>
                      </a:lnTo>
                      <a:lnTo>
                        <a:pt x="2086" y="314"/>
                      </a:lnTo>
                      <a:lnTo>
                        <a:pt x="2086" y="314"/>
                      </a:lnTo>
                      <a:lnTo>
                        <a:pt x="2084" y="314"/>
                      </a:lnTo>
                      <a:lnTo>
                        <a:pt x="2084" y="314"/>
                      </a:lnTo>
                      <a:lnTo>
                        <a:pt x="2082" y="314"/>
                      </a:lnTo>
                      <a:lnTo>
                        <a:pt x="2084" y="318"/>
                      </a:lnTo>
                      <a:lnTo>
                        <a:pt x="2087" y="319"/>
                      </a:lnTo>
                      <a:lnTo>
                        <a:pt x="2084" y="323"/>
                      </a:lnTo>
                      <a:lnTo>
                        <a:pt x="2080" y="323"/>
                      </a:lnTo>
                      <a:lnTo>
                        <a:pt x="2080" y="323"/>
                      </a:lnTo>
                      <a:lnTo>
                        <a:pt x="2079" y="323"/>
                      </a:lnTo>
                      <a:lnTo>
                        <a:pt x="2080" y="314"/>
                      </a:lnTo>
                      <a:lnTo>
                        <a:pt x="2079" y="314"/>
                      </a:lnTo>
                      <a:lnTo>
                        <a:pt x="2079" y="316"/>
                      </a:lnTo>
                      <a:lnTo>
                        <a:pt x="2077" y="318"/>
                      </a:lnTo>
                      <a:lnTo>
                        <a:pt x="2077" y="318"/>
                      </a:lnTo>
                      <a:lnTo>
                        <a:pt x="2077" y="319"/>
                      </a:lnTo>
                      <a:lnTo>
                        <a:pt x="2077" y="319"/>
                      </a:lnTo>
                      <a:lnTo>
                        <a:pt x="2077" y="321"/>
                      </a:lnTo>
                      <a:lnTo>
                        <a:pt x="2073" y="323"/>
                      </a:lnTo>
                      <a:lnTo>
                        <a:pt x="2073" y="326"/>
                      </a:lnTo>
                      <a:lnTo>
                        <a:pt x="2073" y="323"/>
                      </a:lnTo>
                      <a:lnTo>
                        <a:pt x="2073" y="321"/>
                      </a:lnTo>
                      <a:lnTo>
                        <a:pt x="2073" y="318"/>
                      </a:lnTo>
                      <a:lnTo>
                        <a:pt x="2070" y="316"/>
                      </a:lnTo>
                      <a:lnTo>
                        <a:pt x="2070" y="318"/>
                      </a:lnTo>
                      <a:lnTo>
                        <a:pt x="2068" y="318"/>
                      </a:lnTo>
                      <a:lnTo>
                        <a:pt x="2068" y="323"/>
                      </a:lnTo>
                      <a:lnTo>
                        <a:pt x="2065" y="325"/>
                      </a:lnTo>
                      <a:lnTo>
                        <a:pt x="2063" y="326"/>
                      </a:lnTo>
                      <a:lnTo>
                        <a:pt x="2061" y="328"/>
                      </a:lnTo>
                      <a:lnTo>
                        <a:pt x="2059" y="325"/>
                      </a:lnTo>
                      <a:lnTo>
                        <a:pt x="2059" y="319"/>
                      </a:lnTo>
                      <a:lnTo>
                        <a:pt x="2058" y="319"/>
                      </a:lnTo>
                      <a:lnTo>
                        <a:pt x="2058" y="321"/>
                      </a:lnTo>
                      <a:lnTo>
                        <a:pt x="2054" y="321"/>
                      </a:lnTo>
                      <a:lnTo>
                        <a:pt x="2054" y="325"/>
                      </a:lnTo>
                      <a:lnTo>
                        <a:pt x="2052" y="325"/>
                      </a:lnTo>
                      <a:lnTo>
                        <a:pt x="2052" y="328"/>
                      </a:lnTo>
                      <a:lnTo>
                        <a:pt x="2054" y="330"/>
                      </a:lnTo>
                      <a:lnTo>
                        <a:pt x="2056" y="330"/>
                      </a:lnTo>
                      <a:lnTo>
                        <a:pt x="2056" y="339"/>
                      </a:lnTo>
                      <a:lnTo>
                        <a:pt x="2054" y="339"/>
                      </a:lnTo>
                      <a:lnTo>
                        <a:pt x="2054" y="335"/>
                      </a:lnTo>
                      <a:lnTo>
                        <a:pt x="2054" y="335"/>
                      </a:lnTo>
                      <a:lnTo>
                        <a:pt x="2052" y="333"/>
                      </a:lnTo>
                      <a:lnTo>
                        <a:pt x="2052" y="333"/>
                      </a:lnTo>
                      <a:lnTo>
                        <a:pt x="2049" y="332"/>
                      </a:lnTo>
                      <a:lnTo>
                        <a:pt x="2049" y="332"/>
                      </a:lnTo>
                      <a:lnTo>
                        <a:pt x="2047" y="332"/>
                      </a:lnTo>
                      <a:lnTo>
                        <a:pt x="2049" y="333"/>
                      </a:lnTo>
                      <a:lnTo>
                        <a:pt x="2052" y="335"/>
                      </a:lnTo>
                      <a:lnTo>
                        <a:pt x="2051" y="337"/>
                      </a:lnTo>
                      <a:lnTo>
                        <a:pt x="2051" y="337"/>
                      </a:lnTo>
                      <a:lnTo>
                        <a:pt x="2049" y="339"/>
                      </a:lnTo>
                      <a:lnTo>
                        <a:pt x="2049" y="339"/>
                      </a:lnTo>
                      <a:lnTo>
                        <a:pt x="2049" y="339"/>
                      </a:lnTo>
                      <a:lnTo>
                        <a:pt x="2047" y="339"/>
                      </a:lnTo>
                      <a:lnTo>
                        <a:pt x="2046" y="339"/>
                      </a:lnTo>
                      <a:lnTo>
                        <a:pt x="2046" y="337"/>
                      </a:lnTo>
                      <a:lnTo>
                        <a:pt x="2046" y="337"/>
                      </a:lnTo>
                      <a:lnTo>
                        <a:pt x="2044" y="335"/>
                      </a:lnTo>
                      <a:lnTo>
                        <a:pt x="2044" y="335"/>
                      </a:lnTo>
                      <a:lnTo>
                        <a:pt x="2044" y="335"/>
                      </a:lnTo>
                      <a:lnTo>
                        <a:pt x="2042" y="337"/>
                      </a:lnTo>
                      <a:lnTo>
                        <a:pt x="2042" y="340"/>
                      </a:lnTo>
                      <a:lnTo>
                        <a:pt x="2042" y="344"/>
                      </a:lnTo>
                      <a:lnTo>
                        <a:pt x="2039" y="344"/>
                      </a:lnTo>
                      <a:lnTo>
                        <a:pt x="2039" y="346"/>
                      </a:lnTo>
                      <a:lnTo>
                        <a:pt x="2037" y="347"/>
                      </a:lnTo>
                      <a:lnTo>
                        <a:pt x="2037" y="347"/>
                      </a:lnTo>
                      <a:lnTo>
                        <a:pt x="2037" y="353"/>
                      </a:lnTo>
                      <a:lnTo>
                        <a:pt x="2033" y="353"/>
                      </a:lnTo>
                      <a:lnTo>
                        <a:pt x="2033" y="354"/>
                      </a:lnTo>
                      <a:lnTo>
                        <a:pt x="2035" y="356"/>
                      </a:lnTo>
                      <a:lnTo>
                        <a:pt x="2035" y="356"/>
                      </a:lnTo>
                      <a:lnTo>
                        <a:pt x="2033" y="361"/>
                      </a:lnTo>
                      <a:lnTo>
                        <a:pt x="2032" y="361"/>
                      </a:lnTo>
                      <a:lnTo>
                        <a:pt x="2032" y="361"/>
                      </a:lnTo>
                      <a:lnTo>
                        <a:pt x="2030" y="361"/>
                      </a:lnTo>
                      <a:lnTo>
                        <a:pt x="2030" y="363"/>
                      </a:lnTo>
                      <a:lnTo>
                        <a:pt x="2028" y="363"/>
                      </a:lnTo>
                      <a:lnTo>
                        <a:pt x="2028" y="365"/>
                      </a:lnTo>
                      <a:lnTo>
                        <a:pt x="2021" y="365"/>
                      </a:lnTo>
                      <a:lnTo>
                        <a:pt x="2021" y="368"/>
                      </a:lnTo>
                      <a:lnTo>
                        <a:pt x="2019" y="368"/>
                      </a:lnTo>
                      <a:lnTo>
                        <a:pt x="2019" y="372"/>
                      </a:lnTo>
                      <a:lnTo>
                        <a:pt x="2023" y="372"/>
                      </a:lnTo>
                      <a:lnTo>
                        <a:pt x="2028" y="370"/>
                      </a:lnTo>
                      <a:lnTo>
                        <a:pt x="2030" y="368"/>
                      </a:lnTo>
                      <a:lnTo>
                        <a:pt x="2032" y="368"/>
                      </a:lnTo>
                      <a:lnTo>
                        <a:pt x="2033" y="368"/>
                      </a:lnTo>
                      <a:lnTo>
                        <a:pt x="2033" y="368"/>
                      </a:lnTo>
                      <a:lnTo>
                        <a:pt x="2033" y="372"/>
                      </a:lnTo>
                      <a:lnTo>
                        <a:pt x="2030" y="372"/>
                      </a:lnTo>
                      <a:lnTo>
                        <a:pt x="2026" y="372"/>
                      </a:lnTo>
                      <a:lnTo>
                        <a:pt x="2025" y="374"/>
                      </a:lnTo>
                      <a:lnTo>
                        <a:pt x="2025" y="374"/>
                      </a:lnTo>
                      <a:lnTo>
                        <a:pt x="2025" y="375"/>
                      </a:lnTo>
                      <a:lnTo>
                        <a:pt x="2025" y="379"/>
                      </a:lnTo>
                      <a:lnTo>
                        <a:pt x="2025" y="384"/>
                      </a:lnTo>
                      <a:lnTo>
                        <a:pt x="2023" y="384"/>
                      </a:lnTo>
                      <a:lnTo>
                        <a:pt x="2021" y="381"/>
                      </a:lnTo>
                      <a:lnTo>
                        <a:pt x="2021" y="377"/>
                      </a:lnTo>
                      <a:lnTo>
                        <a:pt x="2019" y="375"/>
                      </a:lnTo>
                      <a:lnTo>
                        <a:pt x="2016" y="375"/>
                      </a:lnTo>
                      <a:lnTo>
                        <a:pt x="2012" y="375"/>
                      </a:lnTo>
                      <a:lnTo>
                        <a:pt x="2011" y="377"/>
                      </a:lnTo>
                      <a:lnTo>
                        <a:pt x="2011" y="379"/>
                      </a:lnTo>
                      <a:lnTo>
                        <a:pt x="2012" y="377"/>
                      </a:lnTo>
                      <a:lnTo>
                        <a:pt x="2012" y="379"/>
                      </a:lnTo>
                      <a:lnTo>
                        <a:pt x="2016" y="379"/>
                      </a:lnTo>
                      <a:lnTo>
                        <a:pt x="2016" y="381"/>
                      </a:lnTo>
                      <a:lnTo>
                        <a:pt x="2012" y="381"/>
                      </a:lnTo>
                      <a:lnTo>
                        <a:pt x="2012" y="384"/>
                      </a:lnTo>
                      <a:lnTo>
                        <a:pt x="2018" y="384"/>
                      </a:lnTo>
                      <a:lnTo>
                        <a:pt x="2018" y="386"/>
                      </a:lnTo>
                      <a:lnTo>
                        <a:pt x="2016" y="388"/>
                      </a:lnTo>
                      <a:lnTo>
                        <a:pt x="2016" y="388"/>
                      </a:lnTo>
                      <a:lnTo>
                        <a:pt x="2016" y="389"/>
                      </a:lnTo>
                      <a:lnTo>
                        <a:pt x="2019" y="389"/>
                      </a:lnTo>
                      <a:lnTo>
                        <a:pt x="2019" y="393"/>
                      </a:lnTo>
                      <a:lnTo>
                        <a:pt x="2009" y="393"/>
                      </a:lnTo>
                      <a:lnTo>
                        <a:pt x="2009" y="396"/>
                      </a:lnTo>
                      <a:lnTo>
                        <a:pt x="2007" y="396"/>
                      </a:lnTo>
                      <a:lnTo>
                        <a:pt x="2007" y="398"/>
                      </a:lnTo>
                      <a:lnTo>
                        <a:pt x="2007" y="400"/>
                      </a:lnTo>
                      <a:lnTo>
                        <a:pt x="2011" y="402"/>
                      </a:lnTo>
                      <a:lnTo>
                        <a:pt x="2009" y="403"/>
                      </a:lnTo>
                      <a:lnTo>
                        <a:pt x="2007" y="403"/>
                      </a:lnTo>
                      <a:lnTo>
                        <a:pt x="2007" y="403"/>
                      </a:lnTo>
                      <a:lnTo>
                        <a:pt x="2005" y="403"/>
                      </a:lnTo>
                      <a:lnTo>
                        <a:pt x="2004" y="403"/>
                      </a:lnTo>
                      <a:lnTo>
                        <a:pt x="2004" y="405"/>
                      </a:lnTo>
                      <a:lnTo>
                        <a:pt x="2002" y="405"/>
                      </a:lnTo>
                      <a:lnTo>
                        <a:pt x="2000" y="407"/>
                      </a:lnTo>
                      <a:lnTo>
                        <a:pt x="2000" y="409"/>
                      </a:lnTo>
                      <a:lnTo>
                        <a:pt x="1998" y="407"/>
                      </a:lnTo>
                      <a:lnTo>
                        <a:pt x="1998" y="409"/>
                      </a:lnTo>
                      <a:lnTo>
                        <a:pt x="1991" y="409"/>
                      </a:lnTo>
                      <a:lnTo>
                        <a:pt x="1991" y="412"/>
                      </a:lnTo>
                      <a:lnTo>
                        <a:pt x="1993" y="412"/>
                      </a:lnTo>
                      <a:lnTo>
                        <a:pt x="1993" y="414"/>
                      </a:lnTo>
                      <a:lnTo>
                        <a:pt x="1990" y="414"/>
                      </a:lnTo>
                      <a:lnTo>
                        <a:pt x="1990" y="415"/>
                      </a:lnTo>
                      <a:lnTo>
                        <a:pt x="1984" y="415"/>
                      </a:lnTo>
                      <a:lnTo>
                        <a:pt x="1984" y="415"/>
                      </a:lnTo>
                      <a:lnTo>
                        <a:pt x="1983" y="417"/>
                      </a:lnTo>
                      <a:lnTo>
                        <a:pt x="1983" y="417"/>
                      </a:lnTo>
                      <a:lnTo>
                        <a:pt x="1983" y="421"/>
                      </a:lnTo>
                      <a:lnTo>
                        <a:pt x="1986" y="421"/>
                      </a:lnTo>
                      <a:lnTo>
                        <a:pt x="1986" y="422"/>
                      </a:lnTo>
                      <a:lnTo>
                        <a:pt x="1983" y="422"/>
                      </a:lnTo>
                      <a:lnTo>
                        <a:pt x="1983" y="426"/>
                      </a:lnTo>
                      <a:lnTo>
                        <a:pt x="1984" y="426"/>
                      </a:lnTo>
                      <a:lnTo>
                        <a:pt x="1984" y="428"/>
                      </a:lnTo>
                      <a:lnTo>
                        <a:pt x="1984" y="428"/>
                      </a:lnTo>
                      <a:lnTo>
                        <a:pt x="1984" y="429"/>
                      </a:lnTo>
                      <a:lnTo>
                        <a:pt x="1984" y="431"/>
                      </a:lnTo>
                      <a:lnTo>
                        <a:pt x="1981" y="433"/>
                      </a:lnTo>
                      <a:lnTo>
                        <a:pt x="1981" y="435"/>
                      </a:lnTo>
                      <a:lnTo>
                        <a:pt x="1979" y="435"/>
                      </a:lnTo>
                      <a:lnTo>
                        <a:pt x="1979" y="435"/>
                      </a:lnTo>
                      <a:lnTo>
                        <a:pt x="1977" y="435"/>
                      </a:lnTo>
                      <a:lnTo>
                        <a:pt x="1977" y="435"/>
                      </a:lnTo>
                      <a:lnTo>
                        <a:pt x="1976" y="436"/>
                      </a:lnTo>
                      <a:lnTo>
                        <a:pt x="1970" y="436"/>
                      </a:lnTo>
                      <a:lnTo>
                        <a:pt x="1970" y="440"/>
                      </a:lnTo>
                      <a:lnTo>
                        <a:pt x="1967" y="442"/>
                      </a:lnTo>
                      <a:lnTo>
                        <a:pt x="1965" y="442"/>
                      </a:lnTo>
                      <a:lnTo>
                        <a:pt x="1963" y="442"/>
                      </a:lnTo>
                      <a:lnTo>
                        <a:pt x="1962" y="443"/>
                      </a:lnTo>
                      <a:lnTo>
                        <a:pt x="1963" y="447"/>
                      </a:lnTo>
                      <a:lnTo>
                        <a:pt x="1965" y="449"/>
                      </a:lnTo>
                      <a:lnTo>
                        <a:pt x="1963" y="450"/>
                      </a:lnTo>
                      <a:lnTo>
                        <a:pt x="1963" y="452"/>
                      </a:lnTo>
                      <a:lnTo>
                        <a:pt x="1962" y="452"/>
                      </a:lnTo>
                      <a:lnTo>
                        <a:pt x="1960" y="454"/>
                      </a:lnTo>
                      <a:lnTo>
                        <a:pt x="1956" y="452"/>
                      </a:lnTo>
                      <a:lnTo>
                        <a:pt x="1953" y="452"/>
                      </a:lnTo>
                      <a:lnTo>
                        <a:pt x="1951" y="452"/>
                      </a:lnTo>
                      <a:lnTo>
                        <a:pt x="1950" y="454"/>
                      </a:lnTo>
                      <a:lnTo>
                        <a:pt x="1951" y="456"/>
                      </a:lnTo>
                      <a:lnTo>
                        <a:pt x="1951" y="456"/>
                      </a:lnTo>
                      <a:lnTo>
                        <a:pt x="1953" y="456"/>
                      </a:lnTo>
                      <a:lnTo>
                        <a:pt x="1953" y="457"/>
                      </a:lnTo>
                      <a:lnTo>
                        <a:pt x="1948" y="457"/>
                      </a:lnTo>
                      <a:lnTo>
                        <a:pt x="1948" y="461"/>
                      </a:lnTo>
                      <a:lnTo>
                        <a:pt x="1943" y="461"/>
                      </a:lnTo>
                      <a:lnTo>
                        <a:pt x="1943" y="461"/>
                      </a:lnTo>
                      <a:lnTo>
                        <a:pt x="1941" y="461"/>
                      </a:lnTo>
                      <a:lnTo>
                        <a:pt x="1941" y="466"/>
                      </a:lnTo>
                      <a:lnTo>
                        <a:pt x="1937" y="468"/>
                      </a:lnTo>
                      <a:lnTo>
                        <a:pt x="1936" y="470"/>
                      </a:lnTo>
                      <a:lnTo>
                        <a:pt x="1934" y="473"/>
                      </a:lnTo>
                      <a:lnTo>
                        <a:pt x="1932" y="477"/>
                      </a:lnTo>
                      <a:lnTo>
                        <a:pt x="1932" y="477"/>
                      </a:lnTo>
                      <a:lnTo>
                        <a:pt x="1930" y="478"/>
                      </a:lnTo>
                      <a:lnTo>
                        <a:pt x="1925" y="478"/>
                      </a:lnTo>
                      <a:lnTo>
                        <a:pt x="1925" y="480"/>
                      </a:lnTo>
                      <a:lnTo>
                        <a:pt x="1929" y="480"/>
                      </a:lnTo>
                      <a:lnTo>
                        <a:pt x="1929" y="482"/>
                      </a:lnTo>
                      <a:lnTo>
                        <a:pt x="1927" y="482"/>
                      </a:lnTo>
                      <a:lnTo>
                        <a:pt x="1927" y="484"/>
                      </a:lnTo>
                      <a:lnTo>
                        <a:pt x="1929" y="484"/>
                      </a:lnTo>
                      <a:lnTo>
                        <a:pt x="1929" y="484"/>
                      </a:lnTo>
                      <a:lnTo>
                        <a:pt x="1929" y="485"/>
                      </a:lnTo>
                      <a:lnTo>
                        <a:pt x="1930" y="485"/>
                      </a:lnTo>
                      <a:lnTo>
                        <a:pt x="1932" y="484"/>
                      </a:lnTo>
                      <a:lnTo>
                        <a:pt x="1934" y="484"/>
                      </a:lnTo>
                      <a:lnTo>
                        <a:pt x="1936" y="482"/>
                      </a:lnTo>
                      <a:lnTo>
                        <a:pt x="1936" y="482"/>
                      </a:lnTo>
                      <a:lnTo>
                        <a:pt x="1937" y="482"/>
                      </a:lnTo>
                      <a:lnTo>
                        <a:pt x="1937" y="480"/>
                      </a:lnTo>
                      <a:lnTo>
                        <a:pt x="1941" y="478"/>
                      </a:lnTo>
                      <a:lnTo>
                        <a:pt x="1941" y="477"/>
                      </a:lnTo>
                      <a:lnTo>
                        <a:pt x="1943" y="475"/>
                      </a:lnTo>
                      <a:lnTo>
                        <a:pt x="1944" y="475"/>
                      </a:lnTo>
                      <a:lnTo>
                        <a:pt x="1948" y="473"/>
                      </a:lnTo>
                      <a:lnTo>
                        <a:pt x="1948" y="477"/>
                      </a:lnTo>
                      <a:lnTo>
                        <a:pt x="1944" y="478"/>
                      </a:lnTo>
                      <a:lnTo>
                        <a:pt x="1944" y="480"/>
                      </a:lnTo>
                      <a:lnTo>
                        <a:pt x="1941" y="482"/>
                      </a:lnTo>
                      <a:lnTo>
                        <a:pt x="1941" y="482"/>
                      </a:lnTo>
                      <a:lnTo>
                        <a:pt x="1939" y="484"/>
                      </a:lnTo>
                      <a:lnTo>
                        <a:pt x="1937" y="484"/>
                      </a:lnTo>
                      <a:lnTo>
                        <a:pt x="1936" y="485"/>
                      </a:lnTo>
                      <a:lnTo>
                        <a:pt x="1936" y="491"/>
                      </a:lnTo>
                      <a:lnTo>
                        <a:pt x="1923" y="489"/>
                      </a:lnTo>
                      <a:lnTo>
                        <a:pt x="1923" y="485"/>
                      </a:lnTo>
                      <a:lnTo>
                        <a:pt x="1923" y="484"/>
                      </a:lnTo>
                      <a:lnTo>
                        <a:pt x="1922" y="482"/>
                      </a:lnTo>
                      <a:lnTo>
                        <a:pt x="1922" y="482"/>
                      </a:lnTo>
                      <a:lnTo>
                        <a:pt x="1920" y="482"/>
                      </a:lnTo>
                      <a:lnTo>
                        <a:pt x="1920" y="484"/>
                      </a:lnTo>
                      <a:lnTo>
                        <a:pt x="1918" y="484"/>
                      </a:lnTo>
                      <a:lnTo>
                        <a:pt x="1918" y="485"/>
                      </a:lnTo>
                      <a:lnTo>
                        <a:pt x="1915" y="485"/>
                      </a:lnTo>
                      <a:lnTo>
                        <a:pt x="1913" y="485"/>
                      </a:lnTo>
                      <a:lnTo>
                        <a:pt x="1911" y="484"/>
                      </a:lnTo>
                      <a:lnTo>
                        <a:pt x="1909" y="484"/>
                      </a:lnTo>
                      <a:lnTo>
                        <a:pt x="1909" y="485"/>
                      </a:lnTo>
                      <a:lnTo>
                        <a:pt x="1909" y="485"/>
                      </a:lnTo>
                      <a:lnTo>
                        <a:pt x="1908" y="485"/>
                      </a:lnTo>
                      <a:lnTo>
                        <a:pt x="1909" y="489"/>
                      </a:lnTo>
                      <a:lnTo>
                        <a:pt x="1909" y="489"/>
                      </a:lnTo>
                      <a:lnTo>
                        <a:pt x="1911" y="491"/>
                      </a:lnTo>
                      <a:lnTo>
                        <a:pt x="1909" y="492"/>
                      </a:lnTo>
                      <a:lnTo>
                        <a:pt x="1908" y="494"/>
                      </a:lnTo>
                      <a:lnTo>
                        <a:pt x="1906" y="494"/>
                      </a:lnTo>
                      <a:lnTo>
                        <a:pt x="1902" y="494"/>
                      </a:lnTo>
                      <a:lnTo>
                        <a:pt x="1904" y="499"/>
                      </a:lnTo>
                      <a:lnTo>
                        <a:pt x="1908" y="499"/>
                      </a:lnTo>
                      <a:lnTo>
                        <a:pt x="1908" y="501"/>
                      </a:lnTo>
                      <a:lnTo>
                        <a:pt x="1904" y="501"/>
                      </a:lnTo>
                      <a:lnTo>
                        <a:pt x="1904" y="499"/>
                      </a:lnTo>
                      <a:lnTo>
                        <a:pt x="1902" y="498"/>
                      </a:lnTo>
                      <a:lnTo>
                        <a:pt x="1899" y="498"/>
                      </a:lnTo>
                      <a:lnTo>
                        <a:pt x="1899" y="503"/>
                      </a:lnTo>
                      <a:lnTo>
                        <a:pt x="1899" y="501"/>
                      </a:lnTo>
                      <a:lnTo>
                        <a:pt x="1897" y="501"/>
                      </a:lnTo>
                      <a:lnTo>
                        <a:pt x="1897" y="501"/>
                      </a:lnTo>
                      <a:lnTo>
                        <a:pt x="1895" y="499"/>
                      </a:lnTo>
                      <a:lnTo>
                        <a:pt x="1892" y="501"/>
                      </a:lnTo>
                      <a:lnTo>
                        <a:pt x="1890" y="501"/>
                      </a:lnTo>
                      <a:lnTo>
                        <a:pt x="1888" y="501"/>
                      </a:lnTo>
                      <a:lnTo>
                        <a:pt x="1887" y="501"/>
                      </a:lnTo>
                      <a:lnTo>
                        <a:pt x="1883" y="501"/>
                      </a:lnTo>
                      <a:lnTo>
                        <a:pt x="1885" y="501"/>
                      </a:lnTo>
                      <a:lnTo>
                        <a:pt x="1885" y="503"/>
                      </a:lnTo>
                      <a:lnTo>
                        <a:pt x="1885" y="505"/>
                      </a:lnTo>
                      <a:lnTo>
                        <a:pt x="1888" y="505"/>
                      </a:lnTo>
                      <a:lnTo>
                        <a:pt x="1888" y="506"/>
                      </a:lnTo>
                      <a:lnTo>
                        <a:pt x="1890" y="506"/>
                      </a:lnTo>
                      <a:lnTo>
                        <a:pt x="1890" y="508"/>
                      </a:lnTo>
                      <a:lnTo>
                        <a:pt x="1888" y="510"/>
                      </a:lnTo>
                      <a:lnTo>
                        <a:pt x="1888" y="510"/>
                      </a:lnTo>
                      <a:lnTo>
                        <a:pt x="1887" y="510"/>
                      </a:lnTo>
                      <a:lnTo>
                        <a:pt x="1885" y="512"/>
                      </a:lnTo>
                      <a:lnTo>
                        <a:pt x="1885" y="515"/>
                      </a:lnTo>
                      <a:lnTo>
                        <a:pt x="1883" y="513"/>
                      </a:lnTo>
                      <a:lnTo>
                        <a:pt x="1880" y="513"/>
                      </a:lnTo>
                      <a:lnTo>
                        <a:pt x="1878" y="512"/>
                      </a:lnTo>
                      <a:lnTo>
                        <a:pt x="1874" y="512"/>
                      </a:lnTo>
                      <a:lnTo>
                        <a:pt x="1874" y="517"/>
                      </a:lnTo>
                      <a:lnTo>
                        <a:pt x="1873" y="517"/>
                      </a:lnTo>
                      <a:lnTo>
                        <a:pt x="1873" y="518"/>
                      </a:lnTo>
                      <a:lnTo>
                        <a:pt x="1881" y="518"/>
                      </a:lnTo>
                      <a:lnTo>
                        <a:pt x="1881" y="518"/>
                      </a:lnTo>
                      <a:lnTo>
                        <a:pt x="1881" y="520"/>
                      </a:lnTo>
                      <a:lnTo>
                        <a:pt x="1883" y="520"/>
                      </a:lnTo>
                      <a:lnTo>
                        <a:pt x="1883" y="522"/>
                      </a:lnTo>
                      <a:lnTo>
                        <a:pt x="1885" y="522"/>
                      </a:lnTo>
                      <a:lnTo>
                        <a:pt x="1885" y="524"/>
                      </a:lnTo>
                      <a:lnTo>
                        <a:pt x="1883" y="524"/>
                      </a:lnTo>
                      <a:lnTo>
                        <a:pt x="1883" y="525"/>
                      </a:lnTo>
                      <a:lnTo>
                        <a:pt x="1883" y="525"/>
                      </a:lnTo>
                      <a:lnTo>
                        <a:pt x="1883" y="525"/>
                      </a:lnTo>
                      <a:lnTo>
                        <a:pt x="1883" y="527"/>
                      </a:lnTo>
                      <a:lnTo>
                        <a:pt x="1881" y="527"/>
                      </a:lnTo>
                      <a:lnTo>
                        <a:pt x="1881" y="522"/>
                      </a:lnTo>
                      <a:lnTo>
                        <a:pt x="1878" y="522"/>
                      </a:lnTo>
                      <a:lnTo>
                        <a:pt x="1878" y="522"/>
                      </a:lnTo>
                      <a:lnTo>
                        <a:pt x="1876" y="524"/>
                      </a:lnTo>
                      <a:lnTo>
                        <a:pt x="1874" y="524"/>
                      </a:lnTo>
                      <a:lnTo>
                        <a:pt x="1874" y="522"/>
                      </a:lnTo>
                      <a:lnTo>
                        <a:pt x="1873" y="522"/>
                      </a:lnTo>
                      <a:lnTo>
                        <a:pt x="1873" y="525"/>
                      </a:lnTo>
                      <a:lnTo>
                        <a:pt x="1866" y="525"/>
                      </a:lnTo>
                      <a:lnTo>
                        <a:pt x="1866" y="524"/>
                      </a:lnTo>
                      <a:lnTo>
                        <a:pt x="1860" y="524"/>
                      </a:lnTo>
                      <a:lnTo>
                        <a:pt x="1860" y="525"/>
                      </a:lnTo>
                      <a:lnTo>
                        <a:pt x="1860" y="527"/>
                      </a:lnTo>
                      <a:lnTo>
                        <a:pt x="1859" y="527"/>
                      </a:lnTo>
                      <a:lnTo>
                        <a:pt x="1857" y="524"/>
                      </a:lnTo>
                      <a:lnTo>
                        <a:pt x="1857" y="524"/>
                      </a:lnTo>
                      <a:lnTo>
                        <a:pt x="1857" y="531"/>
                      </a:lnTo>
                      <a:lnTo>
                        <a:pt x="1860" y="531"/>
                      </a:lnTo>
                      <a:lnTo>
                        <a:pt x="1864" y="531"/>
                      </a:lnTo>
                      <a:lnTo>
                        <a:pt x="1866" y="531"/>
                      </a:lnTo>
                      <a:lnTo>
                        <a:pt x="1869" y="532"/>
                      </a:lnTo>
                      <a:lnTo>
                        <a:pt x="1869" y="532"/>
                      </a:lnTo>
                      <a:lnTo>
                        <a:pt x="1871" y="532"/>
                      </a:lnTo>
                      <a:lnTo>
                        <a:pt x="1871" y="532"/>
                      </a:lnTo>
                      <a:lnTo>
                        <a:pt x="1867" y="534"/>
                      </a:lnTo>
                      <a:lnTo>
                        <a:pt x="1866" y="534"/>
                      </a:lnTo>
                      <a:lnTo>
                        <a:pt x="1864" y="534"/>
                      </a:lnTo>
                      <a:lnTo>
                        <a:pt x="1862" y="532"/>
                      </a:lnTo>
                      <a:lnTo>
                        <a:pt x="1850" y="534"/>
                      </a:lnTo>
                      <a:lnTo>
                        <a:pt x="1850" y="539"/>
                      </a:lnTo>
                      <a:lnTo>
                        <a:pt x="1854" y="539"/>
                      </a:lnTo>
                      <a:lnTo>
                        <a:pt x="1854" y="541"/>
                      </a:lnTo>
                      <a:lnTo>
                        <a:pt x="1852" y="541"/>
                      </a:lnTo>
                      <a:lnTo>
                        <a:pt x="1850" y="543"/>
                      </a:lnTo>
                      <a:lnTo>
                        <a:pt x="1852" y="546"/>
                      </a:lnTo>
                      <a:lnTo>
                        <a:pt x="1855" y="545"/>
                      </a:lnTo>
                      <a:lnTo>
                        <a:pt x="1857" y="543"/>
                      </a:lnTo>
                      <a:lnTo>
                        <a:pt x="1860" y="543"/>
                      </a:lnTo>
                      <a:lnTo>
                        <a:pt x="1862" y="546"/>
                      </a:lnTo>
                      <a:lnTo>
                        <a:pt x="1864" y="546"/>
                      </a:lnTo>
                      <a:lnTo>
                        <a:pt x="1864" y="548"/>
                      </a:lnTo>
                      <a:lnTo>
                        <a:pt x="1866" y="548"/>
                      </a:lnTo>
                      <a:lnTo>
                        <a:pt x="1867" y="546"/>
                      </a:lnTo>
                      <a:lnTo>
                        <a:pt x="1869" y="545"/>
                      </a:lnTo>
                      <a:lnTo>
                        <a:pt x="1869" y="543"/>
                      </a:lnTo>
                      <a:lnTo>
                        <a:pt x="1869" y="543"/>
                      </a:lnTo>
                      <a:lnTo>
                        <a:pt x="1871" y="543"/>
                      </a:lnTo>
                      <a:lnTo>
                        <a:pt x="1871" y="543"/>
                      </a:lnTo>
                      <a:lnTo>
                        <a:pt x="1873" y="545"/>
                      </a:lnTo>
                      <a:lnTo>
                        <a:pt x="1873" y="545"/>
                      </a:lnTo>
                      <a:lnTo>
                        <a:pt x="1874" y="545"/>
                      </a:lnTo>
                      <a:lnTo>
                        <a:pt x="1876" y="545"/>
                      </a:lnTo>
                      <a:lnTo>
                        <a:pt x="1878" y="545"/>
                      </a:lnTo>
                      <a:lnTo>
                        <a:pt x="1878" y="546"/>
                      </a:lnTo>
                      <a:lnTo>
                        <a:pt x="1878" y="546"/>
                      </a:lnTo>
                      <a:lnTo>
                        <a:pt x="1878" y="546"/>
                      </a:lnTo>
                      <a:lnTo>
                        <a:pt x="1878" y="548"/>
                      </a:lnTo>
                      <a:lnTo>
                        <a:pt x="1880" y="548"/>
                      </a:lnTo>
                      <a:lnTo>
                        <a:pt x="1881" y="545"/>
                      </a:lnTo>
                      <a:lnTo>
                        <a:pt x="1883" y="545"/>
                      </a:lnTo>
                      <a:lnTo>
                        <a:pt x="1883" y="548"/>
                      </a:lnTo>
                      <a:lnTo>
                        <a:pt x="1878" y="548"/>
                      </a:lnTo>
                      <a:lnTo>
                        <a:pt x="1876" y="552"/>
                      </a:lnTo>
                      <a:lnTo>
                        <a:pt x="1874" y="552"/>
                      </a:lnTo>
                      <a:lnTo>
                        <a:pt x="1873" y="550"/>
                      </a:lnTo>
                      <a:lnTo>
                        <a:pt x="1873" y="550"/>
                      </a:lnTo>
                      <a:lnTo>
                        <a:pt x="1871" y="548"/>
                      </a:lnTo>
                      <a:lnTo>
                        <a:pt x="1871" y="550"/>
                      </a:lnTo>
                      <a:lnTo>
                        <a:pt x="1867" y="550"/>
                      </a:lnTo>
                      <a:lnTo>
                        <a:pt x="1867" y="548"/>
                      </a:lnTo>
                      <a:lnTo>
                        <a:pt x="1857" y="548"/>
                      </a:lnTo>
                      <a:lnTo>
                        <a:pt x="1857" y="550"/>
                      </a:lnTo>
                      <a:lnTo>
                        <a:pt x="1854" y="550"/>
                      </a:lnTo>
                      <a:lnTo>
                        <a:pt x="1854" y="552"/>
                      </a:lnTo>
                      <a:lnTo>
                        <a:pt x="1850" y="550"/>
                      </a:lnTo>
                      <a:lnTo>
                        <a:pt x="1850" y="552"/>
                      </a:lnTo>
                      <a:lnTo>
                        <a:pt x="1857" y="553"/>
                      </a:lnTo>
                      <a:lnTo>
                        <a:pt x="1857" y="555"/>
                      </a:lnTo>
                      <a:lnTo>
                        <a:pt x="1859" y="555"/>
                      </a:lnTo>
                      <a:lnTo>
                        <a:pt x="1859" y="555"/>
                      </a:lnTo>
                      <a:lnTo>
                        <a:pt x="1857" y="557"/>
                      </a:lnTo>
                      <a:lnTo>
                        <a:pt x="1857" y="559"/>
                      </a:lnTo>
                      <a:lnTo>
                        <a:pt x="1854" y="559"/>
                      </a:lnTo>
                      <a:lnTo>
                        <a:pt x="1854" y="560"/>
                      </a:lnTo>
                      <a:lnTo>
                        <a:pt x="1854" y="560"/>
                      </a:lnTo>
                      <a:lnTo>
                        <a:pt x="1854" y="560"/>
                      </a:lnTo>
                      <a:lnTo>
                        <a:pt x="1854" y="562"/>
                      </a:lnTo>
                      <a:lnTo>
                        <a:pt x="1850" y="562"/>
                      </a:lnTo>
                      <a:lnTo>
                        <a:pt x="1850" y="564"/>
                      </a:lnTo>
                      <a:lnTo>
                        <a:pt x="1854" y="564"/>
                      </a:lnTo>
                      <a:lnTo>
                        <a:pt x="1855" y="564"/>
                      </a:lnTo>
                      <a:lnTo>
                        <a:pt x="1857" y="564"/>
                      </a:lnTo>
                      <a:lnTo>
                        <a:pt x="1859" y="564"/>
                      </a:lnTo>
                      <a:lnTo>
                        <a:pt x="1860" y="564"/>
                      </a:lnTo>
                      <a:lnTo>
                        <a:pt x="1862" y="566"/>
                      </a:lnTo>
                      <a:lnTo>
                        <a:pt x="1859" y="566"/>
                      </a:lnTo>
                      <a:lnTo>
                        <a:pt x="1857" y="569"/>
                      </a:lnTo>
                      <a:lnTo>
                        <a:pt x="1864" y="569"/>
                      </a:lnTo>
                      <a:lnTo>
                        <a:pt x="1864" y="573"/>
                      </a:lnTo>
                      <a:lnTo>
                        <a:pt x="1867" y="573"/>
                      </a:lnTo>
                      <a:lnTo>
                        <a:pt x="1869" y="571"/>
                      </a:lnTo>
                      <a:lnTo>
                        <a:pt x="1869" y="569"/>
                      </a:lnTo>
                      <a:lnTo>
                        <a:pt x="1871" y="566"/>
                      </a:lnTo>
                      <a:lnTo>
                        <a:pt x="1873" y="566"/>
                      </a:lnTo>
                      <a:lnTo>
                        <a:pt x="1874" y="566"/>
                      </a:lnTo>
                      <a:lnTo>
                        <a:pt x="1874" y="564"/>
                      </a:lnTo>
                      <a:lnTo>
                        <a:pt x="1880" y="564"/>
                      </a:lnTo>
                      <a:lnTo>
                        <a:pt x="1881" y="562"/>
                      </a:lnTo>
                      <a:lnTo>
                        <a:pt x="1881" y="562"/>
                      </a:lnTo>
                      <a:lnTo>
                        <a:pt x="1880" y="566"/>
                      </a:lnTo>
                      <a:lnTo>
                        <a:pt x="1878" y="567"/>
                      </a:lnTo>
                      <a:lnTo>
                        <a:pt x="1874" y="567"/>
                      </a:lnTo>
                      <a:lnTo>
                        <a:pt x="1874" y="569"/>
                      </a:lnTo>
                      <a:lnTo>
                        <a:pt x="1873" y="571"/>
                      </a:lnTo>
                      <a:lnTo>
                        <a:pt x="1873" y="573"/>
                      </a:lnTo>
                      <a:lnTo>
                        <a:pt x="1871" y="574"/>
                      </a:lnTo>
                      <a:lnTo>
                        <a:pt x="1871" y="576"/>
                      </a:lnTo>
                      <a:lnTo>
                        <a:pt x="1869" y="576"/>
                      </a:lnTo>
                      <a:lnTo>
                        <a:pt x="1867" y="578"/>
                      </a:lnTo>
                      <a:lnTo>
                        <a:pt x="1867" y="578"/>
                      </a:lnTo>
                      <a:lnTo>
                        <a:pt x="1867" y="580"/>
                      </a:lnTo>
                      <a:lnTo>
                        <a:pt x="1869" y="581"/>
                      </a:lnTo>
                      <a:lnTo>
                        <a:pt x="1866" y="583"/>
                      </a:lnTo>
                      <a:lnTo>
                        <a:pt x="1866" y="585"/>
                      </a:lnTo>
                      <a:lnTo>
                        <a:pt x="1857" y="585"/>
                      </a:lnTo>
                      <a:lnTo>
                        <a:pt x="1857" y="587"/>
                      </a:lnTo>
                      <a:lnTo>
                        <a:pt x="1855" y="587"/>
                      </a:lnTo>
                      <a:lnTo>
                        <a:pt x="1855" y="590"/>
                      </a:lnTo>
                      <a:lnTo>
                        <a:pt x="1860" y="592"/>
                      </a:lnTo>
                      <a:lnTo>
                        <a:pt x="1860" y="595"/>
                      </a:lnTo>
                      <a:lnTo>
                        <a:pt x="1862" y="595"/>
                      </a:lnTo>
                      <a:lnTo>
                        <a:pt x="1862" y="594"/>
                      </a:lnTo>
                      <a:lnTo>
                        <a:pt x="1862" y="594"/>
                      </a:lnTo>
                      <a:lnTo>
                        <a:pt x="1862" y="590"/>
                      </a:lnTo>
                      <a:lnTo>
                        <a:pt x="1864" y="590"/>
                      </a:lnTo>
                      <a:lnTo>
                        <a:pt x="1864" y="590"/>
                      </a:lnTo>
                      <a:lnTo>
                        <a:pt x="1866" y="590"/>
                      </a:lnTo>
                      <a:lnTo>
                        <a:pt x="1866" y="592"/>
                      </a:lnTo>
                      <a:lnTo>
                        <a:pt x="1869" y="590"/>
                      </a:lnTo>
                      <a:lnTo>
                        <a:pt x="1869" y="590"/>
                      </a:lnTo>
                      <a:lnTo>
                        <a:pt x="1869" y="588"/>
                      </a:lnTo>
                      <a:lnTo>
                        <a:pt x="1871" y="588"/>
                      </a:lnTo>
                      <a:lnTo>
                        <a:pt x="1871" y="587"/>
                      </a:lnTo>
                      <a:lnTo>
                        <a:pt x="1873" y="587"/>
                      </a:lnTo>
                      <a:lnTo>
                        <a:pt x="1871" y="592"/>
                      </a:lnTo>
                      <a:lnTo>
                        <a:pt x="1869" y="592"/>
                      </a:lnTo>
                      <a:lnTo>
                        <a:pt x="1871" y="599"/>
                      </a:lnTo>
                      <a:lnTo>
                        <a:pt x="1869" y="599"/>
                      </a:lnTo>
                      <a:lnTo>
                        <a:pt x="1869" y="601"/>
                      </a:lnTo>
                      <a:lnTo>
                        <a:pt x="1869" y="602"/>
                      </a:lnTo>
                      <a:lnTo>
                        <a:pt x="1867" y="604"/>
                      </a:lnTo>
                      <a:lnTo>
                        <a:pt x="1866" y="606"/>
                      </a:lnTo>
                      <a:lnTo>
                        <a:pt x="1862" y="606"/>
                      </a:lnTo>
                      <a:lnTo>
                        <a:pt x="1864" y="611"/>
                      </a:lnTo>
                      <a:lnTo>
                        <a:pt x="1864" y="613"/>
                      </a:lnTo>
                      <a:lnTo>
                        <a:pt x="1866" y="614"/>
                      </a:lnTo>
                      <a:lnTo>
                        <a:pt x="1866" y="614"/>
                      </a:lnTo>
                      <a:lnTo>
                        <a:pt x="1867" y="616"/>
                      </a:lnTo>
                      <a:lnTo>
                        <a:pt x="1869" y="620"/>
                      </a:lnTo>
                      <a:lnTo>
                        <a:pt x="1878" y="620"/>
                      </a:lnTo>
                      <a:lnTo>
                        <a:pt x="1878" y="618"/>
                      </a:lnTo>
                      <a:lnTo>
                        <a:pt x="1881" y="618"/>
                      </a:lnTo>
                      <a:lnTo>
                        <a:pt x="1880" y="623"/>
                      </a:lnTo>
                      <a:lnTo>
                        <a:pt x="1890" y="623"/>
                      </a:lnTo>
                      <a:lnTo>
                        <a:pt x="1894" y="620"/>
                      </a:lnTo>
                      <a:lnTo>
                        <a:pt x="1895" y="620"/>
                      </a:lnTo>
                      <a:lnTo>
                        <a:pt x="1895" y="620"/>
                      </a:lnTo>
                      <a:lnTo>
                        <a:pt x="1899" y="620"/>
                      </a:lnTo>
                      <a:lnTo>
                        <a:pt x="1901" y="618"/>
                      </a:lnTo>
                      <a:lnTo>
                        <a:pt x="1904" y="616"/>
                      </a:lnTo>
                      <a:lnTo>
                        <a:pt x="1904" y="614"/>
                      </a:lnTo>
                      <a:lnTo>
                        <a:pt x="1908" y="614"/>
                      </a:lnTo>
                      <a:lnTo>
                        <a:pt x="1908" y="613"/>
                      </a:lnTo>
                      <a:lnTo>
                        <a:pt x="1911" y="613"/>
                      </a:lnTo>
                      <a:lnTo>
                        <a:pt x="1915" y="609"/>
                      </a:lnTo>
                      <a:lnTo>
                        <a:pt x="1916" y="609"/>
                      </a:lnTo>
                      <a:lnTo>
                        <a:pt x="1916" y="609"/>
                      </a:lnTo>
                      <a:lnTo>
                        <a:pt x="1918" y="608"/>
                      </a:lnTo>
                      <a:lnTo>
                        <a:pt x="1918" y="606"/>
                      </a:lnTo>
                      <a:lnTo>
                        <a:pt x="1925" y="606"/>
                      </a:lnTo>
                      <a:lnTo>
                        <a:pt x="1925" y="606"/>
                      </a:lnTo>
                      <a:lnTo>
                        <a:pt x="1929" y="604"/>
                      </a:lnTo>
                      <a:lnTo>
                        <a:pt x="1929" y="602"/>
                      </a:lnTo>
                      <a:lnTo>
                        <a:pt x="1932" y="602"/>
                      </a:lnTo>
                      <a:lnTo>
                        <a:pt x="1932" y="601"/>
                      </a:lnTo>
                      <a:lnTo>
                        <a:pt x="1936" y="601"/>
                      </a:lnTo>
                      <a:lnTo>
                        <a:pt x="1936" y="599"/>
                      </a:lnTo>
                      <a:lnTo>
                        <a:pt x="1937" y="599"/>
                      </a:lnTo>
                      <a:lnTo>
                        <a:pt x="1937" y="597"/>
                      </a:lnTo>
                      <a:lnTo>
                        <a:pt x="1939" y="597"/>
                      </a:lnTo>
                      <a:lnTo>
                        <a:pt x="1941" y="597"/>
                      </a:lnTo>
                      <a:lnTo>
                        <a:pt x="1943" y="597"/>
                      </a:lnTo>
                      <a:lnTo>
                        <a:pt x="1943" y="602"/>
                      </a:lnTo>
                      <a:lnTo>
                        <a:pt x="1941" y="602"/>
                      </a:lnTo>
                      <a:lnTo>
                        <a:pt x="1941" y="611"/>
                      </a:lnTo>
                      <a:lnTo>
                        <a:pt x="1943" y="611"/>
                      </a:lnTo>
                      <a:lnTo>
                        <a:pt x="1943" y="611"/>
                      </a:lnTo>
                      <a:lnTo>
                        <a:pt x="1946" y="611"/>
                      </a:lnTo>
                      <a:lnTo>
                        <a:pt x="1948" y="616"/>
                      </a:lnTo>
                      <a:lnTo>
                        <a:pt x="1950" y="618"/>
                      </a:lnTo>
                      <a:lnTo>
                        <a:pt x="1950" y="620"/>
                      </a:lnTo>
                      <a:lnTo>
                        <a:pt x="1948" y="620"/>
                      </a:lnTo>
                      <a:lnTo>
                        <a:pt x="1948" y="620"/>
                      </a:lnTo>
                      <a:lnTo>
                        <a:pt x="1948" y="621"/>
                      </a:lnTo>
                      <a:lnTo>
                        <a:pt x="1948" y="623"/>
                      </a:lnTo>
                      <a:lnTo>
                        <a:pt x="1948" y="623"/>
                      </a:lnTo>
                      <a:lnTo>
                        <a:pt x="1948" y="625"/>
                      </a:lnTo>
                      <a:lnTo>
                        <a:pt x="1946" y="627"/>
                      </a:lnTo>
                      <a:lnTo>
                        <a:pt x="1948" y="628"/>
                      </a:lnTo>
                      <a:lnTo>
                        <a:pt x="1948" y="628"/>
                      </a:lnTo>
                      <a:lnTo>
                        <a:pt x="1950" y="630"/>
                      </a:lnTo>
                      <a:lnTo>
                        <a:pt x="1950" y="634"/>
                      </a:lnTo>
                      <a:lnTo>
                        <a:pt x="1953" y="634"/>
                      </a:lnTo>
                      <a:lnTo>
                        <a:pt x="1955" y="639"/>
                      </a:lnTo>
                      <a:lnTo>
                        <a:pt x="1956" y="641"/>
                      </a:lnTo>
                      <a:lnTo>
                        <a:pt x="1960" y="644"/>
                      </a:lnTo>
                      <a:lnTo>
                        <a:pt x="1962" y="648"/>
                      </a:lnTo>
                      <a:lnTo>
                        <a:pt x="1963" y="651"/>
                      </a:lnTo>
                      <a:lnTo>
                        <a:pt x="1969" y="653"/>
                      </a:lnTo>
                      <a:lnTo>
                        <a:pt x="1967" y="655"/>
                      </a:lnTo>
                      <a:lnTo>
                        <a:pt x="1967" y="655"/>
                      </a:lnTo>
                      <a:lnTo>
                        <a:pt x="1967" y="655"/>
                      </a:lnTo>
                      <a:lnTo>
                        <a:pt x="1967" y="656"/>
                      </a:lnTo>
                      <a:lnTo>
                        <a:pt x="1963" y="656"/>
                      </a:lnTo>
                      <a:lnTo>
                        <a:pt x="1963" y="660"/>
                      </a:lnTo>
                      <a:lnTo>
                        <a:pt x="1965" y="662"/>
                      </a:lnTo>
                      <a:lnTo>
                        <a:pt x="1962" y="663"/>
                      </a:lnTo>
                      <a:lnTo>
                        <a:pt x="1962" y="672"/>
                      </a:lnTo>
                      <a:lnTo>
                        <a:pt x="1963" y="672"/>
                      </a:lnTo>
                      <a:lnTo>
                        <a:pt x="1962" y="681"/>
                      </a:lnTo>
                      <a:lnTo>
                        <a:pt x="1963" y="681"/>
                      </a:lnTo>
                      <a:lnTo>
                        <a:pt x="1963" y="681"/>
                      </a:lnTo>
                      <a:lnTo>
                        <a:pt x="1967" y="681"/>
                      </a:lnTo>
                      <a:lnTo>
                        <a:pt x="1967" y="683"/>
                      </a:lnTo>
                      <a:lnTo>
                        <a:pt x="1969" y="683"/>
                      </a:lnTo>
                      <a:lnTo>
                        <a:pt x="1969" y="681"/>
                      </a:lnTo>
                      <a:lnTo>
                        <a:pt x="1972" y="681"/>
                      </a:lnTo>
                      <a:lnTo>
                        <a:pt x="1976" y="681"/>
                      </a:lnTo>
                      <a:lnTo>
                        <a:pt x="1979" y="681"/>
                      </a:lnTo>
                      <a:lnTo>
                        <a:pt x="1981" y="679"/>
                      </a:lnTo>
                      <a:lnTo>
                        <a:pt x="1984" y="677"/>
                      </a:lnTo>
                      <a:lnTo>
                        <a:pt x="1984" y="676"/>
                      </a:lnTo>
                      <a:lnTo>
                        <a:pt x="1984" y="674"/>
                      </a:lnTo>
                      <a:lnTo>
                        <a:pt x="1983" y="672"/>
                      </a:lnTo>
                      <a:lnTo>
                        <a:pt x="1983" y="670"/>
                      </a:lnTo>
                      <a:lnTo>
                        <a:pt x="1984" y="670"/>
                      </a:lnTo>
                      <a:lnTo>
                        <a:pt x="1986" y="665"/>
                      </a:lnTo>
                      <a:lnTo>
                        <a:pt x="1990" y="665"/>
                      </a:lnTo>
                      <a:lnTo>
                        <a:pt x="1990" y="662"/>
                      </a:lnTo>
                      <a:lnTo>
                        <a:pt x="1997" y="660"/>
                      </a:lnTo>
                      <a:lnTo>
                        <a:pt x="1997" y="662"/>
                      </a:lnTo>
                      <a:lnTo>
                        <a:pt x="2004" y="662"/>
                      </a:lnTo>
                      <a:lnTo>
                        <a:pt x="2007" y="662"/>
                      </a:lnTo>
                      <a:lnTo>
                        <a:pt x="2012" y="660"/>
                      </a:lnTo>
                      <a:lnTo>
                        <a:pt x="2012" y="656"/>
                      </a:lnTo>
                      <a:lnTo>
                        <a:pt x="2012" y="656"/>
                      </a:lnTo>
                      <a:lnTo>
                        <a:pt x="2012" y="660"/>
                      </a:lnTo>
                      <a:lnTo>
                        <a:pt x="2016" y="660"/>
                      </a:lnTo>
                      <a:lnTo>
                        <a:pt x="2021" y="651"/>
                      </a:lnTo>
                      <a:lnTo>
                        <a:pt x="2021" y="648"/>
                      </a:lnTo>
                      <a:lnTo>
                        <a:pt x="2019" y="649"/>
                      </a:lnTo>
                      <a:lnTo>
                        <a:pt x="2018" y="651"/>
                      </a:lnTo>
                      <a:lnTo>
                        <a:pt x="2016" y="653"/>
                      </a:lnTo>
                      <a:lnTo>
                        <a:pt x="2016" y="653"/>
                      </a:lnTo>
                      <a:lnTo>
                        <a:pt x="2014" y="653"/>
                      </a:lnTo>
                      <a:lnTo>
                        <a:pt x="2016" y="646"/>
                      </a:lnTo>
                      <a:lnTo>
                        <a:pt x="2016" y="646"/>
                      </a:lnTo>
                      <a:lnTo>
                        <a:pt x="2016" y="639"/>
                      </a:lnTo>
                      <a:lnTo>
                        <a:pt x="2018" y="639"/>
                      </a:lnTo>
                      <a:lnTo>
                        <a:pt x="2019" y="634"/>
                      </a:lnTo>
                      <a:lnTo>
                        <a:pt x="2019" y="634"/>
                      </a:lnTo>
                      <a:lnTo>
                        <a:pt x="2019" y="628"/>
                      </a:lnTo>
                      <a:lnTo>
                        <a:pt x="2021" y="627"/>
                      </a:lnTo>
                      <a:lnTo>
                        <a:pt x="2021" y="620"/>
                      </a:lnTo>
                      <a:lnTo>
                        <a:pt x="2021" y="616"/>
                      </a:lnTo>
                      <a:lnTo>
                        <a:pt x="2021" y="614"/>
                      </a:lnTo>
                      <a:lnTo>
                        <a:pt x="2021" y="613"/>
                      </a:lnTo>
                      <a:lnTo>
                        <a:pt x="2019" y="609"/>
                      </a:lnTo>
                      <a:lnTo>
                        <a:pt x="2021" y="609"/>
                      </a:lnTo>
                      <a:lnTo>
                        <a:pt x="2023" y="609"/>
                      </a:lnTo>
                      <a:lnTo>
                        <a:pt x="2025" y="608"/>
                      </a:lnTo>
                      <a:lnTo>
                        <a:pt x="2025" y="608"/>
                      </a:lnTo>
                      <a:lnTo>
                        <a:pt x="2023" y="608"/>
                      </a:lnTo>
                      <a:lnTo>
                        <a:pt x="2021" y="606"/>
                      </a:lnTo>
                      <a:lnTo>
                        <a:pt x="2021" y="606"/>
                      </a:lnTo>
                      <a:lnTo>
                        <a:pt x="2019" y="606"/>
                      </a:lnTo>
                      <a:lnTo>
                        <a:pt x="2019" y="606"/>
                      </a:lnTo>
                      <a:lnTo>
                        <a:pt x="2018" y="606"/>
                      </a:lnTo>
                      <a:lnTo>
                        <a:pt x="2018" y="604"/>
                      </a:lnTo>
                      <a:lnTo>
                        <a:pt x="2016" y="604"/>
                      </a:lnTo>
                      <a:lnTo>
                        <a:pt x="2016" y="602"/>
                      </a:lnTo>
                      <a:lnTo>
                        <a:pt x="2019" y="604"/>
                      </a:lnTo>
                      <a:lnTo>
                        <a:pt x="2023" y="604"/>
                      </a:lnTo>
                      <a:lnTo>
                        <a:pt x="2026" y="602"/>
                      </a:lnTo>
                      <a:lnTo>
                        <a:pt x="2028" y="601"/>
                      </a:lnTo>
                      <a:lnTo>
                        <a:pt x="2033" y="601"/>
                      </a:lnTo>
                      <a:lnTo>
                        <a:pt x="2033" y="599"/>
                      </a:lnTo>
                      <a:lnTo>
                        <a:pt x="2035" y="599"/>
                      </a:lnTo>
                      <a:lnTo>
                        <a:pt x="2037" y="602"/>
                      </a:lnTo>
                      <a:lnTo>
                        <a:pt x="2037" y="602"/>
                      </a:lnTo>
                      <a:lnTo>
                        <a:pt x="2039" y="602"/>
                      </a:lnTo>
                      <a:lnTo>
                        <a:pt x="2039" y="601"/>
                      </a:lnTo>
                      <a:lnTo>
                        <a:pt x="2040" y="599"/>
                      </a:lnTo>
                      <a:lnTo>
                        <a:pt x="2046" y="597"/>
                      </a:lnTo>
                      <a:lnTo>
                        <a:pt x="2046" y="597"/>
                      </a:lnTo>
                      <a:lnTo>
                        <a:pt x="2047" y="597"/>
                      </a:lnTo>
                      <a:lnTo>
                        <a:pt x="2047" y="594"/>
                      </a:lnTo>
                      <a:lnTo>
                        <a:pt x="2049" y="594"/>
                      </a:lnTo>
                      <a:lnTo>
                        <a:pt x="2049" y="592"/>
                      </a:lnTo>
                      <a:lnTo>
                        <a:pt x="2052" y="592"/>
                      </a:lnTo>
                      <a:lnTo>
                        <a:pt x="2051" y="590"/>
                      </a:lnTo>
                      <a:lnTo>
                        <a:pt x="2051" y="590"/>
                      </a:lnTo>
                      <a:lnTo>
                        <a:pt x="2051" y="590"/>
                      </a:lnTo>
                      <a:lnTo>
                        <a:pt x="2051" y="588"/>
                      </a:lnTo>
                      <a:lnTo>
                        <a:pt x="2044" y="588"/>
                      </a:lnTo>
                      <a:lnTo>
                        <a:pt x="2044" y="587"/>
                      </a:lnTo>
                      <a:lnTo>
                        <a:pt x="2054" y="583"/>
                      </a:lnTo>
                      <a:lnTo>
                        <a:pt x="2054" y="578"/>
                      </a:lnTo>
                      <a:lnTo>
                        <a:pt x="2052" y="576"/>
                      </a:lnTo>
                      <a:lnTo>
                        <a:pt x="2052" y="571"/>
                      </a:lnTo>
                      <a:lnTo>
                        <a:pt x="2047" y="569"/>
                      </a:lnTo>
                      <a:lnTo>
                        <a:pt x="2046" y="566"/>
                      </a:lnTo>
                      <a:lnTo>
                        <a:pt x="2047" y="564"/>
                      </a:lnTo>
                      <a:lnTo>
                        <a:pt x="2044" y="564"/>
                      </a:lnTo>
                      <a:lnTo>
                        <a:pt x="2044" y="564"/>
                      </a:lnTo>
                      <a:lnTo>
                        <a:pt x="2044" y="564"/>
                      </a:lnTo>
                      <a:lnTo>
                        <a:pt x="2042" y="562"/>
                      </a:lnTo>
                      <a:lnTo>
                        <a:pt x="2040" y="560"/>
                      </a:lnTo>
                      <a:lnTo>
                        <a:pt x="2040" y="559"/>
                      </a:lnTo>
                      <a:lnTo>
                        <a:pt x="2037" y="557"/>
                      </a:lnTo>
                      <a:lnTo>
                        <a:pt x="2037" y="559"/>
                      </a:lnTo>
                      <a:lnTo>
                        <a:pt x="2037" y="559"/>
                      </a:lnTo>
                      <a:lnTo>
                        <a:pt x="2037" y="560"/>
                      </a:lnTo>
                      <a:lnTo>
                        <a:pt x="2037" y="560"/>
                      </a:lnTo>
                      <a:lnTo>
                        <a:pt x="2032" y="560"/>
                      </a:lnTo>
                      <a:lnTo>
                        <a:pt x="2032" y="559"/>
                      </a:lnTo>
                      <a:lnTo>
                        <a:pt x="2030" y="559"/>
                      </a:lnTo>
                      <a:lnTo>
                        <a:pt x="2028" y="553"/>
                      </a:lnTo>
                      <a:lnTo>
                        <a:pt x="2030" y="553"/>
                      </a:lnTo>
                      <a:lnTo>
                        <a:pt x="2032" y="550"/>
                      </a:lnTo>
                      <a:lnTo>
                        <a:pt x="2028" y="548"/>
                      </a:lnTo>
                      <a:lnTo>
                        <a:pt x="2030" y="543"/>
                      </a:lnTo>
                      <a:lnTo>
                        <a:pt x="2028" y="541"/>
                      </a:lnTo>
                      <a:lnTo>
                        <a:pt x="2028" y="539"/>
                      </a:lnTo>
                      <a:lnTo>
                        <a:pt x="2028" y="538"/>
                      </a:lnTo>
                      <a:lnTo>
                        <a:pt x="2028" y="538"/>
                      </a:lnTo>
                      <a:lnTo>
                        <a:pt x="2028" y="536"/>
                      </a:lnTo>
                      <a:lnTo>
                        <a:pt x="2028" y="536"/>
                      </a:lnTo>
                      <a:lnTo>
                        <a:pt x="2028" y="532"/>
                      </a:lnTo>
                      <a:lnTo>
                        <a:pt x="2028" y="532"/>
                      </a:lnTo>
                      <a:lnTo>
                        <a:pt x="2030" y="532"/>
                      </a:lnTo>
                      <a:lnTo>
                        <a:pt x="2030" y="531"/>
                      </a:lnTo>
                      <a:lnTo>
                        <a:pt x="2032" y="531"/>
                      </a:lnTo>
                      <a:lnTo>
                        <a:pt x="2032" y="529"/>
                      </a:lnTo>
                      <a:lnTo>
                        <a:pt x="2030" y="527"/>
                      </a:lnTo>
                      <a:lnTo>
                        <a:pt x="2030" y="525"/>
                      </a:lnTo>
                      <a:lnTo>
                        <a:pt x="2030" y="524"/>
                      </a:lnTo>
                      <a:lnTo>
                        <a:pt x="2032" y="524"/>
                      </a:lnTo>
                      <a:lnTo>
                        <a:pt x="2032" y="522"/>
                      </a:lnTo>
                      <a:lnTo>
                        <a:pt x="2032" y="522"/>
                      </a:lnTo>
                      <a:lnTo>
                        <a:pt x="2032" y="517"/>
                      </a:lnTo>
                      <a:lnTo>
                        <a:pt x="2032" y="513"/>
                      </a:lnTo>
                      <a:lnTo>
                        <a:pt x="2030" y="512"/>
                      </a:lnTo>
                      <a:lnTo>
                        <a:pt x="2030" y="508"/>
                      </a:lnTo>
                      <a:lnTo>
                        <a:pt x="2032" y="508"/>
                      </a:lnTo>
                      <a:lnTo>
                        <a:pt x="2032" y="508"/>
                      </a:lnTo>
                      <a:lnTo>
                        <a:pt x="2032" y="510"/>
                      </a:lnTo>
                      <a:lnTo>
                        <a:pt x="2033" y="510"/>
                      </a:lnTo>
                      <a:lnTo>
                        <a:pt x="2033" y="508"/>
                      </a:lnTo>
                      <a:lnTo>
                        <a:pt x="2037" y="506"/>
                      </a:lnTo>
                      <a:lnTo>
                        <a:pt x="2040" y="506"/>
                      </a:lnTo>
                      <a:lnTo>
                        <a:pt x="2040" y="503"/>
                      </a:lnTo>
                      <a:lnTo>
                        <a:pt x="2040" y="503"/>
                      </a:lnTo>
                      <a:lnTo>
                        <a:pt x="2042" y="501"/>
                      </a:lnTo>
                      <a:lnTo>
                        <a:pt x="2040" y="501"/>
                      </a:lnTo>
                      <a:lnTo>
                        <a:pt x="2040" y="498"/>
                      </a:lnTo>
                      <a:lnTo>
                        <a:pt x="2044" y="498"/>
                      </a:lnTo>
                      <a:lnTo>
                        <a:pt x="2046" y="496"/>
                      </a:lnTo>
                      <a:lnTo>
                        <a:pt x="2049" y="496"/>
                      </a:lnTo>
                      <a:lnTo>
                        <a:pt x="2049" y="494"/>
                      </a:lnTo>
                      <a:lnTo>
                        <a:pt x="2049" y="494"/>
                      </a:lnTo>
                      <a:lnTo>
                        <a:pt x="2049" y="492"/>
                      </a:lnTo>
                      <a:lnTo>
                        <a:pt x="2049" y="492"/>
                      </a:lnTo>
                      <a:lnTo>
                        <a:pt x="2047" y="491"/>
                      </a:lnTo>
                      <a:lnTo>
                        <a:pt x="2049" y="491"/>
                      </a:lnTo>
                      <a:lnTo>
                        <a:pt x="2049" y="489"/>
                      </a:lnTo>
                      <a:lnTo>
                        <a:pt x="2051" y="487"/>
                      </a:lnTo>
                      <a:lnTo>
                        <a:pt x="2052" y="485"/>
                      </a:lnTo>
                      <a:lnTo>
                        <a:pt x="2054" y="485"/>
                      </a:lnTo>
                      <a:lnTo>
                        <a:pt x="2056" y="485"/>
                      </a:lnTo>
                      <a:lnTo>
                        <a:pt x="2056" y="485"/>
                      </a:lnTo>
                      <a:lnTo>
                        <a:pt x="2056" y="485"/>
                      </a:lnTo>
                      <a:lnTo>
                        <a:pt x="2061" y="484"/>
                      </a:lnTo>
                      <a:lnTo>
                        <a:pt x="2061" y="482"/>
                      </a:lnTo>
                      <a:lnTo>
                        <a:pt x="2063" y="484"/>
                      </a:lnTo>
                      <a:lnTo>
                        <a:pt x="2066" y="480"/>
                      </a:lnTo>
                      <a:lnTo>
                        <a:pt x="2072" y="478"/>
                      </a:lnTo>
                      <a:lnTo>
                        <a:pt x="2072" y="480"/>
                      </a:lnTo>
                      <a:lnTo>
                        <a:pt x="2073" y="480"/>
                      </a:lnTo>
                      <a:lnTo>
                        <a:pt x="2073" y="477"/>
                      </a:lnTo>
                      <a:lnTo>
                        <a:pt x="2075" y="477"/>
                      </a:lnTo>
                      <a:lnTo>
                        <a:pt x="2079" y="475"/>
                      </a:lnTo>
                      <a:lnTo>
                        <a:pt x="2079" y="473"/>
                      </a:lnTo>
                      <a:lnTo>
                        <a:pt x="2080" y="471"/>
                      </a:lnTo>
                      <a:lnTo>
                        <a:pt x="2080" y="470"/>
                      </a:lnTo>
                      <a:lnTo>
                        <a:pt x="2082" y="468"/>
                      </a:lnTo>
                      <a:lnTo>
                        <a:pt x="2086" y="466"/>
                      </a:lnTo>
                      <a:lnTo>
                        <a:pt x="2087" y="461"/>
                      </a:lnTo>
                      <a:lnTo>
                        <a:pt x="2086" y="461"/>
                      </a:lnTo>
                      <a:lnTo>
                        <a:pt x="2086" y="461"/>
                      </a:lnTo>
                      <a:lnTo>
                        <a:pt x="2086" y="461"/>
                      </a:lnTo>
                      <a:lnTo>
                        <a:pt x="2084" y="461"/>
                      </a:lnTo>
                      <a:lnTo>
                        <a:pt x="2086" y="456"/>
                      </a:lnTo>
                      <a:lnTo>
                        <a:pt x="2082" y="456"/>
                      </a:lnTo>
                      <a:lnTo>
                        <a:pt x="2084" y="454"/>
                      </a:lnTo>
                      <a:lnTo>
                        <a:pt x="2082" y="447"/>
                      </a:lnTo>
                      <a:lnTo>
                        <a:pt x="2086" y="447"/>
                      </a:lnTo>
                      <a:lnTo>
                        <a:pt x="2086" y="445"/>
                      </a:lnTo>
                      <a:lnTo>
                        <a:pt x="2087" y="443"/>
                      </a:lnTo>
                      <a:lnTo>
                        <a:pt x="2087" y="443"/>
                      </a:lnTo>
                      <a:lnTo>
                        <a:pt x="2087" y="438"/>
                      </a:lnTo>
                      <a:lnTo>
                        <a:pt x="2089" y="438"/>
                      </a:lnTo>
                      <a:lnTo>
                        <a:pt x="2089" y="438"/>
                      </a:lnTo>
                      <a:lnTo>
                        <a:pt x="2089" y="436"/>
                      </a:lnTo>
                      <a:lnTo>
                        <a:pt x="2091" y="436"/>
                      </a:lnTo>
                      <a:lnTo>
                        <a:pt x="2089" y="435"/>
                      </a:lnTo>
                      <a:lnTo>
                        <a:pt x="2093" y="433"/>
                      </a:lnTo>
                      <a:lnTo>
                        <a:pt x="2093" y="433"/>
                      </a:lnTo>
                      <a:lnTo>
                        <a:pt x="2093" y="435"/>
                      </a:lnTo>
                      <a:lnTo>
                        <a:pt x="2094" y="435"/>
                      </a:lnTo>
                      <a:lnTo>
                        <a:pt x="2094" y="433"/>
                      </a:lnTo>
                      <a:lnTo>
                        <a:pt x="2098" y="431"/>
                      </a:lnTo>
                      <a:lnTo>
                        <a:pt x="2100" y="429"/>
                      </a:lnTo>
                      <a:lnTo>
                        <a:pt x="2100" y="429"/>
                      </a:lnTo>
                      <a:lnTo>
                        <a:pt x="2100" y="426"/>
                      </a:lnTo>
                      <a:lnTo>
                        <a:pt x="2100" y="426"/>
                      </a:lnTo>
                      <a:lnTo>
                        <a:pt x="2101" y="424"/>
                      </a:lnTo>
                      <a:lnTo>
                        <a:pt x="2101" y="422"/>
                      </a:lnTo>
                      <a:lnTo>
                        <a:pt x="2101" y="421"/>
                      </a:lnTo>
                      <a:lnTo>
                        <a:pt x="2103" y="422"/>
                      </a:lnTo>
                      <a:lnTo>
                        <a:pt x="2103" y="422"/>
                      </a:lnTo>
                      <a:lnTo>
                        <a:pt x="2105" y="424"/>
                      </a:lnTo>
                      <a:lnTo>
                        <a:pt x="2107" y="424"/>
                      </a:lnTo>
                      <a:lnTo>
                        <a:pt x="2107" y="424"/>
                      </a:lnTo>
                      <a:lnTo>
                        <a:pt x="2107" y="422"/>
                      </a:lnTo>
                      <a:lnTo>
                        <a:pt x="2108" y="422"/>
                      </a:lnTo>
                      <a:lnTo>
                        <a:pt x="2108" y="422"/>
                      </a:lnTo>
                      <a:lnTo>
                        <a:pt x="2110" y="424"/>
                      </a:lnTo>
                      <a:lnTo>
                        <a:pt x="2110" y="426"/>
                      </a:lnTo>
                      <a:lnTo>
                        <a:pt x="2112" y="426"/>
                      </a:lnTo>
                      <a:lnTo>
                        <a:pt x="2112" y="422"/>
                      </a:lnTo>
                      <a:lnTo>
                        <a:pt x="2117" y="424"/>
                      </a:lnTo>
                      <a:lnTo>
                        <a:pt x="2122" y="424"/>
                      </a:lnTo>
                      <a:lnTo>
                        <a:pt x="2126" y="424"/>
                      </a:lnTo>
                      <a:lnTo>
                        <a:pt x="2131" y="424"/>
                      </a:lnTo>
                      <a:lnTo>
                        <a:pt x="2131" y="424"/>
                      </a:lnTo>
                      <a:lnTo>
                        <a:pt x="2133" y="426"/>
                      </a:lnTo>
                      <a:lnTo>
                        <a:pt x="2133" y="426"/>
                      </a:lnTo>
                      <a:lnTo>
                        <a:pt x="2133" y="428"/>
                      </a:lnTo>
                      <a:lnTo>
                        <a:pt x="2138" y="428"/>
                      </a:lnTo>
                      <a:lnTo>
                        <a:pt x="2140" y="431"/>
                      </a:lnTo>
                      <a:lnTo>
                        <a:pt x="2140" y="431"/>
                      </a:lnTo>
                      <a:lnTo>
                        <a:pt x="2138" y="435"/>
                      </a:lnTo>
                      <a:lnTo>
                        <a:pt x="2140" y="435"/>
                      </a:lnTo>
                      <a:lnTo>
                        <a:pt x="2138" y="436"/>
                      </a:lnTo>
                      <a:lnTo>
                        <a:pt x="2138" y="438"/>
                      </a:lnTo>
                      <a:lnTo>
                        <a:pt x="2138" y="440"/>
                      </a:lnTo>
                      <a:lnTo>
                        <a:pt x="2142" y="442"/>
                      </a:lnTo>
                      <a:lnTo>
                        <a:pt x="2142" y="443"/>
                      </a:lnTo>
                      <a:lnTo>
                        <a:pt x="2140" y="447"/>
                      </a:lnTo>
                      <a:lnTo>
                        <a:pt x="2140" y="447"/>
                      </a:lnTo>
                      <a:lnTo>
                        <a:pt x="2140" y="449"/>
                      </a:lnTo>
                      <a:lnTo>
                        <a:pt x="2140" y="449"/>
                      </a:lnTo>
                      <a:lnTo>
                        <a:pt x="2140" y="450"/>
                      </a:lnTo>
                      <a:lnTo>
                        <a:pt x="2138" y="450"/>
                      </a:lnTo>
                      <a:lnTo>
                        <a:pt x="2138" y="449"/>
                      </a:lnTo>
                      <a:lnTo>
                        <a:pt x="2136" y="450"/>
                      </a:lnTo>
                      <a:lnTo>
                        <a:pt x="2135" y="450"/>
                      </a:lnTo>
                      <a:lnTo>
                        <a:pt x="2133" y="450"/>
                      </a:lnTo>
                      <a:lnTo>
                        <a:pt x="2131" y="452"/>
                      </a:lnTo>
                      <a:lnTo>
                        <a:pt x="2128" y="464"/>
                      </a:lnTo>
                      <a:lnTo>
                        <a:pt x="2124" y="464"/>
                      </a:lnTo>
                      <a:lnTo>
                        <a:pt x="2124" y="464"/>
                      </a:lnTo>
                      <a:lnTo>
                        <a:pt x="2124" y="466"/>
                      </a:lnTo>
                      <a:lnTo>
                        <a:pt x="2124" y="466"/>
                      </a:lnTo>
                      <a:lnTo>
                        <a:pt x="2124" y="468"/>
                      </a:lnTo>
                      <a:lnTo>
                        <a:pt x="2121" y="470"/>
                      </a:lnTo>
                      <a:lnTo>
                        <a:pt x="2121" y="471"/>
                      </a:lnTo>
                      <a:lnTo>
                        <a:pt x="2121" y="471"/>
                      </a:lnTo>
                      <a:lnTo>
                        <a:pt x="2121" y="475"/>
                      </a:lnTo>
                      <a:lnTo>
                        <a:pt x="2119" y="477"/>
                      </a:lnTo>
                      <a:lnTo>
                        <a:pt x="2119" y="477"/>
                      </a:lnTo>
                      <a:lnTo>
                        <a:pt x="2115" y="477"/>
                      </a:lnTo>
                      <a:lnTo>
                        <a:pt x="2115" y="480"/>
                      </a:lnTo>
                      <a:lnTo>
                        <a:pt x="2112" y="480"/>
                      </a:lnTo>
                      <a:lnTo>
                        <a:pt x="2107" y="485"/>
                      </a:lnTo>
                      <a:lnTo>
                        <a:pt x="2103" y="485"/>
                      </a:lnTo>
                      <a:lnTo>
                        <a:pt x="2103" y="491"/>
                      </a:lnTo>
                      <a:lnTo>
                        <a:pt x="2100" y="491"/>
                      </a:lnTo>
                      <a:lnTo>
                        <a:pt x="2098" y="491"/>
                      </a:lnTo>
                      <a:lnTo>
                        <a:pt x="2096" y="494"/>
                      </a:lnTo>
                      <a:lnTo>
                        <a:pt x="2096" y="498"/>
                      </a:lnTo>
                      <a:lnTo>
                        <a:pt x="2094" y="498"/>
                      </a:lnTo>
                      <a:lnTo>
                        <a:pt x="2094" y="499"/>
                      </a:lnTo>
                      <a:lnTo>
                        <a:pt x="2093" y="499"/>
                      </a:lnTo>
                      <a:lnTo>
                        <a:pt x="2091" y="501"/>
                      </a:lnTo>
                      <a:lnTo>
                        <a:pt x="2089" y="501"/>
                      </a:lnTo>
                      <a:lnTo>
                        <a:pt x="2089" y="505"/>
                      </a:lnTo>
                      <a:lnTo>
                        <a:pt x="2089" y="506"/>
                      </a:lnTo>
                      <a:lnTo>
                        <a:pt x="2091" y="508"/>
                      </a:lnTo>
                      <a:lnTo>
                        <a:pt x="2094" y="510"/>
                      </a:lnTo>
                      <a:lnTo>
                        <a:pt x="2093" y="515"/>
                      </a:lnTo>
                      <a:lnTo>
                        <a:pt x="2094" y="515"/>
                      </a:lnTo>
                      <a:lnTo>
                        <a:pt x="2096" y="522"/>
                      </a:lnTo>
                      <a:lnTo>
                        <a:pt x="2096" y="522"/>
                      </a:lnTo>
                      <a:lnTo>
                        <a:pt x="2096" y="525"/>
                      </a:lnTo>
                      <a:lnTo>
                        <a:pt x="2096" y="527"/>
                      </a:lnTo>
                      <a:lnTo>
                        <a:pt x="2094" y="529"/>
                      </a:lnTo>
                      <a:lnTo>
                        <a:pt x="2094" y="529"/>
                      </a:lnTo>
                      <a:lnTo>
                        <a:pt x="2094" y="534"/>
                      </a:lnTo>
                      <a:lnTo>
                        <a:pt x="2094" y="534"/>
                      </a:lnTo>
                      <a:lnTo>
                        <a:pt x="2094" y="539"/>
                      </a:lnTo>
                      <a:lnTo>
                        <a:pt x="2093" y="539"/>
                      </a:lnTo>
                      <a:lnTo>
                        <a:pt x="2093" y="541"/>
                      </a:lnTo>
                      <a:lnTo>
                        <a:pt x="2094" y="541"/>
                      </a:lnTo>
                      <a:lnTo>
                        <a:pt x="2094" y="545"/>
                      </a:lnTo>
                      <a:lnTo>
                        <a:pt x="2100" y="545"/>
                      </a:lnTo>
                      <a:lnTo>
                        <a:pt x="2100" y="550"/>
                      </a:lnTo>
                      <a:lnTo>
                        <a:pt x="2100" y="555"/>
                      </a:lnTo>
                      <a:lnTo>
                        <a:pt x="2103" y="555"/>
                      </a:lnTo>
                      <a:lnTo>
                        <a:pt x="2103" y="553"/>
                      </a:lnTo>
                      <a:lnTo>
                        <a:pt x="2103" y="552"/>
                      </a:lnTo>
                      <a:lnTo>
                        <a:pt x="2101" y="552"/>
                      </a:lnTo>
                      <a:lnTo>
                        <a:pt x="2101" y="548"/>
                      </a:lnTo>
                      <a:lnTo>
                        <a:pt x="2112" y="552"/>
                      </a:lnTo>
                      <a:lnTo>
                        <a:pt x="2112" y="557"/>
                      </a:lnTo>
                      <a:lnTo>
                        <a:pt x="2117" y="555"/>
                      </a:lnTo>
                      <a:lnTo>
                        <a:pt x="2117" y="560"/>
                      </a:lnTo>
                      <a:lnTo>
                        <a:pt x="2107" y="560"/>
                      </a:lnTo>
                      <a:lnTo>
                        <a:pt x="2107" y="562"/>
                      </a:lnTo>
                      <a:lnTo>
                        <a:pt x="2107" y="562"/>
                      </a:lnTo>
                      <a:lnTo>
                        <a:pt x="2107" y="566"/>
                      </a:lnTo>
                      <a:lnTo>
                        <a:pt x="2107" y="566"/>
                      </a:lnTo>
                      <a:lnTo>
                        <a:pt x="2107" y="569"/>
                      </a:lnTo>
                      <a:lnTo>
                        <a:pt x="2107" y="569"/>
                      </a:lnTo>
                      <a:lnTo>
                        <a:pt x="2107" y="569"/>
                      </a:lnTo>
                      <a:lnTo>
                        <a:pt x="2112" y="569"/>
                      </a:lnTo>
                      <a:lnTo>
                        <a:pt x="2112" y="567"/>
                      </a:lnTo>
                      <a:lnTo>
                        <a:pt x="2114" y="567"/>
                      </a:lnTo>
                      <a:lnTo>
                        <a:pt x="2114" y="564"/>
                      </a:lnTo>
                      <a:lnTo>
                        <a:pt x="2115" y="564"/>
                      </a:lnTo>
                      <a:lnTo>
                        <a:pt x="2115" y="562"/>
                      </a:lnTo>
                      <a:lnTo>
                        <a:pt x="2115" y="562"/>
                      </a:lnTo>
                      <a:lnTo>
                        <a:pt x="2115" y="564"/>
                      </a:lnTo>
                      <a:lnTo>
                        <a:pt x="2119" y="566"/>
                      </a:lnTo>
                      <a:lnTo>
                        <a:pt x="2119" y="569"/>
                      </a:lnTo>
                      <a:lnTo>
                        <a:pt x="2121" y="569"/>
                      </a:lnTo>
                      <a:lnTo>
                        <a:pt x="2121" y="573"/>
                      </a:lnTo>
                      <a:lnTo>
                        <a:pt x="2128" y="573"/>
                      </a:lnTo>
                      <a:lnTo>
                        <a:pt x="2128" y="571"/>
                      </a:lnTo>
                      <a:lnTo>
                        <a:pt x="2133" y="571"/>
                      </a:lnTo>
                      <a:lnTo>
                        <a:pt x="2135" y="567"/>
                      </a:lnTo>
                      <a:lnTo>
                        <a:pt x="2138" y="566"/>
                      </a:lnTo>
                      <a:lnTo>
                        <a:pt x="2142" y="560"/>
                      </a:lnTo>
                      <a:lnTo>
                        <a:pt x="2150" y="560"/>
                      </a:lnTo>
                      <a:lnTo>
                        <a:pt x="2150" y="555"/>
                      </a:lnTo>
                      <a:lnTo>
                        <a:pt x="2154" y="555"/>
                      </a:lnTo>
                      <a:lnTo>
                        <a:pt x="2155" y="555"/>
                      </a:lnTo>
                      <a:lnTo>
                        <a:pt x="2157" y="555"/>
                      </a:lnTo>
                      <a:lnTo>
                        <a:pt x="2157" y="555"/>
                      </a:lnTo>
                      <a:lnTo>
                        <a:pt x="2161" y="555"/>
                      </a:lnTo>
                      <a:lnTo>
                        <a:pt x="2161" y="555"/>
                      </a:lnTo>
                      <a:lnTo>
                        <a:pt x="2166" y="557"/>
                      </a:lnTo>
                      <a:lnTo>
                        <a:pt x="2166" y="553"/>
                      </a:lnTo>
                      <a:lnTo>
                        <a:pt x="2169" y="552"/>
                      </a:lnTo>
                      <a:lnTo>
                        <a:pt x="2169" y="553"/>
                      </a:lnTo>
                      <a:lnTo>
                        <a:pt x="2175" y="553"/>
                      </a:lnTo>
                      <a:lnTo>
                        <a:pt x="2176" y="552"/>
                      </a:lnTo>
                      <a:lnTo>
                        <a:pt x="2180" y="552"/>
                      </a:lnTo>
                      <a:lnTo>
                        <a:pt x="2182" y="550"/>
                      </a:lnTo>
                      <a:lnTo>
                        <a:pt x="2183" y="548"/>
                      </a:lnTo>
                      <a:lnTo>
                        <a:pt x="2187" y="548"/>
                      </a:lnTo>
                      <a:lnTo>
                        <a:pt x="2187" y="552"/>
                      </a:lnTo>
                      <a:lnTo>
                        <a:pt x="2183" y="552"/>
                      </a:lnTo>
                      <a:lnTo>
                        <a:pt x="2187" y="555"/>
                      </a:lnTo>
                      <a:lnTo>
                        <a:pt x="2190" y="559"/>
                      </a:lnTo>
                      <a:lnTo>
                        <a:pt x="2194" y="560"/>
                      </a:lnTo>
                      <a:lnTo>
                        <a:pt x="2196" y="564"/>
                      </a:lnTo>
                      <a:lnTo>
                        <a:pt x="2199" y="564"/>
                      </a:lnTo>
                      <a:lnTo>
                        <a:pt x="2201" y="564"/>
                      </a:lnTo>
                      <a:lnTo>
                        <a:pt x="2203" y="562"/>
                      </a:lnTo>
                      <a:lnTo>
                        <a:pt x="2206" y="562"/>
                      </a:lnTo>
                      <a:lnTo>
                        <a:pt x="2206" y="564"/>
                      </a:lnTo>
                      <a:lnTo>
                        <a:pt x="2208" y="564"/>
                      </a:lnTo>
                      <a:lnTo>
                        <a:pt x="2215" y="569"/>
                      </a:lnTo>
                      <a:lnTo>
                        <a:pt x="2217" y="569"/>
                      </a:lnTo>
                      <a:lnTo>
                        <a:pt x="2217" y="571"/>
                      </a:lnTo>
                      <a:lnTo>
                        <a:pt x="2218" y="571"/>
                      </a:lnTo>
                      <a:lnTo>
                        <a:pt x="2217" y="573"/>
                      </a:lnTo>
                      <a:lnTo>
                        <a:pt x="2204" y="571"/>
                      </a:lnTo>
                      <a:lnTo>
                        <a:pt x="2204" y="573"/>
                      </a:lnTo>
                      <a:lnTo>
                        <a:pt x="2203" y="573"/>
                      </a:lnTo>
                      <a:lnTo>
                        <a:pt x="2199" y="576"/>
                      </a:lnTo>
                      <a:lnTo>
                        <a:pt x="2197" y="576"/>
                      </a:lnTo>
                      <a:lnTo>
                        <a:pt x="2197" y="576"/>
                      </a:lnTo>
                      <a:lnTo>
                        <a:pt x="2190" y="576"/>
                      </a:lnTo>
                      <a:lnTo>
                        <a:pt x="2189" y="576"/>
                      </a:lnTo>
                      <a:lnTo>
                        <a:pt x="2189" y="576"/>
                      </a:lnTo>
                      <a:lnTo>
                        <a:pt x="2187" y="578"/>
                      </a:lnTo>
                      <a:lnTo>
                        <a:pt x="2187" y="576"/>
                      </a:lnTo>
                      <a:lnTo>
                        <a:pt x="2185" y="574"/>
                      </a:lnTo>
                      <a:lnTo>
                        <a:pt x="2182" y="585"/>
                      </a:lnTo>
                      <a:lnTo>
                        <a:pt x="2176" y="583"/>
                      </a:lnTo>
                      <a:lnTo>
                        <a:pt x="2171" y="583"/>
                      </a:lnTo>
                      <a:lnTo>
                        <a:pt x="2171" y="581"/>
                      </a:lnTo>
                      <a:lnTo>
                        <a:pt x="2171" y="581"/>
                      </a:lnTo>
                      <a:lnTo>
                        <a:pt x="2171" y="580"/>
                      </a:lnTo>
                      <a:lnTo>
                        <a:pt x="2169" y="580"/>
                      </a:lnTo>
                      <a:lnTo>
                        <a:pt x="2166" y="580"/>
                      </a:lnTo>
                      <a:lnTo>
                        <a:pt x="2166" y="581"/>
                      </a:lnTo>
                      <a:lnTo>
                        <a:pt x="2166" y="581"/>
                      </a:lnTo>
                      <a:lnTo>
                        <a:pt x="2166" y="585"/>
                      </a:lnTo>
                      <a:lnTo>
                        <a:pt x="2154" y="585"/>
                      </a:lnTo>
                      <a:lnTo>
                        <a:pt x="2154" y="585"/>
                      </a:lnTo>
                      <a:lnTo>
                        <a:pt x="2154" y="585"/>
                      </a:lnTo>
                      <a:lnTo>
                        <a:pt x="2152" y="585"/>
                      </a:lnTo>
                      <a:lnTo>
                        <a:pt x="2152" y="585"/>
                      </a:lnTo>
                      <a:lnTo>
                        <a:pt x="2150" y="585"/>
                      </a:lnTo>
                      <a:lnTo>
                        <a:pt x="2150" y="581"/>
                      </a:lnTo>
                      <a:lnTo>
                        <a:pt x="2145" y="583"/>
                      </a:lnTo>
                      <a:lnTo>
                        <a:pt x="2145" y="587"/>
                      </a:lnTo>
                      <a:lnTo>
                        <a:pt x="2138" y="587"/>
                      </a:lnTo>
                      <a:lnTo>
                        <a:pt x="2138" y="585"/>
                      </a:lnTo>
                      <a:lnTo>
                        <a:pt x="2136" y="585"/>
                      </a:lnTo>
                      <a:lnTo>
                        <a:pt x="2136" y="587"/>
                      </a:lnTo>
                      <a:lnTo>
                        <a:pt x="2133" y="587"/>
                      </a:lnTo>
                      <a:lnTo>
                        <a:pt x="2133" y="588"/>
                      </a:lnTo>
                      <a:lnTo>
                        <a:pt x="2128" y="588"/>
                      </a:lnTo>
                      <a:lnTo>
                        <a:pt x="2128" y="590"/>
                      </a:lnTo>
                      <a:lnTo>
                        <a:pt x="2124" y="590"/>
                      </a:lnTo>
                      <a:lnTo>
                        <a:pt x="2124" y="590"/>
                      </a:lnTo>
                      <a:lnTo>
                        <a:pt x="2121" y="592"/>
                      </a:lnTo>
                      <a:lnTo>
                        <a:pt x="2121" y="599"/>
                      </a:lnTo>
                      <a:lnTo>
                        <a:pt x="2121" y="599"/>
                      </a:lnTo>
                      <a:lnTo>
                        <a:pt x="2121" y="602"/>
                      </a:lnTo>
                      <a:lnTo>
                        <a:pt x="2119" y="602"/>
                      </a:lnTo>
                      <a:lnTo>
                        <a:pt x="2121" y="611"/>
                      </a:lnTo>
                      <a:lnTo>
                        <a:pt x="2124" y="613"/>
                      </a:lnTo>
                      <a:lnTo>
                        <a:pt x="2124" y="611"/>
                      </a:lnTo>
                      <a:lnTo>
                        <a:pt x="2126" y="611"/>
                      </a:lnTo>
                      <a:lnTo>
                        <a:pt x="2124" y="623"/>
                      </a:lnTo>
                      <a:lnTo>
                        <a:pt x="2124" y="623"/>
                      </a:lnTo>
                      <a:lnTo>
                        <a:pt x="2122" y="625"/>
                      </a:lnTo>
                      <a:lnTo>
                        <a:pt x="2122" y="628"/>
                      </a:lnTo>
                      <a:lnTo>
                        <a:pt x="2124" y="632"/>
                      </a:lnTo>
                      <a:lnTo>
                        <a:pt x="2124" y="635"/>
                      </a:lnTo>
                      <a:lnTo>
                        <a:pt x="2124" y="639"/>
                      </a:lnTo>
                      <a:lnTo>
                        <a:pt x="2124" y="642"/>
                      </a:lnTo>
                      <a:lnTo>
                        <a:pt x="2121" y="644"/>
                      </a:lnTo>
                      <a:lnTo>
                        <a:pt x="2117" y="644"/>
                      </a:lnTo>
                      <a:lnTo>
                        <a:pt x="2115" y="644"/>
                      </a:lnTo>
                      <a:lnTo>
                        <a:pt x="2110" y="644"/>
                      </a:lnTo>
                      <a:lnTo>
                        <a:pt x="2108" y="644"/>
                      </a:lnTo>
                      <a:lnTo>
                        <a:pt x="2108" y="642"/>
                      </a:lnTo>
                      <a:lnTo>
                        <a:pt x="2107" y="642"/>
                      </a:lnTo>
                      <a:lnTo>
                        <a:pt x="2107" y="641"/>
                      </a:lnTo>
                      <a:lnTo>
                        <a:pt x="2107" y="639"/>
                      </a:lnTo>
                      <a:lnTo>
                        <a:pt x="2105" y="639"/>
                      </a:lnTo>
                      <a:lnTo>
                        <a:pt x="2101" y="634"/>
                      </a:lnTo>
                      <a:lnTo>
                        <a:pt x="2100" y="634"/>
                      </a:lnTo>
                      <a:lnTo>
                        <a:pt x="2101" y="627"/>
                      </a:lnTo>
                      <a:lnTo>
                        <a:pt x="2091" y="630"/>
                      </a:lnTo>
                      <a:lnTo>
                        <a:pt x="2091" y="634"/>
                      </a:lnTo>
                      <a:lnTo>
                        <a:pt x="2089" y="634"/>
                      </a:lnTo>
                      <a:lnTo>
                        <a:pt x="2089" y="635"/>
                      </a:lnTo>
                      <a:lnTo>
                        <a:pt x="2087" y="635"/>
                      </a:lnTo>
                      <a:lnTo>
                        <a:pt x="2087" y="639"/>
                      </a:lnTo>
                      <a:lnTo>
                        <a:pt x="2086" y="639"/>
                      </a:lnTo>
                      <a:lnTo>
                        <a:pt x="2086" y="641"/>
                      </a:lnTo>
                      <a:lnTo>
                        <a:pt x="2086" y="641"/>
                      </a:lnTo>
                      <a:lnTo>
                        <a:pt x="2082" y="648"/>
                      </a:lnTo>
                      <a:lnTo>
                        <a:pt x="2082" y="648"/>
                      </a:lnTo>
                      <a:lnTo>
                        <a:pt x="2080" y="655"/>
                      </a:lnTo>
                      <a:lnTo>
                        <a:pt x="2079" y="655"/>
                      </a:lnTo>
                      <a:lnTo>
                        <a:pt x="2079" y="662"/>
                      </a:lnTo>
                      <a:lnTo>
                        <a:pt x="2079" y="663"/>
                      </a:lnTo>
                      <a:lnTo>
                        <a:pt x="2079" y="667"/>
                      </a:lnTo>
                      <a:lnTo>
                        <a:pt x="2077" y="670"/>
                      </a:lnTo>
                      <a:lnTo>
                        <a:pt x="2079" y="674"/>
                      </a:lnTo>
                      <a:lnTo>
                        <a:pt x="2079" y="674"/>
                      </a:lnTo>
                      <a:lnTo>
                        <a:pt x="2079" y="677"/>
                      </a:lnTo>
                      <a:lnTo>
                        <a:pt x="2080" y="677"/>
                      </a:lnTo>
                      <a:lnTo>
                        <a:pt x="2080" y="677"/>
                      </a:lnTo>
                      <a:lnTo>
                        <a:pt x="2080" y="677"/>
                      </a:lnTo>
                      <a:lnTo>
                        <a:pt x="2079" y="677"/>
                      </a:lnTo>
                      <a:lnTo>
                        <a:pt x="2079" y="679"/>
                      </a:lnTo>
                      <a:lnTo>
                        <a:pt x="2080" y="679"/>
                      </a:lnTo>
                      <a:lnTo>
                        <a:pt x="2080" y="684"/>
                      </a:lnTo>
                      <a:lnTo>
                        <a:pt x="2079" y="684"/>
                      </a:lnTo>
                      <a:lnTo>
                        <a:pt x="2079" y="686"/>
                      </a:lnTo>
                      <a:lnTo>
                        <a:pt x="2079" y="688"/>
                      </a:lnTo>
                      <a:lnTo>
                        <a:pt x="2077" y="688"/>
                      </a:lnTo>
                      <a:lnTo>
                        <a:pt x="2075" y="690"/>
                      </a:lnTo>
                      <a:lnTo>
                        <a:pt x="2073" y="690"/>
                      </a:lnTo>
                      <a:lnTo>
                        <a:pt x="2072" y="690"/>
                      </a:lnTo>
                      <a:lnTo>
                        <a:pt x="2072" y="688"/>
                      </a:lnTo>
                      <a:lnTo>
                        <a:pt x="2073" y="686"/>
                      </a:lnTo>
                      <a:lnTo>
                        <a:pt x="2073" y="683"/>
                      </a:lnTo>
                      <a:lnTo>
                        <a:pt x="2070" y="684"/>
                      </a:lnTo>
                      <a:lnTo>
                        <a:pt x="2068" y="686"/>
                      </a:lnTo>
                      <a:lnTo>
                        <a:pt x="2065" y="690"/>
                      </a:lnTo>
                      <a:lnTo>
                        <a:pt x="2063" y="695"/>
                      </a:lnTo>
                      <a:lnTo>
                        <a:pt x="2066" y="695"/>
                      </a:lnTo>
                      <a:lnTo>
                        <a:pt x="2066" y="697"/>
                      </a:lnTo>
                      <a:lnTo>
                        <a:pt x="2063" y="698"/>
                      </a:lnTo>
                      <a:lnTo>
                        <a:pt x="2061" y="702"/>
                      </a:lnTo>
                      <a:lnTo>
                        <a:pt x="2061" y="704"/>
                      </a:lnTo>
                      <a:lnTo>
                        <a:pt x="2059" y="705"/>
                      </a:lnTo>
                      <a:lnTo>
                        <a:pt x="2058" y="709"/>
                      </a:lnTo>
                      <a:lnTo>
                        <a:pt x="2058" y="709"/>
                      </a:lnTo>
                      <a:lnTo>
                        <a:pt x="2056" y="709"/>
                      </a:lnTo>
                      <a:lnTo>
                        <a:pt x="2056" y="707"/>
                      </a:lnTo>
                      <a:lnTo>
                        <a:pt x="2054" y="707"/>
                      </a:lnTo>
                      <a:lnTo>
                        <a:pt x="2056" y="707"/>
                      </a:lnTo>
                      <a:lnTo>
                        <a:pt x="2056" y="707"/>
                      </a:lnTo>
                      <a:lnTo>
                        <a:pt x="2058" y="705"/>
                      </a:lnTo>
                      <a:lnTo>
                        <a:pt x="2058" y="704"/>
                      </a:lnTo>
                      <a:lnTo>
                        <a:pt x="2052" y="705"/>
                      </a:lnTo>
                      <a:lnTo>
                        <a:pt x="2051" y="707"/>
                      </a:lnTo>
                      <a:lnTo>
                        <a:pt x="2047" y="709"/>
                      </a:lnTo>
                      <a:lnTo>
                        <a:pt x="2044" y="709"/>
                      </a:lnTo>
                      <a:lnTo>
                        <a:pt x="2042" y="704"/>
                      </a:lnTo>
                      <a:lnTo>
                        <a:pt x="2044" y="704"/>
                      </a:lnTo>
                      <a:lnTo>
                        <a:pt x="2044" y="704"/>
                      </a:lnTo>
                      <a:lnTo>
                        <a:pt x="2046" y="705"/>
                      </a:lnTo>
                      <a:lnTo>
                        <a:pt x="2046" y="704"/>
                      </a:lnTo>
                      <a:lnTo>
                        <a:pt x="2046" y="704"/>
                      </a:lnTo>
                      <a:lnTo>
                        <a:pt x="2047" y="704"/>
                      </a:lnTo>
                      <a:lnTo>
                        <a:pt x="2047" y="702"/>
                      </a:lnTo>
                      <a:lnTo>
                        <a:pt x="2046" y="702"/>
                      </a:lnTo>
                      <a:lnTo>
                        <a:pt x="2042" y="700"/>
                      </a:lnTo>
                      <a:lnTo>
                        <a:pt x="2042" y="700"/>
                      </a:lnTo>
                      <a:lnTo>
                        <a:pt x="2040" y="698"/>
                      </a:lnTo>
                      <a:lnTo>
                        <a:pt x="2040" y="698"/>
                      </a:lnTo>
                      <a:lnTo>
                        <a:pt x="2040" y="700"/>
                      </a:lnTo>
                      <a:lnTo>
                        <a:pt x="2032" y="702"/>
                      </a:lnTo>
                      <a:lnTo>
                        <a:pt x="2032" y="702"/>
                      </a:lnTo>
                      <a:lnTo>
                        <a:pt x="2028" y="702"/>
                      </a:lnTo>
                      <a:lnTo>
                        <a:pt x="2026" y="704"/>
                      </a:lnTo>
                      <a:lnTo>
                        <a:pt x="2025" y="704"/>
                      </a:lnTo>
                      <a:lnTo>
                        <a:pt x="2025" y="705"/>
                      </a:lnTo>
                      <a:lnTo>
                        <a:pt x="2021" y="705"/>
                      </a:lnTo>
                      <a:lnTo>
                        <a:pt x="2021" y="707"/>
                      </a:lnTo>
                      <a:lnTo>
                        <a:pt x="2016" y="707"/>
                      </a:lnTo>
                      <a:lnTo>
                        <a:pt x="2012" y="711"/>
                      </a:lnTo>
                      <a:lnTo>
                        <a:pt x="2011" y="711"/>
                      </a:lnTo>
                      <a:lnTo>
                        <a:pt x="2011" y="712"/>
                      </a:lnTo>
                      <a:lnTo>
                        <a:pt x="2005" y="711"/>
                      </a:lnTo>
                      <a:lnTo>
                        <a:pt x="2005" y="712"/>
                      </a:lnTo>
                      <a:lnTo>
                        <a:pt x="2004" y="712"/>
                      </a:lnTo>
                      <a:lnTo>
                        <a:pt x="2004" y="714"/>
                      </a:lnTo>
                      <a:lnTo>
                        <a:pt x="1983" y="716"/>
                      </a:lnTo>
                      <a:lnTo>
                        <a:pt x="1983" y="716"/>
                      </a:lnTo>
                      <a:lnTo>
                        <a:pt x="1981" y="716"/>
                      </a:lnTo>
                      <a:lnTo>
                        <a:pt x="1981" y="714"/>
                      </a:lnTo>
                      <a:lnTo>
                        <a:pt x="1977" y="714"/>
                      </a:lnTo>
                      <a:lnTo>
                        <a:pt x="1977" y="712"/>
                      </a:lnTo>
                      <a:lnTo>
                        <a:pt x="1974" y="712"/>
                      </a:lnTo>
                      <a:lnTo>
                        <a:pt x="1974" y="711"/>
                      </a:lnTo>
                      <a:lnTo>
                        <a:pt x="1970" y="712"/>
                      </a:lnTo>
                      <a:lnTo>
                        <a:pt x="1970" y="711"/>
                      </a:lnTo>
                      <a:lnTo>
                        <a:pt x="1962" y="709"/>
                      </a:lnTo>
                      <a:lnTo>
                        <a:pt x="1962" y="707"/>
                      </a:lnTo>
                      <a:lnTo>
                        <a:pt x="1958" y="709"/>
                      </a:lnTo>
                      <a:lnTo>
                        <a:pt x="1955" y="709"/>
                      </a:lnTo>
                      <a:lnTo>
                        <a:pt x="1955" y="711"/>
                      </a:lnTo>
                      <a:lnTo>
                        <a:pt x="1953" y="712"/>
                      </a:lnTo>
                      <a:lnTo>
                        <a:pt x="1951" y="714"/>
                      </a:lnTo>
                      <a:lnTo>
                        <a:pt x="1951" y="716"/>
                      </a:lnTo>
                      <a:lnTo>
                        <a:pt x="1950" y="714"/>
                      </a:lnTo>
                      <a:lnTo>
                        <a:pt x="1950" y="716"/>
                      </a:lnTo>
                      <a:lnTo>
                        <a:pt x="1946" y="716"/>
                      </a:lnTo>
                      <a:lnTo>
                        <a:pt x="1946" y="716"/>
                      </a:lnTo>
                      <a:lnTo>
                        <a:pt x="1944" y="716"/>
                      </a:lnTo>
                      <a:lnTo>
                        <a:pt x="1946" y="721"/>
                      </a:lnTo>
                      <a:lnTo>
                        <a:pt x="1943" y="721"/>
                      </a:lnTo>
                      <a:lnTo>
                        <a:pt x="1943" y="719"/>
                      </a:lnTo>
                      <a:lnTo>
                        <a:pt x="1941" y="719"/>
                      </a:lnTo>
                      <a:lnTo>
                        <a:pt x="1939" y="717"/>
                      </a:lnTo>
                      <a:lnTo>
                        <a:pt x="1937" y="717"/>
                      </a:lnTo>
                      <a:lnTo>
                        <a:pt x="1937" y="714"/>
                      </a:lnTo>
                      <a:lnTo>
                        <a:pt x="1936" y="714"/>
                      </a:lnTo>
                      <a:lnTo>
                        <a:pt x="1936" y="712"/>
                      </a:lnTo>
                      <a:lnTo>
                        <a:pt x="1929" y="714"/>
                      </a:lnTo>
                      <a:lnTo>
                        <a:pt x="1929" y="714"/>
                      </a:lnTo>
                      <a:lnTo>
                        <a:pt x="1925" y="712"/>
                      </a:lnTo>
                      <a:lnTo>
                        <a:pt x="1925" y="707"/>
                      </a:lnTo>
                      <a:lnTo>
                        <a:pt x="1925" y="707"/>
                      </a:lnTo>
                      <a:lnTo>
                        <a:pt x="1925" y="705"/>
                      </a:lnTo>
                      <a:lnTo>
                        <a:pt x="1923" y="705"/>
                      </a:lnTo>
                      <a:lnTo>
                        <a:pt x="1923" y="704"/>
                      </a:lnTo>
                      <a:lnTo>
                        <a:pt x="1923" y="702"/>
                      </a:lnTo>
                      <a:lnTo>
                        <a:pt x="1923" y="702"/>
                      </a:lnTo>
                      <a:lnTo>
                        <a:pt x="1923" y="702"/>
                      </a:lnTo>
                      <a:lnTo>
                        <a:pt x="1922" y="700"/>
                      </a:lnTo>
                      <a:lnTo>
                        <a:pt x="1922" y="698"/>
                      </a:lnTo>
                      <a:lnTo>
                        <a:pt x="1920" y="698"/>
                      </a:lnTo>
                      <a:lnTo>
                        <a:pt x="1920" y="698"/>
                      </a:lnTo>
                      <a:lnTo>
                        <a:pt x="1923" y="698"/>
                      </a:lnTo>
                      <a:lnTo>
                        <a:pt x="1925" y="693"/>
                      </a:lnTo>
                      <a:lnTo>
                        <a:pt x="1925" y="693"/>
                      </a:lnTo>
                      <a:lnTo>
                        <a:pt x="1923" y="691"/>
                      </a:lnTo>
                      <a:lnTo>
                        <a:pt x="1923" y="693"/>
                      </a:lnTo>
                      <a:lnTo>
                        <a:pt x="1922" y="695"/>
                      </a:lnTo>
                      <a:lnTo>
                        <a:pt x="1918" y="695"/>
                      </a:lnTo>
                      <a:lnTo>
                        <a:pt x="1918" y="691"/>
                      </a:lnTo>
                      <a:lnTo>
                        <a:pt x="1920" y="690"/>
                      </a:lnTo>
                      <a:lnTo>
                        <a:pt x="1920" y="690"/>
                      </a:lnTo>
                      <a:lnTo>
                        <a:pt x="1920" y="683"/>
                      </a:lnTo>
                      <a:lnTo>
                        <a:pt x="1922" y="683"/>
                      </a:lnTo>
                      <a:lnTo>
                        <a:pt x="1922" y="681"/>
                      </a:lnTo>
                      <a:lnTo>
                        <a:pt x="1923" y="681"/>
                      </a:lnTo>
                      <a:lnTo>
                        <a:pt x="1923" y="677"/>
                      </a:lnTo>
                      <a:lnTo>
                        <a:pt x="1923" y="674"/>
                      </a:lnTo>
                      <a:lnTo>
                        <a:pt x="1925" y="674"/>
                      </a:lnTo>
                      <a:lnTo>
                        <a:pt x="1927" y="670"/>
                      </a:lnTo>
                      <a:lnTo>
                        <a:pt x="1929" y="667"/>
                      </a:lnTo>
                      <a:lnTo>
                        <a:pt x="1929" y="662"/>
                      </a:lnTo>
                      <a:lnTo>
                        <a:pt x="1930" y="663"/>
                      </a:lnTo>
                      <a:lnTo>
                        <a:pt x="1930" y="663"/>
                      </a:lnTo>
                      <a:lnTo>
                        <a:pt x="1932" y="665"/>
                      </a:lnTo>
                      <a:lnTo>
                        <a:pt x="1936" y="665"/>
                      </a:lnTo>
                      <a:lnTo>
                        <a:pt x="1936" y="663"/>
                      </a:lnTo>
                      <a:lnTo>
                        <a:pt x="1936" y="662"/>
                      </a:lnTo>
                      <a:lnTo>
                        <a:pt x="1937" y="660"/>
                      </a:lnTo>
                      <a:lnTo>
                        <a:pt x="1929" y="656"/>
                      </a:lnTo>
                      <a:lnTo>
                        <a:pt x="1929" y="651"/>
                      </a:lnTo>
                      <a:lnTo>
                        <a:pt x="1929" y="642"/>
                      </a:lnTo>
                      <a:lnTo>
                        <a:pt x="1925" y="642"/>
                      </a:lnTo>
                      <a:lnTo>
                        <a:pt x="1923" y="641"/>
                      </a:lnTo>
                      <a:lnTo>
                        <a:pt x="1923" y="642"/>
                      </a:lnTo>
                      <a:lnTo>
                        <a:pt x="1922" y="642"/>
                      </a:lnTo>
                      <a:lnTo>
                        <a:pt x="1922" y="641"/>
                      </a:lnTo>
                      <a:lnTo>
                        <a:pt x="1923" y="641"/>
                      </a:lnTo>
                      <a:lnTo>
                        <a:pt x="1929" y="641"/>
                      </a:lnTo>
                      <a:lnTo>
                        <a:pt x="1929" y="639"/>
                      </a:lnTo>
                      <a:lnTo>
                        <a:pt x="1932" y="635"/>
                      </a:lnTo>
                      <a:lnTo>
                        <a:pt x="1932" y="632"/>
                      </a:lnTo>
                      <a:lnTo>
                        <a:pt x="1932" y="628"/>
                      </a:lnTo>
                      <a:lnTo>
                        <a:pt x="1932" y="627"/>
                      </a:lnTo>
                      <a:lnTo>
                        <a:pt x="1932" y="623"/>
                      </a:lnTo>
                      <a:lnTo>
                        <a:pt x="1930" y="623"/>
                      </a:lnTo>
                      <a:lnTo>
                        <a:pt x="1930" y="625"/>
                      </a:lnTo>
                      <a:lnTo>
                        <a:pt x="1929" y="625"/>
                      </a:lnTo>
                      <a:lnTo>
                        <a:pt x="1929" y="627"/>
                      </a:lnTo>
                      <a:lnTo>
                        <a:pt x="1925" y="627"/>
                      </a:lnTo>
                      <a:lnTo>
                        <a:pt x="1923" y="627"/>
                      </a:lnTo>
                      <a:lnTo>
                        <a:pt x="1922" y="628"/>
                      </a:lnTo>
                      <a:lnTo>
                        <a:pt x="1922" y="630"/>
                      </a:lnTo>
                      <a:lnTo>
                        <a:pt x="1922" y="632"/>
                      </a:lnTo>
                      <a:lnTo>
                        <a:pt x="1920" y="634"/>
                      </a:lnTo>
                      <a:lnTo>
                        <a:pt x="1918" y="635"/>
                      </a:lnTo>
                      <a:lnTo>
                        <a:pt x="1918" y="637"/>
                      </a:lnTo>
                      <a:lnTo>
                        <a:pt x="1916" y="637"/>
                      </a:lnTo>
                      <a:lnTo>
                        <a:pt x="1908" y="639"/>
                      </a:lnTo>
                      <a:lnTo>
                        <a:pt x="1908" y="637"/>
                      </a:lnTo>
                      <a:lnTo>
                        <a:pt x="1906" y="637"/>
                      </a:lnTo>
                      <a:lnTo>
                        <a:pt x="1906" y="639"/>
                      </a:lnTo>
                      <a:lnTo>
                        <a:pt x="1904" y="639"/>
                      </a:lnTo>
                      <a:lnTo>
                        <a:pt x="1901" y="641"/>
                      </a:lnTo>
                      <a:lnTo>
                        <a:pt x="1899" y="642"/>
                      </a:lnTo>
                      <a:lnTo>
                        <a:pt x="1897" y="644"/>
                      </a:lnTo>
                      <a:lnTo>
                        <a:pt x="1897" y="646"/>
                      </a:lnTo>
                      <a:lnTo>
                        <a:pt x="1897" y="648"/>
                      </a:lnTo>
                      <a:lnTo>
                        <a:pt x="1895" y="649"/>
                      </a:lnTo>
                      <a:lnTo>
                        <a:pt x="1897" y="649"/>
                      </a:lnTo>
                      <a:lnTo>
                        <a:pt x="1899" y="649"/>
                      </a:lnTo>
                      <a:lnTo>
                        <a:pt x="1901" y="651"/>
                      </a:lnTo>
                      <a:lnTo>
                        <a:pt x="1902" y="646"/>
                      </a:lnTo>
                      <a:lnTo>
                        <a:pt x="1904" y="644"/>
                      </a:lnTo>
                      <a:lnTo>
                        <a:pt x="1908" y="642"/>
                      </a:lnTo>
                      <a:lnTo>
                        <a:pt x="1908" y="641"/>
                      </a:lnTo>
                      <a:lnTo>
                        <a:pt x="1911" y="642"/>
                      </a:lnTo>
                      <a:lnTo>
                        <a:pt x="1916" y="642"/>
                      </a:lnTo>
                      <a:lnTo>
                        <a:pt x="1916" y="646"/>
                      </a:lnTo>
                      <a:lnTo>
                        <a:pt x="1916" y="648"/>
                      </a:lnTo>
                      <a:lnTo>
                        <a:pt x="1916" y="651"/>
                      </a:lnTo>
                      <a:lnTo>
                        <a:pt x="1916" y="653"/>
                      </a:lnTo>
                      <a:lnTo>
                        <a:pt x="1916" y="653"/>
                      </a:lnTo>
                      <a:lnTo>
                        <a:pt x="1916" y="653"/>
                      </a:lnTo>
                      <a:lnTo>
                        <a:pt x="1915" y="651"/>
                      </a:lnTo>
                      <a:lnTo>
                        <a:pt x="1915" y="651"/>
                      </a:lnTo>
                      <a:lnTo>
                        <a:pt x="1915" y="649"/>
                      </a:lnTo>
                      <a:lnTo>
                        <a:pt x="1911" y="649"/>
                      </a:lnTo>
                      <a:lnTo>
                        <a:pt x="1909" y="651"/>
                      </a:lnTo>
                      <a:lnTo>
                        <a:pt x="1908" y="653"/>
                      </a:lnTo>
                      <a:lnTo>
                        <a:pt x="1908" y="655"/>
                      </a:lnTo>
                      <a:lnTo>
                        <a:pt x="1906" y="656"/>
                      </a:lnTo>
                      <a:lnTo>
                        <a:pt x="1895" y="655"/>
                      </a:lnTo>
                      <a:lnTo>
                        <a:pt x="1895" y="658"/>
                      </a:lnTo>
                      <a:lnTo>
                        <a:pt x="1895" y="663"/>
                      </a:lnTo>
                      <a:lnTo>
                        <a:pt x="1895" y="669"/>
                      </a:lnTo>
                      <a:lnTo>
                        <a:pt x="1899" y="669"/>
                      </a:lnTo>
                      <a:lnTo>
                        <a:pt x="1899" y="672"/>
                      </a:lnTo>
                      <a:lnTo>
                        <a:pt x="1901" y="672"/>
                      </a:lnTo>
                      <a:lnTo>
                        <a:pt x="1901" y="674"/>
                      </a:lnTo>
                      <a:lnTo>
                        <a:pt x="1899" y="674"/>
                      </a:lnTo>
                      <a:lnTo>
                        <a:pt x="1897" y="674"/>
                      </a:lnTo>
                      <a:lnTo>
                        <a:pt x="1897" y="679"/>
                      </a:lnTo>
                      <a:lnTo>
                        <a:pt x="1897" y="683"/>
                      </a:lnTo>
                      <a:lnTo>
                        <a:pt x="1899" y="684"/>
                      </a:lnTo>
                      <a:lnTo>
                        <a:pt x="1901" y="686"/>
                      </a:lnTo>
                      <a:lnTo>
                        <a:pt x="1904" y="686"/>
                      </a:lnTo>
                      <a:lnTo>
                        <a:pt x="1904" y="690"/>
                      </a:lnTo>
                      <a:lnTo>
                        <a:pt x="1906" y="691"/>
                      </a:lnTo>
                      <a:lnTo>
                        <a:pt x="1904" y="695"/>
                      </a:lnTo>
                      <a:lnTo>
                        <a:pt x="1904" y="695"/>
                      </a:lnTo>
                      <a:lnTo>
                        <a:pt x="1902" y="697"/>
                      </a:lnTo>
                      <a:lnTo>
                        <a:pt x="1902" y="697"/>
                      </a:lnTo>
                      <a:lnTo>
                        <a:pt x="1902" y="698"/>
                      </a:lnTo>
                      <a:lnTo>
                        <a:pt x="1904" y="698"/>
                      </a:lnTo>
                      <a:lnTo>
                        <a:pt x="1906" y="704"/>
                      </a:lnTo>
                      <a:lnTo>
                        <a:pt x="1908" y="704"/>
                      </a:lnTo>
                      <a:lnTo>
                        <a:pt x="1908" y="711"/>
                      </a:lnTo>
                      <a:lnTo>
                        <a:pt x="1906" y="711"/>
                      </a:lnTo>
                      <a:lnTo>
                        <a:pt x="1906" y="714"/>
                      </a:lnTo>
                      <a:lnTo>
                        <a:pt x="1908" y="717"/>
                      </a:lnTo>
                      <a:lnTo>
                        <a:pt x="1909" y="721"/>
                      </a:lnTo>
                      <a:lnTo>
                        <a:pt x="1911" y="723"/>
                      </a:lnTo>
                      <a:lnTo>
                        <a:pt x="1911" y="723"/>
                      </a:lnTo>
                      <a:lnTo>
                        <a:pt x="1904" y="723"/>
                      </a:lnTo>
                      <a:lnTo>
                        <a:pt x="1904" y="728"/>
                      </a:lnTo>
                      <a:lnTo>
                        <a:pt x="1902" y="730"/>
                      </a:lnTo>
                      <a:lnTo>
                        <a:pt x="1901" y="731"/>
                      </a:lnTo>
                      <a:lnTo>
                        <a:pt x="1901" y="733"/>
                      </a:lnTo>
                      <a:lnTo>
                        <a:pt x="1899" y="733"/>
                      </a:lnTo>
                      <a:lnTo>
                        <a:pt x="1899" y="730"/>
                      </a:lnTo>
                      <a:lnTo>
                        <a:pt x="1899" y="730"/>
                      </a:lnTo>
                      <a:lnTo>
                        <a:pt x="1897" y="728"/>
                      </a:lnTo>
                      <a:lnTo>
                        <a:pt x="1892" y="730"/>
                      </a:lnTo>
                      <a:lnTo>
                        <a:pt x="1888" y="731"/>
                      </a:lnTo>
                      <a:lnTo>
                        <a:pt x="1885" y="733"/>
                      </a:lnTo>
                      <a:lnTo>
                        <a:pt x="1887" y="737"/>
                      </a:lnTo>
                      <a:lnTo>
                        <a:pt x="1887" y="738"/>
                      </a:lnTo>
                      <a:lnTo>
                        <a:pt x="1890" y="740"/>
                      </a:lnTo>
                      <a:lnTo>
                        <a:pt x="1890" y="742"/>
                      </a:lnTo>
                      <a:lnTo>
                        <a:pt x="1883" y="738"/>
                      </a:lnTo>
                      <a:lnTo>
                        <a:pt x="1883" y="735"/>
                      </a:lnTo>
                      <a:lnTo>
                        <a:pt x="1881" y="733"/>
                      </a:lnTo>
                      <a:lnTo>
                        <a:pt x="1878" y="733"/>
                      </a:lnTo>
                      <a:lnTo>
                        <a:pt x="1874" y="733"/>
                      </a:lnTo>
                      <a:lnTo>
                        <a:pt x="1874" y="733"/>
                      </a:lnTo>
                      <a:lnTo>
                        <a:pt x="1874" y="735"/>
                      </a:lnTo>
                      <a:lnTo>
                        <a:pt x="1873" y="735"/>
                      </a:lnTo>
                      <a:lnTo>
                        <a:pt x="1873" y="733"/>
                      </a:lnTo>
                      <a:lnTo>
                        <a:pt x="1869" y="733"/>
                      </a:lnTo>
                      <a:lnTo>
                        <a:pt x="1869" y="731"/>
                      </a:lnTo>
                      <a:lnTo>
                        <a:pt x="1867" y="731"/>
                      </a:lnTo>
                      <a:lnTo>
                        <a:pt x="1864" y="733"/>
                      </a:lnTo>
                      <a:lnTo>
                        <a:pt x="1862" y="733"/>
                      </a:lnTo>
                      <a:lnTo>
                        <a:pt x="1860" y="737"/>
                      </a:lnTo>
                      <a:lnTo>
                        <a:pt x="1860" y="737"/>
                      </a:lnTo>
                      <a:lnTo>
                        <a:pt x="1857" y="738"/>
                      </a:lnTo>
                      <a:lnTo>
                        <a:pt x="1855" y="740"/>
                      </a:lnTo>
                      <a:lnTo>
                        <a:pt x="1854" y="740"/>
                      </a:lnTo>
                      <a:lnTo>
                        <a:pt x="1850" y="740"/>
                      </a:lnTo>
                      <a:lnTo>
                        <a:pt x="1848" y="744"/>
                      </a:lnTo>
                      <a:lnTo>
                        <a:pt x="1848" y="744"/>
                      </a:lnTo>
                      <a:lnTo>
                        <a:pt x="1848" y="747"/>
                      </a:lnTo>
                      <a:lnTo>
                        <a:pt x="1847" y="747"/>
                      </a:lnTo>
                      <a:lnTo>
                        <a:pt x="1845" y="749"/>
                      </a:lnTo>
                      <a:lnTo>
                        <a:pt x="1845" y="752"/>
                      </a:lnTo>
                      <a:lnTo>
                        <a:pt x="1845" y="754"/>
                      </a:lnTo>
                      <a:lnTo>
                        <a:pt x="1841" y="756"/>
                      </a:lnTo>
                      <a:lnTo>
                        <a:pt x="1843" y="758"/>
                      </a:lnTo>
                      <a:lnTo>
                        <a:pt x="1843" y="759"/>
                      </a:lnTo>
                      <a:lnTo>
                        <a:pt x="1845" y="759"/>
                      </a:lnTo>
                      <a:lnTo>
                        <a:pt x="1843" y="761"/>
                      </a:lnTo>
                      <a:lnTo>
                        <a:pt x="1841" y="763"/>
                      </a:lnTo>
                      <a:lnTo>
                        <a:pt x="1841" y="763"/>
                      </a:lnTo>
                      <a:lnTo>
                        <a:pt x="1840" y="765"/>
                      </a:lnTo>
                      <a:lnTo>
                        <a:pt x="1840" y="765"/>
                      </a:lnTo>
                      <a:lnTo>
                        <a:pt x="1840" y="766"/>
                      </a:lnTo>
                      <a:lnTo>
                        <a:pt x="1841" y="766"/>
                      </a:lnTo>
                      <a:lnTo>
                        <a:pt x="1841" y="768"/>
                      </a:lnTo>
                      <a:lnTo>
                        <a:pt x="1841" y="768"/>
                      </a:lnTo>
                      <a:lnTo>
                        <a:pt x="1840" y="770"/>
                      </a:lnTo>
                      <a:lnTo>
                        <a:pt x="1840" y="772"/>
                      </a:lnTo>
                      <a:lnTo>
                        <a:pt x="1838" y="772"/>
                      </a:lnTo>
                      <a:lnTo>
                        <a:pt x="1836" y="770"/>
                      </a:lnTo>
                      <a:lnTo>
                        <a:pt x="1833" y="770"/>
                      </a:lnTo>
                      <a:lnTo>
                        <a:pt x="1833" y="772"/>
                      </a:lnTo>
                      <a:lnTo>
                        <a:pt x="1833" y="772"/>
                      </a:lnTo>
                      <a:lnTo>
                        <a:pt x="1831" y="772"/>
                      </a:lnTo>
                      <a:lnTo>
                        <a:pt x="1831" y="772"/>
                      </a:lnTo>
                      <a:lnTo>
                        <a:pt x="1829" y="770"/>
                      </a:lnTo>
                      <a:lnTo>
                        <a:pt x="1827" y="770"/>
                      </a:lnTo>
                      <a:lnTo>
                        <a:pt x="1826" y="770"/>
                      </a:lnTo>
                      <a:lnTo>
                        <a:pt x="1826" y="770"/>
                      </a:lnTo>
                      <a:lnTo>
                        <a:pt x="1819" y="772"/>
                      </a:lnTo>
                      <a:lnTo>
                        <a:pt x="1819" y="773"/>
                      </a:lnTo>
                      <a:lnTo>
                        <a:pt x="1815" y="773"/>
                      </a:lnTo>
                      <a:lnTo>
                        <a:pt x="1815" y="773"/>
                      </a:lnTo>
                      <a:lnTo>
                        <a:pt x="1810" y="773"/>
                      </a:lnTo>
                      <a:lnTo>
                        <a:pt x="1808" y="777"/>
                      </a:lnTo>
                      <a:lnTo>
                        <a:pt x="1801" y="777"/>
                      </a:lnTo>
                      <a:lnTo>
                        <a:pt x="1801" y="779"/>
                      </a:lnTo>
                      <a:lnTo>
                        <a:pt x="1798" y="779"/>
                      </a:lnTo>
                      <a:lnTo>
                        <a:pt x="1799" y="791"/>
                      </a:lnTo>
                      <a:lnTo>
                        <a:pt x="1798" y="791"/>
                      </a:lnTo>
                      <a:lnTo>
                        <a:pt x="1798" y="793"/>
                      </a:lnTo>
                      <a:lnTo>
                        <a:pt x="1798" y="794"/>
                      </a:lnTo>
                      <a:lnTo>
                        <a:pt x="1799" y="794"/>
                      </a:lnTo>
                      <a:lnTo>
                        <a:pt x="1799" y="798"/>
                      </a:lnTo>
                      <a:lnTo>
                        <a:pt x="1798" y="798"/>
                      </a:lnTo>
                      <a:lnTo>
                        <a:pt x="1796" y="798"/>
                      </a:lnTo>
                      <a:lnTo>
                        <a:pt x="1792" y="798"/>
                      </a:lnTo>
                      <a:lnTo>
                        <a:pt x="1789" y="800"/>
                      </a:lnTo>
                      <a:lnTo>
                        <a:pt x="1787" y="801"/>
                      </a:lnTo>
                      <a:lnTo>
                        <a:pt x="1784" y="803"/>
                      </a:lnTo>
                      <a:lnTo>
                        <a:pt x="1782" y="803"/>
                      </a:lnTo>
                      <a:lnTo>
                        <a:pt x="1782" y="805"/>
                      </a:lnTo>
                      <a:lnTo>
                        <a:pt x="1782" y="807"/>
                      </a:lnTo>
                      <a:lnTo>
                        <a:pt x="1782" y="808"/>
                      </a:lnTo>
                      <a:lnTo>
                        <a:pt x="1782" y="810"/>
                      </a:lnTo>
                      <a:lnTo>
                        <a:pt x="1782" y="810"/>
                      </a:lnTo>
                      <a:lnTo>
                        <a:pt x="1782" y="810"/>
                      </a:lnTo>
                      <a:lnTo>
                        <a:pt x="1777" y="810"/>
                      </a:lnTo>
                      <a:lnTo>
                        <a:pt x="1777" y="812"/>
                      </a:lnTo>
                      <a:lnTo>
                        <a:pt x="1763" y="812"/>
                      </a:lnTo>
                      <a:lnTo>
                        <a:pt x="1763" y="814"/>
                      </a:lnTo>
                      <a:lnTo>
                        <a:pt x="1763" y="814"/>
                      </a:lnTo>
                      <a:lnTo>
                        <a:pt x="1759" y="814"/>
                      </a:lnTo>
                      <a:lnTo>
                        <a:pt x="1759" y="805"/>
                      </a:lnTo>
                      <a:lnTo>
                        <a:pt x="1751" y="807"/>
                      </a:lnTo>
                      <a:lnTo>
                        <a:pt x="1751" y="808"/>
                      </a:lnTo>
                      <a:lnTo>
                        <a:pt x="1752" y="808"/>
                      </a:lnTo>
                      <a:lnTo>
                        <a:pt x="1752" y="810"/>
                      </a:lnTo>
                      <a:lnTo>
                        <a:pt x="1752" y="814"/>
                      </a:lnTo>
                      <a:lnTo>
                        <a:pt x="1754" y="814"/>
                      </a:lnTo>
                      <a:lnTo>
                        <a:pt x="1754" y="815"/>
                      </a:lnTo>
                      <a:lnTo>
                        <a:pt x="1754" y="815"/>
                      </a:lnTo>
                      <a:lnTo>
                        <a:pt x="1756" y="819"/>
                      </a:lnTo>
                      <a:lnTo>
                        <a:pt x="1756" y="822"/>
                      </a:lnTo>
                      <a:lnTo>
                        <a:pt x="1756" y="824"/>
                      </a:lnTo>
                      <a:lnTo>
                        <a:pt x="1756" y="826"/>
                      </a:lnTo>
                      <a:lnTo>
                        <a:pt x="1758" y="827"/>
                      </a:lnTo>
                      <a:lnTo>
                        <a:pt x="1758" y="831"/>
                      </a:lnTo>
                      <a:lnTo>
                        <a:pt x="1749" y="831"/>
                      </a:lnTo>
                      <a:lnTo>
                        <a:pt x="1749" y="827"/>
                      </a:lnTo>
                      <a:lnTo>
                        <a:pt x="1749" y="827"/>
                      </a:lnTo>
                      <a:lnTo>
                        <a:pt x="1749" y="829"/>
                      </a:lnTo>
                      <a:lnTo>
                        <a:pt x="1749" y="829"/>
                      </a:lnTo>
                      <a:lnTo>
                        <a:pt x="1745" y="829"/>
                      </a:lnTo>
                      <a:lnTo>
                        <a:pt x="1744" y="831"/>
                      </a:lnTo>
                      <a:lnTo>
                        <a:pt x="1738" y="831"/>
                      </a:lnTo>
                      <a:lnTo>
                        <a:pt x="1738" y="833"/>
                      </a:lnTo>
                      <a:lnTo>
                        <a:pt x="1737" y="833"/>
                      </a:lnTo>
                      <a:lnTo>
                        <a:pt x="1737" y="834"/>
                      </a:lnTo>
                      <a:lnTo>
                        <a:pt x="1733" y="834"/>
                      </a:lnTo>
                      <a:lnTo>
                        <a:pt x="1731" y="827"/>
                      </a:lnTo>
                      <a:lnTo>
                        <a:pt x="1728" y="827"/>
                      </a:lnTo>
                      <a:lnTo>
                        <a:pt x="1724" y="829"/>
                      </a:lnTo>
                      <a:lnTo>
                        <a:pt x="1723" y="829"/>
                      </a:lnTo>
                      <a:lnTo>
                        <a:pt x="1723" y="831"/>
                      </a:lnTo>
                      <a:lnTo>
                        <a:pt x="1721" y="831"/>
                      </a:lnTo>
                      <a:lnTo>
                        <a:pt x="1721" y="831"/>
                      </a:lnTo>
                      <a:lnTo>
                        <a:pt x="1719" y="831"/>
                      </a:lnTo>
                      <a:lnTo>
                        <a:pt x="1716" y="831"/>
                      </a:lnTo>
                      <a:lnTo>
                        <a:pt x="1712" y="831"/>
                      </a:lnTo>
                      <a:lnTo>
                        <a:pt x="1710" y="833"/>
                      </a:lnTo>
                      <a:lnTo>
                        <a:pt x="1709" y="833"/>
                      </a:lnTo>
                      <a:lnTo>
                        <a:pt x="1709" y="834"/>
                      </a:lnTo>
                      <a:lnTo>
                        <a:pt x="1709" y="836"/>
                      </a:lnTo>
                      <a:lnTo>
                        <a:pt x="1710" y="836"/>
                      </a:lnTo>
                      <a:lnTo>
                        <a:pt x="1714" y="838"/>
                      </a:lnTo>
                      <a:lnTo>
                        <a:pt x="1716" y="840"/>
                      </a:lnTo>
                      <a:lnTo>
                        <a:pt x="1716" y="840"/>
                      </a:lnTo>
                      <a:lnTo>
                        <a:pt x="1714" y="840"/>
                      </a:lnTo>
                      <a:lnTo>
                        <a:pt x="1714" y="841"/>
                      </a:lnTo>
                      <a:lnTo>
                        <a:pt x="1712" y="841"/>
                      </a:lnTo>
                      <a:lnTo>
                        <a:pt x="1712" y="840"/>
                      </a:lnTo>
                      <a:lnTo>
                        <a:pt x="1710" y="840"/>
                      </a:lnTo>
                      <a:lnTo>
                        <a:pt x="1710" y="843"/>
                      </a:lnTo>
                      <a:lnTo>
                        <a:pt x="1710" y="845"/>
                      </a:lnTo>
                      <a:lnTo>
                        <a:pt x="1710" y="845"/>
                      </a:lnTo>
                      <a:lnTo>
                        <a:pt x="1707" y="845"/>
                      </a:lnTo>
                      <a:lnTo>
                        <a:pt x="1709" y="848"/>
                      </a:lnTo>
                      <a:lnTo>
                        <a:pt x="1719" y="845"/>
                      </a:lnTo>
                      <a:lnTo>
                        <a:pt x="1721" y="850"/>
                      </a:lnTo>
                      <a:lnTo>
                        <a:pt x="1723" y="848"/>
                      </a:lnTo>
                      <a:lnTo>
                        <a:pt x="1724" y="852"/>
                      </a:lnTo>
                      <a:lnTo>
                        <a:pt x="1726" y="852"/>
                      </a:lnTo>
                      <a:lnTo>
                        <a:pt x="1728" y="854"/>
                      </a:lnTo>
                      <a:lnTo>
                        <a:pt x="1730" y="855"/>
                      </a:lnTo>
                      <a:lnTo>
                        <a:pt x="1730" y="859"/>
                      </a:lnTo>
                      <a:lnTo>
                        <a:pt x="1731" y="859"/>
                      </a:lnTo>
                      <a:lnTo>
                        <a:pt x="1731" y="857"/>
                      </a:lnTo>
                      <a:lnTo>
                        <a:pt x="1731" y="857"/>
                      </a:lnTo>
                      <a:lnTo>
                        <a:pt x="1731" y="854"/>
                      </a:lnTo>
                      <a:lnTo>
                        <a:pt x="1733" y="854"/>
                      </a:lnTo>
                      <a:lnTo>
                        <a:pt x="1735" y="854"/>
                      </a:lnTo>
                      <a:lnTo>
                        <a:pt x="1735" y="852"/>
                      </a:lnTo>
                      <a:lnTo>
                        <a:pt x="1737" y="852"/>
                      </a:lnTo>
                      <a:lnTo>
                        <a:pt x="1737" y="854"/>
                      </a:lnTo>
                      <a:lnTo>
                        <a:pt x="1737" y="854"/>
                      </a:lnTo>
                      <a:lnTo>
                        <a:pt x="1738" y="854"/>
                      </a:lnTo>
                      <a:lnTo>
                        <a:pt x="1738" y="854"/>
                      </a:lnTo>
                      <a:lnTo>
                        <a:pt x="1737" y="855"/>
                      </a:lnTo>
                      <a:lnTo>
                        <a:pt x="1737" y="855"/>
                      </a:lnTo>
                      <a:lnTo>
                        <a:pt x="1733" y="857"/>
                      </a:lnTo>
                      <a:lnTo>
                        <a:pt x="1733" y="859"/>
                      </a:lnTo>
                      <a:lnTo>
                        <a:pt x="1740" y="859"/>
                      </a:lnTo>
                      <a:lnTo>
                        <a:pt x="1738" y="861"/>
                      </a:lnTo>
                      <a:lnTo>
                        <a:pt x="1738" y="862"/>
                      </a:lnTo>
                      <a:lnTo>
                        <a:pt x="1738" y="864"/>
                      </a:lnTo>
                      <a:lnTo>
                        <a:pt x="1740" y="864"/>
                      </a:lnTo>
                      <a:lnTo>
                        <a:pt x="1740" y="864"/>
                      </a:lnTo>
                      <a:lnTo>
                        <a:pt x="1745" y="864"/>
                      </a:lnTo>
                      <a:lnTo>
                        <a:pt x="1745" y="866"/>
                      </a:lnTo>
                      <a:lnTo>
                        <a:pt x="1744" y="868"/>
                      </a:lnTo>
                      <a:lnTo>
                        <a:pt x="1744" y="868"/>
                      </a:lnTo>
                      <a:lnTo>
                        <a:pt x="1744" y="868"/>
                      </a:lnTo>
                      <a:lnTo>
                        <a:pt x="1744" y="869"/>
                      </a:lnTo>
                      <a:lnTo>
                        <a:pt x="1745" y="869"/>
                      </a:lnTo>
                      <a:lnTo>
                        <a:pt x="1745" y="875"/>
                      </a:lnTo>
                      <a:lnTo>
                        <a:pt x="1747" y="876"/>
                      </a:lnTo>
                      <a:lnTo>
                        <a:pt x="1747" y="878"/>
                      </a:lnTo>
                      <a:lnTo>
                        <a:pt x="1751" y="880"/>
                      </a:lnTo>
                      <a:lnTo>
                        <a:pt x="1752" y="883"/>
                      </a:lnTo>
                      <a:lnTo>
                        <a:pt x="1759" y="885"/>
                      </a:lnTo>
                      <a:lnTo>
                        <a:pt x="1761" y="889"/>
                      </a:lnTo>
                      <a:lnTo>
                        <a:pt x="1764" y="887"/>
                      </a:lnTo>
                      <a:lnTo>
                        <a:pt x="1764" y="899"/>
                      </a:lnTo>
                      <a:lnTo>
                        <a:pt x="1764" y="899"/>
                      </a:lnTo>
                      <a:lnTo>
                        <a:pt x="1764" y="899"/>
                      </a:lnTo>
                      <a:lnTo>
                        <a:pt x="1764" y="901"/>
                      </a:lnTo>
                      <a:lnTo>
                        <a:pt x="1764" y="901"/>
                      </a:lnTo>
                      <a:lnTo>
                        <a:pt x="1766" y="904"/>
                      </a:lnTo>
                      <a:lnTo>
                        <a:pt x="1764" y="906"/>
                      </a:lnTo>
                      <a:lnTo>
                        <a:pt x="1764" y="915"/>
                      </a:lnTo>
                      <a:lnTo>
                        <a:pt x="1766" y="916"/>
                      </a:lnTo>
                      <a:lnTo>
                        <a:pt x="1763" y="925"/>
                      </a:lnTo>
                      <a:lnTo>
                        <a:pt x="1763" y="925"/>
                      </a:lnTo>
                      <a:lnTo>
                        <a:pt x="1763" y="925"/>
                      </a:lnTo>
                      <a:lnTo>
                        <a:pt x="1764" y="927"/>
                      </a:lnTo>
                      <a:lnTo>
                        <a:pt x="1763" y="936"/>
                      </a:lnTo>
                      <a:lnTo>
                        <a:pt x="1759" y="937"/>
                      </a:lnTo>
                      <a:lnTo>
                        <a:pt x="1758" y="941"/>
                      </a:lnTo>
                      <a:lnTo>
                        <a:pt x="1754" y="943"/>
                      </a:lnTo>
                      <a:lnTo>
                        <a:pt x="1742" y="943"/>
                      </a:lnTo>
                      <a:lnTo>
                        <a:pt x="1740" y="939"/>
                      </a:lnTo>
                      <a:lnTo>
                        <a:pt x="1731" y="939"/>
                      </a:lnTo>
                      <a:lnTo>
                        <a:pt x="1731" y="937"/>
                      </a:lnTo>
                      <a:lnTo>
                        <a:pt x="1730" y="937"/>
                      </a:lnTo>
                      <a:lnTo>
                        <a:pt x="1726" y="939"/>
                      </a:lnTo>
                      <a:lnTo>
                        <a:pt x="1724" y="939"/>
                      </a:lnTo>
                      <a:lnTo>
                        <a:pt x="1724" y="937"/>
                      </a:lnTo>
                      <a:lnTo>
                        <a:pt x="1716" y="937"/>
                      </a:lnTo>
                      <a:lnTo>
                        <a:pt x="1716" y="939"/>
                      </a:lnTo>
                      <a:lnTo>
                        <a:pt x="1710" y="939"/>
                      </a:lnTo>
                      <a:lnTo>
                        <a:pt x="1710" y="937"/>
                      </a:lnTo>
                      <a:lnTo>
                        <a:pt x="1709" y="937"/>
                      </a:lnTo>
                      <a:lnTo>
                        <a:pt x="1709" y="936"/>
                      </a:lnTo>
                      <a:lnTo>
                        <a:pt x="1703" y="936"/>
                      </a:lnTo>
                      <a:lnTo>
                        <a:pt x="1703" y="936"/>
                      </a:lnTo>
                      <a:lnTo>
                        <a:pt x="1682" y="936"/>
                      </a:lnTo>
                      <a:lnTo>
                        <a:pt x="1682" y="937"/>
                      </a:lnTo>
                      <a:lnTo>
                        <a:pt x="1681" y="936"/>
                      </a:lnTo>
                      <a:lnTo>
                        <a:pt x="1679" y="934"/>
                      </a:lnTo>
                      <a:lnTo>
                        <a:pt x="1677" y="932"/>
                      </a:lnTo>
                      <a:lnTo>
                        <a:pt x="1675" y="932"/>
                      </a:lnTo>
                      <a:lnTo>
                        <a:pt x="1672" y="932"/>
                      </a:lnTo>
                      <a:lnTo>
                        <a:pt x="1668" y="932"/>
                      </a:lnTo>
                      <a:lnTo>
                        <a:pt x="1665" y="934"/>
                      </a:lnTo>
                      <a:lnTo>
                        <a:pt x="1665" y="936"/>
                      </a:lnTo>
                      <a:lnTo>
                        <a:pt x="1662" y="936"/>
                      </a:lnTo>
                      <a:lnTo>
                        <a:pt x="1662" y="936"/>
                      </a:lnTo>
                      <a:lnTo>
                        <a:pt x="1662" y="936"/>
                      </a:lnTo>
                      <a:lnTo>
                        <a:pt x="1662" y="939"/>
                      </a:lnTo>
                      <a:lnTo>
                        <a:pt x="1655" y="939"/>
                      </a:lnTo>
                      <a:lnTo>
                        <a:pt x="1655" y="939"/>
                      </a:lnTo>
                      <a:lnTo>
                        <a:pt x="1655" y="941"/>
                      </a:lnTo>
                      <a:lnTo>
                        <a:pt x="1653" y="941"/>
                      </a:lnTo>
                      <a:lnTo>
                        <a:pt x="1653" y="939"/>
                      </a:lnTo>
                      <a:lnTo>
                        <a:pt x="1651" y="939"/>
                      </a:lnTo>
                      <a:lnTo>
                        <a:pt x="1649" y="941"/>
                      </a:lnTo>
                      <a:lnTo>
                        <a:pt x="1648" y="943"/>
                      </a:lnTo>
                      <a:lnTo>
                        <a:pt x="1646" y="944"/>
                      </a:lnTo>
                      <a:lnTo>
                        <a:pt x="1644" y="946"/>
                      </a:lnTo>
                      <a:lnTo>
                        <a:pt x="1644" y="946"/>
                      </a:lnTo>
                      <a:lnTo>
                        <a:pt x="1644" y="948"/>
                      </a:lnTo>
                      <a:lnTo>
                        <a:pt x="1644" y="948"/>
                      </a:lnTo>
                      <a:lnTo>
                        <a:pt x="1646" y="950"/>
                      </a:lnTo>
                      <a:lnTo>
                        <a:pt x="1646" y="950"/>
                      </a:lnTo>
                      <a:lnTo>
                        <a:pt x="1646" y="951"/>
                      </a:lnTo>
                      <a:lnTo>
                        <a:pt x="1648" y="951"/>
                      </a:lnTo>
                      <a:lnTo>
                        <a:pt x="1648" y="955"/>
                      </a:lnTo>
                      <a:lnTo>
                        <a:pt x="1649" y="957"/>
                      </a:lnTo>
                      <a:lnTo>
                        <a:pt x="1651" y="958"/>
                      </a:lnTo>
                      <a:lnTo>
                        <a:pt x="1651" y="960"/>
                      </a:lnTo>
                      <a:lnTo>
                        <a:pt x="1651" y="962"/>
                      </a:lnTo>
                      <a:lnTo>
                        <a:pt x="1653" y="962"/>
                      </a:lnTo>
                      <a:lnTo>
                        <a:pt x="1651" y="964"/>
                      </a:lnTo>
                      <a:lnTo>
                        <a:pt x="1649" y="967"/>
                      </a:lnTo>
                      <a:lnTo>
                        <a:pt x="1649" y="969"/>
                      </a:lnTo>
                      <a:lnTo>
                        <a:pt x="1651" y="969"/>
                      </a:lnTo>
                      <a:lnTo>
                        <a:pt x="1653" y="981"/>
                      </a:lnTo>
                      <a:lnTo>
                        <a:pt x="1655" y="983"/>
                      </a:lnTo>
                      <a:lnTo>
                        <a:pt x="1653" y="985"/>
                      </a:lnTo>
                      <a:lnTo>
                        <a:pt x="1655" y="985"/>
                      </a:lnTo>
                      <a:lnTo>
                        <a:pt x="1655" y="990"/>
                      </a:lnTo>
                      <a:lnTo>
                        <a:pt x="1653" y="990"/>
                      </a:lnTo>
                      <a:lnTo>
                        <a:pt x="1653" y="999"/>
                      </a:lnTo>
                      <a:lnTo>
                        <a:pt x="1653" y="999"/>
                      </a:lnTo>
                      <a:lnTo>
                        <a:pt x="1653" y="1000"/>
                      </a:lnTo>
                      <a:lnTo>
                        <a:pt x="1649" y="1002"/>
                      </a:lnTo>
                      <a:lnTo>
                        <a:pt x="1649" y="1004"/>
                      </a:lnTo>
                      <a:lnTo>
                        <a:pt x="1651" y="1006"/>
                      </a:lnTo>
                      <a:lnTo>
                        <a:pt x="1649" y="1007"/>
                      </a:lnTo>
                      <a:lnTo>
                        <a:pt x="1649" y="1007"/>
                      </a:lnTo>
                      <a:lnTo>
                        <a:pt x="1648" y="1011"/>
                      </a:lnTo>
                      <a:lnTo>
                        <a:pt x="1648" y="1013"/>
                      </a:lnTo>
                      <a:lnTo>
                        <a:pt x="1648" y="1016"/>
                      </a:lnTo>
                      <a:lnTo>
                        <a:pt x="1644" y="1018"/>
                      </a:lnTo>
                      <a:lnTo>
                        <a:pt x="1644" y="1021"/>
                      </a:lnTo>
                      <a:lnTo>
                        <a:pt x="1644" y="1023"/>
                      </a:lnTo>
                      <a:lnTo>
                        <a:pt x="1642" y="1025"/>
                      </a:lnTo>
                      <a:lnTo>
                        <a:pt x="1642" y="1032"/>
                      </a:lnTo>
                      <a:lnTo>
                        <a:pt x="1644" y="1032"/>
                      </a:lnTo>
                      <a:lnTo>
                        <a:pt x="1644" y="1032"/>
                      </a:lnTo>
                      <a:lnTo>
                        <a:pt x="1644" y="1032"/>
                      </a:lnTo>
                      <a:lnTo>
                        <a:pt x="1646" y="1028"/>
                      </a:lnTo>
                      <a:lnTo>
                        <a:pt x="1648" y="1028"/>
                      </a:lnTo>
                      <a:lnTo>
                        <a:pt x="1648" y="1033"/>
                      </a:lnTo>
                      <a:lnTo>
                        <a:pt x="1646" y="1033"/>
                      </a:lnTo>
                      <a:lnTo>
                        <a:pt x="1646" y="1033"/>
                      </a:lnTo>
                      <a:lnTo>
                        <a:pt x="1646" y="1035"/>
                      </a:lnTo>
                      <a:lnTo>
                        <a:pt x="1644" y="1035"/>
                      </a:lnTo>
                      <a:lnTo>
                        <a:pt x="1644" y="1037"/>
                      </a:lnTo>
                      <a:lnTo>
                        <a:pt x="1648" y="1037"/>
                      </a:lnTo>
                      <a:lnTo>
                        <a:pt x="1649" y="1049"/>
                      </a:lnTo>
                      <a:lnTo>
                        <a:pt x="1649" y="1049"/>
                      </a:lnTo>
                      <a:lnTo>
                        <a:pt x="1648" y="1065"/>
                      </a:lnTo>
                      <a:lnTo>
                        <a:pt x="1649" y="1063"/>
                      </a:lnTo>
                      <a:lnTo>
                        <a:pt x="1651" y="1063"/>
                      </a:lnTo>
                      <a:lnTo>
                        <a:pt x="1655" y="1063"/>
                      </a:lnTo>
                      <a:lnTo>
                        <a:pt x="1655" y="1065"/>
                      </a:lnTo>
                      <a:lnTo>
                        <a:pt x="1660" y="1065"/>
                      </a:lnTo>
                      <a:lnTo>
                        <a:pt x="1662" y="1068"/>
                      </a:lnTo>
                      <a:lnTo>
                        <a:pt x="1663" y="1067"/>
                      </a:lnTo>
                      <a:lnTo>
                        <a:pt x="1667" y="1067"/>
                      </a:lnTo>
                      <a:lnTo>
                        <a:pt x="1668" y="1065"/>
                      </a:lnTo>
                      <a:lnTo>
                        <a:pt x="1670" y="1065"/>
                      </a:lnTo>
                      <a:lnTo>
                        <a:pt x="1674" y="1065"/>
                      </a:lnTo>
                      <a:lnTo>
                        <a:pt x="1674" y="1063"/>
                      </a:lnTo>
                      <a:lnTo>
                        <a:pt x="1679" y="1063"/>
                      </a:lnTo>
                      <a:lnTo>
                        <a:pt x="1686" y="1070"/>
                      </a:lnTo>
                      <a:lnTo>
                        <a:pt x="1686" y="1070"/>
                      </a:lnTo>
                      <a:lnTo>
                        <a:pt x="1688" y="1075"/>
                      </a:lnTo>
                      <a:lnTo>
                        <a:pt x="1689" y="1075"/>
                      </a:lnTo>
                      <a:lnTo>
                        <a:pt x="1689" y="1077"/>
                      </a:lnTo>
                      <a:lnTo>
                        <a:pt x="1691" y="1081"/>
                      </a:lnTo>
                      <a:lnTo>
                        <a:pt x="1698" y="1082"/>
                      </a:lnTo>
                      <a:lnTo>
                        <a:pt x="1700" y="1081"/>
                      </a:lnTo>
                      <a:lnTo>
                        <a:pt x="1703" y="1081"/>
                      </a:lnTo>
                      <a:lnTo>
                        <a:pt x="1707" y="1079"/>
                      </a:lnTo>
                      <a:lnTo>
                        <a:pt x="1707" y="1077"/>
                      </a:lnTo>
                      <a:lnTo>
                        <a:pt x="1712" y="1077"/>
                      </a:lnTo>
                      <a:lnTo>
                        <a:pt x="1716" y="1072"/>
                      </a:lnTo>
                      <a:lnTo>
                        <a:pt x="1719" y="1072"/>
                      </a:lnTo>
                      <a:lnTo>
                        <a:pt x="1721" y="1074"/>
                      </a:lnTo>
                      <a:lnTo>
                        <a:pt x="1721" y="1074"/>
                      </a:lnTo>
                      <a:lnTo>
                        <a:pt x="1723" y="1074"/>
                      </a:lnTo>
                      <a:lnTo>
                        <a:pt x="1724" y="1074"/>
                      </a:lnTo>
                      <a:lnTo>
                        <a:pt x="1724" y="1074"/>
                      </a:lnTo>
                      <a:lnTo>
                        <a:pt x="1724" y="1074"/>
                      </a:lnTo>
                      <a:lnTo>
                        <a:pt x="1731" y="1075"/>
                      </a:lnTo>
                      <a:lnTo>
                        <a:pt x="1731" y="1074"/>
                      </a:lnTo>
                      <a:lnTo>
                        <a:pt x="1733" y="1074"/>
                      </a:lnTo>
                      <a:lnTo>
                        <a:pt x="1733" y="1074"/>
                      </a:lnTo>
                      <a:lnTo>
                        <a:pt x="1742" y="1074"/>
                      </a:lnTo>
                      <a:lnTo>
                        <a:pt x="1744" y="1070"/>
                      </a:lnTo>
                      <a:lnTo>
                        <a:pt x="1745" y="1070"/>
                      </a:lnTo>
                      <a:lnTo>
                        <a:pt x="1745" y="1067"/>
                      </a:lnTo>
                      <a:lnTo>
                        <a:pt x="1747" y="1065"/>
                      </a:lnTo>
                      <a:lnTo>
                        <a:pt x="1749" y="1061"/>
                      </a:lnTo>
                      <a:lnTo>
                        <a:pt x="1752" y="1060"/>
                      </a:lnTo>
                      <a:lnTo>
                        <a:pt x="1752" y="1058"/>
                      </a:lnTo>
                      <a:lnTo>
                        <a:pt x="1758" y="1056"/>
                      </a:lnTo>
                      <a:lnTo>
                        <a:pt x="1758" y="1054"/>
                      </a:lnTo>
                      <a:lnTo>
                        <a:pt x="1763" y="1054"/>
                      </a:lnTo>
                      <a:lnTo>
                        <a:pt x="1763" y="1054"/>
                      </a:lnTo>
                      <a:lnTo>
                        <a:pt x="1764" y="1053"/>
                      </a:lnTo>
                      <a:lnTo>
                        <a:pt x="1766" y="1053"/>
                      </a:lnTo>
                      <a:lnTo>
                        <a:pt x="1766" y="1047"/>
                      </a:lnTo>
                      <a:lnTo>
                        <a:pt x="1766" y="1047"/>
                      </a:lnTo>
                      <a:lnTo>
                        <a:pt x="1766" y="1044"/>
                      </a:lnTo>
                      <a:lnTo>
                        <a:pt x="1771" y="1040"/>
                      </a:lnTo>
                      <a:lnTo>
                        <a:pt x="1771" y="1037"/>
                      </a:lnTo>
                      <a:lnTo>
                        <a:pt x="1775" y="1035"/>
                      </a:lnTo>
                      <a:lnTo>
                        <a:pt x="1777" y="1033"/>
                      </a:lnTo>
                      <a:lnTo>
                        <a:pt x="1777" y="1032"/>
                      </a:lnTo>
                      <a:lnTo>
                        <a:pt x="1778" y="1030"/>
                      </a:lnTo>
                      <a:lnTo>
                        <a:pt x="1782" y="1028"/>
                      </a:lnTo>
                      <a:lnTo>
                        <a:pt x="1782" y="1025"/>
                      </a:lnTo>
                      <a:lnTo>
                        <a:pt x="1778" y="1025"/>
                      </a:lnTo>
                      <a:lnTo>
                        <a:pt x="1777" y="1021"/>
                      </a:lnTo>
                      <a:lnTo>
                        <a:pt x="1777" y="1019"/>
                      </a:lnTo>
                      <a:lnTo>
                        <a:pt x="1775" y="1016"/>
                      </a:lnTo>
                      <a:lnTo>
                        <a:pt x="1775" y="1014"/>
                      </a:lnTo>
                      <a:lnTo>
                        <a:pt x="1777" y="1014"/>
                      </a:lnTo>
                      <a:lnTo>
                        <a:pt x="1778" y="1013"/>
                      </a:lnTo>
                      <a:lnTo>
                        <a:pt x="1778" y="1011"/>
                      </a:lnTo>
                      <a:lnTo>
                        <a:pt x="1782" y="1011"/>
                      </a:lnTo>
                      <a:lnTo>
                        <a:pt x="1782" y="1007"/>
                      </a:lnTo>
                      <a:lnTo>
                        <a:pt x="1784" y="1006"/>
                      </a:lnTo>
                      <a:lnTo>
                        <a:pt x="1784" y="1004"/>
                      </a:lnTo>
                      <a:lnTo>
                        <a:pt x="1785" y="1004"/>
                      </a:lnTo>
                      <a:lnTo>
                        <a:pt x="1785" y="1002"/>
                      </a:lnTo>
                      <a:lnTo>
                        <a:pt x="1787" y="1000"/>
                      </a:lnTo>
                      <a:lnTo>
                        <a:pt x="1789" y="999"/>
                      </a:lnTo>
                      <a:lnTo>
                        <a:pt x="1791" y="997"/>
                      </a:lnTo>
                      <a:lnTo>
                        <a:pt x="1791" y="993"/>
                      </a:lnTo>
                      <a:lnTo>
                        <a:pt x="1792" y="993"/>
                      </a:lnTo>
                      <a:lnTo>
                        <a:pt x="1796" y="992"/>
                      </a:lnTo>
                      <a:lnTo>
                        <a:pt x="1798" y="990"/>
                      </a:lnTo>
                      <a:lnTo>
                        <a:pt x="1799" y="986"/>
                      </a:lnTo>
                      <a:lnTo>
                        <a:pt x="1799" y="986"/>
                      </a:lnTo>
                      <a:lnTo>
                        <a:pt x="1801" y="986"/>
                      </a:lnTo>
                      <a:lnTo>
                        <a:pt x="1803" y="983"/>
                      </a:lnTo>
                      <a:lnTo>
                        <a:pt x="1806" y="983"/>
                      </a:lnTo>
                      <a:lnTo>
                        <a:pt x="1806" y="981"/>
                      </a:lnTo>
                      <a:lnTo>
                        <a:pt x="1808" y="981"/>
                      </a:lnTo>
                      <a:lnTo>
                        <a:pt x="1810" y="981"/>
                      </a:lnTo>
                      <a:lnTo>
                        <a:pt x="1810" y="981"/>
                      </a:lnTo>
                      <a:lnTo>
                        <a:pt x="1810" y="979"/>
                      </a:lnTo>
                      <a:lnTo>
                        <a:pt x="1812" y="978"/>
                      </a:lnTo>
                      <a:lnTo>
                        <a:pt x="1817" y="976"/>
                      </a:lnTo>
                      <a:lnTo>
                        <a:pt x="1820" y="974"/>
                      </a:lnTo>
                      <a:lnTo>
                        <a:pt x="1824" y="969"/>
                      </a:lnTo>
                      <a:lnTo>
                        <a:pt x="1826" y="969"/>
                      </a:lnTo>
                      <a:lnTo>
                        <a:pt x="1826" y="967"/>
                      </a:lnTo>
                      <a:lnTo>
                        <a:pt x="1826" y="964"/>
                      </a:lnTo>
                      <a:lnTo>
                        <a:pt x="1824" y="960"/>
                      </a:lnTo>
                      <a:lnTo>
                        <a:pt x="1824" y="960"/>
                      </a:lnTo>
                      <a:lnTo>
                        <a:pt x="1824" y="948"/>
                      </a:lnTo>
                      <a:lnTo>
                        <a:pt x="1829" y="946"/>
                      </a:lnTo>
                      <a:lnTo>
                        <a:pt x="1831" y="944"/>
                      </a:lnTo>
                      <a:lnTo>
                        <a:pt x="1831" y="944"/>
                      </a:lnTo>
                      <a:lnTo>
                        <a:pt x="1833" y="943"/>
                      </a:lnTo>
                      <a:lnTo>
                        <a:pt x="1833" y="941"/>
                      </a:lnTo>
                      <a:lnTo>
                        <a:pt x="1834" y="941"/>
                      </a:lnTo>
                      <a:lnTo>
                        <a:pt x="1834" y="941"/>
                      </a:lnTo>
                      <a:lnTo>
                        <a:pt x="1838" y="939"/>
                      </a:lnTo>
                      <a:lnTo>
                        <a:pt x="1840" y="939"/>
                      </a:lnTo>
                      <a:lnTo>
                        <a:pt x="1843" y="939"/>
                      </a:lnTo>
                      <a:lnTo>
                        <a:pt x="1847" y="939"/>
                      </a:lnTo>
                      <a:lnTo>
                        <a:pt x="1848" y="941"/>
                      </a:lnTo>
                      <a:lnTo>
                        <a:pt x="1848" y="941"/>
                      </a:lnTo>
                      <a:lnTo>
                        <a:pt x="1852" y="939"/>
                      </a:lnTo>
                      <a:lnTo>
                        <a:pt x="1854" y="943"/>
                      </a:lnTo>
                      <a:lnTo>
                        <a:pt x="1857" y="943"/>
                      </a:lnTo>
                      <a:lnTo>
                        <a:pt x="1857" y="944"/>
                      </a:lnTo>
                      <a:lnTo>
                        <a:pt x="1860" y="944"/>
                      </a:lnTo>
                      <a:lnTo>
                        <a:pt x="1860" y="946"/>
                      </a:lnTo>
                      <a:lnTo>
                        <a:pt x="1860" y="946"/>
                      </a:lnTo>
                      <a:lnTo>
                        <a:pt x="1862" y="948"/>
                      </a:lnTo>
                      <a:lnTo>
                        <a:pt x="1864" y="948"/>
                      </a:lnTo>
                      <a:lnTo>
                        <a:pt x="1866" y="948"/>
                      </a:lnTo>
                      <a:lnTo>
                        <a:pt x="1869" y="946"/>
                      </a:lnTo>
                      <a:lnTo>
                        <a:pt x="1873" y="946"/>
                      </a:lnTo>
                      <a:lnTo>
                        <a:pt x="1873" y="944"/>
                      </a:lnTo>
                      <a:lnTo>
                        <a:pt x="1874" y="943"/>
                      </a:lnTo>
                      <a:lnTo>
                        <a:pt x="1876" y="943"/>
                      </a:lnTo>
                      <a:lnTo>
                        <a:pt x="1876" y="943"/>
                      </a:lnTo>
                      <a:lnTo>
                        <a:pt x="1876" y="941"/>
                      </a:lnTo>
                      <a:lnTo>
                        <a:pt x="1876" y="939"/>
                      </a:lnTo>
                      <a:lnTo>
                        <a:pt x="1878" y="939"/>
                      </a:lnTo>
                      <a:lnTo>
                        <a:pt x="1878" y="939"/>
                      </a:lnTo>
                      <a:lnTo>
                        <a:pt x="1880" y="939"/>
                      </a:lnTo>
                      <a:lnTo>
                        <a:pt x="1880" y="937"/>
                      </a:lnTo>
                      <a:lnTo>
                        <a:pt x="1881" y="937"/>
                      </a:lnTo>
                      <a:lnTo>
                        <a:pt x="1883" y="936"/>
                      </a:lnTo>
                      <a:lnTo>
                        <a:pt x="1887" y="936"/>
                      </a:lnTo>
                      <a:lnTo>
                        <a:pt x="1887" y="934"/>
                      </a:lnTo>
                      <a:lnTo>
                        <a:pt x="1892" y="934"/>
                      </a:lnTo>
                      <a:lnTo>
                        <a:pt x="1894" y="930"/>
                      </a:lnTo>
                      <a:lnTo>
                        <a:pt x="1897" y="927"/>
                      </a:lnTo>
                      <a:lnTo>
                        <a:pt x="1897" y="923"/>
                      </a:lnTo>
                      <a:lnTo>
                        <a:pt x="1899" y="923"/>
                      </a:lnTo>
                      <a:lnTo>
                        <a:pt x="1901" y="920"/>
                      </a:lnTo>
                      <a:lnTo>
                        <a:pt x="1902" y="920"/>
                      </a:lnTo>
                      <a:lnTo>
                        <a:pt x="1904" y="920"/>
                      </a:lnTo>
                      <a:lnTo>
                        <a:pt x="1908" y="922"/>
                      </a:lnTo>
                      <a:lnTo>
                        <a:pt x="1908" y="922"/>
                      </a:lnTo>
                      <a:lnTo>
                        <a:pt x="1909" y="923"/>
                      </a:lnTo>
                      <a:lnTo>
                        <a:pt x="1915" y="925"/>
                      </a:lnTo>
                      <a:lnTo>
                        <a:pt x="1916" y="927"/>
                      </a:lnTo>
                      <a:lnTo>
                        <a:pt x="1918" y="927"/>
                      </a:lnTo>
                      <a:lnTo>
                        <a:pt x="1918" y="929"/>
                      </a:lnTo>
                      <a:lnTo>
                        <a:pt x="1920" y="930"/>
                      </a:lnTo>
                      <a:lnTo>
                        <a:pt x="1923" y="932"/>
                      </a:lnTo>
                      <a:lnTo>
                        <a:pt x="1923" y="934"/>
                      </a:lnTo>
                      <a:lnTo>
                        <a:pt x="1925" y="934"/>
                      </a:lnTo>
                      <a:lnTo>
                        <a:pt x="1925" y="934"/>
                      </a:lnTo>
                      <a:lnTo>
                        <a:pt x="1925" y="939"/>
                      </a:lnTo>
                      <a:lnTo>
                        <a:pt x="1929" y="941"/>
                      </a:lnTo>
                      <a:lnTo>
                        <a:pt x="1929" y="944"/>
                      </a:lnTo>
                      <a:lnTo>
                        <a:pt x="1929" y="944"/>
                      </a:lnTo>
                      <a:lnTo>
                        <a:pt x="1929" y="950"/>
                      </a:lnTo>
                      <a:lnTo>
                        <a:pt x="1932" y="951"/>
                      </a:lnTo>
                      <a:lnTo>
                        <a:pt x="1932" y="955"/>
                      </a:lnTo>
                      <a:lnTo>
                        <a:pt x="1934" y="958"/>
                      </a:lnTo>
                      <a:lnTo>
                        <a:pt x="1937" y="964"/>
                      </a:lnTo>
                      <a:lnTo>
                        <a:pt x="1939" y="967"/>
                      </a:lnTo>
                      <a:lnTo>
                        <a:pt x="1944" y="969"/>
                      </a:lnTo>
                      <a:lnTo>
                        <a:pt x="1944" y="972"/>
                      </a:lnTo>
                      <a:lnTo>
                        <a:pt x="1948" y="972"/>
                      </a:lnTo>
                      <a:lnTo>
                        <a:pt x="1948" y="974"/>
                      </a:lnTo>
                      <a:lnTo>
                        <a:pt x="1950" y="974"/>
                      </a:lnTo>
                      <a:lnTo>
                        <a:pt x="1950" y="978"/>
                      </a:lnTo>
                      <a:lnTo>
                        <a:pt x="1955" y="983"/>
                      </a:lnTo>
                      <a:lnTo>
                        <a:pt x="1962" y="986"/>
                      </a:lnTo>
                      <a:lnTo>
                        <a:pt x="1963" y="988"/>
                      </a:lnTo>
                      <a:lnTo>
                        <a:pt x="1965" y="988"/>
                      </a:lnTo>
                      <a:lnTo>
                        <a:pt x="1965" y="990"/>
                      </a:lnTo>
                      <a:lnTo>
                        <a:pt x="1972" y="988"/>
                      </a:lnTo>
                      <a:lnTo>
                        <a:pt x="1974" y="990"/>
                      </a:lnTo>
                      <a:lnTo>
                        <a:pt x="1976" y="992"/>
                      </a:lnTo>
                      <a:lnTo>
                        <a:pt x="1977" y="995"/>
                      </a:lnTo>
                      <a:lnTo>
                        <a:pt x="1981" y="995"/>
                      </a:lnTo>
                      <a:lnTo>
                        <a:pt x="1981" y="999"/>
                      </a:lnTo>
                      <a:lnTo>
                        <a:pt x="1984" y="1000"/>
                      </a:lnTo>
                      <a:lnTo>
                        <a:pt x="1986" y="1000"/>
                      </a:lnTo>
                      <a:lnTo>
                        <a:pt x="1990" y="1004"/>
                      </a:lnTo>
                      <a:lnTo>
                        <a:pt x="1990" y="1007"/>
                      </a:lnTo>
                      <a:lnTo>
                        <a:pt x="1990" y="1009"/>
                      </a:lnTo>
                      <a:lnTo>
                        <a:pt x="1993" y="1011"/>
                      </a:lnTo>
                      <a:lnTo>
                        <a:pt x="1995" y="1011"/>
                      </a:lnTo>
                      <a:lnTo>
                        <a:pt x="1998" y="1013"/>
                      </a:lnTo>
                      <a:lnTo>
                        <a:pt x="2000" y="1014"/>
                      </a:lnTo>
                      <a:lnTo>
                        <a:pt x="2004" y="1023"/>
                      </a:lnTo>
                      <a:lnTo>
                        <a:pt x="2004" y="1023"/>
                      </a:lnTo>
                      <a:lnTo>
                        <a:pt x="2004" y="1025"/>
                      </a:lnTo>
                      <a:lnTo>
                        <a:pt x="2004" y="1026"/>
                      </a:lnTo>
                      <a:lnTo>
                        <a:pt x="2004" y="1030"/>
                      </a:lnTo>
                      <a:lnTo>
                        <a:pt x="2004" y="1030"/>
                      </a:lnTo>
                      <a:lnTo>
                        <a:pt x="2005" y="1037"/>
                      </a:lnTo>
                      <a:lnTo>
                        <a:pt x="2004" y="1037"/>
                      </a:lnTo>
                      <a:lnTo>
                        <a:pt x="2004" y="1037"/>
                      </a:lnTo>
                      <a:lnTo>
                        <a:pt x="2004" y="1037"/>
                      </a:lnTo>
                      <a:lnTo>
                        <a:pt x="2002" y="1037"/>
                      </a:lnTo>
                      <a:lnTo>
                        <a:pt x="2002" y="1046"/>
                      </a:lnTo>
                      <a:lnTo>
                        <a:pt x="2000" y="1046"/>
                      </a:lnTo>
                      <a:lnTo>
                        <a:pt x="2000" y="1049"/>
                      </a:lnTo>
                      <a:lnTo>
                        <a:pt x="1998" y="1051"/>
                      </a:lnTo>
                      <a:lnTo>
                        <a:pt x="1998" y="1056"/>
                      </a:lnTo>
                      <a:lnTo>
                        <a:pt x="2002" y="1056"/>
                      </a:lnTo>
                      <a:lnTo>
                        <a:pt x="2002" y="1056"/>
                      </a:lnTo>
                      <a:lnTo>
                        <a:pt x="2004" y="1056"/>
                      </a:lnTo>
                      <a:lnTo>
                        <a:pt x="2007" y="1056"/>
                      </a:lnTo>
                      <a:lnTo>
                        <a:pt x="2007" y="1053"/>
                      </a:lnTo>
                      <a:lnTo>
                        <a:pt x="2007" y="1053"/>
                      </a:lnTo>
                      <a:lnTo>
                        <a:pt x="2009" y="1049"/>
                      </a:lnTo>
                      <a:lnTo>
                        <a:pt x="2009" y="1049"/>
                      </a:lnTo>
                      <a:lnTo>
                        <a:pt x="2011" y="1046"/>
                      </a:lnTo>
                      <a:lnTo>
                        <a:pt x="2012" y="1046"/>
                      </a:lnTo>
                      <a:lnTo>
                        <a:pt x="2012" y="1040"/>
                      </a:lnTo>
                      <a:lnTo>
                        <a:pt x="2014" y="1039"/>
                      </a:lnTo>
                      <a:lnTo>
                        <a:pt x="2016" y="1037"/>
                      </a:lnTo>
                      <a:lnTo>
                        <a:pt x="2018" y="1037"/>
                      </a:lnTo>
                      <a:lnTo>
                        <a:pt x="2018" y="1035"/>
                      </a:lnTo>
                      <a:lnTo>
                        <a:pt x="2019" y="1035"/>
                      </a:lnTo>
                      <a:lnTo>
                        <a:pt x="2019" y="1028"/>
                      </a:lnTo>
                      <a:lnTo>
                        <a:pt x="2019" y="1028"/>
                      </a:lnTo>
                      <a:lnTo>
                        <a:pt x="2019" y="1026"/>
                      </a:lnTo>
                      <a:lnTo>
                        <a:pt x="2018" y="1025"/>
                      </a:lnTo>
                      <a:lnTo>
                        <a:pt x="2018" y="1023"/>
                      </a:lnTo>
                      <a:lnTo>
                        <a:pt x="2016" y="1023"/>
                      </a:lnTo>
                      <a:lnTo>
                        <a:pt x="2014" y="1019"/>
                      </a:lnTo>
                      <a:lnTo>
                        <a:pt x="2014" y="1018"/>
                      </a:lnTo>
                      <a:lnTo>
                        <a:pt x="2012" y="1016"/>
                      </a:lnTo>
                      <a:lnTo>
                        <a:pt x="2011" y="1016"/>
                      </a:lnTo>
                      <a:lnTo>
                        <a:pt x="2011" y="1011"/>
                      </a:lnTo>
                      <a:lnTo>
                        <a:pt x="2012" y="1007"/>
                      </a:lnTo>
                      <a:lnTo>
                        <a:pt x="2016" y="1004"/>
                      </a:lnTo>
                      <a:lnTo>
                        <a:pt x="2018" y="1002"/>
                      </a:lnTo>
                      <a:lnTo>
                        <a:pt x="2019" y="1002"/>
                      </a:lnTo>
                      <a:lnTo>
                        <a:pt x="2021" y="1004"/>
                      </a:lnTo>
                      <a:lnTo>
                        <a:pt x="2023" y="1006"/>
                      </a:lnTo>
                      <a:lnTo>
                        <a:pt x="2025" y="1006"/>
                      </a:lnTo>
                      <a:lnTo>
                        <a:pt x="2028" y="1007"/>
                      </a:lnTo>
                      <a:lnTo>
                        <a:pt x="2032" y="1007"/>
                      </a:lnTo>
                      <a:lnTo>
                        <a:pt x="2032" y="1014"/>
                      </a:lnTo>
                      <a:lnTo>
                        <a:pt x="2035" y="1014"/>
                      </a:lnTo>
                      <a:lnTo>
                        <a:pt x="2035" y="1011"/>
                      </a:lnTo>
                      <a:lnTo>
                        <a:pt x="2035" y="1011"/>
                      </a:lnTo>
                      <a:lnTo>
                        <a:pt x="2037" y="1011"/>
                      </a:lnTo>
                      <a:lnTo>
                        <a:pt x="2037" y="1009"/>
                      </a:lnTo>
                      <a:lnTo>
                        <a:pt x="2037" y="1007"/>
                      </a:lnTo>
                      <a:lnTo>
                        <a:pt x="2037" y="1007"/>
                      </a:lnTo>
                      <a:lnTo>
                        <a:pt x="2035" y="1004"/>
                      </a:lnTo>
                      <a:lnTo>
                        <a:pt x="2035" y="1004"/>
                      </a:lnTo>
                      <a:lnTo>
                        <a:pt x="2033" y="1002"/>
                      </a:lnTo>
                      <a:lnTo>
                        <a:pt x="2033" y="1002"/>
                      </a:lnTo>
                      <a:lnTo>
                        <a:pt x="2032" y="1000"/>
                      </a:lnTo>
                      <a:lnTo>
                        <a:pt x="2025" y="993"/>
                      </a:lnTo>
                      <a:lnTo>
                        <a:pt x="2023" y="993"/>
                      </a:lnTo>
                      <a:lnTo>
                        <a:pt x="2021" y="992"/>
                      </a:lnTo>
                      <a:lnTo>
                        <a:pt x="2019" y="992"/>
                      </a:lnTo>
                      <a:lnTo>
                        <a:pt x="2016" y="990"/>
                      </a:lnTo>
                      <a:lnTo>
                        <a:pt x="2012" y="988"/>
                      </a:lnTo>
                      <a:lnTo>
                        <a:pt x="2009" y="986"/>
                      </a:lnTo>
                      <a:lnTo>
                        <a:pt x="2007" y="983"/>
                      </a:lnTo>
                      <a:lnTo>
                        <a:pt x="2005" y="983"/>
                      </a:lnTo>
                      <a:lnTo>
                        <a:pt x="2007" y="976"/>
                      </a:lnTo>
                      <a:lnTo>
                        <a:pt x="2005" y="976"/>
                      </a:lnTo>
                      <a:lnTo>
                        <a:pt x="2004" y="976"/>
                      </a:lnTo>
                      <a:lnTo>
                        <a:pt x="2000" y="974"/>
                      </a:lnTo>
                      <a:lnTo>
                        <a:pt x="2000" y="974"/>
                      </a:lnTo>
                      <a:lnTo>
                        <a:pt x="1998" y="974"/>
                      </a:lnTo>
                      <a:lnTo>
                        <a:pt x="1998" y="974"/>
                      </a:lnTo>
                      <a:lnTo>
                        <a:pt x="1991" y="974"/>
                      </a:lnTo>
                      <a:lnTo>
                        <a:pt x="1990" y="971"/>
                      </a:lnTo>
                      <a:lnTo>
                        <a:pt x="1988" y="971"/>
                      </a:lnTo>
                      <a:lnTo>
                        <a:pt x="1988" y="971"/>
                      </a:lnTo>
                      <a:lnTo>
                        <a:pt x="1983" y="967"/>
                      </a:lnTo>
                      <a:lnTo>
                        <a:pt x="1983" y="965"/>
                      </a:lnTo>
                      <a:lnTo>
                        <a:pt x="1977" y="960"/>
                      </a:lnTo>
                      <a:lnTo>
                        <a:pt x="1977" y="958"/>
                      </a:lnTo>
                      <a:lnTo>
                        <a:pt x="1977" y="958"/>
                      </a:lnTo>
                      <a:lnTo>
                        <a:pt x="1976" y="953"/>
                      </a:lnTo>
                      <a:lnTo>
                        <a:pt x="1974" y="953"/>
                      </a:lnTo>
                      <a:lnTo>
                        <a:pt x="1974" y="950"/>
                      </a:lnTo>
                      <a:lnTo>
                        <a:pt x="1974" y="950"/>
                      </a:lnTo>
                      <a:lnTo>
                        <a:pt x="1974" y="948"/>
                      </a:lnTo>
                      <a:lnTo>
                        <a:pt x="1972" y="948"/>
                      </a:lnTo>
                      <a:lnTo>
                        <a:pt x="1972" y="944"/>
                      </a:lnTo>
                      <a:lnTo>
                        <a:pt x="1969" y="943"/>
                      </a:lnTo>
                      <a:lnTo>
                        <a:pt x="1969" y="941"/>
                      </a:lnTo>
                      <a:lnTo>
                        <a:pt x="1967" y="941"/>
                      </a:lnTo>
                      <a:lnTo>
                        <a:pt x="1967" y="939"/>
                      </a:lnTo>
                      <a:lnTo>
                        <a:pt x="1963" y="936"/>
                      </a:lnTo>
                      <a:lnTo>
                        <a:pt x="1963" y="936"/>
                      </a:lnTo>
                      <a:lnTo>
                        <a:pt x="1960" y="936"/>
                      </a:lnTo>
                      <a:lnTo>
                        <a:pt x="1960" y="934"/>
                      </a:lnTo>
                      <a:lnTo>
                        <a:pt x="1956" y="934"/>
                      </a:lnTo>
                      <a:lnTo>
                        <a:pt x="1956" y="932"/>
                      </a:lnTo>
                      <a:lnTo>
                        <a:pt x="1955" y="932"/>
                      </a:lnTo>
                      <a:lnTo>
                        <a:pt x="1955" y="932"/>
                      </a:lnTo>
                      <a:lnTo>
                        <a:pt x="1953" y="932"/>
                      </a:lnTo>
                      <a:lnTo>
                        <a:pt x="1951" y="930"/>
                      </a:lnTo>
                      <a:lnTo>
                        <a:pt x="1951" y="929"/>
                      </a:lnTo>
                      <a:lnTo>
                        <a:pt x="1950" y="927"/>
                      </a:lnTo>
                      <a:lnTo>
                        <a:pt x="1950" y="925"/>
                      </a:lnTo>
                      <a:lnTo>
                        <a:pt x="1950" y="922"/>
                      </a:lnTo>
                      <a:lnTo>
                        <a:pt x="1950" y="920"/>
                      </a:lnTo>
                      <a:lnTo>
                        <a:pt x="1950" y="918"/>
                      </a:lnTo>
                      <a:lnTo>
                        <a:pt x="1951" y="918"/>
                      </a:lnTo>
                      <a:lnTo>
                        <a:pt x="1953" y="915"/>
                      </a:lnTo>
                      <a:lnTo>
                        <a:pt x="1955" y="911"/>
                      </a:lnTo>
                      <a:lnTo>
                        <a:pt x="1955" y="910"/>
                      </a:lnTo>
                      <a:lnTo>
                        <a:pt x="1955" y="906"/>
                      </a:lnTo>
                      <a:lnTo>
                        <a:pt x="1951" y="904"/>
                      </a:lnTo>
                      <a:lnTo>
                        <a:pt x="1951" y="901"/>
                      </a:lnTo>
                      <a:lnTo>
                        <a:pt x="1953" y="901"/>
                      </a:lnTo>
                      <a:lnTo>
                        <a:pt x="1953" y="899"/>
                      </a:lnTo>
                      <a:lnTo>
                        <a:pt x="1956" y="903"/>
                      </a:lnTo>
                      <a:lnTo>
                        <a:pt x="1956" y="901"/>
                      </a:lnTo>
                      <a:lnTo>
                        <a:pt x="1958" y="901"/>
                      </a:lnTo>
                      <a:lnTo>
                        <a:pt x="1958" y="899"/>
                      </a:lnTo>
                      <a:lnTo>
                        <a:pt x="1963" y="899"/>
                      </a:lnTo>
                      <a:lnTo>
                        <a:pt x="1965" y="897"/>
                      </a:lnTo>
                      <a:lnTo>
                        <a:pt x="1970" y="897"/>
                      </a:lnTo>
                      <a:lnTo>
                        <a:pt x="1970" y="896"/>
                      </a:lnTo>
                      <a:lnTo>
                        <a:pt x="1970" y="896"/>
                      </a:lnTo>
                      <a:lnTo>
                        <a:pt x="1970" y="896"/>
                      </a:lnTo>
                      <a:lnTo>
                        <a:pt x="1970" y="897"/>
                      </a:lnTo>
                      <a:lnTo>
                        <a:pt x="1972" y="897"/>
                      </a:lnTo>
                      <a:lnTo>
                        <a:pt x="1970" y="901"/>
                      </a:lnTo>
                      <a:lnTo>
                        <a:pt x="1969" y="903"/>
                      </a:lnTo>
                      <a:lnTo>
                        <a:pt x="1969" y="904"/>
                      </a:lnTo>
                      <a:lnTo>
                        <a:pt x="1969" y="904"/>
                      </a:lnTo>
                      <a:lnTo>
                        <a:pt x="1969" y="906"/>
                      </a:lnTo>
                      <a:lnTo>
                        <a:pt x="1970" y="906"/>
                      </a:lnTo>
                      <a:lnTo>
                        <a:pt x="1970" y="910"/>
                      </a:lnTo>
                      <a:lnTo>
                        <a:pt x="1970" y="913"/>
                      </a:lnTo>
                      <a:lnTo>
                        <a:pt x="1970" y="915"/>
                      </a:lnTo>
                      <a:lnTo>
                        <a:pt x="1972" y="918"/>
                      </a:lnTo>
                      <a:lnTo>
                        <a:pt x="1972" y="918"/>
                      </a:lnTo>
                      <a:lnTo>
                        <a:pt x="1974" y="918"/>
                      </a:lnTo>
                      <a:lnTo>
                        <a:pt x="1974" y="918"/>
                      </a:lnTo>
                      <a:lnTo>
                        <a:pt x="1974" y="918"/>
                      </a:lnTo>
                      <a:lnTo>
                        <a:pt x="1976" y="918"/>
                      </a:lnTo>
                      <a:lnTo>
                        <a:pt x="1976" y="915"/>
                      </a:lnTo>
                      <a:lnTo>
                        <a:pt x="1977" y="915"/>
                      </a:lnTo>
                      <a:lnTo>
                        <a:pt x="1977" y="913"/>
                      </a:lnTo>
                      <a:lnTo>
                        <a:pt x="1979" y="913"/>
                      </a:lnTo>
                      <a:lnTo>
                        <a:pt x="1983" y="903"/>
                      </a:lnTo>
                      <a:lnTo>
                        <a:pt x="1984" y="904"/>
                      </a:lnTo>
                      <a:lnTo>
                        <a:pt x="1986" y="906"/>
                      </a:lnTo>
                      <a:lnTo>
                        <a:pt x="1988" y="908"/>
                      </a:lnTo>
                      <a:lnTo>
                        <a:pt x="1988" y="911"/>
                      </a:lnTo>
                      <a:lnTo>
                        <a:pt x="1988" y="913"/>
                      </a:lnTo>
                      <a:lnTo>
                        <a:pt x="1988" y="916"/>
                      </a:lnTo>
                      <a:lnTo>
                        <a:pt x="1986" y="920"/>
                      </a:lnTo>
                      <a:lnTo>
                        <a:pt x="1990" y="920"/>
                      </a:lnTo>
                      <a:lnTo>
                        <a:pt x="1991" y="922"/>
                      </a:lnTo>
                      <a:lnTo>
                        <a:pt x="1991" y="923"/>
                      </a:lnTo>
                      <a:lnTo>
                        <a:pt x="1993" y="927"/>
                      </a:lnTo>
                      <a:lnTo>
                        <a:pt x="1995" y="927"/>
                      </a:lnTo>
                      <a:lnTo>
                        <a:pt x="1998" y="929"/>
                      </a:lnTo>
                      <a:lnTo>
                        <a:pt x="1997" y="930"/>
                      </a:lnTo>
                      <a:lnTo>
                        <a:pt x="1995" y="930"/>
                      </a:lnTo>
                      <a:lnTo>
                        <a:pt x="1993" y="930"/>
                      </a:lnTo>
                      <a:lnTo>
                        <a:pt x="1993" y="934"/>
                      </a:lnTo>
                      <a:lnTo>
                        <a:pt x="1997" y="936"/>
                      </a:lnTo>
                      <a:lnTo>
                        <a:pt x="1997" y="936"/>
                      </a:lnTo>
                      <a:lnTo>
                        <a:pt x="1998" y="936"/>
                      </a:lnTo>
                      <a:lnTo>
                        <a:pt x="2000" y="939"/>
                      </a:lnTo>
                      <a:lnTo>
                        <a:pt x="2004" y="939"/>
                      </a:lnTo>
                      <a:lnTo>
                        <a:pt x="2004" y="939"/>
                      </a:lnTo>
                      <a:lnTo>
                        <a:pt x="2004" y="939"/>
                      </a:lnTo>
                      <a:lnTo>
                        <a:pt x="2004" y="941"/>
                      </a:lnTo>
                      <a:lnTo>
                        <a:pt x="2009" y="943"/>
                      </a:lnTo>
                      <a:lnTo>
                        <a:pt x="2009" y="941"/>
                      </a:lnTo>
                      <a:lnTo>
                        <a:pt x="2011" y="941"/>
                      </a:lnTo>
                      <a:lnTo>
                        <a:pt x="2011" y="943"/>
                      </a:lnTo>
                      <a:lnTo>
                        <a:pt x="2012" y="943"/>
                      </a:lnTo>
                      <a:lnTo>
                        <a:pt x="2014" y="943"/>
                      </a:lnTo>
                      <a:lnTo>
                        <a:pt x="2014" y="941"/>
                      </a:lnTo>
                      <a:lnTo>
                        <a:pt x="2014" y="943"/>
                      </a:lnTo>
                      <a:lnTo>
                        <a:pt x="2016" y="944"/>
                      </a:lnTo>
                      <a:lnTo>
                        <a:pt x="2018" y="944"/>
                      </a:lnTo>
                      <a:lnTo>
                        <a:pt x="2018" y="948"/>
                      </a:lnTo>
                      <a:lnTo>
                        <a:pt x="2021" y="950"/>
                      </a:lnTo>
                      <a:lnTo>
                        <a:pt x="2025" y="951"/>
                      </a:lnTo>
                      <a:lnTo>
                        <a:pt x="2026" y="953"/>
                      </a:lnTo>
                      <a:lnTo>
                        <a:pt x="2026" y="955"/>
                      </a:lnTo>
                      <a:lnTo>
                        <a:pt x="2028" y="955"/>
                      </a:lnTo>
                      <a:lnTo>
                        <a:pt x="2030" y="957"/>
                      </a:lnTo>
                      <a:lnTo>
                        <a:pt x="2033" y="957"/>
                      </a:lnTo>
                      <a:lnTo>
                        <a:pt x="2040" y="964"/>
                      </a:lnTo>
                      <a:lnTo>
                        <a:pt x="2042" y="964"/>
                      </a:lnTo>
                      <a:lnTo>
                        <a:pt x="2046" y="964"/>
                      </a:lnTo>
                      <a:lnTo>
                        <a:pt x="2047" y="965"/>
                      </a:lnTo>
                      <a:lnTo>
                        <a:pt x="2049" y="967"/>
                      </a:lnTo>
                      <a:lnTo>
                        <a:pt x="2051" y="967"/>
                      </a:lnTo>
                      <a:lnTo>
                        <a:pt x="2052" y="969"/>
                      </a:lnTo>
                      <a:lnTo>
                        <a:pt x="2054" y="972"/>
                      </a:lnTo>
                      <a:lnTo>
                        <a:pt x="2058" y="972"/>
                      </a:lnTo>
                      <a:lnTo>
                        <a:pt x="2058" y="974"/>
                      </a:lnTo>
                      <a:lnTo>
                        <a:pt x="2059" y="974"/>
                      </a:lnTo>
                      <a:lnTo>
                        <a:pt x="2059" y="979"/>
                      </a:lnTo>
                      <a:lnTo>
                        <a:pt x="2058" y="979"/>
                      </a:lnTo>
                      <a:lnTo>
                        <a:pt x="2058" y="981"/>
                      </a:lnTo>
                      <a:lnTo>
                        <a:pt x="2058" y="981"/>
                      </a:lnTo>
                      <a:lnTo>
                        <a:pt x="2058" y="983"/>
                      </a:lnTo>
                      <a:lnTo>
                        <a:pt x="2058" y="985"/>
                      </a:lnTo>
                      <a:lnTo>
                        <a:pt x="2059" y="985"/>
                      </a:lnTo>
                      <a:lnTo>
                        <a:pt x="2059" y="986"/>
                      </a:lnTo>
                      <a:lnTo>
                        <a:pt x="2058" y="986"/>
                      </a:lnTo>
                      <a:lnTo>
                        <a:pt x="2058" y="992"/>
                      </a:lnTo>
                      <a:lnTo>
                        <a:pt x="2058" y="992"/>
                      </a:lnTo>
                      <a:lnTo>
                        <a:pt x="2056" y="993"/>
                      </a:lnTo>
                      <a:lnTo>
                        <a:pt x="2056" y="997"/>
                      </a:lnTo>
                      <a:lnTo>
                        <a:pt x="2056" y="1000"/>
                      </a:lnTo>
                      <a:lnTo>
                        <a:pt x="2058" y="1000"/>
                      </a:lnTo>
                      <a:lnTo>
                        <a:pt x="2058" y="1004"/>
                      </a:lnTo>
                      <a:lnTo>
                        <a:pt x="2059" y="1007"/>
                      </a:lnTo>
                      <a:lnTo>
                        <a:pt x="2061" y="1009"/>
                      </a:lnTo>
                      <a:lnTo>
                        <a:pt x="2065" y="1009"/>
                      </a:lnTo>
                      <a:lnTo>
                        <a:pt x="2065" y="1011"/>
                      </a:lnTo>
                      <a:lnTo>
                        <a:pt x="2066" y="1013"/>
                      </a:lnTo>
                      <a:lnTo>
                        <a:pt x="2066" y="1014"/>
                      </a:lnTo>
                      <a:lnTo>
                        <a:pt x="2068" y="1014"/>
                      </a:lnTo>
                      <a:lnTo>
                        <a:pt x="2068" y="1016"/>
                      </a:lnTo>
                      <a:lnTo>
                        <a:pt x="2070" y="1016"/>
                      </a:lnTo>
                      <a:lnTo>
                        <a:pt x="2070" y="1019"/>
                      </a:lnTo>
                      <a:lnTo>
                        <a:pt x="2070" y="1019"/>
                      </a:lnTo>
                      <a:lnTo>
                        <a:pt x="2070" y="1023"/>
                      </a:lnTo>
                      <a:lnTo>
                        <a:pt x="2075" y="1025"/>
                      </a:lnTo>
                      <a:lnTo>
                        <a:pt x="2075" y="1028"/>
                      </a:lnTo>
                      <a:lnTo>
                        <a:pt x="2079" y="1032"/>
                      </a:lnTo>
                      <a:lnTo>
                        <a:pt x="2079" y="1033"/>
                      </a:lnTo>
                      <a:lnTo>
                        <a:pt x="2082" y="1032"/>
                      </a:lnTo>
                      <a:lnTo>
                        <a:pt x="2086" y="1032"/>
                      </a:lnTo>
                      <a:lnTo>
                        <a:pt x="2086" y="1035"/>
                      </a:lnTo>
                      <a:lnTo>
                        <a:pt x="2082" y="1035"/>
                      </a:lnTo>
                      <a:lnTo>
                        <a:pt x="2082" y="1039"/>
                      </a:lnTo>
                      <a:lnTo>
                        <a:pt x="2082" y="1042"/>
                      </a:lnTo>
                      <a:lnTo>
                        <a:pt x="2082" y="1046"/>
                      </a:lnTo>
                      <a:lnTo>
                        <a:pt x="2084" y="1046"/>
                      </a:lnTo>
                      <a:lnTo>
                        <a:pt x="2087" y="1046"/>
                      </a:lnTo>
                      <a:lnTo>
                        <a:pt x="2091" y="1046"/>
                      </a:lnTo>
                      <a:lnTo>
                        <a:pt x="2094" y="1046"/>
                      </a:lnTo>
                      <a:lnTo>
                        <a:pt x="2094" y="1047"/>
                      </a:lnTo>
                      <a:lnTo>
                        <a:pt x="2100" y="1047"/>
                      </a:lnTo>
                      <a:lnTo>
                        <a:pt x="2103" y="1051"/>
                      </a:lnTo>
                      <a:lnTo>
                        <a:pt x="2107" y="1051"/>
                      </a:lnTo>
                      <a:lnTo>
                        <a:pt x="2107" y="1053"/>
                      </a:lnTo>
                      <a:lnTo>
                        <a:pt x="2107" y="1053"/>
                      </a:lnTo>
                      <a:lnTo>
                        <a:pt x="2107" y="1054"/>
                      </a:lnTo>
                      <a:lnTo>
                        <a:pt x="2100" y="1053"/>
                      </a:lnTo>
                      <a:lnTo>
                        <a:pt x="2096" y="1049"/>
                      </a:lnTo>
                      <a:lnTo>
                        <a:pt x="2094" y="1049"/>
                      </a:lnTo>
                      <a:lnTo>
                        <a:pt x="2094" y="1049"/>
                      </a:lnTo>
                      <a:lnTo>
                        <a:pt x="2091" y="1049"/>
                      </a:lnTo>
                      <a:lnTo>
                        <a:pt x="2091" y="1049"/>
                      </a:lnTo>
                      <a:lnTo>
                        <a:pt x="2087" y="1049"/>
                      </a:lnTo>
                      <a:lnTo>
                        <a:pt x="2086" y="1049"/>
                      </a:lnTo>
                      <a:lnTo>
                        <a:pt x="2086" y="1051"/>
                      </a:lnTo>
                      <a:lnTo>
                        <a:pt x="2086" y="1051"/>
                      </a:lnTo>
                      <a:lnTo>
                        <a:pt x="2084" y="1054"/>
                      </a:lnTo>
                      <a:lnTo>
                        <a:pt x="2086" y="1054"/>
                      </a:lnTo>
                      <a:lnTo>
                        <a:pt x="2086" y="1056"/>
                      </a:lnTo>
                      <a:lnTo>
                        <a:pt x="2086" y="1056"/>
                      </a:lnTo>
                      <a:lnTo>
                        <a:pt x="2087" y="1058"/>
                      </a:lnTo>
                      <a:lnTo>
                        <a:pt x="2087" y="1060"/>
                      </a:lnTo>
                      <a:lnTo>
                        <a:pt x="2089" y="1063"/>
                      </a:lnTo>
                      <a:lnTo>
                        <a:pt x="2087" y="1065"/>
                      </a:lnTo>
                      <a:lnTo>
                        <a:pt x="2087" y="1068"/>
                      </a:lnTo>
                      <a:lnTo>
                        <a:pt x="2089" y="1070"/>
                      </a:lnTo>
                      <a:lnTo>
                        <a:pt x="2091" y="1072"/>
                      </a:lnTo>
                      <a:lnTo>
                        <a:pt x="2091" y="1070"/>
                      </a:lnTo>
                      <a:lnTo>
                        <a:pt x="2107" y="1072"/>
                      </a:lnTo>
                      <a:lnTo>
                        <a:pt x="2105" y="1065"/>
                      </a:lnTo>
                      <a:lnTo>
                        <a:pt x="2110" y="1065"/>
                      </a:lnTo>
                      <a:lnTo>
                        <a:pt x="2115" y="1067"/>
                      </a:lnTo>
                      <a:lnTo>
                        <a:pt x="2115" y="1065"/>
                      </a:lnTo>
                      <a:lnTo>
                        <a:pt x="2117" y="1065"/>
                      </a:lnTo>
                      <a:lnTo>
                        <a:pt x="2115" y="1063"/>
                      </a:lnTo>
                      <a:lnTo>
                        <a:pt x="2115" y="1061"/>
                      </a:lnTo>
                      <a:lnTo>
                        <a:pt x="2115" y="1060"/>
                      </a:lnTo>
                      <a:lnTo>
                        <a:pt x="2114" y="1060"/>
                      </a:lnTo>
                      <a:lnTo>
                        <a:pt x="2114" y="1060"/>
                      </a:lnTo>
                      <a:lnTo>
                        <a:pt x="2112" y="1058"/>
                      </a:lnTo>
                      <a:lnTo>
                        <a:pt x="2112" y="1058"/>
                      </a:lnTo>
                      <a:lnTo>
                        <a:pt x="2112" y="1056"/>
                      </a:lnTo>
                      <a:lnTo>
                        <a:pt x="2115" y="1056"/>
                      </a:lnTo>
                      <a:lnTo>
                        <a:pt x="2115" y="1054"/>
                      </a:lnTo>
                      <a:lnTo>
                        <a:pt x="2117" y="1054"/>
                      </a:lnTo>
                      <a:lnTo>
                        <a:pt x="2117" y="1056"/>
                      </a:lnTo>
                      <a:lnTo>
                        <a:pt x="2119" y="1056"/>
                      </a:lnTo>
                      <a:lnTo>
                        <a:pt x="2121" y="1058"/>
                      </a:lnTo>
                      <a:lnTo>
                        <a:pt x="2124" y="1060"/>
                      </a:lnTo>
                      <a:lnTo>
                        <a:pt x="2124" y="1056"/>
                      </a:lnTo>
                      <a:lnTo>
                        <a:pt x="2124" y="1054"/>
                      </a:lnTo>
                      <a:lnTo>
                        <a:pt x="2124" y="1053"/>
                      </a:lnTo>
                      <a:lnTo>
                        <a:pt x="2124" y="1053"/>
                      </a:lnTo>
                      <a:lnTo>
                        <a:pt x="2122" y="1049"/>
                      </a:lnTo>
                      <a:lnTo>
                        <a:pt x="2119" y="1049"/>
                      </a:lnTo>
                      <a:lnTo>
                        <a:pt x="2117" y="1046"/>
                      </a:lnTo>
                      <a:lnTo>
                        <a:pt x="2115" y="1046"/>
                      </a:lnTo>
                      <a:lnTo>
                        <a:pt x="2115" y="1044"/>
                      </a:lnTo>
                      <a:lnTo>
                        <a:pt x="2112" y="1044"/>
                      </a:lnTo>
                      <a:lnTo>
                        <a:pt x="2112" y="1040"/>
                      </a:lnTo>
                      <a:lnTo>
                        <a:pt x="2112" y="1040"/>
                      </a:lnTo>
                      <a:lnTo>
                        <a:pt x="2112" y="1037"/>
                      </a:lnTo>
                      <a:lnTo>
                        <a:pt x="2114" y="1039"/>
                      </a:lnTo>
                      <a:lnTo>
                        <a:pt x="2115" y="1040"/>
                      </a:lnTo>
                      <a:lnTo>
                        <a:pt x="2119" y="1042"/>
                      </a:lnTo>
                      <a:lnTo>
                        <a:pt x="2119" y="1044"/>
                      </a:lnTo>
                      <a:lnTo>
                        <a:pt x="2119" y="1044"/>
                      </a:lnTo>
                      <a:lnTo>
                        <a:pt x="2121" y="1046"/>
                      </a:lnTo>
                      <a:lnTo>
                        <a:pt x="2121" y="1047"/>
                      </a:lnTo>
                      <a:lnTo>
                        <a:pt x="2128" y="1047"/>
                      </a:lnTo>
                      <a:lnTo>
                        <a:pt x="2128" y="1049"/>
                      </a:lnTo>
                      <a:lnTo>
                        <a:pt x="2135" y="1054"/>
                      </a:lnTo>
                      <a:lnTo>
                        <a:pt x="2135" y="1053"/>
                      </a:lnTo>
                      <a:lnTo>
                        <a:pt x="2136" y="1053"/>
                      </a:lnTo>
                      <a:lnTo>
                        <a:pt x="2135" y="1053"/>
                      </a:lnTo>
                      <a:lnTo>
                        <a:pt x="2135" y="1051"/>
                      </a:lnTo>
                      <a:lnTo>
                        <a:pt x="2133" y="1051"/>
                      </a:lnTo>
                      <a:lnTo>
                        <a:pt x="2133" y="1049"/>
                      </a:lnTo>
                      <a:lnTo>
                        <a:pt x="2131" y="1047"/>
                      </a:lnTo>
                      <a:lnTo>
                        <a:pt x="2129" y="1044"/>
                      </a:lnTo>
                      <a:lnTo>
                        <a:pt x="2126" y="1042"/>
                      </a:lnTo>
                      <a:lnTo>
                        <a:pt x="2124" y="1040"/>
                      </a:lnTo>
                      <a:lnTo>
                        <a:pt x="2121" y="1039"/>
                      </a:lnTo>
                      <a:lnTo>
                        <a:pt x="2119" y="1037"/>
                      </a:lnTo>
                      <a:lnTo>
                        <a:pt x="2119" y="1035"/>
                      </a:lnTo>
                      <a:lnTo>
                        <a:pt x="2115" y="1035"/>
                      </a:lnTo>
                      <a:lnTo>
                        <a:pt x="2115" y="1032"/>
                      </a:lnTo>
                      <a:lnTo>
                        <a:pt x="2114" y="1033"/>
                      </a:lnTo>
                      <a:lnTo>
                        <a:pt x="2112" y="1033"/>
                      </a:lnTo>
                      <a:lnTo>
                        <a:pt x="2112" y="1033"/>
                      </a:lnTo>
                      <a:lnTo>
                        <a:pt x="2108" y="1035"/>
                      </a:lnTo>
                      <a:lnTo>
                        <a:pt x="2110" y="1035"/>
                      </a:lnTo>
                      <a:lnTo>
                        <a:pt x="2110" y="1035"/>
                      </a:lnTo>
                      <a:lnTo>
                        <a:pt x="2110" y="1037"/>
                      </a:lnTo>
                      <a:lnTo>
                        <a:pt x="2110" y="1037"/>
                      </a:lnTo>
                      <a:lnTo>
                        <a:pt x="2107" y="1037"/>
                      </a:lnTo>
                      <a:lnTo>
                        <a:pt x="2107" y="1037"/>
                      </a:lnTo>
                      <a:lnTo>
                        <a:pt x="2105" y="1037"/>
                      </a:lnTo>
                      <a:lnTo>
                        <a:pt x="2105" y="1035"/>
                      </a:lnTo>
                      <a:lnTo>
                        <a:pt x="2107" y="1035"/>
                      </a:lnTo>
                      <a:lnTo>
                        <a:pt x="2107" y="1035"/>
                      </a:lnTo>
                      <a:lnTo>
                        <a:pt x="2108" y="1035"/>
                      </a:lnTo>
                      <a:lnTo>
                        <a:pt x="2108" y="1033"/>
                      </a:lnTo>
                      <a:lnTo>
                        <a:pt x="2110" y="1033"/>
                      </a:lnTo>
                      <a:lnTo>
                        <a:pt x="2108" y="1030"/>
                      </a:lnTo>
                      <a:lnTo>
                        <a:pt x="2107" y="1028"/>
                      </a:lnTo>
                      <a:lnTo>
                        <a:pt x="2107" y="1025"/>
                      </a:lnTo>
                      <a:lnTo>
                        <a:pt x="2108" y="1025"/>
                      </a:lnTo>
                      <a:lnTo>
                        <a:pt x="2110" y="1028"/>
                      </a:lnTo>
                      <a:lnTo>
                        <a:pt x="2115" y="1028"/>
                      </a:lnTo>
                      <a:lnTo>
                        <a:pt x="2114" y="1025"/>
                      </a:lnTo>
                      <a:lnTo>
                        <a:pt x="2112" y="1021"/>
                      </a:lnTo>
                      <a:lnTo>
                        <a:pt x="2110" y="1019"/>
                      </a:lnTo>
                      <a:lnTo>
                        <a:pt x="2108" y="1016"/>
                      </a:lnTo>
                      <a:lnTo>
                        <a:pt x="2107" y="1013"/>
                      </a:lnTo>
                      <a:lnTo>
                        <a:pt x="2105" y="1013"/>
                      </a:lnTo>
                      <a:lnTo>
                        <a:pt x="2105" y="1011"/>
                      </a:lnTo>
                      <a:lnTo>
                        <a:pt x="2103" y="1011"/>
                      </a:lnTo>
                      <a:lnTo>
                        <a:pt x="2103" y="1011"/>
                      </a:lnTo>
                      <a:lnTo>
                        <a:pt x="2105" y="1004"/>
                      </a:lnTo>
                      <a:lnTo>
                        <a:pt x="2107" y="1004"/>
                      </a:lnTo>
                      <a:lnTo>
                        <a:pt x="2107" y="1000"/>
                      </a:lnTo>
                      <a:lnTo>
                        <a:pt x="2107" y="1000"/>
                      </a:lnTo>
                      <a:lnTo>
                        <a:pt x="2107" y="999"/>
                      </a:lnTo>
                      <a:lnTo>
                        <a:pt x="2107" y="999"/>
                      </a:lnTo>
                      <a:lnTo>
                        <a:pt x="2108" y="999"/>
                      </a:lnTo>
                      <a:lnTo>
                        <a:pt x="2110" y="1002"/>
                      </a:lnTo>
                      <a:lnTo>
                        <a:pt x="2112" y="1004"/>
                      </a:lnTo>
                      <a:lnTo>
                        <a:pt x="2112" y="1004"/>
                      </a:lnTo>
                      <a:lnTo>
                        <a:pt x="2112" y="1007"/>
                      </a:lnTo>
                      <a:lnTo>
                        <a:pt x="2114" y="1007"/>
                      </a:lnTo>
                      <a:lnTo>
                        <a:pt x="2115" y="1011"/>
                      </a:lnTo>
                      <a:lnTo>
                        <a:pt x="2119" y="1011"/>
                      </a:lnTo>
                      <a:lnTo>
                        <a:pt x="2115" y="1007"/>
                      </a:lnTo>
                      <a:lnTo>
                        <a:pt x="2119" y="1007"/>
                      </a:lnTo>
                      <a:lnTo>
                        <a:pt x="2119" y="1006"/>
                      </a:lnTo>
                      <a:lnTo>
                        <a:pt x="2122" y="1007"/>
                      </a:lnTo>
                      <a:lnTo>
                        <a:pt x="2122" y="1007"/>
                      </a:lnTo>
                      <a:lnTo>
                        <a:pt x="2124" y="1007"/>
                      </a:lnTo>
                      <a:lnTo>
                        <a:pt x="2122" y="1004"/>
                      </a:lnTo>
                      <a:lnTo>
                        <a:pt x="2128" y="1004"/>
                      </a:lnTo>
                      <a:lnTo>
                        <a:pt x="2128" y="1002"/>
                      </a:lnTo>
                      <a:lnTo>
                        <a:pt x="2126" y="1000"/>
                      </a:lnTo>
                      <a:lnTo>
                        <a:pt x="2124" y="1000"/>
                      </a:lnTo>
                      <a:lnTo>
                        <a:pt x="2122" y="999"/>
                      </a:lnTo>
                      <a:lnTo>
                        <a:pt x="2122" y="999"/>
                      </a:lnTo>
                      <a:lnTo>
                        <a:pt x="2121" y="997"/>
                      </a:lnTo>
                      <a:lnTo>
                        <a:pt x="2121" y="993"/>
                      </a:lnTo>
                      <a:lnTo>
                        <a:pt x="2122" y="992"/>
                      </a:lnTo>
                      <a:lnTo>
                        <a:pt x="2126" y="992"/>
                      </a:lnTo>
                      <a:lnTo>
                        <a:pt x="2129" y="992"/>
                      </a:lnTo>
                      <a:lnTo>
                        <a:pt x="2129" y="992"/>
                      </a:lnTo>
                      <a:lnTo>
                        <a:pt x="2129" y="993"/>
                      </a:lnTo>
                      <a:lnTo>
                        <a:pt x="2133" y="993"/>
                      </a:lnTo>
                      <a:lnTo>
                        <a:pt x="2133" y="993"/>
                      </a:lnTo>
                      <a:lnTo>
                        <a:pt x="2140" y="993"/>
                      </a:lnTo>
                      <a:lnTo>
                        <a:pt x="2140" y="993"/>
                      </a:lnTo>
                      <a:lnTo>
                        <a:pt x="2145" y="993"/>
                      </a:lnTo>
                      <a:lnTo>
                        <a:pt x="2147" y="993"/>
                      </a:lnTo>
                      <a:lnTo>
                        <a:pt x="2150" y="992"/>
                      </a:lnTo>
                      <a:lnTo>
                        <a:pt x="2154" y="992"/>
                      </a:lnTo>
                      <a:lnTo>
                        <a:pt x="2154" y="995"/>
                      </a:lnTo>
                      <a:lnTo>
                        <a:pt x="2155" y="995"/>
                      </a:lnTo>
                      <a:lnTo>
                        <a:pt x="2155" y="997"/>
                      </a:lnTo>
                      <a:lnTo>
                        <a:pt x="2157" y="997"/>
                      </a:lnTo>
                      <a:lnTo>
                        <a:pt x="2161" y="999"/>
                      </a:lnTo>
                      <a:lnTo>
                        <a:pt x="2161" y="999"/>
                      </a:lnTo>
                      <a:lnTo>
                        <a:pt x="2159" y="1000"/>
                      </a:lnTo>
                      <a:lnTo>
                        <a:pt x="2157" y="1000"/>
                      </a:lnTo>
                      <a:lnTo>
                        <a:pt x="2155" y="1002"/>
                      </a:lnTo>
                      <a:lnTo>
                        <a:pt x="2155" y="1007"/>
                      </a:lnTo>
                      <a:lnTo>
                        <a:pt x="2159" y="1006"/>
                      </a:lnTo>
                      <a:lnTo>
                        <a:pt x="2159" y="1004"/>
                      </a:lnTo>
                      <a:lnTo>
                        <a:pt x="2162" y="1004"/>
                      </a:lnTo>
                      <a:lnTo>
                        <a:pt x="2162" y="1002"/>
                      </a:lnTo>
                      <a:lnTo>
                        <a:pt x="2166" y="1002"/>
                      </a:lnTo>
                      <a:lnTo>
                        <a:pt x="2166" y="999"/>
                      </a:lnTo>
                      <a:lnTo>
                        <a:pt x="2175" y="997"/>
                      </a:lnTo>
                      <a:lnTo>
                        <a:pt x="2178" y="993"/>
                      </a:lnTo>
                      <a:lnTo>
                        <a:pt x="2187" y="993"/>
                      </a:lnTo>
                      <a:lnTo>
                        <a:pt x="2187" y="992"/>
                      </a:lnTo>
                      <a:lnTo>
                        <a:pt x="2189" y="992"/>
                      </a:lnTo>
                      <a:lnTo>
                        <a:pt x="2189" y="990"/>
                      </a:lnTo>
                      <a:lnTo>
                        <a:pt x="2192" y="990"/>
                      </a:lnTo>
                      <a:lnTo>
                        <a:pt x="2192" y="990"/>
                      </a:lnTo>
                      <a:lnTo>
                        <a:pt x="2196" y="988"/>
                      </a:lnTo>
                      <a:lnTo>
                        <a:pt x="2196" y="986"/>
                      </a:lnTo>
                      <a:lnTo>
                        <a:pt x="2192" y="985"/>
                      </a:lnTo>
                      <a:lnTo>
                        <a:pt x="2189" y="983"/>
                      </a:lnTo>
                      <a:lnTo>
                        <a:pt x="2183" y="981"/>
                      </a:lnTo>
                      <a:lnTo>
                        <a:pt x="2183" y="979"/>
                      </a:lnTo>
                      <a:lnTo>
                        <a:pt x="2183" y="978"/>
                      </a:lnTo>
                      <a:lnTo>
                        <a:pt x="2182" y="978"/>
                      </a:lnTo>
                      <a:lnTo>
                        <a:pt x="2182" y="978"/>
                      </a:lnTo>
                      <a:lnTo>
                        <a:pt x="2182" y="974"/>
                      </a:lnTo>
                      <a:lnTo>
                        <a:pt x="2180" y="974"/>
                      </a:lnTo>
                      <a:lnTo>
                        <a:pt x="2180" y="971"/>
                      </a:lnTo>
                      <a:lnTo>
                        <a:pt x="2178" y="971"/>
                      </a:lnTo>
                      <a:lnTo>
                        <a:pt x="2178" y="967"/>
                      </a:lnTo>
                      <a:lnTo>
                        <a:pt x="2175" y="965"/>
                      </a:lnTo>
                      <a:lnTo>
                        <a:pt x="2175" y="964"/>
                      </a:lnTo>
                      <a:lnTo>
                        <a:pt x="2175" y="964"/>
                      </a:lnTo>
                      <a:lnTo>
                        <a:pt x="2176" y="962"/>
                      </a:lnTo>
                      <a:lnTo>
                        <a:pt x="2178" y="962"/>
                      </a:lnTo>
                      <a:lnTo>
                        <a:pt x="2178" y="962"/>
                      </a:lnTo>
                      <a:lnTo>
                        <a:pt x="2180" y="958"/>
                      </a:lnTo>
                      <a:lnTo>
                        <a:pt x="2180" y="957"/>
                      </a:lnTo>
                      <a:lnTo>
                        <a:pt x="2180" y="953"/>
                      </a:lnTo>
                      <a:lnTo>
                        <a:pt x="2183" y="951"/>
                      </a:lnTo>
                      <a:lnTo>
                        <a:pt x="2183" y="950"/>
                      </a:lnTo>
                      <a:lnTo>
                        <a:pt x="2183" y="950"/>
                      </a:lnTo>
                      <a:lnTo>
                        <a:pt x="2187" y="944"/>
                      </a:lnTo>
                      <a:lnTo>
                        <a:pt x="2190" y="944"/>
                      </a:lnTo>
                      <a:lnTo>
                        <a:pt x="2190" y="939"/>
                      </a:lnTo>
                      <a:lnTo>
                        <a:pt x="2190" y="934"/>
                      </a:lnTo>
                      <a:lnTo>
                        <a:pt x="2190" y="929"/>
                      </a:lnTo>
                      <a:lnTo>
                        <a:pt x="2192" y="929"/>
                      </a:lnTo>
                      <a:lnTo>
                        <a:pt x="2192" y="927"/>
                      </a:lnTo>
                      <a:lnTo>
                        <a:pt x="2194" y="927"/>
                      </a:lnTo>
                      <a:lnTo>
                        <a:pt x="2194" y="925"/>
                      </a:lnTo>
                      <a:lnTo>
                        <a:pt x="2196" y="925"/>
                      </a:lnTo>
                      <a:lnTo>
                        <a:pt x="2194" y="920"/>
                      </a:lnTo>
                      <a:lnTo>
                        <a:pt x="2194" y="920"/>
                      </a:lnTo>
                      <a:lnTo>
                        <a:pt x="2196" y="920"/>
                      </a:lnTo>
                      <a:lnTo>
                        <a:pt x="2196" y="918"/>
                      </a:lnTo>
                      <a:lnTo>
                        <a:pt x="2199" y="920"/>
                      </a:lnTo>
                      <a:lnTo>
                        <a:pt x="2201" y="918"/>
                      </a:lnTo>
                      <a:lnTo>
                        <a:pt x="2203" y="918"/>
                      </a:lnTo>
                      <a:lnTo>
                        <a:pt x="2201" y="913"/>
                      </a:lnTo>
                      <a:lnTo>
                        <a:pt x="2203" y="913"/>
                      </a:lnTo>
                      <a:lnTo>
                        <a:pt x="2203" y="911"/>
                      </a:lnTo>
                      <a:lnTo>
                        <a:pt x="2203" y="911"/>
                      </a:lnTo>
                      <a:lnTo>
                        <a:pt x="2203" y="908"/>
                      </a:lnTo>
                      <a:lnTo>
                        <a:pt x="2203" y="908"/>
                      </a:lnTo>
                      <a:lnTo>
                        <a:pt x="2203" y="906"/>
                      </a:lnTo>
                      <a:lnTo>
                        <a:pt x="2204" y="906"/>
                      </a:lnTo>
                      <a:lnTo>
                        <a:pt x="2203" y="906"/>
                      </a:lnTo>
                      <a:lnTo>
                        <a:pt x="2203" y="903"/>
                      </a:lnTo>
                      <a:lnTo>
                        <a:pt x="2203" y="903"/>
                      </a:lnTo>
                      <a:lnTo>
                        <a:pt x="2204" y="901"/>
                      </a:lnTo>
                      <a:lnTo>
                        <a:pt x="2204" y="901"/>
                      </a:lnTo>
                      <a:lnTo>
                        <a:pt x="2204" y="903"/>
                      </a:lnTo>
                      <a:lnTo>
                        <a:pt x="2204" y="903"/>
                      </a:lnTo>
                      <a:lnTo>
                        <a:pt x="2206" y="903"/>
                      </a:lnTo>
                      <a:lnTo>
                        <a:pt x="2204" y="897"/>
                      </a:lnTo>
                      <a:lnTo>
                        <a:pt x="2208" y="896"/>
                      </a:lnTo>
                      <a:lnTo>
                        <a:pt x="2211" y="894"/>
                      </a:lnTo>
                      <a:lnTo>
                        <a:pt x="2215" y="892"/>
                      </a:lnTo>
                      <a:lnTo>
                        <a:pt x="2215" y="887"/>
                      </a:lnTo>
                      <a:lnTo>
                        <a:pt x="2217" y="887"/>
                      </a:lnTo>
                      <a:lnTo>
                        <a:pt x="2218" y="885"/>
                      </a:lnTo>
                      <a:lnTo>
                        <a:pt x="2218" y="883"/>
                      </a:lnTo>
                      <a:lnTo>
                        <a:pt x="2220" y="882"/>
                      </a:lnTo>
                      <a:lnTo>
                        <a:pt x="2224" y="880"/>
                      </a:lnTo>
                      <a:lnTo>
                        <a:pt x="2224" y="878"/>
                      </a:lnTo>
                      <a:lnTo>
                        <a:pt x="2225" y="878"/>
                      </a:lnTo>
                      <a:lnTo>
                        <a:pt x="2225" y="880"/>
                      </a:lnTo>
                      <a:lnTo>
                        <a:pt x="2236" y="878"/>
                      </a:lnTo>
                      <a:lnTo>
                        <a:pt x="2236" y="878"/>
                      </a:lnTo>
                      <a:lnTo>
                        <a:pt x="2236" y="876"/>
                      </a:lnTo>
                      <a:lnTo>
                        <a:pt x="2236" y="876"/>
                      </a:lnTo>
                      <a:lnTo>
                        <a:pt x="2236" y="875"/>
                      </a:lnTo>
                      <a:lnTo>
                        <a:pt x="2238" y="876"/>
                      </a:lnTo>
                      <a:lnTo>
                        <a:pt x="2238" y="878"/>
                      </a:lnTo>
                      <a:lnTo>
                        <a:pt x="2238" y="880"/>
                      </a:lnTo>
                      <a:lnTo>
                        <a:pt x="2239" y="880"/>
                      </a:lnTo>
                      <a:lnTo>
                        <a:pt x="2243" y="880"/>
                      </a:lnTo>
                      <a:lnTo>
                        <a:pt x="2243" y="882"/>
                      </a:lnTo>
                      <a:lnTo>
                        <a:pt x="2241" y="882"/>
                      </a:lnTo>
                      <a:lnTo>
                        <a:pt x="2234" y="882"/>
                      </a:lnTo>
                      <a:lnTo>
                        <a:pt x="2234" y="883"/>
                      </a:lnTo>
                      <a:lnTo>
                        <a:pt x="2232" y="883"/>
                      </a:lnTo>
                      <a:lnTo>
                        <a:pt x="2232" y="885"/>
                      </a:lnTo>
                      <a:lnTo>
                        <a:pt x="2238" y="885"/>
                      </a:lnTo>
                      <a:lnTo>
                        <a:pt x="2238" y="887"/>
                      </a:lnTo>
                      <a:lnTo>
                        <a:pt x="2243" y="889"/>
                      </a:lnTo>
                      <a:lnTo>
                        <a:pt x="2244" y="890"/>
                      </a:lnTo>
                      <a:lnTo>
                        <a:pt x="2246" y="892"/>
                      </a:lnTo>
                      <a:lnTo>
                        <a:pt x="2248" y="892"/>
                      </a:lnTo>
                      <a:lnTo>
                        <a:pt x="2248" y="890"/>
                      </a:lnTo>
                      <a:lnTo>
                        <a:pt x="2250" y="890"/>
                      </a:lnTo>
                      <a:lnTo>
                        <a:pt x="2250" y="887"/>
                      </a:lnTo>
                      <a:lnTo>
                        <a:pt x="2255" y="887"/>
                      </a:lnTo>
                      <a:lnTo>
                        <a:pt x="2258" y="887"/>
                      </a:lnTo>
                      <a:lnTo>
                        <a:pt x="2258" y="890"/>
                      </a:lnTo>
                      <a:lnTo>
                        <a:pt x="2264" y="889"/>
                      </a:lnTo>
                      <a:lnTo>
                        <a:pt x="2265" y="892"/>
                      </a:lnTo>
                      <a:lnTo>
                        <a:pt x="2265" y="897"/>
                      </a:lnTo>
                      <a:lnTo>
                        <a:pt x="2260" y="896"/>
                      </a:lnTo>
                      <a:lnTo>
                        <a:pt x="2258" y="897"/>
                      </a:lnTo>
                      <a:lnTo>
                        <a:pt x="2253" y="899"/>
                      </a:lnTo>
                      <a:lnTo>
                        <a:pt x="2251" y="901"/>
                      </a:lnTo>
                      <a:lnTo>
                        <a:pt x="2250" y="903"/>
                      </a:lnTo>
                      <a:lnTo>
                        <a:pt x="2248" y="903"/>
                      </a:lnTo>
                      <a:lnTo>
                        <a:pt x="2246" y="904"/>
                      </a:lnTo>
                      <a:lnTo>
                        <a:pt x="2246" y="906"/>
                      </a:lnTo>
                      <a:lnTo>
                        <a:pt x="2251" y="906"/>
                      </a:lnTo>
                      <a:lnTo>
                        <a:pt x="2251" y="906"/>
                      </a:lnTo>
                      <a:lnTo>
                        <a:pt x="2253" y="906"/>
                      </a:lnTo>
                      <a:lnTo>
                        <a:pt x="2253" y="906"/>
                      </a:lnTo>
                      <a:lnTo>
                        <a:pt x="2257" y="906"/>
                      </a:lnTo>
                      <a:lnTo>
                        <a:pt x="2257" y="908"/>
                      </a:lnTo>
                      <a:lnTo>
                        <a:pt x="2257" y="908"/>
                      </a:lnTo>
                      <a:lnTo>
                        <a:pt x="2258" y="908"/>
                      </a:lnTo>
                      <a:lnTo>
                        <a:pt x="2260" y="908"/>
                      </a:lnTo>
                      <a:lnTo>
                        <a:pt x="2262" y="920"/>
                      </a:lnTo>
                      <a:lnTo>
                        <a:pt x="2262" y="920"/>
                      </a:lnTo>
                      <a:lnTo>
                        <a:pt x="2260" y="922"/>
                      </a:lnTo>
                      <a:lnTo>
                        <a:pt x="2260" y="922"/>
                      </a:lnTo>
                      <a:lnTo>
                        <a:pt x="2260" y="923"/>
                      </a:lnTo>
                      <a:lnTo>
                        <a:pt x="2258" y="925"/>
                      </a:lnTo>
                      <a:lnTo>
                        <a:pt x="2262" y="923"/>
                      </a:lnTo>
                      <a:lnTo>
                        <a:pt x="2262" y="923"/>
                      </a:lnTo>
                      <a:lnTo>
                        <a:pt x="2262" y="923"/>
                      </a:lnTo>
                      <a:lnTo>
                        <a:pt x="2271" y="922"/>
                      </a:lnTo>
                      <a:lnTo>
                        <a:pt x="2271" y="920"/>
                      </a:lnTo>
                      <a:lnTo>
                        <a:pt x="2278" y="918"/>
                      </a:lnTo>
                      <a:lnTo>
                        <a:pt x="2278" y="918"/>
                      </a:lnTo>
                      <a:lnTo>
                        <a:pt x="2283" y="918"/>
                      </a:lnTo>
                      <a:lnTo>
                        <a:pt x="2283" y="915"/>
                      </a:lnTo>
                      <a:lnTo>
                        <a:pt x="2290" y="913"/>
                      </a:lnTo>
                      <a:lnTo>
                        <a:pt x="2290" y="911"/>
                      </a:lnTo>
                      <a:lnTo>
                        <a:pt x="2292" y="911"/>
                      </a:lnTo>
                      <a:lnTo>
                        <a:pt x="2292" y="913"/>
                      </a:lnTo>
                      <a:lnTo>
                        <a:pt x="2292" y="913"/>
                      </a:lnTo>
                      <a:lnTo>
                        <a:pt x="2295" y="913"/>
                      </a:lnTo>
                      <a:lnTo>
                        <a:pt x="2295" y="913"/>
                      </a:lnTo>
                      <a:lnTo>
                        <a:pt x="2297" y="911"/>
                      </a:lnTo>
                      <a:lnTo>
                        <a:pt x="2297" y="911"/>
                      </a:lnTo>
                      <a:lnTo>
                        <a:pt x="2302" y="911"/>
                      </a:lnTo>
                      <a:lnTo>
                        <a:pt x="2302" y="910"/>
                      </a:lnTo>
                      <a:lnTo>
                        <a:pt x="2304" y="910"/>
                      </a:lnTo>
                      <a:lnTo>
                        <a:pt x="2304" y="904"/>
                      </a:lnTo>
                      <a:lnTo>
                        <a:pt x="2304" y="904"/>
                      </a:lnTo>
                      <a:lnTo>
                        <a:pt x="2304" y="903"/>
                      </a:lnTo>
                      <a:lnTo>
                        <a:pt x="2297" y="904"/>
                      </a:lnTo>
                      <a:lnTo>
                        <a:pt x="2297" y="906"/>
                      </a:lnTo>
                      <a:lnTo>
                        <a:pt x="2292" y="904"/>
                      </a:lnTo>
                      <a:lnTo>
                        <a:pt x="2292" y="906"/>
                      </a:lnTo>
                      <a:lnTo>
                        <a:pt x="2290" y="904"/>
                      </a:lnTo>
                      <a:lnTo>
                        <a:pt x="2290" y="904"/>
                      </a:lnTo>
                      <a:lnTo>
                        <a:pt x="2288" y="904"/>
                      </a:lnTo>
                      <a:lnTo>
                        <a:pt x="2281" y="906"/>
                      </a:lnTo>
                      <a:lnTo>
                        <a:pt x="2281" y="903"/>
                      </a:lnTo>
                      <a:lnTo>
                        <a:pt x="2279" y="903"/>
                      </a:lnTo>
                      <a:lnTo>
                        <a:pt x="2279" y="901"/>
                      </a:lnTo>
                      <a:lnTo>
                        <a:pt x="2279" y="899"/>
                      </a:lnTo>
                      <a:lnTo>
                        <a:pt x="2279" y="897"/>
                      </a:lnTo>
                      <a:lnTo>
                        <a:pt x="2274" y="896"/>
                      </a:lnTo>
                      <a:lnTo>
                        <a:pt x="2274" y="894"/>
                      </a:lnTo>
                      <a:lnTo>
                        <a:pt x="2274" y="892"/>
                      </a:lnTo>
                      <a:lnTo>
                        <a:pt x="2272" y="892"/>
                      </a:lnTo>
                      <a:lnTo>
                        <a:pt x="2272" y="892"/>
                      </a:lnTo>
                      <a:lnTo>
                        <a:pt x="2271" y="892"/>
                      </a:lnTo>
                      <a:lnTo>
                        <a:pt x="2271" y="890"/>
                      </a:lnTo>
                      <a:lnTo>
                        <a:pt x="2267" y="889"/>
                      </a:lnTo>
                      <a:lnTo>
                        <a:pt x="2267" y="885"/>
                      </a:lnTo>
                      <a:lnTo>
                        <a:pt x="2269" y="885"/>
                      </a:lnTo>
                      <a:lnTo>
                        <a:pt x="2271" y="885"/>
                      </a:lnTo>
                      <a:lnTo>
                        <a:pt x="2272" y="885"/>
                      </a:lnTo>
                      <a:lnTo>
                        <a:pt x="2274" y="885"/>
                      </a:lnTo>
                      <a:lnTo>
                        <a:pt x="2274" y="887"/>
                      </a:lnTo>
                      <a:lnTo>
                        <a:pt x="2286" y="887"/>
                      </a:lnTo>
                      <a:lnTo>
                        <a:pt x="2288" y="885"/>
                      </a:lnTo>
                      <a:lnTo>
                        <a:pt x="2288" y="883"/>
                      </a:lnTo>
                      <a:lnTo>
                        <a:pt x="2288" y="883"/>
                      </a:lnTo>
                      <a:lnTo>
                        <a:pt x="2288" y="883"/>
                      </a:lnTo>
                      <a:lnTo>
                        <a:pt x="2290" y="883"/>
                      </a:lnTo>
                      <a:lnTo>
                        <a:pt x="2290" y="882"/>
                      </a:lnTo>
                      <a:lnTo>
                        <a:pt x="2292" y="882"/>
                      </a:lnTo>
                      <a:lnTo>
                        <a:pt x="2295" y="878"/>
                      </a:lnTo>
                      <a:lnTo>
                        <a:pt x="2299" y="878"/>
                      </a:lnTo>
                      <a:lnTo>
                        <a:pt x="2299" y="880"/>
                      </a:lnTo>
                      <a:lnTo>
                        <a:pt x="2304" y="878"/>
                      </a:lnTo>
                      <a:lnTo>
                        <a:pt x="2304" y="876"/>
                      </a:lnTo>
                      <a:lnTo>
                        <a:pt x="2313" y="875"/>
                      </a:lnTo>
                      <a:lnTo>
                        <a:pt x="2314" y="873"/>
                      </a:lnTo>
                      <a:lnTo>
                        <a:pt x="2325" y="869"/>
                      </a:lnTo>
                      <a:lnTo>
                        <a:pt x="2325" y="868"/>
                      </a:lnTo>
                      <a:lnTo>
                        <a:pt x="2332" y="866"/>
                      </a:lnTo>
                      <a:lnTo>
                        <a:pt x="2332" y="866"/>
                      </a:lnTo>
                      <a:lnTo>
                        <a:pt x="2342" y="866"/>
                      </a:lnTo>
                      <a:lnTo>
                        <a:pt x="2342" y="864"/>
                      </a:lnTo>
                      <a:lnTo>
                        <a:pt x="2342" y="864"/>
                      </a:lnTo>
                      <a:lnTo>
                        <a:pt x="2344" y="864"/>
                      </a:lnTo>
                      <a:lnTo>
                        <a:pt x="2344" y="864"/>
                      </a:lnTo>
                      <a:lnTo>
                        <a:pt x="2346" y="864"/>
                      </a:lnTo>
                      <a:lnTo>
                        <a:pt x="2346" y="866"/>
                      </a:lnTo>
                      <a:lnTo>
                        <a:pt x="2342" y="868"/>
                      </a:lnTo>
                      <a:lnTo>
                        <a:pt x="2340" y="869"/>
                      </a:lnTo>
                      <a:lnTo>
                        <a:pt x="2337" y="869"/>
                      </a:lnTo>
                      <a:lnTo>
                        <a:pt x="2337" y="871"/>
                      </a:lnTo>
                      <a:lnTo>
                        <a:pt x="2337" y="873"/>
                      </a:lnTo>
                      <a:lnTo>
                        <a:pt x="2335" y="873"/>
                      </a:lnTo>
                      <a:lnTo>
                        <a:pt x="2334" y="873"/>
                      </a:lnTo>
                      <a:lnTo>
                        <a:pt x="2334" y="875"/>
                      </a:lnTo>
                      <a:lnTo>
                        <a:pt x="2332" y="875"/>
                      </a:lnTo>
                      <a:lnTo>
                        <a:pt x="2332" y="873"/>
                      </a:lnTo>
                      <a:lnTo>
                        <a:pt x="2330" y="873"/>
                      </a:lnTo>
                      <a:lnTo>
                        <a:pt x="2330" y="875"/>
                      </a:lnTo>
                      <a:lnTo>
                        <a:pt x="2328" y="876"/>
                      </a:lnTo>
                      <a:lnTo>
                        <a:pt x="2328" y="878"/>
                      </a:lnTo>
                      <a:lnTo>
                        <a:pt x="2330" y="878"/>
                      </a:lnTo>
                      <a:lnTo>
                        <a:pt x="2330" y="880"/>
                      </a:lnTo>
                      <a:lnTo>
                        <a:pt x="2325" y="880"/>
                      </a:lnTo>
                      <a:lnTo>
                        <a:pt x="2321" y="880"/>
                      </a:lnTo>
                      <a:lnTo>
                        <a:pt x="2318" y="882"/>
                      </a:lnTo>
                      <a:lnTo>
                        <a:pt x="2321" y="885"/>
                      </a:lnTo>
                      <a:lnTo>
                        <a:pt x="2325" y="885"/>
                      </a:lnTo>
                      <a:lnTo>
                        <a:pt x="2327" y="885"/>
                      </a:lnTo>
                      <a:lnTo>
                        <a:pt x="2327" y="887"/>
                      </a:lnTo>
                      <a:lnTo>
                        <a:pt x="2328" y="887"/>
                      </a:lnTo>
                      <a:lnTo>
                        <a:pt x="2328" y="890"/>
                      </a:lnTo>
                      <a:lnTo>
                        <a:pt x="2325" y="890"/>
                      </a:lnTo>
                      <a:lnTo>
                        <a:pt x="2325" y="892"/>
                      </a:lnTo>
                      <a:lnTo>
                        <a:pt x="2325" y="894"/>
                      </a:lnTo>
                      <a:lnTo>
                        <a:pt x="2323" y="894"/>
                      </a:lnTo>
                      <a:lnTo>
                        <a:pt x="2321" y="896"/>
                      </a:lnTo>
                      <a:lnTo>
                        <a:pt x="2321" y="896"/>
                      </a:lnTo>
                      <a:lnTo>
                        <a:pt x="2321" y="901"/>
                      </a:lnTo>
                      <a:lnTo>
                        <a:pt x="2320" y="901"/>
                      </a:lnTo>
                      <a:lnTo>
                        <a:pt x="2318" y="903"/>
                      </a:lnTo>
                      <a:lnTo>
                        <a:pt x="2316" y="903"/>
                      </a:lnTo>
                      <a:lnTo>
                        <a:pt x="2316" y="901"/>
                      </a:lnTo>
                      <a:lnTo>
                        <a:pt x="2313" y="901"/>
                      </a:lnTo>
                      <a:lnTo>
                        <a:pt x="2313" y="906"/>
                      </a:lnTo>
                      <a:lnTo>
                        <a:pt x="2306" y="906"/>
                      </a:lnTo>
                      <a:lnTo>
                        <a:pt x="2306" y="910"/>
                      </a:lnTo>
                      <a:lnTo>
                        <a:pt x="2316" y="906"/>
                      </a:lnTo>
                      <a:lnTo>
                        <a:pt x="2316" y="910"/>
                      </a:lnTo>
                      <a:lnTo>
                        <a:pt x="2316" y="911"/>
                      </a:lnTo>
                      <a:lnTo>
                        <a:pt x="2318" y="911"/>
                      </a:lnTo>
                      <a:lnTo>
                        <a:pt x="2318" y="913"/>
                      </a:lnTo>
                      <a:lnTo>
                        <a:pt x="2318" y="915"/>
                      </a:lnTo>
                      <a:lnTo>
                        <a:pt x="2320" y="916"/>
                      </a:lnTo>
                      <a:lnTo>
                        <a:pt x="2320" y="918"/>
                      </a:lnTo>
                      <a:lnTo>
                        <a:pt x="2325" y="916"/>
                      </a:lnTo>
                      <a:lnTo>
                        <a:pt x="2325" y="918"/>
                      </a:lnTo>
                      <a:lnTo>
                        <a:pt x="2327" y="920"/>
                      </a:lnTo>
                      <a:lnTo>
                        <a:pt x="2327" y="922"/>
                      </a:lnTo>
                      <a:lnTo>
                        <a:pt x="2328" y="922"/>
                      </a:lnTo>
                      <a:lnTo>
                        <a:pt x="2330" y="923"/>
                      </a:lnTo>
                      <a:lnTo>
                        <a:pt x="2334" y="925"/>
                      </a:lnTo>
                      <a:lnTo>
                        <a:pt x="2334" y="927"/>
                      </a:lnTo>
                      <a:lnTo>
                        <a:pt x="2334" y="927"/>
                      </a:lnTo>
                      <a:lnTo>
                        <a:pt x="2335" y="930"/>
                      </a:lnTo>
                      <a:lnTo>
                        <a:pt x="2337" y="930"/>
                      </a:lnTo>
                      <a:lnTo>
                        <a:pt x="2337" y="932"/>
                      </a:lnTo>
                      <a:lnTo>
                        <a:pt x="2340" y="932"/>
                      </a:lnTo>
                      <a:lnTo>
                        <a:pt x="2342" y="936"/>
                      </a:lnTo>
                      <a:lnTo>
                        <a:pt x="2342" y="936"/>
                      </a:lnTo>
                      <a:lnTo>
                        <a:pt x="2342" y="937"/>
                      </a:lnTo>
                      <a:lnTo>
                        <a:pt x="2347" y="941"/>
                      </a:lnTo>
                      <a:lnTo>
                        <a:pt x="2347" y="941"/>
                      </a:lnTo>
                      <a:lnTo>
                        <a:pt x="2349" y="941"/>
                      </a:lnTo>
                      <a:lnTo>
                        <a:pt x="2351" y="944"/>
                      </a:lnTo>
                      <a:lnTo>
                        <a:pt x="2353" y="944"/>
                      </a:lnTo>
                      <a:lnTo>
                        <a:pt x="2354" y="946"/>
                      </a:lnTo>
                      <a:lnTo>
                        <a:pt x="2358" y="946"/>
                      </a:lnTo>
                      <a:lnTo>
                        <a:pt x="2360" y="948"/>
                      </a:lnTo>
                      <a:lnTo>
                        <a:pt x="2361" y="948"/>
                      </a:lnTo>
                      <a:lnTo>
                        <a:pt x="2363" y="950"/>
                      </a:lnTo>
                      <a:lnTo>
                        <a:pt x="2365" y="950"/>
                      </a:lnTo>
                      <a:lnTo>
                        <a:pt x="2365" y="951"/>
                      </a:lnTo>
                      <a:lnTo>
                        <a:pt x="2367" y="953"/>
                      </a:lnTo>
                      <a:lnTo>
                        <a:pt x="2367" y="955"/>
                      </a:lnTo>
                      <a:lnTo>
                        <a:pt x="2370" y="957"/>
                      </a:lnTo>
                      <a:lnTo>
                        <a:pt x="2372" y="958"/>
                      </a:lnTo>
                      <a:lnTo>
                        <a:pt x="2374" y="962"/>
                      </a:lnTo>
                      <a:lnTo>
                        <a:pt x="2374" y="965"/>
                      </a:lnTo>
                      <a:lnTo>
                        <a:pt x="2375" y="969"/>
                      </a:lnTo>
                      <a:lnTo>
                        <a:pt x="2375" y="972"/>
                      </a:lnTo>
                      <a:lnTo>
                        <a:pt x="2374" y="972"/>
                      </a:lnTo>
                      <a:lnTo>
                        <a:pt x="2374" y="978"/>
                      </a:lnTo>
                      <a:lnTo>
                        <a:pt x="2370" y="979"/>
                      </a:lnTo>
                      <a:lnTo>
                        <a:pt x="2370" y="979"/>
                      </a:lnTo>
                      <a:lnTo>
                        <a:pt x="2370" y="979"/>
                      </a:lnTo>
                      <a:lnTo>
                        <a:pt x="2370" y="979"/>
                      </a:lnTo>
                      <a:lnTo>
                        <a:pt x="2370" y="981"/>
                      </a:lnTo>
                      <a:lnTo>
                        <a:pt x="2367" y="983"/>
                      </a:lnTo>
                      <a:lnTo>
                        <a:pt x="2367" y="983"/>
                      </a:lnTo>
                      <a:lnTo>
                        <a:pt x="2365" y="983"/>
                      </a:lnTo>
                      <a:lnTo>
                        <a:pt x="2365" y="985"/>
                      </a:lnTo>
                      <a:lnTo>
                        <a:pt x="2363" y="985"/>
                      </a:lnTo>
                      <a:lnTo>
                        <a:pt x="2363" y="986"/>
                      </a:lnTo>
                      <a:lnTo>
                        <a:pt x="2360" y="986"/>
                      </a:lnTo>
                      <a:lnTo>
                        <a:pt x="2360" y="986"/>
                      </a:lnTo>
                      <a:lnTo>
                        <a:pt x="2358" y="988"/>
                      </a:lnTo>
                      <a:lnTo>
                        <a:pt x="2358" y="988"/>
                      </a:lnTo>
                      <a:lnTo>
                        <a:pt x="2354" y="990"/>
                      </a:lnTo>
                      <a:lnTo>
                        <a:pt x="2353" y="990"/>
                      </a:lnTo>
                      <a:lnTo>
                        <a:pt x="2351" y="988"/>
                      </a:lnTo>
                      <a:lnTo>
                        <a:pt x="2349" y="986"/>
                      </a:lnTo>
                      <a:lnTo>
                        <a:pt x="2346" y="986"/>
                      </a:lnTo>
                      <a:lnTo>
                        <a:pt x="2342" y="986"/>
                      </a:lnTo>
                      <a:lnTo>
                        <a:pt x="2342" y="986"/>
                      </a:lnTo>
                      <a:lnTo>
                        <a:pt x="2340" y="986"/>
                      </a:lnTo>
                      <a:lnTo>
                        <a:pt x="2340" y="990"/>
                      </a:lnTo>
                      <a:lnTo>
                        <a:pt x="2334" y="990"/>
                      </a:lnTo>
                      <a:lnTo>
                        <a:pt x="2334" y="990"/>
                      </a:lnTo>
                      <a:lnTo>
                        <a:pt x="2323" y="990"/>
                      </a:lnTo>
                      <a:lnTo>
                        <a:pt x="2321" y="986"/>
                      </a:lnTo>
                      <a:lnTo>
                        <a:pt x="2316" y="986"/>
                      </a:lnTo>
                      <a:lnTo>
                        <a:pt x="2316" y="986"/>
                      </a:lnTo>
                      <a:lnTo>
                        <a:pt x="2316" y="986"/>
                      </a:lnTo>
                      <a:lnTo>
                        <a:pt x="2314" y="986"/>
                      </a:lnTo>
                      <a:lnTo>
                        <a:pt x="2313" y="983"/>
                      </a:lnTo>
                      <a:lnTo>
                        <a:pt x="2313" y="983"/>
                      </a:lnTo>
                      <a:lnTo>
                        <a:pt x="2313" y="983"/>
                      </a:lnTo>
                      <a:lnTo>
                        <a:pt x="2311" y="981"/>
                      </a:lnTo>
                      <a:lnTo>
                        <a:pt x="2307" y="981"/>
                      </a:lnTo>
                      <a:lnTo>
                        <a:pt x="2306" y="981"/>
                      </a:lnTo>
                      <a:lnTo>
                        <a:pt x="2304" y="983"/>
                      </a:lnTo>
                      <a:lnTo>
                        <a:pt x="2304" y="985"/>
                      </a:lnTo>
                      <a:lnTo>
                        <a:pt x="2299" y="983"/>
                      </a:lnTo>
                      <a:lnTo>
                        <a:pt x="2297" y="981"/>
                      </a:lnTo>
                      <a:lnTo>
                        <a:pt x="2295" y="978"/>
                      </a:lnTo>
                      <a:lnTo>
                        <a:pt x="2295" y="976"/>
                      </a:lnTo>
                      <a:lnTo>
                        <a:pt x="2295" y="974"/>
                      </a:lnTo>
                      <a:lnTo>
                        <a:pt x="2293" y="976"/>
                      </a:lnTo>
                      <a:lnTo>
                        <a:pt x="2290" y="976"/>
                      </a:lnTo>
                      <a:lnTo>
                        <a:pt x="2286" y="976"/>
                      </a:lnTo>
                      <a:lnTo>
                        <a:pt x="2286" y="974"/>
                      </a:lnTo>
                      <a:lnTo>
                        <a:pt x="2283" y="974"/>
                      </a:lnTo>
                      <a:lnTo>
                        <a:pt x="2283" y="972"/>
                      </a:lnTo>
                      <a:lnTo>
                        <a:pt x="2283" y="971"/>
                      </a:lnTo>
                      <a:lnTo>
                        <a:pt x="2283" y="969"/>
                      </a:lnTo>
                      <a:lnTo>
                        <a:pt x="2279" y="971"/>
                      </a:lnTo>
                      <a:lnTo>
                        <a:pt x="2279" y="971"/>
                      </a:lnTo>
                      <a:lnTo>
                        <a:pt x="2279" y="971"/>
                      </a:lnTo>
                      <a:lnTo>
                        <a:pt x="2274" y="971"/>
                      </a:lnTo>
                      <a:lnTo>
                        <a:pt x="2274" y="972"/>
                      </a:lnTo>
                      <a:lnTo>
                        <a:pt x="2272" y="972"/>
                      </a:lnTo>
                      <a:lnTo>
                        <a:pt x="2271" y="972"/>
                      </a:lnTo>
                      <a:lnTo>
                        <a:pt x="2271" y="971"/>
                      </a:lnTo>
                      <a:lnTo>
                        <a:pt x="2267" y="971"/>
                      </a:lnTo>
                      <a:lnTo>
                        <a:pt x="2267" y="969"/>
                      </a:lnTo>
                      <a:lnTo>
                        <a:pt x="2257" y="969"/>
                      </a:lnTo>
                      <a:lnTo>
                        <a:pt x="2255" y="971"/>
                      </a:lnTo>
                      <a:lnTo>
                        <a:pt x="2244" y="974"/>
                      </a:lnTo>
                      <a:lnTo>
                        <a:pt x="2243" y="976"/>
                      </a:lnTo>
                      <a:lnTo>
                        <a:pt x="2243" y="976"/>
                      </a:lnTo>
                      <a:lnTo>
                        <a:pt x="2241" y="978"/>
                      </a:lnTo>
                      <a:lnTo>
                        <a:pt x="2239" y="979"/>
                      </a:lnTo>
                      <a:lnTo>
                        <a:pt x="2236" y="979"/>
                      </a:lnTo>
                      <a:lnTo>
                        <a:pt x="2232" y="981"/>
                      </a:lnTo>
                      <a:lnTo>
                        <a:pt x="2232" y="983"/>
                      </a:lnTo>
                      <a:lnTo>
                        <a:pt x="2231" y="983"/>
                      </a:lnTo>
                      <a:lnTo>
                        <a:pt x="2229" y="986"/>
                      </a:lnTo>
                      <a:lnTo>
                        <a:pt x="2225" y="986"/>
                      </a:lnTo>
                      <a:lnTo>
                        <a:pt x="2224" y="988"/>
                      </a:lnTo>
                      <a:lnTo>
                        <a:pt x="2218" y="988"/>
                      </a:lnTo>
                      <a:lnTo>
                        <a:pt x="2217" y="986"/>
                      </a:lnTo>
                      <a:lnTo>
                        <a:pt x="2215" y="985"/>
                      </a:lnTo>
                      <a:lnTo>
                        <a:pt x="2213" y="985"/>
                      </a:lnTo>
                      <a:lnTo>
                        <a:pt x="2211" y="986"/>
                      </a:lnTo>
                      <a:lnTo>
                        <a:pt x="2211" y="986"/>
                      </a:lnTo>
                      <a:lnTo>
                        <a:pt x="2210" y="986"/>
                      </a:lnTo>
                      <a:lnTo>
                        <a:pt x="2208" y="986"/>
                      </a:lnTo>
                      <a:lnTo>
                        <a:pt x="2203" y="986"/>
                      </a:lnTo>
                      <a:lnTo>
                        <a:pt x="2197" y="986"/>
                      </a:lnTo>
                      <a:lnTo>
                        <a:pt x="2196" y="990"/>
                      </a:lnTo>
                      <a:lnTo>
                        <a:pt x="2201" y="992"/>
                      </a:lnTo>
                      <a:lnTo>
                        <a:pt x="2208" y="993"/>
                      </a:lnTo>
                      <a:lnTo>
                        <a:pt x="2208" y="993"/>
                      </a:lnTo>
                      <a:lnTo>
                        <a:pt x="2204" y="993"/>
                      </a:lnTo>
                      <a:lnTo>
                        <a:pt x="2201" y="993"/>
                      </a:lnTo>
                      <a:lnTo>
                        <a:pt x="2197" y="993"/>
                      </a:lnTo>
                      <a:lnTo>
                        <a:pt x="2196" y="995"/>
                      </a:lnTo>
                      <a:lnTo>
                        <a:pt x="2197" y="995"/>
                      </a:lnTo>
                      <a:lnTo>
                        <a:pt x="2197" y="997"/>
                      </a:lnTo>
                      <a:lnTo>
                        <a:pt x="2197" y="997"/>
                      </a:lnTo>
                      <a:lnTo>
                        <a:pt x="2196" y="997"/>
                      </a:lnTo>
                      <a:lnTo>
                        <a:pt x="2194" y="999"/>
                      </a:lnTo>
                      <a:lnTo>
                        <a:pt x="2189" y="1000"/>
                      </a:lnTo>
                      <a:lnTo>
                        <a:pt x="2183" y="1000"/>
                      </a:lnTo>
                      <a:lnTo>
                        <a:pt x="2183" y="999"/>
                      </a:lnTo>
                      <a:lnTo>
                        <a:pt x="2178" y="999"/>
                      </a:lnTo>
                      <a:lnTo>
                        <a:pt x="2178" y="1002"/>
                      </a:lnTo>
                      <a:lnTo>
                        <a:pt x="2175" y="1002"/>
                      </a:lnTo>
                      <a:lnTo>
                        <a:pt x="2173" y="1002"/>
                      </a:lnTo>
                      <a:lnTo>
                        <a:pt x="2169" y="1002"/>
                      </a:lnTo>
                      <a:lnTo>
                        <a:pt x="2166" y="1004"/>
                      </a:lnTo>
                      <a:lnTo>
                        <a:pt x="2164" y="1006"/>
                      </a:lnTo>
                      <a:lnTo>
                        <a:pt x="2162" y="1007"/>
                      </a:lnTo>
                      <a:lnTo>
                        <a:pt x="2159" y="1009"/>
                      </a:lnTo>
                      <a:lnTo>
                        <a:pt x="2159" y="1011"/>
                      </a:lnTo>
                      <a:lnTo>
                        <a:pt x="2157" y="1011"/>
                      </a:lnTo>
                      <a:lnTo>
                        <a:pt x="2157" y="1014"/>
                      </a:lnTo>
                      <a:lnTo>
                        <a:pt x="2157" y="1016"/>
                      </a:lnTo>
                      <a:lnTo>
                        <a:pt x="2157" y="1018"/>
                      </a:lnTo>
                      <a:lnTo>
                        <a:pt x="2155" y="1019"/>
                      </a:lnTo>
                      <a:lnTo>
                        <a:pt x="2155" y="1023"/>
                      </a:lnTo>
                      <a:lnTo>
                        <a:pt x="2161" y="1021"/>
                      </a:lnTo>
                      <a:lnTo>
                        <a:pt x="2166" y="1021"/>
                      </a:lnTo>
                      <a:lnTo>
                        <a:pt x="2166" y="1025"/>
                      </a:lnTo>
                      <a:lnTo>
                        <a:pt x="2166" y="1028"/>
                      </a:lnTo>
                      <a:lnTo>
                        <a:pt x="2168" y="1032"/>
                      </a:lnTo>
                      <a:lnTo>
                        <a:pt x="2166" y="1033"/>
                      </a:lnTo>
                      <a:lnTo>
                        <a:pt x="2164" y="1035"/>
                      </a:lnTo>
                      <a:lnTo>
                        <a:pt x="2166" y="1037"/>
                      </a:lnTo>
                      <a:lnTo>
                        <a:pt x="2166" y="1039"/>
                      </a:lnTo>
                      <a:lnTo>
                        <a:pt x="2169" y="1039"/>
                      </a:lnTo>
                      <a:lnTo>
                        <a:pt x="2168" y="1040"/>
                      </a:lnTo>
                      <a:lnTo>
                        <a:pt x="2168" y="1042"/>
                      </a:lnTo>
                      <a:lnTo>
                        <a:pt x="2166" y="1044"/>
                      </a:lnTo>
                      <a:lnTo>
                        <a:pt x="2166" y="1044"/>
                      </a:lnTo>
                      <a:lnTo>
                        <a:pt x="2162" y="1044"/>
                      </a:lnTo>
                      <a:lnTo>
                        <a:pt x="2161" y="1042"/>
                      </a:lnTo>
                      <a:lnTo>
                        <a:pt x="2159" y="1040"/>
                      </a:lnTo>
                      <a:lnTo>
                        <a:pt x="2161" y="1044"/>
                      </a:lnTo>
                      <a:lnTo>
                        <a:pt x="2161" y="1046"/>
                      </a:lnTo>
                      <a:lnTo>
                        <a:pt x="2161" y="1049"/>
                      </a:lnTo>
                      <a:lnTo>
                        <a:pt x="2161" y="1049"/>
                      </a:lnTo>
                      <a:lnTo>
                        <a:pt x="2166" y="1049"/>
                      </a:lnTo>
                      <a:lnTo>
                        <a:pt x="2169" y="1049"/>
                      </a:lnTo>
                      <a:lnTo>
                        <a:pt x="2169" y="1061"/>
                      </a:lnTo>
                      <a:lnTo>
                        <a:pt x="2171" y="1061"/>
                      </a:lnTo>
                      <a:lnTo>
                        <a:pt x="2171" y="1065"/>
                      </a:lnTo>
                      <a:lnTo>
                        <a:pt x="2169" y="1065"/>
                      </a:lnTo>
                      <a:lnTo>
                        <a:pt x="2169" y="1068"/>
                      </a:lnTo>
                      <a:lnTo>
                        <a:pt x="2182" y="1070"/>
                      </a:lnTo>
                      <a:lnTo>
                        <a:pt x="2182" y="1070"/>
                      </a:lnTo>
                      <a:lnTo>
                        <a:pt x="2182" y="1072"/>
                      </a:lnTo>
                      <a:lnTo>
                        <a:pt x="2182" y="1072"/>
                      </a:lnTo>
                      <a:lnTo>
                        <a:pt x="2182" y="1074"/>
                      </a:lnTo>
                      <a:lnTo>
                        <a:pt x="2182" y="1074"/>
                      </a:lnTo>
                      <a:lnTo>
                        <a:pt x="2182" y="1074"/>
                      </a:lnTo>
                      <a:lnTo>
                        <a:pt x="2182" y="1075"/>
                      </a:lnTo>
                      <a:lnTo>
                        <a:pt x="2185" y="1075"/>
                      </a:lnTo>
                      <a:lnTo>
                        <a:pt x="2185" y="1074"/>
                      </a:lnTo>
                      <a:lnTo>
                        <a:pt x="2189" y="1074"/>
                      </a:lnTo>
                      <a:lnTo>
                        <a:pt x="2189" y="1074"/>
                      </a:lnTo>
                      <a:lnTo>
                        <a:pt x="2189" y="1075"/>
                      </a:lnTo>
                      <a:lnTo>
                        <a:pt x="2190" y="1075"/>
                      </a:lnTo>
                      <a:lnTo>
                        <a:pt x="2190" y="1077"/>
                      </a:lnTo>
                      <a:lnTo>
                        <a:pt x="2192" y="1079"/>
                      </a:lnTo>
                      <a:lnTo>
                        <a:pt x="2192" y="1079"/>
                      </a:lnTo>
                      <a:lnTo>
                        <a:pt x="2194" y="1079"/>
                      </a:lnTo>
                      <a:lnTo>
                        <a:pt x="2194" y="1077"/>
                      </a:lnTo>
                      <a:lnTo>
                        <a:pt x="2196" y="1079"/>
                      </a:lnTo>
                      <a:lnTo>
                        <a:pt x="2196" y="1079"/>
                      </a:lnTo>
                      <a:lnTo>
                        <a:pt x="2197" y="1079"/>
                      </a:lnTo>
                      <a:lnTo>
                        <a:pt x="2196" y="1082"/>
                      </a:lnTo>
                      <a:lnTo>
                        <a:pt x="2197" y="1082"/>
                      </a:lnTo>
                      <a:lnTo>
                        <a:pt x="2199" y="1086"/>
                      </a:lnTo>
                      <a:lnTo>
                        <a:pt x="2203" y="1086"/>
                      </a:lnTo>
                      <a:lnTo>
                        <a:pt x="2206" y="1091"/>
                      </a:lnTo>
                      <a:lnTo>
                        <a:pt x="2208" y="1091"/>
                      </a:lnTo>
                      <a:lnTo>
                        <a:pt x="2210" y="1091"/>
                      </a:lnTo>
                      <a:lnTo>
                        <a:pt x="2211" y="1089"/>
                      </a:lnTo>
                      <a:lnTo>
                        <a:pt x="2211" y="1089"/>
                      </a:lnTo>
                      <a:lnTo>
                        <a:pt x="2215" y="1088"/>
                      </a:lnTo>
                      <a:lnTo>
                        <a:pt x="2217" y="1086"/>
                      </a:lnTo>
                      <a:lnTo>
                        <a:pt x="2218" y="1082"/>
                      </a:lnTo>
                      <a:lnTo>
                        <a:pt x="2218" y="1079"/>
                      </a:lnTo>
                      <a:lnTo>
                        <a:pt x="2220" y="1077"/>
                      </a:lnTo>
                      <a:lnTo>
                        <a:pt x="2222" y="1077"/>
                      </a:lnTo>
                      <a:lnTo>
                        <a:pt x="2224" y="1077"/>
                      </a:lnTo>
                      <a:lnTo>
                        <a:pt x="2224" y="1077"/>
                      </a:lnTo>
                      <a:lnTo>
                        <a:pt x="2224" y="1077"/>
                      </a:lnTo>
                      <a:lnTo>
                        <a:pt x="2225" y="1075"/>
                      </a:lnTo>
                      <a:lnTo>
                        <a:pt x="2227" y="1077"/>
                      </a:lnTo>
                      <a:lnTo>
                        <a:pt x="2227" y="1077"/>
                      </a:lnTo>
                      <a:lnTo>
                        <a:pt x="2229" y="1077"/>
                      </a:lnTo>
                      <a:lnTo>
                        <a:pt x="2229" y="1079"/>
                      </a:lnTo>
                      <a:lnTo>
                        <a:pt x="2234" y="1079"/>
                      </a:lnTo>
                      <a:lnTo>
                        <a:pt x="2236" y="1081"/>
                      </a:lnTo>
                      <a:lnTo>
                        <a:pt x="2238" y="1081"/>
                      </a:lnTo>
                      <a:lnTo>
                        <a:pt x="2238" y="1082"/>
                      </a:lnTo>
                      <a:lnTo>
                        <a:pt x="2239" y="1082"/>
                      </a:lnTo>
                      <a:lnTo>
                        <a:pt x="2241" y="1086"/>
                      </a:lnTo>
                      <a:lnTo>
                        <a:pt x="2244" y="1086"/>
                      </a:lnTo>
                      <a:lnTo>
                        <a:pt x="2246" y="1088"/>
                      </a:lnTo>
                      <a:lnTo>
                        <a:pt x="2248" y="1089"/>
                      </a:lnTo>
                      <a:lnTo>
                        <a:pt x="2255" y="1089"/>
                      </a:lnTo>
                      <a:lnTo>
                        <a:pt x="2262" y="1088"/>
                      </a:lnTo>
                      <a:lnTo>
                        <a:pt x="2267" y="1086"/>
                      </a:lnTo>
                      <a:lnTo>
                        <a:pt x="2272" y="1082"/>
                      </a:lnTo>
                      <a:lnTo>
                        <a:pt x="2276" y="1079"/>
                      </a:lnTo>
                      <a:lnTo>
                        <a:pt x="2281" y="1079"/>
                      </a:lnTo>
                      <a:lnTo>
                        <a:pt x="2281" y="1079"/>
                      </a:lnTo>
                      <a:lnTo>
                        <a:pt x="2285" y="1079"/>
                      </a:lnTo>
                      <a:lnTo>
                        <a:pt x="2286" y="1077"/>
                      </a:lnTo>
                      <a:lnTo>
                        <a:pt x="2288" y="1075"/>
                      </a:lnTo>
                      <a:lnTo>
                        <a:pt x="2290" y="1072"/>
                      </a:lnTo>
                      <a:lnTo>
                        <a:pt x="2293" y="1072"/>
                      </a:lnTo>
                      <a:lnTo>
                        <a:pt x="2293" y="1075"/>
                      </a:lnTo>
                      <a:lnTo>
                        <a:pt x="2295" y="1079"/>
                      </a:lnTo>
                      <a:lnTo>
                        <a:pt x="2293" y="1082"/>
                      </a:lnTo>
                      <a:lnTo>
                        <a:pt x="2290" y="1086"/>
                      </a:lnTo>
                      <a:lnTo>
                        <a:pt x="2292" y="1091"/>
                      </a:lnTo>
                      <a:lnTo>
                        <a:pt x="2292" y="1091"/>
                      </a:lnTo>
                      <a:lnTo>
                        <a:pt x="2292" y="1093"/>
                      </a:lnTo>
                      <a:lnTo>
                        <a:pt x="2292" y="1093"/>
                      </a:lnTo>
                      <a:lnTo>
                        <a:pt x="2292" y="1093"/>
                      </a:lnTo>
                      <a:lnTo>
                        <a:pt x="2292" y="1098"/>
                      </a:lnTo>
                      <a:lnTo>
                        <a:pt x="2292" y="1098"/>
                      </a:lnTo>
                      <a:lnTo>
                        <a:pt x="2292" y="1103"/>
                      </a:lnTo>
                      <a:lnTo>
                        <a:pt x="2295" y="1103"/>
                      </a:lnTo>
                      <a:lnTo>
                        <a:pt x="2295" y="1109"/>
                      </a:lnTo>
                      <a:lnTo>
                        <a:pt x="2293" y="1110"/>
                      </a:lnTo>
                      <a:lnTo>
                        <a:pt x="2292" y="1112"/>
                      </a:lnTo>
                      <a:lnTo>
                        <a:pt x="2293" y="1116"/>
                      </a:lnTo>
                      <a:lnTo>
                        <a:pt x="2295" y="1117"/>
                      </a:lnTo>
                      <a:lnTo>
                        <a:pt x="2295" y="1119"/>
                      </a:lnTo>
                      <a:lnTo>
                        <a:pt x="2297" y="1119"/>
                      </a:lnTo>
                      <a:lnTo>
                        <a:pt x="2297" y="1121"/>
                      </a:lnTo>
                      <a:lnTo>
                        <a:pt x="2295" y="1121"/>
                      </a:lnTo>
                      <a:lnTo>
                        <a:pt x="2295" y="1121"/>
                      </a:lnTo>
                      <a:lnTo>
                        <a:pt x="2293" y="1128"/>
                      </a:lnTo>
                      <a:lnTo>
                        <a:pt x="2290" y="1129"/>
                      </a:lnTo>
                      <a:lnTo>
                        <a:pt x="2290" y="1131"/>
                      </a:lnTo>
                      <a:lnTo>
                        <a:pt x="2290" y="1131"/>
                      </a:lnTo>
                      <a:lnTo>
                        <a:pt x="2288" y="1131"/>
                      </a:lnTo>
                      <a:lnTo>
                        <a:pt x="2288" y="1136"/>
                      </a:lnTo>
                      <a:lnTo>
                        <a:pt x="2288" y="1136"/>
                      </a:lnTo>
                      <a:lnTo>
                        <a:pt x="2288" y="1145"/>
                      </a:lnTo>
                      <a:lnTo>
                        <a:pt x="2288" y="1147"/>
                      </a:lnTo>
                      <a:lnTo>
                        <a:pt x="2286" y="1147"/>
                      </a:lnTo>
                      <a:lnTo>
                        <a:pt x="2286" y="1149"/>
                      </a:lnTo>
                      <a:lnTo>
                        <a:pt x="2283" y="1149"/>
                      </a:lnTo>
                      <a:lnTo>
                        <a:pt x="2283" y="1163"/>
                      </a:lnTo>
                      <a:lnTo>
                        <a:pt x="2279" y="1164"/>
                      </a:lnTo>
                      <a:lnTo>
                        <a:pt x="2279" y="1166"/>
                      </a:lnTo>
                      <a:lnTo>
                        <a:pt x="2278" y="1166"/>
                      </a:lnTo>
                      <a:lnTo>
                        <a:pt x="2278" y="1170"/>
                      </a:lnTo>
                      <a:lnTo>
                        <a:pt x="2278" y="1173"/>
                      </a:lnTo>
                      <a:lnTo>
                        <a:pt x="2278" y="1175"/>
                      </a:lnTo>
                      <a:lnTo>
                        <a:pt x="2276" y="1175"/>
                      </a:lnTo>
                      <a:lnTo>
                        <a:pt x="2271" y="1182"/>
                      </a:lnTo>
                      <a:lnTo>
                        <a:pt x="2265" y="1182"/>
                      </a:lnTo>
                      <a:lnTo>
                        <a:pt x="2262" y="1182"/>
                      </a:lnTo>
                      <a:lnTo>
                        <a:pt x="2257" y="1184"/>
                      </a:lnTo>
                      <a:lnTo>
                        <a:pt x="2253" y="1185"/>
                      </a:lnTo>
                      <a:lnTo>
                        <a:pt x="2253" y="1182"/>
                      </a:lnTo>
                      <a:lnTo>
                        <a:pt x="2243" y="1184"/>
                      </a:lnTo>
                      <a:lnTo>
                        <a:pt x="2241" y="1185"/>
                      </a:lnTo>
                      <a:lnTo>
                        <a:pt x="2241" y="1185"/>
                      </a:lnTo>
                      <a:lnTo>
                        <a:pt x="2239" y="1184"/>
                      </a:lnTo>
                      <a:lnTo>
                        <a:pt x="2239" y="1184"/>
                      </a:lnTo>
                      <a:lnTo>
                        <a:pt x="2234" y="1184"/>
                      </a:lnTo>
                      <a:lnTo>
                        <a:pt x="2236" y="1178"/>
                      </a:lnTo>
                      <a:lnTo>
                        <a:pt x="2227" y="1178"/>
                      </a:lnTo>
                      <a:lnTo>
                        <a:pt x="2227" y="1180"/>
                      </a:lnTo>
                      <a:lnTo>
                        <a:pt x="2229" y="1182"/>
                      </a:lnTo>
                      <a:lnTo>
                        <a:pt x="2229" y="1184"/>
                      </a:lnTo>
                      <a:lnTo>
                        <a:pt x="2229" y="1185"/>
                      </a:lnTo>
                      <a:lnTo>
                        <a:pt x="2229" y="1185"/>
                      </a:lnTo>
                      <a:lnTo>
                        <a:pt x="2229" y="1185"/>
                      </a:lnTo>
                      <a:lnTo>
                        <a:pt x="2227" y="1187"/>
                      </a:lnTo>
                      <a:lnTo>
                        <a:pt x="2227" y="1187"/>
                      </a:lnTo>
                      <a:lnTo>
                        <a:pt x="2225" y="1187"/>
                      </a:lnTo>
                      <a:lnTo>
                        <a:pt x="2225" y="1185"/>
                      </a:lnTo>
                      <a:lnTo>
                        <a:pt x="2225" y="1184"/>
                      </a:lnTo>
                      <a:lnTo>
                        <a:pt x="2225" y="1184"/>
                      </a:lnTo>
                      <a:lnTo>
                        <a:pt x="2225" y="1182"/>
                      </a:lnTo>
                      <a:lnTo>
                        <a:pt x="2224" y="1182"/>
                      </a:lnTo>
                      <a:lnTo>
                        <a:pt x="2222" y="1184"/>
                      </a:lnTo>
                      <a:lnTo>
                        <a:pt x="2218" y="1184"/>
                      </a:lnTo>
                      <a:lnTo>
                        <a:pt x="2217" y="1182"/>
                      </a:lnTo>
                      <a:lnTo>
                        <a:pt x="2213" y="1182"/>
                      </a:lnTo>
                      <a:lnTo>
                        <a:pt x="2211" y="1184"/>
                      </a:lnTo>
                      <a:lnTo>
                        <a:pt x="2211" y="1187"/>
                      </a:lnTo>
                      <a:lnTo>
                        <a:pt x="2210" y="1187"/>
                      </a:lnTo>
                      <a:lnTo>
                        <a:pt x="2208" y="1185"/>
                      </a:lnTo>
                      <a:lnTo>
                        <a:pt x="2204" y="1185"/>
                      </a:lnTo>
                      <a:lnTo>
                        <a:pt x="2204" y="1187"/>
                      </a:lnTo>
                      <a:lnTo>
                        <a:pt x="2203" y="1187"/>
                      </a:lnTo>
                      <a:lnTo>
                        <a:pt x="2199" y="1187"/>
                      </a:lnTo>
                      <a:lnTo>
                        <a:pt x="2197" y="1189"/>
                      </a:lnTo>
                      <a:lnTo>
                        <a:pt x="2196" y="1187"/>
                      </a:lnTo>
                      <a:lnTo>
                        <a:pt x="2194" y="1185"/>
                      </a:lnTo>
                      <a:lnTo>
                        <a:pt x="2190" y="1185"/>
                      </a:lnTo>
                      <a:lnTo>
                        <a:pt x="2190" y="1184"/>
                      </a:lnTo>
                      <a:lnTo>
                        <a:pt x="2189" y="1184"/>
                      </a:lnTo>
                      <a:lnTo>
                        <a:pt x="2189" y="1184"/>
                      </a:lnTo>
                      <a:lnTo>
                        <a:pt x="2187" y="1185"/>
                      </a:lnTo>
                      <a:lnTo>
                        <a:pt x="2178" y="1184"/>
                      </a:lnTo>
                      <a:lnTo>
                        <a:pt x="2178" y="1185"/>
                      </a:lnTo>
                      <a:lnTo>
                        <a:pt x="2173" y="1185"/>
                      </a:lnTo>
                      <a:lnTo>
                        <a:pt x="2171" y="1182"/>
                      </a:lnTo>
                      <a:lnTo>
                        <a:pt x="2169" y="1182"/>
                      </a:lnTo>
                      <a:lnTo>
                        <a:pt x="2169" y="1182"/>
                      </a:lnTo>
                      <a:lnTo>
                        <a:pt x="2166" y="1182"/>
                      </a:lnTo>
                      <a:lnTo>
                        <a:pt x="2166" y="1180"/>
                      </a:lnTo>
                      <a:lnTo>
                        <a:pt x="2162" y="1180"/>
                      </a:lnTo>
                      <a:lnTo>
                        <a:pt x="2161" y="1177"/>
                      </a:lnTo>
                      <a:lnTo>
                        <a:pt x="2159" y="1177"/>
                      </a:lnTo>
                      <a:lnTo>
                        <a:pt x="2157" y="1175"/>
                      </a:lnTo>
                      <a:lnTo>
                        <a:pt x="2154" y="1175"/>
                      </a:lnTo>
                      <a:lnTo>
                        <a:pt x="2150" y="1175"/>
                      </a:lnTo>
                      <a:lnTo>
                        <a:pt x="2148" y="1175"/>
                      </a:lnTo>
                      <a:lnTo>
                        <a:pt x="2148" y="1175"/>
                      </a:lnTo>
                      <a:lnTo>
                        <a:pt x="2142" y="1177"/>
                      </a:lnTo>
                      <a:lnTo>
                        <a:pt x="2142" y="1177"/>
                      </a:lnTo>
                      <a:lnTo>
                        <a:pt x="2142" y="1175"/>
                      </a:lnTo>
                      <a:lnTo>
                        <a:pt x="2140" y="1175"/>
                      </a:lnTo>
                      <a:lnTo>
                        <a:pt x="2140" y="1170"/>
                      </a:lnTo>
                      <a:lnTo>
                        <a:pt x="2126" y="1168"/>
                      </a:lnTo>
                      <a:lnTo>
                        <a:pt x="2126" y="1164"/>
                      </a:lnTo>
                      <a:lnTo>
                        <a:pt x="2122" y="1164"/>
                      </a:lnTo>
                      <a:lnTo>
                        <a:pt x="2119" y="1164"/>
                      </a:lnTo>
                      <a:lnTo>
                        <a:pt x="2115" y="1164"/>
                      </a:lnTo>
                      <a:lnTo>
                        <a:pt x="2114" y="1164"/>
                      </a:lnTo>
                      <a:lnTo>
                        <a:pt x="2110" y="1164"/>
                      </a:lnTo>
                      <a:lnTo>
                        <a:pt x="2110" y="1164"/>
                      </a:lnTo>
                      <a:lnTo>
                        <a:pt x="2108" y="1164"/>
                      </a:lnTo>
                      <a:lnTo>
                        <a:pt x="2110" y="1161"/>
                      </a:lnTo>
                      <a:lnTo>
                        <a:pt x="2107" y="1159"/>
                      </a:lnTo>
                      <a:lnTo>
                        <a:pt x="2107" y="1157"/>
                      </a:lnTo>
                      <a:lnTo>
                        <a:pt x="2107" y="1157"/>
                      </a:lnTo>
                      <a:lnTo>
                        <a:pt x="2107" y="1157"/>
                      </a:lnTo>
                      <a:lnTo>
                        <a:pt x="2107" y="1156"/>
                      </a:lnTo>
                      <a:lnTo>
                        <a:pt x="2100" y="1156"/>
                      </a:lnTo>
                      <a:lnTo>
                        <a:pt x="2086" y="1149"/>
                      </a:lnTo>
                      <a:lnTo>
                        <a:pt x="2084" y="1150"/>
                      </a:lnTo>
                      <a:lnTo>
                        <a:pt x="2084" y="1150"/>
                      </a:lnTo>
                      <a:lnTo>
                        <a:pt x="2082" y="1150"/>
                      </a:lnTo>
                      <a:lnTo>
                        <a:pt x="2082" y="1150"/>
                      </a:lnTo>
                      <a:lnTo>
                        <a:pt x="2080" y="1152"/>
                      </a:lnTo>
                      <a:lnTo>
                        <a:pt x="2080" y="1152"/>
                      </a:lnTo>
                      <a:lnTo>
                        <a:pt x="2079" y="1152"/>
                      </a:lnTo>
                      <a:lnTo>
                        <a:pt x="2075" y="1156"/>
                      </a:lnTo>
                      <a:lnTo>
                        <a:pt x="2073" y="1156"/>
                      </a:lnTo>
                      <a:lnTo>
                        <a:pt x="2073" y="1157"/>
                      </a:lnTo>
                      <a:lnTo>
                        <a:pt x="2070" y="1157"/>
                      </a:lnTo>
                      <a:lnTo>
                        <a:pt x="2063" y="1168"/>
                      </a:lnTo>
                      <a:lnTo>
                        <a:pt x="2061" y="1168"/>
                      </a:lnTo>
                      <a:lnTo>
                        <a:pt x="2061" y="1171"/>
                      </a:lnTo>
                      <a:lnTo>
                        <a:pt x="2065" y="1175"/>
                      </a:lnTo>
                      <a:lnTo>
                        <a:pt x="2066" y="1175"/>
                      </a:lnTo>
                      <a:lnTo>
                        <a:pt x="2066" y="1178"/>
                      </a:lnTo>
                      <a:lnTo>
                        <a:pt x="2066" y="1178"/>
                      </a:lnTo>
                      <a:lnTo>
                        <a:pt x="2066" y="1184"/>
                      </a:lnTo>
                      <a:lnTo>
                        <a:pt x="2065" y="1187"/>
                      </a:lnTo>
                      <a:lnTo>
                        <a:pt x="2061" y="1191"/>
                      </a:lnTo>
                      <a:lnTo>
                        <a:pt x="2059" y="1194"/>
                      </a:lnTo>
                      <a:lnTo>
                        <a:pt x="2056" y="1196"/>
                      </a:lnTo>
                      <a:lnTo>
                        <a:pt x="2028" y="1191"/>
                      </a:lnTo>
                      <a:lnTo>
                        <a:pt x="2028" y="1189"/>
                      </a:lnTo>
                      <a:lnTo>
                        <a:pt x="2025" y="1189"/>
                      </a:lnTo>
                      <a:lnTo>
                        <a:pt x="2025" y="1187"/>
                      </a:lnTo>
                      <a:lnTo>
                        <a:pt x="2021" y="1187"/>
                      </a:lnTo>
                      <a:lnTo>
                        <a:pt x="2019" y="1185"/>
                      </a:lnTo>
                      <a:lnTo>
                        <a:pt x="2018" y="1185"/>
                      </a:lnTo>
                      <a:lnTo>
                        <a:pt x="2018" y="1185"/>
                      </a:lnTo>
                      <a:lnTo>
                        <a:pt x="2011" y="1185"/>
                      </a:lnTo>
                      <a:lnTo>
                        <a:pt x="2009" y="1182"/>
                      </a:lnTo>
                      <a:lnTo>
                        <a:pt x="2007" y="1182"/>
                      </a:lnTo>
                      <a:lnTo>
                        <a:pt x="1997" y="1171"/>
                      </a:lnTo>
                      <a:lnTo>
                        <a:pt x="1991" y="1170"/>
                      </a:lnTo>
                      <a:lnTo>
                        <a:pt x="1991" y="1168"/>
                      </a:lnTo>
                      <a:lnTo>
                        <a:pt x="1991" y="1164"/>
                      </a:lnTo>
                      <a:lnTo>
                        <a:pt x="1991" y="1164"/>
                      </a:lnTo>
                      <a:lnTo>
                        <a:pt x="1983" y="1161"/>
                      </a:lnTo>
                      <a:lnTo>
                        <a:pt x="1983" y="1159"/>
                      </a:lnTo>
                      <a:lnTo>
                        <a:pt x="1977" y="1159"/>
                      </a:lnTo>
                      <a:lnTo>
                        <a:pt x="1977" y="1157"/>
                      </a:lnTo>
                      <a:lnTo>
                        <a:pt x="1970" y="1156"/>
                      </a:lnTo>
                      <a:lnTo>
                        <a:pt x="1970" y="1154"/>
                      </a:lnTo>
                      <a:lnTo>
                        <a:pt x="1967" y="1154"/>
                      </a:lnTo>
                      <a:lnTo>
                        <a:pt x="1967" y="1152"/>
                      </a:lnTo>
                      <a:lnTo>
                        <a:pt x="1963" y="1152"/>
                      </a:lnTo>
                      <a:lnTo>
                        <a:pt x="1960" y="1154"/>
                      </a:lnTo>
                      <a:lnTo>
                        <a:pt x="1956" y="1154"/>
                      </a:lnTo>
                      <a:lnTo>
                        <a:pt x="1956" y="1152"/>
                      </a:lnTo>
                      <a:lnTo>
                        <a:pt x="1951" y="1152"/>
                      </a:lnTo>
                      <a:lnTo>
                        <a:pt x="1951" y="1152"/>
                      </a:lnTo>
                      <a:lnTo>
                        <a:pt x="1951" y="1152"/>
                      </a:lnTo>
                      <a:lnTo>
                        <a:pt x="1950" y="1152"/>
                      </a:lnTo>
                      <a:lnTo>
                        <a:pt x="1948" y="1149"/>
                      </a:lnTo>
                      <a:lnTo>
                        <a:pt x="1946" y="1149"/>
                      </a:lnTo>
                      <a:lnTo>
                        <a:pt x="1944" y="1147"/>
                      </a:lnTo>
                      <a:lnTo>
                        <a:pt x="1943" y="1147"/>
                      </a:lnTo>
                      <a:lnTo>
                        <a:pt x="1943" y="1145"/>
                      </a:lnTo>
                      <a:lnTo>
                        <a:pt x="1939" y="1145"/>
                      </a:lnTo>
                      <a:lnTo>
                        <a:pt x="1937" y="1142"/>
                      </a:lnTo>
                      <a:lnTo>
                        <a:pt x="1939" y="1142"/>
                      </a:lnTo>
                      <a:lnTo>
                        <a:pt x="1939" y="1142"/>
                      </a:lnTo>
                      <a:lnTo>
                        <a:pt x="1939" y="1142"/>
                      </a:lnTo>
                      <a:lnTo>
                        <a:pt x="1937" y="1142"/>
                      </a:lnTo>
                      <a:lnTo>
                        <a:pt x="1936" y="1138"/>
                      </a:lnTo>
                      <a:lnTo>
                        <a:pt x="1934" y="1136"/>
                      </a:lnTo>
                      <a:lnTo>
                        <a:pt x="1934" y="1138"/>
                      </a:lnTo>
                      <a:lnTo>
                        <a:pt x="1932" y="1138"/>
                      </a:lnTo>
                      <a:lnTo>
                        <a:pt x="1930" y="1136"/>
                      </a:lnTo>
                      <a:lnTo>
                        <a:pt x="1929" y="1136"/>
                      </a:lnTo>
                      <a:lnTo>
                        <a:pt x="1929" y="1135"/>
                      </a:lnTo>
                      <a:lnTo>
                        <a:pt x="1925" y="1133"/>
                      </a:lnTo>
                      <a:lnTo>
                        <a:pt x="1925" y="1133"/>
                      </a:lnTo>
                      <a:lnTo>
                        <a:pt x="1925" y="1133"/>
                      </a:lnTo>
                      <a:lnTo>
                        <a:pt x="1925" y="1133"/>
                      </a:lnTo>
                      <a:lnTo>
                        <a:pt x="1925" y="1131"/>
                      </a:lnTo>
                      <a:lnTo>
                        <a:pt x="1925" y="1126"/>
                      </a:lnTo>
                      <a:lnTo>
                        <a:pt x="1925" y="1126"/>
                      </a:lnTo>
                      <a:lnTo>
                        <a:pt x="1925" y="1124"/>
                      </a:lnTo>
                      <a:lnTo>
                        <a:pt x="1929" y="1122"/>
                      </a:lnTo>
                      <a:lnTo>
                        <a:pt x="1929" y="1121"/>
                      </a:lnTo>
                      <a:lnTo>
                        <a:pt x="1930" y="1121"/>
                      </a:lnTo>
                      <a:lnTo>
                        <a:pt x="1930" y="1119"/>
                      </a:lnTo>
                      <a:lnTo>
                        <a:pt x="1932" y="1119"/>
                      </a:lnTo>
                      <a:lnTo>
                        <a:pt x="1932" y="1116"/>
                      </a:lnTo>
                      <a:lnTo>
                        <a:pt x="1932" y="1112"/>
                      </a:lnTo>
                      <a:lnTo>
                        <a:pt x="1936" y="1112"/>
                      </a:lnTo>
                      <a:lnTo>
                        <a:pt x="1934" y="1102"/>
                      </a:lnTo>
                      <a:lnTo>
                        <a:pt x="1936" y="1102"/>
                      </a:lnTo>
                      <a:lnTo>
                        <a:pt x="1936" y="1098"/>
                      </a:lnTo>
                      <a:lnTo>
                        <a:pt x="1930" y="1098"/>
                      </a:lnTo>
                      <a:lnTo>
                        <a:pt x="1930" y="1088"/>
                      </a:lnTo>
                      <a:lnTo>
                        <a:pt x="1934" y="1086"/>
                      </a:lnTo>
                      <a:lnTo>
                        <a:pt x="1936" y="1082"/>
                      </a:lnTo>
                      <a:lnTo>
                        <a:pt x="1937" y="1081"/>
                      </a:lnTo>
                      <a:lnTo>
                        <a:pt x="1939" y="1079"/>
                      </a:lnTo>
                      <a:lnTo>
                        <a:pt x="1941" y="1070"/>
                      </a:lnTo>
                      <a:lnTo>
                        <a:pt x="1932" y="1072"/>
                      </a:lnTo>
                      <a:lnTo>
                        <a:pt x="1932" y="1074"/>
                      </a:lnTo>
                      <a:lnTo>
                        <a:pt x="1930" y="1072"/>
                      </a:lnTo>
                      <a:lnTo>
                        <a:pt x="1929" y="1072"/>
                      </a:lnTo>
                      <a:lnTo>
                        <a:pt x="1929" y="1070"/>
                      </a:lnTo>
                      <a:lnTo>
                        <a:pt x="1927" y="1068"/>
                      </a:lnTo>
                      <a:lnTo>
                        <a:pt x="1925" y="1067"/>
                      </a:lnTo>
                      <a:lnTo>
                        <a:pt x="1925" y="1065"/>
                      </a:lnTo>
                      <a:lnTo>
                        <a:pt x="1923" y="1067"/>
                      </a:lnTo>
                      <a:lnTo>
                        <a:pt x="1922" y="1065"/>
                      </a:lnTo>
                      <a:lnTo>
                        <a:pt x="1922" y="1065"/>
                      </a:lnTo>
                      <a:lnTo>
                        <a:pt x="1920" y="1063"/>
                      </a:lnTo>
                      <a:lnTo>
                        <a:pt x="1918" y="1065"/>
                      </a:lnTo>
                      <a:lnTo>
                        <a:pt x="1918" y="1065"/>
                      </a:lnTo>
                      <a:lnTo>
                        <a:pt x="1915" y="1065"/>
                      </a:lnTo>
                      <a:lnTo>
                        <a:pt x="1915" y="1068"/>
                      </a:lnTo>
                      <a:lnTo>
                        <a:pt x="1911" y="1068"/>
                      </a:lnTo>
                      <a:lnTo>
                        <a:pt x="1911" y="1068"/>
                      </a:lnTo>
                      <a:lnTo>
                        <a:pt x="1897" y="1070"/>
                      </a:lnTo>
                      <a:lnTo>
                        <a:pt x="1897" y="1068"/>
                      </a:lnTo>
                      <a:lnTo>
                        <a:pt x="1890" y="1070"/>
                      </a:lnTo>
                      <a:lnTo>
                        <a:pt x="1890" y="1068"/>
                      </a:lnTo>
                      <a:lnTo>
                        <a:pt x="1883" y="1068"/>
                      </a:lnTo>
                      <a:lnTo>
                        <a:pt x="1883" y="1074"/>
                      </a:lnTo>
                      <a:lnTo>
                        <a:pt x="1881" y="1074"/>
                      </a:lnTo>
                      <a:lnTo>
                        <a:pt x="1881" y="1074"/>
                      </a:lnTo>
                      <a:lnTo>
                        <a:pt x="1881" y="1074"/>
                      </a:lnTo>
                      <a:lnTo>
                        <a:pt x="1880" y="1074"/>
                      </a:lnTo>
                      <a:lnTo>
                        <a:pt x="1878" y="1072"/>
                      </a:lnTo>
                      <a:lnTo>
                        <a:pt x="1876" y="1068"/>
                      </a:lnTo>
                      <a:lnTo>
                        <a:pt x="1874" y="1067"/>
                      </a:lnTo>
                      <a:lnTo>
                        <a:pt x="1871" y="1067"/>
                      </a:lnTo>
                      <a:lnTo>
                        <a:pt x="1869" y="1068"/>
                      </a:lnTo>
                      <a:lnTo>
                        <a:pt x="1866" y="1068"/>
                      </a:lnTo>
                      <a:lnTo>
                        <a:pt x="1866" y="1070"/>
                      </a:lnTo>
                      <a:lnTo>
                        <a:pt x="1859" y="1070"/>
                      </a:lnTo>
                      <a:lnTo>
                        <a:pt x="1859" y="1070"/>
                      </a:lnTo>
                      <a:lnTo>
                        <a:pt x="1852" y="1072"/>
                      </a:lnTo>
                      <a:lnTo>
                        <a:pt x="1850" y="1070"/>
                      </a:lnTo>
                      <a:lnTo>
                        <a:pt x="1848" y="1070"/>
                      </a:lnTo>
                      <a:lnTo>
                        <a:pt x="1845" y="1070"/>
                      </a:lnTo>
                      <a:lnTo>
                        <a:pt x="1843" y="1070"/>
                      </a:lnTo>
                      <a:lnTo>
                        <a:pt x="1841" y="1070"/>
                      </a:lnTo>
                      <a:lnTo>
                        <a:pt x="1840" y="1070"/>
                      </a:lnTo>
                      <a:lnTo>
                        <a:pt x="1840" y="1070"/>
                      </a:lnTo>
                      <a:lnTo>
                        <a:pt x="1827" y="1070"/>
                      </a:lnTo>
                      <a:lnTo>
                        <a:pt x="1827" y="1074"/>
                      </a:lnTo>
                      <a:lnTo>
                        <a:pt x="1824" y="1074"/>
                      </a:lnTo>
                      <a:lnTo>
                        <a:pt x="1824" y="1074"/>
                      </a:lnTo>
                      <a:lnTo>
                        <a:pt x="1803" y="1072"/>
                      </a:lnTo>
                      <a:lnTo>
                        <a:pt x="1801" y="1075"/>
                      </a:lnTo>
                      <a:lnTo>
                        <a:pt x="1799" y="1075"/>
                      </a:lnTo>
                      <a:lnTo>
                        <a:pt x="1799" y="1077"/>
                      </a:lnTo>
                      <a:lnTo>
                        <a:pt x="1796" y="1077"/>
                      </a:lnTo>
                      <a:lnTo>
                        <a:pt x="1794" y="1079"/>
                      </a:lnTo>
                      <a:lnTo>
                        <a:pt x="1792" y="1079"/>
                      </a:lnTo>
                      <a:lnTo>
                        <a:pt x="1792" y="1079"/>
                      </a:lnTo>
                      <a:lnTo>
                        <a:pt x="1792" y="1079"/>
                      </a:lnTo>
                      <a:lnTo>
                        <a:pt x="1792" y="1081"/>
                      </a:lnTo>
                      <a:lnTo>
                        <a:pt x="1791" y="1082"/>
                      </a:lnTo>
                      <a:lnTo>
                        <a:pt x="1787" y="1082"/>
                      </a:lnTo>
                      <a:lnTo>
                        <a:pt x="1784" y="1082"/>
                      </a:lnTo>
                      <a:lnTo>
                        <a:pt x="1782" y="1084"/>
                      </a:lnTo>
                      <a:lnTo>
                        <a:pt x="1780" y="1086"/>
                      </a:lnTo>
                      <a:lnTo>
                        <a:pt x="1778" y="1086"/>
                      </a:lnTo>
                      <a:lnTo>
                        <a:pt x="1777" y="1089"/>
                      </a:lnTo>
                      <a:lnTo>
                        <a:pt x="1771" y="1088"/>
                      </a:lnTo>
                      <a:lnTo>
                        <a:pt x="1770" y="1089"/>
                      </a:lnTo>
                      <a:lnTo>
                        <a:pt x="1768" y="1089"/>
                      </a:lnTo>
                      <a:lnTo>
                        <a:pt x="1764" y="1089"/>
                      </a:lnTo>
                      <a:lnTo>
                        <a:pt x="1763" y="1091"/>
                      </a:lnTo>
                      <a:lnTo>
                        <a:pt x="1763" y="1091"/>
                      </a:lnTo>
                      <a:lnTo>
                        <a:pt x="1759" y="1093"/>
                      </a:lnTo>
                      <a:lnTo>
                        <a:pt x="1759" y="1095"/>
                      </a:lnTo>
                      <a:lnTo>
                        <a:pt x="1759" y="1095"/>
                      </a:lnTo>
                      <a:lnTo>
                        <a:pt x="1754" y="1100"/>
                      </a:lnTo>
                      <a:lnTo>
                        <a:pt x="1749" y="1100"/>
                      </a:lnTo>
                      <a:lnTo>
                        <a:pt x="1749" y="1102"/>
                      </a:lnTo>
                      <a:lnTo>
                        <a:pt x="1747" y="1102"/>
                      </a:lnTo>
                      <a:lnTo>
                        <a:pt x="1747" y="1103"/>
                      </a:lnTo>
                      <a:lnTo>
                        <a:pt x="1744" y="1103"/>
                      </a:lnTo>
                      <a:lnTo>
                        <a:pt x="1742" y="1102"/>
                      </a:lnTo>
                      <a:lnTo>
                        <a:pt x="1740" y="1100"/>
                      </a:lnTo>
                      <a:lnTo>
                        <a:pt x="1738" y="1100"/>
                      </a:lnTo>
                      <a:lnTo>
                        <a:pt x="1738" y="1098"/>
                      </a:lnTo>
                      <a:lnTo>
                        <a:pt x="1737" y="1098"/>
                      </a:lnTo>
                      <a:lnTo>
                        <a:pt x="1735" y="1098"/>
                      </a:lnTo>
                      <a:lnTo>
                        <a:pt x="1733" y="1100"/>
                      </a:lnTo>
                      <a:lnTo>
                        <a:pt x="1733" y="1100"/>
                      </a:lnTo>
                      <a:lnTo>
                        <a:pt x="1731" y="1100"/>
                      </a:lnTo>
                      <a:lnTo>
                        <a:pt x="1731" y="1102"/>
                      </a:lnTo>
                      <a:lnTo>
                        <a:pt x="1719" y="1100"/>
                      </a:lnTo>
                      <a:lnTo>
                        <a:pt x="1719" y="1102"/>
                      </a:lnTo>
                      <a:lnTo>
                        <a:pt x="1716" y="1103"/>
                      </a:lnTo>
                      <a:lnTo>
                        <a:pt x="1712" y="1103"/>
                      </a:lnTo>
                      <a:lnTo>
                        <a:pt x="1710" y="1102"/>
                      </a:lnTo>
                      <a:lnTo>
                        <a:pt x="1707" y="1100"/>
                      </a:lnTo>
                      <a:lnTo>
                        <a:pt x="1703" y="1096"/>
                      </a:lnTo>
                      <a:lnTo>
                        <a:pt x="1702" y="1093"/>
                      </a:lnTo>
                      <a:lnTo>
                        <a:pt x="1702" y="1089"/>
                      </a:lnTo>
                      <a:lnTo>
                        <a:pt x="1696" y="1089"/>
                      </a:lnTo>
                      <a:lnTo>
                        <a:pt x="1696" y="1091"/>
                      </a:lnTo>
                      <a:lnTo>
                        <a:pt x="1691" y="1095"/>
                      </a:lnTo>
                      <a:lnTo>
                        <a:pt x="1689" y="1102"/>
                      </a:lnTo>
                      <a:lnTo>
                        <a:pt x="1689" y="1102"/>
                      </a:lnTo>
                      <a:lnTo>
                        <a:pt x="1689" y="1103"/>
                      </a:lnTo>
                      <a:lnTo>
                        <a:pt x="1686" y="1105"/>
                      </a:lnTo>
                      <a:lnTo>
                        <a:pt x="1686" y="1112"/>
                      </a:lnTo>
                      <a:lnTo>
                        <a:pt x="1686" y="1112"/>
                      </a:lnTo>
                      <a:lnTo>
                        <a:pt x="1684" y="1117"/>
                      </a:lnTo>
                      <a:lnTo>
                        <a:pt x="1682" y="1117"/>
                      </a:lnTo>
                      <a:lnTo>
                        <a:pt x="1682" y="1119"/>
                      </a:lnTo>
                      <a:lnTo>
                        <a:pt x="1679" y="1121"/>
                      </a:lnTo>
                      <a:lnTo>
                        <a:pt x="1679" y="1128"/>
                      </a:lnTo>
                      <a:lnTo>
                        <a:pt x="1674" y="1131"/>
                      </a:lnTo>
                      <a:lnTo>
                        <a:pt x="1674" y="1131"/>
                      </a:lnTo>
                      <a:lnTo>
                        <a:pt x="1672" y="1131"/>
                      </a:lnTo>
                      <a:lnTo>
                        <a:pt x="1670" y="1133"/>
                      </a:lnTo>
                      <a:lnTo>
                        <a:pt x="1668" y="1133"/>
                      </a:lnTo>
                      <a:lnTo>
                        <a:pt x="1668" y="1135"/>
                      </a:lnTo>
                      <a:lnTo>
                        <a:pt x="1667" y="1135"/>
                      </a:lnTo>
                      <a:lnTo>
                        <a:pt x="1665" y="1136"/>
                      </a:lnTo>
                      <a:lnTo>
                        <a:pt x="1662" y="1138"/>
                      </a:lnTo>
                      <a:lnTo>
                        <a:pt x="1662" y="1140"/>
                      </a:lnTo>
                      <a:lnTo>
                        <a:pt x="1656" y="1140"/>
                      </a:lnTo>
                      <a:lnTo>
                        <a:pt x="1653" y="1142"/>
                      </a:lnTo>
                      <a:lnTo>
                        <a:pt x="1649" y="1142"/>
                      </a:lnTo>
                      <a:lnTo>
                        <a:pt x="1649" y="1145"/>
                      </a:lnTo>
                      <a:lnTo>
                        <a:pt x="1642" y="1152"/>
                      </a:lnTo>
                      <a:lnTo>
                        <a:pt x="1641" y="1163"/>
                      </a:lnTo>
                      <a:lnTo>
                        <a:pt x="1641" y="1163"/>
                      </a:lnTo>
                      <a:lnTo>
                        <a:pt x="1639" y="1166"/>
                      </a:lnTo>
                      <a:lnTo>
                        <a:pt x="1635" y="1170"/>
                      </a:lnTo>
                      <a:lnTo>
                        <a:pt x="1635" y="1178"/>
                      </a:lnTo>
                      <a:lnTo>
                        <a:pt x="1635" y="1178"/>
                      </a:lnTo>
                      <a:lnTo>
                        <a:pt x="1634" y="1178"/>
                      </a:lnTo>
                      <a:lnTo>
                        <a:pt x="1634" y="1180"/>
                      </a:lnTo>
                      <a:lnTo>
                        <a:pt x="1634" y="1182"/>
                      </a:lnTo>
                      <a:lnTo>
                        <a:pt x="1635" y="1182"/>
                      </a:lnTo>
                      <a:lnTo>
                        <a:pt x="1635" y="1189"/>
                      </a:lnTo>
                      <a:lnTo>
                        <a:pt x="1637" y="1191"/>
                      </a:lnTo>
                      <a:lnTo>
                        <a:pt x="1637" y="1206"/>
                      </a:lnTo>
                      <a:lnTo>
                        <a:pt x="1637" y="1206"/>
                      </a:lnTo>
                      <a:lnTo>
                        <a:pt x="1637" y="1208"/>
                      </a:lnTo>
                      <a:lnTo>
                        <a:pt x="1635" y="1208"/>
                      </a:lnTo>
                      <a:lnTo>
                        <a:pt x="1635" y="1213"/>
                      </a:lnTo>
                      <a:lnTo>
                        <a:pt x="1632" y="1215"/>
                      </a:lnTo>
                      <a:lnTo>
                        <a:pt x="1630" y="1220"/>
                      </a:lnTo>
                      <a:lnTo>
                        <a:pt x="1627" y="1222"/>
                      </a:lnTo>
                      <a:lnTo>
                        <a:pt x="1627" y="1224"/>
                      </a:lnTo>
                      <a:lnTo>
                        <a:pt x="1621" y="1232"/>
                      </a:lnTo>
                      <a:lnTo>
                        <a:pt x="1616" y="1232"/>
                      </a:lnTo>
                      <a:lnTo>
                        <a:pt x="1607" y="1243"/>
                      </a:lnTo>
                      <a:lnTo>
                        <a:pt x="1604" y="1245"/>
                      </a:lnTo>
                      <a:lnTo>
                        <a:pt x="1602" y="1248"/>
                      </a:lnTo>
                      <a:lnTo>
                        <a:pt x="1599" y="1248"/>
                      </a:lnTo>
                      <a:lnTo>
                        <a:pt x="1597" y="1250"/>
                      </a:lnTo>
                      <a:lnTo>
                        <a:pt x="1595" y="1253"/>
                      </a:lnTo>
                      <a:lnTo>
                        <a:pt x="1595" y="1253"/>
                      </a:lnTo>
                      <a:lnTo>
                        <a:pt x="1595" y="1253"/>
                      </a:lnTo>
                      <a:lnTo>
                        <a:pt x="1593" y="1253"/>
                      </a:lnTo>
                      <a:lnTo>
                        <a:pt x="1590" y="1253"/>
                      </a:lnTo>
                      <a:lnTo>
                        <a:pt x="1588" y="1253"/>
                      </a:lnTo>
                      <a:lnTo>
                        <a:pt x="1588" y="1257"/>
                      </a:lnTo>
                      <a:lnTo>
                        <a:pt x="1586" y="1259"/>
                      </a:lnTo>
                      <a:lnTo>
                        <a:pt x="1585" y="1260"/>
                      </a:lnTo>
                      <a:lnTo>
                        <a:pt x="1583" y="1260"/>
                      </a:lnTo>
                      <a:lnTo>
                        <a:pt x="1583" y="1266"/>
                      </a:lnTo>
                      <a:lnTo>
                        <a:pt x="1581" y="1266"/>
                      </a:lnTo>
                      <a:lnTo>
                        <a:pt x="1581" y="1269"/>
                      </a:lnTo>
                      <a:lnTo>
                        <a:pt x="1578" y="1271"/>
                      </a:lnTo>
                      <a:lnTo>
                        <a:pt x="1576" y="1273"/>
                      </a:lnTo>
                      <a:lnTo>
                        <a:pt x="1576" y="1274"/>
                      </a:lnTo>
                      <a:lnTo>
                        <a:pt x="1571" y="1280"/>
                      </a:lnTo>
                      <a:lnTo>
                        <a:pt x="1571" y="1281"/>
                      </a:lnTo>
                      <a:lnTo>
                        <a:pt x="1569" y="1283"/>
                      </a:lnTo>
                      <a:lnTo>
                        <a:pt x="1569" y="1290"/>
                      </a:lnTo>
                      <a:lnTo>
                        <a:pt x="1566" y="1290"/>
                      </a:lnTo>
                      <a:lnTo>
                        <a:pt x="1567" y="1294"/>
                      </a:lnTo>
                      <a:lnTo>
                        <a:pt x="1564" y="1295"/>
                      </a:lnTo>
                      <a:lnTo>
                        <a:pt x="1564" y="1299"/>
                      </a:lnTo>
                      <a:lnTo>
                        <a:pt x="1562" y="1299"/>
                      </a:lnTo>
                      <a:lnTo>
                        <a:pt x="1562" y="1302"/>
                      </a:lnTo>
                      <a:lnTo>
                        <a:pt x="1562" y="1302"/>
                      </a:lnTo>
                      <a:lnTo>
                        <a:pt x="1562" y="1304"/>
                      </a:lnTo>
                      <a:lnTo>
                        <a:pt x="1560" y="1304"/>
                      </a:lnTo>
                      <a:lnTo>
                        <a:pt x="1560" y="1308"/>
                      </a:lnTo>
                      <a:lnTo>
                        <a:pt x="1560" y="1308"/>
                      </a:lnTo>
                      <a:lnTo>
                        <a:pt x="1560" y="1311"/>
                      </a:lnTo>
                      <a:lnTo>
                        <a:pt x="1557" y="1311"/>
                      </a:lnTo>
                      <a:lnTo>
                        <a:pt x="1557" y="1313"/>
                      </a:lnTo>
                      <a:lnTo>
                        <a:pt x="1557" y="1315"/>
                      </a:lnTo>
                      <a:lnTo>
                        <a:pt x="1555" y="1316"/>
                      </a:lnTo>
                      <a:lnTo>
                        <a:pt x="1553" y="1316"/>
                      </a:lnTo>
                      <a:lnTo>
                        <a:pt x="1552" y="1320"/>
                      </a:lnTo>
                      <a:lnTo>
                        <a:pt x="1552" y="1320"/>
                      </a:lnTo>
                      <a:lnTo>
                        <a:pt x="1552" y="1321"/>
                      </a:lnTo>
                      <a:lnTo>
                        <a:pt x="1550" y="1321"/>
                      </a:lnTo>
                      <a:lnTo>
                        <a:pt x="1552" y="1325"/>
                      </a:lnTo>
                      <a:lnTo>
                        <a:pt x="1548" y="1325"/>
                      </a:lnTo>
                      <a:lnTo>
                        <a:pt x="1548" y="1328"/>
                      </a:lnTo>
                      <a:lnTo>
                        <a:pt x="1548" y="1328"/>
                      </a:lnTo>
                      <a:lnTo>
                        <a:pt x="1546" y="1335"/>
                      </a:lnTo>
                      <a:lnTo>
                        <a:pt x="1545" y="1335"/>
                      </a:lnTo>
                      <a:lnTo>
                        <a:pt x="1545" y="1341"/>
                      </a:lnTo>
                      <a:lnTo>
                        <a:pt x="1541" y="1341"/>
                      </a:lnTo>
                      <a:lnTo>
                        <a:pt x="1541" y="1344"/>
                      </a:lnTo>
                      <a:lnTo>
                        <a:pt x="1539" y="1348"/>
                      </a:lnTo>
                      <a:lnTo>
                        <a:pt x="1539" y="1349"/>
                      </a:lnTo>
                      <a:lnTo>
                        <a:pt x="1536" y="1349"/>
                      </a:lnTo>
                      <a:lnTo>
                        <a:pt x="1534" y="1353"/>
                      </a:lnTo>
                      <a:lnTo>
                        <a:pt x="1532" y="1353"/>
                      </a:lnTo>
                      <a:lnTo>
                        <a:pt x="1534" y="1360"/>
                      </a:lnTo>
                      <a:lnTo>
                        <a:pt x="1532" y="1360"/>
                      </a:lnTo>
                      <a:lnTo>
                        <a:pt x="1532" y="1362"/>
                      </a:lnTo>
                      <a:lnTo>
                        <a:pt x="1532" y="1362"/>
                      </a:lnTo>
                      <a:lnTo>
                        <a:pt x="1532" y="1363"/>
                      </a:lnTo>
                      <a:lnTo>
                        <a:pt x="1532" y="1365"/>
                      </a:lnTo>
                      <a:lnTo>
                        <a:pt x="1532" y="1365"/>
                      </a:lnTo>
                      <a:lnTo>
                        <a:pt x="1532" y="1370"/>
                      </a:lnTo>
                      <a:lnTo>
                        <a:pt x="1534" y="1370"/>
                      </a:lnTo>
                      <a:lnTo>
                        <a:pt x="1536" y="1374"/>
                      </a:lnTo>
                      <a:lnTo>
                        <a:pt x="1538" y="1377"/>
                      </a:lnTo>
                      <a:lnTo>
                        <a:pt x="1539" y="1379"/>
                      </a:lnTo>
                      <a:lnTo>
                        <a:pt x="1539" y="1381"/>
                      </a:lnTo>
                      <a:lnTo>
                        <a:pt x="1541" y="1381"/>
                      </a:lnTo>
                      <a:lnTo>
                        <a:pt x="1541" y="1383"/>
                      </a:lnTo>
                      <a:lnTo>
                        <a:pt x="1541" y="1384"/>
                      </a:lnTo>
                      <a:lnTo>
                        <a:pt x="1539" y="1386"/>
                      </a:lnTo>
                      <a:lnTo>
                        <a:pt x="1539" y="1386"/>
                      </a:lnTo>
                      <a:lnTo>
                        <a:pt x="1539" y="1388"/>
                      </a:lnTo>
                      <a:lnTo>
                        <a:pt x="1539" y="1388"/>
                      </a:lnTo>
                      <a:lnTo>
                        <a:pt x="1541" y="1391"/>
                      </a:lnTo>
                      <a:lnTo>
                        <a:pt x="1541" y="1393"/>
                      </a:lnTo>
                      <a:lnTo>
                        <a:pt x="1541" y="1397"/>
                      </a:lnTo>
                      <a:lnTo>
                        <a:pt x="1539" y="1398"/>
                      </a:lnTo>
                      <a:lnTo>
                        <a:pt x="1539" y="1405"/>
                      </a:lnTo>
                      <a:lnTo>
                        <a:pt x="1539" y="1405"/>
                      </a:lnTo>
                      <a:lnTo>
                        <a:pt x="1541" y="1409"/>
                      </a:lnTo>
                      <a:lnTo>
                        <a:pt x="1541" y="1409"/>
                      </a:lnTo>
                      <a:lnTo>
                        <a:pt x="1541" y="1412"/>
                      </a:lnTo>
                      <a:lnTo>
                        <a:pt x="1543" y="1412"/>
                      </a:lnTo>
                      <a:lnTo>
                        <a:pt x="1541" y="1424"/>
                      </a:lnTo>
                      <a:lnTo>
                        <a:pt x="1545" y="1426"/>
                      </a:lnTo>
                      <a:lnTo>
                        <a:pt x="1545" y="1428"/>
                      </a:lnTo>
                      <a:lnTo>
                        <a:pt x="1543" y="1428"/>
                      </a:lnTo>
                      <a:lnTo>
                        <a:pt x="1543" y="1430"/>
                      </a:lnTo>
                      <a:lnTo>
                        <a:pt x="1541" y="1430"/>
                      </a:lnTo>
                      <a:lnTo>
                        <a:pt x="1543" y="1442"/>
                      </a:lnTo>
                      <a:lnTo>
                        <a:pt x="1541" y="1442"/>
                      </a:lnTo>
                      <a:lnTo>
                        <a:pt x="1541" y="1445"/>
                      </a:lnTo>
                      <a:lnTo>
                        <a:pt x="1541" y="1445"/>
                      </a:lnTo>
                      <a:lnTo>
                        <a:pt x="1541" y="1451"/>
                      </a:lnTo>
                      <a:lnTo>
                        <a:pt x="1539" y="1451"/>
                      </a:lnTo>
                      <a:lnTo>
                        <a:pt x="1539" y="1452"/>
                      </a:lnTo>
                      <a:lnTo>
                        <a:pt x="1539" y="1452"/>
                      </a:lnTo>
                      <a:lnTo>
                        <a:pt x="1538" y="1463"/>
                      </a:lnTo>
                      <a:lnTo>
                        <a:pt x="1539" y="1463"/>
                      </a:lnTo>
                      <a:lnTo>
                        <a:pt x="1539" y="1470"/>
                      </a:lnTo>
                      <a:lnTo>
                        <a:pt x="1538" y="1470"/>
                      </a:lnTo>
                      <a:lnTo>
                        <a:pt x="1536" y="1473"/>
                      </a:lnTo>
                      <a:lnTo>
                        <a:pt x="1536" y="1475"/>
                      </a:lnTo>
                      <a:lnTo>
                        <a:pt x="1534" y="1479"/>
                      </a:lnTo>
                      <a:lnTo>
                        <a:pt x="1532" y="1479"/>
                      </a:lnTo>
                      <a:lnTo>
                        <a:pt x="1532" y="1479"/>
                      </a:lnTo>
                      <a:lnTo>
                        <a:pt x="1532" y="1479"/>
                      </a:lnTo>
                      <a:lnTo>
                        <a:pt x="1531" y="1479"/>
                      </a:lnTo>
                      <a:lnTo>
                        <a:pt x="1531" y="1484"/>
                      </a:lnTo>
                      <a:lnTo>
                        <a:pt x="1529" y="1486"/>
                      </a:lnTo>
                      <a:lnTo>
                        <a:pt x="1529" y="1486"/>
                      </a:lnTo>
                      <a:lnTo>
                        <a:pt x="1527" y="1486"/>
                      </a:lnTo>
                      <a:lnTo>
                        <a:pt x="1527" y="1486"/>
                      </a:lnTo>
                      <a:lnTo>
                        <a:pt x="1527" y="1487"/>
                      </a:lnTo>
                      <a:lnTo>
                        <a:pt x="1529" y="1489"/>
                      </a:lnTo>
                      <a:lnTo>
                        <a:pt x="1531" y="1489"/>
                      </a:lnTo>
                      <a:lnTo>
                        <a:pt x="1532" y="1503"/>
                      </a:lnTo>
                      <a:lnTo>
                        <a:pt x="1536" y="1503"/>
                      </a:lnTo>
                      <a:lnTo>
                        <a:pt x="1538" y="1510"/>
                      </a:lnTo>
                      <a:lnTo>
                        <a:pt x="1536" y="1510"/>
                      </a:lnTo>
                      <a:lnTo>
                        <a:pt x="1536" y="1517"/>
                      </a:lnTo>
                      <a:lnTo>
                        <a:pt x="1539" y="1517"/>
                      </a:lnTo>
                      <a:lnTo>
                        <a:pt x="1539" y="1519"/>
                      </a:lnTo>
                      <a:lnTo>
                        <a:pt x="1536" y="1520"/>
                      </a:lnTo>
                      <a:lnTo>
                        <a:pt x="1536" y="1522"/>
                      </a:lnTo>
                      <a:lnTo>
                        <a:pt x="1538" y="1524"/>
                      </a:lnTo>
                      <a:lnTo>
                        <a:pt x="1538" y="1524"/>
                      </a:lnTo>
                      <a:lnTo>
                        <a:pt x="1539" y="1524"/>
                      </a:lnTo>
                      <a:lnTo>
                        <a:pt x="1541" y="1526"/>
                      </a:lnTo>
                      <a:lnTo>
                        <a:pt x="1539" y="1529"/>
                      </a:lnTo>
                      <a:lnTo>
                        <a:pt x="1543" y="1531"/>
                      </a:lnTo>
                      <a:lnTo>
                        <a:pt x="1545" y="1533"/>
                      </a:lnTo>
                      <a:lnTo>
                        <a:pt x="1548" y="1533"/>
                      </a:lnTo>
                      <a:lnTo>
                        <a:pt x="1548" y="1536"/>
                      </a:lnTo>
                      <a:lnTo>
                        <a:pt x="1553" y="1536"/>
                      </a:lnTo>
                      <a:lnTo>
                        <a:pt x="1552" y="1538"/>
                      </a:lnTo>
                      <a:lnTo>
                        <a:pt x="1553" y="1540"/>
                      </a:lnTo>
                      <a:lnTo>
                        <a:pt x="1553" y="1540"/>
                      </a:lnTo>
                      <a:lnTo>
                        <a:pt x="1553" y="1541"/>
                      </a:lnTo>
                      <a:lnTo>
                        <a:pt x="1553" y="1541"/>
                      </a:lnTo>
                      <a:lnTo>
                        <a:pt x="1553" y="1543"/>
                      </a:lnTo>
                      <a:lnTo>
                        <a:pt x="1553" y="1545"/>
                      </a:lnTo>
                      <a:lnTo>
                        <a:pt x="1553" y="1545"/>
                      </a:lnTo>
                      <a:lnTo>
                        <a:pt x="1555" y="1547"/>
                      </a:lnTo>
                      <a:lnTo>
                        <a:pt x="1557" y="1547"/>
                      </a:lnTo>
                      <a:lnTo>
                        <a:pt x="1560" y="1548"/>
                      </a:lnTo>
                      <a:lnTo>
                        <a:pt x="1560" y="1550"/>
                      </a:lnTo>
                      <a:lnTo>
                        <a:pt x="1562" y="1550"/>
                      </a:lnTo>
                      <a:lnTo>
                        <a:pt x="1564" y="1552"/>
                      </a:lnTo>
                      <a:lnTo>
                        <a:pt x="1566" y="1554"/>
                      </a:lnTo>
                      <a:lnTo>
                        <a:pt x="1566" y="1555"/>
                      </a:lnTo>
                      <a:lnTo>
                        <a:pt x="1567" y="1555"/>
                      </a:lnTo>
                      <a:lnTo>
                        <a:pt x="1567" y="1557"/>
                      </a:lnTo>
                      <a:lnTo>
                        <a:pt x="1567" y="1559"/>
                      </a:lnTo>
                      <a:lnTo>
                        <a:pt x="1566" y="1559"/>
                      </a:lnTo>
                      <a:lnTo>
                        <a:pt x="1567" y="1559"/>
                      </a:lnTo>
                      <a:lnTo>
                        <a:pt x="1567" y="1562"/>
                      </a:lnTo>
                      <a:lnTo>
                        <a:pt x="1569" y="1562"/>
                      </a:lnTo>
                      <a:lnTo>
                        <a:pt x="1569" y="1566"/>
                      </a:lnTo>
                      <a:lnTo>
                        <a:pt x="1574" y="1566"/>
                      </a:lnTo>
                      <a:lnTo>
                        <a:pt x="1574" y="1571"/>
                      </a:lnTo>
                      <a:lnTo>
                        <a:pt x="1574" y="1576"/>
                      </a:lnTo>
                      <a:lnTo>
                        <a:pt x="1576" y="1576"/>
                      </a:lnTo>
                      <a:lnTo>
                        <a:pt x="1576" y="1582"/>
                      </a:lnTo>
                      <a:lnTo>
                        <a:pt x="1579" y="1582"/>
                      </a:lnTo>
                      <a:lnTo>
                        <a:pt x="1579" y="1582"/>
                      </a:lnTo>
                      <a:lnTo>
                        <a:pt x="1581" y="1583"/>
                      </a:lnTo>
                      <a:lnTo>
                        <a:pt x="1583" y="1583"/>
                      </a:lnTo>
                      <a:lnTo>
                        <a:pt x="1581" y="1590"/>
                      </a:lnTo>
                      <a:lnTo>
                        <a:pt x="1581" y="1590"/>
                      </a:lnTo>
                      <a:lnTo>
                        <a:pt x="1583" y="1590"/>
                      </a:lnTo>
                      <a:lnTo>
                        <a:pt x="1583" y="1592"/>
                      </a:lnTo>
                      <a:lnTo>
                        <a:pt x="1581" y="1592"/>
                      </a:lnTo>
                      <a:lnTo>
                        <a:pt x="1583" y="1596"/>
                      </a:lnTo>
                      <a:lnTo>
                        <a:pt x="1583" y="1596"/>
                      </a:lnTo>
                      <a:lnTo>
                        <a:pt x="1585" y="1596"/>
                      </a:lnTo>
                      <a:lnTo>
                        <a:pt x="1585" y="1597"/>
                      </a:lnTo>
                      <a:lnTo>
                        <a:pt x="1585" y="1597"/>
                      </a:lnTo>
                      <a:lnTo>
                        <a:pt x="1585" y="1597"/>
                      </a:lnTo>
                      <a:lnTo>
                        <a:pt x="1586" y="1599"/>
                      </a:lnTo>
                      <a:lnTo>
                        <a:pt x="1586" y="1601"/>
                      </a:lnTo>
                      <a:lnTo>
                        <a:pt x="1586" y="1601"/>
                      </a:lnTo>
                      <a:lnTo>
                        <a:pt x="1585" y="1601"/>
                      </a:lnTo>
                      <a:lnTo>
                        <a:pt x="1585" y="1603"/>
                      </a:lnTo>
                      <a:lnTo>
                        <a:pt x="1583" y="1603"/>
                      </a:lnTo>
                      <a:lnTo>
                        <a:pt x="1583" y="1603"/>
                      </a:lnTo>
                      <a:lnTo>
                        <a:pt x="1590" y="1604"/>
                      </a:lnTo>
                      <a:lnTo>
                        <a:pt x="1590" y="1611"/>
                      </a:lnTo>
                      <a:lnTo>
                        <a:pt x="1595" y="1613"/>
                      </a:lnTo>
                      <a:lnTo>
                        <a:pt x="1595" y="1617"/>
                      </a:lnTo>
                      <a:lnTo>
                        <a:pt x="1597" y="1618"/>
                      </a:lnTo>
                      <a:lnTo>
                        <a:pt x="1597" y="1620"/>
                      </a:lnTo>
                      <a:lnTo>
                        <a:pt x="1599" y="1623"/>
                      </a:lnTo>
                      <a:lnTo>
                        <a:pt x="1600" y="1623"/>
                      </a:lnTo>
                      <a:lnTo>
                        <a:pt x="1602" y="1625"/>
                      </a:lnTo>
                      <a:lnTo>
                        <a:pt x="1607" y="1625"/>
                      </a:lnTo>
                      <a:lnTo>
                        <a:pt x="1614" y="1632"/>
                      </a:lnTo>
                      <a:lnTo>
                        <a:pt x="1614" y="1634"/>
                      </a:lnTo>
                      <a:lnTo>
                        <a:pt x="1616" y="1636"/>
                      </a:lnTo>
                      <a:lnTo>
                        <a:pt x="1616" y="1637"/>
                      </a:lnTo>
                      <a:lnTo>
                        <a:pt x="1618" y="1637"/>
                      </a:lnTo>
                      <a:lnTo>
                        <a:pt x="1620" y="1641"/>
                      </a:lnTo>
                      <a:lnTo>
                        <a:pt x="1623" y="1641"/>
                      </a:lnTo>
                      <a:lnTo>
                        <a:pt x="1625" y="1644"/>
                      </a:lnTo>
                      <a:lnTo>
                        <a:pt x="1628" y="1644"/>
                      </a:lnTo>
                      <a:lnTo>
                        <a:pt x="1630" y="1646"/>
                      </a:lnTo>
                      <a:lnTo>
                        <a:pt x="1632" y="1648"/>
                      </a:lnTo>
                      <a:lnTo>
                        <a:pt x="1634" y="1650"/>
                      </a:lnTo>
                      <a:lnTo>
                        <a:pt x="1635" y="1650"/>
                      </a:lnTo>
                      <a:lnTo>
                        <a:pt x="1637" y="1655"/>
                      </a:lnTo>
                      <a:lnTo>
                        <a:pt x="1639" y="1657"/>
                      </a:lnTo>
                      <a:lnTo>
                        <a:pt x="1642" y="1660"/>
                      </a:lnTo>
                      <a:lnTo>
                        <a:pt x="1644" y="1662"/>
                      </a:lnTo>
                      <a:lnTo>
                        <a:pt x="1648" y="1664"/>
                      </a:lnTo>
                      <a:lnTo>
                        <a:pt x="1649" y="1667"/>
                      </a:lnTo>
                      <a:lnTo>
                        <a:pt x="1656" y="1667"/>
                      </a:lnTo>
                      <a:lnTo>
                        <a:pt x="1656" y="1667"/>
                      </a:lnTo>
                      <a:lnTo>
                        <a:pt x="1658" y="1671"/>
                      </a:lnTo>
                      <a:lnTo>
                        <a:pt x="1662" y="1672"/>
                      </a:lnTo>
                      <a:lnTo>
                        <a:pt x="1672" y="1669"/>
                      </a:lnTo>
                      <a:lnTo>
                        <a:pt x="1682" y="1664"/>
                      </a:lnTo>
                      <a:lnTo>
                        <a:pt x="1689" y="1657"/>
                      </a:lnTo>
                      <a:lnTo>
                        <a:pt x="1712" y="1657"/>
                      </a:lnTo>
                      <a:lnTo>
                        <a:pt x="1712" y="1658"/>
                      </a:lnTo>
                      <a:lnTo>
                        <a:pt x="1717" y="1658"/>
                      </a:lnTo>
                      <a:lnTo>
                        <a:pt x="1717" y="1660"/>
                      </a:lnTo>
                      <a:lnTo>
                        <a:pt x="1719" y="1660"/>
                      </a:lnTo>
                      <a:lnTo>
                        <a:pt x="1721" y="1662"/>
                      </a:lnTo>
                      <a:lnTo>
                        <a:pt x="1733" y="1662"/>
                      </a:lnTo>
                      <a:lnTo>
                        <a:pt x="1733" y="1662"/>
                      </a:lnTo>
                      <a:lnTo>
                        <a:pt x="1740" y="1658"/>
                      </a:lnTo>
                      <a:lnTo>
                        <a:pt x="1740" y="1658"/>
                      </a:lnTo>
                      <a:lnTo>
                        <a:pt x="1744" y="1658"/>
                      </a:lnTo>
                      <a:lnTo>
                        <a:pt x="1744" y="1657"/>
                      </a:lnTo>
                      <a:lnTo>
                        <a:pt x="1745" y="1657"/>
                      </a:lnTo>
                      <a:lnTo>
                        <a:pt x="1745" y="1655"/>
                      </a:lnTo>
                      <a:lnTo>
                        <a:pt x="1752" y="1655"/>
                      </a:lnTo>
                      <a:lnTo>
                        <a:pt x="1754" y="1653"/>
                      </a:lnTo>
                      <a:lnTo>
                        <a:pt x="1758" y="1653"/>
                      </a:lnTo>
                      <a:lnTo>
                        <a:pt x="1758" y="1651"/>
                      </a:lnTo>
                      <a:lnTo>
                        <a:pt x="1759" y="1651"/>
                      </a:lnTo>
                      <a:lnTo>
                        <a:pt x="1759" y="1650"/>
                      </a:lnTo>
                      <a:lnTo>
                        <a:pt x="1773" y="1650"/>
                      </a:lnTo>
                      <a:lnTo>
                        <a:pt x="1773" y="1650"/>
                      </a:lnTo>
                      <a:lnTo>
                        <a:pt x="1777" y="1650"/>
                      </a:lnTo>
                      <a:lnTo>
                        <a:pt x="1778" y="1646"/>
                      </a:lnTo>
                      <a:lnTo>
                        <a:pt x="1785" y="1646"/>
                      </a:lnTo>
                      <a:lnTo>
                        <a:pt x="1784" y="1643"/>
                      </a:lnTo>
                      <a:lnTo>
                        <a:pt x="1784" y="1639"/>
                      </a:lnTo>
                      <a:lnTo>
                        <a:pt x="1780" y="1637"/>
                      </a:lnTo>
                      <a:lnTo>
                        <a:pt x="1780" y="1637"/>
                      </a:lnTo>
                      <a:lnTo>
                        <a:pt x="1782" y="1637"/>
                      </a:lnTo>
                      <a:lnTo>
                        <a:pt x="1785" y="1637"/>
                      </a:lnTo>
                      <a:lnTo>
                        <a:pt x="1787" y="1641"/>
                      </a:lnTo>
                      <a:lnTo>
                        <a:pt x="1787" y="1643"/>
                      </a:lnTo>
                      <a:lnTo>
                        <a:pt x="1787" y="1644"/>
                      </a:lnTo>
                      <a:lnTo>
                        <a:pt x="1791" y="1644"/>
                      </a:lnTo>
                      <a:lnTo>
                        <a:pt x="1792" y="1641"/>
                      </a:lnTo>
                      <a:lnTo>
                        <a:pt x="1794" y="1639"/>
                      </a:lnTo>
                      <a:lnTo>
                        <a:pt x="1794" y="1637"/>
                      </a:lnTo>
                      <a:lnTo>
                        <a:pt x="1794" y="1637"/>
                      </a:lnTo>
                      <a:lnTo>
                        <a:pt x="1794" y="1641"/>
                      </a:lnTo>
                      <a:lnTo>
                        <a:pt x="1796" y="1643"/>
                      </a:lnTo>
                      <a:lnTo>
                        <a:pt x="1796" y="1643"/>
                      </a:lnTo>
                      <a:lnTo>
                        <a:pt x="1796" y="1643"/>
                      </a:lnTo>
                      <a:lnTo>
                        <a:pt x="1792" y="1644"/>
                      </a:lnTo>
                      <a:lnTo>
                        <a:pt x="1792" y="1646"/>
                      </a:lnTo>
                      <a:lnTo>
                        <a:pt x="1794" y="1646"/>
                      </a:lnTo>
                      <a:lnTo>
                        <a:pt x="1796" y="1646"/>
                      </a:lnTo>
                      <a:lnTo>
                        <a:pt x="1796" y="1644"/>
                      </a:lnTo>
                      <a:lnTo>
                        <a:pt x="1798" y="1644"/>
                      </a:lnTo>
                      <a:lnTo>
                        <a:pt x="1798" y="1644"/>
                      </a:lnTo>
                      <a:lnTo>
                        <a:pt x="1798" y="1641"/>
                      </a:lnTo>
                      <a:lnTo>
                        <a:pt x="1799" y="1643"/>
                      </a:lnTo>
                      <a:lnTo>
                        <a:pt x="1799" y="1641"/>
                      </a:lnTo>
                      <a:lnTo>
                        <a:pt x="1803" y="1641"/>
                      </a:lnTo>
                      <a:lnTo>
                        <a:pt x="1805" y="1639"/>
                      </a:lnTo>
                      <a:lnTo>
                        <a:pt x="1805" y="1637"/>
                      </a:lnTo>
                      <a:lnTo>
                        <a:pt x="1806" y="1636"/>
                      </a:lnTo>
                      <a:lnTo>
                        <a:pt x="1817" y="1634"/>
                      </a:lnTo>
                      <a:lnTo>
                        <a:pt x="1819" y="1632"/>
                      </a:lnTo>
                      <a:lnTo>
                        <a:pt x="1820" y="1632"/>
                      </a:lnTo>
                      <a:lnTo>
                        <a:pt x="1820" y="1630"/>
                      </a:lnTo>
                      <a:lnTo>
                        <a:pt x="1827" y="1630"/>
                      </a:lnTo>
                      <a:lnTo>
                        <a:pt x="1827" y="1632"/>
                      </a:lnTo>
                      <a:lnTo>
                        <a:pt x="1824" y="1632"/>
                      </a:lnTo>
                      <a:lnTo>
                        <a:pt x="1824" y="1634"/>
                      </a:lnTo>
                      <a:lnTo>
                        <a:pt x="1840" y="1634"/>
                      </a:lnTo>
                      <a:lnTo>
                        <a:pt x="1841" y="1637"/>
                      </a:lnTo>
                      <a:lnTo>
                        <a:pt x="1843" y="1637"/>
                      </a:lnTo>
                      <a:lnTo>
                        <a:pt x="1845" y="1637"/>
                      </a:lnTo>
                      <a:lnTo>
                        <a:pt x="1845" y="1637"/>
                      </a:lnTo>
                      <a:lnTo>
                        <a:pt x="1845" y="1639"/>
                      </a:lnTo>
                      <a:lnTo>
                        <a:pt x="1845" y="1641"/>
                      </a:lnTo>
                      <a:lnTo>
                        <a:pt x="1848" y="1641"/>
                      </a:lnTo>
                      <a:lnTo>
                        <a:pt x="1848" y="1641"/>
                      </a:lnTo>
                      <a:lnTo>
                        <a:pt x="1850" y="1643"/>
                      </a:lnTo>
                      <a:lnTo>
                        <a:pt x="1854" y="1643"/>
                      </a:lnTo>
                      <a:lnTo>
                        <a:pt x="1854" y="1646"/>
                      </a:lnTo>
                      <a:lnTo>
                        <a:pt x="1855" y="1646"/>
                      </a:lnTo>
                      <a:lnTo>
                        <a:pt x="1857" y="1651"/>
                      </a:lnTo>
                      <a:lnTo>
                        <a:pt x="1859" y="1653"/>
                      </a:lnTo>
                      <a:lnTo>
                        <a:pt x="1857" y="1655"/>
                      </a:lnTo>
                      <a:lnTo>
                        <a:pt x="1854" y="1657"/>
                      </a:lnTo>
                      <a:lnTo>
                        <a:pt x="1855" y="1660"/>
                      </a:lnTo>
                      <a:lnTo>
                        <a:pt x="1857" y="1660"/>
                      </a:lnTo>
                      <a:lnTo>
                        <a:pt x="1857" y="1664"/>
                      </a:lnTo>
                      <a:lnTo>
                        <a:pt x="1857" y="1664"/>
                      </a:lnTo>
                      <a:lnTo>
                        <a:pt x="1857" y="1665"/>
                      </a:lnTo>
                      <a:lnTo>
                        <a:pt x="1860" y="1667"/>
                      </a:lnTo>
                      <a:lnTo>
                        <a:pt x="1860" y="1669"/>
                      </a:lnTo>
                      <a:lnTo>
                        <a:pt x="1860" y="1669"/>
                      </a:lnTo>
                      <a:lnTo>
                        <a:pt x="1860" y="1669"/>
                      </a:lnTo>
                      <a:lnTo>
                        <a:pt x="1860" y="1669"/>
                      </a:lnTo>
                      <a:lnTo>
                        <a:pt x="1862" y="1671"/>
                      </a:lnTo>
                      <a:lnTo>
                        <a:pt x="1862" y="1672"/>
                      </a:lnTo>
                      <a:lnTo>
                        <a:pt x="1874" y="1671"/>
                      </a:lnTo>
                      <a:lnTo>
                        <a:pt x="1874" y="1669"/>
                      </a:lnTo>
                      <a:lnTo>
                        <a:pt x="1876" y="1669"/>
                      </a:lnTo>
                      <a:lnTo>
                        <a:pt x="1876" y="1669"/>
                      </a:lnTo>
                      <a:lnTo>
                        <a:pt x="1876" y="1671"/>
                      </a:lnTo>
                      <a:lnTo>
                        <a:pt x="1878" y="1671"/>
                      </a:lnTo>
                      <a:lnTo>
                        <a:pt x="1880" y="1669"/>
                      </a:lnTo>
                      <a:lnTo>
                        <a:pt x="1881" y="1669"/>
                      </a:lnTo>
                      <a:lnTo>
                        <a:pt x="1881" y="1667"/>
                      </a:lnTo>
                      <a:lnTo>
                        <a:pt x="1881" y="1669"/>
                      </a:lnTo>
                      <a:lnTo>
                        <a:pt x="1883" y="1669"/>
                      </a:lnTo>
                      <a:lnTo>
                        <a:pt x="1885" y="1667"/>
                      </a:lnTo>
                      <a:lnTo>
                        <a:pt x="1885" y="1665"/>
                      </a:lnTo>
                      <a:lnTo>
                        <a:pt x="1887" y="1665"/>
                      </a:lnTo>
                      <a:lnTo>
                        <a:pt x="1887" y="1664"/>
                      </a:lnTo>
                      <a:lnTo>
                        <a:pt x="1892" y="1664"/>
                      </a:lnTo>
                      <a:lnTo>
                        <a:pt x="1892" y="1665"/>
                      </a:lnTo>
                      <a:lnTo>
                        <a:pt x="1894" y="1665"/>
                      </a:lnTo>
                      <a:lnTo>
                        <a:pt x="1894" y="1667"/>
                      </a:lnTo>
                      <a:lnTo>
                        <a:pt x="1895" y="1667"/>
                      </a:lnTo>
                      <a:lnTo>
                        <a:pt x="1895" y="1664"/>
                      </a:lnTo>
                      <a:lnTo>
                        <a:pt x="1895" y="1664"/>
                      </a:lnTo>
                      <a:lnTo>
                        <a:pt x="1895" y="1665"/>
                      </a:lnTo>
                      <a:lnTo>
                        <a:pt x="1897" y="1665"/>
                      </a:lnTo>
                      <a:lnTo>
                        <a:pt x="1897" y="1665"/>
                      </a:lnTo>
                      <a:lnTo>
                        <a:pt x="1899" y="1667"/>
                      </a:lnTo>
                      <a:lnTo>
                        <a:pt x="1902" y="1667"/>
                      </a:lnTo>
                      <a:lnTo>
                        <a:pt x="1904" y="1665"/>
                      </a:lnTo>
                      <a:lnTo>
                        <a:pt x="1904" y="1665"/>
                      </a:lnTo>
                      <a:lnTo>
                        <a:pt x="1904" y="1667"/>
                      </a:lnTo>
                      <a:lnTo>
                        <a:pt x="1904" y="1669"/>
                      </a:lnTo>
                      <a:lnTo>
                        <a:pt x="1904" y="1672"/>
                      </a:lnTo>
                      <a:lnTo>
                        <a:pt x="1906" y="1674"/>
                      </a:lnTo>
                      <a:lnTo>
                        <a:pt x="1909" y="1674"/>
                      </a:lnTo>
                      <a:lnTo>
                        <a:pt x="1911" y="1674"/>
                      </a:lnTo>
                      <a:lnTo>
                        <a:pt x="1913" y="1672"/>
                      </a:lnTo>
                      <a:lnTo>
                        <a:pt x="1916" y="1672"/>
                      </a:lnTo>
                      <a:lnTo>
                        <a:pt x="1916" y="1674"/>
                      </a:lnTo>
                      <a:lnTo>
                        <a:pt x="1915" y="1674"/>
                      </a:lnTo>
                      <a:lnTo>
                        <a:pt x="1913" y="1676"/>
                      </a:lnTo>
                      <a:lnTo>
                        <a:pt x="1913" y="1678"/>
                      </a:lnTo>
                      <a:lnTo>
                        <a:pt x="1913" y="1678"/>
                      </a:lnTo>
                      <a:lnTo>
                        <a:pt x="1915" y="1679"/>
                      </a:lnTo>
                      <a:lnTo>
                        <a:pt x="1915" y="1679"/>
                      </a:lnTo>
                      <a:lnTo>
                        <a:pt x="1915" y="1685"/>
                      </a:lnTo>
                      <a:lnTo>
                        <a:pt x="1916" y="1686"/>
                      </a:lnTo>
                      <a:lnTo>
                        <a:pt x="1916" y="1688"/>
                      </a:lnTo>
                      <a:lnTo>
                        <a:pt x="1918" y="1688"/>
                      </a:lnTo>
                      <a:lnTo>
                        <a:pt x="1920" y="1690"/>
                      </a:lnTo>
                      <a:lnTo>
                        <a:pt x="1920" y="1693"/>
                      </a:lnTo>
                      <a:lnTo>
                        <a:pt x="1918" y="1693"/>
                      </a:lnTo>
                      <a:lnTo>
                        <a:pt x="1918" y="1699"/>
                      </a:lnTo>
                      <a:lnTo>
                        <a:pt x="1916" y="1699"/>
                      </a:lnTo>
                      <a:lnTo>
                        <a:pt x="1916" y="1706"/>
                      </a:lnTo>
                      <a:lnTo>
                        <a:pt x="1915" y="1707"/>
                      </a:lnTo>
                      <a:lnTo>
                        <a:pt x="1915" y="1707"/>
                      </a:lnTo>
                      <a:lnTo>
                        <a:pt x="1916" y="1711"/>
                      </a:lnTo>
                      <a:lnTo>
                        <a:pt x="1916" y="1713"/>
                      </a:lnTo>
                      <a:lnTo>
                        <a:pt x="1916" y="1716"/>
                      </a:lnTo>
                      <a:lnTo>
                        <a:pt x="1915" y="1716"/>
                      </a:lnTo>
                      <a:lnTo>
                        <a:pt x="1911" y="1728"/>
                      </a:lnTo>
                      <a:lnTo>
                        <a:pt x="1913" y="1730"/>
                      </a:lnTo>
                      <a:lnTo>
                        <a:pt x="1915" y="1740"/>
                      </a:lnTo>
                      <a:lnTo>
                        <a:pt x="1908" y="1740"/>
                      </a:lnTo>
                      <a:lnTo>
                        <a:pt x="1908" y="1742"/>
                      </a:lnTo>
                      <a:lnTo>
                        <a:pt x="1909" y="1742"/>
                      </a:lnTo>
                      <a:lnTo>
                        <a:pt x="1911" y="1742"/>
                      </a:lnTo>
                      <a:lnTo>
                        <a:pt x="1911" y="1744"/>
                      </a:lnTo>
                      <a:lnTo>
                        <a:pt x="1913" y="1744"/>
                      </a:lnTo>
                      <a:lnTo>
                        <a:pt x="1913" y="1746"/>
                      </a:lnTo>
                      <a:lnTo>
                        <a:pt x="1908" y="1746"/>
                      </a:lnTo>
                      <a:lnTo>
                        <a:pt x="1909" y="1751"/>
                      </a:lnTo>
                      <a:lnTo>
                        <a:pt x="1909" y="1754"/>
                      </a:lnTo>
                      <a:lnTo>
                        <a:pt x="1908" y="1758"/>
                      </a:lnTo>
                      <a:lnTo>
                        <a:pt x="1906" y="1763"/>
                      </a:lnTo>
                      <a:lnTo>
                        <a:pt x="1902" y="1763"/>
                      </a:lnTo>
                      <a:lnTo>
                        <a:pt x="1902" y="1768"/>
                      </a:lnTo>
                      <a:lnTo>
                        <a:pt x="1902" y="1768"/>
                      </a:lnTo>
                      <a:lnTo>
                        <a:pt x="1902" y="1770"/>
                      </a:lnTo>
                      <a:lnTo>
                        <a:pt x="1906" y="1770"/>
                      </a:lnTo>
                      <a:lnTo>
                        <a:pt x="1906" y="1772"/>
                      </a:lnTo>
                      <a:lnTo>
                        <a:pt x="1906" y="1772"/>
                      </a:lnTo>
                      <a:lnTo>
                        <a:pt x="1904" y="1774"/>
                      </a:lnTo>
                      <a:lnTo>
                        <a:pt x="1908" y="1775"/>
                      </a:lnTo>
                      <a:lnTo>
                        <a:pt x="1911" y="1775"/>
                      </a:lnTo>
                      <a:lnTo>
                        <a:pt x="1911" y="1779"/>
                      </a:lnTo>
                      <a:lnTo>
                        <a:pt x="1915" y="1779"/>
                      </a:lnTo>
                      <a:lnTo>
                        <a:pt x="1915" y="1781"/>
                      </a:lnTo>
                      <a:lnTo>
                        <a:pt x="1908" y="1781"/>
                      </a:lnTo>
                      <a:lnTo>
                        <a:pt x="1909" y="1784"/>
                      </a:lnTo>
                      <a:lnTo>
                        <a:pt x="1909" y="1786"/>
                      </a:lnTo>
                      <a:lnTo>
                        <a:pt x="1911" y="1786"/>
                      </a:lnTo>
                      <a:lnTo>
                        <a:pt x="1913" y="1786"/>
                      </a:lnTo>
                      <a:lnTo>
                        <a:pt x="1915" y="1788"/>
                      </a:lnTo>
                      <a:lnTo>
                        <a:pt x="1915" y="1789"/>
                      </a:lnTo>
                      <a:lnTo>
                        <a:pt x="1916" y="1789"/>
                      </a:lnTo>
                      <a:lnTo>
                        <a:pt x="1916" y="1791"/>
                      </a:lnTo>
                      <a:lnTo>
                        <a:pt x="1918" y="1793"/>
                      </a:lnTo>
                      <a:lnTo>
                        <a:pt x="1920" y="1795"/>
                      </a:lnTo>
                      <a:lnTo>
                        <a:pt x="1923" y="1796"/>
                      </a:lnTo>
                      <a:lnTo>
                        <a:pt x="1925" y="1800"/>
                      </a:lnTo>
                      <a:lnTo>
                        <a:pt x="1927" y="1800"/>
                      </a:lnTo>
                      <a:lnTo>
                        <a:pt x="1929" y="1803"/>
                      </a:lnTo>
                      <a:lnTo>
                        <a:pt x="1932" y="1803"/>
                      </a:lnTo>
                      <a:lnTo>
                        <a:pt x="1930" y="1809"/>
                      </a:lnTo>
                      <a:lnTo>
                        <a:pt x="1932" y="1809"/>
                      </a:lnTo>
                      <a:lnTo>
                        <a:pt x="1932" y="1812"/>
                      </a:lnTo>
                      <a:lnTo>
                        <a:pt x="1941" y="1817"/>
                      </a:lnTo>
                      <a:lnTo>
                        <a:pt x="1941" y="1821"/>
                      </a:lnTo>
                      <a:lnTo>
                        <a:pt x="1944" y="1821"/>
                      </a:lnTo>
                      <a:lnTo>
                        <a:pt x="1944" y="1824"/>
                      </a:lnTo>
                      <a:lnTo>
                        <a:pt x="1946" y="1824"/>
                      </a:lnTo>
                      <a:lnTo>
                        <a:pt x="1946" y="1828"/>
                      </a:lnTo>
                      <a:lnTo>
                        <a:pt x="1946" y="1829"/>
                      </a:lnTo>
                      <a:lnTo>
                        <a:pt x="1948" y="1831"/>
                      </a:lnTo>
                      <a:lnTo>
                        <a:pt x="1948" y="1833"/>
                      </a:lnTo>
                      <a:lnTo>
                        <a:pt x="1950" y="1833"/>
                      </a:lnTo>
                      <a:lnTo>
                        <a:pt x="1950" y="1836"/>
                      </a:lnTo>
                      <a:lnTo>
                        <a:pt x="1953" y="1836"/>
                      </a:lnTo>
                      <a:lnTo>
                        <a:pt x="1953" y="1838"/>
                      </a:lnTo>
                      <a:lnTo>
                        <a:pt x="1951" y="1840"/>
                      </a:lnTo>
                      <a:lnTo>
                        <a:pt x="1951" y="1840"/>
                      </a:lnTo>
                      <a:lnTo>
                        <a:pt x="1950" y="1842"/>
                      </a:lnTo>
                      <a:lnTo>
                        <a:pt x="1950" y="1843"/>
                      </a:lnTo>
                      <a:lnTo>
                        <a:pt x="1951" y="1843"/>
                      </a:lnTo>
                      <a:lnTo>
                        <a:pt x="1951" y="1845"/>
                      </a:lnTo>
                      <a:lnTo>
                        <a:pt x="1956" y="1849"/>
                      </a:lnTo>
                      <a:lnTo>
                        <a:pt x="1955" y="1852"/>
                      </a:lnTo>
                      <a:lnTo>
                        <a:pt x="1956" y="1852"/>
                      </a:lnTo>
                      <a:lnTo>
                        <a:pt x="1956" y="1859"/>
                      </a:lnTo>
                      <a:lnTo>
                        <a:pt x="1958" y="1859"/>
                      </a:lnTo>
                      <a:lnTo>
                        <a:pt x="1958" y="1863"/>
                      </a:lnTo>
                      <a:lnTo>
                        <a:pt x="1958" y="1863"/>
                      </a:lnTo>
                      <a:lnTo>
                        <a:pt x="1958" y="1866"/>
                      </a:lnTo>
                      <a:lnTo>
                        <a:pt x="1960" y="1866"/>
                      </a:lnTo>
                      <a:lnTo>
                        <a:pt x="1962" y="1871"/>
                      </a:lnTo>
                      <a:lnTo>
                        <a:pt x="1963" y="1871"/>
                      </a:lnTo>
                      <a:lnTo>
                        <a:pt x="1963" y="1875"/>
                      </a:lnTo>
                      <a:lnTo>
                        <a:pt x="1965" y="1875"/>
                      </a:lnTo>
                      <a:lnTo>
                        <a:pt x="1965" y="1884"/>
                      </a:lnTo>
                      <a:lnTo>
                        <a:pt x="1969" y="1885"/>
                      </a:lnTo>
                      <a:lnTo>
                        <a:pt x="1969" y="1887"/>
                      </a:lnTo>
                      <a:lnTo>
                        <a:pt x="1969" y="1887"/>
                      </a:lnTo>
                      <a:lnTo>
                        <a:pt x="1969" y="1894"/>
                      </a:lnTo>
                      <a:lnTo>
                        <a:pt x="1969" y="1894"/>
                      </a:lnTo>
                      <a:lnTo>
                        <a:pt x="1970" y="1898"/>
                      </a:lnTo>
                      <a:lnTo>
                        <a:pt x="1970" y="1898"/>
                      </a:lnTo>
                      <a:lnTo>
                        <a:pt x="1970" y="1899"/>
                      </a:lnTo>
                      <a:lnTo>
                        <a:pt x="1970" y="1899"/>
                      </a:lnTo>
                      <a:lnTo>
                        <a:pt x="1969" y="1901"/>
                      </a:lnTo>
                      <a:lnTo>
                        <a:pt x="1969" y="1901"/>
                      </a:lnTo>
                      <a:lnTo>
                        <a:pt x="1970" y="1905"/>
                      </a:lnTo>
                      <a:lnTo>
                        <a:pt x="1967" y="1906"/>
                      </a:lnTo>
                      <a:lnTo>
                        <a:pt x="1969" y="1913"/>
                      </a:lnTo>
                      <a:lnTo>
                        <a:pt x="1967" y="1913"/>
                      </a:lnTo>
                      <a:lnTo>
                        <a:pt x="1967" y="1919"/>
                      </a:lnTo>
                      <a:lnTo>
                        <a:pt x="1969" y="1919"/>
                      </a:lnTo>
                      <a:lnTo>
                        <a:pt x="1969" y="1922"/>
                      </a:lnTo>
                      <a:lnTo>
                        <a:pt x="1969" y="1922"/>
                      </a:lnTo>
                      <a:lnTo>
                        <a:pt x="1969" y="1929"/>
                      </a:lnTo>
                      <a:lnTo>
                        <a:pt x="1970" y="1932"/>
                      </a:lnTo>
                      <a:lnTo>
                        <a:pt x="1970" y="1934"/>
                      </a:lnTo>
                      <a:lnTo>
                        <a:pt x="1974" y="1936"/>
                      </a:lnTo>
                      <a:lnTo>
                        <a:pt x="1974" y="1941"/>
                      </a:lnTo>
                      <a:lnTo>
                        <a:pt x="1974" y="1941"/>
                      </a:lnTo>
                      <a:lnTo>
                        <a:pt x="1974" y="1948"/>
                      </a:lnTo>
                      <a:lnTo>
                        <a:pt x="1976" y="1948"/>
                      </a:lnTo>
                      <a:lnTo>
                        <a:pt x="1974" y="1962"/>
                      </a:lnTo>
                      <a:lnTo>
                        <a:pt x="1974" y="1962"/>
                      </a:lnTo>
                      <a:lnTo>
                        <a:pt x="1974" y="1967"/>
                      </a:lnTo>
                      <a:lnTo>
                        <a:pt x="1972" y="1967"/>
                      </a:lnTo>
                      <a:lnTo>
                        <a:pt x="1972" y="1971"/>
                      </a:lnTo>
                      <a:lnTo>
                        <a:pt x="1970" y="1973"/>
                      </a:lnTo>
                      <a:lnTo>
                        <a:pt x="1970" y="1974"/>
                      </a:lnTo>
                      <a:lnTo>
                        <a:pt x="1969" y="1974"/>
                      </a:lnTo>
                      <a:lnTo>
                        <a:pt x="1969" y="1974"/>
                      </a:lnTo>
                      <a:lnTo>
                        <a:pt x="1965" y="1976"/>
                      </a:lnTo>
                      <a:lnTo>
                        <a:pt x="1965" y="1983"/>
                      </a:lnTo>
                      <a:lnTo>
                        <a:pt x="1965" y="1983"/>
                      </a:lnTo>
                      <a:lnTo>
                        <a:pt x="1962" y="1987"/>
                      </a:lnTo>
                      <a:lnTo>
                        <a:pt x="1958" y="1987"/>
                      </a:lnTo>
                      <a:lnTo>
                        <a:pt x="1958" y="1997"/>
                      </a:lnTo>
                      <a:lnTo>
                        <a:pt x="1956" y="1997"/>
                      </a:lnTo>
                      <a:lnTo>
                        <a:pt x="1956" y="2009"/>
                      </a:lnTo>
                      <a:lnTo>
                        <a:pt x="1953" y="2011"/>
                      </a:lnTo>
                      <a:lnTo>
                        <a:pt x="1953" y="2013"/>
                      </a:lnTo>
                      <a:lnTo>
                        <a:pt x="1953" y="2016"/>
                      </a:lnTo>
                      <a:lnTo>
                        <a:pt x="1953" y="2020"/>
                      </a:lnTo>
                      <a:lnTo>
                        <a:pt x="1951" y="2020"/>
                      </a:lnTo>
                      <a:lnTo>
                        <a:pt x="1951" y="2020"/>
                      </a:lnTo>
                      <a:lnTo>
                        <a:pt x="1951" y="2022"/>
                      </a:lnTo>
                      <a:lnTo>
                        <a:pt x="1950" y="2023"/>
                      </a:lnTo>
                      <a:lnTo>
                        <a:pt x="1948" y="2023"/>
                      </a:lnTo>
                      <a:lnTo>
                        <a:pt x="1946" y="2030"/>
                      </a:lnTo>
                      <a:lnTo>
                        <a:pt x="1944" y="2030"/>
                      </a:lnTo>
                      <a:lnTo>
                        <a:pt x="1944" y="2035"/>
                      </a:lnTo>
                      <a:lnTo>
                        <a:pt x="1946" y="2041"/>
                      </a:lnTo>
                      <a:lnTo>
                        <a:pt x="1946" y="2044"/>
                      </a:lnTo>
                      <a:lnTo>
                        <a:pt x="1948" y="2048"/>
                      </a:lnTo>
                      <a:lnTo>
                        <a:pt x="1944" y="2049"/>
                      </a:lnTo>
                      <a:lnTo>
                        <a:pt x="1946" y="2049"/>
                      </a:lnTo>
                      <a:lnTo>
                        <a:pt x="1946" y="2058"/>
                      </a:lnTo>
                      <a:lnTo>
                        <a:pt x="1948" y="2058"/>
                      </a:lnTo>
                      <a:lnTo>
                        <a:pt x="1946" y="2062"/>
                      </a:lnTo>
                      <a:lnTo>
                        <a:pt x="1944" y="2062"/>
                      </a:lnTo>
                      <a:lnTo>
                        <a:pt x="1946" y="2076"/>
                      </a:lnTo>
                      <a:lnTo>
                        <a:pt x="1948" y="2077"/>
                      </a:lnTo>
                      <a:lnTo>
                        <a:pt x="1950" y="2077"/>
                      </a:lnTo>
                      <a:lnTo>
                        <a:pt x="1951" y="2079"/>
                      </a:lnTo>
                      <a:lnTo>
                        <a:pt x="1953" y="2083"/>
                      </a:lnTo>
                      <a:lnTo>
                        <a:pt x="1956" y="2086"/>
                      </a:lnTo>
                      <a:lnTo>
                        <a:pt x="1958" y="2088"/>
                      </a:lnTo>
                      <a:lnTo>
                        <a:pt x="1958" y="2091"/>
                      </a:lnTo>
                      <a:lnTo>
                        <a:pt x="1962" y="2091"/>
                      </a:lnTo>
                      <a:lnTo>
                        <a:pt x="1963" y="2095"/>
                      </a:lnTo>
                      <a:lnTo>
                        <a:pt x="1962" y="2097"/>
                      </a:lnTo>
                      <a:lnTo>
                        <a:pt x="1962" y="2100"/>
                      </a:lnTo>
                      <a:lnTo>
                        <a:pt x="1962" y="2102"/>
                      </a:lnTo>
                      <a:lnTo>
                        <a:pt x="1962" y="2102"/>
                      </a:lnTo>
                      <a:lnTo>
                        <a:pt x="1962" y="2105"/>
                      </a:lnTo>
                      <a:lnTo>
                        <a:pt x="1963" y="2105"/>
                      </a:lnTo>
                      <a:lnTo>
                        <a:pt x="1965" y="2116"/>
                      </a:lnTo>
                      <a:lnTo>
                        <a:pt x="1967" y="2116"/>
                      </a:lnTo>
                      <a:lnTo>
                        <a:pt x="1967" y="2118"/>
                      </a:lnTo>
                      <a:lnTo>
                        <a:pt x="1969" y="2118"/>
                      </a:lnTo>
                      <a:lnTo>
                        <a:pt x="1970" y="2124"/>
                      </a:lnTo>
                      <a:lnTo>
                        <a:pt x="1974" y="2126"/>
                      </a:lnTo>
                      <a:lnTo>
                        <a:pt x="1974" y="2128"/>
                      </a:lnTo>
                      <a:lnTo>
                        <a:pt x="1976" y="2130"/>
                      </a:lnTo>
                      <a:lnTo>
                        <a:pt x="1976" y="2130"/>
                      </a:lnTo>
                      <a:lnTo>
                        <a:pt x="1977" y="2130"/>
                      </a:lnTo>
                      <a:lnTo>
                        <a:pt x="1977" y="2133"/>
                      </a:lnTo>
                      <a:lnTo>
                        <a:pt x="1976" y="2137"/>
                      </a:lnTo>
                      <a:lnTo>
                        <a:pt x="1976" y="2138"/>
                      </a:lnTo>
                      <a:lnTo>
                        <a:pt x="1977" y="2138"/>
                      </a:lnTo>
                      <a:lnTo>
                        <a:pt x="1979" y="2144"/>
                      </a:lnTo>
                      <a:lnTo>
                        <a:pt x="1981" y="2145"/>
                      </a:lnTo>
                      <a:lnTo>
                        <a:pt x="1983" y="2147"/>
                      </a:lnTo>
                      <a:lnTo>
                        <a:pt x="1984" y="2154"/>
                      </a:lnTo>
                      <a:lnTo>
                        <a:pt x="1986" y="2154"/>
                      </a:lnTo>
                      <a:lnTo>
                        <a:pt x="1986" y="2154"/>
                      </a:lnTo>
                      <a:lnTo>
                        <a:pt x="1983" y="2154"/>
                      </a:lnTo>
                      <a:lnTo>
                        <a:pt x="1983" y="2159"/>
                      </a:lnTo>
                      <a:lnTo>
                        <a:pt x="1984" y="2159"/>
                      </a:lnTo>
                      <a:lnTo>
                        <a:pt x="1984" y="2159"/>
                      </a:lnTo>
                      <a:lnTo>
                        <a:pt x="1983" y="2161"/>
                      </a:lnTo>
                      <a:lnTo>
                        <a:pt x="1983" y="2163"/>
                      </a:lnTo>
                      <a:lnTo>
                        <a:pt x="1983" y="2166"/>
                      </a:lnTo>
                      <a:lnTo>
                        <a:pt x="1983" y="2168"/>
                      </a:lnTo>
                      <a:lnTo>
                        <a:pt x="1984" y="2168"/>
                      </a:lnTo>
                      <a:lnTo>
                        <a:pt x="1984" y="2170"/>
                      </a:lnTo>
                      <a:lnTo>
                        <a:pt x="1986" y="2172"/>
                      </a:lnTo>
                      <a:lnTo>
                        <a:pt x="1983" y="2172"/>
                      </a:lnTo>
                      <a:lnTo>
                        <a:pt x="1984" y="2180"/>
                      </a:lnTo>
                      <a:lnTo>
                        <a:pt x="1986" y="2180"/>
                      </a:lnTo>
                      <a:lnTo>
                        <a:pt x="1984" y="2182"/>
                      </a:lnTo>
                      <a:lnTo>
                        <a:pt x="1984" y="2184"/>
                      </a:lnTo>
                      <a:lnTo>
                        <a:pt x="1984" y="2187"/>
                      </a:lnTo>
                      <a:lnTo>
                        <a:pt x="1986" y="2187"/>
                      </a:lnTo>
                      <a:lnTo>
                        <a:pt x="1988" y="2193"/>
                      </a:lnTo>
                      <a:lnTo>
                        <a:pt x="1990" y="2193"/>
                      </a:lnTo>
                      <a:lnTo>
                        <a:pt x="1990" y="2198"/>
                      </a:lnTo>
                      <a:lnTo>
                        <a:pt x="1990" y="2198"/>
                      </a:lnTo>
                      <a:lnTo>
                        <a:pt x="1990" y="2200"/>
                      </a:lnTo>
                      <a:lnTo>
                        <a:pt x="1990" y="2200"/>
                      </a:lnTo>
                      <a:lnTo>
                        <a:pt x="1990" y="2210"/>
                      </a:lnTo>
                      <a:lnTo>
                        <a:pt x="1990" y="2210"/>
                      </a:lnTo>
                      <a:lnTo>
                        <a:pt x="1988" y="2210"/>
                      </a:lnTo>
                      <a:lnTo>
                        <a:pt x="1988" y="2212"/>
                      </a:lnTo>
                      <a:lnTo>
                        <a:pt x="1988" y="2214"/>
                      </a:lnTo>
                      <a:lnTo>
                        <a:pt x="1990" y="2214"/>
                      </a:lnTo>
                      <a:lnTo>
                        <a:pt x="1990" y="2217"/>
                      </a:lnTo>
                      <a:lnTo>
                        <a:pt x="1991" y="2217"/>
                      </a:lnTo>
                      <a:lnTo>
                        <a:pt x="1991" y="2219"/>
                      </a:lnTo>
                      <a:lnTo>
                        <a:pt x="1990" y="2221"/>
                      </a:lnTo>
                      <a:lnTo>
                        <a:pt x="1990" y="2221"/>
                      </a:lnTo>
                      <a:lnTo>
                        <a:pt x="1990" y="2222"/>
                      </a:lnTo>
                      <a:lnTo>
                        <a:pt x="1991" y="2224"/>
                      </a:lnTo>
                      <a:lnTo>
                        <a:pt x="1991" y="2233"/>
                      </a:lnTo>
                      <a:lnTo>
                        <a:pt x="1993" y="2233"/>
                      </a:lnTo>
                      <a:lnTo>
                        <a:pt x="1993" y="2236"/>
                      </a:lnTo>
                      <a:lnTo>
                        <a:pt x="1995" y="2236"/>
                      </a:lnTo>
                      <a:lnTo>
                        <a:pt x="1995" y="2247"/>
                      </a:lnTo>
                      <a:lnTo>
                        <a:pt x="1997" y="2247"/>
                      </a:lnTo>
                      <a:lnTo>
                        <a:pt x="1997" y="2248"/>
                      </a:lnTo>
                      <a:lnTo>
                        <a:pt x="1998" y="2250"/>
                      </a:lnTo>
                      <a:lnTo>
                        <a:pt x="2000" y="2254"/>
                      </a:lnTo>
                      <a:lnTo>
                        <a:pt x="2000" y="2254"/>
                      </a:lnTo>
                      <a:lnTo>
                        <a:pt x="2004" y="2257"/>
                      </a:lnTo>
                      <a:lnTo>
                        <a:pt x="2009" y="2257"/>
                      </a:lnTo>
                      <a:lnTo>
                        <a:pt x="2012" y="2271"/>
                      </a:lnTo>
                      <a:lnTo>
                        <a:pt x="2016" y="2271"/>
                      </a:lnTo>
                      <a:lnTo>
                        <a:pt x="2016" y="2276"/>
                      </a:lnTo>
                      <a:lnTo>
                        <a:pt x="2019" y="2276"/>
                      </a:lnTo>
                      <a:lnTo>
                        <a:pt x="2019" y="2280"/>
                      </a:lnTo>
                      <a:lnTo>
                        <a:pt x="2019" y="2280"/>
                      </a:lnTo>
                      <a:lnTo>
                        <a:pt x="2019" y="2282"/>
                      </a:lnTo>
                      <a:lnTo>
                        <a:pt x="2019" y="2283"/>
                      </a:lnTo>
                      <a:lnTo>
                        <a:pt x="2021" y="2283"/>
                      </a:lnTo>
                      <a:lnTo>
                        <a:pt x="2021" y="2297"/>
                      </a:lnTo>
                      <a:lnTo>
                        <a:pt x="2023" y="2297"/>
                      </a:lnTo>
                      <a:lnTo>
                        <a:pt x="2025" y="2303"/>
                      </a:lnTo>
                      <a:lnTo>
                        <a:pt x="2025" y="2303"/>
                      </a:lnTo>
                      <a:lnTo>
                        <a:pt x="2026" y="2303"/>
                      </a:lnTo>
                      <a:lnTo>
                        <a:pt x="2026" y="2304"/>
                      </a:lnTo>
                      <a:lnTo>
                        <a:pt x="2028" y="2304"/>
                      </a:lnTo>
                      <a:lnTo>
                        <a:pt x="2028" y="2306"/>
                      </a:lnTo>
                      <a:lnTo>
                        <a:pt x="2028" y="2308"/>
                      </a:lnTo>
                      <a:lnTo>
                        <a:pt x="2030" y="2310"/>
                      </a:lnTo>
                      <a:lnTo>
                        <a:pt x="2030" y="2311"/>
                      </a:lnTo>
                      <a:lnTo>
                        <a:pt x="2032" y="2311"/>
                      </a:lnTo>
                      <a:lnTo>
                        <a:pt x="2032" y="2313"/>
                      </a:lnTo>
                      <a:lnTo>
                        <a:pt x="2033" y="2315"/>
                      </a:lnTo>
                      <a:lnTo>
                        <a:pt x="2037" y="2332"/>
                      </a:lnTo>
                      <a:lnTo>
                        <a:pt x="2033" y="2334"/>
                      </a:lnTo>
                      <a:lnTo>
                        <a:pt x="2033" y="2336"/>
                      </a:lnTo>
                      <a:lnTo>
                        <a:pt x="2033" y="2337"/>
                      </a:lnTo>
                      <a:lnTo>
                        <a:pt x="2033" y="2339"/>
                      </a:lnTo>
                      <a:lnTo>
                        <a:pt x="2033" y="2339"/>
                      </a:lnTo>
                      <a:lnTo>
                        <a:pt x="2033" y="2341"/>
                      </a:lnTo>
                      <a:lnTo>
                        <a:pt x="2030" y="2339"/>
                      </a:lnTo>
                      <a:lnTo>
                        <a:pt x="2030" y="2341"/>
                      </a:lnTo>
                      <a:lnTo>
                        <a:pt x="2028" y="2341"/>
                      </a:lnTo>
                      <a:lnTo>
                        <a:pt x="2028" y="2343"/>
                      </a:lnTo>
                      <a:lnTo>
                        <a:pt x="2028" y="2346"/>
                      </a:lnTo>
                      <a:lnTo>
                        <a:pt x="2028" y="2348"/>
                      </a:lnTo>
                      <a:lnTo>
                        <a:pt x="2030" y="2348"/>
                      </a:lnTo>
                      <a:lnTo>
                        <a:pt x="2032" y="2350"/>
                      </a:lnTo>
                      <a:lnTo>
                        <a:pt x="2030" y="2351"/>
                      </a:lnTo>
                      <a:lnTo>
                        <a:pt x="2028" y="2353"/>
                      </a:lnTo>
                      <a:lnTo>
                        <a:pt x="2030" y="2357"/>
                      </a:lnTo>
                      <a:lnTo>
                        <a:pt x="2032" y="2358"/>
                      </a:lnTo>
                      <a:lnTo>
                        <a:pt x="2033" y="2360"/>
                      </a:lnTo>
                      <a:lnTo>
                        <a:pt x="2033" y="2364"/>
                      </a:lnTo>
                      <a:lnTo>
                        <a:pt x="2033" y="2365"/>
                      </a:lnTo>
                      <a:lnTo>
                        <a:pt x="2033" y="2365"/>
                      </a:lnTo>
                      <a:lnTo>
                        <a:pt x="2032" y="2367"/>
                      </a:lnTo>
                      <a:lnTo>
                        <a:pt x="2033" y="2369"/>
                      </a:lnTo>
                      <a:lnTo>
                        <a:pt x="2033" y="2371"/>
                      </a:lnTo>
                      <a:lnTo>
                        <a:pt x="2033" y="2372"/>
                      </a:lnTo>
                      <a:lnTo>
                        <a:pt x="2033" y="2372"/>
                      </a:lnTo>
                      <a:lnTo>
                        <a:pt x="2035" y="2372"/>
                      </a:lnTo>
                      <a:lnTo>
                        <a:pt x="2035" y="2374"/>
                      </a:lnTo>
                      <a:lnTo>
                        <a:pt x="2039" y="2374"/>
                      </a:lnTo>
                      <a:lnTo>
                        <a:pt x="2039" y="2371"/>
                      </a:lnTo>
                      <a:lnTo>
                        <a:pt x="2042" y="2371"/>
                      </a:lnTo>
                      <a:lnTo>
                        <a:pt x="2042" y="2372"/>
                      </a:lnTo>
                      <a:lnTo>
                        <a:pt x="2042" y="2372"/>
                      </a:lnTo>
                      <a:lnTo>
                        <a:pt x="2044" y="2372"/>
                      </a:lnTo>
                      <a:lnTo>
                        <a:pt x="2044" y="2374"/>
                      </a:lnTo>
                      <a:lnTo>
                        <a:pt x="2046" y="2372"/>
                      </a:lnTo>
                      <a:lnTo>
                        <a:pt x="2046" y="2374"/>
                      </a:lnTo>
                      <a:lnTo>
                        <a:pt x="2047" y="2374"/>
                      </a:lnTo>
                      <a:lnTo>
                        <a:pt x="2049" y="2376"/>
                      </a:lnTo>
                      <a:lnTo>
                        <a:pt x="2051" y="2378"/>
                      </a:lnTo>
                      <a:lnTo>
                        <a:pt x="2051" y="2378"/>
                      </a:lnTo>
                      <a:lnTo>
                        <a:pt x="2052" y="2378"/>
                      </a:lnTo>
                      <a:lnTo>
                        <a:pt x="2052" y="2378"/>
                      </a:lnTo>
                      <a:lnTo>
                        <a:pt x="2054" y="2379"/>
                      </a:lnTo>
                      <a:lnTo>
                        <a:pt x="2058" y="2379"/>
                      </a:lnTo>
                      <a:lnTo>
                        <a:pt x="2063" y="2378"/>
                      </a:lnTo>
                      <a:lnTo>
                        <a:pt x="2065" y="2376"/>
                      </a:lnTo>
                      <a:lnTo>
                        <a:pt x="2068" y="2374"/>
                      </a:lnTo>
                      <a:lnTo>
                        <a:pt x="2073" y="2372"/>
                      </a:lnTo>
                      <a:lnTo>
                        <a:pt x="2073" y="2371"/>
                      </a:lnTo>
                      <a:lnTo>
                        <a:pt x="2086" y="2371"/>
                      </a:lnTo>
                      <a:lnTo>
                        <a:pt x="2086" y="2372"/>
                      </a:lnTo>
                      <a:lnTo>
                        <a:pt x="2091" y="2372"/>
                      </a:lnTo>
                      <a:lnTo>
                        <a:pt x="2093" y="2367"/>
                      </a:lnTo>
                      <a:lnTo>
                        <a:pt x="2094" y="2367"/>
                      </a:lnTo>
                      <a:lnTo>
                        <a:pt x="2094" y="2369"/>
                      </a:lnTo>
                      <a:lnTo>
                        <a:pt x="2096" y="2369"/>
                      </a:lnTo>
                      <a:lnTo>
                        <a:pt x="2098" y="2369"/>
                      </a:lnTo>
                      <a:lnTo>
                        <a:pt x="2098" y="2367"/>
                      </a:lnTo>
                      <a:lnTo>
                        <a:pt x="2098" y="2367"/>
                      </a:lnTo>
                      <a:lnTo>
                        <a:pt x="2100" y="2367"/>
                      </a:lnTo>
                      <a:lnTo>
                        <a:pt x="2100" y="2365"/>
                      </a:lnTo>
                      <a:lnTo>
                        <a:pt x="2108" y="2367"/>
                      </a:lnTo>
                      <a:lnTo>
                        <a:pt x="2108" y="2367"/>
                      </a:lnTo>
                      <a:lnTo>
                        <a:pt x="2110" y="2367"/>
                      </a:lnTo>
                      <a:lnTo>
                        <a:pt x="2112" y="2364"/>
                      </a:lnTo>
                      <a:lnTo>
                        <a:pt x="2114" y="2364"/>
                      </a:lnTo>
                      <a:lnTo>
                        <a:pt x="2117" y="2365"/>
                      </a:lnTo>
                      <a:lnTo>
                        <a:pt x="2119" y="2367"/>
                      </a:lnTo>
                      <a:lnTo>
                        <a:pt x="2122" y="2367"/>
                      </a:lnTo>
                      <a:lnTo>
                        <a:pt x="2124" y="2369"/>
                      </a:lnTo>
                      <a:lnTo>
                        <a:pt x="2128" y="2369"/>
                      </a:lnTo>
                      <a:lnTo>
                        <a:pt x="2131" y="2367"/>
                      </a:lnTo>
                      <a:lnTo>
                        <a:pt x="2133" y="2367"/>
                      </a:lnTo>
                      <a:lnTo>
                        <a:pt x="2133" y="2365"/>
                      </a:lnTo>
                      <a:lnTo>
                        <a:pt x="2136" y="2365"/>
                      </a:lnTo>
                      <a:lnTo>
                        <a:pt x="2140" y="2365"/>
                      </a:lnTo>
                      <a:lnTo>
                        <a:pt x="2143" y="2365"/>
                      </a:lnTo>
                      <a:lnTo>
                        <a:pt x="2145" y="2365"/>
                      </a:lnTo>
                      <a:lnTo>
                        <a:pt x="2145" y="2362"/>
                      </a:lnTo>
                      <a:lnTo>
                        <a:pt x="2147" y="2362"/>
                      </a:lnTo>
                      <a:lnTo>
                        <a:pt x="2148" y="2360"/>
                      </a:lnTo>
                      <a:lnTo>
                        <a:pt x="2150" y="2360"/>
                      </a:lnTo>
                      <a:lnTo>
                        <a:pt x="2152" y="2360"/>
                      </a:lnTo>
                      <a:lnTo>
                        <a:pt x="2154" y="2362"/>
                      </a:lnTo>
                      <a:lnTo>
                        <a:pt x="2157" y="2362"/>
                      </a:lnTo>
                      <a:lnTo>
                        <a:pt x="2157" y="2360"/>
                      </a:lnTo>
                      <a:lnTo>
                        <a:pt x="2159" y="2360"/>
                      </a:lnTo>
                      <a:lnTo>
                        <a:pt x="2161" y="2358"/>
                      </a:lnTo>
                      <a:lnTo>
                        <a:pt x="2166" y="2357"/>
                      </a:lnTo>
                      <a:lnTo>
                        <a:pt x="2169" y="2351"/>
                      </a:lnTo>
                      <a:lnTo>
                        <a:pt x="2171" y="2351"/>
                      </a:lnTo>
                      <a:lnTo>
                        <a:pt x="2173" y="2350"/>
                      </a:lnTo>
                      <a:lnTo>
                        <a:pt x="2175" y="2346"/>
                      </a:lnTo>
                      <a:lnTo>
                        <a:pt x="2176" y="2343"/>
                      </a:lnTo>
                      <a:lnTo>
                        <a:pt x="2180" y="2343"/>
                      </a:lnTo>
                      <a:lnTo>
                        <a:pt x="2180" y="2341"/>
                      </a:lnTo>
                      <a:lnTo>
                        <a:pt x="2182" y="2339"/>
                      </a:lnTo>
                      <a:lnTo>
                        <a:pt x="2183" y="2337"/>
                      </a:lnTo>
                      <a:lnTo>
                        <a:pt x="2185" y="2336"/>
                      </a:lnTo>
                      <a:lnTo>
                        <a:pt x="2187" y="2336"/>
                      </a:lnTo>
                      <a:lnTo>
                        <a:pt x="2187" y="2336"/>
                      </a:lnTo>
                      <a:lnTo>
                        <a:pt x="2189" y="2334"/>
                      </a:lnTo>
                      <a:lnTo>
                        <a:pt x="2190" y="2330"/>
                      </a:lnTo>
                      <a:lnTo>
                        <a:pt x="2192" y="2329"/>
                      </a:lnTo>
                      <a:lnTo>
                        <a:pt x="2194" y="2329"/>
                      </a:lnTo>
                      <a:lnTo>
                        <a:pt x="2194" y="2325"/>
                      </a:lnTo>
                      <a:lnTo>
                        <a:pt x="2197" y="2324"/>
                      </a:lnTo>
                      <a:lnTo>
                        <a:pt x="2199" y="2322"/>
                      </a:lnTo>
                      <a:lnTo>
                        <a:pt x="2201" y="2317"/>
                      </a:lnTo>
                      <a:lnTo>
                        <a:pt x="2203" y="2317"/>
                      </a:lnTo>
                      <a:lnTo>
                        <a:pt x="2203" y="2315"/>
                      </a:lnTo>
                      <a:lnTo>
                        <a:pt x="2206" y="2313"/>
                      </a:lnTo>
                      <a:lnTo>
                        <a:pt x="2210" y="2310"/>
                      </a:lnTo>
                      <a:lnTo>
                        <a:pt x="2211" y="2306"/>
                      </a:lnTo>
                      <a:lnTo>
                        <a:pt x="2211" y="2301"/>
                      </a:lnTo>
                      <a:lnTo>
                        <a:pt x="2215" y="2301"/>
                      </a:lnTo>
                      <a:lnTo>
                        <a:pt x="2215" y="2299"/>
                      </a:lnTo>
                      <a:lnTo>
                        <a:pt x="2217" y="2297"/>
                      </a:lnTo>
                      <a:lnTo>
                        <a:pt x="2217" y="2296"/>
                      </a:lnTo>
                      <a:lnTo>
                        <a:pt x="2220" y="2294"/>
                      </a:lnTo>
                      <a:lnTo>
                        <a:pt x="2220" y="2289"/>
                      </a:lnTo>
                      <a:lnTo>
                        <a:pt x="2220" y="2289"/>
                      </a:lnTo>
                      <a:lnTo>
                        <a:pt x="2222" y="2283"/>
                      </a:lnTo>
                      <a:lnTo>
                        <a:pt x="2224" y="2283"/>
                      </a:lnTo>
                      <a:lnTo>
                        <a:pt x="2224" y="2282"/>
                      </a:lnTo>
                      <a:lnTo>
                        <a:pt x="2225" y="2278"/>
                      </a:lnTo>
                      <a:lnTo>
                        <a:pt x="2229" y="2278"/>
                      </a:lnTo>
                      <a:lnTo>
                        <a:pt x="2231" y="2276"/>
                      </a:lnTo>
                      <a:lnTo>
                        <a:pt x="2232" y="2275"/>
                      </a:lnTo>
                      <a:lnTo>
                        <a:pt x="2234" y="2273"/>
                      </a:lnTo>
                      <a:lnTo>
                        <a:pt x="2236" y="2271"/>
                      </a:lnTo>
                      <a:lnTo>
                        <a:pt x="2239" y="2271"/>
                      </a:lnTo>
                      <a:lnTo>
                        <a:pt x="2238" y="2261"/>
                      </a:lnTo>
                      <a:lnTo>
                        <a:pt x="2238" y="2261"/>
                      </a:lnTo>
                      <a:lnTo>
                        <a:pt x="2236" y="2259"/>
                      </a:lnTo>
                      <a:lnTo>
                        <a:pt x="2236" y="2255"/>
                      </a:lnTo>
                      <a:lnTo>
                        <a:pt x="2241" y="2255"/>
                      </a:lnTo>
                      <a:lnTo>
                        <a:pt x="2241" y="2254"/>
                      </a:lnTo>
                      <a:lnTo>
                        <a:pt x="2241" y="2252"/>
                      </a:lnTo>
                      <a:lnTo>
                        <a:pt x="2243" y="2248"/>
                      </a:lnTo>
                      <a:lnTo>
                        <a:pt x="2244" y="2243"/>
                      </a:lnTo>
                      <a:lnTo>
                        <a:pt x="2244" y="2238"/>
                      </a:lnTo>
                      <a:lnTo>
                        <a:pt x="2244" y="2234"/>
                      </a:lnTo>
                      <a:lnTo>
                        <a:pt x="2243" y="2234"/>
                      </a:lnTo>
                      <a:lnTo>
                        <a:pt x="2243" y="2226"/>
                      </a:lnTo>
                      <a:lnTo>
                        <a:pt x="2244" y="2226"/>
                      </a:lnTo>
                      <a:lnTo>
                        <a:pt x="2244" y="2221"/>
                      </a:lnTo>
                      <a:lnTo>
                        <a:pt x="2243" y="2221"/>
                      </a:lnTo>
                      <a:lnTo>
                        <a:pt x="2241" y="2219"/>
                      </a:lnTo>
                      <a:lnTo>
                        <a:pt x="2239" y="2217"/>
                      </a:lnTo>
                      <a:lnTo>
                        <a:pt x="2239" y="2214"/>
                      </a:lnTo>
                      <a:lnTo>
                        <a:pt x="2244" y="2212"/>
                      </a:lnTo>
                      <a:lnTo>
                        <a:pt x="2244" y="2208"/>
                      </a:lnTo>
                      <a:lnTo>
                        <a:pt x="2251" y="2207"/>
                      </a:lnTo>
                      <a:lnTo>
                        <a:pt x="2251" y="2205"/>
                      </a:lnTo>
                      <a:lnTo>
                        <a:pt x="2258" y="2203"/>
                      </a:lnTo>
                      <a:lnTo>
                        <a:pt x="2258" y="2201"/>
                      </a:lnTo>
                      <a:lnTo>
                        <a:pt x="2264" y="2201"/>
                      </a:lnTo>
                      <a:lnTo>
                        <a:pt x="2264" y="2200"/>
                      </a:lnTo>
                      <a:lnTo>
                        <a:pt x="2267" y="2200"/>
                      </a:lnTo>
                      <a:lnTo>
                        <a:pt x="2269" y="2198"/>
                      </a:lnTo>
                      <a:lnTo>
                        <a:pt x="2274" y="2198"/>
                      </a:lnTo>
                      <a:lnTo>
                        <a:pt x="2276" y="2194"/>
                      </a:lnTo>
                      <a:lnTo>
                        <a:pt x="2278" y="2194"/>
                      </a:lnTo>
                      <a:lnTo>
                        <a:pt x="2278" y="2193"/>
                      </a:lnTo>
                      <a:lnTo>
                        <a:pt x="2283" y="2191"/>
                      </a:lnTo>
                      <a:lnTo>
                        <a:pt x="2283" y="2184"/>
                      </a:lnTo>
                      <a:lnTo>
                        <a:pt x="2283" y="2184"/>
                      </a:lnTo>
                      <a:lnTo>
                        <a:pt x="2283" y="2180"/>
                      </a:lnTo>
                      <a:lnTo>
                        <a:pt x="2281" y="2180"/>
                      </a:lnTo>
                      <a:lnTo>
                        <a:pt x="2283" y="2177"/>
                      </a:lnTo>
                      <a:lnTo>
                        <a:pt x="2281" y="2177"/>
                      </a:lnTo>
                      <a:lnTo>
                        <a:pt x="2283" y="2163"/>
                      </a:lnTo>
                      <a:lnTo>
                        <a:pt x="2281" y="2163"/>
                      </a:lnTo>
                      <a:lnTo>
                        <a:pt x="2281" y="2159"/>
                      </a:lnTo>
                      <a:lnTo>
                        <a:pt x="2279" y="2159"/>
                      </a:lnTo>
                      <a:lnTo>
                        <a:pt x="2279" y="2156"/>
                      </a:lnTo>
                      <a:lnTo>
                        <a:pt x="2281" y="2154"/>
                      </a:lnTo>
                      <a:lnTo>
                        <a:pt x="2281" y="2152"/>
                      </a:lnTo>
                      <a:lnTo>
                        <a:pt x="2279" y="2152"/>
                      </a:lnTo>
                      <a:lnTo>
                        <a:pt x="2279" y="2149"/>
                      </a:lnTo>
                      <a:lnTo>
                        <a:pt x="2279" y="2149"/>
                      </a:lnTo>
                      <a:lnTo>
                        <a:pt x="2279" y="2147"/>
                      </a:lnTo>
                      <a:lnTo>
                        <a:pt x="2278" y="2147"/>
                      </a:lnTo>
                      <a:lnTo>
                        <a:pt x="2278" y="2142"/>
                      </a:lnTo>
                      <a:lnTo>
                        <a:pt x="2278" y="2142"/>
                      </a:lnTo>
                      <a:lnTo>
                        <a:pt x="2278" y="2138"/>
                      </a:lnTo>
                      <a:lnTo>
                        <a:pt x="2276" y="2138"/>
                      </a:lnTo>
                      <a:lnTo>
                        <a:pt x="2274" y="2126"/>
                      </a:lnTo>
                      <a:lnTo>
                        <a:pt x="2276" y="2126"/>
                      </a:lnTo>
                      <a:lnTo>
                        <a:pt x="2276" y="2124"/>
                      </a:lnTo>
                      <a:lnTo>
                        <a:pt x="2276" y="2124"/>
                      </a:lnTo>
                      <a:lnTo>
                        <a:pt x="2271" y="2121"/>
                      </a:lnTo>
                      <a:lnTo>
                        <a:pt x="2271" y="2118"/>
                      </a:lnTo>
                      <a:lnTo>
                        <a:pt x="2269" y="2112"/>
                      </a:lnTo>
                      <a:lnTo>
                        <a:pt x="2271" y="2107"/>
                      </a:lnTo>
                      <a:lnTo>
                        <a:pt x="2271" y="2104"/>
                      </a:lnTo>
                      <a:lnTo>
                        <a:pt x="2279" y="2098"/>
                      </a:lnTo>
                      <a:lnTo>
                        <a:pt x="2279" y="2097"/>
                      </a:lnTo>
                      <a:lnTo>
                        <a:pt x="2281" y="2095"/>
                      </a:lnTo>
                      <a:lnTo>
                        <a:pt x="2283" y="2091"/>
                      </a:lnTo>
                      <a:lnTo>
                        <a:pt x="2285" y="2090"/>
                      </a:lnTo>
                      <a:lnTo>
                        <a:pt x="2286" y="2090"/>
                      </a:lnTo>
                      <a:lnTo>
                        <a:pt x="2288" y="2088"/>
                      </a:lnTo>
                      <a:lnTo>
                        <a:pt x="2288" y="2084"/>
                      </a:lnTo>
                      <a:lnTo>
                        <a:pt x="2292" y="2084"/>
                      </a:lnTo>
                      <a:lnTo>
                        <a:pt x="2292" y="2076"/>
                      </a:lnTo>
                      <a:lnTo>
                        <a:pt x="2292" y="2076"/>
                      </a:lnTo>
                      <a:lnTo>
                        <a:pt x="2292" y="2074"/>
                      </a:lnTo>
                      <a:lnTo>
                        <a:pt x="2292" y="2074"/>
                      </a:lnTo>
                      <a:lnTo>
                        <a:pt x="2292" y="2072"/>
                      </a:lnTo>
                      <a:lnTo>
                        <a:pt x="2300" y="2072"/>
                      </a:lnTo>
                      <a:lnTo>
                        <a:pt x="2300" y="2072"/>
                      </a:lnTo>
                      <a:lnTo>
                        <a:pt x="2300" y="2072"/>
                      </a:lnTo>
                      <a:lnTo>
                        <a:pt x="2302" y="2072"/>
                      </a:lnTo>
                      <a:lnTo>
                        <a:pt x="2302" y="2072"/>
                      </a:lnTo>
                      <a:lnTo>
                        <a:pt x="2304" y="2072"/>
                      </a:lnTo>
                      <a:lnTo>
                        <a:pt x="2304" y="2070"/>
                      </a:lnTo>
                      <a:lnTo>
                        <a:pt x="2311" y="2070"/>
                      </a:lnTo>
                      <a:lnTo>
                        <a:pt x="2311" y="2069"/>
                      </a:lnTo>
                      <a:lnTo>
                        <a:pt x="2316" y="2067"/>
                      </a:lnTo>
                      <a:lnTo>
                        <a:pt x="2320" y="2063"/>
                      </a:lnTo>
                      <a:lnTo>
                        <a:pt x="2321" y="2062"/>
                      </a:lnTo>
                      <a:lnTo>
                        <a:pt x="2328" y="2062"/>
                      </a:lnTo>
                      <a:lnTo>
                        <a:pt x="2328" y="2060"/>
                      </a:lnTo>
                      <a:lnTo>
                        <a:pt x="2332" y="2060"/>
                      </a:lnTo>
                      <a:lnTo>
                        <a:pt x="2332" y="2058"/>
                      </a:lnTo>
                      <a:lnTo>
                        <a:pt x="2334" y="2058"/>
                      </a:lnTo>
                      <a:lnTo>
                        <a:pt x="2334" y="2058"/>
                      </a:lnTo>
                      <a:lnTo>
                        <a:pt x="2340" y="2053"/>
                      </a:lnTo>
                      <a:lnTo>
                        <a:pt x="2340" y="2049"/>
                      </a:lnTo>
                      <a:lnTo>
                        <a:pt x="2344" y="2049"/>
                      </a:lnTo>
                      <a:lnTo>
                        <a:pt x="2346" y="2046"/>
                      </a:lnTo>
                      <a:lnTo>
                        <a:pt x="2347" y="2046"/>
                      </a:lnTo>
                      <a:lnTo>
                        <a:pt x="2349" y="2041"/>
                      </a:lnTo>
                      <a:lnTo>
                        <a:pt x="2353" y="2039"/>
                      </a:lnTo>
                      <a:lnTo>
                        <a:pt x="2353" y="2037"/>
                      </a:lnTo>
                      <a:lnTo>
                        <a:pt x="2354" y="2035"/>
                      </a:lnTo>
                      <a:lnTo>
                        <a:pt x="2356" y="2034"/>
                      </a:lnTo>
                      <a:lnTo>
                        <a:pt x="2356" y="2032"/>
                      </a:lnTo>
                      <a:lnTo>
                        <a:pt x="2354" y="2027"/>
                      </a:lnTo>
                      <a:lnTo>
                        <a:pt x="2356" y="2027"/>
                      </a:lnTo>
                      <a:lnTo>
                        <a:pt x="2358" y="2025"/>
                      </a:lnTo>
                      <a:lnTo>
                        <a:pt x="2358" y="2025"/>
                      </a:lnTo>
                      <a:lnTo>
                        <a:pt x="2360" y="2023"/>
                      </a:lnTo>
                      <a:lnTo>
                        <a:pt x="2360" y="2022"/>
                      </a:lnTo>
                      <a:lnTo>
                        <a:pt x="2356" y="2020"/>
                      </a:lnTo>
                      <a:lnTo>
                        <a:pt x="2356" y="2018"/>
                      </a:lnTo>
                      <a:lnTo>
                        <a:pt x="2356" y="2013"/>
                      </a:lnTo>
                      <a:lnTo>
                        <a:pt x="2356" y="2009"/>
                      </a:lnTo>
                      <a:lnTo>
                        <a:pt x="2356" y="2006"/>
                      </a:lnTo>
                      <a:lnTo>
                        <a:pt x="2358" y="2006"/>
                      </a:lnTo>
                      <a:lnTo>
                        <a:pt x="2358" y="2004"/>
                      </a:lnTo>
                      <a:lnTo>
                        <a:pt x="2358" y="2004"/>
                      </a:lnTo>
                      <a:lnTo>
                        <a:pt x="2358" y="1994"/>
                      </a:lnTo>
                      <a:lnTo>
                        <a:pt x="2360" y="1994"/>
                      </a:lnTo>
                      <a:lnTo>
                        <a:pt x="2360" y="1992"/>
                      </a:lnTo>
                      <a:lnTo>
                        <a:pt x="2361" y="1992"/>
                      </a:lnTo>
                      <a:lnTo>
                        <a:pt x="2360" y="1992"/>
                      </a:lnTo>
                      <a:lnTo>
                        <a:pt x="2360" y="1988"/>
                      </a:lnTo>
                      <a:lnTo>
                        <a:pt x="2358" y="1988"/>
                      </a:lnTo>
                      <a:lnTo>
                        <a:pt x="2358" y="1978"/>
                      </a:lnTo>
                      <a:lnTo>
                        <a:pt x="2358" y="1978"/>
                      </a:lnTo>
                      <a:lnTo>
                        <a:pt x="2358" y="1974"/>
                      </a:lnTo>
                      <a:lnTo>
                        <a:pt x="2358" y="1974"/>
                      </a:lnTo>
                      <a:lnTo>
                        <a:pt x="2358" y="1962"/>
                      </a:lnTo>
                      <a:lnTo>
                        <a:pt x="2356" y="1962"/>
                      </a:lnTo>
                      <a:lnTo>
                        <a:pt x="2358" y="1959"/>
                      </a:lnTo>
                      <a:lnTo>
                        <a:pt x="2356" y="1959"/>
                      </a:lnTo>
                      <a:lnTo>
                        <a:pt x="2354" y="1950"/>
                      </a:lnTo>
                      <a:lnTo>
                        <a:pt x="2354" y="1950"/>
                      </a:lnTo>
                      <a:lnTo>
                        <a:pt x="2354" y="1945"/>
                      </a:lnTo>
                      <a:lnTo>
                        <a:pt x="2356" y="1945"/>
                      </a:lnTo>
                      <a:lnTo>
                        <a:pt x="2356" y="1936"/>
                      </a:lnTo>
                      <a:lnTo>
                        <a:pt x="2354" y="1936"/>
                      </a:lnTo>
                      <a:lnTo>
                        <a:pt x="2353" y="1932"/>
                      </a:lnTo>
                      <a:lnTo>
                        <a:pt x="2349" y="1929"/>
                      </a:lnTo>
                      <a:lnTo>
                        <a:pt x="2346" y="1925"/>
                      </a:lnTo>
                      <a:lnTo>
                        <a:pt x="2344" y="1920"/>
                      </a:lnTo>
                      <a:lnTo>
                        <a:pt x="2342" y="1920"/>
                      </a:lnTo>
                      <a:lnTo>
                        <a:pt x="2342" y="1912"/>
                      </a:lnTo>
                      <a:lnTo>
                        <a:pt x="2342" y="1912"/>
                      </a:lnTo>
                      <a:lnTo>
                        <a:pt x="2342" y="1901"/>
                      </a:lnTo>
                      <a:lnTo>
                        <a:pt x="2340" y="1901"/>
                      </a:lnTo>
                      <a:lnTo>
                        <a:pt x="2340" y="1898"/>
                      </a:lnTo>
                      <a:lnTo>
                        <a:pt x="2340" y="1894"/>
                      </a:lnTo>
                      <a:lnTo>
                        <a:pt x="2342" y="1889"/>
                      </a:lnTo>
                      <a:lnTo>
                        <a:pt x="2344" y="1884"/>
                      </a:lnTo>
                      <a:lnTo>
                        <a:pt x="2346" y="1882"/>
                      </a:lnTo>
                      <a:lnTo>
                        <a:pt x="2346" y="1878"/>
                      </a:lnTo>
                      <a:lnTo>
                        <a:pt x="2344" y="1877"/>
                      </a:lnTo>
                      <a:lnTo>
                        <a:pt x="2342" y="1875"/>
                      </a:lnTo>
                      <a:lnTo>
                        <a:pt x="2342" y="1875"/>
                      </a:lnTo>
                      <a:lnTo>
                        <a:pt x="2340" y="1875"/>
                      </a:lnTo>
                      <a:lnTo>
                        <a:pt x="2340" y="1873"/>
                      </a:lnTo>
                      <a:lnTo>
                        <a:pt x="2340" y="1873"/>
                      </a:lnTo>
                      <a:lnTo>
                        <a:pt x="2340" y="1873"/>
                      </a:lnTo>
                      <a:lnTo>
                        <a:pt x="2339" y="1871"/>
                      </a:lnTo>
                      <a:lnTo>
                        <a:pt x="2337" y="1870"/>
                      </a:lnTo>
                      <a:lnTo>
                        <a:pt x="2337" y="1868"/>
                      </a:lnTo>
                      <a:lnTo>
                        <a:pt x="2335" y="1866"/>
                      </a:lnTo>
                      <a:lnTo>
                        <a:pt x="2334" y="1866"/>
                      </a:lnTo>
                      <a:lnTo>
                        <a:pt x="2334" y="1857"/>
                      </a:lnTo>
                      <a:lnTo>
                        <a:pt x="2332" y="1857"/>
                      </a:lnTo>
                      <a:lnTo>
                        <a:pt x="2332" y="1857"/>
                      </a:lnTo>
                      <a:lnTo>
                        <a:pt x="2334" y="1856"/>
                      </a:lnTo>
                      <a:lnTo>
                        <a:pt x="2334" y="1856"/>
                      </a:lnTo>
                      <a:lnTo>
                        <a:pt x="2334" y="1854"/>
                      </a:lnTo>
                      <a:lnTo>
                        <a:pt x="2335" y="1854"/>
                      </a:lnTo>
                      <a:lnTo>
                        <a:pt x="2335" y="1849"/>
                      </a:lnTo>
                      <a:lnTo>
                        <a:pt x="2337" y="1849"/>
                      </a:lnTo>
                      <a:lnTo>
                        <a:pt x="2337" y="1842"/>
                      </a:lnTo>
                      <a:lnTo>
                        <a:pt x="2339" y="1842"/>
                      </a:lnTo>
                      <a:lnTo>
                        <a:pt x="2337" y="1838"/>
                      </a:lnTo>
                      <a:lnTo>
                        <a:pt x="2340" y="1838"/>
                      </a:lnTo>
                      <a:lnTo>
                        <a:pt x="2342" y="1829"/>
                      </a:lnTo>
                      <a:lnTo>
                        <a:pt x="2344" y="1829"/>
                      </a:lnTo>
                      <a:lnTo>
                        <a:pt x="2344" y="1826"/>
                      </a:lnTo>
                      <a:lnTo>
                        <a:pt x="2346" y="1826"/>
                      </a:lnTo>
                      <a:lnTo>
                        <a:pt x="2342" y="1819"/>
                      </a:lnTo>
                      <a:lnTo>
                        <a:pt x="2346" y="1817"/>
                      </a:lnTo>
                      <a:lnTo>
                        <a:pt x="2346" y="1812"/>
                      </a:lnTo>
                      <a:lnTo>
                        <a:pt x="2347" y="1812"/>
                      </a:lnTo>
                      <a:lnTo>
                        <a:pt x="2349" y="1809"/>
                      </a:lnTo>
                      <a:lnTo>
                        <a:pt x="2351" y="1805"/>
                      </a:lnTo>
                      <a:lnTo>
                        <a:pt x="2353" y="1802"/>
                      </a:lnTo>
                      <a:lnTo>
                        <a:pt x="2356" y="1800"/>
                      </a:lnTo>
                      <a:lnTo>
                        <a:pt x="2361" y="1800"/>
                      </a:lnTo>
                      <a:lnTo>
                        <a:pt x="2361" y="1798"/>
                      </a:lnTo>
                      <a:lnTo>
                        <a:pt x="2361" y="1796"/>
                      </a:lnTo>
                      <a:lnTo>
                        <a:pt x="2363" y="1795"/>
                      </a:lnTo>
                      <a:lnTo>
                        <a:pt x="2367" y="1791"/>
                      </a:lnTo>
                      <a:lnTo>
                        <a:pt x="2367" y="1788"/>
                      </a:lnTo>
                      <a:lnTo>
                        <a:pt x="2367" y="1788"/>
                      </a:lnTo>
                      <a:lnTo>
                        <a:pt x="2367" y="1788"/>
                      </a:lnTo>
                      <a:lnTo>
                        <a:pt x="2368" y="1788"/>
                      </a:lnTo>
                      <a:lnTo>
                        <a:pt x="2370" y="1788"/>
                      </a:lnTo>
                      <a:lnTo>
                        <a:pt x="2372" y="1786"/>
                      </a:lnTo>
                      <a:lnTo>
                        <a:pt x="2374" y="1786"/>
                      </a:lnTo>
                      <a:lnTo>
                        <a:pt x="2375" y="1779"/>
                      </a:lnTo>
                      <a:lnTo>
                        <a:pt x="2375" y="1779"/>
                      </a:lnTo>
                      <a:lnTo>
                        <a:pt x="2375" y="1774"/>
                      </a:lnTo>
                      <a:lnTo>
                        <a:pt x="2382" y="1770"/>
                      </a:lnTo>
                      <a:lnTo>
                        <a:pt x="2381" y="1765"/>
                      </a:lnTo>
                      <a:lnTo>
                        <a:pt x="2384" y="1763"/>
                      </a:lnTo>
                      <a:lnTo>
                        <a:pt x="2384" y="1761"/>
                      </a:lnTo>
                      <a:lnTo>
                        <a:pt x="2386" y="1760"/>
                      </a:lnTo>
                      <a:lnTo>
                        <a:pt x="2386" y="1758"/>
                      </a:lnTo>
                      <a:lnTo>
                        <a:pt x="2386" y="1756"/>
                      </a:lnTo>
                      <a:lnTo>
                        <a:pt x="2386" y="1754"/>
                      </a:lnTo>
                      <a:lnTo>
                        <a:pt x="2391" y="1751"/>
                      </a:lnTo>
                      <a:lnTo>
                        <a:pt x="2391" y="1747"/>
                      </a:lnTo>
                      <a:lnTo>
                        <a:pt x="2393" y="1747"/>
                      </a:lnTo>
                      <a:lnTo>
                        <a:pt x="2395" y="1746"/>
                      </a:lnTo>
                      <a:lnTo>
                        <a:pt x="2396" y="1746"/>
                      </a:lnTo>
                      <a:lnTo>
                        <a:pt x="2398" y="1744"/>
                      </a:lnTo>
                      <a:lnTo>
                        <a:pt x="2400" y="1740"/>
                      </a:lnTo>
                      <a:lnTo>
                        <a:pt x="2400" y="1737"/>
                      </a:lnTo>
                      <a:lnTo>
                        <a:pt x="2403" y="1737"/>
                      </a:lnTo>
                      <a:lnTo>
                        <a:pt x="2403" y="1735"/>
                      </a:lnTo>
                      <a:lnTo>
                        <a:pt x="2405" y="1733"/>
                      </a:lnTo>
                      <a:lnTo>
                        <a:pt x="2407" y="1733"/>
                      </a:lnTo>
                      <a:lnTo>
                        <a:pt x="2407" y="1730"/>
                      </a:lnTo>
                      <a:lnTo>
                        <a:pt x="2410" y="1730"/>
                      </a:lnTo>
                      <a:lnTo>
                        <a:pt x="2410" y="1728"/>
                      </a:lnTo>
                      <a:lnTo>
                        <a:pt x="2412" y="1728"/>
                      </a:lnTo>
                      <a:lnTo>
                        <a:pt x="2414" y="1725"/>
                      </a:lnTo>
                      <a:lnTo>
                        <a:pt x="2416" y="1725"/>
                      </a:lnTo>
                      <a:lnTo>
                        <a:pt x="2417" y="1721"/>
                      </a:lnTo>
                      <a:lnTo>
                        <a:pt x="2419" y="1721"/>
                      </a:lnTo>
                      <a:lnTo>
                        <a:pt x="2421" y="1720"/>
                      </a:lnTo>
                      <a:lnTo>
                        <a:pt x="2428" y="1718"/>
                      </a:lnTo>
                      <a:lnTo>
                        <a:pt x="2428" y="1716"/>
                      </a:lnTo>
                      <a:lnTo>
                        <a:pt x="2430" y="1716"/>
                      </a:lnTo>
                      <a:lnTo>
                        <a:pt x="2430" y="1713"/>
                      </a:lnTo>
                      <a:lnTo>
                        <a:pt x="2445" y="1699"/>
                      </a:lnTo>
                      <a:lnTo>
                        <a:pt x="2445" y="1695"/>
                      </a:lnTo>
                      <a:lnTo>
                        <a:pt x="2445" y="1695"/>
                      </a:lnTo>
                      <a:lnTo>
                        <a:pt x="2447" y="1695"/>
                      </a:lnTo>
                      <a:lnTo>
                        <a:pt x="2449" y="1695"/>
                      </a:lnTo>
                      <a:lnTo>
                        <a:pt x="2449" y="1693"/>
                      </a:lnTo>
                      <a:lnTo>
                        <a:pt x="2454" y="1688"/>
                      </a:lnTo>
                      <a:lnTo>
                        <a:pt x="2454" y="1683"/>
                      </a:lnTo>
                      <a:lnTo>
                        <a:pt x="2456" y="1681"/>
                      </a:lnTo>
                      <a:lnTo>
                        <a:pt x="2456" y="1681"/>
                      </a:lnTo>
                      <a:lnTo>
                        <a:pt x="2457" y="1679"/>
                      </a:lnTo>
                      <a:lnTo>
                        <a:pt x="2463" y="1678"/>
                      </a:lnTo>
                      <a:lnTo>
                        <a:pt x="2463" y="1678"/>
                      </a:lnTo>
                      <a:lnTo>
                        <a:pt x="2464" y="1676"/>
                      </a:lnTo>
                      <a:lnTo>
                        <a:pt x="2466" y="1674"/>
                      </a:lnTo>
                      <a:lnTo>
                        <a:pt x="2466" y="1674"/>
                      </a:lnTo>
                      <a:lnTo>
                        <a:pt x="2464" y="1672"/>
                      </a:lnTo>
                      <a:lnTo>
                        <a:pt x="2466" y="1671"/>
                      </a:lnTo>
                      <a:lnTo>
                        <a:pt x="2468" y="1669"/>
                      </a:lnTo>
                      <a:lnTo>
                        <a:pt x="2468" y="1667"/>
                      </a:lnTo>
                      <a:lnTo>
                        <a:pt x="2470" y="1667"/>
                      </a:lnTo>
                      <a:lnTo>
                        <a:pt x="2470" y="1665"/>
                      </a:lnTo>
                      <a:lnTo>
                        <a:pt x="2471" y="1662"/>
                      </a:lnTo>
                      <a:lnTo>
                        <a:pt x="2471" y="1660"/>
                      </a:lnTo>
                      <a:lnTo>
                        <a:pt x="2475" y="1658"/>
                      </a:lnTo>
                      <a:lnTo>
                        <a:pt x="2475" y="1655"/>
                      </a:lnTo>
                      <a:lnTo>
                        <a:pt x="2475" y="1653"/>
                      </a:lnTo>
                      <a:lnTo>
                        <a:pt x="2475" y="1650"/>
                      </a:lnTo>
                      <a:lnTo>
                        <a:pt x="2475" y="1648"/>
                      </a:lnTo>
                      <a:lnTo>
                        <a:pt x="2480" y="1644"/>
                      </a:lnTo>
                      <a:lnTo>
                        <a:pt x="2482" y="1636"/>
                      </a:lnTo>
                      <a:lnTo>
                        <a:pt x="2482" y="1636"/>
                      </a:lnTo>
                      <a:lnTo>
                        <a:pt x="2484" y="1629"/>
                      </a:lnTo>
                      <a:lnTo>
                        <a:pt x="2484" y="1629"/>
                      </a:lnTo>
                      <a:lnTo>
                        <a:pt x="2484" y="1625"/>
                      </a:lnTo>
                      <a:lnTo>
                        <a:pt x="2485" y="1625"/>
                      </a:lnTo>
                      <a:lnTo>
                        <a:pt x="2487" y="1613"/>
                      </a:lnTo>
                      <a:lnTo>
                        <a:pt x="2491" y="1613"/>
                      </a:lnTo>
                      <a:lnTo>
                        <a:pt x="2491" y="1608"/>
                      </a:lnTo>
                      <a:lnTo>
                        <a:pt x="2496" y="1604"/>
                      </a:lnTo>
                      <a:lnTo>
                        <a:pt x="2496" y="1601"/>
                      </a:lnTo>
                      <a:lnTo>
                        <a:pt x="2499" y="1597"/>
                      </a:lnTo>
                      <a:lnTo>
                        <a:pt x="2501" y="1587"/>
                      </a:lnTo>
                      <a:lnTo>
                        <a:pt x="2503" y="1587"/>
                      </a:lnTo>
                      <a:lnTo>
                        <a:pt x="2505" y="1576"/>
                      </a:lnTo>
                      <a:lnTo>
                        <a:pt x="2505" y="1576"/>
                      </a:lnTo>
                      <a:lnTo>
                        <a:pt x="2505" y="1571"/>
                      </a:lnTo>
                      <a:lnTo>
                        <a:pt x="2506" y="1571"/>
                      </a:lnTo>
                      <a:lnTo>
                        <a:pt x="2506" y="1569"/>
                      </a:lnTo>
                      <a:lnTo>
                        <a:pt x="2508" y="1569"/>
                      </a:lnTo>
                      <a:lnTo>
                        <a:pt x="2508" y="1562"/>
                      </a:lnTo>
                      <a:lnTo>
                        <a:pt x="2508" y="1562"/>
                      </a:lnTo>
                      <a:lnTo>
                        <a:pt x="2508" y="1547"/>
                      </a:lnTo>
                      <a:lnTo>
                        <a:pt x="2510" y="1547"/>
                      </a:lnTo>
                      <a:lnTo>
                        <a:pt x="2512" y="1541"/>
                      </a:lnTo>
                      <a:lnTo>
                        <a:pt x="2510" y="1541"/>
                      </a:lnTo>
                      <a:lnTo>
                        <a:pt x="2508" y="1540"/>
                      </a:lnTo>
                      <a:lnTo>
                        <a:pt x="2505" y="1540"/>
                      </a:lnTo>
                      <a:lnTo>
                        <a:pt x="2503" y="1541"/>
                      </a:lnTo>
                      <a:lnTo>
                        <a:pt x="2503" y="1541"/>
                      </a:lnTo>
                      <a:lnTo>
                        <a:pt x="2503" y="1543"/>
                      </a:lnTo>
                      <a:lnTo>
                        <a:pt x="2499" y="1543"/>
                      </a:lnTo>
                      <a:lnTo>
                        <a:pt x="2499" y="1545"/>
                      </a:lnTo>
                      <a:lnTo>
                        <a:pt x="2496" y="1545"/>
                      </a:lnTo>
                      <a:lnTo>
                        <a:pt x="2496" y="1545"/>
                      </a:lnTo>
                      <a:lnTo>
                        <a:pt x="2491" y="1547"/>
                      </a:lnTo>
                      <a:lnTo>
                        <a:pt x="2491" y="1548"/>
                      </a:lnTo>
                      <a:lnTo>
                        <a:pt x="2487" y="1548"/>
                      </a:lnTo>
                      <a:lnTo>
                        <a:pt x="2487" y="1548"/>
                      </a:lnTo>
                      <a:lnTo>
                        <a:pt x="2484" y="1548"/>
                      </a:lnTo>
                      <a:lnTo>
                        <a:pt x="2480" y="1548"/>
                      </a:lnTo>
                      <a:lnTo>
                        <a:pt x="2477" y="1548"/>
                      </a:lnTo>
                      <a:lnTo>
                        <a:pt x="2471" y="1548"/>
                      </a:lnTo>
                      <a:lnTo>
                        <a:pt x="2471" y="1550"/>
                      </a:lnTo>
                      <a:lnTo>
                        <a:pt x="2470" y="1550"/>
                      </a:lnTo>
                      <a:lnTo>
                        <a:pt x="2470" y="1552"/>
                      </a:lnTo>
                      <a:lnTo>
                        <a:pt x="2463" y="1552"/>
                      </a:lnTo>
                      <a:lnTo>
                        <a:pt x="2463" y="1554"/>
                      </a:lnTo>
                      <a:lnTo>
                        <a:pt x="2457" y="1554"/>
                      </a:lnTo>
                      <a:lnTo>
                        <a:pt x="2454" y="1557"/>
                      </a:lnTo>
                      <a:lnTo>
                        <a:pt x="2452" y="1557"/>
                      </a:lnTo>
                      <a:lnTo>
                        <a:pt x="2452" y="1559"/>
                      </a:lnTo>
                      <a:lnTo>
                        <a:pt x="2450" y="1559"/>
                      </a:lnTo>
                      <a:lnTo>
                        <a:pt x="2450" y="1559"/>
                      </a:lnTo>
                      <a:lnTo>
                        <a:pt x="2447" y="1559"/>
                      </a:lnTo>
                      <a:lnTo>
                        <a:pt x="2445" y="1562"/>
                      </a:lnTo>
                      <a:lnTo>
                        <a:pt x="2443" y="1562"/>
                      </a:lnTo>
                      <a:lnTo>
                        <a:pt x="2442" y="1562"/>
                      </a:lnTo>
                      <a:lnTo>
                        <a:pt x="2440" y="1561"/>
                      </a:lnTo>
                      <a:lnTo>
                        <a:pt x="2438" y="1559"/>
                      </a:lnTo>
                      <a:lnTo>
                        <a:pt x="2438" y="1559"/>
                      </a:lnTo>
                      <a:lnTo>
                        <a:pt x="2435" y="1559"/>
                      </a:lnTo>
                      <a:lnTo>
                        <a:pt x="2431" y="1559"/>
                      </a:lnTo>
                      <a:lnTo>
                        <a:pt x="2426" y="1559"/>
                      </a:lnTo>
                      <a:lnTo>
                        <a:pt x="2423" y="1561"/>
                      </a:lnTo>
                      <a:lnTo>
                        <a:pt x="2419" y="1562"/>
                      </a:lnTo>
                      <a:lnTo>
                        <a:pt x="2417" y="1562"/>
                      </a:lnTo>
                      <a:lnTo>
                        <a:pt x="2414" y="1562"/>
                      </a:lnTo>
                      <a:lnTo>
                        <a:pt x="2412" y="1561"/>
                      </a:lnTo>
                      <a:lnTo>
                        <a:pt x="2410" y="1561"/>
                      </a:lnTo>
                      <a:lnTo>
                        <a:pt x="2410" y="1559"/>
                      </a:lnTo>
                      <a:lnTo>
                        <a:pt x="2407" y="1559"/>
                      </a:lnTo>
                      <a:lnTo>
                        <a:pt x="2407" y="1559"/>
                      </a:lnTo>
                      <a:lnTo>
                        <a:pt x="2403" y="1557"/>
                      </a:lnTo>
                      <a:lnTo>
                        <a:pt x="2403" y="1552"/>
                      </a:lnTo>
                      <a:lnTo>
                        <a:pt x="2400" y="1550"/>
                      </a:lnTo>
                      <a:lnTo>
                        <a:pt x="2400" y="1547"/>
                      </a:lnTo>
                      <a:lnTo>
                        <a:pt x="2398" y="1545"/>
                      </a:lnTo>
                      <a:lnTo>
                        <a:pt x="2396" y="1543"/>
                      </a:lnTo>
                      <a:lnTo>
                        <a:pt x="2393" y="1541"/>
                      </a:lnTo>
                      <a:lnTo>
                        <a:pt x="2393" y="1540"/>
                      </a:lnTo>
                      <a:lnTo>
                        <a:pt x="2395" y="1540"/>
                      </a:lnTo>
                      <a:lnTo>
                        <a:pt x="2395" y="1538"/>
                      </a:lnTo>
                      <a:lnTo>
                        <a:pt x="2395" y="1538"/>
                      </a:lnTo>
                      <a:lnTo>
                        <a:pt x="2396" y="1538"/>
                      </a:lnTo>
                      <a:lnTo>
                        <a:pt x="2400" y="1533"/>
                      </a:lnTo>
                      <a:lnTo>
                        <a:pt x="2400" y="1533"/>
                      </a:lnTo>
                      <a:lnTo>
                        <a:pt x="2400" y="1531"/>
                      </a:lnTo>
                      <a:lnTo>
                        <a:pt x="2400" y="1529"/>
                      </a:lnTo>
                      <a:lnTo>
                        <a:pt x="2400" y="1529"/>
                      </a:lnTo>
                      <a:lnTo>
                        <a:pt x="2400" y="1527"/>
                      </a:lnTo>
                      <a:lnTo>
                        <a:pt x="2400" y="1527"/>
                      </a:lnTo>
                      <a:lnTo>
                        <a:pt x="2400" y="1524"/>
                      </a:lnTo>
                      <a:lnTo>
                        <a:pt x="2396" y="1522"/>
                      </a:lnTo>
                      <a:lnTo>
                        <a:pt x="2396" y="1520"/>
                      </a:lnTo>
                      <a:lnTo>
                        <a:pt x="2393" y="1519"/>
                      </a:lnTo>
                      <a:lnTo>
                        <a:pt x="2389" y="1515"/>
                      </a:lnTo>
                      <a:lnTo>
                        <a:pt x="2386" y="1512"/>
                      </a:lnTo>
                      <a:lnTo>
                        <a:pt x="2384" y="1505"/>
                      </a:lnTo>
                      <a:lnTo>
                        <a:pt x="2382" y="1505"/>
                      </a:lnTo>
                      <a:lnTo>
                        <a:pt x="2382" y="1503"/>
                      </a:lnTo>
                      <a:lnTo>
                        <a:pt x="2382" y="1501"/>
                      </a:lnTo>
                      <a:lnTo>
                        <a:pt x="2381" y="1501"/>
                      </a:lnTo>
                      <a:lnTo>
                        <a:pt x="2381" y="1501"/>
                      </a:lnTo>
                      <a:lnTo>
                        <a:pt x="2379" y="1501"/>
                      </a:lnTo>
                      <a:lnTo>
                        <a:pt x="2375" y="1498"/>
                      </a:lnTo>
                      <a:lnTo>
                        <a:pt x="2374" y="1496"/>
                      </a:lnTo>
                      <a:lnTo>
                        <a:pt x="2367" y="1484"/>
                      </a:lnTo>
                      <a:lnTo>
                        <a:pt x="2365" y="1484"/>
                      </a:lnTo>
                      <a:lnTo>
                        <a:pt x="2363" y="1482"/>
                      </a:lnTo>
                      <a:lnTo>
                        <a:pt x="2360" y="1482"/>
                      </a:lnTo>
                      <a:lnTo>
                        <a:pt x="2360" y="1482"/>
                      </a:lnTo>
                      <a:lnTo>
                        <a:pt x="2358" y="1482"/>
                      </a:lnTo>
                      <a:lnTo>
                        <a:pt x="2358" y="1477"/>
                      </a:lnTo>
                      <a:lnTo>
                        <a:pt x="2356" y="1477"/>
                      </a:lnTo>
                      <a:lnTo>
                        <a:pt x="2354" y="1475"/>
                      </a:lnTo>
                      <a:lnTo>
                        <a:pt x="2353" y="1475"/>
                      </a:lnTo>
                      <a:lnTo>
                        <a:pt x="2353" y="1473"/>
                      </a:lnTo>
                      <a:lnTo>
                        <a:pt x="2353" y="1472"/>
                      </a:lnTo>
                      <a:lnTo>
                        <a:pt x="2351" y="1470"/>
                      </a:lnTo>
                      <a:lnTo>
                        <a:pt x="2351" y="1470"/>
                      </a:lnTo>
                      <a:lnTo>
                        <a:pt x="2351" y="1470"/>
                      </a:lnTo>
                      <a:lnTo>
                        <a:pt x="2349" y="1470"/>
                      </a:lnTo>
                      <a:lnTo>
                        <a:pt x="2349" y="1470"/>
                      </a:lnTo>
                      <a:lnTo>
                        <a:pt x="2347" y="1472"/>
                      </a:lnTo>
                      <a:lnTo>
                        <a:pt x="2346" y="1468"/>
                      </a:lnTo>
                      <a:lnTo>
                        <a:pt x="2342" y="1466"/>
                      </a:lnTo>
                      <a:lnTo>
                        <a:pt x="2342" y="1463"/>
                      </a:lnTo>
                      <a:lnTo>
                        <a:pt x="2342" y="1458"/>
                      </a:lnTo>
                      <a:lnTo>
                        <a:pt x="2340" y="1454"/>
                      </a:lnTo>
                      <a:lnTo>
                        <a:pt x="2340" y="1444"/>
                      </a:lnTo>
                      <a:lnTo>
                        <a:pt x="2340" y="1444"/>
                      </a:lnTo>
                      <a:lnTo>
                        <a:pt x="2340" y="1438"/>
                      </a:lnTo>
                      <a:lnTo>
                        <a:pt x="2340" y="1438"/>
                      </a:lnTo>
                      <a:lnTo>
                        <a:pt x="2340" y="1437"/>
                      </a:lnTo>
                      <a:lnTo>
                        <a:pt x="2339" y="1437"/>
                      </a:lnTo>
                      <a:lnTo>
                        <a:pt x="2339" y="1433"/>
                      </a:lnTo>
                      <a:lnTo>
                        <a:pt x="2337" y="1433"/>
                      </a:lnTo>
                      <a:lnTo>
                        <a:pt x="2337" y="1431"/>
                      </a:lnTo>
                      <a:lnTo>
                        <a:pt x="2337" y="1431"/>
                      </a:lnTo>
                      <a:lnTo>
                        <a:pt x="2337" y="1424"/>
                      </a:lnTo>
                      <a:lnTo>
                        <a:pt x="2335" y="1424"/>
                      </a:lnTo>
                      <a:lnTo>
                        <a:pt x="2335" y="1423"/>
                      </a:lnTo>
                      <a:lnTo>
                        <a:pt x="2334" y="1423"/>
                      </a:lnTo>
                      <a:lnTo>
                        <a:pt x="2334" y="1421"/>
                      </a:lnTo>
                      <a:lnTo>
                        <a:pt x="2332" y="1421"/>
                      </a:lnTo>
                      <a:lnTo>
                        <a:pt x="2330" y="1421"/>
                      </a:lnTo>
                      <a:lnTo>
                        <a:pt x="2328" y="1418"/>
                      </a:lnTo>
                      <a:lnTo>
                        <a:pt x="2327" y="1416"/>
                      </a:lnTo>
                      <a:lnTo>
                        <a:pt x="2325" y="1414"/>
                      </a:lnTo>
                      <a:lnTo>
                        <a:pt x="2323" y="1412"/>
                      </a:lnTo>
                      <a:lnTo>
                        <a:pt x="2321" y="1411"/>
                      </a:lnTo>
                      <a:lnTo>
                        <a:pt x="2316" y="1409"/>
                      </a:lnTo>
                      <a:lnTo>
                        <a:pt x="2316" y="1407"/>
                      </a:lnTo>
                      <a:lnTo>
                        <a:pt x="2316" y="1404"/>
                      </a:lnTo>
                      <a:lnTo>
                        <a:pt x="2314" y="1400"/>
                      </a:lnTo>
                      <a:lnTo>
                        <a:pt x="2313" y="1400"/>
                      </a:lnTo>
                      <a:lnTo>
                        <a:pt x="2313" y="1390"/>
                      </a:lnTo>
                      <a:lnTo>
                        <a:pt x="2313" y="1390"/>
                      </a:lnTo>
                      <a:lnTo>
                        <a:pt x="2313" y="1384"/>
                      </a:lnTo>
                      <a:lnTo>
                        <a:pt x="2314" y="1383"/>
                      </a:lnTo>
                      <a:lnTo>
                        <a:pt x="2313" y="1374"/>
                      </a:lnTo>
                      <a:lnTo>
                        <a:pt x="2314" y="1374"/>
                      </a:lnTo>
                      <a:lnTo>
                        <a:pt x="2314" y="1374"/>
                      </a:lnTo>
                      <a:lnTo>
                        <a:pt x="2314" y="1372"/>
                      </a:lnTo>
                      <a:lnTo>
                        <a:pt x="2313" y="1372"/>
                      </a:lnTo>
                      <a:lnTo>
                        <a:pt x="2313" y="1370"/>
                      </a:lnTo>
                      <a:lnTo>
                        <a:pt x="2313" y="1370"/>
                      </a:lnTo>
                      <a:lnTo>
                        <a:pt x="2313" y="1363"/>
                      </a:lnTo>
                      <a:lnTo>
                        <a:pt x="2313" y="1363"/>
                      </a:lnTo>
                      <a:lnTo>
                        <a:pt x="2313" y="1362"/>
                      </a:lnTo>
                      <a:lnTo>
                        <a:pt x="2309" y="1358"/>
                      </a:lnTo>
                      <a:lnTo>
                        <a:pt x="2309" y="1355"/>
                      </a:lnTo>
                      <a:lnTo>
                        <a:pt x="2307" y="1355"/>
                      </a:lnTo>
                      <a:lnTo>
                        <a:pt x="2307" y="1351"/>
                      </a:lnTo>
                      <a:lnTo>
                        <a:pt x="2307" y="1351"/>
                      </a:lnTo>
                      <a:lnTo>
                        <a:pt x="2307" y="1346"/>
                      </a:lnTo>
                      <a:lnTo>
                        <a:pt x="2306" y="1346"/>
                      </a:lnTo>
                      <a:lnTo>
                        <a:pt x="2304" y="1344"/>
                      </a:lnTo>
                      <a:lnTo>
                        <a:pt x="2300" y="1344"/>
                      </a:lnTo>
                      <a:lnTo>
                        <a:pt x="2300" y="1341"/>
                      </a:lnTo>
                      <a:lnTo>
                        <a:pt x="2293" y="1335"/>
                      </a:lnTo>
                      <a:lnTo>
                        <a:pt x="2292" y="1332"/>
                      </a:lnTo>
                      <a:lnTo>
                        <a:pt x="2292" y="1332"/>
                      </a:lnTo>
                      <a:lnTo>
                        <a:pt x="2292" y="1327"/>
                      </a:lnTo>
                      <a:lnTo>
                        <a:pt x="2288" y="1327"/>
                      </a:lnTo>
                      <a:lnTo>
                        <a:pt x="2286" y="1313"/>
                      </a:lnTo>
                      <a:lnTo>
                        <a:pt x="2292" y="1313"/>
                      </a:lnTo>
                      <a:lnTo>
                        <a:pt x="2288" y="1308"/>
                      </a:lnTo>
                      <a:lnTo>
                        <a:pt x="2286" y="1308"/>
                      </a:lnTo>
                      <a:lnTo>
                        <a:pt x="2286" y="1304"/>
                      </a:lnTo>
                      <a:lnTo>
                        <a:pt x="2286" y="1304"/>
                      </a:lnTo>
                      <a:lnTo>
                        <a:pt x="2283" y="1297"/>
                      </a:lnTo>
                      <a:lnTo>
                        <a:pt x="2283" y="1297"/>
                      </a:lnTo>
                      <a:lnTo>
                        <a:pt x="2283" y="1295"/>
                      </a:lnTo>
                      <a:lnTo>
                        <a:pt x="2281" y="1295"/>
                      </a:lnTo>
                      <a:lnTo>
                        <a:pt x="2281" y="1292"/>
                      </a:lnTo>
                      <a:lnTo>
                        <a:pt x="2279" y="1292"/>
                      </a:lnTo>
                      <a:lnTo>
                        <a:pt x="2278" y="1287"/>
                      </a:lnTo>
                      <a:lnTo>
                        <a:pt x="2278" y="1287"/>
                      </a:lnTo>
                      <a:lnTo>
                        <a:pt x="2276" y="1285"/>
                      </a:lnTo>
                      <a:lnTo>
                        <a:pt x="2276" y="1285"/>
                      </a:lnTo>
                      <a:lnTo>
                        <a:pt x="2274" y="1283"/>
                      </a:lnTo>
                      <a:lnTo>
                        <a:pt x="2272" y="1281"/>
                      </a:lnTo>
                      <a:lnTo>
                        <a:pt x="2271" y="1278"/>
                      </a:lnTo>
                      <a:lnTo>
                        <a:pt x="2269" y="1276"/>
                      </a:lnTo>
                      <a:lnTo>
                        <a:pt x="2262" y="1253"/>
                      </a:lnTo>
                      <a:lnTo>
                        <a:pt x="2258" y="1252"/>
                      </a:lnTo>
                      <a:lnTo>
                        <a:pt x="2258" y="1245"/>
                      </a:lnTo>
                      <a:lnTo>
                        <a:pt x="2257" y="1245"/>
                      </a:lnTo>
                      <a:lnTo>
                        <a:pt x="2258" y="1239"/>
                      </a:lnTo>
                      <a:lnTo>
                        <a:pt x="2255" y="1238"/>
                      </a:lnTo>
                      <a:lnTo>
                        <a:pt x="2255" y="1236"/>
                      </a:lnTo>
                      <a:lnTo>
                        <a:pt x="2251" y="1232"/>
                      </a:lnTo>
                      <a:lnTo>
                        <a:pt x="2250" y="1231"/>
                      </a:lnTo>
                      <a:lnTo>
                        <a:pt x="2250" y="1229"/>
                      </a:lnTo>
                      <a:lnTo>
                        <a:pt x="2246" y="1227"/>
                      </a:lnTo>
                      <a:lnTo>
                        <a:pt x="2246" y="1218"/>
                      </a:lnTo>
                      <a:lnTo>
                        <a:pt x="2246" y="1218"/>
                      </a:lnTo>
                      <a:lnTo>
                        <a:pt x="2246" y="1217"/>
                      </a:lnTo>
                      <a:lnTo>
                        <a:pt x="2248" y="1217"/>
                      </a:lnTo>
                      <a:lnTo>
                        <a:pt x="2251" y="1220"/>
                      </a:lnTo>
                      <a:lnTo>
                        <a:pt x="2253" y="1220"/>
                      </a:lnTo>
                      <a:lnTo>
                        <a:pt x="2253" y="1224"/>
                      </a:lnTo>
                      <a:lnTo>
                        <a:pt x="2255" y="1224"/>
                      </a:lnTo>
                      <a:lnTo>
                        <a:pt x="2257" y="1229"/>
                      </a:lnTo>
                      <a:lnTo>
                        <a:pt x="2257" y="1229"/>
                      </a:lnTo>
                      <a:lnTo>
                        <a:pt x="2257" y="1234"/>
                      </a:lnTo>
                      <a:lnTo>
                        <a:pt x="2258" y="1236"/>
                      </a:lnTo>
                      <a:lnTo>
                        <a:pt x="2265" y="1243"/>
                      </a:lnTo>
                      <a:lnTo>
                        <a:pt x="2271" y="1243"/>
                      </a:lnTo>
                      <a:lnTo>
                        <a:pt x="2274" y="1232"/>
                      </a:lnTo>
                      <a:lnTo>
                        <a:pt x="2276" y="1232"/>
                      </a:lnTo>
                      <a:lnTo>
                        <a:pt x="2276" y="1231"/>
                      </a:lnTo>
                      <a:lnTo>
                        <a:pt x="2278" y="1231"/>
                      </a:lnTo>
                      <a:lnTo>
                        <a:pt x="2276" y="1238"/>
                      </a:lnTo>
                      <a:lnTo>
                        <a:pt x="2286" y="1239"/>
                      </a:lnTo>
                      <a:lnTo>
                        <a:pt x="2286" y="1245"/>
                      </a:lnTo>
                      <a:lnTo>
                        <a:pt x="2288" y="1245"/>
                      </a:lnTo>
                      <a:lnTo>
                        <a:pt x="2290" y="1246"/>
                      </a:lnTo>
                      <a:lnTo>
                        <a:pt x="2290" y="1246"/>
                      </a:lnTo>
                      <a:lnTo>
                        <a:pt x="2290" y="1246"/>
                      </a:lnTo>
                      <a:lnTo>
                        <a:pt x="2290" y="1252"/>
                      </a:lnTo>
                      <a:lnTo>
                        <a:pt x="2292" y="1252"/>
                      </a:lnTo>
                      <a:lnTo>
                        <a:pt x="2292" y="1257"/>
                      </a:lnTo>
                      <a:lnTo>
                        <a:pt x="2293" y="1257"/>
                      </a:lnTo>
                      <a:lnTo>
                        <a:pt x="2293" y="1260"/>
                      </a:lnTo>
                      <a:lnTo>
                        <a:pt x="2299" y="1262"/>
                      </a:lnTo>
                      <a:lnTo>
                        <a:pt x="2299" y="1269"/>
                      </a:lnTo>
                      <a:lnTo>
                        <a:pt x="2304" y="1271"/>
                      </a:lnTo>
                      <a:lnTo>
                        <a:pt x="2304" y="1274"/>
                      </a:lnTo>
                      <a:lnTo>
                        <a:pt x="2311" y="1280"/>
                      </a:lnTo>
                      <a:lnTo>
                        <a:pt x="2311" y="1281"/>
                      </a:lnTo>
                      <a:lnTo>
                        <a:pt x="2313" y="1281"/>
                      </a:lnTo>
                      <a:lnTo>
                        <a:pt x="2313" y="1287"/>
                      </a:lnTo>
                      <a:lnTo>
                        <a:pt x="2314" y="1287"/>
                      </a:lnTo>
                      <a:lnTo>
                        <a:pt x="2314" y="1295"/>
                      </a:lnTo>
                      <a:lnTo>
                        <a:pt x="2316" y="1299"/>
                      </a:lnTo>
                      <a:lnTo>
                        <a:pt x="2318" y="1304"/>
                      </a:lnTo>
                      <a:lnTo>
                        <a:pt x="2320" y="1304"/>
                      </a:lnTo>
                      <a:lnTo>
                        <a:pt x="2320" y="1304"/>
                      </a:lnTo>
                      <a:lnTo>
                        <a:pt x="2330" y="1313"/>
                      </a:lnTo>
                      <a:lnTo>
                        <a:pt x="2330" y="1316"/>
                      </a:lnTo>
                      <a:lnTo>
                        <a:pt x="2332" y="1316"/>
                      </a:lnTo>
                      <a:lnTo>
                        <a:pt x="2332" y="1320"/>
                      </a:lnTo>
                      <a:lnTo>
                        <a:pt x="2334" y="1320"/>
                      </a:lnTo>
                      <a:lnTo>
                        <a:pt x="2334" y="1323"/>
                      </a:lnTo>
                      <a:lnTo>
                        <a:pt x="2334" y="1323"/>
                      </a:lnTo>
                      <a:lnTo>
                        <a:pt x="2334" y="1325"/>
                      </a:lnTo>
                      <a:lnTo>
                        <a:pt x="2335" y="1325"/>
                      </a:lnTo>
                      <a:lnTo>
                        <a:pt x="2335" y="1337"/>
                      </a:lnTo>
                      <a:lnTo>
                        <a:pt x="2335" y="1339"/>
                      </a:lnTo>
                      <a:lnTo>
                        <a:pt x="2337" y="1341"/>
                      </a:lnTo>
                      <a:lnTo>
                        <a:pt x="2337" y="1344"/>
                      </a:lnTo>
                      <a:lnTo>
                        <a:pt x="2337" y="1346"/>
                      </a:lnTo>
                      <a:lnTo>
                        <a:pt x="2335" y="1346"/>
                      </a:lnTo>
                      <a:lnTo>
                        <a:pt x="2334" y="1349"/>
                      </a:lnTo>
                      <a:lnTo>
                        <a:pt x="2334" y="1351"/>
                      </a:lnTo>
                      <a:lnTo>
                        <a:pt x="2334" y="1356"/>
                      </a:lnTo>
                      <a:lnTo>
                        <a:pt x="2337" y="1356"/>
                      </a:lnTo>
                      <a:lnTo>
                        <a:pt x="2337" y="1358"/>
                      </a:lnTo>
                      <a:lnTo>
                        <a:pt x="2339" y="1358"/>
                      </a:lnTo>
                      <a:lnTo>
                        <a:pt x="2339" y="1370"/>
                      </a:lnTo>
                      <a:lnTo>
                        <a:pt x="2340" y="1370"/>
                      </a:lnTo>
                      <a:lnTo>
                        <a:pt x="2340" y="1376"/>
                      </a:lnTo>
                      <a:lnTo>
                        <a:pt x="2340" y="1377"/>
                      </a:lnTo>
                      <a:lnTo>
                        <a:pt x="2342" y="1381"/>
                      </a:lnTo>
                      <a:lnTo>
                        <a:pt x="2342" y="1384"/>
                      </a:lnTo>
                      <a:lnTo>
                        <a:pt x="2344" y="1384"/>
                      </a:lnTo>
                      <a:lnTo>
                        <a:pt x="2346" y="1386"/>
                      </a:lnTo>
                      <a:lnTo>
                        <a:pt x="2346" y="1386"/>
                      </a:lnTo>
                      <a:lnTo>
                        <a:pt x="2347" y="1386"/>
                      </a:lnTo>
                      <a:lnTo>
                        <a:pt x="2347" y="1388"/>
                      </a:lnTo>
                      <a:lnTo>
                        <a:pt x="2351" y="1391"/>
                      </a:lnTo>
                      <a:lnTo>
                        <a:pt x="2351" y="1391"/>
                      </a:lnTo>
                      <a:lnTo>
                        <a:pt x="2354" y="1391"/>
                      </a:lnTo>
                      <a:lnTo>
                        <a:pt x="2354" y="1391"/>
                      </a:lnTo>
                      <a:lnTo>
                        <a:pt x="2356" y="1391"/>
                      </a:lnTo>
                      <a:lnTo>
                        <a:pt x="2358" y="1393"/>
                      </a:lnTo>
                      <a:lnTo>
                        <a:pt x="2358" y="1395"/>
                      </a:lnTo>
                      <a:lnTo>
                        <a:pt x="2358" y="1397"/>
                      </a:lnTo>
                      <a:lnTo>
                        <a:pt x="2360" y="1397"/>
                      </a:lnTo>
                      <a:lnTo>
                        <a:pt x="2361" y="1398"/>
                      </a:lnTo>
                      <a:lnTo>
                        <a:pt x="2361" y="1398"/>
                      </a:lnTo>
                      <a:lnTo>
                        <a:pt x="2363" y="1398"/>
                      </a:lnTo>
                      <a:lnTo>
                        <a:pt x="2363" y="1400"/>
                      </a:lnTo>
                      <a:lnTo>
                        <a:pt x="2363" y="1400"/>
                      </a:lnTo>
                      <a:lnTo>
                        <a:pt x="2365" y="1404"/>
                      </a:lnTo>
                      <a:lnTo>
                        <a:pt x="2367" y="1405"/>
                      </a:lnTo>
                      <a:lnTo>
                        <a:pt x="2367" y="1405"/>
                      </a:lnTo>
                      <a:lnTo>
                        <a:pt x="2367" y="1411"/>
                      </a:lnTo>
                      <a:lnTo>
                        <a:pt x="2368" y="1411"/>
                      </a:lnTo>
                      <a:lnTo>
                        <a:pt x="2368" y="1412"/>
                      </a:lnTo>
                      <a:lnTo>
                        <a:pt x="2368" y="1412"/>
                      </a:lnTo>
                      <a:lnTo>
                        <a:pt x="2370" y="1414"/>
                      </a:lnTo>
                      <a:lnTo>
                        <a:pt x="2370" y="1414"/>
                      </a:lnTo>
                      <a:lnTo>
                        <a:pt x="2370" y="1414"/>
                      </a:lnTo>
                      <a:lnTo>
                        <a:pt x="2372" y="1418"/>
                      </a:lnTo>
                      <a:lnTo>
                        <a:pt x="2372" y="1419"/>
                      </a:lnTo>
                      <a:lnTo>
                        <a:pt x="2372" y="1423"/>
                      </a:lnTo>
                      <a:lnTo>
                        <a:pt x="2372" y="1424"/>
                      </a:lnTo>
                      <a:lnTo>
                        <a:pt x="2374" y="1428"/>
                      </a:lnTo>
                      <a:lnTo>
                        <a:pt x="2375" y="1428"/>
                      </a:lnTo>
                      <a:lnTo>
                        <a:pt x="2379" y="1431"/>
                      </a:lnTo>
                      <a:lnTo>
                        <a:pt x="2379" y="1431"/>
                      </a:lnTo>
                      <a:lnTo>
                        <a:pt x="2379" y="1435"/>
                      </a:lnTo>
                      <a:lnTo>
                        <a:pt x="2382" y="1437"/>
                      </a:lnTo>
                      <a:lnTo>
                        <a:pt x="2382" y="1440"/>
                      </a:lnTo>
                      <a:lnTo>
                        <a:pt x="2388" y="1444"/>
                      </a:lnTo>
                      <a:lnTo>
                        <a:pt x="2388" y="1447"/>
                      </a:lnTo>
                      <a:lnTo>
                        <a:pt x="2391" y="1449"/>
                      </a:lnTo>
                      <a:lnTo>
                        <a:pt x="2391" y="1466"/>
                      </a:lnTo>
                      <a:lnTo>
                        <a:pt x="2389" y="1466"/>
                      </a:lnTo>
                      <a:lnTo>
                        <a:pt x="2389" y="1466"/>
                      </a:lnTo>
                      <a:lnTo>
                        <a:pt x="2391" y="1468"/>
                      </a:lnTo>
                      <a:lnTo>
                        <a:pt x="2391" y="1477"/>
                      </a:lnTo>
                      <a:lnTo>
                        <a:pt x="2391" y="1477"/>
                      </a:lnTo>
                      <a:lnTo>
                        <a:pt x="2389" y="1479"/>
                      </a:lnTo>
                      <a:lnTo>
                        <a:pt x="2389" y="1479"/>
                      </a:lnTo>
                      <a:lnTo>
                        <a:pt x="2389" y="1480"/>
                      </a:lnTo>
                      <a:lnTo>
                        <a:pt x="2391" y="1480"/>
                      </a:lnTo>
                      <a:lnTo>
                        <a:pt x="2391" y="1487"/>
                      </a:lnTo>
                      <a:lnTo>
                        <a:pt x="2393" y="1487"/>
                      </a:lnTo>
                      <a:lnTo>
                        <a:pt x="2393" y="1491"/>
                      </a:lnTo>
                      <a:lnTo>
                        <a:pt x="2395" y="1491"/>
                      </a:lnTo>
                      <a:lnTo>
                        <a:pt x="2393" y="1496"/>
                      </a:lnTo>
                      <a:lnTo>
                        <a:pt x="2395" y="1498"/>
                      </a:lnTo>
                      <a:lnTo>
                        <a:pt x="2395" y="1500"/>
                      </a:lnTo>
                      <a:lnTo>
                        <a:pt x="2398" y="1503"/>
                      </a:lnTo>
                      <a:lnTo>
                        <a:pt x="2396" y="1514"/>
                      </a:lnTo>
                      <a:lnTo>
                        <a:pt x="2398" y="1514"/>
                      </a:lnTo>
                      <a:lnTo>
                        <a:pt x="2400" y="1520"/>
                      </a:lnTo>
                      <a:lnTo>
                        <a:pt x="2416" y="1524"/>
                      </a:lnTo>
                      <a:lnTo>
                        <a:pt x="2417" y="1520"/>
                      </a:lnTo>
                      <a:lnTo>
                        <a:pt x="2423" y="1520"/>
                      </a:lnTo>
                      <a:lnTo>
                        <a:pt x="2423" y="1520"/>
                      </a:lnTo>
                      <a:lnTo>
                        <a:pt x="2426" y="1520"/>
                      </a:lnTo>
                      <a:lnTo>
                        <a:pt x="2430" y="1512"/>
                      </a:lnTo>
                      <a:lnTo>
                        <a:pt x="2435" y="1512"/>
                      </a:lnTo>
                      <a:lnTo>
                        <a:pt x="2435" y="1512"/>
                      </a:lnTo>
                      <a:lnTo>
                        <a:pt x="2445" y="1510"/>
                      </a:lnTo>
                      <a:lnTo>
                        <a:pt x="2445" y="1512"/>
                      </a:lnTo>
                      <a:lnTo>
                        <a:pt x="2449" y="1512"/>
                      </a:lnTo>
                      <a:lnTo>
                        <a:pt x="2449" y="1510"/>
                      </a:lnTo>
                      <a:lnTo>
                        <a:pt x="2454" y="1508"/>
                      </a:lnTo>
                      <a:lnTo>
                        <a:pt x="2454" y="1507"/>
                      </a:lnTo>
                      <a:lnTo>
                        <a:pt x="2457" y="1507"/>
                      </a:lnTo>
                      <a:lnTo>
                        <a:pt x="2457" y="1505"/>
                      </a:lnTo>
                      <a:lnTo>
                        <a:pt x="2461" y="1503"/>
                      </a:lnTo>
                      <a:lnTo>
                        <a:pt x="2461" y="1501"/>
                      </a:lnTo>
                      <a:lnTo>
                        <a:pt x="2468" y="1500"/>
                      </a:lnTo>
                      <a:lnTo>
                        <a:pt x="2468" y="1501"/>
                      </a:lnTo>
                      <a:lnTo>
                        <a:pt x="2468" y="1501"/>
                      </a:lnTo>
                      <a:lnTo>
                        <a:pt x="2470" y="1501"/>
                      </a:lnTo>
                      <a:lnTo>
                        <a:pt x="2470" y="1500"/>
                      </a:lnTo>
                      <a:lnTo>
                        <a:pt x="2475" y="1500"/>
                      </a:lnTo>
                      <a:lnTo>
                        <a:pt x="2477" y="1498"/>
                      </a:lnTo>
                      <a:lnTo>
                        <a:pt x="2478" y="1496"/>
                      </a:lnTo>
                      <a:lnTo>
                        <a:pt x="2480" y="1494"/>
                      </a:lnTo>
                      <a:lnTo>
                        <a:pt x="2484" y="1493"/>
                      </a:lnTo>
                      <a:lnTo>
                        <a:pt x="2484" y="1491"/>
                      </a:lnTo>
                      <a:lnTo>
                        <a:pt x="2485" y="1491"/>
                      </a:lnTo>
                      <a:lnTo>
                        <a:pt x="2487" y="1489"/>
                      </a:lnTo>
                      <a:lnTo>
                        <a:pt x="2491" y="1489"/>
                      </a:lnTo>
                      <a:lnTo>
                        <a:pt x="2491" y="1487"/>
                      </a:lnTo>
                      <a:lnTo>
                        <a:pt x="2498" y="1486"/>
                      </a:lnTo>
                      <a:lnTo>
                        <a:pt x="2498" y="1484"/>
                      </a:lnTo>
                      <a:lnTo>
                        <a:pt x="2501" y="1484"/>
                      </a:lnTo>
                      <a:lnTo>
                        <a:pt x="2501" y="1484"/>
                      </a:lnTo>
                      <a:lnTo>
                        <a:pt x="2503" y="1484"/>
                      </a:lnTo>
                      <a:lnTo>
                        <a:pt x="2503" y="1482"/>
                      </a:lnTo>
                      <a:lnTo>
                        <a:pt x="2506" y="1482"/>
                      </a:lnTo>
                      <a:lnTo>
                        <a:pt x="2508" y="1480"/>
                      </a:lnTo>
                      <a:lnTo>
                        <a:pt x="2512" y="1479"/>
                      </a:lnTo>
                      <a:lnTo>
                        <a:pt x="2512" y="1479"/>
                      </a:lnTo>
                      <a:lnTo>
                        <a:pt x="2513" y="1479"/>
                      </a:lnTo>
                      <a:lnTo>
                        <a:pt x="2517" y="1477"/>
                      </a:lnTo>
                      <a:lnTo>
                        <a:pt x="2520" y="1473"/>
                      </a:lnTo>
                      <a:lnTo>
                        <a:pt x="2522" y="1470"/>
                      </a:lnTo>
                      <a:lnTo>
                        <a:pt x="2524" y="1466"/>
                      </a:lnTo>
                      <a:lnTo>
                        <a:pt x="2527" y="1466"/>
                      </a:lnTo>
                      <a:lnTo>
                        <a:pt x="2527" y="1466"/>
                      </a:lnTo>
                      <a:lnTo>
                        <a:pt x="2529" y="1466"/>
                      </a:lnTo>
                      <a:lnTo>
                        <a:pt x="2527" y="1463"/>
                      </a:lnTo>
                      <a:lnTo>
                        <a:pt x="2526" y="1463"/>
                      </a:lnTo>
                      <a:lnTo>
                        <a:pt x="2526" y="1461"/>
                      </a:lnTo>
                      <a:lnTo>
                        <a:pt x="2527" y="1461"/>
                      </a:lnTo>
                      <a:lnTo>
                        <a:pt x="2527" y="1458"/>
                      </a:lnTo>
                      <a:lnTo>
                        <a:pt x="2531" y="1456"/>
                      </a:lnTo>
                      <a:lnTo>
                        <a:pt x="2532" y="1454"/>
                      </a:lnTo>
                      <a:lnTo>
                        <a:pt x="2534" y="1454"/>
                      </a:lnTo>
                      <a:lnTo>
                        <a:pt x="2534" y="1452"/>
                      </a:lnTo>
                      <a:lnTo>
                        <a:pt x="2538" y="1452"/>
                      </a:lnTo>
                      <a:lnTo>
                        <a:pt x="2541" y="1449"/>
                      </a:lnTo>
                      <a:lnTo>
                        <a:pt x="2550" y="1449"/>
                      </a:lnTo>
                      <a:lnTo>
                        <a:pt x="2550" y="1445"/>
                      </a:lnTo>
                      <a:lnTo>
                        <a:pt x="2557" y="1445"/>
                      </a:lnTo>
                      <a:lnTo>
                        <a:pt x="2557" y="1444"/>
                      </a:lnTo>
                      <a:lnTo>
                        <a:pt x="2562" y="1444"/>
                      </a:lnTo>
                      <a:lnTo>
                        <a:pt x="2564" y="1442"/>
                      </a:lnTo>
                      <a:lnTo>
                        <a:pt x="2566" y="1442"/>
                      </a:lnTo>
                      <a:lnTo>
                        <a:pt x="2566" y="1440"/>
                      </a:lnTo>
                      <a:lnTo>
                        <a:pt x="2567" y="1440"/>
                      </a:lnTo>
                      <a:lnTo>
                        <a:pt x="2567" y="1435"/>
                      </a:lnTo>
                      <a:lnTo>
                        <a:pt x="2571" y="1433"/>
                      </a:lnTo>
                      <a:lnTo>
                        <a:pt x="2571" y="1430"/>
                      </a:lnTo>
                      <a:lnTo>
                        <a:pt x="2576" y="1430"/>
                      </a:lnTo>
                      <a:lnTo>
                        <a:pt x="2580" y="1430"/>
                      </a:lnTo>
                      <a:lnTo>
                        <a:pt x="2583" y="1428"/>
                      </a:lnTo>
                      <a:lnTo>
                        <a:pt x="2587" y="1428"/>
                      </a:lnTo>
                      <a:lnTo>
                        <a:pt x="2587" y="1426"/>
                      </a:lnTo>
                      <a:lnTo>
                        <a:pt x="2588" y="1424"/>
                      </a:lnTo>
                      <a:lnTo>
                        <a:pt x="2588" y="1424"/>
                      </a:lnTo>
                      <a:lnTo>
                        <a:pt x="2588" y="1423"/>
                      </a:lnTo>
                      <a:lnTo>
                        <a:pt x="2588" y="1421"/>
                      </a:lnTo>
                      <a:lnTo>
                        <a:pt x="2590" y="1421"/>
                      </a:lnTo>
                      <a:lnTo>
                        <a:pt x="2590" y="1419"/>
                      </a:lnTo>
                      <a:lnTo>
                        <a:pt x="2592" y="1418"/>
                      </a:lnTo>
                      <a:lnTo>
                        <a:pt x="2594" y="1414"/>
                      </a:lnTo>
                      <a:lnTo>
                        <a:pt x="2608" y="1412"/>
                      </a:lnTo>
                      <a:lnTo>
                        <a:pt x="2608" y="1411"/>
                      </a:lnTo>
                      <a:lnTo>
                        <a:pt x="2608" y="1409"/>
                      </a:lnTo>
                      <a:lnTo>
                        <a:pt x="2608" y="1407"/>
                      </a:lnTo>
                      <a:lnTo>
                        <a:pt x="2608" y="1407"/>
                      </a:lnTo>
                      <a:lnTo>
                        <a:pt x="2608" y="1395"/>
                      </a:lnTo>
                      <a:lnTo>
                        <a:pt x="2608" y="1395"/>
                      </a:lnTo>
                      <a:lnTo>
                        <a:pt x="2608" y="1393"/>
                      </a:lnTo>
                      <a:lnTo>
                        <a:pt x="2609" y="1391"/>
                      </a:lnTo>
                      <a:lnTo>
                        <a:pt x="2609" y="1388"/>
                      </a:lnTo>
                      <a:lnTo>
                        <a:pt x="2611" y="1388"/>
                      </a:lnTo>
                      <a:lnTo>
                        <a:pt x="2611" y="1386"/>
                      </a:lnTo>
                      <a:lnTo>
                        <a:pt x="2616" y="1388"/>
                      </a:lnTo>
                      <a:lnTo>
                        <a:pt x="2616" y="1384"/>
                      </a:lnTo>
                      <a:lnTo>
                        <a:pt x="2616" y="1381"/>
                      </a:lnTo>
                      <a:lnTo>
                        <a:pt x="2618" y="1379"/>
                      </a:lnTo>
                      <a:lnTo>
                        <a:pt x="2620" y="1377"/>
                      </a:lnTo>
                      <a:lnTo>
                        <a:pt x="2622" y="1376"/>
                      </a:lnTo>
                      <a:lnTo>
                        <a:pt x="2622" y="1372"/>
                      </a:lnTo>
                      <a:lnTo>
                        <a:pt x="2622" y="1369"/>
                      </a:lnTo>
                      <a:lnTo>
                        <a:pt x="2627" y="1365"/>
                      </a:lnTo>
                      <a:lnTo>
                        <a:pt x="2627" y="1362"/>
                      </a:lnTo>
                      <a:lnTo>
                        <a:pt x="2628" y="1362"/>
                      </a:lnTo>
                      <a:lnTo>
                        <a:pt x="2628" y="1360"/>
                      </a:lnTo>
                      <a:lnTo>
                        <a:pt x="2630" y="1358"/>
                      </a:lnTo>
                      <a:lnTo>
                        <a:pt x="2630" y="1355"/>
                      </a:lnTo>
                      <a:lnTo>
                        <a:pt x="2630" y="1355"/>
                      </a:lnTo>
                      <a:lnTo>
                        <a:pt x="2630" y="1353"/>
                      </a:lnTo>
                      <a:lnTo>
                        <a:pt x="2632" y="1351"/>
                      </a:lnTo>
                      <a:lnTo>
                        <a:pt x="2634" y="1349"/>
                      </a:lnTo>
                      <a:lnTo>
                        <a:pt x="2634" y="1346"/>
                      </a:lnTo>
                      <a:lnTo>
                        <a:pt x="2634" y="1344"/>
                      </a:lnTo>
                      <a:lnTo>
                        <a:pt x="2632" y="1344"/>
                      </a:lnTo>
                      <a:lnTo>
                        <a:pt x="2630" y="1341"/>
                      </a:lnTo>
                      <a:lnTo>
                        <a:pt x="2628" y="1341"/>
                      </a:lnTo>
                      <a:lnTo>
                        <a:pt x="2628" y="1335"/>
                      </a:lnTo>
                      <a:lnTo>
                        <a:pt x="2625" y="1332"/>
                      </a:lnTo>
                      <a:lnTo>
                        <a:pt x="2623" y="1330"/>
                      </a:lnTo>
                      <a:lnTo>
                        <a:pt x="2623" y="1328"/>
                      </a:lnTo>
                      <a:lnTo>
                        <a:pt x="2623" y="1328"/>
                      </a:lnTo>
                      <a:lnTo>
                        <a:pt x="2620" y="1328"/>
                      </a:lnTo>
                      <a:lnTo>
                        <a:pt x="2615" y="1321"/>
                      </a:lnTo>
                      <a:lnTo>
                        <a:pt x="2611" y="1321"/>
                      </a:lnTo>
                      <a:lnTo>
                        <a:pt x="2611" y="1320"/>
                      </a:lnTo>
                      <a:lnTo>
                        <a:pt x="2604" y="1318"/>
                      </a:lnTo>
                      <a:lnTo>
                        <a:pt x="2604" y="1316"/>
                      </a:lnTo>
                      <a:lnTo>
                        <a:pt x="2601" y="1316"/>
                      </a:lnTo>
                      <a:lnTo>
                        <a:pt x="2601" y="1316"/>
                      </a:lnTo>
                      <a:lnTo>
                        <a:pt x="2594" y="1311"/>
                      </a:lnTo>
                      <a:lnTo>
                        <a:pt x="2594" y="1308"/>
                      </a:lnTo>
                      <a:lnTo>
                        <a:pt x="2590" y="1306"/>
                      </a:lnTo>
                      <a:lnTo>
                        <a:pt x="2590" y="1304"/>
                      </a:lnTo>
                      <a:lnTo>
                        <a:pt x="2588" y="1304"/>
                      </a:lnTo>
                      <a:lnTo>
                        <a:pt x="2587" y="1302"/>
                      </a:lnTo>
                      <a:lnTo>
                        <a:pt x="2585" y="1301"/>
                      </a:lnTo>
                      <a:lnTo>
                        <a:pt x="2583" y="1295"/>
                      </a:lnTo>
                      <a:lnTo>
                        <a:pt x="2583" y="1295"/>
                      </a:lnTo>
                      <a:lnTo>
                        <a:pt x="2583" y="1276"/>
                      </a:lnTo>
                      <a:lnTo>
                        <a:pt x="2580" y="1278"/>
                      </a:lnTo>
                      <a:lnTo>
                        <a:pt x="2580" y="1278"/>
                      </a:lnTo>
                      <a:lnTo>
                        <a:pt x="2578" y="1280"/>
                      </a:lnTo>
                      <a:lnTo>
                        <a:pt x="2578" y="1281"/>
                      </a:lnTo>
                      <a:lnTo>
                        <a:pt x="2578" y="1283"/>
                      </a:lnTo>
                      <a:lnTo>
                        <a:pt x="2567" y="1292"/>
                      </a:lnTo>
                      <a:lnTo>
                        <a:pt x="2567" y="1295"/>
                      </a:lnTo>
                      <a:lnTo>
                        <a:pt x="2564" y="1297"/>
                      </a:lnTo>
                      <a:lnTo>
                        <a:pt x="2564" y="1299"/>
                      </a:lnTo>
                      <a:lnTo>
                        <a:pt x="2562" y="1302"/>
                      </a:lnTo>
                      <a:lnTo>
                        <a:pt x="2559" y="1302"/>
                      </a:lnTo>
                      <a:lnTo>
                        <a:pt x="2557" y="1304"/>
                      </a:lnTo>
                      <a:lnTo>
                        <a:pt x="2555" y="1306"/>
                      </a:lnTo>
                      <a:lnTo>
                        <a:pt x="2552" y="1308"/>
                      </a:lnTo>
                      <a:lnTo>
                        <a:pt x="2550" y="1309"/>
                      </a:lnTo>
                      <a:lnTo>
                        <a:pt x="2546" y="1309"/>
                      </a:lnTo>
                      <a:lnTo>
                        <a:pt x="2546" y="1313"/>
                      </a:lnTo>
                      <a:lnTo>
                        <a:pt x="2539" y="1311"/>
                      </a:lnTo>
                      <a:lnTo>
                        <a:pt x="2538" y="1309"/>
                      </a:lnTo>
                      <a:lnTo>
                        <a:pt x="2536" y="1309"/>
                      </a:lnTo>
                      <a:lnTo>
                        <a:pt x="2534" y="1309"/>
                      </a:lnTo>
                      <a:lnTo>
                        <a:pt x="2534" y="1308"/>
                      </a:lnTo>
                      <a:lnTo>
                        <a:pt x="2532" y="1308"/>
                      </a:lnTo>
                      <a:lnTo>
                        <a:pt x="2529" y="1308"/>
                      </a:lnTo>
                      <a:lnTo>
                        <a:pt x="2527" y="1309"/>
                      </a:lnTo>
                      <a:lnTo>
                        <a:pt x="2526" y="1311"/>
                      </a:lnTo>
                      <a:lnTo>
                        <a:pt x="2517" y="1311"/>
                      </a:lnTo>
                      <a:lnTo>
                        <a:pt x="2517" y="1308"/>
                      </a:lnTo>
                      <a:lnTo>
                        <a:pt x="2515" y="1308"/>
                      </a:lnTo>
                      <a:lnTo>
                        <a:pt x="2513" y="1306"/>
                      </a:lnTo>
                      <a:lnTo>
                        <a:pt x="2512" y="1306"/>
                      </a:lnTo>
                      <a:lnTo>
                        <a:pt x="2512" y="1302"/>
                      </a:lnTo>
                      <a:lnTo>
                        <a:pt x="2512" y="1301"/>
                      </a:lnTo>
                      <a:lnTo>
                        <a:pt x="2513" y="1297"/>
                      </a:lnTo>
                      <a:lnTo>
                        <a:pt x="2513" y="1297"/>
                      </a:lnTo>
                      <a:lnTo>
                        <a:pt x="2513" y="1295"/>
                      </a:lnTo>
                      <a:lnTo>
                        <a:pt x="2513" y="1292"/>
                      </a:lnTo>
                      <a:lnTo>
                        <a:pt x="2513" y="1290"/>
                      </a:lnTo>
                      <a:lnTo>
                        <a:pt x="2513" y="1287"/>
                      </a:lnTo>
                      <a:lnTo>
                        <a:pt x="2512" y="1287"/>
                      </a:lnTo>
                      <a:lnTo>
                        <a:pt x="2512" y="1287"/>
                      </a:lnTo>
                      <a:lnTo>
                        <a:pt x="2513" y="1285"/>
                      </a:lnTo>
                      <a:lnTo>
                        <a:pt x="2513" y="1285"/>
                      </a:lnTo>
                      <a:lnTo>
                        <a:pt x="2512" y="1278"/>
                      </a:lnTo>
                      <a:lnTo>
                        <a:pt x="2508" y="1278"/>
                      </a:lnTo>
                      <a:lnTo>
                        <a:pt x="2508" y="1280"/>
                      </a:lnTo>
                      <a:lnTo>
                        <a:pt x="2508" y="1283"/>
                      </a:lnTo>
                      <a:lnTo>
                        <a:pt x="2508" y="1285"/>
                      </a:lnTo>
                      <a:lnTo>
                        <a:pt x="2506" y="1287"/>
                      </a:lnTo>
                      <a:lnTo>
                        <a:pt x="2503" y="1287"/>
                      </a:lnTo>
                      <a:lnTo>
                        <a:pt x="2503" y="1288"/>
                      </a:lnTo>
                      <a:lnTo>
                        <a:pt x="2501" y="1290"/>
                      </a:lnTo>
                      <a:lnTo>
                        <a:pt x="2501" y="1292"/>
                      </a:lnTo>
                      <a:lnTo>
                        <a:pt x="2499" y="1292"/>
                      </a:lnTo>
                      <a:lnTo>
                        <a:pt x="2498" y="1292"/>
                      </a:lnTo>
                      <a:lnTo>
                        <a:pt x="2498" y="1290"/>
                      </a:lnTo>
                      <a:lnTo>
                        <a:pt x="2496" y="1290"/>
                      </a:lnTo>
                      <a:lnTo>
                        <a:pt x="2496" y="1283"/>
                      </a:lnTo>
                      <a:lnTo>
                        <a:pt x="2496" y="1274"/>
                      </a:lnTo>
                      <a:lnTo>
                        <a:pt x="2496" y="1267"/>
                      </a:lnTo>
                      <a:lnTo>
                        <a:pt x="2492" y="1266"/>
                      </a:lnTo>
                      <a:lnTo>
                        <a:pt x="2491" y="1264"/>
                      </a:lnTo>
                      <a:lnTo>
                        <a:pt x="2491" y="1262"/>
                      </a:lnTo>
                      <a:lnTo>
                        <a:pt x="2489" y="1260"/>
                      </a:lnTo>
                      <a:lnTo>
                        <a:pt x="2487" y="1259"/>
                      </a:lnTo>
                      <a:lnTo>
                        <a:pt x="2485" y="1259"/>
                      </a:lnTo>
                      <a:lnTo>
                        <a:pt x="2484" y="1257"/>
                      </a:lnTo>
                      <a:lnTo>
                        <a:pt x="2484" y="1255"/>
                      </a:lnTo>
                      <a:lnTo>
                        <a:pt x="2482" y="1255"/>
                      </a:lnTo>
                      <a:lnTo>
                        <a:pt x="2484" y="1250"/>
                      </a:lnTo>
                      <a:lnTo>
                        <a:pt x="2482" y="1250"/>
                      </a:lnTo>
                      <a:lnTo>
                        <a:pt x="2480" y="1248"/>
                      </a:lnTo>
                      <a:lnTo>
                        <a:pt x="2480" y="1246"/>
                      </a:lnTo>
                      <a:lnTo>
                        <a:pt x="2480" y="1246"/>
                      </a:lnTo>
                      <a:lnTo>
                        <a:pt x="2478" y="1245"/>
                      </a:lnTo>
                      <a:lnTo>
                        <a:pt x="2475" y="1245"/>
                      </a:lnTo>
                      <a:lnTo>
                        <a:pt x="2475" y="1241"/>
                      </a:lnTo>
                      <a:lnTo>
                        <a:pt x="2475" y="1239"/>
                      </a:lnTo>
                      <a:lnTo>
                        <a:pt x="2473" y="1238"/>
                      </a:lnTo>
                      <a:lnTo>
                        <a:pt x="2471" y="1236"/>
                      </a:lnTo>
                      <a:lnTo>
                        <a:pt x="2471" y="1232"/>
                      </a:lnTo>
                      <a:lnTo>
                        <a:pt x="2471" y="1232"/>
                      </a:lnTo>
                      <a:lnTo>
                        <a:pt x="2471" y="1231"/>
                      </a:lnTo>
                      <a:lnTo>
                        <a:pt x="2470" y="1231"/>
                      </a:lnTo>
                      <a:lnTo>
                        <a:pt x="2470" y="1227"/>
                      </a:lnTo>
                      <a:lnTo>
                        <a:pt x="2468" y="1225"/>
                      </a:lnTo>
                      <a:lnTo>
                        <a:pt x="2468" y="1222"/>
                      </a:lnTo>
                      <a:lnTo>
                        <a:pt x="2466" y="1220"/>
                      </a:lnTo>
                      <a:lnTo>
                        <a:pt x="2464" y="1217"/>
                      </a:lnTo>
                      <a:lnTo>
                        <a:pt x="2463" y="1217"/>
                      </a:lnTo>
                      <a:lnTo>
                        <a:pt x="2463" y="1213"/>
                      </a:lnTo>
                      <a:lnTo>
                        <a:pt x="2463" y="1210"/>
                      </a:lnTo>
                      <a:lnTo>
                        <a:pt x="2464" y="1206"/>
                      </a:lnTo>
                      <a:lnTo>
                        <a:pt x="2464" y="1205"/>
                      </a:lnTo>
                      <a:lnTo>
                        <a:pt x="2466" y="1205"/>
                      </a:lnTo>
                      <a:lnTo>
                        <a:pt x="2468" y="1205"/>
                      </a:lnTo>
                      <a:lnTo>
                        <a:pt x="2471" y="1206"/>
                      </a:lnTo>
                      <a:lnTo>
                        <a:pt x="2471" y="1206"/>
                      </a:lnTo>
                      <a:lnTo>
                        <a:pt x="2471" y="1205"/>
                      </a:lnTo>
                      <a:lnTo>
                        <a:pt x="2470" y="1205"/>
                      </a:lnTo>
                      <a:lnTo>
                        <a:pt x="2470" y="1203"/>
                      </a:lnTo>
                      <a:lnTo>
                        <a:pt x="2468" y="1203"/>
                      </a:lnTo>
                      <a:lnTo>
                        <a:pt x="2466" y="1196"/>
                      </a:lnTo>
                      <a:lnTo>
                        <a:pt x="2466" y="1196"/>
                      </a:lnTo>
                      <a:lnTo>
                        <a:pt x="2466" y="1196"/>
                      </a:lnTo>
                      <a:lnTo>
                        <a:pt x="2470" y="1196"/>
                      </a:lnTo>
                      <a:lnTo>
                        <a:pt x="2470" y="1198"/>
                      </a:lnTo>
                      <a:lnTo>
                        <a:pt x="2470" y="1199"/>
                      </a:lnTo>
                      <a:lnTo>
                        <a:pt x="2471" y="1199"/>
                      </a:lnTo>
                      <a:lnTo>
                        <a:pt x="2473" y="1201"/>
                      </a:lnTo>
                      <a:lnTo>
                        <a:pt x="2473" y="1201"/>
                      </a:lnTo>
                      <a:lnTo>
                        <a:pt x="2473" y="1201"/>
                      </a:lnTo>
                      <a:lnTo>
                        <a:pt x="2477" y="1201"/>
                      </a:lnTo>
                      <a:lnTo>
                        <a:pt x="2477" y="1199"/>
                      </a:lnTo>
                      <a:lnTo>
                        <a:pt x="2478" y="1198"/>
                      </a:lnTo>
                      <a:lnTo>
                        <a:pt x="2480" y="1199"/>
                      </a:lnTo>
                      <a:lnTo>
                        <a:pt x="2484" y="1201"/>
                      </a:lnTo>
                      <a:lnTo>
                        <a:pt x="2487" y="1203"/>
                      </a:lnTo>
                      <a:lnTo>
                        <a:pt x="2491" y="1203"/>
                      </a:lnTo>
                      <a:lnTo>
                        <a:pt x="2491" y="1203"/>
                      </a:lnTo>
                      <a:lnTo>
                        <a:pt x="2496" y="1201"/>
                      </a:lnTo>
                      <a:lnTo>
                        <a:pt x="2498" y="1205"/>
                      </a:lnTo>
                      <a:lnTo>
                        <a:pt x="2499" y="1208"/>
                      </a:lnTo>
                      <a:lnTo>
                        <a:pt x="2501" y="1210"/>
                      </a:lnTo>
                      <a:lnTo>
                        <a:pt x="2501" y="1212"/>
                      </a:lnTo>
                      <a:lnTo>
                        <a:pt x="2503" y="1212"/>
                      </a:lnTo>
                      <a:lnTo>
                        <a:pt x="2503" y="1215"/>
                      </a:lnTo>
                      <a:lnTo>
                        <a:pt x="2503" y="1217"/>
                      </a:lnTo>
                      <a:lnTo>
                        <a:pt x="2503" y="1220"/>
                      </a:lnTo>
                      <a:lnTo>
                        <a:pt x="2508" y="1222"/>
                      </a:lnTo>
                      <a:lnTo>
                        <a:pt x="2508" y="1224"/>
                      </a:lnTo>
                      <a:lnTo>
                        <a:pt x="2506" y="1225"/>
                      </a:lnTo>
                      <a:lnTo>
                        <a:pt x="2506" y="1227"/>
                      </a:lnTo>
                      <a:lnTo>
                        <a:pt x="2510" y="1229"/>
                      </a:lnTo>
                      <a:lnTo>
                        <a:pt x="2510" y="1231"/>
                      </a:lnTo>
                      <a:lnTo>
                        <a:pt x="2512" y="1232"/>
                      </a:lnTo>
                      <a:lnTo>
                        <a:pt x="2512" y="1238"/>
                      </a:lnTo>
                      <a:lnTo>
                        <a:pt x="2517" y="1239"/>
                      </a:lnTo>
                      <a:lnTo>
                        <a:pt x="2517" y="1243"/>
                      </a:lnTo>
                      <a:lnTo>
                        <a:pt x="2519" y="1243"/>
                      </a:lnTo>
                      <a:lnTo>
                        <a:pt x="2519" y="1246"/>
                      </a:lnTo>
                      <a:lnTo>
                        <a:pt x="2522" y="1248"/>
                      </a:lnTo>
                      <a:lnTo>
                        <a:pt x="2524" y="1252"/>
                      </a:lnTo>
                      <a:lnTo>
                        <a:pt x="2524" y="1253"/>
                      </a:lnTo>
                      <a:lnTo>
                        <a:pt x="2527" y="1253"/>
                      </a:lnTo>
                      <a:lnTo>
                        <a:pt x="2527" y="1257"/>
                      </a:lnTo>
                      <a:lnTo>
                        <a:pt x="2529" y="1259"/>
                      </a:lnTo>
                      <a:lnTo>
                        <a:pt x="2531" y="1260"/>
                      </a:lnTo>
                      <a:lnTo>
                        <a:pt x="2532" y="1262"/>
                      </a:lnTo>
                      <a:lnTo>
                        <a:pt x="2534" y="1262"/>
                      </a:lnTo>
                      <a:lnTo>
                        <a:pt x="2538" y="1267"/>
                      </a:lnTo>
                      <a:lnTo>
                        <a:pt x="2545" y="1269"/>
                      </a:lnTo>
                      <a:lnTo>
                        <a:pt x="2545" y="1271"/>
                      </a:lnTo>
                      <a:lnTo>
                        <a:pt x="2550" y="1271"/>
                      </a:lnTo>
                      <a:lnTo>
                        <a:pt x="2550" y="1271"/>
                      </a:lnTo>
                      <a:lnTo>
                        <a:pt x="2555" y="1273"/>
                      </a:lnTo>
                      <a:lnTo>
                        <a:pt x="2555" y="1274"/>
                      </a:lnTo>
                      <a:lnTo>
                        <a:pt x="2559" y="1274"/>
                      </a:lnTo>
                      <a:lnTo>
                        <a:pt x="2562" y="1273"/>
                      </a:lnTo>
                      <a:lnTo>
                        <a:pt x="2566" y="1271"/>
                      </a:lnTo>
                      <a:lnTo>
                        <a:pt x="2566" y="1271"/>
                      </a:lnTo>
                      <a:lnTo>
                        <a:pt x="2569" y="1269"/>
                      </a:lnTo>
                      <a:lnTo>
                        <a:pt x="2569" y="1269"/>
                      </a:lnTo>
                      <a:lnTo>
                        <a:pt x="2574" y="1267"/>
                      </a:lnTo>
                      <a:lnTo>
                        <a:pt x="2574" y="1266"/>
                      </a:lnTo>
                      <a:lnTo>
                        <a:pt x="2578" y="1266"/>
                      </a:lnTo>
                      <a:lnTo>
                        <a:pt x="2578" y="1262"/>
                      </a:lnTo>
                      <a:lnTo>
                        <a:pt x="2580" y="1262"/>
                      </a:lnTo>
                      <a:lnTo>
                        <a:pt x="2581" y="1262"/>
                      </a:lnTo>
                      <a:lnTo>
                        <a:pt x="2581" y="1262"/>
                      </a:lnTo>
                      <a:lnTo>
                        <a:pt x="2583" y="1262"/>
                      </a:lnTo>
                      <a:lnTo>
                        <a:pt x="2585" y="1260"/>
                      </a:lnTo>
                      <a:lnTo>
                        <a:pt x="2587" y="1260"/>
                      </a:lnTo>
                      <a:lnTo>
                        <a:pt x="2587" y="1260"/>
                      </a:lnTo>
                      <a:lnTo>
                        <a:pt x="2590" y="1262"/>
                      </a:lnTo>
                      <a:lnTo>
                        <a:pt x="2594" y="1266"/>
                      </a:lnTo>
                      <a:lnTo>
                        <a:pt x="2595" y="1266"/>
                      </a:lnTo>
                      <a:lnTo>
                        <a:pt x="2595" y="1271"/>
                      </a:lnTo>
                      <a:lnTo>
                        <a:pt x="2597" y="1271"/>
                      </a:lnTo>
                      <a:lnTo>
                        <a:pt x="2597" y="1274"/>
                      </a:lnTo>
                      <a:lnTo>
                        <a:pt x="2599" y="1274"/>
                      </a:lnTo>
                      <a:lnTo>
                        <a:pt x="2599" y="1283"/>
                      </a:lnTo>
                      <a:lnTo>
                        <a:pt x="2601" y="1283"/>
                      </a:lnTo>
                      <a:lnTo>
                        <a:pt x="2602" y="1287"/>
                      </a:lnTo>
                      <a:lnTo>
                        <a:pt x="2606" y="1288"/>
                      </a:lnTo>
                      <a:lnTo>
                        <a:pt x="2609" y="1290"/>
                      </a:lnTo>
                      <a:lnTo>
                        <a:pt x="2613" y="1292"/>
                      </a:lnTo>
                      <a:lnTo>
                        <a:pt x="2625" y="1292"/>
                      </a:lnTo>
                      <a:lnTo>
                        <a:pt x="2625" y="1292"/>
                      </a:lnTo>
                      <a:lnTo>
                        <a:pt x="2625" y="1292"/>
                      </a:lnTo>
                      <a:lnTo>
                        <a:pt x="2627" y="1294"/>
                      </a:lnTo>
                      <a:lnTo>
                        <a:pt x="2628" y="1294"/>
                      </a:lnTo>
                      <a:lnTo>
                        <a:pt x="2641" y="1294"/>
                      </a:lnTo>
                      <a:lnTo>
                        <a:pt x="2641" y="1294"/>
                      </a:lnTo>
                      <a:lnTo>
                        <a:pt x="2641" y="1292"/>
                      </a:lnTo>
                      <a:lnTo>
                        <a:pt x="2642" y="1292"/>
                      </a:lnTo>
                      <a:lnTo>
                        <a:pt x="2642" y="1294"/>
                      </a:lnTo>
                      <a:lnTo>
                        <a:pt x="2649" y="1295"/>
                      </a:lnTo>
                      <a:lnTo>
                        <a:pt x="2649" y="1299"/>
                      </a:lnTo>
                      <a:lnTo>
                        <a:pt x="2656" y="1297"/>
                      </a:lnTo>
                      <a:lnTo>
                        <a:pt x="2656" y="1299"/>
                      </a:lnTo>
                      <a:lnTo>
                        <a:pt x="2662" y="1299"/>
                      </a:lnTo>
                      <a:lnTo>
                        <a:pt x="2662" y="1295"/>
                      </a:lnTo>
                      <a:lnTo>
                        <a:pt x="2667" y="1297"/>
                      </a:lnTo>
                      <a:lnTo>
                        <a:pt x="2670" y="1294"/>
                      </a:lnTo>
                      <a:lnTo>
                        <a:pt x="2674" y="1295"/>
                      </a:lnTo>
                      <a:lnTo>
                        <a:pt x="2674" y="1295"/>
                      </a:lnTo>
                      <a:lnTo>
                        <a:pt x="2683" y="1297"/>
                      </a:lnTo>
                      <a:lnTo>
                        <a:pt x="2683" y="1295"/>
                      </a:lnTo>
                      <a:lnTo>
                        <a:pt x="2683" y="1295"/>
                      </a:lnTo>
                      <a:lnTo>
                        <a:pt x="2684" y="1295"/>
                      </a:lnTo>
                      <a:lnTo>
                        <a:pt x="2686" y="1294"/>
                      </a:lnTo>
                      <a:lnTo>
                        <a:pt x="2690" y="1295"/>
                      </a:lnTo>
                      <a:lnTo>
                        <a:pt x="2693" y="1295"/>
                      </a:lnTo>
                      <a:lnTo>
                        <a:pt x="2697" y="1295"/>
                      </a:lnTo>
                      <a:lnTo>
                        <a:pt x="2697" y="1294"/>
                      </a:lnTo>
                      <a:lnTo>
                        <a:pt x="2704" y="1294"/>
                      </a:lnTo>
                      <a:lnTo>
                        <a:pt x="2704" y="1292"/>
                      </a:lnTo>
                      <a:lnTo>
                        <a:pt x="2707" y="1292"/>
                      </a:lnTo>
                      <a:lnTo>
                        <a:pt x="2707" y="1290"/>
                      </a:lnTo>
                      <a:lnTo>
                        <a:pt x="2711" y="1290"/>
                      </a:lnTo>
                      <a:lnTo>
                        <a:pt x="2711" y="1290"/>
                      </a:lnTo>
                      <a:lnTo>
                        <a:pt x="2718" y="1290"/>
                      </a:lnTo>
                      <a:lnTo>
                        <a:pt x="2719" y="1290"/>
                      </a:lnTo>
                      <a:lnTo>
                        <a:pt x="2723" y="1288"/>
                      </a:lnTo>
                      <a:lnTo>
                        <a:pt x="2728" y="1288"/>
                      </a:lnTo>
                      <a:lnTo>
                        <a:pt x="2728" y="1294"/>
                      </a:lnTo>
                      <a:lnTo>
                        <a:pt x="2730" y="1294"/>
                      </a:lnTo>
                      <a:lnTo>
                        <a:pt x="2730" y="1295"/>
                      </a:lnTo>
                      <a:lnTo>
                        <a:pt x="2730" y="1297"/>
                      </a:lnTo>
                      <a:lnTo>
                        <a:pt x="2731" y="1299"/>
                      </a:lnTo>
                      <a:lnTo>
                        <a:pt x="2730" y="1302"/>
                      </a:lnTo>
                      <a:lnTo>
                        <a:pt x="2730" y="1302"/>
                      </a:lnTo>
                      <a:lnTo>
                        <a:pt x="2730" y="1304"/>
                      </a:lnTo>
                      <a:lnTo>
                        <a:pt x="2737" y="1304"/>
                      </a:lnTo>
                      <a:lnTo>
                        <a:pt x="2737" y="1306"/>
                      </a:lnTo>
                      <a:lnTo>
                        <a:pt x="2738" y="1306"/>
                      </a:lnTo>
                      <a:lnTo>
                        <a:pt x="2738" y="1308"/>
                      </a:lnTo>
                      <a:lnTo>
                        <a:pt x="2742" y="1308"/>
                      </a:lnTo>
                      <a:lnTo>
                        <a:pt x="2745" y="1318"/>
                      </a:lnTo>
                      <a:lnTo>
                        <a:pt x="2747" y="1318"/>
                      </a:lnTo>
                      <a:lnTo>
                        <a:pt x="2747" y="1320"/>
                      </a:lnTo>
                      <a:lnTo>
                        <a:pt x="2749" y="1318"/>
                      </a:lnTo>
                      <a:lnTo>
                        <a:pt x="2751" y="1318"/>
                      </a:lnTo>
                      <a:lnTo>
                        <a:pt x="2751" y="1321"/>
                      </a:lnTo>
                      <a:lnTo>
                        <a:pt x="2752" y="1321"/>
                      </a:lnTo>
                      <a:lnTo>
                        <a:pt x="2752" y="1323"/>
                      </a:lnTo>
                      <a:lnTo>
                        <a:pt x="2758" y="1321"/>
                      </a:lnTo>
                      <a:lnTo>
                        <a:pt x="2759" y="1320"/>
                      </a:lnTo>
                      <a:lnTo>
                        <a:pt x="2761" y="1320"/>
                      </a:lnTo>
                      <a:lnTo>
                        <a:pt x="2759" y="1321"/>
                      </a:lnTo>
                      <a:lnTo>
                        <a:pt x="2758" y="1323"/>
                      </a:lnTo>
                      <a:lnTo>
                        <a:pt x="2759" y="1327"/>
                      </a:lnTo>
                      <a:lnTo>
                        <a:pt x="2759" y="1330"/>
                      </a:lnTo>
                      <a:lnTo>
                        <a:pt x="2759" y="1332"/>
                      </a:lnTo>
                      <a:lnTo>
                        <a:pt x="2759" y="1335"/>
                      </a:lnTo>
                      <a:lnTo>
                        <a:pt x="2763" y="1337"/>
                      </a:lnTo>
                      <a:lnTo>
                        <a:pt x="2766" y="1339"/>
                      </a:lnTo>
                      <a:lnTo>
                        <a:pt x="2770" y="1341"/>
                      </a:lnTo>
                      <a:lnTo>
                        <a:pt x="2784" y="1341"/>
                      </a:lnTo>
                      <a:lnTo>
                        <a:pt x="2784" y="1339"/>
                      </a:lnTo>
                      <a:lnTo>
                        <a:pt x="2787" y="1337"/>
                      </a:lnTo>
                      <a:lnTo>
                        <a:pt x="2787" y="1335"/>
                      </a:lnTo>
                      <a:lnTo>
                        <a:pt x="2787" y="1335"/>
                      </a:lnTo>
                      <a:lnTo>
                        <a:pt x="2791" y="1332"/>
                      </a:lnTo>
                      <a:lnTo>
                        <a:pt x="2793" y="1332"/>
                      </a:lnTo>
                      <a:lnTo>
                        <a:pt x="2791" y="1335"/>
                      </a:lnTo>
                      <a:lnTo>
                        <a:pt x="2791" y="1337"/>
                      </a:lnTo>
                      <a:lnTo>
                        <a:pt x="2789" y="1341"/>
                      </a:lnTo>
                      <a:lnTo>
                        <a:pt x="2786" y="1342"/>
                      </a:lnTo>
                      <a:lnTo>
                        <a:pt x="2786" y="1344"/>
                      </a:lnTo>
                      <a:lnTo>
                        <a:pt x="2784" y="1346"/>
                      </a:lnTo>
                      <a:lnTo>
                        <a:pt x="2782" y="1348"/>
                      </a:lnTo>
                      <a:lnTo>
                        <a:pt x="2782" y="1349"/>
                      </a:lnTo>
                      <a:lnTo>
                        <a:pt x="2777" y="1349"/>
                      </a:lnTo>
                      <a:lnTo>
                        <a:pt x="2777" y="1349"/>
                      </a:lnTo>
                      <a:lnTo>
                        <a:pt x="2775" y="1349"/>
                      </a:lnTo>
                      <a:lnTo>
                        <a:pt x="2773" y="1353"/>
                      </a:lnTo>
                      <a:lnTo>
                        <a:pt x="2770" y="1351"/>
                      </a:lnTo>
                      <a:lnTo>
                        <a:pt x="2770" y="1353"/>
                      </a:lnTo>
                      <a:lnTo>
                        <a:pt x="2766" y="1353"/>
                      </a:lnTo>
                      <a:lnTo>
                        <a:pt x="2772" y="1363"/>
                      </a:lnTo>
                      <a:lnTo>
                        <a:pt x="2780" y="1372"/>
                      </a:lnTo>
                      <a:lnTo>
                        <a:pt x="2787" y="1383"/>
                      </a:lnTo>
                      <a:lnTo>
                        <a:pt x="2793" y="1383"/>
                      </a:lnTo>
                      <a:lnTo>
                        <a:pt x="2796" y="1381"/>
                      </a:lnTo>
                      <a:lnTo>
                        <a:pt x="2796" y="1379"/>
                      </a:lnTo>
                      <a:lnTo>
                        <a:pt x="2801" y="1377"/>
                      </a:lnTo>
                      <a:lnTo>
                        <a:pt x="2801" y="1376"/>
                      </a:lnTo>
                      <a:lnTo>
                        <a:pt x="2805" y="1376"/>
                      </a:lnTo>
                      <a:lnTo>
                        <a:pt x="2807" y="1374"/>
                      </a:lnTo>
                      <a:lnTo>
                        <a:pt x="2808" y="1374"/>
                      </a:lnTo>
                      <a:lnTo>
                        <a:pt x="2810" y="1369"/>
                      </a:lnTo>
                      <a:lnTo>
                        <a:pt x="2812" y="1365"/>
                      </a:lnTo>
                      <a:lnTo>
                        <a:pt x="2810" y="1356"/>
                      </a:lnTo>
                      <a:lnTo>
                        <a:pt x="2812" y="1356"/>
                      </a:lnTo>
                      <a:lnTo>
                        <a:pt x="2812" y="1349"/>
                      </a:lnTo>
                      <a:lnTo>
                        <a:pt x="2817" y="1349"/>
                      </a:lnTo>
                      <a:lnTo>
                        <a:pt x="2815" y="1353"/>
                      </a:lnTo>
                      <a:lnTo>
                        <a:pt x="2817" y="1355"/>
                      </a:lnTo>
                      <a:lnTo>
                        <a:pt x="2817" y="1356"/>
                      </a:lnTo>
                      <a:lnTo>
                        <a:pt x="2817" y="1356"/>
                      </a:lnTo>
                      <a:lnTo>
                        <a:pt x="2815" y="1356"/>
                      </a:lnTo>
                      <a:lnTo>
                        <a:pt x="2815" y="1360"/>
                      </a:lnTo>
                      <a:lnTo>
                        <a:pt x="2817" y="1360"/>
                      </a:lnTo>
                      <a:lnTo>
                        <a:pt x="2819" y="1362"/>
                      </a:lnTo>
                      <a:lnTo>
                        <a:pt x="2819" y="1363"/>
                      </a:lnTo>
                      <a:lnTo>
                        <a:pt x="2817" y="1363"/>
                      </a:lnTo>
                      <a:lnTo>
                        <a:pt x="2817" y="1365"/>
                      </a:lnTo>
                      <a:lnTo>
                        <a:pt x="2817" y="1370"/>
                      </a:lnTo>
                      <a:lnTo>
                        <a:pt x="2820" y="1374"/>
                      </a:lnTo>
                      <a:lnTo>
                        <a:pt x="2820" y="1376"/>
                      </a:lnTo>
                      <a:lnTo>
                        <a:pt x="2822" y="1376"/>
                      </a:lnTo>
                      <a:lnTo>
                        <a:pt x="2822" y="1377"/>
                      </a:lnTo>
                      <a:lnTo>
                        <a:pt x="2822" y="1379"/>
                      </a:lnTo>
                      <a:lnTo>
                        <a:pt x="2820" y="1379"/>
                      </a:lnTo>
                      <a:lnTo>
                        <a:pt x="2820" y="1379"/>
                      </a:lnTo>
                      <a:lnTo>
                        <a:pt x="2820" y="1384"/>
                      </a:lnTo>
                      <a:lnTo>
                        <a:pt x="2817" y="1386"/>
                      </a:lnTo>
                      <a:lnTo>
                        <a:pt x="2817" y="1388"/>
                      </a:lnTo>
                      <a:lnTo>
                        <a:pt x="2817" y="1390"/>
                      </a:lnTo>
                      <a:lnTo>
                        <a:pt x="2817" y="1391"/>
                      </a:lnTo>
                      <a:lnTo>
                        <a:pt x="2817" y="1393"/>
                      </a:lnTo>
                      <a:lnTo>
                        <a:pt x="2814" y="1395"/>
                      </a:lnTo>
                      <a:lnTo>
                        <a:pt x="2815" y="1397"/>
                      </a:lnTo>
                      <a:lnTo>
                        <a:pt x="2815" y="1398"/>
                      </a:lnTo>
                      <a:lnTo>
                        <a:pt x="2815" y="1400"/>
                      </a:lnTo>
                      <a:lnTo>
                        <a:pt x="2817" y="1400"/>
                      </a:lnTo>
                      <a:lnTo>
                        <a:pt x="2817" y="1404"/>
                      </a:lnTo>
                      <a:lnTo>
                        <a:pt x="2820" y="1405"/>
                      </a:lnTo>
                      <a:lnTo>
                        <a:pt x="2819" y="1409"/>
                      </a:lnTo>
                      <a:lnTo>
                        <a:pt x="2820" y="1409"/>
                      </a:lnTo>
                      <a:lnTo>
                        <a:pt x="2820" y="1416"/>
                      </a:lnTo>
                      <a:lnTo>
                        <a:pt x="2819" y="1416"/>
                      </a:lnTo>
                      <a:lnTo>
                        <a:pt x="2819" y="1419"/>
                      </a:lnTo>
                      <a:lnTo>
                        <a:pt x="2820" y="1419"/>
                      </a:lnTo>
                      <a:lnTo>
                        <a:pt x="2820" y="1430"/>
                      </a:lnTo>
                      <a:lnTo>
                        <a:pt x="2820" y="1430"/>
                      </a:lnTo>
                      <a:lnTo>
                        <a:pt x="2820" y="1433"/>
                      </a:lnTo>
                      <a:lnTo>
                        <a:pt x="2822" y="1433"/>
                      </a:lnTo>
                      <a:lnTo>
                        <a:pt x="2822" y="1437"/>
                      </a:lnTo>
                      <a:lnTo>
                        <a:pt x="2824" y="1437"/>
                      </a:lnTo>
                      <a:lnTo>
                        <a:pt x="2824" y="1437"/>
                      </a:lnTo>
                      <a:lnTo>
                        <a:pt x="2822" y="1437"/>
                      </a:lnTo>
                      <a:lnTo>
                        <a:pt x="2822" y="1438"/>
                      </a:lnTo>
                      <a:lnTo>
                        <a:pt x="2822" y="1440"/>
                      </a:lnTo>
                      <a:lnTo>
                        <a:pt x="2824" y="1440"/>
                      </a:lnTo>
                      <a:lnTo>
                        <a:pt x="2824" y="1442"/>
                      </a:lnTo>
                      <a:lnTo>
                        <a:pt x="2824" y="1442"/>
                      </a:lnTo>
                      <a:lnTo>
                        <a:pt x="2824" y="1445"/>
                      </a:lnTo>
                      <a:lnTo>
                        <a:pt x="2826" y="1445"/>
                      </a:lnTo>
                      <a:lnTo>
                        <a:pt x="2826" y="1452"/>
                      </a:lnTo>
                      <a:lnTo>
                        <a:pt x="2826" y="1452"/>
                      </a:lnTo>
                      <a:lnTo>
                        <a:pt x="2826" y="1459"/>
                      </a:lnTo>
                      <a:lnTo>
                        <a:pt x="2827" y="1459"/>
                      </a:lnTo>
                      <a:lnTo>
                        <a:pt x="2827" y="1463"/>
                      </a:lnTo>
                      <a:lnTo>
                        <a:pt x="2829" y="1463"/>
                      </a:lnTo>
                      <a:lnTo>
                        <a:pt x="2829" y="1468"/>
                      </a:lnTo>
                      <a:lnTo>
                        <a:pt x="2829" y="1468"/>
                      </a:lnTo>
                      <a:lnTo>
                        <a:pt x="2829" y="1470"/>
                      </a:lnTo>
                      <a:lnTo>
                        <a:pt x="2831" y="1470"/>
                      </a:lnTo>
                      <a:lnTo>
                        <a:pt x="2833" y="1477"/>
                      </a:lnTo>
                      <a:lnTo>
                        <a:pt x="2833" y="1477"/>
                      </a:lnTo>
                      <a:lnTo>
                        <a:pt x="2833" y="1479"/>
                      </a:lnTo>
                      <a:lnTo>
                        <a:pt x="2834" y="1479"/>
                      </a:lnTo>
                      <a:lnTo>
                        <a:pt x="2834" y="1482"/>
                      </a:lnTo>
                      <a:lnTo>
                        <a:pt x="2834" y="1482"/>
                      </a:lnTo>
                      <a:lnTo>
                        <a:pt x="2834" y="1484"/>
                      </a:lnTo>
                      <a:lnTo>
                        <a:pt x="2836" y="1484"/>
                      </a:lnTo>
                      <a:lnTo>
                        <a:pt x="2836" y="1487"/>
                      </a:lnTo>
                      <a:lnTo>
                        <a:pt x="2838" y="1487"/>
                      </a:lnTo>
                      <a:lnTo>
                        <a:pt x="2838" y="1491"/>
                      </a:lnTo>
                      <a:lnTo>
                        <a:pt x="2838" y="1491"/>
                      </a:lnTo>
                      <a:lnTo>
                        <a:pt x="2838" y="1494"/>
                      </a:lnTo>
                      <a:lnTo>
                        <a:pt x="2840" y="1494"/>
                      </a:lnTo>
                      <a:lnTo>
                        <a:pt x="2840" y="1500"/>
                      </a:lnTo>
                      <a:lnTo>
                        <a:pt x="2841" y="1500"/>
                      </a:lnTo>
                      <a:lnTo>
                        <a:pt x="2841" y="1508"/>
                      </a:lnTo>
                      <a:lnTo>
                        <a:pt x="2843" y="1508"/>
                      </a:lnTo>
                      <a:lnTo>
                        <a:pt x="2843" y="1519"/>
                      </a:lnTo>
                      <a:lnTo>
                        <a:pt x="2845" y="1519"/>
                      </a:lnTo>
                      <a:lnTo>
                        <a:pt x="2845" y="1522"/>
                      </a:lnTo>
                      <a:lnTo>
                        <a:pt x="2845" y="1522"/>
                      </a:lnTo>
                      <a:lnTo>
                        <a:pt x="2845" y="1524"/>
                      </a:lnTo>
                      <a:lnTo>
                        <a:pt x="2847" y="1524"/>
                      </a:lnTo>
                      <a:lnTo>
                        <a:pt x="2847" y="1533"/>
                      </a:lnTo>
                      <a:lnTo>
                        <a:pt x="2848" y="1533"/>
                      </a:lnTo>
                      <a:lnTo>
                        <a:pt x="2848" y="1534"/>
                      </a:lnTo>
                      <a:lnTo>
                        <a:pt x="2854" y="1536"/>
                      </a:lnTo>
                      <a:lnTo>
                        <a:pt x="2854" y="1543"/>
                      </a:lnTo>
                      <a:lnTo>
                        <a:pt x="2855" y="1543"/>
                      </a:lnTo>
                      <a:lnTo>
                        <a:pt x="2855" y="1545"/>
                      </a:lnTo>
                      <a:lnTo>
                        <a:pt x="2857" y="1547"/>
                      </a:lnTo>
                      <a:lnTo>
                        <a:pt x="2859" y="1550"/>
                      </a:lnTo>
                      <a:lnTo>
                        <a:pt x="2859" y="1550"/>
                      </a:lnTo>
                      <a:lnTo>
                        <a:pt x="2862" y="1561"/>
                      </a:lnTo>
                      <a:lnTo>
                        <a:pt x="2864" y="1562"/>
                      </a:lnTo>
                      <a:lnTo>
                        <a:pt x="2866" y="1566"/>
                      </a:lnTo>
                      <a:lnTo>
                        <a:pt x="2868" y="1568"/>
                      </a:lnTo>
                      <a:lnTo>
                        <a:pt x="2868" y="1569"/>
                      </a:lnTo>
                      <a:lnTo>
                        <a:pt x="2868" y="1569"/>
                      </a:lnTo>
                      <a:lnTo>
                        <a:pt x="2869" y="1575"/>
                      </a:lnTo>
                      <a:lnTo>
                        <a:pt x="2868" y="1576"/>
                      </a:lnTo>
                      <a:lnTo>
                        <a:pt x="2868" y="1576"/>
                      </a:lnTo>
                      <a:lnTo>
                        <a:pt x="2868" y="1576"/>
                      </a:lnTo>
                      <a:lnTo>
                        <a:pt x="2866" y="1576"/>
                      </a:lnTo>
                      <a:lnTo>
                        <a:pt x="2866" y="1578"/>
                      </a:lnTo>
                      <a:lnTo>
                        <a:pt x="2868" y="1578"/>
                      </a:lnTo>
                      <a:lnTo>
                        <a:pt x="2868" y="1580"/>
                      </a:lnTo>
                      <a:lnTo>
                        <a:pt x="2868" y="1582"/>
                      </a:lnTo>
                      <a:lnTo>
                        <a:pt x="2871" y="1583"/>
                      </a:lnTo>
                      <a:lnTo>
                        <a:pt x="2871" y="1587"/>
                      </a:lnTo>
                      <a:lnTo>
                        <a:pt x="2873" y="1587"/>
                      </a:lnTo>
                      <a:lnTo>
                        <a:pt x="2873" y="1589"/>
                      </a:lnTo>
                      <a:lnTo>
                        <a:pt x="2875" y="1590"/>
                      </a:lnTo>
                      <a:lnTo>
                        <a:pt x="2875" y="1592"/>
                      </a:lnTo>
                      <a:lnTo>
                        <a:pt x="2876" y="1592"/>
                      </a:lnTo>
                      <a:lnTo>
                        <a:pt x="2876" y="1596"/>
                      </a:lnTo>
                      <a:lnTo>
                        <a:pt x="2876" y="1596"/>
                      </a:lnTo>
                      <a:lnTo>
                        <a:pt x="2876" y="1597"/>
                      </a:lnTo>
                      <a:lnTo>
                        <a:pt x="2880" y="1599"/>
                      </a:lnTo>
                      <a:lnTo>
                        <a:pt x="2880" y="1601"/>
                      </a:lnTo>
                      <a:lnTo>
                        <a:pt x="2880" y="1601"/>
                      </a:lnTo>
                      <a:lnTo>
                        <a:pt x="2880" y="1603"/>
                      </a:lnTo>
                      <a:lnTo>
                        <a:pt x="2882" y="1604"/>
                      </a:lnTo>
                      <a:lnTo>
                        <a:pt x="2883" y="1604"/>
                      </a:lnTo>
                      <a:lnTo>
                        <a:pt x="2887" y="1604"/>
                      </a:lnTo>
                      <a:lnTo>
                        <a:pt x="2887" y="1604"/>
                      </a:lnTo>
                      <a:lnTo>
                        <a:pt x="2890" y="1603"/>
                      </a:lnTo>
                      <a:lnTo>
                        <a:pt x="2892" y="1601"/>
                      </a:lnTo>
                      <a:lnTo>
                        <a:pt x="2894" y="1597"/>
                      </a:lnTo>
                      <a:lnTo>
                        <a:pt x="2894" y="1594"/>
                      </a:lnTo>
                      <a:lnTo>
                        <a:pt x="2901" y="1590"/>
                      </a:lnTo>
                      <a:lnTo>
                        <a:pt x="2901" y="1587"/>
                      </a:lnTo>
                      <a:lnTo>
                        <a:pt x="2903" y="1587"/>
                      </a:lnTo>
                      <a:lnTo>
                        <a:pt x="2903" y="1583"/>
                      </a:lnTo>
                      <a:lnTo>
                        <a:pt x="2904" y="1582"/>
                      </a:lnTo>
                      <a:lnTo>
                        <a:pt x="2904" y="1580"/>
                      </a:lnTo>
                      <a:lnTo>
                        <a:pt x="2908" y="1578"/>
                      </a:lnTo>
                      <a:lnTo>
                        <a:pt x="2910" y="1576"/>
                      </a:lnTo>
                      <a:lnTo>
                        <a:pt x="2910" y="1575"/>
                      </a:lnTo>
                      <a:lnTo>
                        <a:pt x="2910" y="1573"/>
                      </a:lnTo>
                      <a:lnTo>
                        <a:pt x="2910" y="1571"/>
                      </a:lnTo>
                      <a:lnTo>
                        <a:pt x="2916" y="1571"/>
                      </a:lnTo>
                      <a:lnTo>
                        <a:pt x="2916" y="1571"/>
                      </a:lnTo>
                      <a:lnTo>
                        <a:pt x="2916" y="1571"/>
                      </a:lnTo>
                      <a:lnTo>
                        <a:pt x="2916" y="1571"/>
                      </a:lnTo>
                      <a:lnTo>
                        <a:pt x="2916" y="1564"/>
                      </a:lnTo>
                      <a:lnTo>
                        <a:pt x="2916" y="1564"/>
                      </a:lnTo>
                      <a:lnTo>
                        <a:pt x="2916" y="1562"/>
                      </a:lnTo>
                      <a:lnTo>
                        <a:pt x="2915" y="1562"/>
                      </a:lnTo>
                      <a:lnTo>
                        <a:pt x="2915" y="1550"/>
                      </a:lnTo>
                      <a:lnTo>
                        <a:pt x="2913" y="1550"/>
                      </a:lnTo>
                      <a:lnTo>
                        <a:pt x="2913" y="1550"/>
                      </a:lnTo>
                      <a:lnTo>
                        <a:pt x="2915" y="1550"/>
                      </a:lnTo>
                      <a:lnTo>
                        <a:pt x="2915" y="1547"/>
                      </a:lnTo>
                      <a:lnTo>
                        <a:pt x="2916" y="1543"/>
                      </a:lnTo>
                      <a:lnTo>
                        <a:pt x="2916" y="1541"/>
                      </a:lnTo>
                      <a:lnTo>
                        <a:pt x="2920" y="1538"/>
                      </a:lnTo>
                      <a:lnTo>
                        <a:pt x="2922" y="1529"/>
                      </a:lnTo>
                      <a:lnTo>
                        <a:pt x="2923" y="1529"/>
                      </a:lnTo>
                      <a:lnTo>
                        <a:pt x="2920" y="1508"/>
                      </a:lnTo>
                      <a:lnTo>
                        <a:pt x="2922" y="1487"/>
                      </a:lnTo>
                      <a:lnTo>
                        <a:pt x="2922" y="1487"/>
                      </a:lnTo>
                      <a:lnTo>
                        <a:pt x="2922" y="1486"/>
                      </a:lnTo>
                      <a:lnTo>
                        <a:pt x="2923" y="1486"/>
                      </a:lnTo>
                      <a:lnTo>
                        <a:pt x="2923" y="1484"/>
                      </a:lnTo>
                      <a:lnTo>
                        <a:pt x="2923" y="1482"/>
                      </a:lnTo>
                      <a:lnTo>
                        <a:pt x="2922" y="1482"/>
                      </a:lnTo>
                      <a:lnTo>
                        <a:pt x="2922" y="1482"/>
                      </a:lnTo>
                      <a:lnTo>
                        <a:pt x="2922" y="1473"/>
                      </a:lnTo>
                      <a:lnTo>
                        <a:pt x="2923" y="1470"/>
                      </a:lnTo>
                      <a:lnTo>
                        <a:pt x="2925" y="1468"/>
                      </a:lnTo>
                      <a:lnTo>
                        <a:pt x="2925" y="1466"/>
                      </a:lnTo>
                      <a:lnTo>
                        <a:pt x="2929" y="1466"/>
                      </a:lnTo>
                      <a:lnTo>
                        <a:pt x="2930" y="1466"/>
                      </a:lnTo>
                      <a:lnTo>
                        <a:pt x="2934" y="1466"/>
                      </a:lnTo>
                      <a:lnTo>
                        <a:pt x="2936" y="1466"/>
                      </a:lnTo>
                      <a:lnTo>
                        <a:pt x="2939" y="1461"/>
                      </a:lnTo>
                      <a:lnTo>
                        <a:pt x="2950" y="1458"/>
                      </a:lnTo>
                      <a:lnTo>
                        <a:pt x="2950" y="1454"/>
                      </a:lnTo>
                      <a:lnTo>
                        <a:pt x="2951" y="1454"/>
                      </a:lnTo>
                      <a:lnTo>
                        <a:pt x="2951" y="1454"/>
                      </a:lnTo>
                      <a:lnTo>
                        <a:pt x="2951" y="1449"/>
                      </a:lnTo>
                      <a:lnTo>
                        <a:pt x="2951" y="1449"/>
                      </a:lnTo>
                      <a:lnTo>
                        <a:pt x="2951" y="1445"/>
                      </a:lnTo>
                      <a:lnTo>
                        <a:pt x="2953" y="1445"/>
                      </a:lnTo>
                      <a:lnTo>
                        <a:pt x="2953" y="1444"/>
                      </a:lnTo>
                      <a:lnTo>
                        <a:pt x="2955" y="1444"/>
                      </a:lnTo>
                      <a:lnTo>
                        <a:pt x="2955" y="1444"/>
                      </a:lnTo>
                      <a:lnTo>
                        <a:pt x="2955" y="1444"/>
                      </a:lnTo>
                      <a:lnTo>
                        <a:pt x="2955" y="1442"/>
                      </a:lnTo>
                      <a:lnTo>
                        <a:pt x="2955" y="1442"/>
                      </a:lnTo>
                      <a:lnTo>
                        <a:pt x="2958" y="1442"/>
                      </a:lnTo>
                      <a:lnTo>
                        <a:pt x="2958" y="1440"/>
                      </a:lnTo>
                      <a:lnTo>
                        <a:pt x="2967" y="1440"/>
                      </a:lnTo>
                      <a:lnTo>
                        <a:pt x="2969" y="1437"/>
                      </a:lnTo>
                      <a:lnTo>
                        <a:pt x="2972" y="1433"/>
                      </a:lnTo>
                      <a:lnTo>
                        <a:pt x="2976" y="1433"/>
                      </a:lnTo>
                      <a:lnTo>
                        <a:pt x="2979" y="1431"/>
                      </a:lnTo>
                      <a:lnTo>
                        <a:pt x="2981" y="1428"/>
                      </a:lnTo>
                      <a:lnTo>
                        <a:pt x="2983" y="1424"/>
                      </a:lnTo>
                      <a:lnTo>
                        <a:pt x="2986" y="1421"/>
                      </a:lnTo>
                      <a:lnTo>
                        <a:pt x="2988" y="1418"/>
                      </a:lnTo>
                      <a:lnTo>
                        <a:pt x="2990" y="1414"/>
                      </a:lnTo>
                      <a:lnTo>
                        <a:pt x="2992" y="1414"/>
                      </a:lnTo>
                      <a:lnTo>
                        <a:pt x="2993" y="1411"/>
                      </a:lnTo>
                      <a:lnTo>
                        <a:pt x="2995" y="1411"/>
                      </a:lnTo>
                      <a:lnTo>
                        <a:pt x="2997" y="1409"/>
                      </a:lnTo>
                      <a:lnTo>
                        <a:pt x="2997" y="1409"/>
                      </a:lnTo>
                      <a:lnTo>
                        <a:pt x="2997" y="1404"/>
                      </a:lnTo>
                      <a:lnTo>
                        <a:pt x="2999" y="1404"/>
                      </a:lnTo>
                      <a:lnTo>
                        <a:pt x="2999" y="1404"/>
                      </a:lnTo>
                      <a:lnTo>
                        <a:pt x="3000" y="1402"/>
                      </a:lnTo>
                      <a:lnTo>
                        <a:pt x="3007" y="1402"/>
                      </a:lnTo>
                      <a:lnTo>
                        <a:pt x="3009" y="1400"/>
                      </a:lnTo>
                      <a:lnTo>
                        <a:pt x="3012" y="1398"/>
                      </a:lnTo>
                      <a:lnTo>
                        <a:pt x="3014" y="1397"/>
                      </a:lnTo>
                      <a:lnTo>
                        <a:pt x="3018" y="1397"/>
                      </a:lnTo>
                      <a:lnTo>
                        <a:pt x="3018" y="1395"/>
                      </a:lnTo>
                      <a:lnTo>
                        <a:pt x="3021" y="1391"/>
                      </a:lnTo>
                      <a:lnTo>
                        <a:pt x="3025" y="1388"/>
                      </a:lnTo>
                      <a:lnTo>
                        <a:pt x="3025" y="1386"/>
                      </a:lnTo>
                      <a:lnTo>
                        <a:pt x="3025" y="1386"/>
                      </a:lnTo>
                      <a:lnTo>
                        <a:pt x="3025" y="1377"/>
                      </a:lnTo>
                      <a:lnTo>
                        <a:pt x="3025" y="1377"/>
                      </a:lnTo>
                      <a:lnTo>
                        <a:pt x="3025" y="1376"/>
                      </a:lnTo>
                      <a:lnTo>
                        <a:pt x="3026" y="1376"/>
                      </a:lnTo>
                      <a:lnTo>
                        <a:pt x="3026" y="1374"/>
                      </a:lnTo>
                      <a:lnTo>
                        <a:pt x="3026" y="1374"/>
                      </a:lnTo>
                      <a:lnTo>
                        <a:pt x="3028" y="1372"/>
                      </a:lnTo>
                      <a:lnTo>
                        <a:pt x="3028" y="1370"/>
                      </a:lnTo>
                      <a:lnTo>
                        <a:pt x="3028" y="1369"/>
                      </a:lnTo>
                      <a:lnTo>
                        <a:pt x="3032" y="1369"/>
                      </a:lnTo>
                      <a:lnTo>
                        <a:pt x="3033" y="1367"/>
                      </a:lnTo>
                      <a:lnTo>
                        <a:pt x="3037" y="1367"/>
                      </a:lnTo>
                      <a:lnTo>
                        <a:pt x="3037" y="1365"/>
                      </a:lnTo>
                      <a:lnTo>
                        <a:pt x="3037" y="1365"/>
                      </a:lnTo>
                      <a:lnTo>
                        <a:pt x="3039" y="1365"/>
                      </a:lnTo>
                      <a:lnTo>
                        <a:pt x="3039" y="1363"/>
                      </a:lnTo>
                      <a:lnTo>
                        <a:pt x="3039" y="1363"/>
                      </a:lnTo>
                      <a:lnTo>
                        <a:pt x="3039" y="1365"/>
                      </a:lnTo>
                      <a:lnTo>
                        <a:pt x="3047" y="1365"/>
                      </a:lnTo>
                      <a:lnTo>
                        <a:pt x="3047" y="1369"/>
                      </a:lnTo>
                      <a:lnTo>
                        <a:pt x="3051" y="1369"/>
                      </a:lnTo>
                      <a:lnTo>
                        <a:pt x="3053" y="1369"/>
                      </a:lnTo>
                      <a:lnTo>
                        <a:pt x="3054" y="1367"/>
                      </a:lnTo>
                      <a:lnTo>
                        <a:pt x="3056" y="1365"/>
                      </a:lnTo>
                      <a:lnTo>
                        <a:pt x="3060" y="1365"/>
                      </a:lnTo>
                      <a:lnTo>
                        <a:pt x="3060" y="1362"/>
                      </a:lnTo>
                      <a:lnTo>
                        <a:pt x="3061" y="1362"/>
                      </a:lnTo>
                      <a:lnTo>
                        <a:pt x="3061" y="1363"/>
                      </a:lnTo>
                      <a:lnTo>
                        <a:pt x="3061" y="1363"/>
                      </a:lnTo>
                      <a:lnTo>
                        <a:pt x="3065" y="1362"/>
                      </a:lnTo>
                      <a:lnTo>
                        <a:pt x="3065" y="1360"/>
                      </a:lnTo>
                      <a:lnTo>
                        <a:pt x="3067" y="1360"/>
                      </a:lnTo>
                      <a:lnTo>
                        <a:pt x="3068" y="1362"/>
                      </a:lnTo>
                      <a:lnTo>
                        <a:pt x="3068" y="1363"/>
                      </a:lnTo>
                      <a:lnTo>
                        <a:pt x="3070" y="1363"/>
                      </a:lnTo>
                      <a:lnTo>
                        <a:pt x="3072" y="1362"/>
                      </a:lnTo>
                      <a:lnTo>
                        <a:pt x="3074" y="1360"/>
                      </a:lnTo>
                      <a:lnTo>
                        <a:pt x="3075" y="1358"/>
                      </a:lnTo>
                      <a:lnTo>
                        <a:pt x="3074" y="1355"/>
                      </a:lnTo>
                      <a:lnTo>
                        <a:pt x="3072" y="1351"/>
                      </a:lnTo>
                      <a:lnTo>
                        <a:pt x="3072" y="1348"/>
                      </a:lnTo>
                      <a:lnTo>
                        <a:pt x="3077" y="1346"/>
                      </a:lnTo>
                      <a:lnTo>
                        <a:pt x="3077" y="1342"/>
                      </a:lnTo>
                      <a:lnTo>
                        <a:pt x="3075" y="1342"/>
                      </a:lnTo>
                      <a:lnTo>
                        <a:pt x="3075" y="1341"/>
                      </a:lnTo>
                      <a:lnTo>
                        <a:pt x="3074" y="1341"/>
                      </a:lnTo>
                      <a:lnTo>
                        <a:pt x="3074" y="1337"/>
                      </a:lnTo>
                      <a:lnTo>
                        <a:pt x="3072" y="1337"/>
                      </a:lnTo>
                      <a:lnTo>
                        <a:pt x="3072" y="1335"/>
                      </a:lnTo>
                      <a:lnTo>
                        <a:pt x="3081" y="1341"/>
                      </a:lnTo>
                      <a:lnTo>
                        <a:pt x="3081" y="1344"/>
                      </a:lnTo>
                      <a:lnTo>
                        <a:pt x="3088" y="1344"/>
                      </a:lnTo>
                      <a:lnTo>
                        <a:pt x="3088" y="1348"/>
                      </a:lnTo>
                      <a:lnTo>
                        <a:pt x="3091" y="1348"/>
                      </a:lnTo>
                      <a:lnTo>
                        <a:pt x="3091" y="1349"/>
                      </a:lnTo>
                      <a:lnTo>
                        <a:pt x="3091" y="1351"/>
                      </a:lnTo>
                      <a:lnTo>
                        <a:pt x="3091" y="1353"/>
                      </a:lnTo>
                      <a:lnTo>
                        <a:pt x="3095" y="1355"/>
                      </a:lnTo>
                      <a:lnTo>
                        <a:pt x="3095" y="1358"/>
                      </a:lnTo>
                      <a:lnTo>
                        <a:pt x="3096" y="1360"/>
                      </a:lnTo>
                      <a:lnTo>
                        <a:pt x="3098" y="1363"/>
                      </a:lnTo>
                      <a:lnTo>
                        <a:pt x="3098" y="1367"/>
                      </a:lnTo>
                      <a:lnTo>
                        <a:pt x="3098" y="1370"/>
                      </a:lnTo>
                      <a:lnTo>
                        <a:pt x="3098" y="1374"/>
                      </a:lnTo>
                      <a:lnTo>
                        <a:pt x="3098" y="1377"/>
                      </a:lnTo>
                      <a:lnTo>
                        <a:pt x="3100" y="1377"/>
                      </a:lnTo>
                      <a:lnTo>
                        <a:pt x="3100" y="1379"/>
                      </a:lnTo>
                      <a:lnTo>
                        <a:pt x="3102" y="1381"/>
                      </a:lnTo>
                      <a:lnTo>
                        <a:pt x="3102" y="1386"/>
                      </a:lnTo>
                      <a:lnTo>
                        <a:pt x="3103" y="1386"/>
                      </a:lnTo>
                      <a:lnTo>
                        <a:pt x="3103" y="1388"/>
                      </a:lnTo>
                      <a:lnTo>
                        <a:pt x="3105" y="1390"/>
                      </a:lnTo>
                      <a:lnTo>
                        <a:pt x="3105" y="1393"/>
                      </a:lnTo>
                      <a:lnTo>
                        <a:pt x="3107" y="1393"/>
                      </a:lnTo>
                      <a:lnTo>
                        <a:pt x="3108" y="1397"/>
                      </a:lnTo>
                      <a:lnTo>
                        <a:pt x="3110" y="1397"/>
                      </a:lnTo>
                      <a:lnTo>
                        <a:pt x="3110" y="1395"/>
                      </a:lnTo>
                      <a:lnTo>
                        <a:pt x="3110" y="1395"/>
                      </a:lnTo>
                      <a:lnTo>
                        <a:pt x="3112" y="1395"/>
                      </a:lnTo>
                      <a:lnTo>
                        <a:pt x="3112" y="1393"/>
                      </a:lnTo>
                      <a:lnTo>
                        <a:pt x="3114" y="1393"/>
                      </a:lnTo>
                      <a:lnTo>
                        <a:pt x="3114" y="1391"/>
                      </a:lnTo>
                      <a:lnTo>
                        <a:pt x="3119" y="1391"/>
                      </a:lnTo>
                      <a:lnTo>
                        <a:pt x="3119" y="1395"/>
                      </a:lnTo>
                      <a:lnTo>
                        <a:pt x="3119" y="1398"/>
                      </a:lnTo>
                      <a:lnTo>
                        <a:pt x="3119" y="1400"/>
                      </a:lnTo>
                      <a:lnTo>
                        <a:pt x="3122" y="1400"/>
                      </a:lnTo>
                      <a:lnTo>
                        <a:pt x="3122" y="1405"/>
                      </a:lnTo>
                      <a:lnTo>
                        <a:pt x="3122" y="1409"/>
                      </a:lnTo>
                      <a:lnTo>
                        <a:pt x="3126" y="1409"/>
                      </a:lnTo>
                      <a:lnTo>
                        <a:pt x="3124" y="1411"/>
                      </a:lnTo>
                      <a:lnTo>
                        <a:pt x="3126" y="1423"/>
                      </a:lnTo>
                      <a:lnTo>
                        <a:pt x="3129" y="1424"/>
                      </a:lnTo>
                      <a:lnTo>
                        <a:pt x="3131" y="1428"/>
                      </a:lnTo>
                      <a:lnTo>
                        <a:pt x="3131" y="1428"/>
                      </a:lnTo>
                      <a:lnTo>
                        <a:pt x="3129" y="1428"/>
                      </a:lnTo>
                      <a:lnTo>
                        <a:pt x="3129" y="1430"/>
                      </a:lnTo>
                      <a:lnTo>
                        <a:pt x="3131" y="1430"/>
                      </a:lnTo>
                      <a:lnTo>
                        <a:pt x="3131" y="1433"/>
                      </a:lnTo>
                      <a:lnTo>
                        <a:pt x="3133" y="1433"/>
                      </a:lnTo>
                      <a:lnTo>
                        <a:pt x="3131" y="1444"/>
                      </a:lnTo>
                      <a:lnTo>
                        <a:pt x="3129" y="1444"/>
                      </a:lnTo>
                      <a:lnTo>
                        <a:pt x="3129" y="1449"/>
                      </a:lnTo>
                      <a:lnTo>
                        <a:pt x="3128" y="1449"/>
                      </a:lnTo>
                      <a:lnTo>
                        <a:pt x="3128" y="1452"/>
                      </a:lnTo>
                      <a:lnTo>
                        <a:pt x="3126" y="1452"/>
                      </a:lnTo>
                      <a:lnTo>
                        <a:pt x="3126" y="1461"/>
                      </a:lnTo>
                      <a:lnTo>
                        <a:pt x="3126" y="1461"/>
                      </a:lnTo>
                      <a:lnTo>
                        <a:pt x="3126" y="1463"/>
                      </a:lnTo>
                      <a:lnTo>
                        <a:pt x="3128" y="1465"/>
                      </a:lnTo>
                      <a:lnTo>
                        <a:pt x="3129" y="1466"/>
                      </a:lnTo>
                      <a:lnTo>
                        <a:pt x="3131" y="1466"/>
                      </a:lnTo>
                      <a:lnTo>
                        <a:pt x="3133" y="1465"/>
                      </a:lnTo>
                      <a:lnTo>
                        <a:pt x="3133" y="1465"/>
                      </a:lnTo>
                      <a:lnTo>
                        <a:pt x="3135" y="1466"/>
                      </a:lnTo>
                      <a:lnTo>
                        <a:pt x="3136" y="1466"/>
                      </a:lnTo>
                      <a:lnTo>
                        <a:pt x="3136" y="1466"/>
                      </a:lnTo>
                      <a:lnTo>
                        <a:pt x="3136" y="1466"/>
                      </a:lnTo>
                      <a:lnTo>
                        <a:pt x="3145" y="1466"/>
                      </a:lnTo>
                      <a:lnTo>
                        <a:pt x="3145" y="1465"/>
                      </a:lnTo>
                      <a:lnTo>
                        <a:pt x="3147" y="1463"/>
                      </a:lnTo>
                      <a:lnTo>
                        <a:pt x="3147" y="1461"/>
                      </a:lnTo>
                      <a:lnTo>
                        <a:pt x="3150" y="1461"/>
                      </a:lnTo>
                      <a:lnTo>
                        <a:pt x="3150" y="1461"/>
                      </a:lnTo>
                      <a:lnTo>
                        <a:pt x="3152" y="1459"/>
                      </a:lnTo>
                      <a:lnTo>
                        <a:pt x="3154" y="1459"/>
                      </a:lnTo>
                      <a:lnTo>
                        <a:pt x="3156" y="1458"/>
                      </a:lnTo>
                      <a:lnTo>
                        <a:pt x="3159" y="1445"/>
                      </a:lnTo>
                      <a:lnTo>
                        <a:pt x="3161" y="1445"/>
                      </a:lnTo>
                      <a:lnTo>
                        <a:pt x="3163" y="1449"/>
                      </a:lnTo>
                      <a:lnTo>
                        <a:pt x="3166" y="1449"/>
                      </a:lnTo>
                      <a:lnTo>
                        <a:pt x="3166" y="1451"/>
                      </a:lnTo>
                      <a:lnTo>
                        <a:pt x="3168" y="1452"/>
                      </a:lnTo>
                      <a:lnTo>
                        <a:pt x="3170" y="1454"/>
                      </a:lnTo>
                      <a:lnTo>
                        <a:pt x="3170" y="1456"/>
                      </a:lnTo>
                      <a:lnTo>
                        <a:pt x="3170" y="1458"/>
                      </a:lnTo>
                      <a:lnTo>
                        <a:pt x="3175" y="1458"/>
                      </a:lnTo>
                      <a:lnTo>
                        <a:pt x="3175" y="1458"/>
                      </a:lnTo>
                      <a:lnTo>
                        <a:pt x="3175" y="1458"/>
                      </a:lnTo>
                      <a:lnTo>
                        <a:pt x="3175" y="1461"/>
                      </a:lnTo>
                      <a:lnTo>
                        <a:pt x="3175" y="1461"/>
                      </a:lnTo>
                      <a:lnTo>
                        <a:pt x="3175" y="1463"/>
                      </a:lnTo>
                      <a:lnTo>
                        <a:pt x="3175" y="1463"/>
                      </a:lnTo>
                      <a:lnTo>
                        <a:pt x="3175" y="1463"/>
                      </a:lnTo>
                      <a:lnTo>
                        <a:pt x="3175" y="1465"/>
                      </a:lnTo>
                      <a:lnTo>
                        <a:pt x="3173" y="1466"/>
                      </a:lnTo>
                      <a:lnTo>
                        <a:pt x="3173" y="1470"/>
                      </a:lnTo>
                      <a:lnTo>
                        <a:pt x="3175" y="1472"/>
                      </a:lnTo>
                      <a:lnTo>
                        <a:pt x="3175" y="1472"/>
                      </a:lnTo>
                      <a:lnTo>
                        <a:pt x="3177" y="1473"/>
                      </a:lnTo>
                      <a:lnTo>
                        <a:pt x="3178" y="1473"/>
                      </a:lnTo>
                      <a:lnTo>
                        <a:pt x="3178" y="1477"/>
                      </a:lnTo>
                      <a:lnTo>
                        <a:pt x="3180" y="1477"/>
                      </a:lnTo>
                      <a:lnTo>
                        <a:pt x="3180" y="1479"/>
                      </a:lnTo>
                      <a:lnTo>
                        <a:pt x="3180" y="1479"/>
                      </a:lnTo>
                      <a:lnTo>
                        <a:pt x="3180" y="1487"/>
                      </a:lnTo>
                      <a:lnTo>
                        <a:pt x="3182" y="1487"/>
                      </a:lnTo>
                      <a:lnTo>
                        <a:pt x="3182" y="1494"/>
                      </a:lnTo>
                      <a:lnTo>
                        <a:pt x="3184" y="1494"/>
                      </a:lnTo>
                      <a:lnTo>
                        <a:pt x="3184" y="1500"/>
                      </a:lnTo>
                      <a:lnTo>
                        <a:pt x="3184" y="1500"/>
                      </a:lnTo>
                      <a:lnTo>
                        <a:pt x="3184" y="1505"/>
                      </a:lnTo>
                      <a:lnTo>
                        <a:pt x="3189" y="1507"/>
                      </a:lnTo>
                      <a:lnTo>
                        <a:pt x="3189" y="1517"/>
                      </a:lnTo>
                      <a:lnTo>
                        <a:pt x="3191" y="1517"/>
                      </a:lnTo>
                      <a:lnTo>
                        <a:pt x="3191" y="1524"/>
                      </a:lnTo>
                      <a:lnTo>
                        <a:pt x="3192" y="1524"/>
                      </a:lnTo>
                      <a:lnTo>
                        <a:pt x="3192" y="1526"/>
                      </a:lnTo>
                      <a:lnTo>
                        <a:pt x="3192" y="1526"/>
                      </a:lnTo>
                      <a:lnTo>
                        <a:pt x="3194" y="1531"/>
                      </a:lnTo>
                      <a:lnTo>
                        <a:pt x="3192" y="1534"/>
                      </a:lnTo>
                      <a:lnTo>
                        <a:pt x="3189" y="1538"/>
                      </a:lnTo>
                      <a:lnTo>
                        <a:pt x="3191" y="1540"/>
                      </a:lnTo>
                      <a:lnTo>
                        <a:pt x="3192" y="1540"/>
                      </a:lnTo>
                      <a:lnTo>
                        <a:pt x="3192" y="1541"/>
                      </a:lnTo>
                      <a:lnTo>
                        <a:pt x="3196" y="1543"/>
                      </a:lnTo>
                      <a:lnTo>
                        <a:pt x="3196" y="1548"/>
                      </a:lnTo>
                      <a:lnTo>
                        <a:pt x="3196" y="1548"/>
                      </a:lnTo>
                      <a:lnTo>
                        <a:pt x="3196" y="1550"/>
                      </a:lnTo>
                      <a:lnTo>
                        <a:pt x="3198" y="1550"/>
                      </a:lnTo>
                      <a:lnTo>
                        <a:pt x="3198" y="1554"/>
                      </a:lnTo>
                      <a:lnTo>
                        <a:pt x="3198" y="1557"/>
                      </a:lnTo>
                      <a:lnTo>
                        <a:pt x="3196" y="1559"/>
                      </a:lnTo>
                      <a:lnTo>
                        <a:pt x="3196" y="1562"/>
                      </a:lnTo>
                      <a:lnTo>
                        <a:pt x="3196" y="1564"/>
                      </a:lnTo>
                      <a:lnTo>
                        <a:pt x="3192" y="1566"/>
                      </a:lnTo>
                      <a:lnTo>
                        <a:pt x="3194" y="1573"/>
                      </a:lnTo>
                      <a:lnTo>
                        <a:pt x="3196" y="1573"/>
                      </a:lnTo>
                      <a:lnTo>
                        <a:pt x="3196" y="1578"/>
                      </a:lnTo>
                      <a:lnTo>
                        <a:pt x="3192" y="1580"/>
                      </a:lnTo>
                      <a:lnTo>
                        <a:pt x="3192" y="1582"/>
                      </a:lnTo>
                      <a:lnTo>
                        <a:pt x="3191" y="1585"/>
                      </a:lnTo>
                      <a:lnTo>
                        <a:pt x="3191" y="1589"/>
                      </a:lnTo>
                      <a:lnTo>
                        <a:pt x="3189" y="1592"/>
                      </a:lnTo>
                      <a:lnTo>
                        <a:pt x="3189" y="1594"/>
                      </a:lnTo>
                      <a:lnTo>
                        <a:pt x="3191" y="1594"/>
                      </a:lnTo>
                      <a:lnTo>
                        <a:pt x="3191" y="1599"/>
                      </a:lnTo>
                      <a:lnTo>
                        <a:pt x="3192" y="1601"/>
                      </a:lnTo>
                      <a:lnTo>
                        <a:pt x="3192" y="1604"/>
                      </a:lnTo>
                      <a:lnTo>
                        <a:pt x="3204" y="1615"/>
                      </a:lnTo>
                      <a:lnTo>
                        <a:pt x="3204" y="1617"/>
                      </a:lnTo>
                      <a:lnTo>
                        <a:pt x="3208" y="1620"/>
                      </a:lnTo>
                      <a:lnTo>
                        <a:pt x="3210" y="1627"/>
                      </a:lnTo>
                      <a:lnTo>
                        <a:pt x="3213" y="1629"/>
                      </a:lnTo>
                      <a:lnTo>
                        <a:pt x="3213" y="1646"/>
                      </a:lnTo>
                      <a:lnTo>
                        <a:pt x="3215" y="1646"/>
                      </a:lnTo>
                      <a:lnTo>
                        <a:pt x="3215" y="1650"/>
                      </a:lnTo>
                      <a:lnTo>
                        <a:pt x="3217" y="1650"/>
                      </a:lnTo>
                      <a:lnTo>
                        <a:pt x="3217" y="1653"/>
                      </a:lnTo>
                      <a:lnTo>
                        <a:pt x="3217" y="1653"/>
                      </a:lnTo>
                      <a:lnTo>
                        <a:pt x="3217" y="1657"/>
                      </a:lnTo>
                      <a:lnTo>
                        <a:pt x="3218" y="1657"/>
                      </a:lnTo>
                      <a:lnTo>
                        <a:pt x="3218" y="1658"/>
                      </a:lnTo>
                      <a:lnTo>
                        <a:pt x="3217" y="1660"/>
                      </a:lnTo>
                      <a:lnTo>
                        <a:pt x="3217" y="1662"/>
                      </a:lnTo>
                      <a:lnTo>
                        <a:pt x="3217" y="1665"/>
                      </a:lnTo>
                      <a:lnTo>
                        <a:pt x="3218" y="1665"/>
                      </a:lnTo>
                      <a:lnTo>
                        <a:pt x="3218" y="1667"/>
                      </a:lnTo>
                      <a:lnTo>
                        <a:pt x="3218" y="1667"/>
                      </a:lnTo>
                      <a:lnTo>
                        <a:pt x="3218" y="1671"/>
                      </a:lnTo>
                      <a:lnTo>
                        <a:pt x="3220" y="1671"/>
                      </a:lnTo>
                      <a:lnTo>
                        <a:pt x="3222" y="1686"/>
                      </a:lnTo>
                      <a:lnTo>
                        <a:pt x="3225" y="1688"/>
                      </a:lnTo>
                      <a:lnTo>
                        <a:pt x="3227" y="1690"/>
                      </a:lnTo>
                      <a:lnTo>
                        <a:pt x="3227" y="1692"/>
                      </a:lnTo>
                      <a:lnTo>
                        <a:pt x="3229" y="1693"/>
                      </a:lnTo>
                      <a:lnTo>
                        <a:pt x="3229" y="1693"/>
                      </a:lnTo>
                      <a:lnTo>
                        <a:pt x="3231" y="1697"/>
                      </a:lnTo>
                      <a:lnTo>
                        <a:pt x="3231" y="1699"/>
                      </a:lnTo>
                      <a:lnTo>
                        <a:pt x="3231" y="1702"/>
                      </a:lnTo>
                      <a:lnTo>
                        <a:pt x="3231" y="1704"/>
                      </a:lnTo>
                      <a:lnTo>
                        <a:pt x="3234" y="1707"/>
                      </a:lnTo>
                      <a:lnTo>
                        <a:pt x="3236" y="1709"/>
                      </a:lnTo>
                      <a:lnTo>
                        <a:pt x="3239" y="1711"/>
                      </a:lnTo>
                      <a:lnTo>
                        <a:pt x="3243" y="1713"/>
                      </a:lnTo>
                      <a:lnTo>
                        <a:pt x="3243" y="1714"/>
                      </a:lnTo>
                      <a:lnTo>
                        <a:pt x="3243" y="1714"/>
                      </a:lnTo>
                      <a:lnTo>
                        <a:pt x="3245" y="1716"/>
                      </a:lnTo>
                      <a:lnTo>
                        <a:pt x="3245" y="1716"/>
                      </a:lnTo>
                      <a:lnTo>
                        <a:pt x="3246" y="1716"/>
                      </a:lnTo>
                      <a:lnTo>
                        <a:pt x="3250" y="1720"/>
                      </a:lnTo>
                      <a:lnTo>
                        <a:pt x="3252" y="1720"/>
                      </a:lnTo>
                      <a:lnTo>
                        <a:pt x="3252" y="1721"/>
                      </a:lnTo>
                      <a:lnTo>
                        <a:pt x="3253" y="1721"/>
                      </a:lnTo>
                      <a:lnTo>
                        <a:pt x="3253" y="1721"/>
                      </a:lnTo>
                      <a:lnTo>
                        <a:pt x="3255" y="1723"/>
                      </a:lnTo>
                      <a:lnTo>
                        <a:pt x="3257" y="1725"/>
                      </a:lnTo>
                      <a:lnTo>
                        <a:pt x="3259" y="1725"/>
                      </a:lnTo>
                      <a:lnTo>
                        <a:pt x="3260" y="1723"/>
                      </a:lnTo>
                      <a:lnTo>
                        <a:pt x="3260" y="1721"/>
                      </a:lnTo>
                      <a:lnTo>
                        <a:pt x="3262" y="1720"/>
                      </a:lnTo>
                      <a:lnTo>
                        <a:pt x="3271" y="1720"/>
                      </a:lnTo>
                      <a:lnTo>
                        <a:pt x="3269" y="1716"/>
                      </a:lnTo>
                      <a:lnTo>
                        <a:pt x="3269" y="1714"/>
                      </a:lnTo>
                      <a:lnTo>
                        <a:pt x="3267" y="1711"/>
                      </a:lnTo>
                      <a:lnTo>
                        <a:pt x="3267" y="1711"/>
                      </a:lnTo>
                      <a:lnTo>
                        <a:pt x="3266" y="1707"/>
                      </a:lnTo>
                      <a:lnTo>
                        <a:pt x="3264" y="1707"/>
                      </a:lnTo>
                      <a:lnTo>
                        <a:pt x="3264" y="1702"/>
                      </a:lnTo>
                      <a:lnTo>
                        <a:pt x="3262" y="1700"/>
                      </a:lnTo>
                      <a:lnTo>
                        <a:pt x="3260" y="1700"/>
                      </a:lnTo>
                      <a:lnTo>
                        <a:pt x="3260" y="1699"/>
                      </a:lnTo>
                      <a:lnTo>
                        <a:pt x="3260" y="1697"/>
                      </a:lnTo>
                      <a:lnTo>
                        <a:pt x="3259" y="1697"/>
                      </a:lnTo>
                      <a:lnTo>
                        <a:pt x="3260" y="1674"/>
                      </a:lnTo>
                      <a:lnTo>
                        <a:pt x="3260" y="1674"/>
                      </a:lnTo>
                      <a:lnTo>
                        <a:pt x="3259" y="1674"/>
                      </a:lnTo>
                      <a:lnTo>
                        <a:pt x="3259" y="1672"/>
                      </a:lnTo>
                      <a:lnTo>
                        <a:pt x="3260" y="1672"/>
                      </a:lnTo>
                      <a:lnTo>
                        <a:pt x="3260" y="1667"/>
                      </a:lnTo>
                      <a:lnTo>
                        <a:pt x="3259" y="1667"/>
                      </a:lnTo>
                      <a:lnTo>
                        <a:pt x="3259" y="1665"/>
                      </a:lnTo>
                      <a:lnTo>
                        <a:pt x="3259" y="1665"/>
                      </a:lnTo>
                      <a:lnTo>
                        <a:pt x="3259" y="1662"/>
                      </a:lnTo>
                      <a:lnTo>
                        <a:pt x="3255" y="1660"/>
                      </a:lnTo>
                      <a:lnTo>
                        <a:pt x="3252" y="1650"/>
                      </a:lnTo>
                      <a:lnTo>
                        <a:pt x="3248" y="1648"/>
                      </a:lnTo>
                      <a:lnTo>
                        <a:pt x="3248" y="1646"/>
                      </a:lnTo>
                      <a:lnTo>
                        <a:pt x="3246" y="1646"/>
                      </a:lnTo>
                      <a:lnTo>
                        <a:pt x="3245" y="1644"/>
                      </a:lnTo>
                      <a:lnTo>
                        <a:pt x="3241" y="1641"/>
                      </a:lnTo>
                      <a:lnTo>
                        <a:pt x="3239" y="1637"/>
                      </a:lnTo>
                      <a:lnTo>
                        <a:pt x="3238" y="1637"/>
                      </a:lnTo>
                      <a:lnTo>
                        <a:pt x="3238" y="1634"/>
                      </a:lnTo>
                      <a:lnTo>
                        <a:pt x="3236" y="1634"/>
                      </a:lnTo>
                      <a:lnTo>
                        <a:pt x="3234" y="1630"/>
                      </a:lnTo>
                      <a:lnTo>
                        <a:pt x="3232" y="1627"/>
                      </a:lnTo>
                      <a:lnTo>
                        <a:pt x="3231" y="1623"/>
                      </a:lnTo>
                      <a:lnTo>
                        <a:pt x="3225" y="1623"/>
                      </a:lnTo>
                      <a:lnTo>
                        <a:pt x="3225" y="1623"/>
                      </a:lnTo>
                      <a:lnTo>
                        <a:pt x="3222" y="1620"/>
                      </a:lnTo>
                      <a:lnTo>
                        <a:pt x="3218" y="1617"/>
                      </a:lnTo>
                      <a:lnTo>
                        <a:pt x="3217" y="1613"/>
                      </a:lnTo>
                      <a:lnTo>
                        <a:pt x="3215" y="1608"/>
                      </a:lnTo>
                      <a:lnTo>
                        <a:pt x="3215" y="1603"/>
                      </a:lnTo>
                      <a:lnTo>
                        <a:pt x="3213" y="1603"/>
                      </a:lnTo>
                      <a:lnTo>
                        <a:pt x="3211" y="1603"/>
                      </a:lnTo>
                      <a:lnTo>
                        <a:pt x="3210" y="1603"/>
                      </a:lnTo>
                      <a:lnTo>
                        <a:pt x="3210" y="1599"/>
                      </a:lnTo>
                      <a:lnTo>
                        <a:pt x="3210" y="1597"/>
                      </a:lnTo>
                      <a:lnTo>
                        <a:pt x="3208" y="1594"/>
                      </a:lnTo>
                      <a:lnTo>
                        <a:pt x="3208" y="1592"/>
                      </a:lnTo>
                      <a:lnTo>
                        <a:pt x="3208" y="1590"/>
                      </a:lnTo>
                      <a:lnTo>
                        <a:pt x="3204" y="1590"/>
                      </a:lnTo>
                      <a:lnTo>
                        <a:pt x="3203" y="1589"/>
                      </a:lnTo>
                      <a:lnTo>
                        <a:pt x="3203" y="1583"/>
                      </a:lnTo>
                      <a:lnTo>
                        <a:pt x="3203" y="1580"/>
                      </a:lnTo>
                      <a:lnTo>
                        <a:pt x="3203" y="1576"/>
                      </a:lnTo>
                      <a:lnTo>
                        <a:pt x="3204" y="1576"/>
                      </a:lnTo>
                      <a:lnTo>
                        <a:pt x="3204" y="1573"/>
                      </a:lnTo>
                      <a:lnTo>
                        <a:pt x="3204" y="1573"/>
                      </a:lnTo>
                      <a:lnTo>
                        <a:pt x="3206" y="1564"/>
                      </a:lnTo>
                      <a:lnTo>
                        <a:pt x="3208" y="1564"/>
                      </a:lnTo>
                      <a:lnTo>
                        <a:pt x="3208" y="1562"/>
                      </a:lnTo>
                      <a:lnTo>
                        <a:pt x="3208" y="1562"/>
                      </a:lnTo>
                      <a:lnTo>
                        <a:pt x="3208" y="1550"/>
                      </a:lnTo>
                      <a:lnTo>
                        <a:pt x="3210" y="1550"/>
                      </a:lnTo>
                      <a:lnTo>
                        <a:pt x="3210" y="1545"/>
                      </a:lnTo>
                      <a:lnTo>
                        <a:pt x="3210" y="1545"/>
                      </a:lnTo>
                      <a:lnTo>
                        <a:pt x="3211" y="1540"/>
                      </a:lnTo>
                      <a:lnTo>
                        <a:pt x="3213" y="1540"/>
                      </a:lnTo>
                      <a:lnTo>
                        <a:pt x="3211" y="1529"/>
                      </a:lnTo>
                      <a:lnTo>
                        <a:pt x="3211" y="1527"/>
                      </a:lnTo>
                      <a:lnTo>
                        <a:pt x="3213" y="1526"/>
                      </a:lnTo>
                      <a:lnTo>
                        <a:pt x="3213" y="1522"/>
                      </a:lnTo>
                      <a:lnTo>
                        <a:pt x="3213" y="1520"/>
                      </a:lnTo>
                      <a:lnTo>
                        <a:pt x="3213" y="1520"/>
                      </a:lnTo>
                      <a:lnTo>
                        <a:pt x="3211" y="1515"/>
                      </a:lnTo>
                      <a:lnTo>
                        <a:pt x="3213" y="1515"/>
                      </a:lnTo>
                      <a:lnTo>
                        <a:pt x="3213" y="1514"/>
                      </a:lnTo>
                      <a:lnTo>
                        <a:pt x="3218" y="1514"/>
                      </a:lnTo>
                      <a:lnTo>
                        <a:pt x="3218" y="1515"/>
                      </a:lnTo>
                      <a:lnTo>
                        <a:pt x="3225" y="1515"/>
                      </a:lnTo>
                      <a:lnTo>
                        <a:pt x="3225" y="1515"/>
                      </a:lnTo>
                      <a:lnTo>
                        <a:pt x="3225" y="1517"/>
                      </a:lnTo>
                      <a:lnTo>
                        <a:pt x="3227" y="1520"/>
                      </a:lnTo>
                      <a:lnTo>
                        <a:pt x="3227" y="1524"/>
                      </a:lnTo>
                      <a:lnTo>
                        <a:pt x="3229" y="1527"/>
                      </a:lnTo>
                      <a:lnTo>
                        <a:pt x="3234" y="1527"/>
                      </a:lnTo>
                      <a:lnTo>
                        <a:pt x="3234" y="1526"/>
                      </a:lnTo>
                      <a:lnTo>
                        <a:pt x="3238" y="1529"/>
                      </a:lnTo>
                      <a:lnTo>
                        <a:pt x="3239" y="1533"/>
                      </a:lnTo>
                      <a:lnTo>
                        <a:pt x="3241" y="1536"/>
                      </a:lnTo>
                      <a:lnTo>
                        <a:pt x="3243" y="1538"/>
                      </a:lnTo>
                      <a:lnTo>
                        <a:pt x="3243" y="1540"/>
                      </a:lnTo>
                      <a:lnTo>
                        <a:pt x="3246" y="1540"/>
                      </a:lnTo>
                      <a:lnTo>
                        <a:pt x="3248" y="1545"/>
                      </a:lnTo>
                      <a:lnTo>
                        <a:pt x="3250" y="1547"/>
                      </a:lnTo>
                      <a:lnTo>
                        <a:pt x="3252" y="1550"/>
                      </a:lnTo>
                      <a:lnTo>
                        <a:pt x="3253" y="1554"/>
                      </a:lnTo>
                      <a:lnTo>
                        <a:pt x="3255" y="1554"/>
                      </a:lnTo>
                      <a:lnTo>
                        <a:pt x="3259" y="1562"/>
                      </a:lnTo>
                      <a:lnTo>
                        <a:pt x="3260" y="1562"/>
                      </a:lnTo>
                      <a:lnTo>
                        <a:pt x="3262" y="1562"/>
                      </a:lnTo>
                      <a:lnTo>
                        <a:pt x="3264" y="1561"/>
                      </a:lnTo>
                      <a:lnTo>
                        <a:pt x="3264" y="1566"/>
                      </a:lnTo>
                      <a:lnTo>
                        <a:pt x="3267" y="1568"/>
                      </a:lnTo>
                      <a:lnTo>
                        <a:pt x="3269" y="1568"/>
                      </a:lnTo>
                      <a:lnTo>
                        <a:pt x="3269" y="1566"/>
                      </a:lnTo>
                      <a:lnTo>
                        <a:pt x="3271" y="1566"/>
                      </a:lnTo>
                      <a:lnTo>
                        <a:pt x="3271" y="1568"/>
                      </a:lnTo>
                      <a:lnTo>
                        <a:pt x="3274" y="1569"/>
                      </a:lnTo>
                      <a:lnTo>
                        <a:pt x="3276" y="1573"/>
                      </a:lnTo>
                      <a:lnTo>
                        <a:pt x="3278" y="1576"/>
                      </a:lnTo>
                      <a:lnTo>
                        <a:pt x="3278" y="1580"/>
                      </a:lnTo>
                      <a:lnTo>
                        <a:pt x="3276" y="1580"/>
                      </a:lnTo>
                      <a:lnTo>
                        <a:pt x="3276" y="1583"/>
                      </a:lnTo>
                      <a:lnTo>
                        <a:pt x="3276" y="1583"/>
                      </a:lnTo>
                      <a:lnTo>
                        <a:pt x="3276" y="1596"/>
                      </a:lnTo>
                      <a:lnTo>
                        <a:pt x="3280" y="1596"/>
                      </a:lnTo>
                      <a:lnTo>
                        <a:pt x="3280" y="1599"/>
                      </a:lnTo>
                      <a:lnTo>
                        <a:pt x="3278" y="1599"/>
                      </a:lnTo>
                      <a:lnTo>
                        <a:pt x="3278" y="1603"/>
                      </a:lnTo>
                      <a:lnTo>
                        <a:pt x="3281" y="1601"/>
                      </a:lnTo>
                      <a:lnTo>
                        <a:pt x="3285" y="1599"/>
                      </a:lnTo>
                      <a:lnTo>
                        <a:pt x="3287" y="1596"/>
                      </a:lnTo>
                      <a:lnTo>
                        <a:pt x="3288" y="1592"/>
                      </a:lnTo>
                      <a:lnTo>
                        <a:pt x="3292" y="1592"/>
                      </a:lnTo>
                      <a:lnTo>
                        <a:pt x="3292" y="1592"/>
                      </a:lnTo>
                      <a:lnTo>
                        <a:pt x="3294" y="1592"/>
                      </a:lnTo>
                      <a:lnTo>
                        <a:pt x="3294" y="1590"/>
                      </a:lnTo>
                      <a:lnTo>
                        <a:pt x="3292" y="1590"/>
                      </a:lnTo>
                      <a:lnTo>
                        <a:pt x="3290" y="1578"/>
                      </a:lnTo>
                      <a:lnTo>
                        <a:pt x="3288" y="1578"/>
                      </a:lnTo>
                      <a:lnTo>
                        <a:pt x="3288" y="1575"/>
                      </a:lnTo>
                      <a:lnTo>
                        <a:pt x="3288" y="1575"/>
                      </a:lnTo>
                      <a:lnTo>
                        <a:pt x="3288" y="1573"/>
                      </a:lnTo>
                      <a:lnTo>
                        <a:pt x="3290" y="1575"/>
                      </a:lnTo>
                      <a:lnTo>
                        <a:pt x="3290" y="1576"/>
                      </a:lnTo>
                      <a:lnTo>
                        <a:pt x="3292" y="1578"/>
                      </a:lnTo>
                      <a:lnTo>
                        <a:pt x="3292" y="1580"/>
                      </a:lnTo>
                      <a:lnTo>
                        <a:pt x="3294" y="1580"/>
                      </a:lnTo>
                      <a:lnTo>
                        <a:pt x="3297" y="1583"/>
                      </a:lnTo>
                      <a:lnTo>
                        <a:pt x="3300" y="1583"/>
                      </a:lnTo>
                      <a:lnTo>
                        <a:pt x="3300" y="1580"/>
                      </a:lnTo>
                      <a:lnTo>
                        <a:pt x="3297" y="1576"/>
                      </a:lnTo>
                      <a:lnTo>
                        <a:pt x="3295" y="1575"/>
                      </a:lnTo>
                      <a:lnTo>
                        <a:pt x="3292" y="1571"/>
                      </a:lnTo>
                      <a:lnTo>
                        <a:pt x="3288" y="1569"/>
                      </a:lnTo>
                      <a:lnTo>
                        <a:pt x="3288" y="1568"/>
                      </a:lnTo>
                      <a:lnTo>
                        <a:pt x="3292" y="1568"/>
                      </a:lnTo>
                      <a:lnTo>
                        <a:pt x="3295" y="1569"/>
                      </a:lnTo>
                      <a:lnTo>
                        <a:pt x="3297" y="1571"/>
                      </a:lnTo>
                      <a:lnTo>
                        <a:pt x="3300" y="1571"/>
                      </a:lnTo>
                      <a:lnTo>
                        <a:pt x="3300" y="1571"/>
                      </a:lnTo>
                      <a:lnTo>
                        <a:pt x="3302" y="1571"/>
                      </a:lnTo>
                      <a:lnTo>
                        <a:pt x="3302" y="1571"/>
                      </a:lnTo>
                      <a:lnTo>
                        <a:pt x="3304" y="1571"/>
                      </a:lnTo>
                      <a:lnTo>
                        <a:pt x="3306" y="1571"/>
                      </a:lnTo>
                      <a:lnTo>
                        <a:pt x="3306" y="1569"/>
                      </a:lnTo>
                      <a:lnTo>
                        <a:pt x="3307" y="1569"/>
                      </a:lnTo>
                      <a:lnTo>
                        <a:pt x="3307" y="1569"/>
                      </a:lnTo>
                      <a:lnTo>
                        <a:pt x="3307" y="1571"/>
                      </a:lnTo>
                      <a:lnTo>
                        <a:pt x="3311" y="1571"/>
                      </a:lnTo>
                      <a:lnTo>
                        <a:pt x="3309" y="1568"/>
                      </a:lnTo>
                      <a:lnTo>
                        <a:pt x="3313" y="1568"/>
                      </a:lnTo>
                      <a:lnTo>
                        <a:pt x="3314" y="1569"/>
                      </a:lnTo>
                      <a:lnTo>
                        <a:pt x="3314" y="1569"/>
                      </a:lnTo>
                      <a:lnTo>
                        <a:pt x="3314" y="1569"/>
                      </a:lnTo>
                      <a:lnTo>
                        <a:pt x="3318" y="1568"/>
                      </a:lnTo>
                      <a:lnTo>
                        <a:pt x="3320" y="1566"/>
                      </a:lnTo>
                      <a:lnTo>
                        <a:pt x="3320" y="1566"/>
                      </a:lnTo>
                      <a:lnTo>
                        <a:pt x="3321" y="1564"/>
                      </a:lnTo>
                      <a:lnTo>
                        <a:pt x="3321" y="1562"/>
                      </a:lnTo>
                      <a:lnTo>
                        <a:pt x="3323" y="1562"/>
                      </a:lnTo>
                      <a:lnTo>
                        <a:pt x="3323" y="1562"/>
                      </a:lnTo>
                      <a:lnTo>
                        <a:pt x="3327" y="1562"/>
                      </a:lnTo>
                      <a:lnTo>
                        <a:pt x="3327" y="1559"/>
                      </a:lnTo>
                      <a:lnTo>
                        <a:pt x="3330" y="1559"/>
                      </a:lnTo>
                      <a:lnTo>
                        <a:pt x="3330" y="1557"/>
                      </a:lnTo>
                      <a:lnTo>
                        <a:pt x="3334" y="1557"/>
                      </a:lnTo>
                      <a:lnTo>
                        <a:pt x="3335" y="1554"/>
                      </a:lnTo>
                      <a:lnTo>
                        <a:pt x="3337" y="1552"/>
                      </a:lnTo>
                      <a:lnTo>
                        <a:pt x="3339" y="1550"/>
                      </a:lnTo>
                      <a:lnTo>
                        <a:pt x="3339" y="1550"/>
                      </a:lnTo>
                      <a:lnTo>
                        <a:pt x="3342" y="1541"/>
                      </a:lnTo>
                      <a:lnTo>
                        <a:pt x="3344" y="1541"/>
                      </a:lnTo>
                      <a:lnTo>
                        <a:pt x="3344" y="1538"/>
                      </a:lnTo>
                      <a:lnTo>
                        <a:pt x="3344" y="1536"/>
                      </a:lnTo>
                      <a:lnTo>
                        <a:pt x="3342" y="1533"/>
                      </a:lnTo>
                      <a:lnTo>
                        <a:pt x="3342" y="1531"/>
                      </a:lnTo>
                      <a:lnTo>
                        <a:pt x="3344" y="1529"/>
                      </a:lnTo>
                      <a:lnTo>
                        <a:pt x="3346" y="1527"/>
                      </a:lnTo>
                      <a:lnTo>
                        <a:pt x="3346" y="1524"/>
                      </a:lnTo>
                      <a:lnTo>
                        <a:pt x="3346" y="1522"/>
                      </a:lnTo>
                      <a:lnTo>
                        <a:pt x="3344" y="1522"/>
                      </a:lnTo>
                      <a:lnTo>
                        <a:pt x="3342" y="1517"/>
                      </a:lnTo>
                      <a:lnTo>
                        <a:pt x="3342" y="1517"/>
                      </a:lnTo>
                      <a:lnTo>
                        <a:pt x="3342" y="1512"/>
                      </a:lnTo>
                      <a:lnTo>
                        <a:pt x="3341" y="1512"/>
                      </a:lnTo>
                      <a:lnTo>
                        <a:pt x="3341" y="1503"/>
                      </a:lnTo>
                      <a:lnTo>
                        <a:pt x="3339" y="1501"/>
                      </a:lnTo>
                      <a:lnTo>
                        <a:pt x="3337" y="1500"/>
                      </a:lnTo>
                      <a:lnTo>
                        <a:pt x="3337" y="1496"/>
                      </a:lnTo>
                      <a:lnTo>
                        <a:pt x="3337" y="1494"/>
                      </a:lnTo>
                      <a:lnTo>
                        <a:pt x="3335" y="1493"/>
                      </a:lnTo>
                      <a:lnTo>
                        <a:pt x="3335" y="1484"/>
                      </a:lnTo>
                      <a:lnTo>
                        <a:pt x="3334" y="1484"/>
                      </a:lnTo>
                      <a:lnTo>
                        <a:pt x="3334" y="1482"/>
                      </a:lnTo>
                      <a:lnTo>
                        <a:pt x="3330" y="1480"/>
                      </a:lnTo>
                      <a:lnTo>
                        <a:pt x="3328" y="1479"/>
                      </a:lnTo>
                      <a:lnTo>
                        <a:pt x="3328" y="1477"/>
                      </a:lnTo>
                      <a:lnTo>
                        <a:pt x="3327" y="1475"/>
                      </a:lnTo>
                      <a:lnTo>
                        <a:pt x="3327" y="1472"/>
                      </a:lnTo>
                      <a:lnTo>
                        <a:pt x="3325" y="1468"/>
                      </a:lnTo>
                      <a:lnTo>
                        <a:pt x="3325" y="1466"/>
                      </a:lnTo>
                      <a:lnTo>
                        <a:pt x="3323" y="1465"/>
                      </a:lnTo>
                      <a:lnTo>
                        <a:pt x="3323" y="1465"/>
                      </a:lnTo>
                      <a:lnTo>
                        <a:pt x="3321" y="1463"/>
                      </a:lnTo>
                      <a:lnTo>
                        <a:pt x="3318" y="1463"/>
                      </a:lnTo>
                      <a:lnTo>
                        <a:pt x="3318" y="1459"/>
                      </a:lnTo>
                      <a:lnTo>
                        <a:pt x="3316" y="1459"/>
                      </a:lnTo>
                      <a:lnTo>
                        <a:pt x="3316" y="1458"/>
                      </a:lnTo>
                      <a:lnTo>
                        <a:pt x="3314" y="1458"/>
                      </a:lnTo>
                      <a:lnTo>
                        <a:pt x="3314" y="1454"/>
                      </a:lnTo>
                      <a:lnTo>
                        <a:pt x="3313" y="1454"/>
                      </a:lnTo>
                      <a:lnTo>
                        <a:pt x="3313" y="1452"/>
                      </a:lnTo>
                      <a:lnTo>
                        <a:pt x="3313" y="1452"/>
                      </a:lnTo>
                      <a:lnTo>
                        <a:pt x="3313" y="1449"/>
                      </a:lnTo>
                      <a:lnTo>
                        <a:pt x="3311" y="1449"/>
                      </a:lnTo>
                      <a:lnTo>
                        <a:pt x="3309" y="1445"/>
                      </a:lnTo>
                      <a:lnTo>
                        <a:pt x="3307" y="1445"/>
                      </a:lnTo>
                      <a:lnTo>
                        <a:pt x="3304" y="1442"/>
                      </a:lnTo>
                      <a:lnTo>
                        <a:pt x="3302" y="1442"/>
                      </a:lnTo>
                      <a:lnTo>
                        <a:pt x="3302" y="1440"/>
                      </a:lnTo>
                      <a:lnTo>
                        <a:pt x="3299" y="1438"/>
                      </a:lnTo>
                      <a:lnTo>
                        <a:pt x="3299" y="1437"/>
                      </a:lnTo>
                      <a:lnTo>
                        <a:pt x="3297" y="1437"/>
                      </a:lnTo>
                      <a:lnTo>
                        <a:pt x="3297" y="1433"/>
                      </a:lnTo>
                      <a:lnTo>
                        <a:pt x="3294" y="1430"/>
                      </a:lnTo>
                      <a:lnTo>
                        <a:pt x="3294" y="1428"/>
                      </a:lnTo>
                      <a:lnTo>
                        <a:pt x="3292" y="1428"/>
                      </a:lnTo>
                      <a:lnTo>
                        <a:pt x="3292" y="1424"/>
                      </a:lnTo>
                      <a:lnTo>
                        <a:pt x="3290" y="1424"/>
                      </a:lnTo>
                      <a:lnTo>
                        <a:pt x="3290" y="1421"/>
                      </a:lnTo>
                      <a:lnTo>
                        <a:pt x="3288" y="1421"/>
                      </a:lnTo>
                      <a:lnTo>
                        <a:pt x="3288" y="1419"/>
                      </a:lnTo>
                      <a:lnTo>
                        <a:pt x="3288" y="1419"/>
                      </a:lnTo>
                      <a:lnTo>
                        <a:pt x="3288" y="1416"/>
                      </a:lnTo>
                      <a:lnTo>
                        <a:pt x="3288" y="1412"/>
                      </a:lnTo>
                      <a:lnTo>
                        <a:pt x="3290" y="1409"/>
                      </a:lnTo>
                      <a:lnTo>
                        <a:pt x="3290" y="1400"/>
                      </a:lnTo>
                      <a:lnTo>
                        <a:pt x="3292" y="1400"/>
                      </a:lnTo>
                      <a:lnTo>
                        <a:pt x="3294" y="1397"/>
                      </a:lnTo>
                      <a:lnTo>
                        <a:pt x="3295" y="1397"/>
                      </a:lnTo>
                      <a:lnTo>
                        <a:pt x="3295" y="1395"/>
                      </a:lnTo>
                      <a:lnTo>
                        <a:pt x="3297" y="1395"/>
                      </a:lnTo>
                      <a:lnTo>
                        <a:pt x="3299" y="1393"/>
                      </a:lnTo>
                      <a:lnTo>
                        <a:pt x="3299" y="1393"/>
                      </a:lnTo>
                      <a:lnTo>
                        <a:pt x="3300" y="1391"/>
                      </a:lnTo>
                      <a:lnTo>
                        <a:pt x="3300" y="1391"/>
                      </a:lnTo>
                      <a:lnTo>
                        <a:pt x="3302" y="1388"/>
                      </a:lnTo>
                      <a:lnTo>
                        <a:pt x="3304" y="1386"/>
                      </a:lnTo>
                      <a:lnTo>
                        <a:pt x="3304" y="1384"/>
                      </a:lnTo>
                      <a:lnTo>
                        <a:pt x="3307" y="1383"/>
                      </a:lnTo>
                      <a:lnTo>
                        <a:pt x="3307" y="1381"/>
                      </a:lnTo>
                      <a:lnTo>
                        <a:pt x="3307" y="1379"/>
                      </a:lnTo>
                      <a:lnTo>
                        <a:pt x="3309" y="1377"/>
                      </a:lnTo>
                      <a:lnTo>
                        <a:pt x="3314" y="1377"/>
                      </a:lnTo>
                      <a:lnTo>
                        <a:pt x="3318" y="1370"/>
                      </a:lnTo>
                      <a:lnTo>
                        <a:pt x="3321" y="1370"/>
                      </a:lnTo>
                      <a:lnTo>
                        <a:pt x="3323" y="1369"/>
                      </a:lnTo>
                      <a:lnTo>
                        <a:pt x="3325" y="1369"/>
                      </a:lnTo>
                      <a:lnTo>
                        <a:pt x="3327" y="1367"/>
                      </a:lnTo>
                      <a:lnTo>
                        <a:pt x="3327" y="1363"/>
                      </a:lnTo>
                      <a:lnTo>
                        <a:pt x="3334" y="1365"/>
                      </a:lnTo>
                      <a:lnTo>
                        <a:pt x="3334" y="1362"/>
                      </a:lnTo>
                      <a:lnTo>
                        <a:pt x="3337" y="1363"/>
                      </a:lnTo>
                      <a:lnTo>
                        <a:pt x="3339" y="1363"/>
                      </a:lnTo>
                      <a:lnTo>
                        <a:pt x="3339" y="1365"/>
                      </a:lnTo>
                      <a:lnTo>
                        <a:pt x="3346" y="1365"/>
                      </a:lnTo>
                      <a:lnTo>
                        <a:pt x="3346" y="1365"/>
                      </a:lnTo>
                      <a:lnTo>
                        <a:pt x="3346" y="1365"/>
                      </a:lnTo>
                      <a:lnTo>
                        <a:pt x="3346" y="1369"/>
                      </a:lnTo>
                      <a:lnTo>
                        <a:pt x="3344" y="1372"/>
                      </a:lnTo>
                      <a:lnTo>
                        <a:pt x="3344" y="1376"/>
                      </a:lnTo>
                      <a:lnTo>
                        <a:pt x="3344" y="1379"/>
                      </a:lnTo>
                      <a:lnTo>
                        <a:pt x="3346" y="1381"/>
                      </a:lnTo>
                      <a:lnTo>
                        <a:pt x="3346" y="1381"/>
                      </a:lnTo>
                      <a:lnTo>
                        <a:pt x="3346" y="1381"/>
                      </a:lnTo>
                      <a:lnTo>
                        <a:pt x="3348" y="1383"/>
                      </a:lnTo>
                      <a:lnTo>
                        <a:pt x="3349" y="1386"/>
                      </a:lnTo>
                      <a:lnTo>
                        <a:pt x="3349" y="1390"/>
                      </a:lnTo>
                      <a:lnTo>
                        <a:pt x="3358" y="1388"/>
                      </a:lnTo>
                      <a:lnTo>
                        <a:pt x="3358" y="1388"/>
                      </a:lnTo>
                      <a:lnTo>
                        <a:pt x="3358" y="1388"/>
                      </a:lnTo>
                      <a:lnTo>
                        <a:pt x="3358" y="1386"/>
                      </a:lnTo>
                      <a:lnTo>
                        <a:pt x="3358" y="1384"/>
                      </a:lnTo>
                      <a:lnTo>
                        <a:pt x="3356" y="1383"/>
                      </a:lnTo>
                      <a:lnTo>
                        <a:pt x="3356" y="1381"/>
                      </a:lnTo>
                      <a:lnTo>
                        <a:pt x="3355" y="1379"/>
                      </a:lnTo>
                      <a:lnTo>
                        <a:pt x="3353" y="1379"/>
                      </a:lnTo>
                      <a:lnTo>
                        <a:pt x="3353" y="1379"/>
                      </a:lnTo>
                      <a:lnTo>
                        <a:pt x="3356" y="1379"/>
                      </a:lnTo>
                      <a:lnTo>
                        <a:pt x="3356" y="1377"/>
                      </a:lnTo>
                      <a:lnTo>
                        <a:pt x="3358" y="1377"/>
                      </a:lnTo>
                      <a:lnTo>
                        <a:pt x="3358" y="1374"/>
                      </a:lnTo>
                      <a:lnTo>
                        <a:pt x="3362" y="1374"/>
                      </a:lnTo>
                      <a:lnTo>
                        <a:pt x="3365" y="1370"/>
                      </a:lnTo>
                      <a:lnTo>
                        <a:pt x="3369" y="1369"/>
                      </a:lnTo>
                      <a:lnTo>
                        <a:pt x="3370" y="1365"/>
                      </a:lnTo>
                      <a:lnTo>
                        <a:pt x="3374" y="1365"/>
                      </a:lnTo>
                      <a:lnTo>
                        <a:pt x="3374" y="1362"/>
                      </a:lnTo>
                      <a:lnTo>
                        <a:pt x="3377" y="1363"/>
                      </a:lnTo>
                      <a:lnTo>
                        <a:pt x="3377" y="1362"/>
                      </a:lnTo>
                      <a:lnTo>
                        <a:pt x="3379" y="1360"/>
                      </a:lnTo>
                      <a:lnTo>
                        <a:pt x="3379" y="1358"/>
                      </a:lnTo>
                      <a:lnTo>
                        <a:pt x="3383" y="1360"/>
                      </a:lnTo>
                      <a:lnTo>
                        <a:pt x="3383" y="1358"/>
                      </a:lnTo>
                      <a:lnTo>
                        <a:pt x="3384" y="1358"/>
                      </a:lnTo>
                      <a:lnTo>
                        <a:pt x="3384" y="1358"/>
                      </a:lnTo>
                      <a:lnTo>
                        <a:pt x="3393" y="1358"/>
                      </a:lnTo>
                      <a:lnTo>
                        <a:pt x="3393" y="1356"/>
                      </a:lnTo>
                      <a:lnTo>
                        <a:pt x="3395" y="1356"/>
                      </a:lnTo>
                      <a:lnTo>
                        <a:pt x="3395" y="1358"/>
                      </a:lnTo>
                      <a:lnTo>
                        <a:pt x="3398" y="1356"/>
                      </a:lnTo>
                      <a:lnTo>
                        <a:pt x="3400" y="1355"/>
                      </a:lnTo>
                      <a:lnTo>
                        <a:pt x="3402" y="1351"/>
                      </a:lnTo>
                      <a:lnTo>
                        <a:pt x="3403" y="1349"/>
                      </a:lnTo>
                      <a:lnTo>
                        <a:pt x="3405" y="1348"/>
                      </a:lnTo>
                      <a:lnTo>
                        <a:pt x="3407" y="1344"/>
                      </a:lnTo>
                      <a:lnTo>
                        <a:pt x="3409" y="1344"/>
                      </a:lnTo>
                      <a:lnTo>
                        <a:pt x="3409" y="1341"/>
                      </a:lnTo>
                      <a:lnTo>
                        <a:pt x="3407" y="1341"/>
                      </a:lnTo>
                      <a:lnTo>
                        <a:pt x="3407" y="1339"/>
                      </a:lnTo>
                      <a:lnTo>
                        <a:pt x="3409" y="1339"/>
                      </a:lnTo>
                      <a:lnTo>
                        <a:pt x="3410" y="1342"/>
                      </a:lnTo>
                      <a:lnTo>
                        <a:pt x="3412" y="1344"/>
                      </a:lnTo>
                      <a:lnTo>
                        <a:pt x="3414" y="1344"/>
                      </a:lnTo>
                      <a:lnTo>
                        <a:pt x="3414" y="1346"/>
                      </a:lnTo>
                      <a:lnTo>
                        <a:pt x="3414" y="1346"/>
                      </a:lnTo>
                      <a:lnTo>
                        <a:pt x="3414" y="1349"/>
                      </a:lnTo>
                      <a:lnTo>
                        <a:pt x="3417" y="1349"/>
                      </a:lnTo>
                      <a:lnTo>
                        <a:pt x="3417" y="1346"/>
                      </a:lnTo>
                      <a:lnTo>
                        <a:pt x="3423" y="1346"/>
                      </a:lnTo>
                      <a:lnTo>
                        <a:pt x="3423" y="1344"/>
                      </a:lnTo>
                      <a:lnTo>
                        <a:pt x="3428" y="1344"/>
                      </a:lnTo>
                      <a:lnTo>
                        <a:pt x="3433" y="1342"/>
                      </a:lnTo>
                      <a:lnTo>
                        <a:pt x="3440" y="1344"/>
                      </a:lnTo>
                      <a:lnTo>
                        <a:pt x="3440" y="1341"/>
                      </a:lnTo>
                      <a:lnTo>
                        <a:pt x="3442" y="1341"/>
                      </a:lnTo>
                      <a:lnTo>
                        <a:pt x="3442" y="1341"/>
                      </a:lnTo>
                      <a:lnTo>
                        <a:pt x="3444" y="1339"/>
                      </a:lnTo>
                      <a:lnTo>
                        <a:pt x="3444" y="1339"/>
                      </a:lnTo>
                      <a:lnTo>
                        <a:pt x="3445" y="1335"/>
                      </a:lnTo>
                      <a:lnTo>
                        <a:pt x="3445" y="1334"/>
                      </a:lnTo>
                      <a:lnTo>
                        <a:pt x="3444" y="1330"/>
                      </a:lnTo>
                      <a:lnTo>
                        <a:pt x="3451" y="1327"/>
                      </a:lnTo>
                      <a:lnTo>
                        <a:pt x="3452" y="1323"/>
                      </a:lnTo>
                      <a:lnTo>
                        <a:pt x="3456" y="1325"/>
                      </a:lnTo>
                      <a:lnTo>
                        <a:pt x="3456" y="1323"/>
                      </a:lnTo>
                      <a:lnTo>
                        <a:pt x="3458" y="1323"/>
                      </a:lnTo>
                      <a:lnTo>
                        <a:pt x="3459" y="1321"/>
                      </a:lnTo>
                      <a:lnTo>
                        <a:pt x="3459" y="1318"/>
                      </a:lnTo>
                      <a:lnTo>
                        <a:pt x="3463" y="1318"/>
                      </a:lnTo>
                      <a:lnTo>
                        <a:pt x="3463" y="1316"/>
                      </a:lnTo>
                      <a:lnTo>
                        <a:pt x="3465" y="1316"/>
                      </a:lnTo>
                      <a:lnTo>
                        <a:pt x="3466" y="1316"/>
                      </a:lnTo>
                      <a:lnTo>
                        <a:pt x="3466" y="1313"/>
                      </a:lnTo>
                      <a:lnTo>
                        <a:pt x="3468" y="1313"/>
                      </a:lnTo>
                      <a:lnTo>
                        <a:pt x="3468" y="1311"/>
                      </a:lnTo>
                      <a:lnTo>
                        <a:pt x="3466" y="1311"/>
                      </a:lnTo>
                      <a:lnTo>
                        <a:pt x="3465" y="1309"/>
                      </a:lnTo>
                      <a:lnTo>
                        <a:pt x="3468" y="1308"/>
                      </a:lnTo>
                      <a:lnTo>
                        <a:pt x="3472" y="1308"/>
                      </a:lnTo>
                      <a:lnTo>
                        <a:pt x="3477" y="1308"/>
                      </a:lnTo>
                      <a:lnTo>
                        <a:pt x="3477" y="1304"/>
                      </a:lnTo>
                      <a:lnTo>
                        <a:pt x="3482" y="1304"/>
                      </a:lnTo>
                      <a:lnTo>
                        <a:pt x="3480" y="1299"/>
                      </a:lnTo>
                      <a:lnTo>
                        <a:pt x="3484" y="1299"/>
                      </a:lnTo>
                      <a:lnTo>
                        <a:pt x="3484" y="1295"/>
                      </a:lnTo>
                      <a:lnTo>
                        <a:pt x="3482" y="1295"/>
                      </a:lnTo>
                      <a:lnTo>
                        <a:pt x="3482" y="1292"/>
                      </a:lnTo>
                      <a:lnTo>
                        <a:pt x="3486" y="1292"/>
                      </a:lnTo>
                      <a:lnTo>
                        <a:pt x="3491" y="1292"/>
                      </a:lnTo>
                      <a:lnTo>
                        <a:pt x="3491" y="1290"/>
                      </a:lnTo>
                      <a:lnTo>
                        <a:pt x="3492" y="1290"/>
                      </a:lnTo>
                      <a:lnTo>
                        <a:pt x="3492" y="1288"/>
                      </a:lnTo>
                      <a:lnTo>
                        <a:pt x="3491" y="1285"/>
                      </a:lnTo>
                      <a:lnTo>
                        <a:pt x="3491" y="1281"/>
                      </a:lnTo>
                      <a:lnTo>
                        <a:pt x="3491" y="1280"/>
                      </a:lnTo>
                      <a:lnTo>
                        <a:pt x="3486" y="1278"/>
                      </a:lnTo>
                      <a:lnTo>
                        <a:pt x="3486" y="1278"/>
                      </a:lnTo>
                      <a:lnTo>
                        <a:pt x="3486" y="1276"/>
                      </a:lnTo>
                      <a:lnTo>
                        <a:pt x="3486" y="1276"/>
                      </a:lnTo>
                      <a:lnTo>
                        <a:pt x="3486" y="1274"/>
                      </a:lnTo>
                      <a:lnTo>
                        <a:pt x="3489" y="1274"/>
                      </a:lnTo>
                      <a:lnTo>
                        <a:pt x="3489" y="1273"/>
                      </a:lnTo>
                      <a:lnTo>
                        <a:pt x="3489" y="1269"/>
                      </a:lnTo>
                      <a:lnTo>
                        <a:pt x="3491" y="1267"/>
                      </a:lnTo>
                      <a:lnTo>
                        <a:pt x="3492" y="1266"/>
                      </a:lnTo>
                      <a:lnTo>
                        <a:pt x="3496" y="1266"/>
                      </a:lnTo>
                      <a:lnTo>
                        <a:pt x="3496" y="1264"/>
                      </a:lnTo>
                      <a:lnTo>
                        <a:pt x="3498" y="1264"/>
                      </a:lnTo>
                      <a:lnTo>
                        <a:pt x="3499" y="1262"/>
                      </a:lnTo>
                      <a:lnTo>
                        <a:pt x="3499" y="1260"/>
                      </a:lnTo>
                      <a:lnTo>
                        <a:pt x="3501" y="1259"/>
                      </a:lnTo>
                      <a:lnTo>
                        <a:pt x="3503" y="1259"/>
                      </a:lnTo>
                      <a:lnTo>
                        <a:pt x="3505" y="1257"/>
                      </a:lnTo>
                      <a:lnTo>
                        <a:pt x="3505" y="1257"/>
                      </a:lnTo>
                      <a:lnTo>
                        <a:pt x="3505" y="1257"/>
                      </a:lnTo>
                      <a:lnTo>
                        <a:pt x="3505" y="1248"/>
                      </a:lnTo>
                      <a:lnTo>
                        <a:pt x="3508" y="1248"/>
                      </a:lnTo>
                      <a:lnTo>
                        <a:pt x="3508" y="1246"/>
                      </a:lnTo>
                      <a:lnTo>
                        <a:pt x="3506" y="1246"/>
                      </a:lnTo>
                      <a:lnTo>
                        <a:pt x="3506" y="1245"/>
                      </a:lnTo>
                      <a:lnTo>
                        <a:pt x="3506" y="1245"/>
                      </a:lnTo>
                      <a:lnTo>
                        <a:pt x="3512" y="1245"/>
                      </a:lnTo>
                      <a:lnTo>
                        <a:pt x="3512" y="1243"/>
                      </a:lnTo>
                      <a:lnTo>
                        <a:pt x="3512" y="1241"/>
                      </a:lnTo>
                      <a:lnTo>
                        <a:pt x="3513" y="1239"/>
                      </a:lnTo>
                      <a:lnTo>
                        <a:pt x="3513" y="1239"/>
                      </a:lnTo>
                      <a:lnTo>
                        <a:pt x="3513" y="1238"/>
                      </a:lnTo>
                      <a:lnTo>
                        <a:pt x="3515" y="1239"/>
                      </a:lnTo>
                      <a:lnTo>
                        <a:pt x="3517" y="1239"/>
                      </a:lnTo>
                      <a:lnTo>
                        <a:pt x="3519" y="1238"/>
                      </a:lnTo>
                      <a:lnTo>
                        <a:pt x="3519" y="1236"/>
                      </a:lnTo>
                      <a:lnTo>
                        <a:pt x="3519" y="1234"/>
                      </a:lnTo>
                      <a:lnTo>
                        <a:pt x="3517" y="1234"/>
                      </a:lnTo>
                      <a:lnTo>
                        <a:pt x="3517" y="1232"/>
                      </a:lnTo>
                      <a:lnTo>
                        <a:pt x="3515" y="1232"/>
                      </a:lnTo>
                      <a:lnTo>
                        <a:pt x="3515" y="1231"/>
                      </a:lnTo>
                      <a:lnTo>
                        <a:pt x="3515" y="1229"/>
                      </a:lnTo>
                      <a:lnTo>
                        <a:pt x="3517" y="1229"/>
                      </a:lnTo>
                      <a:lnTo>
                        <a:pt x="3517" y="1229"/>
                      </a:lnTo>
                      <a:lnTo>
                        <a:pt x="3517" y="1227"/>
                      </a:lnTo>
                      <a:lnTo>
                        <a:pt x="3517" y="1225"/>
                      </a:lnTo>
                      <a:lnTo>
                        <a:pt x="3517" y="1224"/>
                      </a:lnTo>
                      <a:lnTo>
                        <a:pt x="3517" y="1220"/>
                      </a:lnTo>
                      <a:lnTo>
                        <a:pt x="3519" y="1222"/>
                      </a:lnTo>
                      <a:lnTo>
                        <a:pt x="3520" y="1222"/>
                      </a:lnTo>
                      <a:lnTo>
                        <a:pt x="3522" y="1222"/>
                      </a:lnTo>
                      <a:lnTo>
                        <a:pt x="3524" y="1222"/>
                      </a:lnTo>
                      <a:lnTo>
                        <a:pt x="3524" y="1220"/>
                      </a:lnTo>
                      <a:lnTo>
                        <a:pt x="3526" y="1220"/>
                      </a:lnTo>
                      <a:lnTo>
                        <a:pt x="3524" y="1220"/>
                      </a:lnTo>
                      <a:lnTo>
                        <a:pt x="3524" y="1218"/>
                      </a:lnTo>
                      <a:lnTo>
                        <a:pt x="3522" y="1217"/>
                      </a:lnTo>
                      <a:lnTo>
                        <a:pt x="3522" y="1215"/>
                      </a:lnTo>
                      <a:lnTo>
                        <a:pt x="3524" y="1215"/>
                      </a:lnTo>
                      <a:lnTo>
                        <a:pt x="3524" y="1215"/>
                      </a:lnTo>
                      <a:lnTo>
                        <a:pt x="3526" y="1213"/>
                      </a:lnTo>
                      <a:lnTo>
                        <a:pt x="3522" y="1212"/>
                      </a:lnTo>
                      <a:lnTo>
                        <a:pt x="3522" y="1210"/>
                      </a:lnTo>
                      <a:lnTo>
                        <a:pt x="3526" y="1208"/>
                      </a:lnTo>
                      <a:lnTo>
                        <a:pt x="3529" y="1208"/>
                      </a:lnTo>
                      <a:lnTo>
                        <a:pt x="3527" y="1206"/>
                      </a:lnTo>
                      <a:lnTo>
                        <a:pt x="3527" y="1206"/>
                      </a:lnTo>
                      <a:lnTo>
                        <a:pt x="3527" y="1206"/>
                      </a:lnTo>
                      <a:lnTo>
                        <a:pt x="3527" y="1205"/>
                      </a:lnTo>
                      <a:lnTo>
                        <a:pt x="3522" y="1203"/>
                      </a:lnTo>
                      <a:lnTo>
                        <a:pt x="3520" y="1201"/>
                      </a:lnTo>
                      <a:lnTo>
                        <a:pt x="3519" y="1201"/>
                      </a:lnTo>
                      <a:lnTo>
                        <a:pt x="3515" y="1201"/>
                      </a:lnTo>
                      <a:lnTo>
                        <a:pt x="3513" y="1203"/>
                      </a:lnTo>
                      <a:lnTo>
                        <a:pt x="3512" y="1203"/>
                      </a:lnTo>
                      <a:lnTo>
                        <a:pt x="3508" y="1201"/>
                      </a:lnTo>
                      <a:lnTo>
                        <a:pt x="3508" y="1201"/>
                      </a:lnTo>
                      <a:lnTo>
                        <a:pt x="3508" y="1199"/>
                      </a:lnTo>
                      <a:lnTo>
                        <a:pt x="3508" y="1199"/>
                      </a:lnTo>
                      <a:lnTo>
                        <a:pt x="3510" y="1198"/>
                      </a:lnTo>
                      <a:lnTo>
                        <a:pt x="3512" y="1196"/>
                      </a:lnTo>
                      <a:lnTo>
                        <a:pt x="3513" y="1194"/>
                      </a:lnTo>
                      <a:lnTo>
                        <a:pt x="3517" y="1192"/>
                      </a:lnTo>
                      <a:lnTo>
                        <a:pt x="3519" y="1191"/>
                      </a:lnTo>
                      <a:lnTo>
                        <a:pt x="3520" y="1191"/>
                      </a:lnTo>
                      <a:lnTo>
                        <a:pt x="3520" y="1185"/>
                      </a:lnTo>
                      <a:lnTo>
                        <a:pt x="3519" y="1182"/>
                      </a:lnTo>
                      <a:lnTo>
                        <a:pt x="3517" y="1178"/>
                      </a:lnTo>
                      <a:lnTo>
                        <a:pt x="3513" y="1178"/>
                      </a:lnTo>
                      <a:lnTo>
                        <a:pt x="3513" y="1175"/>
                      </a:lnTo>
                      <a:lnTo>
                        <a:pt x="3506" y="1173"/>
                      </a:lnTo>
                      <a:lnTo>
                        <a:pt x="3506" y="1175"/>
                      </a:lnTo>
                      <a:lnTo>
                        <a:pt x="3505" y="1175"/>
                      </a:lnTo>
                      <a:lnTo>
                        <a:pt x="3505" y="1175"/>
                      </a:lnTo>
                      <a:lnTo>
                        <a:pt x="3501" y="1177"/>
                      </a:lnTo>
                      <a:lnTo>
                        <a:pt x="3499" y="1175"/>
                      </a:lnTo>
                      <a:lnTo>
                        <a:pt x="3499" y="1173"/>
                      </a:lnTo>
                      <a:lnTo>
                        <a:pt x="3498" y="1173"/>
                      </a:lnTo>
                      <a:lnTo>
                        <a:pt x="3499" y="1171"/>
                      </a:lnTo>
                      <a:lnTo>
                        <a:pt x="3503" y="1170"/>
                      </a:lnTo>
                      <a:lnTo>
                        <a:pt x="3508" y="1170"/>
                      </a:lnTo>
                      <a:lnTo>
                        <a:pt x="3508" y="1171"/>
                      </a:lnTo>
                      <a:lnTo>
                        <a:pt x="3510" y="1171"/>
                      </a:lnTo>
                      <a:lnTo>
                        <a:pt x="3510" y="1173"/>
                      </a:lnTo>
                      <a:lnTo>
                        <a:pt x="3513" y="1173"/>
                      </a:lnTo>
                      <a:lnTo>
                        <a:pt x="3513" y="1166"/>
                      </a:lnTo>
                      <a:lnTo>
                        <a:pt x="3510" y="1164"/>
                      </a:lnTo>
                      <a:lnTo>
                        <a:pt x="3508" y="1161"/>
                      </a:lnTo>
                      <a:lnTo>
                        <a:pt x="3506" y="1157"/>
                      </a:lnTo>
                      <a:lnTo>
                        <a:pt x="3503" y="1154"/>
                      </a:lnTo>
                      <a:lnTo>
                        <a:pt x="3499" y="1150"/>
                      </a:lnTo>
                      <a:lnTo>
                        <a:pt x="3498" y="1143"/>
                      </a:lnTo>
                      <a:lnTo>
                        <a:pt x="3496" y="1138"/>
                      </a:lnTo>
                      <a:lnTo>
                        <a:pt x="3492" y="1138"/>
                      </a:lnTo>
                      <a:lnTo>
                        <a:pt x="3492" y="1140"/>
                      </a:lnTo>
                      <a:lnTo>
                        <a:pt x="3489" y="1140"/>
                      </a:lnTo>
                      <a:lnTo>
                        <a:pt x="3491" y="1138"/>
                      </a:lnTo>
                      <a:lnTo>
                        <a:pt x="3492" y="1136"/>
                      </a:lnTo>
                      <a:lnTo>
                        <a:pt x="3492" y="1133"/>
                      </a:lnTo>
                      <a:lnTo>
                        <a:pt x="3487" y="1126"/>
                      </a:lnTo>
                      <a:lnTo>
                        <a:pt x="3486" y="1114"/>
                      </a:lnTo>
                      <a:lnTo>
                        <a:pt x="3487" y="1103"/>
                      </a:lnTo>
                      <a:lnTo>
                        <a:pt x="3496" y="1098"/>
                      </a:lnTo>
                      <a:lnTo>
                        <a:pt x="3494" y="1093"/>
                      </a:lnTo>
                      <a:lnTo>
                        <a:pt x="3494" y="1093"/>
                      </a:lnTo>
                      <a:lnTo>
                        <a:pt x="3498" y="1091"/>
                      </a:lnTo>
                      <a:lnTo>
                        <a:pt x="3499" y="1091"/>
                      </a:lnTo>
                      <a:lnTo>
                        <a:pt x="3501" y="1089"/>
                      </a:lnTo>
                      <a:lnTo>
                        <a:pt x="3501" y="1088"/>
                      </a:lnTo>
                      <a:lnTo>
                        <a:pt x="3505" y="1086"/>
                      </a:lnTo>
                      <a:lnTo>
                        <a:pt x="3505" y="1082"/>
                      </a:lnTo>
                      <a:lnTo>
                        <a:pt x="3512" y="1079"/>
                      </a:lnTo>
                      <a:lnTo>
                        <a:pt x="3513" y="1077"/>
                      </a:lnTo>
                      <a:lnTo>
                        <a:pt x="3519" y="1077"/>
                      </a:lnTo>
                      <a:lnTo>
                        <a:pt x="3520" y="1075"/>
                      </a:lnTo>
                      <a:lnTo>
                        <a:pt x="3520" y="1074"/>
                      </a:lnTo>
                      <a:lnTo>
                        <a:pt x="3522" y="1072"/>
                      </a:lnTo>
                      <a:lnTo>
                        <a:pt x="3524" y="1072"/>
                      </a:lnTo>
                      <a:lnTo>
                        <a:pt x="3524" y="1072"/>
                      </a:lnTo>
                      <a:lnTo>
                        <a:pt x="3526" y="1072"/>
                      </a:lnTo>
                      <a:lnTo>
                        <a:pt x="3526" y="1074"/>
                      </a:lnTo>
                      <a:lnTo>
                        <a:pt x="3531" y="1072"/>
                      </a:lnTo>
                      <a:lnTo>
                        <a:pt x="3533" y="1068"/>
                      </a:lnTo>
                      <a:lnTo>
                        <a:pt x="3534" y="1065"/>
                      </a:lnTo>
                      <a:lnTo>
                        <a:pt x="3534" y="1061"/>
                      </a:lnTo>
                      <a:lnTo>
                        <a:pt x="3531" y="1060"/>
                      </a:lnTo>
                      <a:lnTo>
                        <a:pt x="3527" y="1060"/>
                      </a:lnTo>
                      <a:lnTo>
                        <a:pt x="3524" y="1060"/>
                      </a:lnTo>
                      <a:lnTo>
                        <a:pt x="3522" y="1061"/>
                      </a:lnTo>
                      <a:lnTo>
                        <a:pt x="3515" y="1061"/>
                      </a:lnTo>
                      <a:lnTo>
                        <a:pt x="3512" y="1056"/>
                      </a:lnTo>
                      <a:lnTo>
                        <a:pt x="3498" y="1056"/>
                      </a:lnTo>
                      <a:lnTo>
                        <a:pt x="3496" y="1060"/>
                      </a:lnTo>
                      <a:lnTo>
                        <a:pt x="3489" y="1061"/>
                      </a:lnTo>
                      <a:lnTo>
                        <a:pt x="3489" y="1065"/>
                      </a:lnTo>
                      <a:lnTo>
                        <a:pt x="3487" y="1067"/>
                      </a:lnTo>
                      <a:lnTo>
                        <a:pt x="3487" y="1068"/>
                      </a:lnTo>
                      <a:lnTo>
                        <a:pt x="3482" y="1068"/>
                      </a:lnTo>
                      <a:lnTo>
                        <a:pt x="3482" y="1068"/>
                      </a:lnTo>
                      <a:lnTo>
                        <a:pt x="3480" y="1068"/>
                      </a:lnTo>
                      <a:lnTo>
                        <a:pt x="3480" y="1070"/>
                      </a:lnTo>
                      <a:lnTo>
                        <a:pt x="3479" y="1070"/>
                      </a:lnTo>
                      <a:lnTo>
                        <a:pt x="3479" y="1068"/>
                      </a:lnTo>
                      <a:lnTo>
                        <a:pt x="3479" y="1068"/>
                      </a:lnTo>
                      <a:lnTo>
                        <a:pt x="3477" y="1067"/>
                      </a:lnTo>
                      <a:lnTo>
                        <a:pt x="3475" y="1065"/>
                      </a:lnTo>
                      <a:lnTo>
                        <a:pt x="3473" y="1063"/>
                      </a:lnTo>
                      <a:lnTo>
                        <a:pt x="3473" y="1060"/>
                      </a:lnTo>
                      <a:lnTo>
                        <a:pt x="3472" y="1056"/>
                      </a:lnTo>
                      <a:lnTo>
                        <a:pt x="3470" y="1054"/>
                      </a:lnTo>
                      <a:lnTo>
                        <a:pt x="3466" y="1053"/>
                      </a:lnTo>
                      <a:lnTo>
                        <a:pt x="3465" y="1049"/>
                      </a:lnTo>
                      <a:lnTo>
                        <a:pt x="3465" y="1049"/>
                      </a:lnTo>
                      <a:lnTo>
                        <a:pt x="3465" y="1046"/>
                      </a:lnTo>
                      <a:lnTo>
                        <a:pt x="3463" y="1046"/>
                      </a:lnTo>
                      <a:lnTo>
                        <a:pt x="3463" y="1042"/>
                      </a:lnTo>
                      <a:lnTo>
                        <a:pt x="3463" y="1042"/>
                      </a:lnTo>
                      <a:lnTo>
                        <a:pt x="3461" y="1039"/>
                      </a:lnTo>
                      <a:lnTo>
                        <a:pt x="3459" y="1039"/>
                      </a:lnTo>
                      <a:lnTo>
                        <a:pt x="3459" y="1037"/>
                      </a:lnTo>
                      <a:lnTo>
                        <a:pt x="3461" y="1037"/>
                      </a:lnTo>
                      <a:lnTo>
                        <a:pt x="3461" y="1037"/>
                      </a:lnTo>
                      <a:lnTo>
                        <a:pt x="3461" y="1033"/>
                      </a:lnTo>
                      <a:lnTo>
                        <a:pt x="3461" y="1032"/>
                      </a:lnTo>
                      <a:lnTo>
                        <a:pt x="3463" y="1032"/>
                      </a:lnTo>
                      <a:lnTo>
                        <a:pt x="3463" y="1030"/>
                      </a:lnTo>
                      <a:lnTo>
                        <a:pt x="3477" y="1030"/>
                      </a:lnTo>
                      <a:lnTo>
                        <a:pt x="3486" y="1018"/>
                      </a:lnTo>
                      <a:lnTo>
                        <a:pt x="3487" y="1018"/>
                      </a:lnTo>
                      <a:lnTo>
                        <a:pt x="3489" y="1014"/>
                      </a:lnTo>
                      <a:lnTo>
                        <a:pt x="3496" y="1014"/>
                      </a:lnTo>
                      <a:lnTo>
                        <a:pt x="3499" y="1007"/>
                      </a:lnTo>
                      <a:lnTo>
                        <a:pt x="3501" y="1007"/>
                      </a:lnTo>
                      <a:lnTo>
                        <a:pt x="3505" y="999"/>
                      </a:lnTo>
                      <a:lnTo>
                        <a:pt x="3508" y="997"/>
                      </a:lnTo>
                      <a:lnTo>
                        <a:pt x="3513" y="990"/>
                      </a:lnTo>
                      <a:lnTo>
                        <a:pt x="3531" y="995"/>
                      </a:lnTo>
                      <a:lnTo>
                        <a:pt x="3529" y="999"/>
                      </a:lnTo>
                      <a:lnTo>
                        <a:pt x="3529" y="1000"/>
                      </a:lnTo>
                      <a:lnTo>
                        <a:pt x="3527" y="1002"/>
                      </a:lnTo>
                      <a:lnTo>
                        <a:pt x="3526" y="1002"/>
                      </a:lnTo>
                      <a:lnTo>
                        <a:pt x="3526" y="1007"/>
                      </a:lnTo>
                      <a:lnTo>
                        <a:pt x="3522" y="1007"/>
                      </a:lnTo>
                      <a:lnTo>
                        <a:pt x="3522" y="1011"/>
                      </a:lnTo>
                      <a:lnTo>
                        <a:pt x="3517" y="1016"/>
                      </a:lnTo>
                      <a:lnTo>
                        <a:pt x="3517" y="1019"/>
                      </a:lnTo>
                      <a:lnTo>
                        <a:pt x="3517" y="1019"/>
                      </a:lnTo>
                      <a:lnTo>
                        <a:pt x="3517" y="1025"/>
                      </a:lnTo>
                      <a:lnTo>
                        <a:pt x="3517" y="1025"/>
                      </a:lnTo>
                      <a:lnTo>
                        <a:pt x="3519" y="1025"/>
                      </a:lnTo>
                      <a:lnTo>
                        <a:pt x="3519" y="1025"/>
                      </a:lnTo>
                      <a:lnTo>
                        <a:pt x="3519" y="1025"/>
                      </a:lnTo>
                      <a:lnTo>
                        <a:pt x="3519" y="1023"/>
                      </a:lnTo>
                      <a:lnTo>
                        <a:pt x="3522" y="1023"/>
                      </a:lnTo>
                      <a:lnTo>
                        <a:pt x="3520" y="1025"/>
                      </a:lnTo>
                      <a:lnTo>
                        <a:pt x="3519" y="1026"/>
                      </a:lnTo>
                      <a:lnTo>
                        <a:pt x="3519" y="1028"/>
                      </a:lnTo>
                      <a:lnTo>
                        <a:pt x="3519" y="1030"/>
                      </a:lnTo>
                      <a:lnTo>
                        <a:pt x="3517" y="1030"/>
                      </a:lnTo>
                      <a:lnTo>
                        <a:pt x="3515" y="1032"/>
                      </a:lnTo>
                      <a:lnTo>
                        <a:pt x="3515" y="1032"/>
                      </a:lnTo>
                      <a:lnTo>
                        <a:pt x="3515" y="1032"/>
                      </a:lnTo>
                      <a:lnTo>
                        <a:pt x="3515" y="1033"/>
                      </a:lnTo>
                      <a:lnTo>
                        <a:pt x="3515" y="1033"/>
                      </a:lnTo>
                      <a:lnTo>
                        <a:pt x="3517" y="1035"/>
                      </a:lnTo>
                      <a:lnTo>
                        <a:pt x="3517" y="1035"/>
                      </a:lnTo>
                      <a:lnTo>
                        <a:pt x="3522" y="1035"/>
                      </a:lnTo>
                      <a:lnTo>
                        <a:pt x="3522" y="1033"/>
                      </a:lnTo>
                      <a:lnTo>
                        <a:pt x="3522" y="1033"/>
                      </a:lnTo>
                      <a:lnTo>
                        <a:pt x="3522" y="1030"/>
                      </a:lnTo>
                      <a:lnTo>
                        <a:pt x="3526" y="1028"/>
                      </a:lnTo>
                      <a:lnTo>
                        <a:pt x="3526" y="1028"/>
                      </a:lnTo>
                      <a:lnTo>
                        <a:pt x="3527" y="1028"/>
                      </a:lnTo>
                      <a:lnTo>
                        <a:pt x="3533" y="1021"/>
                      </a:lnTo>
                      <a:lnTo>
                        <a:pt x="3534" y="1021"/>
                      </a:lnTo>
                      <a:lnTo>
                        <a:pt x="3536" y="1019"/>
                      </a:lnTo>
                      <a:lnTo>
                        <a:pt x="3538" y="1019"/>
                      </a:lnTo>
                      <a:lnTo>
                        <a:pt x="3540" y="1016"/>
                      </a:lnTo>
                      <a:lnTo>
                        <a:pt x="3543" y="1016"/>
                      </a:lnTo>
                      <a:lnTo>
                        <a:pt x="3543" y="1016"/>
                      </a:lnTo>
                      <a:lnTo>
                        <a:pt x="3545" y="1016"/>
                      </a:lnTo>
                      <a:lnTo>
                        <a:pt x="3545" y="1014"/>
                      </a:lnTo>
                      <a:lnTo>
                        <a:pt x="3547" y="1014"/>
                      </a:lnTo>
                      <a:lnTo>
                        <a:pt x="3547" y="1014"/>
                      </a:lnTo>
                      <a:lnTo>
                        <a:pt x="3550" y="1013"/>
                      </a:lnTo>
                      <a:lnTo>
                        <a:pt x="3554" y="1014"/>
                      </a:lnTo>
                      <a:lnTo>
                        <a:pt x="3557" y="1014"/>
                      </a:lnTo>
                      <a:lnTo>
                        <a:pt x="3559" y="1016"/>
                      </a:lnTo>
                      <a:lnTo>
                        <a:pt x="3561" y="1016"/>
                      </a:lnTo>
                      <a:lnTo>
                        <a:pt x="3561" y="1016"/>
                      </a:lnTo>
                      <a:lnTo>
                        <a:pt x="3561" y="1016"/>
                      </a:lnTo>
                      <a:lnTo>
                        <a:pt x="3561" y="1014"/>
                      </a:lnTo>
                      <a:lnTo>
                        <a:pt x="3564" y="1014"/>
                      </a:lnTo>
                      <a:lnTo>
                        <a:pt x="3564" y="1018"/>
                      </a:lnTo>
                      <a:lnTo>
                        <a:pt x="3568" y="1019"/>
                      </a:lnTo>
                      <a:lnTo>
                        <a:pt x="3569" y="1019"/>
                      </a:lnTo>
                      <a:lnTo>
                        <a:pt x="3571" y="1021"/>
                      </a:lnTo>
                      <a:lnTo>
                        <a:pt x="3571" y="1025"/>
                      </a:lnTo>
                      <a:lnTo>
                        <a:pt x="3571" y="1028"/>
                      </a:lnTo>
                      <a:lnTo>
                        <a:pt x="3571" y="1033"/>
                      </a:lnTo>
                      <a:lnTo>
                        <a:pt x="3575" y="1035"/>
                      </a:lnTo>
                      <a:lnTo>
                        <a:pt x="3573" y="1035"/>
                      </a:lnTo>
                      <a:lnTo>
                        <a:pt x="3571" y="1035"/>
                      </a:lnTo>
                      <a:lnTo>
                        <a:pt x="3569" y="1035"/>
                      </a:lnTo>
                      <a:lnTo>
                        <a:pt x="3568" y="1037"/>
                      </a:lnTo>
                      <a:lnTo>
                        <a:pt x="3568" y="1037"/>
                      </a:lnTo>
                      <a:lnTo>
                        <a:pt x="3566" y="1039"/>
                      </a:lnTo>
                      <a:lnTo>
                        <a:pt x="3564" y="1042"/>
                      </a:lnTo>
                      <a:lnTo>
                        <a:pt x="3562" y="1044"/>
                      </a:lnTo>
                      <a:lnTo>
                        <a:pt x="3562" y="1046"/>
                      </a:lnTo>
                      <a:lnTo>
                        <a:pt x="3564" y="1047"/>
                      </a:lnTo>
                      <a:lnTo>
                        <a:pt x="3564" y="1049"/>
                      </a:lnTo>
                      <a:lnTo>
                        <a:pt x="3568" y="1049"/>
                      </a:lnTo>
                      <a:lnTo>
                        <a:pt x="3568" y="1049"/>
                      </a:lnTo>
                      <a:lnTo>
                        <a:pt x="3568" y="1049"/>
                      </a:lnTo>
                      <a:lnTo>
                        <a:pt x="3569" y="1049"/>
                      </a:lnTo>
                      <a:lnTo>
                        <a:pt x="3569" y="1049"/>
                      </a:lnTo>
                      <a:lnTo>
                        <a:pt x="3571" y="1051"/>
                      </a:lnTo>
                      <a:lnTo>
                        <a:pt x="3571" y="1051"/>
                      </a:lnTo>
                      <a:lnTo>
                        <a:pt x="3569" y="1053"/>
                      </a:lnTo>
                      <a:lnTo>
                        <a:pt x="3568" y="1054"/>
                      </a:lnTo>
                      <a:lnTo>
                        <a:pt x="3571" y="1058"/>
                      </a:lnTo>
                      <a:lnTo>
                        <a:pt x="3575" y="1058"/>
                      </a:lnTo>
                      <a:lnTo>
                        <a:pt x="3575" y="1060"/>
                      </a:lnTo>
                      <a:lnTo>
                        <a:pt x="3575" y="1060"/>
                      </a:lnTo>
                      <a:lnTo>
                        <a:pt x="3576" y="1060"/>
                      </a:lnTo>
                      <a:lnTo>
                        <a:pt x="3576" y="1058"/>
                      </a:lnTo>
                      <a:lnTo>
                        <a:pt x="3580" y="1058"/>
                      </a:lnTo>
                      <a:lnTo>
                        <a:pt x="3580" y="1056"/>
                      </a:lnTo>
                      <a:lnTo>
                        <a:pt x="3587" y="1058"/>
                      </a:lnTo>
                      <a:lnTo>
                        <a:pt x="3587" y="1056"/>
                      </a:lnTo>
                      <a:lnTo>
                        <a:pt x="3590" y="1056"/>
                      </a:lnTo>
                      <a:lnTo>
                        <a:pt x="3592" y="1058"/>
                      </a:lnTo>
                      <a:lnTo>
                        <a:pt x="3594" y="1068"/>
                      </a:lnTo>
                      <a:lnTo>
                        <a:pt x="3595" y="1068"/>
                      </a:lnTo>
                      <a:lnTo>
                        <a:pt x="3595" y="1070"/>
                      </a:lnTo>
                      <a:lnTo>
                        <a:pt x="3595" y="1072"/>
                      </a:lnTo>
                      <a:lnTo>
                        <a:pt x="3595" y="1072"/>
                      </a:lnTo>
                      <a:lnTo>
                        <a:pt x="3594" y="1072"/>
                      </a:lnTo>
                      <a:lnTo>
                        <a:pt x="3590" y="1072"/>
                      </a:lnTo>
                      <a:lnTo>
                        <a:pt x="3590" y="1075"/>
                      </a:lnTo>
                      <a:lnTo>
                        <a:pt x="3592" y="1079"/>
                      </a:lnTo>
                      <a:lnTo>
                        <a:pt x="3594" y="1081"/>
                      </a:lnTo>
                      <a:lnTo>
                        <a:pt x="3594" y="1082"/>
                      </a:lnTo>
                      <a:lnTo>
                        <a:pt x="3592" y="1082"/>
                      </a:lnTo>
                      <a:lnTo>
                        <a:pt x="3592" y="1086"/>
                      </a:lnTo>
                      <a:lnTo>
                        <a:pt x="3592" y="1089"/>
                      </a:lnTo>
                      <a:lnTo>
                        <a:pt x="3594" y="1091"/>
                      </a:lnTo>
                      <a:lnTo>
                        <a:pt x="3595" y="1091"/>
                      </a:lnTo>
                      <a:lnTo>
                        <a:pt x="3594" y="1093"/>
                      </a:lnTo>
                      <a:lnTo>
                        <a:pt x="3594" y="1095"/>
                      </a:lnTo>
                      <a:lnTo>
                        <a:pt x="3594" y="1096"/>
                      </a:lnTo>
                      <a:lnTo>
                        <a:pt x="3588" y="1100"/>
                      </a:lnTo>
                      <a:lnTo>
                        <a:pt x="3590" y="1110"/>
                      </a:lnTo>
                      <a:lnTo>
                        <a:pt x="3588" y="1110"/>
                      </a:lnTo>
                      <a:lnTo>
                        <a:pt x="3588" y="1112"/>
                      </a:lnTo>
                      <a:lnTo>
                        <a:pt x="3588" y="1112"/>
                      </a:lnTo>
                      <a:lnTo>
                        <a:pt x="3588" y="1116"/>
                      </a:lnTo>
                      <a:lnTo>
                        <a:pt x="3587" y="1116"/>
                      </a:lnTo>
                      <a:lnTo>
                        <a:pt x="3587" y="1117"/>
                      </a:lnTo>
                      <a:lnTo>
                        <a:pt x="3587" y="1119"/>
                      </a:lnTo>
                      <a:lnTo>
                        <a:pt x="3588" y="1121"/>
                      </a:lnTo>
                      <a:lnTo>
                        <a:pt x="3587" y="1121"/>
                      </a:lnTo>
                      <a:lnTo>
                        <a:pt x="3587" y="1122"/>
                      </a:lnTo>
                      <a:lnTo>
                        <a:pt x="3585" y="1124"/>
                      </a:lnTo>
                      <a:lnTo>
                        <a:pt x="3587" y="1124"/>
                      </a:lnTo>
                      <a:lnTo>
                        <a:pt x="3588" y="1124"/>
                      </a:lnTo>
                      <a:lnTo>
                        <a:pt x="3588" y="1126"/>
                      </a:lnTo>
                      <a:lnTo>
                        <a:pt x="3592" y="1126"/>
                      </a:lnTo>
                      <a:lnTo>
                        <a:pt x="3594" y="1124"/>
                      </a:lnTo>
                      <a:lnTo>
                        <a:pt x="3595" y="1122"/>
                      </a:lnTo>
                      <a:lnTo>
                        <a:pt x="3599" y="1121"/>
                      </a:lnTo>
                      <a:lnTo>
                        <a:pt x="3601" y="1117"/>
                      </a:lnTo>
                      <a:lnTo>
                        <a:pt x="3604" y="1116"/>
                      </a:lnTo>
                      <a:lnTo>
                        <a:pt x="3604" y="1116"/>
                      </a:lnTo>
                      <a:lnTo>
                        <a:pt x="3616" y="1114"/>
                      </a:lnTo>
                      <a:lnTo>
                        <a:pt x="3618" y="1109"/>
                      </a:lnTo>
                      <a:lnTo>
                        <a:pt x="3620" y="1109"/>
                      </a:lnTo>
                      <a:lnTo>
                        <a:pt x="3623" y="1107"/>
                      </a:lnTo>
                      <a:lnTo>
                        <a:pt x="3625" y="1107"/>
                      </a:lnTo>
                      <a:lnTo>
                        <a:pt x="3627" y="1107"/>
                      </a:lnTo>
                      <a:lnTo>
                        <a:pt x="3627" y="1102"/>
                      </a:lnTo>
                      <a:lnTo>
                        <a:pt x="3629" y="1098"/>
                      </a:lnTo>
                      <a:lnTo>
                        <a:pt x="3629" y="1095"/>
                      </a:lnTo>
                      <a:lnTo>
                        <a:pt x="3630" y="1089"/>
                      </a:lnTo>
                      <a:lnTo>
                        <a:pt x="3627" y="1089"/>
                      </a:lnTo>
                      <a:lnTo>
                        <a:pt x="3627" y="1082"/>
                      </a:lnTo>
                      <a:lnTo>
                        <a:pt x="3629" y="1082"/>
                      </a:lnTo>
                      <a:lnTo>
                        <a:pt x="3629" y="1082"/>
                      </a:lnTo>
                      <a:lnTo>
                        <a:pt x="3629" y="1081"/>
                      </a:lnTo>
                      <a:lnTo>
                        <a:pt x="3627" y="1081"/>
                      </a:lnTo>
                      <a:lnTo>
                        <a:pt x="3627" y="1075"/>
                      </a:lnTo>
                      <a:lnTo>
                        <a:pt x="3629" y="1075"/>
                      </a:lnTo>
                      <a:lnTo>
                        <a:pt x="3629" y="1074"/>
                      </a:lnTo>
                      <a:lnTo>
                        <a:pt x="3629" y="1072"/>
                      </a:lnTo>
                      <a:lnTo>
                        <a:pt x="3627" y="1072"/>
                      </a:lnTo>
                      <a:lnTo>
                        <a:pt x="3627" y="1068"/>
                      </a:lnTo>
                      <a:lnTo>
                        <a:pt x="3623" y="1065"/>
                      </a:lnTo>
                      <a:lnTo>
                        <a:pt x="3622" y="1058"/>
                      </a:lnTo>
                      <a:lnTo>
                        <a:pt x="3622" y="1058"/>
                      </a:lnTo>
                      <a:lnTo>
                        <a:pt x="3622" y="1058"/>
                      </a:lnTo>
                      <a:lnTo>
                        <a:pt x="3618" y="1058"/>
                      </a:lnTo>
                      <a:lnTo>
                        <a:pt x="3616" y="1053"/>
                      </a:lnTo>
                      <a:lnTo>
                        <a:pt x="3616" y="1053"/>
                      </a:lnTo>
                      <a:lnTo>
                        <a:pt x="3618" y="1051"/>
                      </a:lnTo>
                      <a:lnTo>
                        <a:pt x="3618" y="1049"/>
                      </a:lnTo>
                      <a:lnTo>
                        <a:pt x="3615" y="1047"/>
                      </a:lnTo>
                      <a:lnTo>
                        <a:pt x="3615" y="1046"/>
                      </a:lnTo>
                      <a:lnTo>
                        <a:pt x="3613" y="1046"/>
                      </a:lnTo>
                      <a:lnTo>
                        <a:pt x="3613" y="1044"/>
                      </a:lnTo>
                      <a:lnTo>
                        <a:pt x="3613" y="1044"/>
                      </a:lnTo>
                      <a:lnTo>
                        <a:pt x="3613" y="1040"/>
                      </a:lnTo>
                      <a:lnTo>
                        <a:pt x="3611" y="1040"/>
                      </a:lnTo>
                      <a:lnTo>
                        <a:pt x="3611" y="1039"/>
                      </a:lnTo>
                      <a:lnTo>
                        <a:pt x="3611" y="1039"/>
                      </a:lnTo>
                      <a:lnTo>
                        <a:pt x="3613" y="1037"/>
                      </a:lnTo>
                      <a:lnTo>
                        <a:pt x="3613" y="1035"/>
                      </a:lnTo>
                      <a:lnTo>
                        <a:pt x="3611" y="1035"/>
                      </a:lnTo>
                      <a:lnTo>
                        <a:pt x="3609" y="1033"/>
                      </a:lnTo>
                      <a:lnTo>
                        <a:pt x="3608" y="1033"/>
                      </a:lnTo>
                      <a:lnTo>
                        <a:pt x="3606" y="1032"/>
                      </a:lnTo>
                      <a:lnTo>
                        <a:pt x="3606" y="1030"/>
                      </a:lnTo>
                      <a:lnTo>
                        <a:pt x="3601" y="1030"/>
                      </a:lnTo>
                      <a:lnTo>
                        <a:pt x="3601" y="1028"/>
                      </a:lnTo>
                      <a:lnTo>
                        <a:pt x="3599" y="1028"/>
                      </a:lnTo>
                      <a:lnTo>
                        <a:pt x="3599" y="1028"/>
                      </a:lnTo>
                      <a:lnTo>
                        <a:pt x="3597" y="1025"/>
                      </a:lnTo>
                      <a:lnTo>
                        <a:pt x="3601" y="1025"/>
                      </a:lnTo>
                      <a:lnTo>
                        <a:pt x="3602" y="1014"/>
                      </a:lnTo>
                      <a:lnTo>
                        <a:pt x="3604" y="1014"/>
                      </a:lnTo>
                      <a:lnTo>
                        <a:pt x="3606" y="1013"/>
                      </a:lnTo>
                      <a:lnTo>
                        <a:pt x="3608" y="1013"/>
                      </a:lnTo>
                      <a:lnTo>
                        <a:pt x="3609" y="1011"/>
                      </a:lnTo>
                      <a:lnTo>
                        <a:pt x="3613" y="1011"/>
                      </a:lnTo>
                      <a:lnTo>
                        <a:pt x="3613" y="1007"/>
                      </a:lnTo>
                      <a:lnTo>
                        <a:pt x="3618" y="1002"/>
                      </a:lnTo>
                      <a:lnTo>
                        <a:pt x="3618" y="1000"/>
                      </a:lnTo>
                      <a:lnTo>
                        <a:pt x="3620" y="1000"/>
                      </a:lnTo>
                      <a:lnTo>
                        <a:pt x="3620" y="999"/>
                      </a:lnTo>
                      <a:lnTo>
                        <a:pt x="3627" y="999"/>
                      </a:lnTo>
                      <a:lnTo>
                        <a:pt x="3627" y="997"/>
                      </a:lnTo>
                      <a:lnTo>
                        <a:pt x="3629" y="995"/>
                      </a:lnTo>
                      <a:lnTo>
                        <a:pt x="3629" y="993"/>
                      </a:lnTo>
                      <a:lnTo>
                        <a:pt x="3634" y="992"/>
                      </a:lnTo>
                      <a:lnTo>
                        <a:pt x="3632" y="988"/>
                      </a:lnTo>
                      <a:lnTo>
                        <a:pt x="3632" y="985"/>
                      </a:lnTo>
                      <a:lnTo>
                        <a:pt x="3632" y="983"/>
                      </a:lnTo>
                      <a:lnTo>
                        <a:pt x="3630" y="981"/>
                      </a:lnTo>
                      <a:lnTo>
                        <a:pt x="3630" y="978"/>
                      </a:lnTo>
                      <a:lnTo>
                        <a:pt x="3630" y="974"/>
                      </a:lnTo>
                      <a:lnTo>
                        <a:pt x="3632" y="972"/>
                      </a:lnTo>
                      <a:lnTo>
                        <a:pt x="3634" y="971"/>
                      </a:lnTo>
                      <a:lnTo>
                        <a:pt x="3636" y="967"/>
                      </a:lnTo>
                      <a:lnTo>
                        <a:pt x="3641" y="965"/>
                      </a:lnTo>
                      <a:lnTo>
                        <a:pt x="3641" y="964"/>
                      </a:lnTo>
                      <a:lnTo>
                        <a:pt x="3643" y="962"/>
                      </a:lnTo>
                      <a:lnTo>
                        <a:pt x="3646" y="960"/>
                      </a:lnTo>
                      <a:lnTo>
                        <a:pt x="3648" y="958"/>
                      </a:lnTo>
                      <a:lnTo>
                        <a:pt x="3648" y="955"/>
                      </a:lnTo>
                      <a:lnTo>
                        <a:pt x="3651" y="957"/>
                      </a:lnTo>
                      <a:lnTo>
                        <a:pt x="3651" y="955"/>
                      </a:lnTo>
                      <a:lnTo>
                        <a:pt x="3655" y="953"/>
                      </a:lnTo>
                      <a:lnTo>
                        <a:pt x="3655" y="950"/>
                      </a:lnTo>
                      <a:lnTo>
                        <a:pt x="3657" y="950"/>
                      </a:lnTo>
                      <a:lnTo>
                        <a:pt x="3658" y="950"/>
                      </a:lnTo>
                      <a:lnTo>
                        <a:pt x="3660" y="948"/>
                      </a:lnTo>
                      <a:lnTo>
                        <a:pt x="3660" y="948"/>
                      </a:lnTo>
                      <a:lnTo>
                        <a:pt x="3662" y="948"/>
                      </a:lnTo>
                      <a:lnTo>
                        <a:pt x="3665" y="939"/>
                      </a:lnTo>
                      <a:lnTo>
                        <a:pt x="3669" y="939"/>
                      </a:lnTo>
                      <a:lnTo>
                        <a:pt x="3669" y="941"/>
                      </a:lnTo>
                      <a:lnTo>
                        <a:pt x="3669" y="941"/>
                      </a:lnTo>
                      <a:lnTo>
                        <a:pt x="3669" y="944"/>
                      </a:lnTo>
                      <a:lnTo>
                        <a:pt x="3671" y="943"/>
                      </a:lnTo>
                      <a:lnTo>
                        <a:pt x="3672" y="943"/>
                      </a:lnTo>
                      <a:lnTo>
                        <a:pt x="3674" y="941"/>
                      </a:lnTo>
                      <a:lnTo>
                        <a:pt x="3676" y="941"/>
                      </a:lnTo>
                      <a:lnTo>
                        <a:pt x="3676" y="943"/>
                      </a:lnTo>
                      <a:lnTo>
                        <a:pt x="3676" y="944"/>
                      </a:lnTo>
                      <a:lnTo>
                        <a:pt x="3674" y="944"/>
                      </a:lnTo>
                      <a:lnTo>
                        <a:pt x="3674" y="948"/>
                      </a:lnTo>
                      <a:lnTo>
                        <a:pt x="3676" y="950"/>
                      </a:lnTo>
                      <a:lnTo>
                        <a:pt x="3678" y="950"/>
                      </a:lnTo>
                      <a:lnTo>
                        <a:pt x="3679" y="951"/>
                      </a:lnTo>
                      <a:lnTo>
                        <a:pt x="3681" y="957"/>
                      </a:lnTo>
                      <a:lnTo>
                        <a:pt x="3683" y="957"/>
                      </a:lnTo>
                      <a:lnTo>
                        <a:pt x="3684" y="955"/>
                      </a:lnTo>
                      <a:lnTo>
                        <a:pt x="3684" y="955"/>
                      </a:lnTo>
                      <a:lnTo>
                        <a:pt x="3686" y="957"/>
                      </a:lnTo>
                      <a:lnTo>
                        <a:pt x="3688" y="958"/>
                      </a:lnTo>
                      <a:lnTo>
                        <a:pt x="3688" y="958"/>
                      </a:lnTo>
                      <a:lnTo>
                        <a:pt x="3690" y="960"/>
                      </a:lnTo>
                      <a:lnTo>
                        <a:pt x="3690" y="958"/>
                      </a:lnTo>
                      <a:lnTo>
                        <a:pt x="3693" y="958"/>
                      </a:lnTo>
                      <a:lnTo>
                        <a:pt x="3695" y="958"/>
                      </a:lnTo>
                      <a:lnTo>
                        <a:pt x="3695" y="957"/>
                      </a:lnTo>
                      <a:lnTo>
                        <a:pt x="3697" y="955"/>
                      </a:lnTo>
                      <a:lnTo>
                        <a:pt x="3700" y="953"/>
                      </a:lnTo>
                      <a:lnTo>
                        <a:pt x="3700" y="950"/>
                      </a:lnTo>
                      <a:lnTo>
                        <a:pt x="3700" y="950"/>
                      </a:lnTo>
                      <a:lnTo>
                        <a:pt x="3702" y="948"/>
                      </a:lnTo>
                      <a:lnTo>
                        <a:pt x="3704" y="948"/>
                      </a:lnTo>
                      <a:lnTo>
                        <a:pt x="3705" y="944"/>
                      </a:lnTo>
                      <a:lnTo>
                        <a:pt x="3705" y="944"/>
                      </a:lnTo>
                      <a:lnTo>
                        <a:pt x="3707" y="943"/>
                      </a:lnTo>
                      <a:lnTo>
                        <a:pt x="3709" y="941"/>
                      </a:lnTo>
                      <a:lnTo>
                        <a:pt x="3709" y="939"/>
                      </a:lnTo>
                      <a:lnTo>
                        <a:pt x="3711" y="939"/>
                      </a:lnTo>
                      <a:lnTo>
                        <a:pt x="3711" y="936"/>
                      </a:lnTo>
                      <a:lnTo>
                        <a:pt x="3714" y="937"/>
                      </a:lnTo>
                      <a:lnTo>
                        <a:pt x="3714" y="936"/>
                      </a:lnTo>
                      <a:lnTo>
                        <a:pt x="3716" y="936"/>
                      </a:lnTo>
                      <a:lnTo>
                        <a:pt x="3716" y="932"/>
                      </a:lnTo>
                      <a:lnTo>
                        <a:pt x="3718" y="929"/>
                      </a:lnTo>
                      <a:lnTo>
                        <a:pt x="3719" y="927"/>
                      </a:lnTo>
                      <a:lnTo>
                        <a:pt x="3719" y="923"/>
                      </a:lnTo>
                      <a:lnTo>
                        <a:pt x="3721" y="922"/>
                      </a:lnTo>
                      <a:lnTo>
                        <a:pt x="3723" y="918"/>
                      </a:lnTo>
                      <a:lnTo>
                        <a:pt x="3725" y="918"/>
                      </a:lnTo>
                      <a:lnTo>
                        <a:pt x="3726" y="916"/>
                      </a:lnTo>
                      <a:lnTo>
                        <a:pt x="3728" y="915"/>
                      </a:lnTo>
                      <a:lnTo>
                        <a:pt x="3730" y="915"/>
                      </a:lnTo>
                      <a:lnTo>
                        <a:pt x="3730" y="911"/>
                      </a:lnTo>
                      <a:lnTo>
                        <a:pt x="3735" y="906"/>
                      </a:lnTo>
                      <a:lnTo>
                        <a:pt x="3735" y="903"/>
                      </a:lnTo>
                      <a:lnTo>
                        <a:pt x="3737" y="903"/>
                      </a:lnTo>
                      <a:lnTo>
                        <a:pt x="3739" y="901"/>
                      </a:lnTo>
                      <a:lnTo>
                        <a:pt x="3740" y="901"/>
                      </a:lnTo>
                      <a:lnTo>
                        <a:pt x="3740" y="899"/>
                      </a:lnTo>
                      <a:lnTo>
                        <a:pt x="3742" y="899"/>
                      </a:lnTo>
                      <a:lnTo>
                        <a:pt x="3744" y="897"/>
                      </a:lnTo>
                      <a:lnTo>
                        <a:pt x="3744" y="896"/>
                      </a:lnTo>
                      <a:lnTo>
                        <a:pt x="3744" y="894"/>
                      </a:lnTo>
                      <a:lnTo>
                        <a:pt x="3751" y="889"/>
                      </a:lnTo>
                      <a:lnTo>
                        <a:pt x="3751" y="887"/>
                      </a:lnTo>
                      <a:lnTo>
                        <a:pt x="3753" y="885"/>
                      </a:lnTo>
                      <a:lnTo>
                        <a:pt x="3753" y="882"/>
                      </a:lnTo>
                      <a:lnTo>
                        <a:pt x="3754" y="882"/>
                      </a:lnTo>
                      <a:lnTo>
                        <a:pt x="3754" y="880"/>
                      </a:lnTo>
                      <a:lnTo>
                        <a:pt x="3756" y="878"/>
                      </a:lnTo>
                      <a:lnTo>
                        <a:pt x="3758" y="876"/>
                      </a:lnTo>
                      <a:lnTo>
                        <a:pt x="3758" y="876"/>
                      </a:lnTo>
                      <a:lnTo>
                        <a:pt x="3756" y="875"/>
                      </a:lnTo>
                      <a:lnTo>
                        <a:pt x="3756" y="875"/>
                      </a:lnTo>
                      <a:lnTo>
                        <a:pt x="3756" y="873"/>
                      </a:lnTo>
                      <a:lnTo>
                        <a:pt x="3758" y="873"/>
                      </a:lnTo>
                      <a:lnTo>
                        <a:pt x="3758" y="869"/>
                      </a:lnTo>
                      <a:lnTo>
                        <a:pt x="3760" y="869"/>
                      </a:lnTo>
                      <a:lnTo>
                        <a:pt x="3760" y="868"/>
                      </a:lnTo>
                      <a:lnTo>
                        <a:pt x="3760" y="868"/>
                      </a:lnTo>
                      <a:lnTo>
                        <a:pt x="3760" y="864"/>
                      </a:lnTo>
                      <a:lnTo>
                        <a:pt x="3761" y="864"/>
                      </a:lnTo>
                      <a:lnTo>
                        <a:pt x="3761" y="862"/>
                      </a:lnTo>
                      <a:lnTo>
                        <a:pt x="3765" y="861"/>
                      </a:lnTo>
                      <a:lnTo>
                        <a:pt x="3765" y="859"/>
                      </a:lnTo>
                      <a:lnTo>
                        <a:pt x="3768" y="857"/>
                      </a:lnTo>
                      <a:lnTo>
                        <a:pt x="3768" y="852"/>
                      </a:lnTo>
                      <a:lnTo>
                        <a:pt x="3770" y="852"/>
                      </a:lnTo>
                      <a:lnTo>
                        <a:pt x="3770" y="848"/>
                      </a:lnTo>
                      <a:lnTo>
                        <a:pt x="3774" y="847"/>
                      </a:lnTo>
                      <a:lnTo>
                        <a:pt x="3774" y="845"/>
                      </a:lnTo>
                      <a:lnTo>
                        <a:pt x="3782" y="838"/>
                      </a:lnTo>
                      <a:lnTo>
                        <a:pt x="3784" y="829"/>
                      </a:lnTo>
                      <a:lnTo>
                        <a:pt x="3784" y="829"/>
                      </a:lnTo>
                      <a:lnTo>
                        <a:pt x="3784" y="829"/>
                      </a:lnTo>
                      <a:lnTo>
                        <a:pt x="3786" y="827"/>
                      </a:lnTo>
                      <a:lnTo>
                        <a:pt x="3786" y="827"/>
                      </a:lnTo>
                      <a:lnTo>
                        <a:pt x="3786" y="827"/>
                      </a:lnTo>
                      <a:lnTo>
                        <a:pt x="3786" y="826"/>
                      </a:lnTo>
                      <a:lnTo>
                        <a:pt x="3784" y="824"/>
                      </a:lnTo>
                      <a:lnTo>
                        <a:pt x="3784" y="822"/>
                      </a:lnTo>
                      <a:lnTo>
                        <a:pt x="3786" y="822"/>
                      </a:lnTo>
                      <a:lnTo>
                        <a:pt x="3786" y="819"/>
                      </a:lnTo>
                      <a:lnTo>
                        <a:pt x="3786" y="819"/>
                      </a:lnTo>
                      <a:lnTo>
                        <a:pt x="3786" y="815"/>
                      </a:lnTo>
                      <a:lnTo>
                        <a:pt x="3787" y="815"/>
                      </a:lnTo>
                      <a:lnTo>
                        <a:pt x="3787" y="814"/>
                      </a:lnTo>
                      <a:lnTo>
                        <a:pt x="3789" y="814"/>
                      </a:lnTo>
                      <a:lnTo>
                        <a:pt x="3789" y="810"/>
                      </a:lnTo>
                      <a:lnTo>
                        <a:pt x="3789" y="807"/>
                      </a:lnTo>
                      <a:lnTo>
                        <a:pt x="3787" y="805"/>
                      </a:lnTo>
                      <a:lnTo>
                        <a:pt x="3786" y="805"/>
                      </a:lnTo>
                      <a:lnTo>
                        <a:pt x="3789" y="798"/>
                      </a:lnTo>
                      <a:lnTo>
                        <a:pt x="3786" y="798"/>
                      </a:lnTo>
                      <a:lnTo>
                        <a:pt x="3786" y="793"/>
                      </a:lnTo>
                      <a:lnTo>
                        <a:pt x="3787" y="789"/>
                      </a:lnTo>
                      <a:lnTo>
                        <a:pt x="3789" y="789"/>
                      </a:lnTo>
                      <a:lnTo>
                        <a:pt x="3789" y="787"/>
                      </a:lnTo>
                      <a:lnTo>
                        <a:pt x="3789" y="786"/>
                      </a:lnTo>
                      <a:lnTo>
                        <a:pt x="3787" y="784"/>
                      </a:lnTo>
                      <a:lnTo>
                        <a:pt x="3787" y="784"/>
                      </a:lnTo>
                      <a:lnTo>
                        <a:pt x="3787" y="782"/>
                      </a:lnTo>
                      <a:lnTo>
                        <a:pt x="3787" y="779"/>
                      </a:lnTo>
                      <a:lnTo>
                        <a:pt x="3789" y="779"/>
                      </a:lnTo>
                      <a:lnTo>
                        <a:pt x="3789" y="779"/>
                      </a:lnTo>
                      <a:lnTo>
                        <a:pt x="3791" y="777"/>
                      </a:lnTo>
                      <a:lnTo>
                        <a:pt x="3793" y="773"/>
                      </a:lnTo>
                      <a:lnTo>
                        <a:pt x="3794" y="773"/>
                      </a:lnTo>
                      <a:lnTo>
                        <a:pt x="3794" y="770"/>
                      </a:lnTo>
                      <a:lnTo>
                        <a:pt x="3796" y="770"/>
                      </a:lnTo>
                      <a:lnTo>
                        <a:pt x="3796" y="768"/>
                      </a:lnTo>
                      <a:lnTo>
                        <a:pt x="3796" y="766"/>
                      </a:lnTo>
                      <a:lnTo>
                        <a:pt x="3798" y="765"/>
                      </a:lnTo>
                      <a:lnTo>
                        <a:pt x="3796" y="765"/>
                      </a:lnTo>
                      <a:lnTo>
                        <a:pt x="3796" y="765"/>
                      </a:lnTo>
                      <a:lnTo>
                        <a:pt x="3796" y="765"/>
                      </a:lnTo>
                      <a:lnTo>
                        <a:pt x="3794" y="765"/>
                      </a:lnTo>
                      <a:lnTo>
                        <a:pt x="3796" y="759"/>
                      </a:lnTo>
                      <a:lnTo>
                        <a:pt x="3796" y="759"/>
                      </a:lnTo>
                      <a:lnTo>
                        <a:pt x="3796" y="756"/>
                      </a:lnTo>
                      <a:lnTo>
                        <a:pt x="3793" y="756"/>
                      </a:lnTo>
                      <a:lnTo>
                        <a:pt x="3794" y="749"/>
                      </a:lnTo>
                      <a:lnTo>
                        <a:pt x="3796" y="749"/>
                      </a:lnTo>
                      <a:lnTo>
                        <a:pt x="3796" y="747"/>
                      </a:lnTo>
                      <a:lnTo>
                        <a:pt x="3800" y="749"/>
                      </a:lnTo>
                      <a:lnTo>
                        <a:pt x="3801" y="749"/>
                      </a:lnTo>
                      <a:lnTo>
                        <a:pt x="3805" y="751"/>
                      </a:lnTo>
                      <a:lnTo>
                        <a:pt x="3805" y="749"/>
                      </a:lnTo>
                      <a:lnTo>
                        <a:pt x="3807" y="749"/>
                      </a:lnTo>
                      <a:lnTo>
                        <a:pt x="3807" y="747"/>
                      </a:lnTo>
                      <a:lnTo>
                        <a:pt x="3805" y="747"/>
                      </a:lnTo>
                      <a:lnTo>
                        <a:pt x="3805" y="745"/>
                      </a:lnTo>
                      <a:lnTo>
                        <a:pt x="3805" y="745"/>
                      </a:lnTo>
                      <a:lnTo>
                        <a:pt x="3805" y="744"/>
                      </a:lnTo>
                      <a:lnTo>
                        <a:pt x="3805" y="744"/>
                      </a:lnTo>
                      <a:lnTo>
                        <a:pt x="3805" y="745"/>
                      </a:lnTo>
                      <a:lnTo>
                        <a:pt x="3805" y="745"/>
                      </a:lnTo>
                      <a:lnTo>
                        <a:pt x="3803" y="747"/>
                      </a:lnTo>
                      <a:lnTo>
                        <a:pt x="3803" y="745"/>
                      </a:lnTo>
                      <a:lnTo>
                        <a:pt x="3798" y="745"/>
                      </a:lnTo>
                      <a:lnTo>
                        <a:pt x="3798" y="744"/>
                      </a:lnTo>
                      <a:lnTo>
                        <a:pt x="3796" y="744"/>
                      </a:lnTo>
                      <a:lnTo>
                        <a:pt x="3796" y="740"/>
                      </a:lnTo>
                      <a:lnTo>
                        <a:pt x="3793" y="740"/>
                      </a:lnTo>
                      <a:lnTo>
                        <a:pt x="3793" y="740"/>
                      </a:lnTo>
                      <a:lnTo>
                        <a:pt x="3786" y="735"/>
                      </a:lnTo>
                      <a:lnTo>
                        <a:pt x="3784" y="735"/>
                      </a:lnTo>
                      <a:lnTo>
                        <a:pt x="3784" y="728"/>
                      </a:lnTo>
                      <a:lnTo>
                        <a:pt x="3779" y="726"/>
                      </a:lnTo>
                      <a:lnTo>
                        <a:pt x="3775" y="724"/>
                      </a:lnTo>
                      <a:lnTo>
                        <a:pt x="3775" y="723"/>
                      </a:lnTo>
                      <a:lnTo>
                        <a:pt x="3760" y="721"/>
                      </a:lnTo>
                      <a:lnTo>
                        <a:pt x="3760" y="731"/>
                      </a:lnTo>
                      <a:lnTo>
                        <a:pt x="3758" y="731"/>
                      </a:lnTo>
                      <a:lnTo>
                        <a:pt x="3758" y="728"/>
                      </a:lnTo>
                      <a:lnTo>
                        <a:pt x="3754" y="728"/>
                      </a:lnTo>
                      <a:lnTo>
                        <a:pt x="3753" y="733"/>
                      </a:lnTo>
                      <a:lnTo>
                        <a:pt x="3751" y="733"/>
                      </a:lnTo>
                      <a:lnTo>
                        <a:pt x="3749" y="735"/>
                      </a:lnTo>
                      <a:lnTo>
                        <a:pt x="3747" y="737"/>
                      </a:lnTo>
                      <a:lnTo>
                        <a:pt x="3744" y="737"/>
                      </a:lnTo>
                      <a:lnTo>
                        <a:pt x="3746" y="735"/>
                      </a:lnTo>
                      <a:lnTo>
                        <a:pt x="3746" y="731"/>
                      </a:lnTo>
                      <a:lnTo>
                        <a:pt x="3747" y="730"/>
                      </a:lnTo>
                      <a:lnTo>
                        <a:pt x="3747" y="726"/>
                      </a:lnTo>
                      <a:lnTo>
                        <a:pt x="3746" y="724"/>
                      </a:lnTo>
                      <a:lnTo>
                        <a:pt x="3742" y="723"/>
                      </a:lnTo>
                      <a:lnTo>
                        <a:pt x="3740" y="724"/>
                      </a:lnTo>
                      <a:lnTo>
                        <a:pt x="3740" y="728"/>
                      </a:lnTo>
                      <a:lnTo>
                        <a:pt x="3739" y="731"/>
                      </a:lnTo>
                      <a:lnTo>
                        <a:pt x="3735" y="731"/>
                      </a:lnTo>
                      <a:lnTo>
                        <a:pt x="3735" y="721"/>
                      </a:lnTo>
                      <a:lnTo>
                        <a:pt x="3735" y="721"/>
                      </a:lnTo>
                      <a:lnTo>
                        <a:pt x="3735" y="709"/>
                      </a:lnTo>
                      <a:lnTo>
                        <a:pt x="3721" y="711"/>
                      </a:lnTo>
                      <a:lnTo>
                        <a:pt x="3719" y="709"/>
                      </a:lnTo>
                      <a:lnTo>
                        <a:pt x="3712" y="709"/>
                      </a:lnTo>
                      <a:lnTo>
                        <a:pt x="3712" y="707"/>
                      </a:lnTo>
                      <a:lnTo>
                        <a:pt x="3714" y="705"/>
                      </a:lnTo>
                      <a:lnTo>
                        <a:pt x="3714" y="704"/>
                      </a:lnTo>
                      <a:lnTo>
                        <a:pt x="3716" y="704"/>
                      </a:lnTo>
                      <a:lnTo>
                        <a:pt x="3716" y="702"/>
                      </a:lnTo>
                      <a:lnTo>
                        <a:pt x="3718" y="702"/>
                      </a:lnTo>
                      <a:lnTo>
                        <a:pt x="3718" y="698"/>
                      </a:lnTo>
                      <a:lnTo>
                        <a:pt x="3721" y="697"/>
                      </a:lnTo>
                      <a:lnTo>
                        <a:pt x="3721" y="695"/>
                      </a:lnTo>
                      <a:lnTo>
                        <a:pt x="3723" y="695"/>
                      </a:lnTo>
                      <a:lnTo>
                        <a:pt x="3723" y="693"/>
                      </a:lnTo>
                      <a:lnTo>
                        <a:pt x="3726" y="691"/>
                      </a:lnTo>
                      <a:lnTo>
                        <a:pt x="3730" y="686"/>
                      </a:lnTo>
                      <a:lnTo>
                        <a:pt x="3735" y="684"/>
                      </a:lnTo>
                      <a:lnTo>
                        <a:pt x="3744" y="674"/>
                      </a:lnTo>
                      <a:lnTo>
                        <a:pt x="3746" y="674"/>
                      </a:lnTo>
                      <a:lnTo>
                        <a:pt x="3747" y="674"/>
                      </a:lnTo>
                      <a:lnTo>
                        <a:pt x="3747" y="674"/>
                      </a:lnTo>
                      <a:lnTo>
                        <a:pt x="3747" y="669"/>
                      </a:lnTo>
                      <a:lnTo>
                        <a:pt x="3756" y="663"/>
                      </a:lnTo>
                      <a:lnTo>
                        <a:pt x="3756" y="658"/>
                      </a:lnTo>
                      <a:lnTo>
                        <a:pt x="3756" y="658"/>
                      </a:lnTo>
                      <a:lnTo>
                        <a:pt x="3758" y="653"/>
                      </a:lnTo>
                      <a:lnTo>
                        <a:pt x="3760" y="653"/>
                      </a:lnTo>
                      <a:lnTo>
                        <a:pt x="3760" y="653"/>
                      </a:lnTo>
                      <a:lnTo>
                        <a:pt x="3758" y="651"/>
                      </a:lnTo>
                      <a:lnTo>
                        <a:pt x="3758" y="649"/>
                      </a:lnTo>
                      <a:lnTo>
                        <a:pt x="3761" y="648"/>
                      </a:lnTo>
                      <a:lnTo>
                        <a:pt x="3761" y="649"/>
                      </a:lnTo>
                      <a:lnTo>
                        <a:pt x="3761" y="649"/>
                      </a:lnTo>
                      <a:lnTo>
                        <a:pt x="3763" y="651"/>
                      </a:lnTo>
                      <a:lnTo>
                        <a:pt x="3765" y="648"/>
                      </a:lnTo>
                      <a:lnTo>
                        <a:pt x="3767" y="644"/>
                      </a:lnTo>
                      <a:lnTo>
                        <a:pt x="3768" y="644"/>
                      </a:lnTo>
                      <a:lnTo>
                        <a:pt x="3770" y="642"/>
                      </a:lnTo>
                      <a:lnTo>
                        <a:pt x="3770" y="641"/>
                      </a:lnTo>
                      <a:lnTo>
                        <a:pt x="3770" y="641"/>
                      </a:lnTo>
                      <a:lnTo>
                        <a:pt x="3770" y="641"/>
                      </a:lnTo>
                      <a:lnTo>
                        <a:pt x="3772" y="641"/>
                      </a:lnTo>
                      <a:lnTo>
                        <a:pt x="3772" y="639"/>
                      </a:lnTo>
                      <a:lnTo>
                        <a:pt x="3775" y="639"/>
                      </a:lnTo>
                      <a:lnTo>
                        <a:pt x="3779" y="634"/>
                      </a:lnTo>
                      <a:lnTo>
                        <a:pt x="3782" y="634"/>
                      </a:lnTo>
                      <a:lnTo>
                        <a:pt x="3784" y="628"/>
                      </a:lnTo>
                      <a:lnTo>
                        <a:pt x="3787" y="627"/>
                      </a:lnTo>
                      <a:lnTo>
                        <a:pt x="3787" y="627"/>
                      </a:lnTo>
                      <a:lnTo>
                        <a:pt x="3791" y="627"/>
                      </a:lnTo>
                      <a:lnTo>
                        <a:pt x="3796" y="611"/>
                      </a:lnTo>
                      <a:lnTo>
                        <a:pt x="3800" y="608"/>
                      </a:lnTo>
                      <a:lnTo>
                        <a:pt x="3800" y="606"/>
                      </a:lnTo>
                      <a:lnTo>
                        <a:pt x="3801" y="606"/>
                      </a:lnTo>
                      <a:lnTo>
                        <a:pt x="3803" y="604"/>
                      </a:lnTo>
                      <a:lnTo>
                        <a:pt x="3803" y="602"/>
                      </a:lnTo>
                      <a:lnTo>
                        <a:pt x="3803" y="602"/>
                      </a:lnTo>
                      <a:lnTo>
                        <a:pt x="3803" y="602"/>
                      </a:lnTo>
                      <a:lnTo>
                        <a:pt x="3805" y="602"/>
                      </a:lnTo>
                      <a:lnTo>
                        <a:pt x="3807" y="601"/>
                      </a:lnTo>
                      <a:lnTo>
                        <a:pt x="3807" y="599"/>
                      </a:lnTo>
                      <a:lnTo>
                        <a:pt x="3807" y="597"/>
                      </a:lnTo>
                      <a:lnTo>
                        <a:pt x="3808" y="597"/>
                      </a:lnTo>
                      <a:lnTo>
                        <a:pt x="3807" y="592"/>
                      </a:lnTo>
                      <a:lnTo>
                        <a:pt x="3810" y="592"/>
                      </a:lnTo>
                      <a:lnTo>
                        <a:pt x="3812" y="592"/>
                      </a:lnTo>
                      <a:lnTo>
                        <a:pt x="3814" y="592"/>
                      </a:lnTo>
                      <a:lnTo>
                        <a:pt x="3815" y="592"/>
                      </a:lnTo>
                      <a:lnTo>
                        <a:pt x="3817" y="588"/>
                      </a:lnTo>
                      <a:lnTo>
                        <a:pt x="3819" y="587"/>
                      </a:lnTo>
                      <a:lnTo>
                        <a:pt x="3822" y="585"/>
                      </a:lnTo>
                      <a:lnTo>
                        <a:pt x="3828" y="585"/>
                      </a:lnTo>
                      <a:lnTo>
                        <a:pt x="3826" y="578"/>
                      </a:lnTo>
                      <a:lnTo>
                        <a:pt x="3828" y="580"/>
                      </a:lnTo>
                      <a:lnTo>
                        <a:pt x="3829" y="580"/>
                      </a:lnTo>
                      <a:lnTo>
                        <a:pt x="3829" y="581"/>
                      </a:lnTo>
                      <a:lnTo>
                        <a:pt x="3831" y="581"/>
                      </a:lnTo>
                      <a:lnTo>
                        <a:pt x="3833" y="580"/>
                      </a:lnTo>
                      <a:lnTo>
                        <a:pt x="3835" y="578"/>
                      </a:lnTo>
                      <a:lnTo>
                        <a:pt x="3835" y="578"/>
                      </a:lnTo>
                      <a:lnTo>
                        <a:pt x="3835" y="585"/>
                      </a:lnTo>
                      <a:lnTo>
                        <a:pt x="3836" y="583"/>
                      </a:lnTo>
                      <a:lnTo>
                        <a:pt x="3836" y="583"/>
                      </a:lnTo>
                      <a:lnTo>
                        <a:pt x="3836" y="583"/>
                      </a:lnTo>
                      <a:lnTo>
                        <a:pt x="3842" y="583"/>
                      </a:lnTo>
                      <a:lnTo>
                        <a:pt x="3842" y="581"/>
                      </a:lnTo>
                      <a:lnTo>
                        <a:pt x="3859" y="581"/>
                      </a:lnTo>
                      <a:lnTo>
                        <a:pt x="3859" y="581"/>
                      </a:lnTo>
                      <a:lnTo>
                        <a:pt x="3859" y="581"/>
                      </a:lnTo>
                      <a:lnTo>
                        <a:pt x="3861" y="581"/>
                      </a:lnTo>
                      <a:lnTo>
                        <a:pt x="3861" y="583"/>
                      </a:lnTo>
                      <a:lnTo>
                        <a:pt x="3863" y="583"/>
                      </a:lnTo>
                      <a:lnTo>
                        <a:pt x="3864" y="581"/>
                      </a:lnTo>
                      <a:lnTo>
                        <a:pt x="3866" y="581"/>
                      </a:lnTo>
                      <a:lnTo>
                        <a:pt x="3866" y="583"/>
                      </a:lnTo>
                      <a:lnTo>
                        <a:pt x="3871" y="585"/>
                      </a:lnTo>
                      <a:lnTo>
                        <a:pt x="3873" y="585"/>
                      </a:lnTo>
                      <a:lnTo>
                        <a:pt x="3873" y="587"/>
                      </a:lnTo>
                      <a:lnTo>
                        <a:pt x="3873" y="588"/>
                      </a:lnTo>
                      <a:lnTo>
                        <a:pt x="3871" y="588"/>
                      </a:lnTo>
                      <a:lnTo>
                        <a:pt x="3871" y="590"/>
                      </a:lnTo>
                      <a:lnTo>
                        <a:pt x="3871" y="592"/>
                      </a:lnTo>
                      <a:lnTo>
                        <a:pt x="3873" y="594"/>
                      </a:lnTo>
                      <a:lnTo>
                        <a:pt x="3878" y="592"/>
                      </a:lnTo>
                      <a:lnTo>
                        <a:pt x="3878" y="588"/>
                      </a:lnTo>
                      <a:lnTo>
                        <a:pt x="3880" y="588"/>
                      </a:lnTo>
                      <a:lnTo>
                        <a:pt x="3880" y="587"/>
                      </a:lnTo>
                      <a:lnTo>
                        <a:pt x="3882" y="585"/>
                      </a:lnTo>
                      <a:lnTo>
                        <a:pt x="3883" y="585"/>
                      </a:lnTo>
                      <a:lnTo>
                        <a:pt x="3883" y="585"/>
                      </a:lnTo>
                      <a:lnTo>
                        <a:pt x="3885" y="585"/>
                      </a:lnTo>
                      <a:lnTo>
                        <a:pt x="3885" y="585"/>
                      </a:lnTo>
                      <a:lnTo>
                        <a:pt x="3887" y="587"/>
                      </a:lnTo>
                      <a:lnTo>
                        <a:pt x="3887" y="588"/>
                      </a:lnTo>
                      <a:lnTo>
                        <a:pt x="3887" y="588"/>
                      </a:lnTo>
                      <a:lnTo>
                        <a:pt x="3889" y="588"/>
                      </a:lnTo>
                      <a:lnTo>
                        <a:pt x="3889" y="588"/>
                      </a:lnTo>
                      <a:lnTo>
                        <a:pt x="3889" y="590"/>
                      </a:lnTo>
                      <a:lnTo>
                        <a:pt x="3892" y="590"/>
                      </a:lnTo>
                      <a:lnTo>
                        <a:pt x="3892" y="592"/>
                      </a:lnTo>
                      <a:lnTo>
                        <a:pt x="3910" y="590"/>
                      </a:lnTo>
                      <a:lnTo>
                        <a:pt x="3910" y="592"/>
                      </a:lnTo>
                      <a:lnTo>
                        <a:pt x="3910" y="592"/>
                      </a:lnTo>
                      <a:lnTo>
                        <a:pt x="3911" y="594"/>
                      </a:lnTo>
                      <a:lnTo>
                        <a:pt x="3911" y="594"/>
                      </a:lnTo>
                      <a:lnTo>
                        <a:pt x="3917" y="594"/>
                      </a:lnTo>
                      <a:lnTo>
                        <a:pt x="3917" y="590"/>
                      </a:lnTo>
                      <a:lnTo>
                        <a:pt x="3915" y="588"/>
                      </a:lnTo>
                      <a:lnTo>
                        <a:pt x="3913" y="587"/>
                      </a:lnTo>
                      <a:lnTo>
                        <a:pt x="3917" y="587"/>
                      </a:lnTo>
                      <a:lnTo>
                        <a:pt x="3917" y="585"/>
                      </a:lnTo>
                      <a:lnTo>
                        <a:pt x="3917" y="585"/>
                      </a:lnTo>
                      <a:lnTo>
                        <a:pt x="3915" y="585"/>
                      </a:lnTo>
                      <a:lnTo>
                        <a:pt x="3917" y="581"/>
                      </a:lnTo>
                      <a:lnTo>
                        <a:pt x="3917" y="580"/>
                      </a:lnTo>
                      <a:lnTo>
                        <a:pt x="3918" y="578"/>
                      </a:lnTo>
                      <a:lnTo>
                        <a:pt x="3922" y="580"/>
                      </a:lnTo>
                      <a:lnTo>
                        <a:pt x="3925" y="580"/>
                      </a:lnTo>
                      <a:lnTo>
                        <a:pt x="3931" y="581"/>
                      </a:lnTo>
                      <a:lnTo>
                        <a:pt x="3931" y="581"/>
                      </a:lnTo>
                      <a:lnTo>
                        <a:pt x="3941" y="581"/>
                      </a:lnTo>
                      <a:lnTo>
                        <a:pt x="3943" y="585"/>
                      </a:lnTo>
                      <a:lnTo>
                        <a:pt x="3945" y="583"/>
                      </a:lnTo>
                      <a:lnTo>
                        <a:pt x="3946" y="583"/>
                      </a:lnTo>
                      <a:lnTo>
                        <a:pt x="3946" y="581"/>
                      </a:lnTo>
                      <a:lnTo>
                        <a:pt x="3948" y="581"/>
                      </a:lnTo>
                      <a:lnTo>
                        <a:pt x="3948" y="580"/>
                      </a:lnTo>
                      <a:lnTo>
                        <a:pt x="3955" y="578"/>
                      </a:lnTo>
                      <a:lnTo>
                        <a:pt x="3955" y="581"/>
                      </a:lnTo>
                      <a:lnTo>
                        <a:pt x="3957" y="583"/>
                      </a:lnTo>
                      <a:lnTo>
                        <a:pt x="3959" y="587"/>
                      </a:lnTo>
                      <a:lnTo>
                        <a:pt x="3960" y="588"/>
                      </a:lnTo>
                      <a:lnTo>
                        <a:pt x="3964" y="590"/>
                      </a:lnTo>
                      <a:lnTo>
                        <a:pt x="3962" y="590"/>
                      </a:lnTo>
                      <a:lnTo>
                        <a:pt x="3962" y="592"/>
                      </a:lnTo>
                      <a:lnTo>
                        <a:pt x="3962" y="592"/>
                      </a:lnTo>
                      <a:lnTo>
                        <a:pt x="3959" y="594"/>
                      </a:lnTo>
                      <a:lnTo>
                        <a:pt x="3955" y="594"/>
                      </a:lnTo>
                      <a:lnTo>
                        <a:pt x="3952" y="594"/>
                      </a:lnTo>
                      <a:lnTo>
                        <a:pt x="3948" y="594"/>
                      </a:lnTo>
                      <a:lnTo>
                        <a:pt x="3948" y="595"/>
                      </a:lnTo>
                      <a:lnTo>
                        <a:pt x="3948" y="599"/>
                      </a:lnTo>
                      <a:lnTo>
                        <a:pt x="3950" y="602"/>
                      </a:lnTo>
                      <a:lnTo>
                        <a:pt x="3952" y="604"/>
                      </a:lnTo>
                      <a:lnTo>
                        <a:pt x="3953" y="606"/>
                      </a:lnTo>
                      <a:lnTo>
                        <a:pt x="3953" y="604"/>
                      </a:lnTo>
                      <a:lnTo>
                        <a:pt x="3959" y="604"/>
                      </a:lnTo>
                      <a:lnTo>
                        <a:pt x="3962" y="604"/>
                      </a:lnTo>
                      <a:lnTo>
                        <a:pt x="3966" y="602"/>
                      </a:lnTo>
                      <a:lnTo>
                        <a:pt x="3966" y="599"/>
                      </a:lnTo>
                      <a:lnTo>
                        <a:pt x="3969" y="599"/>
                      </a:lnTo>
                      <a:lnTo>
                        <a:pt x="3971" y="601"/>
                      </a:lnTo>
                      <a:lnTo>
                        <a:pt x="3972" y="601"/>
                      </a:lnTo>
                      <a:lnTo>
                        <a:pt x="3976" y="602"/>
                      </a:lnTo>
                      <a:lnTo>
                        <a:pt x="3976" y="597"/>
                      </a:lnTo>
                      <a:lnTo>
                        <a:pt x="3981" y="595"/>
                      </a:lnTo>
                      <a:lnTo>
                        <a:pt x="3983" y="594"/>
                      </a:lnTo>
                      <a:lnTo>
                        <a:pt x="3986" y="594"/>
                      </a:lnTo>
                      <a:lnTo>
                        <a:pt x="3986" y="594"/>
                      </a:lnTo>
                      <a:lnTo>
                        <a:pt x="3988" y="594"/>
                      </a:lnTo>
                      <a:lnTo>
                        <a:pt x="3988" y="597"/>
                      </a:lnTo>
                      <a:lnTo>
                        <a:pt x="3993" y="597"/>
                      </a:lnTo>
                      <a:lnTo>
                        <a:pt x="3993" y="594"/>
                      </a:lnTo>
                      <a:lnTo>
                        <a:pt x="3997" y="595"/>
                      </a:lnTo>
                      <a:lnTo>
                        <a:pt x="3997" y="594"/>
                      </a:lnTo>
                      <a:lnTo>
                        <a:pt x="4000" y="594"/>
                      </a:lnTo>
                      <a:lnTo>
                        <a:pt x="4002" y="594"/>
                      </a:lnTo>
                      <a:lnTo>
                        <a:pt x="4002" y="587"/>
                      </a:lnTo>
                      <a:lnTo>
                        <a:pt x="4000" y="587"/>
                      </a:lnTo>
                      <a:lnTo>
                        <a:pt x="4000" y="587"/>
                      </a:lnTo>
                      <a:lnTo>
                        <a:pt x="3999" y="585"/>
                      </a:lnTo>
                      <a:lnTo>
                        <a:pt x="3995" y="585"/>
                      </a:lnTo>
                      <a:lnTo>
                        <a:pt x="3993" y="587"/>
                      </a:lnTo>
                      <a:lnTo>
                        <a:pt x="3990" y="588"/>
                      </a:lnTo>
                      <a:lnTo>
                        <a:pt x="3988" y="588"/>
                      </a:lnTo>
                      <a:lnTo>
                        <a:pt x="3988" y="587"/>
                      </a:lnTo>
                      <a:lnTo>
                        <a:pt x="3986" y="587"/>
                      </a:lnTo>
                      <a:lnTo>
                        <a:pt x="3988" y="581"/>
                      </a:lnTo>
                      <a:lnTo>
                        <a:pt x="3988" y="581"/>
                      </a:lnTo>
                      <a:lnTo>
                        <a:pt x="3988" y="574"/>
                      </a:lnTo>
                      <a:lnTo>
                        <a:pt x="3992" y="576"/>
                      </a:lnTo>
                      <a:lnTo>
                        <a:pt x="3992" y="574"/>
                      </a:lnTo>
                      <a:lnTo>
                        <a:pt x="3993" y="574"/>
                      </a:lnTo>
                      <a:lnTo>
                        <a:pt x="3992" y="571"/>
                      </a:lnTo>
                      <a:lnTo>
                        <a:pt x="3993" y="571"/>
                      </a:lnTo>
                      <a:lnTo>
                        <a:pt x="3993" y="567"/>
                      </a:lnTo>
                      <a:lnTo>
                        <a:pt x="3993" y="567"/>
                      </a:lnTo>
                      <a:lnTo>
                        <a:pt x="3995" y="566"/>
                      </a:lnTo>
                      <a:lnTo>
                        <a:pt x="3995" y="564"/>
                      </a:lnTo>
                      <a:lnTo>
                        <a:pt x="4002" y="562"/>
                      </a:lnTo>
                      <a:lnTo>
                        <a:pt x="4006" y="557"/>
                      </a:lnTo>
                      <a:lnTo>
                        <a:pt x="4007" y="559"/>
                      </a:lnTo>
                      <a:lnTo>
                        <a:pt x="4013" y="557"/>
                      </a:lnTo>
                      <a:lnTo>
                        <a:pt x="4013" y="555"/>
                      </a:lnTo>
                      <a:lnTo>
                        <a:pt x="4014" y="553"/>
                      </a:lnTo>
                      <a:lnTo>
                        <a:pt x="4018" y="552"/>
                      </a:lnTo>
                      <a:lnTo>
                        <a:pt x="4016" y="545"/>
                      </a:lnTo>
                      <a:lnTo>
                        <a:pt x="4020" y="545"/>
                      </a:lnTo>
                      <a:lnTo>
                        <a:pt x="4023" y="543"/>
                      </a:lnTo>
                      <a:lnTo>
                        <a:pt x="4025" y="536"/>
                      </a:lnTo>
                      <a:lnTo>
                        <a:pt x="4028" y="538"/>
                      </a:lnTo>
                      <a:lnTo>
                        <a:pt x="4028" y="536"/>
                      </a:lnTo>
                      <a:lnTo>
                        <a:pt x="4030" y="536"/>
                      </a:lnTo>
                      <a:lnTo>
                        <a:pt x="4032" y="534"/>
                      </a:lnTo>
                      <a:lnTo>
                        <a:pt x="4037" y="532"/>
                      </a:lnTo>
                      <a:lnTo>
                        <a:pt x="4037" y="532"/>
                      </a:lnTo>
                      <a:lnTo>
                        <a:pt x="4048" y="532"/>
                      </a:lnTo>
                      <a:lnTo>
                        <a:pt x="4048" y="531"/>
                      </a:lnTo>
                      <a:lnTo>
                        <a:pt x="4049" y="531"/>
                      </a:lnTo>
                      <a:lnTo>
                        <a:pt x="4049" y="531"/>
                      </a:lnTo>
                      <a:lnTo>
                        <a:pt x="4051" y="531"/>
                      </a:lnTo>
                      <a:lnTo>
                        <a:pt x="4051" y="531"/>
                      </a:lnTo>
                      <a:lnTo>
                        <a:pt x="4053" y="531"/>
                      </a:lnTo>
                      <a:lnTo>
                        <a:pt x="4053" y="531"/>
                      </a:lnTo>
                      <a:lnTo>
                        <a:pt x="4055" y="531"/>
                      </a:lnTo>
                      <a:lnTo>
                        <a:pt x="4056" y="529"/>
                      </a:lnTo>
                      <a:lnTo>
                        <a:pt x="4058" y="529"/>
                      </a:lnTo>
                      <a:lnTo>
                        <a:pt x="4060" y="531"/>
                      </a:lnTo>
                      <a:lnTo>
                        <a:pt x="4062" y="531"/>
                      </a:lnTo>
                      <a:lnTo>
                        <a:pt x="4062" y="532"/>
                      </a:lnTo>
                      <a:lnTo>
                        <a:pt x="4063" y="534"/>
                      </a:lnTo>
                      <a:lnTo>
                        <a:pt x="4065" y="534"/>
                      </a:lnTo>
                      <a:lnTo>
                        <a:pt x="4065" y="536"/>
                      </a:lnTo>
                      <a:lnTo>
                        <a:pt x="4072" y="536"/>
                      </a:lnTo>
                      <a:lnTo>
                        <a:pt x="4072" y="532"/>
                      </a:lnTo>
                      <a:lnTo>
                        <a:pt x="4075" y="532"/>
                      </a:lnTo>
                      <a:lnTo>
                        <a:pt x="4075" y="532"/>
                      </a:lnTo>
                      <a:lnTo>
                        <a:pt x="4075" y="531"/>
                      </a:lnTo>
                      <a:lnTo>
                        <a:pt x="4077" y="531"/>
                      </a:lnTo>
                      <a:lnTo>
                        <a:pt x="4077" y="532"/>
                      </a:lnTo>
                      <a:lnTo>
                        <a:pt x="4077" y="534"/>
                      </a:lnTo>
                      <a:lnTo>
                        <a:pt x="4077" y="536"/>
                      </a:lnTo>
                      <a:lnTo>
                        <a:pt x="4077" y="539"/>
                      </a:lnTo>
                      <a:lnTo>
                        <a:pt x="4074" y="541"/>
                      </a:lnTo>
                      <a:lnTo>
                        <a:pt x="4072" y="545"/>
                      </a:lnTo>
                      <a:lnTo>
                        <a:pt x="4072" y="546"/>
                      </a:lnTo>
                      <a:lnTo>
                        <a:pt x="4070" y="550"/>
                      </a:lnTo>
                      <a:lnTo>
                        <a:pt x="4070" y="553"/>
                      </a:lnTo>
                      <a:lnTo>
                        <a:pt x="4074" y="552"/>
                      </a:lnTo>
                      <a:lnTo>
                        <a:pt x="4075" y="550"/>
                      </a:lnTo>
                      <a:lnTo>
                        <a:pt x="4077" y="548"/>
                      </a:lnTo>
                      <a:lnTo>
                        <a:pt x="4079" y="548"/>
                      </a:lnTo>
                      <a:lnTo>
                        <a:pt x="4077" y="555"/>
                      </a:lnTo>
                      <a:lnTo>
                        <a:pt x="4074" y="555"/>
                      </a:lnTo>
                      <a:lnTo>
                        <a:pt x="4075" y="560"/>
                      </a:lnTo>
                      <a:lnTo>
                        <a:pt x="4079" y="560"/>
                      </a:lnTo>
                      <a:lnTo>
                        <a:pt x="4079" y="559"/>
                      </a:lnTo>
                      <a:lnTo>
                        <a:pt x="4082" y="557"/>
                      </a:lnTo>
                      <a:lnTo>
                        <a:pt x="4084" y="555"/>
                      </a:lnTo>
                      <a:lnTo>
                        <a:pt x="4084" y="553"/>
                      </a:lnTo>
                      <a:lnTo>
                        <a:pt x="4086" y="553"/>
                      </a:lnTo>
                      <a:lnTo>
                        <a:pt x="4088" y="552"/>
                      </a:lnTo>
                      <a:lnTo>
                        <a:pt x="4088" y="552"/>
                      </a:lnTo>
                      <a:lnTo>
                        <a:pt x="4089" y="550"/>
                      </a:lnTo>
                      <a:lnTo>
                        <a:pt x="4089" y="546"/>
                      </a:lnTo>
                      <a:lnTo>
                        <a:pt x="4093" y="545"/>
                      </a:lnTo>
                      <a:lnTo>
                        <a:pt x="4096" y="543"/>
                      </a:lnTo>
                      <a:lnTo>
                        <a:pt x="4096" y="541"/>
                      </a:lnTo>
                      <a:lnTo>
                        <a:pt x="4098" y="539"/>
                      </a:lnTo>
                      <a:lnTo>
                        <a:pt x="4098" y="536"/>
                      </a:lnTo>
                      <a:lnTo>
                        <a:pt x="4102" y="536"/>
                      </a:lnTo>
                      <a:lnTo>
                        <a:pt x="4103" y="536"/>
                      </a:lnTo>
                      <a:lnTo>
                        <a:pt x="4103" y="534"/>
                      </a:lnTo>
                      <a:lnTo>
                        <a:pt x="4105" y="532"/>
                      </a:lnTo>
                      <a:lnTo>
                        <a:pt x="4105" y="532"/>
                      </a:lnTo>
                      <a:lnTo>
                        <a:pt x="4114" y="532"/>
                      </a:lnTo>
                      <a:lnTo>
                        <a:pt x="4114" y="532"/>
                      </a:lnTo>
                      <a:lnTo>
                        <a:pt x="4114" y="532"/>
                      </a:lnTo>
                      <a:lnTo>
                        <a:pt x="4114" y="536"/>
                      </a:lnTo>
                      <a:lnTo>
                        <a:pt x="4117" y="538"/>
                      </a:lnTo>
                      <a:lnTo>
                        <a:pt x="4117" y="536"/>
                      </a:lnTo>
                      <a:lnTo>
                        <a:pt x="4123" y="534"/>
                      </a:lnTo>
                      <a:lnTo>
                        <a:pt x="4123" y="531"/>
                      </a:lnTo>
                      <a:lnTo>
                        <a:pt x="4121" y="531"/>
                      </a:lnTo>
                      <a:lnTo>
                        <a:pt x="4121" y="531"/>
                      </a:lnTo>
                      <a:lnTo>
                        <a:pt x="4119" y="531"/>
                      </a:lnTo>
                      <a:lnTo>
                        <a:pt x="4119" y="529"/>
                      </a:lnTo>
                      <a:lnTo>
                        <a:pt x="4119" y="525"/>
                      </a:lnTo>
                      <a:lnTo>
                        <a:pt x="4117" y="522"/>
                      </a:lnTo>
                      <a:lnTo>
                        <a:pt x="4117" y="520"/>
                      </a:lnTo>
                      <a:lnTo>
                        <a:pt x="4121" y="520"/>
                      </a:lnTo>
                      <a:lnTo>
                        <a:pt x="4121" y="518"/>
                      </a:lnTo>
                      <a:lnTo>
                        <a:pt x="4123" y="517"/>
                      </a:lnTo>
                      <a:lnTo>
                        <a:pt x="4123" y="513"/>
                      </a:lnTo>
                      <a:lnTo>
                        <a:pt x="4121" y="513"/>
                      </a:lnTo>
                      <a:lnTo>
                        <a:pt x="4121" y="512"/>
                      </a:lnTo>
                      <a:lnTo>
                        <a:pt x="4128" y="512"/>
                      </a:lnTo>
                      <a:lnTo>
                        <a:pt x="4128" y="512"/>
                      </a:lnTo>
                      <a:lnTo>
                        <a:pt x="4130" y="512"/>
                      </a:lnTo>
                      <a:lnTo>
                        <a:pt x="4130" y="510"/>
                      </a:lnTo>
                      <a:lnTo>
                        <a:pt x="4135" y="510"/>
                      </a:lnTo>
                      <a:lnTo>
                        <a:pt x="4135" y="510"/>
                      </a:lnTo>
                      <a:lnTo>
                        <a:pt x="4135" y="510"/>
                      </a:lnTo>
                      <a:lnTo>
                        <a:pt x="4138" y="512"/>
                      </a:lnTo>
                      <a:lnTo>
                        <a:pt x="4144" y="515"/>
                      </a:lnTo>
                      <a:lnTo>
                        <a:pt x="4149" y="517"/>
                      </a:lnTo>
                      <a:lnTo>
                        <a:pt x="4149" y="518"/>
                      </a:lnTo>
                      <a:lnTo>
                        <a:pt x="4145" y="517"/>
                      </a:lnTo>
                      <a:lnTo>
                        <a:pt x="4142" y="517"/>
                      </a:lnTo>
                      <a:lnTo>
                        <a:pt x="4140" y="515"/>
                      </a:lnTo>
                      <a:lnTo>
                        <a:pt x="4137" y="517"/>
                      </a:lnTo>
                      <a:lnTo>
                        <a:pt x="4135" y="518"/>
                      </a:lnTo>
                      <a:lnTo>
                        <a:pt x="4131" y="520"/>
                      </a:lnTo>
                      <a:lnTo>
                        <a:pt x="4130" y="522"/>
                      </a:lnTo>
                      <a:lnTo>
                        <a:pt x="4131" y="534"/>
                      </a:lnTo>
                      <a:lnTo>
                        <a:pt x="4131" y="534"/>
                      </a:lnTo>
                      <a:lnTo>
                        <a:pt x="4131" y="536"/>
                      </a:lnTo>
                      <a:lnTo>
                        <a:pt x="4128" y="538"/>
                      </a:lnTo>
                      <a:lnTo>
                        <a:pt x="4128" y="541"/>
                      </a:lnTo>
                      <a:lnTo>
                        <a:pt x="4126" y="546"/>
                      </a:lnTo>
                      <a:lnTo>
                        <a:pt x="4128" y="546"/>
                      </a:lnTo>
                      <a:lnTo>
                        <a:pt x="4128" y="550"/>
                      </a:lnTo>
                      <a:lnTo>
                        <a:pt x="4126" y="552"/>
                      </a:lnTo>
                      <a:lnTo>
                        <a:pt x="4126" y="555"/>
                      </a:lnTo>
                      <a:lnTo>
                        <a:pt x="4114" y="557"/>
                      </a:lnTo>
                      <a:lnTo>
                        <a:pt x="4112" y="557"/>
                      </a:lnTo>
                      <a:lnTo>
                        <a:pt x="4112" y="555"/>
                      </a:lnTo>
                      <a:lnTo>
                        <a:pt x="4110" y="555"/>
                      </a:lnTo>
                      <a:lnTo>
                        <a:pt x="4110" y="557"/>
                      </a:lnTo>
                      <a:lnTo>
                        <a:pt x="4107" y="557"/>
                      </a:lnTo>
                      <a:lnTo>
                        <a:pt x="4107" y="559"/>
                      </a:lnTo>
                      <a:lnTo>
                        <a:pt x="4098" y="559"/>
                      </a:lnTo>
                      <a:lnTo>
                        <a:pt x="4098" y="559"/>
                      </a:lnTo>
                      <a:lnTo>
                        <a:pt x="4098" y="560"/>
                      </a:lnTo>
                      <a:lnTo>
                        <a:pt x="4096" y="560"/>
                      </a:lnTo>
                      <a:lnTo>
                        <a:pt x="4096" y="564"/>
                      </a:lnTo>
                      <a:lnTo>
                        <a:pt x="4096" y="564"/>
                      </a:lnTo>
                      <a:lnTo>
                        <a:pt x="4096" y="564"/>
                      </a:lnTo>
                      <a:lnTo>
                        <a:pt x="4096" y="566"/>
                      </a:lnTo>
                      <a:lnTo>
                        <a:pt x="4098" y="566"/>
                      </a:lnTo>
                      <a:lnTo>
                        <a:pt x="4096" y="571"/>
                      </a:lnTo>
                      <a:lnTo>
                        <a:pt x="4093" y="573"/>
                      </a:lnTo>
                      <a:lnTo>
                        <a:pt x="4091" y="573"/>
                      </a:lnTo>
                      <a:lnTo>
                        <a:pt x="4091" y="574"/>
                      </a:lnTo>
                      <a:lnTo>
                        <a:pt x="4091" y="576"/>
                      </a:lnTo>
                      <a:lnTo>
                        <a:pt x="4091" y="578"/>
                      </a:lnTo>
                      <a:lnTo>
                        <a:pt x="4089" y="578"/>
                      </a:lnTo>
                      <a:lnTo>
                        <a:pt x="4089" y="581"/>
                      </a:lnTo>
                      <a:lnTo>
                        <a:pt x="4086" y="581"/>
                      </a:lnTo>
                      <a:lnTo>
                        <a:pt x="4086" y="585"/>
                      </a:lnTo>
                      <a:lnTo>
                        <a:pt x="4077" y="588"/>
                      </a:lnTo>
                      <a:lnTo>
                        <a:pt x="4077" y="594"/>
                      </a:lnTo>
                      <a:lnTo>
                        <a:pt x="4074" y="594"/>
                      </a:lnTo>
                      <a:lnTo>
                        <a:pt x="4072" y="595"/>
                      </a:lnTo>
                      <a:lnTo>
                        <a:pt x="4070" y="597"/>
                      </a:lnTo>
                      <a:lnTo>
                        <a:pt x="4068" y="601"/>
                      </a:lnTo>
                      <a:lnTo>
                        <a:pt x="4067" y="602"/>
                      </a:lnTo>
                      <a:lnTo>
                        <a:pt x="4067" y="606"/>
                      </a:lnTo>
                      <a:lnTo>
                        <a:pt x="4063" y="608"/>
                      </a:lnTo>
                      <a:lnTo>
                        <a:pt x="4056" y="616"/>
                      </a:lnTo>
                      <a:lnTo>
                        <a:pt x="4053" y="616"/>
                      </a:lnTo>
                      <a:lnTo>
                        <a:pt x="4049" y="623"/>
                      </a:lnTo>
                      <a:lnTo>
                        <a:pt x="4046" y="623"/>
                      </a:lnTo>
                      <a:lnTo>
                        <a:pt x="4044" y="623"/>
                      </a:lnTo>
                      <a:lnTo>
                        <a:pt x="4042" y="623"/>
                      </a:lnTo>
                      <a:lnTo>
                        <a:pt x="4041" y="623"/>
                      </a:lnTo>
                      <a:lnTo>
                        <a:pt x="4039" y="625"/>
                      </a:lnTo>
                      <a:lnTo>
                        <a:pt x="4039" y="627"/>
                      </a:lnTo>
                      <a:lnTo>
                        <a:pt x="4037" y="628"/>
                      </a:lnTo>
                      <a:lnTo>
                        <a:pt x="4032" y="628"/>
                      </a:lnTo>
                      <a:lnTo>
                        <a:pt x="4032" y="627"/>
                      </a:lnTo>
                      <a:lnTo>
                        <a:pt x="4028" y="627"/>
                      </a:lnTo>
                      <a:lnTo>
                        <a:pt x="4025" y="628"/>
                      </a:lnTo>
                      <a:lnTo>
                        <a:pt x="4027" y="630"/>
                      </a:lnTo>
                      <a:lnTo>
                        <a:pt x="4027" y="632"/>
                      </a:lnTo>
                      <a:lnTo>
                        <a:pt x="4030" y="632"/>
                      </a:lnTo>
                      <a:lnTo>
                        <a:pt x="4028" y="639"/>
                      </a:lnTo>
                      <a:lnTo>
                        <a:pt x="4027" y="639"/>
                      </a:lnTo>
                      <a:lnTo>
                        <a:pt x="4027" y="642"/>
                      </a:lnTo>
                      <a:lnTo>
                        <a:pt x="4027" y="646"/>
                      </a:lnTo>
                      <a:lnTo>
                        <a:pt x="4027" y="649"/>
                      </a:lnTo>
                      <a:lnTo>
                        <a:pt x="4025" y="651"/>
                      </a:lnTo>
                      <a:lnTo>
                        <a:pt x="4025" y="653"/>
                      </a:lnTo>
                      <a:lnTo>
                        <a:pt x="4023" y="651"/>
                      </a:lnTo>
                      <a:lnTo>
                        <a:pt x="4021" y="651"/>
                      </a:lnTo>
                      <a:lnTo>
                        <a:pt x="4020" y="651"/>
                      </a:lnTo>
                      <a:lnTo>
                        <a:pt x="4020" y="653"/>
                      </a:lnTo>
                      <a:lnTo>
                        <a:pt x="4016" y="655"/>
                      </a:lnTo>
                      <a:lnTo>
                        <a:pt x="4014" y="656"/>
                      </a:lnTo>
                      <a:lnTo>
                        <a:pt x="4013" y="660"/>
                      </a:lnTo>
                      <a:lnTo>
                        <a:pt x="4013" y="662"/>
                      </a:lnTo>
                      <a:lnTo>
                        <a:pt x="4013" y="665"/>
                      </a:lnTo>
                      <a:lnTo>
                        <a:pt x="4011" y="669"/>
                      </a:lnTo>
                      <a:lnTo>
                        <a:pt x="4011" y="669"/>
                      </a:lnTo>
                      <a:lnTo>
                        <a:pt x="4011" y="674"/>
                      </a:lnTo>
                      <a:lnTo>
                        <a:pt x="4009" y="674"/>
                      </a:lnTo>
                      <a:lnTo>
                        <a:pt x="4009" y="677"/>
                      </a:lnTo>
                      <a:lnTo>
                        <a:pt x="4007" y="677"/>
                      </a:lnTo>
                      <a:lnTo>
                        <a:pt x="4009" y="702"/>
                      </a:lnTo>
                      <a:lnTo>
                        <a:pt x="4009" y="702"/>
                      </a:lnTo>
                      <a:lnTo>
                        <a:pt x="4009" y="707"/>
                      </a:lnTo>
                      <a:lnTo>
                        <a:pt x="4011" y="707"/>
                      </a:lnTo>
                      <a:lnTo>
                        <a:pt x="4011" y="709"/>
                      </a:lnTo>
                      <a:lnTo>
                        <a:pt x="4011" y="709"/>
                      </a:lnTo>
                      <a:lnTo>
                        <a:pt x="4013" y="716"/>
                      </a:lnTo>
                      <a:lnTo>
                        <a:pt x="4014" y="716"/>
                      </a:lnTo>
                      <a:lnTo>
                        <a:pt x="4013" y="724"/>
                      </a:lnTo>
                      <a:lnTo>
                        <a:pt x="4014" y="724"/>
                      </a:lnTo>
                      <a:lnTo>
                        <a:pt x="4014" y="731"/>
                      </a:lnTo>
                      <a:lnTo>
                        <a:pt x="4014" y="731"/>
                      </a:lnTo>
                      <a:lnTo>
                        <a:pt x="4014" y="744"/>
                      </a:lnTo>
                      <a:lnTo>
                        <a:pt x="4014" y="744"/>
                      </a:lnTo>
                      <a:lnTo>
                        <a:pt x="4014" y="747"/>
                      </a:lnTo>
                      <a:lnTo>
                        <a:pt x="4016" y="747"/>
                      </a:lnTo>
                      <a:lnTo>
                        <a:pt x="4016" y="756"/>
                      </a:lnTo>
                      <a:lnTo>
                        <a:pt x="4018" y="756"/>
                      </a:lnTo>
                      <a:lnTo>
                        <a:pt x="4018" y="758"/>
                      </a:lnTo>
                      <a:lnTo>
                        <a:pt x="4020" y="758"/>
                      </a:lnTo>
                      <a:lnTo>
                        <a:pt x="4020" y="761"/>
                      </a:lnTo>
                      <a:lnTo>
                        <a:pt x="4021" y="761"/>
                      </a:lnTo>
                      <a:lnTo>
                        <a:pt x="4021" y="775"/>
                      </a:lnTo>
                      <a:lnTo>
                        <a:pt x="4021" y="775"/>
                      </a:lnTo>
                      <a:lnTo>
                        <a:pt x="4020" y="777"/>
                      </a:lnTo>
                      <a:lnTo>
                        <a:pt x="4021" y="779"/>
                      </a:lnTo>
                      <a:lnTo>
                        <a:pt x="4023" y="779"/>
                      </a:lnTo>
                      <a:lnTo>
                        <a:pt x="4023" y="782"/>
                      </a:lnTo>
                      <a:lnTo>
                        <a:pt x="4023" y="787"/>
                      </a:lnTo>
                      <a:lnTo>
                        <a:pt x="4027" y="787"/>
                      </a:lnTo>
                      <a:lnTo>
                        <a:pt x="4028" y="786"/>
                      </a:lnTo>
                      <a:lnTo>
                        <a:pt x="4028" y="786"/>
                      </a:lnTo>
                      <a:lnTo>
                        <a:pt x="4028" y="784"/>
                      </a:lnTo>
                      <a:lnTo>
                        <a:pt x="4030" y="782"/>
                      </a:lnTo>
                      <a:lnTo>
                        <a:pt x="4035" y="782"/>
                      </a:lnTo>
                      <a:lnTo>
                        <a:pt x="4037" y="779"/>
                      </a:lnTo>
                      <a:lnTo>
                        <a:pt x="4039" y="779"/>
                      </a:lnTo>
                      <a:lnTo>
                        <a:pt x="4039" y="777"/>
                      </a:lnTo>
                      <a:lnTo>
                        <a:pt x="4048" y="770"/>
                      </a:lnTo>
                      <a:lnTo>
                        <a:pt x="4048" y="749"/>
                      </a:lnTo>
                      <a:lnTo>
                        <a:pt x="4051" y="749"/>
                      </a:lnTo>
                      <a:lnTo>
                        <a:pt x="4053" y="749"/>
                      </a:lnTo>
                      <a:lnTo>
                        <a:pt x="4053" y="747"/>
                      </a:lnTo>
                      <a:lnTo>
                        <a:pt x="4053" y="747"/>
                      </a:lnTo>
                      <a:lnTo>
                        <a:pt x="4065" y="745"/>
                      </a:lnTo>
                      <a:lnTo>
                        <a:pt x="4065" y="740"/>
                      </a:lnTo>
                      <a:lnTo>
                        <a:pt x="4065" y="735"/>
                      </a:lnTo>
                      <a:lnTo>
                        <a:pt x="4065" y="728"/>
                      </a:lnTo>
                      <a:lnTo>
                        <a:pt x="4067" y="726"/>
                      </a:lnTo>
                      <a:lnTo>
                        <a:pt x="4068" y="723"/>
                      </a:lnTo>
                      <a:lnTo>
                        <a:pt x="4070" y="723"/>
                      </a:lnTo>
                      <a:lnTo>
                        <a:pt x="4070" y="719"/>
                      </a:lnTo>
                      <a:lnTo>
                        <a:pt x="4074" y="717"/>
                      </a:lnTo>
                      <a:lnTo>
                        <a:pt x="4074" y="716"/>
                      </a:lnTo>
                      <a:lnTo>
                        <a:pt x="4077" y="714"/>
                      </a:lnTo>
                      <a:lnTo>
                        <a:pt x="4077" y="712"/>
                      </a:lnTo>
                      <a:lnTo>
                        <a:pt x="4079" y="712"/>
                      </a:lnTo>
                      <a:lnTo>
                        <a:pt x="4079" y="712"/>
                      </a:lnTo>
                      <a:lnTo>
                        <a:pt x="4081" y="711"/>
                      </a:lnTo>
                      <a:lnTo>
                        <a:pt x="4081" y="711"/>
                      </a:lnTo>
                      <a:lnTo>
                        <a:pt x="4084" y="711"/>
                      </a:lnTo>
                      <a:lnTo>
                        <a:pt x="4088" y="711"/>
                      </a:lnTo>
                      <a:lnTo>
                        <a:pt x="4089" y="712"/>
                      </a:lnTo>
                      <a:lnTo>
                        <a:pt x="4091" y="712"/>
                      </a:lnTo>
                      <a:lnTo>
                        <a:pt x="4093" y="712"/>
                      </a:lnTo>
                      <a:lnTo>
                        <a:pt x="4095" y="711"/>
                      </a:lnTo>
                      <a:lnTo>
                        <a:pt x="4095" y="709"/>
                      </a:lnTo>
                      <a:lnTo>
                        <a:pt x="4096" y="709"/>
                      </a:lnTo>
                      <a:lnTo>
                        <a:pt x="4098" y="705"/>
                      </a:lnTo>
                      <a:lnTo>
                        <a:pt x="4100" y="705"/>
                      </a:lnTo>
                      <a:lnTo>
                        <a:pt x="4098" y="702"/>
                      </a:lnTo>
                      <a:lnTo>
                        <a:pt x="4096" y="698"/>
                      </a:lnTo>
                      <a:lnTo>
                        <a:pt x="4095" y="695"/>
                      </a:lnTo>
                      <a:lnTo>
                        <a:pt x="4091" y="693"/>
                      </a:lnTo>
                      <a:lnTo>
                        <a:pt x="4093" y="688"/>
                      </a:lnTo>
                      <a:lnTo>
                        <a:pt x="4093" y="688"/>
                      </a:lnTo>
                      <a:lnTo>
                        <a:pt x="4093" y="676"/>
                      </a:lnTo>
                      <a:lnTo>
                        <a:pt x="4105" y="670"/>
                      </a:lnTo>
                      <a:lnTo>
                        <a:pt x="4105" y="669"/>
                      </a:lnTo>
                      <a:lnTo>
                        <a:pt x="4107" y="669"/>
                      </a:lnTo>
                      <a:lnTo>
                        <a:pt x="4110" y="670"/>
                      </a:lnTo>
                      <a:lnTo>
                        <a:pt x="4110" y="672"/>
                      </a:lnTo>
                      <a:lnTo>
                        <a:pt x="4114" y="672"/>
                      </a:lnTo>
                      <a:lnTo>
                        <a:pt x="4114" y="670"/>
                      </a:lnTo>
                      <a:lnTo>
                        <a:pt x="4117" y="669"/>
                      </a:lnTo>
                      <a:lnTo>
                        <a:pt x="4117" y="662"/>
                      </a:lnTo>
                      <a:lnTo>
                        <a:pt x="4107" y="662"/>
                      </a:lnTo>
                      <a:lnTo>
                        <a:pt x="4107" y="658"/>
                      </a:lnTo>
                      <a:lnTo>
                        <a:pt x="4107" y="656"/>
                      </a:lnTo>
                      <a:lnTo>
                        <a:pt x="4105" y="655"/>
                      </a:lnTo>
                      <a:lnTo>
                        <a:pt x="4103" y="651"/>
                      </a:lnTo>
                      <a:lnTo>
                        <a:pt x="4103" y="649"/>
                      </a:lnTo>
                      <a:lnTo>
                        <a:pt x="4105" y="649"/>
                      </a:lnTo>
                      <a:lnTo>
                        <a:pt x="4107" y="639"/>
                      </a:lnTo>
                      <a:lnTo>
                        <a:pt x="4112" y="635"/>
                      </a:lnTo>
                      <a:lnTo>
                        <a:pt x="4114" y="627"/>
                      </a:lnTo>
                      <a:lnTo>
                        <a:pt x="4112" y="625"/>
                      </a:lnTo>
                      <a:lnTo>
                        <a:pt x="4110" y="623"/>
                      </a:lnTo>
                      <a:lnTo>
                        <a:pt x="4107" y="623"/>
                      </a:lnTo>
                      <a:lnTo>
                        <a:pt x="4105" y="623"/>
                      </a:lnTo>
                      <a:lnTo>
                        <a:pt x="4105" y="625"/>
                      </a:lnTo>
                      <a:lnTo>
                        <a:pt x="4102" y="623"/>
                      </a:lnTo>
                      <a:lnTo>
                        <a:pt x="4100" y="620"/>
                      </a:lnTo>
                      <a:lnTo>
                        <a:pt x="4098" y="620"/>
                      </a:lnTo>
                      <a:lnTo>
                        <a:pt x="4098" y="614"/>
                      </a:lnTo>
                      <a:lnTo>
                        <a:pt x="4100" y="611"/>
                      </a:lnTo>
                      <a:lnTo>
                        <a:pt x="4102" y="608"/>
                      </a:lnTo>
                      <a:lnTo>
                        <a:pt x="4103" y="604"/>
                      </a:lnTo>
                      <a:lnTo>
                        <a:pt x="4107" y="602"/>
                      </a:lnTo>
                      <a:lnTo>
                        <a:pt x="4109" y="599"/>
                      </a:lnTo>
                      <a:lnTo>
                        <a:pt x="4109" y="599"/>
                      </a:lnTo>
                      <a:lnTo>
                        <a:pt x="4110" y="597"/>
                      </a:lnTo>
                      <a:lnTo>
                        <a:pt x="4110" y="594"/>
                      </a:lnTo>
                      <a:lnTo>
                        <a:pt x="4112" y="594"/>
                      </a:lnTo>
                      <a:lnTo>
                        <a:pt x="4112" y="594"/>
                      </a:lnTo>
                      <a:lnTo>
                        <a:pt x="4114" y="594"/>
                      </a:lnTo>
                      <a:lnTo>
                        <a:pt x="4116" y="592"/>
                      </a:lnTo>
                      <a:lnTo>
                        <a:pt x="4116" y="588"/>
                      </a:lnTo>
                      <a:lnTo>
                        <a:pt x="4119" y="588"/>
                      </a:lnTo>
                      <a:lnTo>
                        <a:pt x="4117" y="581"/>
                      </a:lnTo>
                      <a:lnTo>
                        <a:pt x="4121" y="581"/>
                      </a:lnTo>
                      <a:lnTo>
                        <a:pt x="4123" y="578"/>
                      </a:lnTo>
                      <a:lnTo>
                        <a:pt x="4123" y="576"/>
                      </a:lnTo>
                      <a:lnTo>
                        <a:pt x="4124" y="574"/>
                      </a:lnTo>
                      <a:lnTo>
                        <a:pt x="4124" y="573"/>
                      </a:lnTo>
                      <a:lnTo>
                        <a:pt x="4130" y="573"/>
                      </a:lnTo>
                      <a:lnTo>
                        <a:pt x="4130" y="576"/>
                      </a:lnTo>
                      <a:lnTo>
                        <a:pt x="4133" y="574"/>
                      </a:lnTo>
                      <a:lnTo>
                        <a:pt x="4135" y="574"/>
                      </a:lnTo>
                      <a:lnTo>
                        <a:pt x="4138" y="576"/>
                      </a:lnTo>
                      <a:lnTo>
                        <a:pt x="4138" y="578"/>
                      </a:lnTo>
                      <a:lnTo>
                        <a:pt x="4142" y="578"/>
                      </a:lnTo>
                      <a:lnTo>
                        <a:pt x="4142" y="576"/>
                      </a:lnTo>
                      <a:lnTo>
                        <a:pt x="4144" y="576"/>
                      </a:lnTo>
                      <a:lnTo>
                        <a:pt x="4144" y="573"/>
                      </a:lnTo>
                      <a:lnTo>
                        <a:pt x="4147" y="571"/>
                      </a:lnTo>
                      <a:lnTo>
                        <a:pt x="4151" y="569"/>
                      </a:lnTo>
                      <a:lnTo>
                        <a:pt x="4154" y="566"/>
                      </a:lnTo>
                      <a:lnTo>
                        <a:pt x="4158" y="562"/>
                      </a:lnTo>
                      <a:lnTo>
                        <a:pt x="4159" y="560"/>
                      </a:lnTo>
                      <a:lnTo>
                        <a:pt x="4161" y="560"/>
                      </a:lnTo>
                      <a:lnTo>
                        <a:pt x="4161" y="560"/>
                      </a:lnTo>
                      <a:lnTo>
                        <a:pt x="4159" y="562"/>
                      </a:lnTo>
                      <a:lnTo>
                        <a:pt x="4159" y="566"/>
                      </a:lnTo>
                      <a:lnTo>
                        <a:pt x="4158" y="569"/>
                      </a:lnTo>
                      <a:lnTo>
                        <a:pt x="4158" y="573"/>
                      </a:lnTo>
                      <a:lnTo>
                        <a:pt x="4158" y="576"/>
                      </a:lnTo>
                      <a:lnTo>
                        <a:pt x="4159" y="580"/>
                      </a:lnTo>
                      <a:lnTo>
                        <a:pt x="4161" y="580"/>
                      </a:lnTo>
                      <a:lnTo>
                        <a:pt x="4163" y="578"/>
                      </a:lnTo>
                      <a:lnTo>
                        <a:pt x="4164" y="578"/>
                      </a:lnTo>
                      <a:lnTo>
                        <a:pt x="4164" y="576"/>
                      </a:lnTo>
                      <a:lnTo>
                        <a:pt x="4166" y="574"/>
                      </a:lnTo>
                      <a:lnTo>
                        <a:pt x="4168" y="573"/>
                      </a:lnTo>
                      <a:lnTo>
                        <a:pt x="4170" y="573"/>
                      </a:lnTo>
                      <a:lnTo>
                        <a:pt x="4170" y="569"/>
                      </a:lnTo>
                      <a:lnTo>
                        <a:pt x="4173" y="569"/>
                      </a:lnTo>
                      <a:lnTo>
                        <a:pt x="4173" y="566"/>
                      </a:lnTo>
                      <a:lnTo>
                        <a:pt x="4173" y="564"/>
                      </a:lnTo>
                      <a:lnTo>
                        <a:pt x="4173" y="560"/>
                      </a:lnTo>
                      <a:lnTo>
                        <a:pt x="4177" y="562"/>
                      </a:lnTo>
                      <a:lnTo>
                        <a:pt x="4177" y="560"/>
                      </a:lnTo>
                      <a:lnTo>
                        <a:pt x="4178" y="560"/>
                      </a:lnTo>
                      <a:lnTo>
                        <a:pt x="4180" y="560"/>
                      </a:lnTo>
                      <a:lnTo>
                        <a:pt x="4182" y="560"/>
                      </a:lnTo>
                      <a:lnTo>
                        <a:pt x="4182" y="557"/>
                      </a:lnTo>
                      <a:lnTo>
                        <a:pt x="4185" y="557"/>
                      </a:lnTo>
                      <a:lnTo>
                        <a:pt x="4189" y="555"/>
                      </a:lnTo>
                      <a:lnTo>
                        <a:pt x="4191" y="557"/>
                      </a:lnTo>
                      <a:lnTo>
                        <a:pt x="4194" y="557"/>
                      </a:lnTo>
                      <a:lnTo>
                        <a:pt x="4194" y="559"/>
                      </a:lnTo>
                      <a:lnTo>
                        <a:pt x="4196" y="559"/>
                      </a:lnTo>
                      <a:lnTo>
                        <a:pt x="4196" y="560"/>
                      </a:lnTo>
                      <a:lnTo>
                        <a:pt x="4198" y="560"/>
                      </a:lnTo>
                      <a:lnTo>
                        <a:pt x="4201" y="564"/>
                      </a:lnTo>
                      <a:lnTo>
                        <a:pt x="4206" y="564"/>
                      </a:lnTo>
                      <a:lnTo>
                        <a:pt x="4206" y="564"/>
                      </a:lnTo>
                      <a:lnTo>
                        <a:pt x="4206" y="564"/>
                      </a:lnTo>
                      <a:lnTo>
                        <a:pt x="4206" y="571"/>
                      </a:lnTo>
                      <a:lnTo>
                        <a:pt x="4210" y="571"/>
                      </a:lnTo>
                      <a:lnTo>
                        <a:pt x="4212" y="573"/>
                      </a:lnTo>
                      <a:lnTo>
                        <a:pt x="4213" y="574"/>
                      </a:lnTo>
                      <a:lnTo>
                        <a:pt x="4213" y="576"/>
                      </a:lnTo>
                      <a:lnTo>
                        <a:pt x="4219" y="578"/>
                      </a:lnTo>
                      <a:lnTo>
                        <a:pt x="4222" y="566"/>
                      </a:lnTo>
                      <a:lnTo>
                        <a:pt x="4224" y="566"/>
                      </a:lnTo>
                      <a:lnTo>
                        <a:pt x="4226" y="564"/>
                      </a:lnTo>
                      <a:lnTo>
                        <a:pt x="4227" y="562"/>
                      </a:lnTo>
                      <a:lnTo>
                        <a:pt x="4227" y="559"/>
                      </a:lnTo>
                      <a:lnTo>
                        <a:pt x="4233" y="559"/>
                      </a:lnTo>
                      <a:lnTo>
                        <a:pt x="4234" y="557"/>
                      </a:lnTo>
                      <a:lnTo>
                        <a:pt x="4236" y="555"/>
                      </a:lnTo>
                      <a:lnTo>
                        <a:pt x="4238" y="555"/>
                      </a:lnTo>
                      <a:lnTo>
                        <a:pt x="4238" y="553"/>
                      </a:lnTo>
                      <a:lnTo>
                        <a:pt x="4236" y="552"/>
                      </a:lnTo>
                      <a:lnTo>
                        <a:pt x="4236" y="550"/>
                      </a:lnTo>
                      <a:lnTo>
                        <a:pt x="4240" y="550"/>
                      </a:lnTo>
                      <a:lnTo>
                        <a:pt x="4240" y="548"/>
                      </a:lnTo>
                      <a:lnTo>
                        <a:pt x="4241" y="548"/>
                      </a:lnTo>
                      <a:lnTo>
                        <a:pt x="4241" y="548"/>
                      </a:lnTo>
                      <a:lnTo>
                        <a:pt x="4243" y="548"/>
                      </a:lnTo>
                      <a:lnTo>
                        <a:pt x="4247" y="548"/>
                      </a:lnTo>
                      <a:lnTo>
                        <a:pt x="4248" y="546"/>
                      </a:lnTo>
                      <a:lnTo>
                        <a:pt x="4250" y="545"/>
                      </a:lnTo>
                      <a:lnTo>
                        <a:pt x="4252" y="545"/>
                      </a:lnTo>
                      <a:lnTo>
                        <a:pt x="4250" y="543"/>
                      </a:lnTo>
                      <a:lnTo>
                        <a:pt x="4248" y="541"/>
                      </a:lnTo>
                      <a:lnTo>
                        <a:pt x="4248" y="541"/>
                      </a:lnTo>
                      <a:lnTo>
                        <a:pt x="4248" y="539"/>
                      </a:lnTo>
                      <a:lnTo>
                        <a:pt x="4252" y="539"/>
                      </a:lnTo>
                      <a:lnTo>
                        <a:pt x="4254" y="541"/>
                      </a:lnTo>
                      <a:lnTo>
                        <a:pt x="4257" y="543"/>
                      </a:lnTo>
                      <a:lnTo>
                        <a:pt x="4259" y="539"/>
                      </a:lnTo>
                      <a:lnTo>
                        <a:pt x="4260" y="539"/>
                      </a:lnTo>
                      <a:lnTo>
                        <a:pt x="4260" y="536"/>
                      </a:lnTo>
                      <a:lnTo>
                        <a:pt x="4259" y="534"/>
                      </a:lnTo>
                      <a:lnTo>
                        <a:pt x="4259" y="532"/>
                      </a:lnTo>
                      <a:lnTo>
                        <a:pt x="4260" y="532"/>
                      </a:lnTo>
                      <a:lnTo>
                        <a:pt x="4262" y="534"/>
                      </a:lnTo>
                      <a:lnTo>
                        <a:pt x="4264" y="536"/>
                      </a:lnTo>
                      <a:lnTo>
                        <a:pt x="4266" y="534"/>
                      </a:lnTo>
                      <a:lnTo>
                        <a:pt x="4267" y="534"/>
                      </a:lnTo>
                      <a:lnTo>
                        <a:pt x="4269" y="532"/>
                      </a:lnTo>
                      <a:lnTo>
                        <a:pt x="4269" y="532"/>
                      </a:lnTo>
                      <a:lnTo>
                        <a:pt x="4271" y="532"/>
                      </a:lnTo>
                      <a:lnTo>
                        <a:pt x="4273" y="531"/>
                      </a:lnTo>
                      <a:lnTo>
                        <a:pt x="4276" y="531"/>
                      </a:lnTo>
                      <a:lnTo>
                        <a:pt x="4276" y="529"/>
                      </a:lnTo>
                      <a:lnTo>
                        <a:pt x="4278" y="529"/>
                      </a:lnTo>
                      <a:lnTo>
                        <a:pt x="4278" y="527"/>
                      </a:lnTo>
                      <a:lnTo>
                        <a:pt x="4285" y="527"/>
                      </a:lnTo>
                      <a:lnTo>
                        <a:pt x="4285" y="525"/>
                      </a:lnTo>
                      <a:lnTo>
                        <a:pt x="4288" y="525"/>
                      </a:lnTo>
                      <a:lnTo>
                        <a:pt x="4288" y="524"/>
                      </a:lnTo>
                      <a:lnTo>
                        <a:pt x="4290" y="524"/>
                      </a:lnTo>
                      <a:lnTo>
                        <a:pt x="4290" y="522"/>
                      </a:lnTo>
                      <a:lnTo>
                        <a:pt x="4294" y="522"/>
                      </a:lnTo>
                      <a:lnTo>
                        <a:pt x="4294" y="522"/>
                      </a:lnTo>
                      <a:lnTo>
                        <a:pt x="4297" y="522"/>
                      </a:lnTo>
                      <a:lnTo>
                        <a:pt x="4297" y="518"/>
                      </a:lnTo>
                      <a:lnTo>
                        <a:pt x="4299" y="518"/>
                      </a:lnTo>
                      <a:lnTo>
                        <a:pt x="4299" y="518"/>
                      </a:lnTo>
                      <a:lnTo>
                        <a:pt x="4308" y="517"/>
                      </a:lnTo>
                      <a:lnTo>
                        <a:pt x="4308" y="515"/>
                      </a:lnTo>
                      <a:lnTo>
                        <a:pt x="4309" y="515"/>
                      </a:lnTo>
                      <a:lnTo>
                        <a:pt x="4309" y="515"/>
                      </a:lnTo>
                      <a:lnTo>
                        <a:pt x="4311" y="515"/>
                      </a:lnTo>
                      <a:lnTo>
                        <a:pt x="4311" y="517"/>
                      </a:lnTo>
                      <a:lnTo>
                        <a:pt x="4311" y="517"/>
                      </a:lnTo>
                      <a:lnTo>
                        <a:pt x="4323" y="515"/>
                      </a:lnTo>
                      <a:lnTo>
                        <a:pt x="4323" y="515"/>
                      </a:lnTo>
                      <a:lnTo>
                        <a:pt x="4327" y="515"/>
                      </a:lnTo>
                      <a:lnTo>
                        <a:pt x="4327" y="518"/>
                      </a:lnTo>
                      <a:lnTo>
                        <a:pt x="4330" y="518"/>
                      </a:lnTo>
                      <a:lnTo>
                        <a:pt x="4330" y="518"/>
                      </a:lnTo>
                      <a:lnTo>
                        <a:pt x="4337" y="518"/>
                      </a:lnTo>
                      <a:lnTo>
                        <a:pt x="4339" y="520"/>
                      </a:lnTo>
                      <a:lnTo>
                        <a:pt x="4341" y="518"/>
                      </a:lnTo>
                      <a:lnTo>
                        <a:pt x="4343" y="517"/>
                      </a:lnTo>
                      <a:lnTo>
                        <a:pt x="4344" y="513"/>
                      </a:lnTo>
                      <a:lnTo>
                        <a:pt x="4346" y="513"/>
                      </a:lnTo>
                      <a:lnTo>
                        <a:pt x="4346" y="512"/>
                      </a:lnTo>
                      <a:lnTo>
                        <a:pt x="4344" y="512"/>
                      </a:lnTo>
                      <a:lnTo>
                        <a:pt x="4344" y="505"/>
                      </a:lnTo>
                      <a:lnTo>
                        <a:pt x="4339" y="503"/>
                      </a:lnTo>
                      <a:lnTo>
                        <a:pt x="4339" y="503"/>
                      </a:lnTo>
                      <a:lnTo>
                        <a:pt x="4337" y="503"/>
                      </a:lnTo>
                      <a:lnTo>
                        <a:pt x="4337" y="501"/>
                      </a:lnTo>
                      <a:lnTo>
                        <a:pt x="4337" y="499"/>
                      </a:lnTo>
                      <a:lnTo>
                        <a:pt x="4339" y="498"/>
                      </a:lnTo>
                      <a:lnTo>
                        <a:pt x="4337" y="498"/>
                      </a:lnTo>
                      <a:lnTo>
                        <a:pt x="4337" y="496"/>
                      </a:lnTo>
                      <a:lnTo>
                        <a:pt x="4336" y="496"/>
                      </a:lnTo>
                      <a:lnTo>
                        <a:pt x="4336" y="489"/>
                      </a:lnTo>
                      <a:lnTo>
                        <a:pt x="4332" y="489"/>
                      </a:lnTo>
                      <a:lnTo>
                        <a:pt x="4332" y="485"/>
                      </a:lnTo>
                      <a:lnTo>
                        <a:pt x="4330" y="482"/>
                      </a:lnTo>
                      <a:lnTo>
                        <a:pt x="4327" y="475"/>
                      </a:lnTo>
                      <a:lnTo>
                        <a:pt x="4323" y="477"/>
                      </a:lnTo>
                      <a:lnTo>
                        <a:pt x="4322" y="478"/>
                      </a:lnTo>
                      <a:lnTo>
                        <a:pt x="4318" y="478"/>
                      </a:lnTo>
                      <a:lnTo>
                        <a:pt x="4318" y="477"/>
                      </a:lnTo>
                      <a:lnTo>
                        <a:pt x="4316" y="477"/>
                      </a:lnTo>
                      <a:lnTo>
                        <a:pt x="4316" y="475"/>
                      </a:lnTo>
                      <a:lnTo>
                        <a:pt x="4316" y="475"/>
                      </a:lnTo>
                      <a:lnTo>
                        <a:pt x="4318" y="475"/>
                      </a:lnTo>
                      <a:lnTo>
                        <a:pt x="4318" y="473"/>
                      </a:lnTo>
                      <a:lnTo>
                        <a:pt x="4318" y="471"/>
                      </a:lnTo>
                      <a:lnTo>
                        <a:pt x="4322" y="470"/>
                      </a:lnTo>
                      <a:lnTo>
                        <a:pt x="4322" y="468"/>
                      </a:lnTo>
                      <a:lnTo>
                        <a:pt x="4320" y="468"/>
                      </a:lnTo>
                      <a:lnTo>
                        <a:pt x="4320" y="466"/>
                      </a:lnTo>
                      <a:lnTo>
                        <a:pt x="4318" y="468"/>
                      </a:lnTo>
                      <a:lnTo>
                        <a:pt x="4318" y="470"/>
                      </a:lnTo>
                      <a:lnTo>
                        <a:pt x="4313" y="470"/>
                      </a:lnTo>
                      <a:lnTo>
                        <a:pt x="4313" y="468"/>
                      </a:lnTo>
                      <a:lnTo>
                        <a:pt x="4311" y="466"/>
                      </a:lnTo>
                      <a:lnTo>
                        <a:pt x="4308" y="466"/>
                      </a:lnTo>
                      <a:lnTo>
                        <a:pt x="4306" y="464"/>
                      </a:lnTo>
                      <a:lnTo>
                        <a:pt x="4302" y="466"/>
                      </a:lnTo>
                      <a:lnTo>
                        <a:pt x="4299" y="466"/>
                      </a:lnTo>
                      <a:lnTo>
                        <a:pt x="4299" y="464"/>
                      </a:lnTo>
                      <a:lnTo>
                        <a:pt x="4302" y="464"/>
                      </a:lnTo>
                      <a:lnTo>
                        <a:pt x="4302" y="463"/>
                      </a:lnTo>
                      <a:lnTo>
                        <a:pt x="4316" y="464"/>
                      </a:lnTo>
                      <a:lnTo>
                        <a:pt x="4316" y="461"/>
                      </a:lnTo>
                      <a:lnTo>
                        <a:pt x="4318" y="461"/>
                      </a:lnTo>
                      <a:lnTo>
                        <a:pt x="4318" y="463"/>
                      </a:lnTo>
                      <a:lnTo>
                        <a:pt x="4320" y="463"/>
                      </a:lnTo>
                      <a:lnTo>
                        <a:pt x="4322" y="463"/>
                      </a:lnTo>
                      <a:lnTo>
                        <a:pt x="4323" y="464"/>
                      </a:lnTo>
                      <a:lnTo>
                        <a:pt x="4323" y="464"/>
                      </a:lnTo>
                      <a:lnTo>
                        <a:pt x="4325" y="464"/>
                      </a:lnTo>
                      <a:lnTo>
                        <a:pt x="4325" y="466"/>
                      </a:lnTo>
                      <a:lnTo>
                        <a:pt x="4341" y="468"/>
                      </a:lnTo>
                      <a:lnTo>
                        <a:pt x="4341" y="468"/>
                      </a:lnTo>
                      <a:lnTo>
                        <a:pt x="4344" y="468"/>
                      </a:lnTo>
                      <a:lnTo>
                        <a:pt x="4344" y="466"/>
                      </a:lnTo>
                      <a:lnTo>
                        <a:pt x="4346" y="466"/>
                      </a:lnTo>
                      <a:lnTo>
                        <a:pt x="4348" y="466"/>
                      </a:lnTo>
                      <a:lnTo>
                        <a:pt x="4348" y="468"/>
                      </a:lnTo>
                      <a:lnTo>
                        <a:pt x="4348" y="466"/>
                      </a:lnTo>
                      <a:lnTo>
                        <a:pt x="4351" y="466"/>
                      </a:lnTo>
                      <a:lnTo>
                        <a:pt x="4351" y="464"/>
                      </a:lnTo>
                      <a:lnTo>
                        <a:pt x="4353" y="464"/>
                      </a:lnTo>
                      <a:lnTo>
                        <a:pt x="4353" y="463"/>
                      </a:lnTo>
                      <a:lnTo>
                        <a:pt x="4356" y="463"/>
                      </a:lnTo>
                      <a:lnTo>
                        <a:pt x="4356" y="461"/>
                      </a:lnTo>
                      <a:lnTo>
                        <a:pt x="4360" y="461"/>
                      </a:lnTo>
                      <a:lnTo>
                        <a:pt x="4360" y="457"/>
                      </a:lnTo>
                      <a:lnTo>
                        <a:pt x="4360" y="454"/>
                      </a:lnTo>
                      <a:lnTo>
                        <a:pt x="4362" y="450"/>
                      </a:lnTo>
                      <a:lnTo>
                        <a:pt x="4365" y="449"/>
                      </a:lnTo>
                      <a:lnTo>
                        <a:pt x="4365" y="447"/>
                      </a:lnTo>
                      <a:lnTo>
                        <a:pt x="4363" y="445"/>
                      </a:lnTo>
                      <a:lnTo>
                        <a:pt x="4363" y="443"/>
                      </a:lnTo>
                      <a:lnTo>
                        <a:pt x="4360" y="443"/>
                      </a:lnTo>
                      <a:lnTo>
                        <a:pt x="4358" y="440"/>
                      </a:lnTo>
                      <a:lnTo>
                        <a:pt x="4358" y="440"/>
                      </a:lnTo>
                      <a:lnTo>
                        <a:pt x="4358" y="440"/>
                      </a:lnTo>
                      <a:lnTo>
                        <a:pt x="4356" y="438"/>
                      </a:lnTo>
                      <a:lnTo>
                        <a:pt x="4358" y="438"/>
                      </a:lnTo>
                      <a:lnTo>
                        <a:pt x="4358" y="438"/>
                      </a:lnTo>
                      <a:lnTo>
                        <a:pt x="4358" y="436"/>
                      </a:lnTo>
                      <a:lnTo>
                        <a:pt x="4360" y="436"/>
                      </a:lnTo>
                      <a:lnTo>
                        <a:pt x="4360" y="433"/>
                      </a:lnTo>
                      <a:lnTo>
                        <a:pt x="4360" y="431"/>
                      </a:lnTo>
                      <a:lnTo>
                        <a:pt x="4360" y="428"/>
                      </a:lnTo>
                      <a:lnTo>
                        <a:pt x="4363" y="426"/>
                      </a:lnTo>
                      <a:lnTo>
                        <a:pt x="4363" y="426"/>
                      </a:lnTo>
                      <a:lnTo>
                        <a:pt x="4365" y="426"/>
                      </a:lnTo>
                      <a:lnTo>
                        <a:pt x="4369" y="426"/>
                      </a:lnTo>
                      <a:lnTo>
                        <a:pt x="4369" y="424"/>
                      </a:lnTo>
                      <a:lnTo>
                        <a:pt x="4370" y="424"/>
                      </a:lnTo>
                      <a:lnTo>
                        <a:pt x="4369" y="426"/>
                      </a:lnTo>
                      <a:lnTo>
                        <a:pt x="4369" y="428"/>
                      </a:lnTo>
                      <a:lnTo>
                        <a:pt x="4367" y="429"/>
                      </a:lnTo>
                      <a:lnTo>
                        <a:pt x="4367" y="433"/>
                      </a:lnTo>
                      <a:lnTo>
                        <a:pt x="4370" y="433"/>
                      </a:lnTo>
                      <a:lnTo>
                        <a:pt x="4369" y="440"/>
                      </a:lnTo>
                      <a:lnTo>
                        <a:pt x="4367" y="440"/>
                      </a:lnTo>
                      <a:lnTo>
                        <a:pt x="4367" y="447"/>
                      </a:lnTo>
                      <a:lnTo>
                        <a:pt x="4372" y="447"/>
                      </a:lnTo>
                      <a:lnTo>
                        <a:pt x="4374" y="449"/>
                      </a:lnTo>
                      <a:lnTo>
                        <a:pt x="4377" y="452"/>
                      </a:lnTo>
                      <a:lnTo>
                        <a:pt x="4381" y="450"/>
                      </a:lnTo>
                      <a:lnTo>
                        <a:pt x="4384" y="450"/>
                      </a:lnTo>
                      <a:lnTo>
                        <a:pt x="4386" y="449"/>
                      </a:lnTo>
                      <a:lnTo>
                        <a:pt x="4390" y="447"/>
                      </a:lnTo>
                      <a:lnTo>
                        <a:pt x="4391" y="445"/>
                      </a:lnTo>
                      <a:lnTo>
                        <a:pt x="4391" y="443"/>
                      </a:lnTo>
                      <a:lnTo>
                        <a:pt x="4393" y="443"/>
                      </a:lnTo>
                      <a:lnTo>
                        <a:pt x="4395" y="443"/>
                      </a:lnTo>
                      <a:lnTo>
                        <a:pt x="4395" y="445"/>
                      </a:lnTo>
                      <a:lnTo>
                        <a:pt x="4405" y="445"/>
                      </a:lnTo>
                      <a:lnTo>
                        <a:pt x="4409" y="449"/>
                      </a:lnTo>
                      <a:lnTo>
                        <a:pt x="4411" y="452"/>
                      </a:lnTo>
                      <a:lnTo>
                        <a:pt x="4412" y="456"/>
                      </a:lnTo>
                      <a:lnTo>
                        <a:pt x="4414" y="456"/>
                      </a:lnTo>
                      <a:lnTo>
                        <a:pt x="4414" y="457"/>
                      </a:lnTo>
                      <a:lnTo>
                        <a:pt x="4412" y="459"/>
                      </a:lnTo>
                      <a:lnTo>
                        <a:pt x="4412" y="461"/>
                      </a:lnTo>
                      <a:lnTo>
                        <a:pt x="4411" y="463"/>
                      </a:lnTo>
                      <a:lnTo>
                        <a:pt x="4416" y="466"/>
                      </a:lnTo>
                      <a:lnTo>
                        <a:pt x="4419" y="470"/>
                      </a:lnTo>
                      <a:lnTo>
                        <a:pt x="4423" y="470"/>
                      </a:lnTo>
                      <a:lnTo>
                        <a:pt x="4425" y="468"/>
                      </a:lnTo>
                      <a:lnTo>
                        <a:pt x="4426" y="468"/>
                      </a:lnTo>
                      <a:lnTo>
                        <a:pt x="4428" y="468"/>
                      </a:lnTo>
                      <a:lnTo>
                        <a:pt x="4430" y="468"/>
                      </a:lnTo>
                      <a:lnTo>
                        <a:pt x="4432" y="470"/>
                      </a:lnTo>
                      <a:lnTo>
                        <a:pt x="4432" y="470"/>
                      </a:lnTo>
                      <a:lnTo>
                        <a:pt x="4435" y="470"/>
                      </a:lnTo>
                      <a:lnTo>
                        <a:pt x="4437" y="473"/>
                      </a:lnTo>
                      <a:lnTo>
                        <a:pt x="4439" y="473"/>
                      </a:lnTo>
                      <a:lnTo>
                        <a:pt x="4440" y="475"/>
                      </a:lnTo>
                      <a:lnTo>
                        <a:pt x="4440" y="475"/>
                      </a:lnTo>
                      <a:lnTo>
                        <a:pt x="4440" y="477"/>
                      </a:lnTo>
                      <a:lnTo>
                        <a:pt x="4442" y="480"/>
                      </a:lnTo>
                      <a:lnTo>
                        <a:pt x="4446" y="478"/>
                      </a:lnTo>
                      <a:lnTo>
                        <a:pt x="4447" y="477"/>
                      </a:lnTo>
                      <a:lnTo>
                        <a:pt x="4449" y="477"/>
                      </a:lnTo>
                      <a:lnTo>
                        <a:pt x="4451" y="475"/>
                      </a:lnTo>
                      <a:lnTo>
                        <a:pt x="4452" y="473"/>
                      </a:lnTo>
                      <a:lnTo>
                        <a:pt x="4454" y="477"/>
                      </a:lnTo>
                      <a:lnTo>
                        <a:pt x="4454" y="478"/>
                      </a:lnTo>
                      <a:lnTo>
                        <a:pt x="4456" y="480"/>
                      </a:lnTo>
                      <a:lnTo>
                        <a:pt x="4459" y="48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" name="Freeform 9"/>
                <p:cNvSpPr>
                  <a:spLocks noEditPoints="1"/>
                </p:cNvSpPr>
                <p:nvPr/>
              </p:nvSpPr>
              <p:spPr bwMode="auto">
                <a:xfrm>
                  <a:off x="1936750" y="1506538"/>
                  <a:ext cx="5672138" cy="3171825"/>
                </a:xfrm>
                <a:custGeom>
                  <a:avLst/>
                  <a:gdLst>
                    <a:gd name="T0" fmla="*/ 1869 w 3573"/>
                    <a:gd name="T1" fmla="*/ 485 h 1998"/>
                    <a:gd name="T2" fmla="*/ 1911 w 3573"/>
                    <a:gd name="T3" fmla="*/ 291 h 1998"/>
                    <a:gd name="T4" fmla="*/ 2070 w 3573"/>
                    <a:gd name="T5" fmla="*/ 495 h 1998"/>
                    <a:gd name="T6" fmla="*/ 2126 w 3573"/>
                    <a:gd name="T7" fmla="*/ 453 h 1998"/>
                    <a:gd name="T8" fmla="*/ 2138 w 3573"/>
                    <a:gd name="T9" fmla="*/ 431 h 1998"/>
                    <a:gd name="T10" fmla="*/ 2199 w 3573"/>
                    <a:gd name="T11" fmla="*/ 441 h 1998"/>
                    <a:gd name="T12" fmla="*/ 2180 w 3573"/>
                    <a:gd name="T13" fmla="*/ 406 h 1998"/>
                    <a:gd name="T14" fmla="*/ 2236 w 3573"/>
                    <a:gd name="T15" fmla="*/ 497 h 1998"/>
                    <a:gd name="T16" fmla="*/ 2219 w 3573"/>
                    <a:gd name="T17" fmla="*/ 480 h 1998"/>
                    <a:gd name="T18" fmla="*/ 1880 w 3573"/>
                    <a:gd name="T19" fmla="*/ 1396 h 1998"/>
                    <a:gd name="T20" fmla="*/ 2192 w 3573"/>
                    <a:gd name="T21" fmla="*/ 1571 h 1998"/>
                    <a:gd name="T22" fmla="*/ 2121 w 3573"/>
                    <a:gd name="T23" fmla="*/ 1614 h 1998"/>
                    <a:gd name="T24" fmla="*/ 2086 w 3573"/>
                    <a:gd name="T25" fmla="*/ 1805 h 1998"/>
                    <a:gd name="T26" fmla="*/ 2096 w 3573"/>
                    <a:gd name="T27" fmla="*/ 1681 h 1998"/>
                    <a:gd name="T28" fmla="*/ 2098 w 3573"/>
                    <a:gd name="T29" fmla="*/ 1756 h 1998"/>
                    <a:gd name="T30" fmla="*/ 2103 w 3573"/>
                    <a:gd name="T31" fmla="*/ 1738 h 1998"/>
                    <a:gd name="T32" fmla="*/ 2147 w 3573"/>
                    <a:gd name="T33" fmla="*/ 1780 h 1998"/>
                    <a:gd name="T34" fmla="*/ 2163 w 3573"/>
                    <a:gd name="T35" fmla="*/ 1813 h 1998"/>
                    <a:gd name="T36" fmla="*/ 2175 w 3573"/>
                    <a:gd name="T37" fmla="*/ 1719 h 1998"/>
                    <a:gd name="T38" fmla="*/ 2170 w 3573"/>
                    <a:gd name="T39" fmla="*/ 1665 h 1998"/>
                    <a:gd name="T40" fmla="*/ 2142 w 3573"/>
                    <a:gd name="T41" fmla="*/ 1698 h 1998"/>
                    <a:gd name="T42" fmla="*/ 2131 w 3573"/>
                    <a:gd name="T43" fmla="*/ 1661 h 1998"/>
                    <a:gd name="T44" fmla="*/ 2143 w 3573"/>
                    <a:gd name="T45" fmla="*/ 1106 h 1998"/>
                    <a:gd name="T46" fmla="*/ 2294 w 3573"/>
                    <a:gd name="T47" fmla="*/ 928 h 1998"/>
                    <a:gd name="T48" fmla="*/ 2323 w 3573"/>
                    <a:gd name="T49" fmla="*/ 954 h 1998"/>
                    <a:gd name="T50" fmla="*/ 2437 w 3573"/>
                    <a:gd name="T51" fmla="*/ 881 h 1998"/>
                    <a:gd name="T52" fmla="*/ 2449 w 3573"/>
                    <a:gd name="T53" fmla="*/ 930 h 1998"/>
                    <a:gd name="T54" fmla="*/ 2381 w 3573"/>
                    <a:gd name="T55" fmla="*/ 951 h 1998"/>
                    <a:gd name="T56" fmla="*/ 2391 w 3573"/>
                    <a:gd name="T57" fmla="*/ 888 h 1998"/>
                    <a:gd name="T58" fmla="*/ 2356 w 3573"/>
                    <a:gd name="T59" fmla="*/ 820 h 1998"/>
                    <a:gd name="T60" fmla="*/ 2362 w 3573"/>
                    <a:gd name="T61" fmla="*/ 778 h 1998"/>
                    <a:gd name="T62" fmla="*/ 2395 w 3573"/>
                    <a:gd name="T63" fmla="*/ 762 h 1998"/>
                    <a:gd name="T64" fmla="*/ 2440 w 3573"/>
                    <a:gd name="T65" fmla="*/ 773 h 1998"/>
                    <a:gd name="T66" fmla="*/ 2425 w 3573"/>
                    <a:gd name="T67" fmla="*/ 816 h 1998"/>
                    <a:gd name="T68" fmla="*/ 2411 w 3573"/>
                    <a:gd name="T69" fmla="*/ 804 h 1998"/>
                    <a:gd name="T70" fmla="*/ 2411 w 3573"/>
                    <a:gd name="T71" fmla="*/ 832 h 1998"/>
                    <a:gd name="T72" fmla="*/ 2431 w 3573"/>
                    <a:gd name="T73" fmla="*/ 865 h 1998"/>
                    <a:gd name="T74" fmla="*/ 2541 w 3573"/>
                    <a:gd name="T75" fmla="*/ 834 h 1998"/>
                    <a:gd name="T76" fmla="*/ 2510 w 3573"/>
                    <a:gd name="T77" fmla="*/ 825 h 1998"/>
                    <a:gd name="T78" fmla="*/ 2538 w 3573"/>
                    <a:gd name="T79" fmla="*/ 778 h 1998"/>
                    <a:gd name="T80" fmla="*/ 2561 w 3573"/>
                    <a:gd name="T81" fmla="*/ 806 h 1998"/>
                    <a:gd name="T82" fmla="*/ 2815 w 3573"/>
                    <a:gd name="T83" fmla="*/ 759 h 1998"/>
                    <a:gd name="T84" fmla="*/ 2751 w 3573"/>
                    <a:gd name="T85" fmla="*/ 775 h 1998"/>
                    <a:gd name="T86" fmla="*/ 2721 w 3573"/>
                    <a:gd name="T87" fmla="*/ 785 h 1998"/>
                    <a:gd name="T88" fmla="*/ 2798 w 3573"/>
                    <a:gd name="T89" fmla="*/ 759 h 1998"/>
                    <a:gd name="T90" fmla="*/ 3009 w 3573"/>
                    <a:gd name="T91" fmla="*/ 691 h 1998"/>
                    <a:gd name="T92" fmla="*/ 3116 w 3573"/>
                    <a:gd name="T93" fmla="*/ 963 h 1998"/>
                    <a:gd name="T94" fmla="*/ 3140 w 3573"/>
                    <a:gd name="T95" fmla="*/ 76 h 1998"/>
                    <a:gd name="T96" fmla="*/ 3166 w 3573"/>
                    <a:gd name="T97" fmla="*/ 47 h 1998"/>
                    <a:gd name="T98" fmla="*/ 3245 w 3573"/>
                    <a:gd name="T99" fmla="*/ 591 h 1998"/>
                    <a:gd name="T100" fmla="*/ 3199 w 3573"/>
                    <a:gd name="T101" fmla="*/ 649 h 1998"/>
                    <a:gd name="T102" fmla="*/ 3193 w 3573"/>
                    <a:gd name="T103" fmla="*/ 637 h 1998"/>
                    <a:gd name="T104" fmla="*/ 3259 w 3573"/>
                    <a:gd name="T105" fmla="*/ 120 h 1998"/>
                    <a:gd name="T106" fmla="*/ 3395 w 3573"/>
                    <a:gd name="T107" fmla="*/ 1078 h 1998"/>
                    <a:gd name="T108" fmla="*/ 3566 w 3573"/>
                    <a:gd name="T109" fmla="*/ 794 h 1998"/>
                    <a:gd name="T110" fmla="*/ 14 w 3573"/>
                    <a:gd name="T111" fmla="*/ 47 h 1998"/>
                    <a:gd name="T112" fmla="*/ 21 w 3573"/>
                    <a:gd name="T113" fmla="*/ 68 h 1998"/>
                    <a:gd name="T114" fmla="*/ 79 w 3573"/>
                    <a:gd name="T115" fmla="*/ 59 h 1998"/>
                    <a:gd name="T116" fmla="*/ 49 w 3573"/>
                    <a:gd name="T117" fmla="*/ 75 h 1998"/>
                    <a:gd name="T118" fmla="*/ 115 w 3573"/>
                    <a:gd name="T119" fmla="*/ 64 h 1998"/>
                    <a:gd name="T120" fmla="*/ 147 w 3573"/>
                    <a:gd name="T121" fmla="*/ 41 h 1998"/>
                    <a:gd name="T122" fmla="*/ 121 w 3573"/>
                    <a:gd name="T123" fmla="*/ 27 h 1998"/>
                    <a:gd name="T124" fmla="*/ 112 w 3573"/>
                    <a:gd name="T125" fmla="*/ 47 h 19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3573" h="1998">
                      <a:moveTo>
                        <a:pt x="1794" y="401"/>
                      </a:moveTo>
                      <a:lnTo>
                        <a:pt x="1796" y="401"/>
                      </a:lnTo>
                      <a:lnTo>
                        <a:pt x="1796" y="401"/>
                      </a:lnTo>
                      <a:lnTo>
                        <a:pt x="1798" y="403"/>
                      </a:lnTo>
                      <a:lnTo>
                        <a:pt x="1796" y="401"/>
                      </a:lnTo>
                      <a:lnTo>
                        <a:pt x="1796" y="401"/>
                      </a:lnTo>
                      <a:lnTo>
                        <a:pt x="1794" y="401"/>
                      </a:lnTo>
                      <a:close/>
                      <a:moveTo>
                        <a:pt x="1880" y="488"/>
                      </a:moveTo>
                      <a:lnTo>
                        <a:pt x="1880" y="492"/>
                      </a:lnTo>
                      <a:lnTo>
                        <a:pt x="1878" y="492"/>
                      </a:lnTo>
                      <a:lnTo>
                        <a:pt x="1876" y="494"/>
                      </a:lnTo>
                      <a:lnTo>
                        <a:pt x="1875" y="495"/>
                      </a:lnTo>
                      <a:lnTo>
                        <a:pt x="1875" y="495"/>
                      </a:lnTo>
                      <a:lnTo>
                        <a:pt x="1871" y="499"/>
                      </a:lnTo>
                      <a:lnTo>
                        <a:pt x="1871" y="499"/>
                      </a:lnTo>
                      <a:lnTo>
                        <a:pt x="1868" y="499"/>
                      </a:lnTo>
                      <a:lnTo>
                        <a:pt x="1868" y="499"/>
                      </a:lnTo>
                      <a:lnTo>
                        <a:pt x="1866" y="501"/>
                      </a:lnTo>
                      <a:lnTo>
                        <a:pt x="1864" y="501"/>
                      </a:lnTo>
                      <a:lnTo>
                        <a:pt x="1861" y="501"/>
                      </a:lnTo>
                      <a:lnTo>
                        <a:pt x="1857" y="501"/>
                      </a:lnTo>
                      <a:lnTo>
                        <a:pt x="1857" y="499"/>
                      </a:lnTo>
                      <a:lnTo>
                        <a:pt x="1859" y="499"/>
                      </a:lnTo>
                      <a:lnTo>
                        <a:pt x="1859" y="494"/>
                      </a:lnTo>
                      <a:lnTo>
                        <a:pt x="1859" y="492"/>
                      </a:lnTo>
                      <a:lnTo>
                        <a:pt x="1861" y="490"/>
                      </a:lnTo>
                      <a:lnTo>
                        <a:pt x="1864" y="488"/>
                      </a:lnTo>
                      <a:lnTo>
                        <a:pt x="1864" y="488"/>
                      </a:lnTo>
                      <a:lnTo>
                        <a:pt x="1866" y="488"/>
                      </a:lnTo>
                      <a:lnTo>
                        <a:pt x="1868" y="488"/>
                      </a:lnTo>
                      <a:lnTo>
                        <a:pt x="1868" y="488"/>
                      </a:lnTo>
                      <a:lnTo>
                        <a:pt x="1869" y="485"/>
                      </a:lnTo>
                      <a:lnTo>
                        <a:pt x="1869" y="485"/>
                      </a:lnTo>
                      <a:lnTo>
                        <a:pt x="1869" y="480"/>
                      </a:lnTo>
                      <a:lnTo>
                        <a:pt x="1869" y="480"/>
                      </a:lnTo>
                      <a:lnTo>
                        <a:pt x="1869" y="476"/>
                      </a:lnTo>
                      <a:lnTo>
                        <a:pt x="1873" y="476"/>
                      </a:lnTo>
                      <a:lnTo>
                        <a:pt x="1873" y="480"/>
                      </a:lnTo>
                      <a:lnTo>
                        <a:pt x="1878" y="480"/>
                      </a:lnTo>
                      <a:lnTo>
                        <a:pt x="1880" y="483"/>
                      </a:lnTo>
                      <a:lnTo>
                        <a:pt x="1880" y="487"/>
                      </a:lnTo>
                      <a:lnTo>
                        <a:pt x="1880" y="488"/>
                      </a:lnTo>
                      <a:close/>
                      <a:moveTo>
                        <a:pt x="1889" y="321"/>
                      </a:moveTo>
                      <a:lnTo>
                        <a:pt x="1890" y="321"/>
                      </a:lnTo>
                      <a:lnTo>
                        <a:pt x="1890" y="322"/>
                      </a:lnTo>
                      <a:lnTo>
                        <a:pt x="1889" y="322"/>
                      </a:lnTo>
                      <a:lnTo>
                        <a:pt x="1889" y="321"/>
                      </a:lnTo>
                      <a:close/>
                      <a:moveTo>
                        <a:pt x="1890" y="501"/>
                      </a:moveTo>
                      <a:lnTo>
                        <a:pt x="1889" y="501"/>
                      </a:lnTo>
                      <a:lnTo>
                        <a:pt x="1889" y="507"/>
                      </a:lnTo>
                      <a:lnTo>
                        <a:pt x="1887" y="507"/>
                      </a:lnTo>
                      <a:lnTo>
                        <a:pt x="1887" y="511"/>
                      </a:lnTo>
                      <a:lnTo>
                        <a:pt x="1885" y="511"/>
                      </a:lnTo>
                      <a:lnTo>
                        <a:pt x="1887" y="502"/>
                      </a:lnTo>
                      <a:lnTo>
                        <a:pt x="1890" y="494"/>
                      </a:lnTo>
                      <a:lnTo>
                        <a:pt x="1892" y="492"/>
                      </a:lnTo>
                      <a:lnTo>
                        <a:pt x="1892" y="494"/>
                      </a:lnTo>
                      <a:lnTo>
                        <a:pt x="1894" y="494"/>
                      </a:lnTo>
                      <a:lnTo>
                        <a:pt x="1890" y="501"/>
                      </a:lnTo>
                      <a:close/>
                      <a:moveTo>
                        <a:pt x="1911" y="291"/>
                      </a:moveTo>
                      <a:lnTo>
                        <a:pt x="1913" y="293"/>
                      </a:lnTo>
                      <a:lnTo>
                        <a:pt x="1913" y="293"/>
                      </a:lnTo>
                      <a:lnTo>
                        <a:pt x="1913" y="293"/>
                      </a:lnTo>
                      <a:lnTo>
                        <a:pt x="1911" y="293"/>
                      </a:lnTo>
                      <a:lnTo>
                        <a:pt x="1911" y="293"/>
                      </a:lnTo>
                      <a:lnTo>
                        <a:pt x="1911" y="291"/>
                      </a:lnTo>
                      <a:close/>
                      <a:moveTo>
                        <a:pt x="1924" y="476"/>
                      </a:moveTo>
                      <a:lnTo>
                        <a:pt x="1920" y="478"/>
                      </a:lnTo>
                      <a:lnTo>
                        <a:pt x="1920" y="474"/>
                      </a:lnTo>
                      <a:lnTo>
                        <a:pt x="1924" y="474"/>
                      </a:lnTo>
                      <a:lnTo>
                        <a:pt x="1924" y="476"/>
                      </a:lnTo>
                      <a:close/>
                      <a:moveTo>
                        <a:pt x="1931" y="476"/>
                      </a:moveTo>
                      <a:lnTo>
                        <a:pt x="1931" y="478"/>
                      </a:lnTo>
                      <a:lnTo>
                        <a:pt x="1932" y="476"/>
                      </a:lnTo>
                      <a:lnTo>
                        <a:pt x="1934" y="476"/>
                      </a:lnTo>
                      <a:lnTo>
                        <a:pt x="1936" y="476"/>
                      </a:lnTo>
                      <a:lnTo>
                        <a:pt x="1936" y="476"/>
                      </a:lnTo>
                      <a:lnTo>
                        <a:pt x="1938" y="478"/>
                      </a:lnTo>
                      <a:lnTo>
                        <a:pt x="1939" y="480"/>
                      </a:lnTo>
                      <a:lnTo>
                        <a:pt x="1939" y="480"/>
                      </a:lnTo>
                      <a:lnTo>
                        <a:pt x="1927" y="480"/>
                      </a:lnTo>
                      <a:lnTo>
                        <a:pt x="1927" y="474"/>
                      </a:lnTo>
                      <a:lnTo>
                        <a:pt x="1931" y="476"/>
                      </a:lnTo>
                      <a:close/>
                      <a:moveTo>
                        <a:pt x="1812" y="616"/>
                      </a:moveTo>
                      <a:lnTo>
                        <a:pt x="1814" y="616"/>
                      </a:lnTo>
                      <a:lnTo>
                        <a:pt x="1814" y="616"/>
                      </a:lnTo>
                      <a:lnTo>
                        <a:pt x="1814" y="617"/>
                      </a:lnTo>
                      <a:lnTo>
                        <a:pt x="1812" y="617"/>
                      </a:lnTo>
                      <a:lnTo>
                        <a:pt x="1812" y="617"/>
                      </a:lnTo>
                      <a:lnTo>
                        <a:pt x="1812" y="616"/>
                      </a:lnTo>
                      <a:close/>
                      <a:moveTo>
                        <a:pt x="2075" y="509"/>
                      </a:moveTo>
                      <a:lnTo>
                        <a:pt x="2075" y="506"/>
                      </a:lnTo>
                      <a:lnTo>
                        <a:pt x="2074" y="506"/>
                      </a:lnTo>
                      <a:lnTo>
                        <a:pt x="2074" y="504"/>
                      </a:lnTo>
                      <a:lnTo>
                        <a:pt x="2072" y="504"/>
                      </a:lnTo>
                      <a:lnTo>
                        <a:pt x="2072" y="501"/>
                      </a:lnTo>
                      <a:lnTo>
                        <a:pt x="2072" y="499"/>
                      </a:lnTo>
                      <a:lnTo>
                        <a:pt x="2072" y="497"/>
                      </a:lnTo>
                      <a:lnTo>
                        <a:pt x="2070" y="495"/>
                      </a:lnTo>
                      <a:lnTo>
                        <a:pt x="2070" y="494"/>
                      </a:lnTo>
                      <a:lnTo>
                        <a:pt x="2070" y="492"/>
                      </a:lnTo>
                      <a:lnTo>
                        <a:pt x="2072" y="490"/>
                      </a:lnTo>
                      <a:lnTo>
                        <a:pt x="2072" y="490"/>
                      </a:lnTo>
                      <a:lnTo>
                        <a:pt x="2077" y="490"/>
                      </a:lnTo>
                      <a:lnTo>
                        <a:pt x="2079" y="499"/>
                      </a:lnTo>
                      <a:lnTo>
                        <a:pt x="2081" y="499"/>
                      </a:lnTo>
                      <a:lnTo>
                        <a:pt x="2081" y="501"/>
                      </a:lnTo>
                      <a:lnTo>
                        <a:pt x="2081" y="501"/>
                      </a:lnTo>
                      <a:lnTo>
                        <a:pt x="2081" y="501"/>
                      </a:lnTo>
                      <a:lnTo>
                        <a:pt x="2081" y="504"/>
                      </a:lnTo>
                      <a:lnTo>
                        <a:pt x="2079" y="506"/>
                      </a:lnTo>
                      <a:lnTo>
                        <a:pt x="2079" y="509"/>
                      </a:lnTo>
                      <a:lnTo>
                        <a:pt x="2075" y="509"/>
                      </a:lnTo>
                      <a:close/>
                      <a:moveTo>
                        <a:pt x="2082" y="516"/>
                      </a:moveTo>
                      <a:lnTo>
                        <a:pt x="2082" y="516"/>
                      </a:lnTo>
                      <a:lnTo>
                        <a:pt x="2082" y="514"/>
                      </a:lnTo>
                      <a:lnTo>
                        <a:pt x="2081" y="514"/>
                      </a:lnTo>
                      <a:lnTo>
                        <a:pt x="2081" y="513"/>
                      </a:lnTo>
                      <a:lnTo>
                        <a:pt x="2082" y="513"/>
                      </a:lnTo>
                      <a:lnTo>
                        <a:pt x="2082" y="516"/>
                      </a:lnTo>
                      <a:close/>
                      <a:moveTo>
                        <a:pt x="2145" y="450"/>
                      </a:moveTo>
                      <a:lnTo>
                        <a:pt x="2147" y="453"/>
                      </a:lnTo>
                      <a:lnTo>
                        <a:pt x="2147" y="455"/>
                      </a:lnTo>
                      <a:lnTo>
                        <a:pt x="2143" y="455"/>
                      </a:lnTo>
                      <a:lnTo>
                        <a:pt x="2142" y="455"/>
                      </a:lnTo>
                      <a:lnTo>
                        <a:pt x="2138" y="455"/>
                      </a:lnTo>
                      <a:lnTo>
                        <a:pt x="2137" y="457"/>
                      </a:lnTo>
                      <a:lnTo>
                        <a:pt x="2135" y="457"/>
                      </a:lnTo>
                      <a:lnTo>
                        <a:pt x="2133" y="460"/>
                      </a:lnTo>
                      <a:lnTo>
                        <a:pt x="2126" y="459"/>
                      </a:lnTo>
                      <a:lnTo>
                        <a:pt x="2126" y="455"/>
                      </a:lnTo>
                      <a:lnTo>
                        <a:pt x="2126" y="453"/>
                      </a:lnTo>
                      <a:lnTo>
                        <a:pt x="2124" y="450"/>
                      </a:lnTo>
                      <a:lnTo>
                        <a:pt x="2123" y="450"/>
                      </a:lnTo>
                      <a:lnTo>
                        <a:pt x="2123" y="448"/>
                      </a:lnTo>
                      <a:lnTo>
                        <a:pt x="2119" y="445"/>
                      </a:lnTo>
                      <a:lnTo>
                        <a:pt x="2117" y="443"/>
                      </a:lnTo>
                      <a:lnTo>
                        <a:pt x="2117" y="439"/>
                      </a:lnTo>
                      <a:lnTo>
                        <a:pt x="2116" y="436"/>
                      </a:lnTo>
                      <a:lnTo>
                        <a:pt x="2116" y="434"/>
                      </a:lnTo>
                      <a:lnTo>
                        <a:pt x="2114" y="434"/>
                      </a:lnTo>
                      <a:lnTo>
                        <a:pt x="2112" y="432"/>
                      </a:lnTo>
                      <a:lnTo>
                        <a:pt x="2110" y="431"/>
                      </a:lnTo>
                      <a:lnTo>
                        <a:pt x="2110" y="429"/>
                      </a:lnTo>
                      <a:lnTo>
                        <a:pt x="2110" y="427"/>
                      </a:lnTo>
                      <a:lnTo>
                        <a:pt x="2112" y="427"/>
                      </a:lnTo>
                      <a:lnTo>
                        <a:pt x="2112" y="425"/>
                      </a:lnTo>
                      <a:lnTo>
                        <a:pt x="2112" y="425"/>
                      </a:lnTo>
                      <a:lnTo>
                        <a:pt x="2114" y="424"/>
                      </a:lnTo>
                      <a:lnTo>
                        <a:pt x="2114" y="424"/>
                      </a:lnTo>
                      <a:lnTo>
                        <a:pt x="2116" y="424"/>
                      </a:lnTo>
                      <a:lnTo>
                        <a:pt x="2119" y="424"/>
                      </a:lnTo>
                      <a:lnTo>
                        <a:pt x="2119" y="420"/>
                      </a:lnTo>
                      <a:lnTo>
                        <a:pt x="2121" y="420"/>
                      </a:lnTo>
                      <a:lnTo>
                        <a:pt x="2121" y="420"/>
                      </a:lnTo>
                      <a:lnTo>
                        <a:pt x="2124" y="420"/>
                      </a:lnTo>
                      <a:lnTo>
                        <a:pt x="2124" y="422"/>
                      </a:lnTo>
                      <a:lnTo>
                        <a:pt x="2128" y="422"/>
                      </a:lnTo>
                      <a:lnTo>
                        <a:pt x="2130" y="422"/>
                      </a:lnTo>
                      <a:lnTo>
                        <a:pt x="2131" y="424"/>
                      </a:lnTo>
                      <a:lnTo>
                        <a:pt x="2133" y="424"/>
                      </a:lnTo>
                      <a:lnTo>
                        <a:pt x="2131" y="425"/>
                      </a:lnTo>
                      <a:lnTo>
                        <a:pt x="2133" y="427"/>
                      </a:lnTo>
                      <a:lnTo>
                        <a:pt x="2137" y="427"/>
                      </a:lnTo>
                      <a:lnTo>
                        <a:pt x="2138" y="431"/>
                      </a:lnTo>
                      <a:lnTo>
                        <a:pt x="2142" y="432"/>
                      </a:lnTo>
                      <a:lnTo>
                        <a:pt x="2143" y="434"/>
                      </a:lnTo>
                      <a:lnTo>
                        <a:pt x="2143" y="436"/>
                      </a:lnTo>
                      <a:lnTo>
                        <a:pt x="2147" y="439"/>
                      </a:lnTo>
                      <a:lnTo>
                        <a:pt x="2149" y="443"/>
                      </a:lnTo>
                      <a:lnTo>
                        <a:pt x="2150" y="446"/>
                      </a:lnTo>
                      <a:lnTo>
                        <a:pt x="2152" y="452"/>
                      </a:lnTo>
                      <a:lnTo>
                        <a:pt x="2149" y="452"/>
                      </a:lnTo>
                      <a:lnTo>
                        <a:pt x="2149" y="450"/>
                      </a:lnTo>
                      <a:lnTo>
                        <a:pt x="2145" y="450"/>
                      </a:lnTo>
                      <a:close/>
                      <a:moveTo>
                        <a:pt x="2170" y="373"/>
                      </a:moveTo>
                      <a:lnTo>
                        <a:pt x="2178" y="375"/>
                      </a:lnTo>
                      <a:lnTo>
                        <a:pt x="2178" y="377"/>
                      </a:lnTo>
                      <a:lnTo>
                        <a:pt x="2182" y="378"/>
                      </a:lnTo>
                      <a:lnTo>
                        <a:pt x="2182" y="382"/>
                      </a:lnTo>
                      <a:lnTo>
                        <a:pt x="2184" y="382"/>
                      </a:lnTo>
                      <a:lnTo>
                        <a:pt x="2187" y="382"/>
                      </a:lnTo>
                      <a:lnTo>
                        <a:pt x="2187" y="384"/>
                      </a:lnTo>
                      <a:lnTo>
                        <a:pt x="2185" y="385"/>
                      </a:lnTo>
                      <a:lnTo>
                        <a:pt x="2182" y="385"/>
                      </a:lnTo>
                      <a:lnTo>
                        <a:pt x="2178" y="385"/>
                      </a:lnTo>
                      <a:lnTo>
                        <a:pt x="2175" y="385"/>
                      </a:lnTo>
                      <a:lnTo>
                        <a:pt x="2173" y="382"/>
                      </a:lnTo>
                      <a:lnTo>
                        <a:pt x="2173" y="380"/>
                      </a:lnTo>
                      <a:lnTo>
                        <a:pt x="2171" y="378"/>
                      </a:lnTo>
                      <a:lnTo>
                        <a:pt x="2170" y="377"/>
                      </a:lnTo>
                      <a:lnTo>
                        <a:pt x="2170" y="373"/>
                      </a:lnTo>
                      <a:close/>
                      <a:moveTo>
                        <a:pt x="2203" y="434"/>
                      </a:moveTo>
                      <a:lnTo>
                        <a:pt x="2201" y="434"/>
                      </a:lnTo>
                      <a:lnTo>
                        <a:pt x="2201" y="436"/>
                      </a:lnTo>
                      <a:lnTo>
                        <a:pt x="2201" y="438"/>
                      </a:lnTo>
                      <a:lnTo>
                        <a:pt x="2199" y="439"/>
                      </a:lnTo>
                      <a:lnTo>
                        <a:pt x="2199" y="441"/>
                      </a:lnTo>
                      <a:lnTo>
                        <a:pt x="2198" y="441"/>
                      </a:lnTo>
                      <a:lnTo>
                        <a:pt x="2198" y="443"/>
                      </a:lnTo>
                      <a:lnTo>
                        <a:pt x="2196" y="443"/>
                      </a:lnTo>
                      <a:lnTo>
                        <a:pt x="2196" y="441"/>
                      </a:lnTo>
                      <a:lnTo>
                        <a:pt x="2194" y="441"/>
                      </a:lnTo>
                      <a:lnTo>
                        <a:pt x="2194" y="438"/>
                      </a:lnTo>
                      <a:lnTo>
                        <a:pt x="2194" y="438"/>
                      </a:lnTo>
                      <a:lnTo>
                        <a:pt x="2187" y="429"/>
                      </a:lnTo>
                      <a:lnTo>
                        <a:pt x="2184" y="429"/>
                      </a:lnTo>
                      <a:lnTo>
                        <a:pt x="2184" y="429"/>
                      </a:lnTo>
                      <a:lnTo>
                        <a:pt x="2184" y="427"/>
                      </a:lnTo>
                      <a:lnTo>
                        <a:pt x="2182" y="425"/>
                      </a:lnTo>
                      <a:lnTo>
                        <a:pt x="2180" y="424"/>
                      </a:lnTo>
                      <a:lnTo>
                        <a:pt x="2180" y="424"/>
                      </a:lnTo>
                      <a:lnTo>
                        <a:pt x="2177" y="424"/>
                      </a:lnTo>
                      <a:lnTo>
                        <a:pt x="2177" y="422"/>
                      </a:lnTo>
                      <a:lnTo>
                        <a:pt x="2177" y="422"/>
                      </a:lnTo>
                      <a:lnTo>
                        <a:pt x="2177" y="418"/>
                      </a:lnTo>
                      <a:lnTo>
                        <a:pt x="2178" y="418"/>
                      </a:lnTo>
                      <a:lnTo>
                        <a:pt x="2182" y="417"/>
                      </a:lnTo>
                      <a:lnTo>
                        <a:pt x="2182" y="415"/>
                      </a:lnTo>
                      <a:lnTo>
                        <a:pt x="2182" y="415"/>
                      </a:lnTo>
                      <a:lnTo>
                        <a:pt x="2184" y="417"/>
                      </a:lnTo>
                      <a:lnTo>
                        <a:pt x="2185" y="417"/>
                      </a:lnTo>
                      <a:lnTo>
                        <a:pt x="2187" y="417"/>
                      </a:lnTo>
                      <a:lnTo>
                        <a:pt x="2187" y="417"/>
                      </a:lnTo>
                      <a:lnTo>
                        <a:pt x="2189" y="415"/>
                      </a:lnTo>
                      <a:lnTo>
                        <a:pt x="2189" y="415"/>
                      </a:lnTo>
                      <a:lnTo>
                        <a:pt x="2189" y="406"/>
                      </a:lnTo>
                      <a:lnTo>
                        <a:pt x="2187" y="406"/>
                      </a:lnTo>
                      <a:lnTo>
                        <a:pt x="2187" y="405"/>
                      </a:lnTo>
                      <a:lnTo>
                        <a:pt x="2182" y="408"/>
                      </a:lnTo>
                      <a:lnTo>
                        <a:pt x="2180" y="406"/>
                      </a:lnTo>
                      <a:lnTo>
                        <a:pt x="2180" y="406"/>
                      </a:lnTo>
                      <a:lnTo>
                        <a:pt x="2178" y="405"/>
                      </a:lnTo>
                      <a:lnTo>
                        <a:pt x="2178" y="401"/>
                      </a:lnTo>
                      <a:lnTo>
                        <a:pt x="2178" y="401"/>
                      </a:lnTo>
                      <a:lnTo>
                        <a:pt x="2178" y="399"/>
                      </a:lnTo>
                      <a:lnTo>
                        <a:pt x="2194" y="403"/>
                      </a:lnTo>
                      <a:lnTo>
                        <a:pt x="2194" y="410"/>
                      </a:lnTo>
                      <a:lnTo>
                        <a:pt x="2194" y="410"/>
                      </a:lnTo>
                      <a:lnTo>
                        <a:pt x="2194" y="415"/>
                      </a:lnTo>
                      <a:lnTo>
                        <a:pt x="2194" y="415"/>
                      </a:lnTo>
                      <a:lnTo>
                        <a:pt x="2194" y="420"/>
                      </a:lnTo>
                      <a:lnTo>
                        <a:pt x="2198" y="420"/>
                      </a:lnTo>
                      <a:lnTo>
                        <a:pt x="2199" y="424"/>
                      </a:lnTo>
                      <a:lnTo>
                        <a:pt x="2201" y="425"/>
                      </a:lnTo>
                      <a:lnTo>
                        <a:pt x="2203" y="429"/>
                      </a:lnTo>
                      <a:lnTo>
                        <a:pt x="2203" y="429"/>
                      </a:lnTo>
                      <a:lnTo>
                        <a:pt x="2203" y="434"/>
                      </a:lnTo>
                      <a:close/>
                      <a:moveTo>
                        <a:pt x="2210" y="452"/>
                      </a:moveTo>
                      <a:lnTo>
                        <a:pt x="2213" y="452"/>
                      </a:lnTo>
                      <a:lnTo>
                        <a:pt x="2213" y="450"/>
                      </a:lnTo>
                      <a:lnTo>
                        <a:pt x="2217" y="452"/>
                      </a:lnTo>
                      <a:lnTo>
                        <a:pt x="2219" y="452"/>
                      </a:lnTo>
                      <a:lnTo>
                        <a:pt x="2219" y="453"/>
                      </a:lnTo>
                      <a:lnTo>
                        <a:pt x="2220" y="453"/>
                      </a:lnTo>
                      <a:lnTo>
                        <a:pt x="2220" y="457"/>
                      </a:lnTo>
                      <a:lnTo>
                        <a:pt x="2213" y="457"/>
                      </a:lnTo>
                      <a:lnTo>
                        <a:pt x="2213" y="457"/>
                      </a:lnTo>
                      <a:lnTo>
                        <a:pt x="2212" y="455"/>
                      </a:lnTo>
                      <a:lnTo>
                        <a:pt x="2210" y="455"/>
                      </a:lnTo>
                      <a:lnTo>
                        <a:pt x="2210" y="453"/>
                      </a:lnTo>
                      <a:lnTo>
                        <a:pt x="2210" y="452"/>
                      </a:lnTo>
                      <a:close/>
                      <a:moveTo>
                        <a:pt x="2239" y="495"/>
                      </a:moveTo>
                      <a:lnTo>
                        <a:pt x="2236" y="497"/>
                      </a:lnTo>
                      <a:lnTo>
                        <a:pt x="2236" y="504"/>
                      </a:lnTo>
                      <a:lnTo>
                        <a:pt x="2233" y="502"/>
                      </a:lnTo>
                      <a:lnTo>
                        <a:pt x="2233" y="507"/>
                      </a:lnTo>
                      <a:lnTo>
                        <a:pt x="2229" y="507"/>
                      </a:lnTo>
                      <a:lnTo>
                        <a:pt x="2227" y="507"/>
                      </a:lnTo>
                      <a:lnTo>
                        <a:pt x="2226" y="507"/>
                      </a:lnTo>
                      <a:lnTo>
                        <a:pt x="2224" y="506"/>
                      </a:lnTo>
                      <a:lnTo>
                        <a:pt x="2224" y="504"/>
                      </a:lnTo>
                      <a:lnTo>
                        <a:pt x="2220" y="504"/>
                      </a:lnTo>
                      <a:lnTo>
                        <a:pt x="2219" y="501"/>
                      </a:lnTo>
                      <a:lnTo>
                        <a:pt x="2217" y="501"/>
                      </a:lnTo>
                      <a:lnTo>
                        <a:pt x="2217" y="499"/>
                      </a:lnTo>
                      <a:lnTo>
                        <a:pt x="2210" y="494"/>
                      </a:lnTo>
                      <a:lnTo>
                        <a:pt x="2210" y="492"/>
                      </a:lnTo>
                      <a:lnTo>
                        <a:pt x="2212" y="492"/>
                      </a:lnTo>
                      <a:lnTo>
                        <a:pt x="2213" y="492"/>
                      </a:lnTo>
                      <a:lnTo>
                        <a:pt x="2215" y="492"/>
                      </a:lnTo>
                      <a:lnTo>
                        <a:pt x="2215" y="494"/>
                      </a:lnTo>
                      <a:lnTo>
                        <a:pt x="2219" y="494"/>
                      </a:lnTo>
                      <a:lnTo>
                        <a:pt x="2219" y="495"/>
                      </a:lnTo>
                      <a:lnTo>
                        <a:pt x="2219" y="495"/>
                      </a:lnTo>
                      <a:lnTo>
                        <a:pt x="2219" y="494"/>
                      </a:lnTo>
                      <a:lnTo>
                        <a:pt x="2219" y="494"/>
                      </a:lnTo>
                      <a:lnTo>
                        <a:pt x="2224" y="494"/>
                      </a:lnTo>
                      <a:lnTo>
                        <a:pt x="2224" y="487"/>
                      </a:lnTo>
                      <a:lnTo>
                        <a:pt x="2222" y="485"/>
                      </a:lnTo>
                      <a:lnTo>
                        <a:pt x="2220" y="485"/>
                      </a:lnTo>
                      <a:lnTo>
                        <a:pt x="2219" y="483"/>
                      </a:lnTo>
                      <a:lnTo>
                        <a:pt x="2219" y="483"/>
                      </a:lnTo>
                      <a:lnTo>
                        <a:pt x="2213" y="483"/>
                      </a:lnTo>
                      <a:lnTo>
                        <a:pt x="2213" y="481"/>
                      </a:lnTo>
                      <a:lnTo>
                        <a:pt x="2219" y="481"/>
                      </a:lnTo>
                      <a:lnTo>
                        <a:pt x="2219" y="480"/>
                      </a:lnTo>
                      <a:lnTo>
                        <a:pt x="2219" y="480"/>
                      </a:lnTo>
                      <a:lnTo>
                        <a:pt x="2219" y="480"/>
                      </a:lnTo>
                      <a:lnTo>
                        <a:pt x="2219" y="478"/>
                      </a:lnTo>
                      <a:lnTo>
                        <a:pt x="2220" y="478"/>
                      </a:lnTo>
                      <a:lnTo>
                        <a:pt x="2222" y="480"/>
                      </a:lnTo>
                      <a:lnTo>
                        <a:pt x="2222" y="483"/>
                      </a:lnTo>
                      <a:lnTo>
                        <a:pt x="2222" y="485"/>
                      </a:lnTo>
                      <a:lnTo>
                        <a:pt x="2224" y="487"/>
                      </a:lnTo>
                      <a:lnTo>
                        <a:pt x="2226" y="487"/>
                      </a:lnTo>
                      <a:lnTo>
                        <a:pt x="2229" y="492"/>
                      </a:lnTo>
                      <a:lnTo>
                        <a:pt x="2239" y="494"/>
                      </a:lnTo>
                      <a:lnTo>
                        <a:pt x="2239" y="495"/>
                      </a:lnTo>
                      <a:close/>
                      <a:moveTo>
                        <a:pt x="1885" y="1998"/>
                      </a:moveTo>
                      <a:lnTo>
                        <a:pt x="1883" y="1998"/>
                      </a:lnTo>
                      <a:lnTo>
                        <a:pt x="1883" y="1997"/>
                      </a:lnTo>
                      <a:lnTo>
                        <a:pt x="1883" y="1997"/>
                      </a:lnTo>
                      <a:lnTo>
                        <a:pt x="1885" y="1997"/>
                      </a:lnTo>
                      <a:lnTo>
                        <a:pt x="1883" y="1995"/>
                      </a:lnTo>
                      <a:lnTo>
                        <a:pt x="1885" y="1995"/>
                      </a:lnTo>
                      <a:lnTo>
                        <a:pt x="1885" y="1998"/>
                      </a:lnTo>
                      <a:close/>
                      <a:moveTo>
                        <a:pt x="1899" y="1400"/>
                      </a:moveTo>
                      <a:lnTo>
                        <a:pt x="1897" y="1400"/>
                      </a:lnTo>
                      <a:lnTo>
                        <a:pt x="1897" y="1400"/>
                      </a:lnTo>
                      <a:lnTo>
                        <a:pt x="1894" y="1400"/>
                      </a:lnTo>
                      <a:lnTo>
                        <a:pt x="1894" y="1396"/>
                      </a:lnTo>
                      <a:lnTo>
                        <a:pt x="1890" y="1396"/>
                      </a:lnTo>
                      <a:lnTo>
                        <a:pt x="1889" y="1396"/>
                      </a:lnTo>
                      <a:lnTo>
                        <a:pt x="1885" y="1398"/>
                      </a:lnTo>
                      <a:lnTo>
                        <a:pt x="1883" y="1398"/>
                      </a:lnTo>
                      <a:lnTo>
                        <a:pt x="1882" y="1398"/>
                      </a:lnTo>
                      <a:lnTo>
                        <a:pt x="1882" y="1396"/>
                      </a:lnTo>
                      <a:lnTo>
                        <a:pt x="1880" y="1396"/>
                      </a:lnTo>
                      <a:lnTo>
                        <a:pt x="1880" y="1396"/>
                      </a:lnTo>
                      <a:lnTo>
                        <a:pt x="1880" y="1394"/>
                      </a:lnTo>
                      <a:lnTo>
                        <a:pt x="1878" y="1394"/>
                      </a:lnTo>
                      <a:lnTo>
                        <a:pt x="1878" y="1391"/>
                      </a:lnTo>
                      <a:lnTo>
                        <a:pt x="1876" y="1387"/>
                      </a:lnTo>
                      <a:lnTo>
                        <a:pt x="1873" y="1386"/>
                      </a:lnTo>
                      <a:lnTo>
                        <a:pt x="1873" y="1384"/>
                      </a:lnTo>
                      <a:lnTo>
                        <a:pt x="1878" y="1384"/>
                      </a:lnTo>
                      <a:lnTo>
                        <a:pt x="1878" y="1389"/>
                      </a:lnTo>
                      <a:lnTo>
                        <a:pt x="1883" y="1389"/>
                      </a:lnTo>
                      <a:lnTo>
                        <a:pt x="1883" y="1391"/>
                      </a:lnTo>
                      <a:lnTo>
                        <a:pt x="1887" y="1391"/>
                      </a:lnTo>
                      <a:lnTo>
                        <a:pt x="1889" y="1393"/>
                      </a:lnTo>
                      <a:lnTo>
                        <a:pt x="1889" y="1393"/>
                      </a:lnTo>
                      <a:lnTo>
                        <a:pt x="1892" y="1393"/>
                      </a:lnTo>
                      <a:lnTo>
                        <a:pt x="1894" y="1391"/>
                      </a:lnTo>
                      <a:lnTo>
                        <a:pt x="1896" y="1393"/>
                      </a:lnTo>
                      <a:lnTo>
                        <a:pt x="1896" y="1393"/>
                      </a:lnTo>
                      <a:lnTo>
                        <a:pt x="1899" y="1394"/>
                      </a:lnTo>
                      <a:lnTo>
                        <a:pt x="1899" y="1400"/>
                      </a:lnTo>
                      <a:close/>
                      <a:moveTo>
                        <a:pt x="2206" y="1438"/>
                      </a:moveTo>
                      <a:lnTo>
                        <a:pt x="2215" y="1436"/>
                      </a:lnTo>
                      <a:lnTo>
                        <a:pt x="2215" y="1440"/>
                      </a:lnTo>
                      <a:lnTo>
                        <a:pt x="2213" y="1443"/>
                      </a:lnTo>
                      <a:lnTo>
                        <a:pt x="2212" y="1445"/>
                      </a:lnTo>
                      <a:lnTo>
                        <a:pt x="2212" y="1447"/>
                      </a:lnTo>
                      <a:lnTo>
                        <a:pt x="2210" y="1445"/>
                      </a:lnTo>
                      <a:lnTo>
                        <a:pt x="2208" y="1443"/>
                      </a:lnTo>
                      <a:lnTo>
                        <a:pt x="2206" y="1443"/>
                      </a:lnTo>
                      <a:lnTo>
                        <a:pt x="2206" y="1438"/>
                      </a:lnTo>
                      <a:close/>
                      <a:moveTo>
                        <a:pt x="2192" y="1576"/>
                      </a:moveTo>
                      <a:lnTo>
                        <a:pt x="2194" y="1576"/>
                      </a:lnTo>
                      <a:lnTo>
                        <a:pt x="2194" y="1571"/>
                      </a:lnTo>
                      <a:lnTo>
                        <a:pt x="2192" y="1571"/>
                      </a:lnTo>
                      <a:lnTo>
                        <a:pt x="2192" y="1571"/>
                      </a:lnTo>
                      <a:lnTo>
                        <a:pt x="2194" y="1571"/>
                      </a:lnTo>
                      <a:lnTo>
                        <a:pt x="2194" y="1565"/>
                      </a:lnTo>
                      <a:lnTo>
                        <a:pt x="2198" y="1567"/>
                      </a:lnTo>
                      <a:lnTo>
                        <a:pt x="2198" y="1567"/>
                      </a:lnTo>
                      <a:lnTo>
                        <a:pt x="2198" y="1572"/>
                      </a:lnTo>
                      <a:lnTo>
                        <a:pt x="2199" y="1572"/>
                      </a:lnTo>
                      <a:lnTo>
                        <a:pt x="2199" y="1576"/>
                      </a:lnTo>
                      <a:lnTo>
                        <a:pt x="2199" y="1576"/>
                      </a:lnTo>
                      <a:lnTo>
                        <a:pt x="2199" y="1585"/>
                      </a:lnTo>
                      <a:lnTo>
                        <a:pt x="2199" y="1585"/>
                      </a:lnTo>
                      <a:lnTo>
                        <a:pt x="2203" y="1592"/>
                      </a:lnTo>
                      <a:lnTo>
                        <a:pt x="2206" y="1593"/>
                      </a:lnTo>
                      <a:lnTo>
                        <a:pt x="2206" y="1600"/>
                      </a:lnTo>
                      <a:lnTo>
                        <a:pt x="2203" y="1600"/>
                      </a:lnTo>
                      <a:lnTo>
                        <a:pt x="2201" y="1599"/>
                      </a:lnTo>
                      <a:lnTo>
                        <a:pt x="2201" y="1597"/>
                      </a:lnTo>
                      <a:lnTo>
                        <a:pt x="2201" y="1595"/>
                      </a:lnTo>
                      <a:lnTo>
                        <a:pt x="2199" y="1592"/>
                      </a:lnTo>
                      <a:lnTo>
                        <a:pt x="2194" y="1586"/>
                      </a:lnTo>
                      <a:lnTo>
                        <a:pt x="2194" y="1583"/>
                      </a:lnTo>
                      <a:lnTo>
                        <a:pt x="2191" y="1583"/>
                      </a:lnTo>
                      <a:lnTo>
                        <a:pt x="2192" y="1576"/>
                      </a:lnTo>
                      <a:close/>
                      <a:moveTo>
                        <a:pt x="2142" y="1436"/>
                      </a:moveTo>
                      <a:lnTo>
                        <a:pt x="2143" y="1436"/>
                      </a:lnTo>
                      <a:lnTo>
                        <a:pt x="2143" y="1438"/>
                      </a:lnTo>
                      <a:lnTo>
                        <a:pt x="2143" y="1438"/>
                      </a:lnTo>
                      <a:lnTo>
                        <a:pt x="2143" y="1440"/>
                      </a:lnTo>
                      <a:lnTo>
                        <a:pt x="2142" y="1440"/>
                      </a:lnTo>
                      <a:lnTo>
                        <a:pt x="2142" y="1436"/>
                      </a:lnTo>
                      <a:close/>
                      <a:moveTo>
                        <a:pt x="2117" y="1618"/>
                      </a:moveTo>
                      <a:lnTo>
                        <a:pt x="2119" y="1618"/>
                      </a:lnTo>
                      <a:lnTo>
                        <a:pt x="2121" y="1614"/>
                      </a:lnTo>
                      <a:lnTo>
                        <a:pt x="2123" y="1614"/>
                      </a:lnTo>
                      <a:lnTo>
                        <a:pt x="2123" y="1613"/>
                      </a:lnTo>
                      <a:lnTo>
                        <a:pt x="2124" y="1611"/>
                      </a:lnTo>
                      <a:lnTo>
                        <a:pt x="2124" y="1609"/>
                      </a:lnTo>
                      <a:lnTo>
                        <a:pt x="2126" y="1609"/>
                      </a:lnTo>
                      <a:lnTo>
                        <a:pt x="2126" y="1614"/>
                      </a:lnTo>
                      <a:lnTo>
                        <a:pt x="2123" y="1618"/>
                      </a:lnTo>
                      <a:lnTo>
                        <a:pt x="2119" y="1621"/>
                      </a:lnTo>
                      <a:lnTo>
                        <a:pt x="2117" y="1625"/>
                      </a:lnTo>
                      <a:lnTo>
                        <a:pt x="2116" y="1625"/>
                      </a:lnTo>
                      <a:lnTo>
                        <a:pt x="2116" y="1623"/>
                      </a:lnTo>
                      <a:lnTo>
                        <a:pt x="2114" y="1623"/>
                      </a:lnTo>
                      <a:lnTo>
                        <a:pt x="2114" y="1623"/>
                      </a:lnTo>
                      <a:lnTo>
                        <a:pt x="2114" y="1621"/>
                      </a:lnTo>
                      <a:lnTo>
                        <a:pt x="2116" y="1619"/>
                      </a:lnTo>
                      <a:lnTo>
                        <a:pt x="2117" y="1618"/>
                      </a:lnTo>
                      <a:close/>
                      <a:moveTo>
                        <a:pt x="2091" y="1656"/>
                      </a:moveTo>
                      <a:lnTo>
                        <a:pt x="2095" y="1656"/>
                      </a:lnTo>
                      <a:lnTo>
                        <a:pt x="2095" y="1653"/>
                      </a:lnTo>
                      <a:lnTo>
                        <a:pt x="2095" y="1653"/>
                      </a:lnTo>
                      <a:lnTo>
                        <a:pt x="2096" y="1649"/>
                      </a:lnTo>
                      <a:lnTo>
                        <a:pt x="2102" y="1649"/>
                      </a:lnTo>
                      <a:lnTo>
                        <a:pt x="2102" y="1653"/>
                      </a:lnTo>
                      <a:lnTo>
                        <a:pt x="2100" y="1654"/>
                      </a:lnTo>
                      <a:lnTo>
                        <a:pt x="2096" y="1658"/>
                      </a:lnTo>
                      <a:lnTo>
                        <a:pt x="2095" y="1661"/>
                      </a:lnTo>
                      <a:lnTo>
                        <a:pt x="2093" y="1661"/>
                      </a:lnTo>
                      <a:lnTo>
                        <a:pt x="2093" y="1660"/>
                      </a:lnTo>
                      <a:lnTo>
                        <a:pt x="2091" y="1660"/>
                      </a:lnTo>
                      <a:lnTo>
                        <a:pt x="2091" y="1660"/>
                      </a:lnTo>
                      <a:lnTo>
                        <a:pt x="2091" y="1656"/>
                      </a:lnTo>
                      <a:close/>
                      <a:moveTo>
                        <a:pt x="2086" y="1803"/>
                      </a:moveTo>
                      <a:lnTo>
                        <a:pt x="2086" y="1805"/>
                      </a:lnTo>
                      <a:lnTo>
                        <a:pt x="2084" y="1805"/>
                      </a:lnTo>
                      <a:lnTo>
                        <a:pt x="2082" y="1806"/>
                      </a:lnTo>
                      <a:lnTo>
                        <a:pt x="2082" y="1806"/>
                      </a:lnTo>
                      <a:lnTo>
                        <a:pt x="2082" y="1808"/>
                      </a:lnTo>
                      <a:lnTo>
                        <a:pt x="2081" y="1810"/>
                      </a:lnTo>
                      <a:lnTo>
                        <a:pt x="2077" y="1810"/>
                      </a:lnTo>
                      <a:lnTo>
                        <a:pt x="2077" y="1808"/>
                      </a:lnTo>
                      <a:lnTo>
                        <a:pt x="2077" y="1808"/>
                      </a:lnTo>
                      <a:lnTo>
                        <a:pt x="2077" y="1806"/>
                      </a:lnTo>
                      <a:lnTo>
                        <a:pt x="2077" y="1803"/>
                      </a:lnTo>
                      <a:lnTo>
                        <a:pt x="2077" y="1801"/>
                      </a:lnTo>
                      <a:lnTo>
                        <a:pt x="2079" y="1801"/>
                      </a:lnTo>
                      <a:lnTo>
                        <a:pt x="2081" y="1801"/>
                      </a:lnTo>
                      <a:lnTo>
                        <a:pt x="2082" y="1799"/>
                      </a:lnTo>
                      <a:lnTo>
                        <a:pt x="2084" y="1798"/>
                      </a:lnTo>
                      <a:lnTo>
                        <a:pt x="2086" y="1798"/>
                      </a:lnTo>
                      <a:lnTo>
                        <a:pt x="2088" y="1799"/>
                      </a:lnTo>
                      <a:lnTo>
                        <a:pt x="2088" y="1801"/>
                      </a:lnTo>
                      <a:lnTo>
                        <a:pt x="2088" y="1803"/>
                      </a:lnTo>
                      <a:lnTo>
                        <a:pt x="2086" y="1803"/>
                      </a:lnTo>
                      <a:close/>
                      <a:moveTo>
                        <a:pt x="2088" y="1688"/>
                      </a:moveTo>
                      <a:lnTo>
                        <a:pt x="2088" y="1684"/>
                      </a:lnTo>
                      <a:lnTo>
                        <a:pt x="2088" y="1679"/>
                      </a:lnTo>
                      <a:lnTo>
                        <a:pt x="2088" y="1675"/>
                      </a:lnTo>
                      <a:lnTo>
                        <a:pt x="2089" y="1674"/>
                      </a:lnTo>
                      <a:lnTo>
                        <a:pt x="2089" y="1672"/>
                      </a:lnTo>
                      <a:lnTo>
                        <a:pt x="2091" y="1674"/>
                      </a:lnTo>
                      <a:lnTo>
                        <a:pt x="2093" y="1674"/>
                      </a:lnTo>
                      <a:lnTo>
                        <a:pt x="2095" y="1675"/>
                      </a:lnTo>
                      <a:lnTo>
                        <a:pt x="2095" y="1675"/>
                      </a:lnTo>
                      <a:lnTo>
                        <a:pt x="2095" y="1679"/>
                      </a:lnTo>
                      <a:lnTo>
                        <a:pt x="2096" y="1679"/>
                      </a:lnTo>
                      <a:lnTo>
                        <a:pt x="2096" y="1681"/>
                      </a:lnTo>
                      <a:lnTo>
                        <a:pt x="2095" y="1682"/>
                      </a:lnTo>
                      <a:lnTo>
                        <a:pt x="2095" y="1684"/>
                      </a:lnTo>
                      <a:lnTo>
                        <a:pt x="2095" y="1686"/>
                      </a:lnTo>
                      <a:lnTo>
                        <a:pt x="2088" y="1688"/>
                      </a:lnTo>
                      <a:close/>
                      <a:moveTo>
                        <a:pt x="2131" y="1798"/>
                      </a:moveTo>
                      <a:lnTo>
                        <a:pt x="2131" y="1798"/>
                      </a:lnTo>
                      <a:lnTo>
                        <a:pt x="2126" y="1798"/>
                      </a:lnTo>
                      <a:lnTo>
                        <a:pt x="2126" y="1796"/>
                      </a:lnTo>
                      <a:lnTo>
                        <a:pt x="2124" y="1796"/>
                      </a:lnTo>
                      <a:lnTo>
                        <a:pt x="2123" y="1796"/>
                      </a:lnTo>
                      <a:lnTo>
                        <a:pt x="2121" y="1798"/>
                      </a:lnTo>
                      <a:lnTo>
                        <a:pt x="2117" y="1798"/>
                      </a:lnTo>
                      <a:lnTo>
                        <a:pt x="2117" y="1798"/>
                      </a:lnTo>
                      <a:lnTo>
                        <a:pt x="2119" y="1796"/>
                      </a:lnTo>
                      <a:lnTo>
                        <a:pt x="2119" y="1792"/>
                      </a:lnTo>
                      <a:lnTo>
                        <a:pt x="2119" y="1791"/>
                      </a:lnTo>
                      <a:lnTo>
                        <a:pt x="2117" y="1791"/>
                      </a:lnTo>
                      <a:lnTo>
                        <a:pt x="2117" y="1789"/>
                      </a:lnTo>
                      <a:lnTo>
                        <a:pt x="2116" y="1789"/>
                      </a:lnTo>
                      <a:lnTo>
                        <a:pt x="2116" y="1784"/>
                      </a:lnTo>
                      <a:lnTo>
                        <a:pt x="2116" y="1784"/>
                      </a:lnTo>
                      <a:lnTo>
                        <a:pt x="2114" y="1778"/>
                      </a:lnTo>
                      <a:lnTo>
                        <a:pt x="2114" y="1778"/>
                      </a:lnTo>
                      <a:lnTo>
                        <a:pt x="2114" y="1775"/>
                      </a:lnTo>
                      <a:lnTo>
                        <a:pt x="2107" y="1770"/>
                      </a:lnTo>
                      <a:lnTo>
                        <a:pt x="2105" y="1768"/>
                      </a:lnTo>
                      <a:lnTo>
                        <a:pt x="2103" y="1768"/>
                      </a:lnTo>
                      <a:lnTo>
                        <a:pt x="2102" y="1764"/>
                      </a:lnTo>
                      <a:lnTo>
                        <a:pt x="2102" y="1764"/>
                      </a:lnTo>
                      <a:lnTo>
                        <a:pt x="2100" y="1763"/>
                      </a:lnTo>
                      <a:lnTo>
                        <a:pt x="2100" y="1759"/>
                      </a:lnTo>
                      <a:lnTo>
                        <a:pt x="2098" y="1756"/>
                      </a:lnTo>
                      <a:lnTo>
                        <a:pt x="2098" y="1756"/>
                      </a:lnTo>
                      <a:lnTo>
                        <a:pt x="2098" y="1752"/>
                      </a:lnTo>
                      <a:lnTo>
                        <a:pt x="2095" y="1750"/>
                      </a:lnTo>
                      <a:lnTo>
                        <a:pt x="2095" y="1749"/>
                      </a:lnTo>
                      <a:lnTo>
                        <a:pt x="2095" y="1749"/>
                      </a:lnTo>
                      <a:lnTo>
                        <a:pt x="2095" y="1745"/>
                      </a:lnTo>
                      <a:lnTo>
                        <a:pt x="2095" y="1743"/>
                      </a:lnTo>
                      <a:lnTo>
                        <a:pt x="2096" y="1740"/>
                      </a:lnTo>
                      <a:lnTo>
                        <a:pt x="2096" y="1738"/>
                      </a:lnTo>
                      <a:lnTo>
                        <a:pt x="2096" y="1735"/>
                      </a:lnTo>
                      <a:lnTo>
                        <a:pt x="2095" y="1735"/>
                      </a:lnTo>
                      <a:lnTo>
                        <a:pt x="2095" y="1731"/>
                      </a:lnTo>
                      <a:lnTo>
                        <a:pt x="2095" y="1731"/>
                      </a:lnTo>
                      <a:lnTo>
                        <a:pt x="2095" y="1729"/>
                      </a:lnTo>
                      <a:lnTo>
                        <a:pt x="2093" y="1729"/>
                      </a:lnTo>
                      <a:lnTo>
                        <a:pt x="2095" y="1719"/>
                      </a:lnTo>
                      <a:lnTo>
                        <a:pt x="2091" y="1719"/>
                      </a:lnTo>
                      <a:lnTo>
                        <a:pt x="2091" y="1714"/>
                      </a:lnTo>
                      <a:lnTo>
                        <a:pt x="2093" y="1714"/>
                      </a:lnTo>
                      <a:lnTo>
                        <a:pt x="2093" y="1710"/>
                      </a:lnTo>
                      <a:lnTo>
                        <a:pt x="2093" y="1709"/>
                      </a:lnTo>
                      <a:lnTo>
                        <a:pt x="2093" y="1705"/>
                      </a:lnTo>
                      <a:lnTo>
                        <a:pt x="2095" y="1703"/>
                      </a:lnTo>
                      <a:lnTo>
                        <a:pt x="2095" y="1702"/>
                      </a:lnTo>
                      <a:lnTo>
                        <a:pt x="2096" y="1703"/>
                      </a:lnTo>
                      <a:lnTo>
                        <a:pt x="2102" y="1703"/>
                      </a:lnTo>
                      <a:lnTo>
                        <a:pt x="2102" y="1710"/>
                      </a:lnTo>
                      <a:lnTo>
                        <a:pt x="2102" y="1715"/>
                      </a:lnTo>
                      <a:lnTo>
                        <a:pt x="2103" y="1722"/>
                      </a:lnTo>
                      <a:lnTo>
                        <a:pt x="2103" y="1729"/>
                      </a:lnTo>
                      <a:lnTo>
                        <a:pt x="2103" y="1735"/>
                      </a:lnTo>
                      <a:lnTo>
                        <a:pt x="2102" y="1735"/>
                      </a:lnTo>
                      <a:lnTo>
                        <a:pt x="2102" y="1736"/>
                      </a:lnTo>
                      <a:lnTo>
                        <a:pt x="2103" y="1738"/>
                      </a:lnTo>
                      <a:lnTo>
                        <a:pt x="2103" y="1740"/>
                      </a:lnTo>
                      <a:lnTo>
                        <a:pt x="2103" y="1740"/>
                      </a:lnTo>
                      <a:lnTo>
                        <a:pt x="2103" y="1742"/>
                      </a:lnTo>
                      <a:lnTo>
                        <a:pt x="2102" y="1743"/>
                      </a:lnTo>
                      <a:lnTo>
                        <a:pt x="2102" y="1752"/>
                      </a:lnTo>
                      <a:lnTo>
                        <a:pt x="2109" y="1754"/>
                      </a:lnTo>
                      <a:lnTo>
                        <a:pt x="2109" y="1756"/>
                      </a:lnTo>
                      <a:lnTo>
                        <a:pt x="2110" y="1756"/>
                      </a:lnTo>
                      <a:lnTo>
                        <a:pt x="2110" y="1759"/>
                      </a:lnTo>
                      <a:lnTo>
                        <a:pt x="2112" y="1759"/>
                      </a:lnTo>
                      <a:lnTo>
                        <a:pt x="2114" y="1763"/>
                      </a:lnTo>
                      <a:lnTo>
                        <a:pt x="2117" y="1763"/>
                      </a:lnTo>
                      <a:lnTo>
                        <a:pt x="2117" y="1763"/>
                      </a:lnTo>
                      <a:lnTo>
                        <a:pt x="2119" y="1763"/>
                      </a:lnTo>
                      <a:lnTo>
                        <a:pt x="2117" y="1770"/>
                      </a:lnTo>
                      <a:lnTo>
                        <a:pt x="2116" y="1777"/>
                      </a:lnTo>
                      <a:lnTo>
                        <a:pt x="2119" y="1777"/>
                      </a:lnTo>
                      <a:lnTo>
                        <a:pt x="2121" y="1778"/>
                      </a:lnTo>
                      <a:lnTo>
                        <a:pt x="2121" y="1780"/>
                      </a:lnTo>
                      <a:lnTo>
                        <a:pt x="2123" y="1784"/>
                      </a:lnTo>
                      <a:lnTo>
                        <a:pt x="2123" y="1784"/>
                      </a:lnTo>
                      <a:lnTo>
                        <a:pt x="2124" y="1785"/>
                      </a:lnTo>
                      <a:lnTo>
                        <a:pt x="2126" y="1785"/>
                      </a:lnTo>
                      <a:lnTo>
                        <a:pt x="2126" y="1791"/>
                      </a:lnTo>
                      <a:lnTo>
                        <a:pt x="2131" y="1792"/>
                      </a:lnTo>
                      <a:lnTo>
                        <a:pt x="2131" y="1794"/>
                      </a:lnTo>
                      <a:lnTo>
                        <a:pt x="2133" y="1798"/>
                      </a:lnTo>
                      <a:lnTo>
                        <a:pt x="2131" y="1798"/>
                      </a:lnTo>
                      <a:close/>
                      <a:moveTo>
                        <a:pt x="2156" y="1785"/>
                      </a:moveTo>
                      <a:lnTo>
                        <a:pt x="2150" y="1785"/>
                      </a:lnTo>
                      <a:lnTo>
                        <a:pt x="2149" y="1784"/>
                      </a:lnTo>
                      <a:lnTo>
                        <a:pt x="2147" y="1784"/>
                      </a:lnTo>
                      <a:lnTo>
                        <a:pt x="2147" y="1780"/>
                      </a:lnTo>
                      <a:lnTo>
                        <a:pt x="2149" y="1780"/>
                      </a:lnTo>
                      <a:lnTo>
                        <a:pt x="2149" y="1778"/>
                      </a:lnTo>
                      <a:lnTo>
                        <a:pt x="2150" y="1780"/>
                      </a:lnTo>
                      <a:lnTo>
                        <a:pt x="2152" y="1782"/>
                      </a:lnTo>
                      <a:lnTo>
                        <a:pt x="2156" y="1784"/>
                      </a:lnTo>
                      <a:lnTo>
                        <a:pt x="2156" y="1785"/>
                      </a:lnTo>
                      <a:close/>
                      <a:moveTo>
                        <a:pt x="2177" y="1894"/>
                      </a:moveTo>
                      <a:lnTo>
                        <a:pt x="2171" y="1890"/>
                      </a:lnTo>
                      <a:lnTo>
                        <a:pt x="2171" y="1890"/>
                      </a:lnTo>
                      <a:lnTo>
                        <a:pt x="2170" y="1890"/>
                      </a:lnTo>
                      <a:lnTo>
                        <a:pt x="2170" y="1881"/>
                      </a:lnTo>
                      <a:lnTo>
                        <a:pt x="2166" y="1880"/>
                      </a:lnTo>
                      <a:lnTo>
                        <a:pt x="2166" y="1869"/>
                      </a:lnTo>
                      <a:lnTo>
                        <a:pt x="2166" y="1867"/>
                      </a:lnTo>
                      <a:lnTo>
                        <a:pt x="2166" y="1867"/>
                      </a:lnTo>
                      <a:lnTo>
                        <a:pt x="2164" y="1867"/>
                      </a:lnTo>
                      <a:lnTo>
                        <a:pt x="2164" y="1864"/>
                      </a:lnTo>
                      <a:lnTo>
                        <a:pt x="2164" y="1860"/>
                      </a:lnTo>
                      <a:lnTo>
                        <a:pt x="2166" y="1857"/>
                      </a:lnTo>
                      <a:lnTo>
                        <a:pt x="2164" y="1857"/>
                      </a:lnTo>
                      <a:lnTo>
                        <a:pt x="2163" y="1855"/>
                      </a:lnTo>
                      <a:lnTo>
                        <a:pt x="2161" y="1855"/>
                      </a:lnTo>
                      <a:lnTo>
                        <a:pt x="2161" y="1853"/>
                      </a:lnTo>
                      <a:lnTo>
                        <a:pt x="2163" y="1852"/>
                      </a:lnTo>
                      <a:lnTo>
                        <a:pt x="2163" y="1852"/>
                      </a:lnTo>
                      <a:lnTo>
                        <a:pt x="2164" y="1852"/>
                      </a:lnTo>
                      <a:lnTo>
                        <a:pt x="2164" y="1846"/>
                      </a:lnTo>
                      <a:lnTo>
                        <a:pt x="2166" y="1845"/>
                      </a:lnTo>
                      <a:lnTo>
                        <a:pt x="2166" y="1838"/>
                      </a:lnTo>
                      <a:lnTo>
                        <a:pt x="2164" y="1838"/>
                      </a:lnTo>
                      <a:lnTo>
                        <a:pt x="2164" y="1822"/>
                      </a:lnTo>
                      <a:lnTo>
                        <a:pt x="2164" y="1822"/>
                      </a:lnTo>
                      <a:lnTo>
                        <a:pt x="2163" y="1813"/>
                      </a:lnTo>
                      <a:lnTo>
                        <a:pt x="2164" y="1813"/>
                      </a:lnTo>
                      <a:lnTo>
                        <a:pt x="2166" y="1815"/>
                      </a:lnTo>
                      <a:lnTo>
                        <a:pt x="2166" y="1817"/>
                      </a:lnTo>
                      <a:lnTo>
                        <a:pt x="2170" y="1818"/>
                      </a:lnTo>
                      <a:lnTo>
                        <a:pt x="2171" y="1818"/>
                      </a:lnTo>
                      <a:lnTo>
                        <a:pt x="2173" y="1820"/>
                      </a:lnTo>
                      <a:lnTo>
                        <a:pt x="2171" y="1829"/>
                      </a:lnTo>
                      <a:lnTo>
                        <a:pt x="2173" y="1829"/>
                      </a:lnTo>
                      <a:lnTo>
                        <a:pt x="2173" y="1834"/>
                      </a:lnTo>
                      <a:lnTo>
                        <a:pt x="2173" y="1834"/>
                      </a:lnTo>
                      <a:lnTo>
                        <a:pt x="2173" y="1836"/>
                      </a:lnTo>
                      <a:lnTo>
                        <a:pt x="2171" y="1836"/>
                      </a:lnTo>
                      <a:lnTo>
                        <a:pt x="2173" y="1852"/>
                      </a:lnTo>
                      <a:lnTo>
                        <a:pt x="2171" y="1852"/>
                      </a:lnTo>
                      <a:lnTo>
                        <a:pt x="2170" y="1864"/>
                      </a:lnTo>
                      <a:lnTo>
                        <a:pt x="2173" y="1866"/>
                      </a:lnTo>
                      <a:lnTo>
                        <a:pt x="2173" y="1867"/>
                      </a:lnTo>
                      <a:lnTo>
                        <a:pt x="2173" y="1867"/>
                      </a:lnTo>
                      <a:lnTo>
                        <a:pt x="2173" y="1874"/>
                      </a:lnTo>
                      <a:lnTo>
                        <a:pt x="2173" y="1874"/>
                      </a:lnTo>
                      <a:lnTo>
                        <a:pt x="2173" y="1876"/>
                      </a:lnTo>
                      <a:lnTo>
                        <a:pt x="2173" y="1876"/>
                      </a:lnTo>
                      <a:lnTo>
                        <a:pt x="2173" y="1876"/>
                      </a:lnTo>
                      <a:lnTo>
                        <a:pt x="2175" y="1880"/>
                      </a:lnTo>
                      <a:lnTo>
                        <a:pt x="2175" y="1883"/>
                      </a:lnTo>
                      <a:lnTo>
                        <a:pt x="2175" y="1885"/>
                      </a:lnTo>
                      <a:lnTo>
                        <a:pt x="2177" y="1888"/>
                      </a:lnTo>
                      <a:lnTo>
                        <a:pt x="2177" y="1894"/>
                      </a:lnTo>
                      <a:close/>
                      <a:moveTo>
                        <a:pt x="2182" y="1714"/>
                      </a:moveTo>
                      <a:lnTo>
                        <a:pt x="2180" y="1715"/>
                      </a:lnTo>
                      <a:lnTo>
                        <a:pt x="2180" y="1717"/>
                      </a:lnTo>
                      <a:lnTo>
                        <a:pt x="2178" y="1719"/>
                      </a:lnTo>
                      <a:lnTo>
                        <a:pt x="2175" y="1719"/>
                      </a:lnTo>
                      <a:lnTo>
                        <a:pt x="2178" y="1714"/>
                      </a:lnTo>
                      <a:lnTo>
                        <a:pt x="2182" y="1714"/>
                      </a:lnTo>
                      <a:close/>
                      <a:moveTo>
                        <a:pt x="2149" y="1642"/>
                      </a:moveTo>
                      <a:lnTo>
                        <a:pt x="2149" y="1642"/>
                      </a:lnTo>
                      <a:lnTo>
                        <a:pt x="2150" y="1644"/>
                      </a:lnTo>
                      <a:lnTo>
                        <a:pt x="2156" y="1644"/>
                      </a:lnTo>
                      <a:lnTo>
                        <a:pt x="2156" y="1639"/>
                      </a:lnTo>
                      <a:lnTo>
                        <a:pt x="2159" y="1639"/>
                      </a:lnTo>
                      <a:lnTo>
                        <a:pt x="2159" y="1639"/>
                      </a:lnTo>
                      <a:lnTo>
                        <a:pt x="2159" y="1640"/>
                      </a:lnTo>
                      <a:lnTo>
                        <a:pt x="2161" y="1640"/>
                      </a:lnTo>
                      <a:lnTo>
                        <a:pt x="2161" y="1642"/>
                      </a:lnTo>
                      <a:lnTo>
                        <a:pt x="2164" y="1642"/>
                      </a:lnTo>
                      <a:lnTo>
                        <a:pt x="2164" y="1646"/>
                      </a:lnTo>
                      <a:lnTo>
                        <a:pt x="2163" y="1646"/>
                      </a:lnTo>
                      <a:lnTo>
                        <a:pt x="2163" y="1647"/>
                      </a:lnTo>
                      <a:lnTo>
                        <a:pt x="2163" y="1647"/>
                      </a:lnTo>
                      <a:lnTo>
                        <a:pt x="2164" y="1647"/>
                      </a:lnTo>
                      <a:lnTo>
                        <a:pt x="2164" y="1649"/>
                      </a:lnTo>
                      <a:lnTo>
                        <a:pt x="2166" y="1649"/>
                      </a:lnTo>
                      <a:lnTo>
                        <a:pt x="2168" y="1653"/>
                      </a:lnTo>
                      <a:lnTo>
                        <a:pt x="2170" y="1654"/>
                      </a:lnTo>
                      <a:lnTo>
                        <a:pt x="2170" y="1654"/>
                      </a:lnTo>
                      <a:lnTo>
                        <a:pt x="2171" y="1654"/>
                      </a:lnTo>
                      <a:lnTo>
                        <a:pt x="2173" y="1653"/>
                      </a:lnTo>
                      <a:lnTo>
                        <a:pt x="2173" y="1651"/>
                      </a:lnTo>
                      <a:lnTo>
                        <a:pt x="2175" y="1651"/>
                      </a:lnTo>
                      <a:lnTo>
                        <a:pt x="2177" y="1653"/>
                      </a:lnTo>
                      <a:lnTo>
                        <a:pt x="2178" y="1653"/>
                      </a:lnTo>
                      <a:lnTo>
                        <a:pt x="2178" y="1654"/>
                      </a:lnTo>
                      <a:lnTo>
                        <a:pt x="2175" y="1654"/>
                      </a:lnTo>
                      <a:lnTo>
                        <a:pt x="2173" y="1663"/>
                      </a:lnTo>
                      <a:lnTo>
                        <a:pt x="2170" y="1665"/>
                      </a:lnTo>
                      <a:lnTo>
                        <a:pt x="2170" y="1677"/>
                      </a:lnTo>
                      <a:lnTo>
                        <a:pt x="2164" y="1681"/>
                      </a:lnTo>
                      <a:lnTo>
                        <a:pt x="2164" y="1681"/>
                      </a:lnTo>
                      <a:lnTo>
                        <a:pt x="2166" y="1682"/>
                      </a:lnTo>
                      <a:lnTo>
                        <a:pt x="2170" y="1682"/>
                      </a:lnTo>
                      <a:lnTo>
                        <a:pt x="2168" y="1684"/>
                      </a:lnTo>
                      <a:lnTo>
                        <a:pt x="2168" y="1684"/>
                      </a:lnTo>
                      <a:lnTo>
                        <a:pt x="2166" y="1684"/>
                      </a:lnTo>
                      <a:lnTo>
                        <a:pt x="2168" y="1688"/>
                      </a:lnTo>
                      <a:lnTo>
                        <a:pt x="2173" y="1688"/>
                      </a:lnTo>
                      <a:lnTo>
                        <a:pt x="2173" y="1691"/>
                      </a:lnTo>
                      <a:lnTo>
                        <a:pt x="2170" y="1691"/>
                      </a:lnTo>
                      <a:lnTo>
                        <a:pt x="2168" y="1691"/>
                      </a:lnTo>
                      <a:lnTo>
                        <a:pt x="2166" y="1691"/>
                      </a:lnTo>
                      <a:lnTo>
                        <a:pt x="2164" y="1691"/>
                      </a:lnTo>
                      <a:lnTo>
                        <a:pt x="2163" y="1693"/>
                      </a:lnTo>
                      <a:lnTo>
                        <a:pt x="2163" y="1695"/>
                      </a:lnTo>
                      <a:lnTo>
                        <a:pt x="2163" y="1696"/>
                      </a:lnTo>
                      <a:lnTo>
                        <a:pt x="2164" y="1696"/>
                      </a:lnTo>
                      <a:lnTo>
                        <a:pt x="2164" y="1702"/>
                      </a:lnTo>
                      <a:lnTo>
                        <a:pt x="2164" y="1702"/>
                      </a:lnTo>
                      <a:lnTo>
                        <a:pt x="2164" y="1702"/>
                      </a:lnTo>
                      <a:lnTo>
                        <a:pt x="2164" y="1702"/>
                      </a:lnTo>
                      <a:lnTo>
                        <a:pt x="2164" y="1703"/>
                      </a:lnTo>
                      <a:lnTo>
                        <a:pt x="2163" y="1703"/>
                      </a:lnTo>
                      <a:lnTo>
                        <a:pt x="2163" y="1702"/>
                      </a:lnTo>
                      <a:lnTo>
                        <a:pt x="2161" y="1700"/>
                      </a:lnTo>
                      <a:lnTo>
                        <a:pt x="2161" y="1698"/>
                      </a:lnTo>
                      <a:lnTo>
                        <a:pt x="2161" y="1695"/>
                      </a:lnTo>
                      <a:lnTo>
                        <a:pt x="2147" y="1689"/>
                      </a:lnTo>
                      <a:lnTo>
                        <a:pt x="2149" y="1693"/>
                      </a:lnTo>
                      <a:lnTo>
                        <a:pt x="2142" y="1696"/>
                      </a:lnTo>
                      <a:lnTo>
                        <a:pt x="2142" y="1698"/>
                      </a:lnTo>
                      <a:lnTo>
                        <a:pt x="2142" y="1698"/>
                      </a:lnTo>
                      <a:lnTo>
                        <a:pt x="2143" y="1698"/>
                      </a:lnTo>
                      <a:lnTo>
                        <a:pt x="2143" y="1700"/>
                      </a:lnTo>
                      <a:lnTo>
                        <a:pt x="2140" y="1700"/>
                      </a:lnTo>
                      <a:lnTo>
                        <a:pt x="2140" y="1702"/>
                      </a:lnTo>
                      <a:lnTo>
                        <a:pt x="2140" y="1702"/>
                      </a:lnTo>
                      <a:lnTo>
                        <a:pt x="2138" y="1698"/>
                      </a:lnTo>
                      <a:lnTo>
                        <a:pt x="2135" y="1696"/>
                      </a:lnTo>
                      <a:lnTo>
                        <a:pt x="2137" y="1693"/>
                      </a:lnTo>
                      <a:lnTo>
                        <a:pt x="2133" y="1693"/>
                      </a:lnTo>
                      <a:lnTo>
                        <a:pt x="2135" y="1689"/>
                      </a:lnTo>
                      <a:lnTo>
                        <a:pt x="2133" y="1688"/>
                      </a:lnTo>
                      <a:lnTo>
                        <a:pt x="2133" y="1688"/>
                      </a:lnTo>
                      <a:lnTo>
                        <a:pt x="2131" y="1686"/>
                      </a:lnTo>
                      <a:lnTo>
                        <a:pt x="2131" y="1684"/>
                      </a:lnTo>
                      <a:lnTo>
                        <a:pt x="2133" y="1684"/>
                      </a:lnTo>
                      <a:lnTo>
                        <a:pt x="2133" y="1681"/>
                      </a:lnTo>
                      <a:lnTo>
                        <a:pt x="2135" y="1681"/>
                      </a:lnTo>
                      <a:lnTo>
                        <a:pt x="2135" y="1679"/>
                      </a:lnTo>
                      <a:lnTo>
                        <a:pt x="2135" y="1677"/>
                      </a:lnTo>
                      <a:lnTo>
                        <a:pt x="2135" y="1675"/>
                      </a:lnTo>
                      <a:lnTo>
                        <a:pt x="2135" y="1675"/>
                      </a:lnTo>
                      <a:lnTo>
                        <a:pt x="2137" y="1674"/>
                      </a:lnTo>
                      <a:lnTo>
                        <a:pt x="2135" y="1672"/>
                      </a:lnTo>
                      <a:lnTo>
                        <a:pt x="2135" y="1670"/>
                      </a:lnTo>
                      <a:lnTo>
                        <a:pt x="2133" y="1670"/>
                      </a:lnTo>
                      <a:lnTo>
                        <a:pt x="2131" y="1668"/>
                      </a:lnTo>
                      <a:lnTo>
                        <a:pt x="2131" y="1667"/>
                      </a:lnTo>
                      <a:lnTo>
                        <a:pt x="2130" y="1667"/>
                      </a:lnTo>
                      <a:lnTo>
                        <a:pt x="2130" y="1665"/>
                      </a:lnTo>
                      <a:lnTo>
                        <a:pt x="2130" y="1665"/>
                      </a:lnTo>
                      <a:lnTo>
                        <a:pt x="2131" y="1665"/>
                      </a:lnTo>
                      <a:lnTo>
                        <a:pt x="2131" y="1661"/>
                      </a:lnTo>
                      <a:lnTo>
                        <a:pt x="2133" y="1658"/>
                      </a:lnTo>
                      <a:lnTo>
                        <a:pt x="2133" y="1656"/>
                      </a:lnTo>
                      <a:lnTo>
                        <a:pt x="2131" y="1654"/>
                      </a:lnTo>
                      <a:lnTo>
                        <a:pt x="2131" y="1651"/>
                      </a:lnTo>
                      <a:lnTo>
                        <a:pt x="2133" y="1651"/>
                      </a:lnTo>
                      <a:lnTo>
                        <a:pt x="2133" y="1649"/>
                      </a:lnTo>
                      <a:lnTo>
                        <a:pt x="2135" y="1649"/>
                      </a:lnTo>
                      <a:lnTo>
                        <a:pt x="2135" y="1646"/>
                      </a:lnTo>
                      <a:lnTo>
                        <a:pt x="2140" y="1642"/>
                      </a:lnTo>
                      <a:lnTo>
                        <a:pt x="2140" y="1642"/>
                      </a:lnTo>
                      <a:lnTo>
                        <a:pt x="2145" y="1642"/>
                      </a:lnTo>
                      <a:lnTo>
                        <a:pt x="2147" y="1642"/>
                      </a:lnTo>
                      <a:lnTo>
                        <a:pt x="2147" y="1642"/>
                      </a:lnTo>
                      <a:lnTo>
                        <a:pt x="2149" y="1642"/>
                      </a:lnTo>
                      <a:close/>
                      <a:moveTo>
                        <a:pt x="2145" y="1621"/>
                      </a:moveTo>
                      <a:lnTo>
                        <a:pt x="2145" y="1621"/>
                      </a:lnTo>
                      <a:lnTo>
                        <a:pt x="2145" y="1621"/>
                      </a:lnTo>
                      <a:lnTo>
                        <a:pt x="2142" y="1621"/>
                      </a:lnTo>
                      <a:lnTo>
                        <a:pt x="2142" y="1621"/>
                      </a:lnTo>
                      <a:lnTo>
                        <a:pt x="2140" y="1619"/>
                      </a:lnTo>
                      <a:lnTo>
                        <a:pt x="2137" y="1619"/>
                      </a:lnTo>
                      <a:lnTo>
                        <a:pt x="2138" y="1618"/>
                      </a:lnTo>
                      <a:lnTo>
                        <a:pt x="2138" y="1616"/>
                      </a:lnTo>
                      <a:lnTo>
                        <a:pt x="2140" y="1614"/>
                      </a:lnTo>
                      <a:lnTo>
                        <a:pt x="2143" y="1614"/>
                      </a:lnTo>
                      <a:lnTo>
                        <a:pt x="2143" y="1616"/>
                      </a:lnTo>
                      <a:lnTo>
                        <a:pt x="2145" y="1616"/>
                      </a:lnTo>
                      <a:lnTo>
                        <a:pt x="2145" y="1619"/>
                      </a:lnTo>
                      <a:lnTo>
                        <a:pt x="2145" y="1619"/>
                      </a:lnTo>
                      <a:lnTo>
                        <a:pt x="2145" y="1619"/>
                      </a:lnTo>
                      <a:lnTo>
                        <a:pt x="2145" y="1621"/>
                      </a:lnTo>
                      <a:close/>
                      <a:moveTo>
                        <a:pt x="2145" y="1106"/>
                      </a:moveTo>
                      <a:lnTo>
                        <a:pt x="2143" y="1106"/>
                      </a:lnTo>
                      <a:lnTo>
                        <a:pt x="2143" y="1101"/>
                      </a:lnTo>
                      <a:lnTo>
                        <a:pt x="2145" y="1101"/>
                      </a:lnTo>
                      <a:lnTo>
                        <a:pt x="2145" y="1106"/>
                      </a:lnTo>
                      <a:close/>
                      <a:moveTo>
                        <a:pt x="2191" y="1071"/>
                      </a:moveTo>
                      <a:lnTo>
                        <a:pt x="2187" y="1071"/>
                      </a:lnTo>
                      <a:lnTo>
                        <a:pt x="2187" y="1064"/>
                      </a:lnTo>
                      <a:lnTo>
                        <a:pt x="2189" y="1064"/>
                      </a:lnTo>
                      <a:lnTo>
                        <a:pt x="2189" y="1063"/>
                      </a:lnTo>
                      <a:lnTo>
                        <a:pt x="2191" y="1063"/>
                      </a:lnTo>
                      <a:lnTo>
                        <a:pt x="2191" y="1064"/>
                      </a:lnTo>
                      <a:lnTo>
                        <a:pt x="2191" y="1064"/>
                      </a:lnTo>
                      <a:lnTo>
                        <a:pt x="2191" y="1068"/>
                      </a:lnTo>
                      <a:lnTo>
                        <a:pt x="2191" y="1071"/>
                      </a:lnTo>
                      <a:close/>
                      <a:moveTo>
                        <a:pt x="2295" y="930"/>
                      </a:moveTo>
                      <a:lnTo>
                        <a:pt x="2294" y="930"/>
                      </a:lnTo>
                      <a:lnTo>
                        <a:pt x="2294" y="932"/>
                      </a:lnTo>
                      <a:lnTo>
                        <a:pt x="2295" y="933"/>
                      </a:lnTo>
                      <a:lnTo>
                        <a:pt x="2295" y="933"/>
                      </a:lnTo>
                      <a:lnTo>
                        <a:pt x="2295" y="937"/>
                      </a:lnTo>
                      <a:lnTo>
                        <a:pt x="2292" y="937"/>
                      </a:lnTo>
                      <a:lnTo>
                        <a:pt x="2290" y="935"/>
                      </a:lnTo>
                      <a:lnTo>
                        <a:pt x="2287" y="935"/>
                      </a:lnTo>
                      <a:lnTo>
                        <a:pt x="2285" y="937"/>
                      </a:lnTo>
                      <a:lnTo>
                        <a:pt x="2276" y="937"/>
                      </a:lnTo>
                      <a:lnTo>
                        <a:pt x="2278" y="935"/>
                      </a:lnTo>
                      <a:lnTo>
                        <a:pt x="2278" y="935"/>
                      </a:lnTo>
                      <a:lnTo>
                        <a:pt x="2278" y="932"/>
                      </a:lnTo>
                      <a:lnTo>
                        <a:pt x="2280" y="932"/>
                      </a:lnTo>
                      <a:lnTo>
                        <a:pt x="2283" y="930"/>
                      </a:lnTo>
                      <a:lnTo>
                        <a:pt x="2287" y="930"/>
                      </a:lnTo>
                      <a:lnTo>
                        <a:pt x="2290" y="930"/>
                      </a:lnTo>
                      <a:lnTo>
                        <a:pt x="2294" y="930"/>
                      </a:lnTo>
                      <a:lnTo>
                        <a:pt x="2294" y="928"/>
                      </a:lnTo>
                      <a:lnTo>
                        <a:pt x="2294" y="928"/>
                      </a:lnTo>
                      <a:lnTo>
                        <a:pt x="2294" y="925"/>
                      </a:lnTo>
                      <a:lnTo>
                        <a:pt x="2297" y="925"/>
                      </a:lnTo>
                      <a:lnTo>
                        <a:pt x="2297" y="926"/>
                      </a:lnTo>
                      <a:lnTo>
                        <a:pt x="2295" y="928"/>
                      </a:lnTo>
                      <a:lnTo>
                        <a:pt x="2295" y="930"/>
                      </a:lnTo>
                      <a:close/>
                      <a:moveTo>
                        <a:pt x="2323" y="895"/>
                      </a:moveTo>
                      <a:lnTo>
                        <a:pt x="2325" y="897"/>
                      </a:lnTo>
                      <a:lnTo>
                        <a:pt x="2327" y="897"/>
                      </a:lnTo>
                      <a:lnTo>
                        <a:pt x="2327" y="899"/>
                      </a:lnTo>
                      <a:lnTo>
                        <a:pt x="2325" y="899"/>
                      </a:lnTo>
                      <a:lnTo>
                        <a:pt x="2325" y="899"/>
                      </a:lnTo>
                      <a:lnTo>
                        <a:pt x="2325" y="900"/>
                      </a:lnTo>
                      <a:lnTo>
                        <a:pt x="2322" y="899"/>
                      </a:lnTo>
                      <a:lnTo>
                        <a:pt x="2318" y="897"/>
                      </a:lnTo>
                      <a:lnTo>
                        <a:pt x="2316" y="895"/>
                      </a:lnTo>
                      <a:lnTo>
                        <a:pt x="2320" y="895"/>
                      </a:lnTo>
                      <a:lnTo>
                        <a:pt x="2322" y="895"/>
                      </a:lnTo>
                      <a:lnTo>
                        <a:pt x="2322" y="895"/>
                      </a:lnTo>
                      <a:lnTo>
                        <a:pt x="2323" y="895"/>
                      </a:lnTo>
                      <a:close/>
                      <a:moveTo>
                        <a:pt x="2339" y="963"/>
                      </a:moveTo>
                      <a:lnTo>
                        <a:pt x="2337" y="963"/>
                      </a:lnTo>
                      <a:lnTo>
                        <a:pt x="2337" y="965"/>
                      </a:lnTo>
                      <a:lnTo>
                        <a:pt x="2335" y="967"/>
                      </a:lnTo>
                      <a:lnTo>
                        <a:pt x="2335" y="968"/>
                      </a:lnTo>
                      <a:lnTo>
                        <a:pt x="2330" y="968"/>
                      </a:lnTo>
                      <a:lnTo>
                        <a:pt x="2329" y="968"/>
                      </a:lnTo>
                      <a:lnTo>
                        <a:pt x="2327" y="967"/>
                      </a:lnTo>
                      <a:lnTo>
                        <a:pt x="2327" y="965"/>
                      </a:lnTo>
                      <a:lnTo>
                        <a:pt x="2325" y="963"/>
                      </a:lnTo>
                      <a:lnTo>
                        <a:pt x="2325" y="960"/>
                      </a:lnTo>
                      <a:lnTo>
                        <a:pt x="2323" y="960"/>
                      </a:lnTo>
                      <a:lnTo>
                        <a:pt x="2323" y="954"/>
                      </a:lnTo>
                      <a:lnTo>
                        <a:pt x="2320" y="951"/>
                      </a:lnTo>
                      <a:lnTo>
                        <a:pt x="2320" y="949"/>
                      </a:lnTo>
                      <a:lnTo>
                        <a:pt x="2320" y="947"/>
                      </a:lnTo>
                      <a:lnTo>
                        <a:pt x="2320" y="946"/>
                      </a:lnTo>
                      <a:lnTo>
                        <a:pt x="2320" y="944"/>
                      </a:lnTo>
                      <a:lnTo>
                        <a:pt x="2318" y="942"/>
                      </a:lnTo>
                      <a:lnTo>
                        <a:pt x="2316" y="940"/>
                      </a:lnTo>
                      <a:lnTo>
                        <a:pt x="2316" y="939"/>
                      </a:lnTo>
                      <a:lnTo>
                        <a:pt x="2315" y="937"/>
                      </a:lnTo>
                      <a:lnTo>
                        <a:pt x="2318" y="937"/>
                      </a:lnTo>
                      <a:lnTo>
                        <a:pt x="2322" y="939"/>
                      </a:lnTo>
                      <a:lnTo>
                        <a:pt x="2323" y="939"/>
                      </a:lnTo>
                      <a:lnTo>
                        <a:pt x="2327" y="942"/>
                      </a:lnTo>
                      <a:lnTo>
                        <a:pt x="2327" y="944"/>
                      </a:lnTo>
                      <a:lnTo>
                        <a:pt x="2329" y="947"/>
                      </a:lnTo>
                      <a:lnTo>
                        <a:pt x="2332" y="949"/>
                      </a:lnTo>
                      <a:lnTo>
                        <a:pt x="2334" y="951"/>
                      </a:lnTo>
                      <a:lnTo>
                        <a:pt x="2334" y="954"/>
                      </a:lnTo>
                      <a:lnTo>
                        <a:pt x="2332" y="958"/>
                      </a:lnTo>
                      <a:lnTo>
                        <a:pt x="2339" y="960"/>
                      </a:lnTo>
                      <a:lnTo>
                        <a:pt x="2339" y="963"/>
                      </a:lnTo>
                      <a:close/>
                      <a:moveTo>
                        <a:pt x="2454" y="886"/>
                      </a:moveTo>
                      <a:lnTo>
                        <a:pt x="2452" y="886"/>
                      </a:lnTo>
                      <a:lnTo>
                        <a:pt x="2454" y="886"/>
                      </a:lnTo>
                      <a:lnTo>
                        <a:pt x="2454" y="888"/>
                      </a:lnTo>
                      <a:lnTo>
                        <a:pt x="2454" y="890"/>
                      </a:lnTo>
                      <a:lnTo>
                        <a:pt x="2451" y="890"/>
                      </a:lnTo>
                      <a:lnTo>
                        <a:pt x="2447" y="890"/>
                      </a:lnTo>
                      <a:lnTo>
                        <a:pt x="2445" y="888"/>
                      </a:lnTo>
                      <a:lnTo>
                        <a:pt x="2437" y="888"/>
                      </a:lnTo>
                      <a:lnTo>
                        <a:pt x="2438" y="886"/>
                      </a:lnTo>
                      <a:lnTo>
                        <a:pt x="2437" y="886"/>
                      </a:lnTo>
                      <a:lnTo>
                        <a:pt x="2437" y="881"/>
                      </a:lnTo>
                      <a:lnTo>
                        <a:pt x="2433" y="881"/>
                      </a:lnTo>
                      <a:lnTo>
                        <a:pt x="2433" y="885"/>
                      </a:lnTo>
                      <a:lnTo>
                        <a:pt x="2433" y="888"/>
                      </a:lnTo>
                      <a:lnTo>
                        <a:pt x="2431" y="892"/>
                      </a:lnTo>
                      <a:lnTo>
                        <a:pt x="2431" y="895"/>
                      </a:lnTo>
                      <a:lnTo>
                        <a:pt x="2431" y="900"/>
                      </a:lnTo>
                      <a:lnTo>
                        <a:pt x="2428" y="902"/>
                      </a:lnTo>
                      <a:lnTo>
                        <a:pt x="2430" y="904"/>
                      </a:lnTo>
                      <a:lnTo>
                        <a:pt x="2430" y="904"/>
                      </a:lnTo>
                      <a:lnTo>
                        <a:pt x="2431" y="904"/>
                      </a:lnTo>
                      <a:lnTo>
                        <a:pt x="2431" y="906"/>
                      </a:lnTo>
                      <a:lnTo>
                        <a:pt x="2433" y="906"/>
                      </a:lnTo>
                      <a:lnTo>
                        <a:pt x="2435" y="902"/>
                      </a:lnTo>
                      <a:lnTo>
                        <a:pt x="2438" y="902"/>
                      </a:lnTo>
                      <a:lnTo>
                        <a:pt x="2438" y="900"/>
                      </a:lnTo>
                      <a:lnTo>
                        <a:pt x="2449" y="900"/>
                      </a:lnTo>
                      <a:lnTo>
                        <a:pt x="2449" y="902"/>
                      </a:lnTo>
                      <a:lnTo>
                        <a:pt x="2440" y="904"/>
                      </a:lnTo>
                      <a:lnTo>
                        <a:pt x="2440" y="907"/>
                      </a:lnTo>
                      <a:lnTo>
                        <a:pt x="2442" y="909"/>
                      </a:lnTo>
                      <a:lnTo>
                        <a:pt x="2444" y="911"/>
                      </a:lnTo>
                      <a:lnTo>
                        <a:pt x="2445" y="912"/>
                      </a:lnTo>
                      <a:lnTo>
                        <a:pt x="2444" y="916"/>
                      </a:lnTo>
                      <a:lnTo>
                        <a:pt x="2444" y="916"/>
                      </a:lnTo>
                      <a:lnTo>
                        <a:pt x="2445" y="918"/>
                      </a:lnTo>
                      <a:lnTo>
                        <a:pt x="2449" y="918"/>
                      </a:lnTo>
                      <a:lnTo>
                        <a:pt x="2449" y="919"/>
                      </a:lnTo>
                      <a:lnTo>
                        <a:pt x="2449" y="919"/>
                      </a:lnTo>
                      <a:lnTo>
                        <a:pt x="2451" y="921"/>
                      </a:lnTo>
                      <a:lnTo>
                        <a:pt x="2451" y="921"/>
                      </a:lnTo>
                      <a:lnTo>
                        <a:pt x="2451" y="921"/>
                      </a:lnTo>
                      <a:lnTo>
                        <a:pt x="2451" y="930"/>
                      </a:lnTo>
                      <a:lnTo>
                        <a:pt x="2449" y="930"/>
                      </a:lnTo>
                      <a:lnTo>
                        <a:pt x="2449" y="932"/>
                      </a:lnTo>
                      <a:lnTo>
                        <a:pt x="2445" y="932"/>
                      </a:lnTo>
                      <a:lnTo>
                        <a:pt x="2445" y="935"/>
                      </a:lnTo>
                      <a:lnTo>
                        <a:pt x="2445" y="940"/>
                      </a:lnTo>
                      <a:lnTo>
                        <a:pt x="2445" y="944"/>
                      </a:lnTo>
                      <a:lnTo>
                        <a:pt x="2447" y="947"/>
                      </a:lnTo>
                      <a:lnTo>
                        <a:pt x="2449" y="951"/>
                      </a:lnTo>
                      <a:lnTo>
                        <a:pt x="2449" y="956"/>
                      </a:lnTo>
                      <a:lnTo>
                        <a:pt x="2447" y="961"/>
                      </a:lnTo>
                      <a:lnTo>
                        <a:pt x="2445" y="967"/>
                      </a:lnTo>
                      <a:lnTo>
                        <a:pt x="2440" y="967"/>
                      </a:lnTo>
                      <a:lnTo>
                        <a:pt x="2442" y="963"/>
                      </a:lnTo>
                      <a:lnTo>
                        <a:pt x="2437" y="963"/>
                      </a:lnTo>
                      <a:lnTo>
                        <a:pt x="2433" y="965"/>
                      </a:lnTo>
                      <a:lnTo>
                        <a:pt x="2428" y="967"/>
                      </a:lnTo>
                      <a:lnTo>
                        <a:pt x="2423" y="968"/>
                      </a:lnTo>
                      <a:lnTo>
                        <a:pt x="2421" y="970"/>
                      </a:lnTo>
                      <a:lnTo>
                        <a:pt x="2418" y="970"/>
                      </a:lnTo>
                      <a:lnTo>
                        <a:pt x="2418" y="970"/>
                      </a:lnTo>
                      <a:lnTo>
                        <a:pt x="2416" y="968"/>
                      </a:lnTo>
                      <a:lnTo>
                        <a:pt x="2416" y="967"/>
                      </a:lnTo>
                      <a:lnTo>
                        <a:pt x="2405" y="963"/>
                      </a:lnTo>
                      <a:lnTo>
                        <a:pt x="2404" y="961"/>
                      </a:lnTo>
                      <a:lnTo>
                        <a:pt x="2402" y="961"/>
                      </a:lnTo>
                      <a:lnTo>
                        <a:pt x="2395" y="954"/>
                      </a:lnTo>
                      <a:lnTo>
                        <a:pt x="2391" y="954"/>
                      </a:lnTo>
                      <a:lnTo>
                        <a:pt x="2391" y="953"/>
                      </a:lnTo>
                      <a:lnTo>
                        <a:pt x="2390" y="953"/>
                      </a:lnTo>
                      <a:lnTo>
                        <a:pt x="2388" y="951"/>
                      </a:lnTo>
                      <a:lnTo>
                        <a:pt x="2386" y="954"/>
                      </a:lnTo>
                      <a:lnTo>
                        <a:pt x="2383" y="954"/>
                      </a:lnTo>
                      <a:lnTo>
                        <a:pt x="2381" y="953"/>
                      </a:lnTo>
                      <a:lnTo>
                        <a:pt x="2381" y="951"/>
                      </a:lnTo>
                      <a:lnTo>
                        <a:pt x="2379" y="947"/>
                      </a:lnTo>
                      <a:lnTo>
                        <a:pt x="2377" y="947"/>
                      </a:lnTo>
                      <a:lnTo>
                        <a:pt x="2377" y="942"/>
                      </a:lnTo>
                      <a:lnTo>
                        <a:pt x="2377" y="942"/>
                      </a:lnTo>
                      <a:lnTo>
                        <a:pt x="2377" y="940"/>
                      </a:lnTo>
                      <a:lnTo>
                        <a:pt x="2376" y="940"/>
                      </a:lnTo>
                      <a:lnTo>
                        <a:pt x="2376" y="933"/>
                      </a:lnTo>
                      <a:lnTo>
                        <a:pt x="2374" y="933"/>
                      </a:lnTo>
                      <a:lnTo>
                        <a:pt x="2374" y="930"/>
                      </a:lnTo>
                      <a:lnTo>
                        <a:pt x="2374" y="930"/>
                      </a:lnTo>
                      <a:lnTo>
                        <a:pt x="2374" y="921"/>
                      </a:lnTo>
                      <a:lnTo>
                        <a:pt x="2377" y="919"/>
                      </a:lnTo>
                      <a:lnTo>
                        <a:pt x="2379" y="919"/>
                      </a:lnTo>
                      <a:lnTo>
                        <a:pt x="2381" y="918"/>
                      </a:lnTo>
                      <a:lnTo>
                        <a:pt x="2381" y="916"/>
                      </a:lnTo>
                      <a:lnTo>
                        <a:pt x="2379" y="914"/>
                      </a:lnTo>
                      <a:lnTo>
                        <a:pt x="2377" y="914"/>
                      </a:lnTo>
                      <a:lnTo>
                        <a:pt x="2377" y="912"/>
                      </a:lnTo>
                      <a:lnTo>
                        <a:pt x="2379" y="912"/>
                      </a:lnTo>
                      <a:lnTo>
                        <a:pt x="2381" y="911"/>
                      </a:lnTo>
                      <a:lnTo>
                        <a:pt x="2381" y="911"/>
                      </a:lnTo>
                      <a:lnTo>
                        <a:pt x="2381" y="907"/>
                      </a:lnTo>
                      <a:lnTo>
                        <a:pt x="2383" y="907"/>
                      </a:lnTo>
                      <a:lnTo>
                        <a:pt x="2383" y="899"/>
                      </a:lnTo>
                      <a:lnTo>
                        <a:pt x="2383" y="899"/>
                      </a:lnTo>
                      <a:lnTo>
                        <a:pt x="2390" y="892"/>
                      </a:lnTo>
                      <a:lnTo>
                        <a:pt x="2395" y="892"/>
                      </a:lnTo>
                      <a:lnTo>
                        <a:pt x="2395" y="892"/>
                      </a:lnTo>
                      <a:lnTo>
                        <a:pt x="2395" y="892"/>
                      </a:lnTo>
                      <a:lnTo>
                        <a:pt x="2393" y="888"/>
                      </a:lnTo>
                      <a:lnTo>
                        <a:pt x="2393" y="888"/>
                      </a:lnTo>
                      <a:lnTo>
                        <a:pt x="2393" y="888"/>
                      </a:lnTo>
                      <a:lnTo>
                        <a:pt x="2391" y="888"/>
                      </a:lnTo>
                      <a:lnTo>
                        <a:pt x="2390" y="888"/>
                      </a:lnTo>
                      <a:lnTo>
                        <a:pt x="2390" y="886"/>
                      </a:lnTo>
                      <a:lnTo>
                        <a:pt x="2388" y="886"/>
                      </a:lnTo>
                      <a:lnTo>
                        <a:pt x="2388" y="886"/>
                      </a:lnTo>
                      <a:lnTo>
                        <a:pt x="2386" y="886"/>
                      </a:lnTo>
                      <a:lnTo>
                        <a:pt x="2386" y="885"/>
                      </a:lnTo>
                      <a:lnTo>
                        <a:pt x="2383" y="883"/>
                      </a:lnTo>
                      <a:lnTo>
                        <a:pt x="2383" y="881"/>
                      </a:lnTo>
                      <a:lnTo>
                        <a:pt x="2381" y="879"/>
                      </a:lnTo>
                      <a:lnTo>
                        <a:pt x="2381" y="874"/>
                      </a:lnTo>
                      <a:lnTo>
                        <a:pt x="2379" y="874"/>
                      </a:lnTo>
                      <a:lnTo>
                        <a:pt x="2379" y="872"/>
                      </a:lnTo>
                      <a:lnTo>
                        <a:pt x="2376" y="871"/>
                      </a:lnTo>
                      <a:lnTo>
                        <a:pt x="2374" y="867"/>
                      </a:lnTo>
                      <a:lnTo>
                        <a:pt x="2372" y="867"/>
                      </a:lnTo>
                      <a:lnTo>
                        <a:pt x="2370" y="864"/>
                      </a:lnTo>
                      <a:lnTo>
                        <a:pt x="2370" y="862"/>
                      </a:lnTo>
                      <a:lnTo>
                        <a:pt x="2367" y="862"/>
                      </a:lnTo>
                      <a:lnTo>
                        <a:pt x="2365" y="857"/>
                      </a:lnTo>
                      <a:lnTo>
                        <a:pt x="2365" y="857"/>
                      </a:lnTo>
                      <a:lnTo>
                        <a:pt x="2365" y="853"/>
                      </a:lnTo>
                      <a:lnTo>
                        <a:pt x="2362" y="853"/>
                      </a:lnTo>
                      <a:lnTo>
                        <a:pt x="2362" y="850"/>
                      </a:lnTo>
                      <a:lnTo>
                        <a:pt x="2358" y="848"/>
                      </a:lnTo>
                      <a:lnTo>
                        <a:pt x="2358" y="843"/>
                      </a:lnTo>
                      <a:lnTo>
                        <a:pt x="2356" y="843"/>
                      </a:lnTo>
                      <a:lnTo>
                        <a:pt x="2356" y="839"/>
                      </a:lnTo>
                      <a:lnTo>
                        <a:pt x="2356" y="834"/>
                      </a:lnTo>
                      <a:lnTo>
                        <a:pt x="2356" y="830"/>
                      </a:lnTo>
                      <a:lnTo>
                        <a:pt x="2355" y="830"/>
                      </a:lnTo>
                      <a:lnTo>
                        <a:pt x="2355" y="829"/>
                      </a:lnTo>
                      <a:lnTo>
                        <a:pt x="2353" y="829"/>
                      </a:lnTo>
                      <a:lnTo>
                        <a:pt x="2356" y="820"/>
                      </a:lnTo>
                      <a:lnTo>
                        <a:pt x="2355" y="818"/>
                      </a:lnTo>
                      <a:lnTo>
                        <a:pt x="2353" y="816"/>
                      </a:lnTo>
                      <a:lnTo>
                        <a:pt x="2351" y="816"/>
                      </a:lnTo>
                      <a:lnTo>
                        <a:pt x="2348" y="816"/>
                      </a:lnTo>
                      <a:lnTo>
                        <a:pt x="2346" y="816"/>
                      </a:lnTo>
                      <a:lnTo>
                        <a:pt x="2344" y="816"/>
                      </a:lnTo>
                      <a:lnTo>
                        <a:pt x="2342" y="816"/>
                      </a:lnTo>
                      <a:lnTo>
                        <a:pt x="2342" y="815"/>
                      </a:lnTo>
                      <a:lnTo>
                        <a:pt x="2344" y="813"/>
                      </a:lnTo>
                      <a:lnTo>
                        <a:pt x="2344" y="813"/>
                      </a:lnTo>
                      <a:lnTo>
                        <a:pt x="2344" y="811"/>
                      </a:lnTo>
                      <a:lnTo>
                        <a:pt x="2344" y="811"/>
                      </a:lnTo>
                      <a:lnTo>
                        <a:pt x="2344" y="806"/>
                      </a:lnTo>
                      <a:lnTo>
                        <a:pt x="2348" y="806"/>
                      </a:lnTo>
                      <a:lnTo>
                        <a:pt x="2348" y="796"/>
                      </a:lnTo>
                      <a:lnTo>
                        <a:pt x="2349" y="794"/>
                      </a:lnTo>
                      <a:lnTo>
                        <a:pt x="2349" y="792"/>
                      </a:lnTo>
                      <a:lnTo>
                        <a:pt x="2351" y="792"/>
                      </a:lnTo>
                      <a:lnTo>
                        <a:pt x="2351" y="789"/>
                      </a:lnTo>
                      <a:lnTo>
                        <a:pt x="2355" y="787"/>
                      </a:lnTo>
                      <a:lnTo>
                        <a:pt x="2355" y="785"/>
                      </a:lnTo>
                      <a:lnTo>
                        <a:pt x="2355" y="783"/>
                      </a:lnTo>
                      <a:lnTo>
                        <a:pt x="2353" y="783"/>
                      </a:lnTo>
                      <a:lnTo>
                        <a:pt x="2353" y="783"/>
                      </a:lnTo>
                      <a:lnTo>
                        <a:pt x="2353" y="780"/>
                      </a:lnTo>
                      <a:lnTo>
                        <a:pt x="2353" y="778"/>
                      </a:lnTo>
                      <a:lnTo>
                        <a:pt x="2356" y="778"/>
                      </a:lnTo>
                      <a:lnTo>
                        <a:pt x="2356" y="778"/>
                      </a:lnTo>
                      <a:lnTo>
                        <a:pt x="2356" y="778"/>
                      </a:lnTo>
                      <a:lnTo>
                        <a:pt x="2360" y="776"/>
                      </a:lnTo>
                      <a:lnTo>
                        <a:pt x="2360" y="773"/>
                      </a:lnTo>
                      <a:lnTo>
                        <a:pt x="2362" y="773"/>
                      </a:lnTo>
                      <a:lnTo>
                        <a:pt x="2362" y="778"/>
                      </a:lnTo>
                      <a:lnTo>
                        <a:pt x="2365" y="778"/>
                      </a:lnTo>
                      <a:lnTo>
                        <a:pt x="2365" y="778"/>
                      </a:lnTo>
                      <a:lnTo>
                        <a:pt x="2367" y="778"/>
                      </a:lnTo>
                      <a:lnTo>
                        <a:pt x="2365" y="782"/>
                      </a:lnTo>
                      <a:lnTo>
                        <a:pt x="2367" y="780"/>
                      </a:lnTo>
                      <a:lnTo>
                        <a:pt x="2369" y="780"/>
                      </a:lnTo>
                      <a:lnTo>
                        <a:pt x="2370" y="780"/>
                      </a:lnTo>
                      <a:lnTo>
                        <a:pt x="2370" y="778"/>
                      </a:lnTo>
                      <a:lnTo>
                        <a:pt x="2372" y="778"/>
                      </a:lnTo>
                      <a:lnTo>
                        <a:pt x="2372" y="776"/>
                      </a:lnTo>
                      <a:lnTo>
                        <a:pt x="2372" y="775"/>
                      </a:lnTo>
                      <a:lnTo>
                        <a:pt x="2369" y="775"/>
                      </a:lnTo>
                      <a:lnTo>
                        <a:pt x="2369" y="773"/>
                      </a:lnTo>
                      <a:lnTo>
                        <a:pt x="2367" y="773"/>
                      </a:lnTo>
                      <a:lnTo>
                        <a:pt x="2367" y="771"/>
                      </a:lnTo>
                      <a:lnTo>
                        <a:pt x="2369" y="771"/>
                      </a:lnTo>
                      <a:lnTo>
                        <a:pt x="2369" y="771"/>
                      </a:lnTo>
                      <a:lnTo>
                        <a:pt x="2369" y="769"/>
                      </a:lnTo>
                      <a:lnTo>
                        <a:pt x="2369" y="769"/>
                      </a:lnTo>
                      <a:lnTo>
                        <a:pt x="2370" y="773"/>
                      </a:lnTo>
                      <a:lnTo>
                        <a:pt x="2374" y="773"/>
                      </a:lnTo>
                      <a:lnTo>
                        <a:pt x="2374" y="771"/>
                      </a:lnTo>
                      <a:lnTo>
                        <a:pt x="2374" y="771"/>
                      </a:lnTo>
                      <a:lnTo>
                        <a:pt x="2374" y="771"/>
                      </a:lnTo>
                      <a:lnTo>
                        <a:pt x="2374" y="769"/>
                      </a:lnTo>
                      <a:lnTo>
                        <a:pt x="2376" y="771"/>
                      </a:lnTo>
                      <a:lnTo>
                        <a:pt x="2377" y="771"/>
                      </a:lnTo>
                      <a:lnTo>
                        <a:pt x="2379" y="771"/>
                      </a:lnTo>
                      <a:lnTo>
                        <a:pt x="2379" y="769"/>
                      </a:lnTo>
                      <a:lnTo>
                        <a:pt x="2381" y="769"/>
                      </a:lnTo>
                      <a:lnTo>
                        <a:pt x="2384" y="766"/>
                      </a:lnTo>
                      <a:lnTo>
                        <a:pt x="2393" y="766"/>
                      </a:lnTo>
                      <a:lnTo>
                        <a:pt x="2395" y="762"/>
                      </a:lnTo>
                      <a:lnTo>
                        <a:pt x="2398" y="762"/>
                      </a:lnTo>
                      <a:lnTo>
                        <a:pt x="2398" y="759"/>
                      </a:lnTo>
                      <a:lnTo>
                        <a:pt x="2402" y="759"/>
                      </a:lnTo>
                      <a:lnTo>
                        <a:pt x="2402" y="759"/>
                      </a:lnTo>
                      <a:lnTo>
                        <a:pt x="2404" y="757"/>
                      </a:lnTo>
                      <a:lnTo>
                        <a:pt x="2404" y="754"/>
                      </a:lnTo>
                      <a:lnTo>
                        <a:pt x="2404" y="754"/>
                      </a:lnTo>
                      <a:lnTo>
                        <a:pt x="2404" y="754"/>
                      </a:lnTo>
                      <a:lnTo>
                        <a:pt x="2404" y="752"/>
                      </a:lnTo>
                      <a:lnTo>
                        <a:pt x="2407" y="752"/>
                      </a:lnTo>
                      <a:lnTo>
                        <a:pt x="2411" y="754"/>
                      </a:lnTo>
                      <a:lnTo>
                        <a:pt x="2412" y="754"/>
                      </a:lnTo>
                      <a:lnTo>
                        <a:pt x="2414" y="755"/>
                      </a:lnTo>
                      <a:lnTo>
                        <a:pt x="2414" y="759"/>
                      </a:lnTo>
                      <a:lnTo>
                        <a:pt x="2416" y="759"/>
                      </a:lnTo>
                      <a:lnTo>
                        <a:pt x="2419" y="759"/>
                      </a:lnTo>
                      <a:lnTo>
                        <a:pt x="2421" y="759"/>
                      </a:lnTo>
                      <a:lnTo>
                        <a:pt x="2423" y="759"/>
                      </a:lnTo>
                      <a:lnTo>
                        <a:pt x="2423" y="759"/>
                      </a:lnTo>
                      <a:lnTo>
                        <a:pt x="2425" y="761"/>
                      </a:lnTo>
                      <a:lnTo>
                        <a:pt x="2425" y="761"/>
                      </a:lnTo>
                      <a:lnTo>
                        <a:pt x="2426" y="761"/>
                      </a:lnTo>
                      <a:lnTo>
                        <a:pt x="2428" y="761"/>
                      </a:lnTo>
                      <a:lnTo>
                        <a:pt x="2430" y="761"/>
                      </a:lnTo>
                      <a:lnTo>
                        <a:pt x="2430" y="762"/>
                      </a:lnTo>
                      <a:lnTo>
                        <a:pt x="2431" y="764"/>
                      </a:lnTo>
                      <a:lnTo>
                        <a:pt x="2433" y="764"/>
                      </a:lnTo>
                      <a:lnTo>
                        <a:pt x="2433" y="766"/>
                      </a:lnTo>
                      <a:lnTo>
                        <a:pt x="2433" y="766"/>
                      </a:lnTo>
                      <a:lnTo>
                        <a:pt x="2437" y="768"/>
                      </a:lnTo>
                      <a:lnTo>
                        <a:pt x="2438" y="771"/>
                      </a:lnTo>
                      <a:lnTo>
                        <a:pt x="2440" y="771"/>
                      </a:lnTo>
                      <a:lnTo>
                        <a:pt x="2440" y="773"/>
                      </a:lnTo>
                      <a:lnTo>
                        <a:pt x="2445" y="773"/>
                      </a:lnTo>
                      <a:lnTo>
                        <a:pt x="2445" y="775"/>
                      </a:lnTo>
                      <a:lnTo>
                        <a:pt x="2445" y="775"/>
                      </a:lnTo>
                      <a:lnTo>
                        <a:pt x="2445" y="780"/>
                      </a:lnTo>
                      <a:lnTo>
                        <a:pt x="2449" y="782"/>
                      </a:lnTo>
                      <a:lnTo>
                        <a:pt x="2449" y="787"/>
                      </a:lnTo>
                      <a:lnTo>
                        <a:pt x="2449" y="787"/>
                      </a:lnTo>
                      <a:lnTo>
                        <a:pt x="2451" y="787"/>
                      </a:lnTo>
                      <a:lnTo>
                        <a:pt x="2451" y="789"/>
                      </a:lnTo>
                      <a:lnTo>
                        <a:pt x="2452" y="789"/>
                      </a:lnTo>
                      <a:lnTo>
                        <a:pt x="2452" y="790"/>
                      </a:lnTo>
                      <a:lnTo>
                        <a:pt x="2456" y="792"/>
                      </a:lnTo>
                      <a:lnTo>
                        <a:pt x="2456" y="796"/>
                      </a:lnTo>
                      <a:lnTo>
                        <a:pt x="2456" y="797"/>
                      </a:lnTo>
                      <a:lnTo>
                        <a:pt x="2454" y="797"/>
                      </a:lnTo>
                      <a:lnTo>
                        <a:pt x="2454" y="803"/>
                      </a:lnTo>
                      <a:lnTo>
                        <a:pt x="2452" y="803"/>
                      </a:lnTo>
                      <a:lnTo>
                        <a:pt x="2452" y="804"/>
                      </a:lnTo>
                      <a:lnTo>
                        <a:pt x="2445" y="804"/>
                      </a:lnTo>
                      <a:lnTo>
                        <a:pt x="2444" y="806"/>
                      </a:lnTo>
                      <a:lnTo>
                        <a:pt x="2440" y="808"/>
                      </a:lnTo>
                      <a:lnTo>
                        <a:pt x="2437" y="811"/>
                      </a:lnTo>
                      <a:lnTo>
                        <a:pt x="2437" y="811"/>
                      </a:lnTo>
                      <a:lnTo>
                        <a:pt x="2437" y="815"/>
                      </a:lnTo>
                      <a:lnTo>
                        <a:pt x="2435" y="815"/>
                      </a:lnTo>
                      <a:lnTo>
                        <a:pt x="2435" y="816"/>
                      </a:lnTo>
                      <a:lnTo>
                        <a:pt x="2435" y="818"/>
                      </a:lnTo>
                      <a:lnTo>
                        <a:pt x="2433" y="820"/>
                      </a:lnTo>
                      <a:lnTo>
                        <a:pt x="2431" y="818"/>
                      </a:lnTo>
                      <a:lnTo>
                        <a:pt x="2430" y="818"/>
                      </a:lnTo>
                      <a:lnTo>
                        <a:pt x="2428" y="818"/>
                      </a:lnTo>
                      <a:lnTo>
                        <a:pt x="2428" y="816"/>
                      </a:lnTo>
                      <a:lnTo>
                        <a:pt x="2425" y="816"/>
                      </a:lnTo>
                      <a:lnTo>
                        <a:pt x="2425" y="816"/>
                      </a:lnTo>
                      <a:lnTo>
                        <a:pt x="2425" y="816"/>
                      </a:lnTo>
                      <a:lnTo>
                        <a:pt x="2425" y="815"/>
                      </a:lnTo>
                      <a:lnTo>
                        <a:pt x="2426" y="815"/>
                      </a:lnTo>
                      <a:lnTo>
                        <a:pt x="2426" y="813"/>
                      </a:lnTo>
                      <a:lnTo>
                        <a:pt x="2428" y="813"/>
                      </a:lnTo>
                      <a:lnTo>
                        <a:pt x="2430" y="815"/>
                      </a:lnTo>
                      <a:lnTo>
                        <a:pt x="2430" y="815"/>
                      </a:lnTo>
                      <a:lnTo>
                        <a:pt x="2431" y="815"/>
                      </a:lnTo>
                      <a:lnTo>
                        <a:pt x="2431" y="813"/>
                      </a:lnTo>
                      <a:lnTo>
                        <a:pt x="2433" y="813"/>
                      </a:lnTo>
                      <a:lnTo>
                        <a:pt x="2433" y="811"/>
                      </a:lnTo>
                      <a:lnTo>
                        <a:pt x="2437" y="809"/>
                      </a:lnTo>
                      <a:lnTo>
                        <a:pt x="2438" y="808"/>
                      </a:lnTo>
                      <a:lnTo>
                        <a:pt x="2440" y="808"/>
                      </a:lnTo>
                      <a:lnTo>
                        <a:pt x="2440" y="806"/>
                      </a:lnTo>
                      <a:lnTo>
                        <a:pt x="2444" y="804"/>
                      </a:lnTo>
                      <a:lnTo>
                        <a:pt x="2444" y="801"/>
                      </a:lnTo>
                      <a:lnTo>
                        <a:pt x="2440" y="801"/>
                      </a:lnTo>
                      <a:lnTo>
                        <a:pt x="2435" y="799"/>
                      </a:lnTo>
                      <a:lnTo>
                        <a:pt x="2431" y="797"/>
                      </a:lnTo>
                      <a:lnTo>
                        <a:pt x="2428" y="796"/>
                      </a:lnTo>
                      <a:lnTo>
                        <a:pt x="2425" y="796"/>
                      </a:lnTo>
                      <a:lnTo>
                        <a:pt x="2421" y="796"/>
                      </a:lnTo>
                      <a:lnTo>
                        <a:pt x="2423" y="804"/>
                      </a:lnTo>
                      <a:lnTo>
                        <a:pt x="2419" y="804"/>
                      </a:lnTo>
                      <a:lnTo>
                        <a:pt x="2419" y="803"/>
                      </a:lnTo>
                      <a:lnTo>
                        <a:pt x="2418" y="803"/>
                      </a:lnTo>
                      <a:lnTo>
                        <a:pt x="2418" y="804"/>
                      </a:lnTo>
                      <a:lnTo>
                        <a:pt x="2416" y="804"/>
                      </a:lnTo>
                      <a:lnTo>
                        <a:pt x="2416" y="804"/>
                      </a:lnTo>
                      <a:lnTo>
                        <a:pt x="2412" y="804"/>
                      </a:lnTo>
                      <a:lnTo>
                        <a:pt x="2411" y="804"/>
                      </a:lnTo>
                      <a:lnTo>
                        <a:pt x="2407" y="803"/>
                      </a:lnTo>
                      <a:lnTo>
                        <a:pt x="2407" y="804"/>
                      </a:lnTo>
                      <a:lnTo>
                        <a:pt x="2407" y="804"/>
                      </a:lnTo>
                      <a:lnTo>
                        <a:pt x="2407" y="806"/>
                      </a:lnTo>
                      <a:lnTo>
                        <a:pt x="2409" y="808"/>
                      </a:lnTo>
                      <a:lnTo>
                        <a:pt x="2409" y="811"/>
                      </a:lnTo>
                      <a:lnTo>
                        <a:pt x="2411" y="811"/>
                      </a:lnTo>
                      <a:lnTo>
                        <a:pt x="2411" y="813"/>
                      </a:lnTo>
                      <a:lnTo>
                        <a:pt x="2416" y="813"/>
                      </a:lnTo>
                      <a:lnTo>
                        <a:pt x="2416" y="816"/>
                      </a:lnTo>
                      <a:lnTo>
                        <a:pt x="2412" y="816"/>
                      </a:lnTo>
                      <a:lnTo>
                        <a:pt x="2409" y="816"/>
                      </a:lnTo>
                      <a:lnTo>
                        <a:pt x="2407" y="816"/>
                      </a:lnTo>
                      <a:lnTo>
                        <a:pt x="2404" y="815"/>
                      </a:lnTo>
                      <a:lnTo>
                        <a:pt x="2402" y="815"/>
                      </a:lnTo>
                      <a:lnTo>
                        <a:pt x="2400" y="815"/>
                      </a:lnTo>
                      <a:lnTo>
                        <a:pt x="2398" y="816"/>
                      </a:lnTo>
                      <a:lnTo>
                        <a:pt x="2397" y="816"/>
                      </a:lnTo>
                      <a:lnTo>
                        <a:pt x="2398" y="820"/>
                      </a:lnTo>
                      <a:lnTo>
                        <a:pt x="2398" y="820"/>
                      </a:lnTo>
                      <a:lnTo>
                        <a:pt x="2400" y="820"/>
                      </a:lnTo>
                      <a:lnTo>
                        <a:pt x="2402" y="820"/>
                      </a:lnTo>
                      <a:lnTo>
                        <a:pt x="2404" y="822"/>
                      </a:lnTo>
                      <a:lnTo>
                        <a:pt x="2404" y="822"/>
                      </a:lnTo>
                      <a:lnTo>
                        <a:pt x="2407" y="825"/>
                      </a:lnTo>
                      <a:lnTo>
                        <a:pt x="2407" y="827"/>
                      </a:lnTo>
                      <a:lnTo>
                        <a:pt x="2407" y="827"/>
                      </a:lnTo>
                      <a:lnTo>
                        <a:pt x="2409" y="829"/>
                      </a:lnTo>
                      <a:lnTo>
                        <a:pt x="2409" y="829"/>
                      </a:lnTo>
                      <a:lnTo>
                        <a:pt x="2409" y="829"/>
                      </a:lnTo>
                      <a:lnTo>
                        <a:pt x="2409" y="830"/>
                      </a:lnTo>
                      <a:lnTo>
                        <a:pt x="2411" y="830"/>
                      </a:lnTo>
                      <a:lnTo>
                        <a:pt x="2411" y="832"/>
                      </a:lnTo>
                      <a:lnTo>
                        <a:pt x="2412" y="834"/>
                      </a:lnTo>
                      <a:lnTo>
                        <a:pt x="2412" y="834"/>
                      </a:lnTo>
                      <a:lnTo>
                        <a:pt x="2412" y="834"/>
                      </a:lnTo>
                      <a:lnTo>
                        <a:pt x="2412" y="836"/>
                      </a:lnTo>
                      <a:lnTo>
                        <a:pt x="2412" y="837"/>
                      </a:lnTo>
                      <a:lnTo>
                        <a:pt x="2412" y="839"/>
                      </a:lnTo>
                      <a:lnTo>
                        <a:pt x="2412" y="839"/>
                      </a:lnTo>
                      <a:lnTo>
                        <a:pt x="2412" y="841"/>
                      </a:lnTo>
                      <a:lnTo>
                        <a:pt x="2414" y="839"/>
                      </a:lnTo>
                      <a:lnTo>
                        <a:pt x="2416" y="837"/>
                      </a:lnTo>
                      <a:lnTo>
                        <a:pt x="2419" y="839"/>
                      </a:lnTo>
                      <a:lnTo>
                        <a:pt x="2419" y="841"/>
                      </a:lnTo>
                      <a:lnTo>
                        <a:pt x="2421" y="843"/>
                      </a:lnTo>
                      <a:lnTo>
                        <a:pt x="2423" y="844"/>
                      </a:lnTo>
                      <a:lnTo>
                        <a:pt x="2428" y="846"/>
                      </a:lnTo>
                      <a:lnTo>
                        <a:pt x="2431" y="846"/>
                      </a:lnTo>
                      <a:lnTo>
                        <a:pt x="2431" y="846"/>
                      </a:lnTo>
                      <a:lnTo>
                        <a:pt x="2431" y="846"/>
                      </a:lnTo>
                      <a:lnTo>
                        <a:pt x="2431" y="853"/>
                      </a:lnTo>
                      <a:lnTo>
                        <a:pt x="2428" y="853"/>
                      </a:lnTo>
                      <a:lnTo>
                        <a:pt x="2428" y="857"/>
                      </a:lnTo>
                      <a:lnTo>
                        <a:pt x="2428" y="858"/>
                      </a:lnTo>
                      <a:lnTo>
                        <a:pt x="2428" y="860"/>
                      </a:lnTo>
                      <a:lnTo>
                        <a:pt x="2426" y="862"/>
                      </a:lnTo>
                      <a:lnTo>
                        <a:pt x="2426" y="865"/>
                      </a:lnTo>
                      <a:lnTo>
                        <a:pt x="2428" y="869"/>
                      </a:lnTo>
                      <a:lnTo>
                        <a:pt x="2431" y="871"/>
                      </a:lnTo>
                      <a:lnTo>
                        <a:pt x="2431" y="871"/>
                      </a:lnTo>
                      <a:lnTo>
                        <a:pt x="2431" y="871"/>
                      </a:lnTo>
                      <a:lnTo>
                        <a:pt x="2433" y="867"/>
                      </a:lnTo>
                      <a:lnTo>
                        <a:pt x="2433" y="867"/>
                      </a:lnTo>
                      <a:lnTo>
                        <a:pt x="2431" y="867"/>
                      </a:lnTo>
                      <a:lnTo>
                        <a:pt x="2431" y="865"/>
                      </a:lnTo>
                      <a:lnTo>
                        <a:pt x="2435" y="864"/>
                      </a:lnTo>
                      <a:lnTo>
                        <a:pt x="2438" y="858"/>
                      </a:lnTo>
                      <a:lnTo>
                        <a:pt x="2449" y="862"/>
                      </a:lnTo>
                      <a:lnTo>
                        <a:pt x="2449" y="862"/>
                      </a:lnTo>
                      <a:lnTo>
                        <a:pt x="2449" y="869"/>
                      </a:lnTo>
                      <a:lnTo>
                        <a:pt x="2461" y="878"/>
                      </a:lnTo>
                      <a:lnTo>
                        <a:pt x="2459" y="881"/>
                      </a:lnTo>
                      <a:lnTo>
                        <a:pt x="2459" y="883"/>
                      </a:lnTo>
                      <a:lnTo>
                        <a:pt x="2459" y="883"/>
                      </a:lnTo>
                      <a:lnTo>
                        <a:pt x="2458" y="885"/>
                      </a:lnTo>
                      <a:lnTo>
                        <a:pt x="2456" y="885"/>
                      </a:lnTo>
                      <a:lnTo>
                        <a:pt x="2454" y="886"/>
                      </a:lnTo>
                      <a:close/>
                      <a:moveTo>
                        <a:pt x="2564" y="809"/>
                      </a:moveTo>
                      <a:lnTo>
                        <a:pt x="2562" y="809"/>
                      </a:lnTo>
                      <a:lnTo>
                        <a:pt x="2561" y="811"/>
                      </a:lnTo>
                      <a:lnTo>
                        <a:pt x="2559" y="811"/>
                      </a:lnTo>
                      <a:lnTo>
                        <a:pt x="2561" y="815"/>
                      </a:lnTo>
                      <a:lnTo>
                        <a:pt x="2561" y="816"/>
                      </a:lnTo>
                      <a:lnTo>
                        <a:pt x="2557" y="816"/>
                      </a:lnTo>
                      <a:lnTo>
                        <a:pt x="2557" y="818"/>
                      </a:lnTo>
                      <a:lnTo>
                        <a:pt x="2555" y="820"/>
                      </a:lnTo>
                      <a:lnTo>
                        <a:pt x="2555" y="822"/>
                      </a:lnTo>
                      <a:lnTo>
                        <a:pt x="2554" y="822"/>
                      </a:lnTo>
                      <a:lnTo>
                        <a:pt x="2552" y="823"/>
                      </a:lnTo>
                      <a:lnTo>
                        <a:pt x="2550" y="825"/>
                      </a:lnTo>
                      <a:lnTo>
                        <a:pt x="2550" y="829"/>
                      </a:lnTo>
                      <a:lnTo>
                        <a:pt x="2548" y="830"/>
                      </a:lnTo>
                      <a:lnTo>
                        <a:pt x="2547" y="830"/>
                      </a:lnTo>
                      <a:lnTo>
                        <a:pt x="2547" y="830"/>
                      </a:lnTo>
                      <a:lnTo>
                        <a:pt x="2545" y="832"/>
                      </a:lnTo>
                      <a:lnTo>
                        <a:pt x="2545" y="834"/>
                      </a:lnTo>
                      <a:lnTo>
                        <a:pt x="2543" y="834"/>
                      </a:lnTo>
                      <a:lnTo>
                        <a:pt x="2541" y="834"/>
                      </a:lnTo>
                      <a:lnTo>
                        <a:pt x="2538" y="834"/>
                      </a:lnTo>
                      <a:lnTo>
                        <a:pt x="2536" y="836"/>
                      </a:lnTo>
                      <a:lnTo>
                        <a:pt x="2533" y="836"/>
                      </a:lnTo>
                      <a:lnTo>
                        <a:pt x="2533" y="834"/>
                      </a:lnTo>
                      <a:lnTo>
                        <a:pt x="2534" y="834"/>
                      </a:lnTo>
                      <a:lnTo>
                        <a:pt x="2534" y="832"/>
                      </a:lnTo>
                      <a:lnTo>
                        <a:pt x="2534" y="830"/>
                      </a:lnTo>
                      <a:lnTo>
                        <a:pt x="2533" y="830"/>
                      </a:lnTo>
                      <a:lnTo>
                        <a:pt x="2533" y="829"/>
                      </a:lnTo>
                      <a:lnTo>
                        <a:pt x="2533" y="829"/>
                      </a:lnTo>
                      <a:lnTo>
                        <a:pt x="2533" y="827"/>
                      </a:lnTo>
                      <a:lnTo>
                        <a:pt x="2531" y="827"/>
                      </a:lnTo>
                      <a:lnTo>
                        <a:pt x="2529" y="830"/>
                      </a:lnTo>
                      <a:lnTo>
                        <a:pt x="2529" y="834"/>
                      </a:lnTo>
                      <a:lnTo>
                        <a:pt x="2527" y="837"/>
                      </a:lnTo>
                      <a:lnTo>
                        <a:pt x="2526" y="841"/>
                      </a:lnTo>
                      <a:lnTo>
                        <a:pt x="2526" y="841"/>
                      </a:lnTo>
                      <a:lnTo>
                        <a:pt x="2524" y="841"/>
                      </a:lnTo>
                      <a:lnTo>
                        <a:pt x="2524" y="839"/>
                      </a:lnTo>
                      <a:lnTo>
                        <a:pt x="2522" y="837"/>
                      </a:lnTo>
                      <a:lnTo>
                        <a:pt x="2522" y="837"/>
                      </a:lnTo>
                      <a:lnTo>
                        <a:pt x="2526" y="837"/>
                      </a:lnTo>
                      <a:lnTo>
                        <a:pt x="2526" y="834"/>
                      </a:lnTo>
                      <a:lnTo>
                        <a:pt x="2526" y="832"/>
                      </a:lnTo>
                      <a:lnTo>
                        <a:pt x="2526" y="830"/>
                      </a:lnTo>
                      <a:lnTo>
                        <a:pt x="2527" y="829"/>
                      </a:lnTo>
                      <a:lnTo>
                        <a:pt x="2524" y="825"/>
                      </a:lnTo>
                      <a:lnTo>
                        <a:pt x="2524" y="825"/>
                      </a:lnTo>
                      <a:lnTo>
                        <a:pt x="2521" y="827"/>
                      </a:lnTo>
                      <a:lnTo>
                        <a:pt x="2517" y="829"/>
                      </a:lnTo>
                      <a:lnTo>
                        <a:pt x="2514" y="829"/>
                      </a:lnTo>
                      <a:lnTo>
                        <a:pt x="2510" y="830"/>
                      </a:lnTo>
                      <a:lnTo>
                        <a:pt x="2510" y="825"/>
                      </a:lnTo>
                      <a:lnTo>
                        <a:pt x="2510" y="823"/>
                      </a:lnTo>
                      <a:lnTo>
                        <a:pt x="2512" y="823"/>
                      </a:lnTo>
                      <a:lnTo>
                        <a:pt x="2512" y="823"/>
                      </a:lnTo>
                      <a:lnTo>
                        <a:pt x="2510" y="823"/>
                      </a:lnTo>
                      <a:lnTo>
                        <a:pt x="2510" y="822"/>
                      </a:lnTo>
                      <a:lnTo>
                        <a:pt x="2508" y="822"/>
                      </a:lnTo>
                      <a:lnTo>
                        <a:pt x="2510" y="818"/>
                      </a:lnTo>
                      <a:lnTo>
                        <a:pt x="2508" y="818"/>
                      </a:lnTo>
                      <a:lnTo>
                        <a:pt x="2508" y="813"/>
                      </a:lnTo>
                      <a:lnTo>
                        <a:pt x="2508" y="809"/>
                      </a:lnTo>
                      <a:lnTo>
                        <a:pt x="2512" y="808"/>
                      </a:lnTo>
                      <a:lnTo>
                        <a:pt x="2510" y="806"/>
                      </a:lnTo>
                      <a:lnTo>
                        <a:pt x="2510" y="803"/>
                      </a:lnTo>
                      <a:lnTo>
                        <a:pt x="2510" y="801"/>
                      </a:lnTo>
                      <a:lnTo>
                        <a:pt x="2510" y="797"/>
                      </a:lnTo>
                      <a:lnTo>
                        <a:pt x="2515" y="794"/>
                      </a:lnTo>
                      <a:lnTo>
                        <a:pt x="2517" y="787"/>
                      </a:lnTo>
                      <a:lnTo>
                        <a:pt x="2519" y="785"/>
                      </a:lnTo>
                      <a:lnTo>
                        <a:pt x="2522" y="785"/>
                      </a:lnTo>
                      <a:lnTo>
                        <a:pt x="2524" y="783"/>
                      </a:lnTo>
                      <a:lnTo>
                        <a:pt x="2522" y="790"/>
                      </a:lnTo>
                      <a:lnTo>
                        <a:pt x="2526" y="790"/>
                      </a:lnTo>
                      <a:lnTo>
                        <a:pt x="2526" y="790"/>
                      </a:lnTo>
                      <a:lnTo>
                        <a:pt x="2527" y="790"/>
                      </a:lnTo>
                      <a:lnTo>
                        <a:pt x="2529" y="780"/>
                      </a:lnTo>
                      <a:lnTo>
                        <a:pt x="2533" y="780"/>
                      </a:lnTo>
                      <a:lnTo>
                        <a:pt x="2534" y="778"/>
                      </a:lnTo>
                      <a:lnTo>
                        <a:pt x="2534" y="778"/>
                      </a:lnTo>
                      <a:lnTo>
                        <a:pt x="2534" y="778"/>
                      </a:lnTo>
                      <a:lnTo>
                        <a:pt x="2534" y="776"/>
                      </a:lnTo>
                      <a:lnTo>
                        <a:pt x="2536" y="776"/>
                      </a:lnTo>
                      <a:lnTo>
                        <a:pt x="2538" y="776"/>
                      </a:lnTo>
                      <a:lnTo>
                        <a:pt x="2538" y="778"/>
                      </a:lnTo>
                      <a:lnTo>
                        <a:pt x="2540" y="778"/>
                      </a:lnTo>
                      <a:lnTo>
                        <a:pt x="2541" y="776"/>
                      </a:lnTo>
                      <a:lnTo>
                        <a:pt x="2541" y="776"/>
                      </a:lnTo>
                      <a:lnTo>
                        <a:pt x="2541" y="773"/>
                      </a:lnTo>
                      <a:lnTo>
                        <a:pt x="2541" y="771"/>
                      </a:lnTo>
                      <a:lnTo>
                        <a:pt x="2540" y="769"/>
                      </a:lnTo>
                      <a:lnTo>
                        <a:pt x="2543" y="769"/>
                      </a:lnTo>
                      <a:lnTo>
                        <a:pt x="2548" y="769"/>
                      </a:lnTo>
                      <a:lnTo>
                        <a:pt x="2552" y="769"/>
                      </a:lnTo>
                      <a:lnTo>
                        <a:pt x="2552" y="768"/>
                      </a:lnTo>
                      <a:lnTo>
                        <a:pt x="2552" y="768"/>
                      </a:lnTo>
                      <a:lnTo>
                        <a:pt x="2552" y="768"/>
                      </a:lnTo>
                      <a:lnTo>
                        <a:pt x="2552" y="766"/>
                      </a:lnTo>
                      <a:lnTo>
                        <a:pt x="2555" y="768"/>
                      </a:lnTo>
                      <a:lnTo>
                        <a:pt x="2555" y="768"/>
                      </a:lnTo>
                      <a:lnTo>
                        <a:pt x="2557" y="768"/>
                      </a:lnTo>
                      <a:lnTo>
                        <a:pt x="2557" y="768"/>
                      </a:lnTo>
                      <a:lnTo>
                        <a:pt x="2561" y="768"/>
                      </a:lnTo>
                      <a:lnTo>
                        <a:pt x="2559" y="771"/>
                      </a:lnTo>
                      <a:lnTo>
                        <a:pt x="2557" y="775"/>
                      </a:lnTo>
                      <a:lnTo>
                        <a:pt x="2554" y="778"/>
                      </a:lnTo>
                      <a:lnTo>
                        <a:pt x="2552" y="782"/>
                      </a:lnTo>
                      <a:lnTo>
                        <a:pt x="2552" y="782"/>
                      </a:lnTo>
                      <a:lnTo>
                        <a:pt x="2552" y="789"/>
                      </a:lnTo>
                      <a:lnTo>
                        <a:pt x="2552" y="789"/>
                      </a:lnTo>
                      <a:lnTo>
                        <a:pt x="2552" y="794"/>
                      </a:lnTo>
                      <a:lnTo>
                        <a:pt x="2552" y="796"/>
                      </a:lnTo>
                      <a:lnTo>
                        <a:pt x="2552" y="799"/>
                      </a:lnTo>
                      <a:lnTo>
                        <a:pt x="2554" y="801"/>
                      </a:lnTo>
                      <a:lnTo>
                        <a:pt x="2555" y="803"/>
                      </a:lnTo>
                      <a:lnTo>
                        <a:pt x="2557" y="804"/>
                      </a:lnTo>
                      <a:lnTo>
                        <a:pt x="2559" y="806"/>
                      </a:lnTo>
                      <a:lnTo>
                        <a:pt x="2561" y="806"/>
                      </a:lnTo>
                      <a:lnTo>
                        <a:pt x="2564" y="808"/>
                      </a:lnTo>
                      <a:lnTo>
                        <a:pt x="2564" y="809"/>
                      </a:lnTo>
                      <a:close/>
                      <a:moveTo>
                        <a:pt x="2798" y="846"/>
                      </a:moveTo>
                      <a:lnTo>
                        <a:pt x="2798" y="846"/>
                      </a:lnTo>
                      <a:lnTo>
                        <a:pt x="2795" y="846"/>
                      </a:lnTo>
                      <a:lnTo>
                        <a:pt x="2791" y="851"/>
                      </a:lnTo>
                      <a:lnTo>
                        <a:pt x="2789" y="851"/>
                      </a:lnTo>
                      <a:lnTo>
                        <a:pt x="2786" y="851"/>
                      </a:lnTo>
                      <a:lnTo>
                        <a:pt x="2784" y="853"/>
                      </a:lnTo>
                      <a:lnTo>
                        <a:pt x="2784" y="853"/>
                      </a:lnTo>
                      <a:lnTo>
                        <a:pt x="2781" y="853"/>
                      </a:lnTo>
                      <a:lnTo>
                        <a:pt x="2779" y="851"/>
                      </a:lnTo>
                      <a:lnTo>
                        <a:pt x="2775" y="850"/>
                      </a:lnTo>
                      <a:lnTo>
                        <a:pt x="2774" y="850"/>
                      </a:lnTo>
                      <a:lnTo>
                        <a:pt x="2774" y="848"/>
                      </a:lnTo>
                      <a:lnTo>
                        <a:pt x="2774" y="848"/>
                      </a:lnTo>
                      <a:lnTo>
                        <a:pt x="2774" y="846"/>
                      </a:lnTo>
                      <a:lnTo>
                        <a:pt x="2777" y="844"/>
                      </a:lnTo>
                      <a:lnTo>
                        <a:pt x="2781" y="844"/>
                      </a:lnTo>
                      <a:lnTo>
                        <a:pt x="2784" y="844"/>
                      </a:lnTo>
                      <a:lnTo>
                        <a:pt x="2789" y="843"/>
                      </a:lnTo>
                      <a:lnTo>
                        <a:pt x="2791" y="841"/>
                      </a:lnTo>
                      <a:lnTo>
                        <a:pt x="2796" y="841"/>
                      </a:lnTo>
                      <a:lnTo>
                        <a:pt x="2800" y="843"/>
                      </a:lnTo>
                      <a:lnTo>
                        <a:pt x="2800" y="844"/>
                      </a:lnTo>
                      <a:lnTo>
                        <a:pt x="2800" y="844"/>
                      </a:lnTo>
                      <a:lnTo>
                        <a:pt x="2800" y="844"/>
                      </a:lnTo>
                      <a:lnTo>
                        <a:pt x="2798" y="846"/>
                      </a:lnTo>
                      <a:close/>
                      <a:moveTo>
                        <a:pt x="2819" y="754"/>
                      </a:moveTo>
                      <a:lnTo>
                        <a:pt x="2817" y="754"/>
                      </a:lnTo>
                      <a:lnTo>
                        <a:pt x="2817" y="759"/>
                      </a:lnTo>
                      <a:lnTo>
                        <a:pt x="2815" y="759"/>
                      </a:lnTo>
                      <a:lnTo>
                        <a:pt x="2815" y="759"/>
                      </a:lnTo>
                      <a:lnTo>
                        <a:pt x="2814" y="759"/>
                      </a:lnTo>
                      <a:lnTo>
                        <a:pt x="2814" y="761"/>
                      </a:lnTo>
                      <a:lnTo>
                        <a:pt x="2809" y="759"/>
                      </a:lnTo>
                      <a:lnTo>
                        <a:pt x="2809" y="761"/>
                      </a:lnTo>
                      <a:lnTo>
                        <a:pt x="2807" y="761"/>
                      </a:lnTo>
                      <a:lnTo>
                        <a:pt x="2807" y="764"/>
                      </a:lnTo>
                      <a:lnTo>
                        <a:pt x="2803" y="762"/>
                      </a:lnTo>
                      <a:lnTo>
                        <a:pt x="2802" y="764"/>
                      </a:lnTo>
                      <a:lnTo>
                        <a:pt x="2802" y="764"/>
                      </a:lnTo>
                      <a:lnTo>
                        <a:pt x="2802" y="764"/>
                      </a:lnTo>
                      <a:lnTo>
                        <a:pt x="2800" y="762"/>
                      </a:lnTo>
                      <a:lnTo>
                        <a:pt x="2786" y="762"/>
                      </a:lnTo>
                      <a:lnTo>
                        <a:pt x="2786" y="764"/>
                      </a:lnTo>
                      <a:lnTo>
                        <a:pt x="2784" y="764"/>
                      </a:lnTo>
                      <a:lnTo>
                        <a:pt x="2782" y="762"/>
                      </a:lnTo>
                      <a:lnTo>
                        <a:pt x="2775" y="762"/>
                      </a:lnTo>
                      <a:lnTo>
                        <a:pt x="2775" y="761"/>
                      </a:lnTo>
                      <a:lnTo>
                        <a:pt x="2774" y="761"/>
                      </a:lnTo>
                      <a:lnTo>
                        <a:pt x="2774" y="762"/>
                      </a:lnTo>
                      <a:lnTo>
                        <a:pt x="2772" y="762"/>
                      </a:lnTo>
                      <a:lnTo>
                        <a:pt x="2772" y="759"/>
                      </a:lnTo>
                      <a:lnTo>
                        <a:pt x="2767" y="759"/>
                      </a:lnTo>
                      <a:lnTo>
                        <a:pt x="2767" y="766"/>
                      </a:lnTo>
                      <a:lnTo>
                        <a:pt x="2763" y="768"/>
                      </a:lnTo>
                      <a:lnTo>
                        <a:pt x="2763" y="768"/>
                      </a:lnTo>
                      <a:lnTo>
                        <a:pt x="2761" y="768"/>
                      </a:lnTo>
                      <a:lnTo>
                        <a:pt x="2760" y="768"/>
                      </a:lnTo>
                      <a:lnTo>
                        <a:pt x="2758" y="768"/>
                      </a:lnTo>
                      <a:lnTo>
                        <a:pt x="2754" y="768"/>
                      </a:lnTo>
                      <a:lnTo>
                        <a:pt x="2754" y="771"/>
                      </a:lnTo>
                      <a:lnTo>
                        <a:pt x="2753" y="773"/>
                      </a:lnTo>
                      <a:lnTo>
                        <a:pt x="2751" y="773"/>
                      </a:lnTo>
                      <a:lnTo>
                        <a:pt x="2751" y="775"/>
                      </a:lnTo>
                      <a:lnTo>
                        <a:pt x="2749" y="775"/>
                      </a:lnTo>
                      <a:lnTo>
                        <a:pt x="2749" y="776"/>
                      </a:lnTo>
                      <a:lnTo>
                        <a:pt x="2749" y="778"/>
                      </a:lnTo>
                      <a:lnTo>
                        <a:pt x="2746" y="778"/>
                      </a:lnTo>
                      <a:lnTo>
                        <a:pt x="2746" y="778"/>
                      </a:lnTo>
                      <a:lnTo>
                        <a:pt x="2742" y="778"/>
                      </a:lnTo>
                      <a:lnTo>
                        <a:pt x="2742" y="780"/>
                      </a:lnTo>
                      <a:lnTo>
                        <a:pt x="2740" y="780"/>
                      </a:lnTo>
                      <a:lnTo>
                        <a:pt x="2740" y="783"/>
                      </a:lnTo>
                      <a:lnTo>
                        <a:pt x="2739" y="783"/>
                      </a:lnTo>
                      <a:lnTo>
                        <a:pt x="2737" y="785"/>
                      </a:lnTo>
                      <a:lnTo>
                        <a:pt x="2735" y="787"/>
                      </a:lnTo>
                      <a:lnTo>
                        <a:pt x="2733" y="787"/>
                      </a:lnTo>
                      <a:lnTo>
                        <a:pt x="2733" y="789"/>
                      </a:lnTo>
                      <a:lnTo>
                        <a:pt x="2732" y="792"/>
                      </a:lnTo>
                      <a:lnTo>
                        <a:pt x="2730" y="794"/>
                      </a:lnTo>
                      <a:lnTo>
                        <a:pt x="2730" y="799"/>
                      </a:lnTo>
                      <a:lnTo>
                        <a:pt x="2732" y="799"/>
                      </a:lnTo>
                      <a:lnTo>
                        <a:pt x="2732" y="799"/>
                      </a:lnTo>
                      <a:lnTo>
                        <a:pt x="2733" y="799"/>
                      </a:lnTo>
                      <a:lnTo>
                        <a:pt x="2733" y="803"/>
                      </a:lnTo>
                      <a:lnTo>
                        <a:pt x="2730" y="801"/>
                      </a:lnTo>
                      <a:lnTo>
                        <a:pt x="2726" y="799"/>
                      </a:lnTo>
                      <a:lnTo>
                        <a:pt x="2725" y="799"/>
                      </a:lnTo>
                      <a:lnTo>
                        <a:pt x="2725" y="797"/>
                      </a:lnTo>
                      <a:lnTo>
                        <a:pt x="2726" y="797"/>
                      </a:lnTo>
                      <a:lnTo>
                        <a:pt x="2726" y="797"/>
                      </a:lnTo>
                      <a:lnTo>
                        <a:pt x="2726" y="794"/>
                      </a:lnTo>
                      <a:lnTo>
                        <a:pt x="2726" y="790"/>
                      </a:lnTo>
                      <a:lnTo>
                        <a:pt x="2725" y="789"/>
                      </a:lnTo>
                      <a:lnTo>
                        <a:pt x="2723" y="789"/>
                      </a:lnTo>
                      <a:lnTo>
                        <a:pt x="2719" y="787"/>
                      </a:lnTo>
                      <a:lnTo>
                        <a:pt x="2721" y="785"/>
                      </a:lnTo>
                      <a:lnTo>
                        <a:pt x="2721" y="782"/>
                      </a:lnTo>
                      <a:lnTo>
                        <a:pt x="2723" y="780"/>
                      </a:lnTo>
                      <a:lnTo>
                        <a:pt x="2728" y="778"/>
                      </a:lnTo>
                      <a:lnTo>
                        <a:pt x="2728" y="775"/>
                      </a:lnTo>
                      <a:lnTo>
                        <a:pt x="2730" y="771"/>
                      </a:lnTo>
                      <a:lnTo>
                        <a:pt x="2733" y="769"/>
                      </a:lnTo>
                      <a:lnTo>
                        <a:pt x="2733" y="768"/>
                      </a:lnTo>
                      <a:lnTo>
                        <a:pt x="2735" y="769"/>
                      </a:lnTo>
                      <a:lnTo>
                        <a:pt x="2735" y="769"/>
                      </a:lnTo>
                      <a:lnTo>
                        <a:pt x="2737" y="769"/>
                      </a:lnTo>
                      <a:lnTo>
                        <a:pt x="2739" y="768"/>
                      </a:lnTo>
                      <a:lnTo>
                        <a:pt x="2740" y="766"/>
                      </a:lnTo>
                      <a:lnTo>
                        <a:pt x="2740" y="762"/>
                      </a:lnTo>
                      <a:lnTo>
                        <a:pt x="2746" y="762"/>
                      </a:lnTo>
                      <a:lnTo>
                        <a:pt x="2747" y="761"/>
                      </a:lnTo>
                      <a:lnTo>
                        <a:pt x="2747" y="759"/>
                      </a:lnTo>
                      <a:lnTo>
                        <a:pt x="2749" y="757"/>
                      </a:lnTo>
                      <a:lnTo>
                        <a:pt x="2761" y="757"/>
                      </a:lnTo>
                      <a:lnTo>
                        <a:pt x="2761" y="757"/>
                      </a:lnTo>
                      <a:lnTo>
                        <a:pt x="2765" y="757"/>
                      </a:lnTo>
                      <a:lnTo>
                        <a:pt x="2765" y="757"/>
                      </a:lnTo>
                      <a:lnTo>
                        <a:pt x="2767" y="757"/>
                      </a:lnTo>
                      <a:lnTo>
                        <a:pt x="2767" y="755"/>
                      </a:lnTo>
                      <a:lnTo>
                        <a:pt x="2775" y="757"/>
                      </a:lnTo>
                      <a:lnTo>
                        <a:pt x="2777" y="755"/>
                      </a:lnTo>
                      <a:lnTo>
                        <a:pt x="2779" y="757"/>
                      </a:lnTo>
                      <a:lnTo>
                        <a:pt x="2786" y="757"/>
                      </a:lnTo>
                      <a:lnTo>
                        <a:pt x="2786" y="759"/>
                      </a:lnTo>
                      <a:lnTo>
                        <a:pt x="2788" y="759"/>
                      </a:lnTo>
                      <a:lnTo>
                        <a:pt x="2788" y="759"/>
                      </a:lnTo>
                      <a:lnTo>
                        <a:pt x="2791" y="761"/>
                      </a:lnTo>
                      <a:lnTo>
                        <a:pt x="2795" y="759"/>
                      </a:lnTo>
                      <a:lnTo>
                        <a:pt x="2798" y="759"/>
                      </a:lnTo>
                      <a:lnTo>
                        <a:pt x="2798" y="757"/>
                      </a:lnTo>
                      <a:lnTo>
                        <a:pt x="2798" y="757"/>
                      </a:lnTo>
                      <a:lnTo>
                        <a:pt x="2800" y="759"/>
                      </a:lnTo>
                      <a:lnTo>
                        <a:pt x="2803" y="759"/>
                      </a:lnTo>
                      <a:lnTo>
                        <a:pt x="2807" y="759"/>
                      </a:lnTo>
                      <a:lnTo>
                        <a:pt x="2807" y="757"/>
                      </a:lnTo>
                      <a:lnTo>
                        <a:pt x="2809" y="754"/>
                      </a:lnTo>
                      <a:lnTo>
                        <a:pt x="2810" y="752"/>
                      </a:lnTo>
                      <a:lnTo>
                        <a:pt x="2810" y="750"/>
                      </a:lnTo>
                      <a:lnTo>
                        <a:pt x="2814" y="752"/>
                      </a:lnTo>
                      <a:lnTo>
                        <a:pt x="2814" y="750"/>
                      </a:lnTo>
                      <a:lnTo>
                        <a:pt x="2819" y="747"/>
                      </a:lnTo>
                      <a:lnTo>
                        <a:pt x="2821" y="748"/>
                      </a:lnTo>
                      <a:lnTo>
                        <a:pt x="2821" y="748"/>
                      </a:lnTo>
                      <a:lnTo>
                        <a:pt x="2821" y="750"/>
                      </a:lnTo>
                      <a:lnTo>
                        <a:pt x="2821" y="752"/>
                      </a:lnTo>
                      <a:lnTo>
                        <a:pt x="2821" y="752"/>
                      </a:lnTo>
                      <a:lnTo>
                        <a:pt x="2819" y="754"/>
                      </a:lnTo>
                      <a:lnTo>
                        <a:pt x="2819" y="754"/>
                      </a:lnTo>
                      <a:close/>
                      <a:moveTo>
                        <a:pt x="2917" y="118"/>
                      </a:moveTo>
                      <a:lnTo>
                        <a:pt x="2915" y="118"/>
                      </a:lnTo>
                      <a:lnTo>
                        <a:pt x="2915" y="120"/>
                      </a:lnTo>
                      <a:lnTo>
                        <a:pt x="2911" y="120"/>
                      </a:lnTo>
                      <a:lnTo>
                        <a:pt x="2911" y="123"/>
                      </a:lnTo>
                      <a:lnTo>
                        <a:pt x="2910" y="123"/>
                      </a:lnTo>
                      <a:lnTo>
                        <a:pt x="2910" y="123"/>
                      </a:lnTo>
                      <a:lnTo>
                        <a:pt x="2908" y="123"/>
                      </a:lnTo>
                      <a:lnTo>
                        <a:pt x="2908" y="122"/>
                      </a:lnTo>
                      <a:lnTo>
                        <a:pt x="2910" y="120"/>
                      </a:lnTo>
                      <a:lnTo>
                        <a:pt x="2911" y="116"/>
                      </a:lnTo>
                      <a:lnTo>
                        <a:pt x="2917" y="116"/>
                      </a:lnTo>
                      <a:lnTo>
                        <a:pt x="2917" y="118"/>
                      </a:lnTo>
                      <a:close/>
                      <a:moveTo>
                        <a:pt x="3009" y="691"/>
                      </a:moveTo>
                      <a:lnTo>
                        <a:pt x="3004" y="691"/>
                      </a:lnTo>
                      <a:lnTo>
                        <a:pt x="3004" y="691"/>
                      </a:lnTo>
                      <a:lnTo>
                        <a:pt x="3004" y="689"/>
                      </a:lnTo>
                      <a:lnTo>
                        <a:pt x="3002" y="689"/>
                      </a:lnTo>
                      <a:lnTo>
                        <a:pt x="3004" y="687"/>
                      </a:lnTo>
                      <a:lnTo>
                        <a:pt x="3004" y="686"/>
                      </a:lnTo>
                      <a:lnTo>
                        <a:pt x="3006" y="684"/>
                      </a:lnTo>
                      <a:lnTo>
                        <a:pt x="3006" y="684"/>
                      </a:lnTo>
                      <a:lnTo>
                        <a:pt x="3007" y="684"/>
                      </a:lnTo>
                      <a:lnTo>
                        <a:pt x="3009" y="686"/>
                      </a:lnTo>
                      <a:lnTo>
                        <a:pt x="3011" y="686"/>
                      </a:lnTo>
                      <a:lnTo>
                        <a:pt x="3009" y="691"/>
                      </a:lnTo>
                      <a:close/>
                      <a:moveTo>
                        <a:pt x="3105" y="1312"/>
                      </a:moveTo>
                      <a:lnTo>
                        <a:pt x="3102" y="1312"/>
                      </a:lnTo>
                      <a:lnTo>
                        <a:pt x="3100" y="1309"/>
                      </a:lnTo>
                      <a:lnTo>
                        <a:pt x="3102" y="1309"/>
                      </a:lnTo>
                      <a:lnTo>
                        <a:pt x="3103" y="1309"/>
                      </a:lnTo>
                      <a:lnTo>
                        <a:pt x="3105" y="1309"/>
                      </a:lnTo>
                      <a:lnTo>
                        <a:pt x="3105" y="1312"/>
                      </a:lnTo>
                      <a:close/>
                      <a:moveTo>
                        <a:pt x="3116" y="670"/>
                      </a:moveTo>
                      <a:lnTo>
                        <a:pt x="3117" y="670"/>
                      </a:lnTo>
                      <a:lnTo>
                        <a:pt x="3117" y="672"/>
                      </a:lnTo>
                      <a:lnTo>
                        <a:pt x="3117" y="675"/>
                      </a:lnTo>
                      <a:lnTo>
                        <a:pt x="3117" y="677"/>
                      </a:lnTo>
                      <a:lnTo>
                        <a:pt x="3117" y="680"/>
                      </a:lnTo>
                      <a:lnTo>
                        <a:pt x="3116" y="680"/>
                      </a:lnTo>
                      <a:lnTo>
                        <a:pt x="3116" y="675"/>
                      </a:lnTo>
                      <a:lnTo>
                        <a:pt x="3114" y="675"/>
                      </a:lnTo>
                      <a:lnTo>
                        <a:pt x="3116" y="670"/>
                      </a:lnTo>
                      <a:close/>
                      <a:moveTo>
                        <a:pt x="3119" y="970"/>
                      </a:moveTo>
                      <a:lnTo>
                        <a:pt x="3112" y="968"/>
                      </a:lnTo>
                      <a:lnTo>
                        <a:pt x="3112" y="963"/>
                      </a:lnTo>
                      <a:lnTo>
                        <a:pt x="3116" y="963"/>
                      </a:lnTo>
                      <a:lnTo>
                        <a:pt x="3117" y="967"/>
                      </a:lnTo>
                      <a:lnTo>
                        <a:pt x="3119" y="967"/>
                      </a:lnTo>
                      <a:lnTo>
                        <a:pt x="3119" y="970"/>
                      </a:lnTo>
                      <a:close/>
                      <a:moveTo>
                        <a:pt x="3138" y="165"/>
                      </a:moveTo>
                      <a:lnTo>
                        <a:pt x="3138" y="165"/>
                      </a:lnTo>
                      <a:lnTo>
                        <a:pt x="3138" y="164"/>
                      </a:lnTo>
                      <a:lnTo>
                        <a:pt x="3140" y="164"/>
                      </a:lnTo>
                      <a:lnTo>
                        <a:pt x="3140" y="162"/>
                      </a:lnTo>
                      <a:lnTo>
                        <a:pt x="3140" y="162"/>
                      </a:lnTo>
                      <a:lnTo>
                        <a:pt x="3142" y="165"/>
                      </a:lnTo>
                      <a:lnTo>
                        <a:pt x="3138" y="165"/>
                      </a:lnTo>
                      <a:close/>
                      <a:moveTo>
                        <a:pt x="3151" y="153"/>
                      </a:moveTo>
                      <a:lnTo>
                        <a:pt x="3152" y="153"/>
                      </a:lnTo>
                      <a:lnTo>
                        <a:pt x="3152" y="155"/>
                      </a:lnTo>
                      <a:lnTo>
                        <a:pt x="3152" y="155"/>
                      </a:lnTo>
                      <a:lnTo>
                        <a:pt x="3151" y="155"/>
                      </a:lnTo>
                      <a:lnTo>
                        <a:pt x="3151" y="155"/>
                      </a:lnTo>
                      <a:lnTo>
                        <a:pt x="3151" y="153"/>
                      </a:lnTo>
                      <a:close/>
                      <a:moveTo>
                        <a:pt x="3156" y="62"/>
                      </a:moveTo>
                      <a:lnTo>
                        <a:pt x="3156" y="62"/>
                      </a:lnTo>
                      <a:lnTo>
                        <a:pt x="3154" y="64"/>
                      </a:lnTo>
                      <a:lnTo>
                        <a:pt x="3152" y="64"/>
                      </a:lnTo>
                      <a:lnTo>
                        <a:pt x="3152" y="64"/>
                      </a:lnTo>
                      <a:lnTo>
                        <a:pt x="3151" y="66"/>
                      </a:lnTo>
                      <a:lnTo>
                        <a:pt x="3149" y="66"/>
                      </a:lnTo>
                      <a:lnTo>
                        <a:pt x="3149" y="69"/>
                      </a:lnTo>
                      <a:lnTo>
                        <a:pt x="3147" y="69"/>
                      </a:lnTo>
                      <a:lnTo>
                        <a:pt x="3145" y="71"/>
                      </a:lnTo>
                      <a:lnTo>
                        <a:pt x="3144" y="73"/>
                      </a:lnTo>
                      <a:lnTo>
                        <a:pt x="3142" y="73"/>
                      </a:lnTo>
                      <a:lnTo>
                        <a:pt x="3142" y="75"/>
                      </a:lnTo>
                      <a:lnTo>
                        <a:pt x="3142" y="75"/>
                      </a:lnTo>
                      <a:lnTo>
                        <a:pt x="3140" y="76"/>
                      </a:lnTo>
                      <a:lnTo>
                        <a:pt x="3140" y="76"/>
                      </a:lnTo>
                      <a:lnTo>
                        <a:pt x="3140" y="76"/>
                      </a:lnTo>
                      <a:lnTo>
                        <a:pt x="3140" y="75"/>
                      </a:lnTo>
                      <a:lnTo>
                        <a:pt x="3138" y="75"/>
                      </a:lnTo>
                      <a:lnTo>
                        <a:pt x="3140" y="73"/>
                      </a:lnTo>
                      <a:lnTo>
                        <a:pt x="3138" y="71"/>
                      </a:lnTo>
                      <a:lnTo>
                        <a:pt x="3131" y="71"/>
                      </a:lnTo>
                      <a:lnTo>
                        <a:pt x="3131" y="69"/>
                      </a:lnTo>
                      <a:lnTo>
                        <a:pt x="3131" y="69"/>
                      </a:lnTo>
                      <a:lnTo>
                        <a:pt x="3130" y="69"/>
                      </a:lnTo>
                      <a:lnTo>
                        <a:pt x="3130" y="68"/>
                      </a:lnTo>
                      <a:lnTo>
                        <a:pt x="3133" y="66"/>
                      </a:lnTo>
                      <a:lnTo>
                        <a:pt x="3133" y="59"/>
                      </a:lnTo>
                      <a:lnTo>
                        <a:pt x="3133" y="59"/>
                      </a:lnTo>
                      <a:lnTo>
                        <a:pt x="3133" y="59"/>
                      </a:lnTo>
                      <a:lnTo>
                        <a:pt x="3133" y="57"/>
                      </a:lnTo>
                      <a:lnTo>
                        <a:pt x="3133" y="57"/>
                      </a:lnTo>
                      <a:lnTo>
                        <a:pt x="3135" y="57"/>
                      </a:lnTo>
                      <a:lnTo>
                        <a:pt x="3135" y="55"/>
                      </a:lnTo>
                      <a:lnTo>
                        <a:pt x="3137" y="55"/>
                      </a:lnTo>
                      <a:lnTo>
                        <a:pt x="3140" y="61"/>
                      </a:lnTo>
                      <a:lnTo>
                        <a:pt x="3145" y="61"/>
                      </a:lnTo>
                      <a:lnTo>
                        <a:pt x="3152" y="59"/>
                      </a:lnTo>
                      <a:lnTo>
                        <a:pt x="3158" y="57"/>
                      </a:lnTo>
                      <a:lnTo>
                        <a:pt x="3161" y="57"/>
                      </a:lnTo>
                      <a:lnTo>
                        <a:pt x="3161" y="55"/>
                      </a:lnTo>
                      <a:lnTo>
                        <a:pt x="3163" y="54"/>
                      </a:lnTo>
                      <a:lnTo>
                        <a:pt x="3165" y="54"/>
                      </a:lnTo>
                      <a:lnTo>
                        <a:pt x="3166" y="54"/>
                      </a:lnTo>
                      <a:lnTo>
                        <a:pt x="3166" y="52"/>
                      </a:lnTo>
                      <a:lnTo>
                        <a:pt x="3163" y="52"/>
                      </a:lnTo>
                      <a:lnTo>
                        <a:pt x="3163" y="47"/>
                      </a:lnTo>
                      <a:lnTo>
                        <a:pt x="3166" y="47"/>
                      </a:lnTo>
                      <a:lnTo>
                        <a:pt x="3168" y="47"/>
                      </a:lnTo>
                      <a:lnTo>
                        <a:pt x="3168" y="48"/>
                      </a:lnTo>
                      <a:lnTo>
                        <a:pt x="3168" y="50"/>
                      </a:lnTo>
                      <a:lnTo>
                        <a:pt x="3170" y="52"/>
                      </a:lnTo>
                      <a:lnTo>
                        <a:pt x="3170" y="52"/>
                      </a:lnTo>
                      <a:lnTo>
                        <a:pt x="3173" y="52"/>
                      </a:lnTo>
                      <a:lnTo>
                        <a:pt x="3172" y="55"/>
                      </a:lnTo>
                      <a:lnTo>
                        <a:pt x="3163" y="57"/>
                      </a:lnTo>
                      <a:lnTo>
                        <a:pt x="3159" y="62"/>
                      </a:lnTo>
                      <a:lnTo>
                        <a:pt x="3156" y="62"/>
                      </a:lnTo>
                      <a:close/>
                      <a:moveTo>
                        <a:pt x="3158" y="150"/>
                      </a:moveTo>
                      <a:lnTo>
                        <a:pt x="3159" y="150"/>
                      </a:lnTo>
                      <a:lnTo>
                        <a:pt x="3163" y="150"/>
                      </a:lnTo>
                      <a:lnTo>
                        <a:pt x="3165" y="150"/>
                      </a:lnTo>
                      <a:lnTo>
                        <a:pt x="3170" y="150"/>
                      </a:lnTo>
                      <a:lnTo>
                        <a:pt x="3170" y="151"/>
                      </a:lnTo>
                      <a:lnTo>
                        <a:pt x="3163" y="153"/>
                      </a:lnTo>
                      <a:lnTo>
                        <a:pt x="3163" y="153"/>
                      </a:lnTo>
                      <a:lnTo>
                        <a:pt x="3158" y="153"/>
                      </a:lnTo>
                      <a:lnTo>
                        <a:pt x="3158" y="150"/>
                      </a:lnTo>
                      <a:close/>
                      <a:moveTo>
                        <a:pt x="3187" y="1459"/>
                      </a:moveTo>
                      <a:lnTo>
                        <a:pt x="3187" y="1461"/>
                      </a:lnTo>
                      <a:lnTo>
                        <a:pt x="3184" y="1462"/>
                      </a:lnTo>
                      <a:lnTo>
                        <a:pt x="3182" y="1459"/>
                      </a:lnTo>
                      <a:lnTo>
                        <a:pt x="3180" y="1455"/>
                      </a:lnTo>
                      <a:lnTo>
                        <a:pt x="3180" y="1455"/>
                      </a:lnTo>
                      <a:lnTo>
                        <a:pt x="3182" y="1455"/>
                      </a:lnTo>
                      <a:lnTo>
                        <a:pt x="3184" y="1455"/>
                      </a:lnTo>
                      <a:lnTo>
                        <a:pt x="3186" y="1457"/>
                      </a:lnTo>
                      <a:lnTo>
                        <a:pt x="3187" y="1459"/>
                      </a:lnTo>
                      <a:close/>
                      <a:moveTo>
                        <a:pt x="3245" y="588"/>
                      </a:moveTo>
                      <a:lnTo>
                        <a:pt x="3245" y="591"/>
                      </a:lnTo>
                      <a:lnTo>
                        <a:pt x="3245" y="591"/>
                      </a:lnTo>
                      <a:lnTo>
                        <a:pt x="3245" y="591"/>
                      </a:lnTo>
                      <a:lnTo>
                        <a:pt x="3245" y="597"/>
                      </a:lnTo>
                      <a:lnTo>
                        <a:pt x="3247" y="597"/>
                      </a:lnTo>
                      <a:lnTo>
                        <a:pt x="3245" y="602"/>
                      </a:lnTo>
                      <a:lnTo>
                        <a:pt x="3245" y="605"/>
                      </a:lnTo>
                      <a:lnTo>
                        <a:pt x="3243" y="609"/>
                      </a:lnTo>
                      <a:lnTo>
                        <a:pt x="3241" y="610"/>
                      </a:lnTo>
                      <a:lnTo>
                        <a:pt x="3240" y="616"/>
                      </a:lnTo>
                      <a:lnTo>
                        <a:pt x="3236" y="612"/>
                      </a:lnTo>
                      <a:lnTo>
                        <a:pt x="3234" y="614"/>
                      </a:lnTo>
                      <a:lnTo>
                        <a:pt x="3233" y="617"/>
                      </a:lnTo>
                      <a:lnTo>
                        <a:pt x="3229" y="621"/>
                      </a:lnTo>
                      <a:lnTo>
                        <a:pt x="3229" y="621"/>
                      </a:lnTo>
                      <a:lnTo>
                        <a:pt x="3236" y="621"/>
                      </a:lnTo>
                      <a:lnTo>
                        <a:pt x="3236" y="624"/>
                      </a:lnTo>
                      <a:lnTo>
                        <a:pt x="3233" y="624"/>
                      </a:lnTo>
                      <a:lnTo>
                        <a:pt x="3229" y="626"/>
                      </a:lnTo>
                      <a:lnTo>
                        <a:pt x="3227" y="630"/>
                      </a:lnTo>
                      <a:lnTo>
                        <a:pt x="3227" y="631"/>
                      </a:lnTo>
                      <a:lnTo>
                        <a:pt x="3226" y="631"/>
                      </a:lnTo>
                      <a:lnTo>
                        <a:pt x="3226" y="635"/>
                      </a:lnTo>
                      <a:lnTo>
                        <a:pt x="3222" y="635"/>
                      </a:lnTo>
                      <a:lnTo>
                        <a:pt x="3219" y="635"/>
                      </a:lnTo>
                      <a:lnTo>
                        <a:pt x="3217" y="637"/>
                      </a:lnTo>
                      <a:lnTo>
                        <a:pt x="3217" y="640"/>
                      </a:lnTo>
                      <a:lnTo>
                        <a:pt x="3215" y="640"/>
                      </a:lnTo>
                      <a:lnTo>
                        <a:pt x="3212" y="644"/>
                      </a:lnTo>
                      <a:lnTo>
                        <a:pt x="3210" y="645"/>
                      </a:lnTo>
                      <a:lnTo>
                        <a:pt x="3208" y="647"/>
                      </a:lnTo>
                      <a:lnTo>
                        <a:pt x="3205" y="645"/>
                      </a:lnTo>
                      <a:lnTo>
                        <a:pt x="3203" y="645"/>
                      </a:lnTo>
                      <a:lnTo>
                        <a:pt x="3201" y="645"/>
                      </a:lnTo>
                      <a:lnTo>
                        <a:pt x="3199" y="649"/>
                      </a:lnTo>
                      <a:lnTo>
                        <a:pt x="3196" y="652"/>
                      </a:lnTo>
                      <a:lnTo>
                        <a:pt x="3193" y="658"/>
                      </a:lnTo>
                      <a:lnTo>
                        <a:pt x="3191" y="663"/>
                      </a:lnTo>
                      <a:lnTo>
                        <a:pt x="3187" y="665"/>
                      </a:lnTo>
                      <a:lnTo>
                        <a:pt x="3186" y="666"/>
                      </a:lnTo>
                      <a:lnTo>
                        <a:pt x="3184" y="668"/>
                      </a:lnTo>
                      <a:lnTo>
                        <a:pt x="3182" y="670"/>
                      </a:lnTo>
                      <a:lnTo>
                        <a:pt x="3179" y="670"/>
                      </a:lnTo>
                      <a:lnTo>
                        <a:pt x="3179" y="672"/>
                      </a:lnTo>
                      <a:lnTo>
                        <a:pt x="3177" y="672"/>
                      </a:lnTo>
                      <a:lnTo>
                        <a:pt x="3175" y="673"/>
                      </a:lnTo>
                      <a:lnTo>
                        <a:pt x="3166" y="673"/>
                      </a:lnTo>
                      <a:lnTo>
                        <a:pt x="3166" y="672"/>
                      </a:lnTo>
                      <a:lnTo>
                        <a:pt x="3165" y="672"/>
                      </a:lnTo>
                      <a:lnTo>
                        <a:pt x="3165" y="672"/>
                      </a:lnTo>
                      <a:lnTo>
                        <a:pt x="3159" y="670"/>
                      </a:lnTo>
                      <a:lnTo>
                        <a:pt x="3158" y="666"/>
                      </a:lnTo>
                      <a:lnTo>
                        <a:pt x="3163" y="666"/>
                      </a:lnTo>
                      <a:lnTo>
                        <a:pt x="3165" y="666"/>
                      </a:lnTo>
                      <a:lnTo>
                        <a:pt x="3168" y="665"/>
                      </a:lnTo>
                      <a:lnTo>
                        <a:pt x="3170" y="663"/>
                      </a:lnTo>
                      <a:lnTo>
                        <a:pt x="3172" y="663"/>
                      </a:lnTo>
                      <a:lnTo>
                        <a:pt x="3175" y="659"/>
                      </a:lnTo>
                      <a:lnTo>
                        <a:pt x="3179" y="659"/>
                      </a:lnTo>
                      <a:lnTo>
                        <a:pt x="3179" y="658"/>
                      </a:lnTo>
                      <a:lnTo>
                        <a:pt x="3182" y="656"/>
                      </a:lnTo>
                      <a:lnTo>
                        <a:pt x="3182" y="654"/>
                      </a:lnTo>
                      <a:lnTo>
                        <a:pt x="3184" y="652"/>
                      </a:lnTo>
                      <a:lnTo>
                        <a:pt x="3184" y="651"/>
                      </a:lnTo>
                      <a:lnTo>
                        <a:pt x="3187" y="649"/>
                      </a:lnTo>
                      <a:lnTo>
                        <a:pt x="3189" y="642"/>
                      </a:lnTo>
                      <a:lnTo>
                        <a:pt x="3191" y="642"/>
                      </a:lnTo>
                      <a:lnTo>
                        <a:pt x="3193" y="637"/>
                      </a:lnTo>
                      <a:lnTo>
                        <a:pt x="3199" y="637"/>
                      </a:lnTo>
                      <a:lnTo>
                        <a:pt x="3199" y="635"/>
                      </a:lnTo>
                      <a:lnTo>
                        <a:pt x="3203" y="633"/>
                      </a:lnTo>
                      <a:lnTo>
                        <a:pt x="3203" y="631"/>
                      </a:lnTo>
                      <a:lnTo>
                        <a:pt x="3203" y="628"/>
                      </a:lnTo>
                      <a:lnTo>
                        <a:pt x="3205" y="628"/>
                      </a:lnTo>
                      <a:lnTo>
                        <a:pt x="3206" y="628"/>
                      </a:lnTo>
                      <a:lnTo>
                        <a:pt x="3208" y="624"/>
                      </a:lnTo>
                      <a:lnTo>
                        <a:pt x="3212" y="624"/>
                      </a:lnTo>
                      <a:lnTo>
                        <a:pt x="3212" y="621"/>
                      </a:lnTo>
                      <a:lnTo>
                        <a:pt x="3217" y="617"/>
                      </a:lnTo>
                      <a:lnTo>
                        <a:pt x="3217" y="616"/>
                      </a:lnTo>
                      <a:lnTo>
                        <a:pt x="3226" y="609"/>
                      </a:lnTo>
                      <a:lnTo>
                        <a:pt x="3227" y="600"/>
                      </a:lnTo>
                      <a:lnTo>
                        <a:pt x="3233" y="597"/>
                      </a:lnTo>
                      <a:lnTo>
                        <a:pt x="3234" y="588"/>
                      </a:lnTo>
                      <a:lnTo>
                        <a:pt x="3236" y="588"/>
                      </a:lnTo>
                      <a:lnTo>
                        <a:pt x="3238" y="583"/>
                      </a:lnTo>
                      <a:lnTo>
                        <a:pt x="3240" y="583"/>
                      </a:lnTo>
                      <a:lnTo>
                        <a:pt x="3240" y="576"/>
                      </a:lnTo>
                      <a:lnTo>
                        <a:pt x="3241" y="576"/>
                      </a:lnTo>
                      <a:lnTo>
                        <a:pt x="3241" y="576"/>
                      </a:lnTo>
                      <a:lnTo>
                        <a:pt x="3243" y="574"/>
                      </a:lnTo>
                      <a:lnTo>
                        <a:pt x="3243" y="572"/>
                      </a:lnTo>
                      <a:lnTo>
                        <a:pt x="3247" y="572"/>
                      </a:lnTo>
                      <a:lnTo>
                        <a:pt x="3247" y="579"/>
                      </a:lnTo>
                      <a:lnTo>
                        <a:pt x="3245" y="581"/>
                      </a:lnTo>
                      <a:lnTo>
                        <a:pt x="3245" y="588"/>
                      </a:lnTo>
                      <a:lnTo>
                        <a:pt x="3245" y="588"/>
                      </a:lnTo>
                      <a:close/>
                      <a:moveTo>
                        <a:pt x="3259" y="122"/>
                      </a:moveTo>
                      <a:lnTo>
                        <a:pt x="3259" y="123"/>
                      </a:lnTo>
                      <a:lnTo>
                        <a:pt x="3259" y="123"/>
                      </a:lnTo>
                      <a:lnTo>
                        <a:pt x="3259" y="120"/>
                      </a:lnTo>
                      <a:lnTo>
                        <a:pt x="3261" y="120"/>
                      </a:lnTo>
                      <a:lnTo>
                        <a:pt x="3261" y="120"/>
                      </a:lnTo>
                      <a:lnTo>
                        <a:pt x="3261" y="122"/>
                      </a:lnTo>
                      <a:lnTo>
                        <a:pt x="3259" y="122"/>
                      </a:lnTo>
                      <a:close/>
                      <a:moveTo>
                        <a:pt x="3292" y="1125"/>
                      </a:moveTo>
                      <a:lnTo>
                        <a:pt x="3289" y="1125"/>
                      </a:lnTo>
                      <a:lnTo>
                        <a:pt x="3287" y="1127"/>
                      </a:lnTo>
                      <a:lnTo>
                        <a:pt x="3285" y="1125"/>
                      </a:lnTo>
                      <a:lnTo>
                        <a:pt x="3283" y="1125"/>
                      </a:lnTo>
                      <a:lnTo>
                        <a:pt x="3280" y="1124"/>
                      </a:lnTo>
                      <a:lnTo>
                        <a:pt x="3282" y="1120"/>
                      </a:lnTo>
                      <a:lnTo>
                        <a:pt x="3283" y="1120"/>
                      </a:lnTo>
                      <a:lnTo>
                        <a:pt x="3283" y="1122"/>
                      </a:lnTo>
                      <a:lnTo>
                        <a:pt x="3287" y="1122"/>
                      </a:lnTo>
                      <a:lnTo>
                        <a:pt x="3289" y="1120"/>
                      </a:lnTo>
                      <a:lnTo>
                        <a:pt x="3292" y="1118"/>
                      </a:lnTo>
                      <a:lnTo>
                        <a:pt x="3292" y="1120"/>
                      </a:lnTo>
                      <a:lnTo>
                        <a:pt x="3294" y="1120"/>
                      </a:lnTo>
                      <a:lnTo>
                        <a:pt x="3292" y="1125"/>
                      </a:lnTo>
                      <a:close/>
                      <a:moveTo>
                        <a:pt x="3395" y="1071"/>
                      </a:moveTo>
                      <a:lnTo>
                        <a:pt x="3395" y="1071"/>
                      </a:lnTo>
                      <a:lnTo>
                        <a:pt x="3395" y="1071"/>
                      </a:lnTo>
                      <a:lnTo>
                        <a:pt x="3397" y="1071"/>
                      </a:lnTo>
                      <a:lnTo>
                        <a:pt x="3398" y="1071"/>
                      </a:lnTo>
                      <a:lnTo>
                        <a:pt x="3400" y="1071"/>
                      </a:lnTo>
                      <a:lnTo>
                        <a:pt x="3400" y="1071"/>
                      </a:lnTo>
                      <a:lnTo>
                        <a:pt x="3400" y="1075"/>
                      </a:lnTo>
                      <a:lnTo>
                        <a:pt x="3400" y="1075"/>
                      </a:lnTo>
                      <a:lnTo>
                        <a:pt x="3400" y="1075"/>
                      </a:lnTo>
                      <a:lnTo>
                        <a:pt x="3400" y="1075"/>
                      </a:lnTo>
                      <a:lnTo>
                        <a:pt x="3400" y="1080"/>
                      </a:lnTo>
                      <a:lnTo>
                        <a:pt x="3397" y="1080"/>
                      </a:lnTo>
                      <a:lnTo>
                        <a:pt x="3395" y="1078"/>
                      </a:lnTo>
                      <a:lnTo>
                        <a:pt x="3393" y="1078"/>
                      </a:lnTo>
                      <a:lnTo>
                        <a:pt x="3393" y="1075"/>
                      </a:lnTo>
                      <a:lnTo>
                        <a:pt x="3395" y="1071"/>
                      </a:lnTo>
                      <a:close/>
                      <a:moveTo>
                        <a:pt x="3351" y="1117"/>
                      </a:moveTo>
                      <a:lnTo>
                        <a:pt x="3348" y="1117"/>
                      </a:lnTo>
                      <a:lnTo>
                        <a:pt x="3346" y="1115"/>
                      </a:lnTo>
                      <a:lnTo>
                        <a:pt x="3344" y="1113"/>
                      </a:lnTo>
                      <a:lnTo>
                        <a:pt x="3344" y="1111"/>
                      </a:lnTo>
                      <a:lnTo>
                        <a:pt x="3355" y="1110"/>
                      </a:lnTo>
                      <a:lnTo>
                        <a:pt x="3353" y="1113"/>
                      </a:lnTo>
                      <a:lnTo>
                        <a:pt x="3353" y="1115"/>
                      </a:lnTo>
                      <a:lnTo>
                        <a:pt x="3351" y="1117"/>
                      </a:lnTo>
                      <a:close/>
                      <a:moveTo>
                        <a:pt x="3358" y="1009"/>
                      </a:moveTo>
                      <a:lnTo>
                        <a:pt x="3357" y="1009"/>
                      </a:lnTo>
                      <a:lnTo>
                        <a:pt x="3355" y="1005"/>
                      </a:lnTo>
                      <a:lnTo>
                        <a:pt x="3358" y="1007"/>
                      </a:lnTo>
                      <a:lnTo>
                        <a:pt x="3358" y="1009"/>
                      </a:lnTo>
                      <a:close/>
                      <a:moveTo>
                        <a:pt x="3571" y="803"/>
                      </a:moveTo>
                      <a:lnTo>
                        <a:pt x="3571" y="804"/>
                      </a:lnTo>
                      <a:lnTo>
                        <a:pt x="3571" y="804"/>
                      </a:lnTo>
                      <a:lnTo>
                        <a:pt x="3571" y="808"/>
                      </a:lnTo>
                      <a:lnTo>
                        <a:pt x="3571" y="808"/>
                      </a:lnTo>
                      <a:lnTo>
                        <a:pt x="3571" y="809"/>
                      </a:lnTo>
                      <a:lnTo>
                        <a:pt x="3571" y="811"/>
                      </a:lnTo>
                      <a:lnTo>
                        <a:pt x="3571" y="813"/>
                      </a:lnTo>
                      <a:lnTo>
                        <a:pt x="3568" y="813"/>
                      </a:lnTo>
                      <a:lnTo>
                        <a:pt x="3566" y="811"/>
                      </a:lnTo>
                      <a:lnTo>
                        <a:pt x="3566" y="811"/>
                      </a:lnTo>
                      <a:lnTo>
                        <a:pt x="3564" y="811"/>
                      </a:lnTo>
                      <a:lnTo>
                        <a:pt x="3566" y="801"/>
                      </a:lnTo>
                      <a:lnTo>
                        <a:pt x="3566" y="801"/>
                      </a:lnTo>
                      <a:lnTo>
                        <a:pt x="3563" y="794"/>
                      </a:lnTo>
                      <a:lnTo>
                        <a:pt x="3566" y="794"/>
                      </a:lnTo>
                      <a:lnTo>
                        <a:pt x="3568" y="796"/>
                      </a:lnTo>
                      <a:lnTo>
                        <a:pt x="3571" y="796"/>
                      </a:lnTo>
                      <a:lnTo>
                        <a:pt x="3573" y="803"/>
                      </a:lnTo>
                      <a:lnTo>
                        <a:pt x="3571" y="803"/>
                      </a:lnTo>
                      <a:close/>
                      <a:moveTo>
                        <a:pt x="660" y="0"/>
                      </a:moveTo>
                      <a:lnTo>
                        <a:pt x="656" y="0"/>
                      </a:lnTo>
                      <a:lnTo>
                        <a:pt x="658" y="1"/>
                      </a:lnTo>
                      <a:lnTo>
                        <a:pt x="658" y="1"/>
                      </a:lnTo>
                      <a:lnTo>
                        <a:pt x="660" y="1"/>
                      </a:lnTo>
                      <a:lnTo>
                        <a:pt x="660" y="0"/>
                      </a:lnTo>
                      <a:close/>
                      <a:moveTo>
                        <a:pt x="1885" y="3"/>
                      </a:moveTo>
                      <a:lnTo>
                        <a:pt x="1882" y="3"/>
                      </a:lnTo>
                      <a:lnTo>
                        <a:pt x="1883" y="5"/>
                      </a:lnTo>
                      <a:lnTo>
                        <a:pt x="1883" y="5"/>
                      </a:lnTo>
                      <a:lnTo>
                        <a:pt x="1885" y="5"/>
                      </a:lnTo>
                      <a:lnTo>
                        <a:pt x="1885" y="3"/>
                      </a:lnTo>
                      <a:close/>
                      <a:moveTo>
                        <a:pt x="37" y="33"/>
                      </a:moveTo>
                      <a:lnTo>
                        <a:pt x="37" y="33"/>
                      </a:lnTo>
                      <a:lnTo>
                        <a:pt x="35" y="33"/>
                      </a:lnTo>
                      <a:lnTo>
                        <a:pt x="33" y="31"/>
                      </a:lnTo>
                      <a:lnTo>
                        <a:pt x="30" y="29"/>
                      </a:lnTo>
                      <a:lnTo>
                        <a:pt x="26" y="29"/>
                      </a:lnTo>
                      <a:lnTo>
                        <a:pt x="25" y="31"/>
                      </a:lnTo>
                      <a:lnTo>
                        <a:pt x="23" y="33"/>
                      </a:lnTo>
                      <a:lnTo>
                        <a:pt x="19" y="33"/>
                      </a:lnTo>
                      <a:lnTo>
                        <a:pt x="19" y="33"/>
                      </a:lnTo>
                      <a:lnTo>
                        <a:pt x="16" y="33"/>
                      </a:lnTo>
                      <a:lnTo>
                        <a:pt x="12" y="33"/>
                      </a:lnTo>
                      <a:lnTo>
                        <a:pt x="12" y="43"/>
                      </a:lnTo>
                      <a:lnTo>
                        <a:pt x="19" y="43"/>
                      </a:lnTo>
                      <a:lnTo>
                        <a:pt x="19" y="45"/>
                      </a:lnTo>
                      <a:lnTo>
                        <a:pt x="18" y="45"/>
                      </a:lnTo>
                      <a:lnTo>
                        <a:pt x="14" y="47"/>
                      </a:lnTo>
                      <a:lnTo>
                        <a:pt x="12" y="48"/>
                      </a:lnTo>
                      <a:lnTo>
                        <a:pt x="9" y="48"/>
                      </a:lnTo>
                      <a:lnTo>
                        <a:pt x="7" y="47"/>
                      </a:lnTo>
                      <a:lnTo>
                        <a:pt x="7" y="47"/>
                      </a:lnTo>
                      <a:lnTo>
                        <a:pt x="7" y="48"/>
                      </a:lnTo>
                      <a:lnTo>
                        <a:pt x="4" y="48"/>
                      </a:lnTo>
                      <a:lnTo>
                        <a:pt x="4" y="50"/>
                      </a:lnTo>
                      <a:lnTo>
                        <a:pt x="5" y="52"/>
                      </a:lnTo>
                      <a:lnTo>
                        <a:pt x="5" y="54"/>
                      </a:lnTo>
                      <a:lnTo>
                        <a:pt x="11" y="54"/>
                      </a:lnTo>
                      <a:lnTo>
                        <a:pt x="14" y="52"/>
                      </a:lnTo>
                      <a:lnTo>
                        <a:pt x="18" y="52"/>
                      </a:lnTo>
                      <a:lnTo>
                        <a:pt x="18" y="52"/>
                      </a:lnTo>
                      <a:lnTo>
                        <a:pt x="16" y="54"/>
                      </a:lnTo>
                      <a:lnTo>
                        <a:pt x="12" y="55"/>
                      </a:lnTo>
                      <a:lnTo>
                        <a:pt x="7" y="57"/>
                      </a:lnTo>
                      <a:lnTo>
                        <a:pt x="2" y="57"/>
                      </a:lnTo>
                      <a:lnTo>
                        <a:pt x="2" y="59"/>
                      </a:lnTo>
                      <a:lnTo>
                        <a:pt x="2" y="59"/>
                      </a:lnTo>
                      <a:lnTo>
                        <a:pt x="0" y="61"/>
                      </a:lnTo>
                      <a:lnTo>
                        <a:pt x="2" y="62"/>
                      </a:lnTo>
                      <a:lnTo>
                        <a:pt x="4" y="64"/>
                      </a:lnTo>
                      <a:lnTo>
                        <a:pt x="7" y="64"/>
                      </a:lnTo>
                      <a:lnTo>
                        <a:pt x="7" y="66"/>
                      </a:lnTo>
                      <a:lnTo>
                        <a:pt x="7" y="66"/>
                      </a:lnTo>
                      <a:lnTo>
                        <a:pt x="9" y="64"/>
                      </a:lnTo>
                      <a:lnTo>
                        <a:pt x="9" y="64"/>
                      </a:lnTo>
                      <a:lnTo>
                        <a:pt x="14" y="64"/>
                      </a:lnTo>
                      <a:lnTo>
                        <a:pt x="14" y="62"/>
                      </a:lnTo>
                      <a:lnTo>
                        <a:pt x="16" y="62"/>
                      </a:lnTo>
                      <a:lnTo>
                        <a:pt x="16" y="62"/>
                      </a:lnTo>
                      <a:lnTo>
                        <a:pt x="21" y="62"/>
                      </a:lnTo>
                      <a:lnTo>
                        <a:pt x="21" y="68"/>
                      </a:lnTo>
                      <a:lnTo>
                        <a:pt x="25" y="68"/>
                      </a:lnTo>
                      <a:lnTo>
                        <a:pt x="25" y="61"/>
                      </a:lnTo>
                      <a:lnTo>
                        <a:pt x="28" y="61"/>
                      </a:lnTo>
                      <a:lnTo>
                        <a:pt x="28" y="62"/>
                      </a:lnTo>
                      <a:lnTo>
                        <a:pt x="28" y="62"/>
                      </a:lnTo>
                      <a:lnTo>
                        <a:pt x="28" y="62"/>
                      </a:lnTo>
                      <a:lnTo>
                        <a:pt x="28" y="68"/>
                      </a:lnTo>
                      <a:lnTo>
                        <a:pt x="28" y="68"/>
                      </a:lnTo>
                      <a:lnTo>
                        <a:pt x="28" y="69"/>
                      </a:lnTo>
                      <a:lnTo>
                        <a:pt x="31" y="69"/>
                      </a:lnTo>
                      <a:lnTo>
                        <a:pt x="33" y="66"/>
                      </a:lnTo>
                      <a:lnTo>
                        <a:pt x="33" y="66"/>
                      </a:lnTo>
                      <a:lnTo>
                        <a:pt x="37" y="64"/>
                      </a:lnTo>
                      <a:lnTo>
                        <a:pt x="35" y="57"/>
                      </a:lnTo>
                      <a:lnTo>
                        <a:pt x="37" y="55"/>
                      </a:lnTo>
                      <a:lnTo>
                        <a:pt x="37" y="48"/>
                      </a:lnTo>
                      <a:lnTo>
                        <a:pt x="38" y="48"/>
                      </a:lnTo>
                      <a:lnTo>
                        <a:pt x="42" y="48"/>
                      </a:lnTo>
                      <a:lnTo>
                        <a:pt x="40" y="55"/>
                      </a:lnTo>
                      <a:lnTo>
                        <a:pt x="40" y="62"/>
                      </a:lnTo>
                      <a:lnTo>
                        <a:pt x="44" y="62"/>
                      </a:lnTo>
                      <a:lnTo>
                        <a:pt x="45" y="62"/>
                      </a:lnTo>
                      <a:lnTo>
                        <a:pt x="47" y="61"/>
                      </a:lnTo>
                      <a:lnTo>
                        <a:pt x="49" y="61"/>
                      </a:lnTo>
                      <a:lnTo>
                        <a:pt x="51" y="62"/>
                      </a:lnTo>
                      <a:lnTo>
                        <a:pt x="61" y="61"/>
                      </a:lnTo>
                      <a:lnTo>
                        <a:pt x="63" y="57"/>
                      </a:lnTo>
                      <a:lnTo>
                        <a:pt x="66" y="57"/>
                      </a:lnTo>
                      <a:lnTo>
                        <a:pt x="66" y="57"/>
                      </a:lnTo>
                      <a:lnTo>
                        <a:pt x="68" y="57"/>
                      </a:lnTo>
                      <a:lnTo>
                        <a:pt x="70" y="57"/>
                      </a:lnTo>
                      <a:lnTo>
                        <a:pt x="72" y="61"/>
                      </a:lnTo>
                      <a:lnTo>
                        <a:pt x="79" y="59"/>
                      </a:lnTo>
                      <a:lnTo>
                        <a:pt x="79" y="61"/>
                      </a:lnTo>
                      <a:lnTo>
                        <a:pt x="80" y="61"/>
                      </a:lnTo>
                      <a:lnTo>
                        <a:pt x="80" y="61"/>
                      </a:lnTo>
                      <a:lnTo>
                        <a:pt x="82" y="61"/>
                      </a:lnTo>
                      <a:lnTo>
                        <a:pt x="82" y="61"/>
                      </a:lnTo>
                      <a:lnTo>
                        <a:pt x="84" y="61"/>
                      </a:lnTo>
                      <a:lnTo>
                        <a:pt x="86" y="57"/>
                      </a:lnTo>
                      <a:lnTo>
                        <a:pt x="87" y="57"/>
                      </a:lnTo>
                      <a:lnTo>
                        <a:pt x="87" y="54"/>
                      </a:lnTo>
                      <a:lnTo>
                        <a:pt x="87" y="54"/>
                      </a:lnTo>
                      <a:lnTo>
                        <a:pt x="87" y="54"/>
                      </a:lnTo>
                      <a:lnTo>
                        <a:pt x="91" y="54"/>
                      </a:lnTo>
                      <a:lnTo>
                        <a:pt x="91" y="57"/>
                      </a:lnTo>
                      <a:lnTo>
                        <a:pt x="89" y="57"/>
                      </a:lnTo>
                      <a:lnTo>
                        <a:pt x="87" y="61"/>
                      </a:lnTo>
                      <a:lnTo>
                        <a:pt x="84" y="64"/>
                      </a:lnTo>
                      <a:lnTo>
                        <a:pt x="80" y="66"/>
                      </a:lnTo>
                      <a:lnTo>
                        <a:pt x="77" y="68"/>
                      </a:lnTo>
                      <a:lnTo>
                        <a:pt x="77" y="69"/>
                      </a:lnTo>
                      <a:lnTo>
                        <a:pt x="72" y="69"/>
                      </a:lnTo>
                      <a:lnTo>
                        <a:pt x="72" y="68"/>
                      </a:lnTo>
                      <a:lnTo>
                        <a:pt x="72" y="68"/>
                      </a:lnTo>
                      <a:lnTo>
                        <a:pt x="70" y="68"/>
                      </a:lnTo>
                      <a:lnTo>
                        <a:pt x="66" y="68"/>
                      </a:lnTo>
                      <a:lnTo>
                        <a:pt x="65" y="69"/>
                      </a:lnTo>
                      <a:lnTo>
                        <a:pt x="63" y="69"/>
                      </a:lnTo>
                      <a:lnTo>
                        <a:pt x="63" y="69"/>
                      </a:lnTo>
                      <a:lnTo>
                        <a:pt x="59" y="69"/>
                      </a:lnTo>
                      <a:lnTo>
                        <a:pt x="59" y="71"/>
                      </a:lnTo>
                      <a:lnTo>
                        <a:pt x="56" y="71"/>
                      </a:lnTo>
                      <a:lnTo>
                        <a:pt x="54" y="75"/>
                      </a:lnTo>
                      <a:lnTo>
                        <a:pt x="51" y="75"/>
                      </a:lnTo>
                      <a:lnTo>
                        <a:pt x="49" y="75"/>
                      </a:lnTo>
                      <a:lnTo>
                        <a:pt x="45" y="75"/>
                      </a:lnTo>
                      <a:lnTo>
                        <a:pt x="45" y="76"/>
                      </a:lnTo>
                      <a:lnTo>
                        <a:pt x="45" y="78"/>
                      </a:lnTo>
                      <a:lnTo>
                        <a:pt x="44" y="78"/>
                      </a:lnTo>
                      <a:lnTo>
                        <a:pt x="42" y="78"/>
                      </a:lnTo>
                      <a:lnTo>
                        <a:pt x="44" y="83"/>
                      </a:lnTo>
                      <a:lnTo>
                        <a:pt x="45" y="87"/>
                      </a:lnTo>
                      <a:lnTo>
                        <a:pt x="49" y="87"/>
                      </a:lnTo>
                      <a:lnTo>
                        <a:pt x="49" y="89"/>
                      </a:lnTo>
                      <a:lnTo>
                        <a:pt x="56" y="89"/>
                      </a:lnTo>
                      <a:lnTo>
                        <a:pt x="56" y="87"/>
                      </a:lnTo>
                      <a:lnTo>
                        <a:pt x="59" y="87"/>
                      </a:lnTo>
                      <a:lnTo>
                        <a:pt x="59" y="89"/>
                      </a:lnTo>
                      <a:lnTo>
                        <a:pt x="66" y="87"/>
                      </a:lnTo>
                      <a:lnTo>
                        <a:pt x="70" y="82"/>
                      </a:lnTo>
                      <a:lnTo>
                        <a:pt x="75" y="82"/>
                      </a:lnTo>
                      <a:lnTo>
                        <a:pt x="75" y="82"/>
                      </a:lnTo>
                      <a:lnTo>
                        <a:pt x="79" y="78"/>
                      </a:lnTo>
                      <a:lnTo>
                        <a:pt x="79" y="76"/>
                      </a:lnTo>
                      <a:lnTo>
                        <a:pt x="79" y="76"/>
                      </a:lnTo>
                      <a:lnTo>
                        <a:pt x="82" y="73"/>
                      </a:lnTo>
                      <a:lnTo>
                        <a:pt x="84" y="73"/>
                      </a:lnTo>
                      <a:lnTo>
                        <a:pt x="84" y="71"/>
                      </a:lnTo>
                      <a:lnTo>
                        <a:pt x="93" y="73"/>
                      </a:lnTo>
                      <a:lnTo>
                        <a:pt x="93" y="71"/>
                      </a:lnTo>
                      <a:lnTo>
                        <a:pt x="98" y="69"/>
                      </a:lnTo>
                      <a:lnTo>
                        <a:pt x="98" y="69"/>
                      </a:lnTo>
                      <a:lnTo>
                        <a:pt x="101" y="68"/>
                      </a:lnTo>
                      <a:lnTo>
                        <a:pt x="105" y="68"/>
                      </a:lnTo>
                      <a:lnTo>
                        <a:pt x="107" y="68"/>
                      </a:lnTo>
                      <a:lnTo>
                        <a:pt x="110" y="68"/>
                      </a:lnTo>
                      <a:lnTo>
                        <a:pt x="112" y="64"/>
                      </a:lnTo>
                      <a:lnTo>
                        <a:pt x="115" y="64"/>
                      </a:lnTo>
                      <a:lnTo>
                        <a:pt x="117" y="66"/>
                      </a:lnTo>
                      <a:lnTo>
                        <a:pt x="117" y="69"/>
                      </a:lnTo>
                      <a:lnTo>
                        <a:pt x="129" y="69"/>
                      </a:lnTo>
                      <a:lnTo>
                        <a:pt x="131" y="66"/>
                      </a:lnTo>
                      <a:lnTo>
                        <a:pt x="131" y="66"/>
                      </a:lnTo>
                      <a:lnTo>
                        <a:pt x="133" y="62"/>
                      </a:lnTo>
                      <a:lnTo>
                        <a:pt x="138" y="64"/>
                      </a:lnTo>
                      <a:lnTo>
                        <a:pt x="138" y="66"/>
                      </a:lnTo>
                      <a:lnTo>
                        <a:pt x="145" y="66"/>
                      </a:lnTo>
                      <a:lnTo>
                        <a:pt x="145" y="64"/>
                      </a:lnTo>
                      <a:lnTo>
                        <a:pt x="148" y="64"/>
                      </a:lnTo>
                      <a:lnTo>
                        <a:pt x="148" y="66"/>
                      </a:lnTo>
                      <a:lnTo>
                        <a:pt x="154" y="64"/>
                      </a:lnTo>
                      <a:lnTo>
                        <a:pt x="154" y="66"/>
                      </a:lnTo>
                      <a:lnTo>
                        <a:pt x="157" y="62"/>
                      </a:lnTo>
                      <a:lnTo>
                        <a:pt x="161" y="61"/>
                      </a:lnTo>
                      <a:lnTo>
                        <a:pt x="159" y="40"/>
                      </a:lnTo>
                      <a:lnTo>
                        <a:pt x="157" y="40"/>
                      </a:lnTo>
                      <a:lnTo>
                        <a:pt x="157" y="36"/>
                      </a:lnTo>
                      <a:lnTo>
                        <a:pt x="157" y="36"/>
                      </a:lnTo>
                      <a:lnTo>
                        <a:pt x="155" y="33"/>
                      </a:lnTo>
                      <a:lnTo>
                        <a:pt x="154" y="33"/>
                      </a:lnTo>
                      <a:lnTo>
                        <a:pt x="152" y="33"/>
                      </a:lnTo>
                      <a:lnTo>
                        <a:pt x="152" y="31"/>
                      </a:lnTo>
                      <a:lnTo>
                        <a:pt x="147" y="29"/>
                      </a:lnTo>
                      <a:lnTo>
                        <a:pt x="147" y="31"/>
                      </a:lnTo>
                      <a:lnTo>
                        <a:pt x="147" y="31"/>
                      </a:lnTo>
                      <a:lnTo>
                        <a:pt x="147" y="34"/>
                      </a:lnTo>
                      <a:lnTo>
                        <a:pt x="147" y="36"/>
                      </a:lnTo>
                      <a:lnTo>
                        <a:pt x="148" y="38"/>
                      </a:lnTo>
                      <a:lnTo>
                        <a:pt x="148" y="40"/>
                      </a:lnTo>
                      <a:lnTo>
                        <a:pt x="147" y="41"/>
                      </a:lnTo>
                      <a:lnTo>
                        <a:pt x="147" y="41"/>
                      </a:lnTo>
                      <a:lnTo>
                        <a:pt x="145" y="41"/>
                      </a:lnTo>
                      <a:lnTo>
                        <a:pt x="145" y="47"/>
                      </a:lnTo>
                      <a:lnTo>
                        <a:pt x="145" y="47"/>
                      </a:lnTo>
                      <a:lnTo>
                        <a:pt x="143" y="48"/>
                      </a:lnTo>
                      <a:lnTo>
                        <a:pt x="143" y="48"/>
                      </a:lnTo>
                      <a:lnTo>
                        <a:pt x="143" y="48"/>
                      </a:lnTo>
                      <a:lnTo>
                        <a:pt x="143" y="47"/>
                      </a:lnTo>
                      <a:lnTo>
                        <a:pt x="141" y="45"/>
                      </a:lnTo>
                      <a:lnTo>
                        <a:pt x="141" y="41"/>
                      </a:lnTo>
                      <a:lnTo>
                        <a:pt x="141" y="40"/>
                      </a:lnTo>
                      <a:lnTo>
                        <a:pt x="138" y="40"/>
                      </a:lnTo>
                      <a:lnTo>
                        <a:pt x="138" y="40"/>
                      </a:lnTo>
                      <a:lnTo>
                        <a:pt x="136" y="40"/>
                      </a:lnTo>
                      <a:lnTo>
                        <a:pt x="136" y="40"/>
                      </a:lnTo>
                      <a:lnTo>
                        <a:pt x="136" y="41"/>
                      </a:lnTo>
                      <a:lnTo>
                        <a:pt x="134" y="41"/>
                      </a:lnTo>
                      <a:lnTo>
                        <a:pt x="134" y="45"/>
                      </a:lnTo>
                      <a:lnTo>
                        <a:pt x="133" y="45"/>
                      </a:lnTo>
                      <a:lnTo>
                        <a:pt x="133" y="41"/>
                      </a:lnTo>
                      <a:lnTo>
                        <a:pt x="134" y="41"/>
                      </a:lnTo>
                      <a:lnTo>
                        <a:pt x="134" y="36"/>
                      </a:lnTo>
                      <a:lnTo>
                        <a:pt x="136" y="36"/>
                      </a:lnTo>
                      <a:lnTo>
                        <a:pt x="136" y="33"/>
                      </a:lnTo>
                      <a:lnTo>
                        <a:pt x="134" y="31"/>
                      </a:lnTo>
                      <a:lnTo>
                        <a:pt x="134" y="27"/>
                      </a:lnTo>
                      <a:lnTo>
                        <a:pt x="129" y="27"/>
                      </a:lnTo>
                      <a:lnTo>
                        <a:pt x="129" y="29"/>
                      </a:lnTo>
                      <a:lnTo>
                        <a:pt x="129" y="31"/>
                      </a:lnTo>
                      <a:lnTo>
                        <a:pt x="126" y="31"/>
                      </a:lnTo>
                      <a:lnTo>
                        <a:pt x="126" y="31"/>
                      </a:lnTo>
                      <a:lnTo>
                        <a:pt x="126" y="33"/>
                      </a:lnTo>
                      <a:lnTo>
                        <a:pt x="124" y="33"/>
                      </a:lnTo>
                      <a:lnTo>
                        <a:pt x="121" y="27"/>
                      </a:lnTo>
                      <a:lnTo>
                        <a:pt x="119" y="27"/>
                      </a:lnTo>
                      <a:lnTo>
                        <a:pt x="117" y="24"/>
                      </a:lnTo>
                      <a:lnTo>
                        <a:pt x="114" y="24"/>
                      </a:lnTo>
                      <a:lnTo>
                        <a:pt x="112" y="22"/>
                      </a:lnTo>
                      <a:lnTo>
                        <a:pt x="110" y="20"/>
                      </a:lnTo>
                      <a:lnTo>
                        <a:pt x="108" y="19"/>
                      </a:lnTo>
                      <a:lnTo>
                        <a:pt x="110" y="15"/>
                      </a:lnTo>
                      <a:lnTo>
                        <a:pt x="110" y="15"/>
                      </a:lnTo>
                      <a:lnTo>
                        <a:pt x="112" y="13"/>
                      </a:lnTo>
                      <a:lnTo>
                        <a:pt x="108" y="10"/>
                      </a:lnTo>
                      <a:lnTo>
                        <a:pt x="105" y="6"/>
                      </a:lnTo>
                      <a:lnTo>
                        <a:pt x="105" y="6"/>
                      </a:lnTo>
                      <a:lnTo>
                        <a:pt x="105" y="10"/>
                      </a:lnTo>
                      <a:lnTo>
                        <a:pt x="100" y="10"/>
                      </a:lnTo>
                      <a:lnTo>
                        <a:pt x="100" y="12"/>
                      </a:lnTo>
                      <a:lnTo>
                        <a:pt x="101" y="13"/>
                      </a:lnTo>
                      <a:lnTo>
                        <a:pt x="101" y="15"/>
                      </a:lnTo>
                      <a:lnTo>
                        <a:pt x="103" y="19"/>
                      </a:lnTo>
                      <a:lnTo>
                        <a:pt x="100" y="19"/>
                      </a:lnTo>
                      <a:lnTo>
                        <a:pt x="100" y="22"/>
                      </a:lnTo>
                      <a:lnTo>
                        <a:pt x="101" y="24"/>
                      </a:lnTo>
                      <a:lnTo>
                        <a:pt x="101" y="26"/>
                      </a:lnTo>
                      <a:lnTo>
                        <a:pt x="100" y="27"/>
                      </a:lnTo>
                      <a:lnTo>
                        <a:pt x="100" y="33"/>
                      </a:lnTo>
                      <a:lnTo>
                        <a:pt x="108" y="36"/>
                      </a:lnTo>
                      <a:lnTo>
                        <a:pt x="108" y="40"/>
                      </a:lnTo>
                      <a:lnTo>
                        <a:pt x="107" y="41"/>
                      </a:lnTo>
                      <a:lnTo>
                        <a:pt x="105" y="41"/>
                      </a:lnTo>
                      <a:lnTo>
                        <a:pt x="105" y="45"/>
                      </a:lnTo>
                      <a:lnTo>
                        <a:pt x="108" y="45"/>
                      </a:lnTo>
                      <a:lnTo>
                        <a:pt x="110" y="45"/>
                      </a:lnTo>
                      <a:lnTo>
                        <a:pt x="110" y="45"/>
                      </a:lnTo>
                      <a:lnTo>
                        <a:pt x="112" y="47"/>
                      </a:lnTo>
                      <a:lnTo>
                        <a:pt x="112" y="52"/>
                      </a:lnTo>
                      <a:lnTo>
                        <a:pt x="79" y="48"/>
                      </a:lnTo>
                      <a:lnTo>
                        <a:pt x="79" y="45"/>
                      </a:lnTo>
                      <a:lnTo>
                        <a:pt x="73" y="45"/>
                      </a:lnTo>
                      <a:lnTo>
                        <a:pt x="72" y="43"/>
                      </a:lnTo>
                      <a:lnTo>
                        <a:pt x="72" y="41"/>
                      </a:lnTo>
                      <a:lnTo>
                        <a:pt x="66" y="40"/>
                      </a:lnTo>
                      <a:lnTo>
                        <a:pt x="66" y="40"/>
                      </a:lnTo>
                      <a:lnTo>
                        <a:pt x="58" y="40"/>
                      </a:lnTo>
                      <a:lnTo>
                        <a:pt x="58" y="38"/>
                      </a:lnTo>
                      <a:lnTo>
                        <a:pt x="52" y="36"/>
                      </a:lnTo>
                      <a:lnTo>
                        <a:pt x="51" y="33"/>
                      </a:lnTo>
                      <a:lnTo>
                        <a:pt x="44" y="33"/>
                      </a:lnTo>
                      <a:lnTo>
                        <a:pt x="44" y="33"/>
                      </a:lnTo>
                      <a:lnTo>
                        <a:pt x="37" y="3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" name="Freeform 10"/>
                <p:cNvSpPr>
                  <a:spLocks noEditPoints="1"/>
                </p:cNvSpPr>
                <p:nvPr/>
              </p:nvSpPr>
              <p:spPr bwMode="auto">
                <a:xfrm>
                  <a:off x="773113" y="1519238"/>
                  <a:ext cx="7251700" cy="4229100"/>
                </a:xfrm>
                <a:custGeom>
                  <a:avLst/>
                  <a:gdLst>
                    <a:gd name="T0" fmla="*/ 1157 w 4568"/>
                    <a:gd name="T1" fmla="*/ 40 h 2664"/>
                    <a:gd name="T2" fmla="*/ 1093 w 4568"/>
                    <a:gd name="T3" fmla="*/ 63 h 2664"/>
                    <a:gd name="T4" fmla="*/ 995 w 4568"/>
                    <a:gd name="T5" fmla="*/ 65 h 2664"/>
                    <a:gd name="T6" fmla="*/ 3203 w 4568"/>
                    <a:gd name="T7" fmla="*/ 189 h 2664"/>
                    <a:gd name="T8" fmla="*/ 3264 w 4568"/>
                    <a:gd name="T9" fmla="*/ 67 h 2664"/>
                    <a:gd name="T10" fmla="*/ 3231 w 4568"/>
                    <a:gd name="T11" fmla="*/ 53 h 2664"/>
                    <a:gd name="T12" fmla="*/ 948 w 4568"/>
                    <a:gd name="T13" fmla="*/ 35 h 2664"/>
                    <a:gd name="T14" fmla="*/ 3751 w 4568"/>
                    <a:gd name="T15" fmla="*/ 33 h 2664"/>
                    <a:gd name="T16" fmla="*/ 1033 w 4568"/>
                    <a:gd name="T17" fmla="*/ 63 h 2664"/>
                    <a:gd name="T18" fmla="*/ 841 w 4568"/>
                    <a:gd name="T19" fmla="*/ 65 h 2664"/>
                    <a:gd name="T20" fmla="*/ 632 w 4568"/>
                    <a:gd name="T21" fmla="*/ 96 h 2664"/>
                    <a:gd name="T22" fmla="*/ 986 w 4568"/>
                    <a:gd name="T23" fmla="*/ 89 h 2664"/>
                    <a:gd name="T24" fmla="*/ 1871 w 4568"/>
                    <a:gd name="T25" fmla="*/ 1711 h 2664"/>
                    <a:gd name="T26" fmla="*/ 1667 w 4568"/>
                    <a:gd name="T27" fmla="*/ 1673 h 2664"/>
                    <a:gd name="T28" fmla="*/ 1658 w 4568"/>
                    <a:gd name="T29" fmla="*/ 1538 h 2664"/>
                    <a:gd name="T30" fmla="*/ 1517 w 4568"/>
                    <a:gd name="T31" fmla="*/ 1458 h 2664"/>
                    <a:gd name="T32" fmla="*/ 1382 w 4568"/>
                    <a:gd name="T33" fmla="*/ 1423 h 2664"/>
                    <a:gd name="T34" fmla="*/ 1210 w 4568"/>
                    <a:gd name="T35" fmla="*/ 1360 h 2664"/>
                    <a:gd name="T36" fmla="*/ 1046 w 4568"/>
                    <a:gd name="T37" fmla="*/ 1297 h 2664"/>
                    <a:gd name="T38" fmla="*/ 1101 w 4568"/>
                    <a:gd name="T39" fmla="*/ 1091 h 2664"/>
                    <a:gd name="T40" fmla="*/ 1234 w 4568"/>
                    <a:gd name="T41" fmla="*/ 1145 h 2664"/>
                    <a:gd name="T42" fmla="*/ 1318 w 4568"/>
                    <a:gd name="T43" fmla="*/ 967 h 2664"/>
                    <a:gd name="T44" fmla="*/ 1403 w 4568"/>
                    <a:gd name="T45" fmla="*/ 850 h 2664"/>
                    <a:gd name="T46" fmla="*/ 1471 w 4568"/>
                    <a:gd name="T47" fmla="*/ 796 h 2664"/>
                    <a:gd name="T48" fmla="*/ 1475 w 4568"/>
                    <a:gd name="T49" fmla="*/ 723 h 2664"/>
                    <a:gd name="T50" fmla="*/ 1475 w 4568"/>
                    <a:gd name="T51" fmla="*/ 674 h 2664"/>
                    <a:gd name="T52" fmla="*/ 1543 w 4568"/>
                    <a:gd name="T53" fmla="*/ 606 h 2664"/>
                    <a:gd name="T54" fmla="*/ 1501 w 4568"/>
                    <a:gd name="T55" fmla="*/ 475 h 2664"/>
                    <a:gd name="T56" fmla="*/ 1353 w 4568"/>
                    <a:gd name="T57" fmla="*/ 393 h 2664"/>
                    <a:gd name="T58" fmla="*/ 1279 w 4568"/>
                    <a:gd name="T59" fmla="*/ 639 h 2664"/>
                    <a:gd name="T60" fmla="*/ 1051 w 4568"/>
                    <a:gd name="T61" fmla="*/ 468 h 2664"/>
                    <a:gd name="T62" fmla="*/ 1128 w 4568"/>
                    <a:gd name="T63" fmla="*/ 323 h 2664"/>
                    <a:gd name="T64" fmla="*/ 1244 w 4568"/>
                    <a:gd name="T65" fmla="*/ 241 h 2664"/>
                    <a:gd name="T66" fmla="*/ 1126 w 4568"/>
                    <a:gd name="T67" fmla="*/ 252 h 2664"/>
                    <a:gd name="T68" fmla="*/ 1075 w 4568"/>
                    <a:gd name="T69" fmla="*/ 82 h 2664"/>
                    <a:gd name="T70" fmla="*/ 1070 w 4568"/>
                    <a:gd name="T71" fmla="*/ 222 h 2664"/>
                    <a:gd name="T72" fmla="*/ 974 w 4568"/>
                    <a:gd name="T73" fmla="*/ 262 h 2664"/>
                    <a:gd name="T74" fmla="*/ 854 w 4568"/>
                    <a:gd name="T75" fmla="*/ 271 h 2664"/>
                    <a:gd name="T76" fmla="*/ 634 w 4568"/>
                    <a:gd name="T77" fmla="*/ 199 h 2664"/>
                    <a:gd name="T78" fmla="*/ 520 w 4568"/>
                    <a:gd name="T79" fmla="*/ 196 h 2664"/>
                    <a:gd name="T80" fmla="*/ 250 w 4568"/>
                    <a:gd name="T81" fmla="*/ 184 h 2664"/>
                    <a:gd name="T82" fmla="*/ 66 w 4568"/>
                    <a:gd name="T83" fmla="*/ 276 h 2664"/>
                    <a:gd name="T84" fmla="*/ 59 w 4568"/>
                    <a:gd name="T85" fmla="*/ 335 h 2664"/>
                    <a:gd name="T86" fmla="*/ 87 w 4568"/>
                    <a:gd name="T87" fmla="*/ 475 h 2664"/>
                    <a:gd name="T88" fmla="*/ 119 w 4568"/>
                    <a:gd name="T89" fmla="*/ 547 h 2664"/>
                    <a:gd name="T90" fmla="*/ 236 w 4568"/>
                    <a:gd name="T91" fmla="*/ 454 h 2664"/>
                    <a:gd name="T92" fmla="*/ 407 w 4568"/>
                    <a:gd name="T93" fmla="*/ 461 h 2664"/>
                    <a:gd name="T94" fmla="*/ 529 w 4568"/>
                    <a:gd name="T95" fmla="*/ 562 h 2664"/>
                    <a:gd name="T96" fmla="*/ 609 w 4568"/>
                    <a:gd name="T97" fmla="*/ 667 h 2664"/>
                    <a:gd name="T98" fmla="*/ 630 w 4568"/>
                    <a:gd name="T99" fmla="*/ 852 h 2664"/>
                    <a:gd name="T100" fmla="*/ 761 w 4568"/>
                    <a:gd name="T101" fmla="*/ 1084 h 2664"/>
                    <a:gd name="T102" fmla="*/ 766 w 4568"/>
                    <a:gd name="T103" fmla="*/ 1070 h 2664"/>
                    <a:gd name="T104" fmla="*/ 920 w 4568"/>
                    <a:gd name="T105" fmla="*/ 1296 h 2664"/>
                    <a:gd name="T106" fmla="*/ 1180 w 4568"/>
                    <a:gd name="T107" fmla="*/ 1453 h 2664"/>
                    <a:gd name="T108" fmla="*/ 1285 w 4568"/>
                    <a:gd name="T109" fmla="*/ 1584 h 2664"/>
                    <a:gd name="T110" fmla="*/ 1304 w 4568"/>
                    <a:gd name="T111" fmla="*/ 1837 h 2664"/>
                    <a:gd name="T112" fmla="*/ 1382 w 4568"/>
                    <a:gd name="T113" fmla="*/ 2243 h 2664"/>
                    <a:gd name="T114" fmla="*/ 1346 w 4568"/>
                    <a:gd name="T115" fmla="*/ 2507 h 2664"/>
                    <a:gd name="T116" fmla="*/ 1367 w 4568"/>
                    <a:gd name="T117" fmla="*/ 2624 h 2664"/>
                    <a:gd name="T118" fmla="*/ 1461 w 4568"/>
                    <a:gd name="T119" fmla="*/ 2530 h 2664"/>
                    <a:gd name="T120" fmla="*/ 1522 w 4568"/>
                    <a:gd name="T121" fmla="*/ 2352 h 2664"/>
                    <a:gd name="T122" fmla="*/ 1677 w 4568"/>
                    <a:gd name="T123" fmla="*/ 2193 h 2664"/>
                    <a:gd name="T124" fmla="*/ 1814 w 4568"/>
                    <a:gd name="T125" fmla="*/ 2034 h 26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4568" h="2664">
                      <a:moveTo>
                        <a:pt x="1129" y="74"/>
                      </a:moveTo>
                      <a:lnTo>
                        <a:pt x="1129" y="68"/>
                      </a:lnTo>
                      <a:lnTo>
                        <a:pt x="1133" y="68"/>
                      </a:lnTo>
                      <a:lnTo>
                        <a:pt x="1133" y="67"/>
                      </a:lnTo>
                      <a:lnTo>
                        <a:pt x="1133" y="65"/>
                      </a:lnTo>
                      <a:lnTo>
                        <a:pt x="1135" y="65"/>
                      </a:lnTo>
                      <a:lnTo>
                        <a:pt x="1135" y="65"/>
                      </a:lnTo>
                      <a:lnTo>
                        <a:pt x="1136" y="67"/>
                      </a:lnTo>
                      <a:lnTo>
                        <a:pt x="1136" y="67"/>
                      </a:lnTo>
                      <a:lnTo>
                        <a:pt x="1138" y="68"/>
                      </a:lnTo>
                      <a:lnTo>
                        <a:pt x="1136" y="70"/>
                      </a:lnTo>
                      <a:lnTo>
                        <a:pt x="1138" y="74"/>
                      </a:lnTo>
                      <a:lnTo>
                        <a:pt x="1138" y="75"/>
                      </a:lnTo>
                      <a:lnTo>
                        <a:pt x="1138" y="75"/>
                      </a:lnTo>
                      <a:lnTo>
                        <a:pt x="1147" y="77"/>
                      </a:lnTo>
                      <a:lnTo>
                        <a:pt x="1147" y="75"/>
                      </a:lnTo>
                      <a:lnTo>
                        <a:pt x="1152" y="75"/>
                      </a:lnTo>
                      <a:lnTo>
                        <a:pt x="1152" y="74"/>
                      </a:lnTo>
                      <a:lnTo>
                        <a:pt x="1154" y="75"/>
                      </a:lnTo>
                      <a:lnTo>
                        <a:pt x="1154" y="75"/>
                      </a:lnTo>
                      <a:lnTo>
                        <a:pt x="1154" y="75"/>
                      </a:lnTo>
                      <a:lnTo>
                        <a:pt x="1161" y="75"/>
                      </a:lnTo>
                      <a:lnTo>
                        <a:pt x="1161" y="74"/>
                      </a:lnTo>
                      <a:lnTo>
                        <a:pt x="1168" y="70"/>
                      </a:lnTo>
                      <a:lnTo>
                        <a:pt x="1168" y="74"/>
                      </a:lnTo>
                      <a:lnTo>
                        <a:pt x="1168" y="75"/>
                      </a:lnTo>
                      <a:lnTo>
                        <a:pt x="1178" y="75"/>
                      </a:lnTo>
                      <a:lnTo>
                        <a:pt x="1180" y="74"/>
                      </a:lnTo>
                      <a:lnTo>
                        <a:pt x="1180" y="74"/>
                      </a:lnTo>
                      <a:lnTo>
                        <a:pt x="1180" y="72"/>
                      </a:lnTo>
                      <a:lnTo>
                        <a:pt x="1182" y="72"/>
                      </a:lnTo>
                      <a:lnTo>
                        <a:pt x="1183" y="75"/>
                      </a:lnTo>
                      <a:lnTo>
                        <a:pt x="1185" y="75"/>
                      </a:lnTo>
                      <a:lnTo>
                        <a:pt x="1187" y="74"/>
                      </a:lnTo>
                      <a:lnTo>
                        <a:pt x="1187" y="74"/>
                      </a:lnTo>
                      <a:lnTo>
                        <a:pt x="1190" y="75"/>
                      </a:lnTo>
                      <a:lnTo>
                        <a:pt x="1192" y="75"/>
                      </a:lnTo>
                      <a:lnTo>
                        <a:pt x="1196" y="75"/>
                      </a:lnTo>
                      <a:lnTo>
                        <a:pt x="1196" y="74"/>
                      </a:lnTo>
                      <a:lnTo>
                        <a:pt x="1206" y="74"/>
                      </a:lnTo>
                      <a:lnTo>
                        <a:pt x="1206" y="74"/>
                      </a:lnTo>
                      <a:lnTo>
                        <a:pt x="1206" y="75"/>
                      </a:lnTo>
                      <a:lnTo>
                        <a:pt x="1208" y="75"/>
                      </a:lnTo>
                      <a:lnTo>
                        <a:pt x="1208" y="74"/>
                      </a:lnTo>
                      <a:lnTo>
                        <a:pt x="1213" y="74"/>
                      </a:lnTo>
                      <a:lnTo>
                        <a:pt x="1213" y="74"/>
                      </a:lnTo>
                      <a:lnTo>
                        <a:pt x="1213" y="74"/>
                      </a:lnTo>
                      <a:lnTo>
                        <a:pt x="1215" y="74"/>
                      </a:lnTo>
                      <a:lnTo>
                        <a:pt x="1215" y="70"/>
                      </a:lnTo>
                      <a:lnTo>
                        <a:pt x="1215" y="70"/>
                      </a:lnTo>
                      <a:lnTo>
                        <a:pt x="1215" y="68"/>
                      </a:lnTo>
                      <a:lnTo>
                        <a:pt x="1215" y="67"/>
                      </a:lnTo>
                      <a:lnTo>
                        <a:pt x="1215" y="67"/>
                      </a:lnTo>
                      <a:lnTo>
                        <a:pt x="1215" y="67"/>
                      </a:lnTo>
                      <a:lnTo>
                        <a:pt x="1213" y="67"/>
                      </a:lnTo>
                      <a:lnTo>
                        <a:pt x="1217" y="67"/>
                      </a:lnTo>
                      <a:lnTo>
                        <a:pt x="1217" y="70"/>
                      </a:lnTo>
                      <a:lnTo>
                        <a:pt x="1218" y="72"/>
                      </a:lnTo>
                      <a:lnTo>
                        <a:pt x="1220" y="72"/>
                      </a:lnTo>
                      <a:lnTo>
                        <a:pt x="1222" y="74"/>
                      </a:lnTo>
                      <a:lnTo>
                        <a:pt x="1222" y="74"/>
                      </a:lnTo>
                      <a:lnTo>
                        <a:pt x="1227" y="74"/>
                      </a:lnTo>
                      <a:lnTo>
                        <a:pt x="1227" y="70"/>
                      </a:lnTo>
                      <a:lnTo>
                        <a:pt x="1229" y="70"/>
                      </a:lnTo>
                      <a:lnTo>
                        <a:pt x="1231" y="74"/>
                      </a:lnTo>
                      <a:lnTo>
                        <a:pt x="1232" y="74"/>
                      </a:lnTo>
                      <a:lnTo>
                        <a:pt x="1232" y="74"/>
                      </a:lnTo>
                      <a:lnTo>
                        <a:pt x="1234" y="74"/>
                      </a:lnTo>
                      <a:lnTo>
                        <a:pt x="1234" y="74"/>
                      </a:lnTo>
                      <a:lnTo>
                        <a:pt x="1241" y="74"/>
                      </a:lnTo>
                      <a:lnTo>
                        <a:pt x="1241" y="74"/>
                      </a:lnTo>
                      <a:lnTo>
                        <a:pt x="1258" y="72"/>
                      </a:lnTo>
                      <a:lnTo>
                        <a:pt x="1258" y="70"/>
                      </a:lnTo>
                      <a:lnTo>
                        <a:pt x="1260" y="68"/>
                      </a:lnTo>
                      <a:lnTo>
                        <a:pt x="1260" y="67"/>
                      </a:lnTo>
                      <a:lnTo>
                        <a:pt x="1258" y="67"/>
                      </a:lnTo>
                      <a:lnTo>
                        <a:pt x="1258" y="61"/>
                      </a:lnTo>
                      <a:lnTo>
                        <a:pt x="1262" y="63"/>
                      </a:lnTo>
                      <a:lnTo>
                        <a:pt x="1265" y="58"/>
                      </a:lnTo>
                      <a:lnTo>
                        <a:pt x="1267" y="58"/>
                      </a:lnTo>
                      <a:lnTo>
                        <a:pt x="1269" y="54"/>
                      </a:lnTo>
                      <a:lnTo>
                        <a:pt x="1271" y="54"/>
                      </a:lnTo>
                      <a:lnTo>
                        <a:pt x="1271" y="53"/>
                      </a:lnTo>
                      <a:lnTo>
                        <a:pt x="1271" y="53"/>
                      </a:lnTo>
                      <a:lnTo>
                        <a:pt x="1271" y="51"/>
                      </a:lnTo>
                      <a:lnTo>
                        <a:pt x="1269" y="49"/>
                      </a:lnTo>
                      <a:lnTo>
                        <a:pt x="1269" y="47"/>
                      </a:lnTo>
                      <a:lnTo>
                        <a:pt x="1267" y="47"/>
                      </a:lnTo>
                      <a:lnTo>
                        <a:pt x="1267" y="47"/>
                      </a:lnTo>
                      <a:lnTo>
                        <a:pt x="1267" y="47"/>
                      </a:lnTo>
                      <a:lnTo>
                        <a:pt x="1264" y="46"/>
                      </a:lnTo>
                      <a:lnTo>
                        <a:pt x="1264" y="46"/>
                      </a:lnTo>
                      <a:lnTo>
                        <a:pt x="1262" y="46"/>
                      </a:lnTo>
                      <a:lnTo>
                        <a:pt x="1260" y="44"/>
                      </a:lnTo>
                      <a:lnTo>
                        <a:pt x="1257" y="44"/>
                      </a:lnTo>
                      <a:lnTo>
                        <a:pt x="1255" y="40"/>
                      </a:lnTo>
                      <a:lnTo>
                        <a:pt x="1253" y="40"/>
                      </a:lnTo>
                      <a:lnTo>
                        <a:pt x="1253" y="40"/>
                      </a:lnTo>
                      <a:lnTo>
                        <a:pt x="1250" y="40"/>
                      </a:lnTo>
                      <a:lnTo>
                        <a:pt x="1250" y="40"/>
                      </a:lnTo>
                      <a:lnTo>
                        <a:pt x="1250" y="40"/>
                      </a:lnTo>
                      <a:lnTo>
                        <a:pt x="1244" y="42"/>
                      </a:lnTo>
                      <a:lnTo>
                        <a:pt x="1241" y="40"/>
                      </a:lnTo>
                      <a:lnTo>
                        <a:pt x="1239" y="39"/>
                      </a:lnTo>
                      <a:lnTo>
                        <a:pt x="1238" y="39"/>
                      </a:lnTo>
                      <a:lnTo>
                        <a:pt x="1238" y="35"/>
                      </a:lnTo>
                      <a:lnTo>
                        <a:pt x="1220" y="33"/>
                      </a:lnTo>
                      <a:lnTo>
                        <a:pt x="1220" y="35"/>
                      </a:lnTo>
                      <a:lnTo>
                        <a:pt x="1218" y="35"/>
                      </a:lnTo>
                      <a:lnTo>
                        <a:pt x="1218" y="37"/>
                      </a:lnTo>
                      <a:lnTo>
                        <a:pt x="1215" y="37"/>
                      </a:lnTo>
                      <a:lnTo>
                        <a:pt x="1215" y="35"/>
                      </a:lnTo>
                      <a:lnTo>
                        <a:pt x="1213" y="35"/>
                      </a:lnTo>
                      <a:lnTo>
                        <a:pt x="1211" y="33"/>
                      </a:lnTo>
                      <a:lnTo>
                        <a:pt x="1210" y="33"/>
                      </a:lnTo>
                      <a:lnTo>
                        <a:pt x="1206" y="33"/>
                      </a:lnTo>
                      <a:lnTo>
                        <a:pt x="1204" y="33"/>
                      </a:lnTo>
                      <a:lnTo>
                        <a:pt x="1203" y="33"/>
                      </a:lnTo>
                      <a:lnTo>
                        <a:pt x="1203" y="35"/>
                      </a:lnTo>
                      <a:lnTo>
                        <a:pt x="1196" y="35"/>
                      </a:lnTo>
                      <a:lnTo>
                        <a:pt x="1196" y="39"/>
                      </a:lnTo>
                      <a:lnTo>
                        <a:pt x="1190" y="39"/>
                      </a:lnTo>
                      <a:lnTo>
                        <a:pt x="1187" y="39"/>
                      </a:lnTo>
                      <a:lnTo>
                        <a:pt x="1183" y="39"/>
                      </a:lnTo>
                      <a:lnTo>
                        <a:pt x="1180" y="40"/>
                      </a:lnTo>
                      <a:lnTo>
                        <a:pt x="1175" y="40"/>
                      </a:lnTo>
                      <a:lnTo>
                        <a:pt x="1175" y="44"/>
                      </a:lnTo>
                      <a:lnTo>
                        <a:pt x="1168" y="44"/>
                      </a:lnTo>
                      <a:lnTo>
                        <a:pt x="1168" y="42"/>
                      </a:lnTo>
                      <a:lnTo>
                        <a:pt x="1166" y="42"/>
                      </a:lnTo>
                      <a:lnTo>
                        <a:pt x="1166" y="44"/>
                      </a:lnTo>
                      <a:lnTo>
                        <a:pt x="1162" y="42"/>
                      </a:lnTo>
                      <a:lnTo>
                        <a:pt x="1161" y="40"/>
                      </a:lnTo>
                      <a:lnTo>
                        <a:pt x="1159" y="40"/>
                      </a:lnTo>
                      <a:lnTo>
                        <a:pt x="1157" y="40"/>
                      </a:lnTo>
                      <a:lnTo>
                        <a:pt x="1157" y="40"/>
                      </a:lnTo>
                      <a:lnTo>
                        <a:pt x="1155" y="40"/>
                      </a:lnTo>
                      <a:lnTo>
                        <a:pt x="1157" y="46"/>
                      </a:lnTo>
                      <a:lnTo>
                        <a:pt x="1154" y="44"/>
                      </a:lnTo>
                      <a:lnTo>
                        <a:pt x="1152" y="42"/>
                      </a:lnTo>
                      <a:lnTo>
                        <a:pt x="1150" y="42"/>
                      </a:lnTo>
                      <a:lnTo>
                        <a:pt x="1148" y="42"/>
                      </a:lnTo>
                      <a:lnTo>
                        <a:pt x="1147" y="44"/>
                      </a:lnTo>
                      <a:lnTo>
                        <a:pt x="1145" y="44"/>
                      </a:lnTo>
                      <a:lnTo>
                        <a:pt x="1145" y="42"/>
                      </a:lnTo>
                      <a:lnTo>
                        <a:pt x="1131" y="37"/>
                      </a:lnTo>
                      <a:lnTo>
                        <a:pt x="1129" y="40"/>
                      </a:lnTo>
                      <a:lnTo>
                        <a:pt x="1129" y="40"/>
                      </a:lnTo>
                      <a:lnTo>
                        <a:pt x="1129" y="33"/>
                      </a:lnTo>
                      <a:lnTo>
                        <a:pt x="1128" y="33"/>
                      </a:lnTo>
                      <a:lnTo>
                        <a:pt x="1128" y="33"/>
                      </a:lnTo>
                      <a:lnTo>
                        <a:pt x="1128" y="33"/>
                      </a:lnTo>
                      <a:lnTo>
                        <a:pt x="1126" y="33"/>
                      </a:lnTo>
                      <a:lnTo>
                        <a:pt x="1124" y="33"/>
                      </a:lnTo>
                      <a:lnTo>
                        <a:pt x="1124" y="35"/>
                      </a:lnTo>
                      <a:lnTo>
                        <a:pt x="1122" y="37"/>
                      </a:lnTo>
                      <a:lnTo>
                        <a:pt x="1122" y="37"/>
                      </a:lnTo>
                      <a:lnTo>
                        <a:pt x="1121" y="37"/>
                      </a:lnTo>
                      <a:lnTo>
                        <a:pt x="1124" y="33"/>
                      </a:lnTo>
                      <a:lnTo>
                        <a:pt x="1122" y="33"/>
                      </a:lnTo>
                      <a:lnTo>
                        <a:pt x="1122" y="33"/>
                      </a:lnTo>
                      <a:lnTo>
                        <a:pt x="1122" y="32"/>
                      </a:lnTo>
                      <a:lnTo>
                        <a:pt x="1119" y="33"/>
                      </a:lnTo>
                      <a:lnTo>
                        <a:pt x="1117" y="33"/>
                      </a:lnTo>
                      <a:lnTo>
                        <a:pt x="1115" y="35"/>
                      </a:lnTo>
                      <a:lnTo>
                        <a:pt x="1114" y="37"/>
                      </a:lnTo>
                      <a:lnTo>
                        <a:pt x="1112" y="37"/>
                      </a:lnTo>
                      <a:lnTo>
                        <a:pt x="1112" y="35"/>
                      </a:lnTo>
                      <a:lnTo>
                        <a:pt x="1114" y="33"/>
                      </a:lnTo>
                      <a:lnTo>
                        <a:pt x="1115" y="32"/>
                      </a:lnTo>
                      <a:lnTo>
                        <a:pt x="1112" y="32"/>
                      </a:lnTo>
                      <a:lnTo>
                        <a:pt x="1108" y="32"/>
                      </a:lnTo>
                      <a:lnTo>
                        <a:pt x="1110" y="30"/>
                      </a:lnTo>
                      <a:lnTo>
                        <a:pt x="1110" y="30"/>
                      </a:lnTo>
                      <a:lnTo>
                        <a:pt x="1110" y="28"/>
                      </a:lnTo>
                      <a:lnTo>
                        <a:pt x="1112" y="28"/>
                      </a:lnTo>
                      <a:lnTo>
                        <a:pt x="1114" y="30"/>
                      </a:lnTo>
                      <a:lnTo>
                        <a:pt x="1115" y="30"/>
                      </a:lnTo>
                      <a:lnTo>
                        <a:pt x="1119" y="30"/>
                      </a:lnTo>
                      <a:lnTo>
                        <a:pt x="1121" y="28"/>
                      </a:lnTo>
                      <a:lnTo>
                        <a:pt x="1126" y="26"/>
                      </a:lnTo>
                      <a:lnTo>
                        <a:pt x="1126" y="23"/>
                      </a:lnTo>
                      <a:lnTo>
                        <a:pt x="1122" y="21"/>
                      </a:lnTo>
                      <a:lnTo>
                        <a:pt x="1117" y="19"/>
                      </a:lnTo>
                      <a:lnTo>
                        <a:pt x="1115" y="19"/>
                      </a:lnTo>
                      <a:lnTo>
                        <a:pt x="1115" y="19"/>
                      </a:lnTo>
                      <a:lnTo>
                        <a:pt x="1112" y="19"/>
                      </a:lnTo>
                      <a:lnTo>
                        <a:pt x="1112" y="16"/>
                      </a:lnTo>
                      <a:lnTo>
                        <a:pt x="1108" y="16"/>
                      </a:lnTo>
                      <a:lnTo>
                        <a:pt x="1107" y="16"/>
                      </a:lnTo>
                      <a:lnTo>
                        <a:pt x="1103" y="16"/>
                      </a:lnTo>
                      <a:lnTo>
                        <a:pt x="1101" y="11"/>
                      </a:lnTo>
                      <a:lnTo>
                        <a:pt x="1094" y="11"/>
                      </a:lnTo>
                      <a:lnTo>
                        <a:pt x="1094" y="11"/>
                      </a:lnTo>
                      <a:lnTo>
                        <a:pt x="1093" y="11"/>
                      </a:lnTo>
                      <a:lnTo>
                        <a:pt x="1093" y="12"/>
                      </a:lnTo>
                      <a:lnTo>
                        <a:pt x="1087" y="12"/>
                      </a:lnTo>
                      <a:lnTo>
                        <a:pt x="1087" y="12"/>
                      </a:lnTo>
                      <a:lnTo>
                        <a:pt x="1079" y="12"/>
                      </a:lnTo>
                      <a:lnTo>
                        <a:pt x="1079" y="12"/>
                      </a:lnTo>
                      <a:lnTo>
                        <a:pt x="1075" y="12"/>
                      </a:lnTo>
                      <a:lnTo>
                        <a:pt x="1073" y="11"/>
                      </a:lnTo>
                      <a:lnTo>
                        <a:pt x="1072" y="9"/>
                      </a:lnTo>
                      <a:lnTo>
                        <a:pt x="1072" y="7"/>
                      </a:lnTo>
                      <a:lnTo>
                        <a:pt x="1070" y="4"/>
                      </a:lnTo>
                      <a:lnTo>
                        <a:pt x="1065" y="5"/>
                      </a:lnTo>
                      <a:lnTo>
                        <a:pt x="1058" y="5"/>
                      </a:lnTo>
                      <a:lnTo>
                        <a:pt x="1052" y="5"/>
                      </a:lnTo>
                      <a:lnTo>
                        <a:pt x="1049" y="4"/>
                      </a:lnTo>
                      <a:lnTo>
                        <a:pt x="1047" y="2"/>
                      </a:lnTo>
                      <a:lnTo>
                        <a:pt x="1046" y="0"/>
                      </a:lnTo>
                      <a:lnTo>
                        <a:pt x="1044" y="0"/>
                      </a:lnTo>
                      <a:lnTo>
                        <a:pt x="1044" y="2"/>
                      </a:lnTo>
                      <a:lnTo>
                        <a:pt x="1042" y="2"/>
                      </a:lnTo>
                      <a:lnTo>
                        <a:pt x="1042" y="2"/>
                      </a:lnTo>
                      <a:lnTo>
                        <a:pt x="1040" y="0"/>
                      </a:lnTo>
                      <a:lnTo>
                        <a:pt x="1037" y="0"/>
                      </a:lnTo>
                      <a:lnTo>
                        <a:pt x="1035" y="2"/>
                      </a:lnTo>
                      <a:lnTo>
                        <a:pt x="1033" y="4"/>
                      </a:lnTo>
                      <a:lnTo>
                        <a:pt x="1032" y="5"/>
                      </a:lnTo>
                      <a:lnTo>
                        <a:pt x="1030" y="7"/>
                      </a:lnTo>
                      <a:lnTo>
                        <a:pt x="1030" y="9"/>
                      </a:lnTo>
                      <a:lnTo>
                        <a:pt x="1030" y="11"/>
                      </a:lnTo>
                      <a:lnTo>
                        <a:pt x="1032" y="11"/>
                      </a:lnTo>
                      <a:lnTo>
                        <a:pt x="1032" y="11"/>
                      </a:lnTo>
                      <a:lnTo>
                        <a:pt x="1033" y="11"/>
                      </a:lnTo>
                      <a:lnTo>
                        <a:pt x="1033" y="12"/>
                      </a:lnTo>
                      <a:lnTo>
                        <a:pt x="1035" y="12"/>
                      </a:lnTo>
                      <a:lnTo>
                        <a:pt x="1035" y="12"/>
                      </a:lnTo>
                      <a:lnTo>
                        <a:pt x="1037" y="12"/>
                      </a:lnTo>
                      <a:lnTo>
                        <a:pt x="1037" y="16"/>
                      </a:lnTo>
                      <a:lnTo>
                        <a:pt x="1037" y="16"/>
                      </a:lnTo>
                      <a:lnTo>
                        <a:pt x="1037" y="18"/>
                      </a:lnTo>
                      <a:lnTo>
                        <a:pt x="1040" y="19"/>
                      </a:lnTo>
                      <a:lnTo>
                        <a:pt x="1040" y="21"/>
                      </a:lnTo>
                      <a:lnTo>
                        <a:pt x="1044" y="21"/>
                      </a:lnTo>
                      <a:lnTo>
                        <a:pt x="1044" y="23"/>
                      </a:lnTo>
                      <a:lnTo>
                        <a:pt x="1052" y="23"/>
                      </a:lnTo>
                      <a:lnTo>
                        <a:pt x="1056" y="23"/>
                      </a:lnTo>
                      <a:lnTo>
                        <a:pt x="1061" y="25"/>
                      </a:lnTo>
                      <a:lnTo>
                        <a:pt x="1063" y="28"/>
                      </a:lnTo>
                      <a:lnTo>
                        <a:pt x="1066" y="26"/>
                      </a:lnTo>
                      <a:lnTo>
                        <a:pt x="1068" y="26"/>
                      </a:lnTo>
                      <a:lnTo>
                        <a:pt x="1068" y="25"/>
                      </a:lnTo>
                      <a:lnTo>
                        <a:pt x="1070" y="23"/>
                      </a:lnTo>
                      <a:lnTo>
                        <a:pt x="1073" y="23"/>
                      </a:lnTo>
                      <a:lnTo>
                        <a:pt x="1073" y="25"/>
                      </a:lnTo>
                      <a:lnTo>
                        <a:pt x="1079" y="25"/>
                      </a:lnTo>
                      <a:lnTo>
                        <a:pt x="1079" y="26"/>
                      </a:lnTo>
                      <a:lnTo>
                        <a:pt x="1084" y="26"/>
                      </a:lnTo>
                      <a:lnTo>
                        <a:pt x="1084" y="28"/>
                      </a:lnTo>
                      <a:lnTo>
                        <a:pt x="1087" y="28"/>
                      </a:lnTo>
                      <a:lnTo>
                        <a:pt x="1087" y="30"/>
                      </a:lnTo>
                      <a:lnTo>
                        <a:pt x="1087" y="30"/>
                      </a:lnTo>
                      <a:lnTo>
                        <a:pt x="1089" y="30"/>
                      </a:lnTo>
                      <a:lnTo>
                        <a:pt x="1089" y="30"/>
                      </a:lnTo>
                      <a:lnTo>
                        <a:pt x="1089" y="32"/>
                      </a:lnTo>
                      <a:lnTo>
                        <a:pt x="1091" y="32"/>
                      </a:lnTo>
                      <a:lnTo>
                        <a:pt x="1091" y="32"/>
                      </a:lnTo>
                      <a:lnTo>
                        <a:pt x="1091" y="33"/>
                      </a:lnTo>
                      <a:lnTo>
                        <a:pt x="1093" y="35"/>
                      </a:lnTo>
                      <a:lnTo>
                        <a:pt x="1094" y="37"/>
                      </a:lnTo>
                      <a:lnTo>
                        <a:pt x="1096" y="37"/>
                      </a:lnTo>
                      <a:lnTo>
                        <a:pt x="1096" y="46"/>
                      </a:lnTo>
                      <a:lnTo>
                        <a:pt x="1096" y="46"/>
                      </a:lnTo>
                      <a:lnTo>
                        <a:pt x="1094" y="51"/>
                      </a:lnTo>
                      <a:lnTo>
                        <a:pt x="1093" y="51"/>
                      </a:lnTo>
                      <a:lnTo>
                        <a:pt x="1094" y="60"/>
                      </a:lnTo>
                      <a:lnTo>
                        <a:pt x="1093" y="61"/>
                      </a:lnTo>
                      <a:lnTo>
                        <a:pt x="1093" y="61"/>
                      </a:lnTo>
                      <a:lnTo>
                        <a:pt x="1093" y="63"/>
                      </a:lnTo>
                      <a:lnTo>
                        <a:pt x="1093" y="63"/>
                      </a:lnTo>
                      <a:lnTo>
                        <a:pt x="1093" y="68"/>
                      </a:lnTo>
                      <a:lnTo>
                        <a:pt x="1096" y="70"/>
                      </a:lnTo>
                      <a:lnTo>
                        <a:pt x="1096" y="70"/>
                      </a:lnTo>
                      <a:lnTo>
                        <a:pt x="1094" y="72"/>
                      </a:lnTo>
                      <a:lnTo>
                        <a:pt x="1094" y="75"/>
                      </a:lnTo>
                      <a:lnTo>
                        <a:pt x="1094" y="77"/>
                      </a:lnTo>
                      <a:lnTo>
                        <a:pt x="1094" y="77"/>
                      </a:lnTo>
                      <a:lnTo>
                        <a:pt x="1096" y="77"/>
                      </a:lnTo>
                      <a:lnTo>
                        <a:pt x="1096" y="79"/>
                      </a:lnTo>
                      <a:lnTo>
                        <a:pt x="1100" y="79"/>
                      </a:lnTo>
                      <a:lnTo>
                        <a:pt x="1100" y="77"/>
                      </a:lnTo>
                      <a:lnTo>
                        <a:pt x="1101" y="77"/>
                      </a:lnTo>
                      <a:lnTo>
                        <a:pt x="1103" y="75"/>
                      </a:lnTo>
                      <a:lnTo>
                        <a:pt x="1103" y="74"/>
                      </a:lnTo>
                      <a:lnTo>
                        <a:pt x="1108" y="74"/>
                      </a:lnTo>
                      <a:lnTo>
                        <a:pt x="1108" y="79"/>
                      </a:lnTo>
                      <a:lnTo>
                        <a:pt x="1114" y="77"/>
                      </a:lnTo>
                      <a:lnTo>
                        <a:pt x="1119" y="75"/>
                      </a:lnTo>
                      <a:lnTo>
                        <a:pt x="1124" y="75"/>
                      </a:lnTo>
                      <a:lnTo>
                        <a:pt x="1129" y="74"/>
                      </a:lnTo>
                      <a:close/>
                      <a:moveTo>
                        <a:pt x="766" y="2"/>
                      </a:moveTo>
                      <a:lnTo>
                        <a:pt x="761" y="2"/>
                      </a:lnTo>
                      <a:lnTo>
                        <a:pt x="761" y="11"/>
                      </a:lnTo>
                      <a:lnTo>
                        <a:pt x="766" y="9"/>
                      </a:lnTo>
                      <a:lnTo>
                        <a:pt x="768" y="7"/>
                      </a:lnTo>
                      <a:lnTo>
                        <a:pt x="768" y="5"/>
                      </a:lnTo>
                      <a:lnTo>
                        <a:pt x="768" y="4"/>
                      </a:lnTo>
                      <a:lnTo>
                        <a:pt x="766" y="2"/>
                      </a:lnTo>
                      <a:close/>
                      <a:moveTo>
                        <a:pt x="991" y="4"/>
                      </a:moveTo>
                      <a:lnTo>
                        <a:pt x="991" y="5"/>
                      </a:lnTo>
                      <a:lnTo>
                        <a:pt x="991" y="5"/>
                      </a:lnTo>
                      <a:lnTo>
                        <a:pt x="991" y="11"/>
                      </a:lnTo>
                      <a:lnTo>
                        <a:pt x="990" y="11"/>
                      </a:lnTo>
                      <a:lnTo>
                        <a:pt x="990" y="12"/>
                      </a:lnTo>
                      <a:lnTo>
                        <a:pt x="991" y="12"/>
                      </a:lnTo>
                      <a:lnTo>
                        <a:pt x="993" y="14"/>
                      </a:lnTo>
                      <a:lnTo>
                        <a:pt x="991" y="16"/>
                      </a:lnTo>
                      <a:lnTo>
                        <a:pt x="988" y="16"/>
                      </a:lnTo>
                      <a:lnTo>
                        <a:pt x="984" y="16"/>
                      </a:lnTo>
                      <a:lnTo>
                        <a:pt x="983" y="12"/>
                      </a:lnTo>
                      <a:lnTo>
                        <a:pt x="983" y="12"/>
                      </a:lnTo>
                      <a:lnTo>
                        <a:pt x="984" y="12"/>
                      </a:lnTo>
                      <a:lnTo>
                        <a:pt x="984" y="12"/>
                      </a:lnTo>
                      <a:lnTo>
                        <a:pt x="986" y="11"/>
                      </a:lnTo>
                      <a:lnTo>
                        <a:pt x="984" y="11"/>
                      </a:lnTo>
                      <a:lnTo>
                        <a:pt x="984" y="9"/>
                      </a:lnTo>
                      <a:lnTo>
                        <a:pt x="983" y="7"/>
                      </a:lnTo>
                      <a:lnTo>
                        <a:pt x="981" y="2"/>
                      </a:lnTo>
                      <a:lnTo>
                        <a:pt x="977" y="4"/>
                      </a:lnTo>
                      <a:lnTo>
                        <a:pt x="972" y="5"/>
                      </a:lnTo>
                      <a:lnTo>
                        <a:pt x="972" y="7"/>
                      </a:lnTo>
                      <a:lnTo>
                        <a:pt x="972" y="7"/>
                      </a:lnTo>
                      <a:lnTo>
                        <a:pt x="970" y="7"/>
                      </a:lnTo>
                      <a:lnTo>
                        <a:pt x="970" y="9"/>
                      </a:lnTo>
                      <a:lnTo>
                        <a:pt x="972" y="9"/>
                      </a:lnTo>
                      <a:lnTo>
                        <a:pt x="972" y="11"/>
                      </a:lnTo>
                      <a:lnTo>
                        <a:pt x="974" y="11"/>
                      </a:lnTo>
                      <a:lnTo>
                        <a:pt x="977" y="11"/>
                      </a:lnTo>
                      <a:lnTo>
                        <a:pt x="979" y="12"/>
                      </a:lnTo>
                      <a:lnTo>
                        <a:pt x="983" y="12"/>
                      </a:lnTo>
                      <a:lnTo>
                        <a:pt x="981" y="16"/>
                      </a:lnTo>
                      <a:lnTo>
                        <a:pt x="970" y="16"/>
                      </a:lnTo>
                      <a:lnTo>
                        <a:pt x="970" y="19"/>
                      </a:lnTo>
                      <a:lnTo>
                        <a:pt x="970" y="19"/>
                      </a:lnTo>
                      <a:lnTo>
                        <a:pt x="974" y="23"/>
                      </a:lnTo>
                      <a:lnTo>
                        <a:pt x="977" y="25"/>
                      </a:lnTo>
                      <a:lnTo>
                        <a:pt x="977" y="26"/>
                      </a:lnTo>
                      <a:lnTo>
                        <a:pt x="977" y="30"/>
                      </a:lnTo>
                      <a:lnTo>
                        <a:pt x="976" y="33"/>
                      </a:lnTo>
                      <a:lnTo>
                        <a:pt x="979" y="33"/>
                      </a:lnTo>
                      <a:lnTo>
                        <a:pt x="979" y="37"/>
                      </a:lnTo>
                      <a:lnTo>
                        <a:pt x="977" y="37"/>
                      </a:lnTo>
                      <a:lnTo>
                        <a:pt x="977" y="39"/>
                      </a:lnTo>
                      <a:lnTo>
                        <a:pt x="976" y="39"/>
                      </a:lnTo>
                      <a:lnTo>
                        <a:pt x="972" y="37"/>
                      </a:lnTo>
                      <a:lnTo>
                        <a:pt x="974" y="32"/>
                      </a:lnTo>
                      <a:lnTo>
                        <a:pt x="969" y="30"/>
                      </a:lnTo>
                      <a:lnTo>
                        <a:pt x="965" y="26"/>
                      </a:lnTo>
                      <a:lnTo>
                        <a:pt x="962" y="23"/>
                      </a:lnTo>
                      <a:lnTo>
                        <a:pt x="960" y="19"/>
                      </a:lnTo>
                      <a:lnTo>
                        <a:pt x="960" y="16"/>
                      </a:lnTo>
                      <a:lnTo>
                        <a:pt x="958" y="14"/>
                      </a:lnTo>
                      <a:lnTo>
                        <a:pt x="958" y="12"/>
                      </a:lnTo>
                      <a:lnTo>
                        <a:pt x="955" y="14"/>
                      </a:lnTo>
                      <a:lnTo>
                        <a:pt x="951" y="14"/>
                      </a:lnTo>
                      <a:lnTo>
                        <a:pt x="950" y="19"/>
                      </a:lnTo>
                      <a:lnTo>
                        <a:pt x="953" y="19"/>
                      </a:lnTo>
                      <a:lnTo>
                        <a:pt x="953" y="23"/>
                      </a:lnTo>
                      <a:lnTo>
                        <a:pt x="953" y="25"/>
                      </a:lnTo>
                      <a:lnTo>
                        <a:pt x="951" y="25"/>
                      </a:lnTo>
                      <a:lnTo>
                        <a:pt x="951" y="26"/>
                      </a:lnTo>
                      <a:lnTo>
                        <a:pt x="953" y="28"/>
                      </a:lnTo>
                      <a:lnTo>
                        <a:pt x="955" y="32"/>
                      </a:lnTo>
                      <a:lnTo>
                        <a:pt x="955" y="32"/>
                      </a:lnTo>
                      <a:lnTo>
                        <a:pt x="958" y="32"/>
                      </a:lnTo>
                      <a:lnTo>
                        <a:pt x="958" y="35"/>
                      </a:lnTo>
                      <a:lnTo>
                        <a:pt x="958" y="37"/>
                      </a:lnTo>
                      <a:lnTo>
                        <a:pt x="960" y="40"/>
                      </a:lnTo>
                      <a:lnTo>
                        <a:pt x="960" y="40"/>
                      </a:lnTo>
                      <a:lnTo>
                        <a:pt x="960" y="40"/>
                      </a:lnTo>
                      <a:lnTo>
                        <a:pt x="958" y="40"/>
                      </a:lnTo>
                      <a:lnTo>
                        <a:pt x="956" y="40"/>
                      </a:lnTo>
                      <a:lnTo>
                        <a:pt x="956" y="40"/>
                      </a:lnTo>
                      <a:lnTo>
                        <a:pt x="955" y="40"/>
                      </a:lnTo>
                      <a:lnTo>
                        <a:pt x="955" y="39"/>
                      </a:lnTo>
                      <a:lnTo>
                        <a:pt x="944" y="40"/>
                      </a:lnTo>
                      <a:lnTo>
                        <a:pt x="944" y="44"/>
                      </a:lnTo>
                      <a:lnTo>
                        <a:pt x="946" y="44"/>
                      </a:lnTo>
                      <a:lnTo>
                        <a:pt x="946" y="46"/>
                      </a:lnTo>
                      <a:lnTo>
                        <a:pt x="941" y="46"/>
                      </a:lnTo>
                      <a:lnTo>
                        <a:pt x="941" y="53"/>
                      </a:lnTo>
                      <a:lnTo>
                        <a:pt x="944" y="53"/>
                      </a:lnTo>
                      <a:lnTo>
                        <a:pt x="944" y="54"/>
                      </a:lnTo>
                      <a:lnTo>
                        <a:pt x="953" y="53"/>
                      </a:lnTo>
                      <a:lnTo>
                        <a:pt x="955" y="49"/>
                      </a:lnTo>
                      <a:lnTo>
                        <a:pt x="962" y="47"/>
                      </a:lnTo>
                      <a:lnTo>
                        <a:pt x="962" y="46"/>
                      </a:lnTo>
                      <a:lnTo>
                        <a:pt x="972" y="47"/>
                      </a:lnTo>
                      <a:lnTo>
                        <a:pt x="976" y="46"/>
                      </a:lnTo>
                      <a:lnTo>
                        <a:pt x="979" y="44"/>
                      </a:lnTo>
                      <a:lnTo>
                        <a:pt x="979" y="47"/>
                      </a:lnTo>
                      <a:lnTo>
                        <a:pt x="976" y="49"/>
                      </a:lnTo>
                      <a:lnTo>
                        <a:pt x="974" y="51"/>
                      </a:lnTo>
                      <a:lnTo>
                        <a:pt x="972" y="53"/>
                      </a:lnTo>
                      <a:lnTo>
                        <a:pt x="969" y="54"/>
                      </a:lnTo>
                      <a:lnTo>
                        <a:pt x="969" y="56"/>
                      </a:lnTo>
                      <a:lnTo>
                        <a:pt x="969" y="58"/>
                      </a:lnTo>
                      <a:lnTo>
                        <a:pt x="969" y="60"/>
                      </a:lnTo>
                      <a:lnTo>
                        <a:pt x="969" y="63"/>
                      </a:lnTo>
                      <a:lnTo>
                        <a:pt x="974" y="63"/>
                      </a:lnTo>
                      <a:lnTo>
                        <a:pt x="979" y="65"/>
                      </a:lnTo>
                      <a:lnTo>
                        <a:pt x="984" y="65"/>
                      </a:lnTo>
                      <a:lnTo>
                        <a:pt x="984" y="63"/>
                      </a:lnTo>
                      <a:lnTo>
                        <a:pt x="984" y="63"/>
                      </a:lnTo>
                      <a:lnTo>
                        <a:pt x="986" y="63"/>
                      </a:lnTo>
                      <a:lnTo>
                        <a:pt x="995" y="65"/>
                      </a:lnTo>
                      <a:lnTo>
                        <a:pt x="995" y="63"/>
                      </a:lnTo>
                      <a:lnTo>
                        <a:pt x="997" y="63"/>
                      </a:lnTo>
                      <a:lnTo>
                        <a:pt x="1000" y="61"/>
                      </a:lnTo>
                      <a:lnTo>
                        <a:pt x="1002" y="63"/>
                      </a:lnTo>
                      <a:lnTo>
                        <a:pt x="1004" y="63"/>
                      </a:lnTo>
                      <a:lnTo>
                        <a:pt x="1009" y="63"/>
                      </a:lnTo>
                      <a:lnTo>
                        <a:pt x="1014" y="63"/>
                      </a:lnTo>
                      <a:lnTo>
                        <a:pt x="1018" y="61"/>
                      </a:lnTo>
                      <a:lnTo>
                        <a:pt x="1018" y="60"/>
                      </a:lnTo>
                      <a:lnTo>
                        <a:pt x="1016" y="58"/>
                      </a:lnTo>
                      <a:lnTo>
                        <a:pt x="1016" y="58"/>
                      </a:lnTo>
                      <a:lnTo>
                        <a:pt x="1016" y="56"/>
                      </a:lnTo>
                      <a:lnTo>
                        <a:pt x="1018" y="56"/>
                      </a:lnTo>
                      <a:lnTo>
                        <a:pt x="1018" y="54"/>
                      </a:lnTo>
                      <a:lnTo>
                        <a:pt x="1019" y="54"/>
                      </a:lnTo>
                      <a:lnTo>
                        <a:pt x="1018" y="53"/>
                      </a:lnTo>
                      <a:lnTo>
                        <a:pt x="1016" y="51"/>
                      </a:lnTo>
                      <a:lnTo>
                        <a:pt x="1016" y="51"/>
                      </a:lnTo>
                      <a:lnTo>
                        <a:pt x="1014" y="49"/>
                      </a:lnTo>
                      <a:lnTo>
                        <a:pt x="1014" y="44"/>
                      </a:lnTo>
                      <a:lnTo>
                        <a:pt x="1016" y="44"/>
                      </a:lnTo>
                      <a:lnTo>
                        <a:pt x="1016" y="40"/>
                      </a:lnTo>
                      <a:lnTo>
                        <a:pt x="1016" y="40"/>
                      </a:lnTo>
                      <a:lnTo>
                        <a:pt x="1016" y="40"/>
                      </a:lnTo>
                      <a:lnTo>
                        <a:pt x="1011" y="40"/>
                      </a:lnTo>
                      <a:lnTo>
                        <a:pt x="1011" y="39"/>
                      </a:lnTo>
                      <a:lnTo>
                        <a:pt x="1011" y="37"/>
                      </a:lnTo>
                      <a:lnTo>
                        <a:pt x="1011" y="35"/>
                      </a:lnTo>
                      <a:lnTo>
                        <a:pt x="1011" y="33"/>
                      </a:lnTo>
                      <a:lnTo>
                        <a:pt x="1011" y="30"/>
                      </a:lnTo>
                      <a:lnTo>
                        <a:pt x="1009" y="30"/>
                      </a:lnTo>
                      <a:lnTo>
                        <a:pt x="1009" y="26"/>
                      </a:lnTo>
                      <a:lnTo>
                        <a:pt x="1009" y="26"/>
                      </a:lnTo>
                      <a:lnTo>
                        <a:pt x="1007" y="19"/>
                      </a:lnTo>
                      <a:lnTo>
                        <a:pt x="1009" y="19"/>
                      </a:lnTo>
                      <a:lnTo>
                        <a:pt x="1009" y="18"/>
                      </a:lnTo>
                      <a:lnTo>
                        <a:pt x="1007" y="16"/>
                      </a:lnTo>
                      <a:lnTo>
                        <a:pt x="1007" y="16"/>
                      </a:lnTo>
                      <a:lnTo>
                        <a:pt x="1005" y="16"/>
                      </a:lnTo>
                      <a:lnTo>
                        <a:pt x="1004" y="16"/>
                      </a:lnTo>
                      <a:lnTo>
                        <a:pt x="1004" y="14"/>
                      </a:lnTo>
                      <a:lnTo>
                        <a:pt x="998" y="12"/>
                      </a:lnTo>
                      <a:lnTo>
                        <a:pt x="1000" y="11"/>
                      </a:lnTo>
                      <a:lnTo>
                        <a:pt x="997" y="7"/>
                      </a:lnTo>
                      <a:lnTo>
                        <a:pt x="995" y="4"/>
                      </a:lnTo>
                      <a:lnTo>
                        <a:pt x="991" y="4"/>
                      </a:lnTo>
                      <a:close/>
                      <a:moveTo>
                        <a:pt x="920" y="4"/>
                      </a:moveTo>
                      <a:lnTo>
                        <a:pt x="918" y="7"/>
                      </a:lnTo>
                      <a:lnTo>
                        <a:pt x="916" y="11"/>
                      </a:lnTo>
                      <a:lnTo>
                        <a:pt x="915" y="14"/>
                      </a:lnTo>
                      <a:lnTo>
                        <a:pt x="915" y="16"/>
                      </a:lnTo>
                      <a:lnTo>
                        <a:pt x="929" y="12"/>
                      </a:lnTo>
                      <a:lnTo>
                        <a:pt x="929" y="11"/>
                      </a:lnTo>
                      <a:lnTo>
                        <a:pt x="930" y="11"/>
                      </a:lnTo>
                      <a:lnTo>
                        <a:pt x="929" y="9"/>
                      </a:lnTo>
                      <a:lnTo>
                        <a:pt x="929" y="7"/>
                      </a:lnTo>
                      <a:lnTo>
                        <a:pt x="927" y="7"/>
                      </a:lnTo>
                      <a:lnTo>
                        <a:pt x="925" y="7"/>
                      </a:lnTo>
                      <a:lnTo>
                        <a:pt x="923" y="7"/>
                      </a:lnTo>
                      <a:lnTo>
                        <a:pt x="923" y="5"/>
                      </a:lnTo>
                      <a:lnTo>
                        <a:pt x="920" y="4"/>
                      </a:lnTo>
                      <a:close/>
                      <a:moveTo>
                        <a:pt x="1110" y="7"/>
                      </a:moveTo>
                      <a:lnTo>
                        <a:pt x="1108" y="7"/>
                      </a:lnTo>
                      <a:lnTo>
                        <a:pt x="1110" y="11"/>
                      </a:lnTo>
                      <a:lnTo>
                        <a:pt x="1112" y="14"/>
                      </a:lnTo>
                      <a:lnTo>
                        <a:pt x="1114" y="14"/>
                      </a:lnTo>
                      <a:lnTo>
                        <a:pt x="1114" y="14"/>
                      </a:lnTo>
                      <a:lnTo>
                        <a:pt x="1115" y="16"/>
                      </a:lnTo>
                      <a:lnTo>
                        <a:pt x="1121" y="16"/>
                      </a:lnTo>
                      <a:lnTo>
                        <a:pt x="1119" y="12"/>
                      </a:lnTo>
                      <a:lnTo>
                        <a:pt x="1119" y="9"/>
                      </a:lnTo>
                      <a:lnTo>
                        <a:pt x="1117" y="4"/>
                      </a:lnTo>
                      <a:lnTo>
                        <a:pt x="1110" y="5"/>
                      </a:lnTo>
                      <a:lnTo>
                        <a:pt x="1110" y="7"/>
                      </a:lnTo>
                      <a:close/>
                      <a:moveTo>
                        <a:pt x="3145" y="152"/>
                      </a:moveTo>
                      <a:lnTo>
                        <a:pt x="3145" y="157"/>
                      </a:lnTo>
                      <a:lnTo>
                        <a:pt x="3147" y="159"/>
                      </a:lnTo>
                      <a:lnTo>
                        <a:pt x="3147" y="163"/>
                      </a:lnTo>
                      <a:lnTo>
                        <a:pt x="3149" y="166"/>
                      </a:lnTo>
                      <a:lnTo>
                        <a:pt x="3149" y="166"/>
                      </a:lnTo>
                      <a:lnTo>
                        <a:pt x="3149" y="168"/>
                      </a:lnTo>
                      <a:lnTo>
                        <a:pt x="3154" y="168"/>
                      </a:lnTo>
                      <a:lnTo>
                        <a:pt x="3154" y="164"/>
                      </a:lnTo>
                      <a:lnTo>
                        <a:pt x="3156" y="164"/>
                      </a:lnTo>
                      <a:lnTo>
                        <a:pt x="3158" y="164"/>
                      </a:lnTo>
                      <a:lnTo>
                        <a:pt x="3158" y="164"/>
                      </a:lnTo>
                      <a:lnTo>
                        <a:pt x="3158" y="163"/>
                      </a:lnTo>
                      <a:lnTo>
                        <a:pt x="3158" y="163"/>
                      </a:lnTo>
                      <a:lnTo>
                        <a:pt x="3158" y="161"/>
                      </a:lnTo>
                      <a:lnTo>
                        <a:pt x="3161" y="161"/>
                      </a:lnTo>
                      <a:lnTo>
                        <a:pt x="3163" y="163"/>
                      </a:lnTo>
                      <a:lnTo>
                        <a:pt x="3163" y="164"/>
                      </a:lnTo>
                      <a:lnTo>
                        <a:pt x="3164" y="164"/>
                      </a:lnTo>
                      <a:lnTo>
                        <a:pt x="3166" y="163"/>
                      </a:lnTo>
                      <a:lnTo>
                        <a:pt x="3168" y="163"/>
                      </a:lnTo>
                      <a:lnTo>
                        <a:pt x="3168" y="161"/>
                      </a:lnTo>
                      <a:lnTo>
                        <a:pt x="3175" y="161"/>
                      </a:lnTo>
                      <a:lnTo>
                        <a:pt x="3173" y="163"/>
                      </a:lnTo>
                      <a:lnTo>
                        <a:pt x="3173" y="164"/>
                      </a:lnTo>
                      <a:lnTo>
                        <a:pt x="3171" y="166"/>
                      </a:lnTo>
                      <a:lnTo>
                        <a:pt x="3173" y="168"/>
                      </a:lnTo>
                      <a:lnTo>
                        <a:pt x="3175" y="171"/>
                      </a:lnTo>
                      <a:lnTo>
                        <a:pt x="3182" y="171"/>
                      </a:lnTo>
                      <a:lnTo>
                        <a:pt x="3182" y="171"/>
                      </a:lnTo>
                      <a:lnTo>
                        <a:pt x="3185" y="170"/>
                      </a:lnTo>
                      <a:lnTo>
                        <a:pt x="3185" y="177"/>
                      </a:lnTo>
                      <a:lnTo>
                        <a:pt x="3182" y="175"/>
                      </a:lnTo>
                      <a:lnTo>
                        <a:pt x="3182" y="177"/>
                      </a:lnTo>
                      <a:lnTo>
                        <a:pt x="3180" y="177"/>
                      </a:lnTo>
                      <a:lnTo>
                        <a:pt x="3180" y="178"/>
                      </a:lnTo>
                      <a:lnTo>
                        <a:pt x="3180" y="178"/>
                      </a:lnTo>
                      <a:lnTo>
                        <a:pt x="3177" y="178"/>
                      </a:lnTo>
                      <a:lnTo>
                        <a:pt x="3177" y="178"/>
                      </a:lnTo>
                      <a:lnTo>
                        <a:pt x="3175" y="178"/>
                      </a:lnTo>
                      <a:lnTo>
                        <a:pt x="3177" y="184"/>
                      </a:lnTo>
                      <a:lnTo>
                        <a:pt x="3178" y="184"/>
                      </a:lnTo>
                      <a:lnTo>
                        <a:pt x="3178" y="187"/>
                      </a:lnTo>
                      <a:lnTo>
                        <a:pt x="3178" y="187"/>
                      </a:lnTo>
                      <a:lnTo>
                        <a:pt x="3178" y="187"/>
                      </a:lnTo>
                      <a:lnTo>
                        <a:pt x="3173" y="187"/>
                      </a:lnTo>
                      <a:lnTo>
                        <a:pt x="3173" y="191"/>
                      </a:lnTo>
                      <a:lnTo>
                        <a:pt x="3175" y="191"/>
                      </a:lnTo>
                      <a:lnTo>
                        <a:pt x="3175" y="192"/>
                      </a:lnTo>
                      <a:lnTo>
                        <a:pt x="3178" y="192"/>
                      </a:lnTo>
                      <a:lnTo>
                        <a:pt x="3182" y="192"/>
                      </a:lnTo>
                      <a:lnTo>
                        <a:pt x="3184" y="191"/>
                      </a:lnTo>
                      <a:lnTo>
                        <a:pt x="3189" y="191"/>
                      </a:lnTo>
                      <a:lnTo>
                        <a:pt x="3191" y="194"/>
                      </a:lnTo>
                      <a:lnTo>
                        <a:pt x="3194" y="194"/>
                      </a:lnTo>
                      <a:lnTo>
                        <a:pt x="3194" y="194"/>
                      </a:lnTo>
                      <a:lnTo>
                        <a:pt x="3198" y="196"/>
                      </a:lnTo>
                      <a:lnTo>
                        <a:pt x="3198" y="191"/>
                      </a:lnTo>
                      <a:lnTo>
                        <a:pt x="3199" y="191"/>
                      </a:lnTo>
                      <a:lnTo>
                        <a:pt x="3201" y="191"/>
                      </a:lnTo>
                      <a:lnTo>
                        <a:pt x="3201" y="187"/>
                      </a:lnTo>
                      <a:lnTo>
                        <a:pt x="3203" y="189"/>
                      </a:lnTo>
                      <a:lnTo>
                        <a:pt x="3205" y="189"/>
                      </a:lnTo>
                      <a:lnTo>
                        <a:pt x="3206" y="191"/>
                      </a:lnTo>
                      <a:lnTo>
                        <a:pt x="3206" y="192"/>
                      </a:lnTo>
                      <a:lnTo>
                        <a:pt x="3210" y="192"/>
                      </a:lnTo>
                      <a:lnTo>
                        <a:pt x="3213" y="192"/>
                      </a:lnTo>
                      <a:lnTo>
                        <a:pt x="3217" y="191"/>
                      </a:lnTo>
                      <a:lnTo>
                        <a:pt x="3219" y="191"/>
                      </a:lnTo>
                      <a:lnTo>
                        <a:pt x="3219" y="191"/>
                      </a:lnTo>
                      <a:lnTo>
                        <a:pt x="3219" y="192"/>
                      </a:lnTo>
                      <a:lnTo>
                        <a:pt x="3220" y="192"/>
                      </a:lnTo>
                      <a:lnTo>
                        <a:pt x="3220" y="194"/>
                      </a:lnTo>
                      <a:lnTo>
                        <a:pt x="3220" y="194"/>
                      </a:lnTo>
                      <a:lnTo>
                        <a:pt x="3220" y="191"/>
                      </a:lnTo>
                      <a:lnTo>
                        <a:pt x="3220" y="191"/>
                      </a:lnTo>
                      <a:lnTo>
                        <a:pt x="3219" y="189"/>
                      </a:lnTo>
                      <a:lnTo>
                        <a:pt x="3219" y="187"/>
                      </a:lnTo>
                      <a:lnTo>
                        <a:pt x="3219" y="184"/>
                      </a:lnTo>
                      <a:lnTo>
                        <a:pt x="3227" y="184"/>
                      </a:lnTo>
                      <a:lnTo>
                        <a:pt x="3227" y="185"/>
                      </a:lnTo>
                      <a:lnTo>
                        <a:pt x="3229" y="187"/>
                      </a:lnTo>
                      <a:lnTo>
                        <a:pt x="3231" y="187"/>
                      </a:lnTo>
                      <a:lnTo>
                        <a:pt x="3233" y="187"/>
                      </a:lnTo>
                      <a:lnTo>
                        <a:pt x="3234" y="185"/>
                      </a:lnTo>
                      <a:lnTo>
                        <a:pt x="3240" y="185"/>
                      </a:lnTo>
                      <a:lnTo>
                        <a:pt x="3240" y="184"/>
                      </a:lnTo>
                      <a:lnTo>
                        <a:pt x="3240" y="184"/>
                      </a:lnTo>
                      <a:lnTo>
                        <a:pt x="3240" y="184"/>
                      </a:lnTo>
                      <a:lnTo>
                        <a:pt x="3236" y="182"/>
                      </a:lnTo>
                      <a:lnTo>
                        <a:pt x="3236" y="182"/>
                      </a:lnTo>
                      <a:lnTo>
                        <a:pt x="3231" y="182"/>
                      </a:lnTo>
                      <a:lnTo>
                        <a:pt x="3231" y="180"/>
                      </a:lnTo>
                      <a:lnTo>
                        <a:pt x="3227" y="180"/>
                      </a:lnTo>
                      <a:lnTo>
                        <a:pt x="3227" y="178"/>
                      </a:lnTo>
                      <a:lnTo>
                        <a:pt x="3224" y="178"/>
                      </a:lnTo>
                      <a:lnTo>
                        <a:pt x="3220" y="175"/>
                      </a:lnTo>
                      <a:lnTo>
                        <a:pt x="3219" y="175"/>
                      </a:lnTo>
                      <a:lnTo>
                        <a:pt x="3219" y="173"/>
                      </a:lnTo>
                      <a:lnTo>
                        <a:pt x="3212" y="168"/>
                      </a:lnTo>
                      <a:lnTo>
                        <a:pt x="3212" y="163"/>
                      </a:lnTo>
                      <a:lnTo>
                        <a:pt x="3210" y="163"/>
                      </a:lnTo>
                      <a:lnTo>
                        <a:pt x="3210" y="161"/>
                      </a:lnTo>
                      <a:lnTo>
                        <a:pt x="3208" y="159"/>
                      </a:lnTo>
                      <a:lnTo>
                        <a:pt x="3208" y="159"/>
                      </a:lnTo>
                      <a:lnTo>
                        <a:pt x="3206" y="157"/>
                      </a:lnTo>
                      <a:lnTo>
                        <a:pt x="3206" y="154"/>
                      </a:lnTo>
                      <a:lnTo>
                        <a:pt x="3206" y="149"/>
                      </a:lnTo>
                      <a:lnTo>
                        <a:pt x="3205" y="149"/>
                      </a:lnTo>
                      <a:lnTo>
                        <a:pt x="3205" y="145"/>
                      </a:lnTo>
                      <a:lnTo>
                        <a:pt x="3206" y="145"/>
                      </a:lnTo>
                      <a:lnTo>
                        <a:pt x="3208" y="145"/>
                      </a:lnTo>
                      <a:lnTo>
                        <a:pt x="3208" y="143"/>
                      </a:lnTo>
                      <a:lnTo>
                        <a:pt x="3208" y="143"/>
                      </a:lnTo>
                      <a:lnTo>
                        <a:pt x="3210" y="142"/>
                      </a:lnTo>
                      <a:lnTo>
                        <a:pt x="3208" y="140"/>
                      </a:lnTo>
                      <a:lnTo>
                        <a:pt x="3208" y="138"/>
                      </a:lnTo>
                      <a:lnTo>
                        <a:pt x="3206" y="136"/>
                      </a:lnTo>
                      <a:lnTo>
                        <a:pt x="3208" y="135"/>
                      </a:lnTo>
                      <a:lnTo>
                        <a:pt x="3208" y="135"/>
                      </a:lnTo>
                      <a:lnTo>
                        <a:pt x="3210" y="133"/>
                      </a:lnTo>
                      <a:lnTo>
                        <a:pt x="3212" y="133"/>
                      </a:lnTo>
                      <a:lnTo>
                        <a:pt x="3212" y="131"/>
                      </a:lnTo>
                      <a:lnTo>
                        <a:pt x="3210" y="129"/>
                      </a:lnTo>
                      <a:lnTo>
                        <a:pt x="3210" y="128"/>
                      </a:lnTo>
                      <a:lnTo>
                        <a:pt x="3212" y="128"/>
                      </a:lnTo>
                      <a:lnTo>
                        <a:pt x="3212" y="126"/>
                      </a:lnTo>
                      <a:lnTo>
                        <a:pt x="3212" y="124"/>
                      </a:lnTo>
                      <a:lnTo>
                        <a:pt x="3212" y="124"/>
                      </a:lnTo>
                      <a:lnTo>
                        <a:pt x="3212" y="122"/>
                      </a:lnTo>
                      <a:lnTo>
                        <a:pt x="3213" y="122"/>
                      </a:lnTo>
                      <a:lnTo>
                        <a:pt x="3213" y="121"/>
                      </a:lnTo>
                      <a:lnTo>
                        <a:pt x="3215" y="121"/>
                      </a:lnTo>
                      <a:lnTo>
                        <a:pt x="3215" y="117"/>
                      </a:lnTo>
                      <a:lnTo>
                        <a:pt x="3213" y="115"/>
                      </a:lnTo>
                      <a:lnTo>
                        <a:pt x="3213" y="115"/>
                      </a:lnTo>
                      <a:lnTo>
                        <a:pt x="3212" y="115"/>
                      </a:lnTo>
                      <a:lnTo>
                        <a:pt x="3210" y="115"/>
                      </a:lnTo>
                      <a:lnTo>
                        <a:pt x="3206" y="115"/>
                      </a:lnTo>
                      <a:lnTo>
                        <a:pt x="3206" y="114"/>
                      </a:lnTo>
                      <a:lnTo>
                        <a:pt x="3205" y="114"/>
                      </a:lnTo>
                      <a:lnTo>
                        <a:pt x="3203" y="112"/>
                      </a:lnTo>
                      <a:lnTo>
                        <a:pt x="3201" y="110"/>
                      </a:lnTo>
                      <a:lnTo>
                        <a:pt x="3198" y="112"/>
                      </a:lnTo>
                      <a:lnTo>
                        <a:pt x="3194" y="112"/>
                      </a:lnTo>
                      <a:lnTo>
                        <a:pt x="3192" y="112"/>
                      </a:lnTo>
                      <a:lnTo>
                        <a:pt x="3192" y="112"/>
                      </a:lnTo>
                      <a:lnTo>
                        <a:pt x="3191" y="110"/>
                      </a:lnTo>
                      <a:lnTo>
                        <a:pt x="3191" y="107"/>
                      </a:lnTo>
                      <a:lnTo>
                        <a:pt x="3194" y="108"/>
                      </a:lnTo>
                      <a:lnTo>
                        <a:pt x="3194" y="108"/>
                      </a:lnTo>
                      <a:lnTo>
                        <a:pt x="3196" y="108"/>
                      </a:lnTo>
                      <a:lnTo>
                        <a:pt x="3196" y="110"/>
                      </a:lnTo>
                      <a:lnTo>
                        <a:pt x="3203" y="110"/>
                      </a:lnTo>
                      <a:lnTo>
                        <a:pt x="3203" y="108"/>
                      </a:lnTo>
                      <a:lnTo>
                        <a:pt x="3206" y="108"/>
                      </a:lnTo>
                      <a:lnTo>
                        <a:pt x="3206" y="110"/>
                      </a:lnTo>
                      <a:lnTo>
                        <a:pt x="3208" y="112"/>
                      </a:lnTo>
                      <a:lnTo>
                        <a:pt x="3212" y="112"/>
                      </a:lnTo>
                      <a:lnTo>
                        <a:pt x="3215" y="112"/>
                      </a:lnTo>
                      <a:lnTo>
                        <a:pt x="3217" y="110"/>
                      </a:lnTo>
                      <a:lnTo>
                        <a:pt x="3220" y="108"/>
                      </a:lnTo>
                      <a:lnTo>
                        <a:pt x="3220" y="107"/>
                      </a:lnTo>
                      <a:lnTo>
                        <a:pt x="3220" y="105"/>
                      </a:lnTo>
                      <a:lnTo>
                        <a:pt x="3220" y="103"/>
                      </a:lnTo>
                      <a:lnTo>
                        <a:pt x="3220" y="100"/>
                      </a:lnTo>
                      <a:lnTo>
                        <a:pt x="3222" y="101"/>
                      </a:lnTo>
                      <a:lnTo>
                        <a:pt x="3224" y="101"/>
                      </a:lnTo>
                      <a:lnTo>
                        <a:pt x="3224" y="101"/>
                      </a:lnTo>
                      <a:lnTo>
                        <a:pt x="3226" y="101"/>
                      </a:lnTo>
                      <a:lnTo>
                        <a:pt x="3229" y="101"/>
                      </a:lnTo>
                      <a:lnTo>
                        <a:pt x="3227" y="96"/>
                      </a:lnTo>
                      <a:lnTo>
                        <a:pt x="3233" y="96"/>
                      </a:lnTo>
                      <a:lnTo>
                        <a:pt x="3231" y="86"/>
                      </a:lnTo>
                      <a:lnTo>
                        <a:pt x="3236" y="86"/>
                      </a:lnTo>
                      <a:lnTo>
                        <a:pt x="3236" y="89"/>
                      </a:lnTo>
                      <a:lnTo>
                        <a:pt x="3236" y="89"/>
                      </a:lnTo>
                      <a:lnTo>
                        <a:pt x="3236" y="91"/>
                      </a:lnTo>
                      <a:lnTo>
                        <a:pt x="3238" y="89"/>
                      </a:lnTo>
                      <a:lnTo>
                        <a:pt x="3240" y="88"/>
                      </a:lnTo>
                      <a:lnTo>
                        <a:pt x="3240" y="88"/>
                      </a:lnTo>
                      <a:lnTo>
                        <a:pt x="3241" y="88"/>
                      </a:lnTo>
                      <a:lnTo>
                        <a:pt x="3243" y="84"/>
                      </a:lnTo>
                      <a:lnTo>
                        <a:pt x="3243" y="82"/>
                      </a:lnTo>
                      <a:lnTo>
                        <a:pt x="3245" y="81"/>
                      </a:lnTo>
                      <a:lnTo>
                        <a:pt x="3248" y="81"/>
                      </a:lnTo>
                      <a:lnTo>
                        <a:pt x="3247" y="79"/>
                      </a:lnTo>
                      <a:lnTo>
                        <a:pt x="3245" y="75"/>
                      </a:lnTo>
                      <a:lnTo>
                        <a:pt x="3245" y="75"/>
                      </a:lnTo>
                      <a:lnTo>
                        <a:pt x="3252" y="74"/>
                      </a:lnTo>
                      <a:lnTo>
                        <a:pt x="3254" y="70"/>
                      </a:lnTo>
                      <a:lnTo>
                        <a:pt x="3255" y="70"/>
                      </a:lnTo>
                      <a:lnTo>
                        <a:pt x="3257" y="70"/>
                      </a:lnTo>
                      <a:lnTo>
                        <a:pt x="3257" y="70"/>
                      </a:lnTo>
                      <a:lnTo>
                        <a:pt x="3262" y="70"/>
                      </a:lnTo>
                      <a:lnTo>
                        <a:pt x="3262" y="67"/>
                      </a:lnTo>
                      <a:lnTo>
                        <a:pt x="3264" y="67"/>
                      </a:lnTo>
                      <a:lnTo>
                        <a:pt x="3264" y="67"/>
                      </a:lnTo>
                      <a:lnTo>
                        <a:pt x="3266" y="67"/>
                      </a:lnTo>
                      <a:lnTo>
                        <a:pt x="3267" y="67"/>
                      </a:lnTo>
                      <a:lnTo>
                        <a:pt x="3269" y="67"/>
                      </a:lnTo>
                      <a:lnTo>
                        <a:pt x="3269" y="68"/>
                      </a:lnTo>
                      <a:lnTo>
                        <a:pt x="3271" y="68"/>
                      </a:lnTo>
                      <a:lnTo>
                        <a:pt x="3274" y="67"/>
                      </a:lnTo>
                      <a:lnTo>
                        <a:pt x="3274" y="63"/>
                      </a:lnTo>
                      <a:lnTo>
                        <a:pt x="3278" y="63"/>
                      </a:lnTo>
                      <a:lnTo>
                        <a:pt x="3278" y="61"/>
                      </a:lnTo>
                      <a:lnTo>
                        <a:pt x="3280" y="61"/>
                      </a:lnTo>
                      <a:lnTo>
                        <a:pt x="3280" y="60"/>
                      </a:lnTo>
                      <a:lnTo>
                        <a:pt x="3281" y="58"/>
                      </a:lnTo>
                      <a:lnTo>
                        <a:pt x="3281" y="58"/>
                      </a:lnTo>
                      <a:lnTo>
                        <a:pt x="3287" y="58"/>
                      </a:lnTo>
                      <a:lnTo>
                        <a:pt x="3288" y="54"/>
                      </a:lnTo>
                      <a:lnTo>
                        <a:pt x="3290" y="54"/>
                      </a:lnTo>
                      <a:lnTo>
                        <a:pt x="3290" y="54"/>
                      </a:lnTo>
                      <a:lnTo>
                        <a:pt x="3297" y="53"/>
                      </a:lnTo>
                      <a:lnTo>
                        <a:pt x="3297" y="53"/>
                      </a:lnTo>
                      <a:lnTo>
                        <a:pt x="3299" y="53"/>
                      </a:lnTo>
                      <a:lnTo>
                        <a:pt x="3299" y="51"/>
                      </a:lnTo>
                      <a:lnTo>
                        <a:pt x="3308" y="53"/>
                      </a:lnTo>
                      <a:lnTo>
                        <a:pt x="3313" y="49"/>
                      </a:lnTo>
                      <a:lnTo>
                        <a:pt x="3318" y="47"/>
                      </a:lnTo>
                      <a:lnTo>
                        <a:pt x="3323" y="46"/>
                      </a:lnTo>
                      <a:lnTo>
                        <a:pt x="3323" y="47"/>
                      </a:lnTo>
                      <a:lnTo>
                        <a:pt x="3325" y="47"/>
                      </a:lnTo>
                      <a:lnTo>
                        <a:pt x="3325" y="47"/>
                      </a:lnTo>
                      <a:lnTo>
                        <a:pt x="3327" y="49"/>
                      </a:lnTo>
                      <a:lnTo>
                        <a:pt x="3329" y="46"/>
                      </a:lnTo>
                      <a:lnTo>
                        <a:pt x="3332" y="46"/>
                      </a:lnTo>
                      <a:lnTo>
                        <a:pt x="3332" y="44"/>
                      </a:lnTo>
                      <a:lnTo>
                        <a:pt x="3337" y="44"/>
                      </a:lnTo>
                      <a:lnTo>
                        <a:pt x="3337" y="42"/>
                      </a:lnTo>
                      <a:lnTo>
                        <a:pt x="3348" y="40"/>
                      </a:lnTo>
                      <a:lnTo>
                        <a:pt x="3348" y="40"/>
                      </a:lnTo>
                      <a:lnTo>
                        <a:pt x="3356" y="40"/>
                      </a:lnTo>
                      <a:lnTo>
                        <a:pt x="3356" y="39"/>
                      </a:lnTo>
                      <a:lnTo>
                        <a:pt x="3360" y="39"/>
                      </a:lnTo>
                      <a:lnTo>
                        <a:pt x="3360" y="37"/>
                      </a:lnTo>
                      <a:lnTo>
                        <a:pt x="3362" y="37"/>
                      </a:lnTo>
                      <a:lnTo>
                        <a:pt x="3362" y="37"/>
                      </a:lnTo>
                      <a:lnTo>
                        <a:pt x="3369" y="37"/>
                      </a:lnTo>
                      <a:lnTo>
                        <a:pt x="3369" y="33"/>
                      </a:lnTo>
                      <a:lnTo>
                        <a:pt x="3376" y="33"/>
                      </a:lnTo>
                      <a:lnTo>
                        <a:pt x="3377" y="30"/>
                      </a:lnTo>
                      <a:lnTo>
                        <a:pt x="3381" y="30"/>
                      </a:lnTo>
                      <a:lnTo>
                        <a:pt x="3381" y="28"/>
                      </a:lnTo>
                      <a:lnTo>
                        <a:pt x="3383" y="28"/>
                      </a:lnTo>
                      <a:lnTo>
                        <a:pt x="3383" y="28"/>
                      </a:lnTo>
                      <a:lnTo>
                        <a:pt x="3383" y="25"/>
                      </a:lnTo>
                      <a:lnTo>
                        <a:pt x="3384" y="25"/>
                      </a:lnTo>
                      <a:lnTo>
                        <a:pt x="3383" y="19"/>
                      </a:lnTo>
                      <a:lnTo>
                        <a:pt x="3384" y="18"/>
                      </a:lnTo>
                      <a:lnTo>
                        <a:pt x="3384" y="18"/>
                      </a:lnTo>
                      <a:lnTo>
                        <a:pt x="3384" y="16"/>
                      </a:lnTo>
                      <a:lnTo>
                        <a:pt x="3381" y="16"/>
                      </a:lnTo>
                      <a:lnTo>
                        <a:pt x="3379" y="12"/>
                      </a:lnTo>
                      <a:lnTo>
                        <a:pt x="3379" y="11"/>
                      </a:lnTo>
                      <a:lnTo>
                        <a:pt x="3376" y="9"/>
                      </a:lnTo>
                      <a:lnTo>
                        <a:pt x="3374" y="9"/>
                      </a:lnTo>
                      <a:lnTo>
                        <a:pt x="3370" y="9"/>
                      </a:lnTo>
                      <a:lnTo>
                        <a:pt x="3369" y="11"/>
                      </a:lnTo>
                      <a:lnTo>
                        <a:pt x="3367" y="12"/>
                      </a:lnTo>
                      <a:lnTo>
                        <a:pt x="3362" y="12"/>
                      </a:lnTo>
                      <a:lnTo>
                        <a:pt x="3362" y="14"/>
                      </a:lnTo>
                      <a:lnTo>
                        <a:pt x="3360" y="16"/>
                      </a:lnTo>
                      <a:lnTo>
                        <a:pt x="3358" y="18"/>
                      </a:lnTo>
                      <a:lnTo>
                        <a:pt x="3356" y="21"/>
                      </a:lnTo>
                      <a:lnTo>
                        <a:pt x="3355" y="21"/>
                      </a:lnTo>
                      <a:lnTo>
                        <a:pt x="3355" y="19"/>
                      </a:lnTo>
                      <a:lnTo>
                        <a:pt x="3353" y="19"/>
                      </a:lnTo>
                      <a:lnTo>
                        <a:pt x="3351" y="19"/>
                      </a:lnTo>
                      <a:lnTo>
                        <a:pt x="3351" y="19"/>
                      </a:lnTo>
                      <a:lnTo>
                        <a:pt x="3350" y="19"/>
                      </a:lnTo>
                      <a:lnTo>
                        <a:pt x="3350" y="21"/>
                      </a:lnTo>
                      <a:lnTo>
                        <a:pt x="3348" y="21"/>
                      </a:lnTo>
                      <a:lnTo>
                        <a:pt x="3348" y="23"/>
                      </a:lnTo>
                      <a:lnTo>
                        <a:pt x="3344" y="23"/>
                      </a:lnTo>
                      <a:lnTo>
                        <a:pt x="3344" y="23"/>
                      </a:lnTo>
                      <a:lnTo>
                        <a:pt x="3343" y="23"/>
                      </a:lnTo>
                      <a:lnTo>
                        <a:pt x="3341" y="23"/>
                      </a:lnTo>
                      <a:lnTo>
                        <a:pt x="3341" y="23"/>
                      </a:lnTo>
                      <a:lnTo>
                        <a:pt x="3339" y="23"/>
                      </a:lnTo>
                      <a:lnTo>
                        <a:pt x="3337" y="25"/>
                      </a:lnTo>
                      <a:lnTo>
                        <a:pt x="3336" y="25"/>
                      </a:lnTo>
                      <a:lnTo>
                        <a:pt x="3336" y="26"/>
                      </a:lnTo>
                      <a:lnTo>
                        <a:pt x="3332" y="28"/>
                      </a:lnTo>
                      <a:lnTo>
                        <a:pt x="3332" y="28"/>
                      </a:lnTo>
                      <a:lnTo>
                        <a:pt x="3323" y="30"/>
                      </a:lnTo>
                      <a:lnTo>
                        <a:pt x="3323" y="30"/>
                      </a:lnTo>
                      <a:lnTo>
                        <a:pt x="3322" y="28"/>
                      </a:lnTo>
                      <a:lnTo>
                        <a:pt x="3320" y="28"/>
                      </a:lnTo>
                      <a:lnTo>
                        <a:pt x="3320" y="30"/>
                      </a:lnTo>
                      <a:lnTo>
                        <a:pt x="3318" y="30"/>
                      </a:lnTo>
                      <a:lnTo>
                        <a:pt x="3316" y="32"/>
                      </a:lnTo>
                      <a:lnTo>
                        <a:pt x="3311" y="33"/>
                      </a:lnTo>
                      <a:lnTo>
                        <a:pt x="3311" y="32"/>
                      </a:lnTo>
                      <a:lnTo>
                        <a:pt x="3306" y="32"/>
                      </a:lnTo>
                      <a:lnTo>
                        <a:pt x="3306" y="30"/>
                      </a:lnTo>
                      <a:lnTo>
                        <a:pt x="3301" y="28"/>
                      </a:lnTo>
                      <a:lnTo>
                        <a:pt x="3297" y="26"/>
                      </a:lnTo>
                      <a:lnTo>
                        <a:pt x="3290" y="28"/>
                      </a:lnTo>
                      <a:lnTo>
                        <a:pt x="3290" y="28"/>
                      </a:lnTo>
                      <a:lnTo>
                        <a:pt x="3288" y="28"/>
                      </a:lnTo>
                      <a:lnTo>
                        <a:pt x="3290" y="37"/>
                      </a:lnTo>
                      <a:lnTo>
                        <a:pt x="3281" y="37"/>
                      </a:lnTo>
                      <a:lnTo>
                        <a:pt x="3280" y="37"/>
                      </a:lnTo>
                      <a:lnTo>
                        <a:pt x="3280" y="35"/>
                      </a:lnTo>
                      <a:lnTo>
                        <a:pt x="3278" y="35"/>
                      </a:lnTo>
                      <a:lnTo>
                        <a:pt x="3278" y="37"/>
                      </a:lnTo>
                      <a:lnTo>
                        <a:pt x="3276" y="37"/>
                      </a:lnTo>
                      <a:lnTo>
                        <a:pt x="3276" y="37"/>
                      </a:lnTo>
                      <a:lnTo>
                        <a:pt x="3273" y="37"/>
                      </a:lnTo>
                      <a:lnTo>
                        <a:pt x="3273" y="37"/>
                      </a:lnTo>
                      <a:lnTo>
                        <a:pt x="3273" y="37"/>
                      </a:lnTo>
                      <a:lnTo>
                        <a:pt x="3273" y="37"/>
                      </a:lnTo>
                      <a:lnTo>
                        <a:pt x="3269" y="37"/>
                      </a:lnTo>
                      <a:lnTo>
                        <a:pt x="3267" y="40"/>
                      </a:lnTo>
                      <a:lnTo>
                        <a:pt x="3266" y="40"/>
                      </a:lnTo>
                      <a:lnTo>
                        <a:pt x="3266" y="40"/>
                      </a:lnTo>
                      <a:lnTo>
                        <a:pt x="3260" y="40"/>
                      </a:lnTo>
                      <a:lnTo>
                        <a:pt x="3260" y="42"/>
                      </a:lnTo>
                      <a:lnTo>
                        <a:pt x="3257" y="42"/>
                      </a:lnTo>
                      <a:lnTo>
                        <a:pt x="3257" y="44"/>
                      </a:lnTo>
                      <a:lnTo>
                        <a:pt x="3257" y="46"/>
                      </a:lnTo>
                      <a:lnTo>
                        <a:pt x="3245" y="49"/>
                      </a:lnTo>
                      <a:lnTo>
                        <a:pt x="3243" y="51"/>
                      </a:lnTo>
                      <a:lnTo>
                        <a:pt x="3243" y="51"/>
                      </a:lnTo>
                      <a:lnTo>
                        <a:pt x="3243" y="51"/>
                      </a:lnTo>
                      <a:lnTo>
                        <a:pt x="3241" y="51"/>
                      </a:lnTo>
                      <a:lnTo>
                        <a:pt x="3240" y="53"/>
                      </a:lnTo>
                      <a:lnTo>
                        <a:pt x="3238" y="54"/>
                      </a:lnTo>
                      <a:lnTo>
                        <a:pt x="3234" y="54"/>
                      </a:lnTo>
                      <a:lnTo>
                        <a:pt x="3233" y="54"/>
                      </a:lnTo>
                      <a:lnTo>
                        <a:pt x="3231" y="53"/>
                      </a:lnTo>
                      <a:lnTo>
                        <a:pt x="3229" y="53"/>
                      </a:lnTo>
                      <a:lnTo>
                        <a:pt x="3226" y="54"/>
                      </a:lnTo>
                      <a:lnTo>
                        <a:pt x="3220" y="54"/>
                      </a:lnTo>
                      <a:lnTo>
                        <a:pt x="3220" y="54"/>
                      </a:lnTo>
                      <a:lnTo>
                        <a:pt x="3219" y="56"/>
                      </a:lnTo>
                      <a:lnTo>
                        <a:pt x="3219" y="58"/>
                      </a:lnTo>
                      <a:lnTo>
                        <a:pt x="3215" y="60"/>
                      </a:lnTo>
                      <a:lnTo>
                        <a:pt x="3213" y="61"/>
                      </a:lnTo>
                      <a:lnTo>
                        <a:pt x="3212" y="60"/>
                      </a:lnTo>
                      <a:lnTo>
                        <a:pt x="3210" y="60"/>
                      </a:lnTo>
                      <a:lnTo>
                        <a:pt x="3206" y="58"/>
                      </a:lnTo>
                      <a:lnTo>
                        <a:pt x="3206" y="60"/>
                      </a:lnTo>
                      <a:lnTo>
                        <a:pt x="3205" y="61"/>
                      </a:lnTo>
                      <a:lnTo>
                        <a:pt x="3205" y="63"/>
                      </a:lnTo>
                      <a:lnTo>
                        <a:pt x="3210" y="63"/>
                      </a:lnTo>
                      <a:lnTo>
                        <a:pt x="3210" y="65"/>
                      </a:lnTo>
                      <a:lnTo>
                        <a:pt x="3206" y="65"/>
                      </a:lnTo>
                      <a:lnTo>
                        <a:pt x="3203" y="67"/>
                      </a:lnTo>
                      <a:lnTo>
                        <a:pt x="3203" y="70"/>
                      </a:lnTo>
                      <a:lnTo>
                        <a:pt x="3206" y="70"/>
                      </a:lnTo>
                      <a:lnTo>
                        <a:pt x="3206" y="72"/>
                      </a:lnTo>
                      <a:lnTo>
                        <a:pt x="3208" y="74"/>
                      </a:lnTo>
                      <a:lnTo>
                        <a:pt x="3198" y="70"/>
                      </a:lnTo>
                      <a:lnTo>
                        <a:pt x="3198" y="70"/>
                      </a:lnTo>
                      <a:lnTo>
                        <a:pt x="3198" y="72"/>
                      </a:lnTo>
                      <a:lnTo>
                        <a:pt x="3196" y="72"/>
                      </a:lnTo>
                      <a:lnTo>
                        <a:pt x="3196" y="77"/>
                      </a:lnTo>
                      <a:lnTo>
                        <a:pt x="3192" y="77"/>
                      </a:lnTo>
                      <a:lnTo>
                        <a:pt x="3192" y="75"/>
                      </a:lnTo>
                      <a:lnTo>
                        <a:pt x="3191" y="75"/>
                      </a:lnTo>
                      <a:lnTo>
                        <a:pt x="3191" y="82"/>
                      </a:lnTo>
                      <a:lnTo>
                        <a:pt x="3191" y="82"/>
                      </a:lnTo>
                      <a:lnTo>
                        <a:pt x="3191" y="82"/>
                      </a:lnTo>
                      <a:lnTo>
                        <a:pt x="3191" y="84"/>
                      </a:lnTo>
                      <a:lnTo>
                        <a:pt x="3189" y="84"/>
                      </a:lnTo>
                      <a:lnTo>
                        <a:pt x="3189" y="84"/>
                      </a:lnTo>
                      <a:lnTo>
                        <a:pt x="3189" y="82"/>
                      </a:lnTo>
                      <a:lnTo>
                        <a:pt x="3184" y="84"/>
                      </a:lnTo>
                      <a:lnTo>
                        <a:pt x="3180" y="86"/>
                      </a:lnTo>
                      <a:lnTo>
                        <a:pt x="3178" y="89"/>
                      </a:lnTo>
                      <a:lnTo>
                        <a:pt x="3177" y="89"/>
                      </a:lnTo>
                      <a:lnTo>
                        <a:pt x="3175" y="91"/>
                      </a:lnTo>
                      <a:lnTo>
                        <a:pt x="3168" y="91"/>
                      </a:lnTo>
                      <a:lnTo>
                        <a:pt x="3166" y="95"/>
                      </a:lnTo>
                      <a:lnTo>
                        <a:pt x="3170" y="96"/>
                      </a:lnTo>
                      <a:lnTo>
                        <a:pt x="3171" y="96"/>
                      </a:lnTo>
                      <a:lnTo>
                        <a:pt x="3173" y="98"/>
                      </a:lnTo>
                      <a:lnTo>
                        <a:pt x="3180" y="98"/>
                      </a:lnTo>
                      <a:lnTo>
                        <a:pt x="3180" y="96"/>
                      </a:lnTo>
                      <a:lnTo>
                        <a:pt x="3187" y="98"/>
                      </a:lnTo>
                      <a:lnTo>
                        <a:pt x="3187" y="98"/>
                      </a:lnTo>
                      <a:lnTo>
                        <a:pt x="3178" y="98"/>
                      </a:lnTo>
                      <a:lnTo>
                        <a:pt x="3178" y="100"/>
                      </a:lnTo>
                      <a:lnTo>
                        <a:pt x="3178" y="101"/>
                      </a:lnTo>
                      <a:lnTo>
                        <a:pt x="3177" y="103"/>
                      </a:lnTo>
                      <a:lnTo>
                        <a:pt x="3177" y="103"/>
                      </a:lnTo>
                      <a:lnTo>
                        <a:pt x="3177" y="107"/>
                      </a:lnTo>
                      <a:lnTo>
                        <a:pt x="3175" y="107"/>
                      </a:lnTo>
                      <a:lnTo>
                        <a:pt x="3175" y="108"/>
                      </a:lnTo>
                      <a:lnTo>
                        <a:pt x="3177" y="108"/>
                      </a:lnTo>
                      <a:lnTo>
                        <a:pt x="3177" y="108"/>
                      </a:lnTo>
                      <a:lnTo>
                        <a:pt x="3177" y="110"/>
                      </a:lnTo>
                      <a:lnTo>
                        <a:pt x="3178" y="110"/>
                      </a:lnTo>
                      <a:lnTo>
                        <a:pt x="3180" y="108"/>
                      </a:lnTo>
                      <a:lnTo>
                        <a:pt x="3182" y="108"/>
                      </a:lnTo>
                      <a:lnTo>
                        <a:pt x="3182" y="108"/>
                      </a:lnTo>
                      <a:lnTo>
                        <a:pt x="3177" y="115"/>
                      </a:lnTo>
                      <a:lnTo>
                        <a:pt x="3177" y="115"/>
                      </a:lnTo>
                      <a:lnTo>
                        <a:pt x="3173" y="115"/>
                      </a:lnTo>
                      <a:lnTo>
                        <a:pt x="3170" y="115"/>
                      </a:lnTo>
                      <a:lnTo>
                        <a:pt x="3166" y="115"/>
                      </a:lnTo>
                      <a:lnTo>
                        <a:pt x="3166" y="117"/>
                      </a:lnTo>
                      <a:lnTo>
                        <a:pt x="3164" y="117"/>
                      </a:lnTo>
                      <a:lnTo>
                        <a:pt x="3163" y="119"/>
                      </a:lnTo>
                      <a:lnTo>
                        <a:pt x="3163" y="121"/>
                      </a:lnTo>
                      <a:lnTo>
                        <a:pt x="3161" y="121"/>
                      </a:lnTo>
                      <a:lnTo>
                        <a:pt x="3161" y="121"/>
                      </a:lnTo>
                      <a:lnTo>
                        <a:pt x="3163" y="124"/>
                      </a:lnTo>
                      <a:lnTo>
                        <a:pt x="3163" y="126"/>
                      </a:lnTo>
                      <a:lnTo>
                        <a:pt x="3163" y="128"/>
                      </a:lnTo>
                      <a:lnTo>
                        <a:pt x="3164" y="129"/>
                      </a:lnTo>
                      <a:lnTo>
                        <a:pt x="3166" y="129"/>
                      </a:lnTo>
                      <a:lnTo>
                        <a:pt x="3166" y="131"/>
                      </a:lnTo>
                      <a:lnTo>
                        <a:pt x="3161" y="131"/>
                      </a:lnTo>
                      <a:lnTo>
                        <a:pt x="3161" y="138"/>
                      </a:lnTo>
                      <a:lnTo>
                        <a:pt x="3159" y="138"/>
                      </a:lnTo>
                      <a:lnTo>
                        <a:pt x="3159" y="138"/>
                      </a:lnTo>
                      <a:lnTo>
                        <a:pt x="3158" y="140"/>
                      </a:lnTo>
                      <a:lnTo>
                        <a:pt x="3158" y="140"/>
                      </a:lnTo>
                      <a:lnTo>
                        <a:pt x="3159" y="142"/>
                      </a:lnTo>
                      <a:lnTo>
                        <a:pt x="3159" y="142"/>
                      </a:lnTo>
                      <a:lnTo>
                        <a:pt x="3161" y="145"/>
                      </a:lnTo>
                      <a:lnTo>
                        <a:pt x="3159" y="145"/>
                      </a:lnTo>
                      <a:lnTo>
                        <a:pt x="3159" y="145"/>
                      </a:lnTo>
                      <a:lnTo>
                        <a:pt x="3159" y="147"/>
                      </a:lnTo>
                      <a:lnTo>
                        <a:pt x="3156" y="145"/>
                      </a:lnTo>
                      <a:lnTo>
                        <a:pt x="3156" y="149"/>
                      </a:lnTo>
                      <a:lnTo>
                        <a:pt x="3154" y="147"/>
                      </a:lnTo>
                      <a:lnTo>
                        <a:pt x="3152" y="147"/>
                      </a:lnTo>
                      <a:lnTo>
                        <a:pt x="3151" y="145"/>
                      </a:lnTo>
                      <a:lnTo>
                        <a:pt x="3149" y="145"/>
                      </a:lnTo>
                      <a:lnTo>
                        <a:pt x="3147" y="149"/>
                      </a:lnTo>
                      <a:lnTo>
                        <a:pt x="3145" y="152"/>
                      </a:lnTo>
                      <a:close/>
                      <a:moveTo>
                        <a:pt x="916" y="26"/>
                      </a:moveTo>
                      <a:lnTo>
                        <a:pt x="918" y="26"/>
                      </a:lnTo>
                      <a:lnTo>
                        <a:pt x="922" y="28"/>
                      </a:lnTo>
                      <a:lnTo>
                        <a:pt x="925" y="28"/>
                      </a:lnTo>
                      <a:lnTo>
                        <a:pt x="925" y="26"/>
                      </a:lnTo>
                      <a:lnTo>
                        <a:pt x="934" y="25"/>
                      </a:lnTo>
                      <a:lnTo>
                        <a:pt x="934" y="26"/>
                      </a:lnTo>
                      <a:lnTo>
                        <a:pt x="930" y="28"/>
                      </a:lnTo>
                      <a:lnTo>
                        <a:pt x="927" y="28"/>
                      </a:lnTo>
                      <a:lnTo>
                        <a:pt x="923" y="30"/>
                      </a:lnTo>
                      <a:lnTo>
                        <a:pt x="920" y="32"/>
                      </a:lnTo>
                      <a:lnTo>
                        <a:pt x="920" y="35"/>
                      </a:lnTo>
                      <a:lnTo>
                        <a:pt x="925" y="33"/>
                      </a:lnTo>
                      <a:lnTo>
                        <a:pt x="925" y="33"/>
                      </a:lnTo>
                      <a:lnTo>
                        <a:pt x="934" y="33"/>
                      </a:lnTo>
                      <a:lnTo>
                        <a:pt x="934" y="33"/>
                      </a:lnTo>
                      <a:lnTo>
                        <a:pt x="929" y="37"/>
                      </a:lnTo>
                      <a:lnTo>
                        <a:pt x="929" y="40"/>
                      </a:lnTo>
                      <a:lnTo>
                        <a:pt x="927" y="40"/>
                      </a:lnTo>
                      <a:lnTo>
                        <a:pt x="925" y="42"/>
                      </a:lnTo>
                      <a:lnTo>
                        <a:pt x="922" y="42"/>
                      </a:lnTo>
                      <a:lnTo>
                        <a:pt x="922" y="46"/>
                      </a:lnTo>
                      <a:lnTo>
                        <a:pt x="936" y="44"/>
                      </a:lnTo>
                      <a:lnTo>
                        <a:pt x="937" y="42"/>
                      </a:lnTo>
                      <a:lnTo>
                        <a:pt x="939" y="42"/>
                      </a:lnTo>
                      <a:lnTo>
                        <a:pt x="941" y="39"/>
                      </a:lnTo>
                      <a:lnTo>
                        <a:pt x="943" y="39"/>
                      </a:lnTo>
                      <a:lnTo>
                        <a:pt x="943" y="37"/>
                      </a:lnTo>
                      <a:lnTo>
                        <a:pt x="944" y="37"/>
                      </a:lnTo>
                      <a:lnTo>
                        <a:pt x="944" y="37"/>
                      </a:lnTo>
                      <a:lnTo>
                        <a:pt x="946" y="35"/>
                      </a:lnTo>
                      <a:lnTo>
                        <a:pt x="946" y="35"/>
                      </a:lnTo>
                      <a:lnTo>
                        <a:pt x="948" y="35"/>
                      </a:lnTo>
                      <a:lnTo>
                        <a:pt x="948" y="35"/>
                      </a:lnTo>
                      <a:lnTo>
                        <a:pt x="948" y="33"/>
                      </a:lnTo>
                      <a:lnTo>
                        <a:pt x="946" y="33"/>
                      </a:lnTo>
                      <a:lnTo>
                        <a:pt x="946" y="30"/>
                      </a:lnTo>
                      <a:lnTo>
                        <a:pt x="948" y="28"/>
                      </a:lnTo>
                      <a:lnTo>
                        <a:pt x="948" y="25"/>
                      </a:lnTo>
                      <a:lnTo>
                        <a:pt x="946" y="23"/>
                      </a:lnTo>
                      <a:lnTo>
                        <a:pt x="941" y="23"/>
                      </a:lnTo>
                      <a:lnTo>
                        <a:pt x="941" y="25"/>
                      </a:lnTo>
                      <a:lnTo>
                        <a:pt x="937" y="25"/>
                      </a:lnTo>
                      <a:lnTo>
                        <a:pt x="939" y="21"/>
                      </a:lnTo>
                      <a:lnTo>
                        <a:pt x="941" y="19"/>
                      </a:lnTo>
                      <a:lnTo>
                        <a:pt x="941" y="18"/>
                      </a:lnTo>
                      <a:lnTo>
                        <a:pt x="939" y="16"/>
                      </a:lnTo>
                      <a:lnTo>
                        <a:pt x="937" y="14"/>
                      </a:lnTo>
                      <a:lnTo>
                        <a:pt x="937" y="12"/>
                      </a:lnTo>
                      <a:lnTo>
                        <a:pt x="927" y="16"/>
                      </a:lnTo>
                      <a:lnTo>
                        <a:pt x="927" y="16"/>
                      </a:lnTo>
                      <a:lnTo>
                        <a:pt x="920" y="16"/>
                      </a:lnTo>
                      <a:lnTo>
                        <a:pt x="920" y="18"/>
                      </a:lnTo>
                      <a:lnTo>
                        <a:pt x="918" y="19"/>
                      </a:lnTo>
                      <a:lnTo>
                        <a:pt x="916" y="19"/>
                      </a:lnTo>
                      <a:lnTo>
                        <a:pt x="915" y="21"/>
                      </a:lnTo>
                      <a:lnTo>
                        <a:pt x="915" y="25"/>
                      </a:lnTo>
                      <a:lnTo>
                        <a:pt x="916" y="26"/>
                      </a:lnTo>
                      <a:close/>
                      <a:moveTo>
                        <a:pt x="749" y="16"/>
                      </a:moveTo>
                      <a:lnTo>
                        <a:pt x="749" y="19"/>
                      </a:lnTo>
                      <a:lnTo>
                        <a:pt x="749" y="19"/>
                      </a:lnTo>
                      <a:lnTo>
                        <a:pt x="749" y="21"/>
                      </a:lnTo>
                      <a:lnTo>
                        <a:pt x="749" y="21"/>
                      </a:lnTo>
                      <a:lnTo>
                        <a:pt x="751" y="21"/>
                      </a:lnTo>
                      <a:lnTo>
                        <a:pt x="751" y="21"/>
                      </a:lnTo>
                      <a:lnTo>
                        <a:pt x="751" y="21"/>
                      </a:lnTo>
                      <a:lnTo>
                        <a:pt x="752" y="23"/>
                      </a:lnTo>
                      <a:lnTo>
                        <a:pt x="752" y="21"/>
                      </a:lnTo>
                      <a:lnTo>
                        <a:pt x="754" y="21"/>
                      </a:lnTo>
                      <a:lnTo>
                        <a:pt x="754" y="18"/>
                      </a:lnTo>
                      <a:lnTo>
                        <a:pt x="752" y="16"/>
                      </a:lnTo>
                      <a:lnTo>
                        <a:pt x="751" y="16"/>
                      </a:lnTo>
                      <a:lnTo>
                        <a:pt x="751" y="16"/>
                      </a:lnTo>
                      <a:lnTo>
                        <a:pt x="749" y="16"/>
                      </a:lnTo>
                      <a:lnTo>
                        <a:pt x="749" y="16"/>
                      </a:lnTo>
                      <a:close/>
                      <a:moveTo>
                        <a:pt x="2136" y="16"/>
                      </a:moveTo>
                      <a:lnTo>
                        <a:pt x="2136" y="18"/>
                      </a:lnTo>
                      <a:lnTo>
                        <a:pt x="2138" y="18"/>
                      </a:lnTo>
                      <a:lnTo>
                        <a:pt x="2136" y="16"/>
                      </a:lnTo>
                      <a:lnTo>
                        <a:pt x="2136" y="16"/>
                      </a:lnTo>
                      <a:lnTo>
                        <a:pt x="2136" y="16"/>
                      </a:lnTo>
                      <a:close/>
                      <a:moveTo>
                        <a:pt x="2138" y="21"/>
                      </a:moveTo>
                      <a:lnTo>
                        <a:pt x="2138" y="25"/>
                      </a:lnTo>
                      <a:lnTo>
                        <a:pt x="2140" y="30"/>
                      </a:lnTo>
                      <a:lnTo>
                        <a:pt x="2142" y="30"/>
                      </a:lnTo>
                      <a:lnTo>
                        <a:pt x="2142" y="33"/>
                      </a:lnTo>
                      <a:lnTo>
                        <a:pt x="2143" y="33"/>
                      </a:lnTo>
                      <a:lnTo>
                        <a:pt x="2143" y="33"/>
                      </a:lnTo>
                      <a:lnTo>
                        <a:pt x="2143" y="33"/>
                      </a:lnTo>
                      <a:lnTo>
                        <a:pt x="2142" y="25"/>
                      </a:lnTo>
                      <a:lnTo>
                        <a:pt x="2140" y="23"/>
                      </a:lnTo>
                      <a:lnTo>
                        <a:pt x="2140" y="19"/>
                      </a:lnTo>
                      <a:lnTo>
                        <a:pt x="2138" y="19"/>
                      </a:lnTo>
                      <a:lnTo>
                        <a:pt x="2136" y="21"/>
                      </a:lnTo>
                      <a:lnTo>
                        <a:pt x="2138" y="21"/>
                      </a:lnTo>
                      <a:close/>
                      <a:moveTo>
                        <a:pt x="3786" y="25"/>
                      </a:moveTo>
                      <a:lnTo>
                        <a:pt x="3786" y="26"/>
                      </a:lnTo>
                      <a:lnTo>
                        <a:pt x="3786" y="28"/>
                      </a:lnTo>
                      <a:lnTo>
                        <a:pt x="3788" y="30"/>
                      </a:lnTo>
                      <a:lnTo>
                        <a:pt x="3800" y="32"/>
                      </a:lnTo>
                      <a:lnTo>
                        <a:pt x="3800" y="28"/>
                      </a:lnTo>
                      <a:lnTo>
                        <a:pt x="3805" y="28"/>
                      </a:lnTo>
                      <a:lnTo>
                        <a:pt x="3805" y="23"/>
                      </a:lnTo>
                      <a:lnTo>
                        <a:pt x="3800" y="23"/>
                      </a:lnTo>
                      <a:lnTo>
                        <a:pt x="3800" y="25"/>
                      </a:lnTo>
                      <a:lnTo>
                        <a:pt x="3793" y="25"/>
                      </a:lnTo>
                      <a:lnTo>
                        <a:pt x="3793" y="25"/>
                      </a:lnTo>
                      <a:lnTo>
                        <a:pt x="3788" y="25"/>
                      </a:lnTo>
                      <a:lnTo>
                        <a:pt x="3786" y="25"/>
                      </a:lnTo>
                      <a:close/>
                      <a:moveTo>
                        <a:pt x="719" y="33"/>
                      </a:moveTo>
                      <a:lnTo>
                        <a:pt x="714" y="35"/>
                      </a:lnTo>
                      <a:lnTo>
                        <a:pt x="712" y="37"/>
                      </a:lnTo>
                      <a:lnTo>
                        <a:pt x="709" y="40"/>
                      </a:lnTo>
                      <a:lnTo>
                        <a:pt x="707" y="44"/>
                      </a:lnTo>
                      <a:lnTo>
                        <a:pt x="707" y="49"/>
                      </a:lnTo>
                      <a:lnTo>
                        <a:pt x="719" y="49"/>
                      </a:lnTo>
                      <a:lnTo>
                        <a:pt x="719" y="47"/>
                      </a:lnTo>
                      <a:lnTo>
                        <a:pt x="719" y="44"/>
                      </a:lnTo>
                      <a:lnTo>
                        <a:pt x="721" y="42"/>
                      </a:lnTo>
                      <a:lnTo>
                        <a:pt x="721" y="37"/>
                      </a:lnTo>
                      <a:lnTo>
                        <a:pt x="724" y="37"/>
                      </a:lnTo>
                      <a:lnTo>
                        <a:pt x="724" y="32"/>
                      </a:lnTo>
                      <a:lnTo>
                        <a:pt x="726" y="32"/>
                      </a:lnTo>
                      <a:lnTo>
                        <a:pt x="726" y="28"/>
                      </a:lnTo>
                      <a:lnTo>
                        <a:pt x="724" y="25"/>
                      </a:lnTo>
                      <a:lnTo>
                        <a:pt x="723" y="26"/>
                      </a:lnTo>
                      <a:lnTo>
                        <a:pt x="721" y="26"/>
                      </a:lnTo>
                      <a:lnTo>
                        <a:pt x="719" y="28"/>
                      </a:lnTo>
                      <a:lnTo>
                        <a:pt x="719" y="28"/>
                      </a:lnTo>
                      <a:lnTo>
                        <a:pt x="719" y="33"/>
                      </a:lnTo>
                      <a:close/>
                      <a:moveTo>
                        <a:pt x="1264" y="32"/>
                      </a:moveTo>
                      <a:lnTo>
                        <a:pt x="1264" y="32"/>
                      </a:lnTo>
                      <a:lnTo>
                        <a:pt x="1264" y="33"/>
                      </a:lnTo>
                      <a:lnTo>
                        <a:pt x="1264" y="33"/>
                      </a:lnTo>
                      <a:lnTo>
                        <a:pt x="1264" y="33"/>
                      </a:lnTo>
                      <a:lnTo>
                        <a:pt x="1265" y="35"/>
                      </a:lnTo>
                      <a:lnTo>
                        <a:pt x="1267" y="35"/>
                      </a:lnTo>
                      <a:lnTo>
                        <a:pt x="1269" y="35"/>
                      </a:lnTo>
                      <a:lnTo>
                        <a:pt x="1269" y="35"/>
                      </a:lnTo>
                      <a:lnTo>
                        <a:pt x="1271" y="37"/>
                      </a:lnTo>
                      <a:lnTo>
                        <a:pt x="1272" y="37"/>
                      </a:lnTo>
                      <a:lnTo>
                        <a:pt x="1272" y="33"/>
                      </a:lnTo>
                      <a:lnTo>
                        <a:pt x="1274" y="33"/>
                      </a:lnTo>
                      <a:lnTo>
                        <a:pt x="1274" y="32"/>
                      </a:lnTo>
                      <a:lnTo>
                        <a:pt x="1276" y="32"/>
                      </a:lnTo>
                      <a:lnTo>
                        <a:pt x="1276" y="30"/>
                      </a:lnTo>
                      <a:lnTo>
                        <a:pt x="1276" y="28"/>
                      </a:lnTo>
                      <a:lnTo>
                        <a:pt x="1272" y="28"/>
                      </a:lnTo>
                      <a:lnTo>
                        <a:pt x="1271" y="30"/>
                      </a:lnTo>
                      <a:lnTo>
                        <a:pt x="1267" y="30"/>
                      </a:lnTo>
                      <a:lnTo>
                        <a:pt x="1264" y="32"/>
                      </a:lnTo>
                      <a:lnTo>
                        <a:pt x="1264" y="32"/>
                      </a:lnTo>
                      <a:close/>
                      <a:moveTo>
                        <a:pt x="1051" y="37"/>
                      </a:moveTo>
                      <a:lnTo>
                        <a:pt x="1052" y="33"/>
                      </a:lnTo>
                      <a:lnTo>
                        <a:pt x="1051" y="33"/>
                      </a:lnTo>
                      <a:lnTo>
                        <a:pt x="1051" y="33"/>
                      </a:lnTo>
                      <a:lnTo>
                        <a:pt x="1051" y="33"/>
                      </a:lnTo>
                      <a:lnTo>
                        <a:pt x="1049" y="33"/>
                      </a:lnTo>
                      <a:lnTo>
                        <a:pt x="1049" y="35"/>
                      </a:lnTo>
                      <a:lnTo>
                        <a:pt x="1051" y="35"/>
                      </a:lnTo>
                      <a:lnTo>
                        <a:pt x="1051" y="37"/>
                      </a:lnTo>
                      <a:lnTo>
                        <a:pt x="1051" y="37"/>
                      </a:lnTo>
                      <a:close/>
                      <a:moveTo>
                        <a:pt x="3746" y="33"/>
                      </a:moveTo>
                      <a:lnTo>
                        <a:pt x="3747" y="35"/>
                      </a:lnTo>
                      <a:lnTo>
                        <a:pt x="3747" y="37"/>
                      </a:lnTo>
                      <a:lnTo>
                        <a:pt x="3749" y="37"/>
                      </a:lnTo>
                      <a:lnTo>
                        <a:pt x="3749" y="35"/>
                      </a:lnTo>
                      <a:lnTo>
                        <a:pt x="3751" y="35"/>
                      </a:lnTo>
                      <a:lnTo>
                        <a:pt x="3751" y="33"/>
                      </a:lnTo>
                      <a:lnTo>
                        <a:pt x="3747" y="33"/>
                      </a:lnTo>
                      <a:lnTo>
                        <a:pt x="3747" y="33"/>
                      </a:lnTo>
                      <a:lnTo>
                        <a:pt x="3746" y="33"/>
                      </a:lnTo>
                      <a:close/>
                      <a:moveTo>
                        <a:pt x="1021" y="35"/>
                      </a:moveTo>
                      <a:lnTo>
                        <a:pt x="1021" y="39"/>
                      </a:lnTo>
                      <a:lnTo>
                        <a:pt x="1021" y="39"/>
                      </a:lnTo>
                      <a:lnTo>
                        <a:pt x="1023" y="39"/>
                      </a:lnTo>
                      <a:lnTo>
                        <a:pt x="1023" y="39"/>
                      </a:lnTo>
                      <a:lnTo>
                        <a:pt x="1023" y="37"/>
                      </a:lnTo>
                      <a:lnTo>
                        <a:pt x="1021" y="37"/>
                      </a:lnTo>
                      <a:lnTo>
                        <a:pt x="1021" y="35"/>
                      </a:lnTo>
                      <a:lnTo>
                        <a:pt x="1021" y="35"/>
                      </a:lnTo>
                      <a:close/>
                      <a:moveTo>
                        <a:pt x="1026" y="35"/>
                      </a:moveTo>
                      <a:lnTo>
                        <a:pt x="1026" y="37"/>
                      </a:lnTo>
                      <a:lnTo>
                        <a:pt x="1028" y="37"/>
                      </a:lnTo>
                      <a:lnTo>
                        <a:pt x="1026" y="37"/>
                      </a:lnTo>
                      <a:lnTo>
                        <a:pt x="1026" y="35"/>
                      </a:lnTo>
                      <a:lnTo>
                        <a:pt x="1026" y="35"/>
                      </a:lnTo>
                      <a:close/>
                      <a:moveTo>
                        <a:pt x="1025" y="49"/>
                      </a:moveTo>
                      <a:lnTo>
                        <a:pt x="1025" y="47"/>
                      </a:lnTo>
                      <a:lnTo>
                        <a:pt x="1026" y="47"/>
                      </a:lnTo>
                      <a:lnTo>
                        <a:pt x="1028" y="47"/>
                      </a:lnTo>
                      <a:lnTo>
                        <a:pt x="1030" y="46"/>
                      </a:lnTo>
                      <a:lnTo>
                        <a:pt x="1030" y="44"/>
                      </a:lnTo>
                      <a:lnTo>
                        <a:pt x="1030" y="44"/>
                      </a:lnTo>
                      <a:lnTo>
                        <a:pt x="1037" y="44"/>
                      </a:lnTo>
                      <a:lnTo>
                        <a:pt x="1037" y="37"/>
                      </a:lnTo>
                      <a:lnTo>
                        <a:pt x="1037" y="37"/>
                      </a:lnTo>
                      <a:lnTo>
                        <a:pt x="1037" y="37"/>
                      </a:lnTo>
                      <a:lnTo>
                        <a:pt x="1035" y="37"/>
                      </a:lnTo>
                      <a:lnTo>
                        <a:pt x="1035" y="39"/>
                      </a:lnTo>
                      <a:lnTo>
                        <a:pt x="1032" y="40"/>
                      </a:lnTo>
                      <a:lnTo>
                        <a:pt x="1028" y="42"/>
                      </a:lnTo>
                      <a:lnTo>
                        <a:pt x="1025" y="44"/>
                      </a:lnTo>
                      <a:lnTo>
                        <a:pt x="1025" y="49"/>
                      </a:lnTo>
                      <a:close/>
                      <a:moveTo>
                        <a:pt x="4381" y="74"/>
                      </a:moveTo>
                      <a:lnTo>
                        <a:pt x="4383" y="74"/>
                      </a:lnTo>
                      <a:lnTo>
                        <a:pt x="4383" y="75"/>
                      </a:lnTo>
                      <a:lnTo>
                        <a:pt x="4383" y="77"/>
                      </a:lnTo>
                      <a:lnTo>
                        <a:pt x="4379" y="77"/>
                      </a:lnTo>
                      <a:lnTo>
                        <a:pt x="4381" y="79"/>
                      </a:lnTo>
                      <a:lnTo>
                        <a:pt x="4385" y="79"/>
                      </a:lnTo>
                      <a:lnTo>
                        <a:pt x="4385" y="82"/>
                      </a:lnTo>
                      <a:lnTo>
                        <a:pt x="4386" y="84"/>
                      </a:lnTo>
                      <a:lnTo>
                        <a:pt x="4388" y="86"/>
                      </a:lnTo>
                      <a:lnTo>
                        <a:pt x="4392" y="88"/>
                      </a:lnTo>
                      <a:lnTo>
                        <a:pt x="4395" y="89"/>
                      </a:lnTo>
                      <a:lnTo>
                        <a:pt x="4399" y="88"/>
                      </a:lnTo>
                      <a:lnTo>
                        <a:pt x="4402" y="86"/>
                      </a:lnTo>
                      <a:lnTo>
                        <a:pt x="4406" y="82"/>
                      </a:lnTo>
                      <a:lnTo>
                        <a:pt x="4407" y="79"/>
                      </a:lnTo>
                      <a:lnTo>
                        <a:pt x="4407" y="79"/>
                      </a:lnTo>
                      <a:lnTo>
                        <a:pt x="4407" y="75"/>
                      </a:lnTo>
                      <a:lnTo>
                        <a:pt x="4411" y="74"/>
                      </a:lnTo>
                      <a:lnTo>
                        <a:pt x="4412" y="72"/>
                      </a:lnTo>
                      <a:lnTo>
                        <a:pt x="4414" y="70"/>
                      </a:lnTo>
                      <a:lnTo>
                        <a:pt x="4416" y="67"/>
                      </a:lnTo>
                      <a:lnTo>
                        <a:pt x="4418" y="65"/>
                      </a:lnTo>
                      <a:lnTo>
                        <a:pt x="4418" y="61"/>
                      </a:lnTo>
                      <a:lnTo>
                        <a:pt x="4416" y="60"/>
                      </a:lnTo>
                      <a:lnTo>
                        <a:pt x="4416" y="58"/>
                      </a:lnTo>
                      <a:lnTo>
                        <a:pt x="4416" y="54"/>
                      </a:lnTo>
                      <a:lnTo>
                        <a:pt x="4412" y="53"/>
                      </a:lnTo>
                      <a:lnTo>
                        <a:pt x="4411" y="53"/>
                      </a:lnTo>
                      <a:lnTo>
                        <a:pt x="4409" y="51"/>
                      </a:lnTo>
                      <a:lnTo>
                        <a:pt x="4409" y="46"/>
                      </a:lnTo>
                      <a:lnTo>
                        <a:pt x="4406" y="44"/>
                      </a:lnTo>
                      <a:lnTo>
                        <a:pt x="4402" y="44"/>
                      </a:lnTo>
                      <a:lnTo>
                        <a:pt x="4400" y="42"/>
                      </a:lnTo>
                      <a:lnTo>
                        <a:pt x="4399" y="40"/>
                      </a:lnTo>
                      <a:lnTo>
                        <a:pt x="4395" y="39"/>
                      </a:lnTo>
                      <a:lnTo>
                        <a:pt x="4395" y="37"/>
                      </a:lnTo>
                      <a:lnTo>
                        <a:pt x="4395" y="37"/>
                      </a:lnTo>
                      <a:lnTo>
                        <a:pt x="4395" y="37"/>
                      </a:lnTo>
                      <a:lnTo>
                        <a:pt x="4392" y="39"/>
                      </a:lnTo>
                      <a:lnTo>
                        <a:pt x="4390" y="40"/>
                      </a:lnTo>
                      <a:lnTo>
                        <a:pt x="4386" y="44"/>
                      </a:lnTo>
                      <a:lnTo>
                        <a:pt x="4386" y="46"/>
                      </a:lnTo>
                      <a:lnTo>
                        <a:pt x="4383" y="47"/>
                      </a:lnTo>
                      <a:lnTo>
                        <a:pt x="4383" y="49"/>
                      </a:lnTo>
                      <a:lnTo>
                        <a:pt x="4383" y="49"/>
                      </a:lnTo>
                      <a:lnTo>
                        <a:pt x="4383" y="54"/>
                      </a:lnTo>
                      <a:lnTo>
                        <a:pt x="4379" y="56"/>
                      </a:lnTo>
                      <a:lnTo>
                        <a:pt x="4378" y="60"/>
                      </a:lnTo>
                      <a:lnTo>
                        <a:pt x="4378" y="61"/>
                      </a:lnTo>
                      <a:lnTo>
                        <a:pt x="4379" y="65"/>
                      </a:lnTo>
                      <a:lnTo>
                        <a:pt x="4379" y="67"/>
                      </a:lnTo>
                      <a:lnTo>
                        <a:pt x="4378" y="67"/>
                      </a:lnTo>
                      <a:lnTo>
                        <a:pt x="4379" y="68"/>
                      </a:lnTo>
                      <a:lnTo>
                        <a:pt x="4379" y="70"/>
                      </a:lnTo>
                      <a:lnTo>
                        <a:pt x="4381" y="72"/>
                      </a:lnTo>
                      <a:lnTo>
                        <a:pt x="4381" y="74"/>
                      </a:lnTo>
                      <a:close/>
                      <a:moveTo>
                        <a:pt x="1051" y="72"/>
                      </a:moveTo>
                      <a:lnTo>
                        <a:pt x="1051" y="70"/>
                      </a:lnTo>
                      <a:lnTo>
                        <a:pt x="1054" y="70"/>
                      </a:lnTo>
                      <a:lnTo>
                        <a:pt x="1056" y="72"/>
                      </a:lnTo>
                      <a:lnTo>
                        <a:pt x="1058" y="74"/>
                      </a:lnTo>
                      <a:lnTo>
                        <a:pt x="1061" y="74"/>
                      </a:lnTo>
                      <a:lnTo>
                        <a:pt x="1061" y="74"/>
                      </a:lnTo>
                      <a:lnTo>
                        <a:pt x="1065" y="72"/>
                      </a:lnTo>
                      <a:lnTo>
                        <a:pt x="1066" y="54"/>
                      </a:lnTo>
                      <a:lnTo>
                        <a:pt x="1066" y="54"/>
                      </a:lnTo>
                      <a:lnTo>
                        <a:pt x="1066" y="53"/>
                      </a:lnTo>
                      <a:lnTo>
                        <a:pt x="1066" y="51"/>
                      </a:lnTo>
                      <a:lnTo>
                        <a:pt x="1065" y="51"/>
                      </a:lnTo>
                      <a:lnTo>
                        <a:pt x="1063" y="49"/>
                      </a:lnTo>
                      <a:lnTo>
                        <a:pt x="1063" y="47"/>
                      </a:lnTo>
                      <a:lnTo>
                        <a:pt x="1061" y="46"/>
                      </a:lnTo>
                      <a:lnTo>
                        <a:pt x="1061" y="44"/>
                      </a:lnTo>
                      <a:lnTo>
                        <a:pt x="1059" y="44"/>
                      </a:lnTo>
                      <a:lnTo>
                        <a:pt x="1058" y="40"/>
                      </a:lnTo>
                      <a:lnTo>
                        <a:pt x="1056" y="40"/>
                      </a:lnTo>
                      <a:lnTo>
                        <a:pt x="1056" y="40"/>
                      </a:lnTo>
                      <a:lnTo>
                        <a:pt x="1052" y="39"/>
                      </a:lnTo>
                      <a:lnTo>
                        <a:pt x="1051" y="40"/>
                      </a:lnTo>
                      <a:lnTo>
                        <a:pt x="1049" y="40"/>
                      </a:lnTo>
                      <a:lnTo>
                        <a:pt x="1046" y="40"/>
                      </a:lnTo>
                      <a:lnTo>
                        <a:pt x="1042" y="40"/>
                      </a:lnTo>
                      <a:lnTo>
                        <a:pt x="1042" y="44"/>
                      </a:lnTo>
                      <a:lnTo>
                        <a:pt x="1040" y="44"/>
                      </a:lnTo>
                      <a:lnTo>
                        <a:pt x="1040" y="47"/>
                      </a:lnTo>
                      <a:lnTo>
                        <a:pt x="1040" y="47"/>
                      </a:lnTo>
                      <a:lnTo>
                        <a:pt x="1037" y="51"/>
                      </a:lnTo>
                      <a:lnTo>
                        <a:pt x="1035" y="51"/>
                      </a:lnTo>
                      <a:lnTo>
                        <a:pt x="1033" y="51"/>
                      </a:lnTo>
                      <a:lnTo>
                        <a:pt x="1033" y="53"/>
                      </a:lnTo>
                      <a:lnTo>
                        <a:pt x="1032" y="54"/>
                      </a:lnTo>
                      <a:lnTo>
                        <a:pt x="1032" y="54"/>
                      </a:lnTo>
                      <a:lnTo>
                        <a:pt x="1032" y="56"/>
                      </a:lnTo>
                      <a:lnTo>
                        <a:pt x="1032" y="58"/>
                      </a:lnTo>
                      <a:lnTo>
                        <a:pt x="1030" y="60"/>
                      </a:lnTo>
                      <a:lnTo>
                        <a:pt x="1030" y="65"/>
                      </a:lnTo>
                      <a:lnTo>
                        <a:pt x="1030" y="65"/>
                      </a:lnTo>
                      <a:lnTo>
                        <a:pt x="1030" y="65"/>
                      </a:lnTo>
                      <a:lnTo>
                        <a:pt x="1032" y="65"/>
                      </a:lnTo>
                      <a:lnTo>
                        <a:pt x="1033" y="63"/>
                      </a:lnTo>
                      <a:lnTo>
                        <a:pt x="1035" y="63"/>
                      </a:lnTo>
                      <a:lnTo>
                        <a:pt x="1037" y="65"/>
                      </a:lnTo>
                      <a:lnTo>
                        <a:pt x="1040" y="67"/>
                      </a:lnTo>
                      <a:lnTo>
                        <a:pt x="1040" y="67"/>
                      </a:lnTo>
                      <a:lnTo>
                        <a:pt x="1042" y="67"/>
                      </a:lnTo>
                      <a:lnTo>
                        <a:pt x="1044" y="70"/>
                      </a:lnTo>
                      <a:lnTo>
                        <a:pt x="1047" y="70"/>
                      </a:lnTo>
                      <a:lnTo>
                        <a:pt x="1047" y="70"/>
                      </a:lnTo>
                      <a:lnTo>
                        <a:pt x="1049" y="72"/>
                      </a:lnTo>
                      <a:lnTo>
                        <a:pt x="1049" y="72"/>
                      </a:lnTo>
                      <a:lnTo>
                        <a:pt x="1051" y="72"/>
                      </a:lnTo>
                      <a:close/>
                      <a:moveTo>
                        <a:pt x="2154" y="60"/>
                      </a:moveTo>
                      <a:lnTo>
                        <a:pt x="2156" y="58"/>
                      </a:lnTo>
                      <a:lnTo>
                        <a:pt x="2157" y="58"/>
                      </a:lnTo>
                      <a:lnTo>
                        <a:pt x="2159" y="58"/>
                      </a:lnTo>
                      <a:lnTo>
                        <a:pt x="2163" y="58"/>
                      </a:lnTo>
                      <a:lnTo>
                        <a:pt x="2163" y="58"/>
                      </a:lnTo>
                      <a:lnTo>
                        <a:pt x="2163" y="58"/>
                      </a:lnTo>
                      <a:lnTo>
                        <a:pt x="2163" y="53"/>
                      </a:lnTo>
                      <a:lnTo>
                        <a:pt x="2163" y="53"/>
                      </a:lnTo>
                      <a:lnTo>
                        <a:pt x="2163" y="51"/>
                      </a:lnTo>
                      <a:lnTo>
                        <a:pt x="2159" y="53"/>
                      </a:lnTo>
                      <a:lnTo>
                        <a:pt x="2159" y="54"/>
                      </a:lnTo>
                      <a:lnTo>
                        <a:pt x="2156" y="53"/>
                      </a:lnTo>
                      <a:lnTo>
                        <a:pt x="2154" y="53"/>
                      </a:lnTo>
                      <a:lnTo>
                        <a:pt x="2152" y="51"/>
                      </a:lnTo>
                      <a:lnTo>
                        <a:pt x="2150" y="51"/>
                      </a:lnTo>
                      <a:lnTo>
                        <a:pt x="2150" y="44"/>
                      </a:lnTo>
                      <a:lnTo>
                        <a:pt x="2149" y="46"/>
                      </a:lnTo>
                      <a:lnTo>
                        <a:pt x="2147" y="46"/>
                      </a:lnTo>
                      <a:lnTo>
                        <a:pt x="2145" y="47"/>
                      </a:lnTo>
                      <a:lnTo>
                        <a:pt x="2142" y="47"/>
                      </a:lnTo>
                      <a:lnTo>
                        <a:pt x="2143" y="61"/>
                      </a:lnTo>
                      <a:lnTo>
                        <a:pt x="2143" y="61"/>
                      </a:lnTo>
                      <a:lnTo>
                        <a:pt x="2145" y="61"/>
                      </a:lnTo>
                      <a:lnTo>
                        <a:pt x="2145" y="61"/>
                      </a:lnTo>
                      <a:lnTo>
                        <a:pt x="2152" y="61"/>
                      </a:lnTo>
                      <a:lnTo>
                        <a:pt x="2154" y="60"/>
                      </a:lnTo>
                      <a:close/>
                      <a:moveTo>
                        <a:pt x="4458" y="49"/>
                      </a:moveTo>
                      <a:lnTo>
                        <a:pt x="4458" y="51"/>
                      </a:lnTo>
                      <a:lnTo>
                        <a:pt x="4460" y="51"/>
                      </a:lnTo>
                      <a:lnTo>
                        <a:pt x="4460" y="54"/>
                      </a:lnTo>
                      <a:lnTo>
                        <a:pt x="4460" y="58"/>
                      </a:lnTo>
                      <a:lnTo>
                        <a:pt x="4460" y="61"/>
                      </a:lnTo>
                      <a:lnTo>
                        <a:pt x="4458" y="65"/>
                      </a:lnTo>
                      <a:lnTo>
                        <a:pt x="4460" y="65"/>
                      </a:lnTo>
                      <a:lnTo>
                        <a:pt x="4461" y="68"/>
                      </a:lnTo>
                      <a:lnTo>
                        <a:pt x="4463" y="72"/>
                      </a:lnTo>
                      <a:lnTo>
                        <a:pt x="4467" y="72"/>
                      </a:lnTo>
                      <a:lnTo>
                        <a:pt x="4470" y="70"/>
                      </a:lnTo>
                      <a:lnTo>
                        <a:pt x="4472" y="68"/>
                      </a:lnTo>
                      <a:lnTo>
                        <a:pt x="4472" y="67"/>
                      </a:lnTo>
                      <a:lnTo>
                        <a:pt x="4475" y="65"/>
                      </a:lnTo>
                      <a:lnTo>
                        <a:pt x="4479" y="65"/>
                      </a:lnTo>
                      <a:lnTo>
                        <a:pt x="4481" y="56"/>
                      </a:lnTo>
                      <a:lnTo>
                        <a:pt x="4479" y="54"/>
                      </a:lnTo>
                      <a:lnTo>
                        <a:pt x="4477" y="53"/>
                      </a:lnTo>
                      <a:lnTo>
                        <a:pt x="4474" y="51"/>
                      </a:lnTo>
                      <a:lnTo>
                        <a:pt x="4472" y="51"/>
                      </a:lnTo>
                      <a:lnTo>
                        <a:pt x="4470" y="51"/>
                      </a:lnTo>
                      <a:lnTo>
                        <a:pt x="4470" y="53"/>
                      </a:lnTo>
                      <a:lnTo>
                        <a:pt x="4467" y="53"/>
                      </a:lnTo>
                      <a:lnTo>
                        <a:pt x="4463" y="49"/>
                      </a:lnTo>
                      <a:lnTo>
                        <a:pt x="4461" y="49"/>
                      </a:lnTo>
                      <a:lnTo>
                        <a:pt x="4460" y="47"/>
                      </a:lnTo>
                      <a:lnTo>
                        <a:pt x="4458" y="47"/>
                      </a:lnTo>
                      <a:lnTo>
                        <a:pt x="4458" y="46"/>
                      </a:lnTo>
                      <a:lnTo>
                        <a:pt x="4456" y="46"/>
                      </a:lnTo>
                      <a:lnTo>
                        <a:pt x="4458" y="47"/>
                      </a:lnTo>
                      <a:lnTo>
                        <a:pt x="4458" y="49"/>
                      </a:lnTo>
                      <a:close/>
                      <a:moveTo>
                        <a:pt x="4522" y="65"/>
                      </a:moveTo>
                      <a:lnTo>
                        <a:pt x="4524" y="65"/>
                      </a:lnTo>
                      <a:lnTo>
                        <a:pt x="4524" y="65"/>
                      </a:lnTo>
                      <a:lnTo>
                        <a:pt x="4526" y="65"/>
                      </a:lnTo>
                      <a:lnTo>
                        <a:pt x="4528" y="67"/>
                      </a:lnTo>
                      <a:lnTo>
                        <a:pt x="4538" y="67"/>
                      </a:lnTo>
                      <a:lnTo>
                        <a:pt x="4540" y="70"/>
                      </a:lnTo>
                      <a:lnTo>
                        <a:pt x="4542" y="70"/>
                      </a:lnTo>
                      <a:lnTo>
                        <a:pt x="4542" y="70"/>
                      </a:lnTo>
                      <a:lnTo>
                        <a:pt x="4545" y="70"/>
                      </a:lnTo>
                      <a:lnTo>
                        <a:pt x="4545" y="70"/>
                      </a:lnTo>
                      <a:lnTo>
                        <a:pt x="4549" y="70"/>
                      </a:lnTo>
                      <a:lnTo>
                        <a:pt x="4549" y="70"/>
                      </a:lnTo>
                      <a:lnTo>
                        <a:pt x="4556" y="68"/>
                      </a:lnTo>
                      <a:lnTo>
                        <a:pt x="4557" y="65"/>
                      </a:lnTo>
                      <a:lnTo>
                        <a:pt x="4559" y="65"/>
                      </a:lnTo>
                      <a:lnTo>
                        <a:pt x="4559" y="63"/>
                      </a:lnTo>
                      <a:lnTo>
                        <a:pt x="4563" y="63"/>
                      </a:lnTo>
                      <a:lnTo>
                        <a:pt x="4563" y="61"/>
                      </a:lnTo>
                      <a:lnTo>
                        <a:pt x="4566" y="61"/>
                      </a:lnTo>
                      <a:lnTo>
                        <a:pt x="4566" y="61"/>
                      </a:lnTo>
                      <a:lnTo>
                        <a:pt x="4568" y="61"/>
                      </a:lnTo>
                      <a:lnTo>
                        <a:pt x="4568" y="60"/>
                      </a:lnTo>
                      <a:lnTo>
                        <a:pt x="4566" y="58"/>
                      </a:lnTo>
                      <a:lnTo>
                        <a:pt x="4566" y="56"/>
                      </a:lnTo>
                      <a:lnTo>
                        <a:pt x="4564" y="54"/>
                      </a:lnTo>
                      <a:lnTo>
                        <a:pt x="4561" y="53"/>
                      </a:lnTo>
                      <a:lnTo>
                        <a:pt x="4557" y="53"/>
                      </a:lnTo>
                      <a:lnTo>
                        <a:pt x="4554" y="53"/>
                      </a:lnTo>
                      <a:lnTo>
                        <a:pt x="4550" y="53"/>
                      </a:lnTo>
                      <a:lnTo>
                        <a:pt x="4550" y="51"/>
                      </a:lnTo>
                      <a:lnTo>
                        <a:pt x="4547" y="51"/>
                      </a:lnTo>
                      <a:lnTo>
                        <a:pt x="4547" y="49"/>
                      </a:lnTo>
                      <a:lnTo>
                        <a:pt x="4545" y="49"/>
                      </a:lnTo>
                      <a:lnTo>
                        <a:pt x="4543" y="47"/>
                      </a:lnTo>
                      <a:lnTo>
                        <a:pt x="4542" y="47"/>
                      </a:lnTo>
                      <a:lnTo>
                        <a:pt x="4538" y="49"/>
                      </a:lnTo>
                      <a:lnTo>
                        <a:pt x="4535" y="49"/>
                      </a:lnTo>
                      <a:lnTo>
                        <a:pt x="4533" y="49"/>
                      </a:lnTo>
                      <a:lnTo>
                        <a:pt x="4529" y="51"/>
                      </a:lnTo>
                      <a:lnTo>
                        <a:pt x="4526" y="49"/>
                      </a:lnTo>
                      <a:lnTo>
                        <a:pt x="4522" y="49"/>
                      </a:lnTo>
                      <a:lnTo>
                        <a:pt x="4519" y="47"/>
                      </a:lnTo>
                      <a:lnTo>
                        <a:pt x="4519" y="49"/>
                      </a:lnTo>
                      <a:lnTo>
                        <a:pt x="4517" y="49"/>
                      </a:lnTo>
                      <a:lnTo>
                        <a:pt x="4519" y="53"/>
                      </a:lnTo>
                      <a:lnTo>
                        <a:pt x="4519" y="54"/>
                      </a:lnTo>
                      <a:lnTo>
                        <a:pt x="4517" y="58"/>
                      </a:lnTo>
                      <a:lnTo>
                        <a:pt x="4517" y="61"/>
                      </a:lnTo>
                      <a:lnTo>
                        <a:pt x="4521" y="61"/>
                      </a:lnTo>
                      <a:lnTo>
                        <a:pt x="4522" y="65"/>
                      </a:lnTo>
                      <a:close/>
                      <a:moveTo>
                        <a:pt x="920" y="60"/>
                      </a:moveTo>
                      <a:lnTo>
                        <a:pt x="922" y="60"/>
                      </a:lnTo>
                      <a:lnTo>
                        <a:pt x="922" y="58"/>
                      </a:lnTo>
                      <a:lnTo>
                        <a:pt x="923" y="58"/>
                      </a:lnTo>
                      <a:lnTo>
                        <a:pt x="923" y="56"/>
                      </a:lnTo>
                      <a:lnTo>
                        <a:pt x="922" y="53"/>
                      </a:lnTo>
                      <a:lnTo>
                        <a:pt x="922" y="49"/>
                      </a:lnTo>
                      <a:lnTo>
                        <a:pt x="918" y="51"/>
                      </a:lnTo>
                      <a:lnTo>
                        <a:pt x="918" y="53"/>
                      </a:lnTo>
                      <a:lnTo>
                        <a:pt x="918" y="54"/>
                      </a:lnTo>
                      <a:lnTo>
                        <a:pt x="918" y="56"/>
                      </a:lnTo>
                      <a:lnTo>
                        <a:pt x="920" y="58"/>
                      </a:lnTo>
                      <a:lnTo>
                        <a:pt x="920" y="60"/>
                      </a:lnTo>
                      <a:close/>
                      <a:moveTo>
                        <a:pt x="841" y="65"/>
                      </a:moveTo>
                      <a:lnTo>
                        <a:pt x="841" y="65"/>
                      </a:lnTo>
                      <a:lnTo>
                        <a:pt x="843" y="65"/>
                      </a:lnTo>
                      <a:lnTo>
                        <a:pt x="843" y="63"/>
                      </a:lnTo>
                      <a:lnTo>
                        <a:pt x="840" y="63"/>
                      </a:lnTo>
                      <a:lnTo>
                        <a:pt x="838" y="67"/>
                      </a:lnTo>
                      <a:lnTo>
                        <a:pt x="840" y="67"/>
                      </a:lnTo>
                      <a:lnTo>
                        <a:pt x="841" y="67"/>
                      </a:lnTo>
                      <a:lnTo>
                        <a:pt x="841" y="65"/>
                      </a:lnTo>
                      <a:close/>
                      <a:moveTo>
                        <a:pt x="1269" y="67"/>
                      </a:moveTo>
                      <a:lnTo>
                        <a:pt x="1271" y="65"/>
                      </a:lnTo>
                      <a:lnTo>
                        <a:pt x="1267" y="63"/>
                      </a:lnTo>
                      <a:lnTo>
                        <a:pt x="1264" y="63"/>
                      </a:lnTo>
                      <a:lnTo>
                        <a:pt x="1264" y="67"/>
                      </a:lnTo>
                      <a:lnTo>
                        <a:pt x="1265" y="67"/>
                      </a:lnTo>
                      <a:lnTo>
                        <a:pt x="1265" y="67"/>
                      </a:lnTo>
                      <a:lnTo>
                        <a:pt x="1269" y="67"/>
                      </a:lnTo>
                      <a:close/>
                      <a:moveTo>
                        <a:pt x="2128" y="63"/>
                      </a:moveTo>
                      <a:lnTo>
                        <a:pt x="2126" y="63"/>
                      </a:lnTo>
                      <a:lnTo>
                        <a:pt x="2126" y="67"/>
                      </a:lnTo>
                      <a:lnTo>
                        <a:pt x="2126" y="70"/>
                      </a:lnTo>
                      <a:lnTo>
                        <a:pt x="2129" y="74"/>
                      </a:lnTo>
                      <a:lnTo>
                        <a:pt x="2129" y="74"/>
                      </a:lnTo>
                      <a:lnTo>
                        <a:pt x="2129" y="74"/>
                      </a:lnTo>
                      <a:lnTo>
                        <a:pt x="2131" y="74"/>
                      </a:lnTo>
                      <a:lnTo>
                        <a:pt x="2133" y="72"/>
                      </a:lnTo>
                      <a:lnTo>
                        <a:pt x="2133" y="72"/>
                      </a:lnTo>
                      <a:lnTo>
                        <a:pt x="2135" y="70"/>
                      </a:lnTo>
                      <a:lnTo>
                        <a:pt x="2135" y="67"/>
                      </a:lnTo>
                      <a:lnTo>
                        <a:pt x="2133" y="67"/>
                      </a:lnTo>
                      <a:lnTo>
                        <a:pt x="2129" y="67"/>
                      </a:lnTo>
                      <a:lnTo>
                        <a:pt x="2129" y="65"/>
                      </a:lnTo>
                      <a:lnTo>
                        <a:pt x="2128" y="63"/>
                      </a:lnTo>
                      <a:lnTo>
                        <a:pt x="2128" y="63"/>
                      </a:lnTo>
                      <a:lnTo>
                        <a:pt x="2128" y="63"/>
                      </a:lnTo>
                      <a:close/>
                      <a:moveTo>
                        <a:pt x="635" y="154"/>
                      </a:moveTo>
                      <a:lnTo>
                        <a:pt x="637" y="157"/>
                      </a:lnTo>
                      <a:lnTo>
                        <a:pt x="639" y="159"/>
                      </a:lnTo>
                      <a:lnTo>
                        <a:pt x="641" y="163"/>
                      </a:lnTo>
                      <a:lnTo>
                        <a:pt x="641" y="164"/>
                      </a:lnTo>
                      <a:lnTo>
                        <a:pt x="641" y="164"/>
                      </a:lnTo>
                      <a:lnTo>
                        <a:pt x="644" y="168"/>
                      </a:lnTo>
                      <a:lnTo>
                        <a:pt x="655" y="168"/>
                      </a:lnTo>
                      <a:lnTo>
                        <a:pt x="655" y="166"/>
                      </a:lnTo>
                      <a:lnTo>
                        <a:pt x="656" y="166"/>
                      </a:lnTo>
                      <a:lnTo>
                        <a:pt x="656" y="163"/>
                      </a:lnTo>
                      <a:lnTo>
                        <a:pt x="665" y="156"/>
                      </a:lnTo>
                      <a:lnTo>
                        <a:pt x="665" y="154"/>
                      </a:lnTo>
                      <a:lnTo>
                        <a:pt x="668" y="154"/>
                      </a:lnTo>
                      <a:lnTo>
                        <a:pt x="668" y="154"/>
                      </a:lnTo>
                      <a:lnTo>
                        <a:pt x="668" y="156"/>
                      </a:lnTo>
                      <a:lnTo>
                        <a:pt x="670" y="156"/>
                      </a:lnTo>
                      <a:lnTo>
                        <a:pt x="674" y="157"/>
                      </a:lnTo>
                      <a:lnTo>
                        <a:pt x="677" y="157"/>
                      </a:lnTo>
                      <a:lnTo>
                        <a:pt x="681" y="157"/>
                      </a:lnTo>
                      <a:lnTo>
                        <a:pt x="686" y="156"/>
                      </a:lnTo>
                      <a:lnTo>
                        <a:pt x="689" y="154"/>
                      </a:lnTo>
                      <a:lnTo>
                        <a:pt x="691" y="150"/>
                      </a:lnTo>
                      <a:lnTo>
                        <a:pt x="691" y="150"/>
                      </a:lnTo>
                      <a:lnTo>
                        <a:pt x="691" y="149"/>
                      </a:lnTo>
                      <a:lnTo>
                        <a:pt x="695" y="145"/>
                      </a:lnTo>
                      <a:lnTo>
                        <a:pt x="696" y="142"/>
                      </a:lnTo>
                      <a:lnTo>
                        <a:pt x="696" y="140"/>
                      </a:lnTo>
                      <a:lnTo>
                        <a:pt x="695" y="136"/>
                      </a:lnTo>
                      <a:lnTo>
                        <a:pt x="698" y="135"/>
                      </a:lnTo>
                      <a:lnTo>
                        <a:pt x="700" y="135"/>
                      </a:lnTo>
                      <a:lnTo>
                        <a:pt x="700" y="133"/>
                      </a:lnTo>
                      <a:lnTo>
                        <a:pt x="700" y="131"/>
                      </a:lnTo>
                      <a:lnTo>
                        <a:pt x="702" y="129"/>
                      </a:lnTo>
                      <a:lnTo>
                        <a:pt x="705" y="128"/>
                      </a:lnTo>
                      <a:lnTo>
                        <a:pt x="707" y="126"/>
                      </a:lnTo>
                      <a:lnTo>
                        <a:pt x="709" y="126"/>
                      </a:lnTo>
                      <a:lnTo>
                        <a:pt x="709" y="122"/>
                      </a:lnTo>
                      <a:lnTo>
                        <a:pt x="712" y="121"/>
                      </a:lnTo>
                      <a:lnTo>
                        <a:pt x="714" y="119"/>
                      </a:lnTo>
                      <a:lnTo>
                        <a:pt x="716" y="119"/>
                      </a:lnTo>
                      <a:lnTo>
                        <a:pt x="719" y="115"/>
                      </a:lnTo>
                      <a:lnTo>
                        <a:pt x="724" y="114"/>
                      </a:lnTo>
                      <a:lnTo>
                        <a:pt x="724" y="112"/>
                      </a:lnTo>
                      <a:lnTo>
                        <a:pt x="728" y="112"/>
                      </a:lnTo>
                      <a:lnTo>
                        <a:pt x="728" y="110"/>
                      </a:lnTo>
                      <a:lnTo>
                        <a:pt x="733" y="108"/>
                      </a:lnTo>
                      <a:lnTo>
                        <a:pt x="733" y="107"/>
                      </a:lnTo>
                      <a:lnTo>
                        <a:pt x="742" y="107"/>
                      </a:lnTo>
                      <a:lnTo>
                        <a:pt x="742" y="107"/>
                      </a:lnTo>
                      <a:lnTo>
                        <a:pt x="742" y="107"/>
                      </a:lnTo>
                      <a:lnTo>
                        <a:pt x="742" y="107"/>
                      </a:lnTo>
                      <a:lnTo>
                        <a:pt x="745" y="107"/>
                      </a:lnTo>
                      <a:lnTo>
                        <a:pt x="745" y="105"/>
                      </a:lnTo>
                      <a:lnTo>
                        <a:pt x="754" y="105"/>
                      </a:lnTo>
                      <a:lnTo>
                        <a:pt x="756" y="103"/>
                      </a:lnTo>
                      <a:lnTo>
                        <a:pt x="759" y="101"/>
                      </a:lnTo>
                      <a:lnTo>
                        <a:pt x="759" y="98"/>
                      </a:lnTo>
                      <a:lnTo>
                        <a:pt x="756" y="96"/>
                      </a:lnTo>
                      <a:lnTo>
                        <a:pt x="754" y="95"/>
                      </a:lnTo>
                      <a:lnTo>
                        <a:pt x="751" y="95"/>
                      </a:lnTo>
                      <a:lnTo>
                        <a:pt x="749" y="91"/>
                      </a:lnTo>
                      <a:lnTo>
                        <a:pt x="747" y="88"/>
                      </a:lnTo>
                      <a:lnTo>
                        <a:pt x="747" y="88"/>
                      </a:lnTo>
                      <a:lnTo>
                        <a:pt x="740" y="86"/>
                      </a:lnTo>
                      <a:lnTo>
                        <a:pt x="740" y="86"/>
                      </a:lnTo>
                      <a:lnTo>
                        <a:pt x="738" y="86"/>
                      </a:lnTo>
                      <a:lnTo>
                        <a:pt x="738" y="84"/>
                      </a:lnTo>
                      <a:lnTo>
                        <a:pt x="717" y="82"/>
                      </a:lnTo>
                      <a:lnTo>
                        <a:pt x="717" y="82"/>
                      </a:lnTo>
                      <a:lnTo>
                        <a:pt x="716" y="84"/>
                      </a:lnTo>
                      <a:lnTo>
                        <a:pt x="714" y="84"/>
                      </a:lnTo>
                      <a:lnTo>
                        <a:pt x="712" y="86"/>
                      </a:lnTo>
                      <a:lnTo>
                        <a:pt x="712" y="84"/>
                      </a:lnTo>
                      <a:lnTo>
                        <a:pt x="710" y="84"/>
                      </a:lnTo>
                      <a:lnTo>
                        <a:pt x="710" y="82"/>
                      </a:lnTo>
                      <a:lnTo>
                        <a:pt x="705" y="84"/>
                      </a:lnTo>
                      <a:lnTo>
                        <a:pt x="703" y="82"/>
                      </a:lnTo>
                      <a:lnTo>
                        <a:pt x="691" y="79"/>
                      </a:lnTo>
                      <a:lnTo>
                        <a:pt x="682" y="75"/>
                      </a:lnTo>
                      <a:lnTo>
                        <a:pt x="674" y="70"/>
                      </a:lnTo>
                      <a:lnTo>
                        <a:pt x="674" y="70"/>
                      </a:lnTo>
                      <a:lnTo>
                        <a:pt x="670" y="70"/>
                      </a:lnTo>
                      <a:lnTo>
                        <a:pt x="670" y="72"/>
                      </a:lnTo>
                      <a:lnTo>
                        <a:pt x="665" y="74"/>
                      </a:lnTo>
                      <a:lnTo>
                        <a:pt x="665" y="74"/>
                      </a:lnTo>
                      <a:lnTo>
                        <a:pt x="662" y="74"/>
                      </a:lnTo>
                      <a:lnTo>
                        <a:pt x="662" y="75"/>
                      </a:lnTo>
                      <a:lnTo>
                        <a:pt x="658" y="75"/>
                      </a:lnTo>
                      <a:lnTo>
                        <a:pt x="658" y="75"/>
                      </a:lnTo>
                      <a:lnTo>
                        <a:pt x="649" y="75"/>
                      </a:lnTo>
                      <a:lnTo>
                        <a:pt x="649" y="77"/>
                      </a:lnTo>
                      <a:lnTo>
                        <a:pt x="648" y="77"/>
                      </a:lnTo>
                      <a:lnTo>
                        <a:pt x="648" y="79"/>
                      </a:lnTo>
                      <a:lnTo>
                        <a:pt x="641" y="79"/>
                      </a:lnTo>
                      <a:lnTo>
                        <a:pt x="641" y="81"/>
                      </a:lnTo>
                      <a:lnTo>
                        <a:pt x="637" y="81"/>
                      </a:lnTo>
                      <a:lnTo>
                        <a:pt x="637" y="82"/>
                      </a:lnTo>
                      <a:lnTo>
                        <a:pt x="628" y="86"/>
                      </a:lnTo>
                      <a:lnTo>
                        <a:pt x="630" y="89"/>
                      </a:lnTo>
                      <a:lnTo>
                        <a:pt x="632" y="95"/>
                      </a:lnTo>
                      <a:lnTo>
                        <a:pt x="632" y="95"/>
                      </a:lnTo>
                      <a:lnTo>
                        <a:pt x="632" y="96"/>
                      </a:lnTo>
                      <a:lnTo>
                        <a:pt x="634" y="96"/>
                      </a:lnTo>
                      <a:lnTo>
                        <a:pt x="634" y="98"/>
                      </a:lnTo>
                      <a:lnTo>
                        <a:pt x="632" y="98"/>
                      </a:lnTo>
                      <a:lnTo>
                        <a:pt x="632" y="101"/>
                      </a:lnTo>
                      <a:lnTo>
                        <a:pt x="632" y="101"/>
                      </a:lnTo>
                      <a:lnTo>
                        <a:pt x="630" y="107"/>
                      </a:lnTo>
                      <a:lnTo>
                        <a:pt x="630" y="110"/>
                      </a:lnTo>
                      <a:lnTo>
                        <a:pt x="632" y="114"/>
                      </a:lnTo>
                      <a:lnTo>
                        <a:pt x="634" y="114"/>
                      </a:lnTo>
                      <a:lnTo>
                        <a:pt x="634" y="117"/>
                      </a:lnTo>
                      <a:lnTo>
                        <a:pt x="628" y="117"/>
                      </a:lnTo>
                      <a:lnTo>
                        <a:pt x="632" y="129"/>
                      </a:lnTo>
                      <a:lnTo>
                        <a:pt x="630" y="129"/>
                      </a:lnTo>
                      <a:lnTo>
                        <a:pt x="630" y="133"/>
                      </a:lnTo>
                      <a:lnTo>
                        <a:pt x="625" y="136"/>
                      </a:lnTo>
                      <a:lnTo>
                        <a:pt x="623" y="147"/>
                      </a:lnTo>
                      <a:lnTo>
                        <a:pt x="627" y="149"/>
                      </a:lnTo>
                      <a:lnTo>
                        <a:pt x="628" y="150"/>
                      </a:lnTo>
                      <a:lnTo>
                        <a:pt x="630" y="152"/>
                      </a:lnTo>
                      <a:lnTo>
                        <a:pt x="632" y="154"/>
                      </a:lnTo>
                      <a:lnTo>
                        <a:pt x="635" y="154"/>
                      </a:lnTo>
                      <a:close/>
                      <a:moveTo>
                        <a:pt x="1014" y="74"/>
                      </a:moveTo>
                      <a:lnTo>
                        <a:pt x="1014" y="70"/>
                      </a:lnTo>
                      <a:lnTo>
                        <a:pt x="1012" y="70"/>
                      </a:lnTo>
                      <a:lnTo>
                        <a:pt x="1011" y="72"/>
                      </a:lnTo>
                      <a:lnTo>
                        <a:pt x="1009" y="74"/>
                      </a:lnTo>
                      <a:lnTo>
                        <a:pt x="1012" y="74"/>
                      </a:lnTo>
                      <a:lnTo>
                        <a:pt x="1012" y="74"/>
                      </a:lnTo>
                      <a:lnTo>
                        <a:pt x="1014" y="74"/>
                      </a:lnTo>
                      <a:close/>
                      <a:moveTo>
                        <a:pt x="2145" y="72"/>
                      </a:moveTo>
                      <a:lnTo>
                        <a:pt x="2145" y="74"/>
                      </a:lnTo>
                      <a:lnTo>
                        <a:pt x="2149" y="74"/>
                      </a:lnTo>
                      <a:lnTo>
                        <a:pt x="2149" y="70"/>
                      </a:lnTo>
                      <a:lnTo>
                        <a:pt x="2147" y="72"/>
                      </a:lnTo>
                      <a:lnTo>
                        <a:pt x="2147" y="72"/>
                      </a:lnTo>
                      <a:lnTo>
                        <a:pt x="2147" y="72"/>
                      </a:lnTo>
                      <a:lnTo>
                        <a:pt x="2145" y="72"/>
                      </a:lnTo>
                      <a:close/>
                      <a:moveTo>
                        <a:pt x="1602" y="74"/>
                      </a:moveTo>
                      <a:lnTo>
                        <a:pt x="1602" y="74"/>
                      </a:lnTo>
                      <a:lnTo>
                        <a:pt x="1602" y="74"/>
                      </a:lnTo>
                      <a:lnTo>
                        <a:pt x="1601" y="74"/>
                      </a:lnTo>
                      <a:lnTo>
                        <a:pt x="1597" y="74"/>
                      </a:lnTo>
                      <a:lnTo>
                        <a:pt x="1595" y="74"/>
                      </a:lnTo>
                      <a:lnTo>
                        <a:pt x="1592" y="75"/>
                      </a:lnTo>
                      <a:lnTo>
                        <a:pt x="1592" y="77"/>
                      </a:lnTo>
                      <a:lnTo>
                        <a:pt x="1602" y="75"/>
                      </a:lnTo>
                      <a:lnTo>
                        <a:pt x="1602" y="74"/>
                      </a:lnTo>
                      <a:close/>
                      <a:moveTo>
                        <a:pt x="1037" y="75"/>
                      </a:moveTo>
                      <a:lnTo>
                        <a:pt x="1039" y="75"/>
                      </a:lnTo>
                      <a:lnTo>
                        <a:pt x="1039" y="77"/>
                      </a:lnTo>
                      <a:lnTo>
                        <a:pt x="1040" y="77"/>
                      </a:lnTo>
                      <a:lnTo>
                        <a:pt x="1040" y="75"/>
                      </a:lnTo>
                      <a:lnTo>
                        <a:pt x="1042" y="75"/>
                      </a:lnTo>
                      <a:lnTo>
                        <a:pt x="1042" y="75"/>
                      </a:lnTo>
                      <a:lnTo>
                        <a:pt x="1042" y="75"/>
                      </a:lnTo>
                      <a:lnTo>
                        <a:pt x="1039" y="74"/>
                      </a:lnTo>
                      <a:lnTo>
                        <a:pt x="1037" y="75"/>
                      </a:lnTo>
                      <a:close/>
                      <a:moveTo>
                        <a:pt x="2102" y="81"/>
                      </a:moveTo>
                      <a:lnTo>
                        <a:pt x="2102" y="86"/>
                      </a:lnTo>
                      <a:lnTo>
                        <a:pt x="2102" y="88"/>
                      </a:lnTo>
                      <a:lnTo>
                        <a:pt x="2108" y="89"/>
                      </a:lnTo>
                      <a:lnTo>
                        <a:pt x="2108" y="88"/>
                      </a:lnTo>
                      <a:lnTo>
                        <a:pt x="2117" y="88"/>
                      </a:lnTo>
                      <a:lnTo>
                        <a:pt x="2117" y="84"/>
                      </a:lnTo>
                      <a:lnTo>
                        <a:pt x="2114" y="82"/>
                      </a:lnTo>
                      <a:lnTo>
                        <a:pt x="2110" y="82"/>
                      </a:lnTo>
                      <a:lnTo>
                        <a:pt x="2107" y="79"/>
                      </a:lnTo>
                      <a:lnTo>
                        <a:pt x="2103" y="81"/>
                      </a:lnTo>
                      <a:lnTo>
                        <a:pt x="2102" y="81"/>
                      </a:lnTo>
                      <a:close/>
                      <a:moveTo>
                        <a:pt x="3187" y="82"/>
                      </a:moveTo>
                      <a:lnTo>
                        <a:pt x="3191" y="82"/>
                      </a:lnTo>
                      <a:lnTo>
                        <a:pt x="3191" y="81"/>
                      </a:lnTo>
                      <a:lnTo>
                        <a:pt x="3187" y="79"/>
                      </a:lnTo>
                      <a:lnTo>
                        <a:pt x="3187" y="82"/>
                      </a:lnTo>
                      <a:close/>
                      <a:moveTo>
                        <a:pt x="1032" y="136"/>
                      </a:moveTo>
                      <a:lnTo>
                        <a:pt x="1033" y="136"/>
                      </a:lnTo>
                      <a:lnTo>
                        <a:pt x="1033" y="133"/>
                      </a:lnTo>
                      <a:lnTo>
                        <a:pt x="1032" y="131"/>
                      </a:lnTo>
                      <a:lnTo>
                        <a:pt x="1032" y="129"/>
                      </a:lnTo>
                      <a:lnTo>
                        <a:pt x="1030" y="128"/>
                      </a:lnTo>
                      <a:lnTo>
                        <a:pt x="1032" y="126"/>
                      </a:lnTo>
                      <a:lnTo>
                        <a:pt x="1032" y="124"/>
                      </a:lnTo>
                      <a:lnTo>
                        <a:pt x="1032" y="122"/>
                      </a:lnTo>
                      <a:lnTo>
                        <a:pt x="1030" y="121"/>
                      </a:lnTo>
                      <a:lnTo>
                        <a:pt x="1030" y="121"/>
                      </a:lnTo>
                      <a:lnTo>
                        <a:pt x="1026" y="122"/>
                      </a:lnTo>
                      <a:lnTo>
                        <a:pt x="1025" y="124"/>
                      </a:lnTo>
                      <a:lnTo>
                        <a:pt x="1023" y="126"/>
                      </a:lnTo>
                      <a:lnTo>
                        <a:pt x="1018" y="128"/>
                      </a:lnTo>
                      <a:lnTo>
                        <a:pt x="1018" y="122"/>
                      </a:lnTo>
                      <a:lnTo>
                        <a:pt x="1016" y="121"/>
                      </a:lnTo>
                      <a:lnTo>
                        <a:pt x="1016" y="114"/>
                      </a:lnTo>
                      <a:lnTo>
                        <a:pt x="1012" y="114"/>
                      </a:lnTo>
                      <a:lnTo>
                        <a:pt x="1012" y="115"/>
                      </a:lnTo>
                      <a:lnTo>
                        <a:pt x="1012" y="117"/>
                      </a:lnTo>
                      <a:lnTo>
                        <a:pt x="1007" y="117"/>
                      </a:lnTo>
                      <a:lnTo>
                        <a:pt x="1007" y="115"/>
                      </a:lnTo>
                      <a:lnTo>
                        <a:pt x="1007" y="115"/>
                      </a:lnTo>
                      <a:lnTo>
                        <a:pt x="1005" y="108"/>
                      </a:lnTo>
                      <a:lnTo>
                        <a:pt x="1004" y="108"/>
                      </a:lnTo>
                      <a:lnTo>
                        <a:pt x="1004" y="108"/>
                      </a:lnTo>
                      <a:lnTo>
                        <a:pt x="1004" y="108"/>
                      </a:lnTo>
                      <a:lnTo>
                        <a:pt x="1004" y="107"/>
                      </a:lnTo>
                      <a:lnTo>
                        <a:pt x="1007" y="107"/>
                      </a:lnTo>
                      <a:lnTo>
                        <a:pt x="1011" y="105"/>
                      </a:lnTo>
                      <a:lnTo>
                        <a:pt x="1014" y="105"/>
                      </a:lnTo>
                      <a:lnTo>
                        <a:pt x="1018" y="105"/>
                      </a:lnTo>
                      <a:lnTo>
                        <a:pt x="1018" y="101"/>
                      </a:lnTo>
                      <a:lnTo>
                        <a:pt x="1018" y="100"/>
                      </a:lnTo>
                      <a:lnTo>
                        <a:pt x="1018" y="98"/>
                      </a:lnTo>
                      <a:lnTo>
                        <a:pt x="1018" y="95"/>
                      </a:lnTo>
                      <a:lnTo>
                        <a:pt x="1014" y="95"/>
                      </a:lnTo>
                      <a:lnTo>
                        <a:pt x="1012" y="93"/>
                      </a:lnTo>
                      <a:lnTo>
                        <a:pt x="1009" y="91"/>
                      </a:lnTo>
                      <a:lnTo>
                        <a:pt x="1007" y="91"/>
                      </a:lnTo>
                      <a:lnTo>
                        <a:pt x="1004" y="91"/>
                      </a:lnTo>
                      <a:lnTo>
                        <a:pt x="1004" y="91"/>
                      </a:lnTo>
                      <a:lnTo>
                        <a:pt x="1002" y="93"/>
                      </a:lnTo>
                      <a:lnTo>
                        <a:pt x="1000" y="93"/>
                      </a:lnTo>
                      <a:lnTo>
                        <a:pt x="1000" y="91"/>
                      </a:lnTo>
                      <a:lnTo>
                        <a:pt x="998" y="93"/>
                      </a:lnTo>
                      <a:lnTo>
                        <a:pt x="997" y="95"/>
                      </a:lnTo>
                      <a:lnTo>
                        <a:pt x="991" y="95"/>
                      </a:lnTo>
                      <a:lnTo>
                        <a:pt x="991" y="93"/>
                      </a:lnTo>
                      <a:lnTo>
                        <a:pt x="997" y="91"/>
                      </a:lnTo>
                      <a:lnTo>
                        <a:pt x="1002" y="88"/>
                      </a:lnTo>
                      <a:lnTo>
                        <a:pt x="1007" y="86"/>
                      </a:lnTo>
                      <a:lnTo>
                        <a:pt x="1007" y="81"/>
                      </a:lnTo>
                      <a:lnTo>
                        <a:pt x="1000" y="81"/>
                      </a:lnTo>
                      <a:lnTo>
                        <a:pt x="1000" y="84"/>
                      </a:lnTo>
                      <a:lnTo>
                        <a:pt x="997" y="84"/>
                      </a:lnTo>
                      <a:lnTo>
                        <a:pt x="995" y="88"/>
                      </a:lnTo>
                      <a:lnTo>
                        <a:pt x="993" y="88"/>
                      </a:lnTo>
                      <a:lnTo>
                        <a:pt x="990" y="88"/>
                      </a:lnTo>
                      <a:lnTo>
                        <a:pt x="986" y="88"/>
                      </a:lnTo>
                      <a:lnTo>
                        <a:pt x="986" y="89"/>
                      </a:lnTo>
                      <a:lnTo>
                        <a:pt x="983" y="89"/>
                      </a:lnTo>
                      <a:lnTo>
                        <a:pt x="983" y="91"/>
                      </a:lnTo>
                      <a:lnTo>
                        <a:pt x="981" y="91"/>
                      </a:lnTo>
                      <a:lnTo>
                        <a:pt x="981" y="91"/>
                      </a:lnTo>
                      <a:lnTo>
                        <a:pt x="983" y="91"/>
                      </a:lnTo>
                      <a:lnTo>
                        <a:pt x="983" y="93"/>
                      </a:lnTo>
                      <a:lnTo>
                        <a:pt x="986" y="93"/>
                      </a:lnTo>
                      <a:lnTo>
                        <a:pt x="984" y="96"/>
                      </a:lnTo>
                      <a:lnTo>
                        <a:pt x="974" y="95"/>
                      </a:lnTo>
                      <a:lnTo>
                        <a:pt x="972" y="91"/>
                      </a:lnTo>
                      <a:lnTo>
                        <a:pt x="970" y="91"/>
                      </a:lnTo>
                      <a:lnTo>
                        <a:pt x="970" y="89"/>
                      </a:lnTo>
                      <a:lnTo>
                        <a:pt x="969" y="91"/>
                      </a:lnTo>
                      <a:lnTo>
                        <a:pt x="969" y="91"/>
                      </a:lnTo>
                      <a:lnTo>
                        <a:pt x="963" y="93"/>
                      </a:lnTo>
                      <a:lnTo>
                        <a:pt x="962" y="96"/>
                      </a:lnTo>
                      <a:lnTo>
                        <a:pt x="960" y="98"/>
                      </a:lnTo>
                      <a:lnTo>
                        <a:pt x="960" y="98"/>
                      </a:lnTo>
                      <a:lnTo>
                        <a:pt x="958" y="100"/>
                      </a:lnTo>
                      <a:lnTo>
                        <a:pt x="958" y="103"/>
                      </a:lnTo>
                      <a:lnTo>
                        <a:pt x="956" y="103"/>
                      </a:lnTo>
                      <a:lnTo>
                        <a:pt x="956" y="103"/>
                      </a:lnTo>
                      <a:lnTo>
                        <a:pt x="956" y="105"/>
                      </a:lnTo>
                      <a:lnTo>
                        <a:pt x="958" y="107"/>
                      </a:lnTo>
                      <a:lnTo>
                        <a:pt x="958" y="107"/>
                      </a:lnTo>
                      <a:lnTo>
                        <a:pt x="958" y="108"/>
                      </a:lnTo>
                      <a:lnTo>
                        <a:pt x="967" y="108"/>
                      </a:lnTo>
                      <a:lnTo>
                        <a:pt x="967" y="108"/>
                      </a:lnTo>
                      <a:lnTo>
                        <a:pt x="974" y="110"/>
                      </a:lnTo>
                      <a:lnTo>
                        <a:pt x="974" y="112"/>
                      </a:lnTo>
                      <a:lnTo>
                        <a:pt x="974" y="112"/>
                      </a:lnTo>
                      <a:lnTo>
                        <a:pt x="974" y="119"/>
                      </a:lnTo>
                      <a:lnTo>
                        <a:pt x="972" y="119"/>
                      </a:lnTo>
                      <a:lnTo>
                        <a:pt x="974" y="122"/>
                      </a:lnTo>
                      <a:lnTo>
                        <a:pt x="972" y="122"/>
                      </a:lnTo>
                      <a:lnTo>
                        <a:pt x="972" y="124"/>
                      </a:lnTo>
                      <a:lnTo>
                        <a:pt x="970" y="124"/>
                      </a:lnTo>
                      <a:lnTo>
                        <a:pt x="962" y="124"/>
                      </a:lnTo>
                      <a:lnTo>
                        <a:pt x="962" y="124"/>
                      </a:lnTo>
                      <a:lnTo>
                        <a:pt x="950" y="124"/>
                      </a:lnTo>
                      <a:lnTo>
                        <a:pt x="950" y="122"/>
                      </a:lnTo>
                      <a:lnTo>
                        <a:pt x="948" y="122"/>
                      </a:lnTo>
                      <a:lnTo>
                        <a:pt x="948" y="119"/>
                      </a:lnTo>
                      <a:lnTo>
                        <a:pt x="946" y="117"/>
                      </a:lnTo>
                      <a:lnTo>
                        <a:pt x="944" y="115"/>
                      </a:lnTo>
                      <a:lnTo>
                        <a:pt x="944" y="115"/>
                      </a:lnTo>
                      <a:lnTo>
                        <a:pt x="943" y="115"/>
                      </a:lnTo>
                      <a:lnTo>
                        <a:pt x="939" y="117"/>
                      </a:lnTo>
                      <a:lnTo>
                        <a:pt x="937" y="115"/>
                      </a:lnTo>
                      <a:lnTo>
                        <a:pt x="937" y="117"/>
                      </a:lnTo>
                      <a:lnTo>
                        <a:pt x="936" y="117"/>
                      </a:lnTo>
                      <a:lnTo>
                        <a:pt x="936" y="121"/>
                      </a:lnTo>
                      <a:lnTo>
                        <a:pt x="937" y="121"/>
                      </a:lnTo>
                      <a:lnTo>
                        <a:pt x="937" y="124"/>
                      </a:lnTo>
                      <a:lnTo>
                        <a:pt x="937" y="124"/>
                      </a:lnTo>
                      <a:lnTo>
                        <a:pt x="937" y="128"/>
                      </a:lnTo>
                      <a:lnTo>
                        <a:pt x="944" y="135"/>
                      </a:lnTo>
                      <a:lnTo>
                        <a:pt x="946" y="138"/>
                      </a:lnTo>
                      <a:lnTo>
                        <a:pt x="951" y="138"/>
                      </a:lnTo>
                      <a:lnTo>
                        <a:pt x="953" y="140"/>
                      </a:lnTo>
                      <a:lnTo>
                        <a:pt x="956" y="142"/>
                      </a:lnTo>
                      <a:lnTo>
                        <a:pt x="956" y="136"/>
                      </a:lnTo>
                      <a:lnTo>
                        <a:pt x="958" y="136"/>
                      </a:lnTo>
                      <a:lnTo>
                        <a:pt x="958" y="136"/>
                      </a:lnTo>
                      <a:lnTo>
                        <a:pt x="958" y="136"/>
                      </a:lnTo>
                      <a:lnTo>
                        <a:pt x="962" y="136"/>
                      </a:lnTo>
                      <a:lnTo>
                        <a:pt x="963" y="136"/>
                      </a:lnTo>
                      <a:lnTo>
                        <a:pt x="963" y="136"/>
                      </a:lnTo>
                      <a:lnTo>
                        <a:pt x="965" y="138"/>
                      </a:lnTo>
                      <a:lnTo>
                        <a:pt x="965" y="140"/>
                      </a:lnTo>
                      <a:lnTo>
                        <a:pt x="970" y="145"/>
                      </a:lnTo>
                      <a:lnTo>
                        <a:pt x="972" y="147"/>
                      </a:lnTo>
                      <a:lnTo>
                        <a:pt x="979" y="149"/>
                      </a:lnTo>
                      <a:lnTo>
                        <a:pt x="979" y="149"/>
                      </a:lnTo>
                      <a:lnTo>
                        <a:pt x="984" y="154"/>
                      </a:lnTo>
                      <a:lnTo>
                        <a:pt x="986" y="161"/>
                      </a:lnTo>
                      <a:lnTo>
                        <a:pt x="988" y="161"/>
                      </a:lnTo>
                      <a:lnTo>
                        <a:pt x="988" y="166"/>
                      </a:lnTo>
                      <a:lnTo>
                        <a:pt x="990" y="166"/>
                      </a:lnTo>
                      <a:lnTo>
                        <a:pt x="990" y="166"/>
                      </a:lnTo>
                      <a:lnTo>
                        <a:pt x="991" y="166"/>
                      </a:lnTo>
                      <a:lnTo>
                        <a:pt x="995" y="166"/>
                      </a:lnTo>
                      <a:lnTo>
                        <a:pt x="998" y="163"/>
                      </a:lnTo>
                      <a:lnTo>
                        <a:pt x="1002" y="161"/>
                      </a:lnTo>
                      <a:lnTo>
                        <a:pt x="1005" y="157"/>
                      </a:lnTo>
                      <a:lnTo>
                        <a:pt x="1007" y="156"/>
                      </a:lnTo>
                      <a:lnTo>
                        <a:pt x="1012" y="156"/>
                      </a:lnTo>
                      <a:lnTo>
                        <a:pt x="1012" y="154"/>
                      </a:lnTo>
                      <a:lnTo>
                        <a:pt x="1023" y="150"/>
                      </a:lnTo>
                      <a:lnTo>
                        <a:pt x="1023" y="150"/>
                      </a:lnTo>
                      <a:lnTo>
                        <a:pt x="1030" y="149"/>
                      </a:lnTo>
                      <a:lnTo>
                        <a:pt x="1028" y="147"/>
                      </a:lnTo>
                      <a:lnTo>
                        <a:pt x="1028" y="145"/>
                      </a:lnTo>
                      <a:lnTo>
                        <a:pt x="1032" y="142"/>
                      </a:lnTo>
                      <a:lnTo>
                        <a:pt x="1032" y="136"/>
                      </a:lnTo>
                      <a:close/>
                      <a:moveTo>
                        <a:pt x="1913" y="1774"/>
                      </a:moveTo>
                      <a:lnTo>
                        <a:pt x="1913" y="1769"/>
                      </a:lnTo>
                      <a:lnTo>
                        <a:pt x="1913" y="1763"/>
                      </a:lnTo>
                      <a:lnTo>
                        <a:pt x="1913" y="1760"/>
                      </a:lnTo>
                      <a:lnTo>
                        <a:pt x="1910" y="1760"/>
                      </a:lnTo>
                      <a:lnTo>
                        <a:pt x="1911" y="1760"/>
                      </a:lnTo>
                      <a:lnTo>
                        <a:pt x="1911" y="1758"/>
                      </a:lnTo>
                      <a:lnTo>
                        <a:pt x="1911" y="1758"/>
                      </a:lnTo>
                      <a:lnTo>
                        <a:pt x="1911" y="1755"/>
                      </a:lnTo>
                      <a:lnTo>
                        <a:pt x="1911" y="1749"/>
                      </a:lnTo>
                      <a:lnTo>
                        <a:pt x="1910" y="1746"/>
                      </a:lnTo>
                      <a:lnTo>
                        <a:pt x="1906" y="1742"/>
                      </a:lnTo>
                      <a:lnTo>
                        <a:pt x="1906" y="1739"/>
                      </a:lnTo>
                      <a:lnTo>
                        <a:pt x="1904" y="1739"/>
                      </a:lnTo>
                      <a:lnTo>
                        <a:pt x="1904" y="1735"/>
                      </a:lnTo>
                      <a:lnTo>
                        <a:pt x="1903" y="1735"/>
                      </a:lnTo>
                      <a:lnTo>
                        <a:pt x="1903" y="1732"/>
                      </a:lnTo>
                      <a:lnTo>
                        <a:pt x="1901" y="1732"/>
                      </a:lnTo>
                      <a:lnTo>
                        <a:pt x="1901" y="1730"/>
                      </a:lnTo>
                      <a:lnTo>
                        <a:pt x="1901" y="1730"/>
                      </a:lnTo>
                      <a:lnTo>
                        <a:pt x="1901" y="1727"/>
                      </a:lnTo>
                      <a:lnTo>
                        <a:pt x="1899" y="1727"/>
                      </a:lnTo>
                      <a:lnTo>
                        <a:pt x="1897" y="1725"/>
                      </a:lnTo>
                      <a:lnTo>
                        <a:pt x="1894" y="1723"/>
                      </a:lnTo>
                      <a:lnTo>
                        <a:pt x="1892" y="1723"/>
                      </a:lnTo>
                      <a:lnTo>
                        <a:pt x="1889" y="1723"/>
                      </a:lnTo>
                      <a:lnTo>
                        <a:pt x="1889" y="1725"/>
                      </a:lnTo>
                      <a:lnTo>
                        <a:pt x="1887" y="1725"/>
                      </a:lnTo>
                      <a:lnTo>
                        <a:pt x="1887" y="1721"/>
                      </a:lnTo>
                      <a:lnTo>
                        <a:pt x="1887" y="1721"/>
                      </a:lnTo>
                      <a:lnTo>
                        <a:pt x="1885" y="1720"/>
                      </a:lnTo>
                      <a:lnTo>
                        <a:pt x="1882" y="1720"/>
                      </a:lnTo>
                      <a:lnTo>
                        <a:pt x="1878" y="1721"/>
                      </a:lnTo>
                      <a:lnTo>
                        <a:pt x="1876" y="1723"/>
                      </a:lnTo>
                      <a:lnTo>
                        <a:pt x="1876" y="1723"/>
                      </a:lnTo>
                      <a:lnTo>
                        <a:pt x="1876" y="1720"/>
                      </a:lnTo>
                      <a:lnTo>
                        <a:pt x="1873" y="1718"/>
                      </a:lnTo>
                      <a:lnTo>
                        <a:pt x="1873" y="1718"/>
                      </a:lnTo>
                      <a:lnTo>
                        <a:pt x="1871" y="1714"/>
                      </a:lnTo>
                      <a:lnTo>
                        <a:pt x="1871" y="1713"/>
                      </a:lnTo>
                      <a:lnTo>
                        <a:pt x="1871" y="1711"/>
                      </a:lnTo>
                      <a:lnTo>
                        <a:pt x="1868" y="1711"/>
                      </a:lnTo>
                      <a:lnTo>
                        <a:pt x="1868" y="1707"/>
                      </a:lnTo>
                      <a:lnTo>
                        <a:pt x="1866" y="1707"/>
                      </a:lnTo>
                      <a:lnTo>
                        <a:pt x="1864" y="1707"/>
                      </a:lnTo>
                      <a:lnTo>
                        <a:pt x="1864" y="1706"/>
                      </a:lnTo>
                      <a:lnTo>
                        <a:pt x="1862" y="1706"/>
                      </a:lnTo>
                      <a:lnTo>
                        <a:pt x="1855" y="1699"/>
                      </a:lnTo>
                      <a:lnTo>
                        <a:pt x="1854" y="1699"/>
                      </a:lnTo>
                      <a:lnTo>
                        <a:pt x="1852" y="1695"/>
                      </a:lnTo>
                      <a:lnTo>
                        <a:pt x="1850" y="1695"/>
                      </a:lnTo>
                      <a:lnTo>
                        <a:pt x="1848" y="1694"/>
                      </a:lnTo>
                      <a:lnTo>
                        <a:pt x="1847" y="1694"/>
                      </a:lnTo>
                      <a:lnTo>
                        <a:pt x="1847" y="1692"/>
                      </a:lnTo>
                      <a:lnTo>
                        <a:pt x="1843" y="1692"/>
                      </a:lnTo>
                      <a:lnTo>
                        <a:pt x="1843" y="1690"/>
                      </a:lnTo>
                      <a:lnTo>
                        <a:pt x="1841" y="1690"/>
                      </a:lnTo>
                      <a:lnTo>
                        <a:pt x="1841" y="1690"/>
                      </a:lnTo>
                      <a:lnTo>
                        <a:pt x="1838" y="1688"/>
                      </a:lnTo>
                      <a:lnTo>
                        <a:pt x="1836" y="1687"/>
                      </a:lnTo>
                      <a:lnTo>
                        <a:pt x="1833" y="1687"/>
                      </a:lnTo>
                      <a:lnTo>
                        <a:pt x="1829" y="1687"/>
                      </a:lnTo>
                      <a:lnTo>
                        <a:pt x="1827" y="1688"/>
                      </a:lnTo>
                      <a:lnTo>
                        <a:pt x="1826" y="1688"/>
                      </a:lnTo>
                      <a:lnTo>
                        <a:pt x="1826" y="1687"/>
                      </a:lnTo>
                      <a:lnTo>
                        <a:pt x="1820" y="1687"/>
                      </a:lnTo>
                      <a:lnTo>
                        <a:pt x="1820" y="1685"/>
                      </a:lnTo>
                      <a:lnTo>
                        <a:pt x="1814" y="1685"/>
                      </a:lnTo>
                      <a:lnTo>
                        <a:pt x="1812" y="1683"/>
                      </a:lnTo>
                      <a:lnTo>
                        <a:pt x="1810" y="1683"/>
                      </a:lnTo>
                      <a:lnTo>
                        <a:pt x="1810" y="1681"/>
                      </a:lnTo>
                      <a:lnTo>
                        <a:pt x="1805" y="1681"/>
                      </a:lnTo>
                      <a:lnTo>
                        <a:pt x="1805" y="1685"/>
                      </a:lnTo>
                      <a:lnTo>
                        <a:pt x="1801" y="1685"/>
                      </a:lnTo>
                      <a:lnTo>
                        <a:pt x="1801" y="1681"/>
                      </a:lnTo>
                      <a:lnTo>
                        <a:pt x="1800" y="1681"/>
                      </a:lnTo>
                      <a:lnTo>
                        <a:pt x="1800" y="1680"/>
                      </a:lnTo>
                      <a:lnTo>
                        <a:pt x="1798" y="1678"/>
                      </a:lnTo>
                      <a:lnTo>
                        <a:pt x="1796" y="1678"/>
                      </a:lnTo>
                      <a:lnTo>
                        <a:pt x="1796" y="1678"/>
                      </a:lnTo>
                      <a:lnTo>
                        <a:pt x="1796" y="1676"/>
                      </a:lnTo>
                      <a:lnTo>
                        <a:pt x="1789" y="1676"/>
                      </a:lnTo>
                      <a:lnTo>
                        <a:pt x="1789" y="1678"/>
                      </a:lnTo>
                      <a:lnTo>
                        <a:pt x="1789" y="1678"/>
                      </a:lnTo>
                      <a:lnTo>
                        <a:pt x="1789" y="1676"/>
                      </a:lnTo>
                      <a:lnTo>
                        <a:pt x="1786" y="1676"/>
                      </a:lnTo>
                      <a:lnTo>
                        <a:pt x="1780" y="1685"/>
                      </a:lnTo>
                      <a:lnTo>
                        <a:pt x="1780" y="1685"/>
                      </a:lnTo>
                      <a:lnTo>
                        <a:pt x="1779" y="1687"/>
                      </a:lnTo>
                      <a:lnTo>
                        <a:pt x="1779" y="1687"/>
                      </a:lnTo>
                      <a:lnTo>
                        <a:pt x="1775" y="1687"/>
                      </a:lnTo>
                      <a:lnTo>
                        <a:pt x="1773" y="1685"/>
                      </a:lnTo>
                      <a:lnTo>
                        <a:pt x="1773" y="1683"/>
                      </a:lnTo>
                      <a:lnTo>
                        <a:pt x="1775" y="1681"/>
                      </a:lnTo>
                      <a:lnTo>
                        <a:pt x="1775" y="1678"/>
                      </a:lnTo>
                      <a:lnTo>
                        <a:pt x="1775" y="1678"/>
                      </a:lnTo>
                      <a:lnTo>
                        <a:pt x="1775" y="1676"/>
                      </a:lnTo>
                      <a:lnTo>
                        <a:pt x="1772" y="1676"/>
                      </a:lnTo>
                      <a:lnTo>
                        <a:pt x="1772" y="1674"/>
                      </a:lnTo>
                      <a:lnTo>
                        <a:pt x="1772" y="1674"/>
                      </a:lnTo>
                      <a:lnTo>
                        <a:pt x="1773" y="1673"/>
                      </a:lnTo>
                      <a:lnTo>
                        <a:pt x="1773" y="1671"/>
                      </a:lnTo>
                      <a:lnTo>
                        <a:pt x="1772" y="1669"/>
                      </a:lnTo>
                      <a:lnTo>
                        <a:pt x="1768" y="1667"/>
                      </a:lnTo>
                      <a:lnTo>
                        <a:pt x="1768" y="1664"/>
                      </a:lnTo>
                      <a:lnTo>
                        <a:pt x="1768" y="1662"/>
                      </a:lnTo>
                      <a:lnTo>
                        <a:pt x="1766" y="1660"/>
                      </a:lnTo>
                      <a:lnTo>
                        <a:pt x="1763" y="1660"/>
                      </a:lnTo>
                      <a:lnTo>
                        <a:pt x="1761" y="1660"/>
                      </a:lnTo>
                      <a:lnTo>
                        <a:pt x="1761" y="1660"/>
                      </a:lnTo>
                      <a:lnTo>
                        <a:pt x="1761" y="1662"/>
                      </a:lnTo>
                      <a:lnTo>
                        <a:pt x="1759" y="1664"/>
                      </a:lnTo>
                      <a:lnTo>
                        <a:pt x="1759" y="1664"/>
                      </a:lnTo>
                      <a:lnTo>
                        <a:pt x="1758" y="1664"/>
                      </a:lnTo>
                      <a:lnTo>
                        <a:pt x="1759" y="1662"/>
                      </a:lnTo>
                      <a:lnTo>
                        <a:pt x="1759" y="1660"/>
                      </a:lnTo>
                      <a:lnTo>
                        <a:pt x="1759" y="1657"/>
                      </a:lnTo>
                      <a:lnTo>
                        <a:pt x="1758" y="1655"/>
                      </a:lnTo>
                      <a:lnTo>
                        <a:pt x="1754" y="1657"/>
                      </a:lnTo>
                      <a:lnTo>
                        <a:pt x="1754" y="1657"/>
                      </a:lnTo>
                      <a:lnTo>
                        <a:pt x="1754" y="1655"/>
                      </a:lnTo>
                      <a:lnTo>
                        <a:pt x="1751" y="1655"/>
                      </a:lnTo>
                      <a:lnTo>
                        <a:pt x="1751" y="1652"/>
                      </a:lnTo>
                      <a:lnTo>
                        <a:pt x="1751" y="1652"/>
                      </a:lnTo>
                      <a:lnTo>
                        <a:pt x="1749" y="1652"/>
                      </a:lnTo>
                      <a:lnTo>
                        <a:pt x="1749" y="1652"/>
                      </a:lnTo>
                      <a:lnTo>
                        <a:pt x="1745" y="1652"/>
                      </a:lnTo>
                      <a:lnTo>
                        <a:pt x="1744" y="1648"/>
                      </a:lnTo>
                      <a:lnTo>
                        <a:pt x="1742" y="1648"/>
                      </a:lnTo>
                      <a:lnTo>
                        <a:pt x="1740" y="1646"/>
                      </a:lnTo>
                      <a:lnTo>
                        <a:pt x="1738" y="1645"/>
                      </a:lnTo>
                      <a:lnTo>
                        <a:pt x="1735" y="1643"/>
                      </a:lnTo>
                      <a:lnTo>
                        <a:pt x="1724" y="1645"/>
                      </a:lnTo>
                      <a:lnTo>
                        <a:pt x="1724" y="1646"/>
                      </a:lnTo>
                      <a:lnTo>
                        <a:pt x="1723" y="1648"/>
                      </a:lnTo>
                      <a:lnTo>
                        <a:pt x="1721" y="1648"/>
                      </a:lnTo>
                      <a:lnTo>
                        <a:pt x="1719" y="1650"/>
                      </a:lnTo>
                      <a:lnTo>
                        <a:pt x="1716" y="1650"/>
                      </a:lnTo>
                      <a:lnTo>
                        <a:pt x="1716" y="1652"/>
                      </a:lnTo>
                      <a:lnTo>
                        <a:pt x="1716" y="1652"/>
                      </a:lnTo>
                      <a:lnTo>
                        <a:pt x="1714" y="1652"/>
                      </a:lnTo>
                      <a:lnTo>
                        <a:pt x="1716" y="1655"/>
                      </a:lnTo>
                      <a:lnTo>
                        <a:pt x="1716" y="1655"/>
                      </a:lnTo>
                      <a:lnTo>
                        <a:pt x="1718" y="1655"/>
                      </a:lnTo>
                      <a:lnTo>
                        <a:pt x="1718" y="1659"/>
                      </a:lnTo>
                      <a:lnTo>
                        <a:pt x="1712" y="1659"/>
                      </a:lnTo>
                      <a:lnTo>
                        <a:pt x="1712" y="1660"/>
                      </a:lnTo>
                      <a:lnTo>
                        <a:pt x="1707" y="1664"/>
                      </a:lnTo>
                      <a:lnTo>
                        <a:pt x="1707" y="1667"/>
                      </a:lnTo>
                      <a:lnTo>
                        <a:pt x="1705" y="1667"/>
                      </a:lnTo>
                      <a:lnTo>
                        <a:pt x="1705" y="1664"/>
                      </a:lnTo>
                      <a:lnTo>
                        <a:pt x="1700" y="1664"/>
                      </a:lnTo>
                      <a:lnTo>
                        <a:pt x="1700" y="1666"/>
                      </a:lnTo>
                      <a:lnTo>
                        <a:pt x="1700" y="1666"/>
                      </a:lnTo>
                      <a:lnTo>
                        <a:pt x="1700" y="1666"/>
                      </a:lnTo>
                      <a:lnTo>
                        <a:pt x="1700" y="1664"/>
                      </a:lnTo>
                      <a:lnTo>
                        <a:pt x="1693" y="1664"/>
                      </a:lnTo>
                      <a:lnTo>
                        <a:pt x="1693" y="1667"/>
                      </a:lnTo>
                      <a:lnTo>
                        <a:pt x="1688" y="1667"/>
                      </a:lnTo>
                      <a:lnTo>
                        <a:pt x="1686" y="1664"/>
                      </a:lnTo>
                      <a:lnTo>
                        <a:pt x="1683" y="1662"/>
                      </a:lnTo>
                      <a:lnTo>
                        <a:pt x="1681" y="1659"/>
                      </a:lnTo>
                      <a:lnTo>
                        <a:pt x="1681" y="1655"/>
                      </a:lnTo>
                      <a:lnTo>
                        <a:pt x="1679" y="1655"/>
                      </a:lnTo>
                      <a:lnTo>
                        <a:pt x="1679" y="1652"/>
                      </a:lnTo>
                      <a:lnTo>
                        <a:pt x="1679" y="1652"/>
                      </a:lnTo>
                      <a:lnTo>
                        <a:pt x="1679" y="1650"/>
                      </a:lnTo>
                      <a:lnTo>
                        <a:pt x="1676" y="1650"/>
                      </a:lnTo>
                      <a:lnTo>
                        <a:pt x="1676" y="1652"/>
                      </a:lnTo>
                      <a:lnTo>
                        <a:pt x="1674" y="1653"/>
                      </a:lnTo>
                      <a:lnTo>
                        <a:pt x="1670" y="1655"/>
                      </a:lnTo>
                      <a:lnTo>
                        <a:pt x="1670" y="1655"/>
                      </a:lnTo>
                      <a:lnTo>
                        <a:pt x="1670" y="1659"/>
                      </a:lnTo>
                      <a:lnTo>
                        <a:pt x="1670" y="1659"/>
                      </a:lnTo>
                      <a:lnTo>
                        <a:pt x="1670" y="1669"/>
                      </a:lnTo>
                      <a:lnTo>
                        <a:pt x="1669" y="1669"/>
                      </a:lnTo>
                      <a:lnTo>
                        <a:pt x="1667" y="1673"/>
                      </a:lnTo>
                      <a:lnTo>
                        <a:pt x="1667" y="1673"/>
                      </a:lnTo>
                      <a:lnTo>
                        <a:pt x="1667" y="1673"/>
                      </a:lnTo>
                      <a:lnTo>
                        <a:pt x="1667" y="1673"/>
                      </a:lnTo>
                      <a:lnTo>
                        <a:pt x="1665" y="1673"/>
                      </a:lnTo>
                      <a:lnTo>
                        <a:pt x="1667" y="1669"/>
                      </a:lnTo>
                      <a:lnTo>
                        <a:pt x="1667" y="1669"/>
                      </a:lnTo>
                      <a:lnTo>
                        <a:pt x="1669" y="1666"/>
                      </a:lnTo>
                      <a:lnTo>
                        <a:pt x="1667" y="1660"/>
                      </a:lnTo>
                      <a:lnTo>
                        <a:pt x="1667" y="1657"/>
                      </a:lnTo>
                      <a:lnTo>
                        <a:pt x="1667" y="1653"/>
                      </a:lnTo>
                      <a:lnTo>
                        <a:pt x="1662" y="1653"/>
                      </a:lnTo>
                      <a:lnTo>
                        <a:pt x="1660" y="1655"/>
                      </a:lnTo>
                      <a:lnTo>
                        <a:pt x="1658" y="1655"/>
                      </a:lnTo>
                      <a:lnTo>
                        <a:pt x="1656" y="1657"/>
                      </a:lnTo>
                      <a:lnTo>
                        <a:pt x="1655" y="1657"/>
                      </a:lnTo>
                      <a:lnTo>
                        <a:pt x="1655" y="1659"/>
                      </a:lnTo>
                      <a:lnTo>
                        <a:pt x="1651" y="1659"/>
                      </a:lnTo>
                      <a:lnTo>
                        <a:pt x="1651" y="1659"/>
                      </a:lnTo>
                      <a:lnTo>
                        <a:pt x="1642" y="1660"/>
                      </a:lnTo>
                      <a:lnTo>
                        <a:pt x="1642" y="1660"/>
                      </a:lnTo>
                      <a:lnTo>
                        <a:pt x="1641" y="1660"/>
                      </a:lnTo>
                      <a:lnTo>
                        <a:pt x="1641" y="1662"/>
                      </a:lnTo>
                      <a:lnTo>
                        <a:pt x="1637" y="1664"/>
                      </a:lnTo>
                      <a:lnTo>
                        <a:pt x="1637" y="1667"/>
                      </a:lnTo>
                      <a:lnTo>
                        <a:pt x="1634" y="1669"/>
                      </a:lnTo>
                      <a:lnTo>
                        <a:pt x="1632" y="1673"/>
                      </a:lnTo>
                      <a:lnTo>
                        <a:pt x="1628" y="1673"/>
                      </a:lnTo>
                      <a:lnTo>
                        <a:pt x="1623" y="1673"/>
                      </a:lnTo>
                      <a:lnTo>
                        <a:pt x="1618" y="1673"/>
                      </a:lnTo>
                      <a:lnTo>
                        <a:pt x="1615" y="1673"/>
                      </a:lnTo>
                      <a:lnTo>
                        <a:pt x="1609" y="1673"/>
                      </a:lnTo>
                      <a:lnTo>
                        <a:pt x="1608" y="1674"/>
                      </a:lnTo>
                      <a:lnTo>
                        <a:pt x="1606" y="1674"/>
                      </a:lnTo>
                      <a:lnTo>
                        <a:pt x="1606" y="1673"/>
                      </a:lnTo>
                      <a:lnTo>
                        <a:pt x="1608" y="1673"/>
                      </a:lnTo>
                      <a:lnTo>
                        <a:pt x="1611" y="1671"/>
                      </a:lnTo>
                      <a:lnTo>
                        <a:pt x="1613" y="1671"/>
                      </a:lnTo>
                      <a:lnTo>
                        <a:pt x="1616" y="1671"/>
                      </a:lnTo>
                      <a:lnTo>
                        <a:pt x="1618" y="1673"/>
                      </a:lnTo>
                      <a:lnTo>
                        <a:pt x="1630" y="1673"/>
                      </a:lnTo>
                      <a:lnTo>
                        <a:pt x="1630" y="1671"/>
                      </a:lnTo>
                      <a:lnTo>
                        <a:pt x="1634" y="1667"/>
                      </a:lnTo>
                      <a:lnTo>
                        <a:pt x="1637" y="1666"/>
                      </a:lnTo>
                      <a:lnTo>
                        <a:pt x="1637" y="1662"/>
                      </a:lnTo>
                      <a:lnTo>
                        <a:pt x="1639" y="1660"/>
                      </a:lnTo>
                      <a:lnTo>
                        <a:pt x="1639" y="1660"/>
                      </a:lnTo>
                      <a:lnTo>
                        <a:pt x="1646" y="1659"/>
                      </a:lnTo>
                      <a:lnTo>
                        <a:pt x="1646" y="1659"/>
                      </a:lnTo>
                      <a:lnTo>
                        <a:pt x="1651" y="1659"/>
                      </a:lnTo>
                      <a:lnTo>
                        <a:pt x="1651" y="1657"/>
                      </a:lnTo>
                      <a:lnTo>
                        <a:pt x="1653" y="1657"/>
                      </a:lnTo>
                      <a:lnTo>
                        <a:pt x="1655" y="1655"/>
                      </a:lnTo>
                      <a:lnTo>
                        <a:pt x="1658" y="1653"/>
                      </a:lnTo>
                      <a:lnTo>
                        <a:pt x="1660" y="1653"/>
                      </a:lnTo>
                      <a:lnTo>
                        <a:pt x="1663" y="1652"/>
                      </a:lnTo>
                      <a:lnTo>
                        <a:pt x="1665" y="1650"/>
                      </a:lnTo>
                      <a:lnTo>
                        <a:pt x="1665" y="1648"/>
                      </a:lnTo>
                      <a:lnTo>
                        <a:pt x="1665" y="1645"/>
                      </a:lnTo>
                      <a:lnTo>
                        <a:pt x="1667" y="1643"/>
                      </a:lnTo>
                      <a:lnTo>
                        <a:pt x="1670" y="1641"/>
                      </a:lnTo>
                      <a:lnTo>
                        <a:pt x="1670" y="1638"/>
                      </a:lnTo>
                      <a:lnTo>
                        <a:pt x="1670" y="1638"/>
                      </a:lnTo>
                      <a:lnTo>
                        <a:pt x="1670" y="1636"/>
                      </a:lnTo>
                      <a:lnTo>
                        <a:pt x="1672" y="1636"/>
                      </a:lnTo>
                      <a:lnTo>
                        <a:pt x="1672" y="1632"/>
                      </a:lnTo>
                      <a:lnTo>
                        <a:pt x="1672" y="1632"/>
                      </a:lnTo>
                      <a:lnTo>
                        <a:pt x="1674" y="1631"/>
                      </a:lnTo>
                      <a:lnTo>
                        <a:pt x="1676" y="1631"/>
                      </a:lnTo>
                      <a:lnTo>
                        <a:pt x="1681" y="1622"/>
                      </a:lnTo>
                      <a:lnTo>
                        <a:pt x="1683" y="1622"/>
                      </a:lnTo>
                      <a:lnTo>
                        <a:pt x="1683" y="1625"/>
                      </a:lnTo>
                      <a:lnTo>
                        <a:pt x="1683" y="1625"/>
                      </a:lnTo>
                      <a:lnTo>
                        <a:pt x="1681" y="1627"/>
                      </a:lnTo>
                      <a:lnTo>
                        <a:pt x="1684" y="1632"/>
                      </a:lnTo>
                      <a:lnTo>
                        <a:pt x="1691" y="1631"/>
                      </a:lnTo>
                      <a:lnTo>
                        <a:pt x="1691" y="1631"/>
                      </a:lnTo>
                      <a:lnTo>
                        <a:pt x="1693" y="1631"/>
                      </a:lnTo>
                      <a:lnTo>
                        <a:pt x="1693" y="1629"/>
                      </a:lnTo>
                      <a:lnTo>
                        <a:pt x="1690" y="1627"/>
                      </a:lnTo>
                      <a:lnTo>
                        <a:pt x="1690" y="1622"/>
                      </a:lnTo>
                      <a:lnTo>
                        <a:pt x="1688" y="1622"/>
                      </a:lnTo>
                      <a:lnTo>
                        <a:pt x="1688" y="1620"/>
                      </a:lnTo>
                      <a:lnTo>
                        <a:pt x="1690" y="1622"/>
                      </a:lnTo>
                      <a:lnTo>
                        <a:pt x="1691" y="1622"/>
                      </a:lnTo>
                      <a:lnTo>
                        <a:pt x="1693" y="1622"/>
                      </a:lnTo>
                      <a:lnTo>
                        <a:pt x="1695" y="1613"/>
                      </a:lnTo>
                      <a:lnTo>
                        <a:pt x="1691" y="1613"/>
                      </a:lnTo>
                      <a:lnTo>
                        <a:pt x="1690" y="1613"/>
                      </a:lnTo>
                      <a:lnTo>
                        <a:pt x="1688" y="1615"/>
                      </a:lnTo>
                      <a:lnTo>
                        <a:pt x="1688" y="1615"/>
                      </a:lnTo>
                      <a:lnTo>
                        <a:pt x="1688" y="1618"/>
                      </a:lnTo>
                      <a:lnTo>
                        <a:pt x="1684" y="1618"/>
                      </a:lnTo>
                      <a:lnTo>
                        <a:pt x="1684" y="1617"/>
                      </a:lnTo>
                      <a:lnTo>
                        <a:pt x="1686" y="1615"/>
                      </a:lnTo>
                      <a:lnTo>
                        <a:pt x="1688" y="1613"/>
                      </a:lnTo>
                      <a:lnTo>
                        <a:pt x="1688" y="1610"/>
                      </a:lnTo>
                      <a:lnTo>
                        <a:pt x="1686" y="1608"/>
                      </a:lnTo>
                      <a:lnTo>
                        <a:pt x="1684" y="1608"/>
                      </a:lnTo>
                      <a:lnTo>
                        <a:pt x="1684" y="1606"/>
                      </a:lnTo>
                      <a:lnTo>
                        <a:pt x="1691" y="1605"/>
                      </a:lnTo>
                      <a:lnTo>
                        <a:pt x="1691" y="1603"/>
                      </a:lnTo>
                      <a:lnTo>
                        <a:pt x="1691" y="1603"/>
                      </a:lnTo>
                      <a:lnTo>
                        <a:pt x="1693" y="1601"/>
                      </a:lnTo>
                      <a:lnTo>
                        <a:pt x="1693" y="1598"/>
                      </a:lnTo>
                      <a:lnTo>
                        <a:pt x="1691" y="1596"/>
                      </a:lnTo>
                      <a:lnTo>
                        <a:pt x="1684" y="1596"/>
                      </a:lnTo>
                      <a:lnTo>
                        <a:pt x="1684" y="1598"/>
                      </a:lnTo>
                      <a:lnTo>
                        <a:pt x="1683" y="1598"/>
                      </a:lnTo>
                      <a:lnTo>
                        <a:pt x="1683" y="1596"/>
                      </a:lnTo>
                      <a:lnTo>
                        <a:pt x="1683" y="1596"/>
                      </a:lnTo>
                      <a:lnTo>
                        <a:pt x="1684" y="1596"/>
                      </a:lnTo>
                      <a:lnTo>
                        <a:pt x="1683" y="1585"/>
                      </a:lnTo>
                      <a:lnTo>
                        <a:pt x="1681" y="1584"/>
                      </a:lnTo>
                      <a:lnTo>
                        <a:pt x="1681" y="1582"/>
                      </a:lnTo>
                      <a:lnTo>
                        <a:pt x="1679" y="1582"/>
                      </a:lnTo>
                      <a:lnTo>
                        <a:pt x="1681" y="1573"/>
                      </a:lnTo>
                      <a:lnTo>
                        <a:pt x="1679" y="1573"/>
                      </a:lnTo>
                      <a:lnTo>
                        <a:pt x="1679" y="1571"/>
                      </a:lnTo>
                      <a:lnTo>
                        <a:pt x="1679" y="1571"/>
                      </a:lnTo>
                      <a:lnTo>
                        <a:pt x="1677" y="1566"/>
                      </a:lnTo>
                      <a:lnTo>
                        <a:pt x="1676" y="1566"/>
                      </a:lnTo>
                      <a:lnTo>
                        <a:pt x="1676" y="1561"/>
                      </a:lnTo>
                      <a:lnTo>
                        <a:pt x="1674" y="1561"/>
                      </a:lnTo>
                      <a:lnTo>
                        <a:pt x="1674" y="1556"/>
                      </a:lnTo>
                      <a:lnTo>
                        <a:pt x="1670" y="1556"/>
                      </a:lnTo>
                      <a:lnTo>
                        <a:pt x="1670" y="1554"/>
                      </a:lnTo>
                      <a:lnTo>
                        <a:pt x="1669" y="1552"/>
                      </a:lnTo>
                      <a:lnTo>
                        <a:pt x="1669" y="1549"/>
                      </a:lnTo>
                      <a:lnTo>
                        <a:pt x="1667" y="1547"/>
                      </a:lnTo>
                      <a:lnTo>
                        <a:pt x="1665" y="1547"/>
                      </a:lnTo>
                      <a:lnTo>
                        <a:pt x="1663" y="1547"/>
                      </a:lnTo>
                      <a:lnTo>
                        <a:pt x="1662" y="1545"/>
                      </a:lnTo>
                      <a:lnTo>
                        <a:pt x="1660" y="1543"/>
                      </a:lnTo>
                      <a:lnTo>
                        <a:pt x="1660" y="1542"/>
                      </a:lnTo>
                      <a:lnTo>
                        <a:pt x="1658" y="1542"/>
                      </a:lnTo>
                      <a:lnTo>
                        <a:pt x="1658" y="1538"/>
                      </a:lnTo>
                      <a:lnTo>
                        <a:pt x="1656" y="1538"/>
                      </a:lnTo>
                      <a:lnTo>
                        <a:pt x="1656" y="1536"/>
                      </a:lnTo>
                      <a:lnTo>
                        <a:pt x="1655" y="1536"/>
                      </a:lnTo>
                      <a:lnTo>
                        <a:pt x="1655" y="1533"/>
                      </a:lnTo>
                      <a:lnTo>
                        <a:pt x="1655" y="1533"/>
                      </a:lnTo>
                      <a:lnTo>
                        <a:pt x="1651" y="1531"/>
                      </a:lnTo>
                      <a:lnTo>
                        <a:pt x="1649" y="1529"/>
                      </a:lnTo>
                      <a:lnTo>
                        <a:pt x="1646" y="1529"/>
                      </a:lnTo>
                      <a:lnTo>
                        <a:pt x="1642" y="1528"/>
                      </a:lnTo>
                      <a:lnTo>
                        <a:pt x="1642" y="1526"/>
                      </a:lnTo>
                      <a:lnTo>
                        <a:pt x="1641" y="1526"/>
                      </a:lnTo>
                      <a:lnTo>
                        <a:pt x="1641" y="1526"/>
                      </a:lnTo>
                      <a:lnTo>
                        <a:pt x="1639" y="1524"/>
                      </a:lnTo>
                      <a:lnTo>
                        <a:pt x="1637" y="1526"/>
                      </a:lnTo>
                      <a:lnTo>
                        <a:pt x="1635" y="1526"/>
                      </a:lnTo>
                      <a:lnTo>
                        <a:pt x="1634" y="1526"/>
                      </a:lnTo>
                      <a:lnTo>
                        <a:pt x="1634" y="1526"/>
                      </a:lnTo>
                      <a:lnTo>
                        <a:pt x="1632" y="1522"/>
                      </a:lnTo>
                      <a:lnTo>
                        <a:pt x="1630" y="1522"/>
                      </a:lnTo>
                      <a:lnTo>
                        <a:pt x="1630" y="1526"/>
                      </a:lnTo>
                      <a:lnTo>
                        <a:pt x="1630" y="1526"/>
                      </a:lnTo>
                      <a:lnTo>
                        <a:pt x="1630" y="1521"/>
                      </a:lnTo>
                      <a:lnTo>
                        <a:pt x="1627" y="1521"/>
                      </a:lnTo>
                      <a:lnTo>
                        <a:pt x="1625" y="1519"/>
                      </a:lnTo>
                      <a:lnTo>
                        <a:pt x="1623" y="1519"/>
                      </a:lnTo>
                      <a:lnTo>
                        <a:pt x="1620" y="1517"/>
                      </a:lnTo>
                      <a:lnTo>
                        <a:pt x="1620" y="1519"/>
                      </a:lnTo>
                      <a:lnTo>
                        <a:pt x="1616" y="1519"/>
                      </a:lnTo>
                      <a:lnTo>
                        <a:pt x="1616" y="1521"/>
                      </a:lnTo>
                      <a:lnTo>
                        <a:pt x="1606" y="1522"/>
                      </a:lnTo>
                      <a:lnTo>
                        <a:pt x="1606" y="1521"/>
                      </a:lnTo>
                      <a:lnTo>
                        <a:pt x="1601" y="1521"/>
                      </a:lnTo>
                      <a:lnTo>
                        <a:pt x="1601" y="1519"/>
                      </a:lnTo>
                      <a:lnTo>
                        <a:pt x="1601" y="1521"/>
                      </a:lnTo>
                      <a:lnTo>
                        <a:pt x="1599" y="1521"/>
                      </a:lnTo>
                      <a:lnTo>
                        <a:pt x="1599" y="1521"/>
                      </a:lnTo>
                      <a:lnTo>
                        <a:pt x="1597" y="1521"/>
                      </a:lnTo>
                      <a:lnTo>
                        <a:pt x="1595" y="1521"/>
                      </a:lnTo>
                      <a:lnTo>
                        <a:pt x="1595" y="1519"/>
                      </a:lnTo>
                      <a:lnTo>
                        <a:pt x="1594" y="1522"/>
                      </a:lnTo>
                      <a:lnTo>
                        <a:pt x="1594" y="1526"/>
                      </a:lnTo>
                      <a:lnTo>
                        <a:pt x="1592" y="1526"/>
                      </a:lnTo>
                      <a:lnTo>
                        <a:pt x="1590" y="1517"/>
                      </a:lnTo>
                      <a:lnTo>
                        <a:pt x="1588" y="1515"/>
                      </a:lnTo>
                      <a:lnTo>
                        <a:pt x="1587" y="1514"/>
                      </a:lnTo>
                      <a:lnTo>
                        <a:pt x="1581" y="1512"/>
                      </a:lnTo>
                      <a:lnTo>
                        <a:pt x="1581" y="1510"/>
                      </a:lnTo>
                      <a:lnTo>
                        <a:pt x="1580" y="1510"/>
                      </a:lnTo>
                      <a:lnTo>
                        <a:pt x="1578" y="1508"/>
                      </a:lnTo>
                      <a:lnTo>
                        <a:pt x="1576" y="1508"/>
                      </a:lnTo>
                      <a:lnTo>
                        <a:pt x="1576" y="1508"/>
                      </a:lnTo>
                      <a:lnTo>
                        <a:pt x="1573" y="1508"/>
                      </a:lnTo>
                      <a:lnTo>
                        <a:pt x="1573" y="1507"/>
                      </a:lnTo>
                      <a:lnTo>
                        <a:pt x="1573" y="1507"/>
                      </a:lnTo>
                      <a:lnTo>
                        <a:pt x="1571" y="1507"/>
                      </a:lnTo>
                      <a:lnTo>
                        <a:pt x="1569" y="1510"/>
                      </a:lnTo>
                      <a:lnTo>
                        <a:pt x="1569" y="1512"/>
                      </a:lnTo>
                      <a:lnTo>
                        <a:pt x="1567" y="1515"/>
                      </a:lnTo>
                      <a:lnTo>
                        <a:pt x="1567" y="1519"/>
                      </a:lnTo>
                      <a:lnTo>
                        <a:pt x="1567" y="1519"/>
                      </a:lnTo>
                      <a:lnTo>
                        <a:pt x="1567" y="1517"/>
                      </a:lnTo>
                      <a:lnTo>
                        <a:pt x="1566" y="1517"/>
                      </a:lnTo>
                      <a:lnTo>
                        <a:pt x="1566" y="1515"/>
                      </a:lnTo>
                      <a:lnTo>
                        <a:pt x="1566" y="1515"/>
                      </a:lnTo>
                      <a:lnTo>
                        <a:pt x="1564" y="1517"/>
                      </a:lnTo>
                      <a:lnTo>
                        <a:pt x="1564" y="1517"/>
                      </a:lnTo>
                      <a:lnTo>
                        <a:pt x="1564" y="1519"/>
                      </a:lnTo>
                      <a:lnTo>
                        <a:pt x="1562" y="1519"/>
                      </a:lnTo>
                      <a:lnTo>
                        <a:pt x="1562" y="1512"/>
                      </a:lnTo>
                      <a:lnTo>
                        <a:pt x="1564" y="1512"/>
                      </a:lnTo>
                      <a:lnTo>
                        <a:pt x="1564" y="1510"/>
                      </a:lnTo>
                      <a:lnTo>
                        <a:pt x="1566" y="1510"/>
                      </a:lnTo>
                      <a:lnTo>
                        <a:pt x="1567" y="1507"/>
                      </a:lnTo>
                      <a:lnTo>
                        <a:pt x="1569" y="1503"/>
                      </a:lnTo>
                      <a:lnTo>
                        <a:pt x="1569" y="1496"/>
                      </a:lnTo>
                      <a:lnTo>
                        <a:pt x="1567" y="1495"/>
                      </a:lnTo>
                      <a:lnTo>
                        <a:pt x="1566" y="1495"/>
                      </a:lnTo>
                      <a:lnTo>
                        <a:pt x="1564" y="1495"/>
                      </a:lnTo>
                      <a:lnTo>
                        <a:pt x="1564" y="1493"/>
                      </a:lnTo>
                      <a:lnTo>
                        <a:pt x="1562" y="1493"/>
                      </a:lnTo>
                      <a:lnTo>
                        <a:pt x="1562" y="1489"/>
                      </a:lnTo>
                      <a:lnTo>
                        <a:pt x="1562" y="1489"/>
                      </a:lnTo>
                      <a:lnTo>
                        <a:pt x="1559" y="1488"/>
                      </a:lnTo>
                      <a:lnTo>
                        <a:pt x="1557" y="1486"/>
                      </a:lnTo>
                      <a:lnTo>
                        <a:pt x="1555" y="1486"/>
                      </a:lnTo>
                      <a:lnTo>
                        <a:pt x="1555" y="1486"/>
                      </a:lnTo>
                      <a:lnTo>
                        <a:pt x="1555" y="1484"/>
                      </a:lnTo>
                      <a:lnTo>
                        <a:pt x="1553" y="1484"/>
                      </a:lnTo>
                      <a:lnTo>
                        <a:pt x="1552" y="1482"/>
                      </a:lnTo>
                      <a:lnTo>
                        <a:pt x="1552" y="1482"/>
                      </a:lnTo>
                      <a:lnTo>
                        <a:pt x="1552" y="1481"/>
                      </a:lnTo>
                      <a:lnTo>
                        <a:pt x="1552" y="1481"/>
                      </a:lnTo>
                      <a:lnTo>
                        <a:pt x="1550" y="1481"/>
                      </a:lnTo>
                      <a:lnTo>
                        <a:pt x="1548" y="1481"/>
                      </a:lnTo>
                      <a:lnTo>
                        <a:pt x="1546" y="1481"/>
                      </a:lnTo>
                      <a:lnTo>
                        <a:pt x="1546" y="1481"/>
                      </a:lnTo>
                      <a:lnTo>
                        <a:pt x="1545" y="1481"/>
                      </a:lnTo>
                      <a:lnTo>
                        <a:pt x="1543" y="1477"/>
                      </a:lnTo>
                      <a:lnTo>
                        <a:pt x="1538" y="1477"/>
                      </a:lnTo>
                      <a:lnTo>
                        <a:pt x="1538" y="1481"/>
                      </a:lnTo>
                      <a:lnTo>
                        <a:pt x="1529" y="1479"/>
                      </a:lnTo>
                      <a:lnTo>
                        <a:pt x="1529" y="1481"/>
                      </a:lnTo>
                      <a:lnTo>
                        <a:pt x="1527" y="1481"/>
                      </a:lnTo>
                      <a:lnTo>
                        <a:pt x="1527" y="1481"/>
                      </a:lnTo>
                      <a:lnTo>
                        <a:pt x="1520" y="1481"/>
                      </a:lnTo>
                      <a:lnTo>
                        <a:pt x="1519" y="1482"/>
                      </a:lnTo>
                      <a:lnTo>
                        <a:pt x="1515" y="1484"/>
                      </a:lnTo>
                      <a:lnTo>
                        <a:pt x="1513" y="1486"/>
                      </a:lnTo>
                      <a:lnTo>
                        <a:pt x="1512" y="1486"/>
                      </a:lnTo>
                      <a:lnTo>
                        <a:pt x="1513" y="1484"/>
                      </a:lnTo>
                      <a:lnTo>
                        <a:pt x="1515" y="1482"/>
                      </a:lnTo>
                      <a:lnTo>
                        <a:pt x="1515" y="1479"/>
                      </a:lnTo>
                      <a:lnTo>
                        <a:pt x="1517" y="1479"/>
                      </a:lnTo>
                      <a:lnTo>
                        <a:pt x="1517" y="1477"/>
                      </a:lnTo>
                      <a:lnTo>
                        <a:pt x="1529" y="1477"/>
                      </a:lnTo>
                      <a:lnTo>
                        <a:pt x="1529" y="1477"/>
                      </a:lnTo>
                      <a:lnTo>
                        <a:pt x="1529" y="1477"/>
                      </a:lnTo>
                      <a:lnTo>
                        <a:pt x="1529" y="1477"/>
                      </a:lnTo>
                      <a:lnTo>
                        <a:pt x="1531" y="1475"/>
                      </a:lnTo>
                      <a:lnTo>
                        <a:pt x="1531" y="1475"/>
                      </a:lnTo>
                      <a:lnTo>
                        <a:pt x="1531" y="1468"/>
                      </a:lnTo>
                      <a:lnTo>
                        <a:pt x="1532" y="1468"/>
                      </a:lnTo>
                      <a:lnTo>
                        <a:pt x="1532" y="1467"/>
                      </a:lnTo>
                      <a:lnTo>
                        <a:pt x="1534" y="1467"/>
                      </a:lnTo>
                      <a:lnTo>
                        <a:pt x="1534" y="1465"/>
                      </a:lnTo>
                      <a:lnTo>
                        <a:pt x="1534" y="1461"/>
                      </a:lnTo>
                      <a:lnTo>
                        <a:pt x="1534" y="1461"/>
                      </a:lnTo>
                      <a:lnTo>
                        <a:pt x="1532" y="1460"/>
                      </a:lnTo>
                      <a:lnTo>
                        <a:pt x="1526" y="1460"/>
                      </a:lnTo>
                      <a:lnTo>
                        <a:pt x="1527" y="1461"/>
                      </a:lnTo>
                      <a:lnTo>
                        <a:pt x="1524" y="1460"/>
                      </a:lnTo>
                      <a:lnTo>
                        <a:pt x="1522" y="1458"/>
                      </a:lnTo>
                      <a:lnTo>
                        <a:pt x="1520" y="1456"/>
                      </a:lnTo>
                      <a:lnTo>
                        <a:pt x="1520" y="1456"/>
                      </a:lnTo>
                      <a:lnTo>
                        <a:pt x="1517" y="1456"/>
                      </a:lnTo>
                      <a:lnTo>
                        <a:pt x="1517" y="1458"/>
                      </a:lnTo>
                      <a:lnTo>
                        <a:pt x="1513" y="1460"/>
                      </a:lnTo>
                      <a:lnTo>
                        <a:pt x="1513" y="1454"/>
                      </a:lnTo>
                      <a:lnTo>
                        <a:pt x="1512" y="1454"/>
                      </a:lnTo>
                      <a:lnTo>
                        <a:pt x="1510" y="1453"/>
                      </a:lnTo>
                      <a:lnTo>
                        <a:pt x="1510" y="1451"/>
                      </a:lnTo>
                      <a:lnTo>
                        <a:pt x="1508" y="1447"/>
                      </a:lnTo>
                      <a:lnTo>
                        <a:pt x="1517" y="1447"/>
                      </a:lnTo>
                      <a:lnTo>
                        <a:pt x="1517" y="1446"/>
                      </a:lnTo>
                      <a:lnTo>
                        <a:pt x="1517" y="1446"/>
                      </a:lnTo>
                      <a:lnTo>
                        <a:pt x="1517" y="1446"/>
                      </a:lnTo>
                      <a:lnTo>
                        <a:pt x="1517" y="1444"/>
                      </a:lnTo>
                      <a:lnTo>
                        <a:pt x="1517" y="1444"/>
                      </a:lnTo>
                      <a:lnTo>
                        <a:pt x="1517" y="1444"/>
                      </a:lnTo>
                      <a:lnTo>
                        <a:pt x="1517" y="1442"/>
                      </a:lnTo>
                      <a:lnTo>
                        <a:pt x="1513" y="1442"/>
                      </a:lnTo>
                      <a:lnTo>
                        <a:pt x="1508" y="1442"/>
                      </a:lnTo>
                      <a:lnTo>
                        <a:pt x="1506" y="1444"/>
                      </a:lnTo>
                      <a:lnTo>
                        <a:pt x="1496" y="1444"/>
                      </a:lnTo>
                      <a:lnTo>
                        <a:pt x="1496" y="1446"/>
                      </a:lnTo>
                      <a:lnTo>
                        <a:pt x="1498" y="1446"/>
                      </a:lnTo>
                      <a:lnTo>
                        <a:pt x="1499" y="1446"/>
                      </a:lnTo>
                      <a:lnTo>
                        <a:pt x="1499" y="1447"/>
                      </a:lnTo>
                      <a:lnTo>
                        <a:pt x="1496" y="1447"/>
                      </a:lnTo>
                      <a:lnTo>
                        <a:pt x="1494" y="1447"/>
                      </a:lnTo>
                      <a:lnTo>
                        <a:pt x="1492" y="1446"/>
                      </a:lnTo>
                      <a:lnTo>
                        <a:pt x="1491" y="1446"/>
                      </a:lnTo>
                      <a:lnTo>
                        <a:pt x="1491" y="1447"/>
                      </a:lnTo>
                      <a:lnTo>
                        <a:pt x="1489" y="1447"/>
                      </a:lnTo>
                      <a:lnTo>
                        <a:pt x="1489" y="1447"/>
                      </a:lnTo>
                      <a:lnTo>
                        <a:pt x="1487" y="1449"/>
                      </a:lnTo>
                      <a:lnTo>
                        <a:pt x="1485" y="1449"/>
                      </a:lnTo>
                      <a:lnTo>
                        <a:pt x="1484" y="1449"/>
                      </a:lnTo>
                      <a:lnTo>
                        <a:pt x="1484" y="1451"/>
                      </a:lnTo>
                      <a:lnTo>
                        <a:pt x="1468" y="1453"/>
                      </a:lnTo>
                      <a:lnTo>
                        <a:pt x="1468" y="1451"/>
                      </a:lnTo>
                      <a:lnTo>
                        <a:pt x="1461" y="1451"/>
                      </a:lnTo>
                      <a:lnTo>
                        <a:pt x="1461" y="1444"/>
                      </a:lnTo>
                      <a:lnTo>
                        <a:pt x="1442" y="1444"/>
                      </a:lnTo>
                      <a:lnTo>
                        <a:pt x="1433" y="1447"/>
                      </a:lnTo>
                      <a:lnTo>
                        <a:pt x="1431" y="1446"/>
                      </a:lnTo>
                      <a:lnTo>
                        <a:pt x="1430" y="1446"/>
                      </a:lnTo>
                      <a:lnTo>
                        <a:pt x="1430" y="1444"/>
                      </a:lnTo>
                      <a:lnTo>
                        <a:pt x="1430" y="1442"/>
                      </a:lnTo>
                      <a:lnTo>
                        <a:pt x="1431" y="1442"/>
                      </a:lnTo>
                      <a:lnTo>
                        <a:pt x="1433" y="1439"/>
                      </a:lnTo>
                      <a:lnTo>
                        <a:pt x="1430" y="1439"/>
                      </a:lnTo>
                      <a:lnTo>
                        <a:pt x="1430" y="1437"/>
                      </a:lnTo>
                      <a:lnTo>
                        <a:pt x="1430" y="1437"/>
                      </a:lnTo>
                      <a:lnTo>
                        <a:pt x="1430" y="1435"/>
                      </a:lnTo>
                      <a:lnTo>
                        <a:pt x="1430" y="1435"/>
                      </a:lnTo>
                      <a:lnTo>
                        <a:pt x="1428" y="1433"/>
                      </a:lnTo>
                      <a:lnTo>
                        <a:pt x="1428" y="1433"/>
                      </a:lnTo>
                      <a:lnTo>
                        <a:pt x="1426" y="1433"/>
                      </a:lnTo>
                      <a:lnTo>
                        <a:pt x="1426" y="1433"/>
                      </a:lnTo>
                      <a:lnTo>
                        <a:pt x="1424" y="1433"/>
                      </a:lnTo>
                      <a:lnTo>
                        <a:pt x="1423" y="1430"/>
                      </a:lnTo>
                      <a:lnTo>
                        <a:pt x="1419" y="1428"/>
                      </a:lnTo>
                      <a:lnTo>
                        <a:pt x="1416" y="1428"/>
                      </a:lnTo>
                      <a:lnTo>
                        <a:pt x="1414" y="1428"/>
                      </a:lnTo>
                      <a:lnTo>
                        <a:pt x="1410" y="1426"/>
                      </a:lnTo>
                      <a:lnTo>
                        <a:pt x="1409" y="1425"/>
                      </a:lnTo>
                      <a:lnTo>
                        <a:pt x="1407" y="1423"/>
                      </a:lnTo>
                      <a:lnTo>
                        <a:pt x="1407" y="1421"/>
                      </a:lnTo>
                      <a:lnTo>
                        <a:pt x="1405" y="1419"/>
                      </a:lnTo>
                      <a:lnTo>
                        <a:pt x="1405" y="1419"/>
                      </a:lnTo>
                      <a:lnTo>
                        <a:pt x="1405" y="1418"/>
                      </a:lnTo>
                      <a:lnTo>
                        <a:pt x="1403" y="1418"/>
                      </a:lnTo>
                      <a:lnTo>
                        <a:pt x="1402" y="1419"/>
                      </a:lnTo>
                      <a:lnTo>
                        <a:pt x="1400" y="1421"/>
                      </a:lnTo>
                      <a:lnTo>
                        <a:pt x="1400" y="1423"/>
                      </a:lnTo>
                      <a:lnTo>
                        <a:pt x="1400" y="1425"/>
                      </a:lnTo>
                      <a:lnTo>
                        <a:pt x="1402" y="1426"/>
                      </a:lnTo>
                      <a:lnTo>
                        <a:pt x="1403" y="1426"/>
                      </a:lnTo>
                      <a:lnTo>
                        <a:pt x="1403" y="1426"/>
                      </a:lnTo>
                      <a:lnTo>
                        <a:pt x="1407" y="1426"/>
                      </a:lnTo>
                      <a:lnTo>
                        <a:pt x="1407" y="1428"/>
                      </a:lnTo>
                      <a:lnTo>
                        <a:pt x="1409" y="1430"/>
                      </a:lnTo>
                      <a:lnTo>
                        <a:pt x="1409" y="1432"/>
                      </a:lnTo>
                      <a:lnTo>
                        <a:pt x="1403" y="1432"/>
                      </a:lnTo>
                      <a:lnTo>
                        <a:pt x="1400" y="1433"/>
                      </a:lnTo>
                      <a:lnTo>
                        <a:pt x="1395" y="1435"/>
                      </a:lnTo>
                      <a:lnTo>
                        <a:pt x="1391" y="1435"/>
                      </a:lnTo>
                      <a:lnTo>
                        <a:pt x="1388" y="1437"/>
                      </a:lnTo>
                      <a:lnTo>
                        <a:pt x="1388" y="1444"/>
                      </a:lnTo>
                      <a:lnTo>
                        <a:pt x="1386" y="1444"/>
                      </a:lnTo>
                      <a:lnTo>
                        <a:pt x="1386" y="1447"/>
                      </a:lnTo>
                      <a:lnTo>
                        <a:pt x="1386" y="1449"/>
                      </a:lnTo>
                      <a:lnTo>
                        <a:pt x="1388" y="1449"/>
                      </a:lnTo>
                      <a:lnTo>
                        <a:pt x="1389" y="1451"/>
                      </a:lnTo>
                      <a:lnTo>
                        <a:pt x="1391" y="1451"/>
                      </a:lnTo>
                      <a:lnTo>
                        <a:pt x="1391" y="1453"/>
                      </a:lnTo>
                      <a:lnTo>
                        <a:pt x="1391" y="1453"/>
                      </a:lnTo>
                      <a:lnTo>
                        <a:pt x="1391" y="1454"/>
                      </a:lnTo>
                      <a:lnTo>
                        <a:pt x="1393" y="1454"/>
                      </a:lnTo>
                      <a:lnTo>
                        <a:pt x="1391" y="1460"/>
                      </a:lnTo>
                      <a:lnTo>
                        <a:pt x="1393" y="1460"/>
                      </a:lnTo>
                      <a:lnTo>
                        <a:pt x="1393" y="1468"/>
                      </a:lnTo>
                      <a:lnTo>
                        <a:pt x="1391" y="1468"/>
                      </a:lnTo>
                      <a:lnTo>
                        <a:pt x="1389" y="1470"/>
                      </a:lnTo>
                      <a:lnTo>
                        <a:pt x="1388" y="1470"/>
                      </a:lnTo>
                      <a:lnTo>
                        <a:pt x="1384" y="1472"/>
                      </a:lnTo>
                      <a:lnTo>
                        <a:pt x="1384" y="1474"/>
                      </a:lnTo>
                      <a:lnTo>
                        <a:pt x="1382" y="1474"/>
                      </a:lnTo>
                      <a:lnTo>
                        <a:pt x="1382" y="1468"/>
                      </a:lnTo>
                      <a:lnTo>
                        <a:pt x="1381" y="1468"/>
                      </a:lnTo>
                      <a:lnTo>
                        <a:pt x="1379" y="1467"/>
                      </a:lnTo>
                      <a:lnTo>
                        <a:pt x="1379" y="1465"/>
                      </a:lnTo>
                      <a:lnTo>
                        <a:pt x="1379" y="1465"/>
                      </a:lnTo>
                      <a:lnTo>
                        <a:pt x="1379" y="1461"/>
                      </a:lnTo>
                      <a:lnTo>
                        <a:pt x="1375" y="1461"/>
                      </a:lnTo>
                      <a:lnTo>
                        <a:pt x="1375" y="1460"/>
                      </a:lnTo>
                      <a:lnTo>
                        <a:pt x="1377" y="1460"/>
                      </a:lnTo>
                      <a:lnTo>
                        <a:pt x="1377" y="1458"/>
                      </a:lnTo>
                      <a:lnTo>
                        <a:pt x="1377" y="1458"/>
                      </a:lnTo>
                      <a:lnTo>
                        <a:pt x="1375" y="1456"/>
                      </a:lnTo>
                      <a:lnTo>
                        <a:pt x="1375" y="1454"/>
                      </a:lnTo>
                      <a:lnTo>
                        <a:pt x="1377" y="1451"/>
                      </a:lnTo>
                      <a:lnTo>
                        <a:pt x="1379" y="1449"/>
                      </a:lnTo>
                      <a:lnTo>
                        <a:pt x="1381" y="1447"/>
                      </a:lnTo>
                      <a:lnTo>
                        <a:pt x="1384" y="1447"/>
                      </a:lnTo>
                      <a:lnTo>
                        <a:pt x="1384" y="1444"/>
                      </a:lnTo>
                      <a:lnTo>
                        <a:pt x="1382" y="1442"/>
                      </a:lnTo>
                      <a:lnTo>
                        <a:pt x="1381" y="1442"/>
                      </a:lnTo>
                      <a:lnTo>
                        <a:pt x="1381" y="1439"/>
                      </a:lnTo>
                      <a:lnTo>
                        <a:pt x="1381" y="1439"/>
                      </a:lnTo>
                      <a:lnTo>
                        <a:pt x="1382" y="1437"/>
                      </a:lnTo>
                      <a:lnTo>
                        <a:pt x="1381" y="1437"/>
                      </a:lnTo>
                      <a:lnTo>
                        <a:pt x="1381" y="1435"/>
                      </a:lnTo>
                      <a:lnTo>
                        <a:pt x="1379" y="1435"/>
                      </a:lnTo>
                      <a:lnTo>
                        <a:pt x="1375" y="1435"/>
                      </a:lnTo>
                      <a:lnTo>
                        <a:pt x="1375" y="1432"/>
                      </a:lnTo>
                      <a:lnTo>
                        <a:pt x="1377" y="1430"/>
                      </a:lnTo>
                      <a:lnTo>
                        <a:pt x="1379" y="1428"/>
                      </a:lnTo>
                      <a:lnTo>
                        <a:pt x="1381" y="1426"/>
                      </a:lnTo>
                      <a:lnTo>
                        <a:pt x="1382" y="1426"/>
                      </a:lnTo>
                      <a:lnTo>
                        <a:pt x="1382" y="1423"/>
                      </a:lnTo>
                      <a:lnTo>
                        <a:pt x="1386" y="1423"/>
                      </a:lnTo>
                      <a:lnTo>
                        <a:pt x="1386" y="1423"/>
                      </a:lnTo>
                      <a:lnTo>
                        <a:pt x="1388" y="1421"/>
                      </a:lnTo>
                      <a:lnTo>
                        <a:pt x="1388" y="1418"/>
                      </a:lnTo>
                      <a:lnTo>
                        <a:pt x="1386" y="1418"/>
                      </a:lnTo>
                      <a:lnTo>
                        <a:pt x="1386" y="1418"/>
                      </a:lnTo>
                      <a:lnTo>
                        <a:pt x="1384" y="1416"/>
                      </a:lnTo>
                      <a:lnTo>
                        <a:pt x="1384" y="1414"/>
                      </a:lnTo>
                      <a:lnTo>
                        <a:pt x="1382" y="1414"/>
                      </a:lnTo>
                      <a:lnTo>
                        <a:pt x="1382" y="1414"/>
                      </a:lnTo>
                      <a:lnTo>
                        <a:pt x="1381" y="1414"/>
                      </a:lnTo>
                      <a:lnTo>
                        <a:pt x="1381" y="1414"/>
                      </a:lnTo>
                      <a:lnTo>
                        <a:pt x="1377" y="1414"/>
                      </a:lnTo>
                      <a:lnTo>
                        <a:pt x="1375" y="1418"/>
                      </a:lnTo>
                      <a:lnTo>
                        <a:pt x="1374" y="1418"/>
                      </a:lnTo>
                      <a:lnTo>
                        <a:pt x="1374" y="1421"/>
                      </a:lnTo>
                      <a:lnTo>
                        <a:pt x="1372" y="1421"/>
                      </a:lnTo>
                      <a:lnTo>
                        <a:pt x="1372" y="1423"/>
                      </a:lnTo>
                      <a:lnTo>
                        <a:pt x="1372" y="1425"/>
                      </a:lnTo>
                      <a:lnTo>
                        <a:pt x="1370" y="1425"/>
                      </a:lnTo>
                      <a:lnTo>
                        <a:pt x="1370" y="1425"/>
                      </a:lnTo>
                      <a:lnTo>
                        <a:pt x="1370" y="1426"/>
                      </a:lnTo>
                      <a:lnTo>
                        <a:pt x="1367" y="1426"/>
                      </a:lnTo>
                      <a:lnTo>
                        <a:pt x="1367" y="1426"/>
                      </a:lnTo>
                      <a:lnTo>
                        <a:pt x="1365" y="1426"/>
                      </a:lnTo>
                      <a:lnTo>
                        <a:pt x="1365" y="1428"/>
                      </a:lnTo>
                      <a:lnTo>
                        <a:pt x="1361" y="1428"/>
                      </a:lnTo>
                      <a:lnTo>
                        <a:pt x="1361" y="1430"/>
                      </a:lnTo>
                      <a:lnTo>
                        <a:pt x="1360" y="1430"/>
                      </a:lnTo>
                      <a:lnTo>
                        <a:pt x="1358" y="1433"/>
                      </a:lnTo>
                      <a:lnTo>
                        <a:pt x="1353" y="1435"/>
                      </a:lnTo>
                      <a:lnTo>
                        <a:pt x="1347" y="1437"/>
                      </a:lnTo>
                      <a:lnTo>
                        <a:pt x="1342" y="1437"/>
                      </a:lnTo>
                      <a:lnTo>
                        <a:pt x="1340" y="1439"/>
                      </a:lnTo>
                      <a:lnTo>
                        <a:pt x="1340" y="1442"/>
                      </a:lnTo>
                      <a:lnTo>
                        <a:pt x="1339" y="1444"/>
                      </a:lnTo>
                      <a:lnTo>
                        <a:pt x="1339" y="1444"/>
                      </a:lnTo>
                      <a:lnTo>
                        <a:pt x="1337" y="1442"/>
                      </a:lnTo>
                      <a:lnTo>
                        <a:pt x="1334" y="1442"/>
                      </a:lnTo>
                      <a:lnTo>
                        <a:pt x="1334" y="1442"/>
                      </a:lnTo>
                      <a:lnTo>
                        <a:pt x="1330" y="1444"/>
                      </a:lnTo>
                      <a:lnTo>
                        <a:pt x="1330" y="1444"/>
                      </a:lnTo>
                      <a:lnTo>
                        <a:pt x="1328" y="1446"/>
                      </a:lnTo>
                      <a:lnTo>
                        <a:pt x="1328" y="1447"/>
                      </a:lnTo>
                      <a:lnTo>
                        <a:pt x="1327" y="1451"/>
                      </a:lnTo>
                      <a:lnTo>
                        <a:pt x="1327" y="1456"/>
                      </a:lnTo>
                      <a:lnTo>
                        <a:pt x="1328" y="1460"/>
                      </a:lnTo>
                      <a:lnTo>
                        <a:pt x="1325" y="1461"/>
                      </a:lnTo>
                      <a:lnTo>
                        <a:pt x="1323" y="1461"/>
                      </a:lnTo>
                      <a:lnTo>
                        <a:pt x="1321" y="1463"/>
                      </a:lnTo>
                      <a:lnTo>
                        <a:pt x="1323" y="1468"/>
                      </a:lnTo>
                      <a:lnTo>
                        <a:pt x="1321" y="1468"/>
                      </a:lnTo>
                      <a:lnTo>
                        <a:pt x="1321" y="1470"/>
                      </a:lnTo>
                      <a:lnTo>
                        <a:pt x="1318" y="1468"/>
                      </a:lnTo>
                      <a:lnTo>
                        <a:pt x="1313" y="1481"/>
                      </a:lnTo>
                      <a:lnTo>
                        <a:pt x="1313" y="1482"/>
                      </a:lnTo>
                      <a:lnTo>
                        <a:pt x="1313" y="1484"/>
                      </a:lnTo>
                      <a:lnTo>
                        <a:pt x="1313" y="1484"/>
                      </a:lnTo>
                      <a:lnTo>
                        <a:pt x="1313" y="1484"/>
                      </a:lnTo>
                      <a:lnTo>
                        <a:pt x="1311" y="1493"/>
                      </a:lnTo>
                      <a:lnTo>
                        <a:pt x="1307" y="1493"/>
                      </a:lnTo>
                      <a:lnTo>
                        <a:pt x="1307" y="1493"/>
                      </a:lnTo>
                      <a:lnTo>
                        <a:pt x="1304" y="1489"/>
                      </a:lnTo>
                      <a:lnTo>
                        <a:pt x="1304" y="1484"/>
                      </a:lnTo>
                      <a:lnTo>
                        <a:pt x="1293" y="1479"/>
                      </a:lnTo>
                      <a:lnTo>
                        <a:pt x="1293" y="1475"/>
                      </a:lnTo>
                      <a:lnTo>
                        <a:pt x="1290" y="1474"/>
                      </a:lnTo>
                      <a:lnTo>
                        <a:pt x="1288" y="1472"/>
                      </a:lnTo>
                      <a:lnTo>
                        <a:pt x="1286" y="1470"/>
                      </a:lnTo>
                      <a:lnTo>
                        <a:pt x="1285" y="1463"/>
                      </a:lnTo>
                      <a:lnTo>
                        <a:pt x="1276" y="1461"/>
                      </a:lnTo>
                      <a:lnTo>
                        <a:pt x="1267" y="1460"/>
                      </a:lnTo>
                      <a:lnTo>
                        <a:pt x="1267" y="1465"/>
                      </a:lnTo>
                      <a:lnTo>
                        <a:pt x="1257" y="1465"/>
                      </a:lnTo>
                      <a:lnTo>
                        <a:pt x="1255" y="1468"/>
                      </a:lnTo>
                      <a:lnTo>
                        <a:pt x="1253" y="1468"/>
                      </a:lnTo>
                      <a:lnTo>
                        <a:pt x="1250" y="1472"/>
                      </a:lnTo>
                      <a:lnTo>
                        <a:pt x="1246" y="1472"/>
                      </a:lnTo>
                      <a:lnTo>
                        <a:pt x="1246" y="1474"/>
                      </a:lnTo>
                      <a:lnTo>
                        <a:pt x="1244" y="1474"/>
                      </a:lnTo>
                      <a:lnTo>
                        <a:pt x="1244" y="1472"/>
                      </a:lnTo>
                      <a:lnTo>
                        <a:pt x="1241" y="1472"/>
                      </a:lnTo>
                      <a:lnTo>
                        <a:pt x="1239" y="1470"/>
                      </a:lnTo>
                      <a:lnTo>
                        <a:pt x="1238" y="1468"/>
                      </a:lnTo>
                      <a:lnTo>
                        <a:pt x="1236" y="1468"/>
                      </a:lnTo>
                      <a:lnTo>
                        <a:pt x="1236" y="1470"/>
                      </a:lnTo>
                      <a:lnTo>
                        <a:pt x="1232" y="1470"/>
                      </a:lnTo>
                      <a:lnTo>
                        <a:pt x="1231" y="1468"/>
                      </a:lnTo>
                      <a:lnTo>
                        <a:pt x="1229" y="1467"/>
                      </a:lnTo>
                      <a:lnTo>
                        <a:pt x="1227" y="1467"/>
                      </a:lnTo>
                      <a:lnTo>
                        <a:pt x="1229" y="1463"/>
                      </a:lnTo>
                      <a:lnTo>
                        <a:pt x="1227" y="1463"/>
                      </a:lnTo>
                      <a:lnTo>
                        <a:pt x="1227" y="1460"/>
                      </a:lnTo>
                      <a:lnTo>
                        <a:pt x="1222" y="1454"/>
                      </a:lnTo>
                      <a:lnTo>
                        <a:pt x="1222" y="1453"/>
                      </a:lnTo>
                      <a:lnTo>
                        <a:pt x="1220" y="1453"/>
                      </a:lnTo>
                      <a:lnTo>
                        <a:pt x="1220" y="1451"/>
                      </a:lnTo>
                      <a:lnTo>
                        <a:pt x="1218" y="1451"/>
                      </a:lnTo>
                      <a:lnTo>
                        <a:pt x="1217" y="1451"/>
                      </a:lnTo>
                      <a:lnTo>
                        <a:pt x="1217" y="1447"/>
                      </a:lnTo>
                      <a:lnTo>
                        <a:pt x="1215" y="1446"/>
                      </a:lnTo>
                      <a:lnTo>
                        <a:pt x="1213" y="1444"/>
                      </a:lnTo>
                      <a:lnTo>
                        <a:pt x="1213" y="1444"/>
                      </a:lnTo>
                      <a:lnTo>
                        <a:pt x="1213" y="1442"/>
                      </a:lnTo>
                      <a:lnTo>
                        <a:pt x="1211" y="1442"/>
                      </a:lnTo>
                      <a:lnTo>
                        <a:pt x="1211" y="1435"/>
                      </a:lnTo>
                      <a:lnTo>
                        <a:pt x="1208" y="1433"/>
                      </a:lnTo>
                      <a:lnTo>
                        <a:pt x="1208" y="1430"/>
                      </a:lnTo>
                      <a:lnTo>
                        <a:pt x="1206" y="1430"/>
                      </a:lnTo>
                      <a:lnTo>
                        <a:pt x="1206" y="1428"/>
                      </a:lnTo>
                      <a:lnTo>
                        <a:pt x="1206" y="1426"/>
                      </a:lnTo>
                      <a:lnTo>
                        <a:pt x="1208" y="1426"/>
                      </a:lnTo>
                      <a:lnTo>
                        <a:pt x="1208" y="1426"/>
                      </a:lnTo>
                      <a:lnTo>
                        <a:pt x="1208" y="1418"/>
                      </a:lnTo>
                      <a:lnTo>
                        <a:pt x="1208" y="1418"/>
                      </a:lnTo>
                      <a:lnTo>
                        <a:pt x="1208" y="1405"/>
                      </a:lnTo>
                      <a:lnTo>
                        <a:pt x="1211" y="1405"/>
                      </a:lnTo>
                      <a:lnTo>
                        <a:pt x="1210" y="1400"/>
                      </a:lnTo>
                      <a:lnTo>
                        <a:pt x="1210" y="1397"/>
                      </a:lnTo>
                      <a:lnTo>
                        <a:pt x="1210" y="1393"/>
                      </a:lnTo>
                      <a:lnTo>
                        <a:pt x="1211" y="1390"/>
                      </a:lnTo>
                      <a:lnTo>
                        <a:pt x="1211" y="1390"/>
                      </a:lnTo>
                      <a:lnTo>
                        <a:pt x="1211" y="1383"/>
                      </a:lnTo>
                      <a:lnTo>
                        <a:pt x="1213" y="1383"/>
                      </a:lnTo>
                      <a:lnTo>
                        <a:pt x="1213" y="1381"/>
                      </a:lnTo>
                      <a:lnTo>
                        <a:pt x="1213" y="1381"/>
                      </a:lnTo>
                      <a:lnTo>
                        <a:pt x="1213" y="1379"/>
                      </a:lnTo>
                      <a:lnTo>
                        <a:pt x="1217" y="1378"/>
                      </a:lnTo>
                      <a:lnTo>
                        <a:pt x="1217" y="1374"/>
                      </a:lnTo>
                      <a:lnTo>
                        <a:pt x="1217" y="1374"/>
                      </a:lnTo>
                      <a:lnTo>
                        <a:pt x="1217" y="1372"/>
                      </a:lnTo>
                      <a:lnTo>
                        <a:pt x="1217" y="1372"/>
                      </a:lnTo>
                      <a:lnTo>
                        <a:pt x="1217" y="1369"/>
                      </a:lnTo>
                      <a:lnTo>
                        <a:pt x="1215" y="1369"/>
                      </a:lnTo>
                      <a:lnTo>
                        <a:pt x="1217" y="1364"/>
                      </a:lnTo>
                      <a:lnTo>
                        <a:pt x="1210" y="1360"/>
                      </a:lnTo>
                      <a:lnTo>
                        <a:pt x="1204" y="1358"/>
                      </a:lnTo>
                      <a:lnTo>
                        <a:pt x="1204" y="1353"/>
                      </a:lnTo>
                      <a:lnTo>
                        <a:pt x="1203" y="1353"/>
                      </a:lnTo>
                      <a:lnTo>
                        <a:pt x="1203" y="1351"/>
                      </a:lnTo>
                      <a:lnTo>
                        <a:pt x="1201" y="1350"/>
                      </a:lnTo>
                      <a:lnTo>
                        <a:pt x="1201" y="1350"/>
                      </a:lnTo>
                      <a:lnTo>
                        <a:pt x="1201" y="1350"/>
                      </a:lnTo>
                      <a:lnTo>
                        <a:pt x="1199" y="1350"/>
                      </a:lnTo>
                      <a:lnTo>
                        <a:pt x="1197" y="1348"/>
                      </a:lnTo>
                      <a:lnTo>
                        <a:pt x="1182" y="1346"/>
                      </a:lnTo>
                      <a:lnTo>
                        <a:pt x="1182" y="1346"/>
                      </a:lnTo>
                      <a:lnTo>
                        <a:pt x="1180" y="1344"/>
                      </a:lnTo>
                      <a:lnTo>
                        <a:pt x="1178" y="1344"/>
                      </a:lnTo>
                      <a:lnTo>
                        <a:pt x="1178" y="1348"/>
                      </a:lnTo>
                      <a:lnTo>
                        <a:pt x="1164" y="1348"/>
                      </a:lnTo>
                      <a:lnTo>
                        <a:pt x="1162" y="1351"/>
                      </a:lnTo>
                      <a:lnTo>
                        <a:pt x="1161" y="1351"/>
                      </a:lnTo>
                      <a:lnTo>
                        <a:pt x="1159" y="1350"/>
                      </a:lnTo>
                      <a:lnTo>
                        <a:pt x="1159" y="1350"/>
                      </a:lnTo>
                      <a:lnTo>
                        <a:pt x="1147" y="1350"/>
                      </a:lnTo>
                      <a:lnTo>
                        <a:pt x="1147" y="1350"/>
                      </a:lnTo>
                      <a:lnTo>
                        <a:pt x="1145" y="1351"/>
                      </a:lnTo>
                      <a:lnTo>
                        <a:pt x="1143" y="1351"/>
                      </a:lnTo>
                      <a:lnTo>
                        <a:pt x="1142" y="1348"/>
                      </a:lnTo>
                      <a:lnTo>
                        <a:pt x="1140" y="1350"/>
                      </a:lnTo>
                      <a:lnTo>
                        <a:pt x="1138" y="1350"/>
                      </a:lnTo>
                      <a:lnTo>
                        <a:pt x="1138" y="1351"/>
                      </a:lnTo>
                      <a:lnTo>
                        <a:pt x="1135" y="1351"/>
                      </a:lnTo>
                      <a:lnTo>
                        <a:pt x="1135" y="1350"/>
                      </a:lnTo>
                      <a:lnTo>
                        <a:pt x="1135" y="1348"/>
                      </a:lnTo>
                      <a:lnTo>
                        <a:pt x="1135" y="1348"/>
                      </a:lnTo>
                      <a:lnTo>
                        <a:pt x="1136" y="1346"/>
                      </a:lnTo>
                      <a:lnTo>
                        <a:pt x="1138" y="1344"/>
                      </a:lnTo>
                      <a:lnTo>
                        <a:pt x="1138" y="1344"/>
                      </a:lnTo>
                      <a:lnTo>
                        <a:pt x="1138" y="1341"/>
                      </a:lnTo>
                      <a:lnTo>
                        <a:pt x="1142" y="1339"/>
                      </a:lnTo>
                      <a:lnTo>
                        <a:pt x="1142" y="1337"/>
                      </a:lnTo>
                      <a:lnTo>
                        <a:pt x="1142" y="1336"/>
                      </a:lnTo>
                      <a:lnTo>
                        <a:pt x="1142" y="1332"/>
                      </a:lnTo>
                      <a:lnTo>
                        <a:pt x="1143" y="1332"/>
                      </a:lnTo>
                      <a:lnTo>
                        <a:pt x="1143" y="1330"/>
                      </a:lnTo>
                      <a:lnTo>
                        <a:pt x="1145" y="1330"/>
                      </a:lnTo>
                      <a:lnTo>
                        <a:pt x="1142" y="1325"/>
                      </a:lnTo>
                      <a:lnTo>
                        <a:pt x="1143" y="1325"/>
                      </a:lnTo>
                      <a:lnTo>
                        <a:pt x="1143" y="1322"/>
                      </a:lnTo>
                      <a:lnTo>
                        <a:pt x="1145" y="1322"/>
                      </a:lnTo>
                      <a:lnTo>
                        <a:pt x="1147" y="1309"/>
                      </a:lnTo>
                      <a:lnTo>
                        <a:pt x="1145" y="1309"/>
                      </a:lnTo>
                      <a:lnTo>
                        <a:pt x="1145" y="1306"/>
                      </a:lnTo>
                      <a:lnTo>
                        <a:pt x="1143" y="1306"/>
                      </a:lnTo>
                      <a:lnTo>
                        <a:pt x="1142" y="1304"/>
                      </a:lnTo>
                      <a:lnTo>
                        <a:pt x="1143" y="1301"/>
                      </a:lnTo>
                      <a:lnTo>
                        <a:pt x="1145" y="1297"/>
                      </a:lnTo>
                      <a:lnTo>
                        <a:pt x="1145" y="1296"/>
                      </a:lnTo>
                      <a:lnTo>
                        <a:pt x="1147" y="1296"/>
                      </a:lnTo>
                      <a:lnTo>
                        <a:pt x="1147" y="1299"/>
                      </a:lnTo>
                      <a:lnTo>
                        <a:pt x="1147" y="1301"/>
                      </a:lnTo>
                      <a:lnTo>
                        <a:pt x="1145" y="1303"/>
                      </a:lnTo>
                      <a:lnTo>
                        <a:pt x="1150" y="1304"/>
                      </a:lnTo>
                      <a:lnTo>
                        <a:pt x="1150" y="1306"/>
                      </a:lnTo>
                      <a:lnTo>
                        <a:pt x="1152" y="1306"/>
                      </a:lnTo>
                      <a:lnTo>
                        <a:pt x="1150" y="1297"/>
                      </a:lnTo>
                      <a:lnTo>
                        <a:pt x="1152" y="1292"/>
                      </a:lnTo>
                      <a:lnTo>
                        <a:pt x="1154" y="1285"/>
                      </a:lnTo>
                      <a:lnTo>
                        <a:pt x="1155" y="1278"/>
                      </a:lnTo>
                      <a:lnTo>
                        <a:pt x="1157" y="1278"/>
                      </a:lnTo>
                      <a:lnTo>
                        <a:pt x="1157" y="1276"/>
                      </a:lnTo>
                      <a:lnTo>
                        <a:pt x="1155" y="1276"/>
                      </a:lnTo>
                      <a:lnTo>
                        <a:pt x="1155" y="1275"/>
                      </a:lnTo>
                      <a:lnTo>
                        <a:pt x="1155" y="1273"/>
                      </a:lnTo>
                      <a:lnTo>
                        <a:pt x="1155" y="1271"/>
                      </a:lnTo>
                      <a:lnTo>
                        <a:pt x="1157" y="1271"/>
                      </a:lnTo>
                      <a:lnTo>
                        <a:pt x="1157" y="1262"/>
                      </a:lnTo>
                      <a:lnTo>
                        <a:pt x="1159" y="1262"/>
                      </a:lnTo>
                      <a:lnTo>
                        <a:pt x="1159" y="1259"/>
                      </a:lnTo>
                      <a:lnTo>
                        <a:pt x="1161" y="1259"/>
                      </a:lnTo>
                      <a:lnTo>
                        <a:pt x="1161" y="1255"/>
                      </a:lnTo>
                      <a:lnTo>
                        <a:pt x="1162" y="1255"/>
                      </a:lnTo>
                      <a:lnTo>
                        <a:pt x="1162" y="1252"/>
                      </a:lnTo>
                      <a:lnTo>
                        <a:pt x="1162" y="1248"/>
                      </a:lnTo>
                      <a:lnTo>
                        <a:pt x="1162" y="1247"/>
                      </a:lnTo>
                      <a:lnTo>
                        <a:pt x="1161" y="1245"/>
                      </a:lnTo>
                      <a:lnTo>
                        <a:pt x="1159" y="1241"/>
                      </a:lnTo>
                      <a:lnTo>
                        <a:pt x="1157" y="1241"/>
                      </a:lnTo>
                      <a:lnTo>
                        <a:pt x="1157" y="1241"/>
                      </a:lnTo>
                      <a:lnTo>
                        <a:pt x="1154" y="1241"/>
                      </a:lnTo>
                      <a:lnTo>
                        <a:pt x="1154" y="1240"/>
                      </a:lnTo>
                      <a:lnTo>
                        <a:pt x="1152" y="1240"/>
                      </a:lnTo>
                      <a:lnTo>
                        <a:pt x="1148" y="1240"/>
                      </a:lnTo>
                      <a:lnTo>
                        <a:pt x="1145" y="1240"/>
                      </a:lnTo>
                      <a:lnTo>
                        <a:pt x="1143" y="1241"/>
                      </a:lnTo>
                      <a:lnTo>
                        <a:pt x="1142" y="1241"/>
                      </a:lnTo>
                      <a:lnTo>
                        <a:pt x="1138" y="1247"/>
                      </a:lnTo>
                      <a:lnTo>
                        <a:pt x="1131" y="1247"/>
                      </a:lnTo>
                      <a:lnTo>
                        <a:pt x="1129" y="1250"/>
                      </a:lnTo>
                      <a:lnTo>
                        <a:pt x="1128" y="1250"/>
                      </a:lnTo>
                      <a:lnTo>
                        <a:pt x="1128" y="1250"/>
                      </a:lnTo>
                      <a:lnTo>
                        <a:pt x="1121" y="1250"/>
                      </a:lnTo>
                      <a:lnTo>
                        <a:pt x="1121" y="1252"/>
                      </a:lnTo>
                      <a:lnTo>
                        <a:pt x="1117" y="1252"/>
                      </a:lnTo>
                      <a:lnTo>
                        <a:pt x="1115" y="1269"/>
                      </a:lnTo>
                      <a:lnTo>
                        <a:pt x="1114" y="1269"/>
                      </a:lnTo>
                      <a:lnTo>
                        <a:pt x="1114" y="1275"/>
                      </a:lnTo>
                      <a:lnTo>
                        <a:pt x="1110" y="1276"/>
                      </a:lnTo>
                      <a:lnTo>
                        <a:pt x="1110" y="1280"/>
                      </a:lnTo>
                      <a:lnTo>
                        <a:pt x="1108" y="1280"/>
                      </a:lnTo>
                      <a:lnTo>
                        <a:pt x="1108" y="1289"/>
                      </a:lnTo>
                      <a:lnTo>
                        <a:pt x="1105" y="1289"/>
                      </a:lnTo>
                      <a:lnTo>
                        <a:pt x="1103" y="1290"/>
                      </a:lnTo>
                      <a:lnTo>
                        <a:pt x="1101" y="1294"/>
                      </a:lnTo>
                      <a:lnTo>
                        <a:pt x="1100" y="1297"/>
                      </a:lnTo>
                      <a:lnTo>
                        <a:pt x="1100" y="1299"/>
                      </a:lnTo>
                      <a:lnTo>
                        <a:pt x="1094" y="1299"/>
                      </a:lnTo>
                      <a:lnTo>
                        <a:pt x="1094" y="1301"/>
                      </a:lnTo>
                      <a:lnTo>
                        <a:pt x="1093" y="1299"/>
                      </a:lnTo>
                      <a:lnTo>
                        <a:pt x="1091" y="1297"/>
                      </a:lnTo>
                      <a:lnTo>
                        <a:pt x="1091" y="1296"/>
                      </a:lnTo>
                      <a:lnTo>
                        <a:pt x="1084" y="1297"/>
                      </a:lnTo>
                      <a:lnTo>
                        <a:pt x="1084" y="1297"/>
                      </a:lnTo>
                      <a:lnTo>
                        <a:pt x="1082" y="1297"/>
                      </a:lnTo>
                      <a:lnTo>
                        <a:pt x="1079" y="1299"/>
                      </a:lnTo>
                      <a:lnTo>
                        <a:pt x="1077" y="1301"/>
                      </a:lnTo>
                      <a:lnTo>
                        <a:pt x="1075" y="1304"/>
                      </a:lnTo>
                      <a:lnTo>
                        <a:pt x="1075" y="1304"/>
                      </a:lnTo>
                      <a:lnTo>
                        <a:pt x="1073" y="1304"/>
                      </a:lnTo>
                      <a:lnTo>
                        <a:pt x="1070" y="1304"/>
                      </a:lnTo>
                      <a:lnTo>
                        <a:pt x="1066" y="1304"/>
                      </a:lnTo>
                      <a:lnTo>
                        <a:pt x="1066" y="1306"/>
                      </a:lnTo>
                      <a:lnTo>
                        <a:pt x="1063" y="1306"/>
                      </a:lnTo>
                      <a:lnTo>
                        <a:pt x="1059" y="1306"/>
                      </a:lnTo>
                      <a:lnTo>
                        <a:pt x="1054" y="1306"/>
                      </a:lnTo>
                      <a:lnTo>
                        <a:pt x="1052" y="1303"/>
                      </a:lnTo>
                      <a:lnTo>
                        <a:pt x="1051" y="1299"/>
                      </a:lnTo>
                      <a:lnTo>
                        <a:pt x="1049" y="1299"/>
                      </a:lnTo>
                      <a:lnTo>
                        <a:pt x="1046" y="1297"/>
                      </a:lnTo>
                      <a:lnTo>
                        <a:pt x="1046" y="1297"/>
                      </a:lnTo>
                      <a:lnTo>
                        <a:pt x="1042" y="1297"/>
                      </a:lnTo>
                      <a:lnTo>
                        <a:pt x="1042" y="1296"/>
                      </a:lnTo>
                      <a:lnTo>
                        <a:pt x="1035" y="1297"/>
                      </a:lnTo>
                      <a:lnTo>
                        <a:pt x="1033" y="1292"/>
                      </a:lnTo>
                      <a:lnTo>
                        <a:pt x="1032" y="1289"/>
                      </a:lnTo>
                      <a:lnTo>
                        <a:pt x="1030" y="1285"/>
                      </a:lnTo>
                      <a:lnTo>
                        <a:pt x="1030" y="1282"/>
                      </a:lnTo>
                      <a:lnTo>
                        <a:pt x="1028" y="1276"/>
                      </a:lnTo>
                      <a:lnTo>
                        <a:pt x="1025" y="1276"/>
                      </a:lnTo>
                      <a:lnTo>
                        <a:pt x="1023" y="1273"/>
                      </a:lnTo>
                      <a:lnTo>
                        <a:pt x="1021" y="1271"/>
                      </a:lnTo>
                      <a:lnTo>
                        <a:pt x="1021" y="1268"/>
                      </a:lnTo>
                      <a:lnTo>
                        <a:pt x="1018" y="1268"/>
                      </a:lnTo>
                      <a:lnTo>
                        <a:pt x="1018" y="1266"/>
                      </a:lnTo>
                      <a:lnTo>
                        <a:pt x="1016" y="1266"/>
                      </a:lnTo>
                      <a:lnTo>
                        <a:pt x="1016" y="1262"/>
                      </a:lnTo>
                      <a:lnTo>
                        <a:pt x="1012" y="1261"/>
                      </a:lnTo>
                      <a:lnTo>
                        <a:pt x="1014" y="1255"/>
                      </a:lnTo>
                      <a:lnTo>
                        <a:pt x="1012" y="1255"/>
                      </a:lnTo>
                      <a:lnTo>
                        <a:pt x="1012" y="1254"/>
                      </a:lnTo>
                      <a:lnTo>
                        <a:pt x="1009" y="1252"/>
                      </a:lnTo>
                      <a:lnTo>
                        <a:pt x="1009" y="1247"/>
                      </a:lnTo>
                      <a:lnTo>
                        <a:pt x="1009" y="1247"/>
                      </a:lnTo>
                      <a:lnTo>
                        <a:pt x="1009" y="1247"/>
                      </a:lnTo>
                      <a:lnTo>
                        <a:pt x="1007" y="1247"/>
                      </a:lnTo>
                      <a:lnTo>
                        <a:pt x="1007" y="1247"/>
                      </a:lnTo>
                      <a:lnTo>
                        <a:pt x="1007" y="1248"/>
                      </a:lnTo>
                      <a:lnTo>
                        <a:pt x="1005" y="1248"/>
                      </a:lnTo>
                      <a:lnTo>
                        <a:pt x="1007" y="1241"/>
                      </a:lnTo>
                      <a:lnTo>
                        <a:pt x="1007" y="1241"/>
                      </a:lnTo>
                      <a:lnTo>
                        <a:pt x="1007" y="1231"/>
                      </a:lnTo>
                      <a:lnTo>
                        <a:pt x="1007" y="1231"/>
                      </a:lnTo>
                      <a:lnTo>
                        <a:pt x="1009" y="1220"/>
                      </a:lnTo>
                      <a:lnTo>
                        <a:pt x="1009" y="1220"/>
                      </a:lnTo>
                      <a:lnTo>
                        <a:pt x="1009" y="1217"/>
                      </a:lnTo>
                      <a:lnTo>
                        <a:pt x="1007" y="1217"/>
                      </a:lnTo>
                      <a:lnTo>
                        <a:pt x="1007" y="1208"/>
                      </a:lnTo>
                      <a:lnTo>
                        <a:pt x="1005" y="1208"/>
                      </a:lnTo>
                      <a:lnTo>
                        <a:pt x="1005" y="1205"/>
                      </a:lnTo>
                      <a:lnTo>
                        <a:pt x="1005" y="1201"/>
                      </a:lnTo>
                      <a:lnTo>
                        <a:pt x="1007" y="1201"/>
                      </a:lnTo>
                      <a:lnTo>
                        <a:pt x="1004" y="1187"/>
                      </a:lnTo>
                      <a:lnTo>
                        <a:pt x="1005" y="1187"/>
                      </a:lnTo>
                      <a:lnTo>
                        <a:pt x="1004" y="1180"/>
                      </a:lnTo>
                      <a:lnTo>
                        <a:pt x="1007" y="1180"/>
                      </a:lnTo>
                      <a:lnTo>
                        <a:pt x="1007" y="1177"/>
                      </a:lnTo>
                      <a:lnTo>
                        <a:pt x="1009" y="1173"/>
                      </a:lnTo>
                      <a:lnTo>
                        <a:pt x="1012" y="1173"/>
                      </a:lnTo>
                      <a:lnTo>
                        <a:pt x="1014" y="1170"/>
                      </a:lnTo>
                      <a:lnTo>
                        <a:pt x="1014" y="1168"/>
                      </a:lnTo>
                      <a:lnTo>
                        <a:pt x="1016" y="1166"/>
                      </a:lnTo>
                      <a:lnTo>
                        <a:pt x="1016" y="1163"/>
                      </a:lnTo>
                      <a:lnTo>
                        <a:pt x="1016" y="1161"/>
                      </a:lnTo>
                      <a:lnTo>
                        <a:pt x="1014" y="1161"/>
                      </a:lnTo>
                      <a:lnTo>
                        <a:pt x="1014" y="1161"/>
                      </a:lnTo>
                      <a:lnTo>
                        <a:pt x="1012" y="1161"/>
                      </a:lnTo>
                      <a:lnTo>
                        <a:pt x="1014" y="1158"/>
                      </a:lnTo>
                      <a:lnTo>
                        <a:pt x="1016" y="1158"/>
                      </a:lnTo>
                      <a:lnTo>
                        <a:pt x="1014" y="1154"/>
                      </a:lnTo>
                      <a:lnTo>
                        <a:pt x="1012" y="1154"/>
                      </a:lnTo>
                      <a:lnTo>
                        <a:pt x="1012" y="1152"/>
                      </a:lnTo>
                      <a:lnTo>
                        <a:pt x="1011" y="1151"/>
                      </a:lnTo>
                      <a:lnTo>
                        <a:pt x="1011" y="1151"/>
                      </a:lnTo>
                      <a:lnTo>
                        <a:pt x="1009" y="1151"/>
                      </a:lnTo>
                      <a:lnTo>
                        <a:pt x="1009" y="1147"/>
                      </a:lnTo>
                      <a:lnTo>
                        <a:pt x="1009" y="1147"/>
                      </a:lnTo>
                      <a:lnTo>
                        <a:pt x="1009" y="1142"/>
                      </a:lnTo>
                      <a:lnTo>
                        <a:pt x="1007" y="1142"/>
                      </a:lnTo>
                      <a:lnTo>
                        <a:pt x="1009" y="1133"/>
                      </a:lnTo>
                      <a:lnTo>
                        <a:pt x="1007" y="1133"/>
                      </a:lnTo>
                      <a:lnTo>
                        <a:pt x="1007" y="1131"/>
                      </a:lnTo>
                      <a:lnTo>
                        <a:pt x="1007" y="1131"/>
                      </a:lnTo>
                      <a:lnTo>
                        <a:pt x="1007" y="1131"/>
                      </a:lnTo>
                      <a:lnTo>
                        <a:pt x="1007" y="1130"/>
                      </a:lnTo>
                      <a:lnTo>
                        <a:pt x="1011" y="1131"/>
                      </a:lnTo>
                      <a:lnTo>
                        <a:pt x="1012" y="1126"/>
                      </a:lnTo>
                      <a:lnTo>
                        <a:pt x="1012" y="1121"/>
                      </a:lnTo>
                      <a:lnTo>
                        <a:pt x="1014" y="1121"/>
                      </a:lnTo>
                      <a:lnTo>
                        <a:pt x="1016" y="1121"/>
                      </a:lnTo>
                      <a:lnTo>
                        <a:pt x="1016" y="1119"/>
                      </a:lnTo>
                      <a:lnTo>
                        <a:pt x="1018" y="1117"/>
                      </a:lnTo>
                      <a:lnTo>
                        <a:pt x="1018" y="1117"/>
                      </a:lnTo>
                      <a:lnTo>
                        <a:pt x="1021" y="1117"/>
                      </a:lnTo>
                      <a:lnTo>
                        <a:pt x="1023" y="1114"/>
                      </a:lnTo>
                      <a:lnTo>
                        <a:pt x="1026" y="1114"/>
                      </a:lnTo>
                      <a:lnTo>
                        <a:pt x="1026" y="1114"/>
                      </a:lnTo>
                      <a:lnTo>
                        <a:pt x="1028" y="1114"/>
                      </a:lnTo>
                      <a:lnTo>
                        <a:pt x="1026" y="1109"/>
                      </a:lnTo>
                      <a:lnTo>
                        <a:pt x="1030" y="1109"/>
                      </a:lnTo>
                      <a:lnTo>
                        <a:pt x="1030" y="1109"/>
                      </a:lnTo>
                      <a:lnTo>
                        <a:pt x="1030" y="1107"/>
                      </a:lnTo>
                      <a:lnTo>
                        <a:pt x="1030" y="1107"/>
                      </a:lnTo>
                      <a:lnTo>
                        <a:pt x="1030" y="1105"/>
                      </a:lnTo>
                      <a:lnTo>
                        <a:pt x="1037" y="1107"/>
                      </a:lnTo>
                      <a:lnTo>
                        <a:pt x="1037" y="1105"/>
                      </a:lnTo>
                      <a:lnTo>
                        <a:pt x="1042" y="1102"/>
                      </a:lnTo>
                      <a:lnTo>
                        <a:pt x="1042" y="1103"/>
                      </a:lnTo>
                      <a:lnTo>
                        <a:pt x="1042" y="1103"/>
                      </a:lnTo>
                      <a:lnTo>
                        <a:pt x="1042" y="1102"/>
                      </a:lnTo>
                      <a:lnTo>
                        <a:pt x="1044" y="1098"/>
                      </a:lnTo>
                      <a:lnTo>
                        <a:pt x="1044" y="1097"/>
                      </a:lnTo>
                      <a:lnTo>
                        <a:pt x="1047" y="1097"/>
                      </a:lnTo>
                      <a:lnTo>
                        <a:pt x="1047" y="1090"/>
                      </a:lnTo>
                      <a:lnTo>
                        <a:pt x="1051" y="1091"/>
                      </a:lnTo>
                      <a:lnTo>
                        <a:pt x="1051" y="1091"/>
                      </a:lnTo>
                      <a:lnTo>
                        <a:pt x="1054" y="1091"/>
                      </a:lnTo>
                      <a:lnTo>
                        <a:pt x="1054" y="1093"/>
                      </a:lnTo>
                      <a:lnTo>
                        <a:pt x="1056" y="1093"/>
                      </a:lnTo>
                      <a:lnTo>
                        <a:pt x="1058" y="1091"/>
                      </a:lnTo>
                      <a:lnTo>
                        <a:pt x="1063" y="1088"/>
                      </a:lnTo>
                      <a:lnTo>
                        <a:pt x="1063" y="1084"/>
                      </a:lnTo>
                      <a:lnTo>
                        <a:pt x="1065" y="1086"/>
                      </a:lnTo>
                      <a:lnTo>
                        <a:pt x="1065" y="1086"/>
                      </a:lnTo>
                      <a:lnTo>
                        <a:pt x="1066" y="1088"/>
                      </a:lnTo>
                      <a:lnTo>
                        <a:pt x="1068" y="1088"/>
                      </a:lnTo>
                      <a:lnTo>
                        <a:pt x="1070" y="1086"/>
                      </a:lnTo>
                      <a:lnTo>
                        <a:pt x="1072" y="1086"/>
                      </a:lnTo>
                      <a:lnTo>
                        <a:pt x="1072" y="1084"/>
                      </a:lnTo>
                      <a:lnTo>
                        <a:pt x="1072" y="1084"/>
                      </a:lnTo>
                      <a:lnTo>
                        <a:pt x="1073" y="1086"/>
                      </a:lnTo>
                      <a:lnTo>
                        <a:pt x="1073" y="1086"/>
                      </a:lnTo>
                      <a:lnTo>
                        <a:pt x="1075" y="1088"/>
                      </a:lnTo>
                      <a:lnTo>
                        <a:pt x="1082" y="1088"/>
                      </a:lnTo>
                      <a:lnTo>
                        <a:pt x="1082" y="1090"/>
                      </a:lnTo>
                      <a:lnTo>
                        <a:pt x="1084" y="1090"/>
                      </a:lnTo>
                      <a:lnTo>
                        <a:pt x="1086" y="1088"/>
                      </a:lnTo>
                      <a:lnTo>
                        <a:pt x="1087" y="1086"/>
                      </a:lnTo>
                      <a:lnTo>
                        <a:pt x="1089" y="1086"/>
                      </a:lnTo>
                      <a:lnTo>
                        <a:pt x="1089" y="1091"/>
                      </a:lnTo>
                      <a:lnTo>
                        <a:pt x="1091" y="1091"/>
                      </a:lnTo>
                      <a:lnTo>
                        <a:pt x="1093" y="1091"/>
                      </a:lnTo>
                      <a:lnTo>
                        <a:pt x="1093" y="1093"/>
                      </a:lnTo>
                      <a:lnTo>
                        <a:pt x="1096" y="1093"/>
                      </a:lnTo>
                      <a:lnTo>
                        <a:pt x="1098" y="1093"/>
                      </a:lnTo>
                      <a:lnTo>
                        <a:pt x="1100" y="1091"/>
                      </a:lnTo>
                      <a:lnTo>
                        <a:pt x="1101" y="1091"/>
                      </a:lnTo>
                      <a:lnTo>
                        <a:pt x="1101" y="1093"/>
                      </a:lnTo>
                      <a:lnTo>
                        <a:pt x="1100" y="1093"/>
                      </a:lnTo>
                      <a:lnTo>
                        <a:pt x="1098" y="1095"/>
                      </a:lnTo>
                      <a:lnTo>
                        <a:pt x="1098" y="1095"/>
                      </a:lnTo>
                      <a:lnTo>
                        <a:pt x="1098" y="1095"/>
                      </a:lnTo>
                      <a:lnTo>
                        <a:pt x="1098" y="1098"/>
                      </a:lnTo>
                      <a:lnTo>
                        <a:pt x="1100" y="1098"/>
                      </a:lnTo>
                      <a:lnTo>
                        <a:pt x="1101" y="1100"/>
                      </a:lnTo>
                      <a:lnTo>
                        <a:pt x="1105" y="1100"/>
                      </a:lnTo>
                      <a:lnTo>
                        <a:pt x="1108" y="1100"/>
                      </a:lnTo>
                      <a:lnTo>
                        <a:pt x="1108" y="1098"/>
                      </a:lnTo>
                      <a:lnTo>
                        <a:pt x="1114" y="1100"/>
                      </a:lnTo>
                      <a:lnTo>
                        <a:pt x="1114" y="1098"/>
                      </a:lnTo>
                      <a:lnTo>
                        <a:pt x="1112" y="1097"/>
                      </a:lnTo>
                      <a:lnTo>
                        <a:pt x="1112" y="1097"/>
                      </a:lnTo>
                      <a:lnTo>
                        <a:pt x="1112" y="1093"/>
                      </a:lnTo>
                      <a:lnTo>
                        <a:pt x="1112" y="1091"/>
                      </a:lnTo>
                      <a:lnTo>
                        <a:pt x="1115" y="1090"/>
                      </a:lnTo>
                      <a:lnTo>
                        <a:pt x="1115" y="1088"/>
                      </a:lnTo>
                      <a:lnTo>
                        <a:pt x="1117" y="1090"/>
                      </a:lnTo>
                      <a:lnTo>
                        <a:pt x="1119" y="1091"/>
                      </a:lnTo>
                      <a:lnTo>
                        <a:pt x="1121" y="1091"/>
                      </a:lnTo>
                      <a:lnTo>
                        <a:pt x="1124" y="1093"/>
                      </a:lnTo>
                      <a:lnTo>
                        <a:pt x="1124" y="1097"/>
                      </a:lnTo>
                      <a:lnTo>
                        <a:pt x="1126" y="1097"/>
                      </a:lnTo>
                      <a:lnTo>
                        <a:pt x="1126" y="1097"/>
                      </a:lnTo>
                      <a:lnTo>
                        <a:pt x="1126" y="1097"/>
                      </a:lnTo>
                      <a:lnTo>
                        <a:pt x="1131" y="1097"/>
                      </a:lnTo>
                      <a:lnTo>
                        <a:pt x="1131" y="1102"/>
                      </a:lnTo>
                      <a:lnTo>
                        <a:pt x="1135" y="1102"/>
                      </a:lnTo>
                      <a:lnTo>
                        <a:pt x="1135" y="1100"/>
                      </a:lnTo>
                      <a:lnTo>
                        <a:pt x="1135" y="1100"/>
                      </a:lnTo>
                      <a:lnTo>
                        <a:pt x="1136" y="1100"/>
                      </a:lnTo>
                      <a:lnTo>
                        <a:pt x="1135" y="1095"/>
                      </a:lnTo>
                      <a:lnTo>
                        <a:pt x="1131" y="1095"/>
                      </a:lnTo>
                      <a:lnTo>
                        <a:pt x="1129" y="1093"/>
                      </a:lnTo>
                      <a:lnTo>
                        <a:pt x="1129" y="1091"/>
                      </a:lnTo>
                      <a:lnTo>
                        <a:pt x="1131" y="1090"/>
                      </a:lnTo>
                      <a:lnTo>
                        <a:pt x="1135" y="1088"/>
                      </a:lnTo>
                      <a:lnTo>
                        <a:pt x="1135" y="1086"/>
                      </a:lnTo>
                      <a:lnTo>
                        <a:pt x="1133" y="1086"/>
                      </a:lnTo>
                      <a:lnTo>
                        <a:pt x="1133" y="1084"/>
                      </a:lnTo>
                      <a:lnTo>
                        <a:pt x="1131" y="1084"/>
                      </a:lnTo>
                      <a:lnTo>
                        <a:pt x="1131" y="1084"/>
                      </a:lnTo>
                      <a:lnTo>
                        <a:pt x="1131" y="1084"/>
                      </a:lnTo>
                      <a:lnTo>
                        <a:pt x="1131" y="1084"/>
                      </a:lnTo>
                      <a:lnTo>
                        <a:pt x="1129" y="1086"/>
                      </a:lnTo>
                      <a:lnTo>
                        <a:pt x="1128" y="1084"/>
                      </a:lnTo>
                      <a:lnTo>
                        <a:pt x="1128" y="1084"/>
                      </a:lnTo>
                      <a:lnTo>
                        <a:pt x="1126" y="1084"/>
                      </a:lnTo>
                      <a:lnTo>
                        <a:pt x="1126" y="1081"/>
                      </a:lnTo>
                      <a:lnTo>
                        <a:pt x="1124" y="1083"/>
                      </a:lnTo>
                      <a:lnTo>
                        <a:pt x="1121" y="1083"/>
                      </a:lnTo>
                      <a:lnTo>
                        <a:pt x="1121" y="1081"/>
                      </a:lnTo>
                      <a:lnTo>
                        <a:pt x="1121" y="1081"/>
                      </a:lnTo>
                      <a:lnTo>
                        <a:pt x="1119" y="1081"/>
                      </a:lnTo>
                      <a:lnTo>
                        <a:pt x="1119" y="1079"/>
                      </a:lnTo>
                      <a:lnTo>
                        <a:pt x="1119" y="1079"/>
                      </a:lnTo>
                      <a:lnTo>
                        <a:pt x="1119" y="1079"/>
                      </a:lnTo>
                      <a:lnTo>
                        <a:pt x="1117" y="1079"/>
                      </a:lnTo>
                      <a:lnTo>
                        <a:pt x="1121" y="1077"/>
                      </a:lnTo>
                      <a:lnTo>
                        <a:pt x="1124" y="1077"/>
                      </a:lnTo>
                      <a:lnTo>
                        <a:pt x="1129" y="1079"/>
                      </a:lnTo>
                      <a:lnTo>
                        <a:pt x="1129" y="1076"/>
                      </a:lnTo>
                      <a:lnTo>
                        <a:pt x="1138" y="1072"/>
                      </a:lnTo>
                      <a:lnTo>
                        <a:pt x="1138" y="1074"/>
                      </a:lnTo>
                      <a:lnTo>
                        <a:pt x="1142" y="1074"/>
                      </a:lnTo>
                      <a:lnTo>
                        <a:pt x="1142" y="1076"/>
                      </a:lnTo>
                      <a:lnTo>
                        <a:pt x="1145" y="1076"/>
                      </a:lnTo>
                      <a:lnTo>
                        <a:pt x="1145" y="1077"/>
                      </a:lnTo>
                      <a:lnTo>
                        <a:pt x="1148" y="1076"/>
                      </a:lnTo>
                      <a:lnTo>
                        <a:pt x="1148" y="1072"/>
                      </a:lnTo>
                      <a:lnTo>
                        <a:pt x="1150" y="1072"/>
                      </a:lnTo>
                      <a:lnTo>
                        <a:pt x="1152" y="1079"/>
                      </a:lnTo>
                      <a:lnTo>
                        <a:pt x="1157" y="1079"/>
                      </a:lnTo>
                      <a:lnTo>
                        <a:pt x="1157" y="1076"/>
                      </a:lnTo>
                      <a:lnTo>
                        <a:pt x="1161" y="1076"/>
                      </a:lnTo>
                      <a:lnTo>
                        <a:pt x="1161" y="1072"/>
                      </a:lnTo>
                      <a:lnTo>
                        <a:pt x="1162" y="1072"/>
                      </a:lnTo>
                      <a:lnTo>
                        <a:pt x="1164" y="1076"/>
                      </a:lnTo>
                      <a:lnTo>
                        <a:pt x="1166" y="1076"/>
                      </a:lnTo>
                      <a:lnTo>
                        <a:pt x="1168" y="1076"/>
                      </a:lnTo>
                      <a:lnTo>
                        <a:pt x="1168" y="1072"/>
                      </a:lnTo>
                      <a:lnTo>
                        <a:pt x="1175" y="1074"/>
                      </a:lnTo>
                      <a:lnTo>
                        <a:pt x="1175" y="1076"/>
                      </a:lnTo>
                      <a:lnTo>
                        <a:pt x="1175" y="1076"/>
                      </a:lnTo>
                      <a:lnTo>
                        <a:pt x="1175" y="1076"/>
                      </a:lnTo>
                      <a:lnTo>
                        <a:pt x="1175" y="1079"/>
                      </a:lnTo>
                      <a:lnTo>
                        <a:pt x="1178" y="1081"/>
                      </a:lnTo>
                      <a:lnTo>
                        <a:pt x="1182" y="1081"/>
                      </a:lnTo>
                      <a:lnTo>
                        <a:pt x="1185" y="1081"/>
                      </a:lnTo>
                      <a:lnTo>
                        <a:pt x="1187" y="1088"/>
                      </a:lnTo>
                      <a:lnTo>
                        <a:pt x="1190" y="1088"/>
                      </a:lnTo>
                      <a:lnTo>
                        <a:pt x="1192" y="1091"/>
                      </a:lnTo>
                      <a:lnTo>
                        <a:pt x="1197" y="1090"/>
                      </a:lnTo>
                      <a:lnTo>
                        <a:pt x="1197" y="1091"/>
                      </a:lnTo>
                      <a:lnTo>
                        <a:pt x="1201" y="1090"/>
                      </a:lnTo>
                      <a:lnTo>
                        <a:pt x="1203" y="1086"/>
                      </a:lnTo>
                      <a:lnTo>
                        <a:pt x="1204" y="1084"/>
                      </a:lnTo>
                      <a:lnTo>
                        <a:pt x="1210" y="1084"/>
                      </a:lnTo>
                      <a:lnTo>
                        <a:pt x="1211" y="1086"/>
                      </a:lnTo>
                      <a:lnTo>
                        <a:pt x="1213" y="1086"/>
                      </a:lnTo>
                      <a:lnTo>
                        <a:pt x="1213" y="1090"/>
                      </a:lnTo>
                      <a:lnTo>
                        <a:pt x="1215" y="1091"/>
                      </a:lnTo>
                      <a:lnTo>
                        <a:pt x="1215" y="1093"/>
                      </a:lnTo>
                      <a:lnTo>
                        <a:pt x="1217" y="1097"/>
                      </a:lnTo>
                      <a:lnTo>
                        <a:pt x="1217" y="1097"/>
                      </a:lnTo>
                      <a:lnTo>
                        <a:pt x="1218" y="1098"/>
                      </a:lnTo>
                      <a:lnTo>
                        <a:pt x="1220" y="1098"/>
                      </a:lnTo>
                      <a:lnTo>
                        <a:pt x="1222" y="1098"/>
                      </a:lnTo>
                      <a:lnTo>
                        <a:pt x="1222" y="1100"/>
                      </a:lnTo>
                      <a:lnTo>
                        <a:pt x="1224" y="1114"/>
                      </a:lnTo>
                      <a:lnTo>
                        <a:pt x="1222" y="1114"/>
                      </a:lnTo>
                      <a:lnTo>
                        <a:pt x="1222" y="1117"/>
                      </a:lnTo>
                      <a:lnTo>
                        <a:pt x="1222" y="1121"/>
                      </a:lnTo>
                      <a:lnTo>
                        <a:pt x="1222" y="1124"/>
                      </a:lnTo>
                      <a:lnTo>
                        <a:pt x="1222" y="1126"/>
                      </a:lnTo>
                      <a:lnTo>
                        <a:pt x="1224" y="1126"/>
                      </a:lnTo>
                      <a:lnTo>
                        <a:pt x="1224" y="1128"/>
                      </a:lnTo>
                      <a:lnTo>
                        <a:pt x="1224" y="1128"/>
                      </a:lnTo>
                      <a:lnTo>
                        <a:pt x="1225" y="1128"/>
                      </a:lnTo>
                      <a:lnTo>
                        <a:pt x="1225" y="1126"/>
                      </a:lnTo>
                      <a:lnTo>
                        <a:pt x="1227" y="1123"/>
                      </a:lnTo>
                      <a:lnTo>
                        <a:pt x="1232" y="1123"/>
                      </a:lnTo>
                      <a:lnTo>
                        <a:pt x="1231" y="1126"/>
                      </a:lnTo>
                      <a:lnTo>
                        <a:pt x="1229" y="1130"/>
                      </a:lnTo>
                      <a:lnTo>
                        <a:pt x="1227" y="1133"/>
                      </a:lnTo>
                      <a:lnTo>
                        <a:pt x="1227" y="1137"/>
                      </a:lnTo>
                      <a:lnTo>
                        <a:pt x="1229" y="1140"/>
                      </a:lnTo>
                      <a:lnTo>
                        <a:pt x="1231" y="1142"/>
                      </a:lnTo>
                      <a:lnTo>
                        <a:pt x="1231" y="1144"/>
                      </a:lnTo>
                      <a:lnTo>
                        <a:pt x="1232" y="1144"/>
                      </a:lnTo>
                      <a:lnTo>
                        <a:pt x="1232" y="1144"/>
                      </a:lnTo>
                      <a:lnTo>
                        <a:pt x="1232" y="1144"/>
                      </a:lnTo>
                      <a:lnTo>
                        <a:pt x="1234" y="1144"/>
                      </a:lnTo>
                      <a:lnTo>
                        <a:pt x="1234" y="1145"/>
                      </a:lnTo>
                      <a:lnTo>
                        <a:pt x="1236" y="1145"/>
                      </a:lnTo>
                      <a:lnTo>
                        <a:pt x="1236" y="1151"/>
                      </a:lnTo>
                      <a:lnTo>
                        <a:pt x="1238" y="1151"/>
                      </a:lnTo>
                      <a:lnTo>
                        <a:pt x="1238" y="1154"/>
                      </a:lnTo>
                      <a:lnTo>
                        <a:pt x="1239" y="1154"/>
                      </a:lnTo>
                      <a:lnTo>
                        <a:pt x="1239" y="1159"/>
                      </a:lnTo>
                      <a:lnTo>
                        <a:pt x="1243" y="1161"/>
                      </a:lnTo>
                      <a:lnTo>
                        <a:pt x="1244" y="1168"/>
                      </a:lnTo>
                      <a:lnTo>
                        <a:pt x="1248" y="1168"/>
                      </a:lnTo>
                      <a:lnTo>
                        <a:pt x="1250" y="1170"/>
                      </a:lnTo>
                      <a:lnTo>
                        <a:pt x="1250" y="1172"/>
                      </a:lnTo>
                      <a:lnTo>
                        <a:pt x="1251" y="1173"/>
                      </a:lnTo>
                      <a:lnTo>
                        <a:pt x="1251" y="1175"/>
                      </a:lnTo>
                      <a:lnTo>
                        <a:pt x="1253" y="1173"/>
                      </a:lnTo>
                      <a:lnTo>
                        <a:pt x="1253" y="1173"/>
                      </a:lnTo>
                      <a:lnTo>
                        <a:pt x="1255" y="1175"/>
                      </a:lnTo>
                      <a:lnTo>
                        <a:pt x="1255" y="1170"/>
                      </a:lnTo>
                      <a:lnTo>
                        <a:pt x="1255" y="1170"/>
                      </a:lnTo>
                      <a:lnTo>
                        <a:pt x="1255" y="1170"/>
                      </a:lnTo>
                      <a:lnTo>
                        <a:pt x="1255" y="1168"/>
                      </a:lnTo>
                      <a:lnTo>
                        <a:pt x="1255" y="1168"/>
                      </a:lnTo>
                      <a:lnTo>
                        <a:pt x="1255" y="1166"/>
                      </a:lnTo>
                      <a:lnTo>
                        <a:pt x="1258" y="1165"/>
                      </a:lnTo>
                      <a:lnTo>
                        <a:pt x="1258" y="1161"/>
                      </a:lnTo>
                      <a:lnTo>
                        <a:pt x="1258" y="1161"/>
                      </a:lnTo>
                      <a:lnTo>
                        <a:pt x="1258" y="1151"/>
                      </a:lnTo>
                      <a:lnTo>
                        <a:pt x="1260" y="1151"/>
                      </a:lnTo>
                      <a:lnTo>
                        <a:pt x="1260" y="1147"/>
                      </a:lnTo>
                      <a:lnTo>
                        <a:pt x="1262" y="1147"/>
                      </a:lnTo>
                      <a:lnTo>
                        <a:pt x="1262" y="1145"/>
                      </a:lnTo>
                      <a:lnTo>
                        <a:pt x="1260" y="1145"/>
                      </a:lnTo>
                      <a:lnTo>
                        <a:pt x="1260" y="1138"/>
                      </a:lnTo>
                      <a:lnTo>
                        <a:pt x="1258" y="1138"/>
                      </a:lnTo>
                      <a:lnTo>
                        <a:pt x="1257" y="1126"/>
                      </a:lnTo>
                      <a:lnTo>
                        <a:pt x="1255" y="1126"/>
                      </a:lnTo>
                      <a:lnTo>
                        <a:pt x="1255" y="1123"/>
                      </a:lnTo>
                      <a:lnTo>
                        <a:pt x="1253" y="1121"/>
                      </a:lnTo>
                      <a:lnTo>
                        <a:pt x="1253" y="1116"/>
                      </a:lnTo>
                      <a:lnTo>
                        <a:pt x="1253" y="1116"/>
                      </a:lnTo>
                      <a:lnTo>
                        <a:pt x="1253" y="1114"/>
                      </a:lnTo>
                      <a:lnTo>
                        <a:pt x="1250" y="1112"/>
                      </a:lnTo>
                      <a:lnTo>
                        <a:pt x="1250" y="1105"/>
                      </a:lnTo>
                      <a:lnTo>
                        <a:pt x="1250" y="1105"/>
                      </a:lnTo>
                      <a:lnTo>
                        <a:pt x="1250" y="1102"/>
                      </a:lnTo>
                      <a:lnTo>
                        <a:pt x="1248" y="1102"/>
                      </a:lnTo>
                      <a:lnTo>
                        <a:pt x="1248" y="1100"/>
                      </a:lnTo>
                      <a:lnTo>
                        <a:pt x="1246" y="1100"/>
                      </a:lnTo>
                      <a:lnTo>
                        <a:pt x="1246" y="1093"/>
                      </a:lnTo>
                      <a:lnTo>
                        <a:pt x="1244" y="1093"/>
                      </a:lnTo>
                      <a:lnTo>
                        <a:pt x="1244" y="1084"/>
                      </a:lnTo>
                      <a:lnTo>
                        <a:pt x="1243" y="1084"/>
                      </a:lnTo>
                      <a:lnTo>
                        <a:pt x="1243" y="1081"/>
                      </a:lnTo>
                      <a:lnTo>
                        <a:pt x="1243" y="1081"/>
                      </a:lnTo>
                      <a:lnTo>
                        <a:pt x="1241" y="1079"/>
                      </a:lnTo>
                      <a:lnTo>
                        <a:pt x="1241" y="1079"/>
                      </a:lnTo>
                      <a:lnTo>
                        <a:pt x="1239" y="1077"/>
                      </a:lnTo>
                      <a:lnTo>
                        <a:pt x="1239" y="1076"/>
                      </a:lnTo>
                      <a:lnTo>
                        <a:pt x="1239" y="1076"/>
                      </a:lnTo>
                      <a:lnTo>
                        <a:pt x="1239" y="1076"/>
                      </a:lnTo>
                      <a:lnTo>
                        <a:pt x="1241" y="1074"/>
                      </a:lnTo>
                      <a:lnTo>
                        <a:pt x="1243" y="1072"/>
                      </a:lnTo>
                      <a:lnTo>
                        <a:pt x="1243" y="1063"/>
                      </a:lnTo>
                      <a:lnTo>
                        <a:pt x="1244" y="1063"/>
                      </a:lnTo>
                      <a:lnTo>
                        <a:pt x="1246" y="1053"/>
                      </a:lnTo>
                      <a:lnTo>
                        <a:pt x="1248" y="1053"/>
                      </a:lnTo>
                      <a:lnTo>
                        <a:pt x="1246" y="1049"/>
                      </a:lnTo>
                      <a:lnTo>
                        <a:pt x="1250" y="1049"/>
                      </a:lnTo>
                      <a:lnTo>
                        <a:pt x="1251" y="1048"/>
                      </a:lnTo>
                      <a:lnTo>
                        <a:pt x="1253" y="1046"/>
                      </a:lnTo>
                      <a:lnTo>
                        <a:pt x="1251" y="1044"/>
                      </a:lnTo>
                      <a:lnTo>
                        <a:pt x="1251" y="1042"/>
                      </a:lnTo>
                      <a:lnTo>
                        <a:pt x="1251" y="1042"/>
                      </a:lnTo>
                      <a:lnTo>
                        <a:pt x="1255" y="1041"/>
                      </a:lnTo>
                      <a:lnTo>
                        <a:pt x="1257" y="1041"/>
                      </a:lnTo>
                      <a:lnTo>
                        <a:pt x="1258" y="1037"/>
                      </a:lnTo>
                      <a:lnTo>
                        <a:pt x="1258" y="1034"/>
                      </a:lnTo>
                      <a:lnTo>
                        <a:pt x="1262" y="1035"/>
                      </a:lnTo>
                      <a:lnTo>
                        <a:pt x="1269" y="1030"/>
                      </a:lnTo>
                      <a:lnTo>
                        <a:pt x="1269" y="1027"/>
                      </a:lnTo>
                      <a:lnTo>
                        <a:pt x="1274" y="1027"/>
                      </a:lnTo>
                      <a:lnTo>
                        <a:pt x="1274" y="1023"/>
                      </a:lnTo>
                      <a:lnTo>
                        <a:pt x="1274" y="1021"/>
                      </a:lnTo>
                      <a:lnTo>
                        <a:pt x="1274" y="1020"/>
                      </a:lnTo>
                      <a:lnTo>
                        <a:pt x="1276" y="1018"/>
                      </a:lnTo>
                      <a:lnTo>
                        <a:pt x="1279" y="1018"/>
                      </a:lnTo>
                      <a:lnTo>
                        <a:pt x="1283" y="1016"/>
                      </a:lnTo>
                      <a:lnTo>
                        <a:pt x="1285" y="1014"/>
                      </a:lnTo>
                      <a:lnTo>
                        <a:pt x="1288" y="1013"/>
                      </a:lnTo>
                      <a:lnTo>
                        <a:pt x="1292" y="1013"/>
                      </a:lnTo>
                      <a:lnTo>
                        <a:pt x="1292" y="1013"/>
                      </a:lnTo>
                      <a:lnTo>
                        <a:pt x="1292" y="1011"/>
                      </a:lnTo>
                      <a:lnTo>
                        <a:pt x="1293" y="1009"/>
                      </a:lnTo>
                      <a:lnTo>
                        <a:pt x="1293" y="1009"/>
                      </a:lnTo>
                      <a:lnTo>
                        <a:pt x="1295" y="1009"/>
                      </a:lnTo>
                      <a:lnTo>
                        <a:pt x="1297" y="1006"/>
                      </a:lnTo>
                      <a:lnTo>
                        <a:pt x="1297" y="1006"/>
                      </a:lnTo>
                      <a:lnTo>
                        <a:pt x="1299" y="1004"/>
                      </a:lnTo>
                      <a:lnTo>
                        <a:pt x="1299" y="1001"/>
                      </a:lnTo>
                      <a:lnTo>
                        <a:pt x="1302" y="1001"/>
                      </a:lnTo>
                      <a:lnTo>
                        <a:pt x="1304" y="997"/>
                      </a:lnTo>
                      <a:lnTo>
                        <a:pt x="1306" y="997"/>
                      </a:lnTo>
                      <a:lnTo>
                        <a:pt x="1306" y="995"/>
                      </a:lnTo>
                      <a:lnTo>
                        <a:pt x="1304" y="994"/>
                      </a:lnTo>
                      <a:lnTo>
                        <a:pt x="1302" y="992"/>
                      </a:lnTo>
                      <a:lnTo>
                        <a:pt x="1302" y="990"/>
                      </a:lnTo>
                      <a:lnTo>
                        <a:pt x="1307" y="990"/>
                      </a:lnTo>
                      <a:lnTo>
                        <a:pt x="1307" y="988"/>
                      </a:lnTo>
                      <a:lnTo>
                        <a:pt x="1309" y="988"/>
                      </a:lnTo>
                      <a:lnTo>
                        <a:pt x="1309" y="985"/>
                      </a:lnTo>
                      <a:lnTo>
                        <a:pt x="1307" y="983"/>
                      </a:lnTo>
                      <a:lnTo>
                        <a:pt x="1304" y="981"/>
                      </a:lnTo>
                      <a:lnTo>
                        <a:pt x="1304" y="980"/>
                      </a:lnTo>
                      <a:lnTo>
                        <a:pt x="1307" y="981"/>
                      </a:lnTo>
                      <a:lnTo>
                        <a:pt x="1309" y="980"/>
                      </a:lnTo>
                      <a:lnTo>
                        <a:pt x="1313" y="980"/>
                      </a:lnTo>
                      <a:lnTo>
                        <a:pt x="1313" y="983"/>
                      </a:lnTo>
                      <a:lnTo>
                        <a:pt x="1316" y="983"/>
                      </a:lnTo>
                      <a:lnTo>
                        <a:pt x="1316" y="983"/>
                      </a:lnTo>
                      <a:lnTo>
                        <a:pt x="1316" y="983"/>
                      </a:lnTo>
                      <a:lnTo>
                        <a:pt x="1318" y="983"/>
                      </a:lnTo>
                      <a:lnTo>
                        <a:pt x="1320" y="981"/>
                      </a:lnTo>
                      <a:lnTo>
                        <a:pt x="1321" y="980"/>
                      </a:lnTo>
                      <a:lnTo>
                        <a:pt x="1321" y="980"/>
                      </a:lnTo>
                      <a:lnTo>
                        <a:pt x="1321" y="980"/>
                      </a:lnTo>
                      <a:lnTo>
                        <a:pt x="1318" y="980"/>
                      </a:lnTo>
                      <a:lnTo>
                        <a:pt x="1318" y="976"/>
                      </a:lnTo>
                      <a:lnTo>
                        <a:pt x="1318" y="976"/>
                      </a:lnTo>
                      <a:lnTo>
                        <a:pt x="1318" y="976"/>
                      </a:lnTo>
                      <a:lnTo>
                        <a:pt x="1318" y="974"/>
                      </a:lnTo>
                      <a:lnTo>
                        <a:pt x="1314" y="974"/>
                      </a:lnTo>
                      <a:lnTo>
                        <a:pt x="1313" y="974"/>
                      </a:lnTo>
                      <a:lnTo>
                        <a:pt x="1309" y="974"/>
                      </a:lnTo>
                      <a:lnTo>
                        <a:pt x="1309" y="971"/>
                      </a:lnTo>
                      <a:lnTo>
                        <a:pt x="1314" y="969"/>
                      </a:lnTo>
                      <a:lnTo>
                        <a:pt x="1318" y="967"/>
                      </a:lnTo>
                      <a:lnTo>
                        <a:pt x="1318" y="967"/>
                      </a:lnTo>
                      <a:lnTo>
                        <a:pt x="1318" y="964"/>
                      </a:lnTo>
                      <a:lnTo>
                        <a:pt x="1316" y="964"/>
                      </a:lnTo>
                      <a:lnTo>
                        <a:pt x="1318" y="959"/>
                      </a:lnTo>
                      <a:lnTo>
                        <a:pt x="1314" y="957"/>
                      </a:lnTo>
                      <a:lnTo>
                        <a:pt x="1313" y="957"/>
                      </a:lnTo>
                      <a:lnTo>
                        <a:pt x="1309" y="955"/>
                      </a:lnTo>
                      <a:lnTo>
                        <a:pt x="1307" y="953"/>
                      </a:lnTo>
                      <a:lnTo>
                        <a:pt x="1307" y="952"/>
                      </a:lnTo>
                      <a:lnTo>
                        <a:pt x="1306" y="950"/>
                      </a:lnTo>
                      <a:lnTo>
                        <a:pt x="1304" y="948"/>
                      </a:lnTo>
                      <a:lnTo>
                        <a:pt x="1304" y="946"/>
                      </a:lnTo>
                      <a:lnTo>
                        <a:pt x="1313" y="946"/>
                      </a:lnTo>
                      <a:lnTo>
                        <a:pt x="1313" y="943"/>
                      </a:lnTo>
                      <a:lnTo>
                        <a:pt x="1309" y="939"/>
                      </a:lnTo>
                      <a:lnTo>
                        <a:pt x="1307" y="938"/>
                      </a:lnTo>
                      <a:lnTo>
                        <a:pt x="1307" y="938"/>
                      </a:lnTo>
                      <a:lnTo>
                        <a:pt x="1309" y="938"/>
                      </a:lnTo>
                      <a:lnTo>
                        <a:pt x="1309" y="934"/>
                      </a:lnTo>
                      <a:lnTo>
                        <a:pt x="1307" y="934"/>
                      </a:lnTo>
                      <a:lnTo>
                        <a:pt x="1306" y="932"/>
                      </a:lnTo>
                      <a:lnTo>
                        <a:pt x="1306" y="931"/>
                      </a:lnTo>
                      <a:lnTo>
                        <a:pt x="1304" y="931"/>
                      </a:lnTo>
                      <a:lnTo>
                        <a:pt x="1302" y="929"/>
                      </a:lnTo>
                      <a:lnTo>
                        <a:pt x="1302" y="927"/>
                      </a:lnTo>
                      <a:lnTo>
                        <a:pt x="1306" y="927"/>
                      </a:lnTo>
                      <a:lnTo>
                        <a:pt x="1304" y="920"/>
                      </a:lnTo>
                      <a:lnTo>
                        <a:pt x="1307" y="920"/>
                      </a:lnTo>
                      <a:lnTo>
                        <a:pt x="1309" y="910"/>
                      </a:lnTo>
                      <a:lnTo>
                        <a:pt x="1309" y="910"/>
                      </a:lnTo>
                      <a:lnTo>
                        <a:pt x="1309" y="901"/>
                      </a:lnTo>
                      <a:lnTo>
                        <a:pt x="1314" y="901"/>
                      </a:lnTo>
                      <a:lnTo>
                        <a:pt x="1316" y="899"/>
                      </a:lnTo>
                      <a:lnTo>
                        <a:pt x="1321" y="899"/>
                      </a:lnTo>
                      <a:lnTo>
                        <a:pt x="1321" y="896"/>
                      </a:lnTo>
                      <a:lnTo>
                        <a:pt x="1321" y="896"/>
                      </a:lnTo>
                      <a:lnTo>
                        <a:pt x="1323" y="896"/>
                      </a:lnTo>
                      <a:lnTo>
                        <a:pt x="1323" y="896"/>
                      </a:lnTo>
                      <a:lnTo>
                        <a:pt x="1323" y="896"/>
                      </a:lnTo>
                      <a:lnTo>
                        <a:pt x="1323" y="896"/>
                      </a:lnTo>
                      <a:lnTo>
                        <a:pt x="1323" y="896"/>
                      </a:lnTo>
                      <a:lnTo>
                        <a:pt x="1325" y="896"/>
                      </a:lnTo>
                      <a:lnTo>
                        <a:pt x="1323" y="901"/>
                      </a:lnTo>
                      <a:lnTo>
                        <a:pt x="1321" y="903"/>
                      </a:lnTo>
                      <a:lnTo>
                        <a:pt x="1320" y="904"/>
                      </a:lnTo>
                      <a:lnTo>
                        <a:pt x="1318" y="904"/>
                      </a:lnTo>
                      <a:lnTo>
                        <a:pt x="1318" y="908"/>
                      </a:lnTo>
                      <a:lnTo>
                        <a:pt x="1316" y="908"/>
                      </a:lnTo>
                      <a:lnTo>
                        <a:pt x="1316" y="910"/>
                      </a:lnTo>
                      <a:lnTo>
                        <a:pt x="1318" y="910"/>
                      </a:lnTo>
                      <a:lnTo>
                        <a:pt x="1318" y="911"/>
                      </a:lnTo>
                      <a:lnTo>
                        <a:pt x="1313" y="917"/>
                      </a:lnTo>
                      <a:lnTo>
                        <a:pt x="1313" y="918"/>
                      </a:lnTo>
                      <a:lnTo>
                        <a:pt x="1314" y="920"/>
                      </a:lnTo>
                      <a:lnTo>
                        <a:pt x="1314" y="922"/>
                      </a:lnTo>
                      <a:lnTo>
                        <a:pt x="1313" y="922"/>
                      </a:lnTo>
                      <a:lnTo>
                        <a:pt x="1313" y="925"/>
                      </a:lnTo>
                      <a:lnTo>
                        <a:pt x="1314" y="925"/>
                      </a:lnTo>
                      <a:lnTo>
                        <a:pt x="1313" y="931"/>
                      </a:lnTo>
                      <a:lnTo>
                        <a:pt x="1314" y="931"/>
                      </a:lnTo>
                      <a:lnTo>
                        <a:pt x="1314" y="931"/>
                      </a:lnTo>
                      <a:lnTo>
                        <a:pt x="1318" y="931"/>
                      </a:lnTo>
                      <a:lnTo>
                        <a:pt x="1318" y="929"/>
                      </a:lnTo>
                      <a:lnTo>
                        <a:pt x="1321" y="929"/>
                      </a:lnTo>
                      <a:lnTo>
                        <a:pt x="1321" y="936"/>
                      </a:lnTo>
                      <a:lnTo>
                        <a:pt x="1327" y="934"/>
                      </a:lnTo>
                      <a:lnTo>
                        <a:pt x="1330" y="932"/>
                      </a:lnTo>
                      <a:lnTo>
                        <a:pt x="1330" y="927"/>
                      </a:lnTo>
                      <a:lnTo>
                        <a:pt x="1330" y="927"/>
                      </a:lnTo>
                      <a:lnTo>
                        <a:pt x="1330" y="925"/>
                      </a:lnTo>
                      <a:lnTo>
                        <a:pt x="1332" y="925"/>
                      </a:lnTo>
                      <a:lnTo>
                        <a:pt x="1332" y="924"/>
                      </a:lnTo>
                      <a:lnTo>
                        <a:pt x="1334" y="922"/>
                      </a:lnTo>
                      <a:lnTo>
                        <a:pt x="1334" y="920"/>
                      </a:lnTo>
                      <a:lnTo>
                        <a:pt x="1330" y="920"/>
                      </a:lnTo>
                      <a:lnTo>
                        <a:pt x="1332" y="918"/>
                      </a:lnTo>
                      <a:lnTo>
                        <a:pt x="1332" y="917"/>
                      </a:lnTo>
                      <a:lnTo>
                        <a:pt x="1332" y="915"/>
                      </a:lnTo>
                      <a:lnTo>
                        <a:pt x="1334" y="913"/>
                      </a:lnTo>
                      <a:lnTo>
                        <a:pt x="1330" y="911"/>
                      </a:lnTo>
                      <a:lnTo>
                        <a:pt x="1328" y="910"/>
                      </a:lnTo>
                      <a:lnTo>
                        <a:pt x="1328" y="908"/>
                      </a:lnTo>
                      <a:lnTo>
                        <a:pt x="1328" y="904"/>
                      </a:lnTo>
                      <a:lnTo>
                        <a:pt x="1328" y="901"/>
                      </a:lnTo>
                      <a:lnTo>
                        <a:pt x="1332" y="903"/>
                      </a:lnTo>
                      <a:lnTo>
                        <a:pt x="1334" y="904"/>
                      </a:lnTo>
                      <a:lnTo>
                        <a:pt x="1337" y="906"/>
                      </a:lnTo>
                      <a:lnTo>
                        <a:pt x="1342" y="906"/>
                      </a:lnTo>
                      <a:lnTo>
                        <a:pt x="1344" y="904"/>
                      </a:lnTo>
                      <a:lnTo>
                        <a:pt x="1346" y="901"/>
                      </a:lnTo>
                      <a:lnTo>
                        <a:pt x="1346" y="898"/>
                      </a:lnTo>
                      <a:lnTo>
                        <a:pt x="1347" y="896"/>
                      </a:lnTo>
                      <a:lnTo>
                        <a:pt x="1351" y="896"/>
                      </a:lnTo>
                      <a:lnTo>
                        <a:pt x="1354" y="885"/>
                      </a:lnTo>
                      <a:lnTo>
                        <a:pt x="1353" y="878"/>
                      </a:lnTo>
                      <a:lnTo>
                        <a:pt x="1349" y="878"/>
                      </a:lnTo>
                      <a:lnTo>
                        <a:pt x="1349" y="875"/>
                      </a:lnTo>
                      <a:lnTo>
                        <a:pt x="1351" y="875"/>
                      </a:lnTo>
                      <a:lnTo>
                        <a:pt x="1351" y="873"/>
                      </a:lnTo>
                      <a:lnTo>
                        <a:pt x="1358" y="868"/>
                      </a:lnTo>
                      <a:lnTo>
                        <a:pt x="1358" y="866"/>
                      </a:lnTo>
                      <a:lnTo>
                        <a:pt x="1360" y="864"/>
                      </a:lnTo>
                      <a:lnTo>
                        <a:pt x="1360" y="863"/>
                      </a:lnTo>
                      <a:lnTo>
                        <a:pt x="1365" y="863"/>
                      </a:lnTo>
                      <a:lnTo>
                        <a:pt x="1367" y="859"/>
                      </a:lnTo>
                      <a:lnTo>
                        <a:pt x="1368" y="861"/>
                      </a:lnTo>
                      <a:lnTo>
                        <a:pt x="1370" y="861"/>
                      </a:lnTo>
                      <a:lnTo>
                        <a:pt x="1372" y="861"/>
                      </a:lnTo>
                      <a:lnTo>
                        <a:pt x="1374" y="859"/>
                      </a:lnTo>
                      <a:lnTo>
                        <a:pt x="1375" y="856"/>
                      </a:lnTo>
                      <a:lnTo>
                        <a:pt x="1377" y="856"/>
                      </a:lnTo>
                      <a:lnTo>
                        <a:pt x="1379" y="856"/>
                      </a:lnTo>
                      <a:lnTo>
                        <a:pt x="1381" y="856"/>
                      </a:lnTo>
                      <a:lnTo>
                        <a:pt x="1384" y="856"/>
                      </a:lnTo>
                      <a:lnTo>
                        <a:pt x="1384" y="859"/>
                      </a:lnTo>
                      <a:lnTo>
                        <a:pt x="1388" y="859"/>
                      </a:lnTo>
                      <a:lnTo>
                        <a:pt x="1388" y="857"/>
                      </a:lnTo>
                      <a:lnTo>
                        <a:pt x="1388" y="857"/>
                      </a:lnTo>
                      <a:lnTo>
                        <a:pt x="1388" y="856"/>
                      </a:lnTo>
                      <a:lnTo>
                        <a:pt x="1388" y="856"/>
                      </a:lnTo>
                      <a:lnTo>
                        <a:pt x="1386" y="854"/>
                      </a:lnTo>
                      <a:lnTo>
                        <a:pt x="1386" y="854"/>
                      </a:lnTo>
                      <a:lnTo>
                        <a:pt x="1388" y="854"/>
                      </a:lnTo>
                      <a:lnTo>
                        <a:pt x="1388" y="852"/>
                      </a:lnTo>
                      <a:lnTo>
                        <a:pt x="1388" y="850"/>
                      </a:lnTo>
                      <a:lnTo>
                        <a:pt x="1388" y="849"/>
                      </a:lnTo>
                      <a:lnTo>
                        <a:pt x="1393" y="850"/>
                      </a:lnTo>
                      <a:lnTo>
                        <a:pt x="1393" y="854"/>
                      </a:lnTo>
                      <a:lnTo>
                        <a:pt x="1395" y="854"/>
                      </a:lnTo>
                      <a:lnTo>
                        <a:pt x="1395" y="854"/>
                      </a:lnTo>
                      <a:lnTo>
                        <a:pt x="1395" y="854"/>
                      </a:lnTo>
                      <a:lnTo>
                        <a:pt x="1400" y="854"/>
                      </a:lnTo>
                      <a:lnTo>
                        <a:pt x="1400" y="850"/>
                      </a:lnTo>
                      <a:lnTo>
                        <a:pt x="1405" y="850"/>
                      </a:lnTo>
                      <a:lnTo>
                        <a:pt x="1405" y="850"/>
                      </a:lnTo>
                      <a:lnTo>
                        <a:pt x="1405" y="850"/>
                      </a:lnTo>
                      <a:lnTo>
                        <a:pt x="1403" y="850"/>
                      </a:lnTo>
                      <a:lnTo>
                        <a:pt x="1402" y="847"/>
                      </a:lnTo>
                      <a:lnTo>
                        <a:pt x="1396" y="847"/>
                      </a:lnTo>
                      <a:lnTo>
                        <a:pt x="1396" y="845"/>
                      </a:lnTo>
                      <a:lnTo>
                        <a:pt x="1396" y="843"/>
                      </a:lnTo>
                      <a:lnTo>
                        <a:pt x="1393" y="843"/>
                      </a:lnTo>
                      <a:lnTo>
                        <a:pt x="1393" y="840"/>
                      </a:lnTo>
                      <a:lnTo>
                        <a:pt x="1396" y="840"/>
                      </a:lnTo>
                      <a:lnTo>
                        <a:pt x="1398" y="838"/>
                      </a:lnTo>
                      <a:lnTo>
                        <a:pt x="1400" y="838"/>
                      </a:lnTo>
                      <a:lnTo>
                        <a:pt x="1400" y="835"/>
                      </a:lnTo>
                      <a:lnTo>
                        <a:pt x="1400" y="835"/>
                      </a:lnTo>
                      <a:lnTo>
                        <a:pt x="1398" y="833"/>
                      </a:lnTo>
                      <a:lnTo>
                        <a:pt x="1396" y="831"/>
                      </a:lnTo>
                      <a:lnTo>
                        <a:pt x="1400" y="829"/>
                      </a:lnTo>
                      <a:lnTo>
                        <a:pt x="1402" y="828"/>
                      </a:lnTo>
                      <a:lnTo>
                        <a:pt x="1402" y="826"/>
                      </a:lnTo>
                      <a:lnTo>
                        <a:pt x="1403" y="826"/>
                      </a:lnTo>
                      <a:lnTo>
                        <a:pt x="1403" y="824"/>
                      </a:lnTo>
                      <a:lnTo>
                        <a:pt x="1405" y="824"/>
                      </a:lnTo>
                      <a:lnTo>
                        <a:pt x="1405" y="822"/>
                      </a:lnTo>
                      <a:lnTo>
                        <a:pt x="1405" y="821"/>
                      </a:lnTo>
                      <a:lnTo>
                        <a:pt x="1403" y="821"/>
                      </a:lnTo>
                      <a:lnTo>
                        <a:pt x="1405" y="819"/>
                      </a:lnTo>
                      <a:lnTo>
                        <a:pt x="1405" y="815"/>
                      </a:lnTo>
                      <a:lnTo>
                        <a:pt x="1407" y="812"/>
                      </a:lnTo>
                      <a:lnTo>
                        <a:pt x="1409" y="812"/>
                      </a:lnTo>
                      <a:lnTo>
                        <a:pt x="1410" y="814"/>
                      </a:lnTo>
                      <a:lnTo>
                        <a:pt x="1412" y="814"/>
                      </a:lnTo>
                      <a:lnTo>
                        <a:pt x="1414" y="814"/>
                      </a:lnTo>
                      <a:lnTo>
                        <a:pt x="1414" y="812"/>
                      </a:lnTo>
                      <a:lnTo>
                        <a:pt x="1414" y="812"/>
                      </a:lnTo>
                      <a:lnTo>
                        <a:pt x="1416" y="812"/>
                      </a:lnTo>
                      <a:lnTo>
                        <a:pt x="1416" y="814"/>
                      </a:lnTo>
                      <a:lnTo>
                        <a:pt x="1417" y="814"/>
                      </a:lnTo>
                      <a:lnTo>
                        <a:pt x="1417" y="812"/>
                      </a:lnTo>
                      <a:lnTo>
                        <a:pt x="1421" y="812"/>
                      </a:lnTo>
                      <a:lnTo>
                        <a:pt x="1424" y="812"/>
                      </a:lnTo>
                      <a:lnTo>
                        <a:pt x="1424" y="808"/>
                      </a:lnTo>
                      <a:lnTo>
                        <a:pt x="1424" y="805"/>
                      </a:lnTo>
                      <a:lnTo>
                        <a:pt x="1426" y="803"/>
                      </a:lnTo>
                      <a:lnTo>
                        <a:pt x="1426" y="800"/>
                      </a:lnTo>
                      <a:lnTo>
                        <a:pt x="1428" y="800"/>
                      </a:lnTo>
                      <a:lnTo>
                        <a:pt x="1430" y="807"/>
                      </a:lnTo>
                      <a:lnTo>
                        <a:pt x="1430" y="807"/>
                      </a:lnTo>
                      <a:lnTo>
                        <a:pt x="1431" y="807"/>
                      </a:lnTo>
                      <a:lnTo>
                        <a:pt x="1431" y="805"/>
                      </a:lnTo>
                      <a:lnTo>
                        <a:pt x="1433" y="805"/>
                      </a:lnTo>
                      <a:lnTo>
                        <a:pt x="1431" y="803"/>
                      </a:lnTo>
                      <a:lnTo>
                        <a:pt x="1433" y="803"/>
                      </a:lnTo>
                      <a:lnTo>
                        <a:pt x="1433" y="801"/>
                      </a:lnTo>
                      <a:lnTo>
                        <a:pt x="1433" y="803"/>
                      </a:lnTo>
                      <a:lnTo>
                        <a:pt x="1435" y="803"/>
                      </a:lnTo>
                      <a:lnTo>
                        <a:pt x="1436" y="805"/>
                      </a:lnTo>
                      <a:lnTo>
                        <a:pt x="1438" y="805"/>
                      </a:lnTo>
                      <a:lnTo>
                        <a:pt x="1438" y="805"/>
                      </a:lnTo>
                      <a:lnTo>
                        <a:pt x="1442" y="805"/>
                      </a:lnTo>
                      <a:lnTo>
                        <a:pt x="1442" y="801"/>
                      </a:lnTo>
                      <a:lnTo>
                        <a:pt x="1443" y="801"/>
                      </a:lnTo>
                      <a:lnTo>
                        <a:pt x="1445" y="800"/>
                      </a:lnTo>
                      <a:lnTo>
                        <a:pt x="1447" y="798"/>
                      </a:lnTo>
                      <a:lnTo>
                        <a:pt x="1449" y="798"/>
                      </a:lnTo>
                      <a:lnTo>
                        <a:pt x="1449" y="793"/>
                      </a:lnTo>
                      <a:lnTo>
                        <a:pt x="1447" y="789"/>
                      </a:lnTo>
                      <a:lnTo>
                        <a:pt x="1445" y="786"/>
                      </a:lnTo>
                      <a:lnTo>
                        <a:pt x="1447" y="786"/>
                      </a:lnTo>
                      <a:lnTo>
                        <a:pt x="1447" y="786"/>
                      </a:lnTo>
                      <a:lnTo>
                        <a:pt x="1447" y="784"/>
                      </a:lnTo>
                      <a:lnTo>
                        <a:pt x="1450" y="786"/>
                      </a:lnTo>
                      <a:lnTo>
                        <a:pt x="1452" y="788"/>
                      </a:lnTo>
                      <a:lnTo>
                        <a:pt x="1456" y="788"/>
                      </a:lnTo>
                      <a:lnTo>
                        <a:pt x="1459" y="789"/>
                      </a:lnTo>
                      <a:lnTo>
                        <a:pt x="1459" y="788"/>
                      </a:lnTo>
                      <a:lnTo>
                        <a:pt x="1463" y="788"/>
                      </a:lnTo>
                      <a:lnTo>
                        <a:pt x="1463" y="788"/>
                      </a:lnTo>
                      <a:lnTo>
                        <a:pt x="1463" y="788"/>
                      </a:lnTo>
                      <a:lnTo>
                        <a:pt x="1464" y="784"/>
                      </a:lnTo>
                      <a:lnTo>
                        <a:pt x="1463" y="784"/>
                      </a:lnTo>
                      <a:lnTo>
                        <a:pt x="1463" y="784"/>
                      </a:lnTo>
                      <a:lnTo>
                        <a:pt x="1459" y="784"/>
                      </a:lnTo>
                      <a:lnTo>
                        <a:pt x="1459" y="782"/>
                      </a:lnTo>
                      <a:lnTo>
                        <a:pt x="1463" y="781"/>
                      </a:lnTo>
                      <a:lnTo>
                        <a:pt x="1463" y="779"/>
                      </a:lnTo>
                      <a:lnTo>
                        <a:pt x="1464" y="777"/>
                      </a:lnTo>
                      <a:lnTo>
                        <a:pt x="1466" y="775"/>
                      </a:lnTo>
                      <a:lnTo>
                        <a:pt x="1466" y="777"/>
                      </a:lnTo>
                      <a:lnTo>
                        <a:pt x="1466" y="777"/>
                      </a:lnTo>
                      <a:lnTo>
                        <a:pt x="1466" y="777"/>
                      </a:lnTo>
                      <a:lnTo>
                        <a:pt x="1466" y="779"/>
                      </a:lnTo>
                      <a:lnTo>
                        <a:pt x="1464" y="781"/>
                      </a:lnTo>
                      <a:lnTo>
                        <a:pt x="1464" y="782"/>
                      </a:lnTo>
                      <a:lnTo>
                        <a:pt x="1466" y="782"/>
                      </a:lnTo>
                      <a:lnTo>
                        <a:pt x="1466" y="784"/>
                      </a:lnTo>
                      <a:lnTo>
                        <a:pt x="1470" y="784"/>
                      </a:lnTo>
                      <a:lnTo>
                        <a:pt x="1471" y="781"/>
                      </a:lnTo>
                      <a:lnTo>
                        <a:pt x="1471" y="779"/>
                      </a:lnTo>
                      <a:lnTo>
                        <a:pt x="1475" y="777"/>
                      </a:lnTo>
                      <a:lnTo>
                        <a:pt x="1478" y="774"/>
                      </a:lnTo>
                      <a:lnTo>
                        <a:pt x="1478" y="770"/>
                      </a:lnTo>
                      <a:lnTo>
                        <a:pt x="1478" y="767"/>
                      </a:lnTo>
                      <a:lnTo>
                        <a:pt x="1480" y="767"/>
                      </a:lnTo>
                      <a:lnTo>
                        <a:pt x="1482" y="768"/>
                      </a:lnTo>
                      <a:lnTo>
                        <a:pt x="1482" y="768"/>
                      </a:lnTo>
                      <a:lnTo>
                        <a:pt x="1484" y="768"/>
                      </a:lnTo>
                      <a:lnTo>
                        <a:pt x="1485" y="767"/>
                      </a:lnTo>
                      <a:lnTo>
                        <a:pt x="1485" y="772"/>
                      </a:lnTo>
                      <a:lnTo>
                        <a:pt x="1482" y="772"/>
                      </a:lnTo>
                      <a:lnTo>
                        <a:pt x="1484" y="775"/>
                      </a:lnTo>
                      <a:lnTo>
                        <a:pt x="1482" y="775"/>
                      </a:lnTo>
                      <a:lnTo>
                        <a:pt x="1482" y="777"/>
                      </a:lnTo>
                      <a:lnTo>
                        <a:pt x="1480" y="779"/>
                      </a:lnTo>
                      <a:lnTo>
                        <a:pt x="1480" y="781"/>
                      </a:lnTo>
                      <a:lnTo>
                        <a:pt x="1478" y="781"/>
                      </a:lnTo>
                      <a:lnTo>
                        <a:pt x="1478" y="782"/>
                      </a:lnTo>
                      <a:lnTo>
                        <a:pt x="1485" y="781"/>
                      </a:lnTo>
                      <a:lnTo>
                        <a:pt x="1492" y="779"/>
                      </a:lnTo>
                      <a:lnTo>
                        <a:pt x="1501" y="779"/>
                      </a:lnTo>
                      <a:lnTo>
                        <a:pt x="1501" y="781"/>
                      </a:lnTo>
                      <a:lnTo>
                        <a:pt x="1498" y="782"/>
                      </a:lnTo>
                      <a:lnTo>
                        <a:pt x="1496" y="784"/>
                      </a:lnTo>
                      <a:lnTo>
                        <a:pt x="1496" y="784"/>
                      </a:lnTo>
                      <a:lnTo>
                        <a:pt x="1494" y="786"/>
                      </a:lnTo>
                      <a:lnTo>
                        <a:pt x="1494" y="788"/>
                      </a:lnTo>
                      <a:lnTo>
                        <a:pt x="1494" y="788"/>
                      </a:lnTo>
                      <a:lnTo>
                        <a:pt x="1494" y="788"/>
                      </a:lnTo>
                      <a:lnTo>
                        <a:pt x="1492" y="788"/>
                      </a:lnTo>
                      <a:lnTo>
                        <a:pt x="1492" y="789"/>
                      </a:lnTo>
                      <a:lnTo>
                        <a:pt x="1487" y="788"/>
                      </a:lnTo>
                      <a:lnTo>
                        <a:pt x="1487" y="784"/>
                      </a:lnTo>
                      <a:lnTo>
                        <a:pt x="1484" y="786"/>
                      </a:lnTo>
                      <a:lnTo>
                        <a:pt x="1480" y="786"/>
                      </a:lnTo>
                      <a:lnTo>
                        <a:pt x="1478" y="788"/>
                      </a:lnTo>
                      <a:lnTo>
                        <a:pt x="1475" y="789"/>
                      </a:lnTo>
                      <a:lnTo>
                        <a:pt x="1473" y="791"/>
                      </a:lnTo>
                      <a:lnTo>
                        <a:pt x="1473" y="793"/>
                      </a:lnTo>
                      <a:lnTo>
                        <a:pt x="1471" y="795"/>
                      </a:lnTo>
                      <a:lnTo>
                        <a:pt x="1471" y="796"/>
                      </a:lnTo>
                      <a:lnTo>
                        <a:pt x="1466" y="796"/>
                      </a:lnTo>
                      <a:lnTo>
                        <a:pt x="1466" y="800"/>
                      </a:lnTo>
                      <a:lnTo>
                        <a:pt x="1459" y="803"/>
                      </a:lnTo>
                      <a:lnTo>
                        <a:pt x="1459" y="807"/>
                      </a:lnTo>
                      <a:lnTo>
                        <a:pt x="1459" y="807"/>
                      </a:lnTo>
                      <a:lnTo>
                        <a:pt x="1459" y="812"/>
                      </a:lnTo>
                      <a:lnTo>
                        <a:pt x="1461" y="812"/>
                      </a:lnTo>
                      <a:lnTo>
                        <a:pt x="1461" y="814"/>
                      </a:lnTo>
                      <a:lnTo>
                        <a:pt x="1464" y="815"/>
                      </a:lnTo>
                      <a:lnTo>
                        <a:pt x="1468" y="815"/>
                      </a:lnTo>
                      <a:lnTo>
                        <a:pt x="1470" y="817"/>
                      </a:lnTo>
                      <a:lnTo>
                        <a:pt x="1471" y="819"/>
                      </a:lnTo>
                      <a:lnTo>
                        <a:pt x="1473" y="821"/>
                      </a:lnTo>
                      <a:lnTo>
                        <a:pt x="1475" y="817"/>
                      </a:lnTo>
                      <a:lnTo>
                        <a:pt x="1478" y="817"/>
                      </a:lnTo>
                      <a:lnTo>
                        <a:pt x="1478" y="817"/>
                      </a:lnTo>
                      <a:lnTo>
                        <a:pt x="1477" y="819"/>
                      </a:lnTo>
                      <a:lnTo>
                        <a:pt x="1477" y="821"/>
                      </a:lnTo>
                      <a:lnTo>
                        <a:pt x="1478" y="821"/>
                      </a:lnTo>
                      <a:lnTo>
                        <a:pt x="1478" y="821"/>
                      </a:lnTo>
                      <a:lnTo>
                        <a:pt x="1478" y="821"/>
                      </a:lnTo>
                      <a:lnTo>
                        <a:pt x="1480" y="819"/>
                      </a:lnTo>
                      <a:lnTo>
                        <a:pt x="1482" y="817"/>
                      </a:lnTo>
                      <a:lnTo>
                        <a:pt x="1484" y="814"/>
                      </a:lnTo>
                      <a:lnTo>
                        <a:pt x="1485" y="814"/>
                      </a:lnTo>
                      <a:lnTo>
                        <a:pt x="1489" y="814"/>
                      </a:lnTo>
                      <a:lnTo>
                        <a:pt x="1489" y="808"/>
                      </a:lnTo>
                      <a:lnTo>
                        <a:pt x="1489" y="808"/>
                      </a:lnTo>
                      <a:lnTo>
                        <a:pt x="1489" y="803"/>
                      </a:lnTo>
                      <a:lnTo>
                        <a:pt x="1492" y="803"/>
                      </a:lnTo>
                      <a:lnTo>
                        <a:pt x="1492" y="800"/>
                      </a:lnTo>
                      <a:lnTo>
                        <a:pt x="1494" y="800"/>
                      </a:lnTo>
                      <a:lnTo>
                        <a:pt x="1494" y="800"/>
                      </a:lnTo>
                      <a:lnTo>
                        <a:pt x="1494" y="800"/>
                      </a:lnTo>
                      <a:lnTo>
                        <a:pt x="1496" y="800"/>
                      </a:lnTo>
                      <a:lnTo>
                        <a:pt x="1496" y="801"/>
                      </a:lnTo>
                      <a:lnTo>
                        <a:pt x="1499" y="805"/>
                      </a:lnTo>
                      <a:lnTo>
                        <a:pt x="1499" y="805"/>
                      </a:lnTo>
                      <a:lnTo>
                        <a:pt x="1499" y="805"/>
                      </a:lnTo>
                      <a:lnTo>
                        <a:pt x="1499" y="805"/>
                      </a:lnTo>
                      <a:lnTo>
                        <a:pt x="1501" y="803"/>
                      </a:lnTo>
                      <a:lnTo>
                        <a:pt x="1499" y="801"/>
                      </a:lnTo>
                      <a:lnTo>
                        <a:pt x="1499" y="801"/>
                      </a:lnTo>
                      <a:lnTo>
                        <a:pt x="1499" y="800"/>
                      </a:lnTo>
                      <a:lnTo>
                        <a:pt x="1501" y="800"/>
                      </a:lnTo>
                      <a:lnTo>
                        <a:pt x="1517" y="796"/>
                      </a:lnTo>
                      <a:lnTo>
                        <a:pt x="1522" y="789"/>
                      </a:lnTo>
                      <a:lnTo>
                        <a:pt x="1526" y="788"/>
                      </a:lnTo>
                      <a:lnTo>
                        <a:pt x="1526" y="782"/>
                      </a:lnTo>
                      <a:lnTo>
                        <a:pt x="1527" y="782"/>
                      </a:lnTo>
                      <a:lnTo>
                        <a:pt x="1527" y="782"/>
                      </a:lnTo>
                      <a:lnTo>
                        <a:pt x="1531" y="782"/>
                      </a:lnTo>
                      <a:lnTo>
                        <a:pt x="1529" y="779"/>
                      </a:lnTo>
                      <a:lnTo>
                        <a:pt x="1526" y="779"/>
                      </a:lnTo>
                      <a:lnTo>
                        <a:pt x="1526" y="770"/>
                      </a:lnTo>
                      <a:lnTo>
                        <a:pt x="1522" y="770"/>
                      </a:lnTo>
                      <a:lnTo>
                        <a:pt x="1519" y="774"/>
                      </a:lnTo>
                      <a:lnTo>
                        <a:pt x="1517" y="777"/>
                      </a:lnTo>
                      <a:lnTo>
                        <a:pt x="1513" y="779"/>
                      </a:lnTo>
                      <a:lnTo>
                        <a:pt x="1512" y="779"/>
                      </a:lnTo>
                      <a:lnTo>
                        <a:pt x="1512" y="777"/>
                      </a:lnTo>
                      <a:lnTo>
                        <a:pt x="1512" y="777"/>
                      </a:lnTo>
                      <a:lnTo>
                        <a:pt x="1510" y="775"/>
                      </a:lnTo>
                      <a:lnTo>
                        <a:pt x="1506" y="775"/>
                      </a:lnTo>
                      <a:lnTo>
                        <a:pt x="1505" y="772"/>
                      </a:lnTo>
                      <a:lnTo>
                        <a:pt x="1501" y="772"/>
                      </a:lnTo>
                      <a:lnTo>
                        <a:pt x="1501" y="772"/>
                      </a:lnTo>
                      <a:lnTo>
                        <a:pt x="1499" y="772"/>
                      </a:lnTo>
                      <a:lnTo>
                        <a:pt x="1499" y="770"/>
                      </a:lnTo>
                      <a:lnTo>
                        <a:pt x="1499" y="770"/>
                      </a:lnTo>
                      <a:lnTo>
                        <a:pt x="1498" y="772"/>
                      </a:lnTo>
                      <a:lnTo>
                        <a:pt x="1496" y="772"/>
                      </a:lnTo>
                      <a:lnTo>
                        <a:pt x="1496" y="772"/>
                      </a:lnTo>
                      <a:lnTo>
                        <a:pt x="1494" y="770"/>
                      </a:lnTo>
                      <a:lnTo>
                        <a:pt x="1494" y="770"/>
                      </a:lnTo>
                      <a:lnTo>
                        <a:pt x="1494" y="770"/>
                      </a:lnTo>
                      <a:lnTo>
                        <a:pt x="1496" y="770"/>
                      </a:lnTo>
                      <a:lnTo>
                        <a:pt x="1496" y="768"/>
                      </a:lnTo>
                      <a:lnTo>
                        <a:pt x="1499" y="768"/>
                      </a:lnTo>
                      <a:lnTo>
                        <a:pt x="1499" y="767"/>
                      </a:lnTo>
                      <a:lnTo>
                        <a:pt x="1499" y="767"/>
                      </a:lnTo>
                      <a:lnTo>
                        <a:pt x="1499" y="767"/>
                      </a:lnTo>
                      <a:lnTo>
                        <a:pt x="1499" y="765"/>
                      </a:lnTo>
                      <a:lnTo>
                        <a:pt x="1499" y="765"/>
                      </a:lnTo>
                      <a:lnTo>
                        <a:pt x="1499" y="763"/>
                      </a:lnTo>
                      <a:lnTo>
                        <a:pt x="1492" y="765"/>
                      </a:lnTo>
                      <a:lnTo>
                        <a:pt x="1492" y="763"/>
                      </a:lnTo>
                      <a:lnTo>
                        <a:pt x="1487" y="763"/>
                      </a:lnTo>
                      <a:lnTo>
                        <a:pt x="1487" y="760"/>
                      </a:lnTo>
                      <a:lnTo>
                        <a:pt x="1484" y="760"/>
                      </a:lnTo>
                      <a:lnTo>
                        <a:pt x="1485" y="753"/>
                      </a:lnTo>
                      <a:lnTo>
                        <a:pt x="1484" y="753"/>
                      </a:lnTo>
                      <a:lnTo>
                        <a:pt x="1484" y="751"/>
                      </a:lnTo>
                      <a:lnTo>
                        <a:pt x="1485" y="749"/>
                      </a:lnTo>
                      <a:lnTo>
                        <a:pt x="1487" y="749"/>
                      </a:lnTo>
                      <a:lnTo>
                        <a:pt x="1487" y="744"/>
                      </a:lnTo>
                      <a:lnTo>
                        <a:pt x="1484" y="744"/>
                      </a:lnTo>
                      <a:lnTo>
                        <a:pt x="1482" y="746"/>
                      </a:lnTo>
                      <a:lnTo>
                        <a:pt x="1480" y="746"/>
                      </a:lnTo>
                      <a:lnTo>
                        <a:pt x="1478" y="746"/>
                      </a:lnTo>
                      <a:lnTo>
                        <a:pt x="1478" y="744"/>
                      </a:lnTo>
                      <a:lnTo>
                        <a:pt x="1480" y="742"/>
                      </a:lnTo>
                      <a:lnTo>
                        <a:pt x="1480" y="740"/>
                      </a:lnTo>
                      <a:lnTo>
                        <a:pt x="1484" y="740"/>
                      </a:lnTo>
                      <a:lnTo>
                        <a:pt x="1484" y="739"/>
                      </a:lnTo>
                      <a:lnTo>
                        <a:pt x="1482" y="739"/>
                      </a:lnTo>
                      <a:lnTo>
                        <a:pt x="1482" y="739"/>
                      </a:lnTo>
                      <a:lnTo>
                        <a:pt x="1482" y="735"/>
                      </a:lnTo>
                      <a:lnTo>
                        <a:pt x="1484" y="732"/>
                      </a:lnTo>
                      <a:lnTo>
                        <a:pt x="1485" y="732"/>
                      </a:lnTo>
                      <a:lnTo>
                        <a:pt x="1485" y="730"/>
                      </a:lnTo>
                      <a:lnTo>
                        <a:pt x="1485" y="730"/>
                      </a:lnTo>
                      <a:lnTo>
                        <a:pt x="1484" y="730"/>
                      </a:lnTo>
                      <a:lnTo>
                        <a:pt x="1484" y="726"/>
                      </a:lnTo>
                      <a:lnTo>
                        <a:pt x="1480" y="726"/>
                      </a:lnTo>
                      <a:lnTo>
                        <a:pt x="1477" y="726"/>
                      </a:lnTo>
                      <a:lnTo>
                        <a:pt x="1475" y="728"/>
                      </a:lnTo>
                      <a:lnTo>
                        <a:pt x="1471" y="730"/>
                      </a:lnTo>
                      <a:lnTo>
                        <a:pt x="1471" y="730"/>
                      </a:lnTo>
                      <a:lnTo>
                        <a:pt x="1466" y="732"/>
                      </a:lnTo>
                      <a:lnTo>
                        <a:pt x="1466" y="728"/>
                      </a:lnTo>
                      <a:lnTo>
                        <a:pt x="1468" y="728"/>
                      </a:lnTo>
                      <a:lnTo>
                        <a:pt x="1466" y="725"/>
                      </a:lnTo>
                      <a:lnTo>
                        <a:pt x="1466" y="723"/>
                      </a:lnTo>
                      <a:lnTo>
                        <a:pt x="1463" y="723"/>
                      </a:lnTo>
                      <a:lnTo>
                        <a:pt x="1464" y="721"/>
                      </a:lnTo>
                      <a:lnTo>
                        <a:pt x="1464" y="719"/>
                      </a:lnTo>
                      <a:lnTo>
                        <a:pt x="1466" y="719"/>
                      </a:lnTo>
                      <a:lnTo>
                        <a:pt x="1466" y="718"/>
                      </a:lnTo>
                      <a:lnTo>
                        <a:pt x="1466" y="718"/>
                      </a:lnTo>
                      <a:lnTo>
                        <a:pt x="1468" y="718"/>
                      </a:lnTo>
                      <a:lnTo>
                        <a:pt x="1470" y="721"/>
                      </a:lnTo>
                      <a:lnTo>
                        <a:pt x="1471" y="725"/>
                      </a:lnTo>
                      <a:lnTo>
                        <a:pt x="1471" y="725"/>
                      </a:lnTo>
                      <a:lnTo>
                        <a:pt x="1475" y="725"/>
                      </a:lnTo>
                      <a:lnTo>
                        <a:pt x="1475" y="723"/>
                      </a:lnTo>
                      <a:lnTo>
                        <a:pt x="1480" y="723"/>
                      </a:lnTo>
                      <a:lnTo>
                        <a:pt x="1480" y="712"/>
                      </a:lnTo>
                      <a:lnTo>
                        <a:pt x="1482" y="712"/>
                      </a:lnTo>
                      <a:lnTo>
                        <a:pt x="1482" y="714"/>
                      </a:lnTo>
                      <a:lnTo>
                        <a:pt x="1484" y="714"/>
                      </a:lnTo>
                      <a:lnTo>
                        <a:pt x="1487" y="714"/>
                      </a:lnTo>
                      <a:lnTo>
                        <a:pt x="1487" y="712"/>
                      </a:lnTo>
                      <a:lnTo>
                        <a:pt x="1489" y="712"/>
                      </a:lnTo>
                      <a:lnTo>
                        <a:pt x="1487" y="709"/>
                      </a:lnTo>
                      <a:lnTo>
                        <a:pt x="1489" y="709"/>
                      </a:lnTo>
                      <a:lnTo>
                        <a:pt x="1489" y="707"/>
                      </a:lnTo>
                      <a:lnTo>
                        <a:pt x="1489" y="705"/>
                      </a:lnTo>
                      <a:lnTo>
                        <a:pt x="1489" y="704"/>
                      </a:lnTo>
                      <a:lnTo>
                        <a:pt x="1487" y="704"/>
                      </a:lnTo>
                      <a:lnTo>
                        <a:pt x="1487" y="700"/>
                      </a:lnTo>
                      <a:lnTo>
                        <a:pt x="1489" y="702"/>
                      </a:lnTo>
                      <a:lnTo>
                        <a:pt x="1491" y="702"/>
                      </a:lnTo>
                      <a:lnTo>
                        <a:pt x="1492" y="704"/>
                      </a:lnTo>
                      <a:lnTo>
                        <a:pt x="1492" y="700"/>
                      </a:lnTo>
                      <a:lnTo>
                        <a:pt x="1491" y="699"/>
                      </a:lnTo>
                      <a:lnTo>
                        <a:pt x="1491" y="699"/>
                      </a:lnTo>
                      <a:lnTo>
                        <a:pt x="1489" y="697"/>
                      </a:lnTo>
                      <a:lnTo>
                        <a:pt x="1487" y="697"/>
                      </a:lnTo>
                      <a:lnTo>
                        <a:pt x="1485" y="692"/>
                      </a:lnTo>
                      <a:lnTo>
                        <a:pt x="1471" y="692"/>
                      </a:lnTo>
                      <a:lnTo>
                        <a:pt x="1471" y="692"/>
                      </a:lnTo>
                      <a:lnTo>
                        <a:pt x="1471" y="690"/>
                      </a:lnTo>
                      <a:lnTo>
                        <a:pt x="1470" y="690"/>
                      </a:lnTo>
                      <a:lnTo>
                        <a:pt x="1468" y="690"/>
                      </a:lnTo>
                      <a:lnTo>
                        <a:pt x="1468" y="692"/>
                      </a:lnTo>
                      <a:lnTo>
                        <a:pt x="1466" y="692"/>
                      </a:lnTo>
                      <a:lnTo>
                        <a:pt x="1466" y="692"/>
                      </a:lnTo>
                      <a:lnTo>
                        <a:pt x="1459" y="693"/>
                      </a:lnTo>
                      <a:lnTo>
                        <a:pt x="1459" y="695"/>
                      </a:lnTo>
                      <a:lnTo>
                        <a:pt x="1452" y="697"/>
                      </a:lnTo>
                      <a:lnTo>
                        <a:pt x="1452" y="697"/>
                      </a:lnTo>
                      <a:lnTo>
                        <a:pt x="1450" y="697"/>
                      </a:lnTo>
                      <a:lnTo>
                        <a:pt x="1447" y="700"/>
                      </a:lnTo>
                      <a:lnTo>
                        <a:pt x="1442" y="702"/>
                      </a:lnTo>
                      <a:lnTo>
                        <a:pt x="1440" y="705"/>
                      </a:lnTo>
                      <a:lnTo>
                        <a:pt x="1436" y="705"/>
                      </a:lnTo>
                      <a:lnTo>
                        <a:pt x="1436" y="707"/>
                      </a:lnTo>
                      <a:lnTo>
                        <a:pt x="1435" y="707"/>
                      </a:lnTo>
                      <a:lnTo>
                        <a:pt x="1435" y="709"/>
                      </a:lnTo>
                      <a:lnTo>
                        <a:pt x="1433" y="711"/>
                      </a:lnTo>
                      <a:lnTo>
                        <a:pt x="1431" y="712"/>
                      </a:lnTo>
                      <a:lnTo>
                        <a:pt x="1428" y="714"/>
                      </a:lnTo>
                      <a:lnTo>
                        <a:pt x="1424" y="716"/>
                      </a:lnTo>
                      <a:lnTo>
                        <a:pt x="1423" y="716"/>
                      </a:lnTo>
                      <a:lnTo>
                        <a:pt x="1423" y="718"/>
                      </a:lnTo>
                      <a:lnTo>
                        <a:pt x="1421" y="718"/>
                      </a:lnTo>
                      <a:lnTo>
                        <a:pt x="1421" y="718"/>
                      </a:lnTo>
                      <a:lnTo>
                        <a:pt x="1423" y="721"/>
                      </a:lnTo>
                      <a:lnTo>
                        <a:pt x="1423" y="721"/>
                      </a:lnTo>
                      <a:lnTo>
                        <a:pt x="1421" y="723"/>
                      </a:lnTo>
                      <a:lnTo>
                        <a:pt x="1419" y="725"/>
                      </a:lnTo>
                      <a:lnTo>
                        <a:pt x="1414" y="725"/>
                      </a:lnTo>
                      <a:lnTo>
                        <a:pt x="1412" y="728"/>
                      </a:lnTo>
                      <a:lnTo>
                        <a:pt x="1412" y="730"/>
                      </a:lnTo>
                      <a:lnTo>
                        <a:pt x="1410" y="733"/>
                      </a:lnTo>
                      <a:lnTo>
                        <a:pt x="1409" y="735"/>
                      </a:lnTo>
                      <a:lnTo>
                        <a:pt x="1409" y="739"/>
                      </a:lnTo>
                      <a:lnTo>
                        <a:pt x="1405" y="740"/>
                      </a:lnTo>
                      <a:lnTo>
                        <a:pt x="1403" y="742"/>
                      </a:lnTo>
                      <a:lnTo>
                        <a:pt x="1403" y="744"/>
                      </a:lnTo>
                      <a:lnTo>
                        <a:pt x="1402" y="746"/>
                      </a:lnTo>
                      <a:lnTo>
                        <a:pt x="1400" y="746"/>
                      </a:lnTo>
                      <a:lnTo>
                        <a:pt x="1398" y="747"/>
                      </a:lnTo>
                      <a:lnTo>
                        <a:pt x="1396" y="747"/>
                      </a:lnTo>
                      <a:lnTo>
                        <a:pt x="1395" y="749"/>
                      </a:lnTo>
                      <a:lnTo>
                        <a:pt x="1391" y="749"/>
                      </a:lnTo>
                      <a:lnTo>
                        <a:pt x="1391" y="749"/>
                      </a:lnTo>
                      <a:lnTo>
                        <a:pt x="1391" y="749"/>
                      </a:lnTo>
                      <a:lnTo>
                        <a:pt x="1393" y="749"/>
                      </a:lnTo>
                      <a:lnTo>
                        <a:pt x="1395" y="746"/>
                      </a:lnTo>
                      <a:lnTo>
                        <a:pt x="1396" y="746"/>
                      </a:lnTo>
                      <a:lnTo>
                        <a:pt x="1396" y="744"/>
                      </a:lnTo>
                      <a:lnTo>
                        <a:pt x="1402" y="744"/>
                      </a:lnTo>
                      <a:lnTo>
                        <a:pt x="1402" y="742"/>
                      </a:lnTo>
                      <a:lnTo>
                        <a:pt x="1402" y="742"/>
                      </a:lnTo>
                      <a:lnTo>
                        <a:pt x="1402" y="742"/>
                      </a:lnTo>
                      <a:lnTo>
                        <a:pt x="1402" y="742"/>
                      </a:lnTo>
                      <a:lnTo>
                        <a:pt x="1402" y="740"/>
                      </a:lnTo>
                      <a:lnTo>
                        <a:pt x="1403" y="739"/>
                      </a:lnTo>
                      <a:lnTo>
                        <a:pt x="1403" y="737"/>
                      </a:lnTo>
                      <a:lnTo>
                        <a:pt x="1405" y="735"/>
                      </a:lnTo>
                      <a:lnTo>
                        <a:pt x="1405" y="733"/>
                      </a:lnTo>
                      <a:lnTo>
                        <a:pt x="1409" y="730"/>
                      </a:lnTo>
                      <a:lnTo>
                        <a:pt x="1409" y="728"/>
                      </a:lnTo>
                      <a:lnTo>
                        <a:pt x="1410" y="726"/>
                      </a:lnTo>
                      <a:lnTo>
                        <a:pt x="1412" y="725"/>
                      </a:lnTo>
                      <a:lnTo>
                        <a:pt x="1412" y="723"/>
                      </a:lnTo>
                      <a:lnTo>
                        <a:pt x="1412" y="719"/>
                      </a:lnTo>
                      <a:lnTo>
                        <a:pt x="1409" y="718"/>
                      </a:lnTo>
                      <a:lnTo>
                        <a:pt x="1409" y="718"/>
                      </a:lnTo>
                      <a:lnTo>
                        <a:pt x="1409" y="718"/>
                      </a:lnTo>
                      <a:lnTo>
                        <a:pt x="1409" y="718"/>
                      </a:lnTo>
                      <a:lnTo>
                        <a:pt x="1409" y="716"/>
                      </a:lnTo>
                      <a:lnTo>
                        <a:pt x="1414" y="716"/>
                      </a:lnTo>
                      <a:lnTo>
                        <a:pt x="1414" y="716"/>
                      </a:lnTo>
                      <a:lnTo>
                        <a:pt x="1414" y="714"/>
                      </a:lnTo>
                      <a:lnTo>
                        <a:pt x="1417" y="714"/>
                      </a:lnTo>
                      <a:lnTo>
                        <a:pt x="1417" y="711"/>
                      </a:lnTo>
                      <a:lnTo>
                        <a:pt x="1419" y="709"/>
                      </a:lnTo>
                      <a:lnTo>
                        <a:pt x="1419" y="709"/>
                      </a:lnTo>
                      <a:lnTo>
                        <a:pt x="1421" y="707"/>
                      </a:lnTo>
                      <a:lnTo>
                        <a:pt x="1424" y="707"/>
                      </a:lnTo>
                      <a:lnTo>
                        <a:pt x="1424" y="705"/>
                      </a:lnTo>
                      <a:lnTo>
                        <a:pt x="1424" y="705"/>
                      </a:lnTo>
                      <a:lnTo>
                        <a:pt x="1424" y="704"/>
                      </a:lnTo>
                      <a:lnTo>
                        <a:pt x="1424" y="704"/>
                      </a:lnTo>
                      <a:lnTo>
                        <a:pt x="1430" y="704"/>
                      </a:lnTo>
                      <a:lnTo>
                        <a:pt x="1430" y="702"/>
                      </a:lnTo>
                      <a:lnTo>
                        <a:pt x="1431" y="702"/>
                      </a:lnTo>
                      <a:lnTo>
                        <a:pt x="1431" y="700"/>
                      </a:lnTo>
                      <a:lnTo>
                        <a:pt x="1431" y="699"/>
                      </a:lnTo>
                      <a:lnTo>
                        <a:pt x="1433" y="697"/>
                      </a:lnTo>
                      <a:lnTo>
                        <a:pt x="1433" y="697"/>
                      </a:lnTo>
                      <a:lnTo>
                        <a:pt x="1438" y="695"/>
                      </a:lnTo>
                      <a:lnTo>
                        <a:pt x="1438" y="692"/>
                      </a:lnTo>
                      <a:lnTo>
                        <a:pt x="1445" y="690"/>
                      </a:lnTo>
                      <a:lnTo>
                        <a:pt x="1449" y="681"/>
                      </a:lnTo>
                      <a:lnTo>
                        <a:pt x="1447" y="679"/>
                      </a:lnTo>
                      <a:lnTo>
                        <a:pt x="1450" y="679"/>
                      </a:lnTo>
                      <a:lnTo>
                        <a:pt x="1450" y="676"/>
                      </a:lnTo>
                      <a:lnTo>
                        <a:pt x="1452" y="678"/>
                      </a:lnTo>
                      <a:lnTo>
                        <a:pt x="1452" y="676"/>
                      </a:lnTo>
                      <a:lnTo>
                        <a:pt x="1454" y="676"/>
                      </a:lnTo>
                      <a:lnTo>
                        <a:pt x="1457" y="674"/>
                      </a:lnTo>
                      <a:lnTo>
                        <a:pt x="1457" y="672"/>
                      </a:lnTo>
                      <a:lnTo>
                        <a:pt x="1459" y="672"/>
                      </a:lnTo>
                      <a:lnTo>
                        <a:pt x="1461" y="674"/>
                      </a:lnTo>
                      <a:lnTo>
                        <a:pt x="1461" y="672"/>
                      </a:lnTo>
                      <a:lnTo>
                        <a:pt x="1471" y="674"/>
                      </a:lnTo>
                      <a:lnTo>
                        <a:pt x="1471" y="674"/>
                      </a:lnTo>
                      <a:lnTo>
                        <a:pt x="1475" y="674"/>
                      </a:lnTo>
                      <a:lnTo>
                        <a:pt x="1478" y="674"/>
                      </a:lnTo>
                      <a:lnTo>
                        <a:pt x="1480" y="674"/>
                      </a:lnTo>
                      <a:lnTo>
                        <a:pt x="1480" y="674"/>
                      </a:lnTo>
                      <a:lnTo>
                        <a:pt x="1484" y="674"/>
                      </a:lnTo>
                      <a:lnTo>
                        <a:pt x="1484" y="672"/>
                      </a:lnTo>
                      <a:lnTo>
                        <a:pt x="1484" y="672"/>
                      </a:lnTo>
                      <a:lnTo>
                        <a:pt x="1485" y="671"/>
                      </a:lnTo>
                      <a:lnTo>
                        <a:pt x="1487" y="671"/>
                      </a:lnTo>
                      <a:lnTo>
                        <a:pt x="1487" y="672"/>
                      </a:lnTo>
                      <a:lnTo>
                        <a:pt x="1489" y="672"/>
                      </a:lnTo>
                      <a:lnTo>
                        <a:pt x="1489" y="674"/>
                      </a:lnTo>
                      <a:lnTo>
                        <a:pt x="1496" y="674"/>
                      </a:lnTo>
                      <a:lnTo>
                        <a:pt x="1496" y="672"/>
                      </a:lnTo>
                      <a:lnTo>
                        <a:pt x="1499" y="672"/>
                      </a:lnTo>
                      <a:lnTo>
                        <a:pt x="1501" y="672"/>
                      </a:lnTo>
                      <a:lnTo>
                        <a:pt x="1505" y="674"/>
                      </a:lnTo>
                      <a:lnTo>
                        <a:pt x="1505" y="671"/>
                      </a:lnTo>
                      <a:lnTo>
                        <a:pt x="1506" y="671"/>
                      </a:lnTo>
                      <a:lnTo>
                        <a:pt x="1508" y="669"/>
                      </a:lnTo>
                      <a:lnTo>
                        <a:pt x="1512" y="671"/>
                      </a:lnTo>
                      <a:lnTo>
                        <a:pt x="1512" y="671"/>
                      </a:lnTo>
                      <a:lnTo>
                        <a:pt x="1513" y="672"/>
                      </a:lnTo>
                      <a:lnTo>
                        <a:pt x="1515" y="674"/>
                      </a:lnTo>
                      <a:lnTo>
                        <a:pt x="1519" y="674"/>
                      </a:lnTo>
                      <a:lnTo>
                        <a:pt x="1519" y="672"/>
                      </a:lnTo>
                      <a:lnTo>
                        <a:pt x="1520" y="672"/>
                      </a:lnTo>
                      <a:lnTo>
                        <a:pt x="1520" y="671"/>
                      </a:lnTo>
                      <a:lnTo>
                        <a:pt x="1522" y="671"/>
                      </a:lnTo>
                      <a:lnTo>
                        <a:pt x="1524" y="671"/>
                      </a:lnTo>
                      <a:lnTo>
                        <a:pt x="1526" y="671"/>
                      </a:lnTo>
                      <a:lnTo>
                        <a:pt x="1526" y="672"/>
                      </a:lnTo>
                      <a:lnTo>
                        <a:pt x="1527" y="674"/>
                      </a:lnTo>
                      <a:lnTo>
                        <a:pt x="1527" y="676"/>
                      </a:lnTo>
                      <a:lnTo>
                        <a:pt x="1531" y="676"/>
                      </a:lnTo>
                      <a:lnTo>
                        <a:pt x="1532" y="676"/>
                      </a:lnTo>
                      <a:lnTo>
                        <a:pt x="1532" y="674"/>
                      </a:lnTo>
                      <a:lnTo>
                        <a:pt x="1532" y="674"/>
                      </a:lnTo>
                      <a:lnTo>
                        <a:pt x="1534" y="676"/>
                      </a:lnTo>
                      <a:lnTo>
                        <a:pt x="1534" y="674"/>
                      </a:lnTo>
                      <a:lnTo>
                        <a:pt x="1534" y="672"/>
                      </a:lnTo>
                      <a:lnTo>
                        <a:pt x="1534" y="671"/>
                      </a:lnTo>
                      <a:lnTo>
                        <a:pt x="1536" y="671"/>
                      </a:lnTo>
                      <a:lnTo>
                        <a:pt x="1538" y="672"/>
                      </a:lnTo>
                      <a:lnTo>
                        <a:pt x="1539" y="672"/>
                      </a:lnTo>
                      <a:lnTo>
                        <a:pt x="1539" y="674"/>
                      </a:lnTo>
                      <a:lnTo>
                        <a:pt x="1541" y="674"/>
                      </a:lnTo>
                      <a:lnTo>
                        <a:pt x="1541" y="674"/>
                      </a:lnTo>
                      <a:lnTo>
                        <a:pt x="1545" y="674"/>
                      </a:lnTo>
                      <a:lnTo>
                        <a:pt x="1545" y="674"/>
                      </a:lnTo>
                      <a:lnTo>
                        <a:pt x="1546" y="672"/>
                      </a:lnTo>
                      <a:lnTo>
                        <a:pt x="1546" y="671"/>
                      </a:lnTo>
                      <a:lnTo>
                        <a:pt x="1546" y="671"/>
                      </a:lnTo>
                      <a:lnTo>
                        <a:pt x="1550" y="671"/>
                      </a:lnTo>
                      <a:lnTo>
                        <a:pt x="1552" y="671"/>
                      </a:lnTo>
                      <a:lnTo>
                        <a:pt x="1553" y="671"/>
                      </a:lnTo>
                      <a:lnTo>
                        <a:pt x="1553" y="671"/>
                      </a:lnTo>
                      <a:lnTo>
                        <a:pt x="1555" y="671"/>
                      </a:lnTo>
                      <a:lnTo>
                        <a:pt x="1555" y="669"/>
                      </a:lnTo>
                      <a:lnTo>
                        <a:pt x="1557" y="667"/>
                      </a:lnTo>
                      <a:lnTo>
                        <a:pt x="1557" y="662"/>
                      </a:lnTo>
                      <a:lnTo>
                        <a:pt x="1559" y="662"/>
                      </a:lnTo>
                      <a:lnTo>
                        <a:pt x="1559" y="664"/>
                      </a:lnTo>
                      <a:lnTo>
                        <a:pt x="1560" y="664"/>
                      </a:lnTo>
                      <a:lnTo>
                        <a:pt x="1562" y="662"/>
                      </a:lnTo>
                      <a:lnTo>
                        <a:pt x="1564" y="660"/>
                      </a:lnTo>
                      <a:lnTo>
                        <a:pt x="1566" y="660"/>
                      </a:lnTo>
                      <a:lnTo>
                        <a:pt x="1567" y="658"/>
                      </a:lnTo>
                      <a:lnTo>
                        <a:pt x="1566" y="653"/>
                      </a:lnTo>
                      <a:lnTo>
                        <a:pt x="1567" y="653"/>
                      </a:lnTo>
                      <a:lnTo>
                        <a:pt x="1567" y="651"/>
                      </a:lnTo>
                      <a:lnTo>
                        <a:pt x="1569" y="650"/>
                      </a:lnTo>
                      <a:lnTo>
                        <a:pt x="1569" y="648"/>
                      </a:lnTo>
                      <a:lnTo>
                        <a:pt x="1571" y="646"/>
                      </a:lnTo>
                      <a:lnTo>
                        <a:pt x="1576" y="644"/>
                      </a:lnTo>
                      <a:lnTo>
                        <a:pt x="1576" y="641"/>
                      </a:lnTo>
                      <a:lnTo>
                        <a:pt x="1580" y="643"/>
                      </a:lnTo>
                      <a:lnTo>
                        <a:pt x="1583" y="643"/>
                      </a:lnTo>
                      <a:lnTo>
                        <a:pt x="1585" y="639"/>
                      </a:lnTo>
                      <a:lnTo>
                        <a:pt x="1595" y="641"/>
                      </a:lnTo>
                      <a:lnTo>
                        <a:pt x="1595" y="637"/>
                      </a:lnTo>
                      <a:lnTo>
                        <a:pt x="1604" y="634"/>
                      </a:lnTo>
                      <a:lnTo>
                        <a:pt x="1604" y="632"/>
                      </a:lnTo>
                      <a:lnTo>
                        <a:pt x="1608" y="632"/>
                      </a:lnTo>
                      <a:lnTo>
                        <a:pt x="1609" y="629"/>
                      </a:lnTo>
                      <a:lnTo>
                        <a:pt x="1609" y="629"/>
                      </a:lnTo>
                      <a:lnTo>
                        <a:pt x="1609" y="625"/>
                      </a:lnTo>
                      <a:lnTo>
                        <a:pt x="1613" y="625"/>
                      </a:lnTo>
                      <a:lnTo>
                        <a:pt x="1611" y="622"/>
                      </a:lnTo>
                      <a:lnTo>
                        <a:pt x="1611" y="620"/>
                      </a:lnTo>
                      <a:lnTo>
                        <a:pt x="1609" y="618"/>
                      </a:lnTo>
                      <a:lnTo>
                        <a:pt x="1609" y="615"/>
                      </a:lnTo>
                      <a:lnTo>
                        <a:pt x="1611" y="615"/>
                      </a:lnTo>
                      <a:lnTo>
                        <a:pt x="1611" y="611"/>
                      </a:lnTo>
                      <a:lnTo>
                        <a:pt x="1611" y="609"/>
                      </a:lnTo>
                      <a:lnTo>
                        <a:pt x="1611" y="608"/>
                      </a:lnTo>
                      <a:lnTo>
                        <a:pt x="1611" y="606"/>
                      </a:lnTo>
                      <a:lnTo>
                        <a:pt x="1609" y="604"/>
                      </a:lnTo>
                      <a:lnTo>
                        <a:pt x="1609" y="604"/>
                      </a:lnTo>
                      <a:lnTo>
                        <a:pt x="1608" y="604"/>
                      </a:lnTo>
                      <a:lnTo>
                        <a:pt x="1606" y="604"/>
                      </a:lnTo>
                      <a:lnTo>
                        <a:pt x="1604" y="604"/>
                      </a:lnTo>
                      <a:lnTo>
                        <a:pt x="1604" y="608"/>
                      </a:lnTo>
                      <a:lnTo>
                        <a:pt x="1602" y="608"/>
                      </a:lnTo>
                      <a:lnTo>
                        <a:pt x="1602" y="606"/>
                      </a:lnTo>
                      <a:lnTo>
                        <a:pt x="1602" y="604"/>
                      </a:lnTo>
                      <a:lnTo>
                        <a:pt x="1602" y="602"/>
                      </a:lnTo>
                      <a:lnTo>
                        <a:pt x="1601" y="601"/>
                      </a:lnTo>
                      <a:lnTo>
                        <a:pt x="1601" y="601"/>
                      </a:lnTo>
                      <a:lnTo>
                        <a:pt x="1597" y="601"/>
                      </a:lnTo>
                      <a:lnTo>
                        <a:pt x="1597" y="599"/>
                      </a:lnTo>
                      <a:lnTo>
                        <a:pt x="1594" y="599"/>
                      </a:lnTo>
                      <a:lnTo>
                        <a:pt x="1592" y="596"/>
                      </a:lnTo>
                      <a:lnTo>
                        <a:pt x="1588" y="596"/>
                      </a:lnTo>
                      <a:lnTo>
                        <a:pt x="1588" y="594"/>
                      </a:lnTo>
                      <a:lnTo>
                        <a:pt x="1583" y="594"/>
                      </a:lnTo>
                      <a:lnTo>
                        <a:pt x="1581" y="594"/>
                      </a:lnTo>
                      <a:lnTo>
                        <a:pt x="1581" y="596"/>
                      </a:lnTo>
                      <a:lnTo>
                        <a:pt x="1581" y="599"/>
                      </a:lnTo>
                      <a:lnTo>
                        <a:pt x="1573" y="599"/>
                      </a:lnTo>
                      <a:lnTo>
                        <a:pt x="1573" y="599"/>
                      </a:lnTo>
                      <a:lnTo>
                        <a:pt x="1571" y="599"/>
                      </a:lnTo>
                      <a:lnTo>
                        <a:pt x="1566" y="604"/>
                      </a:lnTo>
                      <a:lnTo>
                        <a:pt x="1564" y="604"/>
                      </a:lnTo>
                      <a:lnTo>
                        <a:pt x="1564" y="606"/>
                      </a:lnTo>
                      <a:lnTo>
                        <a:pt x="1560" y="606"/>
                      </a:lnTo>
                      <a:lnTo>
                        <a:pt x="1559" y="608"/>
                      </a:lnTo>
                      <a:lnTo>
                        <a:pt x="1555" y="608"/>
                      </a:lnTo>
                      <a:lnTo>
                        <a:pt x="1553" y="609"/>
                      </a:lnTo>
                      <a:lnTo>
                        <a:pt x="1552" y="611"/>
                      </a:lnTo>
                      <a:lnTo>
                        <a:pt x="1552" y="613"/>
                      </a:lnTo>
                      <a:lnTo>
                        <a:pt x="1550" y="615"/>
                      </a:lnTo>
                      <a:lnTo>
                        <a:pt x="1546" y="615"/>
                      </a:lnTo>
                      <a:lnTo>
                        <a:pt x="1545" y="613"/>
                      </a:lnTo>
                      <a:lnTo>
                        <a:pt x="1545" y="611"/>
                      </a:lnTo>
                      <a:lnTo>
                        <a:pt x="1545" y="609"/>
                      </a:lnTo>
                      <a:lnTo>
                        <a:pt x="1543" y="606"/>
                      </a:lnTo>
                      <a:lnTo>
                        <a:pt x="1550" y="604"/>
                      </a:lnTo>
                      <a:lnTo>
                        <a:pt x="1550" y="606"/>
                      </a:lnTo>
                      <a:lnTo>
                        <a:pt x="1555" y="606"/>
                      </a:lnTo>
                      <a:lnTo>
                        <a:pt x="1555" y="604"/>
                      </a:lnTo>
                      <a:lnTo>
                        <a:pt x="1559" y="602"/>
                      </a:lnTo>
                      <a:lnTo>
                        <a:pt x="1559" y="601"/>
                      </a:lnTo>
                      <a:lnTo>
                        <a:pt x="1564" y="601"/>
                      </a:lnTo>
                      <a:lnTo>
                        <a:pt x="1564" y="599"/>
                      </a:lnTo>
                      <a:lnTo>
                        <a:pt x="1567" y="599"/>
                      </a:lnTo>
                      <a:lnTo>
                        <a:pt x="1571" y="596"/>
                      </a:lnTo>
                      <a:lnTo>
                        <a:pt x="1573" y="596"/>
                      </a:lnTo>
                      <a:lnTo>
                        <a:pt x="1573" y="594"/>
                      </a:lnTo>
                      <a:lnTo>
                        <a:pt x="1574" y="594"/>
                      </a:lnTo>
                      <a:lnTo>
                        <a:pt x="1574" y="596"/>
                      </a:lnTo>
                      <a:lnTo>
                        <a:pt x="1576" y="596"/>
                      </a:lnTo>
                      <a:lnTo>
                        <a:pt x="1578" y="592"/>
                      </a:lnTo>
                      <a:lnTo>
                        <a:pt x="1580" y="592"/>
                      </a:lnTo>
                      <a:lnTo>
                        <a:pt x="1580" y="592"/>
                      </a:lnTo>
                      <a:lnTo>
                        <a:pt x="1583" y="592"/>
                      </a:lnTo>
                      <a:lnTo>
                        <a:pt x="1583" y="590"/>
                      </a:lnTo>
                      <a:lnTo>
                        <a:pt x="1585" y="589"/>
                      </a:lnTo>
                      <a:lnTo>
                        <a:pt x="1585" y="587"/>
                      </a:lnTo>
                      <a:lnTo>
                        <a:pt x="1588" y="587"/>
                      </a:lnTo>
                      <a:lnTo>
                        <a:pt x="1588" y="583"/>
                      </a:lnTo>
                      <a:lnTo>
                        <a:pt x="1588" y="585"/>
                      </a:lnTo>
                      <a:lnTo>
                        <a:pt x="1587" y="585"/>
                      </a:lnTo>
                      <a:lnTo>
                        <a:pt x="1585" y="585"/>
                      </a:lnTo>
                      <a:lnTo>
                        <a:pt x="1585" y="583"/>
                      </a:lnTo>
                      <a:lnTo>
                        <a:pt x="1583" y="583"/>
                      </a:lnTo>
                      <a:lnTo>
                        <a:pt x="1583" y="583"/>
                      </a:lnTo>
                      <a:lnTo>
                        <a:pt x="1583" y="578"/>
                      </a:lnTo>
                      <a:lnTo>
                        <a:pt x="1581" y="578"/>
                      </a:lnTo>
                      <a:lnTo>
                        <a:pt x="1581" y="576"/>
                      </a:lnTo>
                      <a:lnTo>
                        <a:pt x="1580" y="576"/>
                      </a:lnTo>
                      <a:lnTo>
                        <a:pt x="1580" y="578"/>
                      </a:lnTo>
                      <a:lnTo>
                        <a:pt x="1578" y="580"/>
                      </a:lnTo>
                      <a:lnTo>
                        <a:pt x="1576" y="583"/>
                      </a:lnTo>
                      <a:lnTo>
                        <a:pt x="1569" y="580"/>
                      </a:lnTo>
                      <a:lnTo>
                        <a:pt x="1569" y="578"/>
                      </a:lnTo>
                      <a:lnTo>
                        <a:pt x="1567" y="576"/>
                      </a:lnTo>
                      <a:lnTo>
                        <a:pt x="1567" y="575"/>
                      </a:lnTo>
                      <a:lnTo>
                        <a:pt x="1567" y="571"/>
                      </a:lnTo>
                      <a:lnTo>
                        <a:pt x="1566" y="571"/>
                      </a:lnTo>
                      <a:lnTo>
                        <a:pt x="1564" y="571"/>
                      </a:lnTo>
                      <a:lnTo>
                        <a:pt x="1562" y="573"/>
                      </a:lnTo>
                      <a:lnTo>
                        <a:pt x="1562" y="571"/>
                      </a:lnTo>
                      <a:lnTo>
                        <a:pt x="1560" y="571"/>
                      </a:lnTo>
                      <a:lnTo>
                        <a:pt x="1560" y="573"/>
                      </a:lnTo>
                      <a:lnTo>
                        <a:pt x="1559" y="573"/>
                      </a:lnTo>
                      <a:lnTo>
                        <a:pt x="1559" y="575"/>
                      </a:lnTo>
                      <a:lnTo>
                        <a:pt x="1559" y="575"/>
                      </a:lnTo>
                      <a:lnTo>
                        <a:pt x="1557" y="575"/>
                      </a:lnTo>
                      <a:lnTo>
                        <a:pt x="1557" y="571"/>
                      </a:lnTo>
                      <a:lnTo>
                        <a:pt x="1555" y="571"/>
                      </a:lnTo>
                      <a:lnTo>
                        <a:pt x="1555" y="571"/>
                      </a:lnTo>
                      <a:lnTo>
                        <a:pt x="1553" y="571"/>
                      </a:lnTo>
                      <a:lnTo>
                        <a:pt x="1552" y="569"/>
                      </a:lnTo>
                      <a:lnTo>
                        <a:pt x="1545" y="571"/>
                      </a:lnTo>
                      <a:lnTo>
                        <a:pt x="1546" y="564"/>
                      </a:lnTo>
                      <a:lnTo>
                        <a:pt x="1545" y="564"/>
                      </a:lnTo>
                      <a:lnTo>
                        <a:pt x="1545" y="559"/>
                      </a:lnTo>
                      <a:lnTo>
                        <a:pt x="1541" y="557"/>
                      </a:lnTo>
                      <a:lnTo>
                        <a:pt x="1539" y="557"/>
                      </a:lnTo>
                      <a:lnTo>
                        <a:pt x="1538" y="555"/>
                      </a:lnTo>
                      <a:lnTo>
                        <a:pt x="1538" y="554"/>
                      </a:lnTo>
                      <a:lnTo>
                        <a:pt x="1529" y="554"/>
                      </a:lnTo>
                      <a:lnTo>
                        <a:pt x="1529" y="545"/>
                      </a:lnTo>
                      <a:lnTo>
                        <a:pt x="1524" y="545"/>
                      </a:lnTo>
                      <a:lnTo>
                        <a:pt x="1524" y="543"/>
                      </a:lnTo>
                      <a:lnTo>
                        <a:pt x="1526" y="543"/>
                      </a:lnTo>
                      <a:lnTo>
                        <a:pt x="1526" y="541"/>
                      </a:lnTo>
                      <a:lnTo>
                        <a:pt x="1522" y="541"/>
                      </a:lnTo>
                      <a:lnTo>
                        <a:pt x="1520" y="543"/>
                      </a:lnTo>
                      <a:lnTo>
                        <a:pt x="1520" y="543"/>
                      </a:lnTo>
                      <a:lnTo>
                        <a:pt x="1519" y="541"/>
                      </a:lnTo>
                      <a:lnTo>
                        <a:pt x="1520" y="540"/>
                      </a:lnTo>
                      <a:lnTo>
                        <a:pt x="1520" y="538"/>
                      </a:lnTo>
                      <a:lnTo>
                        <a:pt x="1522" y="538"/>
                      </a:lnTo>
                      <a:lnTo>
                        <a:pt x="1522" y="536"/>
                      </a:lnTo>
                      <a:lnTo>
                        <a:pt x="1517" y="536"/>
                      </a:lnTo>
                      <a:lnTo>
                        <a:pt x="1517" y="533"/>
                      </a:lnTo>
                      <a:lnTo>
                        <a:pt x="1527" y="533"/>
                      </a:lnTo>
                      <a:lnTo>
                        <a:pt x="1527" y="533"/>
                      </a:lnTo>
                      <a:lnTo>
                        <a:pt x="1527" y="531"/>
                      </a:lnTo>
                      <a:lnTo>
                        <a:pt x="1529" y="531"/>
                      </a:lnTo>
                      <a:lnTo>
                        <a:pt x="1531" y="533"/>
                      </a:lnTo>
                      <a:lnTo>
                        <a:pt x="1531" y="533"/>
                      </a:lnTo>
                      <a:lnTo>
                        <a:pt x="1532" y="527"/>
                      </a:lnTo>
                      <a:lnTo>
                        <a:pt x="1531" y="527"/>
                      </a:lnTo>
                      <a:lnTo>
                        <a:pt x="1531" y="524"/>
                      </a:lnTo>
                      <a:lnTo>
                        <a:pt x="1524" y="524"/>
                      </a:lnTo>
                      <a:lnTo>
                        <a:pt x="1524" y="522"/>
                      </a:lnTo>
                      <a:lnTo>
                        <a:pt x="1524" y="522"/>
                      </a:lnTo>
                      <a:lnTo>
                        <a:pt x="1522" y="520"/>
                      </a:lnTo>
                      <a:lnTo>
                        <a:pt x="1522" y="520"/>
                      </a:lnTo>
                      <a:lnTo>
                        <a:pt x="1517" y="520"/>
                      </a:lnTo>
                      <a:lnTo>
                        <a:pt x="1517" y="519"/>
                      </a:lnTo>
                      <a:lnTo>
                        <a:pt x="1520" y="517"/>
                      </a:lnTo>
                      <a:lnTo>
                        <a:pt x="1522" y="513"/>
                      </a:lnTo>
                      <a:lnTo>
                        <a:pt x="1522" y="508"/>
                      </a:lnTo>
                      <a:lnTo>
                        <a:pt x="1520" y="508"/>
                      </a:lnTo>
                      <a:lnTo>
                        <a:pt x="1519" y="506"/>
                      </a:lnTo>
                      <a:lnTo>
                        <a:pt x="1517" y="505"/>
                      </a:lnTo>
                      <a:lnTo>
                        <a:pt x="1517" y="505"/>
                      </a:lnTo>
                      <a:lnTo>
                        <a:pt x="1513" y="505"/>
                      </a:lnTo>
                      <a:lnTo>
                        <a:pt x="1513" y="501"/>
                      </a:lnTo>
                      <a:lnTo>
                        <a:pt x="1513" y="501"/>
                      </a:lnTo>
                      <a:lnTo>
                        <a:pt x="1512" y="499"/>
                      </a:lnTo>
                      <a:lnTo>
                        <a:pt x="1510" y="499"/>
                      </a:lnTo>
                      <a:lnTo>
                        <a:pt x="1510" y="499"/>
                      </a:lnTo>
                      <a:lnTo>
                        <a:pt x="1512" y="499"/>
                      </a:lnTo>
                      <a:lnTo>
                        <a:pt x="1513" y="496"/>
                      </a:lnTo>
                      <a:lnTo>
                        <a:pt x="1513" y="493"/>
                      </a:lnTo>
                      <a:lnTo>
                        <a:pt x="1510" y="493"/>
                      </a:lnTo>
                      <a:lnTo>
                        <a:pt x="1505" y="493"/>
                      </a:lnTo>
                      <a:lnTo>
                        <a:pt x="1505" y="493"/>
                      </a:lnTo>
                      <a:lnTo>
                        <a:pt x="1503" y="493"/>
                      </a:lnTo>
                      <a:lnTo>
                        <a:pt x="1501" y="493"/>
                      </a:lnTo>
                      <a:lnTo>
                        <a:pt x="1499" y="493"/>
                      </a:lnTo>
                      <a:lnTo>
                        <a:pt x="1501" y="489"/>
                      </a:lnTo>
                      <a:lnTo>
                        <a:pt x="1501" y="489"/>
                      </a:lnTo>
                      <a:lnTo>
                        <a:pt x="1503" y="489"/>
                      </a:lnTo>
                      <a:lnTo>
                        <a:pt x="1505" y="489"/>
                      </a:lnTo>
                      <a:lnTo>
                        <a:pt x="1506" y="487"/>
                      </a:lnTo>
                      <a:lnTo>
                        <a:pt x="1506" y="487"/>
                      </a:lnTo>
                      <a:lnTo>
                        <a:pt x="1508" y="486"/>
                      </a:lnTo>
                      <a:lnTo>
                        <a:pt x="1508" y="484"/>
                      </a:lnTo>
                      <a:lnTo>
                        <a:pt x="1508" y="482"/>
                      </a:lnTo>
                      <a:lnTo>
                        <a:pt x="1506" y="482"/>
                      </a:lnTo>
                      <a:lnTo>
                        <a:pt x="1505" y="482"/>
                      </a:lnTo>
                      <a:lnTo>
                        <a:pt x="1505" y="480"/>
                      </a:lnTo>
                      <a:lnTo>
                        <a:pt x="1503" y="480"/>
                      </a:lnTo>
                      <a:lnTo>
                        <a:pt x="1505" y="479"/>
                      </a:lnTo>
                      <a:lnTo>
                        <a:pt x="1505" y="477"/>
                      </a:lnTo>
                      <a:lnTo>
                        <a:pt x="1505" y="475"/>
                      </a:lnTo>
                      <a:lnTo>
                        <a:pt x="1501" y="475"/>
                      </a:lnTo>
                      <a:lnTo>
                        <a:pt x="1501" y="472"/>
                      </a:lnTo>
                      <a:lnTo>
                        <a:pt x="1499" y="472"/>
                      </a:lnTo>
                      <a:lnTo>
                        <a:pt x="1498" y="472"/>
                      </a:lnTo>
                      <a:lnTo>
                        <a:pt x="1496" y="472"/>
                      </a:lnTo>
                      <a:lnTo>
                        <a:pt x="1496" y="473"/>
                      </a:lnTo>
                      <a:lnTo>
                        <a:pt x="1494" y="473"/>
                      </a:lnTo>
                      <a:lnTo>
                        <a:pt x="1494" y="470"/>
                      </a:lnTo>
                      <a:lnTo>
                        <a:pt x="1492" y="470"/>
                      </a:lnTo>
                      <a:lnTo>
                        <a:pt x="1492" y="465"/>
                      </a:lnTo>
                      <a:lnTo>
                        <a:pt x="1491" y="463"/>
                      </a:lnTo>
                      <a:lnTo>
                        <a:pt x="1491" y="459"/>
                      </a:lnTo>
                      <a:lnTo>
                        <a:pt x="1491" y="458"/>
                      </a:lnTo>
                      <a:lnTo>
                        <a:pt x="1492" y="456"/>
                      </a:lnTo>
                      <a:lnTo>
                        <a:pt x="1492" y="452"/>
                      </a:lnTo>
                      <a:lnTo>
                        <a:pt x="1491" y="451"/>
                      </a:lnTo>
                      <a:lnTo>
                        <a:pt x="1489" y="451"/>
                      </a:lnTo>
                      <a:lnTo>
                        <a:pt x="1489" y="445"/>
                      </a:lnTo>
                      <a:lnTo>
                        <a:pt x="1487" y="445"/>
                      </a:lnTo>
                      <a:lnTo>
                        <a:pt x="1489" y="440"/>
                      </a:lnTo>
                      <a:lnTo>
                        <a:pt x="1482" y="440"/>
                      </a:lnTo>
                      <a:lnTo>
                        <a:pt x="1480" y="449"/>
                      </a:lnTo>
                      <a:lnTo>
                        <a:pt x="1480" y="449"/>
                      </a:lnTo>
                      <a:lnTo>
                        <a:pt x="1480" y="449"/>
                      </a:lnTo>
                      <a:lnTo>
                        <a:pt x="1478" y="449"/>
                      </a:lnTo>
                      <a:lnTo>
                        <a:pt x="1478" y="449"/>
                      </a:lnTo>
                      <a:lnTo>
                        <a:pt x="1478" y="454"/>
                      </a:lnTo>
                      <a:lnTo>
                        <a:pt x="1477" y="454"/>
                      </a:lnTo>
                      <a:lnTo>
                        <a:pt x="1475" y="456"/>
                      </a:lnTo>
                      <a:lnTo>
                        <a:pt x="1473" y="458"/>
                      </a:lnTo>
                      <a:lnTo>
                        <a:pt x="1473" y="459"/>
                      </a:lnTo>
                      <a:lnTo>
                        <a:pt x="1473" y="461"/>
                      </a:lnTo>
                      <a:lnTo>
                        <a:pt x="1475" y="463"/>
                      </a:lnTo>
                      <a:lnTo>
                        <a:pt x="1475" y="465"/>
                      </a:lnTo>
                      <a:lnTo>
                        <a:pt x="1473" y="465"/>
                      </a:lnTo>
                      <a:lnTo>
                        <a:pt x="1473" y="468"/>
                      </a:lnTo>
                      <a:lnTo>
                        <a:pt x="1466" y="473"/>
                      </a:lnTo>
                      <a:lnTo>
                        <a:pt x="1466" y="480"/>
                      </a:lnTo>
                      <a:lnTo>
                        <a:pt x="1464" y="479"/>
                      </a:lnTo>
                      <a:lnTo>
                        <a:pt x="1463" y="479"/>
                      </a:lnTo>
                      <a:lnTo>
                        <a:pt x="1461" y="479"/>
                      </a:lnTo>
                      <a:lnTo>
                        <a:pt x="1459" y="482"/>
                      </a:lnTo>
                      <a:lnTo>
                        <a:pt x="1459" y="482"/>
                      </a:lnTo>
                      <a:lnTo>
                        <a:pt x="1459" y="486"/>
                      </a:lnTo>
                      <a:lnTo>
                        <a:pt x="1457" y="486"/>
                      </a:lnTo>
                      <a:lnTo>
                        <a:pt x="1457" y="486"/>
                      </a:lnTo>
                      <a:lnTo>
                        <a:pt x="1457" y="486"/>
                      </a:lnTo>
                      <a:lnTo>
                        <a:pt x="1457" y="487"/>
                      </a:lnTo>
                      <a:lnTo>
                        <a:pt x="1457" y="487"/>
                      </a:lnTo>
                      <a:lnTo>
                        <a:pt x="1454" y="487"/>
                      </a:lnTo>
                      <a:lnTo>
                        <a:pt x="1454" y="489"/>
                      </a:lnTo>
                      <a:lnTo>
                        <a:pt x="1450" y="489"/>
                      </a:lnTo>
                      <a:lnTo>
                        <a:pt x="1450" y="491"/>
                      </a:lnTo>
                      <a:lnTo>
                        <a:pt x="1447" y="493"/>
                      </a:lnTo>
                      <a:lnTo>
                        <a:pt x="1447" y="489"/>
                      </a:lnTo>
                      <a:lnTo>
                        <a:pt x="1445" y="487"/>
                      </a:lnTo>
                      <a:lnTo>
                        <a:pt x="1445" y="486"/>
                      </a:lnTo>
                      <a:lnTo>
                        <a:pt x="1442" y="484"/>
                      </a:lnTo>
                      <a:lnTo>
                        <a:pt x="1442" y="482"/>
                      </a:lnTo>
                      <a:lnTo>
                        <a:pt x="1438" y="480"/>
                      </a:lnTo>
                      <a:lnTo>
                        <a:pt x="1438" y="482"/>
                      </a:lnTo>
                      <a:lnTo>
                        <a:pt x="1436" y="484"/>
                      </a:lnTo>
                      <a:lnTo>
                        <a:pt x="1436" y="486"/>
                      </a:lnTo>
                      <a:lnTo>
                        <a:pt x="1436" y="486"/>
                      </a:lnTo>
                      <a:lnTo>
                        <a:pt x="1435" y="486"/>
                      </a:lnTo>
                      <a:lnTo>
                        <a:pt x="1435" y="484"/>
                      </a:lnTo>
                      <a:lnTo>
                        <a:pt x="1433" y="482"/>
                      </a:lnTo>
                      <a:lnTo>
                        <a:pt x="1433" y="477"/>
                      </a:lnTo>
                      <a:lnTo>
                        <a:pt x="1433" y="477"/>
                      </a:lnTo>
                      <a:lnTo>
                        <a:pt x="1431" y="473"/>
                      </a:lnTo>
                      <a:lnTo>
                        <a:pt x="1424" y="473"/>
                      </a:lnTo>
                      <a:lnTo>
                        <a:pt x="1424" y="472"/>
                      </a:lnTo>
                      <a:lnTo>
                        <a:pt x="1421" y="472"/>
                      </a:lnTo>
                      <a:lnTo>
                        <a:pt x="1421" y="472"/>
                      </a:lnTo>
                      <a:lnTo>
                        <a:pt x="1419" y="472"/>
                      </a:lnTo>
                      <a:lnTo>
                        <a:pt x="1417" y="472"/>
                      </a:lnTo>
                      <a:lnTo>
                        <a:pt x="1416" y="470"/>
                      </a:lnTo>
                      <a:lnTo>
                        <a:pt x="1414" y="468"/>
                      </a:lnTo>
                      <a:lnTo>
                        <a:pt x="1412" y="466"/>
                      </a:lnTo>
                      <a:lnTo>
                        <a:pt x="1412" y="466"/>
                      </a:lnTo>
                      <a:lnTo>
                        <a:pt x="1412" y="465"/>
                      </a:lnTo>
                      <a:lnTo>
                        <a:pt x="1412" y="461"/>
                      </a:lnTo>
                      <a:lnTo>
                        <a:pt x="1414" y="459"/>
                      </a:lnTo>
                      <a:lnTo>
                        <a:pt x="1414" y="456"/>
                      </a:lnTo>
                      <a:lnTo>
                        <a:pt x="1414" y="452"/>
                      </a:lnTo>
                      <a:lnTo>
                        <a:pt x="1412" y="451"/>
                      </a:lnTo>
                      <a:lnTo>
                        <a:pt x="1410" y="449"/>
                      </a:lnTo>
                      <a:lnTo>
                        <a:pt x="1410" y="447"/>
                      </a:lnTo>
                      <a:lnTo>
                        <a:pt x="1410" y="444"/>
                      </a:lnTo>
                      <a:lnTo>
                        <a:pt x="1414" y="444"/>
                      </a:lnTo>
                      <a:lnTo>
                        <a:pt x="1414" y="442"/>
                      </a:lnTo>
                      <a:lnTo>
                        <a:pt x="1416" y="442"/>
                      </a:lnTo>
                      <a:lnTo>
                        <a:pt x="1416" y="440"/>
                      </a:lnTo>
                      <a:lnTo>
                        <a:pt x="1412" y="440"/>
                      </a:lnTo>
                      <a:lnTo>
                        <a:pt x="1414" y="437"/>
                      </a:lnTo>
                      <a:lnTo>
                        <a:pt x="1414" y="437"/>
                      </a:lnTo>
                      <a:lnTo>
                        <a:pt x="1414" y="435"/>
                      </a:lnTo>
                      <a:lnTo>
                        <a:pt x="1416" y="435"/>
                      </a:lnTo>
                      <a:lnTo>
                        <a:pt x="1416" y="431"/>
                      </a:lnTo>
                      <a:lnTo>
                        <a:pt x="1417" y="431"/>
                      </a:lnTo>
                      <a:lnTo>
                        <a:pt x="1419" y="430"/>
                      </a:lnTo>
                      <a:lnTo>
                        <a:pt x="1419" y="428"/>
                      </a:lnTo>
                      <a:lnTo>
                        <a:pt x="1421" y="426"/>
                      </a:lnTo>
                      <a:lnTo>
                        <a:pt x="1417" y="426"/>
                      </a:lnTo>
                      <a:lnTo>
                        <a:pt x="1416" y="428"/>
                      </a:lnTo>
                      <a:lnTo>
                        <a:pt x="1416" y="428"/>
                      </a:lnTo>
                      <a:lnTo>
                        <a:pt x="1414" y="430"/>
                      </a:lnTo>
                      <a:lnTo>
                        <a:pt x="1414" y="428"/>
                      </a:lnTo>
                      <a:lnTo>
                        <a:pt x="1412" y="428"/>
                      </a:lnTo>
                      <a:lnTo>
                        <a:pt x="1412" y="428"/>
                      </a:lnTo>
                      <a:lnTo>
                        <a:pt x="1403" y="428"/>
                      </a:lnTo>
                      <a:lnTo>
                        <a:pt x="1403" y="426"/>
                      </a:lnTo>
                      <a:lnTo>
                        <a:pt x="1403" y="426"/>
                      </a:lnTo>
                      <a:lnTo>
                        <a:pt x="1403" y="423"/>
                      </a:lnTo>
                      <a:lnTo>
                        <a:pt x="1409" y="421"/>
                      </a:lnTo>
                      <a:lnTo>
                        <a:pt x="1409" y="419"/>
                      </a:lnTo>
                      <a:lnTo>
                        <a:pt x="1403" y="419"/>
                      </a:lnTo>
                      <a:lnTo>
                        <a:pt x="1403" y="417"/>
                      </a:lnTo>
                      <a:lnTo>
                        <a:pt x="1396" y="417"/>
                      </a:lnTo>
                      <a:lnTo>
                        <a:pt x="1396" y="419"/>
                      </a:lnTo>
                      <a:lnTo>
                        <a:pt x="1386" y="417"/>
                      </a:lnTo>
                      <a:lnTo>
                        <a:pt x="1386" y="416"/>
                      </a:lnTo>
                      <a:lnTo>
                        <a:pt x="1384" y="412"/>
                      </a:lnTo>
                      <a:lnTo>
                        <a:pt x="1382" y="412"/>
                      </a:lnTo>
                      <a:lnTo>
                        <a:pt x="1381" y="407"/>
                      </a:lnTo>
                      <a:lnTo>
                        <a:pt x="1379" y="405"/>
                      </a:lnTo>
                      <a:lnTo>
                        <a:pt x="1377" y="405"/>
                      </a:lnTo>
                      <a:lnTo>
                        <a:pt x="1374" y="403"/>
                      </a:lnTo>
                      <a:lnTo>
                        <a:pt x="1374" y="400"/>
                      </a:lnTo>
                      <a:lnTo>
                        <a:pt x="1370" y="398"/>
                      </a:lnTo>
                      <a:lnTo>
                        <a:pt x="1367" y="395"/>
                      </a:lnTo>
                      <a:lnTo>
                        <a:pt x="1361" y="393"/>
                      </a:lnTo>
                      <a:lnTo>
                        <a:pt x="1361" y="391"/>
                      </a:lnTo>
                      <a:lnTo>
                        <a:pt x="1358" y="391"/>
                      </a:lnTo>
                      <a:lnTo>
                        <a:pt x="1358" y="391"/>
                      </a:lnTo>
                      <a:lnTo>
                        <a:pt x="1356" y="390"/>
                      </a:lnTo>
                      <a:lnTo>
                        <a:pt x="1353" y="393"/>
                      </a:lnTo>
                      <a:lnTo>
                        <a:pt x="1351" y="395"/>
                      </a:lnTo>
                      <a:lnTo>
                        <a:pt x="1347" y="397"/>
                      </a:lnTo>
                      <a:lnTo>
                        <a:pt x="1344" y="400"/>
                      </a:lnTo>
                      <a:lnTo>
                        <a:pt x="1340" y="400"/>
                      </a:lnTo>
                      <a:lnTo>
                        <a:pt x="1337" y="398"/>
                      </a:lnTo>
                      <a:lnTo>
                        <a:pt x="1334" y="397"/>
                      </a:lnTo>
                      <a:lnTo>
                        <a:pt x="1320" y="398"/>
                      </a:lnTo>
                      <a:lnTo>
                        <a:pt x="1320" y="397"/>
                      </a:lnTo>
                      <a:lnTo>
                        <a:pt x="1318" y="397"/>
                      </a:lnTo>
                      <a:lnTo>
                        <a:pt x="1316" y="395"/>
                      </a:lnTo>
                      <a:lnTo>
                        <a:pt x="1314" y="397"/>
                      </a:lnTo>
                      <a:lnTo>
                        <a:pt x="1313" y="397"/>
                      </a:lnTo>
                      <a:lnTo>
                        <a:pt x="1311" y="397"/>
                      </a:lnTo>
                      <a:lnTo>
                        <a:pt x="1309" y="395"/>
                      </a:lnTo>
                      <a:lnTo>
                        <a:pt x="1306" y="395"/>
                      </a:lnTo>
                      <a:lnTo>
                        <a:pt x="1302" y="395"/>
                      </a:lnTo>
                      <a:lnTo>
                        <a:pt x="1302" y="395"/>
                      </a:lnTo>
                      <a:lnTo>
                        <a:pt x="1300" y="395"/>
                      </a:lnTo>
                      <a:lnTo>
                        <a:pt x="1300" y="397"/>
                      </a:lnTo>
                      <a:lnTo>
                        <a:pt x="1297" y="397"/>
                      </a:lnTo>
                      <a:lnTo>
                        <a:pt x="1295" y="397"/>
                      </a:lnTo>
                      <a:lnTo>
                        <a:pt x="1293" y="398"/>
                      </a:lnTo>
                      <a:lnTo>
                        <a:pt x="1293" y="398"/>
                      </a:lnTo>
                      <a:lnTo>
                        <a:pt x="1293" y="398"/>
                      </a:lnTo>
                      <a:lnTo>
                        <a:pt x="1293" y="402"/>
                      </a:lnTo>
                      <a:lnTo>
                        <a:pt x="1295" y="403"/>
                      </a:lnTo>
                      <a:lnTo>
                        <a:pt x="1295" y="405"/>
                      </a:lnTo>
                      <a:lnTo>
                        <a:pt x="1297" y="405"/>
                      </a:lnTo>
                      <a:lnTo>
                        <a:pt x="1299" y="405"/>
                      </a:lnTo>
                      <a:lnTo>
                        <a:pt x="1299" y="405"/>
                      </a:lnTo>
                      <a:lnTo>
                        <a:pt x="1300" y="405"/>
                      </a:lnTo>
                      <a:lnTo>
                        <a:pt x="1300" y="409"/>
                      </a:lnTo>
                      <a:lnTo>
                        <a:pt x="1300" y="410"/>
                      </a:lnTo>
                      <a:lnTo>
                        <a:pt x="1299" y="410"/>
                      </a:lnTo>
                      <a:lnTo>
                        <a:pt x="1299" y="410"/>
                      </a:lnTo>
                      <a:lnTo>
                        <a:pt x="1297" y="410"/>
                      </a:lnTo>
                      <a:lnTo>
                        <a:pt x="1299" y="412"/>
                      </a:lnTo>
                      <a:lnTo>
                        <a:pt x="1299" y="414"/>
                      </a:lnTo>
                      <a:lnTo>
                        <a:pt x="1299" y="416"/>
                      </a:lnTo>
                      <a:lnTo>
                        <a:pt x="1297" y="416"/>
                      </a:lnTo>
                      <a:lnTo>
                        <a:pt x="1297" y="417"/>
                      </a:lnTo>
                      <a:lnTo>
                        <a:pt x="1293" y="421"/>
                      </a:lnTo>
                      <a:lnTo>
                        <a:pt x="1292" y="426"/>
                      </a:lnTo>
                      <a:lnTo>
                        <a:pt x="1292" y="426"/>
                      </a:lnTo>
                      <a:lnTo>
                        <a:pt x="1292" y="428"/>
                      </a:lnTo>
                      <a:lnTo>
                        <a:pt x="1295" y="430"/>
                      </a:lnTo>
                      <a:lnTo>
                        <a:pt x="1299" y="430"/>
                      </a:lnTo>
                      <a:lnTo>
                        <a:pt x="1297" y="431"/>
                      </a:lnTo>
                      <a:lnTo>
                        <a:pt x="1295" y="433"/>
                      </a:lnTo>
                      <a:lnTo>
                        <a:pt x="1297" y="444"/>
                      </a:lnTo>
                      <a:lnTo>
                        <a:pt x="1297" y="444"/>
                      </a:lnTo>
                      <a:lnTo>
                        <a:pt x="1297" y="447"/>
                      </a:lnTo>
                      <a:lnTo>
                        <a:pt x="1297" y="447"/>
                      </a:lnTo>
                      <a:lnTo>
                        <a:pt x="1297" y="449"/>
                      </a:lnTo>
                      <a:lnTo>
                        <a:pt x="1300" y="449"/>
                      </a:lnTo>
                      <a:lnTo>
                        <a:pt x="1300" y="452"/>
                      </a:lnTo>
                      <a:lnTo>
                        <a:pt x="1299" y="452"/>
                      </a:lnTo>
                      <a:lnTo>
                        <a:pt x="1299" y="456"/>
                      </a:lnTo>
                      <a:lnTo>
                        <a:pt x="1297" y="456"/>
                      </a:lnTo>
                      <a:lnTo>
                        <a:pt x="1297" y="458"/>
                      </a:lnTo>
                      <a:lnTo>
                        <a:pt x="1297" y="456"/>
                      </a:lnTo>
                      <a:lnTo>
                        <a:pt x="1295" y="456"/>
                      </a:lnTo>
                      <a:lnTo>
                        <a:pt x="1293" y="456"/>
                      </a:lnTo>
                      <a:lnTo>
                        <a:pt x="1293" y="459"/>
                      </a:lnTo>
                      <a:lnTo>
                        <a:pt x="1295" y="459"/>
                      </a:lnTo>
                      <a:lnTo>
                        <a:pt x="1295" y="465"/>
                      </a:lnTo>
                      <a:lnTo>
                        <a:pt x="1293" y="465"/>
                      </a:lnTo>
                      <a:lnTo>
                        <a:pt x="1283" y="468"/>
                      </a:lnTo>
                      <a:lnTo>
                        <a:pt x="1283" y="470"/>
                      </a:lnTo>
                      <a:lnTo>
                        <a:pt x="1281" y="472"/>
                      </a:lnTo>
                      <a:lnTo>
                        <a:pt x="1281" y="475"/>
                      </a:lnTo>
                      <a:lnTo>
                        <a:pt x="1281" y="477"/>
                      </a:lnTo>
                      <a:lnTo>
                        <a:pt x="1281" y="480"/>
                      </a:lnTo>
                      <a:lnTo>
                        <a:pt x="1286" y="480"/>
                      </a:lnTo>
                      <a:lnTo>
                        <a:pt x="1286" y="482"/>
                      </a:lnTo>
                      <a:lnTo>
                        <a:pt x="1288" y="482"/>
                      </a:lnTo>
                      <a:lnTo>
                        <a:pt x="1288" y="484"/>
                      </a:lnTo>
                      <a:lnTo>
                        <a:pt x="1290" y="487"/>
                      </a:lnTo>
                      <a:lnTo>
                        <a:pt x="1293" y="487"/>
                      </a:lnTo>
                      <a:lnTo>
                        <a:pt x="1297" y="489"/>
                      </a:lnTo>
                      <a:lnTo>
                        <a:pt x="1297" y="494"/>
                      </a:lnTo>
                      <a:lnTo>
                        <a:pt x="1300" y="496"/>
                      </a:lnTo>
                      <a:lnTo>
                        <a:pt x="1300" y="503"/>
                      </a:lnTo>
                      <a:lnTo>
                        <a:pt x="1304" y="505"/>
                      </a:lnTo>
                      <a:lnTo>
                        <a:pt x="1309" y="517"/>
                      </a:lnTo>
                      <a:lnTo>
                        <a:pt x="1313" y="519"/>
                      </a:lnTo>
                      <a:lnTo>
                        <a:pt x="1313" y="520"/>
                      </a:lnTo>
                      <a:lnTo>
                        <a:pt x="1314" y="520"/>
                      </a:lnTo>
                      <a:lnTo>
                        <a:pt x="1313" y="524"/>
                      </a:lnTo>
                      <a:lnTo>
                        <a:pt x="1311" y="527"/>
                      </a:lnTo>
                      <a:lnTo>
                        <a:pt x="1309" y="531"/>
                      </a:lnTo>
                      <a:lnTo>
                        <a:pt x="1309" y="533"/>
                      </a:lnTo>
                      <a:lnTo>
                        <a:pt x="1309" y="534"/>
                      </a:lnTo>
                      <a:lnTo>
                        <a:pt x="1309" y="538"/>
                      </a:lnTo>
                      <a:lnTo>
                        <a:pt x="1309" y="541"/>
                      </a:lnTo>
                      <a:lnTo>
                        <a:pt x="1313" y="541"/>
                      </a:lnTo>
                      <a:lnTo>
                        <a:pt x="1313" y="534"/>
                      </a:lnTo>
                      <a:lnTo>
                        <a:pt x="1313" y="534"/>
                      </a:lnTo>
                      <a:lnTo>
                        <a:pt x="1314" y="538"/>
                      </a:lnTo>
                      <a:lnTo>
                        <a:pt x="1316" y="540"/>
                      </a:lnTo>
                      <a:lnTo>
                        <a:pt x="1316" y="543"/>
                      </a:lnTo>
                      <a:lnTo>
                        <a:pt x="1314" y="543"/>
                      </a:lnTo>
                      <a:lnTo>
                        <a:pt x="1313" y="543"/>
                      </a:lnTo>
                      <a:lnTo>
                        <a:pt x="1309" y="545"/>
                      </a:lnTo>
                      <a:lnTo>
                        <a:pt x="1309" y="545"/>
                      </a:lnTo>
                      <a:lnTo>
                        <a:pt x="1307" y="545"/>
                      </a:lnTo>
                      <a:lnTo>
                        <a:pt x="1307" y="550"/>
                      </a:lnTo>
                      <a:lnTo>
                        <a:pt x="1300" y="555"/>
                      </a:lnTo>
                      <a:lnTo>
                        <a:pt x="1300" y="559"/>
                      </a:lnTo>
                      <a:lnTo>
                        <a:pt x="1297" y="561"/>
                      </a:lnTo>
                      <a:lnTo>
                        <a:pt x="1292" y="568"/>
                      </a:lnTo>
                      <a:lnTo>
                        <a:pt x="1290" y="568"/>
                      </a:lnTo>
                      <a:lnTo>
                        <a:pt x="1290" y="569"/>
                      </a:lnTo>
                      <a:lnTo>
                        <a:pt x="1283" y="571"/>
                      </a:lnTo>
                      <a:lnTo>
                        <a:pt x="1278" y="575"/>
                      </a:lnTo>
                      <a:lnTo>
                        <a:pt x="1272" y="578"/>
                      </a:lnTo>
                      <a:lnTo>
                        <a:pt x="1272" y="592"/>
                      </a:lnTo>
                      <a:lnTo>
                        <a:pt x="1274" y="594"/>
                      </a:lnTo>
                      <a:lnTo>
                        <a:pt x="1276" y="596"/>
                      </a:lnTo>
                      <a:lnTo>
                        <a:pt x="1279" y="597"/>
                      </a:lnTo>
                      <a:lnTo>
                        <a:pt x="1279" y="613"/>
                      </a:lnTo>
                      <a:lnTo>
                        <a:pt x="1279" y="613"/>
                      </a:lnTo>
                      <a:lnTo>
                        <a:pt x="1279" y="620"/>
                      </a:lnTo>
                      <a:lnTo>
                        <a:pt x="1281" y="620"/>
                      </a:lnTo>
                      <a:lnTo>
                        <a:pt x="1281" y="623"/>
                      </a:lnTo>
                      <a:lnTo>
                        <a:pt x="1279" y="623"/>
                      </a:lnTo>
                      <a:lnTo>
                        <a:pt x="1281" y="625"/>
                      </a:lnTo>
                      <a:lnTo>
                        <a:pt x="1281" y="627"/>
                      </a:lnTo>
                      <a:lnTo>
                        <a:pt x="1283" y="629"/>
                      </a:lnTo>
                      <a:lnTo>
                        <a:pt x="1283" y="629"/>
                      </a:lnTo>
                      <a:lnTo>
                        <a:pt x="1283" y="629"/>
                      </a:lnTo>
                      <a:lnTo>
                        <a:pt x="1283" y="634"/>
                      </a:lnTo>
                      <a:lnTo>
                        <a:pt x="1279" y="634"/>
                      </a:lnTo>
                      <a:lnTo>
                        <a:pt x="1279" y="637"/>
                      </a:lnTo>
                      <a:lnTo>
                        <a:pt x="1279" y="637"/>
                      </a:lnTo>
                      <a:lnTo>
                        <a:pt x="1279" y="639"/>
                      </a:lnTo>
                      <a:lnTo>
                        <a:pt x="1278" y="639"/>
                      </a:lnTo>
                      <a:lnTo>
                        <a:pt x="1279" y="646"/>
                      </a:lnTo>
                      <a:lnTo>
                        <a:pt x="1278" y="646"/>
                      </a:lnTo>
                      <a:lnTo>
                        <a:pt x="1278" y="646"/>
                      </a:lnTo>
                      <a:lnTo>
                        <a:pt x="1272" y="646"/>
                      </a:lnTo>
                      <a:lnTo>
                        <a:pt x="1271" y="648"/>
                      </a:lnTo>
                      <a:lnTo>
                        <a:pt x="1269" y="650"/>
                      </a:lnTo>
                      <a:lnTo>
                        <a:pt x="1269" y="653"/>
                      </a:lnTo>
                      <a:lnTo>
                        <a:pt x="1255" y="651"/>
                      </a:lnTo>
                      <a:lnTo>
                        <a:pt x="1255" y="648"/>
                      </a:lnTo>
                      <a:lnTo>
                        <a:pt x="1255" y="648"/>
                      </a:lnTo>
                      <a:lnTo>
                        <a:pt x="1253" y="644"/>
                      </a:lnTo>
                      <a:lnTo>
                        <a:pt x="1250" y="641"/>
                      </a:lnTo>
                      <a:lnTo>
                        <a:pt x="1246" y="641"/>
                      </a:lnTo>
                      <a:lnTo>
                        <a:pt x="1244" y="637"/>
                      </a:lnTo>
                      <a:lnTo>
                        <a:pt x="1243" y="636"/>
                      </a:lnTo>
                      <a:lnTo>
                        <a:pt x="1241" y="634"/>
                      </a:lnTo>
                      <a:lnTo>
                        <a:pt x="1241" y="632"/>
                      </a:lnTo>
                      <a:lnTo>
                        <a:pt x="1241" y="630"/>
                      </a:lnTo>
                      <a:lnTo>
                        <a:pt x="1243" y="629"/>
                      </a:lnTo>
                      <a:lnTo>
                        <a:pt x="1241" y="627"/>
                      </a:lnTo>
                      <a:lnTo>
                        <a:pt x="1239" y="625"/>
                      </a:lnTo>
                      <a:lnTo>
                        <a:pt x="1238" y="622"/>
                      </a:lnTo>
                      <a:lnTo>
                        <a:pt x="1236" y="620"/>
                      </a:lnTo>
                      <a:lnTo>
                        <a:pt x="1232" y="620"/>
                      </a:lnTo>
                      <a:lnTo>
                        <a:pt x="1234" y="608"/>
                      </a:lnTo>
                      <a:lnTo>
                        <a:pt x="1232" y="608"/>
                      </a:lnTo>
                      <a:lnTo>
                        <a:pt x="1232" y="601"/>
                      </a:lnTo>
                      <a:lnTo>
                        <a:pt x="1234" y="599"/>
                      </a:lnTo>
                      <a:lnTo>
                        <a:pt x="1234" y="597"/>
                      </a:lnTo>
                      <a:lnTo>
                        <a:pt x="1234" y="594"/>
                      </a:lnTo>
                      <a:lnTo>
                        <a:pt x="1232" y="594"/>
                      </a:lnTo>
                      <a:lnTo>
                        <a:pt x="1232" y="590"/>
                      </a:lnTo>
                      <a:lnTo>
                        <a:pt x="1231" y="590"/>
                      </a:lnTo>
                      <a:lnTo>
                        <a:pt x="1232" y="585"/>
                      </a:lnTo>
                      <a:lnTo>
                        <a:pt x="1232" y="585"/>
                      </a:lnTo>
                      <a:lnTo>
                        <a:pt x="1234" y="571"/>
                      </a:lnTo>
                      <a:lnTo>
                        <a:pt x="1229" y="569"/>
                      </a:lnTo>
                      <a:lnTo>
                        <a:pt x="1225" y="568"/>
                      </a:lnTo>
                      <a:lnTo>
                        <a:pt x="1225" y="568"/>
                      </a:lnTo>
                      <a:lnTo>
                        <a:pt x="1222" y="568"/>
                      </a:lnTo>
                      <a:lnTo>
                        <a:pt x="1222" y="566"/>
                      </a:lnTo>
                      <a:lnTo>
                        <a:pt x="1217" y="568"/>
                      </a:lnTo>
                      <a:lnTo>
                        <a:pt x="1217" y="566"/>
                      </a:lnTo>
                      <a:lnTo>
                        <a:pt x="1213" y="566"/>
                      </a:lnTo>
                      <a:lnTo>
                        <a:pt x="1213" y="564"/>
                      </a:lnTo>
                      <a:lnTo>
                        <a:pt x="1203" y="566"/>
                      </a:lnTo>
                      <a:lnTo>
                        <a:pt x="1203" y="564"/>
                      </a:lnTo>
                      <a:lnTo>
                        <a:pt x="1203" y="564"/>
                      </a:lnTo>
                      <a:lnTo>
                        <a:pt x="1201" y="564"/>
                      </a:lnTo>
                      <a:lnTo>
                        <a:pt x="1201" y="566"/>
                      </a:lnTo>
                      <a:lnTo>
                        <a:pt x="1196" y="566"/>
                      </a:lnTo>
                      <a:lnTo>
                        <a:pt x="1194" y="562"/>
                      </a:lnTo>
                      <a:lnTo>
                        <a:pt x="1189" y="562"/>
                      </a:lnTo>
                      <a:lnTo>
                        <a:pt x="1189" y="559"/>
                      </a:lnTo>
                      <a:lnTo>
                        <a:pt x="1182" y="559"/>
                      </a:lnTo>
                      <a:lnTo>
                        <a:pt x="1180" y="554"/>
                      </a:lnTo>
                      <a:lnTo>
                        <a:pt x="1178" y="554"/>
                      </a:lnTo>
                      <a:lnTo>
                        <a:pt x="1175" y="554"/>
                      </a:lnTo>
                      <a:lnTo>
                        <a:pt x="1173" y="555"/>
                      </a:lnTo>
                      <a:lnTo>
                        <a:pt x="1169" y="554"/>
                      </a:lnTo>
                      <a:lnTo>
                        <a:pt x="1169" y="554"/>
                      </a:lnTo>
                      <a:lnTo>
                        <a:pt x="1168" y="552"/>
                      </a:lnTo>
                      <a:lnTo>
                        <a:pt x="1168" y="552"/>
                      </a:lnTo>
                      <a:lnTo>
                        <a:pt x="1168" y="552"/>
                      </a:lnTo>
                      <a:lnTo>
                        <a:pt x="1168" y="552"/>
                      </a:lnTo>
                      <a:lnTo>
                        <a:pt x="1166" y="550"/>
                      </a:lnTo>
                      <a:lnTo>
                        <a:pt x="1166" y="550"/>
                      </a:lnTo>
                      <a:lnTo>
                        <a:pt x="1164" y="547"/>
                      </a:lnTo>
                      <a:lnTo>
                        <a:pt x="1161" y="547"/>
                      </a:lnTo>
                      <a:lnTo>
                        <a:pt x="1157" y="547"/>
                      </a:lnTo>
                      <a:lnTo>
                        <a:pt x="1154" y="547"/>
                      </a:lnTo>
                      <a:lnTo>
                        <a:pt x="1154" y="543"/>
                      </a:lnTo>
                      <a:lnTo>
                        <a:pt x="1154" y="540"/>
                      </a:lnTo>
                      <a:lnTo>
                        <a:pt x="1152" y="538"/>
                      </a:lnTo>
                      <a:lnTo>
                        <a:pt x="1150" y="536"/>
                      </a:lnTo>
                      <a:lnTo>
                        <a:pt x="1150" y="536"/>
                      </a:lnTo>
                      <a:lnTo>
                        <a:pt x="1150" y="533"/>
                      </a:lnTo>
                      <a:lnTo>
                        <a:pt x="1148" y="533"/>
                      </a:lnTo>
                      <a:lnTo>
                        <a:pt x="1148" y="531"/>
                      </a:lnTo>
                      <a:lnTo>
                        <a:pt x="1142" y="531"/>
                      </a:lnTo>
                      <a:lnTo>
                        <a:pt x="1136" y="526"/>
                      </a:lnTo>
                      <a:lnTo>
                        <a:pt x="1131" y="526"/>
                      </a:lnTo>
                      <a:lnTo>
                        <a:pt x="1131" y="524"/>
                      </a:lnTo>
                      <a:lnTo>
                        <a:pt x="1126" y="524"/>
                      </a:lnTo>
                      <a:lnTo>
                        <a:pt x="1124" y="520"/>
                      </a:lnTo>
                      <a:lnTo>
                        <a:pt x="1117" y="520"/>
                      </a:lnTo>
                      <a:lnTo>
                        <a:pt x="1117" y="517"/>
                      </a:lnTo>
                      <a:lnTo>
                        <a:pt x="1115" y="517"/>
                      </a:lnTo>
                      <a:lnTo>
                        <a:pt x="1114" y="515"/>
                      </a:lnTo>
                      <a:lnTo>
                        <a:pt x="1112" y="515"/>
                      </a:lnTo>
                      <a:lnTo>
                        <a:pt x="1110" y="513"/>
                      </a:lnTo>
                      <a:lnTo>
                        <a:pt x="1100" y="513"/>
                      </a:lnTo>
                      <a:lnTo>
                        <a:pt x="1100" y="515"/>
                      </a:lnTo>
                      <a:lnTo>
                        <a:pt x="1098" y="515"/>
                      </a:lnTo>
                      <a:lnTo>
                        <a:pt x="1098" y="517"/>
                      </a:lnTo>
                      <a:lnTo>
                        <a:pt x="1093" y="517"/>
                      </a:lnTo>
                      <a:lnTo>
                        <a:pt x="1093" y="517"/>
                      </a:lnTo>
                      <a:lnTo>
                        <a:pt x="1091" y="519"/>
                      </a:lnTo>
                      <a:lnTo>
                        <a:pt x="1089" y="519"/>
                      </a:lnTo>
                      <a:lnTo>
                        <a:pt x="1089" y="517"/>
                      </a:lnTo>
                      <a:lnTo>
                        <a:pt x="1087" y="515"/>
                      </a:lnTo>
                      <a:lnTo>
                        <a:pt x="1087" y="513"/>
                      </a:lnTo>
                      <a:lnTo>
                        <a:pt x="1089" y="513"/>
                      </a:lnTo>
                      <a:lnTo>
                        <a:pt x="1089" y="512"/>
                      </a:lnTo>
                      <a:lnTo>
                        <a:pt x="1087" y="512"/>
                      </a:lnTo>
                      <a:lnTo>
                        <a:pt x="1087" y="508"/>
                      </a:lnTo>
                      <a:lnTo>
                        <a:pt x="1087" y="508"/>
                      </a:lnTo>
                      <a:lnTo>
                        <a:pt x="1087" y="505"/>
                      </a:lnTo>
                      <a:lnTo>
                        <a:pt x="1084" y="505"/>
                      </a:lnTo>
                      <a:lnTo>
                        <a:pt x="1084" y="503"/>
                      </a:lnTo>
                      <a:lnTo>
                        <a:pt x="1084" y="503"/>
                      </a:lnTo>
                      <a:lnTo>
                        <a:pt x="1084" y="499"/>
                      </a:lnTo>
                      <a:lnTo>
                        <a:pt x="1082" y="499"/>
                      </a:lnTo>
                      <a:lnTo>
                        <a:pt x="1082" y="493"/>
                      </a:lnTo>
                      <a:lnTo>
                        <a:pt x="1079" y="491"/>
                      </a:lnTo>
                      <a:lnTo>
                        <a:pt x="1079" y="487"/>
                      </a:lnTo>
                      <a:lnTo>
                        <a:pt x="1079" y="487"/>
                      </a:lnTo>
                      <a:lnTo>
                        <a:pt x="1079" y="486"/>
                      </a:lnTo>
                      <a:lnTo>
                        <a:pt x="1077" y="486"/>
                      </a:lnTo>
                      <a:lnTo>
                        <a:pt x="1077" y="484"/>
                      </a:lnTo>
                      <a:lnTo>
                        <a:pt x="1075" y="482"/>
                      </a:lnTo>
                      <a:lnTo>
                        <a:pt x="1075" y="479"/>
                      </a:lnTo>
                      <a:lnTo>
                        <a:pt x="1073" y="479"/>
                      </a:lnTo>
                      <a:lnTo>
                        <a:pt x="1073" y="479"/>
                      </a:lnTo>
                      <a:lnTo>
                        <a:pt x="1061" y="479"/>
                      </a:lnTo>
                      <a:lnTo>
                        <a:pt x="1061" y="479"/>
                      </a:lnTo>
                      <a:lnTo>
                        <a:pt x="1061" y="479"/>
                      </a:lnTo>
                      <a:lnTo>
                        <a:pt x="1059" y="479"/>
                      </a:lnTo>
                      <a:lnTo>
                        <a:pt x="1058" y="479"/>
                      </a:lnTo>
                      <a:lnTo>
                        <a:pt x="1058" y="480"/>
                      </a:lnTo>
                      <a:lnTo>
                        <a:pt x="1056" y="480"/>
                      </a:lnTo>
                      <a:lnTo>
                        <a:pt x="1054" y="479"/>
                      </a:lnTo>
                      <a:lnTo>
                        <a:pt x="1052" y="477"/>
                      </a:lnTo>
                      <a:lnTo>
                        <a:pt x="1051" y="473"/>
                      </a:lnTo>
                      <a:lnTo>
                        <a:pt x="1051" y="468"/>
                      </a:lnTo>
                      <a:lnTo>
                        <a:pt x="1051" y="465"/>
                      </a:lnTo>
                      <a:lnTo>
                        <a:pt x="1047" y="463"/>
                      </a:lnTo>
                      <a:lnTo>
                        <a:pt x="1047" y="461"/>
                      </a:lnTo>
                      <a:lnTo>
                        <a:pt x="1046" y="461"/>
                      </a:lnTo>
                      <a:lnTo>
                        <a:pt x="1047" y="459"/>
                      </a:lnTo>
                      <a:lnTo>
                        <a:pt x="1049" y="459"/>
                      </a:lnTo>
                      <a:lnTo>
                        <a:pt x="1049" y="458"/>
                      </a:lnTo>
                      <a:lnTo>
                        <a:pt x="1049" y="449"/>
                      </a:lnTo>
                      <a:lnTo>
                        <a:pt x="1051" y="449"/>
                      </a:lnTo>
                      <a:lnTo>
                        <a:pt x="1051" y="445"/>
                      </a:lnTo>
                      <a:lnTo>
                        <a:pt x="1052" y="445"/>
                      </a:lnTo>
                      <a:lnTo>
                        <a:pt x="1054" y="442"/>
                      </a:lnTo>
                      <a:lnTo>
                        <a:pt x="1056" y="442"/>
                      </a:lnTo>
                      <a:lnTo>
                        <a:pt x="1056" y="437"/>
                      </a:lnTo>
                      <a:lnTo>
                        <a:pt x="1054" y="437"/>
                      </a:lnTo>
                      <a:lnTo>
                        <a:pt x="1054" y="437"/>
                      </a:lnTo>
                      <a:lnTo>
                        <a:pt x="1054" y="437"/>
                      </a:lnTo>
                      <a:lnTo>
                        <a:pt x="1052" y="435"/>
                      </a:lnTo>
                      <a:lnTo>
                        <a:pt x="1052" y="435"/>
                      </a:lnTo>
                      <a:lnTo>
                        <a:pt x="1052" y="433"/>
                      </a:lnTo>
                      <a:lnTo>
                        <a:pt x="1056" y="433"/>
                      </a:lnTo>
                      <a:lnTo>
                        <a:pt x="1059" y="433"/>
                      </a:lnTo>
                      <a:lnTo>
                        <a:pt x="1063" y="433"/>
                      </a:lnTo>
                      <a:lnTo>
                        <a:pt x="1063" y="430"/>
                      </a:lnTo>
                      <a:lnTo>
                        <a:pt x="1061" y="430"/>
                      </a:lnTo>
                      <a:lnTo>
                        <a:pt x="1061" y="428"/>
                      </a:lnTo>
                      <a:lnTo>
                        <a:pt x="1063" y="426"/>
                      </a:lnTo>
                      <a:lnTo>
                        <a:pt x="1063" y="424"/>
                      </a:lnTo>
                      <a:lnTo>
                        <a:pt x="1063" y="423"/>
                      </a:lnTo>
                      <a:lnTo>
                        <a:pt x="1065" y="421"/>
                      </a:lnTo>
                      <a:lnTo>
                        <a:pt x="1066" y="419"/>
                      </a:lnTo>
                      <a:lnTo>
                        <a:pt x="1068" y="419"/>
                      </a:lnTo>
                      <a:lnTo>
                        <a:pt x="1072" y="417"/>
                      </a:lnTo>
                      <a:lnTo>
                        <a:pt x="1072" y="412"/>
                      </a:lnTo>
                      <a:lnTo>
                        <a:pt x="1075" y="412"/>
                      </a:lnTo>
                      <a:lnTo>
                        <a:pt x="1077" y="412"/>
                      </a:lnTo>
                      <a:lnTo>
                        <a:pt x="1079" y="410"/>
                      </a:lnTo>
                      <a:lnTo>
                        <a:pt x="1080" y="410"/>
                      </a:lnTo>
                      <a:lnTo>
                        <a:pt x="1079" y="407"/>
                      </a:lnTo>
                      <a:lnTo>
                        <a:pt x="1080" y="407"/>
                      </a:lnTo>
                      <a:lnTo>
                        <a:pt x="1080" y="402"/>
                      </a:lnTo>
                      <a:lnTo>
                        <a:pt x="1084" y="402"/>
                      </a:lnTo>
                      <a:lnTo>
                        <a:pt x="1084" y="397"/>
                      </a:lnTo>
                      <a:lnTo>
                        <a:pt x="1086" y="398"/>
                      </a:lnTo>
                      <a:lnTo>
                        <a:pt x="1086" y="398"/>
                      </a:lnTo>
                      <a:lnTo>
                        <a:pt x="1087" y="398"/>
                      </a:lnTo>
                      <a:lnTo>
                        <a:pt x="1093" y="398"/>
                      </a:lnTo>
                      <a:lnTo>
                        <a:pt x="1093" y="397"/>
                      </a:lnTo>
                      <a:lnTo>
                        <a:pt x="1091" y="397"/>
                      </a:lnTo>
                      <a:lnTo>
                        <a:pt x="1091" y="395"/>
                      </a:lnTo>
                      <a:lnTo>
                        <a:pt x="1089" y="395"/>
                      </a:lnTo>
                      <a:lnTo>
                        <a:pt x="1089" y="395"/>
                      </a:lnTo>
                      <a:lnTo>
                        <a:pt x="1096" y="395"/>
                      </a:lnTo>
                      <a:lnTo>
                        <a:pt x="1096" y="391"/>
                      </a:lnTo>
                      <a:lnTo>
                        <a:pt x="1093" y="391"/>
                      </a:lnTo>
                      <a:lnTo>
                        <a:pt x="1093" y="390"/>
                      </a:lnTo>
                      <a:lnTo>
                        <a:pt x="1093" y="390"/>
                      </a:lnTo>
                      <a:lnTo>
                        <a:pt x="1093" y="390"/>
                      </a:lnTo>
                      <a:lnTo>
                        <a:pt x="1093" y="388"/>
                      </a:lnTo>
                      <a:lnTo>
                        <a:pt x="1094" y="388"/>
                      </a:lnTo>
                      <a:lnTo>
                        <a:pt x="1094" y="388"/>
                      </a:lnTo>
                      <a:lnTo>
                        <a:pt x="1096" y="388"/>
                      </a:lnTo>
                      <a:lnTo>
                        <a:pt x="1098" y="388"/>
                      </a:lnTo>
                      <a:lnTo>
                        <a:pt x="1101" y="390"/>
                      </a:lnTo>
                      <a:lnTo>
                        <a:pt x="1103" y="390"/>
                      </a:lnTo>
                      <a:lnTo>
                        <a:pt x="1107" y="390"/>
                      </a:lnTo>
                      <a:lnTo>
                        <a:pt x="1107" y="388"/>
                      </a:lnTo>
                      <a:lnTo>
                        <a:pt x="1108" y="388"/>
                      </a:lnTo>
                      <a:lnTo>
                        <a:pt x="1108" y="388"/>
                      </a:lnTo>
                      <a:lnTo>
                        <a:pt x="1110" y="386"/>
                      </a:lnTo>
                      <a:lnTo>
                        <a:pt x="1112" y="386"/>
                      </a:lnTo>
                      <a:lnTo>
                        <a:pt x="1114" y="386"/>
                      </a:lnTo>
                      <a:lnTo>
                        <a:pt x="1115" y="383"/>
                      </a:lnTo>
                      <a:lnTo>
                        <a:pt x="1115" y="379"/>
                      </a:lnTo>
                      <a:lnTo>
                        <a:pt x="1115" y="376"/>
                      </a:lnTo>
                      <a:lnTo>
                        <a:pt x="1110" y="376"/>
                      </a:lnTo>
                      <a:lnTo>
                        <a:pt x="1110" y="370"/>
                      </a:lnTo>
                      <a:lnTo>
                        <a:pt x="1108" y="370"/>
                      </a:lnTo>
                      <a:lnTo>
                        <a:pt x="1108" y="369"/>
                      </a:lnTo>
                      <a:lnTo>
                        <a:pt x="1117" y="370"/>
                      </a:lnTo>
                      <a:lnTo>
                        <a:pt x="1117" y="369"/>
                      </a:lnTo>
                      <a:lnTo>
                        <a:pt x="1119" y="367"/>
                      </a:lnTo>
                      <a:lnTo>
                        <a:pt x="1121" y="367"/>
                      </a:lnTo>
                      <a:lnTo>
                        <a:pt x="1121" y="362"/>
                      </a:lnTo>
                      <a:lnTo>
                        <a:pt x="1121" y="362"/>
                      </a:lnTo>
                      <a:lnTo>
                        <a:pt x="1119" y="362"/>
                      </a:lnTo>
                      <a:lnTo>
                        <a:pt x="1119" y="362"/>
                      </a:lnTo>
                      <a:lnTo>
                        <a:pt x="1119" y="360"/>
                      </a:lnTo>
                      <a:lnTo>
                        <a:pt x="1119" y="356"/>
                      </a:lnTo>
                      <a:lnTo>
                        <a:pt x="1121" y="353"/>
                      </a:lnTo>
                      <a:lnTo>
                        <a:pt x="1122" y="353"/>
                      </a:lnTo>
                      <a:lnTo>
                        <a:pt x="1124" y="353"/>
                      </a:lnTo>
                      <a:lnTo>
                        <a:pt x="1126" y="353"/>
                      </a:lnTo>
                      <a:lnTo>
                        <a:pt x="1128" y="353"/>
                      </a:lnTo>
                      <a:lnTo>
                        <a:pt x="1128" y="349"/>
                      </a:lnTo>
                      <a:lnTo>
                        <a:pt x="1129" y="349"/>
                      </a:lnTo>
                      <a:lnTo>
                        <a:pt x="1129" y="349"/>
                      </a:lnTo>
                      <a:lnTo>
                        <a:pt x="1131" y="349"/>
                      </a:lnTo>
                      <a:lnTo>
                        <a:pt x="1131" y="349"/>
                      </a:lnTo>
                      <a:lnTo>
                        <a:pt x="1136" y="349"/>
                      </a:lnTo>
                      <a:lnTo>
                        <a:pt x="1138" y="353"/>
                      </a:lnTo>
                      <a:lnTo>
                        <a:pt x="1142" y="353"/>
                      </a:lnTo>
                      <a:lnTo>
                        <a:pt x="1142" y="353"/>
                      </a:lnTo>
                      <a:lnTo>
                        <a:pt x="1143" y="353"/>
                      </a:lnTo>
                      <a:lnTo>
                        <a:pt x="1143" y="355"/>
                      </a:lnTo>
                      <a:lnTo>
                        <a:pt x="1145" y="355"/>
                      </a:lnTo>
                      <a:lnTo>
                        <a:pt x="1145" y="353"/>
                      </a:lnTo>
                      <a:lnTo>
                        <a:pt x="1147" y="353"/>
                      </a:lnTo>
                      <a:lnTo>
                        <a:pt x="1152" y="351"/>
                      </a:lnTo>
                      <a:lnTo>
                        <a:pt x="1155" y="349"/>
                      </a:lnTo>
                      <a:lnTo>
                        <a:pt x="1157" y="346"/>
                      </a:lnTo>
                      <a:lnTo>
                        <a:pt x="1159" y="344"/>
                      </a:lnTo>
                      <a:lnTo>
                        <a:pt x="1159" y="342"/>
                      </a:lnTo>
                      <a:lnTo>
                        <a:pt x="1157" y="341"/>
                      </a:lnTo>
                      <a:lnTo>
                        <a:pt x="1157" y="339"/>
                      </a:lnTo>
                      <a:lnTo>
                        <a:pt x="1157" y="337"/>
                      </a:lnTo>
                      <a:lnTo>
                        <a:pt x="1159" y="334"/>
                      </a:lnTo>
                      <a:lnTo>
                        <a:pt x="1162" y="332"/>
                      </a:lnTo>
                      <a:lnTo>
                        <a:pt x="1164" y="332"/>
                      </a:lnTo>
                      <a:lnTo>
                        <a:pt x="1164" y="330"/>
                      </a:lnTo>
                      <a:lnTo>
                        <a:pt x="1162" y="330"/>
                      </a:lnTo>
                      <a:lnTo>
                        <a:pt x="1162" y="328"/>
                      </a:lnTo>
                      <a:lnTo>
                        <a:pt x="1162" y="328"/>
                      </a:lnTo>
                      <a:lnTo>
                        <a:pt x="1155" y="328"/>
                      </a:lnTo>
                      <a:lnTo>
                        <a:pt x="1154" y="327"/>
                      </a:lnTo>
                      <a:lnTo>
                        <a:pt x="1136" y="325"/>
                      </a:lnTo>
                      <a:lnTo>
                        <a:pt x="1133" y="327"/>
                      </a:lnTo>
                      <a:lnTo>
                        <a:pt x="1128" y="327"/>
                      </a:lnTo>
                      <a:lnTo>
                        <a:pt x="1124" y="327"/>
                      </a:lnTo>
                      <a:lnTo>
                        <a:pt x="1119" y="327"/>
                      </a:lnTo>
                      <a:lnTo>
                        <a:pt x="1117" y="327"/>
                      </a:lnTo>
                      <a:lnTo>
                        <a:pt x="1115" y="327"/>
                      </a:lnTo>
                      <a:lnTo>
                        <a:pt x="1115" y="323"/>
                      </a:lnTo>
                      <a:lnTo>
                        <a:pt x="1122" y="325"/>
                      </a:lnTo>
                      <a:lnTo>
                        <a:pt x="1122" y="323"/>
                      </a:lnTo>
                      <a:lnTo>
                        <a:pt x="1128" y="323"/>
                      </a:lnTo>
                      <a:lnTo>
                        <a:pt x="1128" y="323"/>
                      </a:lnTo>
                      <a:lnTo>
                        <a:pt x="1128" y="323"/>
                      </a:lnTo>
                      <a:lnTo>
                        <a:pt x="1129" y="321"/>
                      </a:lnTo>
                      <a:lnTo>
                        <a:pt x="1129" y="320"/>
                      </a:lnTo>
                      <a:lnTo>
                        <a:pt x="1126" y="320"/>
                      </a:lnTo>
                      <a:lnTo>
                        <a:pt x="1128" y="320"/>
                      </a:lnTo>
                      <a:lnTo>
                        <a:pt x="1128" y="318"/>
                      </a:lnTo>
                      <a:lnTo>
                        <a:pt x="1129" y="318"/>
                      </a:lnTo>
                      <a:lnTo>
                        <a:pt x="1128" y="314"/>
                      </a:lnTo>
                      <a:lnTo>
                        <a:pt x="1129" y="314"/>
                      </a:lnTo>
                      <a:lnTo>
                        <a:pt x="1129" y="313"/>
                      </a:lnTo>
                      <a:lnTo>
                        <a:pt x="1129" y="314"/>
                      </a:lnTo>
                      <a:lnTo>
                        <a:pt x="1131" y="316"/>
                      </a:lnTo>
                      <a:lnTo>
                        <a:pt x="1133" y="316"/>
                      </a:lnTo>
                      <a:lnTo>
                        <a:pt x="1136" y="316"/>
                      </a:lnTo>
                      <a:lnTo>
                        <a:pt x="1136" y="318"/>
                      </a:lnTo>
                      <a:lnTo>
                        <a:pt x="1138" y="318"/>
                      </a:lnTo>
                      <a:lnTo>
                        <a:pt x="1140" y="318"/>
                      </a:lnTo>
                      <a:lnTo>
                        <a:pt x="1140" y="316"/>
                      </a:lnTo>
                      <a:lnTo>
                        <a:pt x="1142" y="316"/>
                      </a:lnTo>
                      <a:lnTo>
                        <a:pt x="1143" y="316"/>
                      </a:lnTo>
                      <a:lnTo>
                        <a:pt x="1145" y="316"/>
                      </a:lnTo>
                      <a:lnTo>
                        <a:pt x="1145" y="318"/>
                      </a:lnTo>
                      <a:lnTo>
                        <a:pt x="1145" y="318"/>
                      </a:lnTo>
                      <a:lnTo>
                        <a:pt x="1150" y="318"/>
                      </a:lnTo>
                      <a:lnTo>
                        <a:pt x="1150" y="320"/>
                      </a:lnTo>
                      <a:lnTo>
                        <a:pt x="1155" y="318"/>
                      </a:lnTo>
                      <a:lnTo>
                        <a:pt x="1162" y="327"/>
                      </a:lnTo>
                      <a:lnTo>
                        <a:pt x="1166" y="327"/>
                      </a:lnTo>
                      <a:lnTo>
                        <a:pt x="1166" y="328"/>
                      </a:lnTo>
                      <a:lnTo>
                        <a:pt x="1168" y="328"/>
                      </a:lnTo>
                      <a:lnTo>
                        <a:pt x="1169" y="327"/>
                      </a:lnTo>
                      <a:lnTo>
                        <a:pt x="1169" y="325"/>
                      </a:lnTo>
                      <a:lnTo>
                        <a:pt x="1168" y="323"/>
                      </a:lnTo>
                      <a:lnTo>
                        <a:pt x="1169" y="323"/>
                      </a:lnTo>
                      <a:lnTo>
                        <a:pt x="1171" y="321"/>
                      </a:lnTo>
                      <a:lnTo>
                        <a:pt x="1171" y="320"/>
                      </a:lnTo>
                      <a:lnTo>
                        <a:pt x="1173" y="318"/>
                      </a:lnTo>
                      <a:lnTo>
                        <a:pt x="1175" y="316"/>
                      </a:lnTo>
                      <a:lnTo>
                        <a:pt x="1175" y="313"/>
                      </a:lnTo>
                      <a:lnTo>
                        <a:pt x="1175" y="309"/>
                      </a:lnTo>
                      <a:lnTo>
                        <a:pt x="1173" y="306"/>
                      </a:lnTo>
                      <a:lnTo>
                        <a:pt x="1169" y="304"/>
                      </a:lnTo>
                      <a:lnTo>
                        <a:pt x="1169" y="304"/>
                      </a:lnTo>
                      <a:lnTo>
                        <a:pt x="1173" y="302"/>
                      </a:lnTo>
                      <a:lnTo>
                        <a:pt x="1176" y="302"/>
                      </a:lnTo>
                      <a:lnTo>
                        <a:pt x="1180" y="302"/>
                      </a:lnTo>
                      <a:lnTo>
                        <a:pt x="1180" y="300"/>
                      </a:lnTo>
                      <a:lnTo>
                        <a:pt x="1183" y="300"/>
                      </a:lnTo>
                      <a:lnTo>
                        <a:pt x="1185" y="304"/>
                      </a:lnTo>
                      <a:lnTo>
                        <a:pt x="1189" y="306"/>
                      </a:lnTo>
                      <a:lnTo>
                        <a:pt x="1192" y="307"/>
                      </a:lnTo>
                      <a:lnTo>
                        <a:pt x="1194" y="311"/>
                      </a:lnTo>
                      <a:lnTo>
                        <a:pt x="1199" y="311"/>
                      </a:lnTo>
                      <a:lnTo>
                        <a:pt x="1199" y="309"/>
                      </a:lnTo>
                      <a:lnTo>
                        <a:pt x="1208" y="307"/>
                      </a:lnTo>
                      <a:lnTo>
                        <a:pt x="1208" y="307"/>
                      </a:lnTo>
                      <a:lnTo>
                        <a:pt x="1208" y="306"/>
                      </a:lnTo>
                      <a:lnTo>
                        <a:pt x="1208" y="306"/>
                      </a:lnTo>
                      <a:lnTo>
                        <a:pt x="1208" y="306"/>
                      </a:lnTo>
                      <a:lnTo>
                        <a:pt x="1206" y="306"/>
                      </a:lnTo>
                      <a:lnTo>
                        <a:pt x="1206" y="306"/>
                      </a:lnTo>
                      <a:lnTo>
                        <a:pt x="1204" y="304"/>
                      </a:lnTo>
                      <a:lnTo>
                        <a:pt x="1204" y="304"/>
                      </a:lnTo>
                      <a:lnTo>
                        <a:pt x="1203" y="302"/>
                      </a:lnTo>
                      <a:lnTo>
                        <a:pt x="1203" y="302"/>
                      </a:lnTo>
                      <a:lnTo>
                        <a:pt x="1203" y="300"/>
                      </a:lnTo>
                      <a:lnTo>
                        <a:pt x="1199" y="300"/>
                      </a:lnTo>
                      <a:lnTo>
                        <a:pt x="1199" y="299"/>
                      </a:lnTo>
                      <a:lnTo>
                        <a:pt x="1197" y="297"/>
                      </a:lnTo>
                      <a:lnTo>
                        <a:pt x="1197" y="297"/>
                      </a:lnTo>
                      <a:lnTo>
                        <a:pt x="1196" y="294"/>
                      </a:lnTo>
                      <a:lnTo>
                        <a:pt x="1192" y="295"/>
                      </a:lnTo>
                      <a:lnTo>
                        <a:pt x="1192" y="294"/>
                      </a:lnTo>
                      <a:lnTo>
                        <a:pt x="1192" y="292"/>
                      </a:lnTo>
                      <a:lnTo>
                        <a:pt x="1196" y="292"/>
                      </a:lnTo>
                      <a:lnTo>
                        <a:pt x="1196" y="290"/>
                      </a:lnTo>
                      <a:lnTo>
                        <a:pt x="1197" y="290"/>
                      </a:lnTo>
                      <a:lnTo>
                        <a:pt x="1197" y="292"/>
                      </a:lnTo>
                      <a:lnTo>
                        <a:pt x="1199" y="294"/>
                      </a:lnTo>
                      <a:lnTo>
                        <a:pt x="1199" y="294"/>
                      </a:lnTo>
                      <a:lnTo>
                        <a:pt x="1203" y="292"/>
                      </a:lnTo>
                      <a:lnTo>
                        <a:pt x="1203" y="294"/>
                      </a:lnTo>
                      <a:lnTo>
                        <a:pt x="1204" y="295"/>
                      </a:lnTo>
                      <a:lnTo>
                        <a:pt x="1204" y="297"/>
                      </a:lnTo>
                      <a:lnTo>
                        <a:pt x="1204" y="297"/>
                      </a:lnTo>
                      <a:lnTo>
                        <a:pt x="1204" y="299"/>
                      </a:lnTo>
                      <a:lnTo>
                        <a:pt x="1206" y="300"/>
                      </a:lnTo>
                      <a:lnTo>
                        <a:pt x="1208" y="300"/>
                      </a:lnTo>
                      <a:lnTo>
                        <a:pt x="1211" y="300"/>
                      </a:lnTo>
                      <a:lnTo>
                        <a:pt x="1211" y="300"/>
                      </a:lnTo>
                      <a:lnTo>
                        <a:pt x="1211" y="302"/>
                      </a:lnTo>
                      <a:lnTo>
                        <a:pt x="1211" y="304"/>
                      </a:lnTo>
                      <a:lnTo>
                        <a:pt x="1213" y="304"/>
                      </a:lnTo>
                      <a:lnTo>
                        <a:pt x="1215" y="304"/>
                      </a:lnTo>
                      <a:lnTo>
                        <a:pt x="1215" y="302"/>
                      </a:lnTo>
                      <a:lnTo>
                        <a:pt x="1222" y="297"/>
                      </a:lnTo>
                      <a:lnTo>
                        <a:pt x="1222" y="294"/>
                      </a:lnTo>
                      <a:lnTo>
                        <a:pt x="1225" y="294"/>
                      </a:lnTo>
                      <a:lnTo>
                        <a:pt x="1225" y="292"/>
                      </a:lnTo>
                      <a:lnTo>
                        <a:pt x="1231" y="292"/>
                      </a:lnTo>
                      <a:lnTo>
                        <a:pt x="1232" y="290"/>
                      </a:lnTo>
                      <a:lnTo>
                        <a:pt x="1236" y="290"/>
                      </a:lnTo>
                      <a:lnTo>
                        <a:pt x="1238" y="287"/>
                      </a:lnTo>
                      <a:lnTo>
                        <a:pt x="1239" y="287"/>
                      </a:lnTo>
                      <a:lnTo>
                        <a:pt x="1239" y="287"/>
                      </a:lnTo>
                      <a:lnTo>
                        <a:pt x="1250" y="285"/>
                      </a:lnTo>
                      <a:lnTo>
                        <a:pt x="1250" y="283"/>
                      </a:lnTo>
                      <a:lnTo>
                        <a:pt x="1250" y="281"/>
                      </a:lnTo>
                      <a:lnTo>
                        <a:pt x="1251" y="280"/>
                      </a:lnTo>
                      <a:lnTo>
                        <a:pt x="1253" y="280"/>
                      </a:lnTo>
                      <a:lnTo>
                        <a:pt x="1253" y="278"/>
                      </a:lnTo>
                      <a:lnTo>
                        <a:pt x="1253" y="278"/>
                      </a:lnTo>
                      <a:lnTo>
                        <a:pt x="1253" y="273"/>
                      </a:lnTo>
                      <a:lnTo>
                        <a:pt x="1253" y="271"/>
                      </a:lnTo>
                      <a:lnTo>
                        <a:pt x="1251" y="269"/>
                      </a:lnTo>
                      <a:lnTo>
                        <a:pt x="1250" y="266"/>
                      </a:lnTo>
                      <a:lnTo>
                        <a:pt x="1248" y="266"/>
                      </a:lnTo>
                      <a:lnTo>
                        <a:pt x="1248" y="266"/>
                      </a:lnTo>
                      <a:lnTo>
                        <a:pt x="1246" y="266"/>
                      </a:lnTo>
                      <a:lnTo>
                        <a:pt x="1246" y="266"/>
                      </a:lnTo>
                      <a:lnTo>
                        <a:pt x="1244" y="266"/>
                      </a:lnTo>
                      <a:lnTo>
                        <a:pt x="1243" y="264"/>
                      </a:lnTo>
                      <a:lnTo>
                        <a:pt x="1243" y="264"/>
                      </a:lnTo>
                      <a:lnTo>
                        <a:pt x="1243" y="264"/>
                      </a:lnTo>
                      <a:lnTo>
                        <a:pt x="1243" y="262"/>
                      </a:lnTo>
                      <a:lnTo>
                        <a:pt x="1241" y="262"/>
                      </a:lnTo>
                      <a:lnTo>
                        <a:pt x="1238" y="259"/>
                      </a:lnTo>
                      <a:lnTo>
                        <a:pt x="1238" y="257"/>
                      </a:lnTo>
                      <a:lnTo>
                        <a:pt x="1238" y="257"/>
                      </a:lnTo>
                      <a:lnTo>
                        <a:pt x="1238" y="253"/>
                      </a:lnTo>
                      <a:lnTo>
                        <a:pt x="1236" y="253"/>
                      </a:lnTo>
                      <a:lnTo>
                        <a:pt x="1236" y="252"/>
                      </a:lnTo>
                      <a:lnTo>
                        <a:pt x="1236" y="248"/>
                      </a:lnTo>
                      <a:lnTo>
                        <a:pt x="1238" y="245"/>
                      </a:lnTo>
                      <a:lnTo>
                        <a:pt x="1244" y="241"/>
                      </a:lnTo>
                      <a:lnTo>
                        <a:pt x="1244" y="238"/>
                      </a:lnTo>
                      <a:lnTo>
                        <a:pt x="1239" y="238"/>
                      </a:lnTo>
                      <a:lnTo>
                        <a:pt x="1239" y="236"/>
                      </a:lnTo>
                      <a:lnTo>
                        <a:pt x="1238" y="236"/>
                      </a:lnTo>
                      <a:lnTo>
                        <a:pt x="1239" y="234"/>
                      </a:lnTo>
                      <a:lnTo>
                        <a:pt x="1239" y="232"/>
                      </a:lnTo>
                      <a:lnTo>
                        <a:pt x="1241" y="231"/>
                      </a:lnTo>
                      <a:lnTo>
                        <a:pt x="1243" y="231"/>
                      </a:lnTo>
                      <a:lnTo>
                        <a:pt x="1243" y="225"/>
                      </a:lnTo>
                      <a:lnTo>
                        <a:pt x="1244" y="225"/>
                      </a:lnTo>
                      <a:lnTo>
                        <a:pt x="1246" y="225"/>
                      </a:lnTo>
                      <a:lnTo>
                        <a:pt x="1246" y="224"/>
                      </a:lnTo>
                      <a:lnTo>
                        <a:pt x="1246" y="222"/>
                      </a:lnTo>
                      <a:lnTo>
                        <a:pt x="1246" y="220"/>
                      </a:lnTo>
                      <a:lnTo>
                        <a:pt x="1244" y="220"/>
                      </a:lnTo>
                      <a:lnTo>
                        <a:pt x="1244" y="218"/>
                      </a:lnTo>
                      <a:lnTo>
                        <a:pt x="1239" y="220"/>
                      </a:lnTo>
                      <a:lnTo>
                        <a:pt x="1232" y="220"/>
                      </a:lnTo>
                      <a:lnTo>
                        <a:pt x="1232" y="217"/>
                      </a:lnTo>
                      <a:lnTo>
                        <a:pt x="1229" y="215"/>
                      </a:lnTo>
                      <a:lnTo>
                        <a:pt x="1229" y="215"/>
                      </a:lnTo>
                      <a:lnTo>
                        <a:pt x="1232" y="215"/>
                      </a:lnTo>
                      <a:lnTo>
                        <a:pt x="1232" y="213"/>
                      </a:lnTo>
                      <a:lnTo>
                        <a:pt x="1229" y="211"/>
                      </a:lnTo>
                      <a:lnTo>
                        <a:pt x="1227" y="208"/>
                      </a:lnTo>
                      <a:lnTo>
                        <a:pt x="1225" y="208"/>
                      </a:lnTo>
                      <a:lnTo>
                        <a:pt x="1227" y="204"/>
                      </a:lnTo>
                      <a:lnTo>
                        <a:pt x="1217" y="204"/>
                      </a:lnTo>
                      <a:lnTo>
                        <a:pt x="1215" y="204"/>
                      </a:lnTo>
                      <a:lnTo>
                        <a:pt x="1215" y="206"/>
                      </a:lnTo>
                      <a:lnTo>
                        <a:pt x="1213" y="208"/>
                      </a:lnTo>
                      <a:lnTo>
                        <a:pt x="1213" y="206"/>
                      </a:lnTo>
                      <a:lnTo>
                        <a:pt x="1211" y="204"/>
                      </a:lnTo>
                      <a:lnTo>
                        <a:pt x="1211" y="204"/>
                      </a:lnTo>
                      <a:lnTo>
                        <a:pt x="1210" y="204"/>
                      </a:lnTo>
                      <a:lnTo>
                        <a:pt x="1206" y="203"/>
                      </a:lnTo>
                      <a:lnTo>
                        <a:pt x="1203" y="203"/>
                      </a:lnTo>
                      <a:lnTo>
                        <a:pt x="1201" y="203"/>
                      </a:lnTo>
                      <a:lnTo>
                        <a:pt x="1199" y="203"/>
                      </a:lnTo>
                      <a:lnTo>
                        <a:pt x="1199" y="203"/>
                      </a:lnTo>
                      <a:lnTo>
                        <a:pt x="1189" y="203"/>
                      </a:lnTo>
                      <a:lnTo>
                        <a:pt x="1190" y="204"/>
                      </a:lnTo>
                      <a:lnTo>
                        <a:pt x="1192" y="204"/>
                      </a:lnTo>
                      <a:lnTo>
                        <a:pt x="1192" y="204"/>
                      </a:lnTo>
                      <a:lnTo>
                        <a:pt x="1192" y="208"/>
                      </a:lnTo>
                      <a:lnTo>
                        <a:pt x="1192" y="208"/>
                      </a:lnTo>
                      <a:lnTo>
                        <a:pt x="1194" y="220"/>
                      </a:lnTo>
                      <a:lnTo>
                        <a:pt x="1196" y="220"/>
                      </a:lnTo>
                      <a:lnTo>
                        <a:pt x="1196" y="222"/>
                      </a:lnTo>
                      <a:lnTo>
                        <a:pt x="1196" y="222"/>
                      </a:lnTo>
                      <a:lnTo>
                        <a:pt x="1197" y="222"/>
                      </a:lnTo>
                      <a:lnTo>
                        <a:pt x="1197" y="225"/>
                      </a:lnTo>
                      <a:lnTo>
                        <a:pt x="1199" y="225"/>
                      </a:lnTo>
                      <a:lnTo>
                        <a:pt x="1199" y="227"/>
                      </a:lnTo>
                      <a:lnTo>
                        <a:pt x="1199" y="229"/>
                      </a:lnTo>
                      <a:lnTo>
                        <a:pt x="1199" y="229"/>
                      </a:lnTo>
                      <a:lnTo>
                        <a:pt x="1201" y="231"/>
                      </a:lnTo>
                      <a:lnTo>
                        <a:pt x="1201" y="232"/>
                      </a:lnTo>
                      <a:lnTo>
                        <a:pt x="1197" y="232"/>
                      </a:lnTo>
                      <a:lnTo>
                        <a:pt x="1199" y="236"/>
                      </a:lnTo>
                      <a:lnTo>
                        <a:pt x="1196" y="236"/>
                      </a:lnTo>
                      <a:lnTo>
                        <a:pt x="1192" y="236"/>
                      </a:lnTo>
                      <a:lnTo>
                        <a:pt x="1189" y="236"/>
                      </a:lnTo>
                      <a:lnTo>
                        <a:pt x="1187" y="246"/>
                      </a:lnTo>
                      <a:lnTo>
                        <a:pt x="1185" y="248"/>
                      </a:lnTo>
                      <a:lnTo>
                        <a:pt x="1187" y="253"/>
                      </a:lnTo>
                      <a:lnTo>
                        <a:pt x="1185" y="253"/>
                      </a:lnTo>
                      <a:lnTo>
                        <a:pt x="1183" y="253"/>
                      </a:lnTo>
                      <a:lnTo>
                        <a:pt x="1183" y="253"/>
                      </a:lnTo>
                      <a:lnTo>
                        <a:pt x="1183" y="255"/>
                      </a:lnTo>
                      <a:lnTo>
                        <a:pt x="1183" y="257"/>
                      </a:lnTo>
                      <a:lnTo>
                        <a:pt x="1182" y="257"/>
                      </a:lnTo>
                      <a:lnTo>
                        <a:pt x="1182" y="259"/>
                      </a:lnTo>
                      <a:lnTo>
                        <a:pt x="1178" y="260"/>
                      </a:lnTo>
                      <a:lnTo>
                        <a:pt x="1178" y="262"/>
                      </a:lnTo>
                      <a:lnTo>
                        <a:pt x="1178" y="262"/>
                      </a:lnTo>
                      <a:lnTo>
                        <a:pt x="1176" y="264"/>
                      </a:lnTo>
                      <a:lnTo>
                        <a:pt x="1176" y="266"/>
                      </a:lnTo>
                      <a:lnTo>
                        <a:pt x="1175" y="267"/>
                      </a:lnTo>
                      <a:lnTo>
                        <a:pt x="1175" y="269"/>
                      </a:lnTo>
                      <a:lnTo>
                        <a:pt x="1176" y="271"/>
                      </a:lnTo>
                      <a:lnTo>
                        <a:pt x="1178" y="273"/>
                      </a:lnTo>
                      <a:lnTo>
                        <a:pt x="1178" y="274"/>
                      </a:lnTo>
                      <a:lnTo>
                        <a:pt x="1175" y="274"/>
                      </a:lnTo>
                      <a:lnTo>
                        <a:pt x="1173" y="276"/>
                      </a:lnTo>
                      <a:lnTo>
                        <a:pt x="1168" y="276"/>
                      </a:lnTo>
                      <a:lnTo>
                        <a:pt x="1168" y="276"/>
                      </a:lnTo>
                      <a:lnTo>
                        <a:pt x="1168" y="276"/>
                      </a:lnTo>
                      <a:lnTo>
                        <a:pt x="1168" y="278"/>
                      </a:lnTo>
                      <a:lnTo>
                        <a:pt x="1168" y="281"/>
                      </a:lnTo>
                      <a:lnTo>
                        <a:pt x="1166" y="281"/>
                      </a:lnTo>
                      <a:lnTo>
                        <a:pt x="1164" y="280"/>
                      </a:lnTo>
                      <a:lnTo>
                        <a:pt x="1159" y="280"/>
                      </a:lnTo>
                      <a:lnTo>
                        <a:pt x="1157" y="276"/>
                      </a:lnTo>
                      <a:lnTo>
                        <a:pt x="1154" y="273"/>
                      </a:lnTo>
                      <a:lnTo>
                        <a:pt x="1154" y="269"/>
                      </a:lnTo>
                      <a:lnTo>
                        <a:pt x="1147" y="267"/>
                      </a:lnTo>
                      <a:lnTo>
                        <a:pt x="1147" y="264"/>
                      </a:lnTo>
                      <a:lnTo>
                        <a:pt x="1145" y="264"/>
                      </a:lnTo>
                      <a:lnTo>
                        <a:pt x="1145" y="262"/>
                      </a:lnTo>
                      <a:lnTo>
                        <a:pt x="1143" y="260"/>
                      </a:lnTo>
                      <a:lnTo>
                        <a:pt x="1143" y="257"/>
                      </a:lnTo>
                      <a:lnTo>
                        <a:pt x="1142" y="257"/>
                      </a:lnTo>
                      <a:lnTo>
                        <a:pt x="1142" y="253"/>
                      </a:lnTo>
                      <a:lnTo>
                        <a:pt x="1143" y="253"/>
                      </a:lnTo>
                      <a:lnTo>
                        <a:pt x="1143" y="250"/>
                      </a:lnTo>
                      <a:lnTo>
                        <a:pt x="1147" y="250"/>
                      </a:lnTo>
                      <a:lnTo>
                        <a:pt x="1147" y="248"/>
                      </a:lnTo>
                      <a:lnTo>
                        <a:pt x="1147" y="245"/>
                      </a:lnTo>
                      <a:lnTo>
                        <a:pt x="1147" y="241"/>
                      </a:lnTo>
                      <a:lnTo>
                        <a:pt x="1147" y="239"/>
                      </a:lnTo>
                      <a:lnTo>
                        <a:pt x="1150" y="238"/>
                      </a:lnTo>
                      <a:lnTo>
                        <a:pt x="1152" y="236"/>
                      </a:lnTo>
                      <a:lnTo>
                        <a:pt x="1152" y="234"/>
                      </a:lnTo>
                      <a:lnTo>
                        <a:pt x="1154" y="232"/>
                      </a:lnTo>
                      <a:lnTo>
                        <a:pt x="1152" y="229"/>
                      </a:lnTo>
                      <a:lnTo>
                        <a:pt x="1150" y="224"/>
                      </a:lnTo>
                      <a:lnTo>
                        <a:pt x="1148" y="220"/>
                      </a:lnTo>
                      <a:lnTo>
                        <a:pt x="1147" y="217"/>
                      </a:lnTo>
                      <a:lnTo>
                        <a:pt x="1145" y="217"/>
                      </a:lnTo>
                      <a:lnTo>
                        <a:pt x="1145" y="217"/>
                      </a:lnTo>
                      <a:lnTo>
                        <a:pt x="1145" y="217"/>
                      </a:lnTo>
                      <a:lnTo>
                        <a:pt x="1142" y="218"/>
                      </a:lnTo>
                      <a:lnTo>
                        <a:pt x="1140" y="218"/>
                      </a:lnTo>
                      <a:lnTo>
                        <a:pt x="1136" y="220"/>
                      </a:lnTo>
                      <a:lnTo>
                        <a:pt x="1135" y="222"/>
                      </a:lnTo>
                      <a:lnTo>
                        <a:pt x="1133" y="222"/>
                      </a:lnTo>
                      <a:lnTo>
                        <a:pt x="1133" y="227"/>
                      </a:lnTo>
                      <a:lnTo>
                        <a:pt x="1133" y="227"/>
                      </a:lnTo>
                      <a:lnTo>
                        <a:pt x="1133" y="229"/>
                      </a:lnTo>
                      <a:lnTo>
                        <a:pt x="1131" y="229"/>
                      </a:lnTo>
                      <a:lnTo>
                        <a:pt x="1133" y="241"/>
                      </a:lnTo>
                      <a:lnTo>
                        <a:pt x="1129" y="241"/>
                      </a:lnTo>
                      <a:lnTo>
                        <a:pt x="1129" y="243"/>
                      </a:lnTo>
                      <a:lnTo>
                        <a:pt x="1126" y="245"/>
                      </a:lnTo>
                      <a:lnTo>
                        <a:pt x="1126" y="252"/>
                      </a:lnTo>
                      <a:lnTo>
                        <a:pt x="1119" y="250"/>
                      </a:lnTo>
                      <a:lnTo>
                        <a:pt x="1119" y="250"/>
                      </a:lnTo>
                      <a:lnTo>
                        <a:pt x="1119" y="248"/>
                      </a:lnTo>
                      <a:lnTo>
                        <a:pt x="1121" y="248"/>
                      </a:lnTo>
                      <a:lnTo>
                        <a:pt x="1119" y="241"/>
                      </a:lnTo>
                      <a:lnTo>
                        <a:pt x="1117" y="241"/>
                      </a:lnTo>
                      <a:lnTo>
                        <a:pt x="1117" y="236"/>
                      </a:lnTo>
                      <a:lnTo>
                        <a:pt x="1114" y="232"/>
                      </a:lnTo>
                      <a:lnTo>
                        <a:pt x="1115" y="229"/>
                      </a:lnTo>
                      <a:lnTo>
                        <a:pt x="1114" y="227"/>
                      </a:lnTo>
                      <a:lnTo>
                        <a:pt x="1114" y="225"/>
                      </a:lnTo>
                      <a:lnTo>
                        <a:pt x="1112" y="224"/>
                      </a:lnTo>
                      <a:lnTo>
                        <a:pt x="1112" y="224"/>
                      </a:lnTo>
                      <a:lnTo>
                        <a:pt x="1112" y="224"/>
                      </a:lnTo>
                      <a:lnTo>
                        <a:pt x="1112" y="224"/>
                      </a:lnTo>
                      <a:lnTo>
                        <a:pt x="1112" y="220"/>
                      </a:lnTo>
                      <a:lnTo>
                        <a:pt x="1110" y="220"/>
                      </a:lnTo>
                      <a:lnTo>
                        <a:pt x="1110" y="217"/>
                      </a:lnTo>
                      <a:lnTo>
                        <a:pt x="1103" y="217"/>
                      </a:lnTo>
                      <a:lnTo>
                        <a:pt x="1103" y="217"/>
                      </a:lnTo>
                      <a:lnTo>
                        <a:pt x="1100" y="217"/>
                      </a:lnTo>
                      <a:lnTo>
                        <a:pt x="1100" y="215"/>
                      </a:lnTo>
                      <a:lnTo>
                        <a:pt x="1096" y="215"/>
                      </a:lnTo>
                      <a:lnTo>
                        <a:pt x="1094" y="213"/>
                      </a:lnTo>
                      <a:lnTo>
                        <a:pt x="1091" y="211"/>
                      </a:lnTo>
                      <a:lnTo>
                        <a:pt x="1087" y="210"/>
                      </a:lnTo>
                      <a:lnTo>
                        <a:pt x="1087" y="208"/>
                      </a:lnTo>
                      <a:lnTo>
                        <a:pt x="1087" y="206"/>
                      </a:lnTo>
                      <a:lnTo>
                        <a:pt x="1086" y="204"/>
                      </a:lnTo>
                      <a:lnTo>
                        <a:pt x="1089" y="203"/>
                      </a:lnTo>
                      <a:lnTo>
                        <a:pt x="1091" y="203"/>
                      </a:lnTo>
                      <a:lnTo>
                        <a:pt x="1094" y="201"/>
                      </a:lnTo>
                      <a:lnTo>
                        <a:pt x="1094" y="199"/>
                      </a:lnTo>
                      <a:lnTo>
                        <a:pt x="1096" y="197"/>
                      </a:lnTo>
                      <a:lnTo>
                        <a:pt x="1098" y="197"/>
                      </a:lnTo>
                      <a:lnTo>
                        <a:pt x="1100" y="192"/>
                      </a:lnTo>
                      <a:lnTo>
                        <a:pt x="1096" y="192"/>
                      </a:lnTo>
                      <a:lnTo>
                        <a:pt x="1094" y="194"/>
                      </a:lnTo>
                      <a:lnTo>
                        <a:pt x="1093" y="194"/>
                      </a:lnTo>
                      <a:lnTo>
                        <a:pt x="1091" y="196"/>
                      </a:lnTo>
                      <a:lnTo>
                        <a:pt x="1093" y="185"/>
                      </a:lnTo>
                      <a:lnTo>
                        <a:pt x="1094" y="187"/>
                      </a:lnTo>
                      <a:lnTo>
                        <a:pt x="1096" y="187"/>
                      </a:lnTo>
                      <a:lnTo>
                        <a:pt x="1098" y="187"/>
                      </a:lnTo>
                      <a:lnTo>
                        <a:pt x="1098" y="189"/>
                      </a:lnTo>
                      <a:lnTo>
                        <a:pt x="1100" y="189"/>
                      </a:lnTo>
                      <a:lnTo>
                        <a:pt x="1100" y="189"/>
                      </a:lnTo>
                      <a:lnTo>
                        <a:pt x="1100" y="187"/>
                      </a:lnTo>
                      <a:lnTo>
                        <a:pt x="1105" y="189"/>
                      </a:lnTo>
                      <a:lnTo>
                        <a:pt x="1107" y="187"/>
                      </a:lnTo>
                      <a:lnTo>
                        <a:pt x="1107" y="187"/>
                      </a:lnTo>
                      <a:lnTo>
                        <a:pt x="1107" y="187"/>
                      </a:lnTo>
                      <a:lnTo>
                        <a:pt x="1107" y="182"/>
                      </a:lnTo>
                      <a:lnTo>
                        <a:pt x="1105" y="182"/>
                      </a:lnTo>
                      <a:lnTo>
                        <a:pt x="1105" y="182"/>
                      </a:lnTo>
                      <a:lnTo>
                        <a:pt x="1101" y="182"/>
                      </a:lnTo>
                      <a:lnTo>
                        <a:pt x="1100" y="180"/>
                      </a:lnTo>
                      <a:lnTo>
                        <a:pt x="1100" y="178"/>
                      </a:lnTo>
                      <a:lnTo>
                        <a:pt x="1098" y="175"/>
                      </a:lnTo>
                      <a:lnTo>
                        <a:pt x="1094" y="175"/>
                      </a:lnTo>
                      <a:lnTo>
                        <a:pt x="1093" y="175"/>
                      </a:lnTo>
                      <a:lnTo>
                        <a:pt x="1091" y="175"/>
                      </a:lnTo>
                      <a:lnTo>
                        <a:pt x="1089" y="173"/>
                      </a:lnTo>
                      <a:lnTo>
                        <a:pt x="1087" y="171"/>
                      </a:lnTo>
                      <a:lnTo>
                        <a:pt x="1087" y="170"/>
                      </a:lnTo>
                      <a:lnTo>
                        <a:pt x="1086" y="170"/>
                      </a:lnTo>
                      <a:lnTo>
                        <a:pt x="1084" y="168"/>
                      </a:lnTo>
                      <a:lnTo>
                        <a:pt x="1079" y="168"/>
                      </a:lnTo>
                      <a:lnTo>
                        <a:pt x="1077" y="166"/>
                      </a:lnTo>
                      <a:lnTo>
                        <a:pt x="1075" y="166"/>
                      </a:lnTo>
                      <a:lnTo>
                        <a:pt x="1075" y="164"/>
                      </a:lnTo>
                      <a:lnTo>
                        <a:pt x="1073" y="163"/>
                      </a:lnTo>
                      <a:lnTo>
                        <a:pt x="1072" y="163"/>
                      </a:lnTo>
                      <a:lnTo>
                        <a:pt x="1070" y="163"/>
                      </a:lnTo>
                      <a:lnTo>
                        <a:pt x="1068" y="161"/>
                      </a:lnTo>
                      <a:lnTo>
                        <a:pt x="1068" y="159"/>
                      </a:lnTo>
                      <a:lnTo>
                        <a:pt x="1066" y="159"/>
                      </a:lnTo>
                      <a:lnTo>
                        <a:pt x="1066" y="157"/>
                      </a:lnTo>
                      <a:lnTo>
                        <a:pt x="1065" y="157"/>
                      </a:lnTo>
                      <a:lnTo>
                        <a:pt x="1061" y="154"/>
                      </a:lnTo>
                      <a:lnTo>
                        <a:pt x="1059" y="154"/>
                      </a:lnTo>
                      <a:lnTo>
                        <a:pt x="1059" y="150"/>
                      </a:lnTo>
                      <a:lnTo>
                        <a:pt x="1058" y="150"/>
                      </a:lnTo>
                      <a:lnTo>
                        <a:pt x="1058" y="150"/>
                      </a:lnTo>
                      <a:lnTo>
                        <a:pt x="1054" y="150"/>
                      </a:lnTo>
                      <a:lnTo>
                        <a:pt x="1054" y="147"/>
                      </a:lnTo>
                      <a:lnTo>
                        <a:pt x="1058" y="147"/>
                      </a:lnTo>
                      <a:lnTo>
                        <a:pt x="1059" y="143"/>
                      </a:lnTo>
                      <a:lnTo>
                        <a:pt x="1058" y="143"/>
                      </a:lnTo>
                      <a:lnTo>
                        <a:pt x="1058" y="140"/>
                      </a:lnTo>
                      <a:lnTo>
                        <a:pt x="1061" y="138"/>
                      </a:lnTo>
                      <a:lnTo>
                        <a:pt x="1063" y="136"/>
                      </a:lnTo>
                      <a:lnTo>
                        <a:pt x="1065" y="136"/>
                      </a:lnTo>
                      <a:lnTo>
                        <a:pt x="1065" y="136"/>
                      </a:lnTo>
                      <a:lnTo>
                        <a:pt x="1066" y="133"/>
                      </a:lnTo>
                      <a:lnTo>
                        <a:pt x="1063" y="133"/>
                      </a:lnTo>
                      <a:lnTo>
                        <a:pt x="1061" y="131"/>
                      </a:lnTo>
                      <a:lnTo>
                        <a:pt x="1059" y="131"/>
                      </a:lnTo>
                      <a:lnTo>
                        <a:pt x="1059" y="131"/>
                      </a:lnTo>
                      <a:lnTo>
                        <a:pt x="1059" y="129"/>
                      </a:lnTo>
                      <a:lnTo>
                        <a:pt x="1059" y="128"/>
                      </a:lnTo>
                      <a:lnTo>
                        <a:pt x="1058" y="128"/>
                      </a:lnTo>
                      <a:lnTo>
                        <a:pt x="1058" y="126"/>
                      </a:lnTo>
                      <a:lnTo>
                        <a:pt x="1063" y="124"/>
                      </a:lnTo>
                      <a:lnTo>
                        <a:pt x="1063" y="122"/>
                      </a:lnTo>
                      <a:lnTo>
                        <a:pt x="1079" y="122"/>
                      </a:lnTo>
                      <a:lnTo>
                        <a:pt x="1093" y="119"/>
                      </a:lnTo>
                      <a:lnTo>
                        <a:pt x="1096" y="119"/>
                      </a:lnTo>
                      <a:lnTo>
                        <a:pt x="1100" y="117"/>
                      </a:lnTo>
                      <a:lnTo>
                        <a:pt x="1101" y="115"/>
                      </a:lnTo>
                      <a:lnTo>
                        <a:pt x="1105" y="115"/>
                      </a:lnTo>
                      <a:lnTo>
                        <a:pt x="1105" y="112"/>
                      </a:lnTo>
                      <a:lnTo>
                        <a:pt x="1107" y="110"/>
                      </a:lnTo>
                      <a:lnTo>
                        <a:pt x="1108" y="108"/>
                      </a:lnTo>
                      <a:lnTo>
                        <a:pt x="1110" y="107"/>
                      </a:lnTo>
                      <a:lnTo>
                        <a:pt x="1112" y="107"/>
                      </a:lnTo>
                      <a:lnTo>
                        <a:pt x="1112" y="101"/>
                      </a:lnTo>
                      <a:lnTo>
                        <a:pt x="1114" y="100"/>
                      </a:lnTo>
                      <a:lnTo>
                        <a:pt x="1117" y="91"/>
                      </a:lnTo>
                      <a:lnTo>
                        <a:pt x="1107" y="91"/>
                      </a:lnTo>
                      <a:lnTo>
                        <a:pt x="1105" y="88"/>
                      </a:lnTo>
                      <a:lnTo>
                        <a:pt x="1093" y="88"/>
                      </a:lnTo>
                      <a:lnTo>
                        <a:pt x="1093" y="89"/>
                      </a:lnTo>
                      <a:lnTo>
                        <a:pt x="1093" y="89"/>
                      </a:lnTo>
                      <a:lnTo>
                        <a:pt x="1093" y="89"/>
                      </a:lnTo>
                      <a:lnTo>
                        <a:pt x="1093" y="91"/>
                      </a:lnTo>
                      <a:lnTo>
                        <a:pt x="1091" y="91"/>
                      </a:lnTo>
                      <a:lnTo>
                        <a:pt x="1089" y="86"/>
                      </a:lnTo>
                      <a:lnTo>
                        <a:pt x="1087" y="86"/>
                      </a:lnTo>
                      <a:lnTo>
                        <a:pt x="1087" y="86"/>
                      </a:lnTo>
                      <a:lnTo>
                        <a:pt x="1082" y="86"/>
                      </a:lnTo>
                      <a:lnTo>
                        <a:pt x="1082" y="84"/>
                      </a:lnTo>
                      <a:lnTo>
                        <a:pt x="1079" y="84"/>
                      </a:lnTo>
                      <a:lnTo>
                        <a:pt x="1079" y="82"/>
                      </a:lnTo>
                      <a:lnTo>
                        <a:pt x="1075" y="82"/>
                      </a:lnTo>
                      <a:lnTo>
                        <a:pt x="1075" y="82"/>
                      </a:lnTo>
                      <a:lnTo>
                        <a:pt x="1066" y="82"/>
                      </a:lnTo>
                      <a:lnTo>
                        <a:pt x="1066" y="82"/>
                      </a:lnTo>
                      <a:lnTo>
                        <a:pt x="1065" y="81"/>
                      </a:lnTo>
                      <a:lnTo>
                        <a:pt x="1063" y="81"/>
                      </a:lnTo>
                      <a:lnTo>
                        <a:pt x="1061" y="84"/>
                      </a:lnTo>
                      <a:lnTo>
                        <a:pt x="1058" y="88"/>
                      </a:lnTo>
                      <a:lnTo>
                        <a:pt x="1058" y="89"/>
                      </a:lnTo>
                      <a:lnTo>
                        <a:pt x="1058" y="89"/>
                      </a:lnTo>
                      <a:lnTo>
                        <a:pt x="1058" y="88"/>
                      </a:lnTo>
                      <a:lnTo>
                        <a:pt x="1056" y="88"/>
                      </a:lnTo>
                      <a:lnTo>
                        <a:pt x="1056" y="86"/>
                      </a:lnTo>
                      <a:lnTo>
                        <a:pt x="1042" y="88"/>
                      </a:lnTo>
                      <a:lnTo>
                        <a:pt x="1042" y="91"/>
                      </a:lnTo>
                      <a:lnTo>
                        <a:pt x="1044" y="93"/>
                      </a:lnTo>
                      <a:lnTo>
                        <a:pt x="1044" y="96"/>
                      </a:lnTo>
                      <a:lnTo>
                        <a:pt x="1039" y="95"/>
                      </a:lnTo>
                      <a:lnTo>
                        <a:pt x="1039" y="100"/>
                      </a:lnTo>
                      <a:lnTo>
                        <a:pt x="1040" y="101"/>
                      </a:lnTo>
                      <a:lnTo>
                        <a:pt x="1040" y="101"/>
                      </a:lnTo>
                      <a:lnTo>
                        <a:pt x="1040" y="101"/>
                      </a:lnTo>
                      <a:lnTo>
                        <a:pt x="1040" y="103"/>
                      </a:lnTo>
                      <a:lnTo>
                        <a:pt x="1040" y="108"/>
                      </a:lnTo>
                      <a:lnTo>
                        <a:pt x="1042" y="108"/>
                      </a:lnTo>
                      <a:lnTo>
                        <a:pt x="1042" y="110"/>
                      </a:lnTo>
                      <a:lnTo>
                        <a:pt x="1042" y="110"/>
                      </a:lnTo>
                      <a:lnTo>
                        <a:pt x="1042" y="112"/>
                      </a:lnTo>
                      <a:lnTo>
                        <a:pt x="1042" y="114"/>
                      </a:lnTo>
                      <a:lnTo>
                        <a:pt x="1042" y="115"/>
                      </a:lnTo>
                      <a:lnTo>
                        <a:pt x="1042" y="115"/>
                      </a:lnTo>
                      <a:lnTo>
                        <a:pt x="1044" y="115"/>
                      </a:lnTo>
                      <a:lnTo>
                        <a:pt x="1044" y="117"/>
                      </a:lnTo>
                      <a:lnTo>
                        <a:pt x="1044" y="119"/>
                      </a:lnTo>
                      <a:lnTo>
                        <a:pt x="1046" y="119"/>
                      </a:lnTo>
                      <a:lnTo>
                        <a:pt x="1046" y="124"/>
                      </a:lnTo>
                      <a:lnTo>
                        <a:pt x="1046" y="126"/>
                      </a:lnTo>
                      <a:lnTo>
                        <a:pt x="1046" y="126"/>
                      </a:lnTo>
                      <a:lnTo>
                        <a:pt x="1046" y="126"/>
                      </a:lnTo>
                      <a:lnTo>
                        <a:pt x="1042" y="126"/>
                      </a:lnTo>
                      <a:lnTo>
                        <a:pt x="1044" y="129"/>
                      </a:lnTo>
                      <a:lnTo>
                        <a:pt x="1046" y="131"/>
                      </a:lnTo>
                      <a:lnTo>
                        <a:pt x="1049" y="133"/>
                      </a:lnTo>
                      <a:lnTo>
                        <a:pt x="1049" y="136"/>
                      </a:lnTo>
                      <a:lnTo>
                        <a:pt x="1047" y="136"/>
                      </a:lnTo>
                      <a:lnTo>
                        <a:pt x="1047" y="136"/>
                      </a:lnTo>
                      <a:lnTo>
                        <a:pt x="1047" y="138"/>
                      </a:lnTo>
                      <a:lnTo>
                        <a:pt x="1049" y="138"/>
                      </a:lnTo>
                      <a:lnTo>
                        <a:pt x="1047" y="140"/>
                      </a:lnTo>
                      <a:lnTo>
                        <a:pt x="1047" y="140"/>
                      </a:lnTo>
                      <a:lnTo>
                        <a:pt x="1047" y="140"/>
                      </a:lnTo>
                      <a:lnTo>
                        <a:pt x="1047" y="142"/>
                      </a:lnTo>
                      <a:lnTo>
                        <a:pt x="1047" y="143"/>
                      </a:lnTo>
                      <a:lnTo>
                        <a:pt x="1049" y="143"/>
                      </a:lnTo>
                      <a:lnTo>
                        <a:pt x="1047" y="149"/>
                      </a:lnTo>
                      <a:lnTo>
                        <a:pt x="1042" y="150"/>
                      </a:lnTo>
                      <a:lnTo>
                        <a:pt x="1040" y="154"/>
                      </a:lnTo>
                      <a:lnTo>
                        <a:pt x="1039" y="154"/>
                      </a:lnTo>
                      <a:lnTo>
                        <a:pt x="1039" y="156"/>
                      </a:lnTo>
                      <a:lnTo>
                        <a:pt x="1042" y="157"/>
                      </a:lnTo>
                      <a:lnTo>
                        <a:pt x="1044" y="159"/>
                      </a:lnTo>
                      <a:lnTo>
                        <a:pt x="1046" y="161"/>
                      </a:lnTo>
                      <a:lnTo>
                        <a:pt x="1046" y="163"/>
                      </a:lnTo>
                      <a:lnTo>
                        <a:pt x="1042" y="163"/>
                      </a:lnTo>
                      <a:lnTo>
                        <a:pt x="1040" y="161"/>
                      </a:lnTo>
                      <a:lnTo>
                        <a:pt x="1039" y="161"/>
                      </a:lnTo>
                      <a:lnTo>
                        <a:pt x="1035" y="161"/>
                      </a:lnTo>
                      <a:lnTo>
                        <a:pt x="1035" y="164"/>
                      </a:lnTo>
                      <a:lnTo>
                        <a:pt x="1033" y="166"/>
                      </a:lnTo>
                      <a:lnTo>
                        <a:pt x="1032" y="168"/>
                      </a:lnTo>
                      <a:lnTo>
                        <a:pt x="1030" y="170"/>
                      </a:lnTo>
                      <a:lnTo>
                        <a:pt x="1033" y="170"/>
                      </a:lnTo>
                      <a:lnTo>
                        <a:pt x="1032" y="171"/>
                      </a:lnTo>
                      <a:lnTo>
                        <a:pt x="1032" y="173"/>
                      </a:lnTo>
                      <a:lnTo>
                        <a:pt x="1030" y="173"/>
                      </a:lnTo>
                      <a:lnTo>
                        <a:pt x="1032" y="178"/>
                      </a:lnTo>
                      <a:lnTo>
                        <a:pt x="1032" y="182"/>
                      </a:lnTo>
                      <a:lnTo>
                        <a:pt x="1035" y="184"/>
                      </a:lnTo>
                      <a:lnTo>
                        <a:pt x="1035" y="184"/>
                      </a:lnTo>
                      <a:lnTo>
                        <a:pt x="1026" y="185"/>
                      </a:lnTo>
                      <a:lnTo>
                        <a:pt x="1026" y="191"/>
                      </a:lnTo>
                      <a:lnTo>
                        <a:pt x="1028" y="191"/>
                      </a:lnTo>
                      <a:lnTo>
                        <a:pt x="1028" y="194"/>
                      </a:lnTo>
                      <a:lnTo>
                        <a:pt x="1030" y="194"/>
                      </a:lnTo>
                      <a:lnTo>
                        <a:pt x="1032" y="196"/>
                      </a:lnTo>
                      <a:lnTo>
                        <a:pt x="1033" y="196"/>
                      </a:lnTo>
                      <a:lnTo>
                        <a:pt x="1033" y="197"/>
                      </a:lnTo>
                      <a:lnTo>
                        <a:pt x="1037" y="197"/>
                      </a:lnTo>
                      <a:lnTo>
                        <a:pt x="1039" y="197"/>
                      </a:lnTo>
                      <a:lnTo>
                        <a:pt x="1039" y="197"/>
                      </a:lnTo>
                      <a:lnTo>
                        <a:pt x="1039" y="199"/>
                      </a:lnTo>
                      <a:lnTo>
                        <a:pt x="1037" y="201"/>
                      </a:lnTo>
                      <a:lnTo>
                        <a:pt x="1035" y="203"/>
                      </a:lnTo>
                      <a:lnTo>
                        <a:pt x="1035" y="204"/>
                      </a:lnTo>
                      <a:lnTo>
                        <a:pt x="1033" y="206"/>
                      </a:lnTo>
                      <a:lnTo>
                        <a:pt x="1033" y="210"/>
                      </a:lnTo>
                      <a:lnTo>
                        <a:pt x="1037" y="210"/>
                      </a:lnTo>
                      <a:lnTo>
                        <a:pt x="1037" y="208"/>
                      </a:lnTo>
                      <a:lnTo>
                        <a:pt x="1037" y="206"/>
                      </a:lnTo>
                      <a:lnTo>
                        <a:pt x="1040" y="206"/>
                      </a:lnTo>
                      <a:lnTo>
                        <a:pt x="1040" y="210"/>
                      </a:lnTo>
                      <a:lnTo>
                        <a:pt x="1042" y="210"/>
                      </a:lnTo>
                      <a:lnTo>
                        <a:pt x="1042" y="201"/>
                      </a:lnTo>
                      <a:lnTo>
                        <a:pt x="1042" y="201"/>
                      </a:lnTo>
                      <a:lnTo>
                        <a:pt x="1042" y="199"/>
                      </a:lnTo>
                      <a:lnTo>
                        <a:pt x="1044" y="201"/>
                      </a:lnTo>
                      <a:lnTo>
                        <a:pt x="1046" y="201"/>
                      </a:lnTo>
                      <a:lnTo>
                        <a:pt x="1047" y="201"/>
                      </a:lnTo>
                      <a:lnTo>
                        <a:pt x="1047" y="203"/>
                      </a:lnTo>
                      <a:lnTo>
                        <a:pt x="1051" y="203"/>
                      </a:lnTo>
                      <a:lnTo>
                        <a:pt x="1054" y="208"/>
                      </a:lnTo>
                      <a:lnTo>
                        <a:pt x="1056" y="208"/>
                      </a:lnTo>
                      <a:lnTo>
                        <a:pt x="1056" y="211"/>
                      </a:lnTo>
                      <a:lnTo>
                        <a:pt x="1058" y="211"/>
                      </a:lnTo>
                      <a:lnTo>
                        <a:pt x="1059" y="215"/>
                      </a:lnTo>
                      <a:lnTo>
                        <a:pt x="1063" y="215"/>
                      </a:lnTo>
                      <a:lnTo>
                        <a:pt x="1063" y="211"/>
                      </a:lnTo>
                      <a:lnTo>
                        <a:pt x="1066" y="211"/>
                      </a:lnTo>
                      <a:lnTo>
                        <a:pt x="1068" y="210"/>
                      </a:lnTo>
                      <a:lnTo>
                        <a:pt x="1070" y="210"/>
                      </a:lnTo>
                      <a:lnTo>
                        <a:pt x="1070" y="208"/>
                      </a:lnTo>
                      <a:lnTo>
                        <a:pt x="1072" y="208"/>
                      </a:lnTo>
                      <a:lnTo>
                        <a:pt x="1072" y="208"/>
                      </a:lnTo>
                      <a:lnTo>
                        <a:pt x="1079" y="206"/>
                      </a:lnTo>
                      <a:lnTo>
                        <a:pt x="1079" y="204"/>
                      </a:lnTo>
                      <a:lnTo>
                        <a:pt x="1080" y="206"/>
                      </a:lnTo>
                      <a:lnTo>
                        <a:pt x="1080" y="206"/>
                      </a:lnTo>
                      <a:lnTo>
                        <a:pt x="1082" y="206"/>
                      </a:lnTo>
                      <a:lnTo>
                        <a:pt x="1082" y="208"/>
                      </a:lnTo>
                      <a:lnTo>
                        <a:pt x="1082" y="208"/>
                      </a:lnTo>
                      <a:lnTo>
                        <a:pt x="1075" y="208"/>
                      </a:lnTo>
                      <a:lnTo>
                        <a:pt x="1073" y="210"/>
                      </a:lnTo>
                      <a:lnTo>
                        <a:pt x="1073" y="211"/>
                      </a:lnTo>
                      <a:lnTo>
                        <a:pt x="1072" y="211"/>
                      </a:lnTo>
                      <a:lnTo>
                        <a:pt x="1072" y="220"/>
                      </a:lnTo>
                      <a:lnTo>
                        <a:pt x="1072" y="220"/>
                      </a:lnTo>
                      <a:lnTo>
                        <a:pt x="1072" y="222"/>
                      </a:lnTo>
                      <a:lnTo>
                        <a:pt x="1070" y="222"/>
                      </a:lnTo>
                      <a:lnTo>
                        <a:pt x="1068" y="220"/>
                      </a:lnTo>
                      <a:lnTo>
                        <a:pt x="1068" y="220"/>
                      </a:lnTo>
                      <a:lnTo>
                        <a:pt x="1068" y="222"/>
                      </a:lnTo>
                      <a:lnTo>
                        <a:pt x="1066" y="222"/>
                      </a:lnTo>
                      <a:lnTo>
                        <a:pt x="1065" y="222"/>
                      </a:lnTo>
                      <a:lnTo>
                        <a:pt x="1065" y="220"/>
                      </a:lnTo>
                      <a:lnTo>
                        <a:pt x="1061" y="220"/>
                      </a:lnTo>
                      <a:lnTo>
                        <a:pt x="1058" y="222"/>
                      </a:lnTo>
                      <a:lnTo>
                        <a:pt x="1056" y="224"/>
                      </a:lnTo>
                      <a:lnTo>
                        <a:pt x="1056" y="225"/>
                      </a:lnTo>
                      <a:lnTo>
                        <a:pt x="1058" y="227"/>
                      </a:lnTo>
                      <a:lnTo>
                        <a:pt x="1059" y="229"/>
                      </a:lnTo>
                      <a:lnTo>
                        <a:pt x="1058" y="231"/>
                      </a:lnTo>
                      <a:lnTo>
                        <a:pt x="1058" y="232"/>
                      </a:lnTo>
                      <a:lnTo>
                        <a:pt x="1056" y="236"/>
                      </a:lnTo>
                      <a:lnTo>
                        <a:pt x="1056" y="238"/>
                      </a:lnTo>
                      <a:lnTo>
                        <a:pt x="1061" y="238"/>
                      </a:lnTo>
                      <a:lnTo>
                        <a:pt x="1065" y="236"/>
                      </a:lnTo>
                      <a:lnTo>
                        <a:pt x="1066" y="234"/>
                      </a:lnTo>
                      <a:lnTo>
                        <a:pt x="1068" y="234"/>
                      </a:lnTo>
                      <a:lnTo>
                        <a:pt x="1068" y="236"/>
                      </a:lnTo>
                      <a:lnTo>
                        <a:pt x="1068" y="236"/>
                      </a:lnTo>
                      <a:lnTo>
                        <a:pt x="1068" y="238"/>
                      </a:lnTo>
                      <a:lnTo>
                        <a:pt x="1068" y="238"/>
                      </a:lnTo>
                      <a:lnTo>
                        <a:pt x="1068" y="238"/>
                      </a:lnTo>
                      <a:lnTo>
                        <a:pt x="1070" y="239"/>
                      </a:lnTo>
                      <a:lnTo>
                        <a:pt x="1068" y="241"/>
                      </a:lnTo>
                      <a:lnTo>
                        <a:pt x="1068" y="243"/>
                      </a:lnTo>
                      <a:lnTo>
                        <a:pt x="1068" y="243"/>
                      </a:lnTo>
                      <a:lnTo>
                        <a:pt x="1066" y="243"/>
                      </a:lnTo>
                      <a:lnTo>
                        <a:pt x="1065" y="243"/>
                      </a:lnTo>
                      <a:lnTo>
                        <a:pt x="1063" y="245"/>
                      </a:lnTo>
                      <a:lnTo>
                        <a:pt x="1059" y="245"/>
                      </a:lnTo>
                      <a:lnTo>
                        <a:pt x="1059" y="246"/>
                      </a:lnTo>
                      <a:lnTo>
                        <a:pt x="1054" y="246"/>
                      </a:lnTo>
                      <a:lnTo>
                        <a:pt x="1054" y="248"/>
                      </a:lnTo>
                      <a:lnTo>
                        <a:pt x="1049" y="252"/>
                      </a:lnTo>
                      <a:lnTo>
                        <a:pt x="1049" y="253"/>
                      </a:lnTo>
                      <a:lnTo>
                        <a:pt x="1049" y="253"/>
                      </a:lnTo>
                      <a:lnTo>
                        <a:pt x="1047" y="255"/>
                      </a:lnTo>
                      <a:lnTo>
                        <a:pt x="1047" y="255"/>
                      </a:lnTo>
                      <a:lnTo>
                        <a:pt x="1047" y="257"/>
                      </a:lnTo>
                      <a:lnTo>
                        <a:pt x="1046" y="257"/>
                      </a:lnTo>
                      <a:lnTo>
                        <a:pt x="1046" y="259"/>
                      </a:lnTo>
                      <a:lnTo>
                        <a:pt x="1044" y="257"/>
                      </a:lnTo>
                      <a:lnTo>
                        <a:pt x="1040" y="257"/>
                      </a:lnTo>
                      <a:lnTo>
                        <a:pt x="1040" y="260"/>
                      </a:lnTo>
                      <a:lnTo>
                        <a:pt x="1040" y="260"/>
                      </a:lnTo>
                      <a:lnTo>
                        <a:pt x="1040" y="262"/>
                      </a:lnTo>
                      <a:lnTo>
                        <a:pt x="1037" y="262"/>
                      </a:lnTo>
                      <a:lnTo>
                        <a:pt x="1037" y="267"/>
                      </a:lnTo>
                      <a:lnTo>
                        <a:pt x="1035" y="267"/>
                      </a:lnTo>
                      <a:lnTo>
                        <a:pt x="1033" y="269"/>
                      </a:lnTo>
                      <a:lnTo>
                        <a:pt x="1033" y="271"/>
                      </a:lnTo>
                      <a:lnTo>
                        <a:pt x="1037" y="271"/>
                      </a:lnTo>
                      <a:lnTo>
                        <a:pt x="1037" y="273"/>
                      </a:lnTo>
                      <a:lnTo>
                        <a:pt x="1039" y="274"/>
                      </a:lnTo>
                      <a:lnTo>
                        <a:pt x="1039" y="274"/>
                      </a:lnTo>
                      <a:lnTo>
                        <a:pt x="1039" y="276"/>
                      </a:lnTo>
                      <a:lnTo>
                        <a:pt x="1037" y="276"/>
                      </a:lnTo>
                      <a:lnTo>
                        <a:pt x="1037" y="278"/>
                      </a:lnTo>
                      <a:lnTo>
                        <a:pt x="1037" y="280"/>
                      </a:lnTo>
                      <a:lnTo>
                        <a:pt x="1039" y="280"/>
                      </a:lnTo>
                      <a:lnTo>
                        <a:pt x="1044" y="281"/>
                      </a:lnTo>
                      <a:lnTo>
                        <a:pt x="1044" y="283"/>
                      </a:lnTo>
                      <a:lnTo>
                        <a:pt x="1042" y="285"/>
                      </a:lnTo>
                      <a:lnTo>
                        <a:pt x="1040" y="285"/>
                      </a:lnTo>
                      <a:lnTo>
                        <a:pt x="1037" y="287"/>
                      </a:lnTo>
                      <a:lnTo>
                        <a:pt x="1037" y="283"/>
                      </a:lnTo>
                      <a:lnTo>
                        <a:pt x="1030" y="281"/>
                      </a:lnTo>
                      <a:lnTo>
                        <a:pt x="1030" y="280"/>
                      </a:lnTo>
                      <a:lnTo>
                        <a:pt x="1030" y="280"/>
                      </a:lnTo>
                      <a:lnTo>
                        <a:pt x="1030" y="278"/>
                      </a:lnTo>
                      <a:lnTo>
                        <a:pt x="1028" y="276"/>
                      </a:lnTo>
                      <a:lnTo>
                        <a:pt x="1025" y="276"/>
                      </a:lnTo>
                      <a:lnTo>
                        <a:pt x="1023" y="274"/>
                      </a:lnTo>
                      <a:lnTo>
                        <a:pt x="1021" y="271"/>
                      </a:lnTo>
                      <a:lnTo>
                        <a:pt x="1019" y="271"/>
                      </a:lnTo>
                      <a:lnTo>
                        <a:pt x="1019" y="269"/>
                      </a:lnTo>
                      <a:lnTo>
                        <a:pt x="1019" y="269"/>
                      </a:lnTo>
                      <a:lnTo>
                        <a:pt x="1021" y="269"/>
                      </a:lnTo>
                      <a:lnTo>
                        <a:pt x="1021" y="266"/>
                      </a:lnTo>
                      <a:lnTo>
                        <a:pt x="1023" y="266"/>
                      </a:lnTo>
                      <a:lnTo>
                        <a:pt x="1023" y="259"/>
                      </a:lnTo>
                      <a:lnTo>
                        <a:pt x="1025" y="259"/>
                      </a:lnTo>
                      <a:lnTo>
                        <a:pt x="1025" y="253"/>
                      </a:lnTo>
                      <a:lnTo>
                        <a:pt x="1023" y="253"/>
                      </a:lnTo>
                      <a:lnTo>
                        <a:pt x="1023" y="253"/>
                      </a:lnTo>
                      <a:lnTo>
                        <a:pt x="1023" y="253"/>
                      </a:lnTo>
                      <a:lnTo>
                        <a:pt x="1021" y="255"/>
                      </a:lnTo>
                      <a:lnTo>
                        <a:pt x="1021" y="255"/>
                      </a:lnTo>
                      <a:lnTo>
                        <a:pt x="1021" y="257"/>
                      </a:lnTo>
                      <a:lnTo>
                        <a:pt x="1018" y="257"/>
                      </a:lnTo>
                      <a:lnTo>
                        <a:pt x="1019" y="255"/>
                      </a:lnTo>
                      <a:lnTo>
                        <a:pt x="1021" y="255"/>
                      </a:lnTo>
                      <a:lnTo>
                        <a:pt x="1021" y="253"/>
                      </a:lnTo>
                      <a:lnTo>
                        <a:pt x="1021" y="253"/>
                      </a:lnTo>
                      <a:lnTo>
                        <a:pt x="1021" y="248"/>
                      </a:lnTo>
                      <a:lnTo>
                        <a:pt x="1021" y="248"/>
                      </a:lnTo>
                      <a:lnTo>
                        <a:pt x="1021" y="246"/>
                      </a:lnTo>
                      <a:lnTo>
                        <a:pt x="1019" y="246"/>
                      </a:lnTo>
                      <a:lnTo>
                        <a:pt x="1019" y="250"/>
                      </a:lnTo>
                      <a:lnTo>
                        <a:pt x="1018" y="250"/>
                      </a:lnTo>
                      <a:lnTo>
                        <a:pt x="1018" y="253"/>
                      </a:lnTo>
                      <a:lnTo>
                        <a:pt x="1012" y="253"/>
                      </a:lnTo>
                      <a:lnTo>
                        <a:pt x="1012" y="250"/>
                      </a:lnTo>
                      <a:lnTo>
                        <a:pt x="1011" y="248"/>
                      </a:lnTo>
                      <a:lnTo>
                        <a:pt x="1009" y="246"/>
                      </a:lnTo>
                      <a:lnTo>
                        <a:pt x="1005" y="245"/>
                      </a:lnTo>
                      <a:lnTo>
                        <a:pt x="1004" y="245"/>
                      </a:lnTo>
                      <a:lnTo>
                        <a:pt x="1002" y="243"/>
                      </a:lnTo>
                      <a:lnTo>
                        <a:pt x="998" y="241"/>
                      </a:lnTo>
                      <a:lnTo>
                        <a:pt x="998" y="243"/>
                      </a:lnTo>
                      <a:lnTo>
                        <a:pt x="998" y="243"/>
                      </a:lnTo>
                      <a:lnTo>
                        <a:pt x="998" y="245"/>
                      </a:lnTo>
                      <a:lnTo>
                        <a:pt x="998" y="246"/>
                      </a:lnTo>
                      <a:lnTo>
                        <a:pt x="995" y="245"/>
                      </a:lnTo>
                      <a:lnTo>
                        <a:pt x="997" y="252"/>
                      </a:lnTo>
                      <a:lnTo>
                        <a:pt x="997" y="255"/>
                      </a:lnTo>
                      <a:lnTo>
                        <a:pt x="998" y="260"/>
                      </a:lnTo>
                      <a:lnTo>
                        <a:pt x="997" y="260"/>
                      </a:lnTo>
                      <a:lnTo>
                        <a:pt x="997" y="262"/>
                      </a:lnTo>
                      <a:lnTo>
                        <a:pt x="995" y="260"/>
                      </a:lnTo>
                      <a:lnTo>
                        <a:pt x="995" y="260"/>
                      </a:lnTo>
                      <a:lnTo>
                        <a:pt x="993" y="260"/>
                      </a:lnTo>
                      <a:lnTo>
                        <a:pt x="991" y="262"/>
                      </a:lnTo>
                      <a:lnTo>
                        <a:pt x="991" y="262"/>
                      </a:lnTo>
                      <a:lnTo>
                        <a:pt x="990" y="264"/>
                      </a:lnTo>
                      <a:lnTo>
                        <a:pt x="990" y="264"/>
                      </a:lnTo>
                      <a:lnTo>
                        <a:pt x="990" y="264"/>
                      </a:lnTo>
                      <a:lnTo>
                        <a:pt x="990" y="266"/>
                      </a:lnTo>
                      <a:lnTo>
                        <a:pt x="988" y="266"/>
                      </a:lnTo>
                      <a:lnTo>
                        <a:pt x="988" y="264"/>
                      </a:lnTo>
                      <a:lnTo>
                        <a:pt x="983" y="264"/>
                      </a:lnTo>
                      <a:lnTo>
                        <a:pt x="983" y="262"/>
                      </a:lnTo>
                      <a:lnTo>
                        <a:pt x="974" y="262"/>
                      </a:lnTo>
                      <a:lnTo>
                        <a:pt x="972" y="262"/>
                      </a:lnTo>
                      <a:lnTo>
                        <a:pt x="970" y="260"/>
                      </a:lnTo>
                      <a:lnTo>
                        <a:pt x="970" y="259"/>
                      </a:lnTo>
                      <a:lnTo>
                        <a:pt x="967" y="259"/>
                      </a:lnTo>
                      <a:lnTo>
                        <a:pt x="965" y="259"/>
                      </a:lnTo>
                      <a:lnTo>
                        <a:pt x="965" y="260"/>
                      </a:lnTo>
                      <a:lnTo>
                        <a:pt x="962" y="260"/>
                      </a:lnTo>
                      <a:lnTo>
                        <a:pt x="962" y="262"/>
                      </a:lnTo>
                      <a:lnTo>
                        <a:pt x="955" y="262"/>
                      </a:lnTo>
                      <a:lnTo>
                        <a:pt x="955" y="264"/>
                      </a:lnTo>
                      <a:lnTo>
                        <a:pt x="951" y="267"/>
                      </a:lnTo>
                      <a:lnTo>
                        <a:pt x="950" y="264"/>
                      </a:lnTo>
                      <a:lnTo>
                        <a:pt x="946" y="262"/>
                      </a:lnTo>
                      <a:lnTo>
                        <a:pt x="946" y="262"/>
                      </a:lnTo>
                      <a:lnTo>
                        <a:pt x="946" y="262"/>
                      </a:lnTo>
                      <a:lnTo>
                        <a:pt x="946" y="262"/>
                      </a:lnTo>
                      <a:lnTo>
                        <a:pt x="944" y="264"/>
                      </a:lnTo>
                      <a:lnTo>
                        <a:pt x="943" y="264"/>
                      </a:lnTo>
                      <a:lnTo>
                        <a:pt x="941" y="262"/>
                      </a:lnTo>
                      <a:lnTo>
                        <a:pt x="941" y="260"/>
                      </a:lnTo>
                      <a:lnTo>
                        <a:pt x="937" y="260"/>
                      </a:lnTo>
                      <a:lnTo>
                        <a:pt x="934" y="260"/>
                      </a:lnTo>
                      <a:lnTo>
                        <a:pt x="932" y="260"/>
                      </a:lnTo>
                      <a:lnTo>
                        <a:pt x="932" y="257"/>
                      </a:lnTo>
                      <a:lnTo>
                        <a:pt x="929" y="257"/>
                      </a:lnTo>
                      <a:lnTo>
                        <a:pt x="929" y="257"/>
                      </a:lnTo>
                      <a:lnTo>
                        <a:pt x="927" y="257"/>
                      </a:lnTo>
                      <a:lnTo>
                        <a:pt x="927" y="253"/>
                      </a:lnTo>
                      <a:lnTo>
                        <a:pt x="923" y="253"/>
                      </a:lnTo>
                      <a:lnTo>
                        <a:pt x="923" y="253"/>
                      </a:lnTo>
                      <a:lnTo>
                        <a:pt x="922" y="252"/>
                      </a:lnTo>
                      <a:lnTo>
                        <a:pt x="920" y="255"/>
                      </a:lnTo>
                      <a:lnTo>
                        <a:pt x="913" y="255"/>
                      </a:lnTo>
                      <a:lnTo>
                        <a:pt x="913" y="257"/>
                      </a:lnTo>
                      <a:lnTo>
                        <a:pt x="909" y="257"/>
                      </a:lnTo>
                      <a:lnTo>
                        <a:pt x="911" y="253"/>
                      </a:lnTo>
                      <a:lnTo>
                        <a:pt x="913" y="252"/>
                      </a:lnTo>
                      <a:lnTo>
                        <a:pt x="911" y="248"/>
                      </a:lnTo>
                      <a:lnTo>
                        <a:pt x="909" y="246"/>
                      </a:lnTo>
                      <a:lnTo>
                        <a:pt x="908" y="246"/>
                      </a:lnTo>
                      <a:lnTo>
                        <a:pt x="908" y="248"/>
                      </a:lnTo>
                      <a:lnTo>
                        <a:pt x="904" y="248"/>
                      </a:lnTo>
                      <a:lnTo>
                        <a:pt x="904" y="250"/>
                      </a:lnTo>
                      <a:lnTo>
                        <a:pt x="904" y="252"/>
                      </a:lnTo>
                      <a:lnTo>
                        <a:pt x="901" y="252"/>
                      </a:lnTo>
                      <a:lnTo>
                        <a:pt x="901" y="250"/>
                      </a:lnTo>
                      <a:lnTo>
                        <a:pt x="899" y="250"/>
                      </a:lnTo>
                      <a:lnTo>
                        <a:pt x="897" y="250"/>
                      </a:lnTo>
                      <a:lnTo>
                        <a:pt x="895" y="245"/>
                      </a:lnTo>
                      <a:lnTo>
                        <a:pt x="897" y="245"/>
                      </a:lnTo>
                      <a:lnTo>
                        <a:pt x="897" y="243"/>
                      </a:lnTo>
                      <a:lnTo>
                        <a:pt x="897" y="241"/>
                      </a:lnTo>
                      <a:lnTo>
                        <a:pt x="895" y="241"/>
                      </a:lnTo>
                      <a:lnTo>
                        <a:pt x="895" y="239"/>
                      </a:lnTo>
                      <a:lnTo>
                        <a:pt x="894" y="238"/>
                      </a:lnTo>
                      <a:lnTo>
                        <a:pt x="894" y="236"/>
                      </a:lnTo>
                      <a:lnTo>
                        <a:pt x="895" y="234"/>
                      </a:lnTo>
                      <a:lnTo>
                        <a:pt x="883" y="229"/>
                      </a:lnTo>
                      <a:lnTo>
                        <a:pt x="883" y="231"/>
                      </a:lnTo>
                      <a:lnTo>
                        <a:pt x="878" y="231"/>
                      </a:lnTo>
                      <a:lnTo>
                        <a:pt x="878" y="232"/>
                      </a:lnTo>
                      <a:lnTo>
                        <a:pt x="869" y="231"/>
                      </a:lnTo>
                      <a:lnTo>
                        <a:pt x="869" y="232"/>
                      </a:lnTo>
                      <a:lnTo>
                        <a:pt x="866" y="232"/>
                      </a:lnTo>
                      <a:lnTo>
                        <a:pt x="866" y="234"/>
                      </a:lnTo>
                      <a:lnTo>
                        <a:pt x="864" y="234"/>
                      </a:lnTo>
                      <a:lnTo>
                        <a:pt x="864" y="234"/>
                      </a:lnTo>
                      <a:lnTo>
                        <a:pt x="862" y="232"/>
                      </a:lnTo>
                      <a:lnTo>
                        <a:pt x="859" y="232"/>
                      </a:lnTo>
                      <a:lnTo>
                        <a:pt x="855" y="232"/>
                      </a:lnTo>
                      <a:lnTo>
                        <a:pt x="854" y="234"/>
                      </a:lnTo>
                      <a:lnTo>
                        <a:pt x="852" y="234"/>
                      </a:lnTo>
                      <a:lnTo>
                        <a:pt x="854" y="238"/>
                      </a:lnTo>
                      <a:lnTo>
                        <a:pt x="852" y="238"/>
                      </a:lnTo>
                      <a:lnTo>
                        <a:pt x="850" y="245"/>
                      </a:lnTo>
                      <a:lnTo>
                        <a:pt x="850" y="245"/>
                      </a:lnTo>
                      <a:lnTo>
                        <a:pt x="848" y="246"/>
                      </a:lnTo>
                      <a:lnTo>
                        <a:pt x="848" y="246"/>
                      </a:lnTo>
                      <a:lnTo>
                        <a:pt x="847" y="246"/>
                      </a:lnTo>
                      <a:lnTo>
                        <a:pt x="845" y="252"/>
                      </a:lnTo>
                      <a:lnTo>
                        <a:pt x="848" y="253"/>
                      </a:lnTo>
                      <a:lnTo>
                        <a:pt x="848" y="252"/>
                      </a:lnTo>
                      <a:lnTo>
                        <a:pt x="852" y="250"/>
                      </a:lnTo>
                      <a:lnTo>
                        <a:pt x="852" y="252"/>
                      </a:lnTo>
                      <a:lnTo>
                        <a:pt x="855" y="253"/>
                      </a:lnTo>
                      <a:lnTo>
                        <a:pt x="857" y="250"/>
                      </a:lnTo>
                      <a:lnTo>
                        <a:pt x="854" y="250"/>
                      </a:lnTo>
                      <a:lnTo>
                        <a:pt x="855" y="248"/>
                      </a:lnTo>
                      <a:lnTo>
                        <a:pt x="855" y="246"/>
                      </a:lnTo>
                      <a:lnTo>
                        <a:pt x="857" y="246"/>
                      </a:lnTo>
                      <a:lnTo>
                        <a:pt x="857" y="245"/>
                      </a:lnTo>
                      <a:lnTo>
                        <a:pt x="859" y="246"/>
                      </a:lnTo>
                      <a:lnTo>
                        <a:pt x="859" y="246"/>
                      </a:lnTo>
                      <a:lnTo>
                        <a:pt x="862" y="248"/>
                      </a:lnTo>
                      <a:lnTo>
                        <a:pt x="864" y="246"/>
                      </a:lnTo>
                      <a:lnTo>
                        <a:pt x="866" y="246"/>
                      </a:lnTo>
                      <a:lnTo>
                        <a:pt x="867" y="243"/>
                      </a:lnTo>
                      <a:lnTo>
                        <a:pt x="874" y="245"/>
                      </a:lnTo>
                      <a:lnTo>
                        <a:pt x="874" y="243"/>
                      </a:lnTo>
                      <a:lnTo>
                        <a:pt x="880" y="243"/>
                      </a:lnTo>
                      <a:lnTo>
                        <a:pt x="880" y="241"/>
                      </a:lnTo>
                      <a:lnTo>
                        <a:pt x="880" y="241"/>
                      </a:lnTo>
                      <a:lnTo>
                        <a:pt x="880" y="239"/>
                      </a:lnTo>
                      <a:lnTo>
                        <a:pt x="880" y="238"/>
                      </a:lnTo>
                      <a:lnTo>
                        <a:pt x="878" y="238"/>
                      </a:lnTo>
                      <a:lnTo>
                        <a:pt x="878" y="236"/>
                      </a:lnTo>
                      <a:lnTo>
                        <a:pt x="880" y="236"/>
                      </a:lnTo>
                      <a:lnTo>
                        <a:pt x="881" y="236"/>
                      </a:lnTo>
                      <a:lnTo>
                        <a:pt x="883" y="238"/>
                      </a:lnTo>
                      <a:lnTo>
                        <a:pt x="883" y="238"/>
                      </a:lnTo>
                      <a:lnTo>
                        <a:pt x="888" y="239"/>
                      </a:lnTo>
                      <a:lnTo>
                        <a:pt x="888" y="241"/>
                      </a:lnTo>
                      <a:lnTo>
                        <a:pt x="888" y="241"/>
                      </a:lnTo>
                      <a:lnTo>
                        <a:pt x="887" y="241"/>
                      </a:lnTo>
                      <a:lnTo>
                        <a:pt x="885" y="243"/>
                      </a:lnTo>
                      <a:lnTo>
                        <a:pt x="883" y="243"/>
                      </a:lnTo>
                      <a:lnTo>
                        <a:pt x="881" y="243"/>
                      </a:lnTo>
                      <a:lnTo>
                        <a:pt x="881" y="243"/>
                      </a:lnTo>
                      <a:lnTo>
                        <a:pt x="880" y="246"/>
                      </a:lnTo>
                      <a:lnTo>
                        <a:pt x="876" y="246"/>
                      </a:lnTo>
                      <a:lnTo>
                        <a:pt x="874" y="246"/>
                      </a:lnTo>
                      <a:lnTo>
                        <a:pt x="873" y="248"/>
                      </a:lnTo>
                      <a:lnTo>
                        <a:pt x="871" y="250"/>
                      </a:lnTo>
                      <a:lnTo>
                        <a:pt x="869" y="250"/>
                      </a:lnTo>
                      <a:lnTo>
                        <a:pt x="869" y="253"/>
                      </a:lnTo>
                      <a:lnTo>
                        <a:pt x="862" y="253"/>
                      </a:lnTo>
                      <a:lnTo>
                        <a:pt x="862" y="255"/>
                      </a:lnTo>
                      <a:lnTo>
                        <a:pt x="860" y="255"/>
                      </a:lnTo>
                      <a:lnTo>
                        <a:pt x="860" y="257"/>
                      </a:lnTo>
                      <a:lnTo>
                        <a:pt x="859" y="259"/>
                      </a:lnTo>
                      <a:lnTo>
                        <a:pt x="855" y="259"/>
                      </a:lnTo>
                      <a:lnTo>
                        <a:pt x="855" y="262"/>
                      </a:lnTo>
                      <a:lnTo>
                        <a:pt x="854" y="262"/>
                      </a:lnTo>
                      <a:lnTo>
                        <a:pt x="850" y="264"/>
                      </a:lnTo>
                      <a:lnTo>
                        <a:pt x="852" y="271"/>
                      </a:lnTo>
                      <a:lnTo>
                        <a:pt x="854" y="271"/>
                      </a:lnTo>
                      <a:lnTo>
                        <a:pt x="854" y="273"/>
                      </a:lnTo>
                      <a:lnTo>
                        <a:pt x="855" y="274"/>
                      </a:lnTo>
                      <a:lnTo>
                        <a:pt x="855" y="276"/>
                      </a:lnTo>
                      <a:lnTo>
                        <a:pt x="854" y="276"/>
                      </a:lnTo>
                      <a:lnTo>
                        <a:pt x="854" y="280"/>
                      </a:lnTo>
                      <a:lnTo>
                        <a:pt x="854" y="281"/>
                      </a:lnTo>
                      <a:lnTo>
                        <a:pt x="855" y="281"/>
                      </a:lnTo>
                      <a:lnTo>
                        <a:pt x="857" y="281"/>
                      </a:lnTo>
                      <a:lnTo>
                        <a:pt x="857" y="283"/>
                      </a:lnTo>
                      <a:lnTo>
                        <a:pt x="859" y="287"/>
                      </a:lnTo>
                      <a:lnTo>
                        <a:pt x="855" y="287"/>
                      </a:lnTo>
                      <a:lnTo>
                        <a:pt x="854" y="287"/>
                      </a:lnTo>
                      <a:lnTo>
                        <a:pt x="854" y="288"/>
                      </a:lnTo>
                      <a:lnTo>
                        <a:pt x="854" y="292"/>
                      </a:lnTo>
                      <a:lnTo>
                        <a:pt x="852" y="292"/>
                      </a:lnTo>
                      <a:lnTo>
                        <a:pt x="852" y="292"/>
                      </a:lnTo>
                      <a:lnTo>
                        <a:pt x="852" y="292"/>
                      </a:lnTo>
                      <a:lnTo>
                        <a:pt x="848" y="288"/>
                      </a:lnTo>
                      <a:lnTo>
                        <a:pt x="847" y="285"/>
                      </a:lnTo>
                      <a:lnTo>
                        <a:pt x="847" y="281"/>
                      </a:lnTo>
                      <a:lnTo>
                        <a:pt x="845" y="280"/>
                      </a:lnTo>
                      <a:lnTo>
                        <a:pt x="843" y="266"/>
                      </a:lnTo>
                      <a:lnTo>
                        <a:pt x="841" y="269"/>
                      </a:lnTo>
                      <a:lnTo>
                        <a:pt x="841" y="273"/>
                      </a:lnTo>
                      <a:lnTo>
                        <a:pt x="841" y="278"/>
                      </a:lnTo>
                      <a:lnTo>
                        <a:pt x="838" y="278"/>
                      </a:lnTo>
                      <a:lnTo>
                        <a:pt x="836" y="271"/>
                      </a:lnTo>
                      <a:lnTo>
                        <a:pt x="838" y="271"/>
                      </a:lnTo>
                      <a:lnTo>
                        <a:pt x="838" y="269"/>
                      </a:lnTo>
                      <a:lnTo>
                        <a:pt x="836" y="267"/>
                      </a:lnTo>
                      <a:lnTo>
                        <a:pt x="836" y="262"/>
                      </a:lnTo>
                      <a:lnTo>
                        <a:pt x="831" y="262"/>
                      </a:lnTo>
                      <a:lnTo>
                        <a:pt x="831" y="262"/>
                      </a:lnTo>
                      <a:lnTo>
                        <a:pt x="827" y="260"/>
                      </a:lnTo>
                      <a:lnTo>
                        <a:pt x="826" y="260"/>
                      </a:lnTo>
                      <a:lnTo>
                        <a:pt x="824" y="259"/>
                      </a:lnTo>
                      <a:lnTo>
                        <a:pt x="824" y="257"/>
                      </a:lnTo>
                      <a:lnTo>
                        <a:pt x="822" y="255"/>
                      </a:lnTo>
                      <a:lnTo>
                        <a:pt x="822" y="253"/>
                      </a:lnTo>
                      <a:lnTo>
                        <a:pt x="819" y="253"/>
                      </a:lnTo>
                      <a:lnTo>
                        <a:pt x="819" y="257"/>
                      </a:lnTo>
                      <a:lnTo>
                        <a:pt x="815" y="257"/>
                      </a:lnTo>
                      <a:lnTo>
                        <a:pt x="813" y="259"/>
                      </a:lnTo>
                      <a:lnTo>
                        <a:pt x="812" y="259"/>
                      </a:lnTo>
                      <a:lnTo>
                        <a:pt x="812" y="260"/>
                      </a:lnTo>
                      <a:lnTo>
                        <a:pt x="805" y="260"/>
                      </a:lnTo>
                      <a:lnTo>
                        <a:pt x="805" y="262"/>
                      </a:lnTo>
                      <a:lnTo>
                        <a:pt x="801" y="262"/>
                      </a:lnTo>
                      <a:lnTo>
                        <a:pt x="801" y="262"/>
                      </a:lnTo>
                      <a:lnTo>
                        <a:pt x="796" y="262"/>
                      </a:lnTo>
                      <a:lnTo>
                        <a:pt x="796" y="264"/>
                      </a:lnTo>
                      <a:lnTo>
                        <a:pt x="794" y="262"/>
                      </a:lnTo>
                      <a:lnTo>
                        <a:pt x="794" y="264"/>
                      </a:lnTo>
                      <a:lnTo>
                        <a:pt x="791" y="264"/>
                      </a:lnTo>
                      <a:lnTo>
                        <a:pt x="791" y="266"/>
                      </a:lnTo>
                      <a:lnTo>
                        <a:pt x="780" y="266"/>
                      </a:lnTo>
                      <a:lnTo>
                        <a:pt x="780" y="266"/>
                      </a:lnTo>
                      <a:lnTo>
                        <a:pt x="778" y="266"/>
                      </a:lnTo>
                      <a:lnTo>
                        <a:pt x="777" y="266"/>
                      </a:lnTo>
                      <a:lnTo>
                        <a:pt x="777" y="266"/>
                      </a:lnTo>
                      <a:lnTo>
                        <a:pt x="775" y="266"/>
                      </a:lnTo>
                      <a:lnTo>
                        <a:pt x="771" y="266"/>
                      </a:lnTo>
                      <a:lnTo>
                        <a:pt x="768" y="266"/>
                      </a:lnTo>
                      <a:lnTo>
                        <a:pt x="766" y="266"/>
                      </a:lnTo>
                      <a:lnTo>
                        <a:pt x="766" y="266"/>
                      </a:lnTo>
                      <a:lnTo>
                        <a:pt x="759" y="264"/>
                      </a:lnTo>
                      <a:lnTo>
                        <a:pt x="759" y="255"/>
                      </a:lnTo>
                      <a:lnTo>
                        <a:pt x="763" y="253"/>
                      </a:lnTo>
                      <a:lnTo>
                        <a:pt x="763" y="252"/>
                      </a:lnTo>
                      <a:lnTo>
                        <a:pt x="763" y="250"/>
                      </a:lnTo>
                      <a:lnTo>
                        <a:pt x="763" y="248"/>
                      </a:lnTo>
                      <a:lnTo>
                        <a:pt x="766" y="250"/>
                      </a:lnTo>
                      <a:lnTo>
                        <a:pt x="770" y="250"/>
                      </a:lnTo>
                      <a:lnTo>
                        <a:pt x="773" y="250"/>
                      </a:lnTo>
                      <a:lnTo>
                        <a:pt x="775" y="246"/>
                      </a:lnTo>
                      <a:lnTo>
                        <a:pt x="771" y="245"/>
                      </a:lnTo>
                      <a:lnTo>
                        <a:pt x="771" y="243"/>
                      </a:lnTo>
                      <a:lnTo>
                        <a:pt x="770" y="241"/>
                      </a:lnTo>
                      <a:lnTo>
                        <a:pt x="770" y="239"/>
                      </a:lnTo>
                      <a:lnTo>
                        <a:pt x="770" y="238"/>
                      </a:lnTo>
                      <a:lnTo>
                        <a:pt x="766" y="238"/>
                      </a:lnTo>
                      <a:lnTo>
                        <a:pt x="763" y="234"/>
                      </a:lnTo>
                      <a:lnTo>
                        <a:pt x="759" y="236"/>
                      </a:lnTo>
                      <a:lnTo>
                        <a:pt x="756" y="231"/>
                      </a:lnTo>
                      <a:lnTo>
                        <a:pt x="745" y="232"/>
                      </a:lnTo>
                      <a:lnTo>
                        <a:pt x="747" y="234"/>
                      </a:lnTo>
                      <a:lnTo>
                        <a:pt x="749" y="236"/>
                      </a:lnTo>
                      <a:lnTo>
                        <a:pt x="749" y="238"/>
                      </a:lnTo>
                      <a:lnTo>
                        <a:pt x="747" y="238"/>
                      </a:lnTo>
                      <a:lnTo>
                        <a:pt x="747" y="238"/>
                      </a:lnTo>
                      <a:lnTo>
                        <a:pt x="747" y="238"/>
                      </a:lnTo>
                      <a:lnTo>
                        <a:pt x="740" y="238"/>
                      </a:lnTo>
                      <a:lnTo>
                        <a:pt x="740" y="236"/>
                      </a:lnTo>
                      <a:lnTo>
                        <a:pt x="737" y="236"/>
                      </a:lnTo>
                      <a:lnTo>
                        <a:pt x="737" y="234"/>
                      </a:lnTo>
                      <a:lnTo>
                        <a:pt x="730" y="234"/>
                      </a:lnTo>
                      <a:lnTo>
                        <a:pt x="730" y="232"/>
                      </a:lnTo>
                      <a:lnTo>
                        <a:pt x="724" y="231"/>
                      </a:lnTo>
                      <a:lnTo>
                        <a:pt x="724" y="229"/>
                      </a:lnTo>
                      <a:lnTo>
                        <a:pt x="723" y="229"/>
                      </a:lnTo>
                      <a:lnTo>
                        <a:pt x="719" y="229"/>
                      </a:lnTo>
                      <a:lnTo>
                        <a:pt x="719" y="227"/>
                      </a:lnTo>
                      <a:lnTo>
                        <a:pt x="712" y="227"/>
                      </a:lnTo>
                      <a:lnTo>
                        <a:pt x="712" y="224"/>
                      </a:lnTo>
                      <a:lnTo>
                        <a:pt x="709" y="224"/>
                      </a:lnTo>
                      <a:lnTo>
                        <a:pt x="709" y="222"/>
                      </a:lnTo>
                      <a:lnTo>
                        <a:pt x="698" y="220"/>
                      </a:lnTo>
                      <a:lnTo>
                        <a:pt x="698" y="220"/>
                      </a:lnTo>
                      <a:lnTo>
                        <a:pt x="693" y="218"/>
                      </a:lnTo>
                      <a:lnTo>
                        <a:pt x="693" y="217"/>
                      </a:lnTo>
                      <a:lnTo>
                        <a:pt x="689" y="217"/>
                      </a:lnTo>
                      <a:lnTo>
                        <a:pt x="688" y="215"/>
                      </a:lnTo>
                      <a:lnTo>
                        <a:pt x="686" y="215"/>
                      </a:lnTo>
                      <a:lnTo>
                        <a:pt x="686" y="211"/>
                      </a:lnTo>
                      <a:lnTo>
                        <a:pt x="672" y="208"/>
                      </a:lnTo>
                      <a:lnTo>
                        <a:pt x="672" y="208"/>
                      </a:lnTo>
                      <a:lnTo>
                        <a:pt x="670" y="208"/>
                      </a:lnTo>
                      <a:lnTo>
                        <a:pt x="670" y="206"/>
                      </a:lnTo>
                      <a:lnTo>
                        <a:pt x="667" y="206"/>
                      </a:lnTo>
                      <a:lnTo>
                        <a:pt x="667" y="204"/>
                      </a:lnTo>
                      <a:lnTo>
                        <a:pt x="658" y="204"/>
                      </a:lnTo>
                      <a:lnTo>
                        <a:pt x="658" y="206"/>
                      </a:lnTo>
                      <a:lnTo>
                        <a:pt x="651" y="204"/>
                      </a:lnTo>
                      <a:lnTo>
                        <a:pt x="651" y="210"/>
                      </a:lnTo>
                      <a:lnTo>
                        <a:pt x="648" y="211"/>
                      </a:lnTo>
                      <a:lnTo>
                        <a:pt x="644" y="213"/>
                      </a:lnTo>
                      <a:lnTo>
                        <a:pt x="642" y="217"/>
                      </a:lnTo>
                      <a:lnTo>
                        <a:pt x="641" y="217"/>
                      </a:lnTo>
                      <a:lnTo>
                        <a:pt x="639" y="215"/>
                      </a:lnTo>
                      <a:lnTo>
                        <a:pt x="639" y="217"/>
                      </a:lnTo>
                      <a:lnTo>
                        <a:pt x="639" y="215"/>
                      </a:lnTo>
                      <a:lnTo>
                        <a:pt x="639" y="211"/>
                      </a:lnTo>
                      <a:lnTo>
                        <a:pt x="635" y="208"/>
                      </a:lnTo>
                      <a:lnTo>
                        <a:pt x="637" y="204"/>
                      </a:lnTo>
                      <a:lnTo>
                        <a:pt x="635" y="204"/>
                      </a:lnTo>
                      <a:lnTo>
                        <a:pt x="634" y="199"/>
                      </a:lnTo>
                      <a:lnTo>
                        <a:pt x="635" y="199"/>
                      </a:lnTo>
                      <a:lnTo>
                        <a:pt x="635" y="199"/>
                      </a:lnTo>
                      <a:lnTo>
                        <a:pt x="637" y="199"/>
                      </a:lnTo>
                      <a:lnTo>
                        <a:pt x="637" y="197"/>
                      </a:lnTo>
                      <a:lnTo>
                        <a:pt x="637" y="197"/>
                      </a:lnTo>
                      <a:lnTo>
                        <a:pt x="637" y="196"/>
                      </a:lnTo>
                      <a:lnTo>
                        <a:pt x="637" y="196"/>
                      </a:lnTo>
                      <a:lnTo>
                        <a:pt x="635" y="196"/>
                      </a:lnTo>
                      <a:lnTo>
                        <a:pt x="634" y="196"/>
                      </a:lnTo>
                      <a:lnTo>
                        <a:pt x="634" y="197"/>
                      </a:lnTo>
                      <a:lnTo>
                        <a:pt x="630" y="199"/>
                      </a:lnTo>
                      <a:lnTo>
                        <a:pt x="630" y="201"/>
                      </a:lnTo>
                      <a:lnTo>
                        <a:pt x="632" y="203"/>
                      </a:lnTo>
                      <a:lnTo>
                        <a:pt x="632" y="204"/>
                      </a:lnTo>
                      <a:lnTo>
                        <a:pt x="630" y="204"/>
                      </a:lnTo>
                      <a:lnTo>
                        <a:pt x="630" y="206"/>
                      </a:lnTo>
                      <a:lnTo>
                        <a:pt x="628" y="208"/>
                      </a:lnTo>
                      <a:lnTo>
                        <a:pt x="632" y="208"/>
                      </a:lnTo>
                      <a:lnTo>
                        <a:pt x="630" y="210"/>
                      </a:lnTo>
                      <a:lnTo>
                        <a:pt x="630" y="211"/>
                      </a:lnTo>
                      <a:lnTo>
                        <a:pt x="630" y="213"/>
                      </a:lnTo>
                      <a:lnTo>
                        <a:pt x="628" y="215"/>
                      </a:lnTo>
                      <a:lnTo>
                        <a:pt x="628" y="215"/>
                      </a:lnTo>
                      <a:lnTo>
                        <a:pt x="628" y="218"/>
                      </a:lnTo>
                      <a:lnTo>
                        <a:pt x="628" y="218"/>
                      </a:lnTo>
                      <a:lnTo>
                        <a:pt x="628" y="220"/>
                      </a:lnTo>
                      <a:lnTo>
                        <a:pt x="625" y="220"/>
                      </a:lnTo>
                      <a:lnTo>
                        <a:pt x="625" y="217"/>
                      </a:lnTo>
                      <a:lnTo>
                        <a:pt x="623" y="217"/>
                      </a:lnTo>
                      <a:lnTo>
                        <a:pt x="621" y="217"/>
                      </a:lnTo>
                      <a:lnTo>
                        <a:pt x="621" y="217"/>
                      </a:lnTo>
                      <a:lnTo>
                        <a:pt x="621" y="215"/>
                      </a:lnTo>
                      <a:lnTo>
                        <a:pt x="621" y="215"/>
                      </a:lnTo>
                      <a:lnTo>
                        <a:pt x="620" y="215"/>
                      </a:lnTo>
                      <a:lnTo>
                        <a:pt x="620" y="213"/>
                      </a:lnTo>
                      <a:lnTo>
                        <a:pt x="618" y="213"/>
                      </a:lnTo>
                      <a:lnTo>
                        <a:pt x="609" y="203"/>
                      </a:lnTo>
                      <a:lnTo>
                        <a:pt x="607" y="203"/>
                      </a:lnTo>
                      <a:lnTo>
                        <a:pt x="604" y="201"/>
                      </a:lnTo>
                      <a:lnTo>
                        <a:pt x="604" y="199"/>
                      </a:lnTo>
                      <a:lnTo>
                        <a:pt x="602" y="199"/>
                      </a:lnTo>
                      <a:lnTo>
                        <a:pt x="602" y="197"/>
                      </a:lnTo>
                      <a:lnTo>
                        <a:pt x="602" y="197"/>
                      </a:lnTo>
                      <a:lnTo>
                        <a:pt x="602" y="196"/>
                      </a:lnTo>
                      <a:lnTo>
                        <a:pt x="599" y="194"/>
                      </a:lnTo>
                      <a:lnTo>
                        <a:pt x="599" y="194"/>
                      </a:lnTo>
                      <a:lnTo>
                        <a:pt x="592" y="191"/>
                      </a:lnTo>
                      <a:lnTo>
                        <a:pt x="585" y="184"/>
                      </a:lnTo>
                      <a:lnTo>
                        <a:pt x="583" y="184"/>
                      </a:lnTo>
                      <a:lnTo>
                        <a:pt x="581" y="182"/>
                      </a:lnTo>
                      <a:lnTo>
                        <a:pt x="581" y="178"/>
                      </a:lnTo>
                      <a:lnTo>
                        <a:pt x="579" y="175"/>
                      </a:lnTo>
                      <a:lnTo>
                        <a:pt x="578" y="175"/>
                      </a:lnTo>
                      <a:lnTo>
                        <a:pt x="576" y="173"/>
                      </a:lnTo>
                      <a:lnTo>
                        <a:pt x="574" y="171"/>
                      </a:lnTo>
                      <a:lnTo>
                        <a:pt x="572" y="171"/>
                      </a:lnTo>
                      <a:lnTo>
                        <a:pt x="571" y="170"/>
                      </a:lnTo>
                      <a:lnTo>
                        <a:pt x="571" y="170"/>
                      </a:lnTo>
                      <a:lnTo>
                        <a:pt x="566" y="171"/>
                      </a:lnTo>
                      <a:lnTo>
                        <a:pt x="566" y="175"/>
                      </a:lnTo>
                      <a:lnTo>
                        <a:pt x="566" y="177"/>
                      </a:lnTo>
                      <a:lnTo>
                        <a:pt x="566" y="180"/>
                      </a:lnTo>
                      <a:lnTo>
                        <a:pt x="569" y="180"/>
                      </a:lnTo>
                      <a:lnTo>
                        <a:pt x="567" y="185"/>
                      </a:lnTo>
                      <a:lnTo>
                        <a:pt x="564" y="191"/>
                      </a:lnTo>
                      <a:lnTo>
                        <a:pt x="562" y="196"/>
                      </a:lnTo>
                      <a:lnTo>
                        <a:pt x="559" y="199"/>
                      </a:lnTo>
                      <a:lnTo>
                        <a:pt x="559" y="199"/>
                      </a:lnTo>
                      <a:lnTo>
                        <a:pt x="557" y="199"/>
                      </a:lnTo>
                      <a:lnTo>
                        <a:pt x="553" y="199"/>
                      </a:lnTo>
                      <a:lnTo>
                        <a:pt x="550" y="199"/>
                      </a:lnTo>
                      <a:lnTo>
                        <a:pt x="550" y="199"/>
                      </a:lnTo>
                      <a:lnTo>
                        <a:pt x="548" y="199"/>
                      </a:lnTo>
                      <a:lnTo>
                        <a:pt x="548" y="203"/>
                      </a:lnTo>
                      <a:lnTo>
                        <a:pt x="541" y="203"/>
                      </a:lnTo>
                      <a:lnTo>
                        <a:pt x="541" y="204"/>
                      </a:lnTo>
                      <a:lnTo>
                        <a:pt x="539" y="204"/>
                      </a:lnTo>
                      <a:lnTo>
                        <a:pt x="539" y="210"/>
                      </a:lnTo>
                      <a:lnTo>
                        <a:pt x="539" y="210"/>
                      </a:lnTo>
                      <a:lnTo>
                        <a:pt x="538" y="211"/>
                      </a:lnTo>
                      <a:lnTo>
                        <a:pt x="538" y="213"/>
                      </a:lnTo>
                      <a:lnTo>
                        <a:pt x="534" y="213"/>
                      </a:lnTo>
                      <a:lnTo>
                        <a:pt x="532" y="215"/>
                      </a:lnTo>
                      <a:lnTo>
                        <a:pt x="532" y="215"/>
                      </a:lnTo>
                      <a:lnTo>
                        <a:pt x="529" y="215"/>
                      </a:lnTo>
                      <a:lnTo>
                        <a:pt x="529" y="217"/>
                      </a:lnTo>
                      <a:lnTo>
                        <a:pt x="527" y="217"/>
                      </a:lnTo>
                      <a:lnTo>
                        <a:pt x="525" y="213"/>
                      </a:lnTo>
                      <a:lnTo>
                        <a:pt x="520" y="215"/>
                      </a:lnTo>
                      <a:lnTo>
                        <a:pt x="520" y="218"/>
                      </a:lnTo>
                      <a:lnTo>
                        <a:pt x="517" y="220"/>
                      </a:lnTo>
                      <a:lnTo>
                        <a:pt x="515" y="222"/>
                      </a:lnTo>
                      <a:lnTo>
                        <a:pt x="511" y="220"/>
                      </a:lnTo>
                      <a:lnTo>
                        <a:pt x="511" y="225"/>
                      </a:lnTo>
                      <a:lnTo>
                        <a:pt x="510" y="225"/>
                      </a:lnTo>
                      <a:lnTo>
                        <a:pt x="508" y="229"/>
                      </a:lnTo>
                      <a:lnTo>
                        <a:pt x="508" y="229"/>
                      </a:lnTo>
                      <a:lnTo>
                        <a:pt x="508" y="231"/>
                      </a:lnTo>
                      <a:lnTo>
                        <a:pt x="508" y="234"/>
                      </a:lnTo>
                      <a:lnTo>
                        <a:pt x="499" y="236"/>
                      </a:lnTo>
                      <a:lnTo>
                        <a:pt x="499" y="232"/>
                      </a:lnTo>
                      <a:lnTo>
                        <a:pt x="499" y="231"/>
                      </a:lnTo>
                      <a:lnTo>
                        <a:pt x="499" y="229"/>
                      </a:lnTo>
                      <a:lnTo>
                        <a:pt x="503" y="227"/>
                      </a:lnTo>
                      <a:lnTo>
                        <a:pt x="503" y="227"/>
                      </a:lnTo>
                      <a:lnTo>
                        <a:pt x="506" y="225"/>
                      </a:lnTo>
                      <a:lnTo>
                        <a:pt x="504" y="220"/>
                      </a:lnTo>
                      <a:lnTo>
                        <a:pt x="508" y="218"/>
                      </a:lnTo>
                      <a:lnTo>
                        <a:pt x="510" y="217"/>
                      </a:lnTo>
                      <a:lnTo>
                        <a:pt x="510" y="215"/>
                      </a:lnTo>
                      <a:lnTo>
                        <a:pt x="510" y="215"/>
                      </a:lnTo>
                      <a:lnTo>
                        <a:pt x="511" y="211"/>
                      </a:lnTo>
                      <a:lnTo>
                        <a:pt x="511" y="208"/>
                      </a:lnTo>
                      <a:lnTo>
                        <a:pt x="520" y="206"/>
                      </a:lnTo>
                      <a:lnTo>
                        <a:pt x="529" y="206"/>
                      </a:lnTo>
                      <a:lnTo>
                        <a:pt x="538" y="204"/>
                      </a:lnTo>
                      <a:lnTo>
                        <a:pt x="538" y="203"/>
                      </a:lnTo>
                      <a:lnTo>
                        <a:pt x="539" y="203"/>
                      </a:lnTo>
                      <a:lnTo>
                        <a:pt x="541" y="199"/>
                      </a:lnTo>
                      <a:lnTo>
                        <a:pt x="541" y="199"/>
                      </a:lnTo>
                      <a:lnTo>
                        <a:pt x="543" y="197"/>
                      </a:lnTo>
                      <a:lnTo>
                        <a:pt x="543" y="196"/>
                      </a:lnTo>
                      <a:lnTo>
                        <a:pt x="546" y="196"/>
                      </a:lnTo>
                      <a:lnTo>
                        <a:pt x="546" y="194"/>
                      </a:lnTo>
                      <a:lnTo>
                        <a:pt x="548" y="194"/>
                      </a:lnTo>
                      <a:lnTo>
                        <a:pt x="548" y="187"/>
                      </a:lnTo>
                      <a:lnTo>
                        <a:pt x="543" y="189"/>
                      </a:lnTo>
                      <a:lnTo>
                        <a:pt x="543" y="187"/>
                      </a:lnTo>
                      <a:lnTo>
                        <a:pt x="531" y="187"/>
                      </a:lnTo>
                      <a:lnTo>
                        <a:pt x="527" y="199"/>
                      </a:lnTo>
                      <a:lnTo>
                        <a:pt x="524" y="199"/>
                      </a:lnTo>
                      <a:lnTo>
                        <a:pt x="524" y="199"/>
                      </a:lnTo>
                      <a:lnTo>
                        <a:pt x="522" y="199"/>
                      </a:lnTo>
                      <a:lnTo>
                        <a:pt x="522" y="197"/>
                      </a:lnTo>
                      <a:lnTo>
                        <a:pt x="520" y="197"/>
                      </a:lnTo>
                      <a:lnTo>
                        <a:pt x="520" y="196"/>
                      </a:lnTo>
                      <a:lnTo>
                        <a:pt x="518" y="197"/>
                      </a:lnTo>
                      <a:lnTo>
                        <a:pt x="515" y="197"/>
                      </a:lnTo>
                      <a:lnTo>
                        <a:pt x="515" y="199"/>
                      </a:lnTo>
                      <a:lnTo>
                        <a:pt x="515" y="199"/>
                      </a:lnTo>
                      <a:lnTo>
                        <a:pt x="508" y="199"/>
                      </a:lnTo>
                      <a:lnTo>
                        <a:pt x="506" y="203"/>
                      </a:lnTo>
                      <a:lnTo>
                        <a:pt x="501" y="203"/>
                      </a:lnTo>
                      <a:lnTo>
                        <a:pt x="501" y="206"/>
                      </a:lnTo>
                      <a:lnTo>
                        <a:pt x="501" y="206"/>
                      </a:lnTo>
                      <a:lnTo>
                        <a:pt x="501" y="208"/>
                      </a:lnTo>
                      <a:lnTo>
                        <a:pt x="499" y="211"/>
                      </a:lnTo>
                      <a:lnTo>
                        <a:pt x="489" y="213"/>
                      </a:lnTo>
                      <a:lnTo>
                        <a:pt x="489" y="210"/>
                      </a:lnTo>
                      <a:lnTo>
                        <a:pt x="487" y="208"/>
                      </a:lnTo>
                      <a:lnTo>
                        <a:pt x="487" y="208"/>
                      </a:lnTo>
                      <a:lnTo>
                        <a:pt x="485" y="208"/>
                      </a:lnTo>
                      <a:lnTo>
                        <a:pt x="483" y="206"/>
                      </a:lnTo>
                      <a:lnTo>
                        <a:pt x="482" y="204"/>
                      </a:lnTo>
                      <a:lnTo>
                        <a:pt x="482" y="204"/>
                      </a:lnTo>
                      <a:lnTo>
                        <a:pt x="482" y="203"/>
                      </a:lnTo>
                      <a:lnTo>
                        <a:pt x="480" y="203"/>
                      </a:lnTo>
                      <a:lnTo>
                        <a:pt x="478" y="208"/>
                      </a:lnTo>
                      <a:lnTo>
                        <a:pt x="480" y="208"/>
                      </a:lnTo>
                      <a:lnTo>
                        <a:pt x="480" y="210"/>
                      </a:lnTo>
                      <a:lnTo>
                        <a:pt x="478" y="210"/>
                      </a:lnTo>
                      <a:lnTo>
                        <a:pt x="478" y="211"/>
                      </a:lnTo>
                      <a:lnTo>
                        <a:pt x="476" y="213"/>
                      </a:lnTo>
                      <a:lnTo>
                        <a:pt x="476" y="215"/>
                      </a:lnTo>
                      <a:lnTo>
                        <a:pt x="471" y="215"/>
                      </a:lnTo>
                      <a:lnTo>
                        <a:pt x="471" y="220"/>
                      </a:lnTo>
                      <a:lnTo>
                        <a:pt x="468" y="220"/>
                      </a:lnTo>
                      <a:lnTo>
                        <a:pt x="466" y="217"/>
                      </a:lnTo>
                      <a:lnTo>
                        <a:pt x="463" y="217"/>
                      </a:lnTo>
                      <a:lnTo>
                        <a:pt x="463" y="218"/>
                      </a:lnTo>
                      <a:lnTo>
                        <a:pt x="457" y="217"/>
                      </a:lnTo>
                      <a:lnTo>
                        <a:pt x="457" y="222"/>
                      </a:lnTo>
                      <a:lnTo>
                        <a:pt x="459" y="224"/>
                      </a:lnTo>
                      <a:lnTo>
                        <a:pt x="466" y="225"/>
                      </a:lnTo>
                      <a:lnTo>
                        <a:pt x="466" y="229"/>
                      </a:lnTo>
                      <a:lnTo>
                        <a:pt x="468" y="229"/>
                      </a:lnTo>
                      <a:lnTo>
                        <a:pt x="468" y="234"/>
                      </a:lnTo>
                      <a:lnTo>
                        <a:pt x="466" y="234"/>
                      </a:lnTo>
                      <a:lnTo>
                        <a:pt x="468" y="236"/>
                      </a:lnTo>
                      <a:lnTo>
                        <a:pt x="466" y="236"/>
                      </a:lnTo>
                      <a:lnTo>
                        <a:pt x="466" y="234"/>
                      </a:lnTo>
                      <a:lnTo>
                        <a:pt x="461" y="231"/>
                      </a:lnTo>
                      <a:lnTo>
                        <a:pt x="461" y="229"/>
                      </a:lnTo>
                      <a:lnTo>
                        <a:pt x="459" y="225"/>
                      </a:lnTo>
                      <a:lnTo>
                        <a:pt x="457" y="225"/>
                      </a:lnTo>
                      <a:lnTo>
                        <a:pt x="456" y="224"/>
                      </a:lnTo>
                      <a:lnTo>
                        <a:pt x="449" y="224"/>
                      </a:lnTo>
                      <a:lnTo>
                        <a:pt x="449" y="222"/>
                      </a:lnTo>
                      <a:lnTo>
                        <a:pt x="447" y="222"/>
                      </a:lnTo>
                      <a:lnTo>
                        <a:pt x="447" y="220"/>
                      </a:lnTo>
                      <a:lnTo>
                        <a:pt x="442" y="220"/>
                      </a:lnTo>
                      <a:lnTo>
                        <a:pt x="442" y="218"/>
                      </a:lnTo>
                      <a:lnTo>
                        <a:pt x="438" y="218"/>
                      </a:lnTo>
                      <a:lnTo>
                        <a:pt x="435" y="215"/>
                      </a:lnTo>
                      <a:lnTo>
                        <a:pt x="433" y="213"/>
                      </a:lnTo>
                      <a:lnTo>
                        <a:pt x="429" y="213"/>
                      </a:lnTo>
                      <a:lnTo>
                        <a:pt x="428" y="213"/>
                      </a:lnTo>
                      <a:lnTo>
                        <a:pt x="428" y="211"/>
                      </a:lnTo>
                      <a:lnTo>
                        <a:pt x="424" y="211"/>
                      </a:lnTo>
                      <a:lnTo>
                        <a:pt x="421" y="208"/>
                      </a:lnTo>
                      <a:lnTo>
                        <a:pt x="417" y="208"/>
                      </a:lnTo>
                      <a:lnTo>
                        <a:pt x="412" y="203"/>
                      </a:lnTo>
                      <a:lnTo>
                        <a:pt x="410" y="201"/>
                      </a:lnTo>
                      <a:lnTo>
                        <a:pt x="407" y="201"/>
                      </a:lnTo>
                      <a:lnTo>
                        <a:pt x="401" y="201"/>
                      </a:lnTo>
                      <a:lnTo>
                        <a:pt x="398" y="201"/>
                      </a:lnTo>
                      <a:lnTo>
                        <a:pt x="394" y="203"/>
                      </a:lnTo>
                      <a:lnTo>
                        <a:pt x="394" y="203"/>
                      </a:lnTo>
                      <a:lnTo>
                        <a:pt x="393" y="203"/>
                      </a:lnTo>
                      <a:lnTo>
                        <a:pt x="391" y="203"/>
                      </a:lnTo>
                      <a:lnTo>
                        <a:pt x="391" y="201"/>
                      </a:lnTo>
                      <a:lnTo>
                        <a:pt x="386" y="201"/>
                      </a:lnTo>
                      <a:lnTo>
                        <a:pt x="386" y="199"/>
                      </a:lnTo>
                      <a:lnTo>
                        <a:pt x="382" y="199"/>
                      </a:lnTo>
                      <a:lnTo>
                        <a:pt x="382" y="199"/>
                      </a:lnTo>
                      <a:lnTo>
                        <a:pt x="379" y="199"/>
                      </a:lnTo>
                      <a:lnTo>
                        <a:pt x="379" y="196"/>
                      </a:lnTo>
                      <a:lnTo>
                        <a:pt x="375" y="196"/>
                      </a:lnTo>
                      <a:lnTo>
                        <a:pt x="375" y="196"/>
                      </a:lnTo>
                      <a:lnTo>
                        <a:pt x="374" y="196"/>
                      </a:lnTo>
                      <a:lnTo>
                        <a:pt x="372" y="194"/>
                      </a:lnTo>
                      <a:lnTo>
                        <a:pt x="368" y="194"/>
                      </a:lnTo>
                      <a:lnTo>
                        <a:pt x="367" y="191"/>
                      </a:lnTo>
                      <a:lnTo>
                        <a:pt x="365" y="191"/>
                      </a:lnTo>
                      <a:lnTo>
                        <a:pt x="365" y="192"/>
                      </a:lnTo>
                      <a:lnTo>
                        <a:pt x="363" y="192"/>
                      </a:lnTo>
                      <a:lnTo>
                        <a:pt x="363" y="194"/>
                      </a:lnTo>
                      <a:lnTo>
                        <a:pt x="361" y="192"/>
                      </a:lnTo>
                      <a:lnTo>
                        <a:pt x="361" y="192"/>
                      </a:lnTo>
                      <a:lnTo>
                        <a:pt x="361" y="192"/>
                      </a:lnTo>
                      <a:lnTo>
                        <a:pt x="358" y="192"/>
                      </a:lnTo>
                      <a:lnTo>
                        <a:pt x="358" y="192"/>
                      </a:lnTo>
                      <a:lnTo>
                        <a:pt x="356" y="192"/>
                      </a:lnTo>
                      <a:lnTo>
                        <a:pt x="354" y="192"/>
                      </a:lnTo>
                      <a:lnTo>
                        <a:pt x="353" y="191"/>
                      </a:lnTo>
                      <a:lnTo>
                        <a:pt x="351" y="191"/>
                      </a:lnTo>
                      <a:lnTo>
                        <a:pt x="349" y="192"/>
                      </a:lnTo>
                      <a:lnTo>
                        <a:pt x="347" y="194"/>
                      </a:lnTo>
                      <a:lnTo>
                        <a:pt x="347" y="196"/>
                      </a:lnTo>
                      <a:lnTo>
                        <a:pt x="346" y="196"/>
                      </a:lnTo>
                      <a:lnTo>
                        <a:pt x="344" y="196"/>
                      </a:lnTo>
                      <a:lnTo>
                        <a:pt x="344" y="194"/>
                      </a:lnTo>
                      <a:lnTo>
                        <a:pt x="342" y="194"/>
                      </a:lnTo>
                      <a:lnTo>
                        <a:pt x="340" y="194"/>
                      </a:lnTo>
                      <a:lnTo>
                        <a:pt x="340" y="196"/>
                      </a:lnTo>
                      <a:lnTo>
                        <a:pt x="337" y="196"/>
                      </a:lnTo>
                      <a:lnTo>
                        <a:pt x="337" y="192"/>
                      </a:lnTo>
                      <a:lnTo>
                        <a:pt x="332" y="192"/>
                      </a:lnTo>
                      <a:lnTo>
                        <a:pt x="326" y="192"/>
                      </a:lnTo>
                      <a:lnTo>
                        <a:pt x="323" y="191"/>
                      </a:lnTo>
                      <a:lnTo>
                        <a:pt x="318" y="191"/>
                      </a:lnTo>
                      <a:lnTo>
                        <a:pt x="316" y="187"/>
                      </a:lnTo>
                      <a:lnTo>
                        <a:pt x="309" y="187"/>
                      </a:lnTo>
                      <a:lnTo>
                        <a:pt x="309" y="189"/>
                      </a:lnTo>
                      <a:lnTo>
                        <a:pt x="307" y="189"/>
                      </a:lnTo>
                      <a:lnTo>
                        <a:pt x="307" y="189"/>
                      </a:lnTo>
                      <a:lnTo>
                        <a:pt x="307" y="187"/>
                      </a:lnTo>
                      <a:lnTo>
                        <a:pt x="295" y="187"/>
                      </a:lnTo>
                      <a:lnTo>
                        <a:pt x="295" y="187"/>
                      </a:lnTo>
                      <a:lnTo>
                        <a:pt x="284" y="187"/>
                      </a:lnTo>
                      <a:lnTo>
                        <a:pt x="283" y="185"/>
                      </a:lnTo>
                      <a:lnTo>
                        <a:pt x="278" y="187"/>
                      </a:lnTo>
                      <a:lnTo>
                        <a:pt x="276" y="184"/>
                      </a:lnTo>
                      <a:lnTo>
                        <a:pt x="272" y="184"/>
                      </a:lnTo>
                      <a:lnTo>
                        <a:pt x="271" y="182"/>
                      </a:lnTo>
                      <a:lnTo>
                        <a:pt x="265" y="182"/>
                      </a:lnTo>
                      <a:lnTo>
                        <a:pt x="265" y="180"/>
                      </a:lnTo>
                      <a:lnTo>
                        <a:pt x="262" y="180"/>
                      </a:lnTo>
                      <a:lnTo>
                        <a:pt x="260" y="180"/>
                      </a:lnTo>
                      <a:lnTo>
                        <a:pt x="258" y="182"/>
                      </a:lnTo>
                      <a:lnTo>
                        <a:pt x="257" y="184"/>
                      </a:lnTo>
                      <a:lnTo>
                        <a:pt x="250" y="184"/>
                      </a:lnTo>
                      <a:lnTo>
                        <a:pt x="250" y="184"/>
                      </a:lnTo>
                      <a:lnTo>
                        <a:pt x="246" y="185"/>
                      </a:lnTo>
                      <a:lnTo>
                        <a:pt x="246" y="184"/>
                      </a:lnTo>
                      <a:lnTo>
                        <a:pt x="243" y="184"/>
                      </a:lnTo>
                      <a:lnTo>
                        <a:pt x="243" y="184"/>
                      </a:lnTo>
                      <a:lnTo>
                        <a:pt x="237" y="184"/>
                      </a:lnTo>
                      <a:lnTo>
                        <a:pt x="237" y="182"/>
                      </a:lnTo>
                      <a:lnTo>
                        <a:pt x="234" y="182"/>
                      </a:lnTo>
                      <a:lnTo>
                        <a:pt x="234" y="182"/>
                      </a:lnTo>
                      <a:lnTo>
                        <a:pt x="227" y="182"/>
                      </a:lnTo>
                      <a:lnTo>
                        <a:pt x="227" y="180"/>
                      </a:lnTo>
                      <a:lnTo>
                        <a:pt x="225" y="180"/>
                      </a:lnTo>
                      <a:lnTo>
                        <a:pt x="225" y="178"/>
                      </a:lnTo>
                      <a:lnTo>
                        <a:pt x="216" y="178"/>
                      </a:lnTo>
                      <a:lnTo>
                        <a:pt x="218" y="175"/>
                      </a:lnTo>
                      <a:lnTo>
                        <a:pt x="206" y="173"/>
                      </a:lnTo>
                      <a:lnTo>
                        <a:pt x="206" y="175"/>
                      </a:lnTo>
                      <a:lnTo>
                        <a:pt x="202" y="175"/>
                      </a:lnTo>
                      <a:lnTo>
                        <a:pt x="202" y="175"/>
                      </a:lnTo>
                      <a:lnTo>
                        <a:pt x="194" y="175"/>
                      </a:lnTo>
                      <a:lnTo>
                        <a:pt x="194" y="177"/>
                      </a:lnTo>
                      <a:lnTo>
                        <a:pt x="188" y="175"/>
                      </a:lnTo>
                      <a:lnTo>
                        <a:pt x="188" y="175"/>
                      </a:lnTo>
                      <a:lnTo>
                        <a:pt x="187" y="175"/>
                      </a:lnTo>
                      <a:lnTo>
                        <a:pt x="187" y="170"/>
                      </a:lnTo>
                      <a:lnTo>
                        <a:pt x="185" y="170"/>
                      </a:lnTo>
                      <a:lnTo>
                        <a:pt x="183" y="170"/>
                      </a:lnTo>
                      <a:lnTo>
                        <a:pt x="183" y="170"/>
                      </a:lnTo>
                      <a:lnTo>
                        <a:pt x="183" y="171"/>
                      </a:lnTo>
                      <a:lnTo>
                        <a:pt x="183" y="171"/>
                      </a:lnTo>
                      <a:lnTo>
                        <a:pt x="178" y="171"/>
                      </a:lnTo>
                      <a:lnTo>
                        <a:pt x="178" y="175"/>
                      </a:lnTo>
                      <a:lnTo>
                        <a:pt x="175" y="175"/>
                      </a:lnTo>
                      <a:lnTo>
                        <a:pt x="175" y="175"/>
                      </a:lnTo>
                      <a:lnTo>
                        <a:pt x="173" y="177"/>
                      </a:lnTo>
                      <a:lnTo>
                        <a:pt x="173" y="171"/>
                      </a:lnTo>
                      <a:lnTo>
                        <a:pt x="173" y="171"/>
                      </a:lnTo>
                      <a:lnTo>
                        <a:pt x="173" y="168"/>
                      </a:lnTo>
                      <a:lnTo>
                        <a:pt x="173" y="168"/>
                      </a:lnTo>
                      <a:lnTo>
                        <a:pt x="173" y="166"/>
                      </a:lnTo>
                      <a:lnTo>
                        <a:pt x="166" y="166"/>
                      </a:lnTo>
                      <a:lnTo>
                        <a:pt x="166" y="164"/>
                      </a:lnTo>
                      <a:lnTo>
                        <a:pt x="164" y="164"/>
                      </a:lnTo>
                      <a:lnTo>
                        <a:pt x="164" y="163"/>
                      </a:lnTo>
                      <a:lnTo>
                        <a:pt x="155" y="163"/>
                      </a:lnTo>
                      <a:lnTo>
                        <a:pt x="154" y="166"/>
                      </a:lnTo>
                      <a:lnTo>
                        <a:pt x="152" y="166"/>
                      </a:lnTo>
                      <a:lnTo>
                        <a:pt x="150" y="170"/>
                      </a:lnTo>
                      <a:lnTo>
                        <a:pt x="148" y="170"/>
                      </a:lnTo>
                      <a:lnTo>
                        <a:pt x="147" y="171"/>
                      </a:lnTo>
                      <a:lnTo>
                        <a:pt x="145" y="171"/>
                      </a:lnTo>
                      <a:lnTo>
                        <a:pt x="145" y="171"/>
                      </a:lnTo>
                      <a:lnTo>
                        <a:pt x="138" y="175"/>
                      </a:lnTo>
                      <a:lnTo>
                        <a:pt x="138" y="175"/>
                      </a:lnTo>
                      <a:lnTo>
                        <a:pt x="127" y="175"/>
                      </a:lnTo>
                      <a:lnTo>
                        <a:pt x="126" y="177"/>
                      </a:lnTo>
                      <a:lnTo>
                        <a:pt x="126" y="178"/>
                      </a:lnTo>
                      <a:lnTo>
                        <a:pt x="124" y="178"/>
                      </a:lnTo>
                      <a:lnTo>
                        <a:pt x="122" y="177"/>
                      </a:lnTo>
                      <a:lnTo>
                        <a:pt x="120" y="175"/>
                      </a:lnTo>
                      <a:lnTo>
                        <a:pt x="120" y="175"/>
                      </a:lnTo>
                      <a:lnTo>
                        <a:pt x="120" y="175"/>
                      </a:lnTo>
                      <a:lnTo>
                        <a:pt x="120" y="175"/>
                      </a:lnTo>
                      <a:lnTo>
                        <a:pt x="119" y="177"/>
                      </a:lnTo>
                      <a:lnTo>
                        <a:pt x="119" y="180"/>
                      </a:lnTo>
                      <a:lnTo>
                        <a:pt x="112" y="178"/>
                      </a:lnTo>
                      <a:lnTo>
                        <a:pt x="112" y="182"/>
                      </a:lnTo>
                      <a:lnTo>
                        <a:pt x="108" y="184"/>
                      </a:lnTo>
                      <a:lnTo>
                        <a:pt x="108" y="184"/>
                      </a:lnTo>
                      <a:lnTo>
                        <a:pt x="96" y="184"/>
                      </a:lnTo>
                      <a:lnTo>
                        <a:pt x="94" y="185"/>
                      </a:lnTo>
                      <a:lnTo>
                        <a:pt x="92" y="187"/>
                      </a:lnTo>
                      <a:lnTo>
                        <a:pt x="91" y="189"/>
                      </a:lnTo>
                      <a:lnTo>
                        <a:pt x="87" y="189"/>
                      </a:lnTo>
                      <a:lnTo>
                        <a:pt x="86" y="192"/>
                      </a:lnTo>
                      <a:lnTo>
                        <a:pt x="84" y="196"/>
                      </a:lnTo>
                      <a:lnTo>
                        <a:pt x="82" y="199"/>
                      </a:lnTo>
                      <a:lnTo>
                        <a:pt x="79" y="199"/>
                      </a:lnTo>
                      <a:lnTo>
                        <a:pt x="77" y="201"/>
                      </a:lnTo>
                      <a:lnTo>
                        <a:pt x="75" y="203"/>
                      </a:lnTo>
                      <a:lnTo>
                        <a:pt x="73" y="213"/>
                      </a:lnTo>
                      <a:lnTo>
                        <a:pt x="70" y="215"/>
                      </a:lnTo>
                      <a:lnTo>
                        <a:pt x="70" y="222"/>
                      </a:lnTo>
                      <a:lnTo>
                        <a:pt x="68" y="222"/>
                      </a:lnTo>
                      <a:lnTo>
                        <a:pt x="68" y="225"/>
                      </a:lnTo>
                      <a:lnTo>
                        <a:pt x="68" y="227"/>
                      </a:lnTo>
                      <a:lnTo>
                        <a:pt x="68" y="227"/>
                      </a:lnTo>
                      <a:lnTo>
                        <a:pt x="66" y="227"/>
                      </a:lnTo>
                      <a:lnTo>
                        <a:pt x="66" y="227"/>
                      </a:lnTo>
                      <a:lnTo>
                        <a:pt x="65" y="229"/>
                      </a:lnTo>
                      <a:lnTo>
                        <a:pt x="65" y="229"/>
                      </a:lnTo>
                      <a:lnTo>
                        <a:pt x="58" y="229"/>
                      </a:lnTo>
                      <a:lnTo>
                        <a:pt x="58" y="229"/>
                      </a:lnTo>
                      <a:lnTo>
                        <a:pt x="56" y="229"/>
                      </a:lnTo>
                      <a:lnTo>
                        <a:pt x="56" y="231"/>
                      </a:lnTo>
                      <a:lnTo>
                        <a:pt x="51" y="231"/>
                      </a:lnTo>
                      <a:lnTo>
                        <a:pt x="51" y="232"/>
                      </a:lnTo>
                      <a:lnTo>
                        <a:pt x="49" y="232"/>
                      </a:lnTo>
                      <a:lnTo>
                        <a:pt x="47" y="231"/>
                      </a:lnTo>
                      <a:lnTo>
                        <a:pt x="45" y="231"/>
                      </a:lnTo>
                      <a:lnTo>
                        <a:pt x="44" y="231"/>
                      </a:lnTo>
                      <a:lnTo>
                        <a:pt x="44" y="232"/>
                      </a:lnTo>
                      <a:lnTo>
                        <a:pt x="40" y="232"/>
                      </a:lnTo>
                      <a:lnTo>
                        <a:pt x="40" y="232"/>
                      </a:lnTo>
                      <a:lnTo>
                        <a:pt x="35" y="232"/>
                      </a:lnTo>
                      <a:lnTo>
                        <a:pt x="35" y="232"/>
                      </a:lnTo>
                      <a:lnTo>
                        <a:pt x="30" y="232"/>
                      </a:lnTo>
                      <a:lnTo>
                        <a:pt x="30" y="232"/>
                      </a:lnTo>
                      <a:lnTo>
                        <a:pt x="24" y="232"/>
                      </a:lnTo>
                      <a:lnTo>
                        <a:pt x="26" y="245"/>
                      </a:lnTo>
                      <a:lnTo>
                        <a:pt x="23" y="246"/>
                      </a:lnTo>
                      <a:lnTo>
                        <a:pt x="23" y="248"/>
                      </a:lnTo>
                      <a:lnTo>
                        <a:pt x="23" y="248"/>
                      </a:lnTo>
                      <a:lnTo>
                        <a:pt x="23" y="248"/>
                      </a:lnTo>
                      <a:lnTo>
                        <a:pt x="24" y="250"/>
                      </a:lnTo>
                      <a:lnTo>
                        <a:pt x="24" y="250"/>
                      </a:lnTo>
                      <a:lnTo>
                        <a:pt x="26" y="250"/>
                      </a:lnTo>
                      <a:lnTo>
                        <a:pt x="28" y="250"/>
                      </a:lnTo>
                      <a:lnTo>
                        <a:pt x="31" y="255"/>
                      </a:lnTo>
                      <a:lnTo>
                        <a:pt x="35" y="255"/>
                      </a:lnTo>
                      <a:lnTo>
                        <a:pt x="35" y="257"/>
                      </a:lnTo>
                      <a:lnTo>
                        <a:pt x="40" y="257"/>
                      </a:lnTo>
                      <a:lnTo>
                        <a:pt x="44" y="262"/>
                      </a:lnTo>
                      <a:lnTo>
                        <a:pt x="49" y="262"/>
                      </a:lnTo>
                      <a:lnTo>
                        <a:pt x="52" y="267"/>
                      </a:lnTo>
                      <a:lnTo>
                        <a:pt x="58" y="267"/>
                      </a:lnTo>
                      <a:lnTo>
                        <a:pt x="58" y="269"/>
                      </a:lnTo>
                      <a:lnTo>
                        <a:pt x="59" y="269"/>
                      </a:lnTo>
                      <a:lnTo>
                        <a:pt x="59" y="269"/>
                      </a:lnTo>
                      <a:lnTo>
                        <a:pt x="58" y="271"/>
                      </a:lnTo>
                      <a:lnTo>
                        <a:pt x="58" y="274"/>
                      </a:lnTo>
                      <a:lnTo>
                        <a:pt x="58" y="276"/>
                      </a:lnTo>
                      <a:lnTo>
                        <a:pt x="59" y="276"/>
                      </a:lnTo>
                      <a:lnTo>
                        <a:pt x="59" y="278"/>
                      </a:lnTo>
                      <a:lnTo>
                        <a:pt x="66" y="278"/>
                      </a:lnTo>
                      <a:lnTo>
                        <a:pt x="66" y="276"/>
                      </a:lnTo>
                      <a:lnTo>
                        <a:pt x="75" y="274"/>
                      </a:lnTo>
                      <a:lnTo>
                        <a:pt x="75" y="276"/>
                      </a:lnTo>
                      <a:lnTo>
                        <a:pt x="77" y="276"/>
                      </a:lnTo>
                      <a:lnTo>
                        <a:pt x="77" y="278"/>
                      </a:lnTo>
                      <a:lnTo>
                        <a:pt x="82" y="278"/>
                      </a:lnTo>
                      <a:lnTo>
                        <a:pt x="86" y="276"/>
                      </a:lnTo>
                      <a:lnTo>
                        <a:pt x="89" y="276"/>
                      </a:lnTo>
                      <a:lnTo>
                        <a:pt x="89" y="278"/>
                      </a:lnTo>
                      <a:lnTo>
                        <a:pt x="89" y="278"/>
                      </a:lnTo>
                      <a:lnTo>
                        <a:pt x="89" y="278"/>
                      </a:lnTo>
                      <a:lnTo>
                        <a:pt x="89" y="278"/>
                      </a:lnTo>
                      <a:lnTo>
                        <a:pt x="87" y="281"/>
                      </a:lnTo>
                      <a:lnTo>
                        <a:pt x="86" y="281"/>
                      </a:lnTo>
                      <a:lnTo>
                        <a:pt x="84" y="283"/>
                      </a:lnTo>
                      <a:lnTo>
                        <a:pt x="84" y="283"/>
                      </a:lnTo>
                      <a:lnTo>
                        <a:pt x="84" y="285"/>
                      </a:lnTo>
                      <a:lnTo>
                        <a:pt x="86" y="285"/>
                      </a:lnTo>
                      <a:lnTo>
                        <a:pt x="86" y="287"/>
                      </a:lnTo>
                      <a:lnTo>
                        <a:pt x="87" y="287"/>
                      </a:lnTo>
                      <a:lnTo>
                        <a:pt x="87" y="285"/>
                      </a:lnTo>
                      <a:lnTo>
                        <a:pt x="89" y="285"/>
                      </a:lnTo>
                      <a:lnTo>
                        <a:pt x="91" y="288"/>
                      </a:lnTo>
                      <a:lnTo>
                        <a:pt x="103" y="288"/>
                      </a:lnTo>
                      <a:lnTo>
                        <a:pt x="103" y="290"/>
                      </a:lnTo>
                      <a:lnTo>
                        <a:pt x="103" y="290"/>
                      </a:lnTo>
                      <a:lnTo>
                        <a:pt x="103" y="290"/>
                      </a:lnTo>
                      <a:lnTo>
                        <a:pt x="103" y="290"/>
                      </a:lnTo>
                      <a:lnTo>
                        <a:pt x="103" y="294"/>
                      </a:lnTo>
                      <a:lnTo>
                        <a:pt x="94" y="294"/>
                      </a:lnTo>
                      <a:lnTo>
                        <a:pt x="94" y="292"/>
                      </a:lnTo>
                      <a:lnTo>
                        <a:pt x="89" y="294"/>
                      </a:lnTo>
                      <a:lnTo>
                        <a:pt x="87" y="294"/>
                      </a:lnTo>
                      <a:lnTo>
                        <a:pt x="84" y="295"/>
                      </a:lnTo>
                      <a:lnTo>
                        <a:pt x="84" y="295"/>
                      </a:lnTo>
                      <a:lnTo>
                        <a:pt x="86" y="297"/>
                      </a:lnTo>
                      <a:lnTo>
                        <a:pt x="86" y="297"/>
                      </a:lnTo>
                      <a:lnTo>
                        <a:pt x="89" y="297"/>
                      </a:lnTo>
                      <a:lnTo>
                        <a:pt x="89" y="297"/>
                      </a:lnTo>
                      <a:lnTo>
                        <a:pt x="89" y="295"/>
                      </a:lnTo>
                      <a:lnTo>
                        <a:pt x="91" y="295"/>
                      </a:lnTo>
                      <a:lnTo>
                        <a:pt x="91" y="297"/>
                      </a:lnTo>
                      <a:lnTo>
                        <a:pt x="94" y="297"/>
                      </a:lnTo>
                      <a:lnTo>
                        <a:pt x="94" y="299"/>
                      </a:lnTo>
                      <a:lnTo>
                        <a:pt x="94" y="299"/>
                      </a:lnTo>
                      <a:lnTo>
                        <a:pt x="94" y="304"/>
                      </a:lnTo>
                      <a:lnTo>
                        <a:pt x="91" y="304"/>
                      </a:lnTo>
                      <a:lnTo>
                        <a:pt x="91" y="300"/>
                      </a:lnTo>
                      <a:lnTo>
                        <a:pt x="89" y="302"/>
                      </a:lnTo>
                      <a:lnTo>
                        <a:pt x="87" y="302"/>
                      </a:lnTo>
                      <a:lnTo>
                        <a:pt x="87" y="302"/>
                      </a:lnTo>
                      <a:lnTo>
                        <a:pt x="86" y="304"/>
                      </a:lnTo>
                      <a:lnTo>
                        <a:pt x="86" y="306"/>
                      </a:lnTo>
                      <a:lnTo>
                        <a:pt x="86" y="307"/>
                      </a:lnTo>
                      <a:lnTo>
                        <a:pt x="84" y="307"/>
                      </a:lnTo>
                      <a:lnTo>
                        <a:pt x="84" y="304"/>
                      </a:lnTo>
                      <a:lnTo>
                        <a:pt x="61" y="304"/>
                      </a:lnTo>
                      <a:lnTo>
                        <a:pt x="61" y="302"/>
                      </a:lnTo>
                      <a:lnTo>
                        <a:pt x="59" y="300"/>
                      </a:lnTo>
                      <a:lnTo>
                        <a:pt x="59" y="300"/>
                      </a:lnTo>
                      <a:lnTo>
                        <a:pt x="58" y="300"/>
                      </a:lnTo>
                      <a:lnTo>
                        <a:pt x="54" y="300"/>
                      </a:lnTo>
                      <a:lnTo>
                        <a:pt x="54" y="299"/>
                      </a:lnTo>
                      <a:lnTo>
                        <a:pt x="58" y="299"/>
                      </a:lnTo>
                      <a:lnTo>
                        <a:pt x="58" y="292"/>
                      </a:lnTo>
                      <a:lnTo>
                        <a:pt x="56" y="292"/>
                      </a:lnTo>
                      <a:lnTo>
                        <a:pt x="56" y="290"/>
                      </a:lnTo>
                      <a:lnTo>
                        <a:pt x="56" y="288"/>
                      </a:lnTo>
                      <a:lnTo>
                        <a:pt x="56" y="287"/>
                      </a:lnTo>
                      <a:lnTo>
                        <a:pt x="54" y="285"/>
                      </a:lnTo>
                      <a:lnTo>
                        <a:pt x="51" y="285"/>
                      </a:lnTo>
                      <a:lnTo>
                        <a:pt x="49" y="285"/>
                      </a:lnTo>
                      <a:lnTo>
                        <a:pt x="45" y="287"/>
                      </a:lnTo>
                      <a:lnTo>
                        <a:pt x="45" y="288"/>
                      </a:lnTo>
                      <a:lnTo>
                        <a:pt x="44" y="288"/>
                      </a:lnTo>
                      <a:lnTo>
                        <a:pt x="44" y="290"/>
                      </a:lnTo>
                      <a:lnTo>
                        <a:pt x="40" y="290"/>
                      </a:lnTo>
                      <a:lnTo>
                        <a:pt x="40" y="290"/>
                      </a:lnTo>
                      <a:lnTo>
                        <a:pt x="37" y="290"/>
                      </a:lnTo>
                      <a:lnTo>
                        <a:pt x="37" y="292"/>
                      </a:lnTo>
                      <a:lnTo>
                        <a:pt x="35" y="292"/>
                      </a:lnTo>
                      <a:lnTo>
                        <a:pt x="35" y="292"/>
                      </a:lnTo>
                      <a:lnTo>
                        <a:pt x="31" y="292"/>
                      </a:lnTo>
                      <a:lnTo>
                        <a:pt x="31" y="294"/>
                      </a:lnTo>
                      <a:lnTo>
                        <a:pt x="28" y="295"/>
                      </a:lnTo>
                      <a:lnTo>
                        <a:pt x="28" y="300"/>
                      </a:lnTo>
                      <a:lnTo>
                        <a:pt x="23" y="302"/>
                      </a:lnTo>
                      <a:lnTo>
                        <a:pt x="21" y="302"/>
                      </a:lnTo>
                      <a:lnTo>
                        <a:pt x="21" y="300"/>
                      </a:lnTo>
                      <a:lnTo>
                        <a:pt x="19" y="300"/>
                      </a:lnTo>
                      <a:lnTo>
                        <a:pt x="17" y="300"/>
                      </a:lnTo>
                      <a:lnTo>
                        <a:pt x="17" y="300"/>
                      </a:lnTo>
                      <a:lnTo>
                        <a:pt x="10" y="302"/>
                      </a:lnTo>
                      <a:lnTo>
                        <a:pt x="10" y="304"/>
                      </a:lnTo>
                      <a:lnTo>
                        <a:pt x="7" y="304"/>
                      </a:lnTo>
                      <a:lnTo>
                        <a:pt x="7" y="307"/>
                      </a:lnTo>
                      <a:lnTo>
                        <a:pt x="3" y="307"/>
                      </a:lnTo>
                      <a:lnTo>
                        <a:pt x="2" y="307"/>
                      </a:lnTo>
                      <a:lnTo>
                        <a:pt x="2" y="309"/>
                      </a:lnTo>
                      <a:lnTo>
                        <a:pt x="0" y="311"/>
                      </a:lnTo>
                      <a:lnTo>
                        <a:pt x="0" y="313"/>
                      </a:lnTo>
                      <a:lnTo>
                        <a:pt x="0" y="313"/>
                      </a:lnTo>
                      <a:lnTo>
                        <a:pt x="2" y="313"/>
                      </a:lnTo>
                      <a:lnTo>
                        <a:pt x="2" y="314"/>
                      </a:lnTo>
                      <a:lnTo>
                        <a:pt x="3" y="314"/>
                      </a:lnTo>
                      <a:lnTo>
                        <a:pt x="5" y="314"/>
                      </a:lnTo>
                      <a:lnTo>
                        <a:pt x="9" y="314"/>
                      </a:lnTo>
                      <a:lnTo>
                        <a:pt x="10" y="313"/>
                      </a:lnTo>
                      <a:lnTo>
                        <a:pt x="10" y="314"/>
                      </a:lnTo>
                      <a:lnTo>
                        <a:pt x="14" y="316"/>
                      </a:lnTo>
                      <a:lnTo>
                        <a:pt x="17" y="316"/>
                      </a:lnTo>
                      <a:lnTo>
                        <a:pt x="21" y="316"/>
                      </a:lnTo>
                      <a:lnTo>
                        <a:pt x="23" y="320"/>
                      </a:lnTo>
                      <a:lnTo>
                        <a:pt x="19" y="321"/>
                      </a:lnTo>
                      <a:lnTo>
                        <a:pt x="16" y="321"/>
                      </a:lnTo>
                      <a:lnTo>
                        <a:pt x="14" y="321"/>
                      </a:lnTo>
                      <a:lnTo>
                        <a:pt x="14" y="325"/>
                      </a:lnTo>
                      <a:lnTo>
                        <a:pt x="16" y="325"/>
                      </a:lnTo>
                      <a:lnTo>
                        <a:pt x="19" y="328"/>
                      </a:lnTo>
                      <a:lnTo>
                        <a:pt x="19" y="328"/>
                      </a:lnTo>
                      <a:lnTo>
                        <a:pt x="21" y="334"/>
                      </a:lnTo>
                      <a:lnTo>
                        <a:pt x="23" y="334"/>
                      </a:lnTo>
                      <a:lnTo>
                        <a:pt x="24" y="335"/>
                      </a:lnTo>
                      <a:lnTo>
                        <a:pt x="26" y="337"/>
                      </a:lnTo>
                      <a:lnTo>
                        <a:pt x="31" y="337"/>
                      </a:lnTo>
                      <a:lnTo>
                        <a:pt x="35" y="339"/>
                      </a:lnTo>
                      <a:lnTo>
                        <a:pt x="38" y="339"/>
                      </a:lnTo>
                      <a:lnTo>
                        <a:pt x="40" y="341"/>
                      </a:lnTo>
                      <a:lnTo>
                        <a:pt x="40" y="337"/>
                      </a:lnTo>
                      <a:lnTo>
                        <a:pt x="42" y="337"/>
                      </a:lnTo>
                      <a:lnTo>
                        <a:pt x="44" y="337"/>
                      </a:lnTo>
                      <a:lnTo>
                        <a:pt x="52" y="337"/>
                      </a:lnTo>
                      <a:lnTo>
                        <a:pt x="52" y="335"/>
                      </a:lnTo>
                      <a:lnTo>
                        <a:pt x="56" y="335"/>
                      </a:lnTo>
                      <a:lnTo>
                        <a:pt x="56" y="334"/>
                      </a:lnTo>
                      <a:lnTo>
                        <a:pt x="56" y="335"/>
                      </a:lnTo>
                      <a:lnTo>
                        <a:pt x="59" y="335"/>
                      </a:lnTo>
                      <a:lnTo>
                        <a:pt x="63" y="335"/>
                      </a:lnTo>
                      <a:lnTo>
                        <a:pt x="65" y="335"/>
                      </a:lnTo>
                      <a:lnTo>
                        <a:pt x="65" y="332"/>
                      </a:lnTo>
                      <a:lnTo>
                        <a:pt x="72" y="337"/>
                      </a:lnTo>
                      <a:lnTo>
                        <a:pt x="72" y="339"/>
                      </a:lnTo>
                      <a:lnTo>
                        <a:pt x="72" y="341"/>
                      </a:lnTo>
                      <a:lnTo>
                        <a:pt x="72" y="341"/>
                      </a:lnTo>
                      <a:lnTo>
                        <a:pt x="73" y="341"/>
                      </a:lnTo>
                      <a:lnTo>
                        <a:pt x="75" y="342"/>
                      </a:lnTo>
                      <a:lnTo>
                        <a:pt x="77" y="341"/>
                      </a:lnTo>
                      <a:lnTo>
                        <a:pt x="77" y="339"/>
                      </a:lnTo>
                      <a:lnTo>
                        <a:pt x="79" y="337"/>
                      </a:lnTo>
                      <a:lnTo>
                        <a:pt x="80" y="335"/>
                      </a:lnTo>
                      <a:lnTo>
                        <a:pt x="91" y="335"/>
                      </a:lnTo>
                      <a:lnTo>
                        <a:pt x="91" y="334"/>
                      </a:lnTo>
                      <a:lnTo>
                        <a:pt x="94" y="334"/>
                      </a:lnTo>
                      <a:lnTo>
                        <a:pt x="94" y="334"/>
                      </a:lnTo>
                      <a:lnTo>
                        <a:pt x="103" y="334"/>
                      </a:lnTo>
                      <a:lnTo>
                        <a:pt x="101" y="339"/>
                      </a:lnTo>
                      <a:lnTo>
                        <a:pt x="101" y="341"/>
                      </a:lnTo>
                      <a:lnTo>
                        <a:pt x="98" y="342"/>
                      </a:lnTo>
                      <a:lnTo>
                        <a:pt x="101" y="353"/>
                      </a:lnTo>
                      <a:lnTo>
                        <a:pt x="101" y="362"/>
                      </a:lnTo>
                      <a:lnTo>
                        <a:pt x="99" y="362"/>
                      </a:lnTo>
                      <a:lnTo>
                        <a:pt x="99" y="363"/>
                      </a:lnTo>
                      <a:lnTo>
                        <a:pt x="99" y="363"/>
                      </a:lnTo>
                      <a:lnTo>
                        <a:pt x="99" y="365"/>
                      </a:lnTo>
                      <a:lnTo>
                        <a:pt x="98" y="365"/>
                      </a:lnTo>
                      <a:lnTo>
                        <a:pt x="98" y="365"/>
                      </a:lnTo>
                      <a:lnTo>
                        <a:pt x="92" y="367"/>
                      </a:lnTo>
                      <a:lnTo>
                        <a:pt x="87" y="367"/>
                      </a:lnTo>
                      <a:lnTo>
                        <a:pt x="82" y="367"/>
                      </a:lnTo>
                      <a:lnTo>
                        <a:pt x="82" y="370"/>
                      </a:lnTo>
                      <a:lnTo>
                        <a:pt x="77" y="372"/>
                      </a:lnTo>
                      <a:lnTo>
                        <a:pt x="73" y="376"/>
                      </a:lnTo>
                      <a:lnTo>
                        <a:pt x="65" y="376"/>
                      </a:lnTo>
                      <a:lnTo>
                        <a:pt x="65" y="374"/>
                      </a:lnTo>
                      <a:lnTo>
                        <a:pt x="63" y="372"/>
                      </a:lnTo>
                      <a:lnTo>
                        <a:pt x="61" y="372"/>
                      </a:lnTo>
                      <a:lnTo>
                        <a:pt x="61" y="372"/>
                      </a:lnTo>
                      <a:lnTo>
                        <a:pt x="61" y="372"/>
                      </a:lnTo>
                      <a:lnTo>
                        <a:pt x="61" y="370"/>
                      </a:lnTo>
                      <a:lnTo>
                        <a:pt x="54" y="369"/>
                      </a:lnTo>
                      <a:lnTo>
                        <a:pt x="51" y="370"/>
                      </a:lnTo>
                      <a:lnTo>
                        <a:pt x="47" y="374"/>
                      </a:lnTo>
                      <a:lnTo>
                        <a:pt x="49" y="376"/>
                      </a:lnTo>
                      <a:lnTo>
                        <a:pt x="49" y="377"/>
                      </a:lnTo>
                      <a:lnTo>
                        <a:pt x="51" y="379"/>
                      </a:lnTo>
                      <a:lnTo>
                        <a:pt x="52" y="379"/>
                      </a:lnTo>
                      <a:lnTo>
                        <a:pt x="52" y="381"/>
                      </a:lnTo>
                      <a:lnTo>
                        <a:pt x="52" y="384"/>
                      </a:lnTo>
                      <a:lnTo>
                        <a:pt x="52" y="388"/>
                      </a:lnTo>
                      <a:lnTo>
                        <a:pt x="52" y="388"/>
                      </a:lnTo>
                      <a:lnTo>
                        <a:pt x="52" y="386"/>
                      </a:lnTo>
                      <a:lnTo>
                        <a:pt x="45" y="384"/>
                      </a:lnTo>
                      <a:lnTo>
                        <a:pt x="45" y="386"/>
                      </a:lnTo>
                      <a:lnTo>
                        <a:pt x="44" y="388"/>
                      </a:lnTo>
                      <a:lnTo>
                        <a:pt x="44" y="391"/>
                      </a:lnTo>
                      <a:lnTo>
                        <a:pt x="40" y="393"/>
                      </a:lnTo>
                      <a:lnTo>
                        <a:pt x="38" y="395"/>
                      </a:lnTo>
                      <a:lnTo>
                        <a:pt x="35" y="397"/>
                      </a:lnTo>
                      <a:lnTo>
                        <a:pt x="33" y="398"/>
                      </a:lnTo>
                      <a:lnTo>
                        <a:pt x="33" y="405"/>
                      </a:lnTo>
                      <a:lnTo>
                        <a:pt x="31" y="405"/>
                      </a:lnTo>
                      <a:lnTo>
                        <a:pt x="31" y="405"/>
                      </a:lnTo>
                      <a:lnTo>
                        <a:pt x="31" y="407"/>
                      </a:lnTo>
                      <a:lnTo>
                        <a:pt x="28" y="407"/>
                      </a:lnTo>
                      <a:lnTo>
                        <a:pt x="26" y="409"/>
                      </a:lnTo>
                      <a:lnTo>
                        <a:pt x="26" y="412"/>
                      </a:lnTo>
                      <a:lnTo>
                        <a:pt x="31" y="412"/>
                      </a:lnTo>
                      <a:lnTo>
                        <a:pt x="30" y="416"/>
                      </a:lnTo>
                      <a:lnTo>
                        <a:pt x="31" y="416"/>
                      </a:lnTo>
                      <a:lnTo>
                        <a:pt x="33" y="417"/>
                      </a:lnTo>
                      <a:lnTo>
                        <a:pt x="35" y="417"/>
                      </a:lnTo>
                      <a:lnTo>
                        <a:pt x="35" y="416"/>
                      </a:lnTo>
                      <a:lnTo>
                        <a:pt x="37" y="416"/>
                      </a:lnTo>
                      <a:lnTo>
                        <a:pt x="38" y="419"/>
                      </a:lnTo>
                      <a:lnTo>
                        <a:pt x="38" y="421"/>
                      </a:lnTo>
                      <a:lnTo>
                        <a:pt x="49" y="421"/>
                      </a:lnTo>
                      <a:lnTo>
                        <a:pt x="51" y="423"/>
                      </a:lnTo>
                      <a:lnTo>
                        <a:pt x="51" y="423"/>
                      </a:lnTo>
                      <a:lnTo>
                        <a:pt x="52" y="424"/>
                      </a:lnTo>
                      <a:lnTo>
                        <a:pt x="54" y="424"/>
                      </a:lnTo>
                      <a:lnTo>
                        <a:pt x="54" y="423"/>
                      </a:lnTo>
                      <a:lnTo>
                        <a:pt x="56" y="423"/>
                      </a:lnTo>
                      <a:lnTo>
                        <a:pt x="59" y="421"/>
                      </a:lnTo>
                      <a:lnTo>
                        <a:pt x="61" y="424"/>
                      </a:lnTo>
                      <a:lnTo>
                        <a:pt x="56" y="430"/>
                      </a:lnTo>
                      <a:lnTo>
                        <a:pt x="54" y="433"/>
                      </a:lnTo>
                      <a:lnTo>
                        <a:pt x="52" y="433"/>
                      </a:lnTo>
                      <a:lnTo>
                        <a:pt x="52" y="437"/>
                      </a:lnTo>
                      <a:lnTo>
                        <a:pt x="51" y="437"/>
                      </a:lnTo>
                      <a:lnTo>
                        <a:pt x="51" y="438"/>
                      </a:lnTo>
                      <a:lnTo>
                        <a:pt x="51" y="440"/>
                      </a:lnTo>
                      <a:lnTo>
                        <a:pt x="52" y="442"/>
                      </a:lnTo>
                      <a:lnTo>
                        <a:pt x="52" y="444"/>
                      </a:lnTo>
                      <a:lnTo>
                        <a:pt x="56" y="444"/>
                      </a:lnTo>
                      <a:lnTo>
                        <a:pt x="56" y="447"/>
                      </a:lnTo>
                      <a:lnTo>
                        <a:pt x="58" y="449"/>
                      </a:lnTo>
                      <a:lnTo>
                        <a:pt x="58" y="449"/>
                      </a:lnTo>
                      <a:lnTo>
                        <a:pt x="59" y="451"/>
                      </a:lnTo>
                      <a:lnTo>
                        <a:pt x="72" y="451"/>
                      </a:lnTo>
                      <a:lnTo>
                        <a:pt x="72" y="449"/>
                      </a:lnTo>
                      <a:lnTo>
                        <a:pt x="77" y="445"/>
                      </a:lnTo>
                      <a:lnTo>
                        <a:pt x="77" y="442"/>
                      </a:lnTo>
                      <a:lnTo>
                        <a:pt x="77" y="442"/>
                      </a:lnTo>
                      <a:lnTo>
                        <a:pt x="77" y="440"/>
                      </a:lnTo>
                      <a:lnTo>
                        <a:pt x="77" y="438"/>
                      </a:lnTo>
                      <a:lnTo>
                        <a:pt x="77" y="438"/>
                      </a:lnTo>
                      <a:lnTo>
                        <a:pt x="77" y="435"/>
                      </a:lnTo>
                      <a:lnTo>
                        <a:pt x="79" y="437"/>
                      </a:lnTo>
                      <a:lnTo>
                        <a:pt x="79" y="435"/>
                      </a:lnTo>
                      <a:lnTo>
                        <a:pt x="80" y="435"/>
                      </a:lnTo>
                      <a:lnTo>
                        <a:pt x="82" y="440"/>
                      </a:lnTo>
                      <a:lnTo>
                        <a:pt x="79" y="442"/>
                      </a:lnTo>
                      <a:lnTo>
                        <a:pt x="79" y="447"/>
                      </a:lnTo>
                      <a:lnTo>
                        <a:pt x="84" y="451"/>
                      </a:lnTo>
                      <a:lnTo>
                        <a:pt x="84" y="454"/>
                      </a:lnTo>
                      <a:lnTo>
                        <a:pt x="86" y="454"/>
                      </a:lnTo>
                      <a:lnTo>
                        <a:pt x="86" y="456"/>
                      </a:lnTo>
                      <a:lnTo>
                        <a:pt x="86" y="456"/>
                      </a:lnTo>
                      <a:lnTo>
                        <a:pt x="86" y="458"/>
                      </a:lnTo>
                      <a:lnTo>
                        <a:pt x="87" y="458"/>
                      </a:lnTo>
                      <a:lnTo>
                        <a:pt x="87" y="459"/>
                      </a:lnTo>
                      <a:lnTo>
                        <a:pt x="87" y="461"/>
                      </a:lnTo>
                      <a:lnTo>
                        <a:pt x="86" y="461"/>
                      </a:lnTo>
                      <a:lnTo>
                        <a:pt x="86" y="463"/>
                      </a:lnTo>
                      <a:lnTo>
                        <a:pt x="86" y="468"/>
                      </a:lnTo>
                      <a:lnTo>
                        <a:pt x="91" y="466"/>
                      </a:lnTo>
                      <a:lnTo>
                        <a:pt x="91" y="470"/>
                      </a:lnTo>
                      <a:lnTo>
                        <a:pt x="89" y="470"/>
                      </a:lnTo>
                      <a:lnTo>
                        <a:pt x="89" y="470"/>
                      </a:lnTo>
                      <a:lnTo>
                        <a:pt x="87" y="472"/>
                      </a:lnTo>
                      <a:lnTo>
                        <a:pt x="87" y="472"/>
                      </a:lnTo>
                      <a:lnTo>
                        <a:pt x="87" y="473"/>
                      </a:lnTo>
                      <a:lnTo>
                        <a:pt x="87" y="475"/>
                      </a:lnTo>
                      <a:lnTo>
                        <a:pt x="89" y="475"/>
                      </a:lnTo>
                      <a:lnTo>
                        <a:pt x="89" y="473"/>
                      </a:lnTo>
                      <a:lnTo>
                        <a:pt x="89" y="473"/>
                      </a:lnTo>
                      <a:lnTo>
                        <a:pt x="89" y="479"/>
                      </a:lnTo>
                      <a:lnTo>
                        <a:pt x="91" y="479"/>
                      </a:lnTo>
                      <a:lnTo>
                        <a:pt x="92" y="477"/>
                      </a:lnTo>
                      <a:lnTo>
                        <a:pt x="94" y="477"/>
                      </a:lnTo>
                      <a:lnTo>
                        <a:pt x="98" y="475"/>
                      </a:lnTo>
                      <a:lnTo>
                        <a:pt x="99" y="472"/>
                      </a:lnTo>
                      <a:lnTo>
                        <a:pt x="103" y="470"/>
                      </a:lnTo>
                      <a:lnTo>
                        <a:pt x="108" y="466"/>
                      </a:lnTo>
                      <a:lnTo>
                        <a:pt x="112" y="466"/>
                      </a:lnTo>
                      <a:lnTo>
                        <a:pt x="113" y="470"/>
                      </a:lnTo>
                      <a:lnTo>
                        <a:pt x="115" y="472"/>
                      </a:lnTo>
                      <a:lnTo>
                        <a:pt x="117" y="472"/>
                      </a:lnTo>
                      <a:lnTo>
                        <a:pt x="119" y="472"/>
                      </a:lnTo>
                      <a:lnTo>
                        <a:pt x="120" y="470"/>
                      </a:lnTo>
                      <a:lnTo>
                        <a:pt x="122" y="470"/>
                      </a:lnTo>
                      <a:lnTo>
                        <a:pt x="122" y="472"/>
                      </a:lnTo>
                      <a:lnTo>
                        <a:pt x="124" y="473"/>
                      </a:lnTo>
                      <a:lnTo>
                        <a:pt x="127" y="475"/>
                      </a:lnTo>
                      <a:lnTo>
                        <a:pt x="127" y="479"/>
                      </a:lnTo>
                      <a:lnTo>
                        <a:pt x="127" y="479"/>
                      </a:lnTo>
                      <a:lnTo>
                        <a:pt x="131" y="482"/>
                      </a:lnTo>
                      <a:lnTo>
                        <a:pt x="131" y="480"/>
                      </a:lnTo>
                      <a:lnTo>
                        <a:pt x="133" y="480"/>
                      </a:lnTo>
                      <a:lnTo>
                        <a:pt x="134" y="480"/>
                      </a:lnTo>
                      <a:lnTo>
                        <a:pt x="134" y="480"/>
                      </a:lnTo>
                      <a:lnTo>
                        <a:pt x="133" y="480"/>
                      </a:lnTo>
                      <a:lnTo>
                        <a:pt x="133" y="480"/>
                      </a:lnTo>
                      <a:lnTo>
                        <a:pt x="133" y="475"/>
                      </a:lnTo>
                      <a:lnTo>
                        <a:pt x="133" y="475"/>
                      </a:lnTo>
                      <a:lnTo>
                        <a:pt x="133" y="475"/>
                      </a:lnTo>
                      <a:lnTo>
                        <a:pt x="136" y="475"/>
                      </a:lnTo>
                      <a:lnTo>
                        <a:pt x="138" y="475"/>
                      </a:lnTo>
                      <a:lnTo>
                        <a:pt x="138" y="473"/>
                      </a:lnTo>
                      <a:lnTo>
                        <a:pt x="140" y="472"/>
                      </a:lnTo>
                      <a:lnTo>
                        <a:pt x="140" y="472"/>
                      </a:lnTo>
                      <a:lnTo>
                        <a:pt x="140" y="477"/>
                      </a:lnTo>
                      <a:lnTo>
                        <a:pt x="140" y="477"/>
                      </a:lnTo>
                      <a:lnTo>
                        <a:pt x="141" y="477"/>
                      </a:lnTo>
                      <a:lnTo>
                        <a:pt x="141" y="479"/>
                      </a:lnTo>
                      <a:lnTo>
                        <a:pt x="147" y="477"/>
                      </a:lnTo>
                      <a:lnTo>
                        <a:pt x="150" y="477"/>
                      </a:lnTo>
                      <a:lnTo>
                        <a:pt x="154" y="473"/>
                      </a:lnTo>
                      <a:lnTo>
                        <a:pt x="155" y="473"/>
                      </a:lnTo>
                      <a:lnTo>
                        <a:pt x="155" y="472"/>
                      </a:lnTo>
                      <a:lnTo>
                        <a:pt x="157" y="470"/>
                      </a:lnTo>
                      <a:lnTo>
                        <a:pt x="161" y="470"/>
                      </a:lnTo>
                      <a:lnTo>
                        <a:pt x="159" y="477"/>
                      </a:lnTo>
                      <a:lnTo>
                        <a:pt x="157" y="477"/>
                      </a:lnTo>
                      <a:lnTo>
                        <a:pt x="157" y="480"/>
                      </a:lnTo>
                      <a:lnTo>
                        <a:pt x="157" y="480"/>
                      </a:lnTo>
                      <a:lnTo>
                        <a:pt x="155" y="482"/>
                      </a:lnTo>
                      <a:lnTo>
                        <a:pt x="154" y="482"/>
                      </a:lnTo>
                      <a:lnTo>
                        <a:pt x="152" y="484"/>
                      </a:lnTo>
                      <a:lnTo>
                        <a:pt x="150" y="486"/>
                      </a:lnTo>
                      <a:lnTo>
                        <a:pt x="150" y="489"/>
                      </a:lnTo>
                      <a:lnTo>
                        <a:pt x="150" y="493"/>
                      </a:lnTo>
                      <a:lnTo>
                        <a:pt x="148" y="493"/>
                      </a:lnTo>
                      <a:lnTo>
                        <a:pt x="148" y="493"/>
                      </a:lnTo>
                      <a:lnTo>
                        <a:pt x="148" y="493"/>
                      </a:lnTo>
                      <a:lnTo>
                        <a:pt x="147" y="493"/>
                      </a:lnTo>
                      <a:lnTo>
                        <a:pt x="145" y="505"/>
                      </a:lnTo>
                      <a:lnTo>
                        <a:pt x="147" y="505"/>
                      </a:lnTo>
                      <a:lnTo>
                        <a:pt x="143" y="506"/>
                      </a:lnTo>
                      <a:lnTo>
                        <a:pt x="141" y="512"/>
                      </a:lnTo>
                      <a:lnTo>
                        <a:pt x="140" y="513"/>
                      </a:lnTo>
                      <a:lnTo>
                        <a:pt x="138" y="515"/>
                      </a:lnTo>
                      <a:lnTo>
                        <a:pt x="136" y="517"/>
                      </a:lnTo>
                      <a:lnTo>
                        <a:pt x="136" y="519"/>
                      </a:lnTo>
                      <a:lnTo>
                        <a:pt x="136" y="522"/>
                      </a:lnTo>
                      <a:lnTo>
                        <a:pt x="133" y="522"/>
                      </a:lnTo>
                      <a:lnTo>
                        <a:pt x="131" y="524"/>
                      </a:lnTo>
                      <a:lnTo>
                        <a:pt x="129" y="524"/>
                      </a:lnTo>
                      <a:lnTo>
                        <a:pt x="127" y="526"/>
                      </a:lnTo>
                      <a:lnTo>
                        <a:pt x="126" y="529"/>
                      </a:lnTo>
                      <a:lnTo>
                        <a:pt x="119" y="529"/>
                      </a:lnTo>
                      <a:lnTo>
                        <a:pt x="110" y="536"/>
                      </a:lnTo>
                      <a:lnTo>
                        <a:pt x="110" y="540"/>
                      </a:lnTo>
                      <a:lnTo>
                        <a:pt x="110" y="545"/>
                      </a:lnTo>
                      <a:lnTo>
                        <a:pt x="103" y="545"/>
                      </a:lnTo>
                      <a:lnTo>
                        <a:pt x="103" y="547"/>
                      </a:lnTo>
                      <a:lnTo>
                        <a:pt x="101" y="547"/>
                      </a:lnTo>
                      <a:lnTo>
                        <a:pt x="103" y="543"/>
                      </a:lnTo>
                      <a:lnTo>
                        <a:pt x="96" y="543"/>
                      </a:lnTo>
                      <a:lnTo>
                        <a:pt x="91" y="545"/>
                      </a:lnTo>
                      <a:lnTo>
                        <a:pt x="86" y="547"/>
                      </a:lnTo>
                      <a:lnTo>
                        <a:pt x="82" y="554"/>
                      </a:lnTo>
                      <a:lnTo>
                        <a:pt x="79" y="554"/>
                      </a:lnTo>
                      <a:lnTo>
                        <a:pt x="79" y="559"/>
                      </a:lnTo>
                      <a:lnTo>
                        <a:pt x="77" y="559"/>
                      </a:lnTo>
                      <a:lnTo>
                        <a:pt x="77" y="562"/>
                      </a:lnTo>
                      <a:lnTo>
                        <a:pt x="73" y="562"/>
                      </a:lnTo>
                      <a:lnTo>
                        <a:pt x="72" y="564"/>
                      </a:lnTo>
                      <a:lnTo>
                        <a:pt x="70" y="564"/>
                      </a:lnTo>
                      <a:lnTo>
                        <a:pt x="68" y="566"/>
                      </a:lnTo>
                      <a:lnTo>
                        <a:pt x="68" y="568"/>
                      </a:lnTo>
                      <a:lnTo>
                        <a:pt x="70" y="568"/>
                      </a:lnTo>
                      <a:lnTo>
                        <a:pt x="70" y="566"/>
                      </a:lnTo>
                      <a:lnTo>
                        <a:pt x="72" y="566"/>
                      </a:lnTo>
                      <a:lnTo>
                        <a:pt x="73" y="568"/>
                      </a:lnTo>
                      <a:lnTo>
                        <a:pt x="75" y="568"/>
                      </a:lnTo>
                      <a:lnTo>
                        <a:pt x="75" y="566"/>
                      </a:lnTo>
                      <a:lnTo>
                        <a:pt x="77" y="564"/>
                      </a:lnTo>
                      <a:lnTo>
                        <a:pt x="79" y="564"/>
                      </a:lnTo>
                      <a:lnTo>
                        <a:pt x="79" y="566"/>
                      </a:lnTo>
                      <a:lnTo>
                        <a:pt x="80" y="568"/>
                      </a:lnTo>
                      <a:lnTo>
                        <a:pt x="82" y="568"/>
                      </a:lnTo>
                      <a:lnTo>
                        <a:pt x="82" y="566"/>
                      </a:lnTo>
                      <a:lnTo>
                        <a:pt x="82" y="564"/>
                      </a:lnTo>
                      <a:lnTo>
                        <a:pt x="82" y="562"/>
                      </a:lnTo>
                      <a:lnTo>
                        <a:pt x="84" y="562"/>
                      </a:lnTo>
                      <a:lnTo>
                        <a:pt x="84" y="559"/>
                      </a:lnTo>
                      <a:lnTo>
                        <a:pt x="87" y="557"/>
                      </a:lnTo>
                      <a:lnTo>
                        <a:pt x="87" y="554"/>
                      </a:lnTo>
                      <a:lnTo>
                        <a:pt x="89" y="554"/>
                      </a:lnTo>
                      <a:lnTo>
                        <a:pt x="89" y="552"/>
                      </a:lnTo>
                      <a:lnTo>
                        <a:pt x="89" y="552"/>
                      </a:lnTo>
                      <a:lnTo>
                        <a:pt x="91" y="550"/>
                      </a:lnTo>
                      <a:lnTo>
                        <a:pt x="96" y="550"/>
                      </a:lnTo>
                      <a:lnTo>
                        <a:pt x="96" y="552"/>
                      </a:lnTo>
                      <a:lnTo>
                        <a:pt x="94" y="554"/>
                      </a:lnTo>
                      <a:lnTo>
                        <a:pt x="94" y="555"/>
                      </a:lnTo>
                      <a:lnTo>
                        <a:pt x="99" y="555"/>
                      </a:lnTo>
                      <a:lnTo>
                        <a:pt x="101" y="554"/>
                      </a:lnTo>
                      <a:lnTo>
                        <a:pt x="101" y="554"/>
                      </a:lnTo>
                      <a:lnTo>
                        <a:pt x="101" y="554"/>
                      </a:lnTo>
                      <a:lnTo>
                        <a:pt x="101" y="552"/>
                      </a:lnTo>
                      <a:lnTo>
                        <a:pt x="108" y="554"/>
                      </a:lnTo>
                      <a:lnTo>
                        <a:pt x="108" y="552"/>
                      </a:lnTo>
                      <a:lnTo>
                        <a:pt x="110" y="552"/>
                      </a:lnTo>
                      <a:lnTo>
                        <a:pt x="110" y="550"/>
                      </a:lnTo>
                      <a:lnTo>
                        <a:pt x="112" y="548"/>
                      </a:lnTo>
                      <a:lnTo>
                        <a:pt x="115" y="547"/>
                      </a:lnTo>
                      <a:lnTo>
                        <a:pt x="119" y="547"/>
                      </a:lnTo>
                      <a:lnTo>
                        <a:pt x="119" y="550"/>
                      </a:lnTo>
                      <a:lnTo>
                        <a:pt x="119" y="550"/>
                      </a:lnTo>
                      <a:lnTo>
                        <a:pt x="120" y="548"/>
                      </a:lnTo>
                      <a:lnTo>
                        <a:pt x="120" y="547"/>
                      </a:lnTo>
                      <a:lnTo>
                        <a:pt x="120" y="545"/>
                      </a:lnTo>
                      <a:lnTo>
                        <a:pt x="122" y="545"/>
                      </a:lnTo>
                      <a:lnTo>
                        <a:pt x="122" y="545"/>
                      </a:lnTo>
                      <a:lnTo>
                        <a:pt x="122" y="547"/>
                      </a:lnTo>
                      <a:lnTo>
                        <a:pt x="126" y="545"/>
                      </a:lnTo>
                      <a:lnTo>
                        <a:pt x="127" y="545"/>
                      </a:lnTo>
                      <a:lnTo>
                        <a:pt x="127" y="541"/>
                      </a:lnTo>
                      <a:lnTo>
                        <a:pt x="127" y="538"/>
                      </a:lnTo>
                      <a:lnTo>
                        <a:pt x="133" y="541"/>
                      </a:lnTo>
                      <a:lnTo>
                        <a:pt x="133" y="541"/>
                      </a:lnTo>
                      <a:lnTo>
                        <a:pt x="133" y="541"/>
                      </a:lnTo>
                      <a:lnTo>
                        <a:pt x="133" y="538"/>
                      </a:lnTo>
                      <a:lnTo>
                        <a:pt x="133" y="538"/>
                      </a:lnTo>
                      <a:lnTo>
                        <a:pt x="133" y="536"/>
                      </a:lnTo>
                      <a:lnTo>
                        <a:pt x="133" y="536"/>
                      </a:lnTo>
                      <a:lnTo>
                        <a:pt x="131" y="536"/>
                      </a:lnTo>
                      <a:lnTo>
                        <a:pt x="131" y="534"/>
                      </a:lnTo>
                      <a:lnTo>
                        <a:pt x="141" y="531"/>
                      </a:lnTo>
                      <a:lnTo>
                        <a:pt x="140" y="527"/>
                      </a:lnTo>
                      <a:lnTo>
                        <a:pt x="147" y="526"/>
                      </a:lnTo>
                      <a:lnTo>
                        <a:pt x="147" y="524"/>
                      </a:lnTo>
                      <a:lnTo>
                        <a:pt x="148" y="524"/>
                      </a:lnTo>
                      <a:lnTo>
                        <a:pt x="148" y="520"/>
                      </a:lnTo>
                      <a:lnTo>
                        <a:pt x="148" y="520"/>
                      </a:lnTo>
                      <a:lnTo>
                        <a:pt x="148" y="522"/>
                      </a:lnTo>
                      <a:lnTo>
                        <a:pt x="154" y="520"/>
                      </a:lnTo>
                      <a:lnTo>
                        <a:pt x="155" y="519"/>
                      </a:lnTo>
                      <a:lnTo>
                        <a:pt x="159" y="519"/>
                      </a:lnTo>
                      <a:lnTo>
                        <a:pt x="159" y="515"/>
                      </a:lnTo>
                      <a:lnTo>
                        <a:pt x="159" y="513"/>
                      </a:lnTo>
                      <a:lnTo>
                        <a:pt x="159" y="510"/>
                      </a:lnTo>
                      <a:lnTo>
                        <a:pt x="161" y="510"/>
                      </a:lnTo>
                      <a:lnTo>
                        <a:pt x="162" y="508"/>
                      </a:lnTo>
                      <a:lnTo>
                        <a:pt x="164" y="508"/>
                      </a:lnTo>
                      <a:lnTo>
                        <a:pt x="166" y="508"/>
                      </a:lnTo>
                      <a:lnTo>
                        <a:pt x="166" y="505"/>
                      </a:lnTo>
                      <a:lnTo>
                        <a:pt x="169" y="505"/>
                      </a:lnTo>
                      <a:lnTo>
                        <a:pt x="169" y="503"/>
                      </a:lnTo>
                      <a:lnTo>
                        <a:pt x="175" y="498"/>
                      </a:lnTo>
                      <a:lnTo>
                        <a:pt x="175" y="496"/>
                      </a:lnTo>
                      <a:lnTo>
                        <a:pt x="176" y="496"/>
                      </a:lnTo>
                      <a:lnTo>
                        <a:pt x="178" y="496"/>
                      </a:lnTo>
                      <a:lnTo>
                        <a:pt x="180" y="496"/>
                      </a:lnTo>
                      <a:lnTo>
                        <a:pt x="180" y="494"/>
                      </a:lnTo>
                      <a:lnTo>
                        <a:pt x="180" y="493"/>
                      </a:lnTo>
                      <a:lnTo>
                        <a:pt x="182" y="491"/>
                      </a:lnTo>
                      <a:lnTo>
                        <a:pt x="183" y="491"/>
                      </a:lnTo>
                      <a:lnTo>
                        <a:pt x="185" y="489"/>
                      </a:lnTo>
                      <a:lnTo>
                        <a:pt x="188" y="489"/>
                      </a:lnTo>
                      <a:lnTo>
                        <a:pt x="188" y="487"/>
                      </a:lnTo>
                      <a:lnTo>
                        <a:pt x="195" y="486"/>
                      </a:lnTo>
                      <a:lnTo>
                        <a:pt x="195" y="480"/>
                      </a:lnTo>
                      <a:lnTo>
                        <a:pt x="195" y="479"/>
                      </a:lnTo>
                      <a:lnTo>
                        <a:pt x="195" y="479"/>
                      </a:lnTo>
                      <a:lnTo>
                        <a:pt x="197" y="477"/>
                      </a:lnTo>
                      <a:lnTo>
                        <a:pt x="201" y="475"/>
                      </a:lnTo>
                      <a:lnTo>
                        <a:pt x="201" y="473"/>
                      </a:lnTo>
                      <a:lnTo>
                        <a:pt x="206" y="472"/>
                      </a:lnTo>
                      <a:lnTo>
                        <a:pt x="206" y="468"/>
                      </a:lnTo>
                      <a:lnTo>
                        <a:pt x="199" y="468"/>
                      </a:lnTo>
                      <a:lnTo>
                        <a:pt x="195" y="466"/>
                      </a:lnTo>
                      <a:lnTo>
                        <a:pt x="195" y="458"/>
                      </a:lnTo>
                      <a:lnTo>
                        <a:pt x="197" y="458"/>
                      </a:lnTo>
                      <a:lnTo>
                        <a:pt x="197" y="456"/>
                      </a:lnTo>
                      <a:lnTo>
                        <a:pt x="199" y="456"/>
                      </a:lnTo>
                      <a:lnTo>
                        <a:pt x="199" y="454"/>
                      </a:lnTo>
                      <a:lnTo>
                        <a:pt x="199" y="451"/>
                      </a:lnTo>
                      <a:lnTo>
                        <a:pt x="202" y="451"/>
                      </a:lnTo>
                      <a:lnTo>
                        <a:pt x="204" y="451"/>
                      </a:lnTo>
                      <a:lnTo>
                        <a:pt x="206" y="451"/>
                      </a:lnTo>
                      <a:lnTo>
                        <a:pt x="208" y="451"/>
                      </a:lnTo>
                      <a:lnTo>
                        <a:pt x="209" y="445"/>
                      </a:lnTo>
                      <a:lnTo>
                        <a:pt x="211" y="445"/>
                      </a:lnTo>
                      <a:lnTo>
                        <a:pt x="213" y="445"/>
                      </a:lnTo>
                      <a:lnTo>
                        <a:pt x="215" y="444"/>
                      </a:lnTo>
                      <a:lnTo>
                        <a:pt x="213" y="438"/>
                      </a:lnTo>
                      <a:lnTo>
                        <a:pt x="216" y="440"/>
                      </a:lnTo>
                      <a:lnTo>
                        <a:pt x="216" y="440"/>
                      </a:lnTo>
                      <a:lnTo>
                        <a:pt x="220" y="440"/>
                      </a:lnTo>
                      <a:lnTo>
                        <a:pt x="222" y="431"/>
                      </a:lnTo>
                      <a:lnTo>
                        <a:pt x="223" y="431"/>
                      </a:lnTo>
                      <a:lnTo>
                        <a:pt x="225" y="430"/>
                      </a:lnTo>
                      <a:lnTo>
                        <a:pt x="229" y="426"/>
                      </a:lnTo>
                      <a:lnTo>
                        <a:pt x="232" y="426"/>
                      </a:lnTo>
                      <a:lnTo>
                        <a:pt x="232" y="423"/>
                      </a:lnTo>
                      <a:lnTo>
                        <a:pt x="234" y="423"/>
                      </a:lnTo>
                      <a:lnTo>
                        <a:pt x="236" y="419"/>
                      </a:lnTo>
                      <a:lnTo>
                        <a:pt x="236" y="419"/>
                      </a:lnTo>
                      <a:lnTo>
                        <a:pt x="237" y="419"/>
                      </a:lnTo>
                      <a:lnTo>
                        <a:pt x="241" y="417"/>
                      </a:lnTo>
                      <a:lnTo>
                        <a:pt x="248" y="409"/>
                      </a:lnTo>
                      <a:lnTo>
                        <a:pt x="250" y="409"/>
                      </a:lnTo>
                      <a:lnTo>
                        <a:pt x="250" y="412"/>
                      </a:lnTo>
                      <a:lnTo>
                        <a:pt x="250" y="412"/>
                      </a:lnTo>
                      <a:lnTo>
                        <a:pt x="250" y="412"/>
                      </a:lnTo>
                      <a:lnTo>
                        <a:pt x="260" y="412"/>
                      </a:lnTo>
                      <a:lnTo>
                        <a:pt x="262" y="409"/>
                      </a:lnTo>
                      <a:lnTo>
                        <a:pt x="265" y="409"/>
                      </a:lnTo>
                      <a:lnTo>
                        <a:pt x="265" y="409"/>
                      </a:lnTo>
                      <a:lnTo>
                        <a:pt x="262" y="410"/>
                      </a:lnTo>
                      <a:lnTo>
                        <a:pt x="262" y="412"/>
                      </a:lnTo>
                      <a:lnTo>
                        <a:pt x="262" y="412"/>
                      </a:lnTo>
                      <a:lnTo>
                        <a:pt x="260" y="412"/>
                      </a:lnTo>
                      <a:lnTo>
                        <a:pt x="260" y="416"/>
                      </a:lnTo>
                      <a:lnTo>
                        <a:pt x="260" y="416"/>
                      </a:lnTo>
                      <a:lnTo>
                        <a:pt x="262" y="417"/>
                      </a:lnTo>
                      <a:lnTo>
                        <a:pt x="264" y="419"/>
                      </a:lnTo>
                      <a:lnTo>
                        <a:pt x="265" y="423"/>
                      </a:lnTo>
                      <a:lnTo>
                        <a:pt x="255" y="421"/>
                      </a:lnTo>
                      <a:lnTo>
                        <a:pt x="253" y="419"/>
                      </a:lnTo>
                      <a:lnTo>
                        <a:pt x="250" y="419"/>
                      </a:lnTo>
                      <a:lnTo>
                        <a:pt x="248" y="423"/>
                      </a:lnTo>
                      <a:lnTo>
                        <a:pt x="244" y="423"/>
                      </a:lnTo>
                      <a:lnTo>
                        <a:pt x="244" y="424"/>
                      </a:lnTo>
                      <a:lnTo>
                        <a:pt x="243" y="424"/>
                      </a:lnTo>
                      <a:lnTo>
                        <a:pt x="241" y="426"/>
                      </a:lnTo>
                      <a:lnTo>
                        <a:pt x="237" y="426"/>
                      </a:lnTo>
                      <a:lnTo>
                        <a:pt x="237" y="428"/>
                      </a:lnTo>
                      <a:lnTo>
                        <a:pt x="237" y="430"/>
                      </a:lnTo>
                      <a:lnTo>
                        <a:pt x="237" y="433"/>
                      </a:lnTo>
                      <a:lnTo>
                        <a:pt x="237" y="437"/>
                      </a:lnTo>
                      <a:lnTo>
                        <a:pt x="237" y="440"/>
                      </a:lnTo>
                      <a:lnTo>
                        <a:pt x="237" y="440"/>
                      </a:lnTo>
                      <a:lnTo>
                        <a:pt x="239" y="442"/>
                      </a:lnTo>
                      <a:lnTo>
                        <a:pt x="237" y="442"/>
                      </a:lnTo>
                      <a:lnTo>
                        <a:pt x="234" y="445"/>
                      </a:lnTo>
                      <a:lnTo>
                        <a:pt x="234" y="449"/>
                      </a:lnTo>
                      <a:lnTo>
                        <a:pt x="232" y="449"/>
                      </a:lnTo>
                      <a:lnTo>
                        <a:pt x="234" y="451"/>
                      </a:lnTo>
                      <a:lnTo>
                        <a:pt x="234" y="452"/>
                      </a:lnTo>
                      <a:lnTo>
                        <a:pt x="236" y="454"/>
                      </a:lnTo>
                      <a:lnTo>
                        <a:pt x="236" y="454"/>
                      </a:lnTo>
                      <a:lnTo>
                        <a:pt x="239" y="454"/>
                      </a:lnTo>
                      <a:lnTo>
                        <a:pt x="239" y="454"/>
                      </a:lnTo>
                      <a:lnTo>
                        <a:pt x="241" y="454"/>
                      </a:lnTo>
                      <a:lnTo>
                        <a:pt x="239" y="458"/>
                      </a:lnTo>
                      <a:lnTo>
                        <a:pt x="237" y="459"/>
                      </a:lnTo>
                      <a:lnTo>
                        <a:pt x="236" y="459"/>
                      </a:lnTo>
                      <a:lnTo>
                        <a:pt x="232" y="459"/>
                      </a:lnTo>
                      <a:lnTo>
                        <a:pt x="232" y="459"/>
                      </a:lnTo>
                      <a:lnTo>
                        <a:pt x="230" y="465"/>
                      </a:lnTo>
                      <a:lnTo>
                        <a:pt x="237" y="466"/>
                      </a:lnTo>
                      <a:lnTo>
                        <a:pt x="237" y="465"/>
                      </a:lnTo>
                      <a:lnTo>
                        <a:pt x="241" y="463"/>
                      </a:lnTo>
                      <a:lnTo>
                        <a:pt x="241" y="463"/>
                      </a:lnTo>
                      <a:lnTo>
                        <a:pt x="248" y="463"/>
                      </a:lnTo>
                      <a:lnTo>
                        <a:pt x="248" y="461"/>
                      </a:lnTo>
                      <a:lnTo>
                        <a:pt x="250" y="459"/>
                      </a:lnTo>
                      <a:lnTo>
                        <a:pt x="250" y="459"/>
                      </a:lnTo>
                      <a:lnTo>
                        <a:pt x="251" y="458"/>
                      </a:lnTo>
                      <a:lnTo>
                        <a:pt x="253" y="458"/>
                      </a:lnTo>
                      <a:lnTo>
                        <a:pt x="253" y="454"/>
                      </a:lnTo>
                      <a:lnTo>
                        <a:pt x="257" y="454"/>
                      </a:lnTo>
                      <a:lnTo>
                        <a:pt x="258" y="452"/>
                      </a:lnTo>
                      <a:lnTo>
                        <a:pt x="262" y="452"/>
                      </a:lnTo>
                      <a:lnTo>
                        <a:pt x="262" y="451"/>
                      </a:lnTo>
                      <a:lnTo>
                        <a:pt x="260" y="449"/>
                      </a:lnTo>
                      <a:lnTo>
                        <a:pt x="260" y="449"/>
                      </a:lnTo>
                      <a:lnTo>
                        <a:pt x="264" y="447"/>
                      </a:lnTo>
                      <a:lnTo>
                        <a:pt x="264" y="449"/>
                      </a:lnTo>
                      <a:lnTo>
                        <a:pt x="265" y="449"/>
                      </a:lnTo>
                      <a:lnTo>
                        <a:pt x="267" y="447"/>
                      </a:lnTo>
                      <a:lnTo>
                        <a:pt x="267" y="445"/>
                      </a:lnTo>
                      <a:lnTo>
                        <a:pt x="269" y="444"/>
                      </a:lnTo>
                      <a:lnTo>
                        <a:pt x="269" y="442"/>
                      </a:lnTo>
                      <a:lnTo>
                        <a:pt x="271" y="442"/>
                      </a:lnTo>
                      <a:lnTo>
                        <a:pt x="271" y="445"/>
                      </a:lnTo>
                      <a:lnTo>
                        <a:pt x="272" y="445"/>
                      </a:lnTo>
                      <a:lnTo>
                        <a:pt x="274" y="442"/>
                      </a:lnTo>
                      <a:lnTo>
                        <a:pt x="276" y="444"/>
                      </a:lnTo>
                      <a:lnTo>
                        <a:pt x="278" y="444"/>
                      </a:lnTo>
                      <a:lnTo>
                        <a:pt x="281" y="444"/>
                      </a:lnTo>
                      <a:lnTo>
                        <a:pt x="284" y="445"/>
                      </a:lnTo>
                      <a:lnTo>
                        <a:pt x="286" y="440"/>
                      </a:lnTo>
                      <a:lnTo>
                        <a:pt x="290" y="440"/>
                      </a:lnTo>
                      <a:lnTo>
                        <a:pt x="290" y="437"/>
                      </a:lnTo>
                      <a:lnTo>
                        <a:pt x="288" y="435"/>
                      </a:lnTo>
                      <a:lnTo>
                        <a:pt x="288" y="435"/>
                      </a:lnTo>
                      <a:lnTo>
                        <a:pt x="290" y="433"/>
                      </a:lnTo>
                      <a:lnTo>
                        <a:pt x="290" y="430"/>
                      </a:lnTo>
                      <a:lnTo>
                        <a:pt x="288" y="430"/>
                      </a:lnTo>
                      <a:lnTo>
                        <a:pt x="288" y="430"/>
                      </a:lnTo>
                      <a:lnTo>
                        <a:pt x="286" y="430"/>
                      </a:lnTo>
                      <a:lnTo>
                        <a:pt x="286" y="428"/>
                      </a:lnTo>
                      <a:lnTo>
                        <a:pt x="283" y="428"/>
                      </a:lnTo>
                      <a:lnTo>
                        <a:pt x="283" y="428"/>
                      </a:lnTo>
                      <a:lnTo>
                        <a:pt x="281" y="428"/>
                      </a:lnTo>
                      <a:lnTo>
                        <a:pt x="281" y="417"/>
                      </a:lnTo>
                      <a:lnTo>
                        <a:pt x="284" y="419"/>
                      </a:lnTo>
                      <a:lnTo>
                        <a:pt x="286" y="419"/>
                      </a:lnTo>
                      <a:lnTo>
                        <a:pt x="286" y="419"/>
                      </a:lnTo>
                      <a:lnTo>
                        <a:pt x="288" y="419"/>
                      </a:lnTo>
                      <a:lnTo>
                        <a:pt x="291" y="417"/>
                      </a:lnTo>
                      <a:lnTo>
                        <a:pt x="291" y="421"/>
                      </a:lnTo>
                      <a:lnTo>
                        <a:pt x="297" y="421"/>
                      </a:lnTo>
                      <a:lnTo>
                        <a:pt x="297" y="417"/>
                      </a:lnTo>
                      <a:lnTo>
                        <a:pt x="300" y="419"/>
                      </a:lnTo>
                      <a:lnTo>
                        <a:pt x="302" y="419"/>
                      </a:lnTo>
                      <a:lnTo>
                        <a:pt x="304" y="419"/>
                      </a:lnTo>
                      <a:lnTo>
                        <a:pt x="307" y="416"/>
                      </a:lnTo>
                      <a:lnTo>
                        <a:pt x="307" y="416"/>
                      </a:lnTo>
                      <a:lnTo>
                        <a:pt x="307" y="421"/>
                      </a:lnTo>
                      <a:lnTo>
                        <a:pt x="312" y="423"/>
                      </a:lnTo>
                      <a:lnTo>
                        <a:pt x="312" y="424"/>
                      </a:lnTo>
                      <a:lnTo>
                        <a:pt x="309" y="424"/>
                      </a:lnTo>
                      <a:lnTo>
                        <a:pt x="309" y="424"/>
                      </a:lnTo>
                      <a:lnTo>
                        <a:pt x="307" y="424"/>
                      </a:lnTo>
                      <a:lnTo>
                        <a:pt x="307" y="426"/>
                      </a:lnTo>
                      <a:lnTo>
                        <a:pt x="314" y="426"/>
                      </a:lnTo>
                      <a:lnTo>
                        <a:pt x="314" y="428"/>
                      </a:lnTo>
                      <a:lnTo>
                        <a:pt x="318" y="428"/>
                      </a:lnTo>
                      <a:lnTo>
                        <a:pt x="318" y="430"/>
                      </a:lnTo>
                      <a:lnTo>
                        <a:pt x="319" y="430"/>
                      </a:lnTo>
                      <a:lnTo>
                        <a:pt x="318" y="431"/>
                      </a:lnTo>
                      <a:lnTo>
                        <a:pt x="318" y="433"/>
                      </a:lnTo>
                      <a:lnTo>
                        <a:pt x="316" y="433"/>
                      </a:lnTo>
                      <a:lnTo>
                        <a:pt x="318" y="437"/>
                      </a:lnTo>
                      <a:lnTo>
                        <a:pt x="323" y="437"/>
                      </a:lnTo>
                      <a:lnTo>
                        <a:pt x="325" y="437"/>
                      </a:lnTo>
                      <a:lnTo>
                        <a:pt x="328" y="433"/>
                      </a:lnTo>
                      <a:lnTo>
                        <a:pt x="328" y="433"/>
                      </a:lnTo>
                      <a:lnTo>
                        <a:pt x="328" y="438"/>
                      </a:lnTo>
                      <a:lnTo>
                        <a:pt x="330" y="438"/>
                      </a:lnTo>
                      <a:lnTo>
                        <a:pt x="332" y="440"/>
                      </a:lnTo>
                      <a:lnTo>
                        <a:pt x="332" y="442"/>
                      </a:lnTo>
                      <a:lnTo>
                        <a:pt x="337" y="442"/>
                      </a:lnTo>
                      <a:lnTo>
                        <a:pt x="337" y="442"/>
                      </a:lnTo>
                      <a:lnTo>
                        <a:pt x="340" y="442"/>
                      </a:lnTo>
                      <a:lnTo>
                        <a:pt x="342" y="445"/>
                      </a:lnTo>
                      <a:lnTo>
                        <a:pt x="346" y="445"/>
                      </a:lnTo>
                      <a:lnTo>
                        <a:pt x="346" y="447"/>
                      </a:lnTo>
                      <a:lnTo>
                        <a:pt x="354" y="449"/>
                      </a:lnTo>
                      <a:lnTo>
                        <a:pt x="354" y="449"/>
                      </a:lnTo>
                      <a:lnTo>
                        <a:pt x="354" y="449"/>
                      </a:lnTo>
                      <a:lnTo>
                        <a:pt x="354" y="449"/>
                      </a:lnTo>
                      <a:lnTo>
                        <a:pt x="356" y="449"/>
                      </a:lnTo>
                      <a:lnTo>
                        <a:pt x="358" y="449"/>
                      </a:lnTo>
                      <a:lnTo>
                        <a:pt x="360" y="445"/>
                      </a:lnTo>
                      <a:lnTo>
                        <a:pt x="365" y="445"/>
                      </a:lnTo>
                      <a:lnTo>
                        <a:pt x="365" y="445"/>
                      </a:lnTo>
                      <a:lnTo>
                        <a:pt x="367" y="445"/>
                      </a:lnTo>
                      <a:lnTo>
                        <a:pt x="367" y="445"/>
                      </a:lnTo>
                      <a:lnTo>
                        <a:pt x="367" y="445"/>
                      </a:lnTo>
                      <a:lnTo>
                        <a:pt x="370" y="445"/>
                      </a:lnTo>
                      <a:lnTo>
                        <a:pt x="370" y="447"/>
                      </a:lnTo>
                      <a:lnTo>
                        <a:pt x="374" y="447"/>
                      </a:lnTo>
                      <a:lnTo>
                        <a:pt x="374" y="449"/>
                      </a:lnTo>
                      <a:lnTo>
                        <a:pt x="375" y="449"/>
                      </a:lnTo>
                      <a:lnTo>
                        <a:pt x="375" y="449"/>
                      </a:lnTo>
                      <a:lnTo>
                        <a:pt x="380" y="449"/>
                      </a:lnTo>
                      <a:lnTo>
                        <a:pt x="382" y="451"/>
                      </a:lnTo>
                      <a:lnTo>
                        <a:pt x="386" y="451"/>
                      </a:lnTo>
                      <a:lnTo>
                        <a:pt x="386" y="452"/>
                      </a:lnTo>
                      <a:lnTo>
                        <a:pt x="387" y="452"/>
                      </a:lnTo>
                      <a:lnTo>
                        <a:pt x="387" y="454"/>
                      </a:lnTo>
                      <a:lnTo>
                        <a:pt x="394" y="454"/>
                      </a:lnTo>
                      <a:lnTo>
                        <a:pt x="398" y="454"/>
                      </a:lnTo>
                      <a:lnTo>
                        <a:pt x="403" y="454"/>
                      </a:lnTo>
                      <a:lnTo>
                        <a:pt x="405" y="454"/>
                      </a:lnTo>
                      <a:lnTo>
                        <a:pt x="408" y="451"/>
                      </a:lnTo>
                      <a:lnTo>
                        <a:pt x="408" y="451"/>
                      </a:lnTo>
                      <a:lnTo>
                        <a:pt x="408" y="454"/>
                      </a:lnTo>
                      <a:lnTo>
                        <a:pt x="408" y="454"/>
                      </a:lnTo>
                      <a:lnTo>
                        <a:pt x="408" y="456"/>
                      </a:lnTo>
                      <a:lnTo>
                        <a:pt x="408" y="458"/>
                      </a:lnTo>
                      <a:lnTo>
                        <a:pt x="408" y="458"/>
                      </a:lnTo>
                      <a:lnTo>
                        <a:pt x="408" y="459"/>
                      </a:lnTo>
                      <a:lnTo>
                        <a:pt x="407" y="461"/>
                      </a:lnTo>
                      <a:lnTo>
                        <a:pt x="408" y="463"/>
                      </a:lnTo>
                      <a:lnTo>
                        <a:pt x="410" y="463"/>
                      </a:lnTo>
                      <a:lnTo>
                        <a:pt x="412" y="463"/>
                      </a:lnTo>
                      <a:lnTo>
                        <a:pt x="414" y="463"/>
                      </a:lnTo>
                      <a:lnTo>
                        <a:pt x="415" y="463"/>
                      </a:lnTo>
                      <a:lnTo>
                        <a:pt x="415" y="466"/>
                      </a:lnTo>
                      <a:lnTo>
                        <a:pt x="419" y="466"/>
                      </a:lnTo>
                      <a:lnTo>
                        <a:pt x="421" y="468"/>
                      </a:lnTo>
                      <a:lnTo>
                        <a:pt x="424" y="466"/>
                      </a:lnTo>
                      <a:lnTo>
                        <a:pt x="422" y="463"/>
                      </a:lnTo>
                      <a:lnTo>
                        <a:pt x="429" y="463"/>
                      </a:lnTo>
                      <a:lnTo>
                        <a:pt x="429" y="466"/>
                      </a:lnTo>
                      <a:lnTo>
                        <a:pt x="428" y="468"/>
                      </a:lnTo>
                      <a:lnTo>
                        <a:pt x="426" y="470"/>
                      </a:lnTo>
                      <a:lnTo>
                        <a:pt x="428" y="473"/>
                      </a:lnTo>
                      <a:lnTo>
                        <a:pt x="429" y="475"/>
                      </a:lnTo>
                      <a:lnTo>
                        <a:pt x="431" y="479"/>
                      </a:lnTo>
                      <a:lnTo>
                        <a:pt x="433" y="479"/>
                      </a:lnTo>
                      <a:lnTo>
                        <a:pt x="433" y="482"/>
                      </a:lnTo>
                      <a:lnTo>
                        <a:pt x="436" y="482"/>
                      </a:lnTo>
                      <a:lnTo>
                        <a:pt x="438" y="487"/>
                      </a:lnTo>
                      <a:lnTo>
                        <a:pt x="442" y="487"/>
                      </a:lnTo>
                      <a:lnTo>
                        <a:pt x="445" y="486"/>
                      </a:lnTo>
                      <a:lnTo>
                        <a:pt x="447" y="487"/>
                      </a:lnTo>
                      <a:lnTo>
                        <a:pt x="447" y="491"/>
                      </a:lnTo>
                      <a:lnTo>
                        <a:pt x="450" y="491"/>
                      </a:lnTo>
                      <a:lnTo>
                        <a:pt x="450" y="493"/>
                      </a:lnTo>
                      <a:lnTo>
                        <a:pt x="452" y="494"/>
                      </a:lnTo>
                      <a:lnTo>
                        <a:pt x="452" y="494"/>
                      </a:lnTo>
                      <a:lnTo>
                        <a:pt x="452" y="494"/>
                      </a:lnTo>
                      <a:lnTo>
                        <a:pt x="454" y="496"/>
                      </a:lnTo>
                      <a:lnTo>
                        <a:pt x="456" y="501"/>
                      </a:lnTo>
                      <a:lnTo>
                        <a:pt x="454" y="501"/>
                      </a:lnTo>
                      <a:lnTo>
                        <a:pt x="456" y="503"/>
                      </a:lnTo>
                      <a:lnTo>
                        <a:pt x="456" y="505"/>
                      </a:lnTo>
                      <a:lnTo>
                        <a:pt x="457" y="505"/>
                      </a:lnTo>
                      <a:lnTo>
                        <a:pt x="459" y="506"/>
                      </a:lnTo>
                      <a:lnTo>
                        <a:pt x="463" y="506"/>
                      </a:lnTo>
                      <a:lnTo>
                        <a:pt x="463" y="510"/>
                      </a:lnTo>
                      <a:lnTo>
                        <a:pt x="464" y="512"/>
                      </a:lnTo>
                      <a:lnTo>
                        <a:pt x="464" y="512"/>
                      </a:lnTo>
                      <a:lnTo>
                        <a:pt x="466" y="512"/>
                      </a:lnTo>
                      <a:lnTo>
                        <a:pt x="466" y="512"/>
                      </a:lnTo>
                      <a:lnTo>
                        <a:pt x="468" y="510"/>
                      </a:lnTo>
                      <a:lnTo>
                        <a:pt x="468" y="506"/>
                      </a:lnTo>
                      <a:lnTo>
                        <a:pt x="471" y="508"/>
                      </a:lnTo>
                      <a:lnTo>
                        <a:pt x="471" y="510"/>
                      </a:lnTo>
                      <a:lnTo>
                        <a:pt x="473" y="510"/>
                      </a:lnTo>
                      <a:lnTo>
                        <a:pt x="475" y="512"/>
                      </a:lnTo>
                      <a:lnTo>
                        <a:pt x="476" y="512"/>
                      </a:lnTo>
                      <a:lnTo>
                        <a:pt x="478" y="512"/>
                      </a:lnTo>
                      <a:lnTo>
                        <a:pt x="480" y="508"/>
                      </a:lnTo>
                      <a:lnTo>
                        <a:pt x="478" y="508"/>
                      </a:lnTo>
                      <a:lnTo>
                        <a:pt x="478" y="505"/>
                      </a:lnTo>
                      <a:lnTo>
                        <a:pt x="476" y="503"/>
                      </a:lnTo>
                      <a:lnTo>
                        <a:pt x="473" y="503"/>
                      </a:lnTo>
                      <a:lnTo>
                        <a:pt x="475" y="501"/>
                      </a:lnTo>
                      <a:lnTo>
                        <a:pt x="476" y="499"/>
                      </a:lnTo>
                      <a:lnTo>
                        <a:pt x="473" y="498"/>
                      </a:lnTo>
                      <a:lnTo>
                        <a:pt x="471" y="496"/>
                      </a:lnTo>
                      <a:lnTo>
                        <a:pt x="456" y="494"/>
                      </a:lnTo>
                      <a:lnTo>
                        <a:pt x="454" y="491"/>
                      </a:lnTo>
                      <a:lnTo>
                        <a:pt x="456" y="491"/>
                      </a:lnTo>
                      <a:lnTo>
                        <a:pt x="457" y="491"/>
                      </a:lnTo>
                      <a:lnTo>
                        <a:pt x="457" y="493"/>
                      </a:lnTo>
                      <a:lnTo>
                        <a:pt x="461" y="493"/>
                      </a:lnTo>
                      <a:lnTo>
                        <a:pt x="463" y="491"/>
                      </a:lnTo>
                      <a:lnTo>
                        <a:pt x="463" y="491"/>
                      </a:lnTo>
                      <a:lnTo>
                        <a:pt x="463" y="489"/>
                      </a:lnTo>
                      <a:lnTo>
                        <a:pt x="464" y="489"/>
                      </a:lnTo>
                      <a:lnTo>
                        <a:pt x="466" y="489"/>
                      </a:lnTo>
                      <a:lnTo>
                        <a:pt x="468" y="487"/>
                      </a:lnTo>
                      <a:lnTo>
                        <a:pt x="470" y="487"/>
                      </a:lnTo>
                      <a:lnTo>
                        <a:pt x="470" y="487"/>
                      </a:lnTo>
                      <a:lnTo>
                        <a:pt x="471" y="491"/>
                      </a:lnTo>
                      <a:lnTo>
                        <a:pt x="473" y="491"/>
                      </a:lnTo>
                      <a:lnTo>
                        <a:pt x="473" y="489"/>
                      </a:lnTo>
                      <a:lnTo>
                        <a:pt x="473" y="486"/>
                      </a:lnTo>
                      <a:lnTo>
                        <a:pt x="473" y="482"/>
                      </a:lnTo>
                      <a:lnTo>
                        <a:pt x="473" y="480"/>
                      </a:lnTo>
                      <a:lnTo>
                        <a:pt x="473" y="475"/>
                      </a:lnTo>
                      <a:lnTo>
                        <a:pt x="475" y="475"/>
                      </a:lnTo>
                      <a:lnTo>
                        <a:pt x="476" y="480"/>
                      </a:lnTo>
                      <a:lnTo>
                        <a:pt x="476" y="487"/>
                      </a:lnTo>
                      <a:lnTo>
                        <a:pt x="480" y="487"/>
                      </a:lnTo>
                      <a:lnTo>
                        <a:pt x="482" y="489"/>
                      </a:lnTo>
                      <a:lnTo>
                        <a:pt x="485" y="489"/>
                      </a:lnTo>
                      <a:lnTo>
                        <a:pt x="487" y="489"/>
                      </a:lnTo>
                      <a:lnTo>
                        <a:pt x="487" y="491"/>
                      </a:lnTo>
                      <a:lnTo>
                        <a:pt x="489" y="491"/>
                      </a:lnTo>
                      <a:lnTo>
                        <a:pt x="489" y="494"/>
                      </a:lnTo>
                      <a:lnTo>
                        <a:pt x="490" y="494"/>
                      </a:lnTo>
                      <a:lnTo>
                        <a:pt x="490" y="496"/>
                      </a:lnTo>
                      <a:lnTo>
                        <a:pt x="494" y="494"/>
                      </a:lnTo>
                      <a:lnTo>
                        <a:pt x="494" y="501"/>
                      </a:lnTo>
                      <a:lnTo>
                        <a:pt x="496" y="501"/>
                      </a:lnTo>
                      <a:lnTo>
                        <a:pt x="496" y="503"/>
                      </a:lnTo>
                      <a:lnTo>
                        <a:pt x="497" y="505"/>
                      </a:lnTo>
                      <a:lnTo>
                        <a:pt x="497" y="505"/>
                      </a:lnTo>
                      <a:lnTo>
                        <a:pt x="499" y="505"/>
                      </a:lnTo>
                      <a:lnTo>
                        <a:pt x="497" y="506"/>
                      </a:lnTo>
                      <a:lnTo>
                        <a:pt x="497" y="508"/>
                      </a:lnTo>
                      <a:lnTo>
                        <a:pt x="497" y="512"/>
                      </a:lnTo>
                      <a:lnTo>
                        <a:pt x="499" y="512"/>
                      </a:lnTo>
                      <a:lnTo>
                        <a:pt x="499" y="517"/>
                      </a:lnTo>
                      <a:lnTo>
                        <a:pt x="501" y="519"/>
                      </a:lnTo>
                      <a:lnTo>
                        <a:pt x="501" y="519"/>
                      </a:lnTo>
                      <a:lnTo>
                        <a:pt x="503" y="520"/>
                      </a:lnTo>
                      <a:lnTo>
                        <a:pt x="506" y="520"/>
                      </a:lnTo>
                      <a:lnTo>
                        <a:pt x="506" y="524"/>
                      </a:lnTo>
                      <a:lnTo>
                        <a:pt x="506" y="524"/>
                      </a:lnTo>
                      <a:lnTo>
                        <a:pt x="506" y="526"/>
                      </a:lnTo>
                      <a:lnTo>
                        <a:pt x="506" y="527"/>
                      </a:lnTo>
                      <a:lnTo>
                        <a:pt x="508" y="529"/>
                      </a:lnTo>
                      <a:lnTo>
                        <a:pt x="511" y="529"/>
                      </a:lnTo>
                      <a:lnTo>
                        <a:pt x="511" y="533"/>
                      </a:lnTo>
                      <a:lnTo>
                        <a:pt x="520" y="538"/>
                      </a:lnTo>
                      <a:lnTo>
                        <a:pt x="520" y="547"/>
                      </a:lnTo>
                      <a:lnTo>
                        <a:pt x="518" y="547"/>
                      </a:lnTo>
                      <a:lnTo>
                        <a:pt x="518" y="554"/>
                      </a:lnTo>
                      <a:lnTo>
                        <a:pt x="524" y="552"/>
                      </a:lnTo>
                      <a:lnTo>
                        <a:pt x="524" y="547"/>
                      </a:lnTo>
                      <a:lnTo>
                        <a:pt x="525" y="547"/>
                      </a:lnTo>
                      <a:lnTo>
                        <a:pt x="525" y="547"/>
                      </a:lnTo>
                      <a:lnTo>
                        <a:pt x="527" y="545"/>
                      </a:lnTo>
                      <a:lnTo>
                        <a:pt x="529" y="545"/>
                      </a:lnTo>
                      <a:lnTo>
                        <a:pt x="529" y="547"/>
                      </a:lnTo>
                      <a:lnTo>
                        <a:pt x="531" y="547"/>
                      </a:lnTo>
                      <a:lnTo>
                        <a:pt x="531" y="547"/>
                      </a:lnTo>
                      <a:lnTo>
                        <a:pt x="527" y="547"/>
                      </a:lnTo>
                      <a:lnTo>
                        <a:pt x="527" y="552"/>
                      </a:lnTo>
                      <a:lnTo>
                        <a:pt x="525" y="552"/>
                      </a:lnTo>
                      <a:lnTo>
                        <a:pt x="525" y="554"/>
                      </a:lnTo>
                      <a:lnTo>
                        <a:pt x="527" y="555"/>
                      </a:lnTo>
                      <a:lnTo>
                        <a:pt x="527" y="559"/>
                      </a:lnTo>
                      <a:lnTo>
                        <a:pt x="529" y="562"/>
                      </a:lnTo>
                      <a:lnTo>
                        <a:pt x="531" y="561"/>
                      </a:lnTo>
                      <a:lnTo>
                        <a:pt x="532" y="561"/>
                      </a:lnTo>
                      <a:lnTo>
                        <a:pt x="532" y="561"/>
                      </a:lnTo>
                      <a:lnTo>
                        <a:pt x="534" y="562"/>
                      </a:lnTo>
                      <a:lnTo>
                        <a:pt x="534" y="561"/>
                      </a:lnTo>
                      <a:lnTo>
                        <a:pt x="536" y="561"/>
                      </a:lnTo>
                      <a:lnTo>
                        <a:pt x="534" y="554"/>
                      </a:lnTo>
                      <a:lnTo>
                        <a:pt x="532" y="554"/>
                      </a:lnTo>
                      <a:lnTo>
                        <a:pt x="532" y="552"/>
                      </a:lnTo>
                      <a:lnTo>
                        <a:pt x="536" y="554"/>
                      </a:lnTo>
                      <a:lnTo>
                        <a:pt x="536" y="557"/>
                      </a:lnTo>
                      <a:lnTo>
                        <a:pt x="538" y="559"/>
                      </a:lnTo>
                      <a:lnTo>
                        <a:pt x="538" y="559"/>
                      </a:lnTo>
                      <a:lnTo>
                        <a:pt x="538" y="566"/>
                      </a:lnTo>
                      <a:lnTo>
                        <a:pt x="532" y="566"/>
                      </a:lnTo>
                      <a:lnTo>
                        <a:pt x="532" y="568"/>
                      </a:lnTo>
                      <a:lnTo>
                        <a:pt x="538" y="569"/>
                      </a:lnTo>
                      <a:lnTo>
                        <a:pt x="536" y="571"/>
                      </a:lnTo>
                      <a:lnTo>
                        <a:pt x="536" y="571"/>
                      </a:lnTo>
                      <a:lnTo>
                        <a:pt x="536" y="571"/>
                      </a:lnTo>
                      <a:lnTo>
                        <a:pt x="536" y="573"/>
                      </a:lnTo>
                      <a:lnTo>
                        <a:pt x="536" y="573"/>
                      </a:lnTo>
                      <a:lnTo>
                        <a:pt x="536" y="575"/>
                      </a:lnTo>
                      <a:lnTo>
                        <a:pt x="536" y="575"/>
                      </a:lnTo>
                      <a:lnTo>
                        <a:pt x="541" y="576"/>
                      </a:lnTo>
                      <a:lnTo>
                        <a:pt x="543" y="575"/>
                      </a:lnTo>
                      <a:lnTo>
                        <a:pt x="543" y="573"/>
                      </a:lnTo>
                      <a:lnTo>
                        <a:pt x="543" y="571"/>
                      </a:lnTo>
                      <a:lnTo>
                        <a:pt x="546" y="571"/>
                      </a:lnTo>
                      <a:lnTo>
                        <a:pt x="548" y="569"/>
                      </a:lnTo>
                      <a:lnTo>
                        <a:pt x="548" y="566"/>
                      </a:lnTo>
                      <a:lnTo>
                        <a:pt x="552" y="568"/>
                      </a:lnTo>
                      <a:lnTo>
                        <a:pt x="553" y="571"/>
                      </a:lnTo>
                      <a:lnTo>
                        <a:pt x="552" y="571"/>
                      </a:lnTo>
                      <a:lnTo>
                        <a:pt x="550" y="571"/>
                      </a:lnTo>
                      <a:lnTo>
                        <a:pt x="548" y="571"/>
                      </a:lnTo>
                      <a:lnTo>
                        <a:pt x="548" y="573"/>
                      </a:lnTo>
                      <a:lnTo>
                        <a:pt x="545" y="576"/>
                      </a:lnTo>
                      <a:lnTo>
                        <a:pt x="545" y="580"/>
                      </a:lnTo>
                      <a:lnTo>
                        <a:pt x="541" y="580"/>
                      </a:lnTo>
                      <a:lnTo>
                        <a:pt x="539" y="587"/>
                      </a:lnTo>
                      <a:lnTo>
                        <a:pt x="541" y="587"/>
                      </a:lnTo>
                      <a:lnTo>
                        <a:pt x="543" y="587"/>
                      </a:lnTo>
                      <a:lnTo>
                        <a:pt x="545" y="589"/>
                      </a:lnTo>
                      <a:lnTo>
                        <a:pt x="545" y="589"/>
                      </a:lnTo>
                      <a:lnTo>
                        <a:pt x="545" y="596"/>
                      </a:lnTo>
                      <a:lnTo>
                        <a:pt x="548" y="596"/>
                      </a:lnTo>
                      <a:lnTo>
                        <a:pt x="548" y="599"/>
                      </a:lnTo>
                      <a:lnTo>
                        <a:pt x="545" y="599"/>
                      </a:lnTo>
                      <a:lnTo>
                        <a:pt x="548" y="608"/>
                      </a:lnTo>
                      <a:lnTo>
                        <a:pt x="550" y="609"/>
                      </a:lnTo>
                      <a:lnTo>
                        <a:pt x="552" y="609"/>
                      </a:lnTo>
                      <a:lnTo>
                        <a:pt x="553" y="611"/>
                      </a:lnTo>
                      <a:lnTo>
                        <a:pt x="553" y="613"/>
                      </a:lnTo>
                      <a:lnTo>
                        <a:pt x="557" y="611"/>
                      </a:lnTo>
                      <a:lnTo>
                        <a:pt x="555" y="609"/>
                      </a:lnTo>
                      <a:lnTo>
                        <a:pt x="553" y="608"/>
                      </a:lnTo>
                      <a:lnTo>
                        <a:pt x="553" y="606"/>
                      </a:lnTo>
                      <a:lnTo>
                        <a:pt x="557" y="608"/>
                      </a:lnTo>
                      <a:lnTo>
                        <a:pt x="559" y="604"/>
                      </a:lnTo>
                      <a:lnTo>
                        <a:pt x="562" y="604"/>
                      </a:lnTo>
                      <a:lnTo>
                        <a:pt x="562" y="604"/>
                      </a:lnTo>
                      <a:lnTo>
                        <a:pt x="562" y="604"/>
                      </a:lnTo>
                      <a:lnTo>
                        <a:pt x="564" y="608"/>
                      </a:lnTo>
                      <a:lnTo>
                        <a:pt x="560" y="608"/>
                      </a:lnTo>
                      <a:lnTo>
                        <a:pt x="560" y="613"/>
                      </a:lnTo>
                      <a:lnTo>
                        <a:pt x="562" y="615"/>
                      </a:lnTo>
                      <a:lnTo>
                        <a:pt x="566" y="616"/>
                      </a:lnTo>
                      <a:lnTo>
                        <a:pt x="566" y="616"/>
                      </a:lnTo>
                      <a:lnTo>
                        <a:pt x="564" y="616"/>
                      </a:lnTo>
                      <a:lnTo>
                        <a:pt x="562" y="616"/>
                      </a:lnTo>
                      <a:lnTo>
                        <a:pt x="562" y="615"/>
                      </a:lnTo>
                      <a:lnTo>
                        <a:pt x="560" y="615"/>
                      </a:lnTo>
                      <a:lnTo>
                        <a:pt x="559" y="615"/>
                      </a:lnTo>
                      <a:lnTo>
                        <a:pt x="557" y="616"/>
                      </a:lnTo>
                      <a:lnTo>
                        <a:pt x="559" y="618"/>
                      </a:lnTo>
                      <a:lnTo>
                        <a:pt x="559" y="622"/>
                      </a:lnTo>
                      <a:lnTo>
                        <a:pt x="560" y="623"/>
                      </a:lnTo>
                      <a:lnTo>
                        <a:pt x="562" y="625"/>
                      </a:lnTo>
                      <a:lnTo>
                        <a:pt x="567" y="625"/>
                      </a:lnTo>
                      <a:lnTo>
                        <a:pt x="567" y="623"/>
                      </a:lnTo>
                      <a:lnTo>
                        <a:pt x="569" y="623"/>
                      </a:lnTo>
                      <a:lnTo>
                        <a:pt x="567" y="622"/>
                      </a:lnTo>
                      <a:lnTo>
                        <a:pt x="569" y="622"/>
                      </a:lnTo>
                      <a:lnTo>
                        <a:pt x="569" y="623"/>
                      </a:lnTo>
                      <a:lnTo>
                        <a:pt x="569" y="625"/>
                      </a:lnTo>
                      <a:lnTo>
                        <a:pt x="569" y="625"/>
                      </a:lnTo>
                      <a:lnTo>
                        <a:pt x="571" y="627"/>
                      </a:lnTo>
                      <a:lnTo>
                        <a:pt x="571" y="632"/>
                      </a:lnTo>
                      <a:lnTo>
                        <a:pt x="574" y="632"/>
                      </a:lnTo>
                      <a:lnTo>
                        <a:pt x="576" y="632"/>
                      </a:lnTo>
                      <a:lnTo>
                        <a:pt x="578" y="634"/>
                      </a:lnTo>
                      <a:lnTo>
                        <a:pt x="578" y="634"/>
                      </a:lnTo>
                      <a:lnTo>
                        <a:pt x="578" y="636"/>
                      </a:lnTo>
                      <a:lnTo>
                        <a:pt x="576" y="637"/>
                      </a:lnTo>
                      <a:lnTo>
                        <a:pt x="576" y="637"/>
                      </a:lnTo>
                      <a:lnTo>
                        <a:pt x="579" y="637"/>
                      </a:lnTo>
                      <a:lnTo>
                        <a:pt x="579" y="641"/>
                      </a:lnTo>
                      <a:lnTo>
                        <a:pt x="578" y="641"/>
                      </a:lnTo>
                      <a:lnTo>
                        <a:pt x="578" y="646"/>
                      </a:lnTo>
                      <a:lnTo>
                        <a:pt x="579" y="646"/>
                      </a:lnTo>
                      <a:lnTo>
                        <a:pt x="581" y="648"/>
                      </a:lnTo>
                      <a:lnTo>
                        <a:pt x="583" y="648"/>
                      </a:lnTo>
                      <a:lnTo>
                        <a:pt x="583" y="650"/>
                      </a:lnTo>
                      <a:lnTo>
                        <a:pt x="578" y="650"/>
                      </a:lnTo>
                      <a:lnTo>
                        <a:pt x="579" y="650"/>
                      </a:lnTo>
                      <a:lnTo>
                        <a:pt x="579" y="651"/>
                      </a:lnTo>
                      <a:lnTo>
                        <a:pt x="579" y="651"/>
                      </a:lnTo>
                      <a:lnTo>
                        <a:pt x="578" y="651"/>
                      </a:lnTo>
                      <a:lnTo>
                        <a:pt x="576" y="653"/>
                      </a:lnTo>
                      <a:lnTo>
                        <a:pt x="576" y="657"/>
                      </a:lnTo>
                      <a:lnTo>
                        <a:pt x="576" y="658"/>
                      </a:lnTo>
                      <a:lnTo>
                        <a:pt x="578" y="662"/>
                      </a:lnTo>
                      <a:lnTo>
                        <a:pt x="578" y="662"/>
                      </a:lnTo>
                      <a:lnTo>
                        <a:pt x="578" y="662"/>
                      </a:lnTo>
                      <a:lnTo>
                        <a:pt x="579" y="662"/>
                      </a:lnTo>
                      <a:lnTo>
                        <a:pt x="579" y="662"/>
                      </a:lnTo>
                      <a:lnTo>
                        <a:pt x="583" y="662"/>
                      </a:lnTo>
                      <a:lnTo>
                        <a:pt x="583" y="660"/>
                      </a:lnTo>
                      <a:lnTo>
                        <a:pt x="590" y="658"/>
                      </a:lnTo>
                      <a:lnTo>
                        <a:pt x="590" y="660"/>
                      </a:lnTo>
                      <a:lnTo>
                        <a:pt x="593" y="660"/>
                      </a:lnTo>
                      <a:lnTo>
                        <a:pt x="595" y="662"/>
                      </a:lnTo>
                      <a:lnTo>
                        <a:pt x="595" y="664"/>
                      </a:lnTo>
                      <a:lnTo>
                        <a:pt x="592" y="664"/>
                      </a:lnTo>
                      <a:lnTo>
                        <a:pt x="593" y="665"/>
                      </a:lnTo>
                      <a:lnTo>
                        <a:pt x="593" y="665"/>
                      </a:lnTo>
                      <a:lnTo>
                        <a:pt x="595" y="667"/>
                      </a:lnTo>
                      <a:lnTo>
                        <a:pt x="595" y="667"/>
                      </a:lnTo>
                      <a:lnTo>
                        <a:pt x="595" y="667"/>
                      </a:lnTo>
                      <a:lnTo>
                        <a:pt x="595" y="667"/>
                      </a:lnTo>
                      <a:lnTo>
                        <a:pt x="602" y="667"/>
                      </a:lnTo>
                      <a:lnTo>
                        <a:pt x="602" y="665"/>
                      </a:lnTo>
                      <a:lnTo>
                        <a:pt x="604" y="665"/>
                      </a:lnTo>
                      <a:lnTo>
                        <a:pt x="606" y="665"/>
                      </a:lnTo>
                      <a:lnTo>
                        <a:pt x="609" y="667"/>
                      </a:lnTo>
                      <a:lnTo>
                        <a:pt x="611" y="665"/>
                      </a:lnTo>
                      <a:lnTo>
                        <a:pt x="611" y="664"/>
                      </a:lnTo>
                      <a:lnTo>
                        <a:pt x="613" y="664"/>
                      </a:lnTo>
                      <a:lnTo>
                        <a:pt x="614" y="664"/>
                      </a:lnTo>
                      <a:lnTo>
                        <a:pt x="616" y="662"/>
                      </a:lnTo>
                      <a:lnTo>
                        <a:pt x="616" y="667"/>
                      </a:lnTo>
                      <a:lnTo>
                        <a:pt x="616" y="667"/>
                      </a:lnTo>
                      <a:lnTo>
                        <a:pt x="618" y="669"/>
                      </a:lnTo>
                      <a:lnTo>
                        <a:pt x="620" y="669"/>
                      </a:lnTo>
                      <a:lnTo>
                        <a:pt x="620" y="669"/>
                      </a:lnTo>
                      <a:lnTo>
                        <a:pt x="620" y="671"/>
                      </a:lnTo>
                      <a:lnTo>
                        <a:pt x="620" y="672"/>
                      </a:lnTo>
                      <a:lnTo>
                        <a:pt x="623" y="674"/>
                      </a:lnTo>
                      <a:lnTo>
                        <a:pt x="623" y="674"/>
                      </a:lnTo>
                      <a:lnTo>
                        <a:pt x="625" y="674"/>
                      </a:lnTo>
                      <a:lnTo>
                        <a:pt x="625" y="676"/>
                      </a:lnTo>
                      <a:lnTo>
                        <a:pt x="632" y="674"/>
                      </a:lnTo>
                      <a:lnTo>
                        <a:pt x="632" y="676"/>
                      </a:lnTo>
                      <a:lnTo>
                        <a:pt x="634" y="676"/>
                      </a:lnTo>
                      <a:lnTo>
                        <a:pt x="634" y="679"/>
                      </a:lnTo>
                      <a:lnTo>
                        <a:pt x="632" y="681"/>
                      </a:lnTo>
                      <a:lnTo>
                        <a:pt x="632" y="683"/>
                      </a:lnTo>
                      <a:lnTo>
                        <a:pt x="632" y="683"/>
                      </a:lnTo>
                      <a:lnTo>
                        <a:pt x="632" y="683"/>
                      </a:lnTo>
                      <a:lnTo>
                        <a:pt x="632" y="685"/>
                      </a:lnTo>
                      <a:lnTo>
                        <a:pt x="637" y="683"/>
                      </a:lnTo>
                      <a:lnTo>
                        <a:pt x="637" y="679"/>
                      </a:lnTo>
                      <a:lnTo>
                        <a:pt x="639" y="679"/>
                      </a:lnTo>
                      <a:lnTo>
                        <a:pt x="641" y="681"/>
                      </a:lnTo>
                      <a:lnTo>
                        <a:pt x="642" y="681"/>
                      </a:lnTo>
                      <a:lnTo>
                        <a:pt x="642" y="683"/>
                      </a:lnTo>
                      <a:lnTo>
                        <a:pt x="641" y="683"/>
                      </a:lnTo>
                      <a:lnTo>
                        <a:pt x="641" y="685"/>
                      </a:lnTo>
                      <a:lnTo>
                        <a:pt x="641" y="686"/>
                      </a:lnTo>
                      <a:lnTo>
                        <a:pt x="642" y="688"/>
                      </a:lnTo>
                      <a:lnTo>
                        <a:pt x="646" y="688"/>
                      </a:lnTo>
                      <a:lnTo>
                        <a:pt x="646" y="692"/>
                      </a:lnTo>
                      <a:lnTo>
                        <a:pt x="649" y="692"/>
                      </a:lnTo>
                      <a:lnTo>
                        <a:pt x="649" y="695"/>
                      </a:lnTo>
                      <a:lnTo>
                        <a:pt x="655" y="700"/>
                      </a:lnTo>
                      <a:lnTo>
                        <a:pt x="653" y="702"/>
                      </a:lnTo>
                      <a:lnTo>
                        <a:pt x="653" y="704"/>
                      </a:lnTo>
                      <a:lnTo>
                        <a:pt x="649" y="705"/>
                      </a:lnTo>
                      <a:lnTo>
                        <a:pt x="651" y="707"/>
                      </a:lnTo>
                      <a:lnTo>
                        <a:pt x="653" y="709"/>
                      </a:lnTo>
                      <a:lnTo>
                        <a:pt x="655" y="711"/>
                      </a:lnTo>
                      <a:lnTo>
                        <a:pt x="655" y="712"/>
                      </a:lnTo>
                      <a:lnTo>
                        <a:pt x="653" y="714"/>
                      </a:lnTo>
                      <a:lnTo>
                        <a:pt x="655" y="714"/>
                      </a:lnTo>
                      <a:lnTo>
                        <a:pt x="656" y="714"/>
                      </a:lnTo>
                      <a:lnTo>
                        <a:pt x="658" y="712"/>
                      </a:lnTo>
                      <a:lnTo>
                        <a:pt x="658" y="714"/>
                      </a:lnTo>
                      <a:lnTo>
                        <a:pt x="658" y="714"/>
                      </a:lnTo>
                      <a:lnTo>
                        <a:pt x="658" y="718"/>
                      </a:lnTo>
                      <a:lnTo>
                        <a:pt x="656" y="719"/>
                      </a:lnTo>
                      <a:lnTo>
                        <a:pt x="656" y="723"/>
                      </a:lnTo>
                      <a:lnTo>
                        <a:pt x="656" y="725"/>
                      </a:lnTo>
                      <a:lnTo>
                        <a:pt x="656" y="728"/>
                      </a:lnTo>
                      <a:lnTo>
                        <a:pt x="655" y="728"/>
                      </a:lnTo>
                      <a:lnTo>
                        <a:pt x="655" y="726"/>
                      </a:lnTo>
                      <a:lnTo>
                        <a:pt x="653" y="725"/>
                      </a:lnTo>
                      <a:lnTo>
                        <a:pt x="651" y="723"/>
                      </a:lnTo>
                      <a:lnTo>
                        <a:pt x="651" y="723"/>
                      </a:lnTo>
                      <a:lnTo>
                        <a:pt x="651" y="723"/>
                      </a:lnTo>
                      <a:lnTo>
                        <a:pt x="653" y="721"/>
                      </a:lnTo>
                      <a:lnTo>
                        <a:pt x="651" y="718"/>
                      </a:lnTo>
                      <a:lnTo>
                        <a:pt x="653" y="718"/>
                      </a:lnTo>
                      <a:lnTo>
                        <a:pt x="653" y="718"/>
                      </a:lnTo>
                      <a:lnTo>
                        <a:pt x="653" y="718"/>
                      </a:lnTo>
                      <a:lnTo>
                        <a:pt x="655" y="718"/>
                      </a:lnTo>
                      <a:lnTo>
                        <a:pt x="655" y="716"/>
                      </a:lnTo>
                      <a:lnTo>
                        <a:pt x="653" y="714"/>
                      </a:lnTo>
                      <a:lnTo>
                        <a:pt x="653" y="712"/>
                      </a:lnTo>
                      <a:lnTo>
                        <a:pt x="649" y="712"/>
                      </a:lnTo>
                      <a:lnTo>
                        <a:pt x="648" y="716"/>
                      </a:lnTo>
                      <a:lnTo>
                        <a:pt x="641" y="716"/>
                      </a:lnTo>
                      <a:lnTo>
                        <a:pt x="641" y="716"/>
                      </a:lnTo>
                      <a:lnTo>
                        <a:pt x="634" y="716"/>
                      </a:lnTo>
                      <a:lnTo>
                        <a:pt x="634" y="714"/>
                      </a:lnTo>
                      <a:lnTo>
                        <a:pt x="628" y="716"/>
                      </a:lnTo>
                      <a:lnTo>
                        <a:pt x="628" y="714"/>
                      </a:lnTo>
                      <a:lnTo>
                        <a:pt x="625" y="714"/>
                      </a:lnTo>
                      <a:lnTo>
                        <a:pt x="625" y="712"/>
                      </a:lnTo>
                      <a:lnTo>
                        <a:pt x="620" y="712"/>
                      </a:lnTo>
                      <a:lnTo>
                        <a:pt x="621" y="723"/>
                      </a:lnTo>
                      <a:lnTo>
                        <a:pt x="623" y="725"/>
                      </a:lnTo>
                      <a:lnTo>
                        <a:pt x="625" y="728"/>
                      </a:lnTo>
                      <a:lnTo>
                        <a:pt x="628" y="732"/>
                      </a:lnTo>
                      <a:lnTo>
                        <a:pt x="630" y="735"/>
                      </a:lnTo>
                      <a:lnTo>
                        <a:pt x="630" y="739"/>
                      </a:lnTo>
                      <a:lnTo>
                        <a:pt x="632" y="739"/>
                      </a:lnTo>
                      <a:lnTo>
                        <a:pt x="632" y="746"/>
                      </a:lnTo>
                      <a:lnTo>
                        <a:pt x="634" y="746"/>
                      </a:lnTo>
                      <a:lnTo>
                        <a:pt x="634" y="753"/>
                      </a:lnTo>
                      <a:lnTo>
                        <a:pt x="634" y="753"/>
                      </a:lnTo>
                      <a:lnTo>
                        <a:pt x="634" y="753"/>
                      </a:lnTo>
                      <a:lnTo>
                        <a:pt x="632" y="751"/>
                      </a:lnTo>
                      <a:lnTo>
                        <a:pt x="632" y="751"/>
                      </a:lnTo>
                      <a:lnTo>
                        <a:pt x="632" y="760"/>
                      </a:lnTo>
                      <a:lnTo>
                        <a:pt x="634" y="760"/>
                      </a:lnTo>
                      <a:lnTo>
                        <a:pt x="634" y="761"/>
                      </a:lnTo>
                      <a:lnTo>
                        <a:pt x="632" y="761"/>
                      </a:lnTo>
                      <a:lnTo>
                        <a:pt x="632" y="774"/>
                      </a:lnTo>
                      <a:lnTo>
                        <a:pt x="634" y="774"/>
                      </a:lnTo>
                      <a:lnTo>
                        <a:pt x="632" y="777"/>
                      </a:lnTo>
                      <a:lnTo>
                        <a:pt x="632" y="777"/>
                      </a:lnTo>
                      <a:lnTo>
                        <a:pt x="632" y="786"/>
                      </a:lnTo>
                      <a:lnTo>
                        <a:pt x="632" y="786"/>
                      </a:lnTo>
                      <a:lnTo>
                        <a:pt x="632" y="793"/>
                      </a:lnTo>
                      <a:lnTo>
                        <a:pt x="630" y="793"/>
                      </a:lnTo>
                      <a:lnTo>
                        <a:pt x="630" y="795"/>
                      </a:lnTo>
                      <a:lnTo>
                        <a:pt x="630" y="796"/>
                      </a:lnTo>
                      <a:lnTo>
                        <a:pt x="632" y="798"/>
                      </a:lnTo>
                      <a:lnTo>
                        <a:pt x="630" y="798"/>
                      </a:lnTo>
                      <a:lnTo>
                        <a:pt x="630" y="800"/>
                      </a:lnTo>
                      <a:lnTo>
                        <a:pt x="628" y="805"/>
                      </a:lnTo>
                      <a:lnTo>
                        <a:pt x="628" y="808"/>
                      </a:lnTo>
                      <a:lnTo>
                        <a:pt x="628" y="812"/>
                      </a:lnTo>
                      <a:lnTo>
                        <a:pt x="628" y="815"/>
                      </a:lnTo>
                      <a:lnTo>
                        <a:pt x="628" y="817"/>
                      </a:lnTo>
                      <a:lnTo>
                        <a:pt x="628" y="819"/>
                      </a:lnTo>
                      <a:lnTo>
                        <a:pt x="628" y="819"/>
                      </a:lnTo>
                      <a:lnTo>
                        <a:pt x="627" y="819"/>
                      </a:lnTo>
                      <a:lnTo>
                        <a:pt x="627" y="821"/>
                      </a:lnTo>
                      <a:lnTo>
                        <a:pt x="627" y="822"/>
                      </a:lnTo>
                      <a:lnTo>
                        <a:pt x="627" y="826"/>
                      </a:lnTo>
                      <a:lnTo>
                        <a:pt x="627" y="829"/>
                      </a:lnTo>
                      <a:lnTo>
                        <a:pt x="628" y="833"/>
                      </a:lnTo>
                      <a:lnTo>
                        <a:pt x="628" y="838"/>
                      </a:lnTo>
                      <a:lnTo>
                        <a:pt x="628" y="842"/>
                      </a:lnTo>
                      <a:lnTo>
                        <a:pt x="630" y="845"/>
                      </a:lnTo>
                      <a:lnTo>
                        <a:pt x="634" y="847"/>
                      </a:lnTo>
                      <a:lnTo>
                        <a:pt x="634" y="849"/>
                      </a:lnTo>
                      <a:lnTo>
                        <a:pt x="632" y="849"/>
                      </a:lnTo>
                      <a:lnTo>
                        <a:pt x="632" y="850"/>
                      </a:lnTo>
                      <a:lnTo>
                        <a:pt x="630" y="852"/>
                      </a:lnTo>
                      <a:lnTo>
                        <a:pt x="632" y="854"/>
                      </a:lnTo>
                      <a:lnTo>
                        <a:pt x="632" y="854"/>
                      </a:lnTo>
                      <a:lnTo>
                        <a:pt x="632" y="859"/>
                      </a:lnTo>
                      <a:lnTo>
                        <a:pt x="632" y="861"/>
                      </a:lnTo>
                      <a:lnTo>
                        <a:pt x="634" y="861"/>
                      </a:lnTo>
                      <a:lnTo>
                        <a:pt x="634" y="863"/>
                      </a:lnTo>
                      <a:lnTo>
                        <a:pt x="632" y="863"/>
                      </a:lnTo>
                      <a:lnTo>
                        <a:pt x="632" y="868"/>
                      </a:lnTo>
                      <a:lnTo>
                        <a:pt x="632" y="873"/>
                      </a:lnTo>
                      <a:lnTo>
                        <a:pt x="632" y="878"/>
                      </a:lnTo>
                      <a:lnTo>
                        <a:pt x="628" y="878"/>
                      </a:lnTo>
                      <a:lnTo>
                        <a:pt x="628" y="880"/>
                      </a:lnTo>
                      <a:lnTo>
                        <a:pt x="628" y="880"/>
                      </a:lnTo>
                      <a:lnTo>
                        <a:pt x="628" y="884"/>
                      </a:lnTo>
                      <a:lnTo>
                        <a:pt x="630" y="884"/>
                      </a:lnTo>
                      <a:lnTo>
                        <a:pt x="630" y="887"/>
                      </a:lnTo>
                      <a:lnTo>
                        <a:pt x="632" y="887"/>
                      </a:lnTo>
                      <a:lnTo>
                        <a:pt x="632" y="889"/>
                      </a:lnTo>
                      <a:lnTo>
                        <a:pt x="634" y="889"/>
                      </a:lnTo>
                      <a:lnTo>
                        <a:pt x="634" y="892"/>
                      </a:lnTo>
                      <a:lnTo>
                        <a:pt x="635" y="894"/>
                      </a:lnTo>
                      <a:lnTo>
                        <a:pt x="635" y="899"/>
                      </a:lnTo>
                      <a:lnTo>
                        <a:pt x="637" y="899"/>
                      </a:lnTo>
                      <a:lnTo>
                        <a:pt x="639" y="911"/>
                      </a:lnTo>
                      <a:lnTo>
                        <a:pt x="642" y="913"/>
                      </a:lnTo>
                      <a:lnTo>
                        <a:pt x="642" y="913"/>
                      </a:lnTo>
                      <a:lnTo>
                        <a:pt x="642" y="915"/>
                      </a:lnTo>
                      <a:lnTo>
                        <a:pt x="644" y="915"/>
                      </a:lnTo>
                      <a:lnTo>
                        <a:pt x="644" y="917"/>
                      </a:lnTo>
                      <a:lnTo>
                        <a:pt x="644" y="918"/>
                      </a:lnTo>
                      <a:lnTo>
                        <a:pt x="646" y="918"/>
                      </a:lnTo>
                      <a:lnTo>
                        <a:pt x="646" y="927"/>
                      </a:lnTo>
                      <a:lnTo>
                        <a:pt x="653" y="929"/>
                      </a:lnTo>
                      <a:lnTo>
                        <a:pt x="653" y="924"/>
                      </a:lnTo>
                      <a:lnTo>
                        <a:pt x="653" y="924"/>
                      </a:lnTo>
                      <a:lnTo>
                        <a:pt x="653" y="922"/>
                      </a:lnTo>
                      <a:lnTo>
                        <a:pt x="656" y="922"/>
                      </a:lnTo>
                      <a:lnTo>
                        <a:pt x="656" y="924"/>
                      </a:lnTo>
                      <a:lnTo>
                        <a:pt x="658" y="924"/>
                      </a:lnTo>
                      <a:lnTo>
                        <a:pt x="658" y="927"/>
                      </a:lnTo>
                      <a:lnTo>
                        <a:pt x="656" y="929"/>
                      </a:lnTo>
                      <a:lnTo>
                        <a:pt x="658" y="931"/>
                      </a:lnTo>
                      <a:lnTo>
                        <a:pt x="660" y="934"/>
                      </a:lnTo>
                      <a:lnTo>
                        <a:pt x="660" y="936"/>
                      </a:lnTo>
                      <a:lnTo>
                        <a:pt x="655" y="932"/>
                      </a:lnTo>
                      <a:lnTo>
                        <a:pt x="655" y="932"/>
                      </a:lnTo>
                      <a:lnTo>
                        <a:pt x="655" y="934"/>
                      </a:lnTo>
                      <a:lnTo>
                        <a:pt x="653" y="934"/>
                      </a:lnTo>
                      <a:lnTo>
                        <a:pt x="653" y="936"/>
                      </a:lnTo>
                      <a:lnTo>
                        <a:pt x="653" y="939"/>
                      </a:lnTo>
                      <a:lnTo>
                        <a:pt x="655" y="941"/>
                      </a:lnTo>
                      <a:lnTo>
                        <a:pt x="656" y="941"/>
                      </a:lnTo>
                      <a:lnTo>
                        <a:pt x="658" y="943"/>
                      </a:lnTo>
                      <a:lnTo>
                        <a:pt x="665" y="945"/>
                      </a:lnTo>
                      <a:lnTo>
                        <a:pt x="665" y="946"/>
                      </a:lnTo>
                      <a:lnTo>
                        <a:pt x="665" y="946"/>
                      </a:lnTo>
                      <a:lnTo>
                        <a:pt x="665" y="950"/>
                      </a:lnTo>
                      <a:lnTo>
                        <a:pt x="662" y="950"/>
                      </a:lnTo>
                      <a:lnTo>
                        <a:pt x="660" y="955"/>
                      </a:lnTo>
                      <a:lnTo>
                        <a:pt x="662" y="955"/>
                      </a:lnTo>
                      <a:lnTo>
                        <a:pt x="663" y="959"/>
                      </a:lnTo>
                      <a:lnTo>
                        <a:pt x="665" y="960"/>
                      </a:lnTo>
                      <a:lnTo>
                        <a:pt x="665" y="962"/>
                      </a:lnTo>
                      <a:lnTo>
                        <a:pt x="665" y="964"/>
                      </a:lnTo>
                      <a:lnTo>
                        <a:pt x="667" y="964"/>
                      </a:lnTo>
                      <a:lnTo>
                        <a:pt x="667" y="967"/>
                      </a:lnTo>
                      <a:lnTo>
                        <a:pt x="668" y="967"/>
                      </a:lnTo>
                      <a:lnTo>
                        <a:pt x="670" y="973"/>
                      </a:lnTo>
                      <a:lnTo>
                        <a:pt x="674" y="974"/>
                      </a:lnTo>
                      <a:lnTo>
                        <a:pt x="675" y="976"/>
                      </a:lnTo>
                      <a:lnTo>
                        <a:pt x="675" y="978"/>
                      </a:lnTo>
                      <a:lnTo>
                        <a:pt x="677" y="980"/>
                      </a:lnTo>
                      <a:lnTo>
                        <a:pt x="675" y="983"/>
                      </a:lnTo>
                      <a:lnTo>
                        <a:pt x="682" y="985"/>
                      </a:lnTo>
                      <a:lnTo>
                        <a:pt x="682" y="987"/>
                      </a:lnTo>
                      <a:lnTo>
                        <a:pt x="681" y="987"/>
                      </a:lnTo>
                      <a:lnTo>
                        <a:pt x="682" y="992"/>
                      </a:lnTo>
                      <a:lnTo>
                        <a:pt x="681" y="992"/>
                      </a:lnTo>
                      <a:lnTo>
                        <a:pt x="681" y="997"/>
                      </a:lnTo>
                      <a:lnTo>
                        <a:pt x="682" y="997"/>
                      </a:lnTo>
                      <a:lnTo>
                        <a:pt x="684" y="997"/>
                      </a:lnTo>
                      <a:lnTo>
                        <a:pt x="686" y="997"/>
                      </a:lnTo>
                      <a:lnTo>
                        <a:pt x="688" y="997"/>
                      </a:lnTo>
                      <a:lnTo>
                        <a:pt x="688" y="997"/>
                      </a:lnTo>
                      <a:lnTo>
                        <a:pt x="691" y="997"/>
                      </a:lnTo>
                      <a:lnTo>
                        <a:pt x="691" y="999"/>
                      </a:lnTo>
                      <a:lnTo>
                        <a:pt x="695" y="999"/>
                      </a:lnTo>
                      <a:lnTo>
                        <a:pt x="695" y="1001"/>
                      </a:lnTo>
                      <a:lnTo>
                        <a:pt x="707" y="1002"/>
                      </a:lnTo>
                      <a:lnTo>
                        <a:pt x="707" y="1009"/>
                      </a:lnTo>
                      <a:lnTo>
                        <a:pt x="709" y="1009"/>
                      </a:lnTo>
                      <a:lnTo>
                        <a:pt x="709" y="1009"/>
                      </a:lnTo>
                      <a:lnTo>
                        <a:pt x="710" y="1009"/>
                      </a:lnTo>
                      <a:lnTo>
                        <a:pt x="710" y="1009"/>
                      </a:lnTo>
                      <a:lnTo>
                        <a:pt x="712" y="1007"/>
                      </a:lnTo>
                      <a:lnTo>
                        <a:pt x="714" y="1009"/>
                      </a:lnTo>
                      <a:lnTo>
                        <a:pt x="716" y="1009"/>
                      </a:lnTo>
                      <a:lnTo>
                        <a:pt x="716" y="1011"/>
                      </a:lnTo>
                      <a:lnTo>
                        <a:pt x="717" y="1013"/>
                      </a:lnTo>
                      <a:lnTo>
                        <a:pt x="721" y="1016"/>
                      </a:lnTo>
                      <a:lnTo>
                        <a:pt x="721" y="1018"/>
                      </a:lnTo>
                      <a:lnTo>
                        <a:pt x="724" y="1018"/>
                      </a:lnTo>
                      <a:lnTo>
                        <a:pt x="726" y="1021"/>
                      </a:lnTo>
                      <a:lnTo>
                        <a:pt x="728" y="1021"/>
                      </a:lnTo>
                      <a:lnTo>
                        <a:pt x="728" y="1028"/>
                      </a:lnTo>
                      <a:lnTo>
                        <a:pt x="728" y="1028"/>
                      </a:lnTo>
                      <a:lnTo>
                        <a:pt x="728" y="1030"/>
                      </a:lnTo>
                      <a:lnTo>
                        <a:pt x="730" y="1030"/>
                      </a:lnTo>
                      <a:lnTo>
                        <a:pt x="730" y="1032"/>
                      </a:lnTo>
                      <a:lnTo>
                        <a:pt x="730" y="1034"/>
                      </a:lnTo>
                      <a:lnTo>
                        <a:pt x="728" y="1034"/>
                      </a:lnTo>
                      <a:lnTo>
                        <a:pt x="730" y="1037"/>
                      </a:lnTo>
                      <a:lnTo>
                        <a:pt x="730" y="1037"/>
                      </a:lnTo>
                      <a:lnTo>
                        <a:pt x="730" y="1041"/>
                      </a:lnTo>
                      <a:lnTo>
                        <a:pt x="731" y="1041"/>
                      </a:lnTo>
                      <a:lnTo>
                        <a:pt x="731" y="1042"/>
                      </a:lnTo>
                      <a:lnTo>
                        <a:pt x="737" y="1046"/>
                      </a:lnTo>
                      <a:lnTo>
                        <a:pt x="737" y="1051"/>
                      </a:lnTo>
                      <a:lnTo>
                        <a:pt x="740" y="1055"/>
                      </a:lnTo>
                      <a:lnTo>
                        <a:pt x="742" y="1056"/>
                      </a:lnTo>
                      <a:lnTo>
                        <a:pt x="740" y="1058"/>
                      </a:lnTo>
                      <a:lnTo>
                        <a:pt x="740" y="1060"/>
                      </a:lnTo>
                      <a:lnTo>
                        <a:pt x="740" y="1063"/>
                      </a:lnTo>
                      <a:lnTo>
                        <a:pt x="742" y="1063"/>
                      </a:lnTo>
                      <a:lnTo>
                        <a:pt x="744" y="1070"/>
                      </a:lnTo>
                      <a:lnTo>
                        <a:pt x="745" y="1070"/>
                      </a:lnTo>
                      <a:lnTo>
                        <a:pt x="747" y="1070"/>
                      </a:lnTo>
                      <a:lnTo>
                        <a:pt x="747" y="1070"/>
                      </a:lnTo>
                      <a:lnTo>
                        <a:pt x="747" y="1072"/>
                      </a:lnTo>
                      <a:lnTo>
                        <a:pt x="747" y="1072"/>
                      </a:lnTo>
                      <a:lnTo>
                        <a:pt x="749" y="1072"/>
                      </a:lnTo>
                      <a:lnTo>
                        <a:pt x="749" y="1076"/>
                      </a:lnTo>
                      <a:lnTo>
                        <a:pt x="752" y="1077"/>
                      </a:lnTo>
                      <a:lnTo>
                        <a:pt x="752" y="1079"/>
                      </a:lnTo>
                      <a:lnTo>
                        <a:pt x="761" y="1081"/>
                      </a:lnTo>
                      <a:lnTo>
                        <a:pt x="761" y="1084"/>
                      </a:lnTo>
                      <a:lnTo>
                        <a:pt x="763" y="1084"/>
                      </a:lnTo>
                      <a:lnTo>
                        <a:pt x="770" y="1093"/>
                      </a:lnTo>
                      <a:lnTo>
                        <a:pt x="768" y="1100"/>
                      </a:lnTo>
                      <a:lnTo>
                        <a:pt x="770" y="1102"/>
                      </a:lnTo>
                      <a:lnTo>
                        <a:pt x="771" y="1109"/>
                      </a:lnTo>
                      <a:lnTo>
                        <a:pt x="770" y="1109"/>
                      </a:lnTo>
                      <a:lnTo>
                        <a:pt x="771" y="1116"/>
                      </a:lnTo>
                      <a:lnTo>
                        <a:pt x="770" y="1116"/>
                      </a:lnTo>
                      <a:lnTo>
                        <a:pt x="770" y="1119"/>
                      </a:lnTo>
                      <a:lnTo>
                        <a:pt x="770" y="1119"/>
                      </a:lnTo>
                      <a:lnTo>
                        <a:pt x="770" y="1121"/>
                      </a:lnTo>
                      <a:lnTo>
                        <a:pt x="768" y="1121"/>
                      </a:lnTo>
                      <a:lnTo>
                        <a:pt x="764" y="1121"/>
                      </a:lnTo>
                      <a:lnTo>
                        <a:pt x="761" y="1121"/>
                      </a:lnTo>
                      <a:lnTo>
                        <a:pt x="758" y="1121"/>
                      </a:lnTo>
                      <a:lnTo>
                        <a:pt x="759" y="1124"/>
                      </a:lnTo>
                      <a:lnTo>
                        <a:pt x="761" y="1124"/>
                      </a:lnTo>
                      <a:lnTo>
                        <a:pt x="763" y="1126"/>
                      </a:lnTo>
                      <a:lnTo>
                        <a:pt x="764" y="1126"/>
                      </a:lnTo>
                      <a:lnTo>
                        <a:pt x="771" y="1135"/>
                      </a:lnTo>
                      <a:lnTo>
                        <a:pt x="775" y="1135"/>
                      </a:lnTo>
                      <a:lnTo>
                        <a:pt x="775" y="1138"/>
                      </a:lnTo>
                      <a:lnTo>
                        <a:pt x="775" y="1140"/>
                      </a:lnTo>
                      <a:lnTo>
                        <a:pt x="782" y="1140"/>
                      </a:lnTo>
                      <a:lnTo>
                        <a:pt x="782" y="1142"/>
                      </a:lnTo>
                      <a:lnTo>
                        <a:pt x="787" y="1144"/>
                      </a:lnTo>
                      <a:lnTo>
                        <a:pt x="789" y="1147"/>
                      </a:lnTo>
                      <a:lnTo>
                        <a:pt x="791" y="1147"/>
                      </a:lnTo>
                      <a:lnTo>
                        <a:pt x="794" y="1149"/>
                      </a:lnTo>
                      <a:lnTo>
                        <a:pt x="794" y="1151"/>
                      </a:lnTo>
                      <a:lnTo>
                        <a:pt x="798" y="1154"/>
                      </a:lnTo>
                      <a:lnTo>
                        <a:pt x="798" y="1156"/>
                      </a:lnTo>
                      <a:lnTo>
                        <a:pt x="798" y="1158"/>
                      </a:lnTo>
                      <a:lnTo>
                        <a:pt x="798" y="1159"/>
                      </a:lnTo>
                      <a:lnTo>
                        <a:pt x="798" y="1161"/>
                      </a:lnTo>
                      <a:lnTo>
                        <a:pt x="799" y="1161"/>
                      </a:lnTo>
                      <a:lnTo>
                        <a:pt x="799" y="1166"/>
                      </a:lnTo>
                      <a:lnTo>
                        <a:pt x="799" y="1166"/>
                      </a:lnTo>
                      <a:lnTo>
                        <a:pt x="799" y="1179"/>
                      </a:lnTo>
                      <a:lnTo>
                        <a:pt x="801" y="1179"/>
                      </a:lnTo>
                      <a:lnTo>
                        <a:pt x="803" y="1180"/>
                      </a:lnTo>
                      <a:lnTo>
                        <a:pt x="803" y="1182"/>
                      </a:lnTo>
                      <a:lnTo>
                        <a:pt x="806" y="1182"/>
                      </a:lnTo>
                      <a:lnTo>
                        <a:pt x="808" y="1187"/>
                      </a:lnTo>
                      <a:lnTo>
                        <a:pt x="810" y="1187"/>
                      </a:lnTo>
                      <a:lnTo>
                        <a:pt x="812" y="1189"/>
                      </a:lnTo>
                      <a:lnTo>
                        <a:pt x="813" y="1191"/>
                      </a:lnTo>
                      <a:lnTo>
                        <a:pt x="815" y="1193"/>
                      </a:lnTo>
                      <a:lnTo>
                        <a:pt x="817" y="1196"/>
                      </a:lnTo>
                      <a:lnTo>
                        <a:pt x="819" y="1198"/>
                      </a:lnTo>
                      <a:lnTo>
                        <a:pt x="820" y="1200"/>
                      </a:lnTo>
                      <a:lnTo>
                        <a:pt x="820" y="1200"/>
                      </a:lnTo>
                      <a:lnTo>
                        <a:pt x="824" y="1201"/>
                      </a:lnTo>
                      <a:lnTo>
                        <a:pt x="826" y="1208"/>
                      </a:lnTo>
                      <a:lnTo>
                        <a:pt x="826" y="1208"/>
                      </a:lnTo>
                      <a:lnTo>
                        <a:pt x="826" y="1213"/>
                      </a:lnTo>
                      <a:lnTo>
                        <a:pt x="827" y="1213"/>
                      </a:lnTo>
                      <a:lnTo>
                        <a:pt x="827" y="1213"/>
                      </a:lnTo>
                      <a:lnTo>
                        <a:pt x="831" y="1213"/>
                      </a:lnTo>
                      <a:lnTo>
                        <a:pt x="831" y="1210"/>
                      </a:lnTo>
                      <a:lnTo>
                        <a:pt x="834" y="1210"/>
                      </a:lnTo>
                      <a:lnTo>
                        <a:pt x="834" y="1206"/>
                      </a:lnTo>
                      <a:lnTo>
                        <a:pt x="834" y="1205"/>
                      </a:lnTo>
                      <a:lnTo>
                        <a:pt x="834" y="1203"/>
                      </a:lnTo>
                      <a:lnTo>
                        <a:pt x="834" y="1201"/>
                      </a:lnTo>
                      <a:lnTo>
                        <a:pt x="833" y="1200"/>
                      </a:lnTo>
                      <a:lnTo>
                        <a:pt x="831" y="1200"/>
                      </a:lnTo>
                      <a:lnTo>
                        <a:pt x="831" y="1198"/>
                      </a:lnTo>
                      <a:lnTo>
                        <a:pt x="827" y="1196"/>
                      </a:lnTo>
                      <a:lnTo>
                        <a:pt x="827" y="1196"/>
                      </a:lnTo>
                      <a:lnTo>
                        <a:pt x="827" y="1194"/>
                      </a:lnTo>
                      <a:lnTo>
                        <a:pt x="827" y="1193"/>
                      </a:lnTo>
                      <a:lnTo>
                        <a:pt x="826" y="1191"/>
                      </a:lnTo>
                      <a:lnTo>
                        <a:pt x="824" y="1189"/>
                      </a:lnTo>
                      <a:lnTo>
                        <a:pt x="822" y="1189"/>
                      </a:lnTo>
                      <a:lnTo>
                        <a:pt x="819" y="1187"/>
                      </a:lnTo>
                      <a:lnTo>
                        <a:pt x="817" y="1184"/>
                      </a:lnTo>
                      <a:lnTo>
                        <a:pt x="819" y="1184"/>
                      </a:lnTo>
                      <a:lnTo>
                        <a:pt x="820" y="1179"/>
                      </a:lnTo>
                      <a:lnTo>
                        <a:pt x="815" y="1175"/>
                      </a:lnTo>
                      <a:lnTo>
                        <a:pt x="817" y="1168"/>
                      </a:lnTo>
                      <a:lnTo>
                        <a:pt x="815" y="1166"/>
                      </a:lnTo>
                      <a:lnTo>
                        <a:pt x="815" y="1165"/>
                      </a:lnTo>
                      <a:lnTo>
                        <a:pt x="813" y="1165"/>
                      </a:lnTo>
                      <a:lnTo>
                        <a:pt x="813" y="1161"/>
                      </a:lnTo>
                      <a:lnTo>
                        <a:pt x="810" y="1159"/>
                      </a:lnTo>
                      <a:lnTo>
                        <a:pt x="810" y="1154"/>
                      </a:lnTo>
                      <a:lnTo>
                        <a:pt x="808" y="1154"/>
                      </a:lnTo>
                      <a:lnTo>
                        <a:pt x="808" y="1151"/>
                      </a:lnTo>
                      <a:lnTo>
                        <a:pt x="808" y="1151"/>
                      </a:lnTo>
                      <a:lnTo>
                        <a:pt x="808" y="1147"/>
                      </a:lnTo>
                      <a:lnTo>
                        <a:pt x="806" y="1147"/>
                      </a:lnTo>
                      <a:lnTo>
                        <a:pt x="805" y="1142"/>
                      </a:lnTo>
                      <a:lnTo>
                        <a:pt x="805" y="1142"/>
                      </a:lnTo>
                      <a:lnTo>
                        <a:pt x="803" y="1140"/>
                      </a:lnTo>
                      <a:lnTo>
                        <a:pt x="799" y="1140"/>
                      </a:lnTo>
                      <a:lnTo>
                        <a:pt x="799" y="1133"/>
                      </a:lnTo>
                      <a:lnTo>
                        <a:pt x="799" y="1133"/>
                      </a:lnTo>
                      <a:lnTo>
                        <a:pt x="799" y="1130"/>
                      </a:lnTo>
                      <a:lnTo>
                        <a:pt x="798" y="1130"/>
                      </a:lnTo>
                      <a:lnTo>
                        <a:pt x="796" y="1128"/>
                      </a:lnTo>
                      <a:lnTo>
                        <a:pt x="796" y="1124"/>
                      </a:lnTo>
                      <a:lnTo>
                        <a:pt x="794" y="1123"/>
                      </a:lnTo>
                      <a:lnTo>
                        <a:pt x="794" y="1123"/>
                      </a:lnTo>
                      <a:lnTo>
                        <a:pt x="792" y="1123"/>
                      </a:lnTo>
                      <a:lnTo>
                        <a:pt x="791" y="1121"/>
                      </a:lnTo>
                      <a:lnTo>
                        <a:pt x="791" y="1119"/>
                      </a:lnTo>
                      <a:lnTo>
                        <a:pt x="789" y="1116"/>
                      </a:lnTo>
                      <a:lnTo>
                        <a:pt x="789" y="1110"/>
                      </a:lnTo>
                      <a:lnTo>
                        <a:pt x="789" y="1107"/>
                      </a:lnTo>
                      <a:lnTo>
                        <a:pt x="787" y="1107"/>
                      </a:lnTo>
                      <a:lnTo>
                        <a:pt x="785" y="1105"/>
                      </a:lnTo>
                      <a:lnTo>
                        <a:pt x="785" y="1105"/>
                      </a:lnTo>
                      <a:lnTo>
                        <a:pt x="785" y="1103"/>
                      </a:lnTo>
                      <a:lnTo>
                        <a:pt x="785" y="1102"/>
                      </a:lnTo>
                      <a:lnTo>
                        <a:pt x="784" y="1102"/>
                      </a:lnTo>
                      <a:lnTo>
                        <a:pt x="782" y="1102"/>
                      </a:lnTo>
                      <a:lnTo>
                        <a:pt x="782" y="1102"/>
                      </a:lnTo>
                      <a:lnTo>
                        <a:pt x="782" y="1100"/>
                      </a:lnTo>
                      <a:lnTo>
                        <a:pt x="780" y="1100"/>
                      </a:lnTo>
                      <a:lnTo>
                        <a:pt x="780" y="1098"/>
                      </a:lnTo>
                      <a:lnTo>
                        <a:pt x="780" y="1097"/>
                      </a:lnTo>
                      <a:lnTo>
                        <a:pt x="782" y="1095"/>
                      </a:lnTo>
                      <a:lnTo>
                        <a:pt x="782" y="1093"/>
                      </a:lnTo>
                      <a:lnTo>
                        <a:pt x="778" y="1091"/>
                      </a:lnTo>
                      <a:lnTo>
                        <a:pt x="777" y="1084"/>
                      </a:lnTo>
                      <a:lnTo>
                        <a:pt x="771" y="1084"/>
                      </a:lnTo>
                      <a:lnTo>
                        <a:pt x="771" y="1083"/>
                      </a:lnTo>
                      <a:lnTo>
                        <a:pt x="771" y="1081"/>
                      </a:lnTo>
                      <a:lnTo>
                        <a:pt x="770" y="1079"/>
                      </a:lnTo>
                      <a:lnTo>
                        <a:pt x="770" y="1079"/>
                      </a:lnTo>
                      <a:lnTo>
                        <a:pt x="770" y="1077"/>
                      </a:lnTo>
                      <a:lnTo>
                        <a:pt x="768" y="1077"/>
                      </a:lnTo>
                      <a:lnTo>
                        <a:pt x="768" y="1076"/>
                      </a:lnTo>
                      <a:lnTo>
                        <a:pt x="766" y="1076"/>
                      </a:lnTo>
                      <a:lnTo>
                        <a:pt x="766" y="1070"/>
                      </a:lnTo>
                      <a:lnTo>
                        <a:pt x="764" y="1070"/>
                      </a:lnTo>
                      <a:lnTo>
                        <a:pt x="763" y="1063"/>
                      </a:lnTo>
                      <a:lnTo>
                        <a:pt x="761" y="1063"/>
                      </a:lnTo>
                      <a:lnTo>
                        <a:pt x="761" y="1060"/>
                      </a:lnTo>
                      <a:lnTo>
                        <a:pt x="758" y="1058"/>
                      </a:lnTo>
                      <a:lnTo>
                        <a:pt x="759" y="1056"/>
                      </a:lnTo>
                      <a:lnTo>
                        <a:pt x="759" y="1053"/>
                      </a:lnTo>
                      <a:lnTo>
                        <a:pt x="759" y="1049"/>
                      </a:lnTo>
                      <a:lnTo>
                        <a:pt x="761" y="1049"/>
                      </a:lnTo>
                      <a:lnTo>
                        <a:pt x="759" y="1049"/>
                      </a:lnTo>
                      <a:lnTo>
                        <a:pt x="759" y="1048"/>
                      </a:lnTo>
                      <a:lnTo>
                        <a:pt x="763" y="1048"/>
                      </a:lnTo>
                      <a:lnTo>
                        <a:pt x="766" y="1049"/>
                      </a:lnTo>
                      <a:lnTo>
                        <a:pt x="768" y="1049"/>
                      </a:lnTo>
                      <a:lnTo>
                        <a:pt x="770" y="1051"/>
                      </a:lnTo>
                      <a:lnTo>
                        <a:pt x="771" y="1051"/>
                      </a:lnTo>
                      <a:lnTo>
                        <a:pt x="773" y="1053"/>
                      </a:lnTo>
                      <a:lnTo>
                        <a:pt x="775" y="1049"/>
                      </a:lnTo>
                      <a:lnTo>
                        <a:pt x="782" y="1049"/>
                      </a:lnTo>
                      <a:lnTo>
                        <a:pt x="782" y="1051"/>
                      </a:lnTo>
                      <a:lnTo>
                        <a:pt x="782" y="1053"/>
                      </a:lnTo>
                      <a:lnTo>
                        <a:pt x="784" y="1055"/>
                      </a:lnTo>
                      <a:lnTo>
                        <a:pt x="784" y="1056"/>
                      </a:lnTo>
                      <a:lnTo>
                        <a:pt x="785" y="1058"/>
                      </a:lnTo>
                      <a:lnTo>
                        <a:pt x="787" y="1058"/>
                      </a:lnTo>
                      <a:lnTo>
                        <a:pt x="785" y="1067"/>
                      </a:lnTo>
                      <a:lnTo>
                        <a:pt x="787" y="1069"/>
                      </a:lnTo>
                      <a:lnTo>
                        <a:pt x="791" y="1076"/>
                      </a:lnTo>
                      <a:lnTo>
                        <a:pt x="792" y="1076"/>
                      </a:lnTo>
                      <a:lnTo>
                        <a:pt x="792" y="1081"/>
                      </a:lnTo>
                      <a:lnTo>
                        <a:pt x="796" y="1086"/>
                      </a:lnTo>
                      <a:lnTo>
                        <a:pt x="798" y="1091"/>
                      </a:lnTo>
                      <a:lnTo>
                        <a:pt x="801" y="1093"/>
                      </a:lnTo>
                      <a:lnTo>
                        <a:pt x="801" y="1095"/>
                      </a:lnTo>
                      <a:lnTo>
                        <a:pt x="801" y="1095"/>
                      </a:lnTo>
                      <a:lnTo>
                        <a:pt x="801" y="1095"/>
                      </a:lnTo>
                      <a:lnTo>
                        <a:pt x="801" y="1097"/>
                      </a:lnTo>
                      <a:lnTo>
                        <a:pt x="803" y="1097"/>
                      </a:lnTo>
                      <a:lnTo>
                        <a:pt x="803" y="1098"/>
                      </a:lnTo>
                      <a:lnTo>
                        <a:pt x="806" y="1098"/>
                      </a:lnTo>
                      <a:lnTo>
                        <a:pt x="806" y="1102"/>
                      </a:lnTo>
                      <a:lnTo>
                        <a:pt x="805" y="1102"/>
                      </a:lnTo>
                      <a:lnTo>
                        <a:pt x="806" y="1107"/>
                      </a:lnTo>
                      <a:lnTo>
                        <a:pt x="815" y="1109"/>
                      </a:lnTo>
                      <a:lnTo>
                        <a:pt x="815" y="1112"/>
                      </a:lnTo>
                      <a:lnTo>
                        <a:pt x="815" y="1114"/>
                      </a:lnTo>
                      <a:lnTo>
                        <a:pt x="817" y="1114"/>
                      </a:lnTo>
                      <a:lnTo>
                        <a:pt x="817" y="1117"/>
                      </a:lnTo>
                      <a:lnTo>
                        <a:pt x="817" y="1117"/>
                      </a:lnTo>
                      <a:lnTo>
                        <a:pt x="820" y="1121"/>
                      </a:lnTo>
                      <a:lnTo>
                        <a:pt x="826" y="1121"/>
                      </a:lnTo>
                      <a:lnTo>
                        <a:pt x="826" y="1128"/>
                      </a:lnTo>
                      <a:lnTo>
                        <a:pt x="826" y="1128"/>
                      </a:lnTo>
                      <a:lnTo>
                        <a:pt x="826" y="1131"/>
                      </a:lnTo>
                      <a:lnTo>
                        <a:pt x="827" y="1133"/>
                      </a:lnTo>
                      <a:lnTo>
                        <a:pt x="831" y="1133"/>
                      </a:lnTo>
                      <a:lnTo>
                        <a:pt x="833" y="1135"/>
                      </a:lnTo>
                      <a:lnTo>
                        <a:pt x="834" y="1142"/>
                      </a:lnTo>
                      <a:lnTo>
                        <a:pt x="838" y="1142"/>
                      </a:lnTo>
                      <a:lnTo>
                        <a:pt x="841" y="1142"/>
                      </a:lnTo>
                      <a:lnTo>
                        <a:pt x="843" y="1144"/>
                      </a:lnTo>
                      <a:lnTo>
                        <a:pt x="843" y="1145"/>
                      </a:lnTo>
                      <a:lnTo>
                        <a:pt x="845" y="1145"/>
                      </a:lnTo>
                      <a:lnTo>
                        <a:pt x="845" y="1149"/>
                      </a:lnTo>
                      <a:lnTo>
                        <a:pt x="843" y="1151"/>
                      </a:lnTo>
                      <a:lnTo>
                        <a:pt x="840" y="1152"/>
                      </a:lnTo>
                      <a:lnTo>
                        <a:pt x="840" y="1156"/>
                      </a:lnTo>
                      <a:lnTo>
                        <a:pt x="841" y="1159"/>
                      </a:lnTo>
                      <a:lnTo>
                        <a:pt x="845" y="1159"/>
                      </a:lnTo>
                      <a:lnTo>
                        <a:pt x="847" y="1165"/>
                      </a:lnTo>
                      <a:lnTo>
                        <a:pt x="848" y="1165"/>
                      </a:lnTo>
                      <a:lnTo>
                        <a:pt x="850" y="1166"/>
                      </a:lnTo>
                      <a:lnTo>
                        <a:pt x="850" y="1166"/>
                      </a:lnTo>
                      <a:lnTo>
                        <a:pt x="850" y="1168"/>
                      </a:lnTo>
                      <a:lnTo>
                        <a:pt x="854" y="1168"/>
                      </a:lnTo>
                      <a:lnTo>
                        <a:pt x="855" y="1170"/>
                      </a:lnTo>
                      <a:lnTo>
                        <a:pt x="855" y="1172"/>
                      </a:lnTo>
                      <a:lnTo>
                        <a:pt x="855" y="1172"/>
                      </a:lnTo>
                      <a:lnTo>
                        <a:pt x="855" y="1172"/>
                      </a:lnTo>
                      <a:lnTo>
                        <a:pt x="857" y="1172"/>
                      </a:lnTo>
                      <a:lnTo>
                        <a:pt x="859" y="1175"/>
                      </a:lnTo>
                      <a:lnTo>
                        <a:pt x="860" y="1179"/>
                      </a:lnTo>
                      <a:lnTo>
                        <a:pt x="862" y="1182"/>
                      </a:lnTo>
                      <a:lnTo>
                        <a:pt x="864" y="1186"/>
                      </a:lnTo>
                      <a:lnTo>
                        <a:pt x="866" y="1187"/>
                      </a:lnTo>
                      <a:lnTo>
                        <a:pt x="869" y="1187"/>
                      </a:lnTo>
                      <a:lnTo>
                        <a:pt x="869" y="1189"/>
                      </a:lnTo>
                      <a:lnTo>
                        <a:pt x="873" y="1193"/>
                      </a:lnTo>
                      <a:lnTo>
                        <a:pt x="873" y="1196"/>
                      </a:lnTo>
                      <a:lnTo>
                        <a:pt x="878" y="1198"/>
                      </a:lnTo>
                      <a:lnTo>
                        <a:pt x="878" y="1201"/>
                      </a:lnTo>
                      <a:lnTo>
                        <a:pt x="880" y="1201"/>
                      </a:lnTo>
                      <a:lnTo>
                        <a:pt x="880" y="1205"/>
                      </a:lnTo>
                      <a:lnTo>
                        <a:pt x="883" y="1208"/>
                      </a:lnTo>
                      <a:lnTo>
                        <a:pt x="883" y="1210"/>
                      </a:lnTo>
                      <a:lnTo>
                        <a:pt x="883" y="1210"/>
                      </a:lnTo>
                      <a:lnTo>
                        <a:pt x="883" y="1213"/>
                      </a:lnTo>
                      <a:lnTo>
                        <a:pt x="885" y="1213"/>
                      </a:lnTo>
                      <a:lnTo>
                        <a:pt x="885" y="1215"/>
                      </a:lnTo>
                      <a:lnTo>
                        <a:pt x="887" y="1217"/>
                      </a:lnTo>
                      <a:lnTo>
                        <a:pt x="887" y="1219"/>
                      </a:lnTo>
                      <a:lnTo>
                        <a:pt x="890" y="1220"/>
                      </a:lnTo>
                      <a:lnTo>
                        <a:pt x="890" y="1222"/>
                      </a:lnTo>
                      <a:lnTo>
                        <a:pt x="892" y="1224"/>
                      </a:lnTo>
                      <a:lnTo>
                        <a:pt x="894" y="1229"/>
                      </a:lnTo>
                      <a:lnTo>
                        <a:pt x="895" y="1231"/>
                      </a:lnTo>
                      <a:lnTo>
                        <a:pt x="895" y="1238"/>
                      </a:lnTo>
                      <a:lnTo>
                        <a:pt x="899" y="1240"/>
                      </a:lnTo>
                      <a:lnTo>
                        <a:pt x="899" y="1241"/>
                      </a:lnTo>
                      <a:lnTo>
                        <a:pt x="899" y="1247"/>
                      </a:lnTo>
                      <a:lnTo>
                        <a:pt x="899" y="1250"/>
                      </a:lnTo>
                      <a:lnTo>
                        <a:pt x="899" y="1252"/>
                      </a:lnTo>
                      <a:lnTo>
                        <a:pt x="897" y="1254"/>
                      </a:lnTo>
                      <a:lnTo>
                        <a:pt x="895" y="1255"/>
                      </a:lnTo>
                      <a:lnTo>
                        <a:pt x="895" y="1259"/>
                      </a:lnTo>
                      <a:lnTo>
                        <a:pt x="897" y="1259"/>
                      </a:lnTo>
                      <a:lnTo>
                        <a:pt x="897" y="1261"/>
                      </a:lnTo>
                      <a:lnTo>
                        <a:pt x="895" y="1262"/>
                      </a:lnTo>
                      <a:lnTo>
                        <a:pt x="894" y="1264"/>
                      </a:lnTo>
                      <a:lnTo>
                        <a:pt x="895" y="1273"/>
                      </a:lnTo>
                      <a:lnTo>
                        <a:pt x="899" y="1275"/>
                      </a:lnTo>
                      <a:lnTo>
                        <a:pt x="901" y="1278"/>
                      </a:lnTo>
                      <a:lnTo>
                        <a:pt x="902" y="1282"/>
                      </a:lnTo>
                      <a:lnTo>
                        <a:pt x="904" y="1283"/>
                      </a:lnTo>
                      <a:lnTo>
                        <a:pt x="906" y="1285"/>
                      </a:lnTo>
                      <a:lnTo>
                        <a:pt x="908" y="1285"/>
                      </a:lnTo>
                      <a:lnTo>
                        <a:pt x="909" y="1289"/>
                      </a:lnTo>
                      <a:lnTo>
                        <a:pt x="911" y="1289"/>
                      </a:lnTo>
                      <a:lnTo>
                        <a:pt x="911" y="1289"/>
                      </a:lnTo>
                      <a:lnTo>
                        <a:pt x="915" y="1289"/>
                      </a:lnTo>
                      <a:lnTo>
                        <a:pt x="915" y="1290"/>
                      </a:lnTo>
                      <a:lnTo>
                        <a:pt x="915" y="1292"/>
                      </a:lnTo>
                      <a:lnTo>
                        <a:pt x="916" y="1294"/>
                      </a:lnTo>
                      <a:lnTo>
                        <a:pt x="916" y="1294"/>
                      </a:lnTo>
                      <a:lnTo>
                        <a:pt x="918" y="1296"/>
                      </a:lnTo>
                      <a:lnTo>
                        <a:pt x="920" y="1296"/>
                      </a:lnTo>
                      <a:lnTo>
                        <a:pt x="922" y="1297"/>
                      </a:lnTo>
                      <a:lnTo>
                        <a:pt x="923" y="1297"/>
                      </a:lnTo>
                      <a:lnTo>
                        <a:pt x="925" y="1299"/>
                      </a:lnTo>
                      <a:lnTo>
                        <a:pt x="925" y="1301"/>
                      </a:lnTo>
                      <a:lnTo>
                        <a:pt x="925" y="1304"/>
                      </a:lnTo>
                      <a:lnTo>
                        <a:pt x="929" y="1304"/>
                      </a:lnTo>
                      <a:lnTo>
                        <a:pt x="929" y="1306"/>
                      </a:lnTo>
                      <a:lnTo>
                        <a:pt x="930" y="1306"/>
                      </a:lnTo>
                      <a:lnTo>
                        <a:pt x="932" y="1308"/>
                      </a:lnTo>
                      <a:lnTo>
                        <a:pt x="932" y="1309"/>
                      </a:lnTo>
                      <a:lnTo>
                        <a:pt x="941" y="1309"/>
                      </a:lnTo>
                      <a:lnTo>
                        <a:pt x="941" y="1311"/>
                      </a:lnTo>
                      <a:lnTo>
                        <a:pt x="943" y="1311"/>
                      </a:lnTo>
                      <a:lnTo>
                        <a:pt x="943" y="1313"/>
                      </a:lnTo>
                      <a:lnTo>
                        <a:pt x="946" y="1313"/>
                      </a:lnTo>
                      <a:lnTo>
                        <a:pt x="953" y="1318"/>
                      </a:lnTo>
                      <a:lnTo>
                        <a:pt x="956" y="1320"/>
                      </a:lnTo>
                      <a:lnTo>
                        <a:pt x="956" y="1322"/>
                      </a:lnTo>
                      <a:lnTo>
                        <a:pt x="960" y="1322"/>
                      </a:lnTo>
                      <a:lnTo>
                        <a:pt x="962" y="1325"/>
                      </a:lnTo>
                      <a:lnTo>
                        <a:pt x="965" y="1325"/>
                      </a:lnTo>
                      <a:lnTo>
                        <a:pt x="965" y="1325"/>
                      </a:lnTo>
                      <a:lnTo>
                        <a:pt x="967" y="1325"/>
                      </a:lnTo>
                      <a:lnTo>
                        <a:pt x="969" y="1329"/>
                      </a:lnTo>
                      <a:lnTo>
                        <a:pt x="979" y="1332"/>
                      </a:lnTo>
                      <a:lnTo>
                        <a:pt x="984" y="1332"/>
                      </a:lnTo>
                      <a:lnTo>
                        <a:pt x="984" y="1334"/>
                      </a:lnTo>
                      <a:lnTo>
                        <a:pt x="986" y="1334"/>
                      </a:lnTo>
                      <a:lnTo>
                        <a:pt x="986" y="1334"/>
                      </a:lnTo>
                      <a:lnTo>
                        <a:pt x="991" y="1334"/>
                      </a:lnTo>
                      <a:lnTo>
                        <a:pt x="993" y="1337"/>
                      </a:lnTo>
                      <a:lnTo>
                        <a:pt x="995" y="1337"/>
                      </a:lnTo>
                      <a:lnTo>
                        <a:pt x="997" y="1337"/>
                      </a:lnTo>
                      <a:lnTo>
                        <a:pt x="998" y="1337"/>
                      </a:lnTo>
                      <a:lnTo>
                        <a:pt x="1000" y="1339"/>
                      </a:lnTo>
                      <a:lnTo>
                        <a:pt x="1000" y="1341"/>
                      </a:lnTo>
                      <a:lnTo>
                        <a:pt x="1002" y="1341"/>
                      </a:lnTo>
                      <a:lnTo>
                        <a:pt x="1002" y="1343"/>
                      </a:lnTo>
                      <a:lnTo>
                        <a:pt x="1009" y="1343"/>
                      </a:lnTo>
                      <a:lnTo>
                        <a:pt x="1011" y="1344"/>
                      </a:lnTo>
                      <a:lnTo>
                        <a:pt x="1014" y="1344"/>
                      </a:lnTo>
                      <a:lnTo>
                        <a:pt x="1018" y="1344"/>
                      </a:lnTo>
                      <a:lnTo>
                        <a:pt x="1019" y="1343"/>
                      </a:lnTo>
                      <a:lnTo>
                        <a:pt x="1021" y="1346"/>
                      </a:lnTo>
                      <a:lnTo>
                        <a:pt x="1030" y="1348"/>
                      </a:lnTo>
                      <a:lnTo>
                        <a:pt x="1030" y="1346"/>
                      </a:lnTo>
                      <a:lnTo>
                        <a:pt x="1033" y="1346"/>
                      </a:lnTo>
                      <a:lnTo>
                        <a:pt x="1035" y="1343"/>
                      </a:lnTo>
                      <a:lnTo>
                        <a:pt x="1046" y="1343"/>
                      </a:lnTo>
                      <a:lnTo>
                        <a:pt x="1046" y="1343"/>
                      </a:lnTo>
                      <a:lnTo>
                        <a:pt x="1049" y="1343"/>
                      </a:lnTo>
                      <a:lnTo>
                        <a:pt x="1051" y="1339"/>
                      </a:lnTo>
                      <a:lnTo>
                        <a:pt x="1052" y="1339"/>
                      </a:lnTo>
                      <a:lnTo>
                        <a:pt x="1052" y="1341"/>
                      </a:lnTo>
                      <a:lnTo>
                        <a:pt x="1052" y="1341"/>
                      </a:lnTo>
                      <a:lnTo>
                        <a:pt x="1054" y="1343"/>
                      </a:lnTo>
                      <a:lnTo>
                        <a:pt x="1063" y="1343"/>
                      </a:lnTo>
                      <a:lnTo>
                        <a:pt x="1063" y="1343"/>
                      </a:lnTo>
                      <a:lnTo>
                        <a:pt x="1066" y="1343"/>
                      </a:lnTo>
                      <a:lnTo>
                        <a:pt x="1070" y="1348"/>
                      </a:lnTo>
                      <a:lnTo>
                        <a:pt x="1075" y="1348"/>
                      </a:lnTo>
                      <a:lnTo>
                        <a:pt x="1080" y="1355"/>
                      </a:lnTo>
                      <a:lnTo>
                        <a:pt x="1082" y="1355"/>
                      </a:lnTo>
                      <a:lnTo>
                        <a:pt x="1082" y="1360"/>
                      </a:lnTo>
                      <a:lnTo>
                        <a:pt x="1084" y="1360"/>
                      </a:lnTo>
                      <a:lnTo>
                        <a:pt x="1084" y="1362"/>
                      </a:lnTo>
                      <a:lnTo>
                        <a:pt x="1086" y="1362"/>
                      </a:lnTo>
                      <a:lnTo>
                        <a:pt x="1087" y="1364"/>
                      </a:lnTo>
                      <a:lnTo>
                        <a:pt x="1087" y="1365"/>
                      </a:lnTo>
                      <a:lnTo>
                        <a:pt x="1089" y="1367"/>
                      </a:lnTo>
                      <a:lnTo>
                        <a:pt x="1093" y="1369"/>
                      </a:lnTo>
                      <a:lnTo>
                        <a:pt x="1094" y="1371"/>
                      </a:lnTo>
                      <a:lnTo>
                        <a:pt x="1096" y="1372"/>
                      </a:lnTo>
                      <a:lnTo>
                        <a:pt x="1098" y="1374"/>
                      </a:lnTo>
                      <a:lnTo>
                        <a:pt x="1100" y="1376"/>
                      </a:lnTo>
                      <a:lnTo>
                        <a:pt x="1100" y="1376"/>
                      </a:lnTo>
                      <a:lnTo>
                        <a:pt x="1101" y="1376"/>
                      </a:lnTo>
                      <a:lnTo>
                        <a:pt x="1100" y="1379"/>
                      </a:lnTo>
                      <a:lnTo>
                        <a:pt x="1101" y="1379"/>
                      </a:lnTo>
                      <a:lnTo>
                        <a:pt x="1101" y="1379"/>
                      </a:lnTo>
                      <a:lnTo>
                        <a:pt x="1108" y="1381"/>
                      </a:lnTo>
                      <a:lnTo>
                        <a:pt x="1108" y="1381"/>
                      </a:lnTo>
                      <a:lnTo>
                        <a:pt x="1108" y="1381"/>
                      </a:lnTo>
                      <a:lnTo>
                        <a:pt x="1110" y="1381"/>
                      </a:lnTo>
                      <a:lnTo>
                        <a:pt x="1112" y="1383"/>
                      </a:lnTo>
                      <a:lnTo>
                        <a:pt x="1115" y="1383"/>
                      </a:lnTo>
                      <a:lnTo>
                        <a:pt x="1115" y="1385"/>
                      </a:lnTo>
                      <a:lnTo>
                        <a:pt x="1122" y="1388"/>
                      </a:lnTo>
                      <a:lnTo>
                        <a:pt x="1122" y="1392"/>
                      </a:lnTo>
                      <a:lnTo>
                        <a:pt x="1124" y="1392"/>
                      </a:lnTo>
                      <a:lnTo>
                        <a:pt x="1128" y="1392"/>
                      </a:lnTo>
                      <a:lnTo>
                        <a:pt x="1133" y="1392"/>
                      </a:lnTo>
                      <a:lnTo>
                        <a:pt x="1133" y="1392"/>
                      </a:lnTo>
                      <a:lnTo>
                        <a:pt x="1147" y="1393"/>
                      </a:lnTo>
                      <a:lnTo>
                        <a:pt x="1147" y="1395"/>
                      </a:lnTo>
                      <a:lnTo>
                        <a:pt x="1150" y="1395"/>
                      </a:lnTo>
                      <a:lnTo>
                        <a:pt x="1152" y="1393"/>
                      </a:lnTo>
                      <a:lnTo>
                        <a:pt x="1154" y="1392"/>
                      </a:lnTo>
                      <a:lnTo>
                        <a:pt x="1159" y="1392"/>
                      </a:lnTo>
                      <a:lnTo>
                        <a:pt x="1157" y="1392"/>
                      </a:lnTo>
                      <a:lnTo>
                        <a:pt x="1157" y="1397"/>
                      </a:lnTo>
                      <a:lnTo>
                        <a:pt x="1157" y="1397"/>
                      </a:lnTo>
                      <a:lnTo>
                        <a:pt x="1157" y="1402"/>
                      </a:lnTo>
                      <a:lnTo>
                        <a:pt x="1159" y="1402"/>
                      </a:lnTo>
                      <a:lnTo>
                        <a:pt x="1161" y="1405"/>
                      </a:lnTo>
                      <a:lnTo>
                        <a:pt x="1166" y="1409"/>
                      </a:lnTo>
                      <a:lnTo>
                        <a:pt x="1166" y="1411"/>
                      </a:lnTo>
                      <a:lnTo>
                        <a:pt x="1166" y="1411"/>
                      </a:lnTo>
                      <a:lnTo>
                        <a:pt x="1166" y="1412"/>
                      </a:lnTo>
                      <a:lnTo>
                        <a:pt x="1168" y="1412"/>
                      </a:lnTo>
                      <a:lnTo>
                        <a:pt x="1168" y="1416"/>
                      </a:lnTo>
                      <a:lnTo>
                        <a:pt x="1169" y="1418"/>
                      </a:lnTo>
                      <a:lnTo>
                        <a:pt x="1169" y="1421"/>
                      </a:lnTo>
                      <a:lnTo>
                        <a:pt x="1171" y="1421"/>
                      </a:lnTo>
                      <a:lnTo>
                        <a:pt x="1171" y="1423"/>
                      </a:lnTo>
                      <a:lnTo>
                        <a:pt x="1176" y="1426"/>
                      </a:lnTo>
                      <a:lnTo>
                        <a:pt x="1176" y="1430"/>
                      </a:lnTo>
                      <a:lnTo>
                        <a:pt x="1178" y="1430"/>
                      </a:lnTo>
                      <a:lnTo>
                        <a:pt x="1178" y="1433"/>
                      </a:lnTo>
                      <a:lnTo>
                        <a:pt x="1180" y="1433"/>
                      </a:lnTo>
                      <a:lnTo>
                        <a:pt x="1180" y="1437"/>
                      </a:lnTo>
                      <a:lnTo>
                        <a:pt x="1180" y="1437"/>
                      </a:lnTo>
                      <a:lnTo>
                        <a:pt x="1180" y="1439"/>
                      </a:lnTo>
                      <a:lnTo>
                        <a:pt x="1180" y="1440"/>
                      </a:lnTo>
                      <a:lnTo>
                        <a:pt x="1180" y="1440"/>
                      </a:lnTo>
                      <a:lnTo>
                        <a:pt x="1182" y="1442"/>
                      </a:lnTo>
                      <a:lnTo>
                        <a:pt x="1182" y="1444"/>
                      </a:lnTo>
                      <a:lnTo>
                        <a:pt x="1180" y="1444"/>
                      </a:lnTo>
                      <a:lnTo>
                        <a:pt x="1178" y="1444"/>
                      </a:lnTo>
                      <a:lnTo>
                        <a:pt x="1178" y="1446"/>
                      </a:lnTo>
                      <a:lnTo>
                        <a:pt x="1178" y="1446"/>
                      </a:lnTo>
                      <a:lnTo>
                        <a:pt x="1178" y="1447"/>
                      </a:lnTo>
                      <a:lnTo>
                        <a:pt x="1178" y="1451"/>
                      </a:lnTo>
                      <a:lnTo>
                        <a:pt x="1178" y="1453"/>
                      </a:lnTo>
                      <a:lnTo>
                        <a:pt x="1178" y="1453"/>
                      </a:lnTo>
                      <a:lnTo>
                        <a:pt x="1180" y="1453"/>
                      </a:lnTo>
                      <a:lnTo>
                        <a:pt x="1182" y="1454"/>
                      </a:lnTo>
                      <a:lnTo>
                        <a:pt x="1183" y="1456"/>
                      </a:lnTo>
                      <a:lnTo>
                        <a:pt x="1185" y="1460"/>
                      </a:lnTo>
                      <a:lnTo>
                        <a:pt x="1185" y="1460"/>
                      </a:lnTo>
                      <a:lnTo>
                        <a:pt x="1189" y="1460"/>
                      </a:lnTo>
                      <a:lnTo>
                        <a:pt x="1189" y="1458"/>
                      </a:lnTo>
                      <a:lnTo>
                        <a:pt x="1190" y="1456"/>
                      </a:lnTo>
                      <a:lnTo>
                        <a:pt x="1190" y="1454"/>
                      </a:lnTo>
                      <a:lnTo>
                        <a:pt x="1189" y="1451"/>
                      </a:lnTo>
                      <a:lnTo>
                        <a:pt x="1190" y="1451"/>
                      </a:lnTo>
                      <a:lnTo>
                        <a:pt x="1190" y="1453"/>
                      </a:lnTo>
                      <a:lnTo>
                        <a:pt x="1192" y="1453"/>
                      </a:lnTo>
                      <a:lnTo>
                        <a:pt x="1194" y="1453"/>
                      </a:lnTo>
                      <a:lnTo>
                        <a:pt x="1199" y="1461"/>
                      </a:lnTo>
                      <a:lnTo>
                        <a:pt x="1204" y="1463"/>
                      </a:lnTo>
                      <a:lnTo>
                        <a:pt x="1204" y="1465"/>
                      </a:lnTo>
                      <a:lnTo>
                        <a:pt x="1206" y="1465"/>
                      </a:lnTo>
                      <a:lnTo>
                        <a:pt x="1208" y="1467"/>
                      </a:lnTo>
                      <a:lnTo>
                        <a:pt x="1210" y="1468"/>
                      </a:lnTo>
                      <a:lnTo>
                        <a:pt x="1211" y="1468"/>
                      </a:lnTo>
                      <a:lnTo>
                        <a:pt x="1210" y="1475"/>
                      </a:lnTo>
                      <a:lnTo>
                        <a:pt x="1208" y="1475"/>
                      </a:lnTo>
                      <a:lnTo>
                        <a:pt x="1208" y="1477"/>
                      </a:lnTo>
                      <a:lnTo>
                        <a:pt x="1208" y="1477"/>
                      </a:lnTo>
                      <a:lnTo>
                        <a:pt x="1210" y="1479"/>
                      </a:lnTo>
                      <a:lnTo>
                        <a:pt x="1211" y="1479"/>
                      </a:lnTo>
                      <a:lnTo>
                        <a:pt x="1211" y="1481"/>
                      </a:lnTo>
                      <a:lnTo>
                        <a:pt x="1211" y="1481"/>
                      </a:lnTo>
                      <a:lnTo>
                        <a:pt x="1211" y="1482"/>
                      </a:lnTo>
                      <a:lnTo>
                        <a:pt x="1213" y="1482"/>
                      </a:lnTo>
                      <a:lnTo>
                        <a:pt x="1213" y="1475"/>
                      </a:lnTo>
                      <a:lnTo>
                        <a:pt x="1215" y="1475"/>
                      </a:lnTo>
                      <a:lnTo>
                        <a:pt x="1217" y="1477"/>
                      </a:lnTo>
                      <a:lnTo>
                        <a:pt x="1217" y="1479"/>
                      </a:lnTo>
                      <a:lnTo>
                        <a:pt x="1217" y="1481"/>
                      </a:lnTo>
                      <a:lnTo>
                        <a:pt x="1217" y="1482"/>
                      </a:lnTo>
                      <a:lnTo>
                        <a:pt x="1218" y="1482"/>
                      </a:lnTo>
                      <a:lnTo>
                        <a:pt x="1218" y="1484"/>
                      </a:lnTo>
                      <a:lnTo>
                        <a:pt x="1220" y="1484"/>
                      </a:lnTo>
                      <a:lnTo>
                        <a:pt x="1222" y="1484"/>
                      </a:lnTo>
                      <a:lnTo>
                        <a:pt x="1224" y="1482"/>
                      </a:lnTo>
                      <a:lnTo>
                        <a:pt x="1224" y="1482"/>
                      </a:lnTo>
                      <a:lnTo>
                        <a:pt x="1227" y="1481"/>
                      </a:lnTo>
                      <a:lnTo>
                        <a:pt x="1227" y="1482"/>
                      </a:lnTo>
                      <a:lnTo>
                        <a:pt x="1227" y="1482"/>
                      </a:lnTo>
                      <a:lnTo>
                        <a:pt x="1229" y="1484"/>
                      </a:lnTo>
                      <a:lnTo>
                        <a:pt x="1231" y="1484"/>
                      </a:lnTo>
                      <a:lnTo>
                        <a:pt x="1232" y="1484"/>
                      </a:lnTo>
                      <a:lnTo>
                        <a:pt x="1236" y="1484"/>
                      </a:lnTo>
                      <a:lnTo>
                        <a:pt x="1238" y="1484"/>
                      </a:lnTo>
                      <a:lnTo>
                        <a:pt x="1241" y="1493"/>
                      </a:lnTo>
                      <a:lnTo>
                        <a:pt x="1248" y="1491"/>
                      </a:lnTo>
                      <a:lnTo>
                        <a:pt x="1248" y="1495"/>
                      </a:lnTo>
                      <a:lnTo>
                        <a:pt x="1250" y="1496"/>
                      </a:lnTo>
                      <a:lnTo>
                        <a:pt x="1250" y="1500"/>
                      </a:lnTo>
                      <a:lnTo>
                        <a:pt x="1255" y="1498"/>
                      </a:lnTo>
                      <a:lnTo>
                        <a:pt x="1255" y="1498"/>
                      </a:lnTo>
                      <a:lnTo>
                        <a:pt x="1257" y="1496"/>
                      </a:lnTo>
                      <a:lnTo>
                        <a:pt x="1258" y="1496"/>
                      </a:lnTo>
                      <a:lnTo>
                        <a:pt x="1258" y="1495"/>
                      </a:lnTo>
                      <a:lnTo>
                        <a:pt x="1262" y="1495"/>
                      </a:lnTo>
                      <a:lnTo>
                        <a:pt x="1260" y="1491"/>
                      </a:lnTo>
                      <a:lnTo>
                        <a:pt x="1260" y="1489"/>
                      </a:lnTo>
                      <a:lnTo>
                        <a:pt x="1258" y="1488"/>
                      </a:lnTo>
                      <a:lnTo>
                        <a:pt x="1258" y="1488"/>
                      </a:lnTo>
                      <a:lnTo>
                        <a:pt x="1255" y="1488"/>
                      </a:lnTo>
                      <a:lnTo>
                        <a:pt x="1255" y="1486"/>
                      </a:lnTo>
                      <a:lnTo>
                        <a:pt x="1253" y="1486"/>
                      </a:lnTo>
                      <a:lnTo>
                        <a:pt x="1253" y="1484"/>
                      </a:lnTo>
                      <a:lnTo>
                        <a:pt x="1253" y="1484"/>
                      </a:lnTo>
                      <a:lnTo>
                        <a:pt x="1255" y="1482"/>
                      </a:lnTo>
                      <a:lnTo>
                        <a:pt x="1258" y="1482"/>
                      </a:lnTo>
                      <a:lnTo>
                        <a:pt x="1258" y="1481"/>
                      </a:lnTo>
                      <a:lnTo>
                        <a:pt x="1262" y="1481"/>
                      </a:lnTo>
                      <a:lnTo>
                        <a:pt x="1262" y="1481"/>
                      </a:lnTo>
                      <a:lnTo>
                        <a:pt x="1264" y="1477"/>
                      </a:lnTo>
                      <a:lnTo>
                        <a:pt x="1264" y="1475"/>
                      </a:lnTo>
                      <a:lnTo>
                        <a:pt x="1271" y="1472"/>
                      </a:lnTo>
                      <a:lnTo>
                        <a:pt x="1271" y="1470"/>
                      </a:lnTo>
                      <a:lnTo>
                        <a:pt x="1271" y="1472"/>
                      </a:lnTo>
                      <a:lnTo>
                        <a:pt x="1272" y="1472"/>
                      </a:lnTo>
                      <a:lnTo>
                        <a:pt x="1274" y="1472"/>
                      </a:lnTo>
                      <a:lnTo>
                        <a:pt x="1276" y="1475"/>
                      </a:lnTo>
                      <a:lnTo>
                        <a:pt x="1276" y="1477"/>
                      </a:lnTo>
                      <a:lnTo>
                        <a:pt x="1278" y="1479"/>
                      </a:lnTo>
                      <a:lnTo>
                        <a:pt x="1278" y="1481"/>
                      </a:lnTo>
                      <a:lnTo>
                        <a:pt x="1279" y="1481"/>
                      </a:lnTo>
                      <a:lnTo>
                        <a:pt x="1281" y="1486"/>
                      </a:lnTo>
                      <a:lnTo>
                        <a:pt x="1285" y="1484"/>
                      </a:lnTo>
                      <a:lnTo>
                        <a:pt x="1286" y="1484"/>
                      </a:lnTo>
                      <a:lnTo>
                        <a:pt x="1290" y="1484"/>
                      </a:lnTo>
                      <a:lnTo>
                        <a:pt x="1290" y="1488"/>
                      </a:lnTo>
                      <a:lnTo>
                        <a:pt x="1286" y="1488"/>
                      </a:lnTo>
                      <a:lnTo>
                        <a:pt x="1286" y="1491"/>
                      </a:lnTo>
                      <a:lnTo>
                        <a:pt x="1285" y="1493"/>
                      </a:lnTo>
                      <a:lnTo>
                        <a:pt x="1285" y="1498"/>
                      </a:lnTo>
                      <a:lnTo>
                        <a:pt x="1286" y="1498"/>
                      </a:lnTo>
                      <a:lnTo>
                        <a:pt x="1286" y="1502"/>
                      </a:lnTo>
                      <a:lnTo>
                        <a:pt x="1290" y="1503"/>
                      </a:lnTo>
                      <a:lnTo>
                        <a:pt x="1292" y="1505"/>
                      </a:lnTo>
                      <a:lnTo>
                        <a:pt x="1292" y="1507"/>
                      </a:lnTo>
                      <a:lnTo>
                        <a:pt x="1297" y="1507"/>
                      </a:lnTo>
                      <a:lnTo>
                        <a:pt x="1297" y="1508"/>
                      </a:lnTo>
                      <a:lnTo>
                        <a:pt x="1299" y="1508"/>
                      </a:lnTo>
                      <a:lnTo>
                        <a:pt x="1299" y="1512"/>
                      </a:lnTo>
                      <a:lnTo>
                        <a:pt x="1300" y="1519"/>
                      </a:lnTo>
                      <a:lnTo>
                        <a:pt x="1299" y="1519"/>
                      </a:lnTo>
                      <a:lnTo>
                        <a:pt x="1297" y="1526"/>
                      </a:lnTo>
                      <a:lnTo>
                        <a:pt x="1300" y="1528"/>
                      </a:lnTo>
                      <a:lnTo>
                        <a:pt x="1299" y="1531"/>
                      </a:lnTo>
                      <a:lnTo>
                        <a:pt x="1299" y="1533"/>
                      </a:lnTo>
                      <a:lnTo>
                        <a:pt x="1295" y="1535"/>
                      </a:lnTo>
                      <a:lnTo>
                        <a:pt x="1295" y="1536"/>
                      </a:lnTo>
                      <a:lnTo>
                        <a:pt x="1297" y="1538"/>
                      </a:lnTo>
                      <a:lnTo>
                        <a:pt x="1297" y="1543"/>
                      </a:lnTo>
                      <a:lnTo>
                        <a:pt x="1295" y="1543"/>
                      </a:lnTo>
                      <a:lnTo>
                        <a:pt x="1295" y="1545"/>
                      </a:lnTo>
                      <a:lnTo>
                        <a:pt x="1297" y="1545"/>
                      </a:lnTo>
                      <a:lnTo>
                        <a:pt x="1297" y="1547"/>
                      </a:lnTo>
                      <a:lnTo>
                        <a:pt x="1297" y="1549"/>
                      </a:lnTo>
                      <a:lnTo>
                        <a:pt x="1295" y="1552"/>
                      </a:lnTo>
                      <a:lnTo>
                        <a:pt x="1295" y="1556"/>
                      </a:lnTo>
                      <a:lnTo>
                        <a:pt x="1295" y="1557"/>
                      </a:lnTo>
                      <a:lnTo>
                        <a:pt x="1292" y="1559"/>
                      </a:lnTo>
                      <a:lnTo>
                        <a:pt x="1292" y="1563"/>
                      </a:lnTo>
                      <a:lnTo>
                        <a:pt x="1293" y="1566"/>
                      </a:lnTo>
                      <a:lnTo>
                        <a:pt x="1297" y="1566"/>
                      </a:lnTo>
                      <a:lnTo>
                        <a:pt x="1300" y="1566"/>
                      </a:lnTo>
                      <a:lnTo>
                        <a:pt x="1299" y="1570"/>
                      </a:lnTo>
                      <a:lnTo>
                        <a:pt x="1297" y="1571"/>
                      </a:lnTo>
                      <a:lnTo>
                        <a:pt x="1295" y="1573"/>
                      </a:lnTo>
                      <a:lnTo>
                        <a:pt x="1293" y="1573"/>
                      </a:lnTo>
                      <a:lnTo>
                        <a:pt x="1293" y="1577"/>
                      </a:lnTo>
                      <a:lnTo>
                        <a:pt x="1292" y="1577"/>
                      </a:lnTo>
                      <a:lnTo>
                        <a:pt x="1292" y="1582"/>
                      </a:lnTo>
                      <a:lnTo>
                        <a:pt x="1285" y="1584"/>
                      </a:lnTo>
                      <a:lnTo>
                        <a:pt x="1285" y="1584"/>
                      </a:lnTo>
                      <a:lnTo>
                        <a:pt x="1283" y="1584"/>
                      </a:lnTo>
                      <a:lnTo>
                        <a:pt x="1279" y="1589"/>
                      </a:lnTo>
                      <a:lnTo>
                        <a:pt x="1278" y="1589"/>
                      </a:lnTo>
                      <a:lnTo>
                        <a:pt x="1278" y="1591"/>
                      </a:lnTo>
                      <a:lnTo>
                        <a:pt x="1278" y="1591"/>
                      </a:lnTo>
                      <a:lnTo>
                        <a:pt x="1278" y="1592"/>
                      </a:lnTo>
                      <a:lnTo>
                        <a:pt x="1278" y="1594"/>
                      </a:lnTo>
                      <a:lnTo>
                        <a:pt x="1276" y="1594"/>
                      </a:lnTo>
                      <a:lnTo>
                        <a:pt x="1276" y="1596"/>
                      </a:lnTo>
                      <a:lnTo>
                        <a:pt x="1278" y="1598"/>
                      </a:lnTo>
                      <a:lnTo>
                        <a:pt x="1279" y="1598"/>
                      </a:lnTo>
                      <a:lnTo>
                        <a:pt x="1279" y="1601"/>
                      </a:lnTo>
                      <a:lnTo>
                        <a:pt x="1272" y="1601"/>
                      </a:lnTo>
                      <a:lnTo>
                        <a:pt x="1272" y="1605"/>
                      </a:lnTo>
                      <a:lnTo>
                        <a:pt x="1274" y="1605"/>
                      </a:lnTo>
                      <a:lnTo>
                        <a:pt x="1272" y="1606"/>
                      </a:lnTo>
                      <a:lnTo>
                        <a:pt x="1271" y="1608"/>
                      </a:lnTo>
                      <a:lnTo>
                        <a:pt x="1269" y="1610"/>
                      </a:lnTo>
                      <a:lnTo>
                        <a:pt x="1267" y="1611"/>
                      </a:lnTo>
                      <a:lnTo>
                        <a:pt x="1265" y="1613"/>
                      </a:lnTo>
                      <a:lnTo>
                        <a:pt x="1262" y="1613"/>
                      </a:lnTo>
                      <a:lnTo>
                        <a:pt x="1262" y="1615"/>
                      </a:lnTo>
                      <a:lnTo>
                        <a:pt x="1260" y="1615"/>
                      </a:lnTo>
                      <a:lnTo>
                        <a:pt x="1260" y="1618"/>
                      </a:lnTo>
                      <a:lnTo>
                        <a:pt x="1258" y="1620"/>
                      </a:lnTo>
                      <a:lnTo>
                        <a:pt x="1258" y="1620"/>
                      </a:lnTo>
                      <a:lnTo>
                        <a:pt x="1260" y="1620"/>
                      </a:lnTo>
                      <a:lnTo>
                        <a:pt x="1260" y="1622"/>
                      </a:lnTo>
                      <a:lnTo>
                        <a:pt x="1262" y="1622"/>
                      </a:lnTo>
                      <a:lnTo>
                        <a:pt x="1262" y="1627"/>
                      </a:lnTo>
                      <a:lnTo>
                        <a:pt x="1262" y="1627"/>
                      </a:lnTo>
                      <a:lnTo>
                        <a:pt x="1262" y="1629"/>
                      </a:lnTo>
                      <a:lnTo>
                        <a:pt x="1262" y="1631"/>
                      </a:lnTo>
                      <a:lnTo>
                        <a:pt x="1260" y="1632"/>
                      </a:lnTo>
                      <a:lnTo>
                        <a:pt x="1258" y="1634"/>
                      </a:lnTo>
                      <a:lnTo>
                        <a:pt x="1255" y="1634"/>
                      </a:lnTo>
                      <a:lnTo>
                        <a:pt x="1253" y="1645"/>
                      </a:lnTo>
                      <a:lnTo>
                        <a:pt x="1255" y="1646"/>
                      </a:lnTo>
                      <a:lnTo>
                        <a:pt x="1257" y="1650"/>
                      </a:lnTo>
                      <a:lnTo>
                        <a:pt x="1253" y="1650"/>
                      </a:lnTo>
                      <a:lnTo>
                        <a:pt x="1251" y="1653"/>
                      </a:lnTo>
                      <a:lnTo>
                        <a:pt x="1250" y="1655"/>
                      </a:lnTo>
                      <a:lnTo>
                        <a:pt x="1248" y="1655"/>
                      </a:lnTo>
                      <a:lnTo>
                        <a:pt x="1248" y="1659"/>
                      </a:lnTo>
                      <a:lnTo>
                        <a:pt x="1250" y="1660"/>
                      </a:lnTo>
                      <a:lnTo>
                        <a:pt x="1250" y="1660"/>
                      </a:lnTo>
                      <a:lnTo>
                        <a:pt x="1251" y="1662"/>
                      </a:lnTo>
                      <a:lnTo>
                        <a:pt x="1251" y="1664"/>
                      </a:lnTo>
                      <a:lnTo>
                        <a:pt x="1250" y="1664"/>
                      </a:lnTo>
                      <a:lnTo>
                        <a:pt x="1248" y="1667"/>
                      </a:lnTo>
                      <a:lnTo>
                        <a:pt x="1246" y="1667"/>
                      </a:lnTo>
                      <a:lnTo>
                        <a:pt x="1250" y="1674"/>
                      </a:lnTo>
                      <a:lnTo>
                        <a:pt x="1251" y="1674"/>
                      </a:lnTo>
                      <a:lnTo>
                        <a:pt x="1251" y="1680"/>
                      </a:lnTo>
                      <a:lnTo>
                        <a:pt x="1250" y="1680"/>
                      </a:lnTo>
                      <a:lnTo>
                        <a:pt x="1248" y="1680"/>
                      </a:lnTo>
                      <a:lnTo>
                        <a:pt x="1246" y="1681"/>
                      </a:lnTo>
                      <a:lnTo>
                        <a:pt x="1246" y="1681"/>
                      </a:lnTo>
                      <a:lnTo>
                        <a:pt x="1246" y="1681"/>
                      </a:lnTo>
                      <a:lnTo>
                        <a:pt x="1246" y="1681"/>
                      </a:lnTo>
                      <a:lnTo>
                        <a:pt x="1250" y="1683"/>
                      </a:lnTo>
                      <a:lnTo>
                        <a:pt x="1253" y="1685"/>
                      </a:lnTo>
                      <a:lnTo>
                        <a:pt x="1255" y="1688"/>
                      </a:lnTo>
                      <a:lnTo>
                        <a:pt x="1257" y="1688"/>
                      </a:lnTo>
                      <a:lnTo>
                        <a:pt x="1257" y="1688"/>
                      </a:lnTo>
                      <a:lnTo>
                        <a:pt x="1257" y="1688"/>
                      </a:lnTo>
                      <a:lnTo>
                        <a:pt x="1257" y="1688"/>
                      </a:lnTo>
                      <a:lnTo>
                        <a:pt x="1260" y="1687"/>
                      </a:lnTo>
                      <a:lnTo>
                        <a:pt x="1262" y="1685"/>
                      </a:lnTo>
                      <a:lnTo>
                        <a:pt x="1262" y="1683"/>
                      </a:lnTo>
                      <a:lnTo>
                        <a:pt x="1262" y="1681"/>
                      </a:lnTo>
                      <a:lnTo>
                        <a:pt x="1264" y="1681"/>
                      </a:lnTo>
                      <a:lnTo>
                        <a:pt x="1264" y="1688"/>
                      </a:lnTo>
                      <a:lnTo>
                        <a:pt x="1258" y="1688"/>
                      </a:lnTo>
                      <a:lnTo>
                        <a:pt x="1258" y="1688"/>
                      </a:lnTo>
                      <a:lnTo>
                        <a:pt x="1258" y="1688"/>
                      </a:lnTo>
                      <a:lnTo>
                        <a:pt x="1258" y="1692"/>
                      </a:lnTo>
                      <a:lnTo>
                        <a:pt x="1258" y="1692"/>
                      </a:lnTo>
                      <a:lnTo>
                        <a:pt x="1260" y="1692"/>
                      </a:lnTo>
                      <a:lnTo>
                        <a:pt x="1260" y="1694"/>
                      </a:lnTo>
                      <a:lnTo>
                        <a:pt x="1258" y="1695"/>
                      </a:lnTo>
                      <a:lnTo>
                        <a:pt x="1255" y="1697"/>
                      </a:lnTo>
                      <a:lnTo>
                        <a:pt x="1251" y="1701"/>
                      </a:lnTo>
                      <a:lnTo>
                        <a:pt x="1248" y="1704"/>
                      </a:lnTo>
                      <a:lnTo>
                        <a:pt x="1246" y="1707"/>
                      </a:lnTo>
                      <a:lnTo>
                        <a:pt x="1243" y="1709"/>
                      </a:lnTo>
                      <a:lnTo>
                        <a:pt x="1241" y="1720"/>
                      </a:lnTo>
                      <a:lnTo>
                        <a:pt x="1241" y="1720"/>
                      </a:lnTo>
                      <a:lnTo>
                        <a:pt x="1241" y="1720"/>
                      </a:lnTo>
                      <a:lnTo>
                        <a:pt x="1241" y="1721"/>
                      </a:lnTo>
                      <a:lnTo>
                        <a:pt x="1241" y="1721"/>
                      </a:lnTo>
                      <a:lnTo>
                        <a:pt x="1244" y="1723"/>
                      </a:lnTo>
                      <a:lnTo>
                        <a:pt x="1244" y="1725"/>
                      </a:lnTo>
                      <a:lnTo>
                        <a:pt x="1243" y="1727"/>
                      </a:lnTo>
                      <a:lnTo>
                        <a:pt x="1243" y="1730"/>
                      </a:lnTo>
                      <a:lnTo>
                        <a:pt x="1244" y="1732"/>
                      </a:lnTo>
                      <a:lnTo>
                        <a:pt x="1246" y="1734"/>
                      </a:lnTo>
                      <a:lnTo>
                        <a:pt x="1248" y="1735"/>
                      </a:lnTo>
                      <a:lnTo>
                        <a:pt x="1246" y="1739"/>
                      </a:lnTo>
                      <a:lnTo>
                        <a:pt x="1244" y="1739"/>
                      </a:lnTo>
                      <a:lnTo>
                        <a:pt x="1244" y="1744"/>
                      </a:lnTo>
                      <a:lnTo>
                        <a:pt x="1255" y="1749"/>
                      </a:lnTo>
                      <a:lnTo>
                        <a:pt x="1255" y="1753"/>
                      </a:lnTo>
                      <a:lnTo>
                        <a:pt x="1258" y="1753"/>
                      </a:lnTo>
                      <a:lnTo>
                        <a:pt x="1258" y="1755"/>
                      </a:lnTo>
                      <a:lnTo>
                        <a:pt x="1262" y="1756"/>
                      </a:lnTo>
                      <a:lnTo>
                        <a:pt x="1262" y="1758"/>
                      </a:lnTo>
                      <a:lnTo>
                        <a:pt x="1264" y="1760"/>
                      </a:lnTo>
                      <a:lnTo>
                        <a:pt x="1264" y="1763"/>
                      </a:lnTo>
                      <a:lnTo>
                        <a:pt x="1272" y="1769"/>
                      </a:lnTo>
                      <a:lnTo>
                        <a:pt x="1274" y="1774"/>
                      </a:lnTo>
                      <a:lnTo>
                        <a:pt x="1283" y="1781"/>
                      </a:lnTo>
                      <a:lnTo>
                        <a:pt x="1283" y="1784"/>
                      </a:lnTo>
                      <a:lnTo>
                        <a:pt x="1285" y="1784"/>
                      </a:lnTo>
                      <a:lnTo>
                        <a:pt x="1285" y="1786"/>
                      </a:lnTo>
                      <a:lnTo>
                        <a:pt x="1288" y="1790"/>
                      </a:lnTo>
                      <a:lnTo>
                        <a:pt x="1288" y="1791"/>
                      </a:lnTo>
                      <a:lnTo>
                        <a:pt x="1290" y="1793"/>
                      </a:lnTo>
                      <a:lnTo>
                        <a:pt x="1292" y="1798"/>
                      </a:lnTo>
                      <a:lnTo>
                        <a:pt x="1295" y="1802"/>
                      </a:lnTo>
                      <a:lnTo>
                        <a:pt x="1295" y="1809"/>
                      </a:lnTo>
                      <a:lnTo>
                        <a:pt x="1295" y="1809"/>
                      </a:lnTo>
                      <a:lnTo>
                        <a:pt x="1297" y="1814"/>
                      </a:lnTo>
                      <a:lnTo>
                        <a:pt x="1297" y="1814"/>
                      </a:lnTo>
                      <a:lnTo>
                        <a:pt x="1297" y="1821"/>
                      </a:lnTo>
                      <a:lnTo>
                        <a:pt x="1299" y="1821"/>
                      </a:lnTo>
                      <a:lnTo>
                        <a:pt x="1299" y="1824"/>
                      </a:lnTo>
                      <a:lnTo>
                        <a:pt x="1300" y="1824"/>
                      </a:lnTo>
                      <a:lnTo>
                        <a:pt x="1300" y="1826"/>
                      </a:lnTo>
                      <a:lnTo>
                        <a:pt x="1300" y="1826"/>
                      </a:lnTo>
                      <a:lnTo>
                        <a:pt x="1300" y="1833"/>
                      </a:lnTo>
                      <a:lnTo>
                        <a:pt x="1300" y="1833"/>
                      </a:lnTo>
                      <a:lnTo>
                        <a:pt x="1300" y="1833"/>
                      </a:lnTo>
                      <a:lnTo>
                        <a:pt x="1300" y="1835"/>
                      </a:lnTo>
                      <a:lnTo>
                        <a:pt x="1304" y="1837"/>
                      </a:lnTo>
                      <a:lnTo>
                        <a:pt x="1304" y="1838"/>
                      </a:lnTo>
                      <a:lnTo>
                        <a:pt x="1304" y="1840"/>
                      </a:lnTo>
                      <a:lnTo>
                        <a:pt x="1306" y="1840"/>
                      </a:lnTo>
                      <a:lnTo>
                        <a:pt x="1307" y="1840"/>
                      </a:lnTo>
                      <a:lnTo>
                        <a:pt x="1307" y="1844"/>
                      </a:lnTo>
                      <a:lnTo>
                        <a:pt x="1307" y="1847"/>
                      </a:lnTo>
                      <a:lnTo>
                        <a:pt x="1307" y="1851"/>
                      </a:lnTo>
                      <a:lnTo>
                        <a:pt x="1309" y="1852"/>
                      </a:lnTo>
                      <a:lnTo>
                        <a:pt x="1311" y="1852"/>
                      </a:lnTo>
                      <a:lnTo>
                        <a:pt x="1313" y="1852"/>
                      </a:lnTo>
                      <a:lnTo>
                        <a:pt x="1313" y="1859"/>
                      </a:lnTo>
                      <a:lnTo>
                        <a:pt x="1314" y="1859"/>
                      </a:lnTo>
                      <a:lnTo>
                        <a:pt x="1314" y="1863"/>
                      </a:lnTo>
                      <a:lnTo>
                        <a:pt x="1316" y="1865"/>
                      </a:lnTo>
                      <a:lnTo>
                        <a:pt x="1318" y="1865"/>
                      </a:lnTo>
                      <a:lnTo>
                        <a:pt x="1318" y="1870"/>
                      </a:lnTo>
                      <a:lnTo>
                        <a:pt x="1320" y="1877"/>
                      </a:lnTo>
                      <a:lnTo>
                        <a:pt x="1320" y="1882"/>
                      </a:lnTo>
                      <a:lnTo>
                        <a:pt x="1318" y="1882"/>
                      </a:lnTo>
                      <a:lnTo>
                        <a:pt x="1318" y="1886"/>
                      </a:lnTo>
                      <a:lnTo>
                        <a:pt x="1318" y="1887"/>
                      </a:lnTo>
                      <a:lnTo>
                        <a:pt x="1321" y="1887"/>
                      </a:lnTo>
                      <a:lnTo>
                        <a:pt x="1321" y="1889"/>
                      </a:lnTo>
                      <a:lnTo>
                        <a:pt x="1321" y="1889"/>
                      </a:lnTo>
                      <a:lnTo>
                        <a:pt x="1321" y="1891"/>
                      </a:lnTo>
                      <a:lnTo>
                        <a:pt x="1323" y="1891"/>
                      </a:lnTo>
                      <a:lnTo>
                        <a:pt x="1325" y="1894"/>
                      </a:lnTo>
                      <a:lnTo>
                        <a:pt x="1327" y="1896"/>
                      </a:lnTo>
                      <a:lnTo>
                        <a:pt x="1327" y="1898"/>
                      </a:lnTo>
                      <a:lnTo>
                        <a:pt x="1328" y="1898"/>
                      </a:lnTo>
                      <a:lnTo>
                        <a:pt x="1328" y="1901"/>
                      </a:lnTo>
                      <a:lnTo>
                        <a:pt x="1328" y="1901"/>
                      </a:lnTo>
                      <a:lnTo>
                        <a:pt x="1330" y="1907"/>
                      </a:lnTo>
                      <a:lnTo>
                        <a:pt x="1334" y="1907"/>
                      </a:lnTo>
                      <a:lnTo>
                        <a:pt x="1334" y="1910"/>
                      </a:lnTo>
                      <a:lnTo>
                        <a:pt x="1337" y="1910"/>
                      </a:lnTo>
                      <a:lnTo>
                        <a:pt x="1339" y="1913"/>
                      </a:lnTo>
                      <a:lnTo>
                        <a:pt x="1342" y="1913"/>
                      </a:lnTo>
                      <a:lnTo>
                        <a:pt x="1342" y="1915"/>
                      </a:lnTo>
                      <a:lnTo>
                        <a:pt x="1344" y="1917"/>
                      </a:lnTo>
                      <a:lnTo>
                        <a:pt x="1346" y="1919"/>
                      </a:lnTo>
                      <a:lnTo>
                        <a:pt x="1349" y="1920"/>
                      </a:lnTo>
                      <a:lnTo>
                        <a:pt x="1349" y="1922"/>
                      </a:lnTo>
                      <a:lnTo>
                        <a:pt x="1356" y="1926"/>
                      </a:lnTo>
                      <a:lnTo>
                        <a:pt x="1358" y="1927"/>
                      </a:lnTo>
                      <a:lnTo>
                        <a:pt x="1360" y="1927"/>
                      </a:lnTo>
                      <a:lnTo>
                        <a:pt x="1360" y="1927"/>
                      </a:lnTo>
                      <a:lnTo>
                        <a:pt x="1363" y="1927"/>
                      </a:lnTo>
                      <a:lnTo>
                        <a:pt x="1365" y="1931"/>
                      </a:lnTo>
                      <a:lnTo>
                        <a:pt x="1368" y="1931"/>
                      </a:lnTo>
                      <a:lnTo>
                        <a:pt x="1370" y="1933"/>
                      </a:lnTo>
                      <a:lnTo>
                        <a:pt x="1374" y="1934"/>
                      </a:lnTo>
                      <a:lnTo>
                        <a:pt x="1375" y="1936"/>
                      </a:lnTo>
                      <a:lnTo>
                        <a:pt x="1381" y="1936"/>
                      </a:lnTo>
                      <a:lnTo>
                        <a:pt x="1382" y="1940"/>
                      </a:lnTo>
                      <a:lnTo>
                        <a:pt x="1384" y="1940"/>
                      </a:lnTo>
                      <a:lnTo>
                        <a:pt x="1384" y="1940"/>
                      </a:lnTo>
                      <a:lnTo>
                        <a:pt x="1386" y="1940"/>
                      </a:lnTo>
                      <a:lnTo>
                        <a:pt x="1386" y="1941"/>
                      </a:lnTo>
                      <a:lnTo>
                        <a:pt x="1389" y="1941"/>
                      </a:lnTo>
                      <a:lnTo>
                        <a:pt x="1389" y="1943"/>
                      </a:lnTo>
                      <a:lnTo>
                        <a:pt x="1391" y="1943"/>
                      </a:lnTo>
                      <a:lnTo>
                        <a:pt x="1391" y="1945"/>
                      </a:lnTo>
                      <a:lnTo>
                        <a:pt x="1391" y="1945"/>
                      </a:lnTo>
                      <a:lnTo>
                        <a:pt x="1391" y="1945"/>
                      </a:lnTo>
                      <a:lnTo>
                        <a:pt x="1391" y="1947"/>
                      </a:lnTo>
                      <a:lnTo>
                        <a:pt x="1393" y="1948"/>
                      </a:lnTo>
                      <a:lnTo>
                        <a:pt x="1393" y="1952"/>
                      </a:lnTo>
                      <a:lnTo>
                        <a:pt x="1400" y="1955"/>
                      </a:lnTo>
                      <a:lnTo>
                        <a:pt x="1400" y="1959"/>
                      </a:lnTo>
                      <a:lnTo>
                        <a:pt x="1403" y="1961"/>
                      </a:lnTo>
                      <a:lnTo>
                        <a:pt x="1403" y="1973"/>
                      </a:lnTo>
                      <a:lnTo>
                        <a:pt x="1405" y="1989"/>
                      </a:lnTo>
                      <a:lnTo>
                        <a:pt x="1403" y="2006"/>
                      </a:lnTo>
                      <a:lnTo>
                        <a:pt x="1403" y="2009"/>
                      </a:lnTo>
                      <a:lnTo>
                        <a:pt x="1405" y="2013"/>
                      </a:lnTo>
                      <a:lnTo>
                        <a:pt x="1405" y="2018"/>
                      </a:lnTo>
                      <a:lnTo>
                        <a:pt x="1403" y="2018"/>
                      </a:lnTo>
                      <a:lnTo>
                        <a:pt x="1403" y="2023"/>
                      </a:lnTo>
                      <a:lnTo>
                        <a:pt x="1402" y="2023"/>
                      </a:lnTo>
                      <a:lnTo>
                        <a:pt x="1400" y="2048"/>
                      </a:lnTo>
                      <a:lnTo>
                        <a:pt x="1396" y="2050"/>
                      </a:lnTo>
                      <a:lnTo>
                        <a:pt x="1396" y="2053"/>
                      </a:lnTo>
                      <a:lnTo>
                        <a:pt x="1398" y="2055"/>
                      </a:lnTo>
                      <a:lnTo>
                        <a:pt x="1398" y="2057"/>
                      </a:lnTo>
                      <a:lnTo>
                        <a:pt x="1400" y="2058"/>
                      </a:lnTo>
                      <a:lnTo>
                        <a:pt x="1396" y="2076"/>
                      </a:lnTo>
                      <a:lnTo>
                        <a:pt x="1396" y="2090"/>
                      </a:lnTo>
                      <a:lnTo>
                        <a:pt x="1396" y="2090"/>
                      </a:lnTo>
                      <a:lnTo>
                        <a:pt x="1398" y="2097"/>
                      </a:lnTo>
                      <a:lnTo>
                        <a:pt x="1396" y="2097"/>
                      </a:lnTo>
                      <a:lnTo>
                        <a:pt x="1396" y="2102"/>
                      </a:lnTo>
                      <a:lnTo>
                        <a:pt x="1395" y="2102"/>
                      </a:lnTo>
                      <a:lnTo>
                        <a:pt x="1395" y="2106"/>
                      </a:lnTo>
                      <a:lnTo>
                        <a:pt x="1396" y="2107"/>
                      </a:lnTo>
                      <a:lnTo>
                        <a:pt x="1396" y="2111"/>
                      </a:lnTo>
                      <a:lnTo>
                        <a:pt x="1395" y="2111"/>
                      </a:lnTo>
                      <a:lnTo>
                        <a:pt x="1395" y="2114"/>
                      </a:lnTo>
                      <a:lnTo>
                        <a:pt x="1393" y="2114"/>
                      </a:lnTo>
                      <a:lnTo>
                        <a:pt x="1393" y="2116"/>
                      </a:lnTo>
                      <a:lnTo>
                        <a:pt x="1395" y="2116"/>
                      </a:lnTo>
                      <a:lnTo>
                        <a:pt x="1395" y="2118"/>
                      </a:lnTo>
                      <a:lnTo>
                        <a:pt x="1393" y="2126"/>
                      </a:lnTo>
                      <a:lnTo>
                        <a:pt x="1391" y="2128"/>
                      </a:lnTo>
                      <a:lnTo>
                        <a:pt x="1391" y="2139"/>
                      </a:lnTo>
                      <a:lnTo>
                        <a:pt x="1389" y="2140"/>
                      </a:lnTo>
                      <a:lnTo>
                        <a:pt x="1389" y="2149"/>
                      </a:lnTo>
                      <a:lnTo>
                        <a:pt x="1388" y="2149"/>
                      </a:lnTo>
                      <a:lnTo>
                        <a:pt x="1388" y="2151"/>
                      </a:lnTo>
                      <a:lnTo>
                        <a:pt x="1388" y="2151"/>
                      </a:lnTo>
                      <a:lnTo>
                        <a:pt x="1388" y="2156"/>
                      </a:lnTo>
                      <a:lnTo>
                        <a:pt x="1386" y="2156"/>
                      </a:lnTo>
                      <a:lnTo>
                        <a:pt x="1386" y="2160"/>
                      </a:lnTo>
                      <a:lnTo>
                        <a:pt x="1384" y="2160"/>
                      </a:lnTo>
                      <a:lnTo>
                        <a:pt x="1384" y="2163"/>
                      </a:lnTo>
                      <a:lnTo>
                        <a:pt x="1386" y="2167"/>
                      </a:lnTo>
                      <a:lnTo>
                        <a:pt x="1386" y="2168"/>
                      </a:lnTo>
                      <a:lnTo>
                        <a:pt x="1388" y="2172"/>
                      </a:lnTo>
                      <a:lnTo>
                        <a:pt x="1389" y="2174"/>
                      </a:lnTo>
                      <a:lnTo>
                        <a:pt x="1389" y="2177"/>
                      </a:lnTo>
                      <a:lnTo>
                        <a:pt x="1388" y="2177"/>
                      </a:lnTo>
                      <a:lnTo>
                        <a:pt x="1388" y="2188"/>
                      </a:lnTo>
                      <a:lnTo>
                        <a:pt x="1386" y="2189"/>
                      </a:lnTo>
                      <a:lnTo>
                        <a:pt x="1384" y="2195"/>
                      </a:lnTo>
                      <a:lnTo>
                        <a:pt x="1384" y="2195"/>
                      </a:lnTo>
                      <a:lnTo>
                        <a:pt x="1388" y="2210"/>
                      </a:lnTo>
                      <a:lnTo>
                        <a:pt x="1388" y="2210"/>
                      </a:lnTo>
                      <a:lnTo>
                        <a:pt x="1388" y="2210"/>
                      </a:lnTo>
                      <a:lnTo>
                        <a:pt x="1388" y="2212"/>
                      </a:lnTo>
                      <a:lnTo>
                        <a:pt x="1388" y="2212"/>
                      </a:lnTo>
                      <a:lnTo>
                        <a:pt x="1388" y="2235"/>
                      </a:lnTo>
                      <a:lnTo>
                        <a:pt x="1384" y="2235"/>
                      </a:lnTo>
                      <a:lnTo>
                        <a:pt x="1384" y="2236"/>
                      </a:lnTo>
                      <a:lnTo>
                        <a:pt x="1382" y="2236"/>
                      </a:lnTo>
                      <a:lnTo>
                        <a:pt x="1382" y="2238"/>
                      </a:lnTo>
                      <a:lnTo>
                        <a:pt x="1382" y="2243"/>
                      </a:lnTo>
                      <a:lnTo>
                        <a:pt x="1381" y="2245"/>
                      </a:lnTo>
                      <a:lnTo>
                        <a:pt x="1381" y="2245"/>
                      </a:lnTo>
                      <a:lnTo>
                        <a:pt x="1381" y="2245"/>
                      </a:lnTo>
                      <a:lnTo>
                        <a:pt x="1381" y="2245"/>
                      </a:lnTo>
                      <a:lnTo>
                        <a:pt x="1382" y="2245"/>
                      </a:lnTo>
                      <a:lnTo>
                        <a:pt x="1382" y="2247"/>
                      </a:lnTo>
                      <a:lnTo>
                        <a:pt x="1382" y="2249"/>
                      </a:lnTo>
                      <a:lnTo>
                        <a:pt x="1381" y="2249"/>
                      </a:lnTo>
                      <a:lnTo>
                        <a:pt x="1381" y="2252"/>
                      </a:lnTo>
                      <a:lnTo>
                        <a:pt x="1377" y="2256"/>
                      </a:lnTo>
                      <a:lnTo>
                        <a:pt x="1377" y="2264"/>
                      </a:lnTo>
                      <a:lnTo>
                        <a:pt x="1375" y="2264"/>
                      </a:lnTo>
                      <a:lnTo>
                        <a:pt x="1375" y="2268"/>
                      </a:lnTo>
                      <a:lnTo>
                        <a:pt x="1375" y="2268"/>
                      </a:lnTo>
                      <a:lnTo>
                        <a:pt x="1372" y="2277"/>
                      </a:lnTo>
                      <a:lnTo>
                        <a:pt x="1370" y="2277"/>
                      </a:lnTo>
                      <a:lnTo>
                        <a:pt x="1370" y="2278"/>
                      </a:lnTo>
                      <a:lnTo>
                        <a:pt x="1370" y="2278"/>
                      </a:lnTo>
                      <a:lnTo>
                        <a:pt x="1368" y="2282"/>
                      </a:lnTo>
                      <a:lnTo>
                        <a:pt x="1370" y="2284"/>
                      </a:lnTo>
                      <a:lnTo>
                        <a:pt x="1370" y="2284"/>
                      </a:lnTo>
                      <a:lnTo>
                        <a:pt x="1372" y="2285"/>
                      </a:lnTo>
                      <a:lnTo>
                        <a:pt x="1370" y="2298"/>
                      </a:lnTo>
                      <a:lnTo>
                        <a:pt x="1368" y="2299"/>
                      </a:lnTo>
                      <a:lnTo>
                        <a:pt x="1368" y="2301"/>
                      </a:lnTo>
                      <a:lnTo>
                        <a:pt x="1367" y="2303"/>
                      </a:lnTo>
                      <a:lnTo>
                        <a:pt x="1365" y="2305"/>
                      </a:lnTo>
                      <a:lnTo>
                        <a:pt x="1365" y="2308"/>
                      </a:lnTo>
                      <a:lnTo>
                        <a:pt x="1365" y="2310"/>
                      </a:lnTo>
                      <a:lnTo>
                        <a:pt x="1360" y="2311"/>
                      </a:lnTo>
                      <a:lnTo>
                        <a:pt x="1363" y="2322"/>
                      </a:lnTo>
                      <a:lnTo>
                        <a:pt x="1360" y="2322"/>
                      </a:lnTo>
                      <a:lnTo>
                        <a:pt x="1358" y="2322"/>
                      </a:lnTo>
                      <a:lnTo>
                        <a:pt x="1356" y="2324"/>
                      </a:lnTo>
                      <a:lnTo>
                        <a:pt x="1354" y="2324"/>
                      </a:lnTo>
                      <a:lnTo>
                        <a:pt x="1354" y="2327"/>
                      </a:lnTo>
                      <a:lnTo>
                        <a:pt x="1358" y="2327"/>
                      </a:lnTo>
                      <a:lnTo>
                        <a:pt x="1356" y="2329"/>
                      </a:lnTo>
                      <a:lnTo>
                        <a:pt x="1356" y="2331"/>
                      </a:lnTo>
                      <a:lnTo>
                        <a:pt x="1356" y="2332"/>
                      </a:lnTo>
                      <a:lnTo>
                        <a:pt x="1356" y="2334"/>
                      </a:lnTo>
                      <a:lnTo>
                        <a:pt x="1360" y="2336"/>
                      </a:lnTo>
                      <a:lnTo>
                        <a:pt x="1360" y="2339"/>
                      </a:lnTo>
                      <a:lnTo>
                        <a:pt x="1360" y="2341"/>
                      </a:lnTo>
                      <a:lnTo>
                        <a:pt x="1358" y="2343"/>
                      </a:lnTo>
                      <a:lnTo>
                        <a:pt x="1358" y="2345"/>
                      </a:lnTo>
                      <a:lnTo>
                        <a:pt x="1358" y="2346"/>
                      </a:lnTo>
                      <a:lnTo>
                        <a:pt x="1358" y="2346"/>
                      </a:lnTo>
                      <a:lnTo>
                        <a:pt x="1358" y="2348"/>
                      </a:lnTo>
                      <a:lnTo>
                        <a:pt x="1360" y="2348"/>
                      </a:lnTo>
                      <a:lnTo>
                        <a:pt x="1360" y="2350"/>
                      </a:lnTo>
                      <a:lnTo>
                        <a:pt x="1360" y="2350"/>
                      </a:lnTo>
                      <a:lnTo>
                        <a:pt x="1358" y="2350"/>
                      </a:lnTo>
                      <a:lnTo>
                        <a:pt x="1358" y="2350"/>
                      </a:lnTo>
                      <a:lnTo>
                        <a:pt x="1360" y="2350"/>
                      </a:lnTo>
                      <a:lnTo>
                        <a:pt x="1360" y="2352"/>
                      </a:lnTo>
                      <a:lnTo>
                        <a:pt x="1360" y="2357"/>
                      </a:lnTo>
                      <a:lnTo>
                        <a:pt x="1360" y="2357"/>
                      </a:lnTo>
                      <a:lnTo>
                        <a:pt x="1360" y="2360"/>
                      </a:lnTo>
                      <a:lnTo>
                        <a:pt x="1361" y="2360"/>
                      </a:lnTo>
                      <a:lnTo>
                        <a:pt x="1360" y="2373"/>
                      </a:lnTo>
                      <a:lnTo>
                        <a:pt x="1358" y="2373"/>
                      </a:lnTo>
                      <a:lnTo>
                        <a:pt x="1356" y="2374"/>
                      </a:lnTo>
                      <a:lnTo>
                        <a:pt x="1356" y="2374"/>
                      </a:lnTo>
                      <a:lnTo>
                        <a:pt x="1356" y="2383"/>
                      </a:lnTo>
                      <a:lnTo>
                        <a:pt x="1354" y="2383"/>
                      </a:lnTo>
                      <a:lnTo>
                        <a:pt x="1351" y="2397"/>
                      </a:lnTo>
                      <a:lnTo>
                        <a:pt x="1353" y="2397"/>
                      </a:lnTo>
                      <a:lnTo>
                        <a:pt x="1353" y="2406"/>
                      </a:lnTo>
                      <a:lnTo>
                        <a:pt x="1354" y="2406"/>
                      </a:lnTo>
                      <a:lnTo>
                        <a:pt x="1354" y="2411"/>
                      </a:lnTo>
                      <a:lnTo>
                        <a:pt x="1360" y="2411"/>
                      </a:lnTo>
                      <a:lnTo>
                        <a:pt x="1360" y="2408"/>
                      </a:lnTo>
                      <a:lnTo>
                        <a:pt x="1361" y="2406"/>
                      </a:lnTo>
                      <a:lnTo>
                        <a:pt x="1363" y="2404"/>
                      </a:lnTo>
                      <a:lnTo>
                        <a:pt x="1365" y="2404"/>
                      </a:lnTo>
                      <a:lnTo>
                        <a:pt x="1365" y="2406"/>
                      </a:lnTo>
                      <a:lnTo>
                        <a:pt x="1367" y="2406"/>
                      </a:lnTo>
                      <a:lnTo>
                        <a:pt x="1367" y="2408"/>
                      </a:lnTo>
                      <a:lnTo>
                        <a:pt x="1367" y="2408"/>
                      </a:lnTo>
                      <a:lnTo>
                        <a:pt x="1370" y="2408"/>
                      </a:lnTo>
                      <a:lnTo>
                        <a:pt x="1368" y="2411"/>
                      </a:lnTo>
                      <a:lnTo>
                        <a:pt x="1368" y="2411"/>
                      </a:lnTo>
                      <a:lnTo>
                        <a:pt x="1368" y="2413"/>
                      </a:lnTo>
                      <a:lnTo>
                        <a:pt x="1367" y="2413"/>
                      </a:lnTo>
                      <a:lnTo>
                        <a:pt x="1367" y="2414"/>
                      </a:lnTo>
                      <a:lnTo>
                        <a:pt x="1365" y="2414"/>
                      </a:lnTo>
                      <a:lnTo>
                        <a:pt x="1367" y="2420"/>
                      </a:lnTo>
                      <a:lnTo>
                        <a:pt x="1365" y="2423"/>
                      </a:lnTo>
                      <a:lnTo>
                        <a:pt x="1365" y="2427"/>
                      </a:lnTo>
                      <a:lnTo>
                        <a:pt x="1365" y="2430"/>
                      </a:lnTo>
                      <a:lnTo>
                        <a:pt x="1367" y="2434"/>
                      </a:lnTo>
                      <a:lnTo>
                        <a:pt x="1367" y="2434"/>
                      </a:lnTo>
                      <a:lnTo>
                        <a:pt x="1367" y="2435"/>
                      </a:lnTo>
                      <a:lnTo>
                        <a:pt x="1367" y="2435"/>
                      </a:lnTo>
                      <a:lnTo>
                        <a:pt x="1365" y="2435"/>
                      </a:lnTo>
                      <a:lnTo>
                        <a:pt x="1365" y="2435"/>
                      </a:lnTo>
                      <a:lnTo>
                        <a:pt x="1365" y="2434"/>
                      </a:lnTo>
                      <a:lnTo>
                        <a:pt x="1363" y="2435"/>
                      </a:lnTo>
                      <a:lnTo>
                        <a:pt x="1363" y="2437"/>
                      </a:lnTo>
                      <a:lnTo>
                        <a:pt x="1361" y="2441"/>
                      </a:lnTo>
                      <a:lnTo>
                        <a:pt x="1360" y="2442"/>
                      </a:lnTo>
                      <a:lnTo>
                        <a:pt x="1363" y="2442"/>
                      </a:lnTo>
                      <a:lnTo>
                        <a:pt x="1363" y="2446"/>
                      </a:lnTo>
                      <a:lnTo>
                        <a:pt x="1363" y="2448"/>
                      </a:lnTo>
                      <a:lnTo>
                        <a:pt x="1365" y="2449"/>
                      </a:lnTo>
                      <a:lnTo>
                        <a:pt x="1367" y="2453"/>
                      </a:lnTo>
                      <a:lnTo>
                        <a:pt x="1363" y="2455"/>
                      </a:lnTo>
                      <a:lnTo>
                        <a:pt x="1358" y="2456"/>
                      </a:lnTo>
                      <a:lnTo>
                        <a:pt x="1358" y="2460"/>
                      </a:lnTo>
                      <a:lnTo>
                        <a:pt x="1360" y="2460"/>
                      </a:lnTo>
                      <a:lnTo>
                        <a:pt x="1361" y="2462"/>
                      </a:lnTo>
                      <a:lnTo>
                        <a:pt x="1361" y="2463"/>
                      </a:lnTo>
                      <a:lnTo>
                        <a:pt x="1361" y="2463"/>
                      </a:lnTo>
                      <a:lnTo>
                        <a:pt x="1360" y="2463"/>
                      </a:lnTo>
                      <a:lnTo>
                        <a:pt x="1360" y="2465"/>
                      </a:lnTo>
                      <a:lnTo>
                        <a:pt x="1354" y="2463"/>
                      </a:lnTo>
                      <a:lnTo>
                        <a:pt x="1356" y="2465"/>
                      </a:lnTo>
                      <a:lnTo>
                        <a:pt x="1356" y="2467"/>
                      </a:lnTo>
                      <a:lnTo>
                        <a:pt x="1358" y="2467"/>
                      </a:lnTo>
                      <a:lnTo>
                        <a:pt x="1358" y="2469"/>
                      </a:lnTo>
                      <a:lnTo>
                        <a:pt x="1354" y="2469"/>
                      </a:lnTo>
                      <a:lnTo>
                        <a:pt x="1356" y="2481"/>
                      </a:lnTo>
                      <a:lnTo>
                        <a:pt x="1354" y="2481"/>
                      </a:lnTo>
                      <a:lnTo>
                        <a:pt x="1354" y="2486"/>
                      </a:lnTo>
                      <a:lnTo>
                        <a:pt x="1358" y="2486"/>
                      </a:lnTo>
                      <a:lnTo>
                        <a:pt x="1356" y="2491"/>
                      </a:lnTo>
                      <a:lnTo>
                        <a:pt x="1354" y="2491"/>
                      </a:lnTo>
                      <a:lnTo>
                        <a:pt x="1354" y="2505"/>
                      </a:lnTo>
                      <a:lnTo>
                        <a:pt x="1353" y="2505"/>
                      </a:lnTo>
                      <a:lnTo>
                        <a:pt x="1353" y="2507"/>
                      </a:lnTo>
                      <a:lnTo>
                        <a:pt x="1351" y="2507"/>
                      </a:lnTo>
                      <a:lnTo>
                        <a:pt x="1351" y="2507"/>
                      </a:lnTo>
                      <a:lnTo>
                        <a:pt x="1351" y="2504"/>
                      </a:lnTo>
                      <a:lnTo>
                        <a:pt x="1346" y="2504"/>
                      </a:lnTo>
                      <a:lnTo>
                        <a:pt x="1346" y="2507"/>
                      </a:lnTo>
                      <a:lnTo>
                        <a:pt x="1342" y="2507"/>
                      </a:lnTo>
                      <a:lnTo>
                        <a:pt x="1342" y="2505"/>
                      </a:lnTo>
                      <a:lnTo>
                        <a:pt x="1342" y="2505"/>
                      </a:lnTo>
                      <a:lnTo>
                        <a:pt x="1344" y="2504"/>
                      </a:lnTo>
                      <a:lnTo>
                        <a:pt x="1344" y="2502"/>
                      </a:lnTo>
                      <a:lnTo>
                        <a:pt x="1342" y="2504"/>
                      </a:lnTo>
                      <a:lnTo>
                        <a:pt x="1340" y="2504"/>
                      </a:lnTo>
                      <a:lnTo>
                        <a:pt x="1339" y="2505"/>
                      </a:lnTo>
                      <a:lnTo>
                        <a:pt x="1339" y="2500"/>
                      </a:lnTo>
                      <a:lnTo>
                        <a:pt x="1337" y="2500"/>
                      </a:lnTo>
                      <a:lnTo>
                        <a:pt x="1337" y="2498"/>
                      </a:lnTo>
                      <a:lnTo>
                        <a:pt x="1328" y="2502"/>
                      </a:lnTo>
                      <a:lnTo>
                        <a:pt x="1330" y="2504"/>
                      </a:lnTo>
                      <a:lnTo>
                        <a:pt x="1332" y="2505"/>
                      </a:lnTo>
                      <a:lnTo>
                        <a:pt x="1330" y="2509"/>
                      </a:lnTo>
                      <a:lnTo>
                        <a:pt x="1330" y="2511"/>
                      </a:lnTo>
                      <a:lnTo>
                        <a:pt x="1328" y="2512"/>
                      </a:lnTo>
                      <a:lnTo>
                        <a:pt x="1327" y="2516"/>
                      </a:lnTo>
                      <a:lnTo>
                        <a:pt x="1327" y="2519"/>
                      </a:lnTo>
                      <a:lnTo>
                        <a:pt x="1328" y="2519"/>
                      </a:lnTo>
                      <a:lnTo>
                        <a:pt x="1328" y="2514"/>
                      </a:lnTo>
                      <a:lnTo>
                        <a:pt x="1334" y="2514"/>
                      </a:lnTo>
                      <a:lnTo>
                        <a:pt x="1334" y="2512"/>
                      </a:lnTo>
                      <a:lnTo>
                        <a:pt x="1334" y="2512"/>
                      </a:lnTo>
                      <a:lnTo>
                        <a:pt x="1334" y="2514"/>
                      </a:lnTo>
                      <a:lnTo>
                        <a:pt x="1334" y="2514"/>
                      </a:lnTo>
                      <a:lnTo>
                        <a:pt x="1332" y="2516"/>
                      </a:lnTo>
                      <a:lnTo>
                        <a:pt x="1332" y="2517"/>
                      </a:lnTo>
                      <a:lnTo>
                        <a:pt x="1332" y="2519"/>
                      </a:lnTo>
                      <a:lnTo>
                        <a:pt x="1334" y="2519"/>
                      </a:lnTo>
                      <a:lnTo>
                        <a:pt x="1339" y="2519"/>
                      </a:lnTo>
                      <a:lnTo>
                        <a:pt x="1339" y="2516"/>
                      </a:lnTo>
                      <a:lnTo>
                        <a:pt x="1342" y="2516"/>
                      </a:lnTo>
                      <a:lnTo>
                        <a:pt x="1344" y="2517"/>
                      </a:lnTo>
                      <a:lnTo>
                        <a:pt x="1346" y="2517"/>
                      </a:lnTo>
                      <a:lnTo>
                        <a:pt x="1346" y="2519"/>
                      </a:lnTo>
                      <a:lnTo>
                        <a:pt x="1349" y="2521"/>
                      </a:lnTo>
                      <a:lnTo>
                        <a:pt x="1347" y="2524"/>
                      </a:lnTo>
                      <a:lnTo>
                        <a:pt x="1349" y="2526"/>
                      </a:lnTo>
                      <a:lnTo>
                        <a:pt x="1347" y="2528"/>
                      </a:lnTo>
                      <a:lnTo>
                        <a:pt x="1347" y="2530"/>
                      </a:lnTo>
                      <a:lnTo>
                        <a:pt x="1347" y="2530"/>
                      </a:lnTo>
                      <a:lnTo>
                        <a:pt x="1346" y="2533"/>
                      </a:lnTo>
                      <a:lnTo>
                        <a:pt x="1347" y="2533"/>
                      </a:lnTo>
                      <a:lnTo>
                        <a:pt x="1347" y="2533"/>
                      </a:lnTo>
                      <a:lnTo>
                        <a:pt x="1349" y="2535"/>
                      </a:lnTo>
                      <a:lnTo>
                        <a:pt x="1349" y="2535"/>
                      </a:lnTo>
                      <a:lnTo>
                        <a:pt x="1349" y="2537"/>
                      </a:lnTo>
                      <a:lnTo>
                        <a:pt x="1346" y="2537"/>
                      </a:lnTo>
                      <a:lnTo>
                        <a:pt x="1346" y="2537"/>
                      </a:lnTo>
                      <a:lnTo>
                        <a:pt x="1344" y="2535"/>
                      </a:lnTo>
                      <a:lnTo>
                        <a:pt x="1344" y="2537"/>
                      </a:lnTo>
                      <a:lnTo>
                        <a:pt x="1342" y="2537"/>
                      </a:lnTo>
                      <a:lnTo>
                        <a:pt x="1342" y="2540"/>
                      </a:lnTo>
                      <a:lnTo>
                        <a:pt x="1344" y="2540"/>
                      </a:lnTo>
                      <a:lnTo>
                        <a:pt x="1344" y="2552"/>
                      </a:lnTo>
                      <a:lnTo>
                        <a:pt x="1346" y="2552"/>
                      </a:lnTo>
                      <a:lnTo>
                        <a:pt x="1346" y="2556"/>
                      </a:lnTo>
                      <a:lnTo>
                        <a:pt x="1344" y="2556"/>
                      </a:lnTo>
                      <a:lnTo>
                        <a:pt x="1342" y="2570"/>
                      </a:lnTo>
                      <a:lnTo>
                        <a:pt x="1346" y="2570"/>
                      </a:lnTo>
                      <a:lnTo>
                        <a:pt x="1346" y="2566"/>
                      </a:lnTo>
                      <a:lnTo>
                        <a:pt x="1347" y="2566"/>
                      </a:lnTo>
                      <a:lnTo>
                        <a:pt x="1349" y="2565"/>
                      </a:lnTo>
                      <a:lnTo>
                        <a:pt x="1351" y="2565"/>
                      </a:lnTo>
                      <a:lnTo>
                        <a:pt x="1349" y="2568"/>
                      </a:lnTo>
                      <a:lnTo>
                        <a:pt x="1347" y="2568"/>
                      </a:lnTo>
                      <a:lnTo>
                        <a:pt x="1347" y="2570"/>
                      </a:lnTo>
                      <a:lnTo>
                        <a:pt x="1349" y="2573"/>
                      </a:lnTo>
                      <a:lnTo>
                        <a:pt x="1346" y="2573"/>
                      </a:lnTo>
                      <a:lnTo>
                        <a:pt x="1346" y="2575"/>
                      </a:lnTo>
                      <a:lnTo>
                        <a:pt x="1344" y="2575"/>
                      </a:lnTo>
                      <a:lnTo>
                        <a:pt x="1342" y="2577"/>
                      </a:lnTo>
                      <a:lnTo>
                        <a:pt x="1342" y="2582"/>
                      </a:lnTo>
                      <a:lnTo>
                        <a:pt x="1342" y="2582"/>
                      </a:lnTo>
                      <a:lnTo>
                        <a:pt x="1340" y="2584"/>
                      </a:lnTo>
                      <a:lnTo>
                        <a:pt x="1340" y="2587"/>
                      </a:lnTo>
                      <a:lnTo>
                        <a:pt x="1339" y="2591"/>
                      </a:lnTo>
                      <a:lnTo>
                        <a:pt x="1342" y="2591"/>
                      </a:lnTo>
                      <a:lnTo>
                        <a:pt x="1346" y="2593"/>
                      </a:lnTo>
                      <a:lnTo>
                        <a:pt x="1349" y="2594"/>
                      </a:lnTo>
                      <a:lnTo>
                        <a:pt x="1346" y="2594"/>
                      </a:lnTo>
                      <a:lnTo>
                        <a:pt x="1346" y="2598"/>
                      </a:lnTo>
                      <a:lnTo>
                        <a:pt x="1347" y="2598"/>
                      </a:lnTo>
                      <a:lnTo>
                        <a:pt x="1349" y="2600"/>
                      </a:lnTo>
                      <a:lnTo>
                        <a:pt x="1351" y="2600"/>
                      </a:lnTo>
                      <a:lnTo>
                        <a:pt x="1353" y="2600"/>
                      </a:lnTo>
                      <a:lnTo>
                        <a:pt x="1353" y="2601"/>
                      </a:lnTo>
                      <a:lnTo>
                        <a:pt x="1349" y="2603"/>
                      </a:lnTo>
                      <a:lnTo>
                        <a:pt x="1346" y="2605"/>
                      </a:lnTo>
                      <a:lnTo>
                        <a:pt x="1346" y="2608"/>
                      </a:lnTo>
                      <a:lnTo>
                        <a:pt x="1346" y="2610"/>
                      </a:lnTo>
                      <a:lnTo>
                        <a:pt x="1347" y="2610"/>
                      </a:lnTo>
                      <a:lnTo>
                        <a:pt x="1347" y="2610"/>
                      </a:lnTo>
                      <a:lnTo>
                        <a:pt x="1349" y="2612"/>
                      </a:lnTo>
                      <a:lnTo>
                        <a:pt x="1351" y="2612"/>
                      </a:lnTo>
                      <a:lnTo>
                        <a:pt x="1351" y="2617"/>
                      </a:lnTo>
                      <a:lnTo>
                        <a:pt x="1351" y="2617"/>
                      </a:lnTo>
                      <a:lnTo>
                        <a:pt x="1351" y="2619"/>
                      </a:lnTo>
                      <a:lnTo>
                        <a:pt x="1347" y="2619"/>
                      </a:lnTo>
                      <a:lnTo>
                        <a:pt x="1347" y="2622"/>
                      </a:lnTo>
                      <a:lnTo>
                        <a:pt x="1346" y="2622"/>
                      </a:lnTo>
                      <a:lnTo>
                        <a:pt x="1344" y="2620"/>
                      </a:lnTo>
                      <a:lnTo>
                        <a:pt x="1342" y="2620"/>
                      </a:lnTo>
                      <a:lnTo>
                        <a:pt x="1342" y="2620"/>
                      </a:lnTo>
                      <a:lnTo>
                        <a:pt x="1340" y="2620"/>
                      </a:lnTo>
                      <a:lnTo>
                        <a:pt x="1342" y="2622"/>
                      </a:lnTo>
                      <a:lnTo>
                        <a:pt x="1342" y="2624"/>
                      </a:lnTo>
                      <a:lnTo>
                        <a:pt x="1346" y="2624"/>
                      </a:lnTo>
                      <a:lnTo>
                        <a:pt x="1346" y="2626"/>
                      </a:lnTo>
                      <a:lnTo>
                        <a:pt x="1346" y="2626"/>
                      </a:lnTo>
                      <a:lnTo>
                        <a:pt x="1347" y="2624"/>
                      </a:lnTo>
                      <a:lnTo>
                        <a:pt x="1347" y="2624"/>
                      </a:lnTo>
                      <a:lnTo>
                        <a:pt x="1349" y="2624"/>
                      </a:lnTo>
                      <a:lnTo>
                        <a:pt x="1351" y="2622"/>
                      </a:lnTo>
                      <a:lnTo>
                        <a:pt x="1353" y="2622"/>
                      </a:lnTo>
                      <a:lnTo>
                        <a:pt x="1353" y="2627"/>
                      </a:lnTo>
                      <a:lnTo>
                        <a:pt x="1354" y="2627"/>
                      </a:lnTo>
                      <a:lnTo>
                        <a:pt x="1354" y="2627"/>
                      </a:lnTo>
                      <a:lnTo>
                        <a:pt x="1358" y="2624"/>
                      </a:lnTo>
                      <a:lnTo>
                        <a:pt x="1358" y="2626"/>
                      </a:lnTo>
                      <a:lnTo>
                        <a:pt x="1360" y="2626"/>
                      </a:lnTo>
                      <a:lnTo>
                        <a:pt x="1360" y="2622"/>
                      </a:lnTo>
                      <a:lnTo>
                        <a:pt x="1360" y="2622"/>
                      </a:lnTo>
                      <a:lnTo>
                        <a:pt x="1361" y="2620"/>
                      </a:lnTo>
                      <a:lnTo>
                        <a:pt x="1361" y="2620"/>
                      </a:lnTo>
                      <a:lnTo>
                        <a:pt x="1361" y="2619"/>
                      </a:lnTo>
                      <a:lnTo>
                        <a:pt x="1363" y="2619"/>
                      </a:lnTo>
                      <a:lnTo>
                        <a:pt x="1363" y="2620"/>
                      </a:lnTo>
                      <a:lnTo>
                        <a:pt x="1365" y="2620"/>
                      </a:lnTo>
                      <a:lnTo>
                        <a:pt x="1367" y="2620"/>
                      </a:lnTo>
                      <a:lnTo>
                        <a:pt x="1367" y="2620"/>
                      </a:lnTo>
                      <a:lnTo>
                        <a:pt x="1370" y="2620"/>
                      </a:lnTo>
                      <a:lnTo>
                        <a:pt x="1370" y="2622"/>
                      </a:lnTo>
                      <a:lnTo>
                        <a:pt x="1367" y="2622"/>
                      </a:lnTo>
                      <a:lnTo>
                        <a:pt x="1367" y="2624"/>
                      </a:lnTo>
                      <a:lnTo>
                        <a:pt x="1365" y="2624"/>
                      </a:lnTo>
                      <a:lnTo>
                        <a:pt x="1365" y="2626"/>
                      </a:lnTo>
                      <a:lnTo>
                        <a:pt x="1361" y="2624"/>
                      </a:lnTo>
                      <a:lnTo>
                        <a:pt x="1361" y="2627"/>
                      </a:lnTo>
                      <a:lnTo>
                        <a:pt x="1361" y="2629"/>
                      </a:lnTo>
                      <a:lnTo>
                        <a:pt x="1360" y="2633"/>
                      </a:lnTo>
                      <a:lnTo>
                        <a:pt x="1358" y="2633"/>
                      </a:lnTo>
                      <a:lnTo>
                        <a:pt x="1358" y="2629"/>
                      </a:lnTo>
                      <a:lnTo>
                        <a:pt x="1356" y="2629"/>
                      </a:lnTo>
                      <a:lnTo>
                        <a:pt x="1354" y="2629"/>
                      </a:lnTo>
                      <a:lnTo>
                        <a:pt x="1353" y="2629"/>
                      </a:lnTo>
                      <a:lnTo>
                        <a:pt x="1351" y="2631"/>
                      </a:lnTo>
                      <a:lnTo>
                        <a:pt x="1351" y="2636"/>
                      </a:lnTo>
                      <a:lnTo>
                        <a:pt x="1353" y="2636"/>
                      </a:lnTo>
                      <a:lnTo>
                        <a:pt x="1351" y="2640"/>
                      </a:lnTo>
                      <a:lnTo>
                        <a:pt x="1354" y="2641"/>
                      </a:lnTo>
                      <a:lnTo>
                        <a:pt x="1353" y="2641"/>
                      </a:lnTo>
                      <a:lnTo>
                        <a:pt x="1353" y="2647"/>
                      </a:lnTo>
                      <a:lnTo>
                        <a:pt x="1354" y="2647"/>
                      </a:lnTo>
                      <a:lnTo>
                        <a:pt x="1354" y="2648"/>
                      </a:lnTo>
                      <a:lnTo>
                        <a:pt x="1358" y="2648"/>
                      </a:lnTo>
                      <a:lnTo>
                        <a:pt x="1358" y="2647"/>
                      </a:lnTo>
                      <a:lnTo>
                        <a:pt x="1358" y="2648"/>
                      </a:lnTo>
                      <a:lnTo>
                        <a:pt x="1360" y="2648"/>
                      </a:lnTo>
                      <a:lnTo>
                        <a:pt x="1360" y="2648"/>
                      </a:lnTo>
                      <a:lnTo>
                        <a:pt x="1360" y="2648"/>
                      </a:lnTo>
                      <a:lnTo>
                        <a:pt x="1360" y="2652"/>
                      </a:lnTo>
                      <a:lnTo>
                        <a:pt x="1367" y="2655"/>
                      </a:lnTo>
                      <a:lnTo>
                        <a:pt x="1367" y="2657"/>
                      </a:lnTo>
                      <a:lnTo>
                        <a:pt x="1370" y="2657"/>
                      </a:lnTo>
                      <a:lnTo>
                        <a:pt x="1368" y="2654"/>
                      </a:lnTo>
                      <a:lnTo>
                        <a:pt x="1370" y="2654"/>
                      </a:lnTo>
                      <a:lnTo>
                        <a:pt x="1370" y="2654"/>
                      </a:lnTo>
                      <a:lnTo>
                        <a:pt x="1370" y="2652"/>
                      </a:lnTo>
                      <a:lnTo>
                        <a:pt x="1372" y="2652"/>
                      </a:lnTo>
                      <a:lnTo>
                        <a:pt x="1372" y="2654"/>
                      </a:lnTo>
                      <a:lnTo>
                        <a:pt x="1372" y="2654"/>
                      </a:lnTo>
                      <a:lnTo>
                        <a:pt x="1372" y="2655"/>
                      </a:lnTo>
                      <a:lnTo>
                        <a:pt x="1372" y="2657"/>
                      </a:lnTo>
                      <a:lnTo>
                        <a:pt x="1372" y="2657"/>
                      </a:lnTo>
                      <a:lnTo>
                        <a:pt x="1375" y="2661"/>
                      </a:lnTo>
                      <a:lnTo>
                        <a:pt x="1377" y="2661"/>
                      </a:lnTo>
                      <a:lnTo>
                        <a:pt x="1379" y="2662"/>
                      </a:lnTo>
                      <a:lnTo>
                        <a:pt x="1382" y="2664"/>
                      </a:lnTo>
                      <a:lnTo>
                        <a:pt x="1384" y="2664"/>
                      </a:lnTo>
                      <a:lnTo>
                        <a:pt x="1386" y="2662"/>
                      </a:lnTo>
                      <a:lnTo>
                        <a:pt x="1388" y="2662"/>
                      </a:lnTo>
                      <a:lnTo>
                        <a:pt x="1388" y="2650"/>
                      </a:lnTo>
                      <a:lnTo>
                        <a:pt x="1388" y="2650"/>
                      </a:lnTo>
                      <a:lnTo>
                        <a:pt x="1388" y="2647"/>
                      </a:lnTo>
                      <a:lnTo>
                        <a:pt x="1389" y="2647"/>
                      </a:lnTo>
                      <a:lnTo>
                        <a:pt x="1389" y="2641"/>
                      </a:lnTo>
                      <a:lnTo>
                        <a:pt x="1391" y="2641"/>
                      </a:lnTo>
                      <a:lnTo>
                        <a:pt x="1391" y="2641"/>
                      </a:lnTo>
                      <a:lnTo>
                        <a:pt x="1389" y="2641"/>
                      </a:lnTo>
                      <a:lnTo>
                        <a:pt x="1389" y="2640"/>
                      </a:lnTo>
                      <a:lnTo>
                        <a:pt x="1403" y="2636"/>
                      </a:lnTo>
                      <a:lnTo>
                        <a:pt x="1403" y="2638"/>
                      </a:lnTo>
                      <a:lnTo>
                        <a:pt x="1407" y="2638"/>
                      </a:lnTo>
                      <a:lnTo>
                        <a:pt x="1412" y="2629"/>
                      </a:lnTo>
                      <a:lnTo>
                        <a:pt x="1424" y="2631"/>
                      </a:lnTo>
                      <a:lnTo>
                        <a:pt x="1424" y="2627"/>
                      </a:lnTo>
                      <a:lnTo>
                        <a:pt x="1423" y="2626"/>
                      </a:lnTo>
                      <a:lnTo>
                        <a:pt x="1421" y="2622"/>
                      </a:lnTo>
                      <a:lnTo>
                        <a:pt x="1421" y="2619"/>
                      </a:lnTo>
                      <a:lnTo>
                        <a:pt x="1414" y="2620"/>
                      </a:lnTo>
                      <a:lnTo>
                        <a:pt x="1414" y="2619"/>
                      </a:lnTo>
                      <a:lnTo>
                        <a:pt x="1414" y="2619"/>
                      </a:lnTo>
                      <a:lnTo>
                        <a:pt x="1414" y="2619"/>
                      </a:lnTo>
                      <a:lnTo>
                        <a:pt x="1412" y="2619"/>
                      </a:lnTo>
                      <a:lnTo>
                        <a:pt x="1417" y="2617"/>
                      </a:lnTo>
                      <a:lnTo>
                        <a:pt x="1417" y="2613"/>
                      </a:lnTo>
                      <a:lnTo>
                        <a:pt x="1416" y="2610"/>
                      </a:lnTo>
                      <a:lnTo>
                        <a:pt x="1414" y="2608"/>
                      </a:lnTo>
                      <a:lnTo>
                        <a:pt x="1414" y="2607"/>
                      </a:lnTo>
                      <a:lnTo>
                        <a:pt x="1412" y="2608"/>
                      </a:lnTo>
                      <a:lnTo>
                        <a:pt x="1412" y="2607"/>
                      </a:lnTo>
                      <a:lnTo>
                        <a:pt x="1412" y="2605"/>
                      </a:lnTo>
                      <a:lnTo>
                        <a:pt x="1414" y="2605"/>
                      </a:lnTo>
                      <a:lnTo>
                        <a:pt x="1414" y="2603"/>
                      </a:lnTo>
                      <a:lnTo>
                        <a:pt x="1416" y="2603"/>
                      </a:lnTo>
                      <a:lnTo>
                        <a:pt x="1417" y="2598"/>
                      </a:lnTo>
                      <a:lnTo>
                        <a:pt x="1417" y="2598"/>
                      </a:lnTo>
                      <a:lnTo>
                        <a:pt x="1421" y="2594"/>
                      </a:lnTo>
                      <a:lnTo>
                        <a:pt x="1423" y="2593"/>
                      </a:lnTo>
                      <a:lnTo>
                        <a:pt x="1424" y="2593"/>
                      </a:lnTo>
                      <a:lnTo>
                        <a:pt x="1424" y="2589"/>
                      </a:lnTo>
                      <a:lnTo>
                        <a:pt x="1423" y="2587"/>
                      </a:lnTo>
                      <a:lnTo>
                        <a:pt x="1423" y="2587"/>
                      </a:lnTo>
                      <a:lnTo>
                        <a:pt x="1419" y="2586"/>
                      </a:lnTo>
                      <a:lnTo>
                        <a:pt x="1419" y="2584"/>
                      </a:lnTo>
                      <a:lnTo>
                        <a:pt x="1419" y="2580"/>
                      </a:lnTo>
                      <a:lnTo>
                        <a:pt x="1421" y="2579"/>
                      </a:lnTo>
                      <a:lnTo>
                        <a:pt x="1421" y="2579"/>
                      </a:lnTo>
                      <a:lnTo>
                        <a:pt x="1423" y="2579"/>
                      </a:lnTo>
                      <a:lnTo>
                        <a:pt x="1423" y="2579"/>
                      </a:lnTo>
                      <a:lnTo>
                        <a:pt x="1426" y="2582"/>
                      </a:lnTo>
                      <a:lnTo>
                        <a:pt x="1426" y="2587"/>
                      </a:lnTo>
                      <a:lnTo>
                        <a:pt x="1430" y="2586"/>
                      </a:lnTo>
                      <a:lnTo>
                        <a:pt x="1433" y="2586"/>
                      </a:lnTo>
                      <a:lnTo>
                        <a:pt x="1435" y="2584"/>
                      </a:lnTo>
                      <a:lnTo>
                        <a:pt x="1436" y="2582"/>
                      </a:lnTo>
                      <a:lnTo>
                        <a:pt x="1436" y="2580"/>
                      </a:lnTo>
                      <a:lnTo>
                        <a:pt x="1436" y="2580"/>
                      </a:lnTo>
                      <a:lnTo>
                        <a:pt x="1438" y="2579"/>
                      </a:lnTo>
                      <a:lnTo>
                        <a:pt x="1438" y="2573"/>
                      </a:lnTo>
                      <a:lnTo>
                        <a:pt x="1436" y="2573"/>
                      </a:lnTo>
                      <a:lnTo>
                        <a:pt x="1436" y="2572"/>
                      </a:lnTo>
                      <a:lnTo>
                        <a:pt x="1433" y="2573"/>
                      </a:lnTo>
                      <a:lnTo>
                        <a:pt x="1435" y="2570"/>
                      </a:lnTo>
                      <a:lnTo>
                        <a:pt x="1435" y="2568"/>
                      </a:lnTo>
                      <a:lnTo>
                        <a:pt x="1436" y="2566"/>
                      </a:lnTo>
                      <a:lnTo>
                        <a:pt x="1436" y="2566"/>
                      </a:lnTo>
                      <a:lnTo>
                        <a:pt x="1438" y="2565"/>
                      </a:lnTo>
                      <a:lnTo>
                        <a:pt x="1440" y="2563"/>
                      </a:lnTo>
                      <a:lnTo>
                        <a:pt x="1442" y="2561"/>
                      </a:lnTo>
                      <a:lnTo>
                        <a:pt x="1443" y="2559"/>
                      </a:lnTo>
                      <a:lnTo>
                        <a:pt x="1443" y="2558"/>
                      </a:lnTo>
                      <a:lnTo>
                        <a:pt x="1445" y="2554"/>
                      </a:lnTo>
                      <a:lnTo>
                        <a:pt x="1447" y="2552"/>
                      </a:lnTo>
                      <a:lnTo>
                        <a:pt x="1450" y="2551"/>
                      </a:lnTo>
                      <a:lnTo>
                        <a:pt x="1452" y="2549"/>
                      </a:lnTo>
                      <a:lnTo>
                        <a:pt x="1452" y="2549"/>
                      </a:lnTo>
                      <a:lnTo>
                        <a:pt x="1456" y="2549"/>
                      </a:lnTo>
                      <a:lnTo>
                        <a:pt x="1457" y="2545"/>
                      </a:lnTo>
                      <a:lnTo>
                        <a:pt x="1459" y="2544"/>
                      </a:lnTo>
                      <a:lnTo>
                        <a:pt x="1463" y="2544"/>
                      </a:lnTo>
                      <a:lnTo>
                        <a:pt x="1464" y="2540"/>
                      </a:lnTo>
                      <a:lnTo>
                        <a:pt x="1464" y="2540"/>
                      </a:lnTo>
                      <a:lnTo>
                        <a:pt x="1466" y="2538"/>
                      </a:lnTo>
                      <a:lnTo>
                        <a:pt x="1459" y="2535"/>
                      </a:lnTo>
                      <a:lnTo>
                        <a:pt x="1459" y="2535"/>
                      </a:lnTo>
                      <a:lnTo>
                        <a:pt x="1457" y="2537"/>
                      </a:lnTo>
                      <a:lnTo>
                        <a:pt x="1457" y="2535"/>
                      </a:lnTo>
                      <a:lnTo>
                        <a:pt x="1461" y="2535"/>
                      </a:lnTo>
                      <a:lnTo>
                        <a:pt x="1461" y="2530"/>
                      </a:lnTo>
                      <a:lnTo>
                        <a:pt x="1461" y="2528"/>
                      </a:lnTo>
                      <a:lnTo>
                        <a:pt x="1461" y="2524"/>
                      </a:lnTo>
                      <a:lnTo>
                        <a:pt x="1459" y="2523"/>
                      </a:lnTo>
                      <a:lnTo>
                        <a:pt x="1457" y="2521"/>
                      </a:lnTo>
                      <a:lnTo>
                        <a:pt x="1454" y="2521"/>
                      </a:lnTo>
                      <a:lnTo>
                        <a:pt x="1454" y="2519"/>
                      </a:lnTo>
                      <a:lnTo>
                        <a:pt x="1449" y="2519"/>
                      </a:lnTo>
                      <a:lnTo>
                        <a:pt x="1447" y="2516"/>
                      </a:lnTo>
                      <a:lnTo>
                        <a:pt x="1447" y="2516"/>
                      </a:lnTo>
                      <a:lnTo>
                        <a:pt x="1445" y="2516"/>
                      </a:lnTo>
                      <a:lnTo>
                        <a:pt x="1443" y="2514"/>
                      </a:lnTo>
                      <a:lnTo>
                        <a:pt x="1442" y="2514"/>
                      </a:lnTo>
                      <a:lnTo>
                        <a:pt x="1440" y="2511"/>
                      </a:lnTo>
                      <a:lnTo>
                        <a:pt x="1440" y="2511"/>
                      </a:lnTo>
                      <a:lnTo>
                        <a:pt x="1438" y="2509"/>
                      </a:lnTo>
                      <a:lnTo>
                        <a:pt x="1438" y="2509"/>
                      </a:lnTo>
                      <a:lnTo>
                        <a:pt x="1436" y="2507"/>
                      </a:lnTo>
                      <a:lnTo>
                        <a:pt x="1436" y="2505"/>
                      </a:lnTo>
                      <a:lnTo>
                        <a:pt x="1436" y="2505"/>
                      </a:lnTo>
                      <a:lnTo>
                        <a:pt x="1435" y="2504"/>
                      </a:lnTo>
                      <a:lnTo>
                        <a:pt x="1436" y="2500"/>
                      </a:lnTo>
                      <a:lnTo>
                        <a:pt x="1436" y="2497"/>
                      </a:lnTo>
                      <a:lnTo>
                        <a:pt x="1438" y="2495"/>
                      </a:lnTo>
                      <a:lnTo>
                        <a:pt x="1442" y="2493"/>
                      </a:lnTo>
                      <a:lnTo>
                        <a:pt x="1442" y="2490"/>
                      </a:lnTo>
                      <a:lnTo>
                        <a:pt x="1445" y="2488"/>
                      </a:lnTo>
                      <a:lnTo>
                        <a:pt x="1449" y="2486"/>
                      </a:lnTo>
                      <a:lnTo>
                        <a:pt x="1450" y="2483"/>
                      </a:lnTo>
                      <a:lnTo>
                        <a:pt x="1454" y="2483"/>
                      </a:lnTo>
                      <a:lnTo>
                        <a:pt x="1454" y="2477"/>
                      </a:lnTo>
                      <a:lnTo>
                        <a:pt x="1459" y="2477"/>
                      </a:lnTo>
                      <a:lnTo>
                        <a:pt x="1463" y="2477"/>
                      </a:lnTo>
                      <a:lnTo>
                        <a:pt x="1468" y="2477"/>
                      </a:lnTo>
                      <a:lnTo>
                        <a:pt x="1468" y="2472"/>
                      </a:lnTo>
                      <a:lnTo>
                        <a:pt x="1466" y="2472"/>
                      </a:lnTo>
                      <a:lnTo>
                        <a:pt x="1466" y="2472"/>
                      </a:lnTo>
                      <a:lnTo>
                        <a:pt x="1466" y="2470"/>
                      </a:lnTo>
                      <a:lnTo>
                        <a:pt x="1464" y="2470"/>
                      </a:lnTo>
                      <a:lnTo>
                        <a:pt x="1464" y="2469"/>
                      </a:lnTo>
                      <a:lnTo>
                        <a:pt x="1466" y="2469"/>
                      </a:lnTo>
                      <a:lnTo>
                        <a:pt x="1468" y="2467"/>
                      </a:lnTo>
                      <a:lnTo>
                        <a:pt x="1468" y="2465"/>
                      </a:lnTo>
                      <a:lnTo>
                        <a:pt x="1471" y="2465"/>
                      </a:lnTo>
                      <a:lnTo>
                        <a:pt x="1471" y="2462"/>
                      </a:lnTo>
                      <a:lnTo>
                        <a:pt x="1471" y="2462"/>
                      </a:lnTo>
                      <a:lnTo>
                        <a:pt x="1471" y="2448"/>
                      </a:lnTo>
                      <a:lnTo>
                        <a:pt x="1471" y="2448"/>
                      </a:lnTo>
                      <a:lnTo>
                        <a:pt x="1475" y="2439"/>
                      </a:lnTo>
                      <a:lnTo>
                        <a:pt x="1477" y="2439"/>
                      </a:lnTo>
                      <a:lnTo>
                        <a:pt x="1478" y="2435"/>
                      </a:lnTo>
                      <a:lnTo>
                        <a:pt x="1484" y="2434"/>
                      </a:lnTo>
                      <a:lnTo>
                        <a:pt x="1485" y="2430"/>
                      </a:lnTo>
                      <a:lnTo>
                        <a:pt x="1484" y="2430"/>
                      </a:lnTo>
                      <a:lnTo>
                        <a:pt x="1482" y="2428"/>
                      </a:lnTo>
                      <a:lnTo>
                        <a:pt x="1478" y="2428"/>
                      </a:lnTo>
                      <a:lnTo>
                        <a:pt x="1478" y="2430"/>
                      </a:lnTo>
                      <a:lnTo>
                        <a:pt x="1478" y="2430"/>
                      </a:lnTo>
                      <a:lnTo>
                        <a:pt x="1477" y="2430"/>
                      </a:lnTo>
                      <a:lnTo>
                        <a:pt x="1477" y="2428"/>
                      </a:lnTo>
                      <a:lnTo>
                        <a:pt x="1475" y="2428"/>
                      </a:lnTo>
                      <a:lnTo>
                        <a:pt x="1475" y="2428"/>
                      </a:lnTo>
                      <a:lnTo>
                        <a:pt x="1477" y="2427"/>
                      </a:lnTo>
                      <a:lnTo>
                        <a:pt x="1478" y="2427"/>
                      </a:lnTo>
                      <a:lnTo>
                        <a:pt x="1484" y="2427"/>
                      </a:lnTo>
                      <a:lnTo>
                        <a:pt x="1485" y="2427"/>
                      </a:lnTo>
                      <a:lnTo>
                        <a:pt x="1489" y="2428"/>
                      </a:lnTo>
                      <a:lnTo>
                        <a:pt x="1489" y="2432"/>
                      </a:lnTo>
                      <a:lnTo>
                        <a:pt x="1492" y="2432"/>
                      </a:lnTo>
                      <a:lnTo>
                        <a:pt x="1494" y="2432"/>
                      </a:lnTo>
                      <a:lnTo>
                        <a:pt x="1496" y="2428"/>
                      </a:lnTo>
                      <a:lnTo>
                        <a:pt x="1496" y="2428"/>
                      </a:lnTo>
                      <a:lnTo>
                        <a:pt x="1496" y="2427"/>
                      </a:lnTo>
                      <a:lnTo>
                        <a:pt x="1498" y="2427"/>
                      </a:lnTo>
                      <a:lnTo>
                        <a:pt x="1498" y="2421"/>
                      </a:lnTo>
                      <a:lnTo>
                        <a:pt x="1496" y="2421"/>
                      </a:lnTo>
                      <a:lnTo>
                        <a:pt x="1496" y="2418"/>
                      </a:lnTo>
                      <a:lnTo>
                        <a:pt x="1489" y="2418"/>
                      </a:lnTo>
                      <a:lnTo>
                        <a:pt x="1489" y="2423"/>
                      </a:lnTo>
                      <a:lnTo>
                        <a:pt x="1485" y="2421"/>
                      </a:lnTo>
                      <a:lnTo>
                        <a:pt x="1482" y="2420"/>
                      </a:lnTo>
                      <a:lnTo>
                        <a:pt x="1480" y="2418"/>
                      </a:lnTo>
                      <a:lnTo>
                        <a:pt x="1477" y="2416"/>
                      </a:lnTo>
                      <a:lnTo>
                        <a:pt x="1478" y="2406"/>
                      </a:lnTo>
                      <a:lnTo>
                        <a:pt x="1471" y="2406"/>
                      </a:lnTo>
                      <a:lnTo>
                        <a:pt x="1471" y="2406"/>
                      </a:lnTo>
                      <a:lnTo>
                        <a:pt x="1471" y="2406"/>
                      </a:lnTo>
                      <a:lnTo>
                        <a:pt x="1473" y="2401"/>
                      </a:lnTo>
                      <a:lnTo>
                        <a:pt x="1475" y="2401"/>
                      </a:lnTo>
                      <a:lnTo>
                        <a:pt x="1475" y="2399"/>
                      </a:lnTo>
                      <a:lnTo>
                        <a:pt x="1475" y="2399"/>
                      </a:lnTo>
                      <a:lnTo>
                        <a:pt x="1475" y="2394"/>
                      </a:lnTo>
                      <a:lnTo>
                        <a:pt x="1475" y="2394"/>
                      </a:lnTo>
                      <a:lnTo>
                        <a:pt x="1475" y="2392"/>
                      </a:lnTo>
                      <a:lnTo>
                        <a:pt x="1477" y="2390"/>
                      </a:lnTo>
                      <a:lnTo>
                        <a:pt x="1478" y="2390"/>
                      </a:lnTo>
                      <a:lnTo>
                        <a:pt x="1480" y="2390"/>
                      </a:lnTo>
                      <a:lnTo>
                        <a:pt x="1480" y="2394"/>
                      </a:lnTo>
                      <a:lnTo>
                        <a:pt x="1485" y="2394"/>
                      </a:lnTo>
                      <a:lnTo>
                        <a:pt x="1485" y="2394"/>
                      </a:lnTo>
                      <a:lnTo>
                        <a:pt x="1487" y="2394"/>
                      </a:lnTo>
                      <a:lnTo>
                        <a:pt x="1487" y="2399"/>
                      </a:lnTo>
                      <a:lnTo>
                        <a:pt x="1498" y="2399"/>
                      </a:lnTo>
                      <a:lnTo>
                        <a:pt x="1498" y="2401"/>
                      </a:lnTo>
                      <a:lnTo>
                        <a:pt x="1498" y="2401"/>
                      </a:lnTo>
                      <a:lnTo>
                        <a:pt x="1499" y="2401"/>
                      </a:lnTo>
                      <a:lnTo>
                        <a:pt x="1499" y="2399"/>
                      </a:lnTo>
                      <a:lnTo>
                        <a:pt x="1503" y="2399"/>
                      </a:lnTo>
                      <a:lnTo>
                        <a:pt x="1503" y="2399"/>
                      </a:lnTo>
                      <a:lnTo>
                        <a:pt x="1505" y="2399"/>
                      </a:lnTo>
                      <a:lnTo>
                        <a:pt x="1506" y="2397"/>
                      </a:lnTo>
                      <a:lnTo>
                        <a:pt x="1506" y="2394"/>
                      </a:lnTo>
                      <a:lnTo>
                        <a:pt x="1508" y="2394"/>
                      </a:lnTo>
                      <a:lnTo>
                        <a:pt x="1512" y="2392"/>
                      </a:lnTo>
                      <a:lnTo>
                        <a:pt x="1513" y="2390"/>
                      </a:lnTo>
                      <a:lnTo>
                        <a:pt x="1513" y="2378"/>
                      </a:lnTo>
                      <a:lnTo>
                        <a:pt x="1513" y="2374"/>
                      </a:lnTo>
                      <a:lnTo>
                        <a:pt x="1513" y="2374"/>
                      </a:lnTo>
                      <a:lnTo>
                        <a:pt x="1513" y="2369"/>
                      </a:lnTo>
                      <a:lnTo>
                        <a:pt x="1515" y="2367"/>
                      </a:lnTo>
                      <a:lnTo>
                        <a:pt x="1517" y="2360"/>
                      </a:lnTo>
                      <a:lnTo>
                        <a:pt x="1513" y="2360"/>
                      </a:lnTo>
                      <a:lnTo>
                        <a:pt x="1512" y="2359"/>
                      </a:lnTo>
                      <a:lnTo>
                        <a:pt x="1510" y="2357"/>
                      </a:lnTo>
                      <a:lnTo>
                        <a:pt x="1510" y="2353"/>
                      </a:lnTo>
                      <a:lnTo>
                        <a:pt x="1510" y="2352"/>
                      </a:lnTo>
                      <a:lnTo>
                        <a:pt x="1510" y="2350"/>
                      </a:lnTo>
                      <a:lnTo>
                        <a:pt x="1512" y="2348"/>
                      </a:lnTo>
                      <a:lnTo>
                        <a:pt x="1513" y="2348"/>
                      </a:lnTo>
                      <a:lnTo>
                        <a:pt x="1515" y="2352"/>
                      </a:lnTo>
                      <a:lnTo>
                        <a:pt x="1517" y="2353"/>
                      </a:lnTo>
                      <a:lnTo>
                        <a:pt x="1520" y="2355"/>
                      </a:lnTo>
                      <a:lnTo>
                        <a:pt x="1520" y="2353"/>
                      </a:lnTo>
                      <a:lnTo>
                        <a:pt x="1520" y="2353"/>
                      </a:lnTo>
                      <a:lnTo>
                        <a:pt x="1519" y="2352"/>
                      </a:lnTo>
                      <a:lnTo>
                        <a:pt x="1519" y="2352"/>
                      </a:lnTo>
                      <a:lnTo>
                        <a:pt x="1522" y="2352"/>
                      </a:lnTo>
                      <a:lnTo>
                        <a:pt x="1527" y="2352"/>
                      </a:lnTo>
                      <a:lnTo>
                        <a:pt x="1531" y="2350"/>
                      </a:lnTo>
                      <a:lnTo>
                        <a:pt x="1534" y="2350"/>
                      </a:lnTo>
                      <a:lnTo>
                        <a:pt x="1534" y="2348"/>
                      </a:lnTo>
                      <a:lnTo>
                        <a:pt x="1546" y="2348"/>
                      </a:lnTo>
                      <a:lnTo>
                        <a:pt x="1546" y="2348"/>
                      </a:lnTo>
                      <a:lnTo>
                        <a:pt x="1552" y="2348"/>
                      </a:lnTo>
                      <a:lnTo>
                        <a:pt x="1552" y="2346"/>
                      </a:lnTo>
                      <a:lnTo>
                        <a:pt x="1557" y="2346"/>
                      </a:lnTo>
                      <a:lnTo>
                        <a:pt x="1559" y="2345"/>
                      </a:lnTo>
                      <a:lnTo>
                        <a:pt x="1562" y="2345"/>
                      </a:lnTo>
                      <a:lnTo>
                        <a:pt x="1562" y="2343"/>
                      </a:lnTo>
                      <a:lnTo>
                        <a:pt x="1564" y="2343"/>
                      </a:lnTo>
                      <a:lnTo>
                        <a:pt x="1564" y="2343"/>
                      </a:lnTo>
                      <a:lnTo>
                        <a:pt x="1571" y="2343"/>
                      </a:lnTo>
                      <a:lnTo>
                        <a:pt x="1571" y="2341"/>
                      </a:lnTo>
                      <a:lnTo>
                        <a:pt x="1573" y="2341"/>
                      </a:lnTo>
                      <a:lnTo>
                        <a:pt x="1574" y="2339"/>
                      </a:lnTo>
                      <a:lnTo>
                        <a:pt x="1576" y="2339"/>
                      </a:lnTo>
                      <a:lnTo>
                        <a:pt x="1576" y="2336"/>
                      </a:lnTo>
                      <a:lnTo>
                        <a:pt x="1580" y="2336"/>
                      </a:lnTo>
                      <a:lnTo>
                        <a:pt x="1581" y="2331"/>
                      </a:lnTo>
                      <a:lnTo>
                        <a:pt x="1585" y="2327"/>
                      </a:lnTo>
                      <a:lnTo>
                        <a:pt x="1585" y="2322"/>
                      </a:lnTo>
                      <a:lnTo>
                        <a:pt x="1588" y="2320"/>
                      </a:lnTo>
                      <a:lnTo>
                        <a:pt x="1588" y="2315"/>
                      </a:lnTo>
                      <a:lnTo>
                        <a:pt x="1590" y="2315"/>
                      </a:lnTo>
                      <a:lnTo>
                        <a:pt x="1590" y="2313"/>
                      </a:lnTo>
                      <a:lnTo>
                        <a:pt x="1592" y="2311"/>
                      </a:lnTo>
                      <a:lnTo>
                        <a:pt x="1594" y="2308"/>
                      </a:lnTo>
                      <a:lnTo>
                        <a:pt x="1594" y="2305"/>
                      </a:lnTo>
                      <a:lnTo>
                        <a:pt x="1594" y="2299"/>
                      </a:lnTo>
                      <a:lnTo>
                        <a:pt x="1590" y="2299"/>
                      </a:lnTo>
                      <a:lnTo>
                        <a:pt x="1588" y="2299"/>
                      </a:lnTo>
                      <a:lnTo>
                        <a:pt x="1585" y="2298"/>
                      </a:lnTo>
                      <a:lnTo>
                        <a:pt x="1585" y="2296"/>
                      </a:lnTo>
                      <a:lnTo>
                        <a:pt x="1585" y="2296"/>
                      </a:lnTo>
                      <a:lnTo>
                        <a:pt x="1583" y="2294"/>
                      </a:lnTo>
                      <a:lnTo>
                        <a:pt x="1581" y="2291"/>
                      </a:lnTo>
                      <a:lnTo>
                        <a:pt x="1581" y="2289"/>
                      </a:lnTo>
                      <a:lnTo>
                        <a:pt x="1581" y="2287"/>
                      </a:lnTo>
                      <a:lnTo>
                        <a:pt x="1585" y="2285"/>
                      </a:lnTo>
                      <a:lnTo>
                        <a:pt x="1583" y="2284"/>
                      </a:lnTo>
                      <a:lnTo>
                        <a:pt x="1583" y="2282"/>
                      </a:lnTo>
                      <a:lnTo>
                        <a:pt x="1581" y="2280"/>
                      </a:lnTo>
                      <a:lnTo>
                        <a:pt x="1581" y="2280"/>
                      </a:lnTo>
                      <a:lnTo>
                        <a:pt x="1580" y="2278"/>
                      </a:lnTo>
                      <a:lnTo>
                        <a:pt x="1578" y="2275"/>
                      </a:lnTo>
                      <a:lnTo>
                        <a:pt x="1576" y="2275"/>
                      </a:lnTo>
                      <a:lnTo>
                        <a:pt x="1576" y="2273"/>
                      </a:lnTo>
                      <a:lnTo>
                        <a:pt x="1571" y="2270"/>
                      </a:lnTo>
                      <a:lnTo>
                        <a:pt x="1571" y="2268"/>
                      </a:lnTo>
                      <a:lnTo>
                        <a:pt x="1571" y="2268"/>
                      </a:lnTo>
                      <a:lnTo>
                        <a:pt x="1569" y="2264"/>
                      </a:lnTo>
                      <a:lnTo>
                        <a:pt x="1569" y="2263"/>
                      </a:lnTo>
                      <a:lnTo>
                        <a:pt x="1569" y="2263"/>
                      </a:lnTo>
                      <a:lnTo>
                        <a:pt x="1566" y="2261"/>
                      </a:lnTo>
                      <a:lnTo>
                        <a:pt x="1567" y="2257"/>
                      </a:lnTo>
                      <a:lnTo>
                        <a:pt x="1566" y="2257"/>
                      </a:lnTo>
                      <a:lnTo>
                        <a:pt x="1564" y="2252"/>
                      </a:lnTo>
                      <a:lnTo>
                        <a:pt x="1566" y="2250"/>
                      </a:lnTo>
                      <a:lnTo>
                        <a:pt x="1566" y="2250"/>
                      </a:lnTo>
                      <a:lnTo>
                        <a:pt x="1567" y="2250"/>
                      </a:lnTo>
                      <a:lnTo>
                        <a:pt x="1569" y="2247"/>
                      </a:lnTo>
                      <a:lnTo>
                        <a:pt x="1569" y="2243"/>
                      </a:lnTo>
                      <a:lnTo>
                        <a:pt x="1569" y="2238"/>
                      </a:lnTo>
                      <a:lnTo>
                        <a:pt x="1569" y="2233"/>
                      </a:lnTo>
                      <a:lnTo>
                        <a:pt x="1571" y="2233"/>
                      </a:lnTo>
                      <a:lnTo>
                        <a:pt x="1571" y="2235"/>
                      </a:lnTo>
                      <a:lnTo>
                        <a:pt x="1571" y="2235"/>
                      </a:lnTo>
                      <a:lnTo>
                        <a:pt x="1571" y="2236"/>
                      </a:lnTo>
                      <a:lnTo>
                        <a:pt x="1571" y="2238"/>
                      </a:lnTo>
                      <a:lnTo>
                        <a:pt x="1571" y="2240"/>
                      </a:lnTo>
                      <a:lnTo>
                        <a:pt x="1571" y="2245"/>
                      </a:lnTo>
                      <a:lnTo>
                        <a:pt x="1571" y="2250"/>
                      </a:lnTo>
                      <a:lnTo>
                        <a:pt x="1571" y="2254"/>
                      </a:lnTo>
                      <a:lnTo>
                        <a:pt x="1574" y="2256"/>
                      </a:lnTo>
                      <a:lnTo>
                        <a:pt x="1574" y="2259"/>
                      </a:lnTo>
                      <a:lnTo>
                        <a:pt x="1576" y="2259"/>
                      </a:lnTo>
                      <a:lnTo>
                        <a:pt x="1576" y="2259"/>
                      </a:lnTo>
                      <a:lnTo>
                        <a:pt x="1580" y="2261"/>
                      </a:lnTo>
                      <a:lnTo>
                        <a:pt x="1580" y="2261"/>
                      </a:lnTo>
                      <a:lnTo>
                        <a:pt x="1583" y="2261"/>
                      </a:lnTo>
                      <a:lnTo>
                        <a:pt x="1588" y="2268"/>
                      </a:lnTo>
                      <a:lnTo>
                        <a:pt x="1595" y="2270"/>
                      </a:lnTo>
                      <a:lnTo>
                        <a:pt x="1597" y="2271"/>
                      </a:lnTo>
                      <a:lnTo>
                        <a:pt x="1604" y="2271"/>
                      </a:lnTo>
                      <a:lnTo>
                        <a:pt x="1604" y="2270"/>
                      </a:lnTo>
                      <a:lnTo>
                        <a:pt x="1608" y="2268"/>
                      </a:lnTo>
                      <a:lnTo>
                        <a:pt x="1611" y="2270"/>
                      </a:lnTo>
                      <a:lnTo>
                        <a:pt x="1615" y="2271"/>
                      </a:lnTo>
                      <a:lnTo>
                        <a:pt x="1618" y="2271"/>
                      </a:lnTo>
                      <a:lnTo>
                        <a:pt x="1622" y="2271"/>
                      </a:lnTo>
                      <a:lnTo>
                        <a:pt x="1622" y="2270"/>
                      </a:lnTo>
                      <a:lnTo>
                        <a:pt x="1632" y="2266"/>
                      </a:lnTo>
                      <a:lnTo>
                        <a:pt x="1632" y="2264"/>
                      </a:lnTo>
                      <a:lnTo>
                        <a:pt x="1634" y="2263"/>
                      </a:lnTo>
                      <a:lnTo>
                        <a:pt x="1634" y="2261"/>
                      </a:lnTo>
                      <a:lnTo>
                        <a:pt x="1635" y="2261"/>
                      </a:lnTo>
                      <a:lnTo>
                        <a:pt x="1637" y="2257"/>
                      </a:lnTo>
                      <a:lnTo>
                        <a:pt x="1637" y="2257"/>
                      </a:lnTo>
                      <a:lnTo>
                        <a:pt x="1639" y="2250"/>
                      </a:lnTo>
                      <a:lnTo>
                        <a:pt x="1641" y="2249"/>
                      </a:lnTo>
                      <a:lnTo>
                        <a:pt x="1641" y="2249"/>
                      </a:lnTo>
                      <a:lnTo>
                        <a:pt x="1642" y="2247"/>
                      </a:lnTo>
                      <a:lnTo>
                        <a:pt x="1642" y="2245"/>
                      </a:lnTo>
                      <a:lnTo>
                        <a:pt x="1648" y="2242"/>
                      </a:lnTo>
                      <a:lnTo>
                        <a:pt x="1648" y="2240"/>
                      </a:lnTo>
                      <a:lnTo>
                        <a:pt x="1649" y="2240"/>
                      </a:lnTo>
                      <a:lnTo>
                        <a:pt x="1649" y="2238"/>
                      </a:lnTo>
                      <a:lnTo>
                        <a:pt x="1649" y="2236"/>
                      </a:lnTo>
                      <a:lnTo>
                        <a:pt x="1651" y="2235"/>
                      </a:lnTo>
                      <a:lnTo>
                        <a:pt x="1651" y="2231"/>
                      </a:lnTo>
                      <a:lnTo>
                        <a:pt x="1651" y="2229"/>
                      </a:lnTo>
                      <a:lnTo>
                        <a:pt x="1649" y="2228"/>
                      </a:lnTo>
                      <a:lnTo>
                        <a:pt x="1649" y="2224"/>
                      </a:lnTo>
                      <a:lnTo>
                        <a:pt x="1649" y="2224"/>
                      </a:lnTo>
                      <a:lnTo>
                        <a:pt x="1651" y="2222"/>
                      </a:lnTo>
                      <a:lnTo>
                        <a:pt x="1653" y="2221"/>
                      </a:lnTo>
                      <a:lnTo>
                        <a:pt x="1653" y="2219"/>
                      </a:lnTo>
                      <a:lnTo>
                        <a:pt x="1655" y="2219"/>
                      </a:lnTo>
                      <a:lnTo>
                        <a:pt x="1655" y="2219"/>
                      </a:lnTo>
                      <a:lnTo>
                        <a:pt x="1655" y="2215"/>
                      </a:lnTo>
                      <a:lnTo>
                        <a:pt x="1658" y="2214"/>
                      </a:lnTo>
                      <a:lnTo>
                        <a:pt x="1660" y="2207"/>
                      </a:lnTo>
                      <a:lnTo>
                        <a:pt x="1663" y="2205"/>
                      </a:lnTo>
                      <a:lnTo>
                        <a:pt x="1663" y="2203"/>
                      </a:lnTo>
                      <a:lnTo>
                        <a:pt x="1667" y="2202"/>
                      </a:lnTo>
                      <a:lnTo>
                        <a:pt x="1669" y="2198"/>
                      </a:lnTo>
                      <a:lnTo>
                        <a:pt x="1669" y="2196"/>
                      </a:lnTo>
                      <a:lnTo>
                        <a:pt x="1669" y="2193"/>
                      </a:lnTo>
                      <a:lnTo>
                        <a:pt x="1670" y="2189"/>
                      </a:lnTo>
                      <a:lnTo>
                        <a:pt x="1672" y="2189"/>
                      </a:lnTo>
                      <a:lnTo>
                        <a:pt x="1674" y="2191"/>
                      </a:lnTo>
                      <a:lnTo>
                        <a:pt x="1676" y="2193"/>
                      </a:lnTo>
                      <a:lnTo>
                        <a:pt x="1677" y="2193"/>
                      </a:lnTo>
                      <a:lnTo>
                        <a:pt x="1677" y="2191"/>
                      </a:lnTo>
                      <a:lnTo>
                        <a:pt x="1679" y="2191"/>
                      </a:lnTo>
                      <a:lnTo>
                        <a:pt x="1679" y="2189"/>
                      </a:lnTo>
                      <a:lnTo>
                        <a:pt x="1679" y="2191"/>
                      </a:lnTo>
                      <a:lnTo>
                        <a:pt x="1681" y="2191"/>
                      </a:lnTo>
                      <a:lnTo>
                        <a:pt x="1679" y="2203"/>
                      </a:lnTo>
                      <a:lnTo>
                        <a:pt x="1677" y="2203"/>
                      </a:lnTo>
                      <a:lnTo>
                        <a:pt x="1677" y="2207"/>
                      </a:lnTo>
                      <a:lnTo>
                        <a:pt x="1676" y="2207"/>
                      </a:lnTo>
                      <a:lnTo>
                        <a:pt x="1676" y="2210"/>
                      </a:lnTo>
                      <a:lnTo>
                        <a:pt x="1674" y="2210"/>
                      </a:lnTo>
                      <a:lnTo>
                        <a:pt x="1672" y="2214"/>
                      </a:lnTo>
                      <a:lnTo>
                        <a:pt x="1676" y="2214"/>
                      </a:lnTo>
                      <a:lnTo>
                        <a:pt x="1676" y="2210"/>
                      </a:lnTo>
                      <a:lnTo>
                        <a:pt x="1676" y="2210"/>
                      </a:lnTo>
                      <a:lnTo>
                        <a:pt x="1677" y="2209"/>
                      </a:lnTo>
                      <a:lnTo>
                        <a:pt x="1679" y="2209"/>
                      </a:lnTo>
                      <a:lnTo>
                        <a:pt x="1679" y="2207"/>
                      </a:lnTo>
                      <a:lnTo>
                        <a:pt x="1681" y="2205"/>
                      </a:lnTo>
                      <a:lnTo>
                        <a:pt x="1681" y="2202"/>
                      </a:lnTo>
                      <a:lnTo>
                        <a:pt x="1681" y="2202"/>
                      </a:lnTo>
                      <a:lnTo>
                        <a:pt x="1681" y="2198"/>
                      </a:lnTo>
                      <a:lnTo>
                        <a:pt x="1683" y="2198"/>
                      </a:lnTo>
                      <a:lnTo>
                        <a:pt x="1683" y="2195"/>
                      </a:lnTo>
                      <a:lnTo>
                        <a:pt x="1684" y="2195"/>
                      </a:lnTo>
                      <a:lnTo>
                        <a:pt x="1684" y="2191"/>
                      </a:lnTo>
                      <a:lnTo>
                        <a:pt x="1684" y="2191"/>
                      </a:lnTo>
                      <a:lnTo>
                        <a:pt x="1684" y="2188"/>
                      </a:lnTo>
                      <a:lnTo>
                        <a:pt x="1686" y="2188"/>
                      </a:lnTo>
                      <a:lnTo>
                        <a:pt x="1686" y="2184"/>
                      </a:lnTo>
                      <a:lnTo>
                        <a:pt x="1688" y="2184"/>
                      </a:lnTo>
                      <a:lnTo>
                        <a:pt x="1688" y="2181"/>
                      </a:lnTo>
                      <a:lnTo>
                        <a:pt x="1688" y="2179"/>
                      </a:lnTo>
                      <a:lnTo>
                        <a:pt x="1690" y="2175"/>
                      </a:lnTo>
                      <a:lnTo>
                        <a:pt x="1691" y="2174"/>
                      </a:lnTo>
                      <a:lnTo>
                        <a:pt x="1691" y="2172"/>
                      </a:lnTo>
                      <a:lnTo>
                        <a:pt x="1697" y="2168"/>
                      </a:lnTo>
                      <a:lnTo>
                        <a:pt x="1697" y="2167"/>
                      </a:lnTo>
                      <a:lnTo>
                        <a:pt x="1702" y="2161"/>
                      </a:lnTo>
                      <a:lnTo>
                        <a:pt x="1702" y="2161"/>
                      </a:lnTo>
                      <a:lnTo>
                        <a:pt x="1705" y="2160"/>
                      </a:lnTo>
                      <a:lnTo>
                        <a:pt x="1705" y="2153"/>
                      </a:lnTo>
                      <a:lnTo>
                        <a:pt x="1709" y="2153"/>
                      </a:lnTo>
                      <a:lnTo>
                        <a:pt x="1709" y="2151"/>
                      </a:lnTo>
                      <a:lnTo>
                        <a:pt x="1707" y="2147"/>
                      </a:lnTo>
                      <a:lnTo>
                        <a:pt x="1707" y="2144"/>
                      </a:lnTo>
                      <a:lnTo>
                        <a:pt x="1709" y="2144"/>
                      </a:lnTo>
                      <a:lnTo>
                        <a:pt x="1707" y="2142"/>
                      </a:lnTo>
                      <a:lnTo>
                        <a:pt x="1707" y="2142"/>
                      </a:lnTo>
                      <a:lnTo>
                        <a:pt x="1707" y="2139"/>
                      </a:lnTo>
                      <a:lnTo>
                        <a:pt x="1709" y="2139"/>
                      </a:lnTo>
                      <a:lnTo>
                        <a:pt x="1709" y="2130"/>
                      </a:lnTo>
                      <a:lnTo>
                        <a:pt x="1707" y="2130"/>
                      </a:lnTo>
                      <a:lnTo>
                        <a:pt x="1707" y="2130"/>
                      </a:lnTo>
                      <a:lnTo>
                        <a:pt x="1705" y="2128"/>
                      </a:lnTo>
                      <a:lnTo>
                        <a:pt x="1705" y="2128"/>
                      </a:lnTo>
                      <a:lnTo>
                        <a:pt x="1705" y="2126"/>
                      </a:lnTo>
                      <a:lnTo>
                        <a:pt x="1705" y="2125"/>
                      </a:lnTo>
                      <a:lnTo>
                        <a:pt x="1705" y="2123"/>
                      </a:lnTo>
                      <a:lnTo>
                        <a:pt x="1704" y="2123"/>
                      </a:lnTo>
                      <a:lnTo>
                        <a:pt x="1704" y="2119"/>
                      </a:lnTo>
                      <a:lnTo>
                        <a:pt x="1705" y="2119"/>
                      </a:lnTo>
                      <a:lnTo>
                        <a:pt x="1705" y="2118"/>
                      </a:lnTo>
                      <a:lnTo>
                        <a:pt x="1705" y="2118"/>
                      </a:lnTo>
                      <a:lnTo>
                        <a:pt x="1704" y="2111"/>
                      </a:lnTo>
                      <a:lnTo>
                        <a:pt x="1705" y="2111"/>
                      </a:lnTo>
                      <a:lnTo>
                        <a:pt x="1705" y="2111"/>
                      </a:lnTo>
                      <a:lnTo>
                        <a:pt x="1704" y="2109"/>
                      </a:lnTo>
                      <a:lnTo>
                        <a:pt x="1704" y="2109"/>
                      </a:lnTo>
                      <a:lnTo>
                        <a:pt x="1702" y="2109"/>
                      </a:lnTo>
                      <a:lnTo>
                        <a:pt x="1702" y="2107"/>
                      </a:lnTo>
                      <a:lnTo>
                        <a:pt x="1704" y="2107"/>
                      </a:lnTo>
                      <a:lnTo>
                        <a:pt x="1704" y="2106"/>
                      </a:lnTo>
                      <a:lnTo>
                        <a:pt x="1705" y="2104"/>
                      </a:lnTo>
                      <a:lnTo>
                        <a:pt x="1707" y="2100"/>
                      </a:lnTo>
                      <a:lnTo>
                        <a:pt x="1707" y="2099"/>
                      </a:lnTo>
                      <a:lnTo>
                        <a:pt x="1705" y="2097"/>
                      </a:lnTo>
                      <a:lnTo>
                        <a:pt x="1709" y="2095"/>
                      </a:lnTo>
                      <a:lnTo>
                        <a:pt x="1714" y="2093"/>
                      </a:lnTo>
                      <a:lnTo>
                        <a:pt x="1716" y="2092"/>
                      </a:lnTo>
                      <a:lnTo>
                        <a:pt x="1718" y="2090"/>
                      </a:lnTo>
                      <a:lnTo>
                        <a:pt x="1719" y="2088"/>
                      </a:lnTo>
                      <a:lnTo>
                        <a:pt x="1721" y="2086"/>
                      </a:lnTo>
                      <a:lnTo>
                        <a:pt x="1724" y="2083"/>
                      </a:lnTo>
                      <a:lnTo>
                        <a:pt x="1728" y="2083"/>
                      </a:lnTo>
                      <a:lnTo>
                        <a:pt x="1730" y="2081"/>
                      </a:lnTo>
                      <a:lnTo>
                        <a:pt x="1733" y="2081"/>
                      </a:lnTo>
                      <a:lnTo>
                        <a:pt x="1733" y="2079"/>
                      </a:lnTo>
                      <a:lnTo>
                        <a:pt x="1735" y="2079"/>
                      </a:lnTo>
                      <a:lnTo>
                        <a:pt x="1735" y="2078"/>
                      </a:lnTo>
                      <a:lnTo>
                        <a:pt x="1737" y="2078"/>
                      </a:lnTo>
                      <a:lnTo>
                        <a:pt x="1737" y="2078"/>
                      </a:lnTo>
                      <a:lnTo>
                        <a:pt x="1740" y="2076"/>
                      </a:lnTo>
                      <a:lnTo>
                        <a:pt x="1740" y="2071"/>
                      </a:lnTo>
                      <a:lnTo>
                        <a:pt x="1747" y="2069"/>
                      </a:lnTo>
                      <a:lnTo>
                        <a:pt x="1747" y="2069"/>
                      </a:lnTo>
                      <a:lnTo>
                        <a:pt x="1749" y="2069"/>
                      </a:lnTo>
                      <a:lnTo>
                        <a:pt x="1751" y="2069"/>
                      </a:lnTo>
                      <a:lnTo>
                        <a:pt x="1752" y="2069"/>
                      </a:lnTo>
                      <a:lnTo>
                        <a:pt x="1754" y="2065"/>
                      </a:lnTo>
                      <a:lnTo>
                        <a:pt x="1766" y="2065"/>
                      </a:lnTo>
                      <a:lnTo>
                        <a:pt x="1765" y="2062"/>
                      </a:lnTo>
                      <a:lnTo>
                        <a:pt x="1763" y="2060"/>
                      </a:lnTo>
                      <a:lnTo>
                        <a:pt x="1763" y="2057"/>
                      </a:lnTo>
                      <a:lnTo>
                        <a:pt x="1765" y="2057"/>
                      </a:lnTo>
                      <a:lnTo>
                        <a:pt x="1765" y="2057"/>
                      </a:lnTo>
                      <a:lnTo>
                        <a:pt x="1766" y="2057"/>
                      </a:lnTo>
                      <a:lnTo>
                        <a:pt x="1766" y="2055"/>
                      </a:lnTo>
                      <a:lnTo>
                        <a:pt x="1768" y="2055"/>
                      </a:lnTo>
                      <a:lnTo>
                        <a:pt x="1768" y="2053"/>
                      </a:lnTo>
                      <a:lnTo>
                        <a:pt x="1770" y="2055"/>
                      </a:lnTo>
                      <a:lnTo>
                        <a:pt x="1772" y="2055"/>
                      </a:lnTo>
                      <a:lnTo>
                        <a:pt x="1775" y="2055"/>
                      </a:lnTo>
                      <a:lnTo>
                        <a:pt x="1775" y="2053"/>
                      </a:lnTo>
                      <a:lnTo>
                        <a:pt x="1777" y="2053"/>
                      </a:lnTo>
                      <a:lnTo>
                        <a:pt x="1777" y="2051"/>
                      </a:lnTo>
                      <a:lnTo>
                        <a:pt x="1782" y="2051"/>
                      </a:lnTo>
                      <a:lnTo>
                        <a:pt x="1782" y="2053"/>
                      </a:lnTo>
                      <a:lnTo>
                        <a:pt x="1789" y="2051"/>
                      </a:lnTo>
                      <a:lnTo>
                        <a:pt x="1789" y="2046"/>
                      </a:lnTo>
                      <a:lnTo>
                        <a:pt x="1793" y="2046"/>
                      </a:lnTo>
                      <a:lnTo>
                        <a:pt x="1793" y="2048"/>
                      </a:lnTo>
                      <a:lnTo>
                        <a:pt x="1793" y="2050"/>
                      </a:lnTo>
                      <a:lnTo>
                        <a:pt x="1794" y="2051"/>
                      </a:lnTo>
                      <a:lnTo>
                        <a:pt x="1798" y="2051"/>
                      </a:lnTo>
                      <a:lnTo>
                        <a:pt x="1801" y="2051"/>
                      </a:lnTo>
                      <a:lnTo>
                        <a:pt x="1803" y="2050"/>
                      </a:lnTo>
                      <a:lnTo>
                        <a:pt x="1803" y="2050"/>
                      </a:lnTo>
                      <a:lnTo>
                        <a:pt x="1803" y="2048"/>
                      </a:lnTo>
                      <a:lnTo>
                        <a:pt x="1803" y="2048"/>
                      </a:lnTo>
                      <a:lnTo>
                        <a:pt x="1805" y="2046"/>
                      </a:lnTo>
                      <a:lnTo>
                        <a:pt x="1805" y="2041"/>
                      </a:lnTo>
                      <a:lnTo>
                        <a:pt x="1810" y="2039"/>
                      </a:lnTo>
                      <a:lnTo>
                        <a:pt x="1812" y="2037"/>
                      </a:lnTo>
                      <a:lnTo>
                        <a:pt x="1814" y="2034"/>
                      </a:lnTo>
                      <a:lnTo>
                        <a:pt x="1814" y="2034"/>
                      </a:lnTo>
                      <a:lnTo>
                        <a:pt x="1814" y="2032"/>
                      </a:lnTo>
                      <a:lnTo>
                        <a:pt x="1812" y="2032"/>
                      </a:lnTo>
                      <a:lnTo>
                        <a:pt x="1812" y="2032"/>
                      </a:lnTo>
                      <a:lnTo>
                        <a:pt x="1814" y="2029"/>
                      </a:lnTo>
                      <a:lnTo>
                        <a:pt x="1812" y="2029"/>
                      </a:lnTo>
                      <a:lnTo>
                        <a:pt x="1812" y="2025"/>
                      </a:lnTo>
                      <a:lnTo>
                        <a:pt x="1812" y="2022"/>
                      </a:lnTo>
                      <a:lnTo>
                        <a:pt x="1812" y="2020"/>
                      </a:lnTo>
                      <a:lnTo>
                        <a:pt x="1817" y="2016"/>
                      </a:lnTo>
                      <a:lnTo>
                        <a:pt x="1817" y="2008"/>
                      </a:lnTo>
                      <a:lnTo>
                        <a:pt x="1820" y="2006"/>
                      </a:lnTo>
                      <a:lnTo>
                        <a:pt x="1822" y="2004"/>
                      </a:lnTo>
                      <a:lnTo>
                        <a:pt x="1824" y="2003"/>
                      </a:lnTo>
                      <a:lnTo>
                        <a:pt x="1824" y="1999"/>
                      </a:lnTo>
                      <a:lnTo>
                        <a:pt x="1826" y="1996"/>
                      </a:lnTo>
                      <a:lnTo>
                        <a:pt x="1827" y="1996"/>
                      </a:lnTo>
                      <a:lnTo>
                        <a:pt x="1827" y="1994"/>
                      </a:lnTo>
                      <a:lnTo>
                        <a:pt x="1827" y="1994"/>
                      </a:lnTo>
                      <a:lnTo>
                        <a:pt x="1827" y="1992"/>
                      </a:lnTo>
                      <a:lnTo>
                        <a:pt x="1829" y="1990"/>
                      </a:lnTo>
                      <a:lnTo>
                        <a:pt x="1834" y="1987"/>
                      </a:lnTo>
                      <a:lnTo>
                        <a:pt x="1834" y="1985"/>
                      </a:lnTo>
                      <a:lnTo>
                        <a:pt x="1838" y="1982"/>
                      </a:lnTo>
                      <a:lnTo>
                        <a:pt x="1838" y="1980"/>
                      </a:lnTo>
                      <a:lnTo>
                        <a:pt x="1838" y="1980"/>
                      </a:lnTo>
                      <a:lnTo>
                        <a:pt x="1838" y="1964"/>
                      </a:lnTo>
                      <a:lnTo>
                        <a:pt x="1840" y="1961"/>
                      </a:lnTo>
                      <a:lnTo>
                        <a:pt x="1843" y="1959"/>
                      </a:lnTo>
                      <a:lnTo>
                        <a:pt x="1845" y="1957"/>
                      </a:lnTo>
                      <a:lnTo>
                        <a:pt x="1847" y="1955"/>
                      </a:lnTo>
                      <a:lnTo>
                        <a:pt x="1847" y="1954"/>
                      </a:lnTo>
                      <a:lnTo>
                        <a:pt x="1847" y="1952"/>
                      </a:lnTo>
                      <a:lnTo>
                        <a:pt x="1845" y="1950"/>
                      </a:lnTo>
                      <a:lnTo>
                        <a:pt x="1843" y="1950"/>
                      </a:lnTo>
                      <a:lnTo>
                        <a:pt x="1843" y="1947"/>
                      </a:lnTo>
                      <a:lnTo>
                        <a:pt x="1845" y="1947"/>
                      </a:lnTo>
                      <a:lnTo>
                        <a:pt x="1845" y="1945"/>
                      </a:lnTo>
                      <a:lnTo>
                        <a:pt x="1845" y="1943"/>
                      </a:lnTo>
                      <a:lnTo>
                        <a:pt x="1843" y="1943"/>
                      </a:lnTo>
                      <a:lnTo>
                        <a:pt x="1845" y="1936"/>
                      </a:lnTo>
                      <a:lnTo>
                        <a:pt x="1848" y="1934"/>
                      </a:lnTo>
                      <a:lnTo>
                        <a:pt x="1848" y="1931"/>
                      </a:lnTo>
                      <a:lnTo>
                        <a:pt x="1850" y="1931"/>
                      </a:lnTo>
                      <a:lnTo>
                        <a:pt x="1848" y="1924"/>
                      </a:lnTo>
                      <a:lnTo>
                        <a:pt x="1850" y="1924"/>
                      </a:lnTo>
                      <a:lnTo>
                        <a:pt x="1850" y="1919"/>
                      </a:lnTo>
                      <a:lnTo>
                        <a:pt x="1850" y="1919"/>
                      </a:lnTo>
                      <a:lnTo>
                        <a:pt x="1850" y="1915"/>
                      </a:lnTo>
                      <a:lnTo>
                        <a:pt x="1850" y="1912"/>
                      </a:lnTo>
                      <a:lnTo>
                        <a:pt x="1848" y="1908"/>
                      </a:lnTo>
                      <a:lnTo>
                        <a:pt x="1848" y="1896"/>
                      </a:lnTo>
                      <a:lnTo>
                        <a:pt x="1847" y="1896"/>
                      </a:lnTo>
                      <a:lnTo>
                        <a:pt x="1848" y="1884"/>
                      </a:lnTo>
                      <a:lnTo>
                        <a:pt x="1843" y="1884"/>
                      </a:lnTo>
                      <a:lnTo>
                        <a:pt x="1845" y="1880"/>
                      </a:lnTo>
                      <a:lnTo>
                        <a:pt x="1848" y="1879"/>
                      </a:lnTo>
                      <a:lnTo>
                        <a:pt x="1848" y="1877"/>
                      </a:lnTo>
                      <a:lnTo>
                        <a:pt x="1848" y="1875"/>
                      </a:lnTo>
                      <a:lnTo>
                        <a:pt x="1847" y="1873"/>
                      </a:lnTo>
                      <a:lnTo>
                        <a:pt x="1848" y="1873"/>
                      </a:lnTo>
                      <a:lnTo>
                        <a:pt x="1848" y="1872"/>
                      </a:lnTo>
                      <a:lnTo>
                        <a:pt x="1850" y="1872"/>
                      </a:lnTo>
                      <a:lnTo>
                        <a:pt x="1850" y="1870"/>
                      </a:lnTo>
                      <a:lnTo>
                        <a:pt x="1850" y="1870"/>
                      </a:lnTo>
                      <a:lnTo>
                        <a:pt x="1852" y="1868"/>
                      </a:lnTo>
                      <a:lnTo>
                        <a:pt x="1854" y="1861"/>
                      </a:lnTo>
                      <a:lnTo>
                        <a:pt x="1855" y="1861"/>
                      </a:lnTo>
                      <a:lnTo>
                        <a:pt x="1854" y="1856"/>
                      </a:lnTo>
                      <a:lnTo>
                        <a:pt x="1857" y="1858"/>
                      </a:lnTo>
                      <a:lnTo>
                        <a:pt x="1859" y="1858"/>
                      </a:lnTo>
                      <a:lnTo>
                        <a:pt x="1861" y="1859"/>
                      </a:lnTo>
                      <a:lnTo>
                        <a:pt x="1861" y="1861"/>
                      </a:lnTo>
                      <a:lnTo>
                        <a:pt x="1862" y="1863"/>
                      </a:lnTo>
                      <a:lnTo>
                        <a:pt x="1864" y="1856"/>
                      </a:lnTo>
                      <a:lnTo>
                        <a:pt x="1868" y="1856"/>
                      </a:lnTo>
                      <a:lnTo>
                        <a:pt x="1868" y="1852"/>
                      </a:lnTo>
                      <a:lnTo>
                        <a:pt x="1871" y="1851"/>
                      </a:lnTo>
                      <a:lnTo>
                        <a:pt x="1871" y="1840"/>
                      </a:lnTo>
                      <a:lnTo>
                        <a:pt x="1873" y="1840"/>
                      </a:lnTo>
                      <a:lnTo>
                        <a:pt x="1873" y="1838"/>
                      </a:lnTo>
                      <a:lnTo>
                        <a:pt x="1876" y="1835"/>
                      </a:lnTo>
                      <a:lnTo>
                        <a:pt x="1880" y="1826"/>
                      </a:lnTo>
                      <a:lnTo>
                        <a:pt x="1883" y="1823"/>
                      </a:lnTo>
                      <a:lnTo>
                        <a:pt x="1883" y="1821"/>
                      </a:lnTo>
                      <a:lnTo>
                        <a:pt x="1885" y="1821"/>
                      </a:lnTo>
                      <a:lnTo>
                        <a:pt x="1889" y="1817"/>
                      </a:lnTo>
                      <a:lnTo>
                        <a:pt x="1896" y="1816"/>
                      </a:lnTo>
                      <a:lnTo>
                        <a:pt x="1901" y="1807"/>
                      </a:lnTo>
                      <a:lnTo>
                        <a:pt x="1903" y="1807"/>
                      </a:lnTo>
                      <a:lnTo>
                        <a:pt x="1904" y="1802"/>
                      </a:lnTo>
                      <a:lnTo>
                        <a:pt x="1906" y="1800"/>
                      </a:lnTo>
                      <a:lnTo>
                        <a:pt x="1906" y="1797"/>
                      </a:lnTo>
                      <a:lnTo>
                        <a:pt x="1906" y="1797"/>
                      </a:lnTo>
                      <a:lnTo>
                        <a:pt x="1906" y="1795"/>
                      </a:lnTo>
                      <a:lnTo>
                        <a:pt x="1908" y="1795"/>
                      </a:lnTo>
                      <a:lnTo>
                        <a:pt x="1910" y="1788"/>
                      </a:lnTo>
                      <a:lnTo>
                        <a:pt x="1911" y="1788"/>
                      </a:lnTo>
                      <a:lnTo>
                        <a:pt x="1911" y="1784"/>
                      </a:lnTo>
                      <a:lnTo>
                        <a:pt x="1913" y="1784"/>
                      </a:lnTo>
                      <a:lnTo>
                        <a:pt x="1913" y="1783"/>
                      </a:lnTo>
                      <a:lnTo>
                        <a:pt x="1913" y="1783"/>
                      </a:lnTo>
                      <a:lnTo>
                        <a:pt x="1913" y="1781"/>
                      </a:lnTo>
                      <a:lnTo>
                        <a:pt x="1913" y="1777"/>
                      </a:lnTo>
                      <a:lnTo>
                        <a:pt x="1913" y="1776"/>
                      </a:lnTo>
                      <a:lnTo>
                        <a:pt x="1913" y="1776"/>
                      </a:lnTo>
                      <a:lnTo>
                        <a:pt x="1913" y="1774"/>
                      </a:lnTo>
                      <a:lnTo>
                        <a:pt x="1913" y="177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" name="Freeform 11"/>
                <p:cNvSpPr>
                  <a:spLocks noEditPoints="1"/>
                </p:cNvSpPr>
                <p:nvPr/>
              </p:nvSpPr>
              <p:spPr bwMode="auto">
                <a:xfrm>
                  <a:off x="996950" y="1655763"/>
                  <a:ext cx="6797675" cy="4073525"/>
                </a:xfrm>
                <a:custGeom>
                  <a:avLst/>
                  <a:gdLst>
                    <a:gd name="T0" fmla="*/ 1276 w 4282"/>
                    <a:gd name="T1" fmla="*/ 539 h 2566"/>
                    <a:gd name="T2" fmla="*/ 1220 w 4282"/>
                    <a:gd name="T3" fmla="*/ 469 h 2566"/>
                    <a:gd name="T4" fmla="*/ 1212 w 4282"/>
                    <a:gd name="T5" fmla="*/ 693 h 2566"/>
                    <a:gd name="T6" fmla="*/ 1165 w 4282"/>
                    <a:gd name="T7" fmla="*/ 719 h 2566"/>
                    <a:gd name="T8" fmla="*/ 1112 w 4282"/>
                    <a:gd name="T9" fmla="*/ 763 h 2566"/>
                    <a:gd name="T10" fmla="*/ 1098 w 4282"/>
                    <a:gd name="T11" fmla="*/ 752 h 2566"/>
                    <a:gd name="T12" fmla="*/ 1126 w 4282"/>
                    <a:gd name="T13" fmla="*/ 674 h 2566"/>
                    <a:gd name="T14" fmla="*/ 980 w 4282"/>
                    <a:gd name="T15" fmla="*/ 642 h 2566"/>
                    <a:gd name="T16" fmla="*/ 1037 w 4282"/>
                    <a:gd name="T17" fmla="*/ 637 h 2566"/>
                    <a:gd name="T18" fmla="*/ 1117 w 4282"/>
                    <a:gd name="T19" fmla="*/ 689 h 2566"/>
                    <a:gd name="T20" fmla="*/ 1081 w 4282"/>
                    <a:gd name="T21" fmla="*/ 724 h 2566"/>
                    <a:gd name="T22" fmla="*/ 1034 w 4282"/>
                    <a:gd name="T23" fmla="*/ 714 h 2566"/>
                    <a:gd name="T24" fmla="*/ 1009 w 4282"/>
                    <a:gd name="T25" fmla="*/ 712 h 2566"/>
                    <a:gd name="T26" fmla="*/ 1034 w 4282"/>
                    <a:gd name="T27" fmla="*/ 668 h 2566"/>
                    <a:gd name="T28" fmla="*/ 953 w 4282"/>
                    <a:gd name="T29" fmla="*/ 658 h 2566"/>
                    <a:gd name="T30" fmla="*/ 395 w 4282"/>
                    <a:gd name="T31" fmla="*/ 131 h 2566"/>
                    <a:gd name="T32" fmla="*/ 552 w 4282"/>
                    <a:gd name="T33" fmla="*/ 276 h 2566"/>
                    <a:gd name="T34" fmla="*/ 534 w 4282"/>
                    <a:gd name="T35" fmla="*/ 253 h 2566"/>
                    <a:gd name="T36" fmla="*/ 517 w 4282"/>
                    <a:gd name="T37" fmla="*/ 227 h 2566"/>
                    <a:gd name="T38" fmla="*/ 554 w 4282"/>
                    <a:gd name="T39" fmla="*/ 192 h 2566"/>
                    <a:gd name="T40" fmla="*/ 653 w 4282"/>
                    <a:gd name="T41" fmla="*/ 768 h 2566"/>
                    <a:gd name="T42" fmla="*/ 606 w 4282"/>
                    <a:gd name="T43" fmla="*/ 338 h 2566"/>
                    <a:gd name="T44" fmla="*/ 623 w 4282"/>
                    <a:gd name="T45" fmla="*/ 288 h 2566"/>
                    <a:gd name="T46" fmla="*/ 674 w 4282"/>
                    <a:gd name="T47" fmla="*/ 309 h 2566"/>
                    <a:gd name="T48" fmla="*/ 725 w 4282"/>
                    <a:gd name="T49" fmla="*/ 370 h 2566"/>
                    <a:gd name="T50" fmla="*/ 803 w 4282"/>
                    <a:gd name="T51" fmla="*/ 438 h 2566"/>
                    <a:gd name="T52" fmla="*/ 857 w 4282"/>
                    <a:gd name="T53" fmla="*/ 496 h 2566"/>
                    <a:gd name="T54" fmla="*/ 878 w 4282"/>
                    <a:gd name="T55" fmla="*/ 567 h 2566"/>
                    <a:gd name="T56" fmla="*/ 829 w 4282"/>
                    <a:gd name="T57" fmla="*/ 544 h 2566"/>
                    <a:gd name="T58" fmla="*/ 842 w 4282"/>
                    <a:gd name="T59" fmla="*/ 555 h 2566"/>
                    <a:gd name="T60" fmla="*/ 1048 w 4282"/>
                    <a:gd name="T61" fmla="*/ 1335 h 2566"/>
                    <a:gd name="T62" fmla="*/ 1268 w 4282"/>
                    <a:gd name="T63" fmla="*/ 1824 h 2566"/>
                    <a:gd name="T64" fmla="*/ 1133 w 4282"/>
                    <a:gd name="T65" fmla="*/ 3 h 2566"/>
                    <a:gd name="T66" fmla="*/ 1166 w 4282"/>
                    <a:gd name="T67" fmla="*/ 24 h 2566"/>
                    <a:gd name="T68" fmla="*/ 1247 w 4282"/>
                    <a:gd name="T69" fmla="*/ 77 h 2566"/>
                    <a:gd name="T70" fmla="*/ 1212 w 4282"/>
                    <a:gd name="T71" fmla="*/ 50 h 2566"/>
                    <a:gd name="T72" fmla="*/ 1142 w 4282"/>
                    <a:gd name="T73" fmla="*/ 45 h 2566"/>
                    <a:gd name="T74" fmla="*/ 1105 w 4282"/>
                    <a:gd name="T75" fmla="*/ 63 h 2566"/>
                    <a:gd name="T76" fmla="*/ 1062 w 4282"/>
                    <a:gd name="T77" fmla="*/ 17 h 2566"/>
                    <a:gd name="T78" fmla="*/ 1053 w 4282"/>
                    <a:gd name="T79" fmla="*/ 78 h 2566"/>
                    <a:gd name="T80" fmla="*/ 1063 w 4282"/>
                    <a:gd name="T81" fmla="*/ 5 h 2566"/>
                    <a:gd name="T82" fmla="*/ 980 w 4282"/>
                    <a:gd name="T83" fmla="*/ 64 h 2566"/>
                    <a:gd name="T84" fmla="*/ 1035 w 4282"/>
                    <a:gd name="T85" fmla="*/ 99 h 2566"/>
                    <a:gd name="T86" fmla="*/ 1100 w 4282"/>
                    <a:gd name="T87" fmla="*/ 106 h 2566"/>
                    <a:gd name="T88" fmla="*/ 1149 w 4282"/>
                    <a:gd name="T89" fmla="*/ 99 h 2566"/>
                    <a:gd name="T90" fmla="*/ 1189 w 4282"/>
                    <a:gd name="T91" fmla="*/ 118 h 2566"/>
                    <a:gd name="T92" fmla="*/ 1224 w 4282"/>
                    <a:gd name="T93" fmla="*/ 157 h 2566"/>
                    <a:gd name="T94" fmla="*/ 1217 w 4282"/>
                    <a:gd name="T95" fmla="*/ 213 h 2566"/>
                    <a:gd name="T96" fmla="*/ 1159 w 4282"/>
                    <a:gd name="T97" fmla="*/ 251 h 2566"/>
                    <a:gd name="T98" fmla="*/ 1203 w 4282"/>
                    <a:gd name="T99" fmla="*/ 269 h 2566"/>
                    <a:gd name="T100" fmla="*/ 1241 w 4282"/>
                    <a:gd name="T101" fmla="*/ 309 h 2566"/>
                    <a:gd name="T102" fmla="*/ 1330 w 4282"/>
                    <a:gd name="T103" fmla="*/ 307 h 2566"/>
                    <a:gd name="T104" fmla="*/ 1315 w 4282"/>
                    <a:gd name="T105" fmla="*/ 279 h 2566"/>
                    <a:gd name="T106" fmla="*/ 1327 w 4282"/>
                    <a:gd name="T107" fmla="*/ 253 h 2566"/>
                    <a:gd name="T108" fmla="*/ 1308 w 4282"/>
                    <a:gd name="T109" fmla="*/ 211 h 2566"/>
                    <a:gd name="T110" fmla="*/ 1341 w 4282"/>
                    <a:gd name="T111" fmla="*/ 228 h 2566"/>
                    <a:gd name="T112" fmla="*/ 1374 w 4282"/>
                    <a:gd name="T113" fmla="*/ 223 h 2566"/>
                    <a:gd name="T114" fmla="*/ 1385 w 4282"/>
                    <a:gd name="T115" fmla="*/ 183 h 2566"/>
                    <a:gd name="T116" fmla="*/ 1353 w 4282"/>
                    <a:gd name="T117" fmla="*/ 183 h 2566"/>
                    <a:gd name="T118" fmla="*/ 1318 w 4282"/>
                    <a:gd name="T119" fmla="*/ 178 h 2566"/>
                    <a:gd name="T120" fmla="*/ 1292 w 4282"/>
                    <a:gd name="T121" fmla="*/ 131 h 2566"/>
                    <a:gd name="T122" fmla="*/ 1278 w 4282"/>
                    <a:gd name="T123" fmla="*/ 105 h 2566"/>
                    <a:gd name="T124" fmla="*/ 1255 w 4282"/>
                    <a:gd name="T125" fmla="*/ 80 h 25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4282" h="2566">
                      <a:moveTo>
                        <a:pt x="1297" y="681"/>
                      </a:moveTo>
                      <a:lnTo>
                        <a:pt x="1297" y="681"/>
                      </a:lnTo>
                      <a:lnTo>
                        <a:pt x="1297" y="684"/>
                      </a:lnTo>
                      <a:lnTo>
                        <a:pt x="1297" y="684"/>
                      </a:lnTo>
                      <a:lnTo>
                        <a:pt x="1297" y="681"/>
                      </a:lnTo>
                      <a:close/>
                      <a:moveTo>
                        <a:pt x="1355" y="520"/>
                      </a:moveTo>
                      <a:lnTo>
                        <a:pt x="1355" y="523"/>
                      </a:lnTo>
                      <a:lnTo>
                        <a:pt x="1351" y="525"/>
                      </a:lnTo>
                      <a:lnTo>
                        <a:pt x="1348" y="525"/>
                      </a:lnTo>
                      <a:lnTo>
                        <a:pt x="1348" y="522"/>
                      </a:lnTo>
                      <a:lnTo>
                        <a:pt x="1346" y="520"/>
                      </a:lnTo>
                      <a:lnTo>
                        <a:pt x="1346" y="518"/>
                      </a:lnTo>
                      <a:lnTo>
                        <a:pt x="1346" y="515"/>
                      </a:lnTo>
                      <a:lnTo>
                        <a:pt x="1348" y="516"/>
                      </a:lnTo>
                      <a:lnTo>
                        <a:pt x="1350" y="518"/>
                      </a:lnTo>
                      <a:lnTo>
                        <a:pt x="1351" y="518"/>
                      </a:lnTo>
                      <a:lnTo>
                        <a:pt x="1355" y="520"/>
                      </a:lnTo>
                      <a:close/>
                      <a:moveTo>
                        <a:pt x="1322" y="482"/>
                      </a:moveTo>
                      <a:lnTo>
                        <a:pt x="1322" y="482"/>
                      </a:lnTo>
                      <a:lnTo>
                        <a:pt x="1322" y="485"/>
                      </a:lnTo>
                      <a:lnTo>
                        <a:pt x="1322" y="485"/>
                      </a:lnTo>
                      <a:lnTo>
                        <a:pt x="1318" y="482"/>
                      </a:lnTo>
                      <a:lnTo>
                        <a:pt x="1320" y="482"/>
                      </a:lnTo>
                      <a:lnTo>
                        <a:pt x="1320" y="482"/>
                      </a:lnTo>
                      <a:lnTo>
                        <a:pt x="1322" y="482"/>
                      </a:lnTo>
                      <a:close/>
                      <a:moveTo>
                        <a:pt x="1285" y="506"/>
                      </a:moveTo>
                      <a:lnTo>
                        <a:pt x="1289" y="504"/>
                      </a:lnTo>
                      <a:lnTo>
                        <a:pt x="1289" y="501"/>
                      </a:lnTo>
                      <a:lnTo>
                        <a:pt x="1290" y="501"/>
                      </a:lnTo>
                      <a:lnTo>
                        <a:pt x="1290" y="499"/>
                      </a:lnTo>
                      <a:lnTo>
                        <a:pt x="1292" y="499"/>
                      </a:lnTo>
                      <a:lnTo>
                        <a:pt x="1292" y="508"/>
                      </a:lnTo>
                      <a:lnTo>
                        <a:pt x="1289" y="510"/>
                      </a:lnTo>
                      <a:lnTo>
                        <a:pt x="1290" y="510"/>
                      </a:lnTo>
                      <a:lnTo>
                        <a:pt x="1290" y="511"/>
                      </a:lnTo>
                      <a:lnTo>
                        <a:pt x="1290" y="513"/>
                      </a:lnTo>
                      <a:lnTo>
                        <a:pt x="1285" y="513"/>
                      </a:lnTo>
                      <a:lnTo>
                        <a:pt x="1285" y="515"/>
                      </a:lnTo>
                      <a:lnTo>
                        <a:pt x="1285" y="515"/>
                      </a:lnTo>
                      <a:lnTo>
                        <a:pt x="1285" y="506"/>
                      </a:lnTo>
                      <a:close/>
                      <a:moveTo>
                        <a:pt x="1276" y="527"/>
                      </a:moveTo>
                      <a:lnTo>
                        <a:pt x="1280" y="530"/>
                      </a:lnTo>
                      <a:lnTo>
                        <a:pt x="1280" y="534"/>
                      </a:lnTo>
                      <a:lnTo>
                        <a:pt x="1278" y="536"/>
                      </a:lnTo>
                      <a:lnTo>
                        <a:pt x="1276" y="539"/>
                      </a:lnTo>
                      <a:lnTo>
                        <a:pt x="1276" y="539"/>
                      </a:lnTo>
                      <a:lnTo>
                        <a:pt x="1273" y="539"/>
                      </a:lnTo>
                      <a:lnTo>
                        <a:pt x="1273" y="539"/>
                      </a:lnTo>
                      <a:lnTo>
                        <a:pt x="1271" y="541"/>
                      </a:lnTo>
                      <a:lnTo>
                        <a:pt x="1271" y="543"/>
                      </a:lnTo>
                      <a:lnTo>
                        <a:pt x="1269" y="541"/>
                      </a:lnTo>
                      <a:lnTo>
                        <a:pt x="1269" y="541"/>
                      </a:lnTo>
                      <a:lnTo>
                        <a:pt x="1269" y="541"/>
                      </a:lnTo>
                      <a:lnTo>
                        <a:pt x="1269" y="537"/>
                      </a:lnTo>
                      <a:lnTo>
                        <a:pt x="1271" y="534"/>
                      </a:lnTo>
                      <a:lnTo>
                        <a:pt x="1273" y="532"/>
                      </a:lnTo>
                      <a:lnTo>
                        <a:pt x="1275" y="530"/>
                      </a:lnTo>
                      <a:lnTo>
                        <a:pt x="1276" y="527"/>
                      </a:lnTo>
                      <a:close/>
                      <a:moveTo>
                        <a:pt x="1220" y="717"/>
                      </a:moveTo>
                      <a:lnTo>
                        <a:pt x="1219" y="717"/>
                      </a:lnTo>
                      <a:lnTo>
                        <a:pt x="1219" y="705"/>
                      </a:lnTo>
                      <a:lnTo>
                        <a:pt x="1220" y="705"/>
                      </a:lnTo>
                      <a:lnTo>
                        <a:pt x="1220" y="709"/>
                      </a:lnTo>
                      <a:lnTo>
                        <a:pt x="1220" y="712"/>
                      </a:lnTo>
                      <a:lnTo>
                        <a:pt x="1220" y="717"/>
                      </a:lnTo>
                      <a:close/>
                      <a:moveTo>
                        <a:pt x="1236" y="569"/>
                      </a:moveTo>
                      <a:lnTo>
                        <a:pt x="1241" y="569"/>
                      </a:lnTo>
                      <a:lnTo>
                        <a:pt x="1241" y="571"/>
                      </a:lnTo>
                      <a:lnTo>
                        <a:pt x="1238" y="572"/>
                      </a:lnTo>
                      <a:lnTo>
                        <a:pt x="1236" y="574"/>
                      </a:lnTo>
                      <a:lnTo>
                        <a:pt x="1234" y="574"/>
                      </a:lnTo>
                      <a:lnTo>
                        <a:pt x="1236" y="569"/>
                      </a:lnTo>
                      <a:close/>
                      <a:moveTo>
                        <a:pt x="1222" y="490"/>
                      </a:moveTo>
                      <a:lnTo>
                        <a:pt x="1222" y="490"/>
                      </a:lnTo>
                      <a:lnTo>
                        <a:pt x="1222" y="490"/>
                      </a:lnTo>
                      <a:lnTo>
                        <a:pt x="1222" y="492"/>
                      </a:lnTo>
                      <a:lnTo>
                        <a:pt x="1220" y="492"/>
                      </a:lnTo>
                      <a:lnTo>
                        <a:pt x="1220" y="490"/>
                      </a:lnTo>
                      <a:lnTo>
                        <a:pt x="1219" y="490"/>
                      </a:lnTo>
                      <a:lnTo>
                        <a:pt x="1219" y="490"/>
                      </a:lnTo>
                      <a:lnTo>
                        <a:pt x="1220" y="490"/>
                      </a:lnTo>
                      <a:lnTo>
                        <a:pt x="1220" y="489"/>
                      </a:lnTo>
                      <a:lnTo>
                        <a:pt x="1222" y="489"/>
                      </a:lnTo>
                      <a:lnTo>
                        <a:pt x="1222" y="490"/>
                      </a:lnTo>
                      <a:lnTo>
                        <a:pt x="1222" y="490"/>
                      </a:lnTo>
                      <a:close/>
                      <a:moveTo>
                        <a:pt x="1217" y="468"/>
                      </a:moveTo>
                      <a:lnTo>
                        <a:pt x="1217" y="468"/>
                      </a:lnTo>
                      <a:lnTo>
                        <a:pt x="1219" y="464"/>
                      </a:lnTo>
                      <a:lnTo>
                        <a:pt x="1219" y="464"/>
                      </a:lnTo>
                      <a:lnTo>
                        <a:pt x="1220" y="464"/>
                      </a:lnTo>
                      <a:lnTo>
                        <a:pt x="1220" y="468"/>
                      </a:lnTo>
                      <a:lnTo>
                        <a:pt x="1220" y="469"/>
                      </a:lnTo>
                      <a:lnTo>
                        <a:pt x="1220" y="469"/>
                      </a:lnTo>
                      <a:lnTo>
                        <a:pt x="1219" y="469"/>
                      </a:lnTo>
                      <a:lnTo>
                        <a:pt x="1219" y="469"/>
                      </a:lnTo>
                      <a:lnTo>
                        <a:pt x="1219" y="469"/>
                      </a:lnTo>
                      <a:lnTo>
                        <a:pt x="1217" y="471"/>
                      </a:lnTo>
                      <a:lnTo>
                        <a:pt x="1217" y="471"/>
                      </a:lnTo>
                      <a:lnTo>
                        <a:pt x="1217" y="468"/>
                      </a:lnTo>
                      <a:close/>
                      <a:moveTo>
                        <a:pt x="1213" y="578"/>
                      </a:moveTo>
                      <a:lnTo>
                        <a:pt x="1217" y="576"/>
                      </a:lnTo>
                      <a:lnTo>
                        <a:pt x="1219" y="572"/>
                      </a:lnTo>
                      <a:lnTo>
                        <a:pt x="1222" y="571"/>
                      </a:lnTo>
                      <a:lnTo>
                        <a:pt x="1226" y="567"/>
                      </a:lnTo>
                      <a:lnTo>
                        <a:pt x="1227" y="565"/>
                      </a:lnTo>
                      <a:lnTo>
                        <a:pt x="1231" y="564"/>
                      </a:lnTo>
                      <a:lnTo>
                        <a:pt x="1233" y="564"/>
                      </a:lnTo>
                      <a:lnTo>
                        <a:pt x="1233" y="564"/>
                      </a:lnTo>
                      <a:lnTo>
                        <a:pt x="1233" y="564"/>
                      </a:lnTo>
                      <a:lnTo>
                        <a:pt x="1234" y="564"/>
                      </a:lnTo>
                      <a:lnTo>
                        <a:pt x="1233" y="567"/>
                      </a:lnTo>
                      <a:lnTo>
                        <a:pt x="1231" y="571"/>
                      </a:lnTo>
                      <a:lnTo>
                        <a:pt x="1229" y="572"/>
                      </a:lnTo>
                      <a:lnTo>
                        <a:pt x="1227" y="574"/>
                      </a:lnTo>
                      <a:lnTo>
                        <a:pt x="1226" y="576"/>
                      </a:lnTo>
                      <a:lnTo>
                        <a:pt x="1224" y="576"/>
                      </a:lnTo>
                      <a:lnTo>
                        <a:pt x="1224" y="578"/>
                      </a:lnTo>
                      <a:lnTo>
                        <a:pt x="1222" y="578"/>
                      </a:lnTo>
                      <a:lnTo>
                        <a:pt x="1222" y="578"/>
                      </a:lnTo>
                      <a:lnTo>
                        <a:pt x="1222" y="578"/>
                      </a:lnTo>
                      <a:lnTo>
                        <a:pt x="1220" y="579"/>
                      </a:lnTo>
                      <a:lnTo>
                        <a:pt x="1213" y="578"/>
                      </a:lnTo>
                      <a:lnTo>
                        <a:pt x="1213" y="578"/>
                      </a:lnTo>
                      <a:close/>
                      <a:moveTo>
                        <a:pt x="1215" y="693"/>
                      </a:moveTo>
                      <a:lnTo>
                        <a:pt x="1213" y="695"/>
                      </a:lnTo>
                      <a:lnTo>
                        <a:pt x="1210" y="696"/>
                      </a:lnTo>
                      <a:lnTo>
                        <a:pt x="1206" y="698"/>
                      </a:lnTo>
                      <a:lnTo>
                        <a:pt x="1205" y="700"/>
                      </a:lnTo>
                      <a:lnTo>
                        <a:pt x="1201" y="700"/>
                      </a:lnTo>
                      <a:lnTo>
                        <a:pt x="1201" y="698"/>
                      </a:lnTo>
                      <a:lnTo>
                        <a:pt x="1205" y="698"/>
                      </a:lnTo>
                      <a:lnTo>
                        <a:pt x="1206" y="696"/>
                      </a:lnTo>
                      <a:lnTo>
                        <a:pt x="1208" y="693"/>
                      </a:lnTo>
                      <a:lnTo>
                        <a:pt x="1203" y="693"/>
                      </a:lnTo>
                      <a:lnTo>
                        <a:pt x="1203" y="691"/>
                      </a:lnTo>
                      <a:lnTo>
                        <a:pt x="1205" y="691"/>
                      </a:lnTo>
                      <a:lnTo>
                        <a:pt x="1205" y="689"/>
                      </a:lnTo>
                      <a:lnTo>
                        <a:pt x="1212" y="693"/>
                      </a:lnTo>
                      <a:lnTo>
                        <a:pt x="1212" y="693"/>
                      </a:lnTo>
                      <a:lnTo>
                        <a:pt x="1215" y="693"/>
                      </a:lnTo>
                      <a:close/>
                      <a:moveTo>
                        <a:pt x="1198" y="452"/>
                      </a:moveTo>
                      <a:lnTo>
                        <a:pt x="1201" y="454"/>
                      </a:lnTo>
                      <a:lnTo>
                        <a:pt x="1203" y="454"/>
                      </a:lnTo>
                      <a:lnTo>
                        <a:pt x="1205" y="455"/>
                      </a:lnTo>
                      <a:lnTo>
                        <a:pt x="1208" y="455"/>
                      </a:lnTo>
                      <a:lnTo>
                        <a:pt x="1208" y="459"/>
                      </a:lnTo>
                      <a:lnTo>
                        <a:pt x="1205" y="459"/>
                      </a:lnTo>
                      <a:lnTo>
                        <a:pt x="1205" y="459"/>
                      </a:lnTo>
                      <a:lnTo>
                        <a:pt x="1199" y="457"/>
                      </a:lnTo>
                      <a:lnTo>
                        <a:pt x="1198" y="457"/>
                      </a:lnTo>
                      <a:lnTo>
                        <a:pt x="1198" y="455"/>
                      </a:lnTo>
                      <a:lnTo>
                        <a:pt x="1198" y="454"/>
                      </a:lnTo>
                      <a:lnTo>
                        <a:pt x="1198" y="452"/>
                      </a:lnTo>
                      <a:close/>
                      <a:moveTo>
                        <a:pt x="959" y="1004"/>
                      </a:moveTo>
                      <a:lnTo>
                        <a:pt x="955" y="1002"/>
                      </a:lnTo>
                      <a:lnTo>
                        <a:pt x="955" y="998"/>
                      </a:lnTo>
                      <a:lnTo>
                        <a:pt x="957" y="998"/>
                      </a:lnTo>
                      <a:lnTo>
                        <a:pt x="957" y="1002"/>
                      </a:lnTo>
                      <a:lnTo>
                        <a:pt x="959" y="1002"/>
                      </a:lnTo>
                      <a:lnTo>
                        <a:pt x="959" y="1004"/>
                      </a:lnTo>
                      <a:close/>
                      <a:moveTo>
                        <a:pt x="1137" y="726"/>
                      </a:moveTo>
                      <a:lnTo>
                        <a:pt x="1156" y="726"/>
                      </a:lnTo>
                      <a:lnTo>
                        <a:pt x="1156" y="728"/>
                      </a:lnTo>
                      <a:lnTo>
                        <a:pt x="1158" y="728"/>
                      </a:lnTo>
                      <a:lnTo>
                        <a:pt x="1158" y="729"/>
                      </a:lnTo>
                      <a:lnTo>
                        <a:pt x="1159" y="729"/>
                      </a:lnTo>
                      <a:lnTo>
                        <a:pt x="1163" y="729"/>
                      </a:lnTo>
                      <a:lnTo>
                        <a:pt x="1163" y="728"/>
                      </a:lnTo>
                      <a:lnTo>
                        <a:pt x="1165" y="726"/>
                      </a:lnTo>
                      <a:lnTo>
                        <a:pt x="1166" y="726"/>
                      </a:lnTo>
                      <a:lnTo>
                        <a:pt x="1166" y="724"/>
                      </a:lnTo>
                      <a:lnTo>
                        <a:pt x="1163" y="724"/>
                      </a:lnTo>
                      <a:lnTo>
                        <a:pt x="1161" y="724"/>
                      </a:lnTo>
                      <a:lnTo>
                        <a:pt x="1159" y="724"/>
                      </a:lnTo>
                      <a:lnTo>
                        <a:pt x="1159" y="722"/>
                      </a:lnTo>
                      <a:lnTo>
                        <a:pt x="1156" y="721"/>
                      </a:lnTo>
                      <a:lnTo>
                        <a:pt x="1154" y="721"/>
                      </a:lnTo>
                      <a:lnTo>
                        <a:pt x="1154" y="719"/>
                      </a:lnTo>
                      <a:lnTo>
                        <a:pt x="1152" y="719"/>
                      </a:lnTo>
                      <a:lnTo>
                        <a:pt x="1152" y="719"/>
                      </a:lnTo>
                      <a:lnTo>
                        <a:pt x="1163" y="717"/>
                      </a:lnTo>
                      <a:lnTo>
                        <a:pt x="1163" y="719"/>
                      </a:lnTo>
                      <a:lnTo>
                        <a:pt x="1165" y="719"/>
                      </a:lnTo>
                      <a:lnTo>
                        <a:pt x="1165" y="719"/>
                      </a:lnTo>
                      <a:lnTo>
                        <a:pt x="1173" y="719"/>
                      </a:lnTo>
                      <a:lnTo>
                        <a:pt x="1177" y="717"/>
                      </a:lnTo>
                      <a:lnTo>
                        <a:pt x="1179" y="714"/>
                      </a:lnTo>
                      <a:lnTo>
                        <a:pt x="1182" y="710"/>
                      </a:lnTo>
                      <a:lnTo>
                        <a:pt x="1184" y="710"/>
                      </a:lnTo>
                      <a:lnTo>
                        <a:pt x="1182" y="719"/>
                      </a:lnTo>
                      <a:lnTo>
                        <a:pt x="1179" y="719"/>
                      </a:lnTo>
                      <a:lnTo>
                        <a:pt x="1177" y="722"/>
                      </a:lnTo>
                      <a:lnTo>
                        <a:pt x="1179" y="724"/>
                      </a:lnTo>
                      <a:lnTo>
                        <a:pt x="1179" y="724"/>
                      </a:lnTo>
                      <a:lnTo>
                        <a:pt x="1179" y="726"/>
                      </a:lnTo>
                      <a:lnTo>
                        <a:pt x="1175" y="728"/>
                      </a:lnTo>
                      <a:lnTo>
                        <a:pt x="1175" y="729"/>
                      </a:lnTo>
                      <a:lnTo>
                        <a:pt x="1177" y="731"/>
                      </a:lnTo>
                      <a:lnTo>
                        <a:pt x="1177" y="731"/>
                      </a:lnTo>
                      <a:lnTo>
                        <a:pt x="1175" y="735"/>
                      </a:lnTo>
                      <a:lnTo>
                        <a:pt x="1170" y="735"/>
                      </a:lnTo>
                      <a:lnTo>
                        <a:pt x="1166" y="736"/>
                      </a:lnTo>
                      <a:lnTo>
                        <a:pt x="1165" y="738"/>
                      </a:lnTo>
                      <a:lnTo>
                        <a:pt x="1156" y="738"/>
                      </a:lnTo>
                      <a:lnTo>
                        <a:pt x="1156" y="740"/>
                      </a:lnTo>
                      <a:lnTo>
                        <a:pt x="1149" y="738"/>
                      </a:lnTo>
                      <a:lnTo>
                        <a:pt x="1149" y="738"/>
                      </a:lnTo>
                      <a:lnTo>
                        <a:pt x="1145" y="736"/>
                      </a:lnTo>
                      <a:lnTo>
                        <a:pt x="1144" y="738"/>
                      </a:lnTo>
                      <a:lnTo>
                        <a:pt x="1142" y="738"/>
                      </a:lnTo>
                      <a:lnTo>
                        <a:pt x="1140" y="738"/>
                      </a:lnTo>
                      <a:lnTo>
                        <a:pt x="1138" y="738"/>
                      </a:lnTo>
                      <a:lnTo>
                        <a:pt x="1135" y="738"/>
                      </a:lnTo>
                      <a:lnTo>
                        <a:pt x="1133" y="740"/>
                      </a:lnTo>
                      <a:lnTo>
                        <a:pt x="1133" y="742"/>
                      </a:lnTo>
                      <a:lnTo>
                        <a:pt x="1135" y="743"/>
                      </a:lnTo>
                      <a:lnTo>
                        <a:pt x="1135" y="747"/>
                      </a:lnTo>
                      <a:lnTo>
                        <a:pt x="1131" y="749"/>
                      </a:lnTo>
                      <a:lnTo>
                        <a:pt x="1131" y="752"/>
                      </a:lnTo>
                      <a:lnTo>
                        <a:pt x="1128" y="754"/>
                      </a:lnTo>
                      <a:lnTo>
                        <a:pt x="1126" y="756"/>
                      </a:lnTo>
                      <a:lnTo>
                        <a:pt x="1124" y="756"/>
                      </a:lnTo>
                      <a:lnTo>
                        <a:pt x="1123" y="759"/>
                      </a:lnTo>
                      <a:lnTo>
                        <a:pt x="1121" y="759"/>
                      </a:lnTo>
                      <a:lnTo>
                        <a:pt x="1121" y="759"/>
                      </a:lnTo>
                      <a:lnTo>
                        <a:pt x="1117" y="759"/>
                      </a:lnTo>
                      <a:lnTo>
                        <a:pt x="1116" y="761"/>
                      </a:lnTo>
                      <a:lnTo>
                        <a:pt x="1114" y="761"/>
                      </a:lnTo>
                      <a:lnTo>
                        <a:pt x="1114" y="763"/>
                      </a:lnTo>
                      <a:lnTo>
                        <a:pt x="1112" y="763"/>
                      </a:lnTo>
                      <a:lnTo>
                        <a:pt x="1112" y="764"/>
                      </a:lnTo>
                      <a:lnTo>
                        <a:pt x="1100" y="764"/>
                      </a:lnTo>
                      <a:lnTo>
                        <a:pt x="1098" y="770"/>
                      </a:lnTo>
                      <a:lnTo>
                        <a:pt x="1095" y="771"/>
                      </a:lnTo>
                      <a:lnTo>
                        <a:pt x="1091" y="773"/>
                      </a:lnTo>
                      <a:lnTo>
                        <a:pt x="1091" y="775"/>
                      </a:lnTo>
                      <a:lnTo>
                        <a:pt x="1088" y="775"/>
                      </a:lnTo>
                      <a:lnTo>
                        <a:pt x="1088" y="777"/>
                      </a:lnTo>
                      <a:lnTo>
                        <a:pt x="1079" y="777"/>
                      </a:lnTo>
                      <a:lnTo>
                        <a:pt x="1079" y="775"/>
                      </a:lnTo>
                      <a:lnTo>
                        <a:pt x="1077" y="775"/>
                      </a:lnTo>
                      <a:lnTo>
                        <a:pt x="1077" y="773"/>
                      </a:lnTo>
                      <a:lnTo>
                        <a:pt x="1081" y="773"/>
                      </a:lnTo>
                      <a:lnTo>
                        <a:pt x="1081" y="771"/>
                      </a:lnTo>
                      <a:lnTo>
                        <a:pt x="1077" y="771"/>
                      </a:lnTo>
                      <a:lnTo>
                        <a:pt x="1077" y="770"/>
                      </a:lnTo>
                      <a:lnTo>
                        <a:pt x="1077" y="770"/>
                      </a:lnTo>
                      <a:lnTo>
                        <a:pt x="1076" y="770"/>
                      </a:lnTo>
                      <a:lnTo>
                        <a:pt x="1076" y="768"/>
                      </a:lnTo>
                      <a:lnTo>
                        <a:pt x="1074" y="768"/>
                      </a:lnTo>
                      <a:lnTo>
                        <a:pt x="1072" y="768"/>
                      </a:lnTo>
                      <a:lnTo>
                        <a:pt x="1070" y="770"/>
                      </a:lnTo>
                      <a:lnTo>
                        <a:pt x="1072" y="763"/>
                      </a:lnTo>
                      <a:lnTo>
                        <a:pt x="1074" y="763"/>
                      </a:lnTo>
                      <a:lnTo>
                        <a:pt x="1077" y="761"/>
                      </a:lnTo>
                      <a:lnTo>
                        <a:pt x="1081" y="752"/>
                      </a:lnTo>
                      <a:lnTo>
                        <a:pt x="1081" y="749"/>
                      </a:lnTo>
                      <a:lnTo>
                        <a:pt x="1081" y="749"/>
                      </a:lnTo>
                      <a:lnTo>
                        <a:pt x="1081" y="747"/>
                      </a:lnTo>
                      <a:lnTo>
                        <a:pt x="1084" y="747"/>
                      </a:lnTo>
                      <a:lnTo>
                        <a:pt x="1084" y="750"/>
                      </a:lnTo>
                      <a:lnTo>
                        <a:pt x="1084" y="754"/>
                      </a:lnTo>
                      <a:lnTo>
                        <a:pt x="1083" y="754"/>
                      </a:lnTo>
                      <a:lnTo>
                        <a:pt x="1079" y="756"/>
                      </a:lnTo>
                      <a:lnTo>
                        <a:pt x="1079" y="761"/>
                      </a:lnTo>
                      <a:lnTo>
                        <a:pt x="1088" y="761"/>
                      </a:lnTo>
                      <a:lnTo>
                        <a:pt x="1090" y="759"/>
                      </a:lnTo>
                      <a:lnTo>
                        <a:pt x="1091" y="759"/>
                      </a:lnTo>
                      <a:lnTo>
                        <a:pt x="1091" y="759"/>
                      </a:lnTo>
                      <a:lnTo>
                        <a:pt x="1095" y="757"/>
                      </a:lnTo>
                      <a:lnTo>
                        <a:pt x="1095" y="756"/>
                      </a:lnTo>
                      <a:lnTo>
                        <a:pt x="1097" y="754"/>
                      </a:lnTo>
                      <a:lnTo>
                        <a:pt x="1097" y="754"/>
                      </a:lnTo>
                      <a:lnTo>
                        <a:pt x="1097" y="754"/>
                      </a:lnTo>
                      <a:lnTo>
                        <a:pt x="1098" y="754"/>
                      </a:lnTo>
                      <a:lnTo>
                        <a:pt x="1098" y="752"/>
                      </a:lnTo>
                      <a:lnTo>
                        <a:pt x="1100" y="752"/>
                      </a:lnTo>
                      <a:lnTo>
                        <a:pt x="1103" y="749"/>
                      </a:lnTo>
                      <a:lnTo>
                        <a:pt x="1114" y="747"/>
                      </a:lnTo>
                      <a:lnTo>
                        <a:pt x="1116" y="745"/>
                      </a:lnTo>
                      <a:lnTo>
                        <a:pt x="1117" y="743"/>
                      </a:lnTo>
                      <a:lnTo>
                        <a:pt x="1117" y="743"/>
                      </a:lnTo>
                      <a:lnTo>
                        <a:pt x="1119" y="742"/>
                      </a:lnTo>
                      <a:lnTo>
                        <a:pt x="1126" y="742"/>
                      </a:lnTo>
                      <a:lnTo>
                        <a:pt x="1126" y="743"/>
                      </a:lnTo>
                      <a:lnTo>
                        <a:pt x="1128" y="743"/>
                      </a:lnTo>
                      <a:lnTo>
                        <a:pt x="1130" y="742"/>
                      </a:lnTo>
                      <a:lnTo>
                        <a:pt x="1131" y="742"/>
                      </a:lnTo>
                      <a:lnTo>
                        <a:pt x="1131" y="738"/>
                      </a:lnTo>
                      <a:lnTo>
                        <a:pt x="1130" y="736"/>
                      </a:lnTo>
                      <a:lnTo>
                        <a:pt x="1126" y="736"/>
                      </a:lnTo>
                      <a:lnTo>
                        <a:pt x="1126" y="735"/>
                      </a:lnTo>
                      <a:lnTo>
                        <a:pt x="1128" y="733"/>
                      </a:lnTo>
                      <a:lnTo>
                        <a:pt x="1128" y="733"/>
                      </a:lnTo>
                      <a:lnTo>
                        <a:pt x="1130" y="731"/>
                      </a:lnTo>
                      <a:lnTo>
                        <a:pt x="1130" y="731"/>
                      </a:lnTo>
                      <a:lnTo>
                        <a:pt x="1130" y="729"/>
                      </a:lnTo>
                      <a:lnTo>
                        <a:pt x="1135" y="728"/>
                      </a:lnTo>
                      <a:lnTo>
                        <a:pt x="1137" y="726"/>
                      </a:lnTo>
                      <a:close/>
                      <a:moveTo>
                        <a:pt x="1131" y="710"/>
                      </a:moveTo>
                      <a:lnTo>
                        <a:pt x="1133" y="710"/>
                      </a:lnTo>
                      <a:lnTo>
                        <a:pt x="1133" y="714"/>
                      </a:lnTo>
                      <a:lnTo>
                        <a:pt x="1133" y="714"/>
                      </a:lnTo>
                      <a:lnTo>
                        <a:pt x="1133" y="715"/>
                      </a:lnTo>
                      <a:lnTo>
                        <a:pt x="1131" y="717"/>
                      </a:lnTo>
                      <a:lnTo>
                        <a:pt x="1131" y="719"/>
                      </a:lnTo>
                      <a:lnTo>
                        <a:pt x="1130" y="719"/>
                      </a:lnTo>
                      <a:lnTo>
                        <a:pt x="1128" y="717"/>
                      </a:lnTo>
                      <a:lnTo>
                        <a:pt x="1128" y="717"/>
                      </a:lnTo>
                      <a:lnTo>
                        <a:pt x="1128" y="717"/>
                      </a:lnTo>
                      <a:lnTo>
                        <a:pt x="1128" y="715"/>
                      </a:lnTo>
                      <a:lnTo>
                        <a:pt x="1130" y="714"/>
                      </a:lnTo>
                      <a:lnTo>
                        <a:pt x="1130" y="712"/>
                      </a:lnTo>
                      <a:lnTo>
                        <a:pt x="1131" y="710"/>
                      </a:lnTo>
                      <a:close/>
                      <a:moveTo>
                        <a:pt x="1114" y="672"/>
                      </a:moveTo>
                      <a:lnTo>
                        <a:pt x="1121" y="672"/>
                      </a:lnTo>
                      <a:lnTo>
                        <a:pt x="1121" y="670"/>
                      </a:lnTo>
                      <a:lnTo>
                        <a:pt x="1123" y="670"/>
                      </a:lnTo>
                      <a:lnTo>
                        <a:pt x="1124" y="670"/>
                      </a:lnTo>
                      <a:lnTo>
                        <a:pt x="1124" y="672"/>
                      </a:lnTo>
                      <a:lnTo>
                        <a:pt x="1126" y="672"/>
                      </a:lnTo>
                      <a:lnTo>
                        <a:pt x="1126" y="674"/>
                      </a:lnTo>
                      <a:lnTo>
                        <a:pt x="1126" y="675"/>
                      </a:lnTo>
                      <a:lnTo>
                        <a:pt x="1124" y="677"/>
                      </a:lnTo>
                      <a:lnTo>
                        <a:pt x="1123" y="677"/>
                      </a:lnTo>
                      <a:lnTo>
                        <a:pt x="1123" y="674"/>
                      </a:lnTo>
                      <a:lnTo>
                        <a:pt x="1119" y="674"/>
                      </a:lnTo>
                      <a:lnTo>
                        <a:pt x="1116" y="674"/>
                      </a:lnTo>
                      <a:lnTo>
                        <a:pt x="1114" y="674"/>
                      </a:lnTo>
                      <a:lnTo>
                        <a:pt x="1114" y="672"/>
                      </a:lnTo>
                      <a:close/>
                      <a:moveTo>
                        <a:pt x="997" y="595"/>
                      </a:moveTo>
                      <a:lnTo>
                        <a:pt x="997" y="590"/>
                      </a:lnTo>
                      <a:lnTo>
                        <a:pt x="999" y="590"/>
                      </a:lnTo>
                      <a:lnTo>
                        <a:pt x="1001" y="588"/>
                      </a:lnTo>
                      <a:lnTo>
                        <a:pt x="1002" y="588"/>
                      </a:lnTo>
                      <a:lnTo>
                        <a:pt x="1004" y="588"/>
                      </a:lnTo>
                      <a:lnTo>
                        <a:pt x="1006" y="590"/>
                      </a:lnTo>
                      <a:lnTo>
                        <a:pt x="1007" y="593"/>
                      </a:lnTo>
                      <a:lnTo>
                        <a:pt x="1009" y="595"/>
                      </a:lnTo>
                      <a:lnTo>
                        <a:pt x="1011" y="599"/>
                      </a:lnTo>
                      <a:lnTo>
                        <a:pt x="1011" y="604"/>
                      </a:lnTo>
                      <a:lnTo>
                        <a:pt x="1009" y="604"/>
                      </a:lnTo>
                      <a:lnTo>
                        <a:pt x="1007" y="604"/>
                      </a:lnTo>
                      <a:lnTo>
                        <a:pt x="1006" y="606"/>
                      </a:lnTo>
                      <a:lnTo>
                        <a:pt x="1006" y="602"/>
                      </a:lnTo>
                      <a:lnTo>
                        <a:pt x="1004" y="602"/>
                      </a:lnTo>
                      <a:lnTo>
                        <a:pt x="1002" y="604"/>
                      </a:lnTo>
                      <a:lnTo>
                        <a:pt x="1001" y="604"/>
                      </a:lnTo>
                      <a:lnTo>
                        <a:pt x="1001" y="602"/>
                      </a:lnTo>
                      <a:lnTo>
                        <a:pt x="1001" y="602"/>
                      </a:lnTo>
                      <a:lnTo>
                        <a:pt x="1001" y="600"/>
                      </a:lnTo>
                      <a:lnTo>
                        <a:pt x="1001" y="599"/>
                      </a:lnTo>
                      <a:lnTo>
                        <a:pt x="999" y="599"/>
                      </a:lnTo>
                      <a:lnTo>
                        <a:pt x="999" y="602"/>
                      </a:lnTo>
                      <a:lnTo>
                        <a:pt x="997" y="602"/>
                      </a:lnTo>
                      <a:lnTo>
                        <a:pt x="995" y="597"/>
                      </a:lnTo>
                      <a:lnTo>
                        <a:pt x="997" y="595"/>
                      </a:lnTo>
                      <a:close/>
                      <a:moveTo>
                        <a:pt x="953" y="658"/>
                      </a:moveTo>
                      <a:lnTo>
                        <a:pt x="955" y="658"/>
                      </a:lnTo>
                      <a:lnTo>
                        <a:pt x="959" y="656"/>
                      </a:lnTo>
                      <a:lnTo>
                        <a:pt x="959" y="653"/>
                      </a:lnTo>
                      <a:lnTo>
                        <a:pt x="964" y="651"/>
                      </a:lnTo>
                      <a:lnTo>
                        <a:pt x="964" y="649"/>
                      </a:lnTo>
                      <a:lnTo>
                        <a:pt x="969" y="647"/>
                      </a:lnTo>
                      <a:lnTo>
                        <a:pt x="971" y="644"/>
                      </a:lnTo>
                      <a:lnTo>
                        <a:pt x="976" y="644"/>
                      </a:lnTo>
                      <a:lnTo>
                        <a:pt x="976" y="642"/>
                      </a:lnTo>
                      <a:lnTo>
                        <a:pt x="980" y="642"/>
                      </a:lnTo>
                      <a:lnTo>
                        <a:pt x="983" y="639"/>
                      </a:lnTo>
                      <a:lnTo>
                        <a:pt x="985" y="639"/>
                      </a:lnTo>
                      <a:lnTo>
                        <a:pt x="987" y="635"/>
                      </a:lnTo>
                      <a:lnTo>
                        <a:pt x="988" y="633"/>
                      </a:lnTo>
                      <a:lnTo>
                        <a:pt x="988" y="628"/>
                      </a:lnTo>
                      <a:lnTo>
                        <a:pt x="990" y="628"/>
                      </a:lnTo>
                      <a:lnTo>
                        <a:pt x="990" y="626"/>
                      </a:lnTo>
                      <a:lnTo>
                        <a:pt x="995" y="628"/>
                      </a:lnTo>
                      <a:lnTo>
                        <a:pt x="995" y="626"/>
                      </a:lnTo>
                      <a:lnTo>
                        <a:pt x="997" y="626"/>
                      </a:lnTo>
                      <a:lnTo>
                        <a:pt x="999" y="625"/>
                      </a:lnTo>
                      <a:lnTo>
                        <a:pt x="1001" y="625"/>
                      </a:lnTo>
                      <a:lnTo>
                        <a:pt x="1001" y="621"/>
                      </a:lnTo>
                      <a:lnTo>
                        <a:pt x="1001" y="621"/>
                      </a:lnTo>
                      <a:lnTo>
                        <a:pt x="1001" y="619"/>
                      </a:lnTo>
                      <a:lnTo>
                        <a:pt x="1002" y="619"/>
                      </a:lnTo>
                      <a:lnTo>
                        <a:pt x="1002" y="619"/>
                      </a:lnTo>
                      <a:lnTo>
                        <a:pt x="1004" y="623"/>
                      </a:lnTo>
                      <a:lnTo>
                        <a:pt x="1002" y="623"/>
                      </a:lnTo>
                      <a:lnTo>
                        <a:pt x="1004" y="623"/>
                      </a:lnTo>
                      <a:lnTo>
                        <a:pt x="1004" y="625"/>
                      </a:lnTo>
                      <a:lnTo>
                        <a:pt x="1004" y="625"/>
                      </a:lnTo>
                      <a:lnTo>
                        <a:pt x="1004" y="625"/>
                      </a:lnTo>
                      <a:lnTo>
                        <a:pt x="1006" y="621"/>
                      </a:lnTo>
                      <a:lnTo>
                        <a:pt x="1006" y="621"/>
                      </a:lnTo>
                      <a:lnTo>
                        <a:pt x="1004" y="619"/>
                      </a:lnTo>
                      <a:lnTo>
                        <a:pt x="1004" y="618"/>
                      </a:lnTo>
                      <a:lnTo>
                        <a:pt x="1006" y="618"/>
                      </a:lnTo>
                      <a:lnTo>
                        <a:pt x="1006" y="616"/>
                      </a:lnTo>
                      <a:lnTo>
                        <a:pt x="1013" y="618"/>
                      </a:lnTo>
                      <a:lnTo>
                        <a:pt x="1013" y="618"/>
                      </a:lnTo>
                      <a:lnTo>
                        <a:pt x="1018" y="616"/>
                      </a:lnTo>
                      <a:lnTo>
                        <a:pt x="1021" y="619"/>
                      </a:lnTo>
                      <a:lnTo>
                        <a:pt x="1023" y="619"/>
                      </a:lnTo>
                      <a:lnTo>
                        <a:pt x="1023" y="619"/>
                      </a:lnTo>
                      <a:lnTo>
                        <a:pt x="1023" y="618"/>
                      </a:lnTo>
                      <a:lnTo>
                        <a:pt x="1025" y="618"/>
                      </a:lnTo>
                      <a:lnTo>
                        <a:pt x="1027" y="618"/>
                      </a:lnTo>
                      <a:lnTo>
                        <a:pt x="1028" y="623"/>
                      </a:lnTo>
                      <a:lnTo>
                        <a:pt x="1030" y="623"/>
                      </a:lnTo>
                      <a:lnTo>
                        <a:pt x="1030" y="628"/>
                      </a:lnTo>
                      <a:lnTo>
                        <a:pt x="1030" y="628"/>
                      </a:lnTo>
                      <a:lnTo>
                        <a:pt x="1030" y="630"/>
                      </a:lnTo>
                      <a:lnTo>
                        <a:pt x="1034" y="632"/>
                      </a:lnTo>
                      <a:lnTo>
                        <a:pt x="1035" y="633"/>
                      </a:lnTo>
                      <a:lnTo>
                        <a:pt x="1037" y="637"/>
                      </a:lnTo>
                      <a:lnTo>
                        <a:pt x="1037" y="639"/>
                      </a:lnTo>
                      <a:lnTo>
                        <a:pt x="1046" y="639"/>
                      </a:lnTo>
                      <a:lnTo>
                        <a:pt x="1046" y="639"/>
                      </a:lnTo>
                      <a:lnTo>
                        <a:pt x="1048" y="639"/>
                      </a:lnTo>
                      <a:lnTo>
                        <a:pt x="1048" y="639"/>
                      </a:lnTo>
                      <a:lnTo>
                        <a:pt x="1049" y="640"/>
                      </a:lnTo>
                      <a:lnTo>
                        <a:pt x="1049" y="642"/>
                      </a:lnTo>
                      <a:lnTo>
                        <a:pt x="1049" y="642"/>
                      </a:lnTo>
                      <a:lnTo>
                        <a:pt x="1049" y="644"/>
                      </a:lnTo>
                      <a:lnTo>
                        <a:pt x="1049" y="644"/>
                      </a:lnTo>
                      <a:lnTo>
                        <a:pt x="1049" y="647"/>
                      </a:lnTo>
                      <a:lnTo>
                        <a:pt x="1051" y="649"/>
                      </a:lnTo>
                      <a:lnTo>
                        <a:pt x="1055" y="651"/>
                      </a:lnTo>
                      <a:lnTo>
                        <a:pt x="1056" y="651"/>
                      </a:lnTo>
                      <a:lnTo>
                        <a:pt x="1056" y="653"/>
                      </a:lnTo>
                      <a:lnTo>
                        <a:pt x="1055" y="653"/>
                      </a:lnTo>
                      <a:lnTo>
                        <a:pt x="1055" y="653"/>
                      </a:lnTo>
                      <a:lnTo>
                        <a:pt x="1055" y="660"/>
                      </a:lnTo>
                      <a:lnTo>
                        <a:pt x="1056" y="660"/>
                      </a:lnTo>
                      <a:lnTo>
                        <a:pt x="1058" y="668"/>
                      </a:lnTo>
                      <a:lnTo>
                        <a:pt x="1063" y="670"/>
                      </a:lnTo>
                      <a:lnTo>
                        <a:pt x="1067" y="674"/>
                      </a:lnTo>
                      <a:lnTo>
                        <a:pt x="1070" y="674"/>
                      </a:lnTo>
                      <a:lnTo>
                        <a:pt x="1072" y="677"/>
                      </a:lnTo>
                      <a:lnTo>
                        <a:pt x="1072" y="677"/>
                      </a:lnTo>
                      <a:lnTo>
                        <a:pt x="1072" y="675"/>
                      </a:lnTo>
                      <a:lnTo>
                        <a:pt x="1074" y="675"/>
                      </a:lnTo>
                      <a:lnTo>
                        <a:pt x="1074" y="677"/>
                      </a:lnTo>
                      <a:lnTo>
                        <a:pt x="1084" y="677"/>
                      </a:lnTo>
                      <a:lnTo>
                        <a:pt x="1084" y="677"/>
                      </a:lnTo>
                      <a:lnTo>
                        <a:pt x="1086" y="677"/>
                      </a:lnTo>
                      <a:lnTo>
                        <a:pt x="1086" y="679"/>
                      </a:lnTo>
                      <a:lnTo>
                        <a:pt x="1095" y="679"/>
                      </a:lnTo>
                      <a:lnTo>
                        <a:pt x="1097" y="682"/>
                      </a:lnTo>
                      <a:lnTo>
                        <a:pt x="1100" y="682"/>
                      </a:lnTo>
                      <a:lnTo>
                        <a:pt x="1103" y="682"/>
                      </a:lnTo>
                      <a:lnTo>
                        <a:pt x="1107" y="681"/>
                      </a:lnTo>
                      <a:lnTo>
                        <a:pt x="1110" y="681"/>
                      </a:lnTo>
                      <a:lnTo>
                        <a:pt x="1110" y="682"/>
                      </a:lnTo>
                      <a:lnTo>
                        <a:pt x="1112" y="682"/>
                      </a:lnTo>
                      <a:lnTo>
                        <a:pt x="1112" y="684"/>
                      </a:lnTo>
                      <a:lnTo>
                        <a:pt x="1112" y="684"/>
                      </a:lnTo>
                      <a:lnTo>
                        <a:pt x="1114" y="684"/>
                      </a:lnTo>
                      <a:lnTo>
                        <a:pt x="1116" y="686"/>
                      </a:lnTo>
                      <a:lnTo>
                        <a:pt x="1117" y="686"/>
                      </a:lnTo>
                      <a:lnTo>
                        <a:pt x="1117" y="689"/>
                      </a:lnTo>
                      <a:lnTo>
                        <a:pt x="1123" y="689"/>
                      </a:lnTo>
                      <a:lnTo>
                        <a:pt x="1123" y="695"/>
                      </a:lnTo>
                      <a:lnTo>
                        <a:pt x="1123" y="700"/>
                      </a:lnTo>
                      <a:lnTo>
                        <a:pt x="1126" y="702"/>
                      </a:lnTo>
                      <a:lnTo>
                        <a:pt x="1130" y="705"/>
                      </a:lnTo>
                      <a:lnTo>
                        <a:pt x="1128" y="707"/>
                      </a:lnTo>
                      <a:lnTo>
                        <a:pt x="1126" y="709"/>
                      </a:lnTo>
                      <a:lnTo>
                        <a:pt x="1126" y="707"/>
                      </a:lnTo>
                      <a:lnTo>
                        <a:pt x="1124" y="707"/>
                      </a:lnTo>
                      <a:lnTo>
                        <a:pt x="1123" y="709"/>
                      </a:lnTo>
                      <a:lnTo>
                        <a:pt x="1123" y="709"/>
                      </a:lnTo>
                      <a:lnTo>
                        <a:pt x="1121" y="709"/>
                      </a:lnTo>
                      <a:lnTo>
                        <a:pt x="1121" y="710"/>
                      </a:lnTo>
                      <a:lnTo>
                        <a:pt x="1123" y="710"/>
                      </a:lnTo>
                      <a:lnTo>
                        <a:pt x="1123" y="712"/>
                      </a:lnTo>
                      <a:lnTo>
                        <a:pt x="1123" y="712"/>
                      </a:lnTo>
                      <a:lnTo>
                        <a:pt x="1123" y="715"/>
                      </a:lnTo>
                      <a:lnTo>
                        <a:pt x="1119" y="715"/>
                      </a:lnTo>
                      <a:lnTo>
                        <a:pt x="1117" y="714"/>
                      </a:lnTo>
                      <a:lnTo>
                        <a:pt x="1117" y="712"/>
                      </a:lnTo>
                      <a:lnTo>
                        <a:pt x="1112" y="710"/>
                      </a:lnTo>
                      <a:lnTo>
                        <a:pt x="1112" y="710"/>
                      </a:lnTo>
                      <a:lnTo>
                        <a:pt x="1109" y="710"/>
                      </a:lnTo>
                      <a:lnTo>
                        <a:pt x="1109" y="707"/>
                      </a:lnTo>
                      <a:lnTo>
                        <a:pt x="1107" y="707"/>
                      </a:lnTo>
                      <a:lnTo>
                        <a:pt x="1107" y="707"/>
                      </a:lnTo>
                      <a:lnTo>
                        <a:pt x="1105" y="707"/>
                      </a:lnTo>
                      <a:lnTo>
                        <a:pt x="1105" y="707"/>
                      </a:lnTo>
                      <a:lnTo>
                        <a:pt x="1103" y="710"/>
                      </a:lnTo>
                      <a:lnTo>
                        <a:pt x="1102" y="710"/>
                      </a:lnTo>
                      <a:lnTo>
                        <a:pt x="1100" y="712"/>
                      </a:lnTo>
                      <a:lnTo>
                        <a:pt x="1098" y="714"/>
                      </a:lnTo>
                      <a:lnTo>
                        <a:pt x="1097" y="717"/>
                      </a:lnTo>
                      <a:lnTo>
                        <a:pt x="1097" y="717"/>
                      </a:lnTo>
                      <a:lnTo>
                        <a:pt x="1095" y="726"/>
                      </a:lnTo>
                      <a:lnTo>
                        <a:pt x="1097" y="726"/>
                      </a:lnTo>
                      <a:lnTo>
                        <a:pt x="1095" y="738"/>
                      </a:lnTo>
                      <a:lnTo>
                        <a:pt x="1091" y="738"/>
                      </a:lnTo>
                      <a:lnTo>
                        <a:pt x="1090" y="740"/>
                      </a:lnTo>
                      <a:lnTo>
                        <a:pt x="1088" y="743"/>
                      </a:lnTo>
                      <a:lnTo>
                        <a:pt x="1086" y="740"/>
                      </a:lnTo>
                      <a:lnTo>
                        <a:pt x="1084" y="736"/>
                      </a:lnTo>
                      <a:lnTo>
                        <a:pt x="1084" y="731"/>
                      </a:lnTo>
                      <a:lnTo>
                        <a:pt x="1083" y="728"/>
                      </a:lnTo>
                      <a:lnTo>
                        <a:pt x="1081" y="724"/>
                      </a:lnTo>
                      <a:lnTo>
                        <a:pt x="1081" y="724"/>
                      </a:lnTo>
                      <a:lnTo>
                        <a:pt x="1081" y="724"/>
                      </a:lnTo>
                      <a:lnTo>
                        <a:pt x="1079" y="722"/>
                      </a:lnTo>
                      <a:lnTo>
                        <a:pt x="1074" y="722"/>
                      </a:lnTo>
                      <a:lnTo>
                        <a:pt x="1072" y="726"/>
                      </a:lnTo>
                      <a:lnTo>
                        <a:pt x="1067" y="729"/>
                      </a:lnTo>
                      <a:lnTo>
                        <a:pt x="1067" y="729"/>
                      </a:lnTo>
                      <a:lnTo>
                        <a:pt x="1067" y="729"/>
                      </a:lnTo>
                      <a:lnTo>
                        <a:pt x="1067" y="728"/>
                      </a:lnTo>
                      <a:lnTo>
                        <a:pt x="1067" y="724"/>
                      </a:lnTo>
                      <a:lnTo>
                        <a:pt x="1070" y="721"/>
                      </a:lnTo>
                      <a:lnTo>
                        <a:pt x="1072" y="715"/>
                      </a:lnTo>
                      <a:lnTo>
                        <a:pt x="1074" y="710"/>
                      </a:lnTo>
                      <a:lnTo>
                        <a:pt x="1072" y="705"/>
                      </a:lnTo>
                      <a:lnTo>
                        <a:pt x="1072" y="705"/>
                      </a:lnTo>
                      <a:lnTo>
                        <a:pt x="1072" y="703"/>
                      </a:lnTo>
                      <a:lnTo>
                        <a:pt x="1070" y="702"/>
                      </a:lnTo>
                      <a:lnTo>
                        <a:pt x="1069" y="700"/>
                      </a:lnTo>
                      <a:lnTo>
                        <a:pt x="1070" y="698"/>
                      </a:lnTo>
                      <a:lnTo>
                        <a:pt x="1070" y="696"/>
                      </a:lnTo>
                      <a:lnTo>
                        <a:pt x="1070" y="696"/>
                      </a:lnTo>
                      <a:lnTo>
                        <a:pt x="1069" y="695"/>
                      </a:lnTo>
                      <a:lnTo>
                        <a:pt x="1067" y="693"/>
                      </a:lnTo>
                      <a:lnTo>
                        <a:pt x="1065" y="691"/>
                      </a:lnTo>
                      <a:lnTo>
                        <a:pt x="1063" y="691"/>
                      </a:lnTo>
                      <a:lnTo>
                        <a:pt x="1060" y="691"/>
                      </a:lnTo>
                      <a:lnTo>
                        <a:pt x="1056" y="686"/>
                      </a:lnTo>
                      <a:lnTo>
                        <a:pt x="1053" y="686"/>
                      </a:lnTo>
                      <a:lnTo>
                        <a:pt x="1053" y="688"/>
                      </a:lnTo>
                      <a:lnTo>
                        <a:pt x="1051" y="689"/>
                      </a:lnTo>
                      <a:lnTo>
                        <a:pt x="1049" y="689"/>
                      </a:lnTo>
                      <a:lnTo>
                        <a:pt x="1049" y="693"/>
                      </a:lnTo>
                      <a:lnTo>
                        <a:pt x="1048" y="695"/>
                      </a:lnTo>
                      <a:lnTo>
                        <a:pt x="1048" y="695"/>
                      </a:lnTo>
                      <a:lnTo>
                        <a:pt x="1046" y="695"/>
                      </a:lnTo>
                      <a:lnTo>
                        <a:pt x="1044" y="696"/>
                      </a:lnTo>
                      <a:lnTo>
                        <a:pt x="1042" y="700"/>
                      </a:lnTo>
                      <a:lnTo>
                        <a:pt x="1042" y="702"/>
                      </a:lnTo>
                      <a:lnTo>
                        <a:pt x="1041" y="703"/>
                      </a:lnTo>
                      <a:lnTo>
                        <a:pt x="1039" y="703"/>
                      </a:lnTo>
                      <a:lnTo>
                        <a:pt x="1039" y="703"/>
                      </a:lnTo>
                      <a:lnTo>
                        <a:pt x="1037" y="702"/>
                      </a:lnTo>
                      <a:lnTo>
                        <a:pt x="1035" y="702"/>
                      </a:lnTo>
                      <a:lnTo>
                        <a:pt x="1035" y="703"/>
                      </a:lnTo>
                      <a:lnTo>
                        <a:pt x="1034" y="705"/>
                      </a:lnTo>
                      <a:lnTo>
                        <a:pt x="1034" y="709"/>
                      </a:lnTo>
                      <a:lnTo>
                        <a:pt x="1034" y="714"/>
                      </a:lnTo>
                      <a:lnTo>
                        <a:pt x="1034" y="717"/>
                      </a:lnTo>
                      <a:lnTo>
                        <a:pt x="1032" y="719"/>
                      </a:lnTo>
                      <a:lnTo>
                        <a:pt x="1030" y="719"/>
                      </a:lnTo>
                      <a:lnTo>
                        <a:pt x="1028" y="719"/>
                      </a:lnTo>
                      <a:lnTo>
                        <a:pt x="1030" y="736"/>
                      </a:lnTo>
                      <a:lnTo>
                        <a:pt x="1030" y="736"/>
                      </a:lnTo>
                      <a:lnTo>
                        <a:pt x="1030" y="738"/>
                      </a:lnTo>
                      <a:lnTo>
                        <a:pt x="1032" y="738"/>
                      </a:lnTo>
                      <a:lnTo>
                        <a:pt x="1032" y="749"/>
                      </a:lnTo>
                      <a:lnTo>
                        <a:pt x="1030" y="749"/>
                      </a:lnTo>
                      <a:lnTo>
                        <a:pt x="1030" y="750"/>
                      </a:lnTo>
                      <a:lnTo>
                        <a:pt x="1028" y="752"/>
                      </a:lnTo>
                      <a:lnTo>
                        <a:pt x="1027" y="759"/>
                      </a:lnTo>
                      <a:lnTo>
                        <a:pt x="1025" y="759"/>
                      </a:lnTo>
                      <a:lnTo>
                        <a:pt x="1025" y="764"/>
                      </a:lnTo>
                      <a:lnTo>
                        <a:pt x="1025" y="764"/>
                      </a:lnTo>
                      <a:lnTo>
                        <a:pt x="1021" y="766"/>
                      </a:lnTo>
                      <a:lnTo>
                        <a:pt x="1020" y="768"/>
                      </a:lnTo>
                      <a:lnTo>
                        <a:pt x="1016" y="768"/>
                      </a:lnTo>
                      <a:lnTo>
                        <a:pt x="1014" y="768"/>
                      </a:lnTo>
                      <a:lnTo>
                        <a:pt x="1014" y="766"/>
                      </a:lnTo>
                      <a:lnTo>
                        <a:pt x="1013" y="764"/>
                      </a:lnTo>
                      <a:lnTo>
                        <a:pt x="1011" y="756"/>
                      </a:lnTo>
                      <a:lnTo>
                        <a:pt x="1009" y="756"/>
                      </a:lnTo>
                      <a:lnTo>
                        <a:pt x="1009" y="747"/>
                      </a:lnTo>
                      <a:lnTo>
                        <a:pt x="1009" y="747"/>
                      </a:lnTo>
                      <a:lnTo>
                        <a:pt x="1009" y="743"/>
                      </a:lnTo>
                      <a:lnTo>
                        <a:pt x="1007" y="743"/>
                      </a:lnTo>
                      <a:lnTo>
                        <a:pt x="1007" y="738"/>
                      </a:lnTo>
                      <a:lnTo>
                        <a:pt x="1009" y="738"/>
                      </a:lnTo>
                      <a:lnTo>
                        <a:pt x="1007" y="736"/>
                      </a:lnTo>
                      <a:lnTo>
                        <a:pt x="1009" y="736"/>
                      </a:lnTo>
                      <a:lnTo>
                        <a:pt x="1009" y="731"/>
                      </a:lnTo>
                      <a:lnTo>
                        <a:pt x="1009" y="731"/>
                      </a:lnTo>
                      <a:lnTo>
                        <a:pt x="1011" y="722"/>
                      </a:lnTo>
                      <a:lnTo>
                        <a:pt x="1013" y="722"/>
                      </a:lnTo>
                      <a:lnTo>
                        <a:pt x="1013" y="719"/>
                      </a:lnTo>
                      <a:lnTo>
                        <a:pt x="1014" y="719"/>
                      </a:lnTo>
                      <a:lnTo>
                        <a:pt x="1016" y="709"/>
                      </a:lnTo>
                      <a:lnTo>
                        <a:pt x="1018" y="709"/>
                      </a:lnTo>
                      <a:lnTo>
                        <a:pt x="1018" y="705"/>
                      </a:lnTo>
                      <a:lnTo>
                        <a:pt x="1018" y="702"/>
                      </a:lnTo>
                      <a:lnTo>
                        <a:pt x="1014" y="703"/>
                      </a:lnTo>
                      <a:lnTo>
                        <a:pt x="1013" y="705"/>
                      </a:lnTo>
                      <a:lnTo>
                        <a:pt x="1011" y="709"/>
                      </a:lnTo>
                      <a:lnTo>
                        <a:pt x="1009" y="712"/>
                      </a:lnTo>
                      <a:lnTo>
                        <a:pt x="1006" y="712"/>
                      </a:lnTo>
                      <a:lnTo>
                        <a:pt x="1007" y="709"/>
                      </a:lnTo>
                      <a:lnTo>
                        <a:pt x="1007" y="707"/>
                      </a:lnTo>
                      <a:lnTo>
                        <a:pt x="1009" y="703"/>
                      </a:lnTo>
                      <a:lnTo>
                        <a:pt x="1011" y="702"/>
                      </a:lnTo>
                      <a:lnTo>
                        <a:pt x="1013" y="702"/>
                      </a:lnTo>
                      <a:lnTo>
                        <a:pt x="1014" y="696"/>
                      </a:lnTo>
                      <a:lnTo>
                        <a:pt x="1016" y="696"/>
                      </a:lnTo>
                      <a:lnTo>
                        <a:pt x="1018" y="689"/>
                      </a:lnTo>
                      <a:lnTo>
                        <a:pt x="1018" y="689"/>
                      </a:lnTo>
                      <a:lnTo>
                        <a:pt x="1020" y="688"/>
                      </a:lnTo>
                      <a:lnTo>
                        <a:pt x="1020" y="686"/>
                      </a:lnTo>
                      <a:lnTo>
                        <a:pt x="1021" y="684"/>
                      </a:lnTo>
                      <a:lnTo>
                        <a:pt x="1025" y="684"/>
                      </a:lnTo>
                      <a:lnTo>
                        <a:pt x="1025" y="686"/>
                      </a:lnTo>
                      <a:lnTo>
                        <a:pt x="1027" y="686"/>
                      </a:lnTo>
                      <a:lnTo>
                        <a:pt x="1027" y="684"/>
                      </a:lnTo>
                      <a:lnTo>
                        <a:pt x="1030" y="682"/>
                      </a:lnTo>
                      <a:lnTo>
                        <a:pt x="1032" y="682"/>
                      </a:lnTo>
                      <a:lnTo>
                        <a:pt x="1035" y="682"/>
                      </a:lnTo>
                      <a:lnTo>
                        <a:pt x="1039" y="682"/>
                      </a:lnTo>
                      <a:lnTo>
                        <a:pt x="1039" y="681"/>
                      </a:lnTo>
                      <a:lnTo>
                        <a:pt x="1041" y="681"/>
                      </a:lnTo>
                      <a:lnTo>
                        <a:pt x="1041" y="679"/>
                      </a:lnTo>
                      <a:lnTo>
                        <a:pt x="1041" y="677"/>
                      </a:lnTo>
                      <a:lnTo>
                        <a:pt x="1044" y="679"/>
                      </a:lnTo>
                      <a:lnTo>
                        <a:pt x="1048" y="681"/>
                      </a:lnTo>
                      <a:lnTo>
                        <a:pt x="1051" y="682"/>
                      </a:lnTo>
                      <a:lnTo>
                        <a:pt x="1055" y="682"/>
                      </a:lnTo>
                      <a:lnTo>
                        <a:pt x="1055" y="679"/>
                      </a:lnTo>
                      <a:lnTo>
                        <a:pt x="1058" y="679"/>
                      </a:lnTo>
                      <a:lnTo>
                        <a:pt x="1058" y="681"/>
                      </a:lnTo>
                      <a:lnTo>
                        <a:pt x="1063" y="682"/>
                      </a:lnTo>
                      <a:lnTo>
                        <a:pt x="1063" y="679"/>
                      </a:lnTo>
                      <a:lnTo>
                        <a:pt x="1062" y="677"/>
                      </a:lnTo>
                      <a:lnTo>
                        <a:pt x="1060" y="675"/>
                      </a:lnTo>
                      <a:lnTo>
                        <a:pt x="1058" y="672"/>
                      </a:lnTo>
                      <a:lnTo>
                        <a:pt x="1049" y="674"/>
                      </a:lnTo>
                      <a:lnTo>
                        <a:pt x="1049" y="665"/>
                      </a:lnTo>
                      <a:lnTo>
                        <a:pt x="1048" y="665"/>
                      </a:lnTo>
                      <a:lnTo>
                        <a:pt x="1048" y="663"/>
                      </a:lnTo>
                      <a:lnTo>
                        <a:pt x="1046" y="665"/>
                      </a:lnTo>
                      <a:lnTo>
                        <a:pt x="1046" y="665"/>
                      </a:lnTo>
                      <a:lnTo>
                        <a:pt x="1042" y="665"/>
                      </a:lnTo>
                      <a:lnTo>
                        <a:pt x="1042" y="667"/>
                      </a:lnTo>
                      <a:lnTo>
                        <a:pt x="1034" y="668"/>
                      </a:lnTo>
                      <a:lnTo>
                        <a:pt x="1032" y="670"/>
                      </a:lnTo>
                      <a:lnTo>
                        <a:pt x="1023" y="672"/>
                      </a:lnTo>
                      <a:lnTo>
                        <a:pt x="1023" y="672"/>
                      </a:lnTo>
                      <a:lnTo>
                        <a:pt x="1021" y="672"/>
                      </a:lnTo>
                      <a:lnTo>
                        <a:pt x="1021" y="670"/>
                      </a:lnTo>
                      <a:lnTo>
                        <a:pt x="1021" y="670"/>
                      </a:lnTo>
                      <a:lnTo>
                        <a:pt x="1014" y="670"/>
                      </a:lnTo>
                      <a:lnTo>
                        <a:pt x="1013" y="663"/>
                      </a:lnTo>
                      <a:lnTo>
                        <a:pt x="1013" y="663"/>
                      </a:lnTo>
                      <a:lnTo>
                        <a:pt x="1011" y="660"/>
                      </a:lnTo>
                      <a:lnTo>
                        <a:pt x="1004" y="661"/>
                      </a:lnTo>
                      <a:lnTo>
                        <a:pt x="999" y="663"/>
                      </a:lnTo>
                      <a:lnTo>
                        <a:pt x="999" y="661"/>
                      </a:lnTo>
                      <a:lnTo>
                        <a:pt x="997" y="661"/>
                      </a:lnTo>
                      <a:lnTo>
                        <a:pt x="999" y="660"/>
                      </a:lnTo>
                      <a:lnTo>
                        <a:pt x="999" y="656"/>
                      </a:lnTo>
                      <a:lnTo>
                        <a:pt x="1001" y="656"/>
                      </a:lnTo>
                      <a:lnTo>
                        <a:pt x="1001" y="656"/>
                      </a:lnTo>
                      <a:lnTo>
                        <a:pt x="1002" y="656"/>
                      </a:lnTo>
                      <a:lnTo>
                        <a:pt x="1006" y="654"/>
                      </a:lnTo>
                      <a:lnTo>
                        <a:pt x="1007" y="653"/>
                      </a:lnTo>
                      <a:lnTo>
                        <a:pt x="1009" y="651"/>
                      </a:lnTo>
                      <a:lnTo>
                        <a:pt x="1009" y="651"/>
                      </a:lnTo>
                      <a:lnTo>
                        <a:pt x="1009" y="647"/>
                      </a:lnTo>
                      <a:lnTo>
                        <a:pt x="1004" y="649"/>
                      </a:lnTo>
                      <a:lnTo>
                        <a:pt x="1002" y="649"/>
                      </a:lnTo>
                      <a:lnTo>
                        <a:pt x="999" y="651"/>
                      </a:lnTo>
                      <a:lnTo>
                        <a:pt x="995" y="653"/>
                      </a:lnTo>
                      <a:lnTo>
                        <a:pt x="995" y="656"/>
                      </a:lnTo>
                      <a:lnTo>
                        <a:pt x="992" y="656"/>
                      </a:lnTo>
                      <a:lnTo>
                        <a:pt x="988" y="661"/>
                      </a:lnTo>
                      <a:lnTo>
                        <a:pt x="978" y="663"/>
                      </a:lnTo>
                      <a:lnTo>
                        <a:pt x="976" y="667"/>
                      </a:lnTo>
                      <a:lnTo>
                        <a:pt x="971" y="667"/>
                      </a:lnTo>
                      <a:lnTo>
                        <a:pt x="969" y="665"/>
                      </a:lnTo>
                      <a:lnTo>
                        <a:pt x="969" y="663"/>
                      </a:lnTo>
                      <a:lnTo>
                        <a:pt x="967" y="663"/>
                      </a:lnTo>
                      <a:lnTo>
                        <a:pt x="967" y="661"/>
                      </a:lnTo>
                      <a:lnTo>
                        <a:pt x="966" y="661"/>
                      </a:lnTo>
                      <a:lnTo>
                        <a:pt x="962" y="661"/>
                      </a:lnTo>
                      <a:lnTo>
                        <a:pt x="959" y="663"/>
                      </a:lnTo>
                      <a:lnTo>
                        <a:pt x="955" y="663"/>
                      </a:lnTo>
                      <a:lnTo>
                        <a:pt x="955" y="663"/>
                      </a:lnTo>
                      <a:lnTo>
                        <a:pt x="955" y="663"/>
                      </a:lnTo>
                      <a:lnTo>
                        <a:pt x="950" y="663"/>
                      </a:lnTo>
                      <a:lnTo>
                        <a:pt x="953" y="658"/>
                      </a:lnTo>
                      <a:close/>
                      <a:moveTo>
                        <a:pt x="910" y="42"/>
                      </a:moveTo>
                      <a:lnTo>
                        <a:pt x="910" y="40"/>
                      </a:lnTo>
                      <a:lnTo>
                        <a:pt x="908" y="40"/>
                      </a:lnTo>
                      <a:lnTo>
                        <a:pt x="908" y="38"/>
                      </a:lnTo>
                      <a:lnTo>
                        <a:pt x="913" y="36"/>
                      </a:lnTo>
                      <a:lnTo>
                        <a:pt x="915" y="38"/>
                      </a:lnTo>
                      <a:lnTo>
                        <a:pt x="917" y="38"/>
                      </a:lnTo>
                      <a:lnTo>
                        <a:pt x="915" y="40"/>
                      </a:lnTo>
                      <a:lnTo>
                        <a:pt x="911" y="42"/>
                      </a:lnTo>
                      <a:lnTo>
                        <a:pt x="911" y="42"/>
                      </a:lnTo>
                      <a:lnTo>
                        <a:pt x="911" y="42"/>
                      </a:lnTo>
                      <a:lnTo>
                        <a:pt x="910" y="42"/>
                      </a:lnTo>
                      <a:close/>
                      <a:moveTo>
                        <a:pt x="2" y="382"/>
                      </a:moveTo>
                      <a:lnTo>
                        <a:pt x="0" y="382"/>
                      </a:lnTo>
                      <a:lnTo>
                        <a:pt x="0" y="384"/>
                      </a:lnTo>
                      <a:lnTo>
                        <a:pt x="0" y="384"/>
                      </a:lnTo>
                      <a:lnTo>
                        <a:pt x="0" y="380"/>
                      </a:lnTo>
                      <a:lnTo>
                        <a:pt x="2" y="380"/>
                      </a:lnTo>
                      <a:lnTo>
                        <a:pt x="2" y="382"/>
                      </a:lnTo>
                      <a:close/>
                      <a:moveTo>
                        <a:pt x="322" y="401"/>
                      </a:moveTo>
                      <a:lnTo>
                        <a:pt x="320" y="401"/>
                      </a:lnTo>
                      <a:lnTo>
                        <a:pt x="320" y="398"/>
                      </a:lnTo>
                      <a:lnTo>
                        <a:pt x="320" y="398"/>
                      </a:lnTo>
                      <a:lnTo>
                        <a:pt x="320" y="396"/>
                      </a:lnTo>
                      <a:lnTo>
                        <a:pt x="316" y="396"/>
                      </a:lnTo>
                      <a:lnTo>
                        <a:pt x="313" y="396"/>
                      </a:lnTo>
                      <a:lnTo>
                        <a:pt x="311" y="396"/>
                      </a:lnTo>
                      <a:lnTo>
                        <a:pt x="309" y="389"/>
                      </a:lnTo>
                      <a:lnTo>
                        <a:pt x="311" y="389"/>
                      </a:lnTo>
                      <a:lnTo>
                        <a:pt x="311" y="387"/>
                      </a:lnTo>
                      <a:lnTo>
                        <a:pt x="313" y="389"/>
                      </a:lnTo>
                      <a:lnTo>
                        <a:pt x="315" y="389"/>
                      </a:lnTo>
                      <a:lnTo>
                        <a:pt x="318" y="389"/>
                      </a:lnTo>
                      <a:lnTo>
                        <a:pt x="318" y="393"/>
                      </a:lnTo>
                      <a:lnTo>
                        <a:pt x="320" y="396"/>
                      </a:lnTo>
                      <a:lnTo>
                        <a:pt x="322" y="398"/>
                      </a:lnTo>
                      <a:lnTo>
                        <a:pt x="322" y="401"/>
                      </a:lnTo>
                      <a:close/>
                      <a:moveTo>
                        <a:pt x="330" y="384"/>
                      </a:moveTo>
                      <a:lnTo>
                        <a:pt x="329" y="384"/>
                      </a:lnTo>
                      <a:lnTo>
                        <a:pt x="329" y="380"/>
                      </a:lnTo>
                      <a:lnTo>
                        <a:pt x="329" y="380"/>
                      </a:lnTo>
                      <a:lnTo>
                        <a:pt x="329" y="380"/>
                      </a:lnTo>
                      <a:lnTo>
                        <a:pt x="330" y="380"/>
                      </a:lnTo>
                      <a:lnTo>
                        <a:pt x="330" y="384"/>
                      </a:lnTo>
                      <a:close/>
                      <a:moveTo>
                        <a:pt x="395" y="131"/>
                      </a:moveTo>
                      <a:lnTo>
                        <a:pt x="395" y="131"/>
                      </a:lnTo>
                      <a:lnTo>
                        <a:pt x="395" y="129"/>
                      </a:lnTo>
                      <a:lnTo>
                        <a:pt x="395" y="129"/>
                      </a:lnTo>
                      <a:lnTo>
                        <a:pt x="395" y="131"/>
                      </a:lnTo>
                      <a:close/>
                      <a:moveTo>
                        <a:pt x="423" y="515"/>
                      </a:moveTo>
                      <a:lnTo>
                        <a:pt x="421" y="515"/>
                      </a:lnTo>
                      <a:lnTo>
                        <a:pt x="421" y="513"/>
                      </a:lnTo>
                      <a:lnTo>
                        <a:pt x="423" y="513"/>
                      </a:lnTo>
                      <a:lnTo>
                        <a:pt x="423" y="515"/>
                      </a:lnTo>
                      <a:close/>
                      <a:moveTo>
                        <a:pt x="514" y="651"/>
                      </a:moveTo>
                      <a:lnTo>
                        <a:pt x="510" y="651"/>
                      </a:lnTo>
                      <a:lnTo>
                        <a:pt x="510" y="653"/>
                      </a:lnTo>
                      <a:lnTo>
                        <a:pt x="508" y="653"/>
                      </a:lnTo>
                      <a:lnTo>
                        <a:pt x="508" y="654"/>
                      </a:lnTo>
                      <a:lnTo>
                        <a:pt x="508" y="654"/>
                      </a:lnTo>
                      <a:lnTo>
                        <a:pt x="508" y="654"/>
                      </a:lnTo>
                      <a:lnTo>
                        <a:pt x="508" y="654"/>
                      </a:lnTo>
                      <a:lnTo>
                        <a:pt x="505" y="656"/>
                      </a:lnTo>
                      <a:lnTo>
                        <a:pt x="505" y="653"/>
                      </a:lnTo>
                      <a:lnTo>
                        <a:pt x="508" y="651"/>
                      </a:lnTo>
                      <a:lnTo>
                        <a:pt x="512" y="647"/>
                      </a:lnTo>
                      <a:lnTo>
                        <a:pt x="512" y="649"/>
                      </a:lnTo>
                      <a:lnTo>
                        <a:pt x="514" y="649"/>
                      </a:lnTo>
                      <a:lnTo>
                        <a:pt x="514" y="651"/>
                      </a:lnTo>
                      <a:close/>
                      <a:moveTo>
                        <a:pt x="580" y="283"/>
                      </a:moveTo>
                      <a:lnTo>
                        <a:pt x="580" y="284"/>
                      </a:lnTo>
                      <a:lnTo>
                        <a:pt x="573" y="284"/>
                      </a:lnTo>
                      <a:lnTo>
                        <a:pt x="569" y="284"/>
                      </a:lnTo>
                      <a:lnTo>
                        <a:pt x="566" y="286"/>
                      </a:lnTo>
                      <a:lnTo>
                        <a:pt x="562" y="288"/>
                      </a:lnTo>
                      <a:lnTo>
                        <a:pt x="559" y="288"/>
                      </a:lnTo>
                      <a:lnTo>
                        <a:pt x="557" y="284"/>
                      </a:lnTo>
                      <a:lnTo>
                        <a:pt x="550" y="284"/>
                      </a:lnTo>
                      <a:lnTo>
                        <a:pt x="550" y="284"/>
                      </a:lnTo>
                      <a:lnTo>
                        <a:pt x="548" y="284"/>
                      </a:lnTo>
                      <a:lnTo>
                        <a:pt x="547" y="284"/>
                      </a:lnTo>
                      <a:lnTo>
                        <a:pt x="545" y="284"/>
                      </a:lnTo>
                      <a:lnTo>
                        <a:pt x="543" y="284"/>
                      </a:lnTo>
                      <a:lnTo>
                        <a:pt x="541" y="283"/>
                      </a:lnTo>
                      <a:lnTo>
                        <a:pt x="540" y="283"/>
                      </a:lnTo>
                      <a:lnTo>
                        <a:pt x="540" y="281"/>
                      </a:lnTo>
                      <a:lnTo>
                        <a:pt x="543" y="281"/>
                      </a:lnTo>
                      <a:lnTo>
                        <a:pt x="545" y="281"/>
                      </a:lnTo>
                      <a:lnTo>
                        <a:pt x="547" y="279"/>
                      </a:lnTo>
                      <a:lnTo>
                        <a:pt x="548" y="279"/>
                      </a:lnTo>
                      <a:lnTo>
                        <a:pt x="550" y="279"/>
                      </a:lnTo>
                      <a:lnTo>
                        <a:pt x="552" y="276"/>
                      </a:lnTo>
                      <a:lnTo>
                        <a:pt x="555" y="276"/>
                      </a:lnTo>
                      <a:lnTo>
                        <a:pt x="559" y="276"/>
                      </a:lnTo>
                      <a:lnTo>
                        <a:pt x="561" y="277"/>
                      </a:lnTo>
                      <a:lnTo>
                        <a:pt x="566" y="277"/>
                      </a:lnTo>
                      <a:lnTo>
                        <a:pt x="566" y="281"/>
                      </a:lnTo>
                      <a:lnTo>
                        <a:pt x="566" y="281"/>
                      </a:lnTo>
                      <a:lnTo>
                        <a:pt x="566" y="281"/>
                      </a:lnTo>
                      <a:lnTo>
                        <a:pt x="580" y="281"/>
                      </a:lnTo>
                      <a:lnTo>
                        <a:pt x="580" y="283"/>
                      </a:lnTo>
                      <a:lnTo>
                        <a:pt x="580" y="283"/>
                      </a:lnTo>
                      <a:lnTo>
                        <a:pt x="580" y="283"/>
                      </a:lnTo>
                      <a:close/>
                      <a:moveTo>
                        <a:pt x="580" y="230"/>
                      </a:moveTo>
                      <a:lnTo>
                        <a:pt x="580" y="232"/>
                      </a:lnTo>
                      <a:lnTo>
                        <a:pt x="576" y="232"/>
                      </a:lnTo>
                      <a:lnTo>
                        <a:pt x="571" y="232"/>
                      </a:lnTo>
                      <a:lnTo>
                        <a:pt x="568" y="232"/>
                      </a:lnTo>
                      <a:lnTo>
                        <a:pt x="566" y="230"/>
                      </a:lnTo>
                      <a:lnTo>
                        <a:pt x="564" y="228"/>
                      </a:lnTo>
                      <a:lnTo>
                        <a:pt x="557" y="230"/>
                      </a:lnTo>
                      <a:lnTo>
                        <a:pt x="557" y="230"/>
                      </a:lnTo>
                      <a:lnTo>
                        <a:pt x="557" y="230"/>
                      </a:lnTo>
                      <a:lnTo>
                        <a:pt x="557" y="235"/>
                      </a:lnTo>
                      <a:lnTo>
                        <a:pt x="557" y="235"/>
                      </a:lnTo>
                      <a:lnTo>
                        <a:pt x="561" y="237"/>
                      </a:lnTo>
                      <a:lnTo>
                        <a:pt x="564" y="239"/>
                      </a:lnTo>
                      <a:lnTo>
                        <a:pt x="568" y="241"/>
                      </a:lnTo>
                      <a:lnTo>
                        <a:pt x="569" y="241"/>
                      </a:lnTo>
                      <a:lnTo>
                        <a:pt x="569" y="244"/>
                      </a:lnTo>
                      <a:lnTo>
                        <a:pt x="569" y="242"/>
                      </a:lnTo>
                      <a:lnTo>
                        <a:pt x="568" y="242"/>
                      </a:lnTo>
                      <a:lnTo>
                        <a:pt x="568" y="242"/>
                      </a:lnTo>
                      <a:lnTo>
                        <a:pt x="562" y="242"/>
                      </a:lnTo>
                      <a:lnTo>
                        <a:pt x="562" y="241"/>
                      </a:lnTo>
                      <a:lnTo>
                        <a:pt x="561" y="241"/>
                      </a:lnTo>
                      <a:lnTo>
                        <a:pt x="555" y="241"/>
                      </a:lnTo>
                      <a:lnTo>
                        <a:pt x="552" y="242"/>
                      </a:lnTo>
                      <a:lnTo>
                        <a:pt x="547" y="244"/>
                      </a:lnTo>
                      <a:lnTo>
                        <a:pt x="543" y="246"/>
                      </a:lnTo>
                      <a:lnTo>
                        <a:pt x="541" y="246"/>
                      </a:lnTo>
                      <a:lnTo>
                        <a:pt x="541" y="248"/>
                      </a:lnTo>
                      <a:lnTo>
                        <a:pt x="540" y="248"/>
                      </a:lnTo>
                      <a:lnTo>
                        <a:pt x="538" y="249"/>
                      </a:lnTo>
                      <a:lnTo>
                        <a:pt x="536" y="249"/>
                      </a:lnTo>
                      <a:lnTo>
                        <a:pt x="534" y="253"/>
                      </a:lnTo>
                      <a:lnTo>
                        <a:pt x="534" y="253"/>
                      </a:lnTo>
                      <a:lnTo>
                        <a:pt x="534" y="253"/>
                      </a:lnTo>
                      <a:lnTo>
                        <a:pt x="533" y="255"/>
                      </a:lnTo>
                      <a:lnTo>
                        <a:pt x="533" y="255"/>
                      </a:lnTo>
                      <a:lnTo>
                        <a:pt x="533" y="248"/>
                      </a:lnTo>
                      <a:lnTo>
                        <a:pt x="534" y="248"/>
                      </a:lnTo>
                      <a:lnTo>
                        <a:pt x="534" y="248"/>
                      </a:lnTo>
                      <a:lnTo>
                        <a:pt x="538" y="246"/>
                      </a:lnTo>
                      <a:lnTo>
                        <a:pt x="538" y="244"/>
                      </a:lnTo>
                      <a:lnTo>
                        <a:pt x="541" y="242"/>
                      </a:lnTo>
                      <a:lnTo>
                        <a:pt x="543" y="241"/>
                      </a:lnTo>
                      <a:lnTo>
                        <a:pt x="545" y="239"/>
                      </a:lnTo>
                      <a:lnTo>
                        <a:pt x="548" y="239"/>
                      </a:lnTo>
                      <a:lnTo>
                        <a:pt x="552" y="239"/>
                      </a:lnTo>
                      <a:lnTo>
                        <a:pt x="552" y="235"/>
                      </a:lnTo>
                      <a:lnTo>
                        <a:pt x="548" y="235"/>
                      </a:lnTo>
                      <a:lnTo>
                        <a:pt x="547" y="234"/>
                      </a:lnTo>
                      <a:lnTo>
                        <a:pt x="538" y="234"/>
                      </a:lnTo>
                      <a:lnTo>
                        <a:pt x="538" y="235"/>
                      </a:lnTo>
                      <a:lnTo>
                        <a:pt x="538" y="235"/>
                      </a:lnTo>
                      <a:lnTo>
                        <a:pt x="534" y="237"/>
                      </a:lnTo>
                      <a:lnTo>
                        <a:pt x="533" y="239"/>
                      </a:lnTo>
                      <a:lnTo>
                        <a:pt x="533" y="239"/>
                      </a:lnTo>
                      <a:lnTo>
                        <a:pt x="533" y="242"/>
                      </a:lnTo>
                      <a:lnTo>
                        <a:pt x="529" y="242"/>
                      </a:lnTo>
                      <a:lnTo>
                        <a:pt x="529" y="248"/>
                      </a:lnTo>
                      <a:lnTo>
                        <a:pt x="529" y="249"/>
                      </a:lnTo>
                      <a:lnTo>
                        <a:pt x="527" y="251"/>
                      </a:lnTo>
                      <a:lnTo>
                        <a:pt x="526" y="251"/>
                      </a:lnTo>
                      <a:lnTo>
                        <a:pt x="512" y="248"/>
                      </a:lnTo>
                      <a:lnTo>
                        <a:pt x="512" y="248"/>
                      </a:lnTo>
                      <a:lnTo>
                        <a:pt x="510" y="246"/>
                      </a:lnTo>
                      <a:lnTo>
                        <a:pt x="508" y="244"/>
                      </a:lnTo>
                      <a:lnTo>
                        <a:pt x="507" y="244"/>
                      </a:lnTo>
                      <a:lnTo>
                        <a:pt x="507" y="242"/>
                      </a:lnTo>
                      <a:lnTo>
                        <a:pt x="508" y="241"/>
                      </a:lnTo>
                      <a:lnTo>
                        <a:pt x="508" y="241"/>
                      </a:lnTo>
                      <a:lnTo>
                        <a:pt x="510" y="239"/>
                      </a:lnTo>
                      <a:lnTo>
                        <a:pt x="512" y="239"/>
                      </a:lnTo>
                      <a:lnTo>
                        <a:pt x="510" y="237"/>
                      </a:lnTo>
                      <a:lnTo>
                        <a:pt x="508" y="234"/>
                      </a:lnTo>
                      <a:lnTo>
                        <a:pt x="510" y="234"/>
                      </a:lnTo>
                      <a:lnTo>
                        <a:pt x="514" y="232"/>
                      </a:lnTo>
                      <a:lnTo>
                        <a:pt x="514" y="230"/>
                      </a:lnTo>
                      <a:lnTo>
                        <a:pt x="517" y="230"/>
                      </a:lnTo>
                      <a:lnTo>
                        <a:pt x="517" y="228"/>
                      </a:lnTo>
                      <a:lnTo>
                        <a:pt x="517" y="228"/>
                      </a:lnTo>
                      <a:lnTo>
                        <a:pt x="517" y="227"/>
                      </a:lnTo>
                      <a:lnTo>
                        <a:pt x="517" y="223"/>
                      </a:lnTo>
                      <a:lnTo>
                        <a:pt x="514" y="220"/>
                      </a:lnTo>
                      <a:lnTo>
                        <a:pt x="510" y="218"/>
                      </a:lnTo>
                      <a:lnTo>
                        <a:pt x="510" y="216"/>
                      </a:lnTo>
                      <a:lnTo>
                        <a:pt x="515" y="218"/>
                      </a:lnTo>
                      <a:lnTo>
                        <a:pt x="519" y="218"/>
                      </a:lnTo>
                      <a:lnTo>
                        <a:pt x="524" y="220"/>
                      </a:lnTo>
                      <a:lnTo>
                        <a:pt x="529" y="220"/>
                      </a:lnTo>
                      <a:lnTo>
                        <a:pt x="529" y="214"/>
                      </a:lnTo>
                      <a:lnTo>
                        <a:pt x="526" y="214"/>
                      </a:lnTo>
                      <a:lnTo>
                        <a:pt x="526" y="213"/>
                      </a:lnTo>
                      <a:lnTo>
                        <a:pt x="522" y="209"/>
                      </a:lnTo>
                      <a:lnTo>
                        <a:pt x="522" y="209"/>
                      </a:lnTo>
                      <a:lnTo>
                        <a:pt x="512" y="209"/>
                      </a:lnTo>
                      <a:lnTo>
                        <a:pt x="512" y="208"/>
                      </a:lnTo>
                      <a:lnTo>
                        <a:pt x="505" y="208"/>
                      </a:lnTo>
                      <a:lnTo>
                        <a:pt x="505" y="206"/>
                      </a:lnTo>
                      <a:lnTo>
                        <a:pt x="500" y="206"/>
                      </a:lnTo>
                      <a:lnTo>
                        <a:pt x="500" y="208"/>
                      </a:lnTo>
                      <a:lnTo>
                        <a:pt x="493" y="208"/>
                      </a:lnTo>
                      <a:lnTo>
                        <a:pt x="493" y="202"/>
                      </a:lnTo>
                      <a:lnTo>
                        <a:pt x="496" y="202"/>
                      </a:lnTo>
                      <a:lnTo>
                        <a:pt x="500" y="202"/>
                      </a:lnTo>
                      <a:lnTo>
                        <a:pt x="503" y="202"/>
                      </a:lnTo>
                      <a:lnTo>
                        <a:pt x="505" y="199"/>
                      </a:lnTo>
                      <a:lnTo>
                        <a:pt x="507" y="199"/>
                      </a:lnTo>
                      <a:lnTo>
                        <a:pt x="510" y="201"/>
                      </a:lnTo>
                      <a:lnTo>
                        <a:pt x="514" y="202"/>
                      </a:lnTo>
                      <a:lnTo>
                        <a:pt x="517" y="201"/>
                      </a:lnTo>
                      <a:lnTo>
                        <a:pt x="517" y="201"/>
                      </a:lnTo>
                      <a:lnTo>
                        <a:pt x="519" y="201"/>
                      </a:lnTo>
                      <a:lnTo>
                        <a:pt x="519" y="199"/>
                      </a:lnTo>
                      <a:lnTo>
                        <a:pt x="527" y="199"/>
                      </a:lnTo>
                      <a:lnTo>
                        <a:pt x="527" y="197"/>
                      </a:lnTo>
                      <a:lnTo>
                        <a:pt x="529" y="197"/>
                      </a:lnTo>
                      <a:lnTo>
                        <a:pt x="529" y="197"/>
                      </a:lnTo>
                      <a:lnTo>
                        <a:pt x="533" y="197"/>
                      </a:lnTo>
                      <a:lnTo>
                        <a:pt x="533" y="195"/>
                      </a:lnTo>
                      <a:lnTo>
                        <a:pt x="540" y="195"/>
                      </a:lnTo>
                      <a:lnTo>
                        <a:pt x="540" y="194"/>
                      </a:lnTo>
                      <a:lnTo>
                        <a:pt x="545" y="194"/>
                      </a:lnTo>
                      <a:lnTo>
                        <a:pt x="545" y="192"/>
                      </a:lnTo>
                      <a:lnTo>
                        <a:pt x="547" y="192"/>
                      </a:lnTo>
                      <a:lnTo>
                        <a:pt x="547" y="194"/>
                      </a:lnTo>
                      <a:lnTo>
                        <a:pt x="547" y="194"/>
                      </a:lnTo>
                      <a:lnTo>
                        <a:pt x="554" y="192"/>
                      </a:lnTo>
                      <a:lnTo>
                        <a:pt x="555" y="194"/>
                      </a:lnTo>
                      <a:lnTo>
                        <a:pt x="559" y="194"/>
                      </a:lnTo>
                      <a:lnTo>
                        <a:pt x="559" y="195"/>
                      </a:lnTo>
                      <a:lnTo>
                        <a:pt x="561" y="195"/>
                      </a:lnTo>
                      <a:lnTo>
                        <a:pt x="561" y="197"/>
                      </a:lnTo>
                      <a:lnTo>
                        <a:pt x="568" y="197"/>
                      </a:lnTo>
                      <a:lnTo>
                        <a:pt x="568" y="199"/>
                      </a:lnTo>
                      <a:lnTo>
                        <a:pt x="564" y="201"/>
                      </a:lnTo>
                      <a:lnTo>
                        <a:pt x="561" y="201"/>
                      </a:lnTo>
                      <a:lnTo>
                        <a:pt x="557" y="201"/>
                      </a:lnTo>
                      <a:lnTo>
                        <a:pt x="552" y="201"/>
                      </a:lnTo>
                      <a:lnTo>
                        <a:pt x="550" y="204"/>
                      </a:lnTo>
                      <a:lnTo>
                        <a:pt x="547" y="204"/>
                      </a:lnTo>
                      <a:lnTo>
                        <a:pt x="550" y="206"/>
                      </a:lnTo>
                      <a:lnTo>
                        <a:pt x="552" y="206"/>
                      </a:lnTo>
                      <a:lnTo>
                        <a:pt x="554" y="206"/>
                      </a:lnTo>
                      <a:lnTo>
                        <a:pt x="557" y="206"/>
                      </a:lnTo>
                      <a:lnTo>
                        <a:pt x="557" y="208"/>
                      </a:lnTo>
                      <a:lnTo>
                        <a:pt x="566" y="209"/>
                      </a:lnTo>
                      <a:lnTo>
                        <a:pt x="566" y="209"/>
                      </a:lnTo>
                      <a:lnTo>
                        <a:pt x="568" y="209"/>
                      </a:lnTo>
                      <a:lnTo>
                        <a:pt x="568" y="211"/>
                      </a:lnTo>
                      <a:lnTo>
                        <a:pt x="571" y="211"/>
                      </a:lnTo>
                      <a:lnTo>
                        <a:pt x="576" y="211"/>
                      </a:lnTo>
                      <a:lnTo>
                        <a:pt x="580" y="211"/>
                      </a:lnTo>
                      <a:lnTo>
                        <a:pt x="582" y="209"/>
                      </a:lnTo>
                      <a:lnTo>
                        <a:pt x="583" y="209"/>
                      </a:lnTo>
                      <a:lnTo>
                        <a:pt x="585" y="209"/>
                      </a:lnTo>
                      <a:lnTo>
                        <a:pt x="587" y="211"/>
                      </a:lnTo>
                      <a:lnTo>
                        <a:pt x="585" y="216"/>
                      </a:lnTo>
                      <a:lnTo>
                        <a:pt x="583" y="220"/>
                      </a:lnTo>
                      <a:lnTo>
                        <a:pt x="580" y="223"/>
                      </a:lnTo>
                      <a:lnTo>
                        <a:pt x="580" y="225"/>
                      </a:lnTo>
                      <a:lnTo>
                        <a:pt x="582" y="227"/>
                      </a:lnTo>
                      <a:lnTo>
                        <a:pt x="583" y="230"/>
                      </a:lnTo>
                      <a:lnTo>
                        <a:pt x="580" y="230"/>
                      </a:lnTo>
                      <a:close/>
                      <a:moveTo>
                        <a:pt x="658" y="780"/>
                      </a:moveTo>
                      <a:lnTo>
                        <a:pt x="657" y="780"/>
                      </a:lnTo>
                      <a:lnTo>
                        <a:pt x="653" y="773"/>
                      </a:lnTo>
                      <a:lnTo>
                        <a:pt x="648" y="770"/>
                      </a:lnTo>
                      <a:lnTo>
                        <a:pt x="648" y="766"/>
                      </a:lnTo>
                      <a:lnTo>
                        <a:pt x="648" y="764"/>
                      </a:lnTo>
                      <a:lnTo>
                        <a:pt x="650" y="761"/>
                      </a:lnTo>
                      <a:lnTo>
                        <a:pt x="651" y="761"/>
                      </a:lnTo>
                      <a:lnTo>
                        <a:pt x="651" y="766"/>
                      </a:lnTo>
                      <a:lnTo>
                        <a:pt x="653" y="768"/>
                      </a:lnTo>
                      <a:lnTo>
                        <a:pt x="657" y="768"/>
                      </a:lnTo>
                      <a:lnTo>
                        <a:pt x="657" y="766"/>
                      </a:lnTo>
                      <a:lnTo>
                        <a:pt x="658" y="766"/>
                      </a:lnTo>
                      <a:lnTo>
                        <a:pt x="660" y="764"/>
                      </a:lnTo>
                      <a:lnTo>
                        <a:pt x="660" y="768"/>
                      </a:lnTo>
                      <a:lnTo>
                        <a:pt x="660" y="770"/>
                      </a:lnTo>
                      <a:lnTo>
                        <a:pt x="660" y="771"/>
                      </a:lnTo>
                      <a:lnTo>
                        <a:pt x="662" y="773"/>
                      </a:lnTo>
                      <a:lnTo>
                        <a:pt x="662" y="775"/>
                      </a:lnTo>
                      <a:lnTo>
                        <a:pt x="662" y="777"/>
                      </a:lnTo>
                      <a:lnTo>
                        <a:pt x="660" y="778"/>
                      </a:lnTo>
                      <a:lnTo>
                        <a:pt x="658" y="780"/>
                      </a:lnTo>
                      <a:close/>
                      <a:moveTo>
                        <a:pt x="671" y="309"/>
                      </a:moveTo>
                      <a:lnTo>
                        <a:pt x="671" y="311"/>
                      </a:lnTo>
                      <a:lnTo>
                        <a:pt x="667" y="314"/>
                      </a:lnTo>
                      <a:lnTo>
                        <a:pt x="665" y="314"/>
                      </a:lnTo>
                      <a:lnTo>
                        <a:pt x="662" y="319"/>
                      </a:lnTo>
                      <a:lnTo>
                        <a:pt x="660" y="319"/>
                      </a:lnTo>
                      <a:lnTo>
                        <a:pt x="660" y="323"/>
                      </a:lnTo>
                      <a:lnTo>
                        <a:pt x="658" y="324"/>
                      </a:lnTo>
                      <a:lnTo>
                        <a:pt x="655" y="324"/>
                      </a:lnTo>
                      <a:lnTo>
                        <a:pt x="653" y="326"/>
                      </a:lnTo>
                      <a:lnTo>
                        <a:pt x="651" y="326"/>
                      </a:lnTo>
                      <a:lnTo>
                        <a:pt x="650" y="326"/>
                      </a:lnTo>
                      <a:lnTo>
                        <a:pt x="648" y="323"/>
                      </a:lnTo>
                      <a:lnTo>
                        <a:pt x="644" y="324"/>
                      </a:lnTo>
                      <a:lnTo>
                        <a:pt x="643" y="324"/>
                      </a:lnTo>
                      <a:lnTo>
                        <a:pt x="641" y="326"/>
                      </a:lnTo>
                      <a:lnTo>
                        <a:pt x="641" y="328"/>
                      </a:lnTo>
                      <a:lnTo>
                        <a:pt x="639" y="330"/>
                      </a:lnTo>
                      <a:lnTo>
                        <a:pt x="637" y="330"/>
                      </a:lnTo>
                      <a:lnTo>
                        <a:pt x="637" y="331"/>
                      </a:lnTo>
                      <a:lnTo>
                        <a:pt x="632" y="335"/>
                      </a:lnTo>
                      <a:lnTo>
                        <a:pt x="632" y="337"/>
                      </a:lnTo>
                      <a:lnTo>
                        <a:pt x="630" y="337"/>
                      </a:lnTo>
                      <a:lnTo>
                        <a:pt x="629" y="335"/>
                      </a:lnTo>
                      <a:lnTo>
                        <a:pt x="625" y="335"/>
                      </a:lnTo>
                      <a:lnTo>
                        <a:pt x="625" y="337"/>
                      </a:lnTo>
                      <a:lnTo>
                        <a:pt x="618" y="337"/>
                      </a:lnTo>
                      <a:lnTo>
                        <a:pt x="618" y="338"/>
                      </a:lnTo>
                      <a:lnTo>
                        <a:pt x="613" y="337"/>
                      </a:lnTo>
                      <a:lnTo>
                        <a:pt x="613" y="338"/>
                      </a:lnTo>
                      <a:lnTo>
                        <a:pt x="611" y="338"/>
                      </a:lnTo>
                      <a:lnTo>
                        <a:pt x="611" y="338"/>
                      </a:lnTo>
                      <a:lnTo>
                        <a:pt x="608" y="340"/>
                      </a:lnTo>
                      <a:lnTo>
                        <a:pt x="606" y="338"/>
                      </a:lnTo>
                      <a:lnTo>
                        <a:pt x="604" y="338"/>
                      </a:lnTo>
                      <a:lnTo>
                        <a:pt x="601" y="331"/>
                      </a:lnTo>
                      <a:lnTo>
                        <a:pt x="599" y="331"/>
                      </a:lnTo>
                      <a:lnTo>
                        <a:pt x="596" y="330"/>
                      </a:lnTo>
                      <a:lnTo>
                        <a:pt x="596" y="330"/>
                      </a:lnTo>
                      <a:lnTo>
                        <a:pt x="590" y="330"/>
                      </a:lnTo>
                      <a:lnTo>
                        <a:pt x="590" y="328"/>
                      </a:lnTo>
                      <a:lnTo>
                        <a:pt x="589" y="328"/>
                      </a:lnTo>
                      <a:lnTo>
                        <a:pt x="589" y="326"/>
                      </a:lnTo>
                      <a:lnTo>
                        <a:pt x="585" y="324"/>
                      </a:lnTo>
                      <a:lnTo>
                        <a:pt x="585" y="323"/>
                      </a:lnTo>
                      <a:lnTo>
                        <a:pt x="585" y="323"/>
                      </a:lnTo>
                      <a:lnTo>
                        <a:pt x="583" y="323"/>
                      </a:lnTo>
                      <a:lnTo>
                        <a:pt x="583" y="321"/>
                      </a:lnTo>
                      <a:lnTo>
                        <a:pt x="589" y="323"/>
                      </a:lnTo>
                      <a:lnTo>
                        <a:pt x="589" y="323"/>
                      </a:lnTo>
                      <a:lnTo>
                        <a:pt x="596" y="323"/>
                      </a:lnTo>
                      <a:lnTo>
                        <a:pt x="596" y="324"/>
                      </a:lnTo>
                      <a:lnTo>
                        <a:pt x="599" y="324"/>
                      </a:lnTo>
                      <a:lnTo>
                        <a:pt x="604" y="321"/>
                      </a:lnTo>
                      <a:lnTo>
                        <a:pt x="608" y="319"/>
                      </a:lnTo>
                      <a:lnTo>
                        <a:pt x="613" y="316"/>
                      </a:lnTo>
                      <a:lnTo>
                        <a:pt x="617" y="312"/>
                      </a:lnTo>
                      <a:lnTo>
                        <a:pt x="618" y="311"/>
                      </a:lnTo>
                      <a:lnTo>
                        <a:pt x="627" y="311"/>
                      </a:lnTo>
                      <a:lnTo>
                        <a:pt x="629" y="307"/>
                      </a:lnTo>
                      <a:lnTo>
                        <a:pt x="625" y="307"/>
                      </a:lnTo>
                      <a:lnTo>
                        <a:pt x="625" y="305"/>
                      </a:lnTo>
                      <a:lnTo>
                        <a:pt x="623" y="302"/>
                      </a:lnTo>
                      <a:lnTo>
                        <a:pt x="620" y="302"/>
                      </a:lnTo>
                      <a:lnTo>
                        <a:pt x="620" y="298"/>
                      </a:lnTo>
                      <a:lnTo>
                        <a:pt x="620" y="297"/>
                      </a:lnTo>
                      <a:lnTo>
                        <a:pt x="618" y="297"/>
                      </a:lnTo>
                      <a:lnTo>
                        <a:pt x="618" y="293"/>
                      </a:lnTo>
                      <a:lnTo>
                        <a:pt x="617" y="293"/>
                      </a:lnTo>
                      <a:lnTo>
                        <a:pt x="617" y="290"/>
                      </a:lnTo>
                      <a:lnTo>
                        <a:pt x="617" y="290"/>
                      </a:lnTo>
                      <a:lnTo>
                        <a:pt x="615" y="288"/>
                      </a:lnTo>
                      <a:lnTo>
                        <a:pt x="613" y="286"/>
                      </a:lnTo>
                      <a:lnTo>
                        <a:pt x="611" y="283"/>
                      </a:lnTo>
                      <a:lnTo>
                        <a:pt x="617" y="283"/>
                      </a:lnTo>
                      <a:lnTo>
                        <a:pt x="618" y="284"/>
                      </a:lnTo>
                      <a:lnTo>
                        <a:pt x="622" y="284"/>
                      </a:lnTo>
                      <a:lnTo>
                        <a:pt x="622" y="286"/>
                      </a:lnTo>
                      <a:lnTo>
                        <a:pt x="623" y="286"/>
                      </a:lnTo>
                      <a:lnTo>
                        <a:pt x="623" y="288"/>
                      </a:lnTo>
                      <a:lnTo>
                        <a:pt x="625" y="290"/>
                      </a:lnTo>
                      <a:lnTo>
                        <a:pt x="630" y="288"/>
                      </a:lnTo>
                      <a:lnTo>
                        <a:pt x="632" y="293"/>
                      </a:lnTo>
                      <a:lnTo>
                        <a:pt x="630" y="293"/>
                      </a:lnTo>
                      <a:lnTo>
                        <a:pt x="630" y="297"/>
                      </a:lnTo>
                      <a:lnTo>
                        <a:pt x="632" y="297"/>
                      </a:lnTo>
                      <a:lnTo>
                        <a:pt x="632" y="302"/>
                      </a:lnTo>
                      <a:lnTo>
                        <a:pt x="632" y="304"/>
                      </a:lnTo>
                      <a:lnTo>
                        <a:pt x="634" y="304"/>
                      </a:lnTo>
                      <a:lnTo>
                        <a:pt x="634" y="304"/>
                      </a:lnTo>
                      <a:lnTo>
                        <a:pt x="643" y="304"/>
                      </a:lnTo>
                      <a:lnTo>
                        <a:pt x="651" y="304"/>
                      </a:lnTo>
                      <a:lnTo>
                        <a:pt x="658" y="305"/>
                      </a:lnTo>
                      <a:lnTo>
                        <a:pt x="667" y="300"/>
                      </a:lnTo>
                      <a:lnTo>
                        <a:pt x="667" y="297"/>
                      </a:lnTo>
                      <a:lnTo>
                        <a:pt x="667" y="297"/>
                      </a:lnTo>
                      <a:lnTo>
                        <a:pt x="671" y="293"/>
                      </a:lnTo>
                      <a:lnTo>
                        <a:pt x="676" y="291"/>
                      </a:lnTo>
                      <a:lnTo>
                        <a:pt x="683" y="284"/>
                      </a:lnTo>
                      <a:lnTo>
                        <a:pt x="685" y="284"/>
                      </a:lnTo>
                      <a:lnTo>
                        <a:pt x="685" y="284"/>
                      </a:lnTo>
                      <a:lnTo>
                        <a:pt x="692" y="284"/>
                      </a:lnTo>
                      <a:lnTo>
                        <a:pt x="692" y="283"/>
                      </a:lnTo>
                      <a:lnTo>
                        <a:pt x="693" y="283"/>
                      </a:lnTo>
                      <a:lnTo>
                        <a:pt x="697" y="281"/>
                      </a:lnTo>
                      <a:lnTo>
                        <a:pt x="700" y="283"/>
                      </a:lnTo>
                      <a:lnTo>
                        <a:pt x="704" y="284"/>
                      </a:lnTo>
                      <a:lnTo>
                        <a:pt x="704" y="286"/>
                      </a:lnTo>
                      <a:lnTo>
                        <a:pt x="695" y="284"/>
                      </a:lnTo>
                      <a:lnTo>
                        <a:pt x="697" y="286"/>
                      </a:lnTo>
                      <a:lnTo>
                        <a:pt x="697" y="288"/>
                      </a:lnTo>
                      <a:lnTo>
                        <a:pt x="699" y="290"/>
                      </a:lnTo>
                      <a:lnTo>
                        <a:pt x="695" y="291"/>
                      </a:lnTo>
                      <a:lnTo>
                        <a:pt x="692" y="291"/>
                      </a:lnTo>
                      <a:lnTo>
                        <a:pt x="692" y="297"/>
                      </a:lnTo>
                      <a:lnTo>
                        <a:pt x="688" y="297"/>
                      </a:lnTo>
                      <a:lnTo>
                        <a:pt x="686" y="297"/>
                      </a:lnTo>
                      <a:lnTo>
                        <a:pt x="685" y="297"/>
                      </a:lnTo>
                      <a:lnTo>
                        <a:pt x="685" y="300"/>
                      </a:lnTo>
                      <a:lnTo>
                        <a:pt x="681" y="304"/>
                      </a:lnTo>
                      <a:lnTo>
                        <a:pt x="679" y="305"/>
                      </a:lnTo>
                      <a:lnTo>
                        <a:pt x="679" y="305"/>
                      </a:lnTo>
                      <a:lnTo>
                        <a:pt x="678" y="305"/>
                      </a:lnTo>
                      <a:lnTo>
                        <a:pt x="676" y="305"/>
                      </a:lnTo>
                      <a:lnTo>
                        <a:pt x="674" y="305"/>
                      </a:lnTo>
                      <a:lnTo>
                        <a:pt x="674" y="309"/>
                      </a:lnTo>
                      <a:lnTo>
                        <a:pt x="671" y="309"/>
                      </a:lnTo>
                      <a:close/>
                      <a:moveTo>
                        <a:pt x="730" y="373"/>
                      </a:moveTo>
                      <a:lnTo>
                        <a:pt x="730" y="372"/>
                      </a:lnTo>
                      <a:lnTo>
                        <a:pt x="726" y="372"/>
                      </a:lnTo>
                      <a:lnTo>
                        <a:pt x="725" y="373"/>
                      </a:lnTo>
                      <a:lnTo>
                        <a:pt x="721" y="373"/>
                      </a:lnTo>
                      <a:lnTo>
                        <a:pt x="721" y="377"/>
                      </a:lnTo>
                      <a:lnTo>
                        <a:pt x="714" y="379"/>
                      </a:lnTo>
                      <a:lnTo>
                        <a:pt x="707" y="380"/>
                      </a:lnTo>
                      <a:lnTo>
                        <a:pt x="706" y="384"/>
                      </a:lnTo>
                      <a:lnTo>
                        <a:pt x="704" y="384"/>
                      </a:lnTo>
                      <a:lnTo>
                        <a:pt x="704" y="384"/>
                      </a:lnTo>
                      <a:lnTo>
                        <a:pt x="702" y="384"/>
                      </a:lnTo>
                      <a:lnTo>
                        <a:pt x="700" y="386"/>
                      </a:lnTo>
                      <a:lnTo>
                        <a:pt x="697" y="386"/>
                      </a:lnTo>
                      <a:lnTo>
                        <a:pt x="697" y="389"/>
                      </a:lnTo>
                      <a:lnTo>
                        <a:pt x="685" y="398"/>
                      </a:lnTo>
                      <a:lnTo>
                        <a:pt x="685" y="403"/>
                      </a:lnTo>
                      <a:lnTo>
                        <a:pt x="676" y="403"/>
                      </a:lnTo>
                      <a:lnTo>
                        <a:pt x="676" y="401"/>
                      </a:lnTo>
                      <a:lnTo>
                        <a:pt x="674" y="401"/>
                      </a:lnTo>
                      <a:lnTo>
                        <a:pt x="674" y="398"/>
                      </a:lnTo>
                      <a:lnTo>
                        <a:pt x="676" y="396"/>
                      </a:lnTo>
                      <a:lnTo>
                        <a:pt x="678" y="394"/>
                      </a:lnTo>
                      <a:lnTo>
                        <a:pt x="679" y="393"/>
                      </a:lnTo>
                      <a:lnTo>
                        <a:pt x="681" y="391"/>
                      </a:lnTo>
                      <a:lnTo>
                        <a:pt x="683" y="389"/>
                      </a:lnTo>
                      <a:lnTo>
                        <a:pt x="685" y="387"/>
                      </a:lnTo>
                      <a:lnTo>
                        <a:pt x="686" y="386"/>
                      </a:lnTo>
                      <a:lnTo>
                        <a:pt x="690" y="384"/>
                      </a:lnTo>
                      <a:lnTo>
                        <a:pt x="690" y="384"/>
                      </a:lnTo>
                      <a:lnTo>
                        <a:pt x="695" y="379"/>
                      </a:lnTo>
                      <a:lnTo>
                        <a:pt x="695" y="375"/>
                      </a:lnTo>
                      <a:lnTo>
                        <a:pt x="699" y="372"/>
                      </a:lnTo>
                      <a:lnTo>
                        <a:pt x="700" y="368"/>
                      </a:lnTo>
                      <a:lnTo>
                        <a:pt x="704" y="370"/>
                      </a:lnTo>
                      <a:lnTo>
                        <a:pt x="706" y="370"/>
                      </a:lnTo>
                      <a:lnTo>
                        <a:pt x="707" y="370"/>
                      </a:lnTo>
                      <a:lnTo>
                        <a:pt x="709" y="372"/>
                      </a:lnTo>
                      <a:lnTo>
                        <a:pt x="709" y="373"/>
                      </a:lnTo>
                      <a:lnTo>
                        <a:pt x="711" y="373"/>
                      </a:lnTo>
                      <a:lnTo>
                        <a:pt x="711" y="373"/>
                      </a:lnTo>
                      <a:lnTo>
                        <a:pt x="711" y="372"/>
                      </a:lnTo>
                      <a:lnTo>
                        <a:pt x="716" y="372"/>
                      </a:lnTo>
                      <a:lnTo>
                        <a:pt x="718" y="370"/>
                      </a:lnTo>
                      <a:lnTo>
                        <a:pt x="725" y="370"/>
                      </a:lnTo>
                      <a:lnTo>
                        <a:pt x="725" y="372"/>
                      </a:lnTo>
                      <a:lnTo>
                        <a:pt x="730" y="370"/>
                      </a:lnTo>
                      <a:lnTo>
                        <a:pt x="733" y="372"/>
                      </a:lnTo>
                      <a:lnTo>
                        <a:pt x="739" y="373"/>
                      </a:lnTo>
                      <a:lnTo>
                        <a:pt x="737" y="373"/>
                      </a:lnTo>
                      <a:lnTo>
                        <a:pt x="733" y="373"/>
                      </a:lnTo>
                      <a:lnTo>
                        <a:pt x="730" y="373"/>
                      </a:lnTo>
                      <a:close/>
                      <a:moveTo>
                        <a:pt x="791" y="398"/>
                      </a:moveTo>
                      <a:lnTo>
                        <a:pt x="795" y="400"/>
                      </a:lnTo>
                      <a:lnTo>
                        <a:pt x="795" y="405"/>
                      </a:lnTo>
                      <a:lnTo>
                        <a:pt x="793" y="408"/>
                      </a:lnTo>
                      <a:lnTo>
                        <a:pt x="789" y="410"/>
                      </a:lnTo>
                      <a:lnTo>
                        <a:pt x="788" y="407"/>
                      </a:lnTo>
                      <a:lnTo>
                        <a:pt x="788" y="405"/>
                      </a:lnTo>
                      <a:lnTo>
                        <a:pt x="786" y="403"/>
                      </a:lnTo>
                      <a:lnTo>
                        <a:pt x="786" y="403"/>
                      </a:lnTo>
                      <a:lnTo>
                        <a:pt x="786" y="401"/>
                      </a:lnTo>
                      <a:lnTo>
                        <a:pt x="789" y="400"/>
                      </a:lnTo>
                      <a:lnTo>
                        <a:pt x="791" y="398"/>
                      </a:lnTo>
                      <a:close/>
                      <a:moveTo>
                        <a:pt x="788" y="452"/>
                      </a:moveTo>
                      <a:lnTo>
                        <a:pt x="788" y="452"/>
                      </a:lnTo>
                      <a:lnTo>
                        <a:pt x="784" y="452"/>
                      </a:lnTo>
                      <a:lnTo>
                        <a:pt x="784" y="450"/>
                      </a:lnTo>
                      <a:lnTo>
                        <a:pt x="786" y="450"/>
                      </a:lnTo>
                      <a:lnTo>
                        <a:pt x="786" y="447"/>
                      </a:lnTo>
                      <a:lnTo>
                        <a:pt x="788" y="448"/>
                      </a:lnTo>
                      <a:lnTo>
                        <a:pt x="788" y="448"/>
                      </a:lnTo>
                      <a:lnTo>
                        <a:pt x="791" y="448"/>
                      </a:lnTo>
                      <a:lnTo>
                        <a:pt x="789" y="450"/>
                      </a:lnTo>
                      <a:lnTo>
                        <a:pt x="788" y="452"/>
                      </a:lnTo>
                      <a:close/>
                      <a:moveTo>
                        <a:pt x="810" y="417"/>
                      </a:moveTo>
                      <a:lnTo>
                        <a:pt x="809" y="417"/>
                      </a:lnTo>
                      <a:lnTo>
                        <a:pt x="809" y="419"/>
                      </a:lnTo>
                      <a:lnTo>
                        <a:pt x="809" y="420"/>
                      </a:lnTo>
                      <a:lnTo>
                        <a:pt x="807" y="420"/>
                      </a:lnTo>
                      <a:lnTo>
                        <a:pt x="805" y="422"/>
                      </a:lnTo>
                      <a:lnTo>
                        <a:pt x="805" y="426"/>
                      </a:lnTo>
                      <a:lnTo>
                        <a:pt x="809" y="426"/>
                      </a:lnTo>
                      <a:lnTo>
                        <a:pt x="809" y="429"/>
                      </a:lnTo>
                      <a:lnTo>
                        <a:pt x="807" y="429"/>
                      </a:lnTo>
                      <a:lnTo>
                        <a:pt x="807" y="429"/>
                      </a:lnTo>
                      <a:lnTo>
                        <a:pt x="805" y="431"/>
                      </a:lnTo>
                      <a:lnTo>
                        <a:pt x="805" y="431"/>
                      </a:lnTo>
                      <a:lnTo>
                        <a:pt x="805" y="434"/>
                      </a:lnTo>
                      <a:lnTo>
                        <a:pt x="803" y="434"/>
                      </a:lnTo>
                      <a:lnTo>
                        <a:pt x="803" y="438"/>
                      </a:lnTo>
                      <a:lnTo>
                        <a:pt x="803" y="443"/>
                      </a:lnTo>
                      <a:lnTo>
                        <a:pt x="802" y="443"/>
                      </a:lnTo>
                      <a:lnTo>
                        <a:pt x="802" y="443"/>
                      </a:lnTo>
                      <a:lnTo>
                        <a:pt x="802" y="443"/>
                      </a:lnTo>
                      <a:lnTo>
                        <a:pt x="796" y="443"/>
                      </a:lnTo>
                      <a:lnTo>
                        <a:pt x="796" y="445"/>
                      </a:lnTo>
                      <a:lnTo>
                        <a:pt x="795" y="445"/>
                      </a:lnTo>
                      <a:lnTo>
                        <a:pt x="796" y="441"/>
                      </a:lnTo>
                      <a:lnTo>
                        <a:pt x="795" y="441"/>
                      </a:lnTo>
                      <a:lnTo>
                        <a:pt x="793" y="431"/>
                      </a:lnTo>
                      <a:lnTo>
                        <a:pt x="791" y="431"/>
                      </a:lnTo>
                      <a:lnTo>
                        <a:pt x="793" y="429"/>
                      </a:lnTo>
                      <a:lnTo>
                        <a:pt x="793" y="427"/>
                      </a:lnTo>
                      <a:lnTo>
                        <a:pt x="793" y="426"/>
                      </a:lnTo>
                      <a:lnTo>
                        <a:pt x="795" y="426"/>
                      </a:lnTo>
                      <a:lnTo>
                        <a:pt x="796" y="422"/>
                      </a:lnTo>
                      <a:lnTo>
                        <a:pt x="798" y="420"/>
                      </a:lnTo>
                      <a:lnTo>
                        <a:pt x="798" y="417"/>
                      </a:lnTo>
                      <a:lnTo>
                        <a:pt x="802" y="413"/>
                      </a:lnTo>
                      <a:lnTo>
                        <a:pt x="802" y="412"/>
                      </a:lnTo>
                      <a:lnTo>
                        <a:pt x="802" y="412"/>
                      </a:lnTo>
                      <a:lnTo>
                        <a:pt x="803" y="410"/>
                      </a:lnTo>
                      <a:lnTo>
                        <a:pt x="805" y="410"/>
                      </a:lnTo>
                      <a:lnTo>
                        <a:pt x="807" y="410"/>
                      </a:lnTo>
                      <a:lnTo>
                        <a:pt x="807" y="412"/>
                      </a:lnTo>
                      <a:lnTo>
                        <a:pt x="807" y="412"/>
                      </a:lnTo>
                      <a:lnTo>
                        <a:pt x="807" y="413"/>
                      </a:lnTo>
                      <a:lnTo>
                        <a:pt x="812" y="413"/>
                      </a:lnTo>
                      <a:lnTo>
                        <a:pt x="810" y="417"/>
                      </a:lnTo>
                      <a:close/>
                      <a:moveTo>
                        <a:pt x="842" y="515"/>
                      </a:moveTo>
                      <a:lnTo>
                        <a:pt x="843" y="515"/>
                      </a:lnTo>
                      <a:lnTo>
                        <a:pt x="845" y="513"/>
                      </a:lnTo>
                      <a:lnTo>
                        <a:pt x="845" y="513"/>
                      </a:lnTo>
                      <a:lnTo>
                        <a:pt x="847" y="510"/>
                      </a:lnTo>
                      <a:lnTo>
                        <a:pt x="847" y="506"/>
                      </a:lnTo>
                      <a:lnTo>
                        <a:pt x="850" y="503"/>
                      </a:lnTo>
                      <a:lnTo>
                        <a:pt x="850" y="501"/>
                      </a:lnTo>
                      <a:lnTo>
                        <a:pt x="850" y="501"/>
                      </a:lnTo>
                      <a:lnTo>
                        <a:pt x="854" y="503"/>
                      </a:lnTo>
                      <a:lnTo>
                        <a:pt x="856" y="503"/>
                      </a:lnTo>
                      <a:lnTo>
                        <a:pt x="857" y="503"/>
                      </a:lnTo>
                      <a:lnTo>
                        <a:pt x="856" y="497"/>
                      </a:lnTo>
                      <a:lnTo>
                        <a:pt x="857" y="496"/>
                      </a:lnTo>
                      <a:lnTo>
                        <a:pt x="857" y="496"/>
                      </a:lnTo>
                      <a:lnTo>
                        <a:pt x="857" y="496"/>
                      </a:lnTo>
                      <a:lnTo>
                        <a:pt x="857" y="496"/>
                      </a:lnTo>
                      <a:lnTo>
                        <a:pt x="859" y="496"/>
                      </a:lnTo>
                      <a:lnTo>
                        <a:pt x="859" y="494"/>
                      </a:lnTo>
                      <a:lnTo>
                        <a:pt x="859" y="494"/>
                      </a:lnTo>
                      <a:lnTo>
                        <a:pt x="859" y="499"/>
                      </a:lnTo>
                      <a:lnTo>
                        <a:pt x="863" y="499"/>
                      </a:lnTo>
                      <a:lnTo>
                        <a:pt x="863" y="503"/>
                      </a:lnTo>
                      <a:lnTo>
                        <a:pt x="863" y="508"/>
                      </a:lnTo>
                      <a:lnTo>
                        <a:pt x="863" y="513"/>
                      </a:lnTo>
                      <a:lnTo>
                        <a:pt x="864" y="513"/>
                      </a:lnTo>
                      <a:lnTo>
                        <a:pt x="864" y="516"/>
                      </a:lnTo>
                      <a:lnTo>
                        <a:pt x="866" y="516"/>
                      </a:lnTo>
                      <a:lnTo>
                        <a:pt x="866" y="518"/>
                      </a:lnTo>
                      <a:lnTo>
                        <a:pt x="868" y="520"/>
                      </a:lnTo>
                      <a:lnTo>
                        <a:pt x="868" y="525"/>
                      </a:lnTo>
                      <a:lnTo>
                        <a:pt x="871" y="527"/>
                      </a:lnTo>
                      <a:lnTo>
                        <a:pt x="871" y="530"/>
                      </a:lnTo>
                      <a:lnTo>
                        <a:pt x="873" y="530"/>
                      </a:lnTo>
                      <a:lnTo>
                        <a:pt x="875" y="536"/>
                      </a:lnTo>
                      <a:lnTo>
                        <a:pt x="877" y="536"/>
                      </a:lnTo>
                      <a:lnTo>
                        <a:pt x="877" y="539"/>
                      </a:lnTo>
                      <a:lnTo>
                        <a:pt x="875" y="539"/>
                      </a:lnTo>
                      <a:lnTo>
                        <a:pt x="875" y="541"/>
                      </a:lnTo>
                      <a:lnTo>
                        <a:pt x="877" y="541"/>
                      </a:lnTo>
                      <a:lnTo>
                        <a:pt x="877" y="543"/>
                      </a:lnTo>
                      <a:lnTo>
                        <a:pt x="877" y="543"/>
                      </a:lnTo>
                      <a:lnTo>
                        <a:pt x="878" y="550"/>
                      </a:lnTo>
                      <a:lnTo>
                        <a:pt x="882" y="551"/>
                      </a:lnTo>
                      <a:lnTo>
                        <a:pt x="884" y="555"/>
                      </a:lnTo>
                      <a:lnTo>
                        <a:pt x="885" y="557"/>
                      </a:lnTo>
                      <a:lnTo>
                        <a:pt x="889" y="557"/>
                      </a:lnTo>
                      <a:lnTo>
                        <a:pt x="892" y="557"/>
                      </a:lnTo>
                      <a:lnTo>
                        <a:pt x="891" y="560"/>
                      </a:lnTo>
                      <a:lnTo>
                        <a:pt x="891" y="562"/>
                      </a:lnTo>
                      <a:lnTo>
                        <a:pt x="889" y="565"/>
                      </a:lnTo>
                      <a:lnTo>
                        <a:pt x="889" y="567"/>
                      </a:lnTo>
                      <a:lnTo>
                        <a:pt x="889" y="571"/>
                      </a:lnTo>
                      <a:lnTo>
                        <a:pt x="889" y="571"/>
                      </a:lnTo>
                      <a:lnTo>
                        <a:pt x="889" y="576"/>
                      </a:lnTo>
                      <a:lnTo>
                        <a:pt x="891" y="576"/>
                      </a:lnTo>
                      <a:lnTo>
                        <a:pt x="891" y="576"/>
                      </a:lnTo>
                      <a:lnTo>
                        <a:pt x="885" y="578"/>
                      </a:lnTo>
                      <a:lnTo>
                        <a:pt x="885" y="581"/>
                      </a:lnTo>
                      <a:lnTo>
                        <a:pt x="880" y="581"/>
                      </a:lnTo>
                      <a:lnTo>
                        <a:pt x="880" y="572"/>
                      </a:lnTo>
                      <a:lnTo>
                        <a:pt x="878" y="572"/>
                      </a:lnTo>
                      <a:lnTo>
                        <a:pt x="878" y="567"/>
                      </a:lnTo>
                      <a:lnTo>
                        <a:pt x="880" y="567"/>
                      </a:lnTo>
                      <a:lnTo>
                        <a:pt x="880" y="565"/>
                      </a:lnTo>
                      <a:lnTo>
                        <a:pt x="878" y="564"/>
                      </a:lnTo>
                      <a:lnTo>
                        <a:pt x="878" y="564"/>
                      </a:lnTo>
                      <a:lnTo>
                        <a:pt x="878" y="557"/>
                      </a:lnTo>
                      <a:lnTo>
                        <a:pt x="875" y="557"/>
                      </a:lnTo>
                      <a:lnTo>
                        <a:pt x="875" y="557"/>
                      </a:lnTo>
                      <a:lnTo>
                        <a:pt x="875" y="557"/>
                      </a:lnTo>
                      <a:lnTo>
                        <a:pt x="875" y="555"/>
                      </a:lnTo>
                      <a:lnTo>
                        <a:pt x="875" y="553"/>
                      </a:lnTo>
                      <a:lnTo>
                        <a:pt x="875" y="551"/>
                      </a:lnTo>
                      <a:lnTo>
                        <a:pt x="868" y="551"/>
                      </a:lnTo>
                      <a:lnTo>
                        <a:pt x="866" y="546"/>
                      </a:lnTo>
                      <a:lnTo>
                        <a:pt x="868" y="546"/>
                      </a:lnTo>
                      <a:lnTo>
                        <a:pt x="868" y="544"/>
                      </a:lnTo>
                      <a:lnTo>
                        <a:pt x="870" y="543"/>
                      </a:lnTo>
                      <a:lnTo>
                        <a:pt x="870" y="541"/>
                      </a:lnTo>
                      <a:lnTo>
                        <a:pt x="868" y="541"/>
                      </a:lnTo>
                      <a:lnTo>
                        <a:pt x="866" y="539"/>
                      </a:lnTo>
                      <a:lnTo>
                        <a:pt x="866" y="537"/>
                      </a:lnTo>
                      <a:lnTo>
                        <a:pt x="864" y="537"/>
                      </a:lnTo>
                      <a:lnTo>
                        <a:pt x="863" y="539"/>
                      </a:lnTo>
                      <a:lnTo>
                        <a:pt x="863" y="539"/>
                      </a:lnTo>
                      <a:lnTo>
                        <a:pt x="859" y="536"/>
                      </a:lnTo>
                      <a:lnTo>
                        <a:pt x="854" y="532"/>
                      </a:lnTo>
                      <a:lnTo>
                        <a:pt x="850" y="530"/>
                      </a:lnTo>
                      <a:lnTo>
                        <a:pt x="850" y="529"/>
                      </a:lnTo>
                      <a:lnTo>
                        <a:pt x="849" y="529"/>
                      </a:lnTo>
                      <a:lnTo>
                        <a:pt x="849" y="527"/>
                      </a:lnTo>
                      <a:lnTo>
                        <a:pt x="849" y="525"/>
                      </a:lnTo>
                      <a:lnTo>
                        <a:pt x="850" y="523"/>
                      </a:lnTo>
                      <a:lnTo>
                        <a:pt x="852" y="522"/>
                      </a:lnTo>
                      <a:lnTo>
                        <a:pt x="852" y="522"/>
                      </a:lnTo>
                      <a:lnTo>
                        <a:pt x="845" y="522"/>
                      </a:lnTo>
                      <a:lnTo>
                        <a:pt x="845" y="520"/>
                      </a:lnTo>
                      <a:lnTo>
                        <a:pt x="843" y="518"/>
                      </a:lnTo>
                      <a:lnTo>
                        <a:pt x="843" y="516"/>
                      </a:lnTo>
                      <a:lnTo>
                        <a:pt x="842" y="516"/>
                      </a:lnTo>
                      <a:lnTo>
                        <a:pt x="842" y="515"/>
                      </a:lnTo>
                      <a:close/>
                      <a:moveTo>
                        <a:pt x="838" y="550"/>
                      </a:moveTo>
                      <a:lnTo>
                        <a:pt x="836" y="550"/>
                      </a:lnTo>
                      <a:lnTo>
                        <a:pt x="833" y="550"/>
                      </a:lnTo>
                      <a:lnTo>
                        <a:pt x="831" y="548"/>
                      </a:lnTo>
                      <a:lnTo>
                        <a:pt x="831" y="546"/>
                      </a:lnTo>
                      <a:lnTo>
                        <a:pt x="829" y="546"/>
                      </a:lnTo>
                      <a:lnTo>
                        <a:pt x="829" y="544"/>
                      </a:lnTo>
                      <a:lnTo>
                        <a:pt x="831" y="543"/>
                      </a:lnTo>
                      <a:lnTo>
                        <a:pt x="833" y="541"/>
                      </a:lnTo>
                      <a:lnTo>
                        <a:pt x="833" y="537"/>
                      </a:lnTo>
                      <a:lnTo>
                        <a:pt x="831" y="536"/>
                      </a:lnTo>
                      <a:lnTo>
                        <a:pt x="831" y="532"/>
                      </a:lnTo>
                      <a:lnTo>
                        <a:pt x="829" y="530"/>
                      </a:lnTo>
                      <a:lnTo>
                        <a:pt x="829" y="530"/>
                      </a:lnTo>
                      <a:lnTo>
                        <a:pt x="828" y="530"/>
                      </a:lnTo>
                      <a:lnTo>
                        <a:pt x="826" y="529"/>
                      </a:lnTo>
                      <a:lnTo>
                        <a:pt x="826" y="525"/>
                      </a:lnTo>
                      <a:lnTo>
                        <a:pt x="822" y="525"/>
                      </a:lnTo>
                      <a:lnTo>
                        <a:pt x="822" y="525"/>
                      </a:lnTo>
                      <a:lnTo>
                        <a:pt x="822" y="523"/>
                      </a:lnTo>
                      <a:lnTo>
                        <a:pt x="821" y="523"/>
                      </a:lnTo>
                      <a:lnTo>
                        <a:pt x="821" y="523"/>
                      </a:lnTo>
                      <a:lnTo>
                        <a:pt x="826" y="522"/>
                      </a:lnTo>
                      <a:lnTo>
                        <a:pt x="831" y="522"/>
                      </a:lnTo>
                      <a:lnTo>
                        <a:pt x="829" y="520"/>
                      </a:lnTo>
                      <a:lnTo>
                        <a:pt x="829" y="520"/>
                      </a:lnTo>
                      <a:lnTo>
                        <a:pt x="829" y="518"/>
                      </a:lnTo>
                      <a:lnTo>
                        <a:pt x="829" y="516"/>
                      </a:lnTo>
                      <a:lnTo>
                        <a:pt x="829" y="516"/>
                      </a:lnTo>
                      <a:lnTo>
                        <a:pt x="829" y="516"/>
                      </a:lnTo>
                      <a:lnTo>
                        <a:pt x="831" y="516"/>
                      </a:lnTo>
                      <a:lnTo>
                        <a:pt x="833" y="516"/>
                      </a:lnTo>
                      <a:lnTo>
                        <a:pt x="835" y="518"/>
                      </a:lnTo>
                      <a:lnTo>
                        <a:pt x="835" y="520"/>
                      </a:lnTo>
                      <a:lnTo>
                        <a:pt x="833" y="522"/>
                      </a:lnTo>
                      <a:lnTo>
                        <a:pt x="833" y="522"/>
                      </a:lnTo>
                      <a:lnTo>
                        <a:pt x="835" y="523"/>
                      </a:lnTo>
                      <a:lnTo>
                        <a:pt x="836" y="525"/>
                      </a:lnTo>
                      <a:lnTo>
                        <a:pt x="838" y="527"/>
                      </a:lnTo>
                      <a:lnTo>
                        <a:pt x="838" y="536"/>
                      </a:lnTo>
                      <a:lnTo>
                        <a:pt x="838" y="543"/>
                      </a:lnTo>
                      <a:lnTo>
                        <a:pt x="838" y="550"/>
                      </a:lnTo>
                      <a:close/>
                      <a:moveTo>
                        <a:pt x="861" y="585"/>
                      </a:moveTo>
                      <a:lnTo>
                        <a:pt x="856" y="585"/>
                      </a:lnTo>
                      <a:lnTo>
                        <a:pt x="852" y="569"/>
                      </a:lnTo>
                      <a:lnTo>
                        <a:pt x="849" y="567"/>
                      </a:lnTo>
                      <a:lnTo>
                        <a:pt x="849" y="564"/>
                      </a:lnTo>
                      <a:lnTo>
                        <a:pt x="847" y="562"/>
                      </a:lnTo>
                      <a:lnTo>
                        <a:pt x="845" y="560"/>
                      </a:lnTo>
                      <a:lnTo>
                        <a:pt x="843" y="558"/>
                      </a:lnTo>
                      <a:lnTo>
                        <a:pt x="842" y="558"/>
                      </a:lnTo>
                      <a:lnTo>
                        <a:pt x="842" y="557"/>
                      </a:lnTo>
                      <a:lnTo>
                        <a:pt x="842" y="555"/>
                      </a:lnTo>
                      <a:lnTo>
                        <a:pt x="840" y="555"/>
                      </a:lnTo>
                      <a:lnTo>
                        <a:pt x="840" y="551"/>
                      </a:lnTo>
                      <a:lnTo>
                        <a:pt x="842" y="551"/>
                      </a:lnTo>
                      <a:lnTo>
                        <a:pt x="842" y="550"/>
                      </a:lnTo>
                      <a:lnTo>
                        <a:pt x="842" y="550"/>
                      </a:lnTo>
                      <a:lnTo>
                        <a:pt x="843" y="550"/>
                      </a:lnTo>
                      <a:lnTo>
                        <a:pt x="845" y="551"/>
                      </a:lnTo>
                      <a:lnTo>
                        <a:pt x="847" y="553"/>
                      </a:lnTo>
                      <a:lnTo>
                        <a:pt x="847" y="555"/>
                      </a:lnTo>
                      <a:lnTo>
                        <a:pt x="849" y="555"/>
                      </a:lnTo>
                      <a:lnTo>
                        <a:pt x="849" y="557"/>
                      </a:lnTo>
                      <a:lnTo>
                        <a:pt x="852" y="555"/>
                      </a:lnTo>
                      <a:lnTo>
                        <a:pt x="852" y="560"/>
                      </a:lnTo>
                      <a:lnTo>
                        <a:pt x="854" y="564"/>
                      </a:lnTo>
                      <a:lnTo>
                        <a:pt x="856" y="567"/>
                      </a:lnTo>
                      <a:lnTo>
                        <a:pt x="857" y="567"/>
                      </a:lnTo>
                      <a:lnTo>
                        <a:pt x="859" y="574"/>
                      </a:lnTo>
                      <a:lnTo>
                        <a:pt x="859" y="576"/>
                      </a:lnTo>
                      <a:lnTo>
                        <a:pt x="861" y="578"/>
                      </a:lnTo>
                      <a:lnTo>
                        <a:pt x="863" y="579"/>
                      </a:lnTo>
                      <a:lnTo>
                        <a:pt x="863" y="581"/>
                      </a:lnTo>
                      <a:lnTo>
                        <a:pt x="861" y="583"/>
                      </a:lnTo>
                      <a:lnTo>
                        <a:pt x="861" y="585"/>
                      </a:lnTo>
                      <a:close/>
                      <a:moveTo>
                        <a:pt x="1034" y="1326"/>
                      </a:moveTo>
                      <a:lnTo>
                        <a:pt x="1032" y="1325"/>
                      </a:lnTo>
                      <a:lnTo>
                        <a:pt x="1030" y="1325"/>
                      </a:lnTo>
                      <a:lnTo>
                        <a:pt x="1030" y="1325"/>
                      </a:lnTo>
                      <a:lnTo>
                        <a:pt x="1027" y="1323"/>
                      </a:lnTo>
                      <a:lnTo>
                        <a:pt x="1027" y="1323"/>
                      </a:lnTo>
                      <a:lnTo>
                        <a:pt x="1027" y="1321"/>
                      </a:lnTo>
                      <a:lnTo>
                        <a:pt x="1027" y="1321"/>
                      </a:lnTo>
                      <a:lnTo>
                        <a:pt x="1027" y="1319"/>
                      </a:lnTo>
                      <a:lnTo>
                        <a:pt x="1030" y="1321"/>
                      </a:lnTo>
                      <a:lnTo>
                        <a:pt x="1034" y="1321"/>
                      </a:lnTo>
                      <a:lnTo>
                        <a:pt x="1034" y="1326"/>
                      </a:lnTo>
                      <a:close/>
                      <a:moveTo>
                        <a:pt x="1053" y="1347"/>
                      </a:moveTo>
                      <a:lnTo>
                        <a:pt x="1042" y="1344"/>
                      </a:lnTo>
                      <a:lnTo>
                        <a:pt x="1041" y="1342"/>
                      </a:lnTo>
                      <a:lnTo>
                        <a:pt x="1041" y="1340"/>
                      </a:lnTo>
                      <a:lnTo>
                        <a:pt x="1039" y="1339"/>
                      </a:lnTo>
                      <a:lnTo>
                        <a:pt x="1039" y="1337"/>
                      </a:lnTo>
                      <a:lnTo>
                        <a:pt x="1037" y="1337"/>
                      </a:lnTo>
                      <a:lnTo>
                        <a:pt x="1037" y="1328"/>
                      </a:lnTo>
                      <a:lnTo>
                        <a:pt x="1042" y="1332"/>
                      </a:lnTo>
                      <a:lnTo>
                        <a:pt x="1042" y="1335"/>
                      </a:lnTo>
                      <a:lnTo>
                        <a:pt x="1048" y="1335"/>
                      </a:lnTo>
                      <a:lnTo>
                        <a:pt x="1049" y="1339"/>
                      </a:lnTo>
                      <a:lnTo>
                        <a:pt x="1051" y="1342"/>
                      </a:lnTo>
                      <a:lnTo>
                        <a:pt x="1053" y="1344"/>
                      </a:lnTo>
                      <a:lnTo>
                        <a:pt x="1053" y="1347"/>
                      </a:lnTo>
                      <a:close/>
                      <a:moveTo>
                        <a:pt x="1222" y="2562"/>
                      </a:moveTo>
                      <a:lnTo>
                        <a:pt x="1224" y="2559"/>
                      </a:lnTo>
                      <a:lnTo>
                        <a:pt x="1226" y="2557"/>
                      </a:lnTo>
                      <a:lnTo>
                        <a:pt x="1229" y="2555"/>
                      </a:lnTo>
                      <a:lnTo>
                        <a:pt x="1229" y="2562"/>
                      </a:lnTo>
                      <a:lnTo>
                        <a:pt x="1222" y="2562"/>
                      </a:lnTo>
                      <a:close/>
                      <a:moveTo>
                        <a:pt x="1231" y="2550"/>
                      </a:moveTo>
                      <a:lnTo>
                        <a:pt x="1234" y="2552"/>
                      </a:lnTo>
                      <a:lnTo>
                        <a:pt x="1240" y="2554"/>
                      </a:lnTo>
                      <a:lnTo>
                        <a:pt x="1238" y="2554"/>
                      </a:lnTo>
                      <a:lnTo>
                        <a:pt x="1234" y="2554"/>
                      </a:lnTo>
                      <a:lnTo>
                        <a:pt x="1233" y="2552"/>
                      </a:lnTo>
                      <a:lnTo>
                        <a:pt x="1231" y="2550"/>
                      </a:lnTo>
                      <a:close/>
                      <a:moveTo>
                        <a:pt x="1238" y="2566"/>
                      </a:moveTo>
                      <a:lnTo>
                        <a:pt x="1234" y="2566"/>
                      </a:lnTo>
                      <a:lnTo>
                        <a:pt x="1234" y="2562"/>
                      </a:lnTo>
                      <a:lnTo>
                        <a:pt x="1238" y="2562"/>
                      </a:lnTo>
                      <a:lnTo>
                        <a:pt x="1238" y="2555"/>
                      </a:lnTo>
                      <a:lnTo>
                        <a:pt x="1240" y="2555"/>
                      </a:lnTo>
                      <a:lnTo>
                        <a:pt x="1240" y="2555"/>
                      </a:lnTo>
                      <a:lnTo>
                        <a:pt x="1241" y="2555"/>
                      </a:lnTo>
                      <a:lnTo>
                        <a:pt x="1241" y="2555"/>
                      </a:lnTo>
                      <a:lnTo>
                        <a:pt x="1243" y="2557"/>
                      </a:lnTo>
                      <a:lnTo>
                        <a:pt x="1243" y="2561"/>
                      </a:lnTo>
                      <a:lnTo>
                        <a:pt x="1241" y="2562"/>
                      </a:lnTo>
                      <a:lnTo>
                        <a:pt x="1240" y="2564"/>
                      </a:lnTo>
                      <a:lnTo>
                        <a:pt x="1238" y="2566"/>
                      </a:lnTo>
                      <a:close/>
                      <a:moveTo>
                        <a:pt x="1276" y="1834"/>
                      </a:moveTo>
                      <a:lnTo>
                        <a:pt x="1276" y="1836"/>
                      </a:lnTo>
                      <a:lnTo>
                        <a:pt x="1275" y="1834"/>
                      </a:lnTo>
                      <a:lnTo>
                        <a:pt x="1273" y="1833"/>
                      </a:lnTo>
                      <a:lnTo>
                        <a:pt x="1271" y="1833"/>
                      </a:lnTo>
                      <a:lnTo>
                        <a:pt x="1268" y="1827"/>
                      </a:lnTo>
                      <a:lnTo>
                        <a:pt x="1262" y="1827"/>
                      </a:lnTo>
                      <a:lnTo>
                        <a:pt x="1262" y="1826"/>
                      </a:lnTo>
                      <a:lnTo>
                        <a:pt x="1262" y="1824"/>
                      </a:lnTo>
                      <a:lnTo>
                        <a:pt x="1262" y="1822"/>
                      </a:lnTo>
                      <a:lnTo>
                        <a:pt x="1262" y="1819"/>
                      </a:lnTo>
                      <a:lnTo>
                        <a:pt x="1266" y="1819"/>
                      </a:lnTo>
                      <a:lnTo>
                        <a:pt x="1268" y="1821"/>
                      </a:lnTo>
                      <a:lnTo>
                        <a:pt x="1268" y="1821"/>
                      </a:lnTo>
                      <a:lnTo>
                        <a:pt x="1268" y="1824"/>
                      </a:lnTo>
                      <a:lnTo>
                        <a:pt x="1269" y="1824"/>
                      </a:lnTo>
                      <a:lnTo>
                        <a:pt x="1269" y="1827"/>
                      </a:lnTo>
                      <a:lnTo>
                        <a:pt x="1271" y="1827"/>
                      </a:lnTo>
                      <a:lnTo>
                        <a:pt x="1273" y="1827"/>
                      </a:lnTo>
                      <a:lnTo>
                        <a:pt x="1275" y="1829"/>
                      </a:lnTo>
                      <a:lnTo>
                        <a:pt x="1275" y="1829"/>
                      </a:lnTo>
                      <a:lnTo>
                        <a:pt x="1278" y="1833"/>
                      </a:lnTo>
                      <a:lnTo>
                        <a:pt x="1278" y="1833"/>
                      </a:lnTo>
                      <a:lnTo>
                        <a:pt x="1278" y="1834"/>
                      </a:lnTo>
                      <a:lnTo>
                        <a:pt x="1276" y="1834"/>
                      </a:lnTo>
                      <a:close/>
                      <a:moveTo>
                        <a:pt x="1304" y="1887"/>
                      </a:moveTo>
                      <a:lnTo>
                        <a:pt x="1302" y="1885"/>
                      </a:lnTo>
                      <a:lnTo>
                        <a:pt x="1302" y="1885"/>
                      </a:lnTo>
                      <a:lnTo>
                        <a:pt x="1302" y="1885"/>
                      </a:lnTo>
                      <a:lnTo>
                        <a:pt x="1301" y="1883"/>
                      </a:lnTo>
                      <a:lnTo>
                        <a:pt x="1299" y="1880"/>
                      </a:lnTo>
                      <a:lnTo>
                        <a:pt x="1297" y="1876"/>
                      </a:lnTo>
                      <a:lnTo>
                        <a:pt x="1301" y="1876"/>
                      </a:lnTo>
                      <a:lnTo>
                        <a:pt x="1302" y="1878"/>
                      </a:lnTo>
                      <a:lnTo>
                        <a:pt x="1302" y="1883"/>
                      </a:lnTo>
                      <a:lnTo>
                        <a:pt x="1304" y="1883"/>
                      </a:lnTo>
                      <a:lnTo>
                        <a:pt x="1304" y="1887"/>
                      </a:lnTo>
                      <a:close/>
                      <a:moveTo>
                        <a:pt x="1163" y="14"/>
                      </a:moveTo>
                      <a:lnTo>
                        <a:pt x="1163" y="9"/>
                      </a:lnTo>
                      <a:lnTo>
                        <a:pt x="1161" y="9"/>
                      </a:lnTo>
                      <a:lnTo>
                        <a:pt x="1159" y="5"/>
                      </a:lnTo>
                      <a:lnTo>
                        <a:pt x="1159" y="2"/>
                      </a:lnTo>
                      <a:lnTo>
                        <a:pt x="1156" y="2"/>
                      </a:lnTo>
                      <a:lnTo>
                        <a:pt x="1156" y="3"/>
                      </a:lnTo>
                      <a:lnTo>
                        <a:pt x="1154" y="3"/>
                      </a:lnTo>
                      <a:lnTo>
                        <a:pt x="1154" y="2"/>
                      </a:lnTo>
                      <a:lnTo>
                        <a:pt x="1152" y="2"/>
                      </a:lnTo>
                      <a:lnTo>
                        <a:pt x="1151" y="0"/>
                      </a:lnTo>
                      <a:lnTo>
                        <a:pt x="1151" y="2"/>
                      </a:lnTo>
                      <a:lnTo>
                        <a:pt x="1145" y="2"/>
                      </a:lnTo>
                      <a:lnTo>
                        <a:pt x="1145" y="2"/>
                      </a:lnTo>
                      <a:lnTo>
                        <a:pt x="1142" y="2"/>
                      </a:lnTo>
                      <a:lnTo>
                        <a:pt x="1142" y="3"/>
                      </a:lnTo>
                      <a:lnTo>
                        <a:pt x="1138" y="3"/>
                      </a:lnTo>
                      <a:lnTo>
                        <a:pt x="1138" y="3"/>
                      </a:lnTo>
                      <a:lnTo>
                        <a:pt x="1138" y="5"/>
                      </a:lnTo>
                      <a:lnTo>
                        <a:pt x="1137" y="5"/>
                      </a:lnTo>
                      <a:lnTo>
                        <a:pt x="1135" y="5"/>
                      </a:lnTo>
                      <a:lnTo>
                        <a:pt x="1135" y="5"/>
                      </a:lnTo>
                      <a:lnTo>
                        <a:pt x="1133" y="5"/>
                      </a:lnTo>
                      <a:lnTo>
                        <a:pt x="1133" y="3"/>
                      </a:lnTo>
                      <a:lnTo>
                        <a:pt x="1130" y="3"/>
                      </a:lnTo>
                      <a:lnTo>
                        <a:pt x="1130" y="2"/>
                      </a:lnTo>
                      <a:lnTo>
                        <a:pt x="1126" y="2"/>
                      </a:lnTo>
                      <a:lnTo>
                        <a:pt x="1126" y="2"/>
                      </a:lnTo>
                      <a:lnTo>
                        <a:pt x="1121" y="2"/>
                      </a:lnTo>
                      <a:lnTo>
                        <a:pt x="1119" y="5"/>
                      </a:lnTo>
                      <a:lnTo>
                        <a:pt x="1116" y="5"/>
                      </a:lnTo>
                      <a:lnTo>
                        <a:pt x="1116" y="5"/>
                      </a:lnTo>
                      <a:lnTo>
                        <a:pt x="1114" y="5"/>
                      </a:lnTo>
                      <a:lnTo>
                        <a:pt x="1112" y="9"/>
                      </a:lnTo>
                      <a:lnTo>
                        <a:pt x="1109" y="10"/>
                      </a:lnTo>
                      <a:lnTo>
                        <a:pt x="1107" y="14"/>
                      </a:lnTo>
                      <a:lnTo>
                        <a:pt x="1107" y="15"/>
                      </a:lnTo>
                      <a:lnTo>
                        <a:pt x="1105" y="15"/>
                      </a:lnTo>
                      <a:lnTo>
                        <a:pt x="1105" y="17"/>
                      </a:lnTo>
                      <a:lnTo>
                        <a:pt x="1107" y="19"/>
                      </a:lnTo>
                      <a:lnTo>
                        <a:pt x="1107" y="19"/>
                      </a:lnTo>
                      <a:lnTo>
                        <a:pt x="1105" y="26"/>
                      </a:lnTo>
                      <a:lnTo>
                        <a:pt x="1103" y="28"/>
                      </a:lnTo>
                      <a:lnTo>
                        <a:pt x="1105" y="31"/>
                      </a:lnTo>
                      <a:lnTo>
                        <a:pt x="1107" y="35"/>
                      </a:lnTo>
                      <a:lnTo>
                        <a:pt x="1109" y="38"/>
                      </a:lnTo>
                      <a:lnTo>
                        <a:pt x="1112" y="40"/>
                      </a:lnTo>
                      <a:lnTo>
                        <a:pt x="1117" y="38"/>
                      </a:lnTo>
                      <a:lnTo>
                        <a:pt x="1119" y="38"/>
                      </a:lnTo>
                      <a:lnTo>
                        <a:pt x="1121" y="36"/>
                      </a:lnTo>
                      <a:lnTo>
                        <a:pt x="1123" y="35"/>
                      </a:lnTo>
                      <a:lnTo>
                        <a:pt x="1124" y="35"/>
                      </a:lnTo>
                      <a:lnTo>
                        <a:pt x="1124" y="36"/>
                      </a:lnTo>
                      <a:lnTo>
                        <a:pt x="1128" y="36"/>
                      </a:lnTo>
                      <a:lnTo>
                        <a:pt x="1131" y="38"/>
                      </a:lnTo>
                      <a:lnTo>
                        <a:pt x="1137" y="36"/>
                      </a:lnTo>
                      <a:lnTo>
                        <a:pt x="1138" y="36"/>
                      </a:lnTo>
                      <a:lnTo>
                        <a:pt x="1138" y="35"/>
                      </a:lnTo>
                      <a:lnTo>
                        <a:pt x="1142" y="35"/>
                      </a:lnTo>
                      <a:lnTo>
                        <a:pt x="1142" y="35"/>
                      </a:lnTo>
                      <a:lnTo>
                        <a:pt x="1144" y="35"/>
                      </a:lnTo>
                      <a:lnTo>
                        <a:pt x="1147" y="29"/>
                      </a:lnTo>
                      <a:lnTo>
                        <a:pt x="1154" y="29"/>
                      </a:lnTo>
                      <a:lnTo>
                        <a:pt x="1156" y="26"/>
                      </a:lnTo>
                      <a:lnTo>
                        <a:pt x="1158" y="26"/>
                      </a:lnTo>
                      <a:lnTo>
                        <a:pt x="1159" y="26"/>
                      </a:lnTo>
                      <a:lnTo>
                        <a:pt x="1163" y="28"/>
                      </a:lnTo>
                      <a:lnTo>
                        <a:pt x="1165" y="26"/>
                      </a:lnTo>
                      <a:lnTo>
                        <a:pt x="1165" y="26"/>
                      </a:lnTo>
                      <a:lnTo>
                        <a:pt x="1166" y="24"/>
                      </a:lnTo>
                      <a:lnTo>
                        <a:pt x="1168" y="22"/>
                      </a:lnTo>
                      <a:lnTo>
                        <a:pt x="1168" y="21"/>
                      </a:lnTo>
                      <a:lnTo>
                        <a:pt x="1168" y="21"/>
                      </a:lnTo>
                      <a:lnTo>
                        <a:pt x="1166" y="19"/>
                      </a:lnTo>
                      <a:lnTo>
                        <a:pt x="1166" y="19"/>
                      </a:lnTo>
                      <a:lnTo>
                        <a:pt x="1166" y="17"/>
                      </a:lnTo>
                      <a:lnTo>
                        <a:pt x="1165" y="17"/>
                      </a:lnTo>
                      <a:lnTo>
                        <a:pt x="1165" y="14"/>
                      </a:lnTo>
                      <a:lnTo>
                        <a:pt x="1163" y="14"/>
                      </a:lnTo>
                      <a:close/>
                      <a:moveTo>
                        <a:pt x="3877" y="2"/>
                      </a:moveTo>
                      <a:lnTo>
                        <a:pt x="3877" y="5"/>
                      </a:lnTo>
                      <a:lnTo>
                        <a:pt x="3875" y="7"/>
                      </a:lnTo>
                      <a:lnTo>
                        <a:pt x="3875" y="10"/>
                      </a:lnTo>
                      <a:lnTo>
                        <a:pt x="3879" y="10"/>
                      </a:lnTo>
                      <a:lnTo>
                        <a:pt x="3881" y="10"/>
                      </a:lnTo>
                      <a:lnTo>
                        <a:pt x="3884" y="9"/>
                      </a:lnTo>
                      <a:lnTo>
                        <a:pt x="3884" y="7"/>
                      </a:lnTo>
                      <a:lnTo>
                        <a:pt x="3886" y="3"/>
                      </a:lnTo>
                      <a:lnTo>
                        <a:pt x="3886" y="0"/>
                      </a:lnTo>
                      <a:lnTo>
                        <a:pt x="3884" y="0"/>
                      </a:lnTo>
                      <a:lnTo>
                        <a:pt x="3882" y="2"/>
                      </a:lnTo>
                      <a:lnTo>
                        <a:pt x="3877" y="2"/>
                      </a:lnTo>
                      <a:close/>
                      <a:moveTo>
                        <a:pt x="4277" y="2"/>
                      </a:moveTo>
                      <a:lnTo>
                        <a:pt x="4275" y="3"/>
                      </a:lnTo>
                      <a:lnTo>
                        <a:pt x="4275" y="5"/>
                      </a:lnTo>
                      <a:lnTo>
                        <a:pt x="4275" y="7"/>
                      </a:lnTo>
                      <a:lnTo>
                        <a:pt x="4275" y="9"/>
                      </a:lnTo>
                      <a:lnTo>
                        <a:pt x="4277" y="10"/>
                      </a:lnTo>
                      <a:lnTo>
                        <a:pt x="4277" y="12"/>
                      </a:lnTo>
                      <a:lnTo>
                        <a:pt x="4280" y="10"/>
                      </a:lnTo>
                      <a:lnTo>
                        <a:pt x="4280" y="10"/>
                      </a:lnTo>
                      <a:lnTo>
                        <a:pt x="4282" y="9"/>
                      </a:lnTo>
                      <a:lnTo>
                        <a:pt x="4280" y="2"/>
                      </a:lnTo>
                      <a:lnTo>
                        <a:pt x="4280" y="2"/>
                      </a:lnTo>
                      <a:lnTo>
                        <a:pt x="4280" y="2"/>
                      </a:lnTo>
                      <a:lnTo>
                        <a:pt x="4277" y="2"/>
                      </a:lnTo>
                      <a:close/>
                      <a:moveTo>
                        <a:pt x="1248" y="84"/>
                      </a:moveTo>
                      <a:lnTo>
                        <a:pt x="1248" y="82"/>
                      </a:lnTo>
                      <a:lnTo>
                        <a:pt x="1250" y="82"/>
                      </a:lnTo>
                      <a:lnTo>
                        <a:pt x="1252" y="80"/>
                      </a:lnTo>
                      <a:lnTo>
                        <a:pt x="1252" y="80"/>
                      </a:lnTo>
                      <a:lnTo>
                        <a:pt x="1252" y="77"/>
                      </a:lnTo>
                      <a:lnTo>
                        <a:pt x="1252" y="77"/>
                      </a:lnTo>
                      <a:lnTo>
                        <a:pt x="1250" y="77"/>
                      </a:lnTo>
                      <a:lnTo>
                        <a:pt x="1247" y="77"/>
                      </a:lnTo>
                      <a:lnTo>
                        <a:pt x="1247" y="77"/>
                      </a:lnTo>
                      <a:lnTo>
                        <a:pt x="1247" y="77"/>
                      </a:lnTo>
                      <a:lnTo>
                        <a:pt x="1241" y="68"/>
                      </a:lnTo>
                      <a:lnTo>
                        <a:pt x="1234" y="70"/>
                      </a:lnTo>
                      <a:lnTo>
                        <a:pt x="1234" y="73"/>
                      </a:lnTo>
                      <a:lnTo>
                        <a:pt x="1233" y="73"/>
                      </a:lnTo>
                      <a:lnTo>
                        <a:pt x="1234" y="80"/>
                      </a:lnTo>
                      <a:lnTo>
                        <a:pt x="1233" y="80"/>
                      </a:lnTo>
                      <a:lnTo>
                        <a:pt x="1233" y="80"/>
                      </a:lnTo>
                      <a:lnTo>
                        <a:pt x="1231" y="80"/>
                      </a:lnTo>
                      <a:lnTo>
                        <a:pt x="1231" y="77"/>
                      </a:lnTo>
                      <a:lnTo>
                        <a:pt x="1229" y="77"/>
                      </a:lnTo>
                      <a:lnTo>
                        <a:pt x="1229" y="77"/>
                      </a:lnTo>
                      <a:lnTo>
                        <a:pt x="1226" y="77"/>
                      </a:lnTo>
                      <a:lnTo>
                        <a:pt x="1226" y="80"/>
                      </a:lnTo>
                      <a:lnTo>
                        <a:pt x="1226" y="80"/>
                      </a:lnTo>
                      <a:lnTo>
                        <a:pt x="1226" y="73"/>
                      </a:lnTo>
                      <a:lnTo>
                        <a:pt x="1222" y="73"/>
                      </a:lnTo>
                      <a:lnTo>
                        <a:pt x="1224" y="68"/>
                      </a:lnTo>
                      <a:lnTo>
                        <a:pt x="1220" y="68"/>
                      </a:lnTo>
                      <a:lnTo>
                        <a:pt x="1217" y="77"/>
                      </a:lnTo>
                      <a:lnTo>
                        <a:pt x="1217" y="78"/>
                      </a:lnTo>
                      <a:lnTo>
                        <a:pt x="1215" y="78"/>
                      </a:lnTo>
                      <a:lnTo>
                        <a:pt x="1213" y="78"/>
                      </a:lnTo>
                      <a:lnTo>
                        <a:pt x="1213" y="77"/>
                      </a:lnTo>
                      <a:lnTo>
                        <a:pt x="1212" y="77"/>
                      </a:lnTo>
                      <a:lnTo>
                        <a:pt x="1213" y="71"/>
                      </a:lnTo>
                      <a:lnTo>
                        <a:pt x="1213" y="71"/>
                      </a:lnTo>
                      <a:lnTo>
                        <a:pt x="1212" y="71"/>
                      </a:lnTo>
                      <a:lnTo>
                        <a:pt x="1210" y="71"/>
                      </a:lnTo>
                      <a:lnTo>
                        <a:pt x="1210" y="70"/>
                      </a:lnTo>
                      <a:lnTo>
                        <a:pt x="1210" y="70"/>
                      </a:lnTo>
                      <a:lnTo>
                        <a:pt x="1208" y="68"/>
                      </a:lnTo>
                      <a:lnTo>
                        <a:pt x="1212" y="68"/>
                      </a:lnTo>
                      <a:lnTo>
                        <a:pt x="1213" y="66"/>
                      </a:lnTo>
                      <a:lnTo>
                        <a:pt x="1217" y="64"/>
                      </a:lnTo>
                      <a:lnTo>
                        <a:pt x="1217" y="61"/>
                      </a:lnTo>
                      <a:lnTo>
                        <a:pt x="1217" y="56"/>
                      </a:lnTo>
                      <a:lnTo>
                        <a:pt x="1213" y="54"/>
                      </a:lnTo>
                      <a:lnTo>
                        <a:pt x="1213" y="52"/>
                      </a:lnTo>
                      <a:lnTo>
                        <a:pt x="1213" y="52"/>
                      </a:lnTo>
                      <a:lnTo>
                        <a:pt x="1210" y="54"/>
                      </a:lnTo>
                      <a:lnTo>
                        <a:pt x="1208" y="54"/>
                      </a:lnTo>
                      <a:lnTo>
                        <a:pt x="1208" y="52"/>
                      </a:lnTo>
                      <a:lnTo>
                        <a:pt x="1208" y="52"/>
                      </a:lnTo>
                      <a:lnTo>
                        <a:pt x="1208" y="50"/>
                      </a:lnTo>
                      <a:lnTo>
                        <a:pt x="1212" y="50"/>
                      </a:lnTo>
                      <a:lnTo>
                        <a:pt x="1210" y="43"/>
                      </a:lnTo>
                      <a:lnTo>
                        <a:pt x="1208" y="43"/>
                      </a:lnTo>
                      <a:lnTo>
                        <a:pt x="1208" y="42"/>
                      </a:lnTo>
                      <a:lnTo>
                        <a:pt x="1206" y="40"/>
                      </a:lnTo>
                      <a:lnTo>
                        <a:pt x="1206" y="38"/>
                      </a:lnTo>
                      <a:lnTo>
                        <a:pt x="1205" y="38"/>
                      </a:lnTo>
                      <a:lnTo>
                        <a:pt x="1205" y="40"/>
                      </a:lnTo>
                      <a:lnTo>
                        <a:pt x="1198" y="40"/>
                      </a:lnTo>
                      <a:lnTo>
                        <a:pt x="1198" y="42"/>
                      </a:lnTo>
                      <a:lnTo>
                        <a:pt x="1193" y="40"/>
                      </a:lnTo>
                      <a:lnTo>
                        <a:pt x="1193" y="42"/>
                      </a:lnTo>
                      <a:lnTo>
                        <a:pt x="1186" y="43"/>
                      </a:lnTo>
                      <a:lnTo>
                        <a:pt x="1186" y="42"/>
                      </a:lnTo>
                      <a:lnTo>
                        <a:pt x="1182" y="42"/>
                      </a:lnTo>
                      <a:lnTo>
                        <a:pt x="1182" y="42"/>
                      </a:lnTo>
                      <a:lnTo>
                        <a:pt x="1177" y="40"/>
                      </a:lnTo>
                      <a:lnTo>
                        <a:pt x="1177" y="38"/>
                      </a:lnTo>
                      <a:lnTo>
                        <a:pt x="1175" y="38"/>
                      </a:lnTo>
                      <a:lnTo>
                        <a:pt x="1175" y="38"/>
                      </a:lnTo>
                      <a:lnTo>
                        <a:pt x="1166" y="36"/>
                      </a:lnTo>
                      <a:lnTo>
                        <a:pt x="1165" y="33"/>
                      </a:lnTo>
                      <a:lnTo>
                        <a:pt x="1151" y="33"/>
                      </a:lnTo>
                      <a:lnTo>
                        <a:pt x="1151" y="33"/>
                      </a:lnTo>
                      <a:lnTo>
                        <a:pt x="1147" y="33"/>
                      </a:lnTo>
                      <a:lnTo>
                        <a:pt x="1145" y="35"/>
                      </a:lnTo>
                      <a:lnTo>
                        <a:pt x="1144" y="35"/>
                      </a:lnTo>
                      <a:lnTo>
                        <a:pt x="1142" y="36"/>
                      </a:lnTo>
                      <a:lnTo>
                        <a:pt x="1142" y="40"/>
                      </a:lnTo>
                      <a:lnTo>
                        <a:pt x="1144" y="40"/>
                      </a:lnTo>
                      <a:lnTo>
                        <a:pt x="1145" y="42"/>
                      </a:lnTo>
                      <a:lnTo>
                        <a:pt x="1147" y="42"/>
                      </a:lnTo>
                      <a:lnTo>
                        <a:pt x="1149" y="43"/>
                      </a:lnTo>
                      <a:lnTo>
                        <a:pt x="1152" y="43"/>
                      </a:lnTo>
                      <a:lnTo>
                        <a:pt x="1154" y="45"/>
                      </a:lnTo>
                      <a:lnTo>
                        <a:pt x="1156" y="47"/>
                      </a:lnTo>
                      <a:lnTo>
                        <a:pt x="1158" y="49"/>
                      </a:lnTo>
                      <a:lnTo>
                        <a:pt x="1161" y="49"/>
                      </a:lnTo>
                      <a:lnTo>
                        <a:pt x="1161" y="50"/>
                      </a:lnTo>
                      <a:lnTo>
                        <a:pt x="1159" y="50"/>
                      </a:lnTo>
                      <a:lnTo>
                        <a:pt x="1159" y="50"/>
                      </a:lnTo>
                      <a:lnTo>
                        <a:pt x="1158" y="50"/>
                      </a:lnTo>
                      <a:lnTo>
                        <a:pt x="1158" y="50"/>
                      </a:lnTo>
                      <a:lnTo>
                        <a:pt x="1152" y="50"/>
                      </a:lnTo>
                      <a:lnTo>
                        <a:pt x="1149" y="49"/>
                      </a:lnTo>
                      <a:lnTo>
                        <a:pt x="1145" y="45"/>
                      </a:lnTo>
                      <a:lnTo>
                        <a:pt x="1142" y="45"/>
                      </a:lnTo>
                      <a:lnTo>
                        <a:pt x="1140" y="47"/>
                      </a:lnTo>
                      <a:lnTo>
                        <a:pt x="1144" y="56"/>
                      </a:lnTo>
                      <a:lnTo>
                        <a:pt x="1142" y="56"/>
                      </a:lnTo>
                      <a:lnTo>
                        <a:pt x="1142" y="54"/>
                      </a:lnTo>
                      <a:lnTo>
                        <a:pt x="1138" y="54"/>
                      </a:lnTo>
                      <a:lnTo>
                        <a:pt x="1138" y="56"/>
                      </a:lnTo>
                      <a:lnTo>
                        <a:pt x="1137" y="57"/>
                      </a:lnTo>
                      <a:lnTo>
                        <a:pt x="1135" y="57"/>
                      </a:lnTo>
                      <a:lnTo>
                        <a:pt x="1137" y="59"/>
                      </a:lnTo>
                      <a:lnTo>
                        <a:pt x="1137" y="61"/>
                      </a:lnTo>
                      <a:lnTo>
                        <a:pt x="1138" y="61"/>
                      </a:lnTo>
                      <a:lnTo>
                        <a:pt x="1138" y="63"/>
                      </a:lnTo>
                      <a:lnTo>
                        <a:pt x="1138" y="63"/>
                      </a:lnTo>
                      <a:lnTo>
                        <a:pt x="1138" y="63"/>
                      </a:lnTo>
                      <a:lnTo>
                        <a:pt x="1138" y="64"/>
                      </a:lnTo>
                      <a:lnTo>
                        <a:pt x="1137" y="63"/>
                      </a:lnTo>
                      <a:lnTo>
                        <a:pt x="1135" y="63"/>
                      </a:lnTo>
                      <a:lnTo>
                        <a:pt x="1133" y="63"/>
                      </a:lnTo>
                      <a:lnTo>
                        <a:pt x="1133" y="57"/>
                      </a:lnTo>
                      <a:lnTo>
                        <a:pt x="1135" y="57"/>
                      </a:lnTo>
                      <a:lnTo>
                        <a:pt x="1135" y="47"/>
                      </a:lnTo>
                      <a:lnTo>
                        <a:pt x="1135" y="47"/>
                      </a:lnTo>
                      <a:lnTo>
                        <a:pt x="1135" y="45"/>
                      </a:lnTo>
                      <a:lnTo>
                        <a:pt x="1124" y="50"/>
                      </a:lnTo>
                      <a:lnTo>
                        <a:pt x="1123" y="47"/>
                      </a:lnTo>
                      <a:lnTo>
                        <a:pt x="1126" y="47"/>
                      </a:lnTo>
                      <a:lnTo>
                        <a:pt x="1126" y="45"/>
                      </a:lnTo>
                      <a:lnTo>
                        <a:pt x="1124" y="45"/>
                      </a:lnTo>
                      <a:lnTo>
                        <a:pt x="1124" y="45"/>
                      </a:lnTo>
                      <a:lnTo>
                        <a:pt x="1123" y="43"/>
                      </a:lnTo>
                      <a:lnTo>
                        <a:pt x="1121" y="45"/>
                      </a:lnTo>
                      <a:lnTo>
                        <a:pt x="1121" y="45"/>
                      </a:lnTo>
                      <a:lnTo>
                        <a:pt x="1119" y="45"/>
                      </a:lnTo>
                      <a:lnTo>
                        <a:pt x="1119" y="47"/>
                      </a:lnTo>
                      <a:lnTo>
                        <a:pt x="1116" y="47"/>
                      </a:lnTo>
                      <a:lnTo>
                        <a:pt x="1116" y="47"/>
                      </a:lnTo>
                      <a:lnTo>
                        <a:pt x="1114" y="49"/>
                      </a:lnTo>
                      <a:lnTo>
                        <a:pt x="1114" y="50"/>
                      </a:lnTo>
                      <a:lnTo>
                        <a:pt x="1109" y="54"/>
                      </a:lnTo>
                      <a:lnTo>
                        <a:pt x="1110" y="56"/>
                      </a:lnTo>
                      <a:lnTo>
                        <a:pt x="1114" y="57"/>
                      </a:lnTo>
                      <a:lnTo>
                        <a:pt x="1112" y="63"/>
                      </a:lnTo>
                      <a:lnTo>
                        <a:pt x="1110" y="63"/>
                      </a:lnTo>
                      <a:lnTo>
                        <a:pt x="1109" y="63"/>
                      </a:lnTo>
                      <a:lnTo>
                        <a:pt x="1105" y="63"/>
                      </a:lnTo>
                      <a:lnTo>
                        <a:pt x="1105" y="63"/>
                      </a:lnTo>
                      <a:lnTo>
                        <a:pt x="1103" y="61"/>
                      </a:lnTo>
                      <a:lnTo>
                        <a:pt x="1100" y="61"/>
                      </a:lnTo>
                      <a:lnTo>
                        <a:pt x="1100" y="59"/>
                      </a:lnTo>
                      <a:lnTo>
                        <a:pt x="1105" y="59"/>
                      </a:lnTo>
                      <a:lnTo>
                        <a:pt x="1105" y="56"/>
                      </a:lnTo>
                      <a:lnTo>
                        <a:pt x="1105" y="52"/>
                      </a:lnTo>
                      <a:lnTo>
                        <a:pt x="1109" y="49"/>
                      </a:lnTo>
                      <a:lnTo>
                        <a:pt x="1109" y="47"/>
                      </a:lnTo>
                      <a:lnTo>
                        <a:pt x="1107" y="47"/>
                      </a:lnTo>
                      <a:lnTo>
                        <a:pt x="1105" y="49"/>
                      </a:lnTo>
                      <a:lnTo>
                        <a:pt x="1103" y="49"/>
                      </a:lnTo>
                      <a:lnTo>
                        <a:pt x="1105" y="47"/>
                      </a:lnTo>
                      <a:lnTo>
                        <a:pt x="1105" y="45"/>
                      </a:lnTo>
                      <a:lnTo>
                        <a:pt x="1105" y="42"/>
                      </a:lnTo>
                      <a:lnTo>
                        <a:pt x="1103" y="38"/>
                      </a:lnTo>
                      <a:lnTo>
                        <a:pt x="1102" y="36"/>
                      </a:lnTo>
                      <a:lnTo>
                        <a:pt x="1100" y="35"/>
                      </a:lnTo>
                      <a:lnTo>
                        <a:pt x="1100" y="29"/>
                      </a:lnTo>
                      <a:lnTo>
                        <a:pt x="1100" y="28"/>
                      </a:lnTo>
                      <a:lnTo>
                        <a:pt x="1102" y="24"/>
                      </a:lnTo>
                      <a:lnTo>
                        <a:pt x="1103" y="24"/>
                      </a:lnTo>
                      <a:lnTo>
                        <a:pt x="1103" y="21"/>
                      </a:lnTo>
                      <a:lnTo>
                        <a:pt x="1102" y="21"/>
                      </a:lnTo>
                      <a:lnTo>
                        <a:pt x="1102" y="21"/>
                      </a:lnTo>
                      <a:lnTo>
                        <a:pt x="1102" y="19"/>
                      </a:lnTo>
                      <a:lnTo>
                        <a:pt x="1103" y="17"/>
                      </a:lnTo>
                      <a:lnTo>
                        <a:pt x="1105" y="14"/>
                      </a:lnTo>
                      <a:lnTo>
                        <a:pt x="1105" y="12"/>
                      </a:lnTo>
                      <a:lnTo>
                        <a:pt x="1105" y="10"/>
                      </a:lnTo>
                      <a:lnTo>
                        <a:pt x="1102" y="9"/>
                      </a:lnTo>
                      <a:lnTo>
                        <a:pt x="1097" y="7"/>
                      </a:lnTo>
                      <a:lnTo>
                        <a:pt x="1093" y="5"/>
                      </a:lnTo>
                      <a:lnTo>
                        <a:pt x="1086" y="5"/>
                      </a:lnTo>
                      <a:lnTo>
                        <a:pt x="1086" y="7"/>
                      </a:lnTo>
                      <a:lnTo>
                        <a:pt x="1084" y="7"/>
                      </a:lnTo>
                      <a:lnTo>
                        <a:pt x="1081" y="9"/>
                      </a:lnTo>
                      <a:lnTo>
                        <a:pt x="1079" y="9"/>
                      </a:lnTo>
                      <a:lnTo>
                        <a:pt x="1076" y="9"/>
                      </a:lnTo>
                      <a:lnTo>
                        <a:pt x="1076" y="10"/>
                      </a:lnTo>
                      <a:lnTo>
                        <a:pt x="1076" y="10"/>
                      </a:lnTo>
                      <a:lnTo>
                        <a:pt x="1076" y="14"/>
                      </a:lnTo>
                      <a:lnTo>
                        <a:pt x="1070" y="14"/>
                      </a:lnTo>
                      <a:lnTo>
                        <a:pt x="1065" y="14"/>
                      </a:lnTo>
                      <a:lnTo>
                        <a:pt x="1065" y="17"/>
                      </a:lnTo>
                      <a:lnTo>
                        <a:pt x="1063" y="17"/>
                      </a:lnTo>
                      <a:lnTo>
                        <a:pt x="1062" y="17"/>
                      </a:lnTo>
                      <a:lnTo>
                        <a:pt x="1060" y="17"/>
                      </a:lnTo>
                      <a:lnTo>
                        <a:pt x="1060" y="17"/>
                      </a:lnTo>
                      <a:lnTo>
                        <a:pt x="1058" y="19"/>
                      </a:lnTo>
                      <a:lnTo>
                        <a:pt x="1058" y="21"/>
                      </a:lnTo>
                      <a:lnTo>
                        <a:pt x="1058" y="21"/>
                      </a:lnTo>
                      <a:lnTo>
                        <a:pt x="1060" y="21"/>
                      </a:lnTo>
                      <a:lnTo>
                        <a:pt x="1058" y="22"/>
                      </a:lnTo>
                      <a:lnTo>
                        <a:pt x="1056" y="24"/>
                      </a:lnTo>
                      <a:lnTo>
                        <a:pt x="1056" y="26"/>
                      </a:lnTo>
                      <a:lnTo>
                        <a:pt x="1058" y="26"/>
                      </a:lnTo>
                      <a:lnTo>
                        <a:pt x="1058" y="28"/>
                      </a:lnTo>
                      <a:lnTo>
                        <a:pt x="1051" y="26"/>
                      </a:lnTo>
                      <a:lnTo>
                        <a:pt x="1051" y="28"/>
                      </a:lnTo>
                      <a:lnTo>
                        <a:pt x="1048" y="28"/>
                      </a:lnTo>
                      <a:lnTo>
                        <a:pt x="1048" y="31"/>
                      </a:lnTo>
                      <a:lnTo>
                        <a:pt x="1046" y="35"/>
                      </a:lnTo>
                      <a:lnTo>
                        <a:pt x="1048" y="38"/>
                      </a:lnTo>
                      <a:lnTo>
                        <a:pt x="1048" y="42"/>
                      </a:lnTo>
                      <a:lnTo>
                        <a:pt x="1051" y="43"/>
                      </a:lnTo>
                      <a:lnTo>
                        <a:pt x="1051" y="43"/>
                      </a:lnTo>
                      <a:lnTo>
                        <a:pt x="1055" y="43"/>
                      </a:lnTo>
                      <a:lnTo>
                        <a:pt x="1055" y="43"/>
                      </a:lnTo>
                      <a:lnTo>
                        <a:pt x="1062" y="43"/>
                      </a:lnTo>
                      <a:lnTo>
                        <a:pt x="1060" y="45"/>
                      </a:lnTo>
                      <a:lnTo>
                        <a:pt x="1060" y="49"/>
                      </a:lnTo>
                      <a:lnTo>
                        <a:pt x="1062" y="50"/>
                      </a:lnTo>
                      <a:lnTo>
                        <a:pt x="1062" y="52"/>
                      </a:lnTo>
                      <a:lnTo>
                        <a:pt x="1063" y="54"/>
                      </a:lnTo>
                      <a:lnTo>
                        <a:pt x="1058" y="50"/>
                      </a:lnTo>
                      <a:lnTo>
                        <a:pt x="1058" y="50"/>
                      </a:lnTo>
                      <a:lnTo>
                        <a:pt x="1055" y="49"/>
                      </a:lnTo>
                      <a:lnTo>
                        <a:pt x="1051" y="49"/>
                      </a:lnTo>
                      <a:lnTo>
                        <a:pt x="1046" y="49"/>
                      </a:lnTo>
                      <a:lnTo>
                        <a:pt x="1046" y="56"/>
                      </a:lnTo>
                      <a:lnTo>
                        <a:pt x="1048" y="56"/>
                      </a:lnTo>
                      <a:lnTo>
                        <a:pt x="1049" y="57"/>
                      </a:lnTo>
                      <a:lnTo>
                        <a:pt x="1051" y="59"/>
                      </a:lnTo>
                      <a:lnTo>
                        <a:pt x="1053" y="59"/>
                      </a:lnTo>
                      <a:lnTo>
                        <a:pt x="1058" y="59"/>
                      </a:lnTo>
                      <a:lnTo>
                        <a:pt x="1056" y="63"/>
                      </a:lnTo>
                      <a:lnTo>
                        <a:pt x="1055" y="66"/>
                      </a:lnTo>
                      <a:lnTo>
                        <a:pt x="1051" y="68"/>
                      </a:lnTo>
                      <a:lnTo>
                        <a:pt x="1053" y="71"/>
                      </a:lnTo>
                      <a:lnTo>
                        <a:pt x="1055" y="75"/>
                      </a:lnTo>
                      <a:lnTo>
                        <a:pt x="1055" y="78"/>
                      </a:lnTo>
                      <a:lnTo>
                        <a:pt x="1053" y="78"/>
                      </a:lnTo>
                      <a:lnTo>
                        <a:pt x="1049" y="77"/>
                      </a:lnTo>
                      <a:lnTo>
                        <a:pt x="1048" y="75"/>
                      </a:lnTo>
                      <a:lnTo>
                        <a:pt x="1044" y="75"/>
                      </a:lnTo>
                      <a:lnTo>
                        <a:pt x="1041" y="75"/>
                      </a:lnTo>
                      <a:lnTo>
                        <a:pt x="1039" y="77"/>
                      </a:lnTo>
                      <a:lnTo>
                        <a:pt x="1039" y="77"/>
                      </a:lnTo>
                      <a:lnTo>
                        <a:pt x="1034" y="77"/>
                      </a:lnTo>
                      <a:lnTo>
                        <a:pt x="1034" y="78"/>
                      </a:lnTo>
                      <a:lnTo>
                        <a:pt x="1030" y="78"/>
                      </a:lnTo>
                      <a:lnTo>
                        <a:pt x="1030" y="77"/>
                      </a:lnTo>
                      <a:lnTo>
                        <a:pt x="1034" y="77"/>
                      </a:lnTo>
                      <a:lnTo>
                        <a:pt x="1037" y="75"/>
                      </a:lnTo>
                      <a:lnTo>
                        <a:pt x="1039" y="73"/>
                      </a:lnTo>
                      <a:lnTo>
                        <a:pt x="1042" y="71"/>
                      </a:lnTo>
                      <a:lnTo>
                        <a:pt x="1046" y="71"/>
                      </a:lnTo>
                      <a:lnTo>
                        <a:pt x="1044" y="66"/>
                      </a:lnTo>
                      <a:lnTo>
                        <a:pt x="1042" y="64"/>
                      </a:lnTo>
                      <a:lnTo>
                        <a:pt x="1041" y="63"/>
                      </a:lnTo>
                      <a:lnTo>
                        <a:pt x="1039" y="63"/>
                      </a:lnTo>
                      <a:lnTo>
                        <a:pt x="1037" y="61"/>
                      </a:lnTo>
                      <a:lnTo>
                        <a:pt x="1035" y="59"/>
                      </a:lnTo>
                      <a:lnTo>
                        <a:pt x="1034" y="42"/>
                      </a:lnTo>
                      <a:lnTo>
                        <a:pt x="1035" y="42"/>
                      </a:lnTo>
                      <a:lnTo>
                        <a:pt x="1034" y="35"/>
                      </a:lnTo>
                      <a:lnTo>
                        <a:pt x="1035" y="35"/>
                      </a:lnTo>
                      <a:lnTo>
                        <a:pt x="1035" y="28"/>
                      </a:lnTo>
                      <a:lnTo>
                        <a:pt x="1037" y="28"/>
                      </a:lnTo>
                      <a:lnTo>
                        <a:pt x="1037" y="24"/>
                      </a:lnTo>
                      <a:lnTo>
                        <a:pt x="1037" y="24"/>
                      </a:lnTo>
                      <a:lnTo>
                        <a:pt x="1039" y="22"/>
                      </a:lnTo>
                      <a:lnTo>
                        <a:pt x="1039" y="22"/>
                      </a:lnTo>
                      <a:lnTo>
                        <a:pt x="1039" y="21"/>
                      </a:lnTo>
                      <a:lnTo>
                        <a:pt x="1042" y="19"/>
                      </a:lnTo>
                      <a:lnTo>
                        <a:pt x="1042" y="17"/>
                      </a:lnTo>
                      <a:lnTo>
                        <a:pt x="1046" y="17"/>
                      </a:lnTo>
                      <a:lnTo>
                        <a:pt x="1046" y="15"/>
                      </a:lnTo>
                      <a:lnTo>
                        <a:pt x="1051" y="14"/>
                      </a:lnTo>
                      <a:lnTo>
                        <a:pt x="1056" y="12"/>
                      </a:lnTo>
                      <a:lnTo>
                        <a:pt x="1063" y="12"/>
                      </a:lnTo>
                      <a:lnTo>
                        <a:pt x="1070" y="12"/>
                      </a:lnTo>
                      <a:lnTo>
                        <a:pt x="1070" y="10"/>
                      </a:lnTo>
                      <a:lnTo>
                        <a:pt x="1070" y="10"/>
                      </a:lnTo>
                      <a:lnTo>
                        <a:pt x="1070" y="9"/>
                      </a:lnTo>
                      <a:lnTo>
                        <a:pt x="1070" y="7"/>
                      </a:lnTo>
                      <a:lnTo>
                        <a:pt x="1070" y="5"/>
                      </a:lnTo>
                      <a:lnTo>
                        <a:pt x="1063" y="5"/>
                      </a:lnTo>
                      <a:lnTo>
                        <a:pt x="1063" y="5"/>
                      </a:lnTo>
                      <a:lnTo>
                        <a:pt x="1062" y="5"/>
                      </a:lnTo>
                      <a:lnTo>
                        <a:pt x="1062" y="5"/>
                      </a:lnTo>
                      <a:lnTo>
                        <a:pt x="1062" y="5"/>
                      </a:lnTo>
                      <a:lnTo>
                        <a:pt x="1039" y="5"/>
                      </a:lnTo>
                      <a:lnTo>
                        <a:pt x="1034" y="9"/>
                      </a:lnTo>
                      <a:lnTo>
                        <a:pt x="1032" y="5"/>
                      </a:lnTo>
                      <a:lnTo>
                        <a:pt x="1028" y="5"/>
                      </a:lnTo>
                      <a:lnTo>
                        <a:pt x="1025" y="7"/>
                      </a:lnTo>
                      <a:lnTo>
                        <a:pt x="1021" y="9"/>
                      </a:lnTo>
                      <a:lnTo>
                        <a:pt x="1018" y="9"/>
                      </a:lnTo>
                      <a:lnTo>
                        <a:pt x="1014" y="9"/>
                      </a:lnTo>
                      <a:lnTo>
                        <a:pt x="1011" y="9"/>
                      </a:lnTo>
                      <a:lnTo>
                        <a:pt x="1009" y="10"/>
                      </a:lnTo>
                      <a:lnTo>
                        <a:pt x="1007" y="12"/>
                      </a:lnTo>
                      <a:lnTo>
                        <a:pt x="1004" y="14"/>
                      </a:lnTo>
                      <a:lnTo>
                        <a:pt x="1002" y="15"/>
                      </a:lnTo>
                      <a:lnTo>
                        <a:pt x="1002" y="15"/>
                      </a:lnTo>
                      <a:lnTo>
                        <a:pt x="1002" y="15"/>
                      </a:lnTo>
                      <a:lnTo>
                        <a:pt x="1002" y="21"/>
                      </a:lnTo>
                      <a:lnTo>
                        <a:pt x="1004" y="21"/>
                      </a:lnTo>
                      <a:lnTo>
                        <a:pt x="1004" y="21"/>
                      </a:lnTo>
                      <a:lnTo>
                        <a:pt x="1002" y="21"/>
                      </a:lnTo>
                      <a:lnTo>
                        <a:pt x="1001" y="22"/>
                      </a:lnTo>
                      <a:lnTo>
                        <a:pt x="999" y="24"/>
                      </a:lnTo>
                      <a:lnTo>
                        <a:pt x="997" y="24"/>
                      </a:lnTo>
                      <a:lnTo>
                        <a:pt x="995" y="26"/>
                      </a:lnTo>
                      <a:lnTo>
                        <a:pt x="995" y="28"/>
                      </a:lnTo>
                      <a:lnTo>
                        <a:pt x="997" y="29"/>
                      </a:lnTo>
                      <a:lnTo>
                        <a:pt x="997" y="31"/>
                      </a:lnTo>
                      <a:lnTo>
                        <a:pt x="994" y="33"/>
                      </a:lnTo>
                      <a:lnTo>
                        <a:pt x="994" y="35"/>
                      </a:lnTo>
                      <a:lnTo>
                        <a:pt x="992" y="38"/>
                      </a:lnTo>
                      <a:lnTo>
                        <a:pt x="988" y="38"/>
                      </a:lnTo>
                      <a:lnTo>
                        <a:pt x="988" y="42"/>
                      </a:lnTo>
                      <a:lnTo>
                        <a:pt x="983" y="45"/>
                      </a:lnTo>
                      <a:lnTo>
                        <a:pt x="985" y="47"/>
                      </a:lnTo>
                      <a:lnTo>
                        <a:pt x="985" y="49"/>
                      </a:lnTo>
                      <a:lnTo>
                        <a:pt x="985" y="52"/>
                      </a:lnTo>
                      <a:lnTo>
                        <a:pt x="983" y="54"/>
                      </a:lnTo>
                      <a:lnTo>
                        <a:pt x="983" y="56"/>
                      </a:lnTo>
                      <a:lnTo>
                        <a:pt x="980" y="57"/>
                      </a:lnTo>
                      <a:lnTo>
                        <a:pt x="980" y="59"/>
                      </a:lnTo>
                      <a:lnTo>
                        <a:pt x="980" y="59"/>
                      </a:lnTo>
                      <a:lnTo>
                        <a:pt x="980" y="63"/>
                      </a:lnTo>
                      <a:lnTo>
                        <a:pt x="980" y="64"/>
                      </a:lnTo>
                      <a:lnTo>
                        <a:pt x="983" y="64"/>
                      </a:lnTo>
                      <a:lnTo>
                        <a:pt x="985" y="66"/>
                      </a:lnTo>
                      <a:lnTo>
                        <a:pt x="988" y="68"/>
                      </a:lnTo>
                      <a:lnTo>
                        <a:pt x="990" y="68"/>
                      </a:lnTo>
                      <a:lnTo>
                        <a:pt x="990" y="71"/>
                      </a:lnTo>
                      <a:lnTo>
                        <a:pt x="988" y="71"/>
                      </a:lnTo>
                      <a:lnTo>
                        <a:pt x="990" y="73"/>
                      </a:lnTo>
                      <a:lnTo>
                        <a:pt x="992" y="77"/>
                      </a:lnTo>
                      <a:lnTo>
                        <a:pt x="994" y="78"/>
                      </a:lnTo>
                      <a:lnTo>
                        <a:pt x="997" y="78"/>
                      </a:lnTo>
                      <a:lnTo>
                        <a:pt x="1002" y="78"/>
                      </a:lnTo>
                      <a:lnTo>
                        <a:pt x="1007" y="78"/>
                      </a:lnTo>
                      <a:lnTo>
                        <a:pt x="1011" y="78"/>
                      </a:lnTo>
                      <a:lnTo>
                        <a:pt x="1013" y="80"/>
                      </a:lnTo>
                      <a:lnTo>
                        <a:pt x="1014" y="80"/>
                      </a:lnTo>
                      <a:lnTo>
                        <a:pt x="1014" y="84"/>
                      </a:lnTo>
                      <a:lnTo>
                        <a:pt x="1009" y="84"/>
                      </a:lnTo>
                      <a:lnTo>
                        <a:pt x="1009" y="82"/>
                      </a:lnTo>
                      <a:lnTo>
                        <a:pt x="1007" y="82"/>
                      </a:lnTo>
                      <a:lnTo>
                        <a:pt x="1006" y="82"/>
                      </a:lnTo>
                      <a:lnTo>
                        <a:pt x="1004" y="84"/>
                      </a:lnTo>
                      <a:lnTo>
                        <a:pt x="1004" y="85"/>
                      </a:lnTo>
                      <a:lnTo>
                        <a:pt x="1006" y="87"/>
                      </a:lnTo>
                      <a:lnTo>
                        <a:pt x="1006" y="89"/>
                      </a:lnTo>
                      <a:lnTo>
                        <a:pt x="1007" y="89"/>
                      </a:lnTo>
                      <a:lnTo>
                        <a:pt x="1007" y="92"/>
                      </a:lnTo>
                      <a:lnTo>
                        <a:pt x="1009" y="92"/>
                      </a:lnTo>
                      <a:lnTo>
                        <a:pt x="1009" y="92"/>
                      </a:lnTo>
                      <a:lnTo>
                        <a:pt x="1013" y="92"/>
                      </a:lnTo>
                      <a:lnTo>
                        <a:pt x="1013" y="94"/>
                      </a:lnTo>
                      <a:lnTo>
                        <a:pt x="1018" y="96"/>
                      </a:lnTo>
                      <a:lnTo>
                        <a:pt x="1018" y="96"/>
                      </a:lnTo>
                      <a:lnTo>
                        <a:pt x="1016" y="98"/>
                      </a:lnTo>
                      <a:lnTo>
                        <a:pt x="1016" y="98"/>
                      </a:lnTo>
                      <a:lnTo>
                        <a:pt x="1016" y="99"/>
                      </a:lnTo>
                      <a:lnTo>
                        <a:pt x="1016" y="99"/>
                      </a:lnTo>
                      <a:lnTo>
                        <a:pt x="1016" y="99"/>
                      </a:lnTo>
                      <a:lnTo>
                        <a:pt x="1018" y="101"/>
                      </a:lnTo>
                      <a:lnTo>
                        <a:pt x="1021" y="101"/>
                      </a:lnTo>
                      <a:lnTo>
                        <a:pt x="1023" y="99"/>
                      </a:lnTo>
                      <a:lnTo>
                        <a:pt x="1023" y="99"/>
                      </a:lnTo>
                      <a:lnTo>
                        <a:pt x="1025" y="98"/>
                      </a:lnTo>
                      <a:lnTo>
                        <a:pt x="1025" y="96"/>
                      </a:lnTo>
                      <a:lnTo>
                        <a:pt x="1034" y="96"/>
                      </a:lnTo>
                      <a:lnTo>
                        <a:pt x="1034" y="99"/>
                      </a:lnTo>
                      <a:lnTo>
                        <a:pt x="1035" y="99"/>
                      </a:lnTo>
                      <a:lnTo>
                        <a:pt x="1039" y="105"/>
                      </a:lnTo>
                      <a:lnTo>
                        <a:pt x="1042" y="106"/>
                      </a:lnTo>
                      <a:lnTo>
                        <a:pt x="1041" y="110"/>
                      </a:lnTo>
                      <a:lnTo>
                        <a:pt x="1042" y="110"/>
                      </a:lnTo>
                      <a:lnTo>
                        <a:pt x="1042" y="110"/>
                      </a:lnTo>
                      <a:lnTo>
                        <a:pt x="1048" y="110"/>
                      </a:lnTo>
                      <a:lnTo>
                        <a:pt x="1048" y="110"/>
                      </a:lnTo>
                      <a:lnTo>
                        <a:pt x="1048" y="110"/>
                      </a:lnTo>
                      <a:lnTo>
                        <a:pt x="1048" y="110"/>
                      </a:lnTo>
                      <a:lnTo>
                        <a:pt x="1051" y="110"/>
                      </a:lnTo>
                      <a:lnTo>
                        <a:pt x="1051" y="108"/>
                      </a:lnTo>
                      <a:lnTo>
                        <a:pt x="1051" y="105"/>
                      </a:lnTo>
                      <a:lnTo>
                        <a:pt x="1055" y="106"/>
                      </a:lnTo>
                      <a:lnTo>
                        <a:pt x="1056" y="108"/>
                      </a:lnTo>
                      <a:lnTo>
                        <a:pt x="1058" y="110"/>
                      </a:lnTo>
                      <a:lnTo>
                        <a:pt x="1067" y="110"/>
                      </a:lnTo>
                      <a:lnTo>
                        <a:pt x="1069" y="113"/>
                      </a:lnTo>
                      <a:lnTo>
                        <a:pt x="1083" y="111"/>
                      </a:lnTo>
                      <a:lnTo>
                        <a:pt x="1083" y="110"/>
                      </a:lnTo>
                      <a:lnTo>
                        <a:pt x="1086" y="110"/>
                      </a:lnTo>
                      <a:lnTo>
                        <a:pt x="1086" y="111"/>
                      </a:lnTo>
                      <a:lnTo>
                        <a:pt x="1088" y="113"/>
                      </a:lnTo>
                      <a:lnTo>
                        <a:pt x="1088" y="113"/>
                      </a:lnTo>
                      <a:lnTo>
                        <a:pt x="1091" y="115"/>
                      </a:lnTo>
                      <a:lnTo>
                        <a:pt x="1093" y="115"/>
                      </a:lnTo>
                      <a:lnTo>
                        <a:pt x="1097" y="115"/>
                      </a:lnTo>
                      <a:lnTo>
                        <a:pt x="1098" y="117"/>
                      </a:lnTo>
                      <a:lnTo>
                        <a:pt x="1103" y="117"/>
                      </a:lnTo>
                      <a:lnTo>
                        <a:pt x="1103" y="115"/>
                      </a:lnTo>
                      <a:lnTo>
                        <a:pt x="1103" y="115"/>
                      </a:lnTo>
                      <a:lnTo>
                        <a:pt x="1103" y="115"/>
                      </a:lnTo>
                      <a:lnTo>
                        <a:pt x="1105" y="113"/>
                      </a:lnTo>
                      <a:lnTo>
                        <a:pt x="1103" y="113"/>
                      </a:lnTo>
                      <a:lnTo>
                        <a:pt x="1102" y="111"/>
                      </a:lnTo>
                      <a:lnTo>
                        <a:pt x="1100" y="110"/>
                      </a:lnTo>
                      <a:lnTo>
                        <a:pt x="1098" y="110"/>
                      </a:lnTo>
                      <a:lnTo>
                        <a:pt x="1097" y="105"/>
                      </a:lnTo>
                      <a:lnTo>
                        <a:pt x="1090" y="101"/>
                      </a:lnTo>
                      <a:lnTo>
                        <a:pt x="1090" y="99"/>
                      </a:lnTo>
                      <a:lnTo>
                        <a:pt x="1093" y="99"/>
                      </a:lnTo>
                      <a:lnTo>
                        <a:pt x="1095" y="99"/>
                      </a:lnTo>
                      <a:lnTo>
                        <a:pt x="1095" y="101"/>
                      </a:lnTo>
                      <a:lnTo>
                        <a:pt x="1097" y="101"/>
                      </a:lnTo>
                      <a:lnTo>
                        <a:pt x="1097" y="105"/>
                      </a:lnTo>
                      <a:lnTo>
                        <a:pt x="1100" y="105"/>
                      </a:lnTo>
                      <a:lnTo>
                        <a:pt x="1100" y="106"/>
                      </a:lnTo>
                      <a:lnTo>
                        <a:pt x="1102" y="108"/>
                      </a:lnTo>
                      <a:lnTo>
                        <a:pt x="1102" y="108"/>
                      </a:lnTo>
                      <a:lnTo>
                        <a:pt x="1103" y="110"/>
                      </a:lnTo>
                      <a:lnTo>
                        <a:pt x="1107" y="110"/>
                      </a:lnTo>
                      <a:lnTo>
                        <a:pt x="1109" y="113"/>
                      </a:lnTo>
                      <a:lnTo>
                        <a:pt x="1110" y="113"/>
                      </a:lnTo>
                      <a:lnTo>
                        <a:pt x="1110" y="113"/>
                      </a:lnTo>
                      <a:lnTo>
                        <a:pt x="1112" y="115"/>
                      </a:lnTo>
                      <a:lnTo>
                        <a:pt x="1114" y="117"/>
                      </a:lnTo>
                      <a:lnTo>
                        <a:pt x="1114" y="118"/>
                      </a:lnTo>
                      <a:lnTo>
                        <a:pt x="1114" y="118"/>
                      </a:lnTo>
                      <a:lnTo>
                        <a:pt x="1114" y="120"/>
                      </a:lnTo>
                      <a:lnTo>
                        <a:pt x="1117" y="120"/>
                      </a:lnTo>
                      <a:lnTo>
                        <a:pt x="1117" y="118"/>
                      </a:lnTo>
                      <a:lnTo>
                        <a:pt x="1119" y="118"/>
                      </a:lnTo>
                      <a:lnTo>
                        <a:pt x="1119" y="117"/>
                      </a:lnTo>
                      <a:lnTo>
                        <a:pt x="1117" y="117"/>
                      </a:lnTo>
                      <a:lnTo>
                        <a:pt x="1117" y="113"/>
                      </a:lnTo>
                      <a:lnTo>
                        <a:pt x="1116" y="111"/>
                      </a:lnTo>
                      <a:lnTo>
                        <a:pt x="1114" y="111"/>
                      </a:lnTo>
                      <a:lnTo>
                        <a:pt x="1114" y="110"/>
                      </a:lnTo>
                      <a:lnTo>
                        <a:pt x="1114" y="110"/>
                      </a:lnTo>
                      <a:lnTo>
                        <a:pt x="1114" y="108"/>
                      </a:lnTo>
                      <a:lnTo>
                        <a:pt x="1110" y="105"/>
                      </a:lnTo>
                      <a:lnTo>
                        <a:pt x="1110" y="103"/>
                      </a:lnTo>
                      <a:lnTo>
                        <a:pt x="1112" y="103"/>
                      </a:lnTo>
                      <a:lnTo>
                        <a:pt x="1112" y="101"/>
                      </a:lnTo>
                      <a:lnTo>
                        <a:pt x="1121" y="101"/>
                      </a:lnTo>
                      <a:lnTo>
                        <a:pt x="1121" y="99"/>
                      </a:lnTo>
                      <a:lnTo>
                        <a:pt x="1124" y="99"/>
                      </a:lnTo>
                      <a:lnTo>
                        <a:pt x="1128" y="101"/>
                      </a:lnTo>
                      <a:lnTo>
                        <a:pt x="1130" y="103"/>
                      </a:lnTo>
                      <a:lnTo>
                        <a:pt x="1133" y="105"/>
                      </a:lnTo>
                      <a:lnTo>
                        <a:pt x="1133" y="108"/>
                      </a:lnTo>
                      <a:lnTo>
                        <a:pt x="1135" y="108"/>
                      </a:lnTo>
                      <a:lnTo>
                        <a:pt x="1135" y="108"/>
                      </a:lnTo>
                      <a:lnTo>
                        <a:pt x="1137" y="108"/>
                      </a:lnTo>
                      <a:lnTo>
                        <a:pt x="1137" y="110"/>
                      </a:lnTo>
                      <a:lnTo>
                        <a:pt x="1140" y="108"/>
                      </a:lnTo>
                      <a:lnTo>
                        <a:pt x="1142" y="108"/>
                      </a:lnTo>
                      <a:lnTo>
                        <a:pt x="1145" y="108"/>
                      </a:lnTo>
                      <a:lnTo>
                        <a:pt x="1147" y="108"/>
                      </a:lnTo>
                      <a:lnTo>
                        <a:pt x="1149" y="106"/>
                      </a:lnTo>
                      <a:lnTo>
                        <a:pt x="1151" y="106"/>
                      </a:lnTo>
                      <a:lnTo>
                        <a:pt x="1149" y="103"/>
                      </a:lnTo>
                      <a:lnTo>
                        <a:pt x="1149" y="99"/>
                      </a:lnTo>
                      <a:lnTo>
                        <a:pt x="1147" y="98"/>
                      </a:lnTo>
                      <a:lnTo>
                        <a:pt x="1145" y="98"/>
                      </a:lnTo>
                      <a:lnTo>
                        <a:pt x="1144" y="99"/>
                      </a:lnTo>
                      <a:lnTo>
                        <a:pt x="1144" y="99"/>
                      </a:lnTo>
                      <a:lnTo>
                        <a:pt x="1140" y="101"/>
                      </a:lnTo>
                      <a:lnTo>
                        <a:pt x="1140" y="96"/>
                      </a:lnTo>
                      <a:lnTo>
                        <a:pt x="1144" y="96"/>
                      </a:lnTo>
                      <a:lnTo>
                        <a:pt x="1145" y="94"/>
                      </a:lnTo>
                      <a:lnTo>
                        <a:pt x="1149" y="92"/>
                      </a:lnTo>
                      <a:lnTo>
                        <a:pt x="1151" y="98"/>
                      </a:lnTo>
                      <a:lnTo>
                        <a:pt x="1152" y="101"/>
                      </a:lnTo>
                      <a:lnTo>
                        <a:pt x="1156" y="103"/>
                      </a:lnTo>
                      <a:lnTo>
                        <a:pt x="1156" y="99"/>
                      </a:lnTo>
                      <a:lnTo>
                        <a:pt x="1161" y="99"/>
                      </a:lnTo>
                      <a:lnTo>
                        <a:pt x="1163" y="105"/>
                      </a:lnTo>
                      <a:lnTo>
                        <a:pt x="1165" y="111"/>
                      </a:lnTo>
                      <a:lnTo>
                        <a:pt x="1166" y="117"/>
                      </a:lnTo>
                      <a:lnTo>
                        <a:pt x="1166" y="117"/>
                      </a:lnTo>
                      <a:lnTo>
                        <a:pt x="1168" y="117"/>
                      </a:lnTo>
                      <a:lnTo>
                        <a:pt x="1168" y="110"/>
                      </a:lnTo>
                      <a:lnTo>
                        <a:pt x="1168" y="110"/>
                      </a:lnTo>
                      <a:lnTo>
                        <a:pt x="1168" y="110"/>
                      </a:lnTo>
                      <a:lnTo>
                        <a:pt x="1172" y="110"/>
                      </a:lnTo>
                      <a:lnTo>
                        <a:pt x="1173" y="110"/>
                      </a:lnTo>
                      <a:lnTo>
                        <a:pt x="1173" y="110"/>
                      </a:lnTo>
                      <a:lnTo>
                        <a:pt x="1175" y="108"/>
                      </a:lnTo>
                      <a:lnTo>
                        <a:pt x="1177" y="110"/>
                      </a:lnTo>
                      <a:lnTo>
                        <a:pt x="1177" y="110"/>
                      </a:lnTo>
                      <a:lnTo>
                        <a:pt x="1177" y="110"/>
                      </a:lnTo>
                      <a:lnTo>
                        <a:pt x="1177" y="113"/>
                      </a:lnTo>
                      <a:lnTo>
                        <a:pt x="1179" y="113"/>
                      </a:lnTo>
                      <a:lnTo>
                        <a:pt x="1179" y="113"/>
                      </a:lnTo>
                      <a:lnTo>
                        <a:pt x="1182" y="113"/>
                      </a:lnTo>
                      <a:lnTo>
                        <a:pt x="1182" y="117"/>
                      </a:lnTo>
                      <a:lnTo>
                        <a:pt x="1180" y="117"/>
                      </a:lnTo>
                      <a:lnTo>
                        <a:pt x="1180" y="120"/>
                      </a:lnTo>
                      <a:lnTo>
                        <a:pt x="1184" y="120"/>
                      </a:lnTo>
                      <a:lnTo>
                        <a:pt x="1186" y="120"/>
                      </a:lnTo>
                      <a:lnTo>
                        <a:pt x="1187" y="117"/>
                      </a:lnTo>
                      <a:lnTo>
                        <a:pt x="1187" y="113"/>
                      </a:lnTo>
                      <a:lnTo>
                        <a:pt x="1189" y="115"/>
                      </a:lnTo>
                      <a:lnTo>
                        <a:pt x="1194" y="115"/>
                      </a:lnTo>
                      <a:lnTo>
                        <a:pt x="1194" y="117"/>
                      </a:lnTo>
                      <a:lnTo>
                        <a:pt x="1196" y="117"/>
                      </a:lnTo>
                      <a:lnTo>
                        <a:pt x="1196" y="118"/>
                      </a:lnTo>
                      <a:lnTo>
                        <a:pt x="1189" y="118"/>
                      </a:lnTo>
                      <a:lnTo>
                        <a:pt x="1189" y="120"/>
                      </a:lnTo>
                      <a:lnTo>
                        <a:pt x="1189" y="120"/>
                      </a:lnTo>
                      <a:lnTo>
                        <a:pt x="1189" y="120"/>
                      </a:lnTo>
                      <a:lnTo>
                        <a:pt x="1189" y="125"/>
                      </a:lnTo>
                      <a:lnTo>
                        <a:pt x="1189" y="125"/>
                      </a:lnTo>
                      <a:lnTo>
                        <a:pt x="1191" y="129"/>
                      </a:lnTo>
                      <a:lnTo>
                        <a:pt x="1193" y="129"/>
                      </a:lnTo>
                      <a:lnTo>
                        <a:pt x="1193" y="129"/>
                      </a:lnTo>
                      <a:lnTo>
                        <a:pt x="1194" y="129"/>
                      </a:lnTo>
                      <a:lnTo>
                        <a:pt x="1198" y="129"/>
                      </a:lnTo>
                      <a:lnTo>
                        <a:pt x="1198" y="129"/>
                      </a:lnTo>
                      <a:lnTo>
                        <a:pt x="1199" y="131"/>
                      </a:lnTo>
                      <a:lnTo>
                        <a:pt x="1199" y="131"/>
                      </a:lnTo>
                      <a:lnTo>
                        <a:pt x="1199" y="134"/>
                      </a:lnTo>
                      <a:lnTo>
                        <a:pt x="1198" y="134"/>
                      </a:lnTo>
                      <a:lnTo>
                        <a:pt x="1198" y="132"/>
                      </a:lnTo>
                      <a:lnTo>
                        <a:pt x="1196" y="132"/>
                      </a:lnTo>
                      <a:lnTo>
                        <a:pt x="1193" y="132"/>
                      </a:lnTo>
                      <a:lnTo>
                        <a:pt x="1193" y="139"/>
                      </a:lnTo>
                      <a:lnTo>
                        <a:pt x="1189" y="139"/>
                      </a:lnTo>
                      <a:lnTo>
                        <a:pt x="1191" y="146"/>
                      </a:lnTo>
                      <a:lnTo>
                        <a:pt x="1196" y="146"/>
                      </a:lnTo>
                      <a:lnTo>
                        <a:pt x="1196" y="152"/>
                      </a:lnTo>
                      <a:lnTo>
                        <a:pt x="1199" y="152"/>
                      </a:lnTo>
                      <a:lnTo>
                        <a:pt x="1201" y="150"/>
                      </a:lnTo>
                      <a:lnTo>
                        <a:pt x="1205" y="148"/>
                      </a:lnTo>
                      <a:lnTo>
                        <a:pt x="1205" y="146"/>
                      </a:lnTo>
                      <a:lnTo>
                        <a:pt x="1208" y="145"/>
                      </a:lnTo>
                      <a:lnTo>
                        <a:pt x="1208" y="143"/>
                      </a:lnTo>
                      <a:lnTo>
                        <a:pt x="1210" y="143"/>
                      </a:lnTo>
                      <a:lnTo>
                        <a:pt x="1210" y="139"/>
                      </a:lnTo>
                      <a:lnTo>
                        <a:pt x="1215" y="141"/>
                      </a:lnTo>
                      <a:lnTo>
                        <a:pt x="1217" y="138"/>
                      </a:lnTo>
                      <a:lnTo>
                        <a:pt x="1219" y="138"/>
                      </a:lnTo>
                      <a:lnTo>
                        <a:pt x="1219" y="138"/>
                      </a:lnTo>
                      <a:lnTo>
                        <a:pt x="1219" y="138"/>
                      </a:lnTo>
                      <a:lnTo>
                        <a:pt x="1219" y="141"/>
                      </a:lnTo>
                      <a:lnTo>
                        <a:pt x="1219" y="145"/>
                      </a:lnTo>
                      <a:lnTo>
                        <a:pt x="1217" y="146"/>
                      </a:lnTo>
                      <a:lnTo>
                        <a:pt x="1215" y="146"/>
                      </a:lnTo>
                      <a:lnTo>
                        <a:pt x="1217" y="155"/>
                      </a:lnTo>
                      <a:lnTo>
                        <a:pt x="1219" y="155"/>
                      </a:lnTo>
                      <a:lnTo>
                        <a:pt x="1220" y="155"/>
                      </a:lnTo>
                      <a:lnTo>
                        <a:pt x="1222" y="155"/>
                      </a:lnTo>
                      <a:lnTo>
                        <a:pt x="1224" y="155"/>
                      </a:lnTo>
                      <a:lnTo>
                        <a:pt x="1224" y="157"/>
                      </a:lnTo>
                      <a:lnTo>
                        <a:pt x="1224" y="159"/>
                      </a:lnTo>
                      <a:lnTo>
                        <a:pt x="1226" y="160"/>
                      </a:lnTo>
                      <a:lnTo>
                        <a:pt x="1227" y="160"/>
                      </a:lnTo>
                      <a:lnTo>
                        <a:pt x="1231" y="160"/>
                      </a:lnTo>
                      <a:lnTo>
                        <a:pt x="1229" y="164"/>
                      </a:lnTo>
                      <a:lnTo>
                        <a:pt x="1229" y="166"/>
                      </a:lnTo>
                      <a:lnTo>
                        <a:pt x="1229" y="167"/>
                      </a:lnTo>
                      <a:lnTo>
                        <a:pt x="1231" y="169"/>
                      </a:lnTo>
                      <a:lnTo>
                        <a:pt x="1231" y="173"/>
                      </a:lnTo>
                      <a:lnTo>
                        <a:pt x="1233" y="173"/>
                      </a:lnTo>
                      <a:lnTo>
                        <a:pt x="1233" y="174"/>
                      </a:lnTo>
                      <a:lnTo>
                        <a:pt x="1233" y="174"/>
                      </a:lnTo>
                      <a:lnTo>
                        <a:pt x="1231" y="176"/>
                      </a:lnTo>
                      <a:lnTo>
                        <a:pt x="1231" y="180"/>
                      </a:lnTo>
                      <a:lnTo>
                        <a:pt x="1233" y="180"/>
                      </a:lnTo>
                      <a:lnTo>
                        <a:pt x="1233" y="180"/>
                      </a:lnTo>
                      <a:lnTo>
                        <a:pt x="1236" y="180"/>
                      </a:lnTo>
                      <a:lnTo>
                        <a:pt x="1234" y="185"/>
                      </a:lnTo>
                      <a:lnTo>
                        <a:pt x="1233" y="185"/>
                      </a:lnTo>
                      <a:lnTo>
                        <a:pt x="1231" y="185"/>
                      </a:lnTo>
                      <a:lnTo>
                        <a:pt x="1231" y="185"/>
                      </a:lnTo>
                      <a:lnTo>
                        <a:pt x="1227" y="187"/>
                      </a:lnTo>
                      <a:lnTo>
                        <a:pt x="1227" y="188"/>
                      </a:lnTo>
                      <a:lnTo>
                        <a:pt x="1227" y="188"/>
                      </a:lnTo>
                      <a:lnTo>
                        <a:pt x="1227" y="190"/>
                      </a:lnTo>
                      <a:lnTo>
                        <a:pt x="1226" y="192"/>
                      </a:lnTo>
                      <a:lnTo>
                        <a:pt x="1227" y="195"/>
                      </a:lnTo>
                      <a:lnTo>
                        <a:pt x="1227" y="197"/>
                      </a:lnTo>
                      <a:lnTo>
                        <a:pt x="1229" y="197"/>
                      </a:lnTo>
                      <a:lnTo>
                        <a:pt x="1231" y="199"/>
                      </a:lnTo>
                      <a:lnTo>
                        <a:pt x="1234" y="201"/>
                      </a:lnTo>
                      <a:lnTo>
                        <a:pt x="1233" y="201"/>
                      </a:lnTo>
                      <a:lnTo>
                        <a:pt x="1231" y="201"/>
                      </a:lnTo>
                      <a:lnTo>
                        <a:pt x="1229" y="201"/>
                      </a:lnTo>
                      <a:lnTo>
                        <a:pt x="1229" y="201"/>
                      </a:lnTo>
                      <a:lnTo>
                        <a:pt x="1227" y="201"/>
                      </a:lnTo>
                      <a:lnTo>
                        <a:pt x="1227" y="201"/>
                      </a:lnTo>
                      <a:lnTo>
                        <a:pt x="1226" y="201"/>
                      </a:lnTo>
                      <a:lnTo>
                        <a:pt x="1226" y="204"/>
                      </a:lnTo>
                      <a:lnTo>
                        <a:pt x="1222" y="204"/>
                      </a:lnTo>
                      <a:lnTo>
                        <a:pt x="1222" y="206"/>
                      </a:lnTo>
                      <a:lnTo>
                        <a:pt x="1219" y="208"/>
                      </a:lnTo>
                      <a:lnTo>
                        <a:pt x="1219" y="209"/>
                      </a:lnTo>
                      <a:lnTo>
                        <a:pt x="1219" y="209"/>
                      </a:lnTo>
                      <a:lnTo>
                        <a:pt x="1219" y="213"/>
                      </a:lnTo>
                      <a:lnTo>
                        <a:pt x="1217" y="213"/>
                      </a:lnTo>
                      <a:lnTo>
                        <a:pt x="1217" y="214"/>
                      </a:lnTo>
                      <a:lnTo>
                        <a:pt x="1213" y="214"/>
                      </a:lnTo>
                      <a:lnTo>
                        <a:pt x="1213" y="214"/>
                      </a:lnTo>
                      <a:lnTo>
                        <a:pt x="1212" y="216"/>
                      </a:lnTo>
                      <a:lnTo>
                        <a:pt x="1210" y="218"/>
                      </a:lnTo>
                      <a:lnTo>
                        <a:pt x="1208" y="218"/>
                      </a:lnTo>
                      <a:lnTo>
                        <a:pt x="1210" y="221"/>
                      </a:lnTo>
                      <a:lnTo>
                        <a:pt x="1210" y="223"/>
                      </a:lnTo>
                      <a:lnTo>
                        <a:pt x="1212" y="225"/>
                      </a:lnTo>
                      <a:lnTo>
                        <a:pt x="1213" y="227"/>
                      </a:lnTo>
                      <a:lnTo>
                        <a:pt x="1217" y="227"/>
                      </a:lnTo>
                      <a:lnTo>
                        <a:pt x="1219" y="232"/>
                      </a:lnTo>
                      <a:lnTo>
                        <a:pt x="1220" y="235"/>
                      </a:lnTo>
                      <a:lnTo>
                        <a:pt x="1224" y="237"/>
                      </a:lnTo>
                      <a:lnTo>
                        <a:pt x="1226" y="241"/>
                      </a:lnTo>
                      <a:lnTo>
                        <a:pt x="1227" y="246"/>
                      </a:lnTo>
                      <a:lnTo>
                        <a:pt x="1224" y="246"/>
                      </a:lnTo>
                      <a:lnTo>
                        <a:pt x="1224" y="246"/>
                      </a:lnTo>
                      <a:lnTo>
                        <a:pt x="1219" y="246"/>
                      </a:lnTo>
                      <a:lnTo>
                        <a:pt x="1219" y="246"/>
                      </a:lnTo>
                      <a:lnTo>
                        <a:pt x="1210" y="246"/>
                      </a:lnTo>
                      <a:lnTo>
                        <a:pt x="1210" y="248"/>
                      </a:lnTo>
                      <a:lnTo>
                        <a:pt x="1205" y="248"/>
                      </a:lnTo>
                      <a:lnTo>
                        <a:pt x="1205" y="249"/>
                      </a:lnTo>
                      <a:lnTo>
                        <a:pt x="1199" y="248"/>
                      </a:lnTo>
                      <a:lnTo>
                        <a:pt x="1199" y="248"/>
                      </a:lnTo>
                      <a:lnTo>
                        <a:pt x="1194" y="248"/>
                      </a:lnTo>
                      <a:lnTo>
                        <a:pt x="1194" y="251"/>
                      </a:lnTo>
                      <a:lnTo>
                        <a:pt x="1189" y="249"/>
                      </a:lnTo>
                      <a:lnTo>
                        <a:pt x="1189" y="248"/>
                      </a:lnTo>
                      <a:lnTo>
                        <a:pt x="1187" y="249"/>
                      </a:lnTo>
                      <a:lnTo>
                        <a:pt x="1187" y="251"/>
                      </a:lnTo>
                      <a:lnTo>
                        <a:pt x="1180" y="251"/>
                      </a:lnTo>
                      <a:lnTo>
                        <a:pt x="1180" y="255"/>
                      </a:lnTo>
                      <a:lnTo>
                        <a:pt x="1173" y="253"/>
                      </a:lnTo>
                      <a:lnTo>
                        <a:pt x="1173" y="251"/>
                      </a:lnTo>
                      <a:lnTo>
                        <a:pt x="1172" y="251"/>
                      </a:lnTo>
                      <a:lnTo>
                        <a:pt x="1172" y="253"/>
                      </a:lnTo>
                      <a:lnTo>
                        <a:pt x="1172" y="253"/>
                      </a:lnTo>
                      <a:lnTo>
                        <a:pt x="1170" y="253"/>
                      </a:lnTo>
                      <a:lnTo>
                        <a:pt x="1168" y="253"/>
                      </a:lnTo>
                      <a:lnTo>
                        <a:pt x="1168" y="251"/>
                      </a:lnTo>
                      <a:lnTo>
                        <a:pt x="1166" y="251"/>
                      </a:lnTo>
                      <a:lnTo>
                        <a:pt x="1165" y="253"/>
                      </a:lnTo>
                      <a:lnTo>
                        <a:pt x="1163" y="253"/>
                      </a:lnTo>
                      <a:lnTo>
                        <a:pt x="1159" y="251"/>
                      </a:lnTo>
                      <a:lnTo>
                        <a:pt x="1159" y="253"/>
                      </a:lnTo>
                      <a:lnTo>
                        <a:pt x="1159" y="258"/>
                      </a:lnTo>
                      <a:lnTo>
                        <a:pt x="1158" y="260"/>
                      </a:lnTo>
                      <a:lnTo>
                        <a:pt x="1158" y="262"/>
                      </a:lnTo>
                      <a:lnTo>
                        <a:pt x="1156" y="263"/>
                      </a:lnTo>
                      <a:lnTo>
                        <a:pt x="1156" y="267"/>
                      </a:lnTo>
                      <a:lnTo>
                        <a:pt x="1158" y="267"/>
                      </a:lnTo>
                      <a:lnTo>
                        <a:pt x="1156" y="270"/>
                      </a:lnTo>
                      <a:lnTo>
                        <a:pt x="1154" y="272"/>
                      </a:lnTo>
                      <a:lnTo>
                        <a:pt x="1152" y="276"/>
                      </a:lnTo>
                      <a:lnTo>
                        <a:pt x="1154" y="279"/>
                      </a:lnTo>
                      <a:lnTo>
                        <a:pt x="1156" y="283"/>
                      </a:lnTo>
                      <a:lnTo>
                        <a:pt x="1161" y="283"/>
                      </a:lnTo>
                      <a:lnTo>
                        <a:pt x="1161" y="284"/>
                      </a:lnTo>
                      <a:lnTo>
                        <a:pt x="1166" y="284"/>
                      </a:lnTo>
                      <a:lnTo>
                        <a:pt x="1168" y="286"/>
                      </a:lnTo>
                      <a:lnTo>
                        <a:pt x="1177" y="284"/>
                      </a:lnTo>
                      <a:lnTo>
                        <a:pt x="1179" y="281"/>
                      </a:lnTo>
                      <a:lnTo>
                        <a:pt x="1184" y="281"/>
                      </a:lnTo>
                      <a:lnTo>
                        <a:pt x="1184" y="277"/>
                      </a:lnTo>
                      <a:lnTo>
                        <a:pt x="1187" y="276"/>
                      </a:lnTo>
                      <a:lnTo>
                        <a:pt x="1187" y="276"/>
                      </a:lnTo>
                      <a:lnTo>
                        <a:pt x="1187" y="274"/>
                      </a:lnTo>
                      <a:lnTo>
                        <a:pt x="1189" y="272"/>
                      </a:lnTo>
                      <a:lnTo>
                        <a:pt x="1189" y="272"/>
                      </a:lnTo>
                      <a:lnTo>
                        <a:pt x="1191" y="272"/>
                      </a:lnTo>
                      <a:lnTo>
                        <a:pt x="1193" y="276"/>
                      </a:lnTo>
                      <a:lnTo>
                        <a:pt x="1194" y="276"/>
                      </a:lnTo>
                      <a:lnTo>
                        <a:pt x="1196" y="277"/>
                      </a:lnTo>
                      <a:lnTo>
                        <a:pt x="1196" y="279"/>
                      </a:lnTo>
                      <a:lnTo>
                        <a:pt x="1199" y="277"/>
                      </a:lnTo>
                      <a:lnTo>
                        <a:pt x="1199" y="277"/>
                      </a:lnTo>
                      <a:lnTo>
                        <a:pt x="1201" y="276"/>
                      </a:lnTo>
                      <a:lnTo>
                        <a:pt x="1201" y="272"/>
                      </a:lnTo>
                      <a:lnTo>
                        <a:pt x="1201" y="272"/>
                      </a:lnTo>
                      <a:lnTo>
                        <a:pt x="1199" y="270"/>
                      </a:lnTo>
                      <a:lnTo>
                        <a:pt x="1198" y="270"/>
                      </a:lnTo>
                      <a:lnTo>
                        <a:pt x="1196" y="269"/>
                      </a:lnTo>
                      <a:lnTo>
                        <a:pt x="1196" y="269"/>
                      </a:lnTo>
                      <a:lnTo>
                        <a:pt x="1196" y="267"/>
                      </a:lnTo>
                      <a:lnTo>
                        <a:pt x="1198" y="265"/>
                      </a:lnTo>
                      <a:lnTo>
                        <a:pt x="1198" y="265"/>
                      </a:lnTo>
                      <a:lnTo>
                        <a:pt x="1198" y="263"/>
                      </a:lnTo>
                      <a:lnTo>
                        <a:pt x="1201" y="263"/>
                      </a:lnTo>
                      <a:lnTo>
                        <a:pt x="1201" y="267"/>
                      </a:lnTo>
                      <a:lnTo>
                        <a:pt x="1203" y="269"/>
                      </a:lnTo>
                      <a:lnTo>
                        <a:pt x="1205" y="270"/>
                      </a:lnTo>
                      <a:lnTo>
                        <a:pt x="1205" y="270"/>
                      </a:lnTo>
                      <a:lnTo>
                        <a:pt x="1205" y="272"/>
                      </a:lnTo>
                      <a:lnTo>
                        <a:pt x="1206" y="272"/>
                      </a:lnTo>
                      <a:lnTo>
                        <a:pt x="1208" y="270"/>
                      </a:lnTo>
                      <a:lnTo>
                        <a:pt x="1208" y="269"/>
                      </a:lnTo>
                      <a:lnTo>
                        <a:pt x="1210" y="269"/>
                      </a:lnTo>
                      <a:lnTo>
                        <a:pt x="1208" y="267"/>
                      </a:lnTo>
                      <a:lnTo>
                        <a:pt x="1210" y="267"/>
                      </a:lnTo>
                      <a:lnTo>
                        <a:pt x="1210" y="267"/>
                      </a:lnTo>
                      <a:lnTo>
                        <a:pt x="1210" y="267"/>
                      </a:lnTo>
                      <a:lnTo>
                        <a:pt x="1212" y="267"/>
                      </a:lnTo>
                      <a:lnTo>
                        <a:pt x="1212" y="270"/>
                      </a:lnTo>
                      <a:lnTo>
                        <a:pt x="1215" y="272"/>
                      </a:lnTo>
                      <a:lnTo>
                        <a:pt x="1215" y="274"/>
                      </a:lnTo>
                      <a:lnTo>
                        <a:pt x="1217" y="277"/>
                      </a:lnTo>
                      <a:lnTo>
                        <a:pt x="1217" y="277"/>
                      </a:lnTo>
                      <a:lnTo>
                        <a:pt x="1219" y="272"/>
                      </a:lnTo>
                      <a:lnTo>
                        <a:pt x="1224" y="272"/>
                      </a:lnTo>
                      <a:lnTo>
                        <a:pt x="1224" y="274"/>
                      </a:lnTo>
                      <a:lnTo>
                        <a:pt x="1226" y="274"/>
                      </a:lnTo>
                      <a:lnTo>
                        <a:pt x="1226" y="279"/>
                      </a:lnTo>
                      <a:lnTo>
                        <a:pt x="1227" y="279"/>
                      </a:lnTo>
                      <a:lnTo>
                        <a:pt x="1229" y="286"/>
                      </a:lnTo>
                      <a:lnTo>
                        <a:pt x="1231" y="286"/>
                      </a:lnTo>
                      <a:lnTo>
                        <a:pt x="1234" y="288"/>
                      </a:lnTo>
                      <a:lnTo>
                        <a:pt x="1234" y="298"/>
                      </a:lnTo>
                      <a:lnTo>
                        <a:pt x="1236" y="298"/>
                      </a:lnTo>
                      <a:lnTo>
                        <a:pt x="1238" y="297"/>
                      </a:lnTo>
                      <a:lnTo>
                        <a:pt x="1238" y="297"/>
                      </a:lnTo>
                      <a:lnTo>
                        <a:pt x="1240" y="297"/>
                      </a:lnTo>
                      <a:lnTo>
                        <a:pt x="1241" y="302"/>
                      </a:lnTo>
                      <a:lnTo>
                        <a:pt x="1245" y="300"/>
                      </a:lnTo>
                      <a:lnTo>
                        <a:pt x="1245" y="297"/>
                      </a:lnTo>
                      <a:lnTo>
                        <a:pt x="1248" y="297"/>
                      </a:lnTo>
                      <a:lnTo>
                        <a:pt x="1248" y="298"/>
                      </a:lnTo>
                      <a:lnTo>
                        <a:pt x="1252" y="298"/>
                      </a:lnTo>
                      <a:lnTo>
                        <a:pt x="1252" y="300"/>
                      </a:lnTo>
                      <a:lnTo>
                        <a:pt x="1252" y="300"/>
                      </a:lnTo>
                      <a:lnTo>
                        <a:pt x="1252" y="300"/>
                      </a:lnTo>
                      <a:lnTo>
                        <a:pt x="1252" y="302"/>
                      </a:lnTo>
                      <a:lnTo>
                        <a:pt x="1252" y="304"/>
                      </a:lnTo>
                      <a:lnTo>
                        <a:pt x="1248" y="304"/>
                      </a:lnTo>
                      <a:lnTo>
                        <a:pt x="1247" y="305"/>
                      </a:lnTo>
                      <a:lnTo>
                        <a:pt x="1243" y="305"/>
                      </a:lnTo>
                      <a:lnTo>
                        <a:pt x="1241" y="309"/>
                      </a:lnTo>
                      <a:lnTo>
                        <a:pt x="1247" y="309"/>
                      </a:lnTo>
                      <a:lnTo>
                        <a:pt x="1250" y="311"/>
                      </a:lnTo>
                      <a:lnTo>
                        <a:pt x="1252" y="312"/>
                      </a:lnTo>
                      <a:lnTo>
                        <a:pt x="1254" y="312"/>
                      </a:lnTo>
                      <a:lnTo>
                        <a:pt x="1255" y="311"/>
                      </a:lnTo>
                      <a:lnTo>
                        <a:pt x="1259" y="309"/>
                      </a:lnTo>
                      <a:lnTo>
                        <a:pt x="1259" y="312"/>
                      </a:lnTo>
                      <a:lnTo>
                        <a:pt x="1264" y="312"/>
                      </a:lnTo>
                      <a:lnTo>
                        <a:pt x="1266" y="312"/>
                      </a:lnTo>
                      <a:lnTo>
                        <a:pt x="1269" y="312"/>
                      </a:lnTo>
                      <a:lnTo>
                        <a:pt x="1271" y="311"/>
                      </a:lnTo>
                      <a:lnTo>
                        <a:pt x="1271" y="307"/>
                      </a:lnTo>
                      <a:lnTo>
                        <a:pt x="1275" y="309"/>
                      </a:lnTo>
                      <a:lnTo>
                        <a:pt x="1275" y="311"/>
                      </a:lnTo>
                      <a:lnTo>
                        <a:pt x="1276" y="309"/>
                      </a:lnTo>
                      <a:lnTo>
                        <a:pt x="1285" y="311"/>
                      </a:lnTo>
                      <a:lnTo>
                        <a:pt x="1285" y="312"/>
                      </a:lnTo>
                      <a:lnTo>
                        <a:pt x="1289" y="312"/>
                      </a:lnTo>
                      <a:lnTo>
                        <a:pt x="1290" y="312"/>
                      </a:lnTo>
                      <a:lnTo>
                        <a:pt x="1292" y="309"/>
                      </a:lnTo>
                      <a:lnTo>
                        <a:pt x="1292" y="311"/>
                      </a:lnTo>
                      <a:lnTo>
                        <a:pt x="1294" y="311"/>
                      </a:lnTo>
                      <a:lnTo>
                        <a:pt x="1297" y="311"/>
                      </a:lnTo>
                      <a:lnTo>
                        <a:pt x="1297" y="312"/>
                      </a:lnTo>
                      <a:lnTo>
                        <a:pt x="1308" y="311"/>
                      </a:lnTo>
                      <a:lnTo>
                        <a:pt x="1308" y="312"/>
                      </a:lnTo>
                      <a:lnTo>
                        <a:pt x="1309" y="312"/>
                      </a:lnTo>
                      <a:lnTo>
                        <a:pt x="1309" y="314"/>
                      </a:lnTo>
                      <a:lnTo>
                        <a:pt x="1313" y="314"/>
                      </a:lnTo>
                      <a:lnTo>
                        <a:pt x="1313" y="314"/>
                      </a:lnTo>
                      <a:lnTo>
                        <a:pt x="1316" y="314"/>
                      </a:lnTo>
                      <a:lnTo>
                        <a:pt x="1316" y="316"/>
                      </a:lnTo>
                      <a:lnTo>
                        <a:pt x="1316" y="316"/>
                      </a:lnTo>
                      <a:lnTo>
                        <a:pt x="1316" y="316"/>
                      </a:lnTo>
                      <a:lnTo>
                        <a:pt x="1316" y="316"/>
                      </a:lnTo>
                      <a:lnTo>
                        <a:pt x="1318" y="314"/>
                      </a:lnTo>
                      <a:lnTo>
                        <a:pt x="1318" y="314"/>
                      </a:lnTo>
                      <a:lnTo>
                        <a:pt x="1318" y="316"/>
                      </a:lnTo>
                      <a:lnTo>
                        <a:pt x="1322" y="317"/>
                      </a:lnTo>
                      <a:lnTo>
                        <a:pt x="1323" y="317"/>
                      </a:lnTo>
                      <a:lnTo>
                        <a:pt x="1325" y="317"/>
                      </a:lnTo>
                      <a:lnTo>
                        <a:pt x="1329" y="317"/>
                      </a:lnTo>
                      <a:lnTo>
                        <a:pt x="1329" y="314"/>
                      </a:lnTo>
                      <a:lnTo>
                        <a:pt x="1329" y="312"/>
                      </a:lnTo>
                      <a:lnTo>
                        <a:pt x="1329" y="311"/>
                      </a:lnTo>
                      <a:lnTo>
                        <a:pt x="1330" y="307"/>
                      </a:lnTo>
                      <a:lnTo>
                        <a:pt x="1325" y="305"/>
                      </a:lnTo>
                      <a:lnTo>
                        <a:pt x="1322" y="305"/>
                      </a:lnTo>
                      <a:lnTo>
                        <a:pt x="1316" y="305"/>
                      </a:lnTo>
                      <a:lnTo>
                        <a:pt x="1316" y="300"/>
                      </a:lnTo>
                      <a:lnTo>
                        <a:pt x="1313" y="300"/>
                      </a:lnTo>
                      <a:lnTo>
                        <a:pt x="1313" y="297"/>
                      </a:lnTo>
                      <a:lnTo>
                        <a:pt x="1311" y="297"/>
                      </a:lnTo>
                      <a:lnTo>
                        <a:pt x="1308" y="295"/>
                      </a:lnTo>
                      <a:lnTo>
                        <a:pt x="1306" y="295"/>
                      </a:lnTo>
                      <a:lnTo>
                        <a:pt x="1302" y="295"/>
                      </a:lnTo>
                      <a:lnTo>
                        <a:pt x="1301" y="295"/>
                      </a:lnTo>
                      <a:lnTo>
                        <a:pt x="1301" y="295"/>
                      </a:lnTo>
                      <a:lnTo>
                        <a:pt x="1301" y="291"/>
                      </a:lnTo>
                      <a:lnTo>
                        <a:pt x="1295" y="290"/>
                      </a:lnTo>
                      <a:lnTo>
                        <a:pt x="1292" y="288"/>
                      </a:lnTo>
                      <a:lnTo>
                        <a:pt x="1289" y="284"/>
                      </a:lnTo>
                      <a:lnTo>
                        <a:pt x="1285" y="281"/>
                      </a:lnTo>
                      <a:lnTo>
                        <a:pt x="1285" y="281"/>
                      </a:lnTo>
                      <a:lnTo>
                        <a:pt x="1283" y="281"/>
                      </a:lnTo>
                      <a:lnTo>
                        <a:pt x="1283" y="281"/>
                      </a:lnTo>
                      <a:lnTo>
                        <a:pt x="1282" y="281"/>
                      </a:lnTo>
                      <a:lnTo>
                        <a:pt x="1280" y="279"/>
                      </a:lnTo>
                      <a:lnTo>
                        <a:pt x="1280" y="277"/>
                      </a:lnTo>
                      <a:lnTo>
                        <a:pt x="1280" y="277"/>
                      </a:lnTo>
                      <a:lnTo>
                        <a:pt x="1280" y="276"/>
                      </a:lnTo>
                      <a:lnTo>
                        <a:pt x="1280" y="276"/>
                      </a:lnTo>
                      <a:lnTo>
                        <a:pt x="1280" y="276"/>
                      </a:lnTo>
                      <a:lnTo>
                        <a:pt x="1280" y="274"/>
                      </a:lnTo>
                      <a:lnTo>
                        <a:pt x="1285" y="272"/>
                      </a:lnTo>
                      <a:lnTo>
                        <a:pt x="1285" y="274"/>
                      </a:lnTo>
                      <a:lnTo>
                        <a:pt x="1290" y="276"/>
                      </a:lnTo>
                      <a:lnTo>
                        <a:pt x="1294" y="276"/>
                      </a:lnTo>
                      <a:lnTo>
                        <a:pt x="1297" y="277"/>
                      </a:lnTo>
                      <a:lnTo>
                        <a:pt x="1299" y="279"/>
                      </a:lnTo>
                      <a:lnTo>
                        <a:pt x="1301" y="279"/>
                      </a:lnTo>
                      <a:lnTo>
                        <a:pt x="1301" y="277"/>
                      </a:lnTo>
                      <a:lnTo>
                        <a:pt x="1299" y="276"/>
                      </a:lnTo>
                      <a:lnTo>
                        <a:pt x="1299" y="274"/>
                      </a:lnTo>
                      <a:lnTo>
                        <a:pt x="1302" y="274"/>
                      </a:lnTo>
                      <a:lnTo>
                        <a:pt x="1306" y="276"/>
                      </a:lnTo>
                      <a:lnTo>
                        <a:pt x="1308" y="279"/>
                      </a:lnTo>
                      <a:lnTo>
                        <a:pt x="1309" y="279"/>
                      </a:lnTo>
                      <a:lnTo>
                        <a:pt x="1311" y="281"/>
                      </a:lnTo>
                      <a:lnTo>
                        <a:pt x="1313" y="281"/>
                      </a:lnTo>
                      <a:lnTo>
                        <a:pt x="1313" y="279"/>
                      </a:lnTo>
                      <a:lnTo>
                        <a:pt x="1315" y="279"/>
                      </a:lnTo>
                      <a:lnTo>
                        <a:pt x="1316" y="277"/>
                      </a:lnTo>
                      <a:lnTo>
                        <a:pt x="1320" y="277"/>
                      </a:lnTo>
                      <a:lnTo>
                        <a:pt x="1322" y="277"/>
                      </a:lnTo>
                      <a:lnTo>
                        <a:pt x="1322" y="279"/>
                      </a:lnTo>
                      <a:lnTo>
                        <a:pt x="1327" y="279"/>
                      </a:lnTo>
                      <a:lnTo>
                        <a:pt x="1327" y="283"/>
                      </a:lnTo>
                      <a:lnTo>
                        <a:pt x="1330" y="281"/>
                      </a:lnTo>
                      <a:lnTo>
                        <a:pt x="1330" y="281"/>
                      </a:lnTo>
                      <a:lnTo>
                        <a:pt x="1332" y="281"/>
                      </a:lnTo>
                      <a:lnTo>
                        <a:pt x="1334" y="284"/>
                      </a:lnTo>
                      <a:lnTo>
                        <a:pt x="1334" y="284"/>
                      </a:lnTo>
                      <a:lnTo>
                        <a:pt x="1334" y="288"/>
                      </a:lnTo>
                      <a:lnTo>
                        <a:pt x="1336" y="288"/>
                      </a:lnTo>
                      <a:lnTo>
                        <a:pt x="1337" y="290"/>
                      </a:lnTo>
                      <a:lnTo>
                        <a:pt x="1341" y="290"/>
                      </a:lnTo>
                      <a:lnTo>
                        <a:pt x="1341" y="288"/>
                      </a:lnTo>
                      <a:lnTo>
                        <a:pt x="1341" y="288"/>
                      </a:lnTo>
                      <a:lnTo>
                        <a:pt x="1341" y="288"/>
                      </a:lnTo>
                      <a:lnTo>
                        <a:pt x="1343" y="288"/>
                      </a:lnTo>
                      <a:lnTo>
                        <a:pt x="1341" y="286"/>
                      </a:lnTo>
                      <a:lnTo>
                        <a:pt x="1337" y="288"/>
                      </a:lnTo>
                      <a:lnTo>
                        <a:pt x="1336" y="283"/>
                      </a:lnTo>
                      <a:lnTo>
                        <a:pt x="1334" y="279"/>
                      </a:lnTo>
                      <a:lnTo>
                        <a:pt x="1330" y="279"/>
                      </a:lnTo>
                      <a:lnTo>
                        <a:pt x="1330" y="276"/>
                      </a:lnTo>
                      <a:lnTo>
                        <a:pt x="1337" y="276"/>
                      </a:lnTo>
                      <a:lnTo>
                        <a:pt x="1336" y="272"/>
                      </a:lnTo>
                      <a:lnTo>
                        <a:pt x="1334" y="269"/>
                      </a:lnTo>
                      <a:lnTo>
                        <a:pt x="1334" y="267"/>
                      </a:lnTo>
                      <a:lnTo>
                        <a:pt x="1337" y="267"/>
                      </a:lnTo>
                      <a:lnTo>
                        <a:pt x="1339" y="269"/>
                      </a:lnTo>
                      <a:lnTo>
                        <a:pt x="1341" y="265"/>
                      </a:lnTo>
                      <a:lnTo>
                        <a:pt x="1343" y="263"/>
                      </a:lnTo>
                      <a:lnTo>
                        <a:pt x="1339" y="263"/>
                      </a:lnTo>
                      <a:lnTo>
                        <a:pt x="1339" y="260"/>
                      </a:lnTo>
                      <a:lnTo>
                        <a:pt x="1337" y="258"/>
                      </a:lnTo>
                      <a:lnTo>
                        <a:pt x="1337" y="256"/>
                      </a:lnTo>
                      <a:lnTo>
                        <a:pt x="1337" y="253"/>
                      </a:lnTo>
                      <a:lnTo>
                        <a:pt x="1334" y="251"/>
                      </a:lnTo>
                      <a:lnTo>
                        <a:pt x="1332" y="253"/>
                      </a:lnTo>
                      <a:lnTo>
                        <a:pt x="1334" y="258"/>
                      </a:lnTo>
                      <a:lnTo>
                        <a:pt x="1332" y="258"/>
                      </a:lnTo>
                      <a:lnTo>
                        <a:pt x="1332" y="256"/>
                      </a:lnTo>
                      <a:lnTo>
                        <a:pt x="1330" y="256"/>
                      </a:lnTo>
                      <a:lnTo>
                        <a:pt x="1330" y="253"/>
                      </a:lnTo>
                      <a:lnTo>
                        <a:pt x="1327" y="253"/>
                      </a:lnTo>
                      <a:lnTo>
                        <a:pt x="1327" y="255"/>
                      </a:lnTo>
                      <a:lnTo>
                        <a:pt x="1325" y="255"/>
                      </a:lnTo>
                      <a:lnTo>
                        <a:pt x="1325" y="253"/>
                      </a:lnTo>
                      <a:lnTo>
                        <a:pt x="1325" y="251"/>
                      </a:lnTo>
                      <a:lnTo>
                        <a:pt x="1325" y="249"/>
                      </a:lnTo>
                      <a:lnTo>
                        <a:pt x="1322" y="249"/>
                      </a:lnTo>
                      <a:lnTo>
                        <a:pt x="1322" y="248"/>
                      </a:lnTo>
                      <a:lnTo>
                        <a:pt x="1316" y="248"/>
                      </a:lnTo>
                      <a:lnTo>
                        <a:pt x="1315" y="246"/>
                      </a:lnTo>
                      <a:lnTo>
                        <a:pt x="1315" y="244"/>
                      </a:lnTo>
                      <a:lnTo>
                        <a:pt x="1315" y="242"/>
                      </a:lnTo>
                      <a:lnTo>
                        <a:pt x="1313" y="242"/>
                      </a:lnTo>
                      <a:lnTo>
                        <a:pt x="1309" y="241"/>
                      </a:lnTo>
                      <a:lnTo>
                        <a:pt x="1309" y="235"/>
                      </a:lnTo>
                      <a:lnTo>
                        <a:pt x="1306" y="234"/>
                      </a:lnTo>
                      <a:lnTo>
                        <a:pt x="1306" y="230"/>
                      </a:lnTo>
                      <a:lnTo>
                        <a:pt x="1306" y="230"/>
                      </a:lnTo>
                      <a:lnTo>
                        <a:pt x="1306" y="228"/>
                      </a:lnTo>
                      <a:lnTo>
                        <a:pt x="1304" y="228"/>
                      </a:lnTo>
                      <a:lnTo>
                        <a:pt x="1302" y="230"/>
                      </a:lnTo>
                      <a:lnTo>
                        <a:pt x="1301" y="230"/>
                      </a:lnTo>
                      <a:lnTo>
                        <a:pt x="1299" y="227"/>
                      </a:lnTo>
                      <a:lnTo>
                        <a:pt x="1295" y="225"/>
                      </a:lnTo>
                      <a:lnTo>
                        <a:pt x="1295" y="221"/>
                      </a:lnTo>
                      <a:lnTo>
                        <a:pt x="1294" y="221"/>
                      </a:lnTo>
                      <a:lnTo>
                        <a:pt x="1294" y="218"/>
                      </a:lnTo>
                      <a:lnTo>
                        <a:pt x="1297" y="220"/>
                      </a:lnTo>
                      <a:lnTo>
                        <a:pt x="1297" y="218"/>
                      </a:lnTo>
                      <a:lnTo>
                        <a:pt x="1299" y="218"/>
                      </a:lnTo>
                      <a:lnTo>
                        <a:pt x="1301" y="221"/>
                      </a:lnTo>
                      <a:lnTo>
                        <a:pt x="1306" y="221"/>
                      </a:lnTo>
                      <a:lnTo>
                        <a:pt x="1306" y="220"/>
                      </a:lnTo>
                      <a:lnTo>
                        <a:pt x="1304" y="218"/>
                      </a:lnTo>
                      <a:lnTo>
                        <a:pt x="1304" y="216"/>
                      </a:lnTo>
                      <a:lnTo>
                        <a:pt x="1302" y="214"/>
                      </a:lnTo>
                      <a:lnTo>
                        <a:pt x="1302" y="214"/>
                      </a:lnTo>
                      <a:lnTo>
                        <a:pt x="1301" y="213"/>
                      </a:lnTo>
                      <a:lnTo>
                        <a:pt x="1301" y="206"/>
                      </a:lnTo>
                      <a:lnTo>
                        <a:pt x="1299" y="206"/>
                      </a:lnTo>
                      <a:lnTo>
                        <a:pt x="1299" y="206"/>
                      </a:lnTo>
                      <a:lnTo>
                        <a:pt x="1301" y="206"/>
                      </a:lnTo>
                      <a:lnTo>
                        <a:pt x="1302" y="208"/>
                      </a:lnTo>
                      <a:lnTo>
                        <a:pt x="1304" y="211"/>
                      </a:lnTo>
                      <a:lnTo>
                        <a:pt x="1304" y="213"/>
                      </a:lnTo>
                      <a:lnTo>
                        <a:pt x="1308" y="213"/>
                      </a:lnTo>
                      <a:lnTo>
                        <a:pt x="1308" y="211"/>
                      </a:lnTo>
                      <a:lnTo>
                        <a:pt x="1308" y="209"/>
                      </a:lnTo>
                      <a:lnTo>
                        <a:pt x="1306" y="209"/>
                      </a:lnTo>
                      <a:lnTo>
                        <a:pt x="1308" y="209"/>
                      </a:lnTo>
                      <a:lnTo>
                        <a:pt x="1308" y="204"/>
                      </a:lnTo>
                      <a:lnTo>
                        <a:pt x="1306" y="204"/>
                      </a:lnTo>
                      <a:lnTo>
                        <a:pt x="1306" y="204"/>
                      </a:lnTo>
                      <a:lnTo>
                        <a:pt x="1306" y="204"/>
                      </a:lnTo>
                      <a:lnTo>
                        <a:pt x="1304" y="204"/>
                      </a:lnTo>
                      <a:lnTo>
                        <a:pt x="1304" y="202"/>
                      </a:lnTo>
                      <a:lnTo>
                        <a:pt x="1309" y="204"/>
                      </a:lnTo>
                      <a:lnTo>
                        <a:pt x="1309" y="204"/>
                      </a:lnTo>
                      <a:lnTo>
                        <a:pt x="1309" y="204"/>
                      </a:lnTo>
                      <a:lnTo>
                        <a:pt x="1311" y="204"/>
                      </a:lnTo>
                      <a:lnTo>
                        <a:pt x="1313" y="204"/>
                      </a:lnTo>
                      <a:lnTo>
                        <a:pt x="1313" y="204"/>
                      </a:lnTo>
                      <a:lnTo>
                        <a:pt x="1313" y="204"/>
                      </a:lnTo>
                      <a:lnTo>
                        <a:pt x="1313" y="206"/>
                      </a:lnTo>
                      <a:lnTo>
                        <a:pt x="1313" y="208"/>
                      </a:lnTo>
                      <a:lnTo>
                        <a:pt x="1313" y="209"/>
                      </a:lnTo>
                      <a:lnTo>
                        <a:pt x="1316" y="209"/>
                      </a:lnTo>
                      <a:lnTo>
                        <a:pt x="1316" y="213"/>
                      </a:lnTo>
                      <a:lnTo>
                        <a:pt x="1316" y="213"/>
                      </a:lnTo>
                      <a:lnTo>
                        <a:pt x="1318" y="214"/>
                      </a:lnTo>
                      <a:lnTo>
                        <a:pt x="1318" y="218"/>
                      </a:lnTo>
                      <a:lnTo>
                        <a:pt x="1320" y="218"/>
                      </a:lnTo>
                      <a:lnTo>
                        <a:pt x="1322" y="218"/>
                      </a:lnTo>
                      <a:lnTo>
                        <a:pt x="1322" y="220"/>
                      </a:lnTo>
                      <a:lnTo>
                        <a:pt x="1325" y="220"/>
                      </a:lnTo>
                      <a:lnTo>
                        <a:pt x="1325" y="221"/>
                      </a:lnTo>
                      <a:lnTo>
                        <a:pt x="1329" y="221"/>
                      </a:lnTo>
                      <a:lnTo>
                        <a:pt x="1332" y="221"/>
                      </a:lnTo>
                      <a:lnTo>
                        <a:pt x="1332" y="221"/>
                      </a:lnTo>
                      <a:lnTo>
                        <a:pt x="1336" y="221"/>
                      </a:lnTo>
                      <a:lnTo>
                        <a:pt x="1336" y="220"/>
                      </a:lnTo>
                      <a:lnTo>
                        <a:pt x="1339" y="218"/>
                      </a:lnTo>
                      <a:lnTo>
                        <a:pt x="1337" y="221"/>
                      </a:lnTo>
                      <a:lnTo>
                        <a:pt x="1336" y="223"/>
                      </a:lnTo>
                      <a:lnTo>
                        <a:pt x="1332" y="225"/>
                      </a:lnTo>
                      <a:lnTo>
                        <a:pt x="1332" y="227"/>
                      </a:lnTo>
                      <a:lnTo>
                        <a:pt x="1339" y="227"/>
                      </a:lnTo>
                      <a:lnTo>
                        <a:pt x="1339" y="225"/>
                      </a:lnTo>
                      <a:lnTo>
                        <a:pt x="1339" y="225"/>
                      </a:lnTo>
                      <a:lnTo>
                        <a:pt x="1341" y="227"/>
                      </a:lnTo>
                      <a:lnTo>
                        <a:pt x="1339" y="228"/>
                      </a:lnTo>
                      <a:lnTo>
                        <a:pt x="1339" y="230"/>
                      </a:lnTo>
                      <a:lnTo>
                        <a:pt x="1341" y="228"/>
                      </a:lnTo>
                      <a:lnTo>
                        <a:pt x="1343" y="228"/>
                      </a:lnTo>
                      <a:lnTo>
                        <a:pt x="1343" y="228"/>
                      </a:lnTo>
                      <a:lnTo>
                        <a:pt x="1346" y="227"/>
                      </a:lnTo>
                      <a:lnTo>
                        <a:pt x="1344" y="230"/>
                      </a:lnTo>
                      <a:lnTo>
                        <a:pt x="1344" y="232"/>
                      </a:lnTo>
                      <a:lnTo>
                        <a:pt x="1343" y="234"/>
                      </a:lnTo>
                      <a:lnTo>
                        <a:pt x="1343" y="235"/>
                      </a:lnTo>
                      <a:lnTo>
                        <a:pt x="1353" y="234"/>
                      </a:lnTo>
                      <a:lnTo>
                        <a:pt x="1353" y="235"/>
                      </a:lnTo>
                      <a:lnTo>
                        <a:pt x="1348" y="237"/>
                      </a:lnTo>
                      <a:lnTo>
                        <a:pt x="1348" y="241"/>
                      </a:lnTo>
                      <a:lnTo>
                        <a:pt x="1348" y="241"/>
                      </a:lnTo>
                      <a:lnTo>
                        <a:pt x="1348" y="242"/>
                      </a:lnTo>
                      <a:lnTo>
                        <a:pt x="1351" y="242"/>
                      </a:lnTo>
                      <a:lnTo>
                        <a:pt x="1351" y="241"/>
                      </a:lnTo>
                      <a:lnTo>
                        <a:pt x="1353" y="239"/>
                      </a:lnTo>
                      <a:lnTo>
                        <a:pt x="1355" y="239"/>
                      </a:lnTo>
                      <a:lnTo>
                        <a:pt x="1355" y="242"/>
                      </a:lnTo>
                      <a:lnTo>
                        <a:pt x="1357" y="242"/>
                      </a:lnTo>
                      <a:lnTo>
                        <a:pt x="1357" y="242"/>
                      </a:lnTo>
                      <a:lnTo>
                        <a:pt x="1357" y="244"/>
                      </a:lnTo>
                      <a:lnTo>
                        <a:pt x="1358" y="244"/>
                      </a:lnTo>
                      <a:lnTo>
                        <a:pt x="1358" y="246"/>
                      </a:lnTo>
                      <a:lnTo>
                        <a:pt x="1362" y="244"/>
                      </a:lnTo>
                      <a:lnTo>
                        <a:pt x="1362" y="246"/>
                      </a:lnTo>
                      <a:lnTo>
                        <a:pt x="1367" y="246"/>
                      </a:lnTo>
                      <a:lnTo>
                        <a:pt x="1367" y="244"/>
                      </a:lnTo>
                      <a:lnTo>
                        <a:pt x="1369" y="244"/>
                      </a:lnTo>
                      <a:lnTo>
                        <a:pt x="1369" y="241"/>
                      </a:lnTo>
                      <a:lnTo>
                        <a:pt x="1369" y="241"/>
                      </a:lnTo>
                      <a:lnTo>
                        <a:pt x="1367" y="237"/>
                      </a:lnTo>
                      <a:lnTo>
                        <a:pt x="1367" y="235"/>
                      </a:lnTo>
                      <a:lnTo>
                        <a:pt x="1367" y="232"/>
                      </a:lnTo>
                      <a:lnTo>
                        <a:pt x="1365" y="232"/>
                      </a:lnTo>
                      <a:lnTo>
                        <a:pt x="1365" y="232"/>
                      </a:lnTo>
                      <a:lnTo>
                        <a:pt x="1364" y="230"/>
                      </a:lnTo>
                      <a:lnTo>
                        <a:pt x="1364" y="230"/>
                      </a:lnTo>
                      <a:lnTo>
                        <a:pt x="1364" y="225"/>
                      </a:lnTo>
                      <a:lnTo>
                        <a:pt x="1365" y="225"/>
                      </a:lnTo>
                      <a:lnTo>
                        <a:pt x="1367" y="230"/>
                      </a:lnTo>
                      <a:lnTo>
                        <a:pt x="1372" y="230"/>
                      </a:lnTo>
                      <a:lnTo>
                        <a:pt x="1372" y="227"/>
                      </a:lnTo>
                      <a:lnTo>
                        <a:pt x="1378" y="228"/>
                      </a:lnTo>
                      <a:lnTo>
                        <a:pt x="1378" y="225"/>
                      </a:lnTo>
                      <a:lnTo>
                        <a:pt x="1374" y="225"/>
                      </a:lnTo>
                      <a:lnTo>
                        <a:pt x="1374" y="223"/>
                      </a:lnTo>
                      <a:lnTo>
                        <a:pt x="1374" y="223"/>
                      </a:lnTo>
                      <a:lnTo>
                        <a:pt x="1372" y="221"/>
                      </a:lnTo>
                      <a:lnTo>
                        <a:pt x="1372" y="220"/>
                      </a:lnTo>
                      <a:lnTo>
                        <a:pt x="1374" y="220"/>
                      </a:lnTo>
                      <a:lnTo>
                        <a:pt x="1376" y="220"/>
                      </a:lnTo>
                      <a:lnTo>
                        <a:pt x="1378" y="221"/>
                      </a:lnTo>
                      <a:lnTo>
                        <a:pt x="1378" y="220"/>
                      </a:lnTo>
                      <a:lnTo>
                        <a:pt x="1376" y="218"/>
                      </a:lnTo>
                      <a:lnTo>
                        <a:pt x="1376" y="218"/>
                      </a:lnTo>
                      <a:lnTo>
                        <a:pt x="1376" y="214"/>
                      </a:lnTo>
                      <a:lnTo>
                        <a:pt x="1376" y="213"/>
                      </a:lnTo>
                      <a:lnTo>
                        <a:pt x="1378" y="213"/>
                      </a:lnTo>
                      <a:lnTo>
                        <a:pt x="1378" y="213"/>
                      </a:lnTo>
                      <a:lnTo>
                        <a:pt x="1379" y="213"/>
                      </a:lnTo>
                      <a:lnTo>
                        <a:pt x="1381" y="211"/>
                      </a:lnTo>
                      <a:lnTo>
                        <a:pt x="1383" y="211"/>
                      </a:lnTo>
                      <a:lnTo>
                        <a:pt x="1383" y="208"/>
                      </a:lnTo>
                      <a:lnTo>
                        <a:pt x="1381" y="208"/>
                      </a:lnTo>
                      <a:lnTo>
                        <a:pt x="1381" y="204"/>
                      </a:lnTo>
                      <a:lnTo>
                        <a:pt x="1386" y="204"/>
                      </a:lnTo>
                      <a:lnTo>
                        <a:pt x="1386" y="206"/>
                      </a:lnTo>
                      <a:lnTo>
                        <a:pt x="1388" y="206"/>
                      </a:lnTo>
                      <a:lnTo>
                        <a:pt x="1388" y="209"/>
                      </a:lnTo>
                      <a:lnTo>
                        <a:pt x="1388" y="209"/>
                      </a:lnTo>
                      <a:lnTo>
                        <a:pt x="1388" y="209"/>
                      </a:lnTo>
                      <a:lnTo>
                        <a:pt x="1390" y="209"/>
                      </a:lnTo>
                      <a:lnTo>
                        <a:pt x="1393" y="209"/>
                      </a:lnTo>
                      <a:lnTo>
                        <a:pt x="1393" y="209"/>
                      </a:lnTo>
                      <a:lnTo>
                        <a:pt x="1393" y="209"/>
                      </a:lnTo>
                      <a:lnTo>
                        <a:pt x="1393" y="208"/>
                      </a:lnTo>
                      <a:lnTo>
                        <a:pt x="1393" y="208"/>
                      </a:lnTo>
                      <a:lnTo>
                        <a:pt x="1391" y="206"/>
                      </a:lnTo>
                      <a:lnTo>
                        <a:pt x="1391" y="206"/>
                      </a:lnTo>
                      <a:lnTo>
                        <a:pt x="1393" y="204"/>
                      </a:lnTo>
                      <a:lnTo>
                        <a:pt x="1393" y="204"/>
                      </a:lnTo>
                      <a:lnTo>
                        <a:pt x="1393" y="202"/>
                      </a:lnTo>
                      <a:lnTo>
                        <a:pt x="1390" y="201"/>
                      </a:lnTo>
                      <a:lnTo>
                        <a:pt x="1390" y="199"/>
                      </a:lnTo>
                      <a:lnTo>
                        <a:pt x="1397" y="201"/>
                      </a:lnTo>
                      <a:lnTo>
                        <a:pt x="1398" y="195"/>
                      </a:lnTo>
                      <a:lnTo>
                        <a:pt x="1395" y="194"/>
                      </a:lnTo>
                      <a:lnTo>
                        <a:pt x="1393" y="188"/>
                      </a:lnTo>
                      <a:lnTo>
                        <a:pt x="1386" y="185"/>
                      </a:lnTo>
                      <a:lnTo>
                        <a:pt x="1386" y="185"/>
                      </a:lnTo>
                      <a:lnTo>
                        <a:pt x="1386" y="185"/>
                      </a:lnTo>
                      <a:lnTo>
                        <a:pt x="1385" y="183"/>
                      </a:lnTo>
                      <a:lnTo>
                        <a:pt x="1385" y="183"/>
                      </a:lnTo>
                      <a:lnTo>
                        <a:pt x="1385" y="185"/>
                      </a:lnTo>
                      <a:lnTo>
                        <a:pt x="1385" y="188"/>
                      </a:lnTo>
                      <a:lnTo>
                        <a:pt x="1385" y="192"/>
                      </a:lnTo>
                      <a:lnTo>
                        <a:pt x="1385" y="190"/>
                      </a:lnTo>
                      <a:lnTo>
                        <a:pt x="1383" y="190"/>
                      </a:lnTo>
                      <a:lnTo>
                        <a:pt x="1381" y="188"/>
                      </a:lnTo>
                      <a:lnTo>
                        <a:pt x="1379" y="192"/>
                      </a:lnTo>
                      <a:lnTo>
                        <a:pt x="1378" y="192"/>
                      </a:lnTo>
                      <a:lnTo>
                        <a:pt x="1378" y="190"/>
                      </a:lnTo>
                      <a:lnTo>
                        <a:pt x="1378" y="190"/>
                      </a:lnTo>
                      <a:lnTo>
                        <a:pt x="1376" y="190"/>
                      </a:lnTo>
                      <a:lnTo>
                        <a:pt x="1376" y="188"/>
                      </a:lnTo>
                      <a:lnTo>
                        <a:pt x="1376" y="188"/>
                      </a:lnTo>
                      <a:lnTo>
                        <a:pt x="1376" y="190"/>
                      </a:lnTo>
                      <a:lnTo>
                        <a:pt x="1372" y="192"/>
                      </a:lnTo>
                      <a:lnTo>
                        <a:pt x="1372" y="197"/>
                      </a:lnTo>
                      <a:lnTo>
                        <a:pt x="1369" y="197"/>
                      </a:lnTo>
                      <a:lnTo>
                        <a:pt x="1371" y="192"/>
                      </a:lnTo>
                      <a:lnTo>
                        <a:pt x="1371" y="188"/>
                      </a:lnTo>
                      <a:lnTo>
                        <a:pt x="1372" y="187"/>
                      </a:lnTo>
                      <a:lnTo>
                        <a:pt x="1372" y="185"/>
                      </a:lnTo>
                      <a:lnTo>
                        <a:pt x="1372" y="185"/>
                      </a:lnTo>
                      <a:lnTo>
                        <a:pt x="1371" y="185"/>
                      </a:lnTo>
                      <a:lnTo>
                        <a:pt x="1369" y="185"/>
                      </a:lnTo>
                      <a:lnTo>
                        <a:pt x="1367" y="183"/>
                      </a:lnTo>
                      <a:lnTo>
                        <a:pt x="1367" y="187"/>
                      </a:lnTo>
                      <a:lnTo>
                        <a:pt x="1367" y="188"/>
                      </a:lnTo>
                      <a:lnTo>
                        <a:pt x="1367" y="192"/>
                      </a:lnTo>
                      <a:lnTo>
                        <a:pt x="1365" y="192"/>
                      </a:lnTo>
                      <a:lnTo>
                        <a:pt x="1365" y="190"/>
                      </a:lnTo>
                      <a:lnTo>
                        <a:pt x="1364" y="190"/>
                      </a:lnTo>
                      <a:lnTo>
                        <a:pt x="1362" y="188"/>
                      </a:lnTo>
                      <a:lnTo>
                        <a:pt x="1355" y="188"/>
                      </a:lnTo>
                      <a:lnTo>
                        <a:pt x="1355" y="187"/>
                      </a:lnTo>
                      <a:lnTo>
                        <a:pt x="1350" y="188"/>
                      </a:lnTo>
                      <a:lnTo>
                        <a:pt x="1350" y="187"/>
                      </a:lnTo>
                      <a:lnTo>
                        <a:pt x="1350" y="187"/>
                      </a:lnTo>
                      <a:lnTo>
                        <a:pt x="1350" y="187"/>
                      </a:lnTo>
                      <a:lnTo>
                        <a:pt x="1348" y="185"/>
                      </a:lnTo>
                      <a:lnTo>
                        <a:pt x="1350" y="185"/>
                      </a:lnTo>
                      <a:lnTo>
                        <a:pt x="1350" y="185"/>
                      </a:lnTo>
                      <a:lnTo>
                        <a:pt x="1353" y="185"/>
                      </a:lnTo>
                      <a:lnTo>
                        <a:pt x="1353" y="183"/>
                      </a:lnTo>
                      <a:lnTo>
                        <a:pt x="1353" y="183"/>
                      </a:lnTo>
                      <a:lnTo>
                        <a:pt x="1353" y="183"/>
                      </a:lnTo>
                      <a:lnTo>
                        <a:pt x="1353" y="181"/>
                      </a:lnTo>
                      <a:lnTo>
                        <a:pt x="1351" y="181"/>
                      </a:lnTo>
                      <a:lnTo>
                        <a:pt x="1353" y="180"/>
                      </a:lnTo>
                      <a:lnTo>
                        <a:pt x="1353" y="178"/>
                      </a:lnTo>
                      <a:lnTo>
                        <a:pt x="1353" y="178"/>
                      </a:lnTo>
                      <a:lnTo>
                        <a:pt x="1351" y="176"/>
                      </a:lnTo>
                      <a:lnTo>
                        <a:pt x="1351" y="174"/>
                      </a:lnTo>
                      <a:lnTo>
                        <a:pt x="1348" y="176"/>
                      </a:lnTo>
                      <a:lnTo>
                        <a:pt x="1346" y="173"/>
                      </a:lnTo>
                      <a:lnTo>
                        <a:pt x="1344" y="173"/>
                      </a:lnTo>
                      <a:lnTo>
                        <a:pt x="1344" y="178"/>
                      </a:lnTo>
                      <a:lnTo>
                        <a:pt x="1344" y="178"/>
                      </a:lnTo>
                      <a:lnTo>
                        <a:pt x="1344" y="178"/>
                      </a:lnTo>
                      <a:lnTo>
                        <a:pt x="1343" y="180"/>
                      </a:lnTo>
                      <a:lnTo>
                        <a:pt x="1339" y="180"/>
                      </a:lnTo>
                      <a:lnTo>
                        <a:pt x="1341" y="178"/>
                      </a:lnTo>
                      <a:lnTo>
                        <a:pt x="1341" y="176"/>
                      </a:lnTo>
                      <a:lnTo>
                        <a:pt x="1341" y="174"/>
                      </a:lnTo>
                      <a:lnTo>
                        <a:pt x="1339" y="174"/>
                      </a:lnTo>
                      <a:lnTo>
                        <a:pt x="1339" y="173"/>
                      </a:lnTo>
                      <a:lnTo>
                        <a:pt x="1341" y="171"/>
                      </a:lnTo>
                      <a:lnTo>
                        <a:pt x="1343" y="171"/>
                      </a:lnTo>
                      <a:lnTo>
                        <a:pt x="1343" y="167"/>
                      </a:lnTo>
                      <a:lnTo>
                        <a:pt x="1341" y="167"/>
                      </a:lnTo>
                      <a:lnTo>
                        <a:pt x="1341" y="166"/>
                      </a:lnTo>
                      <a:lnTo>
                        <a:pt x="1337" y="167"/>
                      </a:lnTo>
                      <a:lnTo>
                        <a:pt x="1336" y="169"/>
                      </a:lnTo>
                      <a:lnTo>
                        <a:pt x="1334" y="169"/>
                      </a:lnTo>
                      <a:lnTo>
                        <a:pt x="1336" y="171"/>
                      </a:lnTo>
                      <a:lnTo>
                        <a:pt x="1336" y="173"/>
                      </a:lnTo>
                      <a:lnTo>
                        <a:pt x="1334" y="174"/>
                      </a:lnTo>
                      <a:lnTo>
                        <a:pt x="1334" y="176"/>
                      </a:lnTo>
                      <a:lnTo>
                        <a:pt x="1332" y="176"/>
                      </a:lnTo>
                      <a:lnTo>
                        <a:pt x="1332" y="171"/>
                      </a:lnTo>
                      <a:lnTo>
                        <a:pt x="1330" y="171"/>
                      </a:lnTo>
                      <a:lnTo>
                        <a:pt x="1330" y="169"/>
                      </a:lnTo>
                      <a:lnTo>
                        <a:pt x="1330" y="169"/>
                      </a:lnTo>
                      <a:lnTo>
                        <a:pt x="1329" y="171"/>
                      </a:lnTo>
                      <a:lnTo>
                        <a:pt x="1329" y="173"/>
                      </a:lnTo>
                      <a:lnTo>
                        <a:pt x="1327" y="176"/>
                      </a:lnTo>
                      <a:lnTo>
                        <a:pt x="1327" y="176"/>
                      </a:lnTo>
                      <a:lnTo>
                        <a:pt x="1325" y="173"/>
                      </a:lnTo>
                      <a:lnTo>
                        <a:pt x="1323" y="173"/>
                      </a:lnTo>
                      <a:lnTo>
                        <a:pt x="1322" y="174"/>
                      </a:lnTo>
                      <a:lnTo>
                        <a:pt x="1322" y="178"/>
                      </a:lnTo>
                      <a:lnTo>
                        <a:pt x="1318" y="178"/>
                      </a:lnTo>
                      <a:lnTo>
                        <a:pt x="1318" y="174"/>
                      </a:lnTo>
                      <a:lnTo>
                        <a:pt x="1320" y="171"/>
                      </a:lnTo>
                      <a:lnTo>
                        <a:pt x="1322" y="167"/>
                      </a:lnTo>
                      <a:lnTo>
                        <a:pt x="1318" y="167"/>
                      </a:lnTo>
                      <a:lnTo>
                        <a:pt x="1318" y="171"/>
                      </a:lnTo>
                      <a:lnTo>
                        <a:pt x="1316" y="171"/>
                      </a:lnTo>
                      <a:lnTo>
                        <a:pt x="1316" y="167"/>
                      </a:lnTo>
                      <a:lnTo>
                        <a:pt x="1313" y="167"/>
                      </a:lnTo>
                      <a:lnTo>
                        <a:pt x="1313" y="164"/>
                      </a:lnTo>
                      <a:lnTo>
                        <a:pt x="1309" y="164"/>
                      </a:lnTo>
                      <a:lnTo>
                        <a:pt x="1309" y="164"/>
                      </a:lnTo>
                      <a:lnTo>
                        <a:pt x="1306" y="164"/>
                      </a:lnTo>
                      <a:lnTo>
                        <a:pt x="1308" y="162"/>
                      </a:lnTo>
                      <a:lnTo>
                        <a:pt x="1309" y="162"/>
                      </a:lnTo>
                      <a:lnTo>
                        <a:pt x="1309" y="162"/>
                      </a:lnTo>
                      <a:lnTo>
                        <a:pt x="1311" y="159"/>
                      </a:lnTo>
                      <a:lnTo>
                        <a:pt x="1309" y="159"/>
                      </a:lnTo>
                      <a:lnTo>
                        <a:pt x="1309" y="159"/>
                      </a:lnTo>
                      <a:lnTo>
                        <a:pt x="1308" y="157"/>
                      </a:lnTo>
                      <a:lnTo>
                        <a:pt x="1306" y="157"/>
                      </a:lnTo>
                      <a:lnTo>
                        <a:pt x="1304" y="159"/>
                      </a:lnTo>
                      <a:lnTo>
                        <a:pt x="1304" y="160"/>
                      </a:lnTo>
                      <a:lnTo>
                        <a:pt x="1304" y="160"/>
                      </a:lnTo>
                      <a:lnTo>
                        <a:pt x="1304" y="155"/>
                      </a:lnTo>
                      <a:lnTo>
                        <a:pt x="1302" y="153"/>
                      </a:lnTo>
                      <a:lnTo>
                        <a:pt x="1301" y="153"/>
                      </a:lnTo>
                      <a:lnTo>
                        <a:pt x="1299" y="153"/>
                      </a:lnTo>
                      <a:lnTo>
                        <a:pt x="1299" y="155"/>
                      </a:lnTo>
                      <a:lnTo>
                        <a:pt x="1292" y="153"/>
                      </a:lnTo>
                      <a:lnTo>
                        <a:pt x="1292" y="152"/>
                      </a:lnTo>
                      <a:lnTo>
                        <a:pt x="1290" y="152"/>
                      </a:lnTo>
                      <a:lnTo>
                        <a:pt x="1292" y="150"/>
                      </a:lnTo>
                      <a:lnTo>
                        <a:pt x="1289" y="150"/>
                      </a:lnTo>
                      <a:lnTo>
                        <a:pt x="1285" y="150"/>
                      </a:lnTo>
                      <a:lnTo>
                        <a:pt x="1285" y="146"/>
                      </a:lnTo>
                      <a:lnTo>
                        <a:pt x="1290" y="146"/>
                      </a:lnTo>
                      <a:lnTo>
                        <a:pt x="1294" y="146"/>
                      </a:lnTo>
                      <a:lnTo>
                        <a:pt x="1295" y="146"/>
                      </a:lnTo>
                      <a:lnTo>
                        <a:pt x="1297" y="145"/>
                      </a:lnTo>
                      <a:lnTo>
                        <a:pt x="1297" y="141"/>
                      </a:lnTo>
                      <a:lnTo>
                        <a:pt x="1301" y="141"/>
                      </a:lnTo>
                      <a:lnTo>
                        <a:pt x="1299" y="139"/>
                      </a:lnTo>
                      <a:lnTo>
                        <a:pt x="1297" y="138"/>
                      </a:lnTo>
                      <a:lnTo>
                        <a:pt x="1294" y="138"/>
                      </a:lnTo>
                      <a:lnTo>
                        <a:pt x="1294" y="131"/>
                      </a:lnTo>
                      <a:lnTo>
                        <a:pt x="1292" y="131"/>
                      </a:lnTo>
                      <a:lnTo>
                        <a:pt x="1292" y="131"/>
                      </a:lnTo>
                      <a:lnTo>
                        <a:pt x="1297" y="131"/>
                      </a:lnTo>
                      <a:lnTo>
                        <a:pt x="1297" y="132"/>
                      </a:lnTo>
                      <a:lnTo>
                        <a:pt x="1301" y="132"/>
                      </a:lnTo>
                      <a:lnTo>
                        <a:pt x="1306" y="132"/>
                      </a:lnTo>
                      <a:lnTo>
                        <a:pt x="1309" y="134"/>
                      </a:lnTo>
                      <a:lnTo>
                        <a:pt x="1309" y="132"/>
                      </a:lnTo>
                      <a:lnTo>
                        <a:pt x="1309" y="132"/>
                      </a:lnTo>
                      <a:lnTo>
                        <a:pt x="1309" y="129"/>
                      </a:lnTo>
                      <a:lnTo>
                        <a:pt x="1308" y="127"/>
                      </a:lnTo>
                      <a:lnTo>
                        <a:pt x="1304" y="127"/>
                      </a:lnTo>
                      <a:lnTo>
                        <a:pt x="1301" y="125"/>
                      </a:lnTo>
                      <a:lnTo>
                        <a:pt x="1301" y="125"/>
                      </a:lnTo>
                      <a:lnTo>
                        <a:pt x="1297" y="125"/>
                      </a:lnTo>
                      <a:lnTo>
                        <a:pt x="1297" y="124"/>
                      </a:lnTo>
                      <a:lnTo>
                        <a:pt x="1292" y="124"/>
                      </a:lnTo>
                      <a:lnTo>
                        <a:pt x="1292" y="125"/>
                      </a:lnTo>
                      <a:lnTo>
                        <a:pt x="1292" y="125"/>
                      </a:lnTo>
                      <a:lnTo>
                        <a:pt x="1292" y="122"/>
                      </a:lnTo>
                      <a:lnTo>
                        <a:pt x="1290" y="122"/>
                      </a:lnTo>
                      <a:lnTo>
                        <a:pt x="1289" y="118"/>
                      </a:lnTo>
                      <a:lnTo>
                        <a:pt x="1285" y="118"/>
                      </a:lnTo>
                      <a:lnTo>
                        <a:pt x="1285" y="118"/>
                      </a:lnTo>
                      <a:lnTo>
                        <a:pt x="1294" y="118"/>
                      </a:lnTo>
                      <a:lnTo>
                        <a:pt x="1294" y="117"/>
                      </a:lnTo>
                      <a:lnTo>
                        <a:pt x="1295" y="117"/>
                      </a:lnTo>
                      <a:lnTo>
                        <a:pt x="1297" y="115"/>
                      </a:lnTo>
                      <a:lnTo>
                        <a:pt x="1299" y="115"/>
                      </a:lnTo>
                      <a:lnTo>
                        <a:pt x="1302" y="115"/>
                      </a:lnTo>
                      <a:lnTo>
                        <a:pt x="1302" y="111"/>
                      </a:lnTo>
                      <a:lnTo>
                        <a:pt x="1304" y="111"/>
                      </a:lnTo>
                      <a:lnTo>
                        <a:pt x="1302" y="108"/>
                      </a:lnTo>
                      <a:lnTo>
                        <a:pt x="1302" y="105"/>
                      </a:lnTo>
                      <a:lnTo>
                        <a:pt x="1299" y="103"/>
                      </a:lnTo>
                      <a:lnTo>
                        <a:pt x="1297" y="101"/>
                      </a:lnTo>
                      <a:lnTo>
                        <a:pt x="1295" y="99"/>
                      </a:lnTo>
                      <a:lnTo>
                        <a:pt x="1295" y="99"/>
                      </a:lnTo>
                      <a:lnTo>
                        <a:pt x="1294" y="99"/>
                      </a:lnTo>
                      <a:lnTo>
                        <a:pt x="1292" y="103"/>
                      </a:lnTo>
                      <a:lnTo>
                        <a:pt x="1292" y="105"/>
                      </a:lnTo>
                      <a:lnTo>
                        <a:pt x="1290" y="108"/>
                      </a:lnTo>
                      <a:lnTo>
                        <a:pt x="1285" y="110"/>
                      </a:lnTo>
                      <a:lnTo>
                        <a:pt x="1285" y="105"/>
                      </a:lnTo>
                      <a:lnTo>
                        <a:pt x="1285" y="105"/>
                      </a:lnTo>
                      <a:lnTo>
                        <a:pt x="1285" y="105"/>
                      </a:lnTo>
                      <a:lnTo>
                        <a:pt x="1278" y="105"/>
                      </a:lnTo>
                      <a:lnTo>
                        <a:pt x="1278" y="103"/>
                      </a:lnTo>
                      <a:lnTo>
                        <a:pt x="1282" y="101"/>
                      </a:lnTo>
                      <a:lnTo>
                        <a:pt x="1283" y="99"/>
                      </a:lnTo>
                      <a:lnTo>
                        <a:pt x="1285" y="98"/>
                      </a:lnTo>
                      <a:lnTo>
                        <a:pt x="1290" y="98"/>
                      </a:lnTo>
                      <a:lnTo>
                        <a:pt x="1290" y="96"/>
                      </a:lnTo>
                      <a:lnTo>
                        <a:pt x="1289" y="96"/>
                      </a:lnTo>
                      <a:lnTo>
                        <a:pt x="1289" y="96"/>
                      </a:lnTo>
                      <a:lnTo>
                        <a:pt x="1287" y="96"/>
                      </a:lnTo>
                      <a:lnTo>
                        <a:pt x="1285" y="96"/>
                      </a:lnTo>
                      <a:lnTo>
                        <a:pt x="1285" y="94"/>
                      </a:lnTo>
                      <a:lnTo>
                        <a:pt x="1283" y="94"/>
                      </a:lnTo>
                      <a:lnTo>
                        <a:pt x="1280" y="89"/>
                      </a:lnTo>
                      <a:lnTo>
                        <a:pt x="1275" y="89"/>
                      </a:lnTo>
                      <a:lnTo>
                        <a:pt x="1273" y="89"/>
                      </a:lnTo>
                      <a:lnTo>
                        <a:pt x="1271" y="91"/>
                      </a:lnTo>
                      <a:lnTo>
                        <a:pt x="1269" y="92"/>
                      </a:lnTo>
                      <a:lnTo>
                        <a:pt x="1268" y="94"/>
                      </a:lnTo>
                      <a:lnTo>
                        <a:pt x="1266" y="94"/>
                      </a:lnTo>
                      <a:lnTo>
                        <a:pt x="1264" y="96"/>
                      </a:lnTo>
                      <a:lnTo>
                        <a:pt x="1264" y="96"/>
                      </a:lnTo>
                      <a:lnTo>
                        <a:pt x="1266" y="92"/>
                      </a:lnTo>
                      <a:lnTo>
                        <a:pt x="1268" y="91"/>
                      </a:lnTo>
                      <a:lnTo>
                        <a:pt x="1271" y="89"/>
                      </a:lnTo>
                      <a:lnTo>
                        <a:pt x="1269" y="89"/>
                      </a:lnTo>
                      <a:lnTo>
                        <a:pt x="1269" y="87"/>
                      </a:lnTo>
                      <a:lnTo>
                        <a:pt x="1269" y="87"/>
                      </a:lnTo>
                      <a:lnTo>
                        <a:pt x="1264" y="89"/>
                      </a:lnTo>
                      <a:lnTo>
                        <a:pt x="1261" y="91"/>
                      </a:lnTo>
                      <a:lnTo>
                        <a:pt x="1259" y="94"/>
                      </a:lnTo>
                      <a:lnTo>
                        <a:pt x="1257" y="94"/>
                      </a:lnTo>
                      <a:lnTo>
                        <a:pt x="1257" y="89"/>
                      </a:lnTo>
                      <a:lnTo>
                        <a:pt x="1259" y="87"/>
                      </a:lnTo>
                      <a:lnTo>
                        <a:pt x="1261" y="87"/>
                      </a:lnTo>
                      <a:lnTo>
                        <a:pt x="1262" y="87"/>
                      </a:lnTo>
                      <a:lnTo>
                        <a:pt x="1264" y="85"/>
                      </a:lnTo>
                      <a:lnTo>
                        <a:pt x="1264" y="82"/>
                      </a:lnTo>
                      <a:lnTo>
                        <a:pt x="1262" y="82"/>
                      </a:lnTo>
                      <a:lnTo>
                        <a:pt x="1262" y="80"/>
                      </a:lnTo>
                      <a:lnTo>
                        <a:pt x="1261" y="82"/>
                      </a:lnTo>
                      <a:lnTo>
                        <a:pt x="1259" y="84"/>
                      </a:lnTo>
                      <a:lnTo>
                        <a:pt x="1255" y="84"/>
                      </a:lnTo>
                      <a:lnTo>
                        <a:pt x="1257" y="80"/>
                      </a:lnTo>
                      <a:lnTo>
                        <a:pt x="1255" y="80"/>
                      </a:lnTo>
                      <a:lnTo>
                        <a:pt x="1255" y="80"/>
                      </a:lnTo>
                      <a:lnTo>
                        <a:pt x="1255" y="80"/>
                      </a:lnTo>
                      <a:lnTo>
                        <a:pt x="1254" y="80"/>
                      </a:lnTo>
                      <a:lnTo>
                        <a:pt x="1255" y="84"/>
                      </a:lnTo>
                      <a:lnTo>
                        <a:pt x="1252" y="85"/>
                      </a:lnTo>
                      <a:lnTo>
                        <a:pt x="1252" y="85"/>
                      </a:lnTo>
                      <a:lnTo>
                        <a:pt x="1250" y="87"/>
                      </a:lnTo>
                      <a:lnTo>
                        <a:pt x="1248" y="85"/>
                      </a:lnTo>
                      <a:lnTo>
                        <a:pt x="1248" y="85"/>
                      </a:lnTo>
                      <a:lnTo>
                        <a:pt x="1245" y="85"/>
                      </a:lnTo>
                      <a:lnTo>
                        <a:pt x="1245" y="84"/>
                      </a:lnTo>
                      <a:lnTo>
                        <a:pt x="1247" y="84"/>
                      </a:lnTo>
                      <a:lnTo>
                        <a:pt x="1247" y="84"/>
                      </a:lnTo>
                      <a:lnTo>
                        <a:pt x="1247" y="84"/>
                      </a:lnTo>
                      <a:lnTo>
                        <a:pt x="1248" y="8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" name="Freeform 12"/>
                <p:cNvSpPr>
                  <a:spLocks noEditPoints="1"/>
                </p:cNvSpPr>
                <p:nvPr/>
              </p:nvSpPr>
              <p:spPr bwMode="auto">
                <a:xfrm>
                  <a:off x="149225" y="1666875"/>
                  <a:ext cx="8839200" cy="409575"/>
                </a:xfrm>
                <a:custGeom>
                  <a:avLst/>
                  <a:gdLst>
                    <a:gd name="T0" fmla="*/ 1816 w 5568"/>
                    <a:gd name="T1" fmla="*/ 108 h 258"/>
                    <a:gd name="T2" fmla="*/ 1809 w 5568"/>
                    <a:gd name="T3" fmla="*/ 192 h 258"/>
                    <a:gd name="T4" fmla="*/ 1786 w 5568"/>
                    <a:gd name="T5" fmla="*/ 195 h 258"/>
                    <a:gd name="T6" fmla="*/ 1779 w 5568"/>
                    <a:gd name="T7" fmla="*/ 239 h 258"/>
                    <a:gd name="T8" fmla="*/ 4856 w 5568"/>
                    <a:gd name="T9" fmla="*/ 14 h 258"/>
                    <a:gd name="T10" fmla="*/ 4577 w 5568"/>
                    <a:gd name="T11" fmla="*/ 29 h 258"/>
                    <a:gd name="T12" fmla="*/ 4589 w 5568"/>
                    <a:gd name="T13" fmla="*/ 7 h 258"/>
                    <a:gd name="T14" fmla="*/ 1360 w 5568"/>
                    <a:gd name="T15" fmla="*/ 99 h 258"/>
                    <a:gd name="T16" fmla="*/ 1297 w 5568"/>
                    <a:gd name="T17" fmla="*/ 52 h 258"/>
                    <a:gd name="T18" fmla="*/ 1255 w 5568"/>
                    <a:gd name="T19" fmla="*/ 35 h 258"/>
                    <a:gd name="T20" fmla="*/ 1196 w 5568"/>
                    <a:gd name="T21" fmla="*/ 19 h 258"/>
                    <a:gd name="T22" fmla="*/ 1163 w 5568"/>
                    <a:gd name="T23" fmla="*/ 7 h 258"/>
                    <a:gd name="T24" fmla="*/ 1112 w 5568"/>
                    <a:gd name="T25" fmla="*/ 40 h 258"/>
                    <a:gd name="T26" fmla="*/ 1117 w 5568"/>
                    <a:gd name="T27" fmla="*/ 66 h 258"/>
                    <a:gd name="T28" fmla="*/ 1151 w 5568"/>
                    <a:gd name="T29" fmla="*/ 68 h 258"/>
                    <a:gd name="T30" fmla="*/ 1137 w 5568"/>
                    <a:gd name="T31" fmla="*/ 89 h 258"/>
                    <a:gd name="T32" fmla="*/ 1206 w 5568"/>
                    <a:gd name="T33" fmla="*/ 84 h 258"/>
                    <a:gd name="T34" fmla="*/ 1130 w 5568"/>
                    <a:gd name="T35" fmla="*/ 117 h 258"/>
                    <a:gd name="T36" fmla="*/ 1205 w 5568"/>
                    <a:gd name="T37" fmla="*/ 143 h 258"/>
                    <a:gd name="T38" fmla="*/ 1292 w 5568"/>
                    <a:gd name="T39" fmla="*/ 113 h 258"/>
                    <a:gd name="T40" fmla="*/ 1339 w 5568"/>
                    <a:gd name="T41" fmla="*/ 132 h 258"/>
                    <a:gd name="T42" fmla="*/ 1344 w 5568"/>
                    <a:gd name="T43" fmla="*/ 110 h 258"/>
                    <a:gd name="T44" fmla="*/ 1285 w 5568"/>
                    <a:gd name="T45" fmla="*/ 40 h 258"/>
                    <a:gd name="T46" fmla="*/ 1416 w 5568"/>
                    <a:gd name="T47" fmla="*/ 10 h 258"/>
                    <a:gd name="T48" fmla="*/ 2498 w 5568"/>
                    <a:gd name="T49" fmla="*/ 36 h 258"/>
                    <a:gd name="T50" fmla="*/ 2456 w 5568"/>
                    <a:gd name="T51" fmla="*/ 17 h 258"/>
                    <a:gd name="T52" fmla="*/ 2456 w 5568"/>
                    <a:gd name="T53" fmla="*/ 28 h 258"/>
                    <a:gd name="T54" fmla="*/ 2491 w 5568"/>
                    <a:gd name="T55" fmla="*/ 57 h 258"/>
                    <a:gd name="T56" fmla="*/ 4620 w 5568"/>
                    <a:gd name="T57" fmla="*/ 24 h 258"/>
                    <a:gd name="T58" fmla="*/ 4568 w 5568"/>
                    <a:gd name="T59" fmla="*/ 35 h 258"/>
                    <a:gd name="T60" fmla="*/ 4598 w 5568"/>
                    <a:gd name="T61" fmla="*/ 40 h 258"/>
                    <a:gd name="T62" fmla="*/ 3929 w 5568"/>
                    <a:gd name="T63" fmla="*/ 38 h 258"/>
                    <a:gd name="T64" fmla="*/ 4610 w 5568"/>
                    <a:gd name="T65" fmla="*/ 43 h 258"/>
                    <a:gd name="T66" fmla="*/ 4605 w 5568"/>
                    <a:gd name="T67" fmla="*/ 49 h 258"/>
                    <a:gd name="T68" fmla="*/ 4636 w 5568"/>
                    <a:gd name="T69" fmla="*/ 61 h 258"/>
                    <a:gd name="T70" fmla="*/ 2042 w 5568"/>
                    <a:gd name="T71" fmla="*/ 70 h 258"/>
                    <a:gd name="T72" fmla="*/ 4954 w 5568"/>
                    <a:gd name="T73" fmla="*/ 73 h 258"/>
                    <a:gd name="T74" fmla="*/ 4952 w 5568"/>
                    <a:gd name="T75" fmla="*/ 87 h 258"/>
                    <a:gd name="T76" fmla="*/ 4985 w 5568"/>
                    <a:gd name="T77" fmla="*/ 91 h 258"/>
                    <a:gd name="T78" fmla="*/ 5395 w 5568"/>
                    <a:gd name="T79" fmla="*/ 96 h 258"/>
                    <a:gd name="T80" fmla="*/ 2444 w 5568"/>
                    <a:gd name="T81" fmla="*/ 82 h 258"/>
                    <a:gd name="T82" fmla="*/ 4963 w 5568"/>
                    <a:gd name="T83" fmla="*/ 84 h 258"/>
                    <a:gd name="T84" fmla="*/ 3137 w 5568"/>
                    <a:gd name="T85" fmla="*/ 96 h 258"/>
                    <a:gd name="T86" fmla="*/ 3100 w 5568"/>
                    <a:gd name="T87" fmla="*/ 98 h 258"/>
                    <a:gd name="T88" fmla="*/ 3079 w 5568"/>
                    <a:gd name="T89" fmla="*/ 108 h 258"/>
                    <a:gd name="T90" fmla="*/ 3652 w 5568"/>
                    <a:gd name="T91" fmla="*/ 117 h 258"/>
                    <a:gd name="T92" fmla="*/ 5224 w 5568"/>
                    <a:gd name="T93" fmla="*/ 117 h 258"/>
                    <a:gd name="T94" fmla="*/ 3072 w 5568"/>
                    <a:gd name="T95" fmla="*/ 117 h 258"/>
                    <a:gd name="T96" fmla="*/ 1381 w 5568"/>
                    <a:gd name="T97" fmla="*/ 132 h 258"/>
                    <a:gd name="T98" fmla="*/ 1407 w 5568"/>
                    <a:gd name="T99" fmla="*/ 148 h 258"/>
                    <a:gd name="T100" fmla="*/ 1657 w 5568"/>
                    <a:gd name="T101" fmla="*/ 117 h 258"/>
                    <a:gd name="T102" fmla="*/ 5106 w 5568"/>
                    <a:gd name="T103" fmla="*/ 122 h 258"/>
                    <a:gd name="T104" fmla="*/ 3060 w 5568"/>
                    <a:gd name="T105" fmla="*/ 122 h 258"/>
                    <a:gd name="T106" fmla="*/ 3521 w 5568"/>
                    <a:gd name="T107" fmla="*/ 132 h 258"/>
                    <a:gd name="T108" fmla="*/ 5109 w 5568"/>
                    <a:gd name="T109" fmla="*/ 129 h 258"/>
                    <a:gd name="T110" fmla="*/ 1346 w 5568"/>
                    <a:gd name="T111" fmla="*/ 136 h 258"/>
                    <a:gd name="T112" fmla="*/ 3044 w 5568"/>
                    <a:gd name="T113" fmla="*/ 143 h 258"/>
                    <a:gd name="T114" fmla="*/ 3025 w 5568"/>
                    <a:gd name="T115" fmla="*/ 143 h 258"/>
                    <a:gd name="T116" fmla="*/ 1376 w 5568"/>
                    <a:gd name="T117" fmla="*/ 159 h 258"/>
                    <a:gd name="T118" fmla="*/ 1713 w 5568"/>
                    <a:gd name="T119" fmla="*/ 153 h 258"/>
                    <a:gd name="T120" fmla="*/ 1747 w 5568"/>
                    <a:gd name="T121" fmla="*/ 159 h 258"/>
                    <a:gd name="T122" fmla="*/ 5568 w 5568"/>
                    <a:gd name="T123" fmla="*/ 169 h 2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5568" h="258">
                      <a:moveTo>
                        <a:pt x="1678" y="52"/>
                      </a:moveTo>
                      <a:lnTo>
                        <a:pt x="1679" y="54"/>
                      </a:lnTo>
                      <a:lnTo>
                        <a:pt x="1679" y="56"/>
                      </a:lnTo>
                      <a:lnTo>
                        <a:pt x="1678" y="54"/>
                      </a:lnTo>
                      <a:lnTo>
                        <a:pt x="1678" y="54"/>
                      </a:lnTo>
                      <a:lnTo>
                        <a:pt x="1678" y="52"/>
                      </a:lnTo>
                      <a:close/>
                      <a:moveTo>
                        <a:pt x="1775" y="85"/>
                      </a:moveTo>
                      <a:lnTo>
                        <a:pt x="1774" y="85"/>
                      </a:lnTo>
                      <a:lnTo>
                        <a:pt x="1774" y="84"/>
                      </a:lnTo>
                      <a:lnTo>
                        <a:pt x="1774" y="84"/>
                      </a:lnTo>
                      <a:lnTo>
                        <a:pt x="1775" y="82"/>
                      </a:lnTo>
                      <a:lnTo>
                        <a:pt x="1775" y="82"/>
                      </a:lnTo>
                      <a:lnTo>
                        <a:pt x="1775" y="82"/>
                      </a:lnTo>
                      <a:lnTo>
                        <a:pt x="1775" y="85"/>
                      </a:lnTo>
                      <a:close/>
                      <a:moveTo>
                        <a:pt x="1866" y="256"/>
                      </a:moveTo>
                      <a:lnTo>
                        <a:pt x="1866" y="258"/>
                      </a:lnTo>
                      <a:lnTo>
                        <a:pt x="1864" y="258"/>
                      </a:lnTo>
                      <a:lnTo>
                        <a:pt x="1863" y="256"/>
                      </a:lnTo>
                      <a:lnTo>
                        <a:pt x="1861" y="255"/>
                      </a:lnTo>
                      <a:lnTo>
                        <a:pt x="1864" y="255"/>
                      </a:lnTo>
                      <a:lnTo>
                        <a:pt x="1864" y="256"/>
                      </a:lnTo>
                      <a:lnTo>
                        <a:pt x="1866" y="256"/>
                      </a:lnTo>
                      <a:close/>
                      <a:moveTo>
                        <a:pt x="1816" y="108"/>
                      </a:moveTo>
                      <a:lnTo>
                        <a:pt x="1816" y="110"/>
                      </a:lnTo>
                      <a:lnTo>
                        <a:pt x="1817" y="110"/>
                      </a:lnTo>
                      <a:lnTo>
                        <a:pt x="1817" y="110"/>
                      </a:lnTo>
                      <a:lnTo>
                        <a:pt x="1817" y="111"/>
                      </a:lnTo>
                      <a:lnTo>
                        <a:pt x="1812" y="111"/>
                      </a:lnTo>
                      <a:lnTo>
                        <a:pt x="1812" y="110"/>
                      </a:lnTo>
                      <a:lnTo>
                        <a:pt x="1805" y="110"/>
                      </a:lnTo>
                      <a:lnTo>
                        <a:pt x="1807" y="108"/>
                      </a:lnTo>
                      <a:lnTo>
                        <a:pt x="1816" y="108"/>
                      </a:lnTo>
                      <a:close/>
                      <a:moveTo>
                        <a:pt x="1803" y="101"/>
                      </a:moveTo>
                      <a:lnTo>
                        <a:pt x="1803" y="99"/>
                      </a:lnTo>
                      <a:lnTo>
                        <a:pt x="1803" y="99"/>
                      </a:lnTo>
                      <a:lnTo>
                        <a:pt x="1805" y="99"/>
                      </a:lnTo>
                      <a:lnTo>
                        <a:pt x="1805" y="99"/>
                      </a:lnTo>
                      <a:lnTo>
                        <a:pt x="1805" y="103"/>
                      </a:lnTo>
                      <a:lnTo>
                        <a:pt x="1802" y="103"/>
                      </a:lnTo>
                      <a:lnTo>
                        <a:pt x="1803" y="101"/>
                      </a:lnTo>
                      <a:close/>
                      <a:moveTo>
                        <a:pt x="1793" y="89"/>
                      </a:moveTo>
                      <a:lnTo>
                        <a:pt x="1798" y="89"/>
                      </a:lnTo>
                      <a:lnTo>
                        <a:pt x="1796" y="91"/>
                      </a:lnTo>
                      <a:lnTo>
                        <a:pt x="1796" y="92"/>
                      </a:lnTo>
                      <a:lnTo>
                        <a:pt x="1796" y="94"/>
                      </a:lnTo>
                      <a:lnTo>
                        <a:pt x="1793" y="94"/>
                      </a:lnTo>
                      <a:lnTo>
                        <a:pt x="1793" y="89"/>
                      </a:lnTo>
                      <a:close/>
                      <a:moveTo>
                        <a:pt x="1786" y="187"/>
                      </a:moveTo>
                      <a:lnTo>
                        <a:pt x="1788" y="187"/>
                      </a:lnTo>
                      <a:lnTo>
                        <a:pt x="1788" y="181"/>
                      </a:lnTo>
                      <a:lnTo>
                        <a:pt x="1789" y="181"/>
                      </a:lnTo>
                      <a:lnTo>
                        <a:pt x="1789" y="180"/>
                      </a:lnTo>
                      <a:lnTo>
                        <a:pt x="1791" y="181"/>
                      </a:lnTo>
                      <a:lnTo>
                        <a:pt x="1791" y="181"/>
                      </a:lnTo>
                      <a:lnTo>
                        <a:pt x="1793" y="181"/>
                      </a:lnTo>
                      <a:lnTo>
                        <a:pt x="1795" y="187"/>
                      </a:lnTo>
                      <a:lnTo>
                        <a:pt x="1798" y="188"/>
                      </a:lnTo>
                      <a:lnTo>
                        <a:pt x="1798" y="190"/>
                      </a:lnTo>
                      <a:lnTo>
                        <a:pt x="1800" y="190"/>
                      </a:lnTo>
                      <a:lnTo>
                        <a:pt x="1802" y="188"/>
                      </a:lnTo>
                      <a:lnTo>
                        <a:pt x="1803" y="188"/>
                      </a:lnTo>
                      <a:lnTo>
                        <a:pt x="1805" y="188"/>
                      </a:lnTo>
                      <a:lnTo>
                        <a:pt x="1807" y="190"/>
                      </a:lnTo>
                      <a:lnTo>
                        <a:pt x="1809" y="192"/>
                      </a:lnTo>
                      <a:lnTo>
                        <a:pt x="1812" y="192"/>
                      </a:lnTo>
                      <a:lnTo>
                        <a:pt x="1816" y="194"/>
                      </a:lnTo>
                      <a:lnTo>
                        <a:pt x="1816" y="194"/>
                      </a:lnTo>
                      <a:lnTo>
                        <a:pt x="1817" y="194"/>
                      </a:lnTo>
                      <a:lnTo>
                        <a:pt x="1817" y="197"/>
                      </a:lnTo>
                      <a:lnTo>
                        <a:pt x="1819" y="197"/>
                      </a:lnTo>
                      <a:lnTo>
                        <a:pt x="1819" y="199"/>
                      </a:lnTo>
                      <a:lnTo>
                        <a:pt x="1823" y="201"/>
                      </a:lnTo>
                      <a:lnTo>
                        <a:pt x="1821" y="206"/>
                      </a:lnTo>
                      <a:lnTo>
                        <a:pt x="1817" y="204"/>
                      </a:lnTo>
                      <a:lnTo>
                        <a:pt x="1814" y="204"/>
                      </a:lnTo>
                      <a:lnTo>
                        <a:pt x="1812" y="202"/>
                      </a:lnTo>
                      <a:lnTo>
                        <a:pt x="1810" y="204"/>
                      </a:lnTo>
                      <a:lnTo>
                        <a:pt x="1810" y="206"/>
                      </a:lnTo>
                      <a:lnTo>
                        <a:pt x="1807" y="206"/>
                      </a:lnTo>
                      <a:lnTo>
                        <a:pt x="1807" y="207"/>
                      </a:lnTo>
                      <a:lnTo>
                        <a:pt x="1805" y="207"/>
                      </a:lnTo>
                      <a:lnTo>
                        <a:pt x="1803" y="206"/>
                      </a:lnTo>
                      <a:lnTo>
                        <a:pt x="1802" y="206"/>
                      </a:lnTo>
                      <a:lnTo>
                        <a:pt x="1800" y="207"/>
                      </a:lnTo>
                      <a:lnTo>
                        <a:pt x="1798" y="211"/>
                      </a:lnTo>
                      <a:lnTo>
                        <a:pt x="1796" y="214"/>
                      </a:lnTo>
                      <a:lnTo>
                        <a:pt x="1795" y="213"/>
                      </a:lnTo>
                      <a:lnTo>
                        <a:pt x="1793" y="211"/>
                      </a:lnTo>
                      <a:lnTo>
                        <a:pt x="1791" y="209"/>
                      </a:lnTo>
                      <a:lnTo>
                        <a:pt x="1789" y="209"/>
                      </a:lnTo>
                      <a:lnTo>
                        <a:pt x="1791" y="202"/>
                      </a:lnTo>
                      <a:lnTo>
                        <a:pt x="1789" y="202"/>
                      </a:lnTo>
                      <a:lnTo>
                        <a:pt x="1789" y="201"/>
                      </a:lnTo>
                      <a:lnTo>
                        <a:pt x="1789" y="201"/>
                      </a:lnTo>
                      <a:lnTo>
                        <a:pt x="1788" y="197"/>
                      </a:lnTo>
                      <a:lnTo>
                        <a:pt x="1786" y="195"/>
                      </a:lnTo>
                      <a:lnTo>
                        <a:pt x="1786" y="192"/>
                      </a:lnTo>
                      <a:lnTo>
                        <a:pt x="1786" y="187"/>
                      </a:lnTo>
                      <a:close/>
                      <a:moveTo>
                        <a:pt x="1786" y="235"/>
                      </a:moveTo>
                      <a:lnTo>
                        <a:pt x="1786" y="235"/>
                      </a:lnTo>
                      <a:lnTo>
                        <a:pt x="1791" y="235"/>
                      </a:lnTo>
                      <a:lnTo>
                        <a:pt x="1791" y="235"/>
                      </a:lnTo>
                      <a:lnTo>
                        <a:pt x="1795" y="235"/>
                      </a:lnTo>
                      <a:lnTo>
                        <a:pt x="1795" y="241"/>
                      </a:lnTo>
                      <a:lnTo>
                        <a:pt x="1796" y="244"/>
                      </a:lnTo>
                      <a:lnTo>
                        <a:pt x="1796" y="248"/>
                      </a:lnTo>
                      <a:lnTo>
                        <a:pt x="1798" y="251"/>
                      </a:lnTo>
                      <a:lnTo>
                        <a:pt x="1798" y="256"/>
                      </a:lnTo>
                      <a:lnTo>
                        <a:pt x="1795" y="256"/>
                      </a:lnTo>
                      <a:lnTo>
                        <a:pt x="1795" y="253"/>
                      </a:lnTo>
                      <a:lnTo>
                        <a:pt x="1791" y="253"/>
                      </a:lnTo>
                      <a:lnTo>
                        <a:pt x="1791" y="253"/>
                      </a:lnTo>
                      <a:lnTo>
                        <a:pt x="1789" y="255"/>
                      </a:lnTo>
                      <a:lnTo>
                        <a:pt x="1788" y="256"/>
                      </a:lnTo>
                      <a:lnTo>
                        <a:pt x="1786" y="256"/>
                      </a:lnTo>
                      <a:lnTo>
                        <a:pt x="1786" y="255"/>
                      </a:lnTo>
                      <a:lnTo>
                        <a:pt x="1781" y="255"/>
                      </a:lnTo>
                      <a:lnTo>
                        <a:pt x="1781" y="253"/>
                      </a:lnTo>
                      <a:lnTo>
                        <a:pt x="1779" y="253"/>
                      </a:lnTo>
                      <a:lnTo>
                        <a:pt x="1779" y="249"/>
                      </a:lnTo>
                      <a:lnTo>
                        <a:pt x="1781" y="249"/>
                      </a:lnTo>
                      <a:lnTo>
                        <a:pt x="1782" y="249"/>
                      </a:lnTo>
                      <a:lnTo>
                        <a:pt x="1784" y="248"/>
                      </a:lnTo>
                      <a:lnTo>
                        <a:pt x="1782" y="241"/>
                      </a:lnTo>
                      <a:lnTo>
                        <a:pt x="1781" y="241"/>
                      </a:lnTo>
                      <a:lnTo>
                        <a:pt x="1781" y="241"/>
                      </a:lnTo>
                      <a:lnTo>
                        <a:pt x="1781" y="239"/>
                      </a:lnTo>
                      <a:lnTo>
                        <a:pt x="1779" y="239"/>
                      </a:lnTo>
                      <a:lnTo>
                        <a:pt x="1781" y="235"/>
                      </a:lnTo>
                      <a:lnTo>
                        <a:pt x="1779" y="235"/>
                      </a:lnTo>
                      <a:lnTo>
                        <a:pt x="1779" y="234"/>
                      </a:lnTo>
                      <a:lnTo>
                        <a:pt x="1786" y="235"/>
                      </a:lnTo>
                      <a:close/>
                      <a:moveTo>
                        <a:pt x="4805" y="17"/>
                      </a:moveTo>
                      <a:lnTo>
                        <a:pt x="4805" y="19"/>
                      </a:lnTo>
                      <a:lnTo>
                        <a:pt x="4807" y="19"/>
                      </a:lnTo>
                      <a:lnTo>
                        <a:pt x="4807" y="19"/>
                      </a:lnTo>
                      <a:lnTo>
                        <a:pt x="4807" y="21"/>
                      </a:lnTo>
                      <a:lnTo>
                        <a:pt x="4814" y="21"/>
                      </a:lnTo>
                      <a:lnTo>
                        <a:pt x="4814" y="22"/>
                      </a:lnTo>
                      <a:lnTo>
                        <a:pt x="4816" y="22"/>
                      </a:lnTo>
                      <a:lnTo>
                        <a:pt x="4819" y="24"/>
                      </a:lnTo>
                      <a:lnTo>
                        <a:pt x="4821" y="24"/>
                      </a:lnTo>
                      <a:lnTo>
                        <a:pt x="4823" y="24"/>
                      </a:lnTo>
                      <a:lnTo>
                        <a:pt x="4823" y="22"/>
                      </a:lnTo>
                      <a:lnTo>
                        <a:pt x="4830" y="22"/>
                      </a:lnTo>
                      <a:lnTo>
                        <a:pt x="4830" y="22"/>
                      </a:lnTo>
                      <a:lnTo>
                        <a:pt x="4835" y="24"/>
                      </a:lnTo>
                      <a:lnTo>
                        <a:pt x="4835" y="26"/>
                      </a:lnTo>
                      <a:lnTo>
                        <a:pt x="4840" y="26"/>
                      </a:lnTo>
                      <a:lnTo>
                        <a:pt x="4840" y="26"/>
                      </a:lnTo>
                      <a:lnTo>
                        <a:pt x="4844" y="26"/>
                      </a:lnTo>
                      <a:lnTo>
                        <a:pt x="4846" y="26"/>
                      </a:lnTo>
                      <a:lnTo>
                        <a:pt x="4849" y="26"/>
                      </a:lnTo>
                      <a:lnTo>
                        <a:pt x="4851" y="28"/>
                      </a:lnTo>
                      <a:lnTo>
                        <a:pt x="4856" y="28"/>
                      </a:lnTo>
                      <a:lnTo>
                        <a:pt x="4856" y="26"/>
                      </a:lnTo>
                      <a:lnTo>
                        <a:pt x="4858" y="26"/>
                      </a:lnTo>
                      <a:lnTo>
                        <a:pt x="4856" y="22"/>
                      </a:lnTo>
                      <a:lnTo>
                        <a:pt x="4858" y="22"/>
                      </a:lnTo>
                      <a:lnTo>
                        <a:pt x="4856" y="14"/>
                      </a:lnTo>
                      <a:lnTo>
                        <a:pt x="4856" y="14"/>
                      </a:lnTo>
                      <a:lnTo>
                        <a:pt x="4854" y="12"/>
                      </a:lnTo>
                      <a:lnTo>
                        <a:pt x="4854" y="12"/>
                      </a:lnTo>
                      <a:lnTo>
                        <a:pt x="4854" y="12"/>
                      </a:lnTo>
                      <a:lnTo>
                        <a:pt x="4853" y="12"/>
                      </a:lnTo>
                      <a:lnTo>
                        <a:pt x="4853" y="10"/>
                      </a:lnTo>
                      <a:lnTo>
                        <a:pt x="4851" y="10"/>
                      </a:lnTo>
                      <a:lnTo>
                        <a:pt x="4847" y="5"/>
                      </a:lnTo>
                      <a:lnTo>
                        <a:pt x="4844" y="5"/>
                      </a:lnTo>
                      <a:lnTo>
                        <a:pt x="4844" y="3"/>
                      </a:lnTo>
                      <a:lnTo>
                        <a:pt x="4840" y="2"/>
                      </a:lnTo>
                      <a:lnTo>
                        <a:pt x="4839" y="2"/>
                      </a:lnTo>
                      <a:lnTo>
                        <a:pt x="4835" y="2"/>
                      </a:lnTo>
                      <a:lnTo>
                        <a:pt x="4835" y="2"/>
                      </a:lnTo>
                      <a:lnTo>
                        <a:pt x="4833" y="0"/>
                      </a:lnTo>
                      <a:lnTo>
                        <a:pt x="4832" y="0"/>
                      </a:lnTo>
                      <a:lnTo>
                        <a:pt x="4830" y="2"/>
                      </a:lnTo>
                      <a:lnTo>
                        <a:pt x="4828" y="3"/>
                      </a:lnTo>
                      <a:lnTo>
                        <a:pt x="4828" y="3"/>
                      </a:lnTo>
                      <a:lnTo>
                        <a:pt x="4826" y="3"/>
                      </a:lnTo>
                      <a:lnTo>
                        <a:pt x="4823" y="5"/>
                      </a:lnTo>
                      <a:lnTo>
                        <a:pt x="4823" y="5"/>
                      </a:lnTo>
                      <a:lnTo>
                        <a:pt x="4821" y="5"/>
                      </a:lnTo>
                      <a:lnTo>
                        <a:pt x="4821" y="7"/>
                      </a:lnTo>
                      <a:lnTo>
                        <a:pt x="4818" y="7"/>
                      </a:lnTo>
                      <a:lnTo>
                        <a:pt x="4816" y="10"/>
                      </a:lnTo>
                      <a:lnTo>
                        <a:pt x="4814" y="14"/>
                      </a:lnTo>
                      <a:lnTo>
                        <a:pt x="4812" y="15"/>
                      </a:lnTo>
                      <a:lnTo>
                        <a:pt x="4805" y="17"/>
                      </a:lnTo>
                      <a:close/>
                      <a:moveTo>
                        <a:pt x="4565" y="26"/>
                      </a:moveTo>
                      <a:lnTo>
                        <a:pt x="4565" y="29"/>
                      </a:lnTo>
                      <a:lnTo>
                        <a:pt x="4577" y="29"/>
                      </a:lnTo>
                      <a:lnTo>
                        <a:pt x="4579" y="31"/>
                      </a:lnTo>
                      <a:lnTo>
                        <a:pt x="4580" y="33"/>
                      </a:lnTo>
                      <a:lnTo>
                        <a:pt x="4584" y="35"/>
                      </a:lnTo>
                      <a:lnTo>
                        <a:pt x="4584" y="35"/>
                      </a:lnTo>
                      <a:lnTo>
                        <a:pt x="4579" y="35"/>
                      </a:lnTo>
                      <a:lnTo>
                        <a:pt x="4579" y="36"/>
                      </a:lnTo>
                      <a:lnTo>
                        <a:pt x="4577" y="36"/>
                      </a:lnTo>
                      <a:lnTo>
                        <a:pt x="4577" y="38"/>
                      </a:lnTo>
                      <a:lnTo>
                        <a:pt x="4579" y="40"/>
                      </a:lnTo>
                      <a:lnTo>
                        <a:pt x="4580" y="42"/>
                      </a:lnTo>
                      <a:lnTo>
                        <a:pt x="4582" y="42"/>
                      </a:lnTo>
                      <a:lnTo>
                        <a:pt x="4586" y="40"/>
                      </a:lnTo>
                      <a:lnTo>
                        <a:pt x="4586" y="38"/>
                      </a:lnTo>
                      <a:lnTo>
                        <a:pt x="4587" y="38"/>
                      </a:lnTo>
                      <a:lnTo>
                        <a:pt x="4586" y="35"/>
                      </a:lnTo>
                      <a:lnTo>
                        <a:pt x="4591" y="35"/>
                      </a:lnTo>
                      <a:lnTo>
                        <a:pt x="4593" y="35"/>
                      </a:lnTo>
                      <a:lnTo>
                        <a:pt x="4596" y="33"/>
                      </a:lnTo>
                      <a:lnTo>
                        <a:pt x="4596" y="31"/>
                      </a:lnTo>
                      <a:lnTo>
                        <a:pt x="4603" y="31"/>
                      </a:lnTo>
                      <a:lnTo>
                        <a:pt x="4603" y="29"/>
                      </a:lnTo>
                      <a:lnTo>
                        <a:pt x="4605" y="28"/>
                      </a:lnTo>
                      <a:lnTo>
                        <a:pt x="4605" y="26"/>
                      </a:lnTo>
                      <a:lnTo>
                        <a:pt x="4610" y="22"/>
                      </a:lnTo>
                      <a:lnTo>
                        <a:pt x="4610" y="17"/>
                      </a:lnTo>
                      <a:lnTo>
                        <a:pt x="4601" y="17"/>
                      </a:lnTo>
                      <a:lnTo>
                        <a:pt x="4601" y="15"/>
                      </a:lnTo>
                      <a:lnTo>
                        <a:pt x="4600" y="14"/>
                      </a:lnTo>
                      <a:lnTo>
                        <a:pt x="4596" y="12"/>
                      </a:lnTo>
                      <a:lnTo>
                        <a:pt x="4594" y="12"/>
                      </a:lnTo>
                      <a:lnTo>
                        <a:pt x="4591" y="10"/>
                      </a:lnTo>
                      <a:lnTo>
                        <a:pt x="4589" y="7"/>
                      </a:lnTo>
                      <a:lnTo>
                        <a:pt x="4586" y="7"/>
                      </a:lnTo>
                      <a:lnTo>
                        <a:pt x="4586" y="5"/>
                      </a:lnTo>
                      <a:lnTo>
                        <a:pt x="4582" y="5"/>
                      </a:lnTo>
                      <a:lnTo>
                        <a:pt x="4577" y="5"/>
                      </a:lnTo>
                      <a:lnTo>
                        <a:pt x="4572" y="7"/>
                      </a:lnTo>
                      <a:lnTo>
                        <a:pt x="4568" y="8"/>
                      </a:lnTo>
                      <a:lnTo>
                        <a:pt x="4563" y="10"/>
                      </a:lnTo>
                      <a:lnTo>
                        <a:pt x="4561" y="10"/>
                      </a:lnTo>
                      <a:lnTo>
                        <a:pt x="4561" y="12"/>
                      </a:lnTo>
                      <a:lnTo>
                        <a:pt x="4559" y="15"/>
                      </a:lnTo>
                      <a:lnTo>
                        <a:pt x="4559" y="15"/>
                      </a:lnTo>
                      <a:lnTo>
                        <a:pt x="4559" y="21"/>
                      </a:lnTo>
                      <a:lnTo>
                        <a:pt x="4559" y="21"/>
                      </a:lnTo>
                      <a:lnTo>
                        <a:pt x="4559" y="24"/>
                      </a:lnTo>
                      <a:lnTo>
                        <a:pt x="4563" y="24"/>
                      </a:lnTo>
                      <a:lnTo>
                        <a:pt x="4565" y="26"/>
                      </a:lnTo>
                      <a:close/>
                      <a:moveTo>
                        <a:pt x="1362" y="118"/>
                      </a:moveTo>
                      <a:lnTo>
                        <a:pt x="1362" y="118"/>
                      </a:lnTo>
                      <a:lnTo>
                        <a:pt x="1363" y="117"/>
                      </a:lnTo>
                      <a:lnTo>
                        <a:pt x="1363" y="117"/>
                      </a:lnTo>
                      <a:lnTo>
                        <a:pt x="1363" y="115"/>
                      </a:lnTo>
                      <a:lnTo>
                        <a:pt x="1363" y="113"/>
                      </a:lnTo>
                      <a:lnTo>
                        <a:pt x="1362" y="111"/>
                      </a:lnTo>
                      <a:lnTo>
                        <a:pt x="1360" y="111"/>
                      </a:lnTo>
                      <a:lnTo>
                        <a:pt x="1360" y="110"/>
                      </a:lnTo>
                      <a:lnTo>
                        <a:pt x="1362" y="108"/>
                      </a:lnTo>
                      <a:lnTo>
                        <a:pt x="1362" y="108"/>
                      </a:lnTo>
                      <a:lnTo>
                        <a:pt x="1363" y="108"/>
                      </a:lnTo>
                      <a:lnTo>
                        <a:pt x="1362" y="101"/>
                      </a:lnTo>
                      <a:lnTo>
                        <a:pt x="1362" y="99"/>
                      </a:lnTo>
                      <a:lnTo>
                        <a:pt x="1362" y="99"/>
                      </a:lnTo>
                      <a:lnTo>
                        <a:pt x="1360" y="99"/>
                      </a:lnTo>
                      <a:lnTo>
                        <a:pt x="1358" y="99"/>
                      </a:lnTo>
                      <a:lnTo>
                        <a:pt x="1355" y="98"/>
                      </a:lnTo>
                      <a:lnTo>
                        <a:pt x="1351" y="99"/>
                      </a:lnTo>
                      <a:lnTo>
                        <a:pt x="1351" y="101"/>
                      </a:lnTo>
                      <a:lnTo>
                        <a:pt x="1341" y="99"/>
                      </a:lnTo>
                      <a:lnTo>
                        <a:pt x="1339" y="98"/>
                      </a:lnTo>
                      <a:lnTo>
                        <a:pt x="1337" y="98"/>
                      </a:lnTo>
                      <a:lnTo>
                        <a:pt x="1337" y="98"/>
                      </a:lnTo>
                      <a:lnTo>
                        <a:pt x="1334" y="94"/>
                      </a:lnTo>
                      <a:lnTo>
                        <a:pt x="1334" y="92"/>
                      </a:lnTo>
                      <a:lnTo>
                        <a:pt x="1330" y="89"/>
                      </a:lnTo>
                      <a:lnTo>
                        <a:pt x="1329" y="87"/>
                      </a:lnTo>
                      <a:lnTo>
                        <a:pt x="1330" y="85"/>
                      </a:lnTo>
                      <a:lnTo>
                        <a:pt x="1330" y="85"/>
                      </a:lnTo>
                      <a:lnTo>
                        <a:pt x="1329" y="85"/>
                      </a:lnTo>
                      <a:lnTo>
                        <a:pt x="1327" y="84"/>
                      </a:lnTo>
                      <a:lnTo>
                        <a:pt x="1327" y="92"/>
                      </a:lnTo>
                      <a:lnTo>
                        <a:pt x="1323" y="91"/>
                      </a:lnTo>
                      <a:lnTo>
                        <a:pt x="1322" y="91"/>
                      </a:lnTo>
                      <a:lnTo>
                        <a:pt x="1316" y="91"/>
                      </a:lnTo>
                      <a:lnTo>
                        <a:pt x="1315" y="87"/>
                      </a:lnTo>
                      <a:lnTo>
                        <a:pt x="1311" y="82"/>
                      </a:lnTo>
                      <a:lnTo>
                        <a:pt x="1309" y="78"/>
                      </a:lnTo>
                      <a:lnTo>
                        <a:pt x="1308" y="75"/>
                      </a:lnTo>
                      <a:lnTo>
                        <a:pt x="1306" y="70"/>
                      </a:lnTo>
                      <a:lnTo>
                        <a:pt x="1304" y="64"/>
                      </a:lnTo>
                      <a:lnTo>
                        <a:pt x="1301" y="64"/>
                      </a:lnTo>
                      <a:lnTo>
                        <a:pt x="1299" y="63"/>
                      </a:lnTo>
                      <a:lnTo>
                        <a:pt x="1297" y="61"/>
                      </a:lnTo>
                      <a:lnTo>
                        <a:pt x="1297" y="57"/>
                      </a:lnTo>
                      <a:lnTo>
                        <a:pt x="1297" y="56"/>
                      </a:lnTo>
                      <a:lnTo>
                        <a:pt x="1297" y="52"/>
                      </a:lnTo>
                      <a:lnTo>
                        <a:pt x="1297" y="52"/>
                      </a:lnTo>
                      <a:lnTo>
                        <a:pt x="1295" y="49"/>
                      </a:lnTo>
                      <a:lnTo>
                        <a:pt x="1292" y="45"/>
                      </a:lnTo>
                      <a:lnTo>
                        <a:pt x="1292" y="43"/>
                      </a:lnTo>
                      <a:lnTo>
                        <a:pt x="1285" y="43"/>
                      </a:lnTo>
                      <a:lnTo>
                        <a:pt x="1283" y="43"/>
                      </a:lnTo>
                      <a:lnTo>
                        <a:pt x="1280" y="42"/>
                      </a:lnTo>
                      <a:lnTo>
                        <a:pt x="1276" y="42"/>
                      </a:lnTo>
                      <a:lnTo>
                        <a:pt x="1274" y="42"/>
                      </a:lnTo>
                      <a:lnTo>
                        <a:pt x="1273" y="43"/>
                      </a:lnTo>
                      <a:lnTo>
                        <a:pt x="1267" y="45"/>
                      </a:lnTo>
                      <a:lnTo>
                        <a:pt x="1267" y="43"/>
                      </a:lnTo>
                      <a:lnTo>
                        <a:pt x="1267" y="42"/>
                      </a:lnTo>
                      <a:lnTo>
                        <a:pt x="1266" y="40"/>
                      </a:lnTo>
                      <a:lnTo>
                        <a:pt x="1264" y="40"/>
                      </a:lnTo>
                      <a:lnTo>
                        <a:pt x="1262" y="45"/>
                      </a:lnTo>
                      <a:lnTo>
                        <a:pt x="1260" y="49"/>
                      </a:lnTo>
                      <a:lnTo>
                        <a:pt x="1259" y="49"/>
                      </a:lnTo>
                      <a:lnTo>
                        <a:pt x="1259" y="56"/>
                      </a:lnTo>
                      <a:lnTo>
                        <a:pt x="1250" y="59"/>
                      </a:lnTo>
                      <a:lnTo>
                        <a:pt x="1248" y="54"/>
                      </a:lnTo>
                      <a:lnTo>
                        <a:pt x="1247" y="54"/>
                      </a:lnTo>
                      <a:lnTo>
                        <a:pt x="1247" y="52"/>
                      </a:lnTo>
                      <a:lnTo>
                        <a:pt x="1248" y="49"/>
                      </a:lnTo>
                      <a:lnTo>
                        <a:pt x="1250" y="47"/>
                      </a:lnTo>
                      <a:lnTo>
                        <a:pt x="1252" y="45"/>
                      </a:lnTo>
                      <a:lnTo>
                        <a:pt x="1252" y="43"/>
                      </a:lnTo>
                      <a:lnTo>
                        <a:pt x="1253" y="40"/>
                      </a:lnTo>
                      <a:lnTo>
                        <a:pt x="1253" y="40"/>
                      </a:lnTo>
                      <a:lnTo>
                        <a:pt x="1253" y="38"/>
                      </a:lnTo>
                      <a:lnTo>
                        <a:pt x="1255" y="36"/>
                      </a:lnTo>
                      <a:lnTo>
                        <a:pt x="1255" y="35"/>
                      </a:lnTo>
                      <a:lnTo>
                        <a:pt x="1253" y="35"/>
                      </a:lnTo>
                      <a:lnTo>
                        <a:pt x="1252" y="35"/>
                      </a:lnTo>
                      <a:lnTo>
                        <a:pt x="1250" y="35"/>
                      </a:lnTo>
                      <a:lnTo>
                        <a:pt x="1250" y="31"/>
                      </a:lnTo>
                      <a:lnTo>
                        <a:pt x="1247" y="29"/>
                      </a:lnTo>
                      <a:lnTo>
                        <a:pt x="1247" y="28"/>
                      </a:lnTo>
                      <a:lnTo>
                        <a:pt x="1245" y="26"/>
                      </a:lnTo>
                      <a:lnTo>
                        <a:pt x="1245" y="22"/>
                      </a:lnTo>
                      <a:lnTo>
                        <a:pt x="1243" y="22"/>
                      </a:lnTo>
                      <a:lnTo>
                        <a:pt x="1243" y="22"/>
                      </a:lnTo>
                      <a:lnTo>
                        <a:pt x="1240" y="22"/>
                      </a:lnTo>
                      <a:lnTo>
                        <a:pt x="1238" y="22"/>
                      </a:lnTo>
                      <a:lnTo>
                        <a:pt x="1238" y="21"/>
                      </a:lnTo>
                      <a:lnTo>
                        <a:pt x="1236" y="19"/>
                      </a:lnTo>
                      <a:lnTo>
                        <a:pt x="1234" y="19"/>
                      </a:lnTo>
                      <a:lnTo>
                        <a:pt x="1231" y="19"/>
                      </a:lnTo>
                      <a:lnTo>
                        <a:pt x="1231" y="22"/>
                      </a:lnTo>
                      <a:lnTo>
                        <a:pt x="1231" y="26"/>
                      </a:lnTo>
                      <a:lnTo>
                        <a:pt x="1227" y="28"/>
                      </a:lnTo>
                      <a:lnTo>
                        <a:pt x="1226" y="28"/>
                      </a:lnTo>
                      <a:lnTo>
                        <a:pt x="1226" y="35"/>
                      </a:lnTo>
                      <a:lnTo>
                        <a:pt x="1217" y="33"/>
                      </a:lnTo>
                      <a:lnTo>
                        <a:pt x="1217" y="29"/>
                      </a:lnTo>
                      <a:lnTo>
                        <a:pt x="1215" y="26"/>
                      </a:lnTo>
                      <a:lnTo>
                        <a:pt x="1213" y="24"/>
                      </a:lnTo>
                      <a:lnTo>
                        <a:pt x="1210" y="22"/>
                      </a:lnTo>
                      <a:lnTo>
                        <a:pt x="1206" y="21"/>
                      </a:lnTo>
                      <a:lnTo>
                        <a:pt x="1205" y="19"/>
                      </a:lnTo>
                      <a:lnTo>
                        <a:pt x="1201" y="15"/>
                      </a:lnTo>
                      <a:lnTo>
                        <a:pt x="1198" y="17"/>
                      </a:lnTo>
                      <a:lnTo>
                        <a:pt x="1196" y="17"/>
                      </a:lnTo>
                      <a:lnTo>
                        <a:pt x="1196" y="19"/>
                      </a:lnTo>
                      <a:lnTo>
                        <a:pt x="1196" y="22"/>
                      </a:lnTo>
                      <a:lnTo>
                        <a:pt x="1196" y="26"/>
                      </a:lnTo>
                      <a:lnTo>
                        <a:pt x="1196" y="26"/>
                      </a:lnTo>
                      <a:lnTo>
                        <a:pt x="1194" y="33"/>
                      </a:lnTo>
                      <a:lnTo>
                        <a:pt x="1196" y="33"/>
                      </a:lnTo>
                      <a:lnTo>
                        <a:pt x="1196" y="35"/>
                      </a:lnTo>
                      <a:lnTo>
                        <a:pt x="1196" y="35"/>
                      </a:lnTo>
                      <a:lnTo>
                        <a:pt x="1196" y="40"/>
                      </a:lnTo>
                      <a:lnTo>
                        <a:pt x="1196" y="40"/>
                      </a:lnTo>
                      <a:lnTo>
                        <a:pt x="1196" y="42"/>
                      </a:lnTo>
                      <a:lnTo>
                        <a:pt x="1196" y="43"/>
                      </a:lnTo>
                      <a:lnTo>
                        <a:pt x="1194" y="45"/>
                      </a:lnTo>
                      <a:lnTo>
                        <a:pt x="1194" y="47"/>
                      </a:lnTo>
                      <a:lnTo>
                        <a:pt x="1192" y="45"/>
                      </a:lnTo>
                      <a:lnTo>
                        <a:pt x="1191" y="45"/>
                      </a:lnTo>
                      <a:lnTo>
                        <a:pt x="1189" y="43"/>
                      </a:lnTo>
                      <a:lnTo>
                        <a:pt x="1189" y="43"/>
                      </a:lnTo>
                      <a:lnTo>
                        <a:pt x="1184" y="42"/>
                      </a:lnTo>
                      <a:lnTo>
                        <a:pt x="1184" y="40"/>
                      </a:lnTo>
                      <a:lnTo>
                        <a:pt x="1180" y="40"/>
                      </a:lnTo>
                      <a:lnTo>
                        <a:pt x="1180" y="38"/>
                      </a:lnTo>
                      <a:lnTo>
                        <a:pt x="1178" y="36"/>
                      </a:lnTo>
                      <a:lnTo>
                        <a:pt x="1175" y="35"/>
                      </a:lnTo>
                      <a:lnTo>
                        <a:pt x="1173" y="29"/>
                      </a:lnTo>
                      <a:lnTo>
                        <a:pt x="1171" y="29"/>
                      </a:lnTo>
                      <a:lnTo>
                        <a:pt x="1173" y="22"/>
                      </a:lnTo>
                      <a:lnTo>
                        <a:pt x="1175" y="22"/>
                      </a:lnTo>
                      <a:lnTo>
                        <a:pt x="1173" y="8"/>
                      </a:lnTo>
                      <a:lnTo>
                        <a:pt x="1171" y="8"/>
                      </a:lnTo>
                      <a:lnTo>
                        <a:pt x="1170" y="7"/>
                      </a:lnTo>
                      <a:lnTo>
                        <a:pt x="1166" y="7"/>
                      </a:lnTo>
                      <a:lnTo>
                        <a:pt x="1163" y="7"/>
                      </a:lnTo>
                      <a:lnTo>
                        <a:pt x="1159" y="7"/>
                      </a:lnTo>
                      <a:lnTo>
                        <a:pt x="1159" y="10"/>
                      </a:lnTo>
                      <a:lnTo>
                        <a:pt x="1157" y="12"/>
                      </a:lnTo>
                      <a:lnTo>
                        <a:pt x="1156" y="14"/>
                      </a:lnTo>
                      <a:lnTo>
                        <a:pt x="1152" y="15"/>
                      </a:lnTo>
                      <a:lnTo>
                        <a:pt x="1151" y="15"/>
                      </a:lnTo>
                      <a:lnTo>
                        <a:pt x="1149" y="19"/>
                      </a:lnTo>
                      <a:lnTo>
                        <a:pt x="1147" y="19"/>
                      </a:lnTo>
                      <a:lnTo>
                        <a:pt x="1145" y="21"/>
                      </a:lnTo>
                      <a:lnTo>
                        <a:pt x="1135" y="21"/>
                      </a:lnTo>
                      <a:lnTo>
                        <a:pt x="1135" y="22"/>
                      </a:lnTo>
                      <a:lnTo>
                        <a:pt x="1133" y="22"/>
                      </a:lnTo>
                      <a:lnTo>
                        <a:pt x="1133" y="21"/>
                      </a:lnTo>
                      <a:lnTo>
                        <a:pt x="1133" y="21"/>
                      </a:lnTo>
                      <a:lnTo>
                        <a:pt x="1131" y="21"/>
                      </a:lnTo>
                      <a:lnTo>
                        <a:pt x="1131" y="22"/>
                      </a:lnTo>
                      <a:lnTo>
                        <a:pt x="1128" y="22"/>
                      </a:lnTo>
                      <a:lnTo>
                        <a:pt x="1128" y="22"/>
                      </a:lnTo>
                      <a:lnTo>
                        <a:pt x="1126" y="22"/>
                      </a:lnTo>
                      <a:lnTo>
                        <a:pt x="1126" y="24"/>
                      </a:lnTo>
                      <a:lnTo>
                        <a:pt x="1123" y="24"/>
                      </a:lnTo>
                      <a:lnTo>
                        <a:pt x="1123" y="26"/>
                      </a:lnTo>
                      <a:lnTo>
                        <a:pt x="1117" y="26"/>
                      </a:lnTo>
                      <a:lnTo>
                        <a:pt x="1117" y="28"/>
                      </a:lnTo>
                      <a:lnTo>
                        <a:pt x="1116" y="29"/>
                      </a:lnTo>
                      <a:lnTo>
                        <a:pt x="1112" y="31"/>
                      </a:lnTo>
                      <a:lnTo>
                        <a:pt x="1112" y="35"/>
                      </a:lnTo>
                      <a:lnTo>
                        <a:pt x="1110" y="35"/>
                      </a:lnTo>
                      <a:lnTo>
                        <a:pt x="1110" y="36"/>
                      </a:lnTo>
                      <a:lnTo>
                        <a:pt x="1110" y="36"/>
                      </a:lnTo>
                      <a:lnTo>
                        <a:pt x="1112" y="38"/>
                      </a:lnTo>
                      <a:lnTo>
                        <a:pt x="1112" y="40"/>
                      </a:lnTo>
                      <a:lnTo>
                        <a:pt x="1112" y="42"/>
                      </a:lnTo>
                      <a:lnTo>
                        <a:pt x="1110" y="43"/>
                      </a:lnTo>
                      <a:lnTo>
                        <a:pt x="1110" y="45"/>
                      </a:lnTo>
                      <a:lnTo>
                        <a:pt x="1109" y="45"/>
                      </a:lnTo>
                      <a:lnTo>
                        <a:pt x="1109" y="45"/>
                      </a:lnTo>
                      <a:lnTo>
                        <a:pt x="1107" y="45"/>
                      </a:lnTo>
                      <a:lnTo>
                        <a:pt x="1105" y="45"/>
                      </a:lnTo>
                      <a:lnTo>
                        <a:pt x="1103" y="47"/>
                      </a:lnTo>
                      <a:lnTo>
                        <a:pt x="1103" y="47"/>
                      </a:lnTo>
                      <a:lnTo>
                        <a:pt x="1103" y="49"/>
                      </a:lnTo>
                      <a:lnTo>
                        <a:pt x="1100" y="52"/>
                      </a:lnTo>
                      <a:lnTo>
                        <a:pt x="1100" y="54"/>
                      </a:lnTo>
                      <a:lnTo>
                        <a:pt x="1096" y="54"/>
                      </a:lnTo>
                      <a:lnTo>
                        <a:pt x="1096" y="56"/>
                      </a:lnTo>
                      <a:lnTo>
                        <a:pt x="1095" y="57"/>
                      </a:lnTo>
                      <a:lnTo>
                        <a:pt x="1093" y="57"/>
                      </a:lnTo>
                      <a:lnTo>
                        <a:pt x="1095" y="61"/>
                      </a:lnTo>
                      <a:lnTo>
                        <a:pt x="1095" y="64"/>
                      </a:lnTo>
                      <a:lnTo>
                        <a:pt x="1102" y="64"/>
                      </a:lnTo>
                      <a:lnTo>
                        <a:pt x="1102" y="64"/>
                      </a:lnTo>
                      <a:lnTo>
                        <a:pt x="1105" y="64"/>
                      </a:lnTo>
                      <a:lnTo>
                        <a:pt x="1109" y="64"/>
                      </a:lnTo>
                      <a:lnTo>
                        <a:pt x="1109" y="63"/>
                      </a:lnTo>
                      <a:lnTo>
                        <a:pt x="1110" y="61"/>
                      </a:lnTo>
                      <a:lnTo>
                        <a:pt x="1114" y="61"/>
                      </a:lnTo>
                      <a:lnTo>
                        <a:pt x="1114" y="61"/>
                      </a:lnTo>
                      <a:lnTo>
                        <a:pt x="1114" y="63"/>
                      </a:lnTo>
                      <a:lnTo>
                        <a:pt x="1112" y="63"/>
                      </a:lnTo>
                      <a:lnTo>
                        <a:pt x="1112" y="64"/>
                      </a:lnTo>
                      <a:lnTo>
                        <a:pt x="1114" y="64"/>
                      </a:lnTo>
                      <a:lnTo>
                        <a:pt x="1117" y="64"/>
                      </a:lnTo>
                      <a:lnTo>
                        <a:pt x="1117" y="66"/>
                      </a:lnTo>
                      <a:lnTo>
                        <a:pt x="1114" y="66"/>
                      </a:lnTo>
                      <a:lnTo>
                        <a:pt x="1109" y="68"/>
                      </a:lnTo>
                      <a:lnTo>
                        <a:pt x="1109" y="68"/>
                      </a:lnTo>
                      <a:lnTo>
                        <a:pt x="1109" y="68"/>
                      </a:lnTo>
                      <a:lnTo>
                        <a:pt x="1109" y="68"/>
                      </a:lnTo>
                      <a:lnTo>
                        <a:pt x="1109" y="71"/>
                      </a:lnTo>
                      <a:lnTo>
                        <a:pt x="1121" y="71"/>
                      </a:lnTo>
                      <a:lnTo>
                        <a:pt x="1123" y="70"/>
                      </a:lnTo>
                      <a:lnTo>
                        <a:pt x="1123" y="70"/>
                      </a:lnTo>
                      <a:lnTo>
                        <a:pt x="1123" y="68"/>
                      </a:lnTo>
                      <a:lnTo>
                        <a:pt x="1123" y="66"/>
                      </a:lnTo>
                      <a:lnTo>
                        <a:pt x="1123" y="66"/>
                      </a:lnTo>
                      <a:lnTo>
                        <a:pt x="1123" y="64"/>
                      </a:lnTo>
                      <a:lnTo>
                        <a:pt x="1124" y="64"/>
                      </a:lnTo>
                      <a:lnTo>
                        <a:pt x="1124" y="66"/>
                      </a:lnTo>
                      <a:lnTo>
                        <a:pt x="1137" y="68"/>
                      </a:lnTo>
                      <a:lnTo>
                        <a:pt x="1138" y="66"/>
                      </a:lnTo>
                      <a:lnTo>
                        <a:pt x="1142" y="64"/>
                      </a:lnTo>
                      <a:lnTo>
                        <a:pt x="1142" y="64"/>
                      </a:lnTo>
                      <a:lnTo>
                        <a:pt x="1147" y="64"/>
                      </a:lnTo>
                      <a:lnTo>
                        <a:pt x="1147" y="63"/>
                      </a:lnTo>
                      <a:lnTo>
                        <a:pt x="1152" y="63"/>
                      </a:lnTo>
                      <a:lnTo>
                        <a:pt x="1156" y="63"/>
                      </a:lnTo>
                      <a:lnTo>
                        <a:pt x="1157" y="64"/>
                      </a:lnTo>
                      <a:lnTo>
                        <a:pt x="1159" y="64"/>
                      </a:lnTo>
                      <a:lnTo>
                        <a:pt x="1159" y="68"/>
                      </a:lnTo>
                      <a:lnTo>
                        <a:pt x="1154" y="68"/>
                      </a:lnTo>
                      <a:lnTo>
                        <a:pt x="1154" y="66"/>
                      </a:lnTo>
                      <a:lnTo>
                        <a:pt x="1152" y="66"/>
                      </a:lnTo>
                      <a:lnTo>
                        <a:pt x="1152" y="66"/>
                      </a:lnTo>
                      <a:lnTo>
                        <a:pt x="1152" y="66"/>
                      </a:lnTo>
                      <a:lnTo>
                        <a:pt x="1151" y="68"/>
                      </a:lnTo>
                      <a:lnTo>
                        <a:pt x="1149" y="68"/>
                      </a:lnTo>
                      <a:lnTo>
                        <a:pt x="1149" y="66"/>
                      </a:lnTo>
                      <a:lnTo>
                        <a:pt x="1149" y="66"/>
                      </a:lnTo>
                      <a:lnTo>
                        <a:pt x="1147" y="66"/>
                      </a:lnTo>
                      <a:lnTo>
                        <a:pt x="1147" y="68"/>
                      </a:lnTo>
                      <a:lnTo>
                        <a:pt x="1144" y="68"/>
                      </a:lnTo>
                      <a:lnTo>
                        <a:pt x="1144" y="68"/>
                      </a:lnTo>
                      <a:lnTo>
                        <a:pt x="1142" y="70"/>
                      </a:lnTo>
                      <a:lnTo>
                        <a:pt x="1142" y="73"/>
                      </a:lnTo>
                      <a:lnTo>
                        <a:pt x="1135" y="71"/>
                      </a:lnTo>
                      <a:lnTo>
                        <a:pt x="1133" y="71"/>
                      </a:lnTo>
                      <a:lnTo>
                        <a:pt x="1135" y="73"/>
                      </a:lnTo>
                      <a:lnTo>
                        <a:pt x="1133" y="73"/>
                      </a:lnTo>
                      <a:lnTo>
                        <a:pt x="1133" y="71"/>
                      </a:lnTo>
                      <a:lnTo>
                        <a:pt x="1133" y="71"/>
                      </a:lnTo>
                      <a:lnTo>
                        <a:pt x="1133" y="73"/>
                      </a:lnTo>
                      <a:lnTo>
                        <a:pt x="1130" y="73"/>
                      </a:lnTo>
                      <a:lnTo>
                        <a:pt x="1128" y="75"/>
                      </a:lnTo>
                      <a:lnTo>
                        <a:pt x="1112" y="78"/>
                      </a:lnTo>
                      <a:lnTo>
                        <a:pt x="1114" y="82"/>
                      </a:lnTo>
                      <a:lnTo>
                        <a:pt x="1114" y="82"/>
                      </a:lnTo>
                      <a:lnTo>
                        <a:pt x="1116" y="84"/>
                      </a:lnTo>
                      <a:lnTo>
                        <a:pt x="1117" y="85"/>
                      </a:lnTo>
                      <a:lnTo>
                        <a:pt x="1117" y="85"/>
                      </a:lnTo>
                      <a:lnTo>
                        <a:pt x="1121" y="85"/>
                      </a:lnTo>
                      <a:lnTo>
                        <a:pt x="1121" y="87"/>
                      </a:lnTo>
                      <a:lnTo>
                        <a:pt x="1124" y="87"/>
                      </a:lnTo>
                      <a:lnTo>
                        <a:pt x="1126" y="85"/>
                      </a:lnTo>
                      <a:lnTo>
                        <a:pt x="1126" y="84"/>
                      </a:lnTo>
                      <a:lnTo>
                        <a:pt x="1130" y="85"/>
                      </a:lnTo>
                      <a:lnTo>
                        <a:pt x="1133" y="87"/>
                      </a:lnTo>
                      <a:lnTo>
                        <a:pt x="1137" y="89"/>
                      </a:lnTo>
                      <a:lnTo>
                        <a:pt x="1137" y="85"/>
                      </a:lnTo>
                      <a:lnTo>
                        <a:pt x="1147" y="85"/>
                      </a:lnTo>
                      <a:lnTo>
                        <a:pt x="1147" y="85"/>
                      </a:lnTo>
                      <a:lnTo>
                        <a:pt x="1147" y="85"/>
                      </a:lnTo>
                      <a:lnTo>
                        <a:pt x="1151" y="85"/>
                      </a:lnTo>
                      <a:lnTo>
                        <a:pt x="1151" y="85"/>
                      </a:lnTo>
                      <a:lnTo>
                        <a:pt x="1154" y="85"/>
                      </a:lnTo>
                      <a:lnTo>
                        <a:pt x="1156" y="85"/>
                      </a:lnTo>
                      <a:lnTo>
                        <a:pt x="1156" y="87"/>
                      </a:lnTo>
                      <a:lnTo>
                        <a:pt x="1159" y="87"/>
                      </a:lnTo>
                      <a:lnTo>
                        <a:pt x="1163" y="87"/>
                      </a:lnTo>
                      <a:lnTo>
                        <a:pt x="1166" y="85"/>
                      </a:lnTo>
                      <a:lnTo>
                        <a:pt x="1170" y="84"/>
                      </a:lnTo>
                      <a:lnTo>
                        <a:pt x="1171" y="84"/>
                      </a:lnTo>
                      <a:lnTo>
                        <a:pt x="1173" y="84"/>
                      </a:lnTo>
                      <a:lnTo>
                        <a:pt x="1173" y="85"/>
                      </a:lnTo>
                      <a:lnTo>
                        <a:pt x="1173" y="85"/>
                      </a:lnTo>
                      <a:lnTo>
                        <a:pt x="1175" y="87"/>
                      </a:lnTo>
                      <a:lnTo>
                        <a:pt x="1177" y="87"/>
                      </a:lnTo>
                      <a:lnTo>
                        <a:pt x="1178" y="85"/>
                      </a:lnTo>
                      <a:lnTo>
                        <a:pt x="1182" y="85"/>
                      </a:lnTo>
                      <a:lnTo>
                        <a:pt x="1182" y="85"/>
                      </a:lnTo>
                      <a:lnTo>
                        <a:pt x="1184" y="84"/>
                      </a:lnTo>
                      <a:lnTo>
                        <a:pt x="1185" y="84"/>
                      </a:lnTo>
                      <a:lnTo>
                        <a:pt x="1185" y="82"/>
                      </a:lnTo>
                      <a:lnTo>
                        <a:pt x="1189" y="82"/>
                      </a:lnTo>
                      <a:lnTo>
                        <a:pt x="1189" y="84"/>
                      </a:lnTo>
                      <a:lnTo>
                        <a:pt x="1192" y="85"/>
                      </a:lnTo>
                      <a:lnTo>
                        <a:pt x="1192" y="89"/>
                      </a:lnTo>
                      <a:lnTo>
                        <a:pt x="1198" y="89"/>
                      </a:lnTo>
                      <a:lnTo>
                        <a:pt x="1201" y="85"/>
                      </a:lnTo>
                      <a:lnTo>
                        <a:pt x="1206" y="84"/>
                      </a:lnTo>
                      <a:lnTo>
                        <a:pt x="1206" y="85"/>
                      </a:lnTo>
                      <a:lnTo>
                        <a:pt x="1206" y="85"/>
                      </a:lnTo>
                      <a:lnTo>
                        <a:pt x="1208" y="89"/>
                      </a:lnTo>
                      <a:lnTo>
                        <a:pt x="1203" y="89"/>
                      </a:lnTo>
                      <a:lnTo>
                        <a:pt x="1203" y="89"/>
                      </a:lnTo>
                      <a:lnTo>
                        <a:pt x="1201" y="89"/>
                      </a:lnTo>
                      <a:lnTo>
                        <a:pt x="1203" y="94"/>
                      </a:lnTo>
                      <a:lnTo>
                        <a:pt x="1201" y="94"/>
                      </a:lnTo>
                      <a:lnTo>
                        <a:pt x="1198" y="94"/>
                      </a:lnTo>
                      <a:lnTo>
                        <a:pt x="1196" y="98"/>
                      </a:lnTo>
                      <a:lnTo>
                        <a:pt x="1177" y="98"/>
                      </a:lnTo>
                      <a:lnTo>
                        <a:pt x="1177" y="98"/>
                      </a:lnTo>
                      <a:lnTo>
                        <a:pt x="1173" y="96"/>
                      </a:lnTo>
                      <a:lnTo>
                        <a:pt x="1173" y="94"/>
                      </a:lnTo>
                      <a:lnTo>
                        <a:pt x="1173" y="94"/>
                      </a:lnTo>
                      <a:lnTo>
                        <a:pt x="1173" y="96"/>
                      </a:lnTo>
                      <a:lnTo>
                        <a:pt x="1171" y="96"/>
                      </a:lnTo>
                      <a:lnTo>
                        <a:pt x="1163" y="96"/>
                      </a:lnTo>
                      <a:lnTo>
                        <a:pt x="1163" y="98"/>
                      </a:lnTo>
                      <a:lnTo>
                        <a:pt x="1156" y="98"/>
                      </a:lnTo>
                      <a:lnTo>
                        <a:pt x="1154" y="101"/>
                      </a:lnTo>
                      <a:lnTo>
                        <a:pt x="1144" y="103"/>
                      </a:lnTo>
                      <a:lnTo>
                        <a:pt x="1144" y="101"/>
                      </a:lnTo>
                      <a:lnTo>
                        <a:pt x="1137" y="101"/>
                      </a:lnTo>
                      <a:lnTo>
                        <a:pt x="1133" y="103"/>
                      </a:lnTo>
                      <a:lnTo>
                        <a:pt x="1133" y="101"/>
                      </a:lnTo>
                      <a:lnTo>
                        <a:pt x="1128" y="101"/>
                      </a:lnTo>
                      <a:lnTo>
                        <a:pt x="1130" y="108"/>
                      </a:lnTo>
                      <a:lnTo>
                        <a:pt x="1128" y="108"/>
                      </a:lnTo>
                      <a:lnTo>
                        <a:pt x="1126" y="113"/>
                      </a:lnTo>
                      <a:lnTo>
                        <a:pt x="1130" y="113"/>
                      </a:lnTo>
                      <a:lnTo>
                        <a:pt x="1130" y="117"/>
                      </a:lnTo>
                      <a:lnTo>
                        <a:pt x="1133" y="118"/>
                      </a:lnTo>
                      <a:lnTo>
                        <a:pt x="1137" y="120"/>
                      </a:lnTo>
                      <a:lnTo>
                        <a:pt x="1137" y="122"/>
                      </a:lnTo>
                      <a:lnTo>
                        <a:pt x="1137" y="124"/>
                      </a:lnTo>
                      <a:lnTo>
                        <a:pt x="1138" y="124"/>
                      </a:lnTo>
                      <a:lnTo>
                        <a:pt x="1151" y="129"/>
                      </a:lnTo>
                      <a:lnTo>
                        <a:pt x="1156" y="129"/>
                      </a:lnTo>
                      <a:lnTo>
                        <a:pt x="1156" y="127"/>
                      </a:lnTo>
                      <a:lnTo>
                        <a:pt x="1159" y="127"/>
                      </a:lnTo>
                      <a:lnTo>
                        <a:pt x="1163" y="129"/>
                      </a:lnTo>
                      <a:lnTo>
                        <a:pt x="1163" y="131"/>
                      </a:lnTo>
                      <a:lnTo>
                        <a:pt x="1168" y="131"/>
                      </a:lnTo>
                      <a:lnTo>
                        <a:pt x="1168" y="132"/>
                      </a:lnTo>
                      <a:lnTo>
                        <a:pt x="1170" y="134"/>
                      </a:lnTo>
                      <a:lnTo>
                        <a:pt x="1170" y="138"/>
                      </a:lnTo>
                      <a:lnTo>
                        <a:pt x="1170" y="141"/>
                      </a:lnTo>
                      <a:lnTo>
                        <a:pt x="1171" y="143"/>
                      </a:lnTo>
                      <a:lnTo>
                        <a:pt x="1171" y="143"/>
                      </a:lnTo>
                      <a:lnTo>
                        <a:pt x="1171" y="145"/>
                      </a:lnTo>
                      <a:lnTo>
                        <a:pt x="1173" y="145"/>
                      </a:lnTo>
                      <a:lnTo>
                        <a:pt x="1175" y="145"/>
                      </a:lnTo>
                      <a:lnTo>
                        <a:pt x="1178" y="143"/>
                      </a:lnTo>
                      <a:lnTo>
                        <a:pt x="1180" y="143"/>
                      </a:lnTo>
                      <a:lnTo>
                        <a:pt x="1180" y="145"/>
                      </a:lnTo>
                      <a:lnTo>
                        <a:pt x="1180" y="145"/>
                      </a:lnTo>
                      <a:lnTo>
                        <a:pt x="1180" y="145"/>
                      </a:lnTo>
                      <a:lnTo>
                        <a:pt x="1184" y="146"/>
                      </a:lnTo>
                      <a:lnTo>
                        <a:pt x="1187" y="148"/>
                      </a:lnTo>
                      <a:lnTo>
                        <a:pt x="1192" y="146"/>
                      </a:lnTo>
                      <a:lnTo>
                        <a:pt x="1198" y="146"/>
                      </a:lnTo>
                      <a:lnTo>
                        <a:pt x="1198" y="143"/>
                      </a:lnTo>
                      <a:lnTo>
                        <a:pt x="1205" y="143"/>
                      </a:lnTo>
                      <a:lnTo>
                        <a:pt x="1205" y="143"/>
                      </a:lnTo>
                      <a:lnTo>
                        <a:pt x="1206" y="143"/>
                      </a:lnTo>
                      <a:lnTo>
                        <a:pt x="1208" y="143"/>
                      </a:lnTo>
                      <a:lnTo>
                        <a:pt x="1208" y="143"/>
                      </a:lnTo>
                      <a:lnTo>
                        <a:pt x="1213" y="143"/>
                      </a:lnTo>
                      <a:lnTo>
                        <a:pt x="1222" y="143"/>
                      </a:lnTo>
                      <a:lnTo>
                        <a:pt x="1222" y="141"/>
                      </a:lnTo>
                      <a:lnTo>
                        <a:pt x="1238" y="139"/>
                      </a:lnTo>
                      <a:lnTo>
                        <a:pt x="1238" y="136"/>
                      </a:lnTo>
                      <a:lnTo>
                        <a:pt x="1238" y="136"/>
                      </a:lnTo>
                      <a:lnTo>
                        <a:pt x="1238" y="134"/>
                      </a:lnTo>
                      <a:lnTo>
                        <a:pt x="1240" y="134"/>
                      </a:lnTo>
                      <a:lnTo>
                        <a:pt x="1241" y="136"/>
                      </a:lnTo>
                      <a:lnTo>
                        <a:pt x="1243" y="136"/>
                      </a:lnTo>
                      <a:lnTo>
                        <a:pt x="1243" y="134"/>
                      </a:lnTo>
                      <a:lnTo>
                        <a:pt x="1245" y="134"/>
                      </a:lnTo>
                      <a:lnTo>
                        <a:pt x="1245" y="132"/>
                      </a:lnTo>
                      <a:lnTo>
                        <a:pt x="1252" y="132"/>
                      </a:lnTo>
                      <a:lnTo>
                        <a:pt x="1252" y="131"/>
                      </a:lnTo>
                      <a:lnTo>
                        <a:pt x="1255" y="131"/>
                      </a:lnTo>
                      <a:lnTo>
                        <a:pt x="1260" y="129"/>
                      </a:lnTo>
                      <a:lnTo>
                        <a:pt x="1264" y="127"/>
                      </a:lnTo>
                      <a:lnTo>
                        <a:pt x="1267" y="125"/>
                      </a:lnTo>
                      <a:lnTo>
                        <a:pt x="1269" y="124"/>
                      </a:lnTo>
                      <a:lnTo>
                        <a:pt x="1271" y="120"/>
                      </a:lnTo>
                      <a:lnTo>
                        <a:pt x="1274" y="118"/>
                      </a:lnTo>
                      <a:lnTo>
                        <a:pt x="1280" y="117"/>
                      </a:lnTo>
                      <a:lnTo>
                        <a:pt x="1283" y="115"/>
                      </a:lnTo>
                      <a:lnTo>
                        <a:pt x="1285" y="111"/>
                      </a:lnTo>
                      <a:lnTo>
                        <a:pt x="1288" y="111"/>
                      </a:lnTo>
                      <a:lnTo>
                        <a:pt x="1288" y="113"/>
                      </a:lnTo>
                      <a:lnTo>
                        <a:pt x="1292" y="113"/>
                      </a:lnTo>
                      <a:lnTo>
                        <a:pt x="1290" y="117"/>
                      </a:lnTo>
                      <a:lnTo>
                        <a:pt x="1288" y="120"/>
                      </a:lnTo>
                      <a:lnTo>
                        <a:pt x="1285" y="122"/>
                      </a:lnTo>
                      <a:lnTo>
                        <a:pt x="1288" y="125"/>
                      </a:lnTo>
                      <a:lnTo>
                        <a:pt x="1292" y="125"/>
                      </a:lnTo>
                      <a:lnTo>
                        <a:pt x="1294" y="127"/>
                      </a:lnTo>
                      <a:lnTo>
                        <a:pt x="1297" y="127"/>
                      </a:lnTo>
                      <a:lnTo>
                        <a:pt x="1301" y="127"/>
                      </a:lnTo>
                      <a:lnTo>
                        <a:pt x="1301" y="132"/>
                      </a:lnTo>
                      <a:lnTo>
                        <a:pt x="1302" y="132"/>
                      </a:lnTo>
                      <a:lnTo>
                        <a:pt x="1304" y="132"/>
                      </a:lnTo>
                      <a:lnTo>
                        <a:pt x="1306" y="132"/>
                      </a:lnTo>
                      <a:lnTo>
                        <a:pt x="1306" y="131"/>
                      </a:lnTo>
                      <a:lnTo>
                        <a:pt x="1306" y="131"/>
                      </a:lnTo>
                      <a:lnTo>
                        <a:pt x="1308" y="131"/>
                      </a:lnTo>
                      <a:lnTo>
                        <a:pt x="1308" y="131"/>
                      </a:lnTo>
                      <a:lnTo>
                        <a:pt x="1311" y="132"/>
                      </a:lnTo>
                      <a:lnTo>
                        <a:pt x="1313" y="134"/>
                      </a:lnTo>
                      <a:lnTo>
                        <a:pt x="1315" y="136"/>
                      </a:lnTo>
                      <a:lnTo>
                        <a:pt x="1316" y="134"/>
                      </a:lnTo>
                      <a:lnTo>
                        <a:pt x="1318" y="134"/>
                      </a:lnTo>
                      <a:lnTo>
                        <a:pt x="1320" y="134"/>
                      </a:lnTo>
                      <a:lnTo>
                        <a:pt x="1322" y="134"/>
                      </a:lnTo>
                      <a:lnTo>
                        <a:pt x="1325" y="138"/>
                      </a:lnTo>
                      <a:lnTo>
                        <a:pt x="1327" y="138"/>
                      </a:lnTo>
                      <a:lnTo>
                        <a:pt x="1327" y="136"/>
                      </a:lnTo>
                      <a:lnTo>
                        <a:pt x="1329" y="136"/>
                      </a:lnTo>
                      <a:lnTo>
                        <a:pt x="1329" y="132"/>
                      </a:lnTo>
                      <a:lnTo>
                        <a:pt x="1336" y="132"/>
                      </a:lnTo>
                      <a:lnTo>
                        <a:pt x="1336" y="134"/>
                      </a:lnTo>
                      <a:lnTo>
                        <a:pt x="1337" y="134"/>
                      </a:lnTo>
                      <a:lnTo>
                        <a:pt x="1339" y="132"/>
                      </a:lnTo>
                      <a:lnTo>
                        <a:pt x="1339" y="131"/>
                      </a:lnTo>
                      <a:lnTo>
                        <a:pt x="1343" y="131"/>
                      </a:lnTo>
                      <a:lnTo>
                        <a:pt x="1344" y="131"/>
                      </a:lnTo>
                      <a:lnTo>
                        <a:pt x="1346" y="129"/>
                      </a:lnTo>
                      <a:lnTo>
                        <a:pt x="1348" y="127"/>
                      </a:lnTo>
                      <a:lnTo>
                        <a:pt x="1348" y="124"/>
                      </a:lnTo>
                      <a:lnTo>
                        <a:pt x="1346" y="124"/>
                      </a:lnTo>
                      <a:lnTo>
                        <a:pt x="1346" y="120"/>
                      </a:lnTo>
                      <a:lnTo>
                        <a:pt x="1337" y="120"/>
                      </a:lnTo>
                      <a:lnTo>
                        <a:pt x="1336" y="124"/>
                      </a:lnTo>
                      <a:lnTo>
                        <a:pt x="1330" y="124"/>
                      </a:lnTo>
                      <a:lnTo>
                        <a:pt x="1330" y="122"/>
                      </a:lnTo>
                      <a:lnTo>
                        <a:pt x="1327" y="122"/>
                      </a:lnTo>
                      <a:lnTo>
                        <a:pt x="1327" y="118"/>
                      </a:lnTo>
                      <a:lnTo>
                        <a:pt x="1325" y="117"/>
                      </a:lnTo>
                      <a:lnTo>
                        <a:pt x="1323" y="117"/>
                      </a:lnTo>
                      <a:lnTo>
                        <a:pt x="1322" y="115"/>
                      </a:lnTo>
                      <a:lnTo>
                        <a:pt x="1322" y="113"/>
                      </a:lnTo>
                      <a:lnTo>
                        <a:pt x="1323" y="113"/>
                      </a:lnTo>
                      <a:lnTo>
                        <a:pt x="1323" y="111"/>
                      </a:lnTo>
                      <a:lnTo>
                        <a:pt x="1327" y="111"/>
                      </a:lnTo>
                      <a:lnTo>
                        <a:pt x="1330" y="113"/>
                      </a:lnTo>
                      <a:lnTo>
                        <a:pt x="1332" y="115"/>
                      </a:lnTo>
                      <a:lnTo>
                        <a:pt x="1334" y="117"/>
                      </a:lnTo>
                      <a:lnTo>
                        <a:pt x="1348" y="118"/>
                      </a:lnTo>
                      <a:lnTo>
                        <a:pt x="1348" y="115"/>
                      </a:lnTo>
                      <a:lnTo>
                        <a:pt x="1343" y="115"/>
                      </a:lnTo>
                      <a:lnTo>
                        <a:pt x="1343" y="113"/>
                      </a:lnTo>
                      <a:lnTo>
                        <a:pt x="1341" y="113"/>
                      </a:lnTo>
                      <a:lnTo>
                        <a:pt x="1341" y="110"/>
                      </a:lnTo>
                      <a:lnTo>
                        <a:pt x="1344" y="110"/>
                      </a:lnTo>
                      <a:lnTo>
                        <a:pt x="1344" y="110"/>
                      </a:lnTo>
                      <a:lnTo>
                        <a:pt x="1346" y="108"/>
                      </a:lnTo>
                      <a:lnTo>
                        <a:pt x="1348" y="108"/>
                      </a:lnTo>
                      <a:lnTo>
                        <a:pt x="1349" y="110"/>
                      </a:lnTo>
                      <a:lnTo>
                        <a:pt x="1353" y="111"/>
                      </a:lnTo>
                      <a:lnTo>
                        <a:pt x="1356" y="113"/>
                      </a:lnTo>
                      <a:lnTo>
                        <a:pt x="1356" y="118"/>
                      </a:lnTo>
                      <a:lnTo>
                        <a:pt x="1362" y="118"/>
                      </a:lnTo>
                      <a:close/>
                      <a:moveTo>
                        <a:pt x="1283" y="26"/>
                      </a:moveTo>
                      <a:lnTo>
                        <a:pt x="1280" y="24"/>
                      </a:lnTo>
                      <a:lnTo>
                        <a:pt x="1276" y="15"/>
                      </a:lnTo>
                      <a:lnTo>
                        <a:pt x="1276" y="15"/>
                      </a:lnTo>
                      <a:lnTo>
                        <a:pt x="1274" y="14"/>
                      </a:lnTo>
                      <a:lnTo>
                        <a:pt x="1273" y="14"/>
                      </a:lnTo>
                      <a:lnTo>
                        <a:pt x="1267" y="7"/>
                      </a:lnTo>
                      <a:lnTo>
                        <a:pt x="1262" y="7"/>
                      </a:lnTo>
                      <a:lnTo>
                        <a:pt x="1262" y="14"/>
                      </a:lnTo>
                      <a:lnTo>
                        <a:pt x="1262" y="14"/>
                      </a:lnTo>
                      <a:lnTo>
                        <a:pt x="1260" y="19"/>
                      </a:lnTo>
                      <a:lnTo>
                        <a:pt x="1262" y="19"/>
                      </a:lnTo>
                      <a:lnTo>
                        <a:pt x="1262" y="26"/>
                      </a:lnTo>
                      <a:lnTo>
                        <a:pt x="1262" y="28"/>
                      </a:lnTo>
                      <a:lnTo>
                        <a:pt x="1264" y="31"/>
                      </a:lnTo>
                      <a:lnTo>
                        <a:pt x="1264" y="35"/>
                      </a:lnTo>
                      <a:lnTo>
                        <a:pt x="1267" y="35"/>
                      </a:lnTo>
                      <a:lnTo>
                        <a:pt x="1273" y="36"/>
                      </a:lnTo>
                      <a:lnTo>
                        <a:pt x="1276" y="36"/>
                      </a:lnTo>
                      <a:lnTo>
                        <a:pt x="1276" y="36"/>
                      </a:lnTo>
                      <a:lnTo>
                        <a:pt x="1278" y="36"/>
                      </a:lnTo>
                      <a:lnTo>
                        <a:pt x="1280" y="40"/>
                      </a:lnTo>
                      <a:lnTo>
                        <a:pt x="1283" y="40"/>
                      </a:lnTo>
                      <a:lnTo>
                        <a:pt x="1283" y="40"/>
                      </a:lnTo>
                      <a:lnTo>
                        <a:pt x="1285" y="40"/>
                      </a:lnTo>
                      <a:lnTo>
                        <a:pt x="1288" y="40"/>
                      </a:lnTo>
                      <a:lnTo>
                        <a:pt x="1288" y="36"/>
                      </a:lnTo>
                      <a:lnTo>
                        <a:pt x="1288" y="33"/>
                      </a:lnTo>
                      <a:lnTo>
                        <a:pt x="1287" y="31"/>
                      </a:lnTo>
                      <a:lnTo>
                        <a:pt x="1285" y="29"/>
                      </a:lnTo>
                      <a:lnTo>
                        <a:pt x="1285" y="28"/>
                      </a:lnTo>
                      <a:lnTo>
                        <a:pt x="1283" y="26"/>
                      </a:lnTo>
                      <a:close/>
                      <a:moveTo>
                        <a:pt x="3818" y="22"/>
                      </a:moveTo>
                      <a:lnTo>
                        <a:pt x="3825" y="22"/>
                      </a:lnTo>
                      <a:lnTo>
                        <a:pt x="3825" y="10"/>
                      </a:lnTo>
                      <a:lnTo>
                        <a:pt x="3823" y="10"/>
                      </a:lnTo>
                      <a:lnTo>
                        <a:pt x="3823" y="10"/>
                      </a:lnTo>
                      <a:lnTo>
                        <a:pt x="3821" y="8"/>
                      </a:lnTo>
                      <a:lnTo>
                        <a:pt x="3818" y="8"/>
                      </a:lnTo>
                      <a:lnTo>
                        <a:pt x="3816" y="10"/>
                      </a:lnTo>
                      <a:lnTo>
                        <a:pt x="3816" y="10"/>
                      </a:lnTo>
                      <a:lnTo>
                        <a:pt x="3816" y="12"/>
                      </a:lnTo>
                      <a:lnTo>
                        <a:pt x="3816" y="15"/>
                      </a:lnTo>
                      <a:lnTo>
                        <a:pt x="3816" y="17"/>
                      </a:lnTo>
                      <a:lnTo>
                        <a:pt x="3814" y="17"/>
                      </a:lnTo>
                      <a:lnTo>
                        <a:pt x="3812" y="19"/>
                      </a:lnTo>
                      <a:lnTo>
                        <a:pt x="3812" y="21"/>
                      </a:lnTo>
                      <a:lnTo>
                        <a:pt x="3812" y="22"/>
                      </a:lnTo>
                      <a:lnTo>
                        <a:pt x="3816" y="24"/>
                      </a:lnTo>
                      <a:lnTo>
                        <a:pt x="3818" y="22"/>
                      </a:lnTo>
                      <a:close/>
                      <a:moveTo>
                        <a:pt x="1414" y="15"/>
                      </a:moveTo>
                      <a:lnTo>
                        <a:pt x="1419" y="15"/>
                      </a:lnTo>
                      <a:lnTo>
                        <a:pt x="1419" y="12"/>
                      </a:lnTo>
                      <a:lnTo>
                        <a:pt x="1419" y="12"/>
                      </a:lnTo>
                      <a:lnTo>
                        <a:pt x="1419" y="12"/>
                      </a:lnTo>
                      <a:lnTo>
                        <a:pt x="1418" y="10"/>
                      </a:lnTo>
                      <a:lnTo>
                        <a:pt x="1416" y="10"/>
                      </a:lnTo>
                      <a:lnTo>
                        <a:pt x="1416" y="12"/>
                      </a:lnTo>
                      <a:lnTo>
                        <a:pt x="1414" y="12"/>
                      </a:lnTo>
                      <a:lnTo>
                        <a:pt x="1414" y="15"/>
                      </a:lnTo>
                      <a:close/>
                      <a:moveTo>
                        <a:pt x="2493" y="59"/>
                      </a:moveTo>
                      <a:lnTo>
                        <a:pt x="2501" y="59"/>
                      </a:lnTo>
                      <a:lnTo>
                        <a:pt x="2501" y="57"/>
                      </a:lnTo>
                      <a:lnTo>
                        <a:pt x="2501" y="57"/>
                      </a:lnTo>
                      <a:lnTo>
                        <a:pt x="2501" y="57"/>
                      </a:lnTo>
                      <a:lnTo>
                        <a:pt x="2501" y="56"/>
                      </a:lnTo>
                      <a:lnTo>
                        <a:pt x="2500" y="56"/>
                      </a:lnTo>
                      <a:lnTo>
                        <a:pt x="2498" y="54"/>
                      </a:lnTo>
                      <a:lnTo>
                        <a:pt x="2496" y="54"/>
                      </a:lnTo>
                      <a:lnTo>
                        <a:pt x="2493" y="52"/>
                      </a:lnTo>
                      <a:lnTo>
                        <a:pt x="2495" y="50"/>
                      </a:lnTo>
                      <a:lnTo>
                        <a:pt x="2496" y="50"/>
                      </a:lnTo>
                      <a:lnTo>
                        <a:pt x="2498" y="49"/>
                      </a:lnTo>
                      <a:lnTo>
                        <a:pt x="2498" y="47"/>
                      </a:lnTo>
                      <a:lnTo>
                        <a:pt x="2495" y="45"/>
                      </a:lnTo>
                      <a:lnTo>
                        <a:pt x="2491" y="45"/>
                      </a:lnTo>
                      <a:lnTo>
                        <a:pt x="2488" y="43"/>
                      </a:lnTo>
                      <a:lnTo>
                        <a:pt x="2484" y="42"/>
                      </a:lnTo>
                      <a:lnTo>
                        <a:pt x="2484" y="40"/>
                      </a:lnTo>
                      <a:lnTo>
                        <a:pt x="2482" y="40"/>
                      </a:lnTo>
                      <a:lnTo>
                        <a:pt x="2482" y="40"/>
                      </a:lnTo>
                      <a:lnTo>
                        <a:pt x="2488" y="40"/>
                      </a:lnTo>
                      <a:lnTo>
                        <a:pt x="2489" y="40"/>
                      </a:lnTo>
                      <a:lnTo>
                        <a:pt x="2491" y="43"/>
                      </a:lnTo>
                      <a:lnTo>
                        <a:pt x="2495" y="43"/>
                      </a:lnTo>
                      <a:lnTo>
                        <a:pt x="2496" y="42"/>
                      </a:lnTo>
                      <a:lnTo>
                        <a:pt x="2498" y="40"/>
                      </a:lnTo>
                      <a:lnTo>
                        <a:pt x="2498" y="40"/>
                      </a:lnTo>
                      <a:lnTo>
                        <a:pt x="2498" y="36"/>
                      </a:lnTo>
                      <a:lnTo>
                        <a:pt x="2498" y="36"/>
                      </a:lnTo>
                      <a:lnTo>
                        <a:pt x="2498" y="36"/>
                      </a:lnTo>
                      <a:lnTo>
                        <a:pt x="2500" y="35"/>
                      </a:lnTo>
                      <a:lnTo>
                        <a:pt x="2496" y="33"/>
                      </a:lnTo>
                      <a:lnTo>
                        <a:pt x="2493" y="31"/>
                      </a:lnTo>
                      <a:lnTo>
                        <a:pt x="2488" y="31"/>
                      </a:lnTo>
                      <a:lnTo>
                        <a:pt x="2484" y="31"/>
                      </a:lnTo>
                      <a:lnTo>
                        <a:pt x="2484" y="33"/>
                      </a:lnTo>
                      <a:lnTo>
                        <a:pt x="2482" y="33"/>
                      </a:lnTo>
                      <a:lnTo>
                        <a:pt x="2482" y="33"/>
                      </a:lnTo>
                      <a:lnTo>
                        <a:pt x="2482" y="33"/>
                      </a:lnTo>
                      <a:lnTo>
                        <a:pt x="2481" y="35"/>
                      </a:lnTo>
                      <a:lnTo>
                        <a:pt x="2479" y="35"/>
                      </a:lnTo>
                      <a:lnTo>
                        <a:pt x="2479" y="33"/>
                      </a:lnTo>
                      <a:lnTo>
                        <a:pt x="2481" y="33"/>
                      </a:lnTo>
                      <a:lnTo>
                        <a:pt x="2482" y="31"/>
                      </a:lnTo>
                      <a:lnTo>
                        <a:pt x="2484" y="29"/>
                      </a:lnTo>
                      <a:lnTo>
                        <a:pt x="2488" y="29"/>
                      </a:lnTo>
                      <a:lnTo>
                        <a:pt x="2489" y="26"/>
                      </a:lnTo>
                      <a:lnTo>
                        <a:pt x="2477" y="26"/>
                      </a:lnTo>
                      <a:lnTo>
                        <a:pt x="2477" y="24"/>
                      </a:lnTo>
                      <a:lnTo>
                        <a:pt x="2479" y="24"/>
                      </a:lnTo>
                      <a:lnTo>
                        <a:pt x="2479" y="24"/>
                      </a:lnTo>
                      <a:lnTo>
                        <a:pt x="2481" y="22"/>
                      </a:lnTo>
                      <a:lnTo>
                        <a:pt x="2475" y="21"/>
                      </a:lnTo>
                      <a:lnTo>
                        <a:pt x="2472" y="19"/>
                      </a:lnTo>
                      <a:lnTo>
                        <a:pt x="2467" y="17"/>
                      </a:lnTo>
                      <a:lnTo>
                        <a:pt x="2465" y="15"/>
                      </a:lnTo>
                      <a:lnTo>
                        <a:pt x="2461" y="15"/>
                      </a:lnTo>
                      <a:lnTo>
                        <a:pt x="2460" y="15"/>
                      </a:lnTo>
                      <a:lnTo>
                        <a:pt x="2458" y="15"/>
                      </a:lnTo>
                      <a:lnTo>
                        <a:pt x="2456" y="17"/>
                      </a:lnTo>
                      <a:lnTo>
                        <a:pt x="2456" y="19"/>
                      </a:lnTo>
                      <a:lnTo>
                        <a:pt x="2453" y="19"/>
                      </a:lnTo>
                      <a:lnTo>
                        <a:pt x="2453" y="19"/>
                      </a:lnTo>
                      <a:lnTo>
                        <a:pt x="2449" y="21"/>
                      </a:lnTo>
                      <a:lnTo>
                        <a:pt x="2449" y="22"/>
                      </a:lnTo>
                      <a:lnTo>
                        <a:pt x="2451" y="24"/>
                      </a:lnTo>
                      <a:lnTo>
                        <a:pt x="2453" y="26"/>
                      </a:lnTo>
                      <a:lnTo>
                        <a:pt x="2453" y="26"/>
                      </a:lnTo>
                      <a:lnTo>
                        <a:pt x="2447" y="26"/>
                      </a:lnTo>
                      <a:lnTo>
                        <a:pt x="2447" y="24"/>
                      </a:lnTo>
                      <a:lnTo>
                        <a:pt x="2437" y="22"/>
                      </a:lnTo>
                      <a:lnTo>
                        <a:pt x="2437" y="24"/>
                      </a:lnTo>
                      <a:lnTo>
                        <a:pt x="2435" y="24"/>
                      </a:lnTo>
                      <a:lnTo>
                        <a:pt x="2433" y="24"/>
                      </a:lnTo>
                      <a:lnTo>
                        <a:pt x="2432" y="26"/>
                      </a:lnTo>
                      <a:lnTo>
                        <a:pt x="2430" y="26"/>
                      </a:lnTo>
                      <a:lnTo>
                        <a:pt x="2430" y="29"/>
                      </a:lnTo>
                      <a:lnTo>
                        <a:pt x="2430" y="31"/>
                      </a:lnTo>
                      <a:lnTo>
                        <a:pt x="2428" y="35"/>
                      </a:lnTo>
                      <a:lnTo>
                        <a:pt x="2435" y="35"/>
                      </a:lnTo>
                      <a:lnTo>
                        <a:pt x="2435" y="36"/>
                      </a:lnTo>
                      <a:lnTo>
                        <a:pt x="2435" y="36"/>
                      </a:lnTo>
                      <a:lnTo>
                        <a:pt x="2437" y="38"/>
                      </a:lnTo>
                      <a:lnTo>
                        <a:pt x="2440" y="38"/>
                      </a:lnTo>
                      <a:lnTo>
                        <a:pt x="2444" y="36"/>
                      </a:lnTo>
                      <a:lnTo>
                        <a:pt x="2444" y="35"/>
                      </a:lnTo>
                      <a:lnTo>
                        <a:pt x="2451" y="33"/>
                      </a:lnTo>
                      <a:lnTo>
                        <a:pt x="2451" y="33"/>
                      </a:lnTo>
                      <a:lnTo>
                        <a:pt x="2453" y="31"/>
                      </a:lnTo>
                      <a:lnTo>
                        <a:pt x="2453" y="31"/>
                      </a:lnTo>
                      <a:lnTo>
                        <a:pt x="2453" y="28"/>
                      </a:lnTo>
                      <a:lnTo>
                        <a:pt x="2456" y="28"/>
                      </a:lnTo>
                      <a:lnTo>
                        <a:pt x="2458" y="29"/>
                      </a:lnTo>
                      <a:lnTo>
                        <a:pt x="2458" y="29"/>
                      </a:lnTo>
                      <a:lnTo>
                        <a:pt x="2458" y="31"/>
                      </a:lnTo>
                      <a:lnTo>
                        <a:pt x="2460" y="31"/>
                      </a:lnTo>
                      <a:lnTo>
                        <a:pt x="2461" y="31"/>
                      </a:lnTo>
                      <a:lnTo>
                        <a:pt x="2461" y="33"/>
                      </a:lnTo>
                      <a:lnTo>
                        <a:pt x="2463" y="31"/>
                      </a:lnTo>
                      <a:lnTo>
                        <a:pt x="2467" y="31"/>
                      </a:lnTo>
                      <a:lnTo>
                        <a:pt x="2470" y="33"/>
                      </a:lnTo>
                      <a:lnTo>
                        <a:pt x="2474" y="35"/>
                      </a:lnTo>
                      <a:lnTo>
                        <a:pt x="2474" y="35"/>
                      </a:lnTo>
                      <a:lnTo>
                        <a:pt x="2468" y="36"/>
                      </a:lnTo>
                      <a:lnTo>
                        <a:pt x="2468" y="38"/>
                      </a:lnTo>
                      <a:lnTo>
                        <a:pt x="2470" y="38"/>
                      </a:lnTo>
                      <a:lnTo>
                        <a:pt x="2470" y="38"/>
                      </a:lnTo>
                      <a:lnTo>
                        <a:pt x="2470" y="38"/>
                      </a:lnTo>
                      <a:lnTo>
                        <a:pt x="2472" y="40"/>
                      </a:lnTo>
                      <a:lnTo>
                        <a:pt x="2470" y="42"/>
                      </a:lnTo>
                      <a:lnTo>
                        <a:pt x="2470" y="43"/>
                      </a:lnTo>
                      <a:lnTo>
                        <a:pt x="2470" y="45"/>
                      </a:lnTo>
                      <a:lnTo>
                        <a:pt x="2470" y="47"/>
                      </a:lnTo>
                      <a:lnTo>
                        <a:pt x="2474" y="49"/>
                      </a:lnTo>
                      <a:lnTo>
                        <a:pt x="2474" y="49"/>
                      </a:lnTo>
                      <a:lnTo>
                        <a:pt x="2477" y="49"/>
                      </a:lnTo>
                      <a:lnTo>
                        <a:pt x="2481" y="52"/>
                      </a:lnTo>
                      <a:lnTo>
                        <a:pt x="2482" y="52"/>
                      </a:lnTo>
                      <a:lnTo>
                        <a:pt x="2482" y="54"/>
                      </a:lnTo>
                      <a:lnTo>
                        <a:pt x="2486" y="54"/>
                      </a:lnTo>
                      <a:lnTo>
                        <a:pt x="2488" y="56"/>
                      </a:lnTo>
                      <a:lnTo>
                        <a:pt x="2489" y="56"/>
                      </a:lnTo>
                      <a:lnTo>
                        <a:pt x="2489" y="57"/>
                      </a:lnTo>
                      <a:lnTo>
                        <a:pt x="2491" y="57"/>
                      </a:lnTo>
                      <a:lnTo>
                        <a:pt x="2491" y="57"/>
                      </a:lnTo>
                      <a:lnTo>
                        <a:pt x="2493" y="57"/>
                      </a:lnTo>
                      <a:lnTo>
                        <a:pt x="2493" y="59"/>
                      </a:lnTo>
                      <a:close/>
                      <a:moveTo>
                        <a:pt x="3938" y="31"/>
                      </a:moveTo>
                      <a:lnTo>
                        <a:pt x="3945" y="31"/>
                      </a:lnTo>
                      <a:lnTo>
                        <a:pt x="3945" y="29"/>
                      </a:lnTo>
                      <a:lnTo>
                        <a:pt x="3945" y="29"/>
                      </a:lnTo>
                      <a:lnTo>
                        <a:pt x="3947" y="28"/>
                      </a:lnTo>
                      <a:lnTo>
                        <a:pt x="3945" y="22"/>
                      </a:lnTo>
                      <a:lnTo>
                        <a:pt x="3945" y="22"/>
                      </a:lnTo>
                      <a:lnTo>
                        <a:pt x="3943" y="19"/>
                      </a:lnTo>
                      <a:lnTo>
                        <a:pt x="3940" y="19"/>
                      </a:lnTo>
                      <a:lnTo>
                        <a:pt x="3938" y="21"/>
                      </a:lnTo>
                      <a:lnTo>
                        <a:pt x="3936" y="22"/>
                      </a:lnTo>
                      <a:lnTo>
                        <a:pt x="3933" y="24"/>
                      </a:lnTo>
                      <a:lnTo>
                        <a:pt x="3935" y="28"/>
                      </a:lnTo>
                      <a:lnTo>
                        <a:pt x="3935" y="29"/>
                      </a:lnTo>
                      <a:lnTo>
                        <a:pt x="3936" y="29"/>
                      </a:lnTo>
                      <a:lnTo>
                        <a:pt x="3938" y="31"/>
                      </a:lnTo>
                      <a:close/>
                      <a:moveTo>
                        <a:pt x="1416" y="22"/>
                      </a:moveTo>
                      <a:lnTo>
                        <a:pt x="1416" y="21"/>
                      </a:lnTo>
                      <a:lnTo>
                        <a:pt x="1414" y="21"/>
                      </a:lnTo>
                      <a:lnTo>
                        <a:pt x="1414" y="21"/>
                      </a:lnTo>
                      <a:lnTo>
                        <a:pt x="1414" y="21"/>
                      </a:lnTo>
                      <a:lnTo>
                        <a:pt x="1416" y="22"/>
                      </a:lnTo>
                      <a:close/>
                      <a:moveTo>
                        <a:pt x="4624" y="28"/>
                      </a:moveTo>
                      <a:lnTo>
                        <a:pt x="4624" y="26"/>
                      </a:lnTo>
                      <a:lnTo>
                        <a:pt x="4624" y="24"/>
                      </a:lnTo>
                      <a:lnTo>
                        <a:pt x="4624" y="24"/>
                      </a:lnTo>
                      <a:lnTo>
                        <a:pt x="4622" y="24"/>
                      </a:lnTo>
                      <a:lnTo>
                        <a:pt x="4620" y="24"/>
                      </a:lnTo>
                      <a:lnTo>
                        <a:pt x="4620" y="24"/>
                      </a:lnTo>
                      <a:lnTo>
                        <a:pt x="4619" y="26"/>
                      </a:lnTo>
                      <a:lnTo>
                        <a:pt x="4619" y="28"/>
                      </a:lnTo>
                      <a:lnTo>
                        <a:pt x="4624" y="28"/>
                      </a:lnTo>
                      <a:close/>
                      <a:moveTo>
                        <a:pt x="3866" y="31"/>
                      </a:moveTo>
                      <a:lnTo>
                        <a:pt x="3866" y="31"/>
                      </a:lnTo>
                      <a:lnTo>
                        <a:pt x="3868" y="28"/>
                      </a:lnTo>
                      <a:lnTo>
                        <a:pt x="3866" y="28"/>
                      </a:lnTo>
                      <a:lnTo>
                        <a:pt x="3865" y="28"/>
                      </a:lnTo>
                      <a:lnTo>
                        <a:pt x="3863" y="28"/>
                      </a:lnTo>
                      <a:lnTo>
                        <a:pt x="3863" y="31"/>
                      </a:lnTo>
                      <a:lnTo>
                        <a:pt x="3865" y="31"/>
                      </a:lnTo>
                      <a:lnTo>
                        <a:pt x="3865" y="31"/>
                      </a:lnTo>
                      <a:lnTo>
                        <a:pt x="3866" y="31"/>
                      </a:lnTo>
                      <a:close/>
                      <a:moveTo>
                        <a:pt x="4610" y="29"/>
                      </a:moveTo>
                      <a:lnTo>
                        <a:pt x="4608" y="29"/>
                      </a:lnTo>
                      <a:lnTo>
                        <a:pt x="4608" y="31"/>
                      </a:lnTo>
                      <a:lnTo>
                        <a:pt x="4608" y="31"/>
                      </a:lnTo>
                      <a:lnTo>
                        <a:pt x="4607" y="31"/>
                      </a:lnTo>
                      <a:lnTo>
                        <a:pt x="4607" y="33"/>
                      </a:lnTo>
                      <a:lnTo>
                        <a:pt x="4610" y="31"/>
                      </a:lnTo>
                      <a:lnTo>
                        <a:pt x="4610" y="29"/>
                      </a:lnTo>
                      <a:close/>
                      <a:moveTo>
                        <a:pt x="4613" y="31"/>
                      </a:moveTo>
                      <a:lnTo>
                        <a:pt x="4613" y="31"/>
                      </a:lnTo>
                      <a:lnTo>
                        <a:pt x="4615" y="29"/>
                      </a:lnTo>
                      <a:lnTo>
                        <a:pt x="4615" y="29"/>
                      </a:lnTo>
                      <a:lnTo>
                        <a:pt x="4615" y="29"/>
                      </a:lnTo>
                      <a:lnTo>
                        <a:pt x="4613" y="29"/>
                      </a:lnTo>
                      <a:lnTo>
                        <a:pt x="4613" y="31"/>
                      </a:lnTo>
                      <a:lnTo>
                        <a:pt x="4613" y="31"/>
                      </a:lnTo>
                      <a:lnTo>
                        <a:pt x="4613" y="31"/>
                      </a:lnTo>
                      <a:close/>
                      <a:moveTo>
                        <a:pt x="4570" y="31"/>
                      </a:moveTo>
                      <a:lnTo>
                        <a:pt x="4568" y="35"/>
                      </a:lnTo>
                      <a:lnTo>
                        <a:pt x="4573" y="35"/>
                      </a:lnTo>
                      <a:lnTo>
                        <a:pt x="4573" y="33"/>
                      </a:lnTo>
                      <a:lnTo>
                        <a:pt x="4573" y="33"/>
                      </a:lnTo>
                      <a:lnTo>
                        <a:pt x="4572" y="33"/>
                      </a:lnTo>
                      <a:lnTo>
                        <a:pt x="4572" y="33"/>
                      </a:lnTo>
                      <a:lnTo>
                        <a:pt x="4572" y="31"/>
                      </a:lnTo>
                      <a:lnTo>
                        <a:pt x="4570" y="31"/>
                      </a:lnTo>
                      <a:close/>
                      <a:moveTo>
                        <a:pt x="4626" y="33"/>
                      </a:moveTo>
                      <a:lnTo>
                        <a:pt x="4626" y="31"/>
                      </a:lnTo>
                      <a:lnTo>
                        <a:pt x="4624" y="31"/>
                      </a:lnTo>
                      <a:lnTo>
                        <a:pt x="4624" y="33"/>
                      </a:lnTo>
                      <a:lnTo>
                        <a:pt x="4626" y="33"/>
                      </a:lnTo>
                      <a:lnTo>
                        <a:pt x="4626" y="33"/>
                      </a:lnTo>
                      <a:close/>
                      <a:moveTo>
                        <a:pt x="4636" y="33"/>
                      </a:moveTo>
                      <a:lnTo>
                        <a:pt x="4629" y="33"/>
                      </a:lnTo>
                      <a:lnTo>
                        <a:pt x="4629" y="35"/>
                      </a:lnTo>
                      <a:lnTo>
                        <a:pt x="4636" y="35"/>
                      </a:lnTo>
                      <a:lnTo>
                        <a:pt x="4636" y="33"/>
                      </a:lnTo>
                      <a:close/>
                      <a:moveTo>
                        <a:pt x="4598" y="42"/>
                      </a:moveTo>
                      <a:lnTo>
                        <a:pt x="4598" y="43"/>
                      </a:lnTo>
                      <a:lnTo>
                        <a:pt x="4598" y="43"/>
                      </a:lnTo>
                      <a:lnTo>
                        <a:pt x="4600" y="40"/>
                      </a:lnTo>
                      <a:lnTo>
                        <a:pt x="4605" y="40"/>
                      </a:lnTo>
                      <a:lnTo>
                        <a:pt x="4605" y="38"/>
                      </a:lnTo>
                      <a:lnTo>
                        <a:pt x="4603" y="36"/>
                      </a:lnTo>
                      <a:lnTo>
                        <a:pt x="4601" y="35"/>
                      </a:lnTo>
                      <a:lnTo>
                        <a:pt x="4598" y="35"/>
                      </a:lnTo>
                      <a:lnTo>
                        <a:pt x="4598" y="35"/>
                      </a:lnTo>
                      <a:lnTo>
                        <a:pt x="4598" y="35"/>
                      </a:lnTo>
                      <a:lnTo>
                        <a:pt x="4598" y="36"/>
                      </a:lnTo>
                      <a:lnTo>
                        <a:pt x="4598" y="38"/>
                      </a:lnTo>
                      <a:lnTo>
                        <a:pt x="4598" y="40"/>
                      </a:lnTo>
                      <a:lnTo>
                        <a:pt x="4596" y="40"/>
                      </a:lnTo>
                      <a:lnTo>
                        <a:pt x="4596" y="40"/>
                      </a:lnTo>
                      <a:lnTo>
                        <a:pt x="4596" y="42"/>
                      </a:lnTo>
                      <a:lnTo>
                        <a:pt x="4598" y="42"/>
                      </a:lnTo>
                      <a:close/>
                      <a:moveTo>
                        <a:pt x="4650" y="35"/>
                      </a:moveTo>
                      <a:lnTo>
                        <a:pt x="4638" y="36"/>
                      </a:lnTo>
                      <a:lnTo>
                        <a:pt x="4638" y="38"/>
                      </a:lnTo>
                      <a:lnTo>
                        <a:pt x="4640" y="38"/>
                      </a:lnTo>
                      <a:lnTo>
                        <a:pt x="4641" y="40"/>
                      </a:lnTo>
                      <a:lnTo>
                        <a:pt x="4645" y="40"/>
                      </a:lnTo>
                      <a:lnTo>
                        <a:pt x="4648" y="40"/>
                      </a:lnTo>
                      <a:lnTo>
                        <a:pt x="4650" y="35"/>
                      </a:lnTo>
                      <a:close/>
                      <a:moveTo>
                        <a:pt x="3915" y="50"/>
                      </a:moveTo>
                      <a:lnTo>
                        <a:pt x="3917" y="50"/>
                      </a:lnTo>
                      <a:lnTo>
                        <a:pt x="3919" y="49"/>
                      </a:lnTo>
                      <a:lnTo>
                        <a:pt x="3921" y="49"/>
                      </a:lnTo>
                      <a:lnTo>
                        <a:pt x="3922" y="47"/>
                      </a:lnTo>
                      <a:lnTo>
                        <a:pt x="3922" y="47"/>
                      </a:lnTo>
                      <a:lnTo>
                        <a:pt x="3926" y="47"/>
                      </a:lnTo>
                      <a:lnTo>
                        <a:pt x="3926" y="45"/>
                      </a:lnTo>
                      <a:lnTo>
                        <a:pt x="3928" y="45"/>
                      </a:lnTo>
                      <a:lnTo>
                        <a:pt x="3928" y="45"/>
                      </a:lnTo>
                      <a:lnTo>
                        <a:pt x="3928" y="47"/>
                      </a:lnTo>
                      <a:lnTo>
                        <a:pt x="3929" y="47"/>
                      </a:lnTo>
                      <a:lnTo>
                        <a:pt x="3929" y="45"/>
                      </a:lnTo>
                      <a:lnTo>
                        <a:pt x="3933" y="45"/>
                      </a:lnTo>
                      <a:lnTo>
                        <a:pt x="3933" y="43"/>
                      </a:lnTo>
                      <a:lnTo>
                        <a:pt x="3935" y="42"/>
                      </a:lnTo>
                      <a:lnTo>
                        <a:pt x="3935" y="40"/>
                      </a:lnTo>
                      <a:lnTo>
                        <a:pt x="3933" y="40"/>
                      </a:lnTo>
                      <a:lnTo>
                        <a:pt x="3931" y="40"/>
                      </a:lnTo>
                      <a:lnTo>
                        <a:pt x="3929" y="38"/>
                      </a:lnTo>
                      <a:lnTo>
                        <a:pt x="3929" y="36"/>
                      </a:lnTo>
                      <a:lnTo>
                        <a:pt x="3924" y="36"/>
                      </a:lnTo>
                      <a:lnTo>
                        <a:pt x="3921" y="40"/>
                      </a:lnTo>
                      <a:lnTo>
                        <a:pt x="3919" y="43"/>
                      </a:lnTo>
                      <a:lnTo>
                        <a:pt x="3914" y="45"/>
                      </a:lnTo>
                      <a:lnTo>
                        <a:pt x="3914" y="49"/>
                      </a:lnTo>
                      <a:lnTo>
                        <a:pt x="3915" y="49"/>
                      </a:lnTo>
                      <a:lnTo>
                        <a:pt x="3915" y="50"/>
                      </a:lnTo>
                      <a:close/>
                      <a:moveTo>
                        <a:pt x="4619" y="43"/>
                      </a:moveTo>
                      <a:lnTo>
                        <a:pt x="4622" y="43"/>
                      </a:lnTo>
                      <a:lnTo>
                        <a:pt x="4622" y="42"/>
                      </a:lnTo>
                      <a:lnTo>
                        <a:pt x="4624" y="40"/>
                      </a:lnTo>
                      <a:lnTo>
                        <a:pt x="4626" y="40"/>
                      </a:lnTo>
                      <a:lnTo>
                        <a:pt x="4626" y="38"/>
                      </a:lnTo>
                      <a:lnTo>
                        <a:pt x="4620" y="40"/>
                      </a:lnTo>
                      <a:lnTo>
                        <a:pt x="4619" y="42"/>
                      </a:lnTo>
                      <a:lnTo>
                        <a:pt x="4617" y="47"/>
                      </a:lnTo>
                      <a:lnTo>
                        <a:pt x="4619" y="47"/>
                      </a:lnTo>
                      <a:lnTo>
                        <a:pt x="4619" y="43"/>
                      </a:lnTo>
                      <a:close/>
                      <a:moveTo>
                        <a:pt x="4559" y="40"/>
                      </a:moveTo>
                      <a:lnTo>
                        <a:pt x="4566" y="42"/>
                      </a:lnTo>
                      <a:lnTo>
                        <a:pt x="4566" y="40"/>
                      </a:lnTo>
                      <a:lnTo>
                        <a:pt x="4559" y="40"/>
                      </a:lnTo>
                      <a:lnTo>
                        <a:pt x="4559" y="40"/>
                      </a:lnTo>
                      <a:close/>
                      <a:moveTo>
                        <a:pt x="4610" y="49"/>
                      </a:moveTo>
                      <a:lnTo>
                        <a:pt x="4610" y="50"/>
                      </a:lnTo>
                      <a:lnTo>
                        <a:pt x="4612" y="50"/>
                      </a:lnTo>
                      <a:lnTo>
                        <a:pt x="4612" y="49"/>
                      </a:lnTo>
                      <a:lnTo>
                        <a:pt x="4613" y="49"/>
                      </a:lnTo>
                      <a:lnTo>
                        <a:pt x="4612" y="47"/>
                      </a:lnTo>
                      <a:lnTo>
                        <a:pt x="4612" y="45"/>
                      </a:lnTo>
                      <a:lnTo>
                        <a:pt x="4610" y="43"/>
                      </a:lnTo>
                      <a:lnTo>
                        <a:pt x="4608" y="47"/>
                      </a:lnTo>
                      <a:lnTo>
                        <a:pt x="4608" y="47"/>
                      </a:lnTo>
                      <a:lnTo>
                        <a:pt x="4610" y="49"/>
                      </a:lnTo>
                      <a:close/>
                      <a:moveTo>
                        <a:pt x="4633" y="43"/>
                      </a:moveTo>
                      <a:lnTo>
                        <a:pt x="4634" y="45"/>
                      </a:lnTo>
                      <a:lnTo>
                        <a:pt x="4634" y="45"/>
                      </a:lnTo>
                      <a:lnTo>
                        <a:pt x="4636" y="45"/>
                      </a:lnTo>
                      <a:lnTo>
                        <a:pt x="4636" y="43"/>
                      </a:lnTo>
                      <a:lnTo>
                        <a:pt x="4634" y="43"/>
                      </a:lnTo>
                      <a:lnTo>
                        <a:pt x="4634" y="43"/>
                      </a:lnTo>
                      <a:lnTo>
                        <a:pt x="4633" y="43"/>
                      </a:lnTo>
                      <a:close/>
                      <a:moveTo>
                        <a:pt x="4647" y="56"/>
                      </a:moveTo>
                      <a:lnTo>
                        <a:pt x="4648" y="56"/>
                      </a:lnTo>
                      <a:lnTo>
                        <a:pt x="4648" y="54"/>
                      </a:lnTo>
                      <a:lnTo>
                        <a:pt x="4650" y="54"/>
                      </a:lnTo>
                      <a:lnTo>
                        <a:pt x="4648" y="50"/>
                      </a:lnTo>
                      <a:lnTo>
                        <a:pt x="4648" y="49"/>
                      </a:lnTo>
                      <a:lnTo>
                        <a:pt x="4647" y="47"/>
                      </a:lnTo>
                      <a:lnTo>
                        <a:pt x="4647" y="45"/>
                      </a:lnTo>
                      <a:lnTo>
                        <a:pt x="4645" y="45"/>
                      </a:lnTo>
                      <a:lnTo>
                        <a:pt x="4643" y="45"/>
                      </a:lnTo>
                      <a:lnTo>
                        <a:pt x="4643" y="49"/>
                      </a:lnTo>
                      <a:lnTo>
                        <a:pt x="4643" y="49"/>
                      </a:lnTo>
                      <a:lnTo>
                        <a:pt x="4643" y="49"/>
                      </a:lnTo>
                      <a:lnTo>
                        <a:pt x="4643" y="52"/>
                      </a:lnTo>
                      <a:lnTo>
                        <a:pt x="4645" y="54"/>
                      </a:lnTo>
                      <a:lnTo>
                        <a:pt x="4647" y="56"/>
                      </a:lnTo>
                      <a:close/>
                      <a:moveTo>
                        <a:pt x="4596" y="54"/>
                      </a:moveTo>
                      <a:lnTo>
                        <a:pt x="4608" y="56"/>
                      </a:lnTo>
                      <a:lnTo>
                        <a:pt x="4607" y="52"/>
                      </a:lnTo>
                      <a:lnTo>
                        <a:pt x="4607" y="50"/>
                      </a:lnTo>
                      <a:lnTo>
                        <a:pt x="4605" y="49"/>
                      </a:lnTo>
                      <a:lnTo>
                        <a:pt x="4605" y="47"/>
                      </a:lnTo>
                      <a:lnTo>
                        <a:pt x="4603" y="47"/>
                      </a:lnTo>
                      <a:lnTo>
                        <a:pt x="4603" y="47"/>
                      </a:lnTo>
                      <a:lnTo>
                        <a:pt x="4603" y="49"/>
                      </a:lnTo>
                      <a:lnTo>
                        <a:pt x="4600" y="49"/>
                      </a:lnTo>
                      <a:lnTo>
                        <a:pt x="4596" y="49"/>
                      </a:lnTo>
                      <a:lnTo>
                        <a:pt x="4596" y="54"/>
                      </a:lnTo>
                      <a:close/>
                      <a:moveTo>
                        <a:pt x="4631" y="54"/>
                      </a:moveTo>
                      <a:lnTo>
                        <a:pt x="4631" y="56"/>
                      </a:lnTo>
                      <a:lnTo>
                        <a:pt x="4638" y="56"/>
                      </a:lnTo>
                      <a:lnTo>
                        <a:pt x="4638" y="54"/>
                      </a:lnTo>
                      <a:lnTo>
                        <a:pt x="4638" y="54"/>
                      </a:lnTo>
                      <a:lnTo>
                        <a:pt x="4638" y="52"/>
                      </a:lnTo>
                      <a:lnTo>
                        <a:pt x="4638" y="52"/>
                      </a:lnTo>
                      <a:lnTo>
                        <a:pt x="4629" y="47"/>
                      </a:lnTo>
                      <a:lnTo>
                        <a:pt x="4626" y="52"/>
                      </a:lnTo>
                      <a:lnTo>
                        <a:pt x="4631" y="54"/>
                      </a:lnTo>
                      <a:close/>
                      <a:moveTo>
                        <a:pt x="4615" y="52"/>
                      </a:moveTo>
                      <a:lnTo>
                        <a:pt x="4613" y="52"/>
                      </a:lnTo>
                      <a:lnTo>
                        <a:pt x="4612" y="54"/>
                      </a:lnTo>
                      <a:lnTo>
                        <a:pt x="4610" y="54"/>
                      </a:lnTo>
                      <a:lnTo>
                        <a:pt x="4612" y="56"/>
                      </a:lnTo>
                      <a:lnTo>
                        <a:pt x="4613" y="57"/>
                      </a:lnTo>
                      <a:lnTo>
                        <a:pt x="4613" y="59"/>
                      </a:lnTo>
                      <a:lnTo>
                        <a:pt x="4617" y="59"/>
                      </a:lnTo>
                      <a:lnTo>
                        <a:pt x="4617" y="57"/>
                      </a:lnTo>
                      <a:lnTo>
                        <a:pt x="4617" y="57"/>
                      </a:lnTo>
                      <a:lnTo>
                        <a:pt x="4617" y="52"/>
                      </a:lnTo>
                      <a:lnTo>
                        <a:pt x="4615" y="52"/>
                      </a:lnTo>
                      <a:lnTo>
                        <a:pt x="4615" y="52"/>
                      </a:lnTo>
                      <a:close/>
                      <a:moveTo>
                        <a:pt x="4633" y="61"/>
                      </a:moveTo>
                      <a:lnTo>
                        <a:pt x="4636" y="61"/>
                      </a:lnTo>
                      <a:lnTo>
                        <a:pt x="4638" y="59"/>
                      </a:lnTo>
                      <a:lnTo>
                        <a:pt x="4638" y="57"/>
                      </a:lnTo>
                      <a:lnTo>
                        <a:pt x="4631" y="57"/>
                      </a:lnTo>
                      <a:lnTo>
                        <a:pt x="4633" y="61"/>
                      </a:lnTo>
                      <a:close/>
                      <a:moveTo>
                        <a:pt x="4640" y="61"/>
                      </a:moveTo>
                      <a:lnTo>
                        <a:pt x="4641" y="61"/>
                      </a:lnTo>
                      <a:lnTo>
                        <a:pt x="4641" y="61"/>
                      </a:lnTo>
                      <a:lnTo>
                        <a:pt x="4641" y="61"/>
                      </a:lnTo>
                      <a:lnTo>
                        <a:pt x="4640" y="61"/>
                      </a:lnTo>
                      <a:lnTo>
                        <a:pt x="4638" y="63"/>
                      </a:lnTo>
                      <a:lnTo>
                        <a:pt x="4640" y="63"/>
                      </a:lnTo>
                      <a:lnTo>
                        <a:pt x="4640" y="63"/>
                      </a:lnTo>
                      <a:lnTo>
                        <a:pt x="4640" y="61"/>
                      </a:lnTo>
                      <a:close/>
                      <a:moveTo>
                        <a:pt x="1765" y="68"/>
                      </a:moveTo>
                      <a:lnTo>
                        <a:pt x="1765" y="66"/>
                      </a:lnTo>
                      <a:lnTo>
                        <a:pt x="1765" y="66"/>
                      </a:lnTo>
                      <a:lnTo>
                        <a:pt x="1765" y="64"/>
                      </a:lnTo>
                      <a:lnTo>
                        <a:pt x="1765" y="63"/>
                      </a:lnTo>
                      <a:lnTo>
                        <a:pt x="1763" y="63"/>
                      </a:lnTo>
                      <a:lnTo>
                        <a:pt x="1763" y="64"/>
                      </a:lnTo>
                      <a:lnTo>
                        <a:pt x="1763" y="66"/>
                      </a:lnTo>
                      <a:lnTo>
                        <a:pt x="1763" y="66"/>
                      </a:lnTo>
                      <a:lnTo>
                        <a:pt x="1763" y="68"/>
                      </a:lnTo>
                      <a:lnTo>
                        <a:pt x="1765" y="68"/>
                      </a:lnTo>
                      <a:close/>
                      <a:moveTo>
                        <a:pt x="2041" y="68"/>
                      </a:moveTo>
                      <a:lnTo>
                        <a:pt x="2041" y="70"/>
                      </a:lnTo>
                      <a:lnTo>
                        <a:pt x="2037" y="70"/>
                      </a:lnTo>
                      <a:lnTo>
                        <a:pt x="2037" y="73"/>
                      </a:lnTo>
                      <a:lnTo>
                        <a:pt x="2039" y="73"/>
                      </a:lnTo>
                      <a:lnTo>
                        <a:pt x="2039" y="75"/>
                      </a:lnTo>
                      <a:lnTo>
                        <a:pt x="2042" y="75"/>
                      </a:lnTo>
                      <a:lnTo>
                        <a:pt x="2042" y="70"/>
                      </a:lnTo>
                      <a:lnTo>
                        <a:pt x="2042" y="70"/>
                      </a:lnTo>
                      <a:lnTo>
                        <a:pt x="2042" y="68"/>
                      </a:lnTo>
                      <a:lnTo>
                        <a:pt x="2041" y="68"/>
                      </a:lnTo>
                      <a:close/>
                      <a:moveTo>
                        <a:pt x="0" y="73"/>
                      </a:moveTo>
                      <a:lnTo>
                        <a:pt x="0" y="73"/>
                      </a:lnTo>
                      <a:lnTo>
                        <a:pt x="0" y="70"/>
                      </a:lnTo>
                      <a:lnTo>
                        <a:pt x="0" y="70"/>
                      </a:lnTo>
                      <a:lnTo>
                        <a:pt x="0" y="73"/>
                      </a:lnTo>
                      <a:close/>
                      <a:moveTo>
                        <a:pt x="2058" y="73"/>
                      </a:moveTo>
                      <a:lnTo>
                        <a:pt x="2060" y="73"/>
                      </a:lnTo>
                      <a:lnTo>
                        <a:pt x="2060" y="71"/>
                      </a:lnTo>
                      <a:lnTo>
                        <a:pt x="2055" y="71"/>
                      </a:lnTo>
                      <a:lnTo>
                        <a:pt x="2053" y="73"/>
                      </a:lnTo>
                      <a:lnTo>
                        <a:pt x="2058" y="73"/>
                      </a:lnTo>
                      <a:lnTo>
                        <a:pt x="2058" y="73"/>
                      </a:lnTo>
                      <a:close/>
                      <a:moveTo>
                        <a:pt x="3175" y="82"/>
                      </a:moveTo>
                      <a:lnTo>
                        <a:pt x="3175" y="80"/>
                      </a:lnTo>
                      <a:lnTo>
                        <a:pt x="3180" y="82"/>
                      </a:lnTo>
                      <a:lnTo>
                        <a:pt x="3180" y="80"/>
                      </a:lnTo>
                      <a:lnTo>
                        <a:pt x="3182" y="80"/>
                      </a:lnTo>
                      <a:lnTo>
                        <a:pt x="3182" y="78"/>
                      </a:lnTo>
                      <a:lnTo>
                        <a:pt x="3179" y="78"/>
                      </a:lnTo>
                      <a:lnTo>
                        <a:pt x="3179" y="77"/>
                      </a:lnTo>
                      <a:lnTo>
                        <a:pt x="3175" y="73"/>
                      </a:lnTo>
                      <a:lnTo>
                        <a:pt x="3173" y="77"/>
                      </a:lnTo>
                      <a:lnTo>
                        <a:pt x="3172" y="77"/>
                      </a:lnTo>
                      <a:lnTo>
                        <a:pt x="3172" y="80"/>
                      </a:lnTo>
                      <a:lnTo>
                        <a:pt x="3173" y="80"/>
                      </a:lnTo>
                      <a:lnTo>
                        <a:pt x="3173" y="82"/>
                      </a:lnTo>
                      <a:lnTo>
                        <a:pt x="3175" y="82"/>
                      </a:lnTo>
                      <a:close/>
                      <a:moveTo>
                        <a:pt x="4954" y="73"/>
                      </a:moveTo>
                      <a:lnTo>
                        <a:pt x="4954" y="73"/>
                      </a:lnTo>
                      <a:lnTo>
                        <a:pt x="4954" y="75"/>
                      </a:lnTo>
                      <a:lnTo>
                        <a:pt x="4952" y="77"/>
                      </a:lnTo>
                      <a:lnTo>
                        <a:pt x="4954" y="77"/>
                      </a:lnTo>
                      <a:lnTo>
                        <a:pt x="4956" y="73"/>
                      </a:lnTo>
                      <a:lnTo>
                        <a:pt x="4954" y="73"/>
                      </a:lnTo>
                      <a:close/>
                      <a:moveTo>
                        <a:pt x="4956" y="82"/>
                      </a:moveTo>
                      <a:lnTo>
                        <a:pt x="4957" y="82"/>
                      </a:lnTo>
                      <a:lnTo>
                        <a:pt x="4959" y="78"/>
                      </a:lnTo>
                      <a:lnTo>
                        <a:pt x="4959" y="78"/>
                      </a:lnTo>
                      <a:lnTo>
                        <a:pt x="4959" y="77"/>
                      </a:lnTo>
                      <a:lnTo>
                        <a:pt x="4961" y="77"/>
                      </a:lnTo>
                      <a:lnTo>
                        <a:pt x="4961" y="75"/>
                      </a:lnTo>
                      <a:lnTo>
                        <a:pt x="4959" y="73"/>
                      </a:lnTo>
                      <a:lnTo>
                        <a:pt x="4959" y="73"/>
                      </a:lnTo>
                      <a:lnTo>
                        <a:pt x="4957" y="77"/>
                      </a:lnTo>
                      <a:lnTo>
                        <a:pt x="4956" y="78"/>
                      </a:lnTo>
                      <a:lnTo>
                        <a:pt x="4952" y="80"/>
                      </a:lnTo>
                      <a:lnTo>
                        <a:pt x="4952" y="82"/>
                      </a:lnTo>
                      <a:lnTo>
                        <a:pt x="4947" y="84"/>
                      </a:lnTo>
                      <a:lnTo>
                        <a:pt x="4947" y="85"/>
                      </a:lnTo>
                      <a:lnTo>
                        <a:pt x="4940" y="89"/>
                      </a:lnTo>
                      <a:lnTo>
                        <a:pt x="4940" y="91"/>
                      </a:lnTo>
                      <a:lnTo>
                        <a:pt x="4940" y="92"/>
                      </a:lnTo>
                      <a:lnTo>
                        <a:pt x="4940" y="94"/>
                      </a:lnTo>
                      <a:lnTo>
                        <a:pt x="4940" y="94"/>
                      </a:lnTo>
                      <a:lnTo>
                        <a:pt x="4940" y="94"/>
                      </a:lnTo>
                      <a:lnTo>
                        <a:pt x="4940" y="94"/>
                      </a:lnTo>
                      <a:lnTo>
                        <a:pt x="4943" y="94"/>
                      </a:lnTo>
                      <a:lnTo>
                        <a:pt x="4945" y="92"/>
                      </a:lnTo>
                      <a:lnTo>
                        <a:pt x="4947" y="91"/>
                      </a:lnTo>
                      <a:lnTo>
                        <a:pt x="4949" y="89"/>
                      </a:lnTo>
                      <a:lnTo>
                        <a:pt x="4952" y="87"/>
                      </a:lnTo>
                      <a:lnTo>
                        <a:pt x="4952" y="85"/>
                      </a:lnTo>
                      <a:lnTo>
                        <a:pt x="4956" y="82"/>
                      </a:lnTo>
                      <a:lnTo>
                        <a:pt x="4956" y="82"/>
                      </a:lnTo>
                      <a:close/>
                      <a:moveTo>
                        <a:pt x="3128" y="85"/>
                      </a:moveTo>
                      <a:lnTo>
                        <a:pt x="3132" y="82"/>
                      </a:lnTo>
                      <a:lnTo>
                        <a:pt x="3133" y="77"/>
                      </a:lnTo>
                      <a:lnTo>
                        <a:pt x="3130" y="77"/>
                      </a:lnTo>
                      <a:lnTo>
                        <a:pt x="3128" y="78"/>
                      </a:lnTo>
                      <a:lnTo>
                        <a:pt x="3128" y="80"/>
                      </a:lnTo>
                      <a:lnTo>
                        <a:pt x="3126" y="82"/>
                      </a:lnTo>
                      <a:lnTo>
                        <a:pt x="3118" y="82"/>
                      </a:lnTo>
                      <a:lnTo>
                        <a:pt x="3118" y="85"/>
                      </a:lnTo>
                      <a:lnTo>
                        <a:pt x="3116" y="85"/>
                      </a:lnTo>
                      <a:lnTo>
                        <a:pt x="3116" y="89"/>
                      </a:lnTo>
                      <a:lnTo>
                        <a:pt x="3116" y="89"/>
                      </a:lnTo>
                      <a:lnTo>
                        <a:pt x="3116" y="91"/>
                      </a:lnTo>
                      <a:lnTo>
                        <a:pt x="3119" y="89"/>
                      </a:lnTo>
                      <a:lnTo>
                        <a:pt x="3125" y="87"/>
                      </a:lnTo>
                      <a:lnTo>
                        <a:pt x="3125" y="85"/>
                      </a:lnTo>
                      <a:lnTo>
                        <a:pt x="3128" y="85"/>
                      </a:lnTo>
                      <a:lnTo>
                        <a:pt x="3128" y="85"/>
                      </a:lnTo>
                      <a:close/>
                      <a:moveTo>
                        <a:pt x="3149" y="77"/>
                      </a:moveTo>
                      <a:lnTo>
                        <a:pt x="3149" y="82"/>
                      </a:lnTo>
                      <a:lnTo>
                        <a:pt x="3151" y="82"/>
                      </a:lnTo>
                      <a:lnTo>
                        <a:pt x="3151" y="82"/>
                      </a:lnTo>
                      <a:lnTo>
                        <a:pt x="3153" y="80"/>
                      </a:lnTo>
                      <a:lnTo>
                        <a:pt x="3153" y="80"/>
                      </a:lnTo>
                      <a:lnTo>
                        <a:pt x="3151" y="80"/>
                      </a:lnTo>
                      <a:lnTo>
                        <a:pt x="3151" y="77"/>
                      </a:lnTo>
                      <a:lnTo>
                        <a:pt x="3149" y="77"/>
                      </a:lnTo>
                      <a:close/>
                      <a:moveTo>
                        <a:pt x="4985" y="91"/>
                      </a:moveTo>
                      <a:lnTo>
                        <a:pt x="4985" y="91"/>
                      </a:lnTo>
                      <a:lnTo>
                        <a:pt x="4984" y="91"/>
                      </a:lnTo>
                      <a:lnTo>
                        <a:pt x="4980" y="82"/>
                      </a:lnTo>
                      <a:lnTo>
                        <a:pt x="4977" y="80"/>
                      </a:lnTo>
                      <a:lnTo>
                        <a:pt x="4973" y="78"/>
                      </a:lnTo>
                      <a:lnTo>
                        <a:pt x="4971" y="78"/>
                      </a:lnTo>
                      <a:lnTo>
                        <a:pt x="4971" y="78"/>
                      </a:lnTo>
                      <a:lnTo>
                        <a:pt x="4970" y="78"/>
                      </a:lnTo>
                      <a:lnTo>
                        <a:pt x="4970" y="85"/>
                      </a:lnTo>
                      <a:lnTo>
                        <a:pt x="4968" y="85"/>
                      </a:lnTo>
                      <a:lnTo>
                        <a:pt x="4966" y="87"/>
                      </a:lnTo>
                      <a:lnTo>
                        <a:pt x="4966" y="89"/>
                      </a:lnTo>
                      <a:lnTo>
                        <a:pt x="4964" y="91"/>
                      </a:lnTo>
                      <a:lnTo>
                        <a:pt x="4966" y="94"/>
                      </a:lnTo>
                      <a:lnTo>
                        <a:pt x="4970" y="94"/>
                      </a:lnTo>
                      <a:lnTo>
                        <a:pt x="4975" y="94"/>
                      </a:lnTo>
                      <a:lnTo>
                        <a:pt x="4978" y="94"/>
                      </a:lnTo>
                      <a:lnTo>
                        <a:pt x="4982" y="92"/>
                      </a:lnTo>
                      <a:lnTo>
                        <a:pt x="4985" y="91"/>
                      </a:lnTo>
                      <a:close/>
                      <a:moveTo>
                        <a:pt x="5375" y="98"/>
                      </a:moveTo>
                      <a:lnTo>
                        <a:pt x="5376" y="98"/>
                      </a:lnTo>
                      <a:lnTo>
                        <a:pt x="5376" y="98"/>
                      </a:lnTo>
                      <a:lnTo>
                        <a:pt x="5376" y="98"/>
                      </a:lnTo>
                      <a:lnTo>
                        <a:pt x="5378" y="98"/>
                      </a:lnTo>
                      <a:lnTo>
                        <a:pt x="5381" y="99"/>
                      </a:lnTo>
                      <a:lnTo>
                        <a:pt x="5383" y="99"/>
                      </a:lnTo>
                      <a:lnTo>
                        <a:pt x="5387" y="99"/>
                      </a:lnTo>
                      <a:lnTo>
                        <a:pt x="5388" y="96"/>
                      </a:lnTo>
                      <a:lnTo>
                        <a:pt x="5390" y="96"/>
                      </a:lnTo>
                      <a:lnTo>
                        <a:pt x="5390" y="94"/>
                      </a:lnTo>
                      <a:lnTo>
                        <a:pt x="5394" y="94"/>
                      </a:lnTo>
                      <a:lnTo>
                        <a:pt x="5394" y="96"/>
                      </a:lnTo>
                      <a:lnTo>
                        <a:pt x="5395" y="96"/>
                      </a:lnTo>
                      <a:lnTo>
                        <a:pt x="5395" y="98"/>
                      </a:lnTo>
                      <a:lnTo>
                        <a:pt x="5416" y="99"/>
                      </a:lnTo>
                      <a:lnTo>
                        <a:pt x="5418" y="92"/>
                      </a:lnTo>
                      <a:lnTo>
                        <a:pt x="5413" y="85"/>
                      </a:lnTo>
                      <a:lnTo>
                        <a:pt x="5406" y="85"/>
                      </a:lnTo>
                      <a:lnTo>
                        <a:pt x="5406" y="85"/>
                      </a:lnTo>
                      <a:lnTo>
                        <a:pt x="5404" y="85"/>
                      </a:lnTo>
                      <a:lnTo>
                        <a:pt x="5404" y="84"/>
                      </a:lnTo>
                      <a:lnTo>
                        <a:pt x="5397" y="84"/>
                      </a:lnTo>
                      <a:lnTo>
                        <a:pt x="5397" y="82"/>
                      </a:lnTo>
                      <a:lnTo>
                        <a:pt x="5394" y="82"/>
                      </a:lnTo>
                      <a:lnTo>
                        <a:pt x="5394" y="82"/>
                      </a:lnTo>
                      <a:lnTo>
                        <a:pt x="5390" y="82"/>
                      </a:lnTo>
                      <a:lnTo>
                        <a:pt x="5390" y="78"/>
                      </a:lnTo>
                      <a:lnTo>
                        <a:pt x="5387" y="78"/>
                      </a:lnTo>
                      <a:lnTo>
                        <a:pt x="5383" y="84"/>
                      </a:lnTo>
                      <a:lnTo>
                        <a:pt x="5378" y="84"/>
                      </a:lnTo>
                      <a:lnTo>
                        <a:pt x="5378" y="85"/>
                      </a:lnTo>
                      <a:lnTo>
                        <a:pt x="5376" y="85"/>
                      </a:lnTo>
                      <a:lnTo>
                        <a:pt x="5375" y="89"/>
                      </a:lnTo>
                      <a:lnTo>
                        <a:pt x="5368" y="94"/>
                      </a:lnTo>
                      <a:lnTo>
                        <a:pt x="5368" y="98"/>
                      </a:lnTo>
                      <a:lnTo>
                        <a:pt x="5375" y="98"/>
                      </a:lnTo>
                      <a:lnTo>
                        <a:pt x="5375" y="98"/>
                      </a:lnTo>
                      <a:close/>
                      <a:moveTo>
                        <a:pt x="2428" y="91"/>
                      </a:moveTo>
                      <a:lnTo>
                        <a:pt x="2428" y="89"/>
                      </a:lnTo>
                      <a:lnTo>
                        <a:pt x="2435" y="89"/>
                      </a:lnTo>
                      <a:lnTo>
                        <a:pt x="2435" y="91"/>
                      </a:lnTo>
                      <a:lnTo>
                        <a:pt x="2440" y="91"/>
                      </a:lnTo>
                      <a:lnTo>
                        <a:pt x="2442" y="91"/>
                      </a:lnTo>
                      <a:lnTo>
                        <a:pt x="2446" y="89"/>
                      </a:lnTo>
                      <a:lnTo>
                        <a:pt x="2444" y="82"/>
                      </a:lnTo>
                      <a:lnTo>
                        <a:pt x="2444" y="82"/>
                      </a:lnTo>
                      <a:lnTo>
                        <a:pt x="2440" y="80"/>
                      </a:lnTo>
                      <a:lnTo>
                        <a:pt x="2439" y="82"/>
                      </a:lnTo>
                      <a:lnTo>
                        <a:pt x="2435" y="82"/>
                      </a:lnTo>
                      <a:lnTo>
                        <a:pt x="2432" y="82"/>
                      </a:lnTo>
                      <a:lnTo>
                        <a:pt x="2432" y="82"/>
                      </a:lnTo>
                      <a:lnTo>
                        <a:pt x="2430" y="82"/>
                      </a:lnTo>
                      <a:lnTo>
                        <a:pt x="2428" y="82"/>
                      </a:lnTo>
                      <a:lnTo>
                        <a:pt x="2428" y="82"/>
                      </a:lnTo>
                      <a:lnTo>
                        <a:pt x="2416" y="82"/>
                      </a:lnTo>
                      <a:lnTo>
                        <a:pt x="2416" y="84"/>
                      </a:lnTo>
                      <a:lnTo>
                        <a:pt x="2412" y="84"/>
                      </a:lnTo>
                      <a:lnTo>
                        <a:pt x="2412" y="85"/>
                      </a:lnTo>
                      <a:lnTo>
                        <a:pt x="2405" y="84"/>
                      </a:lnTo>
                      <a:lnTo>
                        <a:pt x="2405" y="91"/>
                      </a:lnTo>
                      <a:lnTo>
                        <a:pt x="2405" y="91"/>
                      </a:lnTo>
                      <a:lnTo>
                        <a:pt x="2405" y="92"/>
                      </a:lnTo>
                      <a:lnTo>
                        <a:pt x="2409" y="91"/>
                      </a:lnTo>
                      <a:lnTo>
                        <a:pt x="2411" y="91"/>
                      </a:lnTo>
                      <a:lnTo>
                        <a:pt x="2414" y="91"/>
                      </a:lnTo>
                      <a:lnTo>
                        <a:pt x="2423" y="89"/>
                      </a:lnTo>
                      <a:lnTo>
                        <a:pt x="2423" y="91"/>
                      </a:lnTo>
                      <a:lnTo>
                        <a:pt x="2428" y="91"/>
                      </a:lnTo>
                      <a:close/>
                      <a:moveTo>
                        <a:pt x="4963" y="84"/>
                      </a:moveTo>
                      <a:lnTo>
                        <a:pt x="4964" y="84"/>
                      </a:lnTo>
                      <a:lnTo>
                        <a:pt x="4964" y="82"/>
                      </a:lnTo>
                      <a:lnTo>
                        <a:pt x="4959" y="84"/>
                      </a:lnTo>
                      <a:lnTo>
                        <a:pt x="4957" y="87"/>
                      </a:lnTo>
                      <a:lnTo>
                        <a:pt x="4956" y="91"/>
                      </a:lnTo>
                      <a:lnTo>
                        <a:pt x="4959" y="91"/>
                      </a:lnTo>
                      <a:lnTo>
                        <a:pt x="4963" y="89"/>
                      </a:lnTo>
                      <a:lnTo>
                        <a:pt x="4963" y="84"/>
                      </a:lnTo>
                      <a:close/>
                      <a:moveTo>
                        <a:pt x="1362" y="94"/>
                      </a:moveTo>
                      <a:lnTo>
                        <a:pt x="1362" y="91"/>
                      </a:lnTo>
                      <a:lnTo>
                        <a:pt x="1363" y="89"/>
                      </a:lnTo>
                      <a:lnTo>
                        <a:pt x="1363" y="87"/>
                      </a:lnTo>
                      <a:lnTo>
                        <a:pt x="1363" y="85"/>
                      </a:lnTo>
                      <a:lnTo>
                        <a:pt x="1362" y="85"/>
                      </a:lnTo>
                      <a:lnTo>
                        <a:pt x="1362" y="87"/>
                      </a:lnTo>
                      <a:lnTo>
                        <a:pt x="1358" y="89"/>
                      </a:lnTo>
                      <a:lnTo>
                        <a:pt x="1358" y="89"/>
                      </a:lnTo>
                      <a:lnTo>
                        <a:pt x="1358" y="89"/>
                      </a:lnTo>
                      <a:lnTo>
                        <a:pt x="1358" y="91"/>
                      </a:lnTo>
                      <a:lnTo>
                        <a:pt x="1358" y="94"/>
                      </a:lnTo>
                      <a:lnTo>
                        <a:pt x="1358" y="94"/>
                      </a:lnTo>
                      <a:lnTo>
                        <a:pt x="1358" y="94"/>
                      </a:lnTo>
                      <a:lnTo>
                        <a:pt x="1362" y="94"/>
                      </a:lnTo>
                      <a:close/>
                      <a:moveTo>
                        <a:pt x="3137" y="96"/>
                      </a:moveTo>
                      <a:lnTo>
                        <a:pt x="3139" y="98"/>
                      </a:lnTo>
                      <a:lnTo>
                        <a:pt x="3139" y="98"/>
                      </a:lnTo>
                      <a:lnTo>
                        <a:pt x="3139" y="98"/>
                      </a:lnTo>
                      <a:lnTo>
                        <a:pt x="3140" y="94"/>
                      </a:lnTo>
                      <a:lnTo>
                        <a:pt x="3142" y="91"/>
                      </a:lnTo>
                      <a:lnTo>
                        <a:pt x="3144" y="87"/>
                      </a:lnTo>
                      <a:lnTo>
                        <a:pt x="3140" y="87"/>
                      </a:lnTo>
                      <a:lnTo>
                        <a:pt x="3139" y="89"/>
                      </a:lnTo>
                      <a:lnTo>
                        <a:pt x="3139" y="89"/>
                      </a:lnTo>
                      <a:lnTo>
                        <a:pt x="3137" y="89"/>
                      </a:lnTo>
                      <a:lnTo>
                        <a:pt x="3133" y="89"/>
                      </a:lnTo>
                      <a:lnTo>
                        <a:pt x="3133" y="89"/>
                      </a:lnTo>
                      <a:lnTo>
                        <a:pt x="3133" y="89"/>
                      </a:lnTo>
                      <a:lnTo>
                        <a:pt x="3133" y="92"/>
                      </a:lnTo>
                      <a:lnTo>
                        <a:pt x="3135" y="94"/>
                      </a:lnTo>
                      <a:lnTo>
                        <a:pt x="3137" y="96"/>
                      </a:lnTo>
                      <a:close/>
                      <a:moveTo>
                        <a:pt x="4950" y="94"/>
                      </a:moveTo>
                      <a:lnTo>
                        <a:pt x="4952" y="94"/>
                      </a:lnTo>
                      <a:lnTo>
                        <a:pt x="4952" y="92"/>
                      </a:lnTo>
                      <a:lnTo>
                        <a:pt x="4952" y="92"/>
                      </a:lnTo>
                      <a:lnTo>
                        <a:pt x="4954" y="92"/>
                      </a:lnTo>
                      <a:lnTo>
                        <a:pt x="4954" y="91"/>
                      </a:lnTo>
                      <a:lnTo>
                        <a:pt x="4950" y="91"/>
                      </a:lnTo>
                      <a:lnTo>
                        <a:pt x="4950" y="94"/>
                      </a:lnTo>
                      <a:close/>
                      <a:moveTo>
                        <a:pt x="3088" y="92"/>
                      </a:moveTo>
                      <a:lnTo>
                        <a:pt x="3086" y="92"/>
                      </a:lnTo>
                      <a:lnTo>
                        <a:pt x="3088" y="94"/>
                      </a:lnTo>
                      <a:lnTo>
                        <a:pt x="3088" y="96"/>
                      </a:lnTo>
                      <a:lnTo>
                        <a:pt x="3088" y="98"/>
                      </a:lnTo>
                      <a:lnTo>
                        <a:pt x="3090" y="99"/>
                      </a:lnTo>
                      <a:lnTo>
                        <a:pt x="3091" y="99"/>
                      </a:lnTo>
                      <a:lnTo>
                        <a:pt x="3091" y="96"/>
                      </a:lnTo>
                      <a:lnTo>
                        <a:pt x="3091" y="96"/>
                      </a:lnTo>
                      <a:lnTo>
                        <a:pt x="3090" y="94"/>
                      </a:lnTo>
                      <a:lnTo>
                        <a:pt x="3088" y="92"/>
                      </a:lnTo>
                      <a:close/>
                      <a:moveTo>
                        <a:pt x="3125" y="94"/>
                      </a:moveTo>
                      <a:lnTo>
                        <a:pt x="3128" y="94"/>
                      </a:lnTo>
                      <a:lnTo>
                        <a:pt x="3128" y="92"/>
                      </a:lnTo>
                      <a:lnTo>
                        <a:pt x="3125" y="92"/>
                      </a:lnTo>
                      <a:lnTo>
                        <a:pt x="3125" y="94"/>
                      </a:lnTo>
                      <a:close/>
                      <a:moveTo>
                        <a:pt x="3191" y="94"/>
                      </a:moveTo>
                      <a:lnTo>
                        <a:pt x="3191" y="94"/>
                      </a:lnTo>
                      <a:lnTo>
                        <a:pt x="3191" y="92"/>
                      </a:lnTo>
                      <a:lnTo>
                        <a:pt x="3191" y="92"/>
                      </a:lnTo>
                      <a:lnTo>
                        <a:pt x="3191" y="94"/>
                      </a:lnTo>
                      <a:lnTo>
                        <a:pt x="3191" y="94"/>
                      </a:lnTo>
                      <a:close/>
                      <a:moveTo>
                        <a:pt x="3100" y="101"/>
                      </a:moveTo>
                      <a:lnTo>
                        <a:pt x="3100" y="98"/>
                      </a:lnTo>
                      <a:lnTo>
                        <a:pt x="3100" y="94"/>
                      </a:lnTo>
                      <a:lnTo>
                        <a:pt x="3098" y="94"/>
                      </a:lnTo>
                      <a:lnTo>
                        <a:pt x="3098" y="96"/>
                      </a:lnTo>
                      <a:lnTo>
                        <a:pt x="3098" y="96"/>
                      </a:lnTo>
                      <a:lnTo>
                        <a:pt x="3098" y="98"/>
                      </a:lnTo>
                      <a:lnTo>
                        <a:pt x="3098" y="98"/>
                      </a:lnTo>
                      <a:lnTo>
                        <a:pt x="3098" y="99"/>
                      </a:lnTo>
                      <a:lnTo>
                        <a:pt x="3098" y="99"/>
                      </a:lnTo>
                      <a:lnTo>
                        <a:pt x="3098" y="101"/>
                      </a:lnTo>
                      <a:lnTo>
                        <a:pt x="3100" y="101"/>
                      </a:lnTo>
                      <a:close/>
                      <a:moveTo>
                        <a:pt x="3619" y="98"/>
                      </a:moveTo>
                      <a:lnTo>
                        <a:pt x="3622" y="98"/>
                      </a:lnTo>
                      <a:lnTo>
                        <a:pt x="3622" y="96"/>
                      </a:lnTo>
                      <a:lnTo>
                        <a:pt x="3619" y="94"/>
                      </a:lnTo>
                      <a:lnTo>
                        <a:pt x="3619" y="98"/>
                      </a:lnTo>
                      <a:close/>
                      <a:moveTo>
                        <a:pt x="1569" y="99"/>
                      </a:moveTo>
                      <a:lnTo>
                        <a:pt x="1568" y="99"/>
                      </a:lnTo>
                      <a:lnTo>
                        <a:pt x="1568" y="99"/>
                      </a:lnTo>
                      <a:lnTo>
                        <a:pt x="1568" y="98"/>
                      </a:lnTo>
                      <a:lnTo>
                        <a:pt x="1564" y="98"/>
                      </a:lnTo>
                      <a:lnTo>
                        <a:pt x="1566" y="101"/>
                      </a:lnTo>
                      <a:lnTo>
                        <a:pt x="1569" y="101"/>
                      </a:lnTo>
                      <a:lnTo>
                        <a:pt x="1569" y="99"/>
                      </a:lnTo>
                      <a:close/>
                      <a:moveTo>
                        <a:pt x="3083" y="101"/>
                      </a:moveTo>
                      <a:lnTo>
                        <a:pt x="3081" y="101"/>
                      </a:lnTo>
                      <a:lnTo>
                        <a:pt x="3079" y="99"/>
                      </a:lnTo>
                      <a:lnTo>
                        <a:pt x="3077" y="99"/>
                      </a:lnTo>
                      <a:lnTo>
                        <a:pt x="3077" y="101"/>
                      </a:lnTo>
                      <a:lnTo>
                        <a:pt x="3076" y="103"/>
                      </a:lnTo>
                      <a:lnTo>
                        <a:pt x="3074" y="106"/>
                      </a:lnTo>
                      <a:lnTo>
                        <a:pt x="3077" y="106"/>
                      </a:lnTo>
                      <a:lnTo>
                        <a:pt x="3079" y="108"/>
                      </a:lnTo>
                      <a:lnTo>
                        <a:pt x="3081" y="110"/>
                      </a:lnTo>
                      <a:lnTo>
                        <a:pt x="3083" y="101"/>
                      </a:lnTo>
                      <a:close/>
                      <a:moveTo>
                        <a:pt x="3673" y="122"/>
                      </a:moveTo>
                      <a:lnTo>
                        <a:pt x="3674" y="122"/>
                      </a:lnTo>
                      <a:lnTo>
                        <a:pt x="3673" y="120"/>
                      </a:lnTo>
                      <a:lnTo>
                        <a:pt x="3673" y="118"/>
                      </a:lnTo>
                      <a:lnTo>
                        <a:pt x="3673" y="117"/>
                      </a:lnTo>
                      <a:lnTo>
                        <a:pt x="3671" y="117"/>
                      </a:lnTo>
                      <a:lnTo>
                        <a:pt x="3669" y="115"/>
                      </a:lnTo>
                      <a:lnTo>
                        <a:pt x="3667" y="113"/>
                      </a:lnTo>
                      <a:lnTo>
                        <a:pt x="3666" y="113"/>
                      </a:lnTo>
                      <a:lnTo>
                        <a:pt x="3664" y="111"/>
                      </a:lnTo>
                      <a:lnTo>
                        <a:pt x="3662" y="110"/>
                      </a:lnTo>
                      <a:lnTo>
                        <a:pt x="3660" y="110"/>
                      </a:lnTo>
                      <a:lnTo>
                        <a:pt x="3657" y="108"/>
                      </a:lnTo>
                      <a:lnTo>
                        <a:pt x="3653" y="104"/>
                      </a:lnTo>
                      <a:lnTo>
                        <a:pt x="3650" y="101"/>
                      </a:lnTo>
                      <a:lnTo>
                        <a:pt x="3645" y="101"/>
                      </a:lnTo>
                      <a:lnTo>
                        <a:pt x="3645" y="103"/>
                      </a:lnTo>
                      <a:lnTo>
                        <a:pt x="3645" y="103"/>
                      </a:lnTo>
                      <a:lnTo>
                        <a:pt x="3645" y="106"/>
                      </a:lnTo>
                      <a:lnTo>
                        <a:pt x="3645" y="106"/>
                      </a:lnTo>
                      <a:lnTo>
                        <a:pt x="3645" y="106"/>
                      </a:lnTo>
                      <a:lnTo>
                        <a:pt x="3643" y="106"/>
                      </a:lnTo>
                      <a:lnTo>
                        <a:pt x="3643" y="110"/>
                      </a:lnTo>
                      <a:lnTo>
                        <a:pt x="3645" y="113"/>
                      </a:lnTo>
                      <a:lnTo>
                        <a:pt x="3647" y="115"/>
                      </a:lnTo>
                      <a:lnTo>
                        <a:pt x="3647" y="117"/>
                      </a:lnTo>
                      <a:lnTo>
                        <a:pt x="3648" y="117"/>
                      </a:lnTo>
                      <a:lnTo>
                        <a:pt x="3650" y="115"/>
                      </a:lnTo>
                      <a:lnTo>
                        <a:pt x="3652" y="115"/>
                      </a:lnTo>
                      <a:lnTo>
                        <a:pt x="3652" y="117"/>
                      </a:lnTo>
                      <a:lnTo>
                        <a:pt x="3655" y="117"/>
                      </a:lnTo>
                      <a:lnTo>
                        <a:pt x="3657" y="120"/>
                      </a:lnTo>
                      <a:lnTo>
                        <a:pt x="3659" y="120"/>
                      </a:lnTo>
                      <a:lnTo>
                        <a:pt x="3659" y="122"/>
                      </a:lnTo>
                      <a:lnTo>
                        <a:pt x="3667" y="122"/>
                      </a:lnTo>
                      <a:lnTo>
                        <a:pt x="3667" y="124"/>
                      </a:lnTo>
                      <a:lnTo>
                        <a:pt x="3669" y="124"/>
                      </a:lnTo>
                      <a:lnTo>
                        <a:pt x="3671" y="122"/>
                      </a:lnTo>
                      <a:lnTo>
                        <a:pt x="3673" y="122"/>
                      </a:lnTo>
                      <a:close/>
                      <a:moveTo>
                        <a:pt x="1571" y="117"/>
                      </a:moveTo>
                      <a:lnTo>
                        <a:pt x="1571" y="115"/>
                      </a:lnTo>
                      <a:lnTo>
                        <a:pt x="1568" y="113"/>
                      </a:lnTo>
                      <a:lnTo>
                        <a:pt x="1564" y="110"/>
                      </a:lnTo>
                      <a:lnTo>
                        <a:pt x="1562" y="110"/>
                      </a:lnTo>
                      <a:lnTo>
                        <a:pt x="1562" y="106"/>
                      </a:lnTo>
                      <a:lnTo>
                        <a:pt x="1561" y="106"/>
                      </a:lnTo>
                      <a:lnTo>
                        <a:pt x="1561" y="106"/>
                      </a:lnTo>
                      <a:lnTo>
                        <a:pt x="1561" y="104"/>
                      </a:lnTo>
                      <a:lnTo>
                        <a:pt x="1561" y="104"/>
                      </a:lnTo>
                      <a:lnTo>
                        <a:pt x="1559" y="103"/>
                      </a:lnTo>
                      <a:lnTo>
                        <a:pt x="1559" y="106"/>
                      </a:lnTo>
                      <a:lnTo>
                        <a:pt x="1561" y="106"/>
                      </a:lnTo>
                      <a:lnTo>
                        <a:pt x="1561" y="110"/>
                      </a:lnTo>
                      <a:lnTo>
                        <a:pt x="1561" y="113"/>
                      </a:lnTo>
                      <a:lnTo>
                        <a:pt x="1562" y="115"/>
                      </a:lnTo>
                      <a:lnTo>
                        <a:pt x="1564" y="117"/>
                      </a:lnTo>
                      <a:lnTo>
                        <a:pt x="1571" y="117"/>
                      </a:lnTo>
                      <a:close/>
                      <a:moveTo>
                        <a:pt x="5219" y="118"/>
                      </a:moveTo>
                      <a:lnTo>
                        <a:pt x="5221" y="117"/>
                      </a:lnTo>
                      <a:lnTo>
                        <a:pt x="5221" y="117"/>
                      </a:lnTo>
                      <a:lnTo>
                        <a:pt x="5223" y="117"/>
                      </a:lnTo>
                      <a:lnTo>
                        <a:pt x="5224" y="117"/>
                      </a:lnTo>
                      <a:lnTo>
                        <a:pt x="5226" y="117"/>
                      </a:lnTo>
                      <a:lnTo>
                        <a:pt x="5228" y="115"/>
                      </a:lnTo>
                      <a:lnTo>
                        <a:pt x="5228" y="113"/>
                      </a:lnTo>
                      <a:lnTo>
                        <a:pt x="5228" y="113"/>
                      </a:lnTo>
                      <a:lnTo>
                        <a:pt x="5228" y="113"/>
                      </a:lnTo>
                      <a:lnTo>
                        <a:pt x="5224" y="111"/>
                      </a:lnTo>
                      <a:lnTo>
                        <a:pt x="5221" y="108"/>
                      </a:lnTo>
                      <a:lnTo>
                        <a:pt x="5217" y="106"/>
                      </a:lnTo>
                      <a:lnTo>
                        <a:pt x="5216" y="106"/>
                      </a:lnTo>
                      <a:lnTo>
                        <a:pt x="5214" y="108"/>
                      </a:lnTo>
                      <a:lnTo>
                        <a:pt x="5214" y="110"/>
                      </a:lnTo>
                      <a:lnTo>
                        <a:pt x="5214" y="110"/>
                      </a:lnTo>
                      <a:lnTo>
                        <a:pt x="5214" y="110"/>
                      </a:lnTo>
                      <a:lnTo>
                        <a:pt x="5214" y="113"/>
                      </a:lnTo>
                      <a:lnTo>
                        <a:pt x="5216" y="115"/>
                      </a:lnTo>
                      <a:lnTo>
                        <a:pt x="5217" y="115"/>
                      </a:lnTo>
                      <a:lnTo>
                        <a:pt x="5217" y="117"/>
                      </a:lnTo>
                      <a:lnTo>
                        <a:pt x="5219" y="118"/>
                      </a:lnTo>
                      <a:close/>
                      <a:moveTo>
                        <a:pt x="1493" y="110"/>
                      </a:moveTo>
                      <a:lnTo>
                        <a:pt x="1494" y="110"/>
                      </a:lnTo>
                      <a:lnTo>
                        <a:pt x="1494" y="108"/>
                      </a:lnTo>
                      <a:lnTo>
                        <a:pt x="1494" y="108"/>
                      </a:lnTo>
                      <a:lnTo>
                        <a:pt x="1493" y="106"/>
                      </a:lnTo>
                      <a:lnTo>
                        <a:pt x="1493" y="110"/>
                      </a:lnTo>
                      <a:close/>
                      <a:moveTo>
                        <a:pt x="3069" y="110"/>
                      </a:moveTo>
                      <a:lnTo>
                        <a:pt x="3069" y="111"/>
                      </a:lnTo>
                      <a:lnTo>
                        <a:pt x="3067" y="111"/>
                      </a:lnTo>
                      <a:lnTo>
                        <a:pt x="3067" y="115"/>
                      </a:lnTo>
                      <a:lnTo>
                        <a:pt x="3069" y="118"/>
                      </a:lnTo>
                      <a:lnTo>
                        <a:pt x="3071" y="118"/>
                      </a:lnTo>
                      <a:lnTo>
                        <a:pt x="3071" y="117"/>
                      </a:lnTo>
                      <a:lnTo>
                        <a:pt x="3072" y="117"/>
                      </a:lnTo>
                      <a:lnTo>
                        <a:pt x="3072" y="115"/>
                      </a:lnTo>
                      <a:lnTo>
                        <a:pt x="3074" y="115"/>
                      </a:lnTo>
                      <a:lnTo>
                        <a:pt x="3074" y="115"/>
                      </a:lnTo>
                      <a:lnTo>
                        <a:pt x="3076" y="115"/>
                      </a:lnTo>
                      <a:lnTo>
                        <a:pt x="3077" y="110"/>
                      </a:lnTo>
                      <a:lnTo>
                        <a:pt x="3076" y="110"/>
                      </a:lnTo>
                      <a:lnTo>
                        <a:pt x="3076" y="108"/>
                      </a:lnTo>
                      <a:lnTo>
                        <a:pt x="3069" y="110"/>
                      </a:lnTo>
                      <a:close/>
                      <a:moveTo>
                        <a:pt x="1418" y="115"/>
                      </a:moveTo>
                      <a:lnTo>
                        <a:pt x="1418" y="113"/>
                      </a:lnTo>
                      <a:lnTo>
                        <a:pt x="1411" y="113"/>
                      </a:lnTo>
                      <a:lnTo>
                        <a:pt x="1409" y="111"/>
                      </a:lnTo>
                      <a:lnTo>
                        <a:pt x="1407" y="111"/>
                      </a:lnTo>
                      <a:lnTo>
                        <a:pt x="1405" y="111"/>
                      </a:lnTo>
                      <a:lnTo>
                        <a:pt x="1405" y="113"/>
                      </a:lnTo>
                      <a:lnTo>
                        <a:pt x="1404" y="113"/>
                      </a:lnTo>
                      <a:lnTo>
                        <a:pt x="1404" y="110"/>
                      </a:lnTo>
                      <a:lnTo>
                        <a:pt x="1402" y="110"/>
                      </a:lnTo>
                      <a:lnTo>
                        <a:pt x="1400" y="110"/>
                      </a:lnTo>
                      <a:lnTo>
                        <a:pt x="1398" y="110"/>
                      </a:lnTo>
                      <a:lnTo>
                        <a:pt x="1397" y="111"/>
                      </a:lnTo>
                      <a:lnTo>
                        <a:pt x="1397" y="117"/>
                      </a:lnTo>
                      <a:lnTo>
                        <a:pt x="1395" y="117"/>
                      </a:lnTo>
                      <a:lnTo>
                        <a:pt x="1395" y="115"/>
                      </a:lnTo>
                      <a:lnTo>
                        <a:pt x="1391" y="115"/>
                      </a:lnTo>
                      <a:lnTo>
                        <a:pt x="1390" y="118"/>
                      </a:lnTo>
                      <a:lnTo>
                        <a:pt x="1390" y="122"/>
                      </a:lnTo>
                      <a:lnTo>
                        <a:pt x="1388" y="125"/>
                      </a:lnTo>
                      <a:lnTo>
                        <a:pt x="1386" y="127"/>
                      </a:lnTo>
                      <a:lnTo>
                        <a:pt x="1384" y="129"/>
                      </a:lnTo>
                      <a:lnTo>
                        <a:pt x="1379" y="131"/>
                      </a:lnTo>
                      <a:lnTo>
                        <a:pt x="1381" y="132"/>
                      </a:lnTo>
                      <a:lnTo>
                        <a:pt x="1381" y="134"/>
                      </a:lnTo>
                      <a:lnTo>
                        <a:pt x="1381" y="136"/>
                      </a:lnTo>
                      <a:lnTo>
                        <a:pt x="1383" y="136"/>
                      </a:lnTo>
                      <a:lnTo>
                        <a:pt x="1384" y="136"/>
                      </a:lnTo>
                      <a:lnTo>
                        <a:pt x="1384" y="134"/>
                      </a:lnTo>
                      <a:lnTo>
                        <a:pt x="1386" y="134"/>
                      </a:lnTo>
                      <a:lnTo>
                        <a:pt x="1386" y="138"/>
                      </a:lnTo>
                      <a:lnTo>
                        <a:pt x="1388" y="138"/>
                      </a:lnTo>
                      <a:lnTo>
                        <a:pt x="1388" y="139"/>
                      </a:lnTo>
                      <a:lnTo>
                        <a:pt x="1390" y="139"/>
                      </a:lnTo>
                      <a:lnTo>
                        <a:pt x="1391" y="139"/>
                      </a:lnTo>
                      <a:lnTo>
                        <a:pt x="1391" y="139"/>
                      </a:lnTo>
                      <a:lnTo>
                        <a:pt x="1391" y="139"/>
                      </a:lnTo>
                      <a:lnTo>
                        <a:pt x="1391" y="136"/>
                      </a:lnTo>
                      <a:lnTo>
                        <a:pt x="1393" y="136"/>
                      </a:lnTo>
                      <a:lnTo>
                        <a:pt x="1393" y="134"/>
                      </a:lnTo>
                      <a:lnTo>
                        <a:pt x="1397" y="134"/>
                      </a:lnTo>
                      <a:lnTo>
                        <a:pt x="1397" y="139"/>
                      </a:lnTo>
                      <a:lnTo>
                        <a:pt x="1395" y="139"/>
                      </a:lnTo>
                      <a:lnTo>
                        <a:pt x="1395" y="141"/>
                      </a:lnTo>
                      <a:lnTo>
                        <a:pt x="1397" y="141"/>
                      </a:lnTo>
                      <a:lnTo>
                        <a:pt x="1397" y="141"/>
                      </a:lnTo>
                      <a:lnTo>
                        <a:pt x="1398" y="141"/>
                      </a:lnTo>
                      <a:lnTo>
                        <a:pt x="1400" y="143"/>
                      </a:lnTo>
                      <a:lnTo>
                        <a:pt x="1400" y="143"/>
                      </a:lnTo>
                      <a:lnTo>
                        <a:pt x="1402" y="145"/>
                      </a:lnTo>
                      <a:lnTo>
                        <a:pt x="1402" y="146"/>
                      </a:lnTo>
                      <a:lnTo>
                        <a:pt x="1402" y="148"/>
                      </a:lnTo>
                      <a:lnTo>
                        <a:pt x="1405" y="148"/>
                      </a:lnTo>
                      <a:lnTo>
                        <a:pt x="1405" y="148"/>
                      </a:lnTo>
                      <a:lnTo>
                        <a:pt x="1407" y="148"/>
                      </a:lnTo>
                      <a:lnTo>
                        <a:pt x="1407" y="148"/>
                      </a:lnTo>
                      <a:lnTo>
                        <a:pt x="1409" y="148"/>
                      </a:lnTo>
                      <a:lnTo>
                        <a:pt x="1411" y="148"/>
                      </a:lnTo>
                      <a:lnTo>
                        <a:pt x="1412" y="146"/>
                      </a:lnTo>
                      <a:lnTo>
                        <a:pt x="1414" y="146"/>
                      </a:lnTo>
                      <a:lnTo>
                        <a:pt x="1412" y="145"/>
                      </a:lnTo>
                      <a:lnTo>
                        <a:pt x="1412" y="145"/>
                      </a:lnTo>
                      <a:lnTo>
                        <a:pt x="1412" y="143"/>
                      </a:lnTo>
                      <a:lnTo>
                        <a:pt x="1416" y="143"/>
                      </a:lnTo>
                      <a:lnTo>
                        <a:pt x="1418" y="145"/>
                      </a:lnTo>
                      <a:lnTo>
                        <a:pt x="1423" y="143"/>
                      </a:lnTo>
                      <a:lnTo>
                        <a:pt x="1425" y="141"/>
                      </a:lnTo>
                      <a:lnTo>
                        <a:pt x="1426" y="141"/>
                      </a:lnTo>
                      <a:lnTo>
                        <a:pt x="1430" y="141"/>
                      </a:lnTo>
                      <a:lnTo>
                        <a:pt x="1433" y="139"/>
                      </a:lnTo>
                      <a:lnTo>
                        <a:pt x="1435" y="139"/>
                      </a:lnTo>
                      <a:lnTo>
                        <a:pt x="1435" y="138"/>
                      </a:lnTo>
                      <a:lnTo>
                        <a:pt x="1430" y="138"/>
                      </a:lnTo>
                      <a:lnTo>
                        <a:pt x="1430" y="136"/>
                      </a:lnTo>
                      <a:lnTo>
                        <a:pt x="1430" y="136"/>
                      </a:lnTo>
                      <a:lnTo>
                        <a:pt x="1430" y="124"/>
                      </a:lnTo>
                      <a:lnTo>
                        <a:pt x="1426" y="122"/>
                      </a:lnTo>
                      <a:lnTo>
                        <a:pt x="1426" y="122"/>
                      </a:lnTo>
                      <a:lnTo>
                        <a:pt x="1423" y="118"/>
                      </a:lnTo>
                      <a:lnTo>
                        <a:pt x="1419" y="117"/>
                      </a:lnTo>
                      <a:lnTo>
                        <a:pt x="1419" y="115"/>
                      </a:lnTo>
                      <a:lnTo>
                        <a:pt x="1418" y="115"/>
                      </a:lnTo>
                      <a:close/>
                      <a:moveTo>
                        <a:pt x="1669" y="110"/>
                      </a:moveTo>
                      <a:lnTo>
                        <a:pt x="1669" y="111"/>
                      </a:lnTo>
                      <a:lnTo>
                        <a:pt x="1667" y="111"/>
                      </a:lnTo>
                      <a:lnTo>
                        <a:pt x="1667" y="113"/>
                      </a:lnTo>
                      <a:lnTo>
                        <a:pt x="1655" y="113"/>
                      </a:lnTo>
                      <a:lnTo>
                        <a:pt x="1657" y="117"/>
                      </a:lnTo>
                      <a:lnTo>
                        <a:pt x="1657" y="118"/>
                      </a:lnTo>
                      <a:lnTo>
                        <a:pt x="1658" y="118"/>
                      </a:lnTo>
                      <a:lnTo>
                        <a:pt x="1658" y="118"/>
                      </a:lnTo>
                      <a:lnTo>
                        <a:pt x="1658" y="118"/>
                      </a:lnTo>
                      <a:lnTo>
                        <a:pt x="1660" y="117"/>
                      </a:lnTo>
                      <a:lnTo>
                        <a:pt x="1662" y="118"/>
                      </a:lnTo>
                      <a:lnTo>
                        <a:pt x="1664" y="118"/>
                      </a:lnTo>
                      <a:lnTo>
                        <a:pt x="1664" y="122"/>
                      </a:lnTo>
                      <a:lnTo>
                        <a:pt x="1667" y="120"/>
                      </a:lnTo>
                      <a:lnTo>
                        <a:pt x="1671" y="118"/>
                      </a:lnTo>
                      <a:lnTo>
                        <a:pt x="1674" y="117"/>
                      </a:lnTo>
                      <a:lnTo>
                        <a:pt x="1676" y="115"/>
                      </a:lnTo>
                      <a:lnTo>
                        <a:pt x="1676" y="113"/>
                      </a:lnTo>
                      <a:lnTo>
                        <a:pt x="1678" y="111"/>
                      </a:lnTo>
                      <a:lnTo>
                        <a:pt x="1678" y="110"/>
                      </a:lnTo>
                      <a:lnTo>
                        <a:pt x="1669" y="110"/>
                      </a:lnTo>
                      <a:close/>
                      <a:moveTo>
                        <a:pt x="1653" y="117"/>
                      </a:moveTo>
                      <a:lnTo>
                        <a:pt x="1655" y="117"/>
                      </a:lnTo>
                      <a:lnTo>
                        <a:pt x="1653" y="115"/>
                      </a:lnTo>
                      <a:lnTo>
                        <a:pt x="1653" y="115"/>
                      </a:lnTo>
                      <a:lnTo>
                        <a:pt x="1653" y="115"/>
                      </a:lnTo>
                      <a:lnTo>
                        <a:pt x="1653" y="117"/>
                      </a:lnTo>
                      <a:close/>
                      <a:moveTo>
                        <a:pt x="1686" y="115"/>
                      </a:moveTo>
                      <a:lnTo>
                        <a:pt x="1681" y="115"/>
                      </a:lnTo>
                      <a:lnTo>
                        <a:pt x="1681" y="118"/>
                      </a:lnTo>
                      <a:lnTo>
                        <a:pt x="1681" y="118"/>
                      </a:lnTo>
                      <a:lnTo>
                        <a:pt x="1681" y="122"/>
                      </a:lnTo>
                      <a:lnTo>
                        <a:pt x="1685" y="120"/>
                      </a:lnTo>
                      <a:lnTo>
                        <a:pt x="1686" y="118"/>
                      </a:lnTo>
                      <a:lnTo>
                        <a:pt x="1686" y="115"/>
                      </a:lnTo>
                      <a:close/>
                      <a:moveTo>
                        <a:pt x="5106" y="118"/>
                      </a:moveTo>
                      <a:lnTo>
                        <a:pt x="5106" y="122"/>
                      </a:lnTo>
                      <a:lnTo>
                        <a:pt x="5106" y="122"/>
                      </a:lnTo>
                      <a:lnTo>
                        <a:pt x="5106" y="120"/>
                      </a:lnTo>
                      <a:lnTo>
                        <a:pt x="5106" y="120"/>
                      </a:lnTo>
                      <a:lnTo>
                        <a:pt x="5106" y="118"/>
                      </a:lnTo>
                      <a:close/>
                      <a:moveTo>
                        <a:pt x="1718" y="124"/>
                      </a:moveTo>
                      <a:lnTo>
                        <a:pt x="1718" y="124"/>
                      </a:lnTo>
                      <a:lnTo>
                        <a:pt x="1718" y="124"/>
                      </a:lnTo>
                      <a:lnTo>
                        <a:pt x="1718" y="120"/>
                      </a:lnTo>
                      <a:lnTo>
                        <a:pt x="1716" y="120"/>
                      </a:lnTo>
                      <a:lnTo>
                        <a:pt x="1714" y="120"/>
                      </a:lnTo>
                      <a:lnTo>
                        <a:pt x="1713" y="122"/>
                      </a:lnTo>
                      <a:lnTo>
                        <a:pt x="1711" y="122"/>
                      </a:lnTo>
                      <a:lnTo>
                        <a:pt x="1713" y="124"/>
                      </a:lnTo>
                      <a:lnTo>
                        <a:pt x="1718" y="124"/>
                      </a:lnTo>
                      <a:close/>
                      <a:moveTo>
                        <a:pt x="3050" y="139"/>
                      </a:moveTo>
                      <a:lnTo>
                        <a:pt x="3053" y="139"/>
                      </a:lnTo>
                      <a:lnTo>
                        <a:pt x="3053" y="138"/>
                      </a:lnTo>
                      <a:lnTo>
                        <a:pt x="3055" y="136"/>
                      </a:lnTo>
                      <a:lnTo>
                        <a:pt x="3057" y="136"/>
                      </a:lnTo>
                      <a:lnTo>
                        <a:pt x="3058" y="136"/>
                      </a:lnTo>
                      <a:lnTo>
                        <a:pt x="3058" y="136"/>
                      </a:lnTo>
                      <a:lnTo>
                        <a:pt x="3058" y="136"/>
                      </a:lnTo>
                      <a:lnTo>
                        <a:pt x="3062" y="136"/>
                      </a:lnTo>
                      <a:lnTo>
                        <a:pt x="3062" y="132"/>
                      </a:lnTo>
                      <a:lnTo>
                        <a:pt x="3064" y="131"/>
                      </a:lnTo>
                      <a:lnTo>
                        <a:pt x="3064" y="127"/>
                      </a:lnTo>
                      <a:lnTo>
                        <a:pt x="3064" y="124"/>
                      </a:lnTo>
                      <a:lnTo>
                        <a:pt x="3062" y="122"/>
                      </a:lnTo>
                      <a:lnTo>
                        <a:pt x="3062" y="120"/>
                      </a:lnTo>
                      <a:lnTo>
                        <a:pt x="3062" y="120"/>
                      </a:lnTo>
                      <a:lnTo>
                        <a:pt x="3060" y="122"/>
                      </a:lnTo>
                      <a:lnTo>
                        <a:pt x="3060" y="122"/>
                      </a:lnTo>
                      <a:lnTo>
                        <a:pt x="3058" y="124"/>
                      </a:lnTo>
                      <a:lnTo>
                        <a:pt x="3057" y="124"/>
                      </a:lnTo>
                      <a:lnTo>
                        <a:pt x="3055" y="124"/>
                      </a:lnTo>
                      <a:lnTo>
                        <a:pt x="3055" y="127"/>
                      </a:lnTo>
                      <a:lnTo>
                        <a:pt x="3051" y="127"/>
                      </a:lnTo>
                      <a:lnTo>
                        <a:pt x="3050" y="132"/>
                      </a:lnTo>
                      <a:lnTo>
                        <a:pt x="3051" y="134"/>
                      </a:lnTo>
                      <a:lnTo>
                        <a:pt x="3051" y="134"/>
                      </a:lnTo>
                      <a:lnTo>
                        <a:pt x="3051" y="136"/>
                      </a:lnTo>
                      <a:lnTo>
                        <a:pt x="3050" y="136"/>
                      </a:lnTo>
                      <a:lnTo>
                        <a:pt x="3050" y="139"/>
                      </a:lnTo>
                      <a:close/>
                      <a:moveTo>
                        <a:pt x="1360" y="125"/>
                      </a:moveTo>
                      <a:lnTo>
                        <a:pt x="1360" y="124"/>
                      </a:lnTo>
                      <a:lnTo>
                        <a:pt x="1360" y="122"/>
                      </a:lnTo>
                      <a:lnTo>
                        <a:pt x="1358" y="122"/>
                      </a:lnTo>
                      <a:lnTo>
                        <a:pt x="1358" y="124"/>
                      </a:lnTo>
                      <a:lnTo>
                        <a:pt x="1358" y="125"/>
                      </a:lnTo>
                      <a:lnTo>
                        <a:pt x="1360" y="125"/>
                      </a:lnTo>
                      <a:close/>
                      <a:moveTo>
                        <a:pt x="1679" y="127"/>
                      </a:moveTo>
                      <a:lnTo>
                        <a:pt x="1678" y="122"/>
                      </a:lnTo>
                      <a:lnTo>
                        <a:pt x="1676" y="122"/>
                      </a:lnTo>
                      <a:lnTo>
                        <a:pt x="1676" y="122"/>
                      </a:lnTo>
                      <a:lnTo>
                        <a:pt x="1676" y="124"/>
                      </a:lnTo>
                      <a:lnTo>
                        <a:pt x="1676" y="124"/>
                      </a:lnTo>
                      <a:lnTo>
                        <a:pt x="1678" y="125"/>
                      </a:lnTo>
                      <a:lnTo>
                        <a:pt x="1678" y="127"/>
                      </a:lnTo>
                      <a:lnTo>
                        <a:pt x="1679" y="127"/>
                      </a:lnTo>
                      <a:close/>
                      <a:moveTo>
                        <a:pt x="3516" y="139"/>
                      </a:moveTo>
                      <a:lnTo>
                        <a:pt x="3517" y="138"/>
                      </a:lnTo>
                      <a:lnTo>
                        <a:pt x="3519" y="136"/>
                      </a:lnTo>
                      <a:lnTo>
                        <a:pt x="3519" y="132"/>
                      </a:lnTo>
                      <a:lnTo>
                        <a:pt x="3521" y="132"/>
                      </a:lnTo>
                      <a:lnTo>
                        <a:pt x="3521" y="131"/>
                      </a:lnTo>
                      <a:lnTo>
                        <a:pt x="3521" y="129"/>
                      </a:lnTo>
                      <a:lnTo>
                        <a:pt x="3519" y="127"/>
                      </a:lnTo>
                      <a:lnTo>
                        <a:pt x="3519" y="125"/>
                      </a:lnTo>
                      <a:lnTo>
                        <a:pt x="3516" y="125"/>
                      </a:lnTo>
                      <a:lnTo>
                        <a:pt x="3516" y="124"/>
                      </a:lnTo>
                      <a:lnTo>
                        <a:pt x="3514" y="124"/>
                      </a:lnTo>
                      <a:lnTo>
                        <a:pt x="3512" y="124"/>
                      </a:lnTo>
                      <a:lnTo>
                        <a:pt x="3510" y="124"/>
                      </a:lnTo>
                      <a:lnTo>
                        <a:pt x="3509" y="124"/>
                      </a:lnTo>
                      <a:lnTo>
                        <a:pt x="3509" y="124"/>
                      </a:lnTo>
                      <a:lnTo>
                        <a:pt x="3507" y="125"/>
                      </a:lnTo>
                      <a:lnTo>
                        <a:pt x="3505" y="125"/>
                      </a:lnTo>
                      <a:lnTo>
                        <a:pt x="3503" y="127"/>
                      </a:lnTo>
                      <a:lnTo>
                        <a:pt x="3503" y="134"/>
                      </a:lnTo>
                      <a:lnTo>
                        <a:pt x="3503" y="134"/>
                      </a:lnTo>
                      <a:lnTo>
                        <a:pt x="3505" y="138"/>
                      </a:lnTo>
                      <a:lnTo>
                        <a:pt x="3505" y="139"/>
                      </a:lnTo>
                      <a:lnTo>
                        <a:pt x="3507" y="141"/>
                      </a:lnTo>
                      <a:lnTo>
                        <a:pt x="3509" y="141"/>
                      </a:lnTo>
                      <a:lnTo>
                        <a:pt x="3510" y="143"/>
                      </a:lnTo>
                      <a:lnTo>
                        <a:pt x="3514" y="143"/>
                      </a:lnTo>
                      <a:lnTo>
                        <a:pt x="3514" y="141"/>
                      </a:lnTo>
                      <a:lnTo>
                        <a:pt x="3514" y="141"/>
                      </a:lnTo>
                      <a:lnTo>
                        <a:pt x="3516" y="139"/>
                      </a:lnTo>
                      <a:lnTo>
                        <a:pt x="3516" y="139"/>
                      </a:lnTo>
                      <a:close/>
                      <a:moveTo>
                        <a:pt x="5109" y="129"/>
                      </a:moveTo>
                      <a:lnTo>
                        <a:pt x="5109" y="127"/>
                      </a:lnTo>
                      <a:lnTo>
                        <a:pt x="5107" y="127"/>
                      </a:lnTo>
                      <a:lnTo>
                        <a:pt x="5107" y="131"/>
                      </a:lnTo>
                      <a:lnTo>
                        <a:pt x="5109" y="131"/>
                      </a:lnTo>
                      <a:lnTo>
                        <a:pt x="5109" y="129"/>
                      </a:lnTo>
                      <a:lnTo>
                        <a:pt x="5109" y="129"/>
                      </a:lnTo>
                      <a:lnTo>
                        <a:pt x="5109" y="129"/>
                      </a:lnTo>
                      <a:close/>
                      <a:moveTo>
                        <a:pt x="1367" y="136"/>
                      </a:moveTo>
                      <a:lnTo>
                        <a:pt x="1369" y="131"/>
                      </a:lnTo>
                      <a:lnTo>
                        <a:pt x="1367" y="131"/>
                      </a:lnTo>
                      <a:lnTo>
                        <a:pt x="1365" y="132"/>
                      </a:lnTo>
                      <a:lnTo>
                        <a:pt x="1360" y="131"/>
                      </a:lnTo>
                      <a:lnTo>
                        <a:pt x="1360" y="134"/>
                      </a:lnTo>
                      <a:lnTo>
                        <a:pt x="1360" y="134"/>
                      </a:lnTo>
                      <a:lnTo>
                        <a:pt x="1360" y="136"/>
                      </a:lnTo>
                      <a:lnTo>
                        <a:pt x="1363" y="134"/>
                      </a:lnTo>
                      <a:lnTo>
                        <a:pt x="1363" y="136"/>
                      </a:lnTo>
                      <a:lnTo>
                        <a:pt x="1367" y="136"/>
                      </a:lnTo>
                      <a:close/>
                      <a:moveTo>
                        <a:pt x="3046" y="131"/>
                      </a:moveTo>
                      <a:lnTo>
                        <a:pt x="3046" y="131"/>
                      </a:lnTo>
                      <a:lnTo>
                        <a:pt x="3046" y="131"/>
                      </a:lnTo>
                      <a:lnTo>
                        <a:pt x="3044" y="132"/>
                      </a:lnTo>
                      <a:lnTo>
                        <a:pt x="3046" y="132"/>
                      </a:lnTo>
                      <a:lnTo>
                        <a:pt x="3046" y="131"/>
                      </a:lnTo>
                      <a:close/>
                      <a:moveTo>
                        <a:pt x="3043" y="136"/>
                      </a:moveTo>
                      <a:lnTo>
                        <a:pt x="3044" y="136"/>
                      </a:lnTo>
                      <a:lnTo>
                        <a:pt x="3044" y="134"/>
                      </a:lnTo>
                      <a:lnTo>
                        <a:pt x="3044" y="132"/>
                      </a:lnTo>
                      <a:lnTo>
                        <a:pt x="3044" y="132"/>
                      </a:lnTo>
                      <a:lnTo>
                        <a:pt x="3043" y="136"/>
                      </a:lnTo>
                      <a:close/>
                      <a:moveTo>
                        <a:pt x="1348" y="139"/>
                      </a:moveTo>
                      <a:lnTo>
                        <a:pt x="1348" y="139"/>
                      </a:lnTo>
                      <a:lnTo>
                        <a:pt x="1349" y="138"/>
                      </a:lnTo>
                      <a:lnTo>
                        <a:pt x="1348" y="138"/>
                      </a:lnTo>
                      <a:lnTo>
                        <a:pt x="1348" y="136"/>
                      </a:lnTo>
                      <a:lnTo>
                        <a:pt x="1348" y="136"/>
                      </a:lnTo>
                      <a:lnTo>
                        <a:pt x="1346" y="136"/>
                      </a:lnTo>
                      <a:lnTo>
                        <a:pt x="1344" y="138"/>
                      </a:lnTo>
                      <a:lnTo>
                        <a:pt x="1341" y="138"/>
                      </a:lnTo>
                      <a:lnTo>
                        <a:pt x="1341" y="141"/>
                      </a:lnTo>
                      <a:lnTo>
                        <a:pt x="1343" y="141"/>
                      </a:lnTo>
                      <a:lnTo>
                        <a:pt x="1343" y="143"/>
                      </a:lnTo>
                      <a:lnTo>
                        <a:pt x="1344" y="141"/>
                      </a:lnTo>
                      <a:lnTo>
                        <a:pt x="1348" y="139"/>
                      </a:lnTo>
                      <a:close/>
                      <a:moveTo>
                        <a:pt x="1676" y="145"/>
                      </a:moveTo>
                      <a:lnTo>
                        <a:pt x="1674" y="141"/>
                      </a:lnTo>
                      <a:lnTo>
                        <a:pt x="1671" y="139"/>
                      </a:lnTo>
                      <a:lnTo>
                        <a:pt x="1669" y="139"/>
                      </a:lnTo>
                      <a:lnTo>
                        <a:pt x="1665" y="139"/>
                      </a:lnTo>
                      <a:lnTo>
                        <a:pt x="1665" y="145"/>
                      </a:lnTo>
                      <a:lnTo>
                        <a:pt x="1669" y="145"/>
                      </a:lnTo>
                      <a:lnTo>
                        <a:pt x="1671" y="145"/>
                      </a:lnTo>
                      <a:lnTo>
                        <a:pt x="1672" y="145"/>
                      </a:lnTo>
                      <a:lnTo>
                        <a:pt x="1676" y="145"/>
                      </a:lnTo>
                      <a:close/>
                      <a:moveTo>
                        <a:pt x="3032" y="160"/>
                      </a:moveTo>
                      <a:lnTo>
                        <a:pt x="3032" y="157"/>
                      </a:lnTo>
                      <a:lnTo>
                        <a:pt x="3034" y="157"/>
                      </a:lnTo>
                      <a:lnTo>
                        <a:pt x="3034" y="159"/>
                      </a:lnTo>
                      <a:lnTo>
                        <a:pt x="3034" y="159"/>
                      </a:lnTo>
                      <a:lnTo>
                        <a:pt x="3036" y="159"/>
                      </a:lnTo>
                      <a:lnTo>
                        <a:pt x="3039" y="153"/>
                      </a:lnTo>
                      <a:lnTo>
                        <a:pt x="3041" y="153"/>
                      </a:lnTo>
                      <a:lnTo>
                        <a:pt x="3044" y="152"/>
                      </a:lnTo>
                      <a:lnTo>
                        <a:pt x="3044" y="150"/>
                      </a:lnTo>
                      <a:lnTo>
                        <a:pt x="3044" y="150"/>
                      </a:lnTo>
                      <a:lnTo>
                        <a:pt x="3046" y="148"/>
                      </a:lnTo>
                      <a:lnTo>
                        <a:pt x="3046" y="145"/>
                      </a:lnTo>
                      <a:lnTo>
                        <a:pt x="3044" y="145"/>
                      </a:lnTo>
                      <a:lnTo>
                        <a:pt x="3044" y="143"/>
                      </a:lnTo>
                      <a:lnTo>
                        <a:pt x="3044" y="143"/>
                      </a:lnTo>
                      <a:lnTo>
                        <a:pt x="3039" y="143"/>
                      </a:lnTo>
                      <a:lnTo>
                        <a:pt x="3039" y="146"/>
                      </a:lnTo>
                      <a:lnTo>
                        <a:pt x="3036" y="146"/>
                      </a:lnTo>
                      <a:lnTo>
                        <a:pt x="3036" y="145"/>
                      </a:lnTo>
                      <a:lnTo>
                        <a:pt x="3036" y="145"/>
                      </a:lnTo>
                      <a:lnTo>
                        <a:pt x="3036" y="139"/>
                      </a:lnTo>
                      <a:lnTo>
                        <a:pt x="3032" y="139"/>
                      </a:lnTo>
                      <a:lnTo>
                        <a:pt x="3029" y="150"/>
                      </a:lnTo>
                      <a:lnTo>
                        <a:pt x="3025" y="152"/>
                      </a:lnTo>
                      <a:lnTo>
                        <a:pt x="3025" y="153"/>
                      </a:lnTo>
                      <a:lnTo>
                        <a:pt x="3023" y="155"/>
                      </a:lnTo>
                      <a:lnTo>
                        <a:pt x="3023" y="159"/>
                      </a:lnTo>
                      <a:lnTo>
                        <a:pt x="3025" y="157"/>
                      </a:lnTo>
                      <a:lnTo>
                        <a:pt x="3027" y="157"/>
                      </a:lnTo>
                      <a:lnTo>
                        <a:pt x="3029" y="157"/>
                      </a:lnTo>
                      <a:lnTo>
                        <a:pt x="3029" y="160"/>
                      </a:lnTo>
                      <a:lnTo>
                        <a:pt x="3032" y="160"/>
                      </a:lnTo>
                      <a:close/>
                      <a:moveTo>
                        <a:pt x="1294" y="145"/>
                      </a:moveTo>
                      <a:lnTo>
                        <a:pt x="1297" y="146"/>
                      </a:lnTo>
                      <a:lnTo>
                        <a:pt x="1301" y="148"/>
                      </a:lnTo>
                      <a:lnTo>
                        <a:pt x="1302" y="148"/>
                      </a:lnTo>
                      <a:lnTo>
                        <a:pt x="1302" y="148"/>
                      </a:lnTo>
                      <a:lnTo>
                        <a:pt x="1304" y="148"/>
                      </a:lnTo>
                      <a:lnTo>
                        <a:pt x="1306" y="145"/>
                      </a:lnTo>
                      <a:lnTo>
                        <a:pt x="1304" y="145"/>
                      </a:lnTo>
                      <a:lnTo>
                        <a:pt x="1304" y="143"/>
                      </a:lnTo>
                      <a:lnTo>
                        <a:pt x="1302" y="143"/>
                      </a:lnTo>
                      <a:lnTo>
                        <a:pt x="1301" y="143"/>
                      </a:lnTo>
                      <a:lnTo>
                        <a:pt x="1297" y="145"/>
                      </a:lnTo>
                      <a:lnTo>
                        <a:pt x="1294" y="145"/>
                      </a:lnTo>
                      <a:close/>
                      <a:moveTo>
                        <a:pt x="3025" y="143"/>
                      </a:moveTo>
                      <a:lnTo>
                        <a:pt x="3023" y="143"/>
                      </a:lnTo>
                      <a:lnTo>
                        <a:pt x="3020" y="145"/>
                      </a:lnTo>
                      <a:lnTo>
                        <a:pt x="3020" y="145"/>
                      </a:lnTo>
                      <a:lnTo>
                        <a:pt x="3020" y="146"/>
                      </a:lnTo>
                      <a:lnTo>
                        <a:pt x="3025" y="148"/>
                      </a:lnTo>
                      <a:lnTo>
                        <a:pt x="3025" y="143"/>
                      </a:lnTo>
                      <a:close/>
                      <a:moveTo>
                        <a:pt x="1744" y="145"/>
                      </a:moveTo>
                      <a:lnTo>
                        <a:pt x="1744" y="146"/>
                      </a:lnTo>
                      <a:lnTo>
                        <a:pt x="1744" y="148"/>
                      </a:lnTo>
                      <a:lnTo>
                        <a:pt x="1744" y="150"/>
                      </a:lnTo>
                      <a:lnTo>
                        <a:pt x="1744" y="152"/>
                      </a:lnTo>
                      <a:lnTo>
                        <a:pt x="1747" y="152"/>
                      </a:lnTo>
                      <a:lnTo>
                        <a:pt x="1747" y="150"/>
                      </a:lnTo>
                      <a:lnTo>
                        <a:pt x="1747" y="146"/>
                      </a:lnTo>
                      <a:lnTo>
                        <a:pt x="1746" y="145"/>
                      </a:lnTo>
                      <a:lnTo>
                        <a:pt x="1746" y="145"/>
                      </a:lnTo>
                      <a:lnTo>
                        <a:pt x="1744" y="145"/>
                      </a:lnTo>
                      <a:close/>
                      <a:moveTo>
                        <a:pt x="2060" y="150"/>
                      </a:moveTo>
                      <a:lnTo>
                        <a:pt x="2056" y="150"/>
                      </a:lnTo>
                      <a:lnTo>
                        <a:pt x="2058" y="150"/>
                      </a:lnTo>
                      <a:lnTo>
                        <a:pt x="2058" y="150"/>
                      </a:lnTo>
                      <a:lnTo>
                        <a:pt x="2060" y="152"/>
                      </a:lnTo>
                      <a:lnTo>
                        <a:pt x="2060" y="150"/>
                      </a:lnTo>
                      <a:close/>
                      <a:moveTo>
                        <a:pt x="3629" y="152"/>
                      </a:moveTo>
                      <a:lnTo>
                        <a:pt x="3631" y="152"/>
                      </a:lnTo>
                      <a:lnTo>
                        <a:pt x="3631" y="152"/>
                      </a:lnTo>
                      <a:lnTo>
                        <a:pt x="3633" y="152"/>
                      </a:lnTo>
                      <a:lnTo>
                        <a:pt x="3633" y="152"/>
                      </a:lnTo>
                      <a:lnTo>
                        <a:pt x="3633" y="150"/>
                      </a:lnTo>
                      <a:lnTo>
                        <a:pt x="3629" y="150"/>
                      </a:lnTo>
                      <a:lnTo>
                        <a:pt x="3629" y="152"/>
                      </a:lnTo>
                      <a:close/>
                      <a:moveTo>
                        <a:pt x="1376" y="159"/>
                      </a:moveTo>
                      <a:lnTo>
                        <a:pt x="1374" y="152"/>
                      </a:lnTo>
                      <a:lnTo>
                        <a:pt x="1372" y="152"/>
                      </a:lnTo>
                      <a:lnTo>
                        <a:pt x="1372" y="155"/>
                      </a:lnTo>
                      <a:lnTo>
                        <a:pt x="1374" y="157"/>
                      </a:lnTo>
                      <a:lnTo>
                        <a:pt x="1374" y="159"/>
                      </a:lnTo>
                      <a:lnTo>
                        <a:pt x="1376" y="159"/>
                      </a:lnTo>
                      <a:close/>
                      <a:moveTo>
                        <a:pt x="1711" y="169"/>
                      </a:moveTo>
                      <a:lnTo>
                        <a:pt x="1711" y="169"/>
                      </a:lnTo>
                      <a:lnTo>
                        <a:pt x="1711" y="173"/>
                      </a:lnTo>
                      <a:lnTo>
                        <a:pt x="1713" y="173"/>
                      </a:lnTo>
                      <a:lnTo>
                        <a:pt x="1714" y="173"/>
                      </a:lnTo>
                      <a:lnTo>
                        <a:pt x="1716" y="174"/>
                      </a:lnTo>
                      <a:lnTo>
                        <a:pt x="1718" y="176"/>
                      </a:lnTo>
                      <a:lnTo>
                        <a:pt x="1718" y="174"/>
                      </a:lnTo>
                      <a:lnTo>
                        <a:pt x="1721" y="174"/>
                      </a:lnTo>
                      <a:lnTo>
                        <a:pt x="1723" y="173"/>
                      </a:lnTo>
                      <a:lnTo>
                        <a:pt x="1725" y="171"/>
                      </a:lnTo>
                      <a:lnTo>
                        <a:pt x="1725" y="169"/>
                      </a:lnTo>
                      <a:lnTo>
                        <a:pt x="1727" y="167"/>
                      </a:lnTo>
                      <a:lnTo>
                        <a:pt x="1727" y="164"/>
                      </a:lnTo>
                      <a:lnTo>
                        <a:pt x="1728" y="162"/>
                      </a:lnTo>
                      <a:lnTo>
                        <a:pt x="1728" y="159"/>
                      </a:lnTo>
                      <a:lnTo>
                        <a:pt x="1727" y="157"/>
                      </a:lnTo>
                      <a:lnTo>
                        <a:pt x="1725" y="157"/>
                      </a:lnTo>
                      <a:lnTo>
                        <a:pt x="1725" y="157"/>
                      </a:lnTo>
                      <a:lnTo>
                        <a:pt x="1723" y="157"/>
                      </a:lnTo>
                      <a:lnTo>
                        <a:pt x="1723" y="153"/>
                      </a:lnTo>
                      <a:lnTo>
                        <a:pt x="1723" y="153"/>
                      </a:lnTo>
                      <a:lnTo>
                        <a:pt x="1721" y="152"/>
                      </a:lnTo>
                      <a:lnTo>
                        <a:pt x="1718" y="153"/>
                      </a:lnTo>
                      <a:lnTo>
                        <a:pt x="1716" y="153"/>
                      </a:lnTo>
                      <a:lnTo>
                        <a:pt x="1713" y="153"/>
                      </a:lnTo>
                      <a:lnTo>
                        <a:pt x="1711" y="159"/>
                      </a:lnTo>
                      <a:lnTo>
                        <a:pt x="1709" y="160"/>
                      </a:lnTo>
                      <a:lnTo>
                        <a:pt x="1709" y="166"/>
                      </a:lnTo>
                      <a:lnTo>
                        <a:pt x="1711" y="169"/>
                      </a:lnTo>
                      <a:close/>
                      <a:moveTo>
                        <a:pt x="412" y="153"/>
                      </a:moveTo>
                      <a:lnTo>
                        <a:pt x="414" y="155"/>
                      </a:lnTo>
                      <a:lnTo>
                        <a:pt x="414" y="155"/>
                      </a:lnTo>
                      <a:lnTo>
                        <a:pt x="416" y="155"/>
                      </a:lnTo>
                      <a:lnTo>
                        <a:pt x="416" y="153"/>
                      </a:lnTo>
                      <a:lnTo>
                        <a:pt x="412" y="153"/>
                      </a:lnTo>
                      <a:close/>
                      <a:moveTo>
                        <a:pt x="3020" y="159"/>
                      </a:moveTo>
                      <a:lnTo>
                        <a:pt x="3022" y="157"/>
                      </a:lnTo>
                      <a:lnTo>
                        <a:pt x="3022" y="155"/>
                      </a:lnTo>
                      <a:lnTo>
                        <a:pt x="3020" y="155"/>
                      </a:lnTo>
                      <a:lnTo>
                        <a:pt x="3020" y="153"/>
                      </a:lnTo>
                      <a:lnTo>
                        <a:pt x="3016" y="157"/>
                      </a:lnTo>
                      <a:lnTo>
                        <a:pt x="3015" y="160"/>
                      </a:lnTo>
                      <a:lnTo>
                        <a:pt x="3011" y="162"/>
                      </a:lnTo>
                      <a:lnTo>
                        <a:pt x="3011" y="164"/>
                      </a:lnTo>
                      <a:lnTo>
                        <a:pt x="3011" y="164"/>
                      </a:lnTo>
                      <a:lnTo>
                        <a:pt x="3011" y="164"/>
                      </a:lnTo>
                      <a:lnTo>
                        <a:pt x="3015" y="162"/>
                      </a:lnTo>
                      <a:lnTo>
                        <a:pt x="3018" y="160"/>
                      </a:lnTo>
                      <a:lnTo>
                        <a:pt x="3020" y="159"/>
                      </a:lnTo>
                      <a:close/>
                      <a:moveTo>
                        <a:pt x="1739" y="166"/>
                      </a:moveTo>
                      <a:lnTo>
                        <a:pt x="1747" y="166"/>
                      </a:lnTo>
                      <a:lnTo>
                        <a:pt x="1747" y="164"/>
                      </a:lnTo>
                      <a:lnTo>
                        <a:pt x="1747" y="164"/>
                      </a:lnTo>
                      <a:lnTo>
                        <a:pt x="1747" y="164"/>
                      </a:lnTo>
                      <a:lnTo>
                        <a:pt x="1747" y="160"/>
                      </a:lnTo>
                      <a:lnTo>
                        <a:pt x="1747" y="160"/>
                      </a:lnTo>
                      <a:lnTo>
                        <a:pt x="1747" y="159"/>
                      </a:lnTo>
                      <a:lnTo>
                        <a:pt x="1746" y="159"/>
                      </a:lnTo>
                      <a:lnTo>
                        <a:pt x="1746" y="159"/>
                      </a:lnTo>
                      <a:lnTo>
                        <a:pt x="1744" y="157"/>
                      </a:lnTo>
                      <a:lnTo>
                        <a:pt x="1742" y="159"/>
                      </a:lnTo>
                      <a:lnTo>
                        <a:pt x="1740" y="159"/>
                      </a:lnTo>
                      <a:lnTo>
                        <a:pt x="1740" y="159"/>
                      </a:lnTo>
                      <a:lnTo>
                        <a:pt x="1739" y="160"/>
                      </a:lnTo>
                      <a:lnTo>
                        <a:pt x="1739" y="162"/>
                      </a:lnTo>
                      <a:lnTo>
                        <a:pt x="1739" y="166"/>
                      </a:lnTo>
                      <a:close/>
                      <a:moveTo>
                        <a:pt x="1381" y="162"/>
                      </a:moveTo>
                      <a:lnTo>
                        <a:pt x="1381" y="160"/>
                      </a:lnTo>
                      <a:lnTo>
                        <a:pt x="1379" y="159"/>
                      </a:lnTo>
                      <a:lnTo>
                        <a:pt x="1379" y="160"/>
                      </a:lnTo>
                      <a:lnTo>
                        <a:pt x="1381" y="162"/>
                      </a:lnTo>
                      <a:close/>
                      <a:moveTo>
                        <a:pt x="3006" y="166"/>
                      </a:moveTo>
                      <a:lnTo>
                        <a:pt x="3008" y="166"/>
                      </a:lnTo>
                      <a:lnTo>
                        <a:pt x="3006" y="166"/>
                      </a:lnTo>
                      <a:lnTo>
                        <a:pt x="3006" y="164"/>
                      </a:lnTo>
                      <a:lnTo>
                        <a:pt x="3004" y="162"/>
                      </a:lnTo>
                      <a:lnTo>
                        <a:pt x="3002" y="162"/>
                      </a:lnTo>
                      <a:lnTo>
                        <a:pt x="3002" y="164"/>
                      </a:lnTo>
                      <a:lnTo>
                        <a:pt x="3002" y="164"/>
                      </a:lnTo>
                      <a:lnTo>
                        <a:pt x="3001" y="166"/>
                      </a:lnTo>
                      <a:lnTo>
                        <a:pt x="3002" y="167"/>
                      </a:lnTo>
                      <a:lnTo>
                        <a:pt x="3006" y="167"/>
                      </a:lnTo>
                      <a:lnTo>
                        <a:pt x="3006" y="166"/>
                      </a:lnTo>
                      <a:close/>
                      <a:moveTo>
                        <a:pt x="5568" y="169"/>
                      </a:moveTo>
                      <a:lnTo>
                        <a:pt x="5568" y="167"/>
                      </a:lnTo>
                      <a:lnTo>
                        <a:pt x="5565" y="167"/>
                      </a:lnTo>
                      <a:lnTo>
                        <a:pt x="5567" y="167"/>
                      </a:lnTo>
                      <a:lnTo>
                        <a:pt x="5567" y="169"/>
                      </a:lnTo>
                      <a:lnTo>
                        <a:pt x="5568" y="169"/>
                      </a:lnTo>
                      <a:close/>
                      <a:moveTo>
                        <a:pt x="1562" y="176"/>
                      </a:moveTo>
                      <a:lnTo>
                        <a:pt x="1562" y="171"/>
                      </a:lnTo>
                      <a:lnTo>
                        <a:pt x="1559" y="173"/>
                      </a:lnTo>
                      <a:lnTo>
                        <a:pt x="1561" y="174"/>
                      </a:lnTo>
                      <a:lnTo>
                        <a:pt x="1561" y="174"/>
                      </a:lnTo>
                      <a:lnTo>
                        <a:pt x="1562" y="176"/>
                      </a:lnTo>
                      <a:close/>
                      <a:moveTo>
                        <a:pt x="472" y="195"/>
                      </a:moveTo>
                      <a:lnTo>
                        <a:pt x="472" y="192"/>
                      </a:lnTo>
                      <a:lnTo>
                        <a:pt x="470" y="192"/>
                      </a:lnTo>
                      <a:lnTo>
                        <a:pt x="470" y="194"/>
                      </a:lnTo>
                      <a:lnTo>
                        <a:pt x="470" y="194"/>
                      </a:lnTo>
                      <a:lnTo>
                        <a:pt x="472" y="194"/>
                      </a:lnTo>
                      <a:lnTo>
                        <a:pt x="472" y="195"/>
                      </a:lnTo>
                      <a:lnTo>
                        <a:pt x="472" y="195"/>
                      </a:lnTo>
                      <a:close/>
                      <a:moveTo>
                        <a:pt x="2482" y="202"/>
                      </a:moveTo>
                      <a:lnTo>
                        <a:pt x="2479" y="202"/>
                      </a:lnTo>
                      <a:lnTo>
                        <a:pt x="2477" y="204"/>
                      </a:lnTo>
                      <a:lnTo>
                        <a:pt x="2477" y="206"/>
                      </a:lnTo>
                      <a:lnTo>
                        <a:pt x="2479" y="206"/>
                      </a:lnTo>
                      <a:lnTo>
                        <a:pt x="2482" y="206"/>
                      </a:lnTo>
                      <a:lnTo>
                        <a:pt x="2486" y="206"/>
                      </a:lnTo>
                      <a:lnTo>
                        <a:pt x="2491" y="206"/>
                      </a:lnTo>
                      <a:lnTo>
                        <a:pt x="2491" y="206"/>
                      </a:lnTo>
                      <a:lnTo>
                        <a:pt x="2491" y="206"/>
                      </a:lnTo>
                      <a:lnTo>
                        <a:pt x="2489" y="202"/>
                      </a:lnTo>
                      <a:lnTo>
                        <a:pt x="2488" y="202"/>
                      </a:lnTo>
                      <a:lnTo>
                        <a:pt x="2484" y="202"/>
                      </a:lnTo>
                      <a:lnTo>
                        <a:pt x="2482" y="20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" name="Freeform 13"/>
                <p:cNvSpPr>
                  <a:spLocks noEditPoints="1"/>
                </p:cNvSpPr>
                <p:nvPr/>
              </p:nvSpPr>
              <p:spPr bwMode="auto">
                <a:xfrm>
                  <a:off x="684213" y="1987550"/>
                  <a:ext cx="8356600" cy="620713"/>
                </a:xfrm>
                <a:custGeom>
                  <a:avLst/>
                  <a:gdLst>
                    <a:gd name="T0" fmla="*/ 2257 w 5264"/>
                    <a:gd name="T1" fmla="*/ 51 h 391"/>
                    <a:gd name="T2" fmla="*/ 2257 w 5264"/>
                    <a:gd name="T3" fmla="*/ 25 h 391"/>
                    <a:gd name="T4" fmla="*/ 2231 w 5264"/>
                    <a:gd name="T5" fmla="*/ 11 h 391"/>
                    <a:gd name="T6" fmla="*/ 2196 w 5264"/>
                    <a:gd name="T7" fmla="*/ 11 h 391"/>
                    <a:gd name="T8" fmla="*/ 2163 w 5264"/>
                    <a:gd name="T9" fmla="*/ 19 h 391"/>
                    <a:gd name="T10" fmla="*/ 2137 w 5264"/>
                    <a:gd name="T11" fmla="*/ 12 h 391"/>
                    <a:gd name="T12" fmla="*/ 2149 w 5264"/>
                    <a:gd name="T13" fmla="*/ 30 h 391"/>
                    <a:gd name="T14" fmla="*/ 2151 w 5264"/>
                    <a:gd name="T15" fmla="*/ 49 h 391"/>
                    <a:gd name="T16" fmla="*/ 2154 w 5264"/>
                    <a:gd name="T17" fmla="*/ 67 h 391"/>
                    <a:gd name="T18" fmla="*/ 2208 w 5264"/>
                    <a:gd name="T19" fmla="*/ 68 h 391"/>
                    <a:gd name="T20" fmla="*/ 1281 w 5264"/>
                    <a:gd name="T21" fmla="*/ 60 h 391"/>
                    <a:gd name="T22" fmla="*/ 1243 w 5264"/>
                    <a:gd name="T23" fmla="*/ 25 h 391"/>
                    <a:gd name="T24" fmla="*/ 1252 w 5264"/>
                    <a:gd name="T25" fmla="*/ 79 h 391"/>
                    <a:gd name="T26" fmla="*/ 2819 w 5264"/>
                    <a:gd name="T27" fmla="*/ 33 h 391"/>
                    <a:gd name="T28" fmla="*/ 7 w 5264"/>
                    <a:gd name="T29" fmla="*/ 65 h 391"/>
                    <a:gd name="T30" fmla="*/ 1410 w 5264"/>
                    <a:gd name="T31" fmla="*/ 65 h 391"/>
                    <a:gd name="T32" fmla="*/ 5182 w 5264"/>
                    <a:gd name="T33" fmla="*/ 81 h 391"/>
                    <a:gd name="T34" fmla="*/ 5186 w 5264"/>
                    <a:gd name="T35" fmla="*/ 93 h 391"/>
                    <a:gd name="T36" fmla="*/ 1541 w 5264"/>
                    <a:gd name="T37" fmla="*/ 82 h 391"/>
                    <a:gd name="T38" fmla="*/ 1273 w 5264"/>
                    <a:gd name="T39" fmla="*/ 91 h 391"/>
                    <a:gd name="T40" fmla="*/ 1369 w 5264"/>
                    <a:gd name="T41" fmla="*/ 88 h 391"/>
                    <a:gd name="T42" fmla="*/ 1323 w 5264"/>
                    <a:gd name="T43" fmla="*/ 114 h 391"/>
                    <a:gd name="T44" fmla="*/ 108 w 5264"/>
                    <a:gd name="T45" fmla="*/ 135 h 391"/>
                    <a:gd name="T46" fmla="*/ 363 w 5264"/>
                    <a:gd name="T47" fmla="*/ 142 h 391"/>
                    <a:gd name="T48" fmla="*/ 354 w 5264"/>
                    <a:gd name="T49" fmla="*/ 149 h 391"/>
                    <a:gd name="T50" fmla="*/ 2452 w 5264"/>
                    <a:gd name="T51" fmla="*/ 154 h 391"/>
                    <a:gd name="T52" fmla="*/ 2754 w 5264"/>
                    <a:gd name="T53" fmla="*/ 154 h 391"/>
                    <a:gd name="T54" fmla="*/ 5160 w 5264"/>
                    <a:gd name="T55" fmla="*/ 157 h 391"/>
                    <a:gd name="T56" fmla="*/ 1840 w 5264"/>
                    <a:gd name="T57" fmla="*/ 159 h 391"/>
                    <a:gd name="T58" fmla="*/ 1475 w 5264"/>
                    <a:gd name="T59" fmla="*/ 170 h 391"/>
                    <a:gd name="T60" fmla="*/ 4809 w 5264"/>
                    <a:gd name="T61" fmla="*/ 187 h 391"/>
                    <a:gd name="T62" fmla="*/ 281 w 5264"/>
                    <a:gd name="T63" fmla="*/ 196 h 391"/>
                    <a:gd name="T64" fmla="*/ 2386 w 5264"/>
                    <a:gd name="T65" fmla="*/ 255 h 391"/>
                    <a:gd name="T66" fmla="*/ 2400 w 5264"/>
                    <a:gd name="T67" fmla="*/ 285 h 391"/>
                    <a:gd name="T68" fmla="*/ 2425 w 5264"/>
                    <a:gd name="T69" fmla="*/ 313 h 391"/>
                    <a:gd name="T70" fmla="*/ 2402 w 5264"/>
                    <a:gd name="T71" fmla="*/ 328 h 391"/>
                    <a:gd name="T72" fmla="*/ 2419 w 5264"/>
                    <a:gd name="T73" fmla="*/ 358 h 391"/>
                    <a:gd name="T74" fmla="*/ 2386 w 5264"/>
                    <a:gd name="T75" fmla="*/ 390 h 391"/>
                    <a:gd name="T76" fmla="*/ 2463 w 5264"/>
                    <a:gd name="T77" fmla="*/ 369 h 391"/>
                    <a:gd name="T78" fmla="*/ 2491 w 5264"/>
                    <a:gd name="T79" fmla="*/ 330 h 391"/>
                    <a:gd name="T80" fmla="*/ 2466 w 5264"/>
                    <a:gd name="T81" fmla="*/ 309 h 391"/>
                    <a:gd name="T82" fmla="*/ 2425 w 5264"/>
                    <a:gd name="T83" fmla="*/ 259 h 391"/>
                    <a:gd name="T84" fmla="*/ 2421 w 5264"/>
                    <a:gd name="T85" fmla="*/ 215 h 391"/>
                    <a:gd name="T86" fmla="*/ 2402 w 5264"/>
                    <a:gd name="T87" fmla="*/ 198 h 391"/>
                    <a:gd name="T88" fmla="*/ 2379 w 5264"/>
                    <a:gd name="T89" fmla="*/ 198 h 391"/>
                    <a:gd name="T90" fmla="*/ 2786 w 5264"/>
                    <a:gd name="T91" fmla="*/ 210 h 391"/>
                    <a:gd name="T92" fmla="*/ 543 w 5264"/>
                    <a:gd name="T93" fmla="*/ 210 h 391"/>
                    <a:gd name="T94" fmla="*/ 264 w 5264"/>
                    <a:gd name="T95" fmla="*/ 206 h 391"/>
                    <a:gd name="T96" fmla="*/ 253 w 5264"/>
                    <a:gd name="T97" fmla="*/ 222 h 391"/>
                    <a:gd name="T98" fmla="*/ 546 w 5264"/>
                    <a:gd name="T99" fmla="*/ 210 h 391"/>
                    <a:gd name="T100" fmla="*/ 2739 w 5264"/>
                    <a:gd name="T101" fmla="*/ 232 h 391"/>
                    <a:gd name="T102" fmla="*/ 545 w 5264"/>
                    <a:gd name="T103" fmla="*/ 234 h 391"/>
                    <a:gd name="T104" fmla="*/ 536 w 5264"/>
                    <a:gd name="T105" fmla="*/ 241 h 391"/>
                    <a:gd name="T106" fmla="*/ 2363 w 5264"/>
                    <a:gd name="T107" fmla="*/ 217 h 391"/>
                    <a:gd name="T108" fmla="*/ 519 w 5264"/>
                    <a:gd name="T109" fmla="*/ 222 h 391"/>
                    <a:gd name="T110" fmla="*/ 1334 w 5264"/>
                    <a:gd name="T111" fmla="*/ 238 h 391"/>
                    <a:gd name="T112" fmla="*/ 1323 w 5264"/>
                    <a:gd name="T113" fmla="*/ 241 h 391"/>
                    <a:gd name="T114" fmla="*/ 555 w 5264"/>
                    <a:gd name="T115" fmla="*/ 243 h 391"/>
                    <a:gd name="T116" fmla="*/ 2374 w 5264"/>
                    <a:gd name="T117" fmla="*/ 252 h 391"/>
                    <a:gd name="T118" fmla="*/ 1323 w 5264"/>
                    <a:gd name="T119" fmla="*/ 250 h 391"/>
                    <a:gd name="T120" fmla="*/ 2624 w 5264"/>
                    <a:gd name="T121" fmla="*/ 269 h 391"/>
                    <a:gd name="T122" fmla="*/ 2638 w 5264"/>
                    <a:gd name="T123" fmla="*/ 264 h 3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5264" h="391">
                      <a:moveTo>
                        <a:pt x="1255" y="4"/>
                      </a:moveTo>
                      <a:lnTo>
                        <a:pt x="1259" y="4"/>
                      </a:lnTo>
                      <a:lnTo>
                        <a:pt x="1259" y="0"/>
                      </a:lnTo>
                      <a:lnTo>
                        <a:pt x="1255" y="0"/>
                      </a:lnTo>
                      <a:lnTo>
                        <a:pt x="1255" y="4"/>
                      </a:lnTo>
                      <a:close/>
                      <a:moveTo>
                        <a:pt x="2208" y="68"/>
                      </a:moveTo>
                      <a:lnTo>
                        <a:pt x="2208" y="63"/>
                      </a:lnTo>
                      <a:lnTo>
                        <a:pt x="2219" y="65"/>
                      </a:lnTo>
                      <a:lnTo>
                        <a:pt x="2219" y="68"/>
                      </a:lnTo>
                      <a:lnTo>
                        <a:pt x="2226" y="67"/>
                      </a:lnTo>
                      <a:lnTo>
                        <a:pt x="2226" y="63"/>
                      </a:lnTo>
                      <a:lnTo>
                        <a:pt x="2227" y="63"/>
                      </a:lnTo>
                      <a:lnTo>
                        <a:pt x="2227" y="63"/>
                      </a:lnTo>
                      <a:lnTo>
                        <a:pt x="2229" y="63"/>
                      </a:lnTo>
                      <a:lnTo>
                        <a:pt x="2229" y="67"/>
                      </a:lnTo>
                      <a:lnTo>
                        <a:pt x="2233" y="65"/>
                      </a:lnTo>
                      <a:lnTo>
                        <a:pt x="2236" y="63"/>
                      </a:lnTo>
                      <a:lnTo>
                        <a:pt x="2236" y="61"/>
                      </a:lnTo>
                      <a:lnTo>
                        <a:pt x="2238" y="61"/>
                      </a:lnTo>
                      <a:lnTo>
                        <a:pt x="2240" y="60"/>
                      </a:lnTo>
                      <a:lnTo>
                        <a:pt x="2243" y="60"/>
                      </a:lnTo>
                      <a:lnTo>
                        <a:pt x="2243" y="58"/>
                      </a:lnTo>
                      <a:lnTo>
                        <a:pt x="2245" y="58"/>
                      </a:lnTo>
                      <a:lnTo>
                        <a:pt x="2245" y="58"/>
                      </a:lnTo>
                      <a:lnTo>
                        <a:pt x="2250" y="58"/>
                      </a:lnTo>
                      <a:lnTo>
                        <a:pt x="2250" y="56"/>
                      </a:lnTo>
                      <a:lnTo>
                        <a:pt x="2252" y="56"/>
                      </a:lnTo>
                      <a:lnTo>
                        <a:pt x="2254" y="54"/>
                      </a:lnTo>
                      <a:lnTo>
                        <a:pt x="2257" y="54"/>
                      </a:lnTo>
                      <a:lnTo>
                        <a:pt x="2257" y="53"/>
                      </a:lnTo>
                      <a:lnTo>
                        <a:pt x="2257" y="53"/>
                      </a:lnTo>
                      <a:lnTo>
                        <a:pt x="2257" y="51"/>
                      </a:lnTo>
                      <a:lnTo>
                        <a:pt x="2257" y="49"/>
                      </a:lnTo>
                      <a:lnTo>
                        <a:pt x="2257" y="47"/>
                      </a:lnTo>
                      <a:lnTo>
                        <a:pt x="2259" y="47"/>
                      </a:lnTo>
                      <a:lnTo>
                        <a:pt x="2259" y="46"/>
                      </a:lnTo>
                      <a:lnTo>
                        <a:pt x="2262" y="46"/>
                      </a:lnTo>
                      <a:lnTo>
                        <a:pt x="2262" y="44"/>
                      </a:lnTo>
                      <a:lnTo>
                        <a:pt x="2264" y="44"/>
                      </a:lnTo>
                      <a:lnTo>
                        <a:pt x="2264" y="40"/>
                      </a:lnTo>
                      <a:lnTo>
                        <a:pt x="2267" y="40"/>
                      </a:lnTo>
                      <a:lnTo>
                        <a:pt x="2269" y="42"/>
                      </a:lnTo>
                      <a:lnTo>
                        <a:pt x="2271" y="42"/>
                      </a:lnTo>
                      <a:lnTo>
                        <a:pt x="2271" y="42"/>
                      </a:lnTo>
                      <a:lnTo>
                        <a:pt x="2273" y="42"/>
                      </a:lnTo>
                      <a:lnTo>
                        <a:pt x="2271" y="37"/>
                      </a:lnTo>
                      <a:lnTo>
                        <a:pt x="2273" y="37"/>
                      </a:lnTo>
                      <a:lnTo>
                        <a:pt x="2273" y="37"/>
                      </a:lnTo>
                      <a:lnTo>
                        <a:pt x="2269" y="35"/>
                      </a:lnTo>
                      <a:lnTo>
                        <a:pt x="2269" y="33"/>
                      </a:lnTo>
                      <a:lnTo>
                        <a:pt x="2271" y="33"/>
                      </a:lnTo>
                      <a:lnTo>
                        <a:pt x="2271" y="32"/>
                      </a:lnTo>
                      <a:lnTo>
                        <a:pt x="2271" y="32"/>
                      </a:lnTo>
                      <a:lnTo>
                        <a:pt x="2271" y="30"/>
                      </a:lnTo>
                      <a:lnTo>
                        <a:pt x="2271" y="28"/>
                      </a:lnTo>
                      <a:lnTo>
                        <a:pt x="2269" y="26"/>
                      </a:lnTo>
                      <a:lnTo>
                        <a:pt x="2269" y="26"/>
                      </a:lnTo>
                      <a:lnTo>
                        <a:pt x="2269" y="25"/>
                      </a:lnTo>
                      <a:lnTo>
                        <a:pt x="2269" y="25"/>
                      </a:lnTo>
                      <a:lnTo>
                        <a:pt x="2266" y="26"/>
                      </a:lnTo>
                      <a:lnTo>
                        <a:pt x="2264" y="25"/>
                      </a:lnTo>
                      <a:lnTo>
                        <a:pt x="2262" y="23"/>
                      </a:lnTo>
                      <a:lnTo>
                        <a:pt x="2260" y="23"/>
                      </a:lnTo>
                      <a:lnTo>
                        <a:pt x="2257" y="25"/>
                      </a:lnTo>
                      <a:lnTo>
                        <a:pt x="2255" y="25"/>
                      </a:lnTo>
                      <a:lnTo>
                        <a:pt x="2255" y="21"/>
                      </a:lnTo>
                      <a:lnTo>
                        <a:pt x="2257" y="19"/>
                      </a:lnTo>
                      <a:lnTo>
                        <a:pt x="2257" y="16"/>
                      </a:lnTo>
                      <a:lnTo>
                        <a:pt x="2254" y="16"/>
                      </a:lnTo>
                      <a:lnTo>
                        <a:pt x="2254" y="12"/>
                      </a:lnTo>
                      <a:lnTo>
                        <a:pt x="2255" y="11"/>
                      </a:lnTo>
                      <a:lnTo>
                        <a:pt x="2257" y="9"/>
                      </a:lnTo>
                      <a:lnTo>
                        <a:pt x="2257" y="9"/>
                      </a:lnTo>
                      <a:lnTo>
                        <a:pt x="2260" y="9"/>
                      </a:lnTo>
                      <a:lnTo>
                        <a:pt x="2260" y="7"/>
                      </a:lnTo>
                      <a:lnTo>
                        <a:pt x="2262" y="5"/>
                      </a:lnTo>
                      <a:lnTo>
                        <a:pt x="2262" y="5"/>
                      </a:lnTo>
                      <a:lnTo>
                        <a:pt x="2260" y="5"/>
                      </a:lnTo>
                      <a:lnTo>
                        <a:pt x="2259" y="5"/>
                      </a:lnTo>
                      <a:lnTo>
                        <a:pt x="2257" y="5"/>
                      </a:lnTo>
                      <a:lnTo>
                        <a:pt x="2257" y="7"/>
                      </a:lnTo>
                      <a:lnTo>
                        <a:pt x="2255" y="7"/>
                      </a:lnTo>
                      <a:lnTo>
                        <a:pt x="2254" y="7"/>
                      </a:lnTo>
                      <a:lnTo>
                        <a:pt x="2252" y="9"/>
                      </a:lnTo>
                      <a:lnTo>
                        <a:pt x="2250" y="9"/>
                      </a:lnTo>
                      <a:lnTo>
                        <a:pt x="2248" y="9"/>
                      </a:lnTo>
                      <a:lnTo>
                        <a:pt x="2248" y="9"/>
                      </a:lnTo>
                      <a:lnTo>
                        <a:pt x="2247" y="7"/>
                      </a:lnTo>
                      <a:lnTo>
                        <a:pt x="2245" y="7"/>
                      </a:lnTo>
                      <a:lnTo>
                        <a:pt x="2245" y="5"/>
                      </a:lnTo>
                      <a:lnTo>
                        <a:pt x="2243" y="4"/>
                      </a:lnTo>
                      <a:lnTo>
                        <a:pt x="2241" y="0"/>
                      </a:lnTo>
                      <a:lnTo>
                        <a:pt x="2234" y="2"/>
                      </a:lnTo>
                      <a:lnTo>
                        <a:pt x="2234" y="7"/>
                      </a:lnTo>
                      <a:lnTo>
                        <a:pt x="2233" y="11"/>
                      </a:lnTo>
                      <a:lnTo>
                        <a:pt x="2231" y="11"/>
                      </a:lnTo>
                      <a:lnTo>
                        <a:pt x="2229" y="11"/>
                      </a:lnTo>
                      <a:lnTo>
                        <a:pt x="2227" y="11"/>
                      </a:lnTo>
                      <a:lnTo>
                        <a:pt x="2227" y="9"/>
                      </a:lnTo>
                      <a:lnTo>
                        <a:pt x="2224" y="9"/>
                      </a:lnTo>
                      <a:lnTo>
                        <a:pt x="2222" y="9"/>
                      </a:lnTo>
                      <a:lnTo>
                        <a:pt x="2222" y="12"/>
                      </a:lnTo>
                      <a:lnTo>
                        <a:pt x="2215" y="12"/>
                      </a:lnTo>
                      <a:lnTo>
                        <a:pt x="2215" y="14"/>
                      </a:lnTo>
                      <a:lnTo>
                        <a:pt x="2210" y="12"/>
                      </a:lnTo>
                      <a:lnTo>
                        <a:pt x="2210" y="12"/>
                      </a:lnTo>
                      <a:lnTo>
                        <a:pt x="2210" y="11"/>
                      </a:lnTo>
                      <a:lnTo>
                        <a:pt x="2208" y="11"/>
                      </a:lnTo>
                      <a:lnTo>
                        <a:pt x="2208" y="11"/>
                      </a:lnTo>
                      <a:lnTo>
                        <a:pt x="2208" y="11"/>
                      </a:lnTo>
                      <a:lnTo>
                        <a:pt x="2206" y="9"/>
                      </a:lnTo>
                      <a:lnTo>
                        <a:pt x="2206" y="11"/>
                      </a:lnTo>
                      <a:lnTo>
                        <a:pt x="2206" y="11"/>
                      </a:lnTo>
                      <a:lnTo>
                        <a:pt x="2206" y="14"/>
                      </a:lnTo>
                      <a:lnTo>
                        <a:pt x="2206" y="14"/>
                      </a:lnTo>
                      <a:lnTo>
                        <a:pt x="2208" y="16"/>
                      </a:lnTo>
                      <a:lnTo>
                        <a:pt x="2208" y="19"/>
                      </a:lnTo>
                      <a:lnTo>
                        <a:pt x="2206" y="19"/>
                      </a:lnTo>
                      <a:lnTo>
                        <a:pt x="2205" y="18"/>
                      </a:lnTo>
                      <a:lnTo>
                        <a:pt x="2203" y="18"/>
                      </a:lnTo>
                      <a:lnTo>
                        <a:pt x="2203" y="12"/>
                      </a:lnTo>
                      <a:lnTo>
                        <a:pt x="2201" y="12"/>
                      </a:lnTo>
                      <a:lnTo>
                        <a:pt x="2203" y="7"/>
                      </a:lnTo>
                      <a:lnTo>
                        <a:pt x="2199" y="7"/>
                      </a:lnTo>
                      <a:lnTo>
                        <a:pt x="2198" y="9"/>
                      </a:lnTo>
                      <a:lnTo>
                        <a:pt x="2196" y="11"/>
                      </a:lnTo>
                      <a:lnTo>
                        <a:pt x="2196" y="11"/>
                      </a:lnTo>
                      <a:lnTo>
                        <a:pt x="2196" y="11"/>
                      </a:lnTo>
                      <a:lnTo>
                        <a:pt x="2194" y="12"/>
                      </a:lnTo>
                      <a:lnTo>
                        <a:pt x="2192" y="12"/>
                      </a:lnTo>
                      <a:lnTo>
                        <a:pt x="2191" y="12"/>
                      </a:lnTo>
                      <a:lnTo>
                        <a:pt x="2189" y="14"/>
                      </a:lnTo>
                      <a:lnTo>
                        <a:pt x="2187" y="14"/>
                      </a:lnTo>
                      <a:lnTo>
                        <a:pt x="2189" y="16"/>
                      </a:lnTo>
                      <a:lnTo>
                        <a:pt x="2189" y="19"/>
                      </a:lnTo>
                      <a:lnTo>
                        <a:pt x="2185" y="21"/>
                      </a:lnTo>
                      <a:lnTo>
                        <a:pt x="2184" y="18"/>
                      </a:lnTo>
                      <a:lnTo>
                        <a:pt x="2184" y="14"/>
                      </a:lnTo>
                      <a:lnTo>
                        <a:pt x="2182" y="11"/>
                      </a:lnTo>
                      <a:lnTo>
                        <a:pt x="2177" y="12"/>
                      </a:lnTo>
                      <a:lnTo>
                        <a:pt x="2177" y="18"/>
                      </a:lnTo>
                      <a:lnTo>
                        <a:pt x="2177" y="21"/>
                      </a:lnTo>
                      <a:lnTo>
                        <a:pt x="2177" y="26"/>
                      </a:lnTo>
                      <a:lnTo>
                        <a:pt x="2175" y="25"/>
                      </a:lnTo>
                      <a:lnTo>
                        <a:pt x="2175" y="25"/>
                      </a:lnTo>
                      <a:lnTo>
                        <a:pt x="2175" y="23"/>
                      </a:lnTo>
                      <a:lnTo>
                        <a:pt x="2173" y="23"/>
                      </a:lnTo>
                      <a:lnTo>
                        <a:pt x="2170" y="25"/>
                      </a:lnTo>
                      <a:lnTo>
                        <a:pt x="2170" y="30"/>
                      </a:lnTo>
                      <a:lnTo>
                        <a:pt x="2166" y="30"/>
                      </a:lnTo>
                      <a:lnTo>
                        <a:pt x="2166" y="33"/>
                      </a:lnTo>
                      <a:lnTo>
                        <a:pt x="2166" y="32"/>
                      </a:lnTo>
                      <a:lnTo>
                        <a:pt x="2166" y="32"/>
                      </a:lnTo>
                      <a:lnTo>
                        <a:pt x="2164" y="32"/>
                      </a:lnTo>
                      <a:lnTo>
                        <a:pt x="2164" y="32"/>
                      </a:lnTo>
                      <a:lnTo>
                        <a:pt x="2163" y="25"/>
                      </a:lnTo>
                      <a:lnTo>
                        <a:pt x="2164" y="23"/>
                      </a:lnTo>
                      <a:lnTo>
                        <a:pt x="2164" y="19"/>
                      </a:lnTo>
                      <a:lnTo>
                        <a:pt x="2163" y="19"/>
                      </a:lnTo>
                      <a:lnTo>
                        <a:pt x="2163" y="19"/>
                      </a:lnTo>
                      <a:lnTo>
                        <a:pt x="2163" y="18"/>
                      </a:lnTo>
                      <a:lnTo>
                        <a:pt x="2164" y="16"/>
                      </a:lnTo>
                      <a:lnTo>
                        <a:pt x="2161" y="16"/>
                      </a:lnTo>
                      <a:lnTo>
                        <a:pt x="2161" y="12"/>
                      </a:lnTo>
                      <a:lnTo>
                        <a:pt x="2161" y="12"/>
                      </a:lnTo>
                      <a:lnTo>
                        <a:pt x="2159" y="9"/>
                      </a:lnTo>
                      <a:lnTo>
                        <a:pt x="2159" y="9"/>
                      </a:lnTo>
                      <a:lnTo>
                        <a:pt x="2158" y="7"/>
                      </a:lnTo>
                      <a:lnTo>
                        <a:pt x="2156" y="5"/>
                      </a:lnTo>
                      <a:lnTo>
                        <a:pt x="2152" y="7"/>
                      </a:lnTo>
                      <a:lnTo>
                        <a:pt x="2152" y="9"/>
                      </a:lnTo>
                      <a:lnTo>
                        <a:pt x="2151" y="9"/>
                      </a:lnTo>
                      <a:lnTo>
                        <a:pt x="2149" y="7"/>
                      </a:lnTo>
                      <a:lnTo>
                        <a:pt x="2147" y="7"/>
                      </a:lnTo>
                      <a:lnTo>
                        <a:pt x="2145" y="11"/>
                      </a:lnTo>
                      <a:lnTo>
                        <a:pt x="2152" y="12"/>
                      </a:lnTo>
                      <a:lnTo>
                        <a:pt x="2154" y="19"/>
                      </a:lnTo>
                      <a:lnTo>
                        <a:pt x="2152" y="19"/>
                      </a:lnTo>
                      <a:lnTo>
                        <a:pt x="2151" y="18"/>
                      </a:lnTo>
                      <a:lnTo>
                        <a:pt x="2149" y="18"/>
                      </a:lnTo>
                      <a:lnTo>
                        <a:pt x="2149" y="16"/>
                      </a:lnTo>
                      <a:lnTo>
                        <a:pt x="2144" y="16"/>
                      </a:lnTo>
                      <a:lnTo>
                        <a:pt x="2144" y="16"/>
                      </a:lnTo>
                      <a:lnTo>
                        <a:pt x="2144" y="16"/>
                      </a:lnTo>
                      <a:lnTo>
                        <a:pt x="2144" y="16"/>
                      </a:lnTo>
                      <a:lnTo>
                        <a:pt x="2140" y="9"/>
                      </a:lnTo>
                      <a:lnTo>
                        <a:pt x="2140" y="9"/>
                      </a:lnTo>
                      <a:lnTo>
                        <a:pt x="2138" y="9"/>
                      </a:lnTo>
                      <a:lnTo>
                        <a:pt x="2138" y="9"/>
                      </a:lnTo>
                      <a:lnTo>
                        <a:pt x="2138" y="11"/>
                      </a:lnTo>
                      <a:lnTo>
                        <a:pt x="2137" y="11"/>
                      </a:lnTo>
                      <a:lnTo>
                        <a:pt x="2137" y="12"/>
                      </a:lnTo>
                      <a:lnTo>
                        <a:pt x="2138" y="12"/>
                      </a:lnTo>
                      <a:lnTo>
                        <a:pt x="2138" y="12"/>
                      </a:lnTo>
                      <a:lnTo>
                        <a:pt x="2137" y="12"/>
                      </a:lnTo>
                      <a:lnTo>
                        <a:pt x="2137" y="14"/>
                      </a:lnTo>
                      <a:lnTo>
                        <a:pt x="2133" y="12"/>
                      </a:lnTo>
                      <a:lnTo>
                        <a:pt x="2133" y="14"/>
                      </a:lnTo>
                      <a:lnTo>
                        <a:pt x="2133" y="14"/>
                      </a:lnTo>
                      <a:lnTo>
                        <a:pt x="2133" y="16"/>
                      </a:lnTo>
                      <a:lnTo>
                        <a:pt x="2137" y="16"/>
                      </a:lnTo>
                      <a:lnTo>
                        <a:pt x="2137" y="21"/>
                      </a:lnTo>
                      <a:lnTo>
                        <a:pt x="2135" y="23"/>
                      </a:lnTo>
                      <a:lnTo>
                        <a:pt x="2133" y="25"/>
                      </a:lnTo>
                      <a:lnTo>
                        <a:pt x="2131" y="25"/>
                      </a:lnTo>
                      <a:lnTo>
                        <a:pt x="2130" y="26"/>
                      </a:lnTo>
                      <a:lnTo>
                        <a:pt x="2130" y="26"/>
                      </a:lnTo>
                      <a:lnTo>
                        <a:pt x="2130" y="26"/>
                      </a:lnTo>
                      <a:lnTo>
                        <a:pt x="2130" y="28"/>
                      </a:lnTo>
                      <a:lnTo>
                        <a:pt x="2124" y="26"/>
                      </a:lnTo>
                      <a:lnTo>
                        <a:pt x="2124" y="28"/>
                      </a:lnTo>
                      <a:lnTo>
                        <a:pt x="2123" y="28"/>
                      </a:lnTo>
                      <a:lnTo>
                        <a:pt x="2124" y="30"/>
                      </a:lnTo>
                      <a:lnTo>
                        <a:pt x="2133" y="32"/>
                      </a:lnTo>
                      <a:lnTo>
                        <a:pt x="2137" y="26"/>
                      </a:lnTo>
                      <a:lnTo>
                        <a:pt x="2140" y="28"/>
                      </a:lnTo>
                      <a:lnTo>
                        <a:pt x="2149" y="25"/>
                      </a:lnTo>
                      <a:lnTo>
                        <a:pt x="2151" y="26"/>
                      </a:lnTo>
                      <a:lnTo>
                        <a:pt x="2152" y="26"/>
                      </a:lnTo>
                      <a:lnTo>
                        <a:pt x="2152" y="28"/>
                      </a:lnTo>
                      <a:lnTo>
                        <a:pt x="2152" y="28"/>
                      </a:lnTo>
                      <a:lnTo>
                        <a:pt x="2152" y="30"/>
                      </a:lnTo>
                      <a:lnTo>
                        <a:pt x="2149" y="28"/>
                      </a:lnTo>
                      <a:lnTo>
                        <a:pt x="2149" y="30"/>
                      </a:lnTo>
                      <a:lnTo>
                        <a:pt x="2147" y="30"/>
                      </a:lnTo>
                      <a:lnTo>
                        <a:pt x="2147" y="33"/>
                      </a:lnTo>
                      <a:lnTo>
                        <a:pt x="2149" y="35"/>
                      </a:lnTo>
                      <a:lnTo>
                        <a:pt x="2154" y="33"/>
                      </a:lnTo>
                      <a:lnTo>
                        <a:pt x="2154" y="35"/>
                      </a:lnTo>
                      <a:lnTo>
                        <a:pt x="2154" y="35"/>
                      </a:lnTo>
                      <a:lnTo>
                        <a:pt x="2152" y="37"/>
                      </a:lnTo>
                      <a:lnTo>
                        <a:pt x="2152" y="37"/>
                      </a:lnTo>
                      <a:lnTo>
                        <a:pt x="2151" y="37"/>
                      </a:lnTo>
                      <a:lnTo>
                        <a:pt x="2147" y="37"/>
                      </a:lnTo>
                      <a:lnTo>
                        <a:pt x="2145" y="37"/>
                      </a:lnTo>
                      <a:lnTo>
                        <a:pt x="2144" y="37"/>
                      </a:lnTo>
                      <a:lnTo>
                        <a:pt x="2144" y="37"/>
                      </a:lnTo>
                      <a:lnTo>
                        <a:pt x="2140" y="39"/>
                      </a:lnTo>
                      <a:lnTo>
                        <a:pt x="2138" y="40"/>
                      </a:lnTo>
                      <a:lnTo>
                        <a:pt x="2137" y="40"/>
                      </a:lnTo>
                      <a:lnTo>
                        <a:pt x="2133" y="42"/>
                      </a:lnTo>
                      <a:lnTo>
                        <a:pt x="2130" y="42"/>
                      </a:lnTo>
                      <a:lnTo>
                        <a:pt x="2130" y="42"/>
                      </a:lnTo>
                      <a:lnTo>
                        <a:pt x="2128" y="42"/>
                      </a:lnTo>
                      <a:lnTo>
                        <a:pt x="2128" y="44"/>
                      </a:lnTo>
                      <a:lnTo>
                        <a:pt x="2130" y="46"/>
                      </a:lnTo>
                      <a:lnTo>
                        <a:pt x="2130" y="47"/>
                      </a:lnTo>
                      <a:lnTo>
                        <a:pt x="2135" y="47"/>
                      </a:lnTo>
                      <a:lnTo>
                        <a:pt x="2135" y="46"/>
                      </a:lnTo>
                      <a:lnTo>
                        <a:pt x="2137" y="46"/>
                      </a:lnTo>
                      <a:lnTo>
                        <a:pt x="2137" y="46"/>
                      </a:lnTo>
                      <a:lnTo>
                        <a:pt x="2138" y="46"/>
                      </a:lnTo>
                      <a:lnTo>
                        <a:pt x="2138" y="46"/>
                      </a:lnTo>
                      <a:lnTo>
                        <a:pt x="2140" y="46"/>
                      </a:lnTo>
                      <a:lnTo>
                        <a:pt x="2149" y="46"/>
                      </a:lnTo>
                      <a:lnTo>
                        <a:pt x="2151" y="49"/>
                      </a:lnTo>
                      <a:lnTo>
                        <a:pt x="2152" y="51"/>
                      </a:lnTo>
                      <a:lnTo>
                        <a:pt x="2152" y="51"/>
                      </a:lnTo>
                      <a:lnTo>
                        <a:pt x="2152" y="51"/>
                      </a:lnTo>
                      <a:lnTo>
                        <a:pt x="2152" y="51"/>
                      </a:lnTo>
                      <a:lnTo>
                        <a:pt x="2154" y="51"/>
                      </a:lnTo>
                      <a:lnTo>
                        <a:pt x="2156" y="51"/>
                      </a:lnTo>
                      <a:lnTo>
                        <a:pt x="2156" y="51"/>
                      </a:lnTo>
                      <a:lnTo>
                        <a:pt x="2156" y="51"/>
                      </a:lnTo>
                      <a:lnTo>
                        <a:pt x="2154" y="51"/>
                      </a:lnTo>
                      <a:lnTo>
                        <a:pt x="2156" y="53"/>
                      </a:lnTo>
                      <a:lnTo>
                        <a:pt x="2156" y="53"/>
                      </a:lnTo>
                      <a:lnTo>
                        <a:pt x="2156" y="54"/>
                      </a:lnTo>
                      <a:lnTo>
                        <a:pt x="2156" y="54"/>
                      </a:lnTo>
                      <a:lnTo>
                        <a:pt x="2161" y="54"/>
                      </a:lnTo>
                      <a:lnTo>
                        <a:pt x="2159" y="56"/>
                      </a:lnTo>
                      <a:lnTo>
                        <a:pt x="2158" y="58"/>
                      </a:lnTo>
                      <a:lnTo>
                        <a:pt x="2156" y="58"/>
                      </a:lnTo>
                      <a:lnTo>
                        <a:pt x="2154" y="60"/>
                      </a:lnTo>
                      <a:lnTo>
                        <a:pt x="2152" y="60"/>
                      </a:lnTo>
                      <a:lnTo>
                        <a:pt x="2151" y="60"/>
                      </a:lnTo>
                      <a:lnTo>
                        <a:pt x="2151" y="60"/>
                      </a:lnTo>
                      <a:lnTo>
                        <a:pt x="2147" y="61"/>
                      </a:lnTo>
                      <a:lnTo>
                        <a:pt x="2147" y="61"/>
                      </a:lnTo>
                      <a:lnTo>
                        <a:pt x="2145" y="61"/>
                      </a:lnTo>
                      <a:lnTo>
                        <a:pt x="2144" y="63"/>
                      </a:lnTo>
                      <a:lnTo>
                        <a:pt x="2144" y="63"/>
                      </a:lnTo>
                      <a:lnTo>
                        <a:pt x="2144" y="65"/>
                      </a:lnTo>
                      <a:lnTo>
                        <a:pt x="2145" y="65"/>
                      </a:lnTo>
                      <a:lnTo>
                        <a:pt x="2147" y="67"/>
                      </a:lnTo>
                      <a:lnTo>
                        <a:pt x="2151" y="67"/>
                      </a:lnTo>
                      <a:lnTo>
                        <a:pt x="2154" y="67"/>
                      </a:lnTo>
                      <a:lnTo>
                        <a:pt x="2154" y="67"/>
                      </a:lnTo>
                      <a:lnTo>
                        <a:pt x="2158" y="67"/>
                      </a:lnTo>
                      <a:lnTo>
                        <a:pt x="2158" y="65"/>
                      </a:lnTo>
                      <a:lnTo>
                        <a:pt x="2164" y="65"/>
                      </a:lnTo>
                      <a:lnTo>
                        <a:pt x="2164" y="63"/>
                      </a:lnTo>
                      <a:lnTo>
                        <a:pt x="2166" y="63"/>
                      </a:lnTo>
                      <a:lnTo>
                        <a:pt x="2166" y="65"/>
                      </a:lnTo>
                      <a:lnTo>
                        <a:pt x="2166" y="65"/>
                      </a:lnTo>
                      <a:lnTo>
                        <a:pt x="2166" y="67"/>
                      </a:lnTo>
                      <a:lnTo>
                        <a:pt x="2170" y="67"/>
                      </a:lnTo>
                      <a:lnTo>
                        <a:pt x="2171" y="65"/>
                      </a:lnTo>
                      <a:lnTo>
                        <a:pt x="2173" y="65"/>
                      </a:lnTo>
                      <a:lnTo>
                        <a:pt x="2173" y="67"/>
                      </a:lnTo>
                      <a:lnTo>
                        <a:pt x="2182" y="68"/>
                      </a:lnTo>
                      <a:lnTo>
                        <a:pt x="2182" y="70"/>
                      </a:lnTo>
                      <a:lnTo>
                        <a:pt x="2182" y="70"/>
                      </a:lnTo>
                      <a:lnTo>
                        <a:pt x="2184" y="70"/>
                      </a:lnTo>
                      <a:lnTo>
                        <a:pt x="2184" y="70"/>
                      </a:lnTo>
                      <a:lnTo>
                        <a:pt x="2178" y="75"/>
                      </a:lnTo>
                      <a:lnTo>
                        <a:pt x="2178" y="75"/>
                      </a:lnTo>
                      <a:lnTo>
                        <a:pt x="2184" y="75"/>
                      </a:lnTo>
                      <a:lnTo>
                        <a:pt x="2184" y="75"/>
                      </a:lnTo>
                      <a:lnTo>
                        <a:pt x="2199" y="77"/>
                      </a:lnTo>
                      <a:lnTo>
                        <a:pt x="2205" y="74"/>
                      </a:lnTo>
                      <a:lnTo>
                        <a:pt x="2205" y="75"/>
                      </a:lnTo>
                      <a:lnTo>
                        <a:pt x="2205" y="75"/>
                      </a:lnTo>
                      <a:lnTo>
                        <a:pt x="2206" y="75"/>
                      </a:lnTo>
                      <a:lnTo>
                        <a:pt x="2208" y="77"/>
                      </a:lnTo>
                      <a:lnTo>
                        <a:pt x="2212" y="72"/>
                      </a:lnTo>
                      <a:lnTo>
                        <a:pt x="2212" y="72"/>
                      </a:lnTo>
                      <a:lnTo>
                        <a:pt x="2212" y="70"/>
                      </a:lnTo>
                      <a:lnTo>
                        <a:pt x="2210" y="68"/>
                      </a:lnTo>
                      <a:lnTo>
                        <a:pt x="2208" y="68"/>
                      </a:lnTo>
                      <a:close/>
                      <a:moveTo>
                        <a:pt x="1248" y="25"/>
                      </a:moveTo>
                      <a:lnTo>
                        <a:pt x="1248" y="18"/>
                      </a:lnTo>
                      <a:lnTo>
                        <a:pt x="1241" y="18"/>
                      </a:lnTo>
                      <a:lnTo>
                        <a:pt x="1241" y="19"/>
                      </a:lnTo>
                      <a:lnTo>
                        <a:pt x="1243" y="19"/>
                      </a:lnTo>
                      <a:lnTo>
                        <a:pt x="1243" y="21"/>
                      </a:lnTo>
                      <a:lnTo>
                        <a:pt x="1243" y="21"/>
                      </a:lnTo>
                      <a:lnTo>
                        <a:pt x="1245" y="21"/>
                      </a:lnTo>
                      <a:lnTo>
                        <a:pt x="1245" y="23"/>
                      </a:lnTo>
                      <a:lnTo>
                        <a:pt x="1248" y="25"/>
                      </a:lnTo>
                      <a:close/>
                      <a:moveTo>
                        <a:pt x="2667" y="21"/>
                      </a:moveTo>
                      <a:lnTo>
                        <a:pt x="2667" y="18"/>
                      </a:lnTo>
                      <a:lnTo>
                        <a:pt x="2665" y="18"/>
                      </a:lnTo>
                      <a:lnTo>
                        <a:pt x="2665" y="21"/>
                      </a:lnTo>
                      <a:lnTo>
                        <a:pt x="2667" y="21"/>
                      </a:lnTo>
                      <a:close/>
                      <a:moveTo>
                        <a:pt x="1288" y="75"/>
                      </a:moveTo>
                      <a:lnTo>
                        <a:pt x="1290" y="75"/>
                      </a:lnTo>
                      <a:lnTo>
                        <a:pt x="1292" y="74"/>
                      </a:lnTo>
                      <a:lnTo>
                        <a:pt x="1294" y="72"/>
                      </a:lnTo>
                      <a:lnTo>
                        <a:pt x="1294" y="67"/>
                      </a:lnTo>
                      <a:lnTo>
                        <a:pt x="1297" y="67"/>
                      </a:lnTo>
                      <a:lnTo>
                        <a:pt x="1297" y="61"/>
                      </a:lnTo>
                      <a:lnTo>
                        <a:pt x="1290" y="60"/>
                      </a:lnTo>
                      <a:lnTo>
                        <a:pt x="1290" y="61"/>
                      </a:lnTo>
                      <a:lnTo>
                        <a:pt x="1287" y="61"/>
                      </a:lnTo>
                      <a:lnTo>
                        <a:pt x="1285" y="61"/>
                      </a:lnTo>
                      <a:lnTo>
                        <a:pt x="1285" y="63"/>
                      </a:lnTo>
                      <a:lnTo>
                        <a:pt x="1283" y="63"/>
                      </a:lnTo>
                      <a:lnTo>
                        <a:pt x="1281" y="65"/>
                      </a:lnTo>
                      <a:lnTo>
                        <a:pt x="1281" y="67"/>
                      </a:lnTo>
                      <a:lnTo>
                        <a:pt x="1281" y="67"/>
                      </a:lnTo>
                      <a:lnTo>
                        <a:pt x="1281" y="60"/>
                      </a:lnTo>
                      <a:lnTo>
                        <a:pt x="1280" y="60"/>
                      </a:lnTo>
                      <a:lnTo>
                        <a:pt x="1280" y="58"/>
                      </a:lnTo>
                      <a:lnTo>
                        <a:pt x="1278" y="58"/>
                      </a:lnTo>
                      <a:lnTo>
                        <a:pt x="1278" y="51"/>
                      </a:lnTo>
                      <a:lnTo>
                        <a:pt x="1276" y="51"/>
                      </a:lnTo>
                      <a:lnTo>
                        <a:pt x="1276" y="49"/>
                      </a:lnTo>
                      <a:lnTo>
                        <a:pt x="1273" y="47"/>
                      </a:lnTo>
                      <a:lnTo>
                        <a:pt x="1271" y="46"/>
                      </a:lnTo>
                      <a:lnTo>
                        <a:pt x="1266" y="42"/>
                      </a:lnTo>
                      <a:lnTo>
                        <a:pt x="1266" y="40"/>
                      </a:lnTo>
                      <a:lnTo>
                        <a:pt x="1264" y="39"/>
                      </a:lnTo>
                      <a:lnTo>
                        <a:pt x="1264" y="37"/>
                      </a:lnTo>
                      <a:lnTo>
                        <a:pt x="1264" y="37"/>
                      </a:lnTo>
                      <a:lnTo>
                        <a:pt x="1264" y="37"/>
                      </a:lnTo>
                      <a:lnTo>
                        <a:pt x="1260" y="37"/>
                      </a:lnTo>
                      <a:lnTo>
                        <a:pt x="1257" y="35"/>
                      </a:lnTo>
                      <a:lnTo>
                        <a:pt x="1253" y="35"/>
                      </a:lnTo>
                      <a:lnTo>
                        <a:pt x="1252" y="33"/>
                      </a:lnTo>
                      <a:lnTo>
                        <a:pt x="1248" y="33"/>
                      </a:lnTo>
                      <a:lnTo>
                        <a:pt x="1248" y="35"/>
                      </a:lnTo>
                      <a:lnTo>
                        <a:pt x="1246" y="35"/>
                      </a:lnTo>
                      <a:lnTo>
                        <a:pt x="1245" y="37"/>
                      </a:lnTo>
                      <a:lnTo>
                        <a:pt x="1245" y="35"/>
                      </a:lnTo>
                      <a:lnTo>
                        <a:pt x="1243" y="33"/>
                      </a:lnTo>
                      <a:lnTo>
                        <a:pt x="1241" y="33"/>
                      </a:lnTo>
                      <a:lnTo>
                        <a:pt x="1243" y="30"/>
                      </a:lnTo>
                      <a:lnTo>
                        <a:pt x="1245" y="30"/>
                      </a:lnTo>
                      <a:lnTo>
                        <a:pt x="1246" y="26"/>
                      </a:lnTo>
                      <a:lnTo>
                        <a:pt x="1245" y="26"/>
                      </a:lnTo>
                      <a:lnTo>
                        <a:pt x="1245" y="25"/>
                      </a:lnTo>
                      <a:lnTo>
                        <a:pt x="1243" y="25"/>
                      </a:lnTo>
                      <a:lnTo>
                        <a:pt x="1243" y="25"/>
                      </a:lnTo>
                      <a:lnTo>
                        <a:pt x="1239" y="25"/>
                      </a:lnTo>
                      <a:lnTo>
                        <a:pt x="1239" y="25"/>
                      </a:lnTo>
                      <a:lnTo>
                        <a:pt x="1238" y="28"/>
                      </a:lnTo>
                      <a:lnTo>
                        <a:pt x="1238" y="32"/>
                      </a:lnTo>
                      <a:lnTo>
                        <a:pt x="1238" y="35"/>
                      </a:lnTo>
                      <a:lnTo>
                        <a:pt x="1238" y="39"/>
                      </a:lnTo>
                      <a:lnTo>
                        <a:pt x="1236" y="42"/>
                      </a:lnTo>
                      <a:lnTo>
                        <a:pt x="1236" y="42"/>
                      </a:lnTo>
                      <a:lnTo>
                        <a:pt x="1236" y="51"/>
                      </a:lnTo>
                      <a:lnTo>
                        <a:pt x="1238" y="51"/>
                      </a:lnTo>
                      <a:lnTo>
                        <a:pt x="1238" y="58"/>
                      </a:lnTo>
                      <a:lnTo>
                        <a:pt x="1224" y="67"/>
                      </a:lnTo>
                      <a:lnTo>
                        <a:pt x="1224" y="72"/>
                      </a:lnTo>
                      <a:lnTo>
                        <a:pt x="1224" y="72"/>
                      </a:lnTo>
                      <a:lnTo>
                        <a:pt x="1225" y="75"/>
                      </a:lnTo>
                      <a:lnTo>
                        <a:pt x="1231" y="75"/>
                      </a:lnTo>
                      <a:lnTo>
                        <a:pt x="1231" y="74"/>
                      </a:lnTo>
                      <a:lnTo>
                        <a:pt x="1236" y="74"/>
                      </a:lnTo>
                      <a:lnTo>
                        <a:pt x="1236" y="72"/>
                      </a:lnTo>
                      <a:lnTo>
                        <a:pt x="1239" y="72"/>
                      </a:lnTo>
                      <a:lnTo>
                        <a:pt x="1238" y="75"/>
                      </a:lnTo>
                      <a:lnTo>
                        <a:pt x="1238" y="77"/>
                      </a:lnTo>
                      <a:lnTo>
                        <a:pt x="1238" y="81"/>
                      </a:lnTo>
                      <a:lnTo>
                        <a:pt x="1238" y="84"/>
                      </a:lnTo>
                      <a:lnTo>
                        <a:pt x="1239" y="84"/>
                      </a:lnTo>
                      <a:lnTo>
                        <a:pt x="1239" y="84"/>
                      </a:lnTo>
                      <a:lnTo>
                        <a:pt x="1239" y="84"/>
                      </a:lnTo>
                      <a:lnTo>
                        <a:pt x="1245" y="84"/>
                      </a:lnTo>
                      <a:lnTo>
                        <a:pt x="1248" y="82"/>
                      </a:lnTo>
                      <a:lnTo>
                        <a:pt x="1250" y="82"/>
                      </a:lnTo>
                      <a:lnTo>
                        <a:pt x="1252" y="81"/>
                      </a:lnTo>
                      <a:lnTo>
                        <a:pt x="1252" y="79"/>
                      </a:lnTo>
                      <a:lnTo>
                        <a:pt x="1252" y="77"/>
                      </a:lnTo>
                      <a:lnTo>
                        <a:pt x="1252" y="75"/>
                      </a:lnTo>
                      <a:lnTo>
                        <a:pt x="1255" y="75"/>
                      </a:lnTo>
                      <a:lnTo>
                        <a:pt x="1255" y="60"/>
                      </a:lnTo>
                      <a:lnTo>
                        <a:pt x="1255" y="60"/>
                      </a:lnTo>
                      <a:lnTo>
                        <a:pt x="1259" y="58"/>
                      </a:lnTo>
                      <a:lnTo>
                        <a:pt x="1260" y="54"/>
                      </a:lnTo>
                      <a:lnTo>
                        <a:pt x="1267" y="54"/>
                      </a:lnTo>
                      <a:lnTo>
                        <a:pt x="1267" y="56"/>
                      </a:lnTo>
                      <a:lnTo>
                        <a:pt x="1269" y="58"/>
                      </a:lnTo>
                      <a:lnTo>
                        <a:pt x="1269" y="60"/>
                      </a:lnTo>
                      <a:lnTo>
                        <a:pt x="1269" y="61"/>
                      </a:lnTo>
                      <a:lnTo>
                        <a:pt x="1269" y="63"/>
                      </a:lnTo>
                      <a:lnTo>
                        <a:pt x="1267" y="63"/>
                      </a:lnTo>
                      <a:lnTo>
                        <a:pt x="1267" y="65"/>
                      </a:lnTo>
                      <a:lnTo>
                        <a:pt x="1266" y="65"/>
                      </a:lnTo>
                      <a:lnTo>
                        <a:pt x="1267" y="68"/>
                      </a:lnTo>
                      <a:lnTo>
                        <a:pt x="1273" y="70"/>
                      </a:lnTo>
                      <a:lnTo>
                        <a:pt x="1273" y="72"/>
                      </a:lnTo>
                      <a:lnTo>
                        <a:pt x="1278" y="72"/>
                      </a:lnTo>
                      <a:lnTo>
                        <a:pt x="1280" y="72"/>
                      </a:lnTo>
                      <a:lnTo>
                        <a:pt x="1280" y="72"/>
                      </a:lnTo>
                      <a:lnTo>
                        <a:pt x="1280" y="72"/>
                      </a:lnTo>
                      <a:lnTo>
                        <a:pt x="1287" y="72"/>
                      </a:lnTo>
                      <a:lnTo>
                        <a:pt x="1288" y="75"/>
                      </a:lnTo>
                      <a:close/>
                      <a:moveTo>
                        <a:pt x="2819" y="33"/>
                      </a:moveTo>
                      <a:lnTo>
                        <a:pt x="2819" y="33"/>
                      </a:lnTo>
                      <a:lnTo>
                        <a:pt x="2817" y="33"/>
                      </a:lnTo>
                      <a:lnTo>
                        <a:pt x="2817" y="35"/>
                      </a:lnTo>
                      <a:lnTo>
                        <a:pt x="2821" y="35"/>
                      </a:lnTo>
                      <a:lnTo>
                        <a:pt x="2821" y="33"/>
                      </a:lnTo>
                      <a:lnTo>
                        <a:pt x="2819" y="33"/>
                      </a:lnTo>
                      <a:lnTo>
                        <a:pt x="2819" y="33"/>
                      </a:lnTo>
                      <a:close/>
                      <a:moveTo>
                        <a:pt x="1529" y="39"/>
                      </a:moveTo>
                      <a:lnTo>
                        <a:pt x="1533" y="39"/>
                      </a:lnTo>
                      <a:lnTo>
                        <a:pt x="1533" y="39"/>
                      </a:lnTo>
                      <a:lnTo>
                        <a:pt x="1529" y="39"/>
                      </a:lnTo>
                      <a:lnTo>
                        <a:pt x="1529" y="39"/>
                      </a:lnTo>
                      <a:close/>
                      <a:moveTo>
                        <a:pt x="42" y="75"/>
                      </a:moveTo>
                      <a:lnTo>
                        <a:pt x="44" y="75"/>
                      </a:lnTo>
                      <a:lnTo>
                        <a:pt x="42" y="74"/>
                      </a:lnTo>
                      <a:lnTo>
                        <a:pt x="39" y="74"/>
                      </a:lnTo>
                      <a:lnTo>
                        <a:pt x="37" y="74"/>
                      </a:lnTo>
                      <a:lnTo>
                        <a:pt x="33" y="72"/>
                      </a:lnTo>
                      <a:lnTo>
                        <a:pt x="33" y="70"/>
                      </a:lnTo>
                      <a:lnTo>
                        <a:pt x="30" y="70"/>
                      </a:lnTo>
                      <a:lnTo>
                        <a:pt x="28" y="68"/>
                      </a:lnTo>
                      <a:lnTo>
                        <a:pt x="28" y="67"/>
                      </a:lnTo>
                      <a:lnTo>
                        <a:pt x="26" y="65"/>
                      </a:lnTo>
                      <a:lnTo>
                        <a:pt x="26" y="63"/>
                      </a:lnTo>
                      <a:lnTo>
                        <a:pt x="25" y="61"/>
                      </a:lnTo>
                      <a:lnTo>
                        <a:pt x="23" y="61"/>
                      </a:lnTo>
                      <a:lnTo>
                        <a:pt x="21" y="61"/>
                      </a:lnTo>
                      <a:lnTo>
                        <a:pt x="21" y="60"/>
                      </a:lnTo>
                      <a:lnTo>
                        <a:pt x="19" y="61"/>
                      </a:lnTo>
                      <a:lnTo>
                        <a:pt x="18" y="61"/>
                      </a:lnTo>
                      <a:lnTo>
                        <a:pt x="16" y="63"/>
                      </a:lnTo>
                      <a:lnTo>
                        <a:pt x="16" y="63"/>
                      </a:lnTo>
                      <a:lnTo>
                        <a:pt x="16" y="65"/>
                      </a:lnTo>
                      <a:lnTo>
                        <a:pt x="14" y="65"/>
                      </a:lnTo>
                      <a:lnTo>
                        <a:pt x="12" y="65"/>
                      </a:lnTo>
                      <a:lnTo>
                        <a:pt x="9" y="63"/>
                      </a:lnTo>
                      <a:lnTo>
                        <a:pt x="7" y="63"/>
                      </a:lnTo>
                      <a:lnTo>
                        <a:pt x="7" y="65"/>
                      </a:lnTo>
                      <a:lnTo>
                        <a:pt x="7" y="65"/>
                      </a:lnTo>
                      <a:lnTo>
                        <a:pt x="5" y="65"/>
                      </a:lnTo>
                      <a:lnTo>
                        <a:pt x="5" y="63"/>
                      </a:lnTo>
                      <a:lnTo>
                        <a:pt x="4" y="63"/>
                      </a:lnTo>
                      <a:lnTo>
                        <a:pt x="2" y="65"/>
                      </a:lnTo>
                      <a:lnTo>
                        <a:pt x="0" y="67"/>
                      </a:lnTo>
                      <a:lnTo>
                        <a:pt x="0" y="70"/>
                      </a:lnTo>
                      <a:lnTo>
                        <a:pt x="2" y="72"/>
                      </a:lnTo>
                      <a:lnTo>
                        <a:pt x="5" y="72"/>
                      </a:lnTo>
                      <a:lnTo>
                        <a:pt x="7" y="70"/>
                      </a:lnTo>
                      <a:lnTo>
                        <a:pt x="11" y="70"/>
                      </a:lnTo>
                      <a:lnTo>
                        <a:pt x="14" y="68"/>
                      </a:lnTo>
                      <a:lnTo>
                        <a:pt x="18" y="70"/>
                      </a:lnTo>
                      <a:lnTo>
                        <a:pt x="21" y="70"/>
                      </a:lnTo>
                      <a:lnTo>
                        <a:pt x="25" y="72"/>
                      </a:lnTo>
                      <a:lnTo>
                        <a:pt x="26" y="72"/>
                      </a:lnTo>
                      <a:lnTo>
                        <a:pt x="28" y="74"/>
                      </a:lnTo>
                      <a:lnTo>
                        <a:pt x="28" y="74"/>
                      </a:lnTo>
                      <a:lnTo>
                        <a:pt x="28" y="75"/>
                      </a:lnTo>
                      <a:lnTo>
                        <a:pt x="32" y="77"/>
                      </a:lnTo>
                      <a:lnTo>
                        <a:pt x="32" y="77"/>
                      </a:lnTo>
                      <a:lnTo>
                        <a:pt x="33" y="79"/>
                      </a:lnTo>
                      <a:lnTo>
                        <a:pt x="33" y="82"/>
                      </a:lnTo>
                      <a:lnTo>
                        <a:pt x="39" y="82"/>
                      </a:lnTo>
                      <a:lnTo>
                        <a:pt x="39" y="77"/>
                      </a:lnTo>
                      <a:lnTo>
                        <a:pt x="40" y="77"/>
                      </a:lnTo>
                      <a:lnTo>
                        <a:pt x="42" y="77"/>
                      </a:lnTo>
                      <a:lnTo>
                        <a:pt x="42" y="75"/>
                      </a:lnTo>
                      <a:lnTo>
                        <a:pt x="42" y="75"/>
                      </a:lnTo>
                      <a:close/>
                      <a:moveTo>
                        <a:pt x="1409" y="68"/>
                      </a:moveTo>
                      <a:lnTo>
                        <a:pt x="1410" y="68"/>
                      </a:lnTo>
                      <a:lnTo>
                        <a:pt x="1410" y="65"/>
                      </a:lnTo>
                      <a:lnTo>
                        <a:pt x="1409" y="65"/>
                      </a:lnTo>
                      <a:lnTo>
                        <a:pt x="1409" y="68"/>
                      </a:lnTo>
                      <a:close/>
                      <a:moveTo>
                        <a:pt x="2599" y="72"/>
                      </a:moveTo>
                      <a:lnTo>
                        <a:pt x="2599" y="70"/>
                      </a:lnTo>
                      <a:lnTo>
                        <a:pt x="2599" y="70"/>
                      </a:lnTo>
                      <a:lnTo>
                        <a:pt x="2599" y="70"/>
                      </a:lnTo>
                      <a:lnTo>
                        <a:pt x="2597" y="70"/>
                      </a:lnTo>
                      <a:lnTo>
                        <a:pt x="2597" y="70"/>
                      </a:lnTo>
                      <a:lnTo>
                        <a:pt x="2594" y="70"/>
                      </a:lnTo>
                      <a:lnTo>
                        <a:pt x="2592" y="72"/>
                      </a:lnTo>
                      <a:lnTo>
                        <a:pt x="2590" y="75"/>
                      </a:lnTo>
                      <a:lnTo>
                        <a:pt x="2596" y="74"/>
                      </a:lnTo>
                      <a:lnTo>
                        <a:pt x="2599" y="72"/>
                      </a:lnTo>
                      <a:lnTo>
                        <a:pt x="2599" y="72"/>
                      </a:lnTo>
                      <a:close/>
                      <a:moveTo>
                        <a:pt x="5198" y="100"/>
                      </a:moveTo>
                      <a:lnTo>
                        <a:pt x="5198" y="98"/>
                      </a:lnTo>
                      <a:lnTo>
                        <a:pt x="5200" y="96"/>
                      </a:lnTo>
                      <a:lnTo>
                        <a:pt x="5203" y="96"/>
                      </a:lnTo>
                      <a:lnTo>
                        <a:pt x="5203" y="96"/>
                      </a:lnTo>
                      <a:lnTo>
                        <a:pt x="5203" y="96"/>
                      </a:lnTo>
                      <a:lnTo>
                        <a:pt x="5203" y="95"/>
                      </a:lnTo>
                      <a:lnTo>
                        <a:pt x="5200" y="93"/>
                      </a:lnTo>
                      <a:lnTo>
                        <a:pt x="5196" y="91"/>
                      </a:lnTo>
                      <a:lnTo>
                        <a:pt x="5193" y="91"/>
                      </a:lnTo>
                      <a:lnTo>
                        <a:pt x="5193" y="91"/>
                      </a:lnTo>
                      <a:lnTo>
                        <a:pt x="5189" y="88"/>
                      </a:lnTo>
                      <a:lnTo>
                        <a:pt x="5189" y="86"/>
                      </a:lnTo>
                      <a:lnTo>
                        <a:pt x="5189" y="86"/>
                      </a:lnTo>
                      <a:lnTo>
                        <a:pt x="5186" y="82"/>
                      </a:lnTo>
                      <a:lnTo>
                        <a:pt x="5184" y="82"/>
                      </a:lnTo>
                      <a:lnTo>
                        <a:pt x="5184" y="81"/>
                      </a:lnTo>
                      <a:lnTo>
                        <a:pt x="5182" y="81"/>
                      </a:lnTo>
                      <a:lnTo>
                        <a:pt x="5181" y="79"/>
                      </a:lnTo>
                      <a:lnTo>
                        <a:pt x="5177" y="79"/>
                      </a:lnTo>
                      <a:lnTo>
                        <a:pt x="5177" y="82"/>
                      </a:lnTo>
                      <a:lnTo>
                        <a:pt x="5174" y="84"/>
                      </a:lnTo>
                      <a:lnTo>
                        <a:pt x="5172" y="84"/>
                      </a:lnTo>
                      <a:lnTo>
                        <a:pt x="5168" y="86"/>
                      </a:lnTo>
                      <a:lnTo>
                        <a:pt x="5167" y="86"/>
                      </a:lnTo>
                      <a:lnTo>
                        <a:pt x="5165" y="86"/>
                      </a:lnTo>
                      <a:lnTo>
                        <a:pt x="5165" y="84"/>
                      </a:lnTo>
                      <a:lnTo>
                        <a:pt x="5165" y="81"/>
                      </a:lnTo>
                      <a:lnTo>
                        <a:pt x="5163" y="81"/>
                      </a:lnTo>
                      <a:lnTo>
                        <a:pt x="5163" y="81"/>
                      </a:lnTo>
                      <a:lnTo>
                        <a:pt x="5161" y="81"/>
                      </a:lnTo>
                      <a:lnTo>
                        <a:pt x="5161" y="81"/>
                      </a:lnTo>
                      <a:lnTo>
                        <a:pt x="5161" y="84"/>
                      </a:lnTo>
                      <a:lnTo>
                        <a:pt x="5161" y="84"/>
                      </a:lnTo>
                      <a:lnTo>
                        <a:pt x="5161" y="86"/>
                      </a:lnTo>
                      <a:lnTo>
                        <a:pt x="5161" y="86"/>
                      </a:lnTo>
                      <a:lnTo>
                        <a:pt x="5161" y="88"/>
                      </a:lnTo>
                      <a:lnTo>
                        <a:pt x="5161" y="88"/>
                      </a:lnTo>
                      <a:lnTo>
                        <a:pt x="5161" y="88"/>
                      </a:lnTo>
                      <a:lnTo>
                        <a:pt x="5160" y="88"/>
                      </a:lnTo>
                      <a:lnTo>
                        <a:pt x="5160" y="91"/>
                      </a:lnTo>
                      <a:lnTo>
                        <a:pt x="5161" y="91"/>
                      </a:lnTo>
                      <a:lnTo>
                        <a:pt x="5161" y="93"/>
                      </a:lnTo>
                      <a:lnTo>
                        <a:pt x="5167" y="93"/>
                      </a:lnTo>
                      <a:lnTo>
                        <a:pt x="5170" y="91"/>
                      </a:lnTo>
                      <a:lnTo>
                        <a:pt x="5174" y="89"/>
                      </a:lnTo>
                      <a:lnTo>
                        <a:pt x="5177" y="88"/>
                      </a:lnTo>
                      <a:lnTo>
                        <a:pt x="5182" y="88"/>
                      </a:lnTo>
                      <a:lnTo>
                        <a:pt x="5184" y="91"/>
                      </a:lnTo>
                      <a:lnTo>
                        <a:pt x="5186" y="93"/>
                      </a:lnTo>
                      <a:lnTo>
                        <a:pt x="5188" y="93"/>
                      </a:lnTo>
                      <a:lnTo>
                        <a:pt x="5188" y="96"/>
                      </a:lnTo>
                      <a:lnTo>
                        <a:pt x="5189" y="98"/>
                      </a:lnTo>
                      <a:lnTo>
                        <a:pt x="5193" y="100"/>
                      </a:lnTo>
                      <a:lnTo>
                        <a:pt x="5193" y="102"/>
                      </a:lnTo>
                      <a:lnTo>
                        <a:pt x="5193" y="103"/>
                      </a:lnTo>
                      <a:lnTo>
                        <a:pt x="5193" y="103"/>
                      </a:lnTo>
                      <a:lnTo>
                        <a:pt x="5195" y="103"/>
                      </a:lnTo>
                      <a:lnTo>
                        <a:pt x="5198" y="103"/>
                      </a:lnTo>
                      <a:lnTo>
                        <a:pt x="5198" y="100"/>
                      </a:lnTo>
                      <a:close/>
                      <a:moveTo>
                        <a:pt x="1356" y="82"/>
                      </a:moveTo>
                      <a:lnTo>
                        <a:pt x="1355" y="82"/>
                      </a:lnTo>
                      <a:lnTo>
                        <a:pt x="1353" y="81"/>
                      </a:lnTo>
                      <a:lnTo>
                        <a:pt x="1351" y="81"/>
                      </a:lnTo>
                      <a:lnTo>
                        <a:pt x="1351" y="84"/>
                      </a:lnTo>
                      <a:lnTo>
                        <a:pt x="1353" y="84"/>
                      </a:lnTo>
                      <a:lnTo>
                        <a:pt x="1353" y="84"/>
                      </a:lnTo>
                      <a:lnTo>
                        <a:pt x="1355" y="84"/>
                      </a:lnTo>
                      <a:lnTo>
                        <a:pt x="1355" y="84"/>
                      </a:lnTo>
                      <a:lnTo>
                        <a:pt x="1356" y="84"/>
                      </a:lnTo>
                      <a:lnTo>
                        <a:pt x="1356" y="82"/>
                      </a:lnTo>
                      <a:close/>
                      <a:moveTo>
                        <a:pt x="1550" y="91"/>
                      </a:moveTo>
                      <a:lnTo>
                        <a:pt x="1552" y="88"/>
                      </a:lnTo>
                      <a:lnTo>
                        <a:pt x="1555" y="88"/>
                      </a:lnTo>
                      <a:lnTo>
                        <a:pt x="1555" y="81"/>
                      </a:lnTo>
                      <a:lnTo>
                        <a:pt x="1554" y="81"/>
                      </a:lnTo>
                      <a:lnTo>
                        <a:pt x="1552" y="82"/>
                      </a:lnTo>
                      <a:lnTo>
                        <a:pt x="1548" y="81"/>
                      </a:lnTo>
                      <a:lnTo>
                        <a:pt x="1547" y="81"/>
                      </a:lnTo>
                      <a:lnTo>
                        <a:pt x="1545" y="81"/>
                      </a:lnTo>
                      <a:lnTo>
                        <a:pt x="1545" y="82"/>
                      </a:lnTo>
                      <a:lnTo>
                        <a:pt x="1541" y="82"/>
                      </a:lnTo>
                      <a:lnTo>
                        <a:pt x="1541" y="84"/>
                      </a:lnTo>
                      <a:lnTo>
                        <a:pt x="1543" y="86"/>
                      </a:lnTo>
                      <a:lnTo>
                        <a:pt x="1545" y="86"/>
                      </a:lnTo>
                      <a:lnTo>
                        <a:pt x="1545" y="91"/>
                      </a:lnTo>
                      <a:lnTo>
                        <a:pt x="1550" y="91"/>
                      </a:lnTo>
                      <a:close/>
                      <a:moveTo>
                        <a:pt x="105" y="86"/>
                      </a:moveTo>
                      <a:lnTo>
                        <a:pt x="107" y="86"/>
                      </a:lnTo>
                      <a:lnTo>
                        <a:pt x="107" y="86"/>
                      </a:lnTo>
                      <a:lnTo>
                        <a:pt x="107" y="84"/>
                      </a:lnTo>
                      <a:lnTo>
                        <a:pt x="101" y="82"/>
                      </a:lnTo>
                      <a:lnTo>
                        <a:pt x="101" y="84"/>
                      </a:lnTo>
                      <a:lnTo>
                        <a:pt x="100" y="84"/>
                      </a:lnTo>
                      <a:lnTo>
                        <a:pt x="100" y="88"/>
                      </a:lnTo>
                      <a:lnTo>
                        <a:pt x="105" y="88"/>
                      </a:lnTo>
                      <a:lnTo>
                        <a:pt x="105" y="86"/>
                      </a:lnTo>
                      <a:close/>
                      <a:moveTo>
                        <a:pt x="1264" y="102"/>
                      </a:moveTo>
                      <a:lnTo>
                        <a:pt x="1266" y="102"/>
                      </a:lnTo>
                      <a:lnTo>
                        <a:pt x="1269" y="100"/>
                      </a:lnTo>
                      <a:lnTo>
                        <a:pt x="1273" y="100"/>
                      </a:lnTo>
                      <a:lnTo>
                        <a:pt x="1274" y="98"/>
                      </a:lnTo>
                      <a:lnTo>
                        <a:pt x="1276" y="95"/>
                      </a:lnTo>
                      <a:lnTo>
                        <a:pt x="1278" y="91"/>
                      </a:lnTo>
                      <a:lnTo>
                        <a:pt x="1280" y="91"/>
                      </a:lnTo>
                      <a:lnTo>
                        <a:pt x="1281" y="89"/>
                      </a:lnTo>
                      <a:lnTo>
                        <a:pt x="1283" y="89"/>
                      </a:lnTo>
                      <a:lnTo>
                        <a:pt x="1283" y="86"/>
                      </a:lnTo>
                      <a:lnTo>
                        <a:pt x="1281" y="86"/>
                      </a:lnTo>
                      <a:lnTo>
                        <a:pt x="1281" y="84"/>
                      </a:lnTo>
                      <a:lnTo>
                        <a:pt x="1280" y="86"/>
                      </a:lnTo>
                      <a:lnTo>
                        <a:pt x="1278" y="88"/>
                      </a:lnTo>
                      <a:lnTo>
                        <a:pt x="1278" y="89"/>
                      </a:lnTo>
                      <a:lnTo>
                        <a:pt x="1273" y="91"/>
                      </a:lnTo>
                      <a:lnTo>
                        <a:pt x="1269" y="93"/>
                      </a:lnTo>
                      <a:lnTo>
                        <a:pt x="1267" y="96"/>
                      </a:lnTo>
                      <a:lnTo>
                        <a:pt x="1266" y="96"/>
                      </a:lnTo>
                      <a:lnTo>
                        <a:pt x="1262" y="96"/>
                      </a:lnTo>
                      <a:lnTo>
                        <a:pt x="1259" y="96"/>
                      </a:lnTo>
                      <a:lnTo>
                        <a:pt x="1259" y="98"/>
                      </a:lnTo>
                      <a:lnTo>
                        <a:pt x="1255" y="102"/>
                      </a:lnTo>
                      <a:lnTo>
                        <a:pt x="1253" y="103"/>
                      </a:lnTo>
                      <a:lnTo>
                        <a:pt x="1253" y="103"/>
                      </a:lnTo>
                      <a:lnTo>
                        <a:pt x="1253" y="103"/>
                      </a:lnTo>
                      <a:lnTo>
                        <a:pt x="1253" y="105"/>
                      </a:lnTo>
                      <a:lnTo>
                        <a:pt x="1257" y="105"/>
                      </a:lnTo>
                      <a:lnTo>
                        <a:pt x="1257" y="105"/>
                      </a:lnTo>
                      <a:lnTo>
                        <a:pt x="1260" y="105"/>
                      </a:lnTo>
                      <a:lnTo>
                        <a:pt x="1262" y="103"/>
                      </a:lnTo>
                      <a:lnTo>
                        <a:pt x="1264" y="102"/>
                      </a:lnTo>
                      <a:close/>
                      <a:moveTo>
                        <a:pt x="2580" y="88"/>
                      </a:moveTo>
                      <a:lnTo>
                        <a:pt x="2582" y="88"/>
                      </a:lnTo>
                      <a:lnTo>
                        <a:pt x="2582" y="86"/>
                      </a:lnTo>
                      <a:lnTo>
                        <a:pt x="2578" y="86"/>
                      </a:lnTo>
                      <a:lnTo>
                        <a:pt x="2578" y="88"/>
                      </a:lnTo>
                      <a:lnTo>
                        <a:pt x="2580" y="88"/>
                      </a:lnTo>
                      <a:lnTo>
                        <a:pt x="2580" y="88"/>
                      </a:lnTo>
                      <a:close/>
                      <a:moveTo>
                        <a:pt x="1365" y="88"/>
                      </a:moveTo>
                      <a:lnTo>
                        <a:pt x="1365" y="91"/>
                      </a:lnTo>
                      <a:lnTo>
                        <a:pt x="1367" y="91"/>
                      </a:lnTo>
                      <a:lnTo>
                        <a:pt x="1367" y="91"/>
                      </a:lnTo>
                      <a:lnTo>
                        <a:pt x="1369" y="93"/>
                      </a:lnTo>
                      <a:lnTo>
                        <a:pt x="1369" y="93"/>
                      </a:lnTo>
                      <a:lnTo>
                        <a:pt x="1369" y="88"/>
                      </a:lnTo>
                      <a:lnTo>
                        <a:pt x="1369" y="88"/>
                      </a:lnTo>
                      <a:lnTo>
                        <a:pt x="1369" y="88"/>
                      </a:lnTo>
                      <a:lnTo>
                        <a:pt x="1365" y="88"/>
                      </a:lnTo>
                      <a:close/>
                      <a:moveTo>
                        <a:pt x="1351" y="88"/>
                      </a:moveTo>
                      <a:lnTo>
                        <a:pt x="1351" y="89"/>
                      </a:lnTo>
                      <a:lnTo>
                        <a:pt x="1351" y="89"/>
                      </a:lnTo>
                      <a:lnTo>
                        <a:pt x="1351" y="89"/>
                      </a:lnTo>
                      <a:lnTo>
                        <a:pt x="1353" y="93"/>
                      </a:lnTo>
                      <a:lnTo>
                        <a:pt x="1356" y="93"/>
                      </a:lnTo>
                      <a:lnTo>
                        <a:pt x="1355" y="91"/>
                      </a:lnTo>
                      <a:lnTo>
                        <a:pt x="1355" y="89"/>
                      </a:lnTo>
                      <a:lnTo>
                        <a:pt x="1353" y="88"/>
                      </a:lnTo>
                      <a:lnTo>
                        <a:pt x="1351" y="88"/>
                      </a:lnTo>
                      <a:close/>
                      <a:moveTo>
                        <a:pt x="1407" y="91"/>
                      </a:moveTo>
                      <a:lnTo>
                        <a:pt x="1405" y="91"/>
                      </a:lnTo>
                      <a:lnTo>
                        <a:pt x="1405" y="91"/>
                      </a:lnTo>
                      <a:lnTo>
                        <a:pt x="1405" y="93"/>
                      </a:lnTo>
                      <a:lnTo>
                        <a:pt x="1407" y="93"/>
                      </a:lnTo>
                      <a:lnTo>
                        <a:pt x="1407" y="91"/>
                      </a:lnTo>
                      <a:lnTo>
                        <a:pt x="1407" y="91"/>
                      </a:lnTo>
                      <a:lnTo>
                        <a:pt x="1407" y="91"/>
                      </a:lnTo>
                      <a:lnTo>
                        <a:pt x="1407" y="91"/>
                      </a:lnTo>
                      <a:close/>
                      <a:moveTo>
                        <a:pt x="1328" y="110"/>
                      </a:moveTo>
                      <a:lnTo>
                        <a:pt x="1330" y="110"/>
                      </a:lnTo>
                      <a:lnTo>
                        <a:pt x="1328" y="108"/>
                      </a:lnTo>
                      <a:lnTo>
                        <a:pt x="1330" y="100"/>
                      </a:lnTo>
                      <a:lnTo>
                        <a:pt x="1327" y="102"/>
                      </a:lnTo>
                      <a:lnTo>
                        <a:pt x="1325" y="103"/>
                      </a:lnTo>
                      <a:lnTo>
                        <a:pt x="1323" y="105"/>
                      </a:lnTo>
                      <a:lnTo>
                        <a:pt x="1321" y="108"/>
                      </a:lnTo>
                      <a:lnTo>
                        <a:pt x="1320" y="110"/>
                      </a:lnTo>
                      <a:lnTo>
                        <a:pt x="1320" y="112"/>
                      </a:lnTo>
                      <a:lnTo>
                        <a:pt x="1321" y="114"/>
                      </a:lnTo>
                      <a:lnTo>
                        <a:pt x="1323" y="114"/>
                      </a:lnTo>
                      <a:lnTo>
                        <a:pt x="1325" y="115"/>
                      </a:lnTo>
                      <a:lnTo>
                        <a:pt x="1325" y="115"/>
                      </a:lnTo>
                      <a:lnTo>
                        <a:pt x="1327" y="115"/>
                      </a:lnTo>
                      <a:lnTo>
                        <a:pt x="1327" y="114"/>
                      </a:lnTo>
                      <a:lnTo>
                        <a:pt x="1328" y="110"/>
                      </a:lnTo>
                      <a:close/>
                      <a:moveTo>
                        <a:pt x="1452" y="112"/>
                      </a:moveTo>
                      <a:lnTo>
                        <a:pt x="1458" y="112"/>
                      </a:lnTo>
                      <a:lnTo>
                        <a:pt x="1458" y="108"/>
                      </a:lnTo>
                      <a:lnTo>
                        <a:pt x="1451" y="107"/>
                      </a:lnTo>
                      <a:lnTo>
                        <a:pt x="1451" y="108"/>
                      </a:lnTo>
                      <a:lnTo>
                        <a:pt x="1452" y="110"/>
                      </a:lnTo>
                      <a:lnTo>
                        <a:pt x="1452" y="112"/>
                      </a:lnTo>
                      <a:close/>
                      <a:moveTo>
                        <a:pt x="2971" y="117"/>
                      </a:moveTo>
                      <a:lnTo>
                        <a:pt x="2971" y="119"/>
                      </a:lnTo>
                      <a:lnTo>
                        <a:pt x="2971" y="119"/>
                      </a:lnTo>
                      <a:lnTo>
                        <a:pt x="2971" y="115"/>
                      </a:lnTo>
                      <a:lnTo>
                        <a:pt x="2969" y="115"/>
                      </a:lnTo>
                      <a:lnTo>
                        <a:pt x="2969" y="117"/>
                      </a:lnTo>
                      <a:lnTo>
                        <a:pt x="2969" y="117"/>
                      </a:lnTo>
                      <a:lnTo>
                        <a:pt x="2971" y="117"/>
                      </a:lnTo>
                      <a:close/>
                      <a:moveTo>
                        <a:pt x="1531" y="121"/>
                      </a:moveTo>
                      <a:lnTo>
                        <a:pt x="1534" y="121"/>
                      </a:lnTo>
                      <a:lnTo>
                        <a:pt x="1536" y="119"/>
                      </a:lnTo>
                      <a:lnTo>
                        <a:pt x="1538" y="117"/>
                      </a:lnTo>
                      <a:lnTo>
                        <a:pt x="1534" y="117"/>
                      </a:lnTo>
                      <a:lnTo>
                        <a:pt x="1531" y="117"/>
                      </a:lnTo>
                      <a:lnTo>
                        <a:pt x="1531" y="121"/>
                      </a:lnTo>
                      <a:close/>
                      <a:moveTo>
                        <a:pt x="100" y="138"/>
                      </a:moveTo>
                      <a:lnTo>
                        <a:pt x="105" y="140"/>
                      </a:lnTo>
                      <a:lnTo>
                        <a:pt x="107" y="138"/>
                      </a:lnTo>
                      <a:lnTo>
                        <a:pt x="108" y="136"/>
                      </a:lnTo>
                      <a:lnTo>
                        <a:pt x="108" y="135"/>
                      </a:lnTo>
                      <a:lnTo>
                        <a:pt x="108" y="133"/>
                      </a:lnTo>
                      <a:lnTo>
                        <a:pt x="108" y="133"/>
                      </a:lnTo>
                      <a:lnTo>
                        <a:pt x="105" y="131"/>
                      </a:lnTo>
                      <a:lnTo>
                        <a:pt x="103" y="131"/>
                      </a:lnTo>
                      <a:lnTo>
                        <a:pt x="101" y="129"/>
                      </a:lnTo>
                      <a:lnTo>
                        <a:pt x="98" y="129"/>
                      </a:lnTo>
                      <a:lnTo>
                        <a:pt x="96" y="135"/>
                      </a:lnTo>
                      <a:lnTo>
                        <a:pt x="100" y="135"/>
                      </a:lnTo>
                      <a:lnTo>
                        <a:pt x="100" y="138"/>
                      </a:lnTo>
                      <a:close/>
                      <a:moveTo>
                        <a:pt x="349" y="140"/>
                      </a:moveTo>
                      <a:lnTo>
                        <a:pt x="349" y="142"/>
                      </a:lnTo>
                      <a:lnTo>
                        <a:pt x="351" y="142"/>
                      </a:lnTo>
                      <a:lnTo>
                        <a:pt x="351" y="142"/>
                      </a:lnTo>
                      <a:lnTo>
                        <a:pt x="351" y="142"/>
                      </a:lnTo>
                      <a:lnTo>
                        <a:pt x="351" y="142"/>
                      </a:lnTo>
                      <a:lnTo>
                        <a:pt x="351" y="140"/>
                      </a:lnTo>
                      <a:lnTo>
                        <a:pt x="349" y="140"/>
                      </a:lnTo>
                      <a:close/>
                      <a:moveTo>
                        <a:pt x="2459" y="140"/>
                      </a:moveTo>
                      <a:lnTo>
                        <a:pt x="2459" y="142"/>
                      </a:lnTo>
                      <a:lnTo>
                        <a:pt x="2461" y="142"/>
                      </a:lnTo>
                      <a:lnTo>
                        <a:pt x="2459" y="142"/>
                      </a:lnTo>
                      <a:lnTo>
                        <a:pt x="2459" y="140"/>
                      </a:lnTo>
                      <a:lnTo>
                        <a:pt x="2459" y="140"/>
                      </a:lnTo>
                      <a:close/>
                      <a:moveTo>
                        <a:pt x="1489" y="145"/>
                      </a:moveTo>
                      <a:lnTo>
                        <a:pt x="1494" y="145"/>
                      </a:lnTo>
                      <a:lnTo>
                        <a:pt x="1494" y="142"/>
                      </a:lnTo>
                      <a:lnTo>
                        <a:pt x="1489" y="142"/>
                      </a:lnTo>
                      <a:lnTo>
                        <a:pt x="1489" y="145"/>
                      </a:lnTo>
                      <a:close/>
                      <a:moveTo>
                        <a:pt x="363" y="145"/>
                      </a:moveTo>
                      <a:lnTo>
                        <a:pt x="367" y="145"/>
                      </a:lnTo>
                      <a:lnTo>
                        <a:pt x="367" y="143"/>
                      </a:lnTo>
                      <a:lnTo>
                        <a:pt x="363" y="142"/>
                      </a:lnTo>
                      <a:lnTo>
                        <a:pt x="363" y="145"/>
                      </a:lnTo>
                      <a:close/>
                      <a:moveTo>
                        <a:pt x="80" y="143"/>
                      </a:moveTo>
                      <a:lnTo>
                        <a:pt x="80" y="145"/>
                      </a:lnTo>
                      <a:lnTo>
                        <a:pt x="79" y="145"/>
                      </a:lnTo>
                      <a:lnTo>
                        <a:pt x="77" y="147"/>
                      </a:lnTo>
                      <a:lnTo>
                        <a:pt x="75" y="147"/>
                      </a:lnTo>
                      <a:lnTo>
                        <a:pt x="75" y="149"/>
                      </a:lnTo>
                      <a:lnTo>
                        <a:pt x="73" y="149"/>
                      </a:lnTo>
                      <a:lnTo>
                        <a:pt x="73" y="149"/>
                      </a:lnTo>
                      <a:lnTo>
                        <a:pt x="72" y="147"/>
                      </a:lnTo>
                      <a:lnTo>
                        <a:pt x="70" y="147"/>
                      </a:lnTo>
                      <a:lnTo>
                        <a:pt x="66" y="149"/>
                      </a:lnTo>
                      <a:lnTo>
                        <a:pt x="65" y="149"/>
                      </a:lnTo>
                      <a:lnTo>
                        <a:pt x="65" y="150"/>
                      </a:lnTo>
                      <a:lnTo>
                        <a:pt x="66" y="152"/>
                      </a:lnTo>
                      <a:lnTo>
                        <a:pt x="66" y="154"/>
                      </a:lnTo>
                      <a:lnTo>
                        <a:pt x="80" y="157"/>
                      </a:lnTo>
                      <a:lnTo>
                        <a:pt x="82" y="156"/>
                      </a:lnTo>
                      <a:lnTo>
                        <a:pt x="82" y="156"/>
                      </a:lnTo>
                      <a:lnTo>
                        <a:pt x="84" y="156"/>
                      </a:lnTo>
                      <a:lnTo>
                        <a:pt x="86" y="156"/>
                      </a:lnTo>
                      <a:lnTo>
                        <a:pt x="87" y="154"/>
                      </a:lnTo>
                      <a:lnTo>
                        <a:pt x="89" y="154"/>
                      </a:lnTo>
                      <a:lnTo>
                        <a:pt x="89" y="152"/>
                      </a:lnTo>
                      <a:lnTo>
                        <a:pt x="91" y="152"/>
                      </a:lnTo>
                      <a:lnTo>
                        <a:pt x="89" y="150"/>
                      </a:lnTo>
                      <a:lnTo>
                        <a:pt x="89" y="149"/>
                      </a:lnTo>
                      <a:lnTo>
                        <a:pt x="89" y="147"/>
                      </a:lnTo>
                      <a:lnTo>
                        <a:pt x="89" y="145"/>
                      </a:lnTo>
                      <a:lnTo>
                        <a:pt x="80" y="143"/>
                      </a:lnTo>
                      <a:close/>
                      <a:moveTo>
                        <a:pt x="354" y="145"/>
                      </a:moveTo>
                      <a:lnTo>
                        <a:pt x="354" y="149"/>
                      </a:lnTo>
                      <a:lnTo>
                        <a:pt x="353" y="150"/>
                      </a:lnTo>
                      <a:lnTo>
                        <a:pt x="351" y="154"/>
                      </a:lnTo>
                      <a:lnTo>
                        <a:pt x="351" y="156"/>
                      </a:lnTo>
                      <a:lnTo>
                        <a:pt x="354" y="152"/>
                      </a:lnTo>
                      <a:lnTo>
                        <a:pt x="358" y="149"/>
                      </a:lnTo>
                      <a:lnTo>
                        <a:pt x="358" y="149"/>
                      </a:lnTo>
                      <a:lnTo>
                        <a:pt x="358" y="145"/>
                      </a:lnTo>
                      <a:lnTo>
                        <a:pt x="354" y="145"/>
                      </a:lnTo>
                      <a:close/>
                      <a:moveTo>
                        <a:pt x="5261" y="145"/>
                      </a:moveTo>
                      <a:lnTo>
                        <a:pt x="5254" y="145"/>
                      </a:lnTo>
                      <a:lnTo>
                        <a:pt x="5254" y="145"/>
                      </a:lnTo>
                      <a:lnTo>
                        <a:pt x="5254" y="145"/>
                      </a:lnTo>
                      <a:lnTo>
                        <a:pt x="5254" y="147"/>
                      </a:lnTo>
                      <a:lnTo>
                        <a:pt x="5256" y="149"/>
                      </a:lnTo>
                      <a:lnTo>
                        <a:pt x="5256" y="152"/>
                      </a:lnTo>
                      <a:lnTo>
                        <a:pt x="5257" y="154"/>
                      </a:lnTo>
                      <a:lnTo>
                        <a:pt x="5261" y="154"/>
                      </a:lnTo>
                      <a:lnTo>
                        <a:pt x="5263" y="152"/>
                      </a:lnTo>
                      <a:lnTo>
                        <a:pt x="5264" y="150"/>
                      </a:lnTo>
                      <a:lnTo>
                        <a:pt x="5264" y="149"/>
                      </a:lnTo>
                      <a:lnTo>
                        <a:pt x="5264" y="149"/>
                      </a:lnTo>
                      <a:lnTo>
                        <a:pt x="5264" y="147"/>
                      </a:lnTo>
                      <a:lnTo>
                        <a:pt x="5263" y="147"/>
                      </a:lnTo>
                      <a:lnTo>
                        <a:pt x="5261" y="145"/>
                      </a:lnTo>
                      <a:close/>
                      <a:moveTo>
                        <a:pt x="2447" y="157"/>
                      </a:moveTo>
                      <a:lnTo>
                        <a:pt x="2449" y="157"/>
                      </a:lnTo>
                      <a:lnTo>
                        <a:pt x="2449" y="163"/>
                      </a:lnTo>
                      <a:lnTo>
                        <a:pt x="2452" y="159"/>
                      </a:lnTo>
                      <a:lnTo>
                        <a:pt x="2452" y="156"/>
                      </a:lnTo>
                      <a:lnTo>
                        <a:pt x="2452" y="156"/>
                      </a:lnTo>
                      <a:lnTo>
                        <a:pt x="2452" y="154"/>
                      </a:lnTo>
                      <a:lnTo>
                        <a:pt x="2452" y="154"/>
                      </a:lnTo>
                      <a:lnTo>
                        <a:pt x="2452" y="154"/>
                      </a:lnTo>
                      <a:lnTo>
                        <a:pt x="2452" y="147"/>
                      </a:lnTo>
                      <a:lnTo>
                        <a:pt x="2451" y="147"/>
                      </a:lnTo>
                      <a:lnTo>
                        <a:pt x="2449" y="150"/>
                      </a:lnTo>
                      <a:lnTo>
                        <a:pt x="2447" y="152"/>
                      </a:lnTo>
                      <a:lnTo>
                        <a:pt x="2447" y="154"/>
                      </a:lnTo>
                      <a:lnTo>
                        <a:pt x="2447" y="154"/>
                      </a:lnTo>
                      <a:lnTo>
                        <a:pt x="2447" y="154"/>
                      </a:lnTo>
                      <a:lnTo>
                        <a:pt x="2446" y="156"/>
                      </a:lnTo>
                      <a:lnTo>
                        <a:pt x="2446" y="156"/>
                      </a:lnTo>
                      <a:lnTo>
                        <a:pt x="2446" y="157"/>
                      </a:lnTo>
                      <a:lnTo>
                        <a:pt x="2446" y="157"/>
                      </a:lnTo>
                      <a:lnTo>
                        <a:pt x="2446" y="159"/>
                      </a:lnTo>
                      <a:lnTo>
                        <a:pt x="2447" y="159"/>
                      </a:lnTo>
                      <a:lnTo>
                        <a:pt x="2447" y="159"/>
                      </a:lnTo>
                      <a:lnTo>
                        <a:pt x="2447" y="157"/>
                      </a:lnTo>
                      <a:close/>
                      <a:moveTo>
                        <a:pt x="2737" y="150"/>
                      </a:moveTo>
                      <a:lnTo>
                        <a:pt x="2737" y="149"/>
                      </a:lnTo>
                      <a:lnTo>
                        <a:pt x="2734" y="149"/>
                      </a:lnTo>
                      <a:lnTo>
                        <a:pt x="2735" y="149"/>
                      </a:lnTo>
                      <a:lnTo>
                        <a:pt x="2735" y="149"/>
                      </a:lnTo>
                      <a:lnTo>
                        <a:pt x="2737" y="150"/>
                      </a:lnTo>
                      <a:close/>
                      <a:moveTo>
                        <a:pt x="2746" y="159"/>
                      </a:moveTo>
                      <a:lnTo>
                        <a:pt x="2747" y="159"/>
                      </a:lnTo>
                      <a:lnTo>
                        <a:pt x="2749" y="161"/>
                      </a:lnTo>
                      <a:lnTo>
                        <a:pt x="2753" y="161"/>
                      </a:lnTo>
                      <a:lnTo>
                        <a:pt x="2753" y="163"/>
                      </a:lnTo>
                      <a:lnTo>
                        <a:pt x="2756" y="161"/>
                      </a:lnTo>
                      <a:lnTo>
                        <a:pt x="2756" y="157"/>
                      </a:lnTo>
                      <a:lnTo>
                        <a:pt x="2756" y="157"/>
                      </a:lnTo>
                      <a:lnTo>
                        <a:pt x="2756" y="156"/>
                      </a:lnTo>
                      <a:lnTo>
                        <a:pt x="2754" y="154"/>
                      </a:lnTo>
                      <a:lnTo>
                        <a:pt x="2754" y="154"/>
                      </a:lnTo>
                      <a:lnTo>
                        <a:pt x="2751" y="154"/>
                      </a:lnTo>
                      <a:lnTo>
                        <a:pt x="2751" y="152"/>
                      </a:lnTo>
                      <a:lnTo>
                        <a:pt x="2747" y="150"/>
                      </a:lnTo>
                      <a:lnTo>
                        <a:pt x="2747" y="152"/>
                      </a:lnTo>
                      <a:lnTo>
                        <a:pt x="2749" y="154"/>
                      </a:lnTo>
                      <a:lnTo>
                        <a:pt x="2749" y="154"/>
                      </a:lnTo>
                      <a:lnTo>
                        <a:pt x="2749" y="156"/>
                      </a:lnTo>
                      <a:lnTo>
                        <a:pt x="2747" y="156"/>
                      </a:lnTo>
                      <a:lnTo>
                        <a:pt x="2747" y="156"/>
                      </a:lnTo>
                      <a:lnTo>
                        <a:pt x="2746" y="156"/>
                      </a:lnTo>
                      <a:lnTo>
                        <a:pt x="2746" y="156"/>
                      </a:lnTo>
                      <a:lnTo>
                        <a:pt x="2746" y="159"/>
                      </a:lnTo>
                      <a:close/>
                      <a:moveTo>
                        <a:pt x="5158" y="156"/>
                      </a:moveTo>
                      <a:lnTo>
                        <a:pt x="5154" y="156"/>
                      </a:lnTo>
                      <a:lnTo>
                        <a:pt x="5151" y="154"/>
                      </a:lnTo>
                      <a:lnTo>
                        <a:pt x="5147" y="154"/>
                      </a:lnTo>
                      <a:lnTo>
                        <a:pt x="5144" y="154"/>
                      </a:lnTo>
                      <a:lnTo>
                        <a:pt x="5144" y="156"/>
                      </a:lnTo>
                      <a:lnTo>
                        <a:pt x="5144" y="159"/>
                      </a:lnTo>
                      <a:lnTo>
                        <a:pt x="5140" y="159"/>
                      </a:lnTo>
                      <a:lnTo>
                        <a:pt x="5142" y="163"/>
                      </a:lnTo>
                      <a:lnTo>
                        <a:pt x="5144" y="164"/>
                      </a:lnTo>
                      <a:lnTo>
                        <a:pt x="5144" y="166"/>
                      </a:lnTo>
                      <a:lnTo>
                        <a:pt x="5146" y="168"/>
                      </a:lnTo>
                      <a:lnTo>
                        <a:pt x="5149" y="168"/>
                      </a:lnTo>
                      <a:lnTo>
                        <a:pt x="5153" y="168"/>
                      </a:lnTo>
                      <a:lnTo>
                        <a:pt x="5156" y="166"/>
                      </a:lnTo>
                      <a:lnTo>
                        <a:pt x="5158" y="164"/>
                      </a:lnTo>
                      <a:lnTo>
                        <a:pt x="5161" y="163"/>
                      </a:lnTo>
                      <a:lnTo>
                        <a:pt x="5161" y="159"/>
                      </a:lnTo>
                      <a:lnTo>
                        <a:pt x="5160" y="157"/>
                      </a:lnTo>
                      <a:lnTo>
                        <a:pt x="5158" y="157"/>
                      </a:lnTo>
                      <a:lnTo>
                        <a:pt x="5158" y="156"/>
                      </a:lnTo>
                      <a:close/>
                      <a:moveTo>
                        <a:pt x="5236" y="159"/>
                      </a:moveTo>
                      <a:lnTo>
                        <a:pt x="5236" y="161"/>
                      </a:lnTo>
                      <a:lnTo>
                        <a:pt x="5233" y="161"/>
                      </a:lnTo>
                      <a:lnTo>
                        <a:pt x="5233" y="163"/>
                      </a:lnTo>
                      <a:lnTo>
                        <a:pt x="5231" y="163"/>
                      </a:lnTo>
                      <a:lnTo>
                        <a:pt x="5231" y="163"/>
                      </a:lnTo>
                      <a:lnTo>
                        <a:pt x="5228" y="163"/>
                      </a:lnTo>
                      <a:lnTo>
                        <a:pt x="5226" y="163"/>
                      </a:lnTo>
                      <a:lnTo>
                        <a:pt x="5224" y="163"/>
                      </a:lnTo>
                      <a:lnTo>
                        <a:pt x="5223" y="163"/>
                      </a:lnTo>
                      <a:lnTo>
                        <a:pt x="5223" y="166"/>
                      </a:lnTo>
                      <a:lnTo>
                        <a:pt x="5223" y="166"/>
                      </a:lnTo>
                      <a:lnTo>
                        <a:pt x="5224" y="168"/>
                      </a:lnTo>
                      <a:lnTo>
                        <a:pt x="5226" y="168"/>
                      </a:lnTo>
                      <a:lnTo>
                        <a:pt x="5228" y="170"/>
                      </a:lnTo>
                      <a:lnTo>
                        <a:pt x="5231" y="170"/>
                      </a:lnTo>
                      <a:lnTo>
                        <a:pt x="5233" y="171"/>
                      </a:lnTo>
                      <a:lnTo>
                        <a:pt x="5236" y="171"/>
                      </a:lnTo>
                      <a:lnTo>
                        <a:pt x="5240" y="170"/>
                      </a:lnTo>
                      <a:lnTo>
                        <a:pt x="5245" y="168"/>
                      </a:lnTo>
                      <a:lnTo>
                        <a:pt x="5245" y="163"/>
                      </a:lnTo>
                      <a:lnTo>
                        <a:pt x="5243" y="159"/>
                      </a:lnTo>
                      <a:lnTo>
                        <a:pt x="5236" y="159"/>
                      </a:lnTo>
                      <a:close/>
                      <a:moveTo>
                        <a:pt x="1843" y="164"/>
                      </a:moveTo>
                      <a:lnTo>
                        <a:pt x="1845" y="164"/>
                      </a:lnTo>
                      <a:lnTo>
                        <a:pt x="1845" y="163"/>
                      </a:lnTo>
                      <a:lnTo>
                        <a:pt x="1843" y="163"/>
                      </a:lnTo>
                      <a:lnTo>
                        <a:pt x="1843" y="161"/>
                      </a:lnTo>
                      <a:lnTo>
                        <a:pt x="1842" y="161"/>
                      </a:lnTo>
                      <a:lnTo>
                        <a:pt x="1840" y="159"/>
                      </a:lnTo>
                      <a:lnTo>
                        <a:pt x="1838" y="161"/>
                      </a:lnTo>
                      <a:lnTo>
                        <a:pt x="1838" y="163"/>
                      </a:lnTo>
                      <a:lnTo>
                        <a:pt x="1838" y="163"/>
                      </a:lnTo>
                      <a:lnTo>
                        <a:pt x="1840" y="166"/>
                      </a:lnTo>
                      <a:lnTo>
                        <a:pt x="1843" y="166"/>
                      </a:lnTo>
                      <a:lnTo>
                        <a:pt x="1843" y="164"/>
                      </a:lnTo>
                      <a:close/>
                      <a:moveTo>
                        <a:pt x="2543" y="163"/>
                      </a:moveTo>
                      <a:lnTo>
                        <a:pt x="2543" y="163"/>
                      </a:lnTo>
                      <a:lnTo>
                        <a:pt x="2542" y="163"/>
                      </a:lnTo>
                      <a:lnTo>
                        <a:pt x="2542" y="163"/>
                      </a:lnTo>
                      <a:lnTo>
                        <a:pt x="2542" y="163"/>
                      </a:lnTo>
                      <a:lnTo>
                        <a:pt x="2543" y="163"/>
                      </a:lnTo>
                      <a:close/>
                      <a:moveTo>
                        <a:pt x="2550" y="166"/>
                      </a:moveTo>
                      <a:lnTo>
                        <a:pt x="2550" y="166"/>
                      </a:lnTo>
                      <a:lnTo>
                        <a:pt x="2550" y="166"/>
                      </a:lnTo>
                      <a:lnTo>
                        <a:pt x="2550" y="164"/>
                      </a:lnTo>
                      <a:lnTo>
                        <a:pt x="2548" y="163"/>
                      </a:lnTo>
                      <a:lnTo>
                        <a:pt x="2548" y="164"/>
                      </a:lnTo>
                      <a:lnTo>
                        <a:pt x="2548" y="164"/>
                      </a:lnTo>
                      <a:lnTo>
                        <a:pt x="2548" y="166"/>
                      </a:lnTo>
                      <a:lnTo>
                        <a:pt x="2548" y="166"/>
                      </a:lnTo>
                      <a:lnTo>
                        <a:pt x="2550" y="166"/>
                      </a:lnTo>
                      <a:close/>
                      <a:moveTo>
                        <a:pt x="2545" y="166"/>
                      </a:moveTo>
                      <a:lnTo>
                        <a:pt x="2542" y="166"/>
                      </a:lnTo>
                      <a:lnTo>
                        <a:pt x="2542" y="168"/>
                      </a:lnTo>
                      <a:lnTo>
                        <a:pt x="2545" y="168"/>
                      </a:lnTo>
                      <a:lnTo>
                        <a:pt x="2545" y="166"/>
                      </a:lnTo>
                      <a:close/>
                      <a:moveTo>
                        <a:pt x="1475" y="171"/>
                      </a:moveTo>
                      <a:lnTo>
                        <a:pt x="1477" y="171"/>
                      </a:lnTo>
                      <a:lnTo>
                        <a:pt x="1475" y="171"/>
                      </a:lnTo>
                      <a:lnTo>
                        <a:pt x="1475" y="170"/>
                      </a:lnTo>
                      <a:lnTo>
                        <a:pt x="1475" y="170"/>
                      </a:lnTo>
                      <a:lnTo>
                        <a:pt x="1475" y="171"/>
                      </a:lnTo>
                      <a:close/>
                      <a:moveTo>
                        <a:pt x="2542" y="173"/>
                      </a:moveTo>
                      <a:lnTo>
                        <a:pt x="2543" y="173"/>
                      </a:lnTo>
                      <a:lnTo>
                        <a:pt x="2543" y="171"/>
                      </a:lnTo>
                      <a:lnTo>
                        <a:pt x="2543" y="171"/>
                      </a:lnTo>
                      <a:lnTo>
                        <a:pt x="2542" y="171"/>
                      </a:lnTo>
                      <a:lnTo>
                        <a:pt x="2542" y="173"/>
                      </a:lnTo>
                      <a:close/>
                      <a:moveTo>
                        <a:pt x="2791" y="180"/>
                      </a:moveTo>
                      <a:lnTo>
                        <a:pt x="2789" y="184"/>
                      </a:lnTo>
                      <a:lnTo>
                        <a:pt x="2788" y="184"/>
                      </a:lnTo>
                      <a:lnTo>
                        <a:pt x="2788" y="184"/>
                      </a:lnTo>
                      <a:lnTo>
                        <a:pt x="2788" y="184"/>
                      </a:lnTo>
                      <a:lnTo>
                        <a:pt x="2786" y="184"/>
                      </a:lnTo>
                      <a:lnTo>
                        <a:pt x="2784" y="185"/>
                      </a:lnTo>
                      <a:lnTo>
                        <a:pt x="2788" y="185"/>
                      </a:lnTo>
                      <a:lnTo>
                        <a:pt x="2789" y="187"/>
                      </a:lnTo>
                      <a:lnTo>
                        <a:pt x="2789" y="191"/>
                      </a:lnTo>
                      <a:lnTo>
                        <a:pt x="2791" y="191"/>
                      </a:lnTo>
                      <a:lnTo>
                        <a:pt x="2793" y="189"/>
                      </a:lnTo>
                      <a:lnTo>
                        <a:pt x="2795" y="187"/>
                      </a:lnTo>
                      <a:lnTo>
                        <a:pt x="2795" y="187"/>
                      </a:lnTo>
                      <a:lnTo>
                        <a:pt x="2795" y="185"/>
                      </a:lnTo>
                      <a:lnTo>
                        <a:pt x="2795" y="182"/>
                      </a:lnTo>
                      <a:lnTo>
                        <a:pt x="2795" y="180"/>
                      </a:lnTo>
                      <a:lnTo>
                        <a:pt x="2793" y="180"/>
                      </a:lnTo>
                      <a:lnTo>
                        <a:pt x="2793" y="180"/>
                      </a:lnTo>
                      <a:lnTo>
                        <a:pt x="2791" y="180"/>
                      </a:lnTo>
                      <a:close/>
                      <a:moveTo>
                        <a:pt x="4816" y="182"/>
                      </a:moveTo>
                      <a:lnTo>
                        <a:pt x="4814" y="184"/>
                      </a:lnTo>
                      <a:lnTo>
                        <a:pt x="4811" y="185"/>
                      </a:lnTo>
                      <a:lnTo>
                        <a:pt x="4811" y="187"/>
                      </a:lnTo>
                      <a:lnTo>
                        <a:pt x="4809" y="187"/>
                      </a:lnTo>
                      <a:lnTo>
                        <a:pt x="4807" y="189"/>
                      </a:lnTo>
                      <a:lnTo>
                        <a:pt x="4805" y="189"/>
                      </a:lnTo>
                      <a:lnTo>
                        <a:pt x="4805" y="194"/>
                      </a:lnTo>
                      <a:lnTo>
                        <a:pt x="4804" y="198"/>
                      </a:lnTo>
                      <a:lnTo>
                        <a:pt x="4804" y="199"/>
                      </a:lnTo>
                      <a:lnTo>
                        <a:pt x="4804" y="203"/>
                      </a:lnTo>
                      <a:lnTo>
                        <a:pt x="4805" y="203"/>
                      </a:lnTo>
                      <a:lnTo>
                        <a:pt x="4805" y="204"/>
                      </a:lnTo>
                      <a:lnTo>
                        <a:pt x="4805" y="204"/>
                      </a:lnTo>
                      <a:lnTo>
                        <a:pt x="4807" y="203"/>
                      </a:lnTo>
                      <a:lnTo>
                        <a:pt x="4807" y="201"/>
                      </a:lnTo>
                      <a:lnTo>
                        <a:pt x="4807" y="199"/>
                      </a:lnTo>
                      <a:lnTo>
                        <a:pt x="4811" y="198"/>
                      </a:lnTo>
                      <a:lnTo>
                        <a:pt x="4811" y="196"/>
                      </a:lnTo>
                      <a:lnTo>
                        <a:pt x="4816" y="191"/>
                      </a:lnTo>
                      <a:lnTo>
                        <a:pt x="4818" y="189"/>
                      </a:lnTo>
                      <a:lnTo>
                        <a:pt x="4818" y="185"/>
                      </a:lnTo>
                      <a:lnTo>
                        <a:pt x="4816" y="182"/>
                      </a:lnTo>
                      <a:close/>
                      <a:moveTo>
                        <a:pt x="279" y="191"/>
                      </a:moveTo>
                      <a:lnTo>
                        <a:pt x="278" y="191"/>
                      </a:lnTo>
                      <a:lnTo>
                        <a:pt x="278" y="187"/>
                      </a:lnTo>
                      <a:lnTo>
                        <a:pt x="272" y="187"/>
                      </a:lnTo>
                      <a:lnTo>
                        <a:pt x="272" y="191"/>
                      </a:lnTo>
                      <a:lnTo>
                        <a:pt x="271" y="192"/>
                      </a:lnTo>
                      <a:lnTo>
                        <a:pt x="269" y="196"/>
                      </a:lnTo>
                      <a:lnTo>
                        <a:pt x="272" y="198"/>
                      </a:lnTo>
                      <a:lnTo>
                        <a:pt x="272" y="196"/>
                      </a:lnTo>
                      <a:lnTo>
                        <a:pt x="274" y="196"/>
                      </a:lnTo>
                      <a:lnTo>
                        <a:pt x="274" y="194"/>
                      </a:lnTo>
                      <a:lnTo>
                        <a:pt x="278" y="194"/>
                      </a:lnTo>
                      <a:lnTo>
                        <a:pt x="278" y="196"/>
                      </a:lnTo>
                      <a:lnTo>
                        <a:pt x="281" y="196"/>
                      </a:lnTo>
                      <a:lnTo>
                        <a:pt x="281" y="196"/>
                      </a:lnTo>
                      <a:lnTo>
                        <a:pt x="283" y="196"/>
                      </a:lnTo>
                      <a:lnTo>
                        <a:pt x="283" y="194"/>
                      </a:lnTo>
                      <a:lnTo>
                        <a:pt x="281" y="194"/>
                      </a:lnTo>
                      <a:lnTo>
                        <a:pt x="279" y="191"/>
                      </a:lnTo>
                      <a:close/>
                      <a:moveTo>
                        <a:pt x="2386" y="225"/>
                      </a:moveTo>
                      <a:lnTo>
                        <a:pt x="2386" y="225"/>
                      </a:lnTo>
                      <a:lnTo>
                        <a:pt x="2386" y="227"/>
                      </a:lnTo>
                      <a:lnTo>
                        <a:pt x="2384" y="229"/>
                      </a:lnTo>
                      <a:lnTo>
                        <a:pt x="2383" y="231"/>
                      </a:lnTo>
                      <a:lnTo>
                        <a:pt x="2384" y="232"/>
                      </a:lnTo>
                      <a:lnTo>
                        <a:pt x="2384" y="232"/>
                      </a:lnTo>
                      <a:lnTo>
                        <a:pt x="2386" y="234"/>
                      </a:lnTo>
                      <a:lnTo>
                        <a:pt x="2386" y="236"/>
                      </a:lnTo>
                      <a:lnTo>
                        <a:pt x="2384" y="238"/>
                      </a:lnTo>
                      <a:lnTo>
                        <a:pt x="2384" y="239"/>
                      </a:lnTo>
                      <a:lnTo>
                        <a:pt x="2384" y="241"/>
                      </a:lnTo>
                      <a:lnTo>
                        <a:pt x="2383" y="245"/>
                      </a:lnTo>
                      <a:lnTo>
                        <a:pt x="2383" y="246"/>
                      </a:lnTo>
                      <a:lnTo>
                        <a:pt x="2386" y="246"/>
                      </a:lnTo>
                      <a:lnTo>
                        <a:pt x="2386" y="246"/>
                      </a:lnTo>
                      <a:lnTo>
                        <a:pt x="2388" y="245"/>
                      </a:lnTo>
                      <a:lnTo>
                        <a:pt x="2390" y="245"/>
                      </a:lnTo>
                      <a:lnTo>
                        <a:pt x="2391" y="245"/>
                      </a:lnTo>
                      <a:lnTo>
                        <a:pt x="2391" y="246"/>
                      </a:lnTo>
                      <a:lnTo>
                        <a:pt x="2391" y="248"/>
                      </a:lnTo>
                      <a:lnTo>
                        <a:pt x="2390" y="250"/>
                      </a:lnTo>
                      <a:lnTo>
                        <a:pt x="2388" y="252"/>
                      </a:lnTo>
                      <a:lnTo>
                        <a:pt x="2386" y="252"/>
                      </a:lnTo>
                      <a:lnTo>
                        <a:pt x="2386" y="252"/>
                      </a:lnTo>
                      <a:lnTo>
                        <a:pt x="2386" y="253"/>
                      </a:lnTo>
                      <a:lnTo>
                        <a:pt x="2386" y="255"/>
                      </a:lnTo>
                      <a:lnTo>
                        <a:pt x="2386" y="255"/>
                      </a:lnTo>
                      <a:lnTo>
                        <a:pt x="2386" y="262"/>
                      </a:lnTo>
                      <a:lnTo>
                        <a:pt x="2386" y="262"/>
                      </a:lnTo>
                      <a:lnTo>
                        <a:pt x="2388" y="259"/>
                      </a:lnTo>
                      <a:lnTo>
                        <a:pt x="2390" y="257"/>
                      </a:lnTo>
                      <a:lnTo>
                        <a:pt x="2390" y="255"/>
                      </a:lnTo>
                      <a:lnTo>
                        <a:pt x="2391" y="255"/>
                      </a:lnTo>
                      <a:lnTo>
                        <a:pt x="2391" y="259"/>
                      </a:lnTo>
                      <a:lnTo>
                        <a:pt x="2393" y="259"/>
                      </a:lnTo>
                      <a:lnTo>
                        <a:pt x="2393" y="255"/>
                      </a:lnTo>
                      <a:lnTo>
                        <a:pt x="2397" y="257"/>
                      </a:lnTo>
                      <a:lnTo>
                        <a:pt x="2397" y="259"/>
                      </a:lnTo>
                      <a:lnTo>
                        <a:pt x="2395" y="260"/>
                      </a:lnTo>
                      <a:lnTo>
                        <a:pt x="2393" y="264"/>
                      </a:lnTo>
                      <a:lnTo>
                        <a:pt x="2395" y="266"/>
                      </a:lnTo>
                      <a:lnTo>
                        <a:pt x="2397" y="267"/>
                      </a:lnTo>
                      <a:lnTo>
                        <a:pt x="2395" y="271"/>
                      </a:lnTo>
                      <a:lnTo>
                        <a:pt x="2397" y="271"/>
                      </a:lnTo>
                      <a:lnTo>
                        <a:pt x="2397" y="271"/>
                      </a:lnTo>
                      <a:lnTo>
                        <a:pt x="2397" y="271"/>
                      </a:lnTo>
                      <a:lnTo>
                        <a:pt x="2395" y="271"/>
                      </a:lnTo>
                      <a:lnTo>
                        <a:pt x="2395" y="273"/>
                      </a:lnTo>
                      <a:lnTo>
                        <a:pt x="2395" y="273"/>
                      </a:lnTo>
                      <a:lnTo>
                        <a:pt x="2393" y="281"/>
                      </a:lnTo>
                      <a:lnTo>
                        <a:pt x="2391" y="283"/>
                      </a:lnTo>
                      <a:lnTo>
                        <a:pt x="2391" y="283"/>
                      </a:lnTo>
                      <a:lnTo>
                        <a:pt x="2391" y="283"/>
                      </a:lnTo>
                      <a:lnTo>
                        <a:pt x="2391" y="285"/>
                      </a:lnTo>
                      <a:lnTo>
                        <a:pt x="2395" y="283"/>
                      </a:lnTo>
                      <a:lnTo>
                        <a:pt x="2395" y="285"/>
                      </a:lnTo>
                      <a:lnTo>
                        <a:pt x="2400" y="288"/>
                      </a:lnTo>
                      <a:lnTo>
                        <a:pt x="2400" y="285"/>
                      </a:lnTo>
                      <a:lnTo>
                        <a:pt x="2400" y="283"/>
                      </a:lnTo>
                      <a:lnTo>
                        <a:pt x="2404" y="283"/>
                      </a:lnTo>
                      <a:lnTo>
                        <a:pt x="2405" y="285"/>
                      </a:lnTo>
                      <a:lnTo>
                        <a:pt x="2407" y="285"/>
                      </a:lnTo>
                      <a:lnTo>
                        <a:pt x="2411" y="285"/>
                      </a:lnTo>
                      <a:lnTo>
                        <a:pt x="2412" y="283"/>
                      </a:lnTo>
                      <a:lnTo>
                        <a:pt x="2418" y="283"/>
                      </a:lnTo>
                      <a:lnTo>
                        <a:pt x="2421" y="283"/>
                      </a:lnTo>
                      <a:lnTo>
                        <a:pt x="2421" y="285"/>
                      </a:lnTo>
                      <a:lnTo>
                        <a:pt x="2419" y="285"/>
                      </a:lnTo>
                      <a:lnTo>
                        <a:pt x="2418" y="285"/>
                      </a:lnTo>
                      <a:lnTo>
                        <a:pt x="2418" y="287"/>
                      </a:lnTo>
                      <a:lnTo>
                        <a:pt x="2416" y="288"/>
                      </a:lnTo>
                      <a:lnTo>
                        <a:pt x="2416" y="292"/>
                      </a:lnTo>
                      <a:lnTo>
                        <a:pt x="2416" y="294"/>
                      </a:lnTo>
                      <a:lnTo>
                        <a:pt x="2416" y="294"/>
                      </a:lnTo>
                      <a:lnTo>
                        <a:pt x="2418" y="295"/>
                      </a:lnTo>
                      <a:lnTo>
                        <a:pt x="2421" y="295"/>
                      </a:lnTo>
                      <a:lnTo>
                        <a:pt x="2421" y="294"/>
                      </a:lnTo>
                      <a:lnTo>
                        <a:pt x="2425" y="295"/>
                      </a:lnTo>
                      <a:lnTo>
                        <a:pt x="2425" y="294"/>
                      </a:lnTo>
                      <a:lnTo>
                        <a:pt x="2426" y="294"/>
                      </a:lnTo>
                      <a:lnTo>
                        <a:pt x="2426" y="301"/>
                      </a:lnTo>
                      <a:lnTo>
                        <a:pt x="2426" y="301"/>
                      </a:lnTo>
                      <a:lnTo>
                        <a:pt x="2425" y="301"/>
                      </a:lnTo>
                      <a:lnTo>
                        <a:pt x="2425" y="302"/>
                      </a:lnTo>
                      <a:lnTo>
                        <a:pt x="2426" y="302"/>
                      </a:lnTo>
                      <a:lnTo>
                        <a:pt x="2426" y="302"/>
                      </a:lnTo>
                      <a:lnTo>
                        <a:pt x="2426" y="304"/>
                      </a:lnTo>
                      <a:lnTo>
                        <a:pt x="2425" y="306"/>
                      </a:lnTo>
                      <a:lnTo>
                        <a:pt x="2423" y="313"/>
                      </a:lnTo>
                      <a:lnTo>
                        <a:pt x="2425" y="313"/>
                      </a:lnTo>
                      <a:lnTo>
                        <a:pt x="2425" y="314"/>
                      </a:lnTo>
                      <a:lnTo>
                        <a:pt x="2421" y="314"/>
                      </a:lnTo>
                      <a:lnTo>
                        <a:pt x="2421" y="316"/>
                      </a:lnTo>
                      <a:lnTo>
                        <a:pt x="2418" y="316"/>
                      </a:lnTo>
                      <a:lnTo>
                        <a:pt x="2414" y="316"/>
                      </a:lnTo>
                      <a:lnTo>
                        <a:pt x="2411" y="316"/>
                      </a:lnTo>
                      <a:lnTo>
                        <a:pt x="2409" y="316"/>
                      </a:lnTo>
                      <a:lnTo>
                        <a:pt x="2409" y="314"/>
                      </a:lnTo>
                      <a:lnTo>
                        <a:pt x="2407" y="314"/>
                      </a:lnTo>
                      <a:lnTo>
                        <a:pt x="2407" y="311"/>
                      </a:lnTo>
                      <a:lnTo>
                        <a:pt x="2407" y="311"/>
                      </a:lnTo>
                      <a:lnTo>
                        <a:pt x="2405" y="311"/>
                      </a:lnTo>
                      <a:lnTo>
                        <a:pt x="2405" y="309"/>
                      </a:lnTo>
                      <a:lnTo>
                        <a:pt x="2402" y="311"/>
                      </a:lnTo>
                      <a:lnTo>
                        <a:pt x="2402" y="311"/>
                      </a:lnTo>
                      <a:lnTo>
                        <a:pt x="2400" y="313"/>
                      </a:lnTo>
                      <a:lnTo>
                        <a:pt x="2400" y="313"/>
                      </a:lnTo>
                      <a:lnTo>
                        <a:pt x="2400" y="316"/>
                      </a:lnTo>
                      <a:lnTo>
                        <a:pt x="2404" y="318"/>
                      </a:lnTo>
                      <a:lnTo>
                        <a:pt x="2407" y="318"/>
                      </a:lnTo>
                      <a:lnTo>
                        <a:pt x="2407" y="318"/>
                      </a:lnTo>
                      <a:lnTo>
                        <a:pt x="2404" y="321"/>
                      </a:lnTo>
                      <a:lnTo>
                        <a:pt x="2402" y="323"/>
                      </a:lnTo>
                      <a:lnTo>
                        <a:pt x="2400" y="325"/>
                      </a:lnTo>
                      <a:lnTo>
                        <a:pt x="2397" y="327"/>
                      </a:lnTo>
                      <a:lnTo>
                        <a:pt x="2397" y="328"/>
                      </a:lnTo>
                      <a:lnTo>
                        <a:pt x="2397" y="328"/>
                      </a:lnTo>
                      <a:lnTo>
                        <a:pt x="2395" y="328"/>
                      </a:lnTo>
                      <a:lnTo>
                        <a:pt x="2395" y="330"/>
                      </a:lnTo>
                      <a:lnTo>
                        <a:pt x="2398" y="330"/>
                      </a:lnTo>
                      <a:lnTo>
                        <a:pt x="2400" y="328"/>
                      </a:lnTo>
                      <a:lnTo>
                        <a:pt x="2402" y="328"/>
                      </a:lnTo>
                      <a:lnTo>
                        <a:pt x="2405" y="327"/>
                      </a:lnTo>
                      <a:lnTo>
                        <a:pt x="2405" y="337"/>
                      </a:lnTo>
                      <a:lnTo>
                        <a:pt x="2402" y="339"/>
                      </a:lnTo>
                      <a:lnTo>
                        <a:pt x="2402" y="339"/>
                      </a:lnTo>
                      <a:lnTo>
                        <a:pt x="2400" y="341"/>
                      </a:lnTo>
                      <a:lnTo>
                        <a:pt x="2400" y="341"/>
                      </a:lnTo>
                      <a:lnTo>
                        <a:pt x="2400" y="341"/>
                      </a:lnTo>
                      <a:lnTo>
                        <a:pt x="2398" y="341"/>
                      </a:lnTo>
                      <a:lnTo>
                        <a:pt x="2398" y="342"/>
                      </a:lnTo>
                      <a:lnTo>
                        <a:pt x="2395" y="344"/>
                      </a:lnTo>
                      <a:lnTo>
                        <a:pt x="2393" y="346"/>
                      </a:lnTo>
                      <a:lnTo>
                        <a:pt x="2390" y="346"/>
                      </a:lnTo>
                      <a:lnTo>
                        <a:pt x="2390" y="348"/>
                      </a:lnTo>
                      <a:lnTo>
                        <a:pt x="2390" y="349"/>
                      </a:lnTo>
                      <a:lnTo>
                        <a:pt x="2390" y="351"/>
                      </a:lnTo>
                      <a:lnTo>
                        <a:pt x="2390" y="353"/>
                      </a:lnTo>
                      <a:lnTo>
                        <a:pt x="2395" y="353"/>
                      </a:lnTo>
                      <a:lnTo>
                        <a:pt x="2395" y="355"/>
                      </a:lnTo>
                      <a:lnTo>
                        <a:pt x="2391" y="355"/>
                      </a:lnTo>
                      <a:lnTo>
                        <a:pt x="2391" y="356"/>
                      </a:lnTo>
                      <a:lnTo>
                        <a:pt x="2395" y="356"/>
                      </a:lnTo>
                      <a:lnTo>
                        <a:pt x="2398" y="355"/>
                      </a:lnTo>
                      <a:lnTo>
                        <a:pt x="2398" y="351"/>
                      </a:lnTo>
                      <a:lnTo>
                        <a:pt x="2404" y="351"/>
                      </a:lnTo>
                      <a:lnTo>
                        <a:pt x="2402" y="358"/>
                      </a:lnTo>
                      <a:lnTo>
                        <a:pt x="2407" y="356"/>
                      </a:lnTo>
                      <a:lnTo>
                        <a:pt x="2411" y="355"/>
                      </a:lnTo>
                      <a:lnTo>
                        <a:pt x="2412" y="351"/>
                      </a:lnTo>
                      <a:lnTo>
                        <a:pt x="2414" y="353"/>
                      </a:lnTo>
                      <a:lnTo>
                        <a:pt x="2416" y="355"/>
                      </a:lnTo>
                      <a:lnTo>
                        <a:pt x="2418" y="358"/>
                      </a:lnTo>
                      <a:lnTo>
                        <a:pt x="2419" y="358"/>
                      </a:lnTo>
                      <a:lnTo>
                        <a:pt x="2419" y="356"/>
                      </a:lnTo>
                      <a:lnTo>
                        <a:pt x="2421" y="356"/>
                      </a:lnTo>
                      <a:lnTo>
                        <a:pt x="2421" y="351"/>
                      </a:lnTo>
                      <a:lnTo>
                        <a:pt x="2428" y="351"/>
                      </a:lnTo>
                      <a:lnTo>
                        <a:pt x="2428" y="353"/>
                      </a:lnTo>
                      <a:lnTo>
                        <a:pt x="2428" y="355"/>
                      </a:lnTo>
                      <a:lnTo>
                        <a:pt x="2426" y="358"/>
                      </a:lnTo>
                      <a:lnTo>
                        <a:pt x="2426" y="360"/>
                      </a:lnTo>
                      <a:lnTo>
                        <a:pt x="2425" y="360"/>
                      </a:lnTo>
                      <a:lnTo>
                        <a:pt x="2425" y="362"/>
                      </a:lnTo>
                      <a:lnTo>
                        <a:pt x="2412" y="362"/>
                      </a:lnTo>
                      <a:lnTo>
                        <a:pt x="2412" y="360"/>
                      </a:lnTo>
                      <a:lnTo>
                        <a:pt x="2407" y="362"/>
                      </a:lnTo>
                      <a:lnTo>
                        <a:pt x="2407" y="360"/>
                      </a:lnTo>
                      <a:lnTo>
                        <a:pt x="2402" y="360"/>
                      </a:lnTo>
                      <a:lnTo>
                        <a:pt x="2402" y="362"/>
                      </a:lnTo>
                      <a:lnTo>
                        <a:pt x="2400" y="363"/>
                      </a:lnTo>
                      <a:lnTo>
                        <a:pt x="2400" y="363"/>
                      </a:lnTo>
                      <a:lnTo>
                        <a:pt x="2400" y="365"/>
                      </a:lnTo>
                      <a:lnTo>
                        <a:pt x="2398" y="365"/>
                      </a:lnTo>
                      <a:lnTo>
                        <a:pt x="2397" y="369"/>
                      </a:lnTo>
                      <a:lnTo>
                        <a:pt x="2395" y="372"/>
                      </a:lnTo>
                      <a:lnTo>
                        <a:pt x="2391" y="376"/>
                      </a:lnTo>
                      <a:lnTo>
                        <a:pt x="2390" y="377"/>
                      </a:lnTo>
                      <a:lnTo>
                        <a:pt x="2390" y="381"/>
                      </a:lnTo>
                      <a:lnTo>
                        <a:pt x="2388" y="381"/>
                      </a:lnTo>
                      <a:lnTo>
                        <a:pt x="2386" y="383"/>
                      </a:lnTo>
                      <a:lnTo>
                        <a:pt x="2383" y="384"/>
                      </a:lnTo>
                      <a:lnTo>
                        <a:pt x="2379" y="384"/>
                      </a:lnTo>
                      <a:lnTo>
                        <a:pt x="2379" y="388"/>
                      </a:lnTo>
                      <a:lnTo>
                        <a:pt x="2383" y="388"/>
                      </a:lnTo>
                      <a:lnTo>
                        <a:pt x="2386" y="390"/>
                      </a:lnTo>
                      <a:lnTo>
                        <a:pt x="2388" y="390"/>
                      </a:lnTo>
                      <a:lnTo>
                        <a:pt x="2388" y="391"/>
                      </a:lnTo>
                      <a:lnTo>
                        <a:pt x="2390" y="390"/>
                      </a:lnTo>
                      <a:lnTo>
                        <a:pt x="2391" y="390"/>
                      </a:lnTo>
                      <a:lnTo>
                        <a:pt x="2393" y="386"/>
                      </a:lnTo>
                      <a:lnTo>
                        <a:pt x="2393" y="384"/>
                      </a:lnTo>
                      <a:lnTo>
                        <a:pt x="2395" y="383"/>
                      </a:lnTo>
                      <a:lnTo>
                        <a:pt x="2397" y="384"/>
                      </a:lnTo>
                      <a:lnTo>
                        <a:pt x="2398" y="381"/>
                      </a:lnTo>
                      <a:lnTo>
                        <a:pt x="2411" y="379"/>
                      </a:lnTo>
                      <a:lnTo>
                        <a:pt x="2411" y="383"/>
                      </a:lnTo>
                      <a:lnTo>
                        <a:pt x="2412" y="383"/>
                      </a:lnTo>
                      <a:lnTo>
                        <a:pt x="2414" y="381"/>
                      </a:lnTo>
                      <a:lnTo>
                        <a:pt x="2416" y="377"/>
                      </a:lnTo>
                      <a:lnTo>
                        <a:pt x="2419" y="376"/>
                      </a:lnTo>
                      <a:lnTo>
                        <a:pt x="2428" y="374"/>
                      </a:lnTo>
                      <a:lnTo>
                        <a:pt x="2428" y="376"/>
                      </a:lnTo>
                      <a:lnTo>
                        <a:pt x="2430" y="376"/>
                      </a:lnTo>
                      <a:lnTo>
                        <a:pt x="2430" y="376"/>
                      </a:lnTo>
                      <a:lnTo>
                        <a:pt x="2437" y="377"/>
                      </a:lnTo>
                      <a:lnTo>
                        <a:pt x="2437" y="374"/>
                      </a:lnTo>
                      <a:lnTo>
                        <a:pt x="2442" y="372"/>
                      </a:lnTo>
                      <a:lnTo>
                        <a:pt x="2442" y="370"/>
                      </a:lnTo>
                      <a:lnTo>
                        <a:pt x="2446" y="372"/>
                      </a:lnTo>
                      <a:lnTo>
                        <a:pt x="2449" y="372"/>
                      </a:lnTo>
                      <a:lnTo>
                        <a:pt x="2452" y="372"/>
                      </a:lnTo>
                      <a:lnTo>
                        <a:pt x="2452" y="372"/>
                      </a:lnTo>
                      <a:lnTo>
                        <a:pt x="2454" y="372"/>
                      </a:lnTo>
                      <a:lnTo>
                        <a:pt x="2454" y="370"/>
                      </a:lnTo>
                      <a:lnTo>
                        <a:pt x="2459" y="370"/>
                      </a:lnTo>
                      <a:lnTo>
                        <a:pt x="2459" y="369"/>
                      </a:lnTo>
                      <a:lnTo>
                        <a:pt x="2463" y="369"/>
                      </a:lnTo>
                      <a:lnTo>
                        <a:pt x="2466" y="370"/>
                      </a:lnTo>
                      <a:lnTo>
                        <a:pt x="2468" y="372"/>
                      </a:lnTo>
                      <a:lnTo>
                        <a:pt x="2470" y="374"/>
                      </a:lnTo>
                      <a:lnTo>
                        <a:pt x="2472" y="374"/>
                      </a:lnTo>
                      <a:lnTo>
                        <a:pt x="2473" y="370"/>
                      </a:lnTo>
                      <a:lnTo>
                        <a:pt x="2477" y="370"/>
                      </a:lnTo>
                      <a:lnTo>
                        <a:pt x="2477" y="369"/>
                      </a:lnTo>
                      <a:lnTo>
                        <a:pt x="2479" y="369"/>
                      </a:lnTo>
                      <a:lnTo>
                        <a:pt x="2480" y="367"/>
                      </a:lnTo>
                      <a:lnTo>
                        <a:pt x="2484" y="367"/>
                      </a:lnTo>
                      <a:lnTo>
                        <a:pt x="2484" y="363"/>
                      </a:lnTo>
                      <a:lnTo>
                        <a:pt x="2484" y="363"/>
                      </a:lnTo>
                      <a:lnTo>
                        <a:pt x="2486" y="362"/>
                      </a:lnTo>
                      <a:lnTo>
                        <a:pt x="2482" y="362"/>
                      </a:lnTo>
                      <a:lnTo>
                        <a:pt x="2480" y="362"/>
                      </a:lnTo>
                      <a:lnTo>
                        <a:pt x="2477" y="362"/>
                      </a:lnTo>
                      <a:lnTo>
                        <a:pt x="2473" y="362"/>
                      </a:lnTo>
                      <a:lnTo>
                        <a:pt x="2475" y="358"/>
                      </a:lnTo>
                      <a:lnTo>
                        <a:pt x="2473" y="358"/>
                      </a:lnTo>
                      <a:lnTo>
                        <a:pt x="2473" y="355"/>
                      </a:lnTo>
                      <a:lnTo>
                        <a:pt x="2477" y="355"/>
                      </a:lnTo>
                      <a:lnTo>
                        <a:pt x="2477" y="353"/>
                      </a:lnTo>
                      <a:lnTo>
                        <a:pt x="2479" y="353"/>
                      </a:lnTo>
                      <a:lnTo>
                        <a:pt x="2479" y="351"/>
                      </a:lnTo>
                      <a:lnTo>
                        <a:pt x="2486" y="351"/>
                      </a:lnTo>
                      <a:lnTo>
                        <a:pt x="2486" y="348"/>
                      </a:lnTo>
                      <a:lnTo>
                        <a:pt x="2489" y="348"/>
                      </a:lnTo>
                      <a:lnTo>
                        <a:pt x="2491" y="344"/>
                      </a:lnTo>
                      <a:lnTo>
                        <a:pt x="2491" y="341"/>
                      </a:lnTo>
                      <a:lnTo>
                        <a:pt x="2493" y="337"/>
                      </a:lnTo>
                      <a:lnTo>
                        <a:pt x="2493" y="332"/>
                      </a:lnTo>
                      <a:lnTo>
                        <a:pt x="2491" y="330"/>
                      </a:lnTo>
                      <a:lnTo>
                        <a:pt x="2491" y="328"/>
                      </a:lnTo>
                      <a:lnTo>
                        <a:pt x="2487" y="328"/>
                      </a:lnTo>
                      <a:lnTo>
                        <a:pt x="2486" y="327"/>
                      </a:lnTo>
                      <a:lnTo>
                        <a:pt x="2482" y="325"/>
                      </a:lnTo>
                      <a:lnTo>
                        <a:pt x="2480" y="325"/>
                      </a:lnTo>
                      <a:lnTo>
                        <a:pt x="2479" y="325"/>
                      </a:lnTo>
                      <a:lnTo>
                        <a:pt x="2477" y="327"/>
                      </a:lnTo>
                      <a:lnTo>
                        <a:pt x="2475" y="327"/>
                      </a:lnTo>
                      <a:lnTo>
                        <a:pt x="2475" y="327"/>
                      </a:lnTo>
                      <a:lnTo>
                        <a:pt x="2475" y="328"/>
                      </a:lnTo>
                      <a:lnTo>
                        <a:pt x="2475" y="328"/>
                      </a:lnTo>
                      <a:lnTo>
                        <a:pt x="2475" y="328"/>
                      </a:lnTo>
                      <a:lnTo>
                        <a:pt x="2475" y="330"/>
                      </a:lnTo>
                      <a:lnTo>
                        <a:pt x="2475" y="332"/>
                      </a:lnTo>
                      <a:lnTo>
                        <a:pt x="2473" y="332"/>
                      </a:lnTo>
                      <a:lnTo>
                        <a:pt x="2472" y="330"/>
                      </a:lnTo>
                      <a:lnTo>
                        <a:pt x="2472" y="328"/>
                      </a:lnTo>
                      <a:lnTo>
                        <a:pt x="2470" y="327"/>
                      </a:lnTo>
                      <a:lnTo>
                        <a:pt x="2472" y="327"/>
                      </a:lnTo>
                      <a:lnTo>
                        <a:pt x="2473" y="325"/>
                      </a:lnTo>
                      <a:lnTo>
                        <a:pt x="2473" y="320"/>
                      </a:lnTo>
                      <a:lnTo>
                        <a:pt x="2472" y="318"/>
                      </a:lnTo>
                      <a:lnTo>
                        <a:pt x="2470" y="316"/>
                      </a:lnTo>
                      <a:lnTo>
                        <a:pt x="2466" y="314"/>
                      </a:lnTo>
                      <a:lnTo>
                        <a:pt x="2466" y="313"/>
                      </a:lnTo>
                      <a:lnTo>
                        <a:pt x="2466" y="311"/>
                      </a:lnTo>
                      <a:lnTo>
                        <a:pt x="2465" y="309"/>
                      </a:lnTo>
                      <a:lnTo>
                        <a:pt x="2463" y="307"/>
                      </a:lnTo>
                      <a:lnTo>
                        <a:pt x="2463" y="306"/>
                      </a:lnTo>
                      <a:lnTo>
                        <a:pt x="2465" y="306"/>
                      </a:lnTo>
                      <a:lnTo>
                        <a:pt x="2466" y="307"/>
                      </a:lnTo>
                      <a:lnTo>
                        <a:pt x="2466" y="309"/>
                      </a:lnTo>
                      <a:lnTo>
                        <a:pt x="2468" y="309"/>
                      </a:lnTo>
                      <a:lnTo>
                        <a:pt x="2468" y="311"/>
                      </a:lnTo>
                      <a:lnTo>
                        <a:pt x="2472" y="311"/>
                      </a:lnTo>
                      <a:lnTo>
                        <a:pt x="2472" y="307"/>
                      </a:lnTo>
                      <a:lnTo>
                        <a:pt x="2466" y="304"/>
                      </a:lnTo>
                      <a:lnTo>
                        <a:pt x="2465" y="301"/>
                      </a:lnTo>
                      <a:lnTo>
                        <a:pt x="2459" y="299"/>
                      </a:lnTo>
                      <a:lnTo>
                        <a:pt x="2458" y="295"/>
                      </a:lnTo>
                      <a:lnTo>
                        <a:pt x="2458" y="295"/>
                      </a:lnTo>
                      <a:lnTo>
                        <a:pt x="2458" y="292"/>
                      </a:lnTo>
                      <a:lnTo>
                        <a:pt x="2456" y="292"/>
                      </a:lnTo>
                      <a:lnTo>
                        <a:pt x="2454" y="288"/>
                      </a:lnTo>
                      <a:lnTo>
                        <a:pt x="2451" y="288"/>
                      </a:lnTo>
                      <a:lnTo>
                        <a:pt x="2447" y="287"/>
                      </a:lnTo>
                      <a:lnTo>
                        <a:pt x="2447" y="285"/>
                      </a:lnTo>
                      <a:lnTo>
                        <a:pt x="2446" y="283"/>
                      </a:lnTo>
                      <a:lnTo>
                        <a:pt x="2446" y="280"/>
                      </a:lnTo>
                      <a:lnTo>
                        <a:pt x="2444" y="276"/>
                      </a:lnTo>
                      <a:lnTo>
                        <a:pt x="2444" y="273"/>
                      </a:lnTo>
                      <a:lnTo>
                        <a:pt x="2442" y="273"/>
                      </a:lnTo>
                      <a:lnTo>
                        <a:pt x="2440" y="273"/>
                      </a:lnTo>
                      <a:lnTo>
                        <a:pt x="2442" y="271"/>
                      </a:lnTo>
                      <a:lnTo>
                        <a:pt x="2442" y="271"/>
                      </a:lnTo>
                      <a:lnTo>
                        <a:pt x="2440" y="269"/>
                      </a:lnTo>
                      <a:lnTo>
                        <a:pt x="2440" y="269"/>
                      </a:lnTo>
                      <a:lnTo>
                        <a:pt x="2439" y="267"/>
                      </a:lnTo>
                      <a:lnTo>
                        <a:pt x="2439" y="267"/>
                      </a:lnTo>
                      <a:lnTo>
                        <a:pt x="2437" y="264"/>
                      </a:lnTo>
                      <a:lnTo>
                        <a:pt x="2433" y="264"/>
                      </a:lnTo>
                      <a:lnTo>
                        <a:pt x="2432" y="259"/>
                      </a:lnTo>
                      <a:lnTo>
                        <a:pt x="2425" y="259"/>
                      </a:lnTo>
                      <a:lnTo>
                        <a:pt x="2425" y="259"/>
                      </a:lnTo>
                      <a:lnTo>
                        <a:pt x="2423" y="259"/>
                      </a:lnTo>
                      <a:lnTo>
                        <a:pt x="2423" y="257"/>
                      </a:lnTo>
                      <a:lnTo>
                        <a:pt x="2425" y="257"/>
                      </a:lnTo>
                      <a:lnTo>
                        <a:pt x="2426" y="253"/>
                      </a:lnTo>
                      <a:lnTo>
                        <a:pt x="2430" y="253"/>
                      </a:lnTo>
                      <a:lnTo>
                        <a:pt x="2428" y="246"/>
                      </a:lnTo>
                      <a:lnTo>
                        <a:pt x="2425" y="246"/>
                      </a:lnTo>
                      <a:lnTo>
                        <a:pt x="2425" y="243"/>
                      </a:lnTo>
                      <a:lnTo>
                        <a:pt x="2428" y="243"/>
                      </a:lnTo>
                      <a:lnTo>
                        <a:pt x="2428" y="243"/>
                      </a:lnTo>
                      <a:lnTo>
                        <a:pt x="2428" y="241"/>
                      </a:lnTo>
                      <a:lnTo>
                        <a:pt x="2428" y="241"/>
                      </a:lnTo>
                      <a:lnTo>
                        <a:pt x="2428" y="239"/>
                      </a:lnTo>
                      <a:lnTo>
                        <a:pt x="2435" y="234"/>
                      </a:lnTo>
                      <a:lnTo>
                        <a:pt x="2435" y="227"/>
                      </a:lnTo>
                      <a:lnTo>
                        <a:pt x="2437" y="227"/>
                      </a:lnTo>
                      <a:lnTo>
                        <a:pt x="2437" y="222"/>
                      </a:lnTo>
                      <a:lnTo>
                        <a:pt x="2437" y="222"/>
                      </a:lnTo>
                      <a:lnTo>
                        <a:pt x="2439" y="218"/>
                      </a:lnTo>
                      <a:lnTo>
                        <a:pt x="2437" y="217"/>
                      </a:lnTo>
                      <a:lnTo>
                        <a:pt x="2437" y="217"/>
                      </a:lnTo>
                      <a:lnTo>
                        <a:pt x="2433" y="217"/>
                      </a:lnTo>
                      <a:lnTo>
                        <a:pt x="2433" y="215"/>
                      </a:lnTo>
                      <a:lnTo>
                        <a:pt x="2432" y="217"/>
                      </a:lnTo>
                      <a:lnTo>
                        <a:pt x="2428" y="215"/>
                      </a:lnTo>
                      <a:lnTo>
                        <a:pt x="2428" y="217"/>
                      </a:lnTo>
                      <a:lnTo>
                        <a:pt x="2426" y="217"/>
                      </a:lnTo>
                      <a:lnTo>
                        <a:pt x="2426" y="217"/>
                      </a:lnTo>
                      <a:lnTo>
                        <a:pt x="2425" y="217"/>
                      </a:lnTo>
                      <a:lnTo>
                        <a:pt x="2425" y="215"/>
                      </a:lnTo>
                      <a:lnTo>
                        <a:pt x="2425" y="215"/>
                      </a:lnTo>
                      <a:lnTo>
                        <a:pt x="2421" y="215"/>
                      </a:lnTo>
                      <a:lnTo>
                        <a:pt x="2418" y="217"/>
                      </a:lnTo>
                      <a:lnTo>
                        <a:pt x="2414" y="218"/>
                      </a:lnTo>
                      <a:lnTo>
                        <a:pt x="2409" y="220"/>
                      </a:lnTo>
                      <a:lnTo>
                        <a:pt x="2407" y="220"/>
                      </a:lnTo>
                      <a:lnTo>
                        <a:pt x="2405" y="217"/>
                      </a:lnTo>
                      <a:lnTo>
                        <a:pt x="2405" y="217"/>
                      </a:lnTo>
                      <a:lnTo>
                        <a:pt x="2407" y="217"/>
                      </a:lnTo>
                      <a:lnTo>
                        <a:pt x="2407" y="213"/>
                      </a:lnTo>
                      <a:lnTo>
                        <a:pt x="2407" y="211"/>
                      </a:lnTo>
                      <a:lnTo>
                        <a:pt x="2409" y="210"/>
                      </a:lnTo>
                      <a:lnTo>
                        <a:pt x="2411" y="208"/>
                      </a:lnTo>
                      <a:lnTo>
                        <a:pt x="2414" y="208"/>
                      </a:lnTo>
                      <a:lnTo>
                        <a:pt x="2416" y="203"/>
                      </a:lnTo>
                      <a:lnTo>
                        <a:pt x="2419" y="201"/>
                      </a:lnTo>
                      <a:lnTo>
                        <a:pt x="2419" y="199"/>
                      </a:lnTo>
                      <a:lnTo>
                        <a:pt x="2421" y="198"/>
                      </a:lnTo>
                      <a:lnTo>
                        <a:pt x="2421" y="196"/>
                      </a:lnTo>
                      <a:lnTo>
                        <a:pt x="2421" y="194"/>
                      </a:lnTo>
                      <a:lnTo>
                        <a:pt x="2419" y="192"/>
                      </a:lnTo>
                      <a:lnTo>
                        <a:pt x="2419" y="191"/>
                      </a:lnTo>
                      <a:lnTo>
                        <a:pt x="2416" y="189"/>
                      </a:lnTo>
                      <a:lnTo>
                        <a:pt x="2416" y="191"/>
                      </a:lnTo>
                      <a:lnTo>
                        <a:pt x="2414" y="191"/>
                      </a:lnTo>
                      <a:lnTo>
                        <a:pt x="2412" y="191"/>
                      </a:lnTo>
                      <a:lnTo>
                        <a:pt x="2412" y="191"/>
                      </a:lnTo>
                      <a:lnTo>
                        <a:pt x="2411" y="189"/>
                      </a:lnTo>
                      <a:lnTo>
                        <a:pt x="2411" y="189"/>
                      </a:lnTo>
                      <a:lnTo>
                        <a:pt x="2407" y="194"/>
                      </a:lnTo>
                      <a:lnTo>
                        <a:pt x="2404" y="192"/>
                      </a:lnTo>
                      <a:lnTo>
                        <a:pt x="2404" y="196"/>
                      </a:lnTo>
                      <a:lnTo>
                        <a:pt x="2402" y="196"/>
                      </a:lnTo>
                      <a:lnTo>
                        <a:pt x="2402" y="198"/>
                      </a:lnTo>
                      <a:lnTo>
                        <a:pt x="2400" y="198"/>
                      </a:lnTo>
                      <a:lnTo>
                        <a:pt x="2402" y="196"/>
                      </a:lnTo>
                      <a:lnTo>
                        <a:pt x="2402" y="194"/>
                      </a:lnTo>
                      <a:lnTo>
                        <a:pt x="2402" y="192"/>
                      </a:lnTo>
                      <a:lnTo>
                        <a:pt x="2400" y="192"/>
                      </a:lnTo>
                      <a:lnTo>
                        <a:pt x="2397" y="192"/>
                      </a:lnTo>
                      <a:lnTo>
                        <a:pt x="2397" y="196"/>
                      </a:lnTo>
                      <a:lnTo>
                        <a:pt x="2395" y="201"/>
                      </a:lnTo>
                      <a:lnTo>
                        <a:pt x="2395" y="204"/>
                      </a:lnTo>
                      <a:lnTo>
                        <a:pt x="2391" y="204"/>
                      </a:lnTo>
                      <a:lnTo>
                        <a:pt x="2391" y="204"/>
                      </a:lnTo>
                      <a:lnTo>
                        <a:pt x="2391" y="206"/>
                      </a:lnTo>
                      <a:lnTo>
                        <a:pt x="2391" y="206"/>
                      </a:lnTo>
                      <a:lnTo>
                        <a:pt x="2391" y="208"/>
                      </a:lnTo>
                      <a:lnTo>
                        <a:pt x="2391" y="210"/>
                      </a:lnTo>
                      <a:lnTo>
                        <a:pt x="2393" y="210"/>
                      </a:lnTo>
                      <a:lnTo>
                        <a:pt x="2391" y="213"/>
                      </a:lnTo>
                      <a:lnTo>
                        <a:pt x="2386" y="213"/>
                      </a:lnTo>
                      <a:lnTo>
                        <a:pt x="2384" y="217"/>
                      </a:lnTo>
                      <a:lnTo>
                        <a:pt x="2386" y="217"/>
                      </a:lnTo>
                      <a:lnTo>
                        <a:pt x="2386" y="218"/>
                      </a:lnTo>
                      <a:lnTo>
                        <a:pt x="2383" y="220"/>
                      </a:lnTo>
                      <a:lnTo>
                        <a:pt x="2383" y="222"/>
                      </a:lnTo>
                      <a:lnTo>
                        <a:pt x="2384" y="224"/>
                      </a:lnTo>
                      <a:lnTo>
                        <a:pt x="2384" y="224"/>
                      </a:lnTo>
                      <a:lnTo>
                        <a:pt x="2386" y="225"/>
                      </a:lnTo>
                      <a:close/>
                      <a:moveTo>
                        <a:pt x="2370" y="211"/>
                      </a:moveTo>
                      <a:lnTo>
                        <a:pt x="2374" y="211"/>
                      </a:lnTo>
                      <a:lnTo>
                        <a:pt x="2376" y="208"/>
                      </a:lnTo>
                      <a:lnTo>
                        <a:pt x="2376" y="204"/>
                      </a:lnTo>
                      <a:lnTo>
                        <a:pt x="2377" y="201"/>
                      </a:lnTo>
                      <a:lnTo>
                        <a:pt x="2379" y="198"/>
                      </a:lnTo>
                      <a:lnTo>
                        <a:pt x="2379" y="194"/>
                      </a:lnTo>
                      <a:lnTo>
                        <a:pt x="2377" y="194"/>
                      </a:lnTo>
                      <a:lnTo>
                        <a:pt x="2376" y="194"/>
                      </a:lnTo>
                      <a:lnTo>
                        <a:pt x="2374" y="194"/>
                      </a:lnTo>
                      <a:lnTo>
                        <a:pt x="2372" y="196"/>
                      </a:lnTo>
                      <a:lnTo>
                        <a:pt x="2370" y="196"/>
                      </a:lnTo>
                      <a:lnTo>
                        <a:pt x="2370" y="201"/>
                      </a:lnTo>
                      <a:lnTo>
                        <a:pt x="2367" y="201"/>
                      </a:lnTo>
                      <a:lnTo>
                        <a:pt x="2367" y="201"/>
                      </a:lnTo>
                      <a:lnTo>
                        <a:pt x="2367" y="203"/>
                      </a:lnTo>
                      <a:lnTo>
                        <a:pt x="2367" y="204"/>
                      </a:lnTo>
                      <a:lnTo>
                        <a:pt x="2369" y="204"/>
                      </a:lnTo>
                      <a:lnTo>
                        <a:pt x="2369" y="206"/>
                      </a:lnTo>
                      <a:lnTo>
                        <a:pt x="2367" y="208"/>
                      </a:lnTo>
                      <a:lnTo>
                        <a:pt x="2365" y="208"/>
                      </a:lnTo>
                      <a:lnTo>
                        <a:pt x="2365" y="211"/>
                      </a:lnTo>
                      <a:lnTo>
                        <a:pt x="2365" y="211"/>
                      </a:lnTo>
                      <a:lnTo>
                        <a:pt x="2365" y="213"/>
                      </a:lnTo>
                      <a:lnTo>
                        <a:pt x="2365" y="217"/>
                      </a:lnTo>
                      <a:lnTo>
                        <a:pt x="2369" y="215"/>
                      </a:lnTo>
                      <a:lnTo>
                        <a:pt x="2369" y="213"/>
                      </a:lnTo>
                      <a:lnTo>
                        <a:pt x="2370" y="211"/>
                      </a:lnTo>
                      <a:close/>
                      <a:moveTo>
                        <a:pt x="2781" y="198"/>
                      </a:moveTo>
                      <a:lnTo>
                        <a:pt x="2779" y="198"/>
                      </a:lnTo>
                      <a:lnTo>
                        <a:pt x="2779" y="204"/>
                      </a:lnTo>
                      <a:lnTo>
                        <a:pt x="2781" y="204"/>
                      </a:lnTo>
                      <a:lnTo>
                        <a:pt x="2782" y="208"/>
                      </a:lnTo>
                      <a:lnTo>
                        <a:pt x="2782" y="208"/>
                      </a:lnTo>
                      <a:lnTo>
                        <a:pt x="2784" y="210"/>
                      </a:lnTo>
                      <a:lnTo>
                        <a:pt x="2786" y="210"/>
                      </a:lnTo>
                      <a:lnTo>
                        <a:pt x="2786" y="210"/>
                      </a:lnTo>
                      <a:lnTo>
                        <a:pt x="2786" y="210"/>
                      </a:lnTo>
                      <a:lnTo>
                        <a:pt x="2788" y="208"/>
                      </a:lnTo>
                      <a:lnTo>
                        <a:pt x="2791" y="208"/>
                      </a:lnTo>
                      <a:lnTo>
                        <a:pt x="2795" y="208"/>
                      </a:lnTo>
                      <a:lnTo>
                        <a:pt x="2796" y="204"/>
                      </a:lnTo>
                      <a:lnTo>
                        <a:pt x="2798" y="203"/>
                      </a:lnTo>
                      <a:lnTo>
                        <a:pt x="2800" y="199"/>
                      </a:lnTo>
                      <a:lnTo>
                        <a:pt x="2800" y="196"/>
                      </a:lnTo>
                      <a:lnTo>
                        <a:pt x="2789" y="196"/>
                      </a:lnTo>
                      <a:lnTo>
                        <a:pt x="2789" y="196"/>
                      </a:lnTo>
                      <a:lnTo>
                        <a:pt x="2788" y="196"/>
                      </a:lnTo>
                      <a:lnTo>
                        <a:pt x="2788" y="198"/>
                      </a:lnTo>
                      <a:lnTo>
                        <a:pt x="2784" y="199"/>
                      </a:lnTo>
                      <a:lnTo>
                        <a:pt x="2782" y="199"/>
                      </a:lnTo>
                      <a:lnTo>
                        <a:pt x="2781" y="198"/>
                      </a:lnTo>
                      <a:close/>
                      <a:moveTo>
                        <a:pt x="271" y="198"/>
                      </a:moveTo>
                      <a:lnTo>
                        <a:pt x="267" y="198"/>
                      </a:lnTo>
                      <a:lnTo>
                        <a:pt x="267" y="199"/>
                      </a:lnTo>
                      <a:lnTo>
                        <a:pt x="271" y="199"/>
                      </a:lnTo>
                      <a:lnTo>
                        <a:pt x="271" y="198"/>
                      </a:lnTo>
                      <a:close/>
                      <a:moveTo>
                        <a:pt x="539" y="217"/>
                      </a:moveTo>
                      <a:lnTo>
                        <a:pt x="539" y="224"/>
                      </a:lnTo>
                      <a:lnTo>
                        <a:pt x="539" y="224"/>
                      </a:lnTo>
                      <a:lnTo>
                        <a:pt x="539" y="225"/>
                      </a:lnTo>
                      <a:lnTo>
                        <a:pt x="541" y="225"/>
                      </a:lnTo>
                      <a:lnTo>
                        <a:pt x="543" y="224"/>
                      </a:lnTo>
                      <a:lnTo>
                        <a:pt x="543" y="224"/>
                      </a:lnTo>
                      <a:lnTo>
                        <a:pt x="543" y="224"/>
                      </a:lnTo>
                      <a:lnTo>
                        <a:pt x="545" y="222"/>
                      </a:lnTo>
                      <a:lnTo>
                        <a:pt x="546" y="218"/>
                      </a:lnTo>
                      <a:lnTo>
                        <a:pt x="548" y="218"/>
                      </a:lnTo>
                      <a:lnTo>
                        <a:pt x="546" y="210"/>
                      </a:lnTo>
                      <a:lnTo>
                        <a:pt x="543" y="210"/>
                      </a:lnTo>
                      <a:lnTo>
                        <a:pt x="543" y="208"/>
                      </a:lnTo>
                      <a:lnTo>
                        <a:pt x="545" y="206"/>
                      </a:lnTo>
                      <a:lnTo>
                        <a:pt x="545" y="206"/>
                      </a:lnTo>
                      <a:lnTo>
                        <a:pt x="546" y="206"/>
                      </a:lnTo>
                      <a:lnTo>
                        <a:pt x="546" y="204"/>
                      </a:lnTo>
                      <a:lnTo>
                        <a:pt x="545" y="204"/>
                      </a:lnTo>
                      <a:lnTo>
                        <a:pt x="543" y="203"/>
                      </a:lnTo>
                      <a:lnTo>
                        <a:pt x="543" y="201"/>
                      </a:lnTo>
                      <a:lnTo>
                        <a:pt x="539" y="199"/>
                      </a:lnTo>
                      <a:lnTo>
                        <a:pt x="536" y="199"/>
                      </a:lnTo>
                      <a:lnTo>
                        <a:pt x="532" y="198"/>
                      </a:lnTo>
                      <a:lnTo>
                        <a:pt x="534" y="201"/>
                      </a:lnTo>
                      <a:lnTo>
                        <a:pt x="536" y="204"/>
                      </a:lnTo>
                      <a:lnTo>
                        <a:pt x="538" y="206"/>
                      </a:lnTo>
                      <a:lnTo>
                        <a:pt x="538" y="213"/>
                      </a:lnTo>
                      <a:lnTo>
                        <a:pt x="539" y="217"/>
                      </a:lnTo>
                      <a:close/>
                      <a:moveTo>
                        <a:pt x="508" y="204"/>
                      </a:moveTo>
                      <a:lnTo>
                        <a:pt x="508" y="204"/>
                      </a:lnTo>
                      <a:lnTo>
                        <a:pt x="508" y="201"/>
                      </a:lnTo>
                      <a:lnTo>
                        <a:pt x="508" y="201"/>
                      </a:lnTo>
                      <a:lnTo>
                        <a:pt x="508" y="204"/>
                      </a:lnTo>
                      <a:close/>
                      <a:moveTo>
                        <a:pt x="279" y="208"/>
                      </a:moveTo>
                      <a:lnTo>
                        <a:pt x="278" y="208"/>
                      </a:lnTo>
                      <a:lnTo>
                        <a:pt x="278" y="206"/>
                      </a:lnTo>
                      <a:lnTo>
                        <a:pt x="272" y="208"/>
                      </a:lnTo>
                      <a:lnTo>
                        <a:pt x="272" y="204"/>
                      </a:lnTo>
                      <a:lnTo>
                        <a:pt x="269" y="203"/>
                      </a:lnTo>
                      <a:lnTo>
                        <a:pt x="269" y="206"/>
                      </a:lnTo>
                      <a:lnTo>
                        <a:pt x="267" y="206"/>
                      </a:lnTo>
                      <a:lnTo>
                        <a:pt x="267" y="208"/>
                      </a:lnTo>
                      <a:lnTo>
                        <a:pt x="265" y="206"/>
                      </a:lnTo>
                      <a:lnTo>
                        <a:pt x="264" y="206"/>
                      </a:lnTo>
                      <a:lnTo>
                        <a:pt x="262" y="206"/>
                      </a:lnTo>
                      <a:lnTo>
                        <a:pt x="262" y="208"/>
                      </a:lnTo>
                      <a:lnTo>
                        <a:pt x="260" y="208"/>
                      </a:lnTo>
                      <a:lnTo>
                        <a:pt x="260" y="204"/>
                      </a:lnTo>
                      <a:lnTo>
                        <a:pt x="258" y="204"/>
                      </a:lnTo>
                      <a:lnTo>
                        <a:pt x="255" y="204"/>
                      </a:lnTo>
                      <a:lnTo>
                        <a:pt x="255" y="208"/>
                      </a:lnTo>
                      <a:lnTo>
                        <a:pt x="255" y="208"/>
                      </a:lnTo>
                      <a:lnTo>
                        <a:pt x="257" y="208"/>
                      </a:lnTo>
                      <a:lnTo>
                        <a:pt x="257" y="210"/>
                      </a:lnTo>
                      <a:lnTo>
                        <a:pt x="258" y="210"/>
                      </a:lnTo>
                      <a:lnTo>
                        <a:pt x="257" y="211"/>
                      </a:lnTo>
                      <a:lnTo>
                        <a:pt x="257" y="211"/>
                      </a:lnTo>
                      <a:lnTo>
                        <a:pt x="255" y="213"/>
                      </a:lnTo>
                      <a:lnTo>
                        <a:pt x="253" y="213"/>
                      </a:lnTo>
                      <a:lnTo>
                        <a:pt x="253" y="213"/>
                      </a:lnTo>
                      <a:lnTo>
                        <a:pt x="251" y="211"/>
                      </a:lnTo>
                      <a:lnTo>
                        <a:pt x="250" y="211"/>
                      </a:lnTo>
                      <a:lnTo>
                        <a:pt x="248" y="211"/>
                      </a:lnTo>
                      <a:lnTo>
                        <a:pt x="246" y="213"/>
                      </a:lnTo>
                      <a:lnTo>
                        <a:pt x="244" y="213"/>
                      </a:lnTo>
                      <a:lnTo>
                        <a:pt x="246" y="217"/>
                      </a:lnTo>
                      <a:lnTo>
                        <a:pt x="246" y="218"/>
                      </a:lnTo>
                      <a:lnTo>
                        <a:pt x="248" y="218"/>
                      </a:lnTo>
                      <a:lnTo>
                        <a:pt x="248" y="220"/>
                      </a:lnTo>
                      <a:lnTo>
                        <a:pt x="246" y="224"/>
                      </a:lnTo>
                      <a:lnTo>
                        <a:pt x="248" y="224"/>
                      </a:lnTo>
                      <a:lnTo>
                        <a:pt x="248" y="225"/>
                      </a:lnTo>
                      <a:lnTo>
                        <a:pt x="250" y="224"/>
                      </a:lnTo>
                      <a:lnTo>
                        <a:pt x="251" y="224"/>
                      </a:lnTo>
                      <a:lnTo>
                        <a:pt x="253" y="222"/>
                      </a:lnTo>
                      <a:lnTo>
                        <a:pt x="253" y="222"/>
                      </a:lnTo>
                      <a:lnTo>
                        <a:pt x="255" y="222"/>
                      </a:lnTo>
                      <a:lnTo>
                        <a:pt x="255" y="224"/>
                      </a:lnTo>
                      <a:lnTo>
                        <a:pt x="255" y="224"/>
                      </a:lnTo>
                      <a:lnTo>
                        <a:pt x="258" y="224"/>
                      </a:lnTo>
                      <a:lnTo>
                        <a:pt x="258" y="227"/>
                      </a:lnTo>
                      <a:lnTo>
                        <a:pt x="262" y="227"/>
                      </a:lnTo>
                      <a:lnTo>
                        <a:pt x="262" y="225"/>
                      </a:lnTo>
                      <a:lnTo>
                        <a:pt x="264" y="225"/>
                      </a:lnTo>
                      <a:lnTo>
                        <a:pt x="264" y="222"/>
                      </a:lnTo>
                      <a:lnTo>
                        <a:pt x="267" y="222"/>
                      </a:lnTo>
                      <a:lnTo>
                        <a:pt x="272" y="220"/>
                      </a:lnTo>
                      <a:lnTo>
                        <a:pt x="276" y="218"/>
                      </a:lnTo>
                      <a:lnTo>
                        <a:pt x="276" y="217"/>
                      </a:lnTo>
                      <a:lnTo>
                        <a:pt x="272" y="217"/>
                      </a:lnTo>
                      <a:lnTo>
                        <a:pt x="272" y="215"/>
                      </a:lnTo>
                      <a:lnTo>
                        <a:pt x="276" y="215"/>
                      </a:lnTo>
                      <a:lnTo>
                        <a:pt x="276" y="217"/>
                      </a:lnTo>
                      <a:lnTo>
                        <a:pt x="276" y="217"/>
                      </a:lnTo>
                      <a:lnTo>
                        <a:pt x="278" y="215"/>
                      </a:lnTo>
                      <a:lnTo>
                        <a:pt x="278" y="215"/>
                      </a:lnTo>
                      <a:lnTo>
                        <a:pt x="279" y="215"/>
                      </a:lnTo>
                      <a:lnTo>
                        <a:pt x="281" y="215"/>
                      </a:lnTo>
                      <a:lnTo>
                        <a:pt x="283" y="217"/>
                      </a:lnTo>
                      <a:lnTo>
                        <a:pt x="283" y="215"/>
                      </a:lnTo>
                      <a:lnTo>
                        <a:pt x="283" y="215"/>
                      </a:lnTo>
                      <a:lnTo>
                        <a:pt x="283" y="213"/>
                      </a:lnTo>
                      <a:lnTo>
                        <a:pt x="281" y="213"/>
                      </a:lnTo>
                      <a:lnTo>
                        <a:pt x="278" y="213"/>
                      </a:lnTo>
                      <a:lnTo>
                        <a:pt x="278" y="211"/>
                      </a:lnTo>
                      <a:lnTo>
                        <a:pt x="279" y="210"/>
                      </a:lnTo>
                      <a:lnTo>
                        <a:pt x="279" y="208"/>
                      </a:lnTo>
                      <a:close/>
                      <a:moveTo>
                        <a:pt x="546" y="210"/>
                      </a:moveTo>
                      <a:lnTo>
                        <a:pt x="546" y="211"/>
                      </a:lnTo>
                      <a:lnTo>
                        <a:pt x="548" y="211"/>
                      </a:lnTo>
                      <a:lnTo>
                        <a:pt x="548" y="210"/>
                      </a:lnTo>
                      <a:lnTo>
                        <a:pt x="548" y="210"/>
                      </a:lnTo>
                      <a:lnTo>
                        <a:pt x="546" y="210"/>
                      </a:lnTo>
                      <a:close/>
                      <a:moveTo>
                        <a:pt x="2784" y="215"/>
                      </a:moveTo>
                      <a:lnTo>
                        <a:pt x="2784" y="211"/>
                      </a:lnTo>
                      <a:lnTo>
                        <a:pt x="2782" y="211"/>
                      </a:lnTo>
                      <a:lnTo>
                        <a:pt x="2782" y="215"/>
                      </a:lnTo>
                      <a:lnTo>
                        <a:pt x="2784" y="215"/>
                      </a:lnTo>
                      <a:close/>
                      <a:moveTo>
                        <a:pt x="2740" y="218"/>
                      </a:moveTo>
                      <a:lnTo>
                        <a:pt x="2744" y="217"/>
                      </a:lnTo>
                      <a:lnTo>
                        <a:pt x="2744" y="215"/>
                      </a:lnTo>
                      <a:lnTo>
                        <a:pt x="2740" y="215"/>
                      </a:lnTo>
                      <a:lnTo>
                        <a:pt x="2740" y="218"/>
                      </a:lnTo>
                      <a:lnTo>
                        <a:pt x="2739" y="218"/>
                      </a:lnTo>
                      <a:lnTo>
                        <a:pt x="2737" y="218"/>
                      </a:lnTo>
                      <a:lnTo>
                        <a:pt x="2735" y="218"/>
                      </a:lnTo>
                      <a:lnTo>
                        <a:pt x="2735" y="218"/>
                      </a:lnTo>
                      <a:lnTo>
                        <a:pt x="2734" y="218"/>
                      </a:lnTo>
                      <a:lnTo>
                        <a:pt x="2728" y="229"/>
                      </a:lnTo>
                      <a:lnTo>
                        <a:pt x="2727" y="229"/>
                      </a:lnTo>
                      <a:lnTo>
                        <a:pt x="2727" y="232"/>
                      </a:lnTo>
                      <a:lnTo>
                        <a:pt x="2728" y="236"/>
                      </a:lnTo>
                      <a:lnTo>
                        <a:pt x="2732" y="239"/>
                      </a:lnTo>
                      <a:lnTo>
                        <a:pt x="2732" y="241"/>
                      </a:lnTo>
                      <a:lnTo>
                        <a:pt x="2732" y="241"/>
                      </a:lnTo>
                      <a:lnTo>
                        <a:pt x="2732" y="241"/>
                      </a:lnTo>
                      <a:lnTo>
                        <a:pt x="2734" y="238"/>
                      </a:lnTo>
                      <a:lnTo>
                        <a:pt x="2737" y="236"/>
                      </a:lnTo>
                      <a:lnTo>
                        <a:pt x="2737" y="234"/>
                      </a:lnTo>
                      <a:lnTo>
                        <a:pt x="2739" y="232"/>
                      </a:lnTo>
                      <a:lnTo>
                        <a:pt x="2737" y="227"/>
                      </a:lnTo>
                      <a:lnTo>
                        <a:pt x="2739" y="227"/>
                      </a:lnTo>
                      <a:lnTo>
                        <a:pt x="2740" y="224"/>
                      </a:lnTo>
                      <a:lnTo>
                        <a:pt x="2740" y="222"/>
                      </a:lnTo>
                      <a:lnTo>
                        <a:pt x="2740" y="218"/>
                      </a:lnTo>
                      <a:close/>
                      <a:moveTo>
                        <a:pt x="550" y="239"/>
                      </a:moveTo>
                      <a:lnTo>
                        <a:pt x="552" y="239"/>
                      </a:lnTo>
                      <a:lnTo>
                        <a:pt x="552" y="241"/>
                      </a:lnTo>
                      <a:lnTo>
                        <a:pt x="555" y="241"/>
                      </a:lnTo>
                      <a:lnTo>
                        <a:pt x="555" y="241"/>
                      </a:lnTo>
                      <a:lnTo>
                        <a:pt x="557" y="241"/>
                      </a:lnTo>
                      <a:lnTo>
                        <a:pt x="555" y="238"/>
                      </a:lnTo>
                      <a:lnTo>
                        <a:pt x="555" y="238"/>
                      </a:lnTo>
                      <a:lnTo>
                        <a:pt x="555" y="236"/>
                      </a:lnTo>
                      <a:lnTo>
                        <a:pt x="559" y="236"/>
                      </a:lnTo>
                      <a:lnTo>
                        <a:pt x="557" y="232"/>
                      </a:lnTo>
                      <a:lnTo>
                        <a:pt x="557" y="231"/>
                      </a:lnTo>
                      <a:lnTo>
                        <a:pt x="557" y="229"/>
                      </a:lnTo>
                      <a:lnTo>
                        <a:pt x="552" y="227"/>
                      </a:lnTo>
                      <a:lnTo>
                        <a:pt x="552" y="225"/>
                      </a:lnTo>
                      <a:lnTo>
                        <a:pt x="546" y="225"/>
                      </a:lnTo>
                      <a:lnTo>
                        <a:pt x="546" y="229"/>
                      </a:lnTo>
                      <a:lnTo>
                        <a:pt x="546" y="229"/>
                      </a:lnTo>
                      <a:lnTo>
                        <a:pt x="546" y="231"/>
                      </a:lnTo>
                      <a:lnTo>
                        <a:pt x="546" y="232"/>
                      </a:lnTo>
                      <a:lnTo>
                        <a:pt x="546" y="232"/>
                      </a:lnTo>
                      <a:lnTo>
                        <a:pt x="546" y="234"/>
                      </a:lnTo>
                      <a:lnTo>
                        <a:pt x="550" y="234"/>
                      </a:lnTo>
                      <a:lnTo>
                        <a:pt x="550" y="238"/>
                      </a:lnTo>
                      <a:lnTo>
                        <a:pt x="546" y="238"/>
                      </a:lnTo>
                      <a:lnTo>
                        <a:pt x="545" y="234"/>
                      </a:lnTo>
                      <a:lnTo>
                        <a:pt x="545" y="234"/>
                      </a:lnTo>
                      <a:lnTo>
                        <a:pt x="543" y="231"/>
                      </a:lnTo>
                      <a:lnTo>
                        <a:pt x="539" y="234"/>
                      </a:lnTo>
                      <a:lnTo>
                        <a:pt x="539" y="232"/>
                      </a:lnTo>
                      <a:lnTo>
                        <a:pt x="539" y="232"/>
                      </a:lnTo>
                      <a:lnTo>
                        <a:pt x="538" y="231"/>
                      </a:lnTo>
                      <a:lnTo>
                        <a:pt x="538" y="229"/>
                      </a:lnTo>
                      <a:lnTo>
                        <a:pt x="538" y="225"/>
                      </a:lnTo>
                      <a:lnTo>
                        <a:pt x="536" y="224"/>
                      </a:lnTo>
                      <a:lnTo>
                        <a:pt x="536" y="222"/>
                      </a:lnTo>
                      <a:lnTo>
                        <a:pt x="532" y="220"/>
                      </a:lnTo>
                      <a:lnTo>
                        <a:pt x="531" y="220"/>
                      </a:lnTo>
                      <a:lnTo>
                        <a:pt x="529" y="218"/>
                      </a:lnTo>
                      <a:lnTo>
                        <a:pt x="527" y="217"/>
                      </a:lnTo>
                      <a:lnTo>
                        <a:pt x="527" y="217"/>
                      </a:lnTo>
                      <a:lnTo>
                        <a:pt x="526" y="217"/>
                      </a:lnTo>
                      <a:lnTo>
                        <a:pt x="526" y="217"/>
                      </a:lnTo>
                      <a:lnTo>
                        <a:pt x="526" y="217"/>
                      </a:lnTo>
                      <a:lnTo>
                        <a:pt x="524" y="217"/>
                      </a:lnTo>
                      <a:lnTo>
                        <a:pt x="524" y="220"/>
                      </a:lnTo>
                      <a:lnTo>
                        <a:pt x="524" y="222"/>
                      </a:lnTo>
                      <a:lnTo>
                        <a:pt x="526" y="225"/>
                      </a:lnTo>
                      <a:lnTo>
                        <a:pt x="527" y="225"/>
                      </a:lnTo>
                      <a:lnTo>
                        <a:pt x="527" y="229"/>
                      </a:lnTo>
                      <a:lnTo>
                        <a:pt x="529" y="229"/>
                      </a:lnTo>
                      <a:lnTo>
                        <a:pt x="529" y="232"/>
                      </a:lnTo>
                      <a:lnTo>
                        <a:pt x="529" y="234"/>
                      </a:lnTo>
                      <a:lnTo>
                        <a:pt x="531" y="234"/>
                      </a:lnTo>
                      <a:lnTo>
                        <a:pt x="534" y="234"/>
                      </a:lnTo>
                      <a:lnTo>
                        <a:pt x="534" y="238"/>
                      </a:lnTo>
                      <a:lnTo>
                        <a:pt x="534" y="238"/>
                      </a:lnTo>
                      <a:lnTo>
                        <a:pt x="536" y="239"/>
                      </a:lnTo>
                      <a:lnTo>
                        <a:pt x="536" y="241"/>
                      </a:lnTo>
                      <a:lnTo>
                        <a:pt x="538" y="243"/>
                      </a:lnTo>
                      <a:lnTo>
                        <a:pt x="538" y="243"/>
                      </a:lnTo>
                      <a:lnTo>
                        <a:pt x="538" y="243"/>
                      </a:lnTo>
                      <a:lnTo>
                        <a:pt x="539" y="241"/>
                      </a:lnTo>
                      <a:lnTo>
                        <a:pt x="539" y="241"/>
                      </a:lnTo>
                      <a:lnTo>
                        <a:pt x="541" y="241"/>
                      </a:lnTo>
                      <a:lnTo>
                        <a:pt x="539" y="241"/>
                      </a:lnTo>
                      <a:lnTo>
                        <a:pt x="539" y="241"/>
                      </a:lnTo>
                      <a:lnTo>
                        <a:pt x="539" y="239"/>
                      </a:lnTo>
                      <a:lnTo>
                        <a:pt x="539" y="239"/>
                      </a:lnTo>
                      <a:lnTo>
                        <a:pt x="539" y="238"/>
                      </a:lnTo>
                      <a:lnTo>
                        <a:pt x="541" y="238"/>
                      </a:lnTo>
                      <a:lnTo>
                        <a:pt x="541" y="236"/>
                      </a:lnTo>
                      <a:lnTo>
                        <a:pt x="541" y="236"/>
                      </a:lnTo>
                      <a:lnTo>
                        <a:pt x="543" y="241"/>
                      </a:lnTo>
                      <a:lnTo>
                        <a:pt x="546" y="241"/>
                      </a:lnTo>
                      <a:lnTo>
                        <a:pt x="546" y="243"/>
                      </a:lnTo>
                      <a:lnTo>
                        <a:pt x="545" y="245"/>
                      </a:lnTo>
                      <a:lnTo>
                        <a:pt x="545" y="246"/>
                      </a:lnTo>
                      <a:lnTo>
                        <a:pt x="546" y="246"/>
                      </a:lnTo>
                      <a:lnTo>
                        <a:pt x="546" y="248"/>
                      </a:lnTo>
                      <a:lnTo>
                        <a:pt x="546" y="250"/>
                      </a:lnTo>
                      <a:lnTo>
                        <a:pt x="548" y="250"/>
                      </a:lnTo>
                      <a:lnTo>
                        <a:pt x="548" y="248"/>
                      </a:lnTo>
                      <a:lnTo>
                        <a:pt x="550" y="246"/>
                      </a:lnTo>
                      <a:lnTo>
                        <a:pt x="550" y="241"/>
                      </a:lnTo>
                      <a:lnTo>
                        <a:pt x="550" y="241"/>
                      </a:lnTo>
                      <a:lnTo>
                        <a:pt x="550" y="239"/>
                      </a:lnTo>
                      <a:close/>
                      <a:moveTo>
                        <a:pt x="2358" y="218"/>
                      </a:moveTo>
                      <a:lnTo>
                        <a:pt x="2358" y="218"/>
                      </a:lnTo>
                      <a:lnTo>
                        <a:pt x="2363" y="218"/>
                      </a:lnTo>
                      <a:lnTo>
                        <a:pt x="2363" y="217"/>
                      </a:lnTo>
                      <a:lnTo>
                        <a:pt x="2358" y="217"/>
                      </a:lnTo>
                      <a:lnTo>
                        <a:pt x="2358" y="217"/>
                      </a:lnTo>
                      <a:lnTo>
                        <a:pt x="2358" y="217"/>
                      </a:lnTo>
                      <a:lnTo>
                        <a:pt x="2358" y="218"/>
                      </a:lnTo>
                      <a:close/>
                      <a:moveTo>
                        <a:pt x="2376" y="225"/>
                      </a:moveTo>
                      <a:lnTo>
                        <a:pt x="2374" y="225"/>
                      </a:lnTo>
                      <a:lnTo>
                        <a:pt x="2374" y="225"/>
                      </a:lnTo>
                      <a:lnTo>
                        <a:pt x="2376" y="225"/>
                      </a:lnTo>
                      <a:lnTo>
                        <a:pt x="2377" y="217"/>
                      </a:lnTo>
                      <a:lnTo>
                        <a:pt x="2376" y="217"/>
                      </a:lnTo>
                      <a:lnTo>
                        <a:pt x="2376" y="218"/>
                      </a:lnTo>
                      <a:lnTo>
                        <a:pt x="2374" y="218"/>
                      </a:lnTo>
                      <a:lnTo>
                        <a:pt x="2374" y="220"/>
                      </a:lnTo>
                      <a:lnTo>
                        <a:pt x="2372" y="218"/>
                      </a:lnTo>
                      <a:lnTo>
                        <a:pt x="2372" y="220"/>
                      </a:lnTo>
                      <a:lnTo>
                        <a:pt x="2370" y="220"/>
                      </a:lnTo>
                      <a:lnTo>
                        <a:pt x="2372" y="225"/>
                      </a:lnTo>
                      <a:lnTo>
                        <a:pt x="2372" y="229"/>
                      </a:lnTo>
                      <a:lnTo>
                        <a:pt x="2374" y="231"/>
                      </a:lnTo>
                      <a:lnTo>
                        <a:pt x="2376" y="234"/>
                      </a:lnTo>
                      <a:lnTo>
                        <a:pt x="2377" y="234"/>
                      </a:lnTo>
                      <a:lnTo>
                        <a:pt x="2377" y="238"/>
                      </a:lnTo>
                      <a:lnTo>
                        <a:pt x="2379" y="238"/>
                      </a:lnTo>
                      <a:lnTo>
                        <a:pt x="2381" y="231"/>
                      </a:lnTo>
                      <a:lnTo>
                        <a:pt x="2377" y="231"/>
                      </a:lnTo>
                      <a:lnTo>
                        <a:pt x="2376" y="225"/>
                      </a:lnTo>
                      <a:close/>
                      <a:moveTo>
                        <a:pt x="517" y="225"/>
                      </a:moveTo>
                      <a:lnTo>
                        <a:pt x="517" y="225"/>
                      </a:lnTo>
                      <a:lnTo>
                        <a:pt x="520" y="225"/>
                      </a:lnTo>
                      <a:lnTo>
                        <a:pt x="520" y="220"/>
                      </a:lnTo>
                      <a:lnTo>
                        <a:pt x="519" y="220"/>
                      </a:lnTo>
                      <a:lnTo>
                        <a:pt x="519" y="222"/>
                      </a:lnTo>
                      <a:lnTo>
                        <a:pt x="519" y="222"/>
                      </a:lnTo>
                      <a:lnTo>
                        <a:pt x="519" y="224"/>
                      </a:lnTo>
                      <a:lnTo>
                        <a:pt x="517" y="225"/>
                      </a:lnTo>
                      <a:close/>
                      <a:moveTo>
                        <a:pt x="267" y="225"/>
                      </a:moveTo>
                      <a:lnTo>
                        <a:pt x="271" y="225"/>
                      </a:lnTo>
                      <a:lnTo>
                        <a:pt x="271" y="222"/>
                      </a:lnTo>
                      <a:lnTo>
                        <a:pt x="267" y="222"/>
                      </a:lnTo>
                      <a:lnTo>
                        <a:pt x="267" y="225"/>
                      </a:lnTo>
                      <a:close/>
                      <a:moveTo>
                        <a:pt x="2358" y="227"/>
                      </a:moveTo>
                      <a:lnTo>
                        <a:pt x="2360" y="225"/>
                      </a:lnTo>
                      <a:lnTo>
                        <a:pt x="2360" y="222"/>
                      </a:lnTo>
                      <a:lnTo>
                        <a:pt x="2356" y="222"/>
                      </a:lnTo>
                      <a:lnTo>
                        <a:pt x="2356" y="229"/>
                      </a:lnTo>
                      <a:lnTo>
                        <a:pt x="2358" y="229"/>
                      </a:lnTo>
                      <a:lnTo>
                        <a:pt x="2358" y="227"/>
                      </a:lnTo>
                      <a:close/>
                      <a:moveTo>
                        <a:pt x="560" y="234"/>
                      </a:moveTo>
                      <a:lnTo>
                        <a:pt x="562" y="241"/>
                      </a:lnTo>
                      <a:lnTo>
                        <a:pt x="564" y="239"/>
                      </a:lnTo>
                      <a:lnTo>
                        <a:pt x="564" y="234"/>
                      </a:lnTo>
                      <a:lnTo>
                        <a:pt x="560" y="234"/>
                      </a:lnTo>
                      <a:close/>
                      <a:moveTo>
                        <a:pt x="1327" y="234"/>
                      </a:moveTo>
                      <a:lnTo>
                        <a:pt x="1320" y="234"/>
                      </a:lnTo>
                      <a:lnTo>
                        <a:pt x="1320" y="238"/>
                      </a:lnTo>
                      <a:lnTo>
                        <a:pt x="1323" y="238"/>
                      </a:lnTo>
                      <a:lnTo>
                        <a:pt x="1325" y="236"/>
                      </a:lnTo>
                      <a:lnTo>
                        <a:pt x="1327" y="234"/>
                      </a:lnTo>
                      <a:lnTo>
                        <a:pt x="1327" y="234"/>
                      </a:lnTo>
                      <a:close/>
                      <a:moveTo>
                        <a:pt x="1332" y="246"/>
                      </a:moveTo>
                      <a:lnTo>
                        <a:pt x="1332" y="246"/>
                      </a:lnTo>
                      <a:lnTo>
                        <a:pt x="1334" y="245"/>
                      </a:lnTo>
                      <a:lnTo>
                        <a:pt x="1334" y="241"/>
                      </a:lnTo>
                      <a:lnTo>
                        <a:pt x="1334" y="238"/>
                      </a:lnTo>
                      <a:lnTo>
                        <a:pt x="1334" y="236"/>
                      </a:lnTo>
                      <a:lnTo>
                        <a:pt x="1330" y="234"/>
                      </a:lnTo>
                      <a:lnTo>
                        <a:pt x="1328" y="238"/>
                      </a:lnTo>
                      <a:lnTo>
                        <a:pt x="1328" y="243"/>
                      </a:lnTo>
                      <a:lnTo>
                        <a:pt x="1328" y="248"/>
                      </a:lnTo>
                      <a:lnTo>
                        <a:pt x="1327" y="250"/>
                      </a:lnTo>
                      <a:lnTo>
                        <a:pt x="1327" y="252"/>
                      </a:lnTo>
                      <a:lnTo>
                        <a:pt x="1330" y="252"/>
                      </a:lnTo>
                      <a:lnTo>
                        <a:pt x="1330" y="248"/>
                      </a:lnTo>
                      <a:lnTo>
                        <a:pt x="1332" y="246"/>
                      </a:lnTo>
                      <a:close/>
                      <a:moveTo>
                        <a:pt x="2592" y="236"/>
                      </a:moveTo>
                      <a:lnTo>
                        <a:pt x="2592" y="239"/>
                      </a:lnTo>
                      <a:lnTo>
                        <a:pt x="2592" y="239"/>
                      </a:lnTo>
                      <a:lnTo>
                        <a:pt x="2592" y="241"/>
                      </a:lnTo>
                      <a:lnTo>
                        <a:pt x="2594" y="239"/>
                      </a:lnTo>
                      <a:lnTo>
                        <a:pt x="2596" y="239"/>
                      </a:lnTo>
                      <a:lnTo>
                        <a:pt x="2597" y="238"/>
                      </a:lnTo>
                      <a:lnTo>
                        <a:pt x="2597" y="238"/>
                      </a:lnTo>
                      <a:lnTo>
                        <a:pt x="2597" y="236"/>
                      </a:lnTo>
                      <a:lnTo>
                        <a:pt x="2596" y="236"/>
                      </a:lnTo>
                      <a:lnTo>
                        <a:pt x="2596" y="234"/>
                      </a:lnTo>
                      <a:lnTo>
                        <a:pt x="2592" y="236"/>
                      </a:lnTo>
                      <a:close/>
                      <a:moveTo>
                        <a:pt x="573" y="241"/>
                      </a:moveTo>
                      <a:lnTo>
                        <a:pt x="571" y="241"/>
                      </a:lnTo>
                      <a:lnTo>
                        <a:pt x="571" y="243"/>
                      </a:lnTo>
                      <a:lnTo>
                        <a:pt x="571" y="245"/>
                      </a:lnTo>
                      <a:lnTo>
                        <a:pt x="573" y="245"/>
                      </a:lnTo>
                      <a:lnTo>
                        <a:pt x="573" y="241"/>
                      </a:lnTo>
                      <a:close/>
                      <a:moveTo>
                        <a:pt x="1320" y="245"/>
                      </a:moveTo>
                      <a:lnTo>
                        <a:pt x="1323" y="245"/>
                      </a:lnTo>
                      <a:lnTo>
                        <a:pt x="1323" y="243"/>
                      </a:lnTo>
                      <a:lnTo>
                        <a:pt x="1323" y="241"/>
                      </a:lnTo>
                      <a:lnTo>
                        <a:pt x="1321" y="241"/>
                      </a:lnTo>
                      <a:lnTo>
                        <a:pt x="1321" y="243"/>
                      </a:lnTo>
                      <a:lnTo>
                        <a:pt x="1320" y="245"/>
                      </a:lnTo>
                      <a:close/>
                      <a:moveTo>
                        <a:pt x="564" y="243"/>
                      </a:moveTo>
                      <a:lnTo>
                        <a:pt x="564" y="245"/>
                      </a:lnTo>
                      <a:lnTo>
                        <a:pt x="566" y="245"/>
                      </a:lnTo>
                      <a:lnTo>
                        <a:pt x="567" y="246"/>
                      </a:lnTo>
                      <a:lnTo>
                        <a:pt x="566" y="245"/>
                      </a:lnTo>
                      <a:lnTo>
                        <a:pt x="566" y="243"/>
                      </a:lnTo>
                      <a:lnTo>
                        <a:pt x="564" y="243"/>
                      </a:lnTo>
                      <a:close/>
                      <a:moveTo>
                        <a:pt x="583" y="271"/>
                      </a:moveTo>
                      <a:lnTo>
                        <a:pt x="583" y="273"/>
                      </a:lnTo>
                      <a:lnTo>
                        <a:pt x="580" y="273"/>
                      </a:lnTo>
                      <a:lnTo>
                        <a:pt x="583" y="264"/>
                      </a:lnTo>
                      <a:lnTo>
                        <a:pt x="576" y="264"/>
                      </a:lnTo>
                      <a:lnTo>
                        <a:pt x="576" y="262"/>
                      </a:lnTo>
                      <a:lnTo>
                        <a:pt x="574" y="260"/>
                      </a:lnTo>
                      <a:lnTo>
                        <a:pt x="574" y="260"/>
                      </a:lnTo>
                      <a:lnTo>
                        <a:pt x="573" y="260"/>
                      </a:lnTo>
                      <a:lnTo>
                        <a:pt x="571" y="259"/>
                      </a:lnTo>
                      <a:lnTo>
                        <a:pt x="571" y="255"/>
                      </a:lnTo>
                      <a:lnTo>
                        <a:pt x="571" y="255"/>
                      </a:lnTo>
                      <a:lnTo>
                        <a:pt x="569" y="252"/>
                      </a:lnTo>
                      <a:lnTo>
                        <a:pt x="567" y="252"/>
                      </a:lnTo>
                      <a:lnTo>
                        <a:pt x="567" y="252"/>
                      </a:lnTo>
                      <a:lnTo>
                        <a:pt x="566" y="252"/>
                      </a:lnTo>
                      <a:lnTo>
                        <a:pt x="564" y="250"/>
                      </a:lnTo>
                      <a:lnTo>
                        <a:pt x="564" y="250"/>
                      </a:lnTo>
                      <a:lnTo>
                        <a:pt x="562" y="250"/>
                      </a:lnTo>
                      <a:lnTo>
                        <a:pt x="562" y="246"/>
                      </a:lnTo>
                      <a:lnTo>
                        <a:pt x="559" y="245"/>
                      </a:lnTo>
                      <a:lnTo>
                        <a:pt x="555" y="243"/>
                      </a:lnTo>
                      <a:lnTo>
                        <a:pt x="552" y="252"/>
                      </a:lnTo>
                      <a:lnTo>
                        <a:pt x="555" y="252"/>
                      </a:lnTo>
                      <a:lnTo>
                        <a:pt x="557" y="252"/>
                      </a:lnTo>
                      <a:lnTo>
                        <a:pt x="559" y="252"/>
                      </a:lnTo>
                      <a:lnTo>
                        <a:pt x="560" y="253"/>
                      </a:lnTo>
                      <a:lnTo>
                        <a:pt x="560" y="259"/>
                      </a:lnTo>
                      <a:lnTo>
                        <a:pt x="564" y="257"/>
                      </a:lnTo>
                      <a:lnTo>
                        <a:pt x="564" y="260"/>
                      </a:lnTo>
                      <a:lnTo>
                        <a:pt x="564" y="262"/>
                      </a:lnTo>
                      <a:lnTo>
                        <a:pt x="564" y="264"/>
                      </a:lnTo>
                      <a:lnTo>
                        <a:pt x="567" y="266"/>
                      </a:lnTo>
                      <a:lnTo>
                        <a:pt x="567" y="267"/>
                      </a:lnTo>
                      <a:lnTo>
                        <a:pt x="573" y="267"/>
                      </a:lnTo>
                      <a:lnTo>
                        <a:pt x="573" y="267"/>
                      </a:lnTo>
                      <a:lnTo>
                        <a:pt x="573" y="267"/>
                      </a:lnTo>
                      <a:lnTo>
                        <a:pt x="573" y="271"/>
                      </a:lnTo>
                      <a:lnTo>
                        <a:pt x="573" y="271"/>
                      </a:lnTo>
                      <a:lnTo>
                        <a:pt x="573" y="273"/>
                      </a:lnTo>
                      <a:lnTo>
                        <a:pt x="576" y="273"/>
                      </a:lnTo>
                      <a:lnTo>
                        <a:pt x="576" y="276"/>
                      </a:lnTo>
                      <a:lnTo>
                        <a:pt x="578" y="280"/>
                      </a:lnTo>
                      <a:lnTo>
                        <a:pt x="580" y="281"/>
                      </a:lnTo>
                      <a:lnTo>
                        <a:pt x="585" y="281"/>
                      </a:lnTo>
                      <a:lnTo>
                        <a:pt x="585" y="278"/>
                      </a:lnTo>
                      <a:lnTo>
                        <a:pt x="583" y="274"/>
                      </a:lnTo>
                      <a:lnTo>
                        <a:pt x="585" y="271"/>
                      </a:lnTo>
                      <a:lnTo>
                        <a:pt x="583" y="271"/>
                      </a:lnTo>
                      <a:close/>
                      <a:moveTo>
                        <a:pt x="2377" y="243"/>
                      </a:moveTo>
                      <a:lnTo>
                        <a:pt x="2374" y="243"/>
                      </a:lnTo>
                      <a:lnTo>
                        <a:pt x="2376" y="250"/>
                      </a:lnTo>
                      <a:lnTo>
                        <a:pt x="2374" y="250"/>
                      </a:lnTo>
                      <a:lnTo>
                        <a:pt x="2374" y="252"/>
                      </a:lnTo>
                      <a:lnTo>
                        <a:pt x="2374" y="252"/>
                      </a:lnTo>
                      <a:lnTo>
                        <a:pt x="2376" y="252"/>
                      </a:lnTo>
                      <a:lnTo>
                        <a:pt x="2376" y="252"/>
                      </a:lnTo>
                      <a:lnTo>
                        <a:pt x="2377" y="252"/>
                      </a:lnTo>
                      <a:lnTo>
                        <a:pt x="2379" y="252"/>
                      </a:lnTo>
                      <a:lnTo>
                        <a:pt x="2381" y="250"/>
                      </a:lnTo>
                      <a:lnTo>
                        <a:pt x="2381" y="248"/>
                      </a:lnTo>
                      <a:lnTo>
                        <a:pt x="2379" y="246"/>
                      </a:lnTo>
                      <a:lnTo>
                        <a:pt x="2379" y="245"/>
                      </a:lnTo>
                      <a:lnTo>
                        <a:pt x="2377" y="243"/>
                      </a:lnTo>
                      <a:close/>
                      <a:moveTo>
                        <a:pt x="567" y="246"/>
                      </a:moveTo>
                      <a:lnTo>
                        <a:pt x="567" y="246"/>
                      </a:lnTo>
                      <a:lnTo>
                        <a:pt x="567" y="248"/>
                      </a:lnTo>
                      <a:lnTo>
                        <a:pt x="569" y="248"/>
                      </a:lnTo>
                      <a:lnTo>
                        <a:pt x="571" y="250"/>
                      </a:lnTo>
                      <a:lnTo>
                        <a:pt x="571" y="252"/>
                      </a:lnTo>
                      <a:lnTo>
                        <a:pt x="573" y="252"/>
                      </a:lnTo>
                      <a:lnTo>
                        <a:pt x="573" y="250"/>
                      </a:lnTo>
                      <a:lnTo>
                        <a:pt x="573" y="248"/>
                      </a:lnTo>
                      <a:lnTo>
                        <a:pt x="571" y="246"/>
                      </a:lnTo>
                      <a:lnTo>
                        <a:pt x="567" y="245"/>
                      </a:lnTo>
                      <a:lnTo>
                        <a:pt x="567" y="246"/>
                      </a:lnTo>
                      <a:close/>
                      <a:moveTo>
                        <a:pt x="543" y="250"/>
                      </a:moveTo>
                      <a:lnTo>
                        <a:pt x="543" y="250"/>
                      </a:lnTo>
                      <a:lnTo>
                        <a:pt x="543" y="252"/>
                      </a:lnTo>
                      <a:lnTo>
                        <a:pt x="543" y="252"/>
                      </a:lnTo>
                      <a:lnTo>
                        <a:pt x="545" y="252"/>
                      </a:lnTo>
                      <a:lnTo>
                        <a:pt x="545" y="250"/>
                      </a:lnTo>
                      <a:lnTo>
                        <a:pt x="543" y="250"/>
                      </a:lnTo>
                      <a:lnTo>
                        <a:pt x="543" y="250"/>
                      </a:lnTo>
                      <a:close/>
                      <a:moveTo>
                        <a:pt x="1327" y="250"/>
                      </a:moveTo>
                      <a:lnTo>
                        <a:pt x="1323" y="250"/>
                      </a:lnTo>
                      <a:lnTo>
                        <a:pt x="1323" y="250"/>
                      </a:lnTo>
                      <a:lnTo>
                        <a:pt x="1323" y="252"/>
                      </a:lnTo>
                      <a:lnTo>
                        <a:pt x="1325" y="252"/>
                      </a:lnTo>
                      <a:lnTo>
                        <a:pt x="1325" y="252"/>
                      </a:lnTo>
                      <a:lnTo>
                        <a:pt x="1327" y="250"/>
                      </a:lnTo>
                      <a:close/>
                      <a:moveTo>
                        <a:pt x="2372" y="255"/>
                      </a:moveTo>
                      <a:lnTo>
                        <a:pt x="2374" y="255"/>
                      </a:lnTo>
                      <a:lnTo>
                        <a:pt x="2372" y="255"/>
                      </a:lnTo>
                      <a:lnTo>
                        <a:pt x="2372" y="253"/>
                      </a:lnTo>
                      <a:lnTo>
                        <a:pt x="2372" y="253"/>
                      </a:lnTo>
                      <a:lnTo>
                        <a:pt x="2372" y="255"/>
                      </a:lnTo>
                      <a:close/>
                      <a:moveTo>
                        <a:pt x="2381" y="260"/>
                      </a:moveTo>
                      <a:lnTo>
                        <a:pt x="2381" y="259"/>
                      </a:lnTo>
                      <a:lnTo>
                        <a:pt x="2383" y="257"/>
                      </a:lnTo>
                      <a:lnTo>
                        <a:pt x="2383" y="257"/>
                      </a:lnTo>
                      <a:lnTo>
                        <a:pt x="2383" y="255"/>
                      </a:lnTo>
                      <a:lnTo>
                        <a:pt x="2383" y="255"/>
                      </a:lnTo>
                      <a:lnTo>
                        <a:pt x="2381" y="253"/>
                      </a:lnTo>
                      <a:lnTo>
                        <a:pt x="2381" y="255"/>
                      </a:lnTo>
                      <a:lnTo>
                        <a:pt x="2381" y="257"/>
                      </a:lnTo>
                      <a:lnTo>
                        <a:pt x="2379" y="259"/>
                      </a:lnTo>
                      <a:lnTo>
                        <a:pt x="2379" y="259"/>
                      </a:lnTo>
                      <a:lnTo>
                        <a:pt x="2379" y="259"/>
                      </a:lnTo>
                      <a:lnTo>
                        <a:pt x="2379" y="260"/>
                      </a:lnTo>
                      <a:lnTo>
                        <a:pt x="2381" y="260"/>
                      </a:lnTo>
                      <a:close/>
                      <a:moveTo>
                        <a:pt x="2636" y="267"/>
                      </a:moveTo>
                      <a:lnTo>
                        <a:pt x="2634" y="267"/>
                      </a:lnTo>
                      <a:lnTo>
                        <a:pt x="2632" y="262"/>
                      </a:lnTo>
                      <a:lnTo>
                        <a:pt x="2627" y="264"/>
                      </a:lnTo>
                      <a:lnTo>
                        <a:pt x="2627" y="267"/>
                      </a:lnTo>
                      <a:lnTo>
                        <a:pt x="2624" y="267"/>
                      </a:lnTo>
                      <a:lnTo>
                        <a:pt x="2624" y="269"/>
                      </a:lnTo>
                      <a:lnTo>
                        <a:pt x="2625" y="271"/>
                      </a:lnTo>
                      <a:lnTo>
                        <a:pt x="2627" y="273"/>
                      </a:lnTo>
                      <a:lnTo>
                        <a:pt x="2627" y="280"/>
                      </a:lnTo>
                      <a:lnTo>
                        <a:pt x="2632" y="280"/>
                      </a:lnTo>
                      <a:lnTo>
                        <a:pt x="2632" y="278"/>
                      </a:lnTo>
                      <a:lnTo>
                        <a:pt x="2636" y="278"/>
                      </a:lnTo>
                      <a:lnTo>
                        <a:pt x="2636" y="280"/>
                      </a:lnTo>
                      <a:lnTo>
                        <a:pt x="2636" y="280"/>
                      </a:lnTo>
                      <a:lnTo>
                        <a:pt x="2636" y="283"/>
                      </a:lnTo>
                      <a:lnTo>
                        <a:pt x="2639" y="283"/>
                      </a:lnTo>
                      <a:lnTo>
                        <a:pt x="2639" y="283"/>
                      </a:lnTo>
                      <a:lnTo>
                        <a:pt x="2641" y="283"/>
                      </a:lnTo>
                      <a:lnTo>
                        <a:pt x="2641" y="280"/>
                      </a:lnTo>
                      <a:lnTo>
                        <a:pt x="2643" y="278"/>
                      </a:lnTo>
                      <a:lnTo>
                        <a:pt x="2644" y="276"/>
                      </a:lnTo>
                      <a:lnTo>
                        <a:pt x="2646" y="276"/>
                      </a:lnTo>
                      <a:lnTo>
                        <a:pt x="2646" y="273"/>
                      </a:lnTo>
                      <a:lnTo>
                        <a:pt x="2644" y="271"/>
                      </a:lnTo>
                      <a:lnTo>
                        <a:pt x="2643" y="271"/>
                      </a:lnTo>
                      <a:lnTo>
                        <a:pt x="2644" y="267"/>
                      </a:lnTo>
                      <a:lnTo>
                        <a:pt x="2646" y="267"/>
                      </a:lnTo>
                      <a:lnTo>
                        <a:pt x="2646" y="262"/>
                      </a:lnTo>
                      <a:lnTo>
                        <a:pt x="2646" y="259"/>
                      </a:lnTo>
                      <a:lnTo>
                        <a:pt x="2644" y="255"/>
                      </a:lnTo>
                      <a:lnTo>
                        <a:pt x="2638" y="255"/>
                      </a:lnTo>
                      <a:lnTo>
                        <a:pt x="2638" y="257"/>
                      </a:lnTo>
                      <a:lnTo>
                        <a:pt x="2636" y="257"/>
                      </a:lnTo>
                      <a:lnTo>
                        <a:pt x="2636" y="262"/>
                      </a:lnTo>
                      <a:lnTo>
                        <a:pt x="2638" y="262"/>
                      </a:lnTo>
                      <a:lnTo>
                        <a:pt x="2638" y="262"/>
                      </a:lnTo>
                      <a:lnTo>
                        <a:pt x="2638" y="264"/>
                      </a:lnTo>
                      <a:lnTo>
                        <a:pt x="2638" y="264"/>
                      </a:lnTo>
                      <a:lnTo>
                        <a:pt x="2636" y="267"/>
                      </a:lnTo>
                      <a:close/>
                      <a:moveTo>
                        <a:pt x="4800" y="264"/>
                      </a:moveTo>
                      <a:lnTo>
                        <a:pt x="4800" y="266"/>
                      </a:lnTo>
                      <a:lnTo>
                        <a:pt x="4802" y="266"/>
                      </a:lnTo>
                      <a:lnTo>
                        <a:pt x="4800" y="264"/>
                      </a:lnTo>
                      <a:lnTo>
                        <a:pt x="4800" y="264"/>
                      </a:lnTo>
                      <a:lnTo>
                        <a:pt x="4800" y="264"/>
                      </a:lnTo>
                      <a:close/>
                      <a:moveTo>
                        <a:pt x="162" y="266"/>
                      </a:moveTo>
                      <a:lnTo>
                        <a:pt x="161" y="266"/>
                      </a:lnTo>
                      <a:lnTo>
                        <a:pt x="161" y="266"/>
                      </a:lnTo>
                      <a:lnTo>
                        <a:pt x="159" y="264"/>
                      </a:lnTo>
                      <a:lnTo>
                        <a:pt x="159" y="266"/>
                      </a:lnTo>
                      <a:lnTo>
                        <a:pt x="159" y="267"/>
                      </a:lnTo>
                      <a:lnTo>
                        <a:pt x="159" y="269"/>
                      </a:lnTo>
                      <a:lnTo>
                        <a:pt x="162" y="267"/>
                      </a:lnTo>
                      <a:lnTo>
                        <a:pt x="162" y="267"/>
                      </a:lnTo>
                      <a:lnTo>
                        <a:pt x="162" y="266"/>
                      </a:lnTo>
                      <a:lnTo>
                        <a:pt x="162" y="26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" name="Freeform 14"/>
                <p:cNvSpPr>
                  <a:spLocks noEditPoints="1"/>
                </p:cNvSpPr>
                <p:nvPr/>
              </p:nvSpPr>
              <p:spPr bwMode="auto">
                <a:xfrm>
                  <a:off x="309563" y="2411413"/>
                  <a:ext cx="8677275" cy="735013"/>
                </a:xfrm>
                <a:custGeom>
                  <a:avLst/>
                  <a:gdLst>
                    <a:gd name="T0" fmla="*/ 2856 w 5466"/>
                    <a:gd name="T1" fmla="*/ 7 h 463"/>
                    <a:gd name="T2" fmla="*/ 2594 w 5466"/>
                    <a:gd name="T3" fmla="*/ 82 h 463"/>
                    <a:gd name="T4" fmla="*/ 2610 w 5466"/>
                    <a:gd name="T5" fmla="*/ 35 h 463"/>
                    <a:gd name="T6" fmla="*/ 2591 w 5466"/>
                    <a:gd name="T7" fmla="*/ 9 h 463"/>
                    <a:gd name="T8" fmla="*/ 2565 w 5466"/>
                    <a:gd name="T9" fmla="*/ 34 h 463"/>
                    <a:gd name="T10" fmla="*/ 2568 w 5466"/>
                    <a:gd name="T11" fmla="*/ 63 h 463"/>
                    <a:gd name="T12" fmla="*/ 2921 w 5466"/>
                    <a:gd name="T13" fmla="*/ 14 h 463"/>
                    <a:gd name="T14" fmla="*/ 353 w 5466"/>
                    <a:gd name="T15" fmla="*/ 14 h 463"/>
                    <a:gd name="T16" fmla="*/ 2877 w 5466"/>
                    <a:gd name="T17" fmla="*/ 25 h 463"/>
                    <a:gd name="T18" fmla="*/ 4671 w 5466"/>
                    <a:gd name="T19" fmla="*/ 18 h 463"/>
                    <a:gd name="T20" fmla="*/ 830 w 5466"/>
                    <a:gd name="T21" fmla="*/ 35 h 463"/>
                    <a:gd name="T22" fmla="*/ 4734 w 5466"/>
                    <a:gd name="T23" fmla="*/ 210 h 463"/>
                    <a:gd name="T24" fmla="*/ 4748 w 5466"/>
                    <a:gd name="T25" fmla="*/ 150 h 463"/>
                    <a:gd name="T26" fmla="*/ 4755 w 5466"/>
                    <a:gd name="T27" fmla="*/ 82 h 463"/>
                    <a:gd name="T28" fmla="*/ 4732 w 5466"/>
                    <a:gd name="T29" fmla="*/ 72 h 463"/>
                    <a:gd name="T30" fmla="*/ 4734 w 5466"/>
                    <a:gd name="T31" fmla="*/ 199 h 463"/>
                    <a:gd name="T32" fmla="*/ 803 w 5466"/>
                    <a:gd name="T33" fmla="*/ 60 h 463"/>
                    <a:gd name="T34" fmla="*/ 5459 w 5466"/>
                    <a:gd name="T35" fmla="*/ 51 h 463"/>
                    <a:gd name="T36" fmla="*/ 1540 w 5466"/>
                    <a:gd name="T37" fmla="*/ 53 h 463"/>
                    <a:gd name="T38" fmla="*/ 261 w 5466"/>
                    <a:gd name="T39" fmla="*/ 58 h 463"/>
                    <a:gd name="T40" fmla="*/ 194 w 5466"/>
                    <a:gd name="T41" fmla="*/ 67 h 463"/>
                    <a:gd name="T42" fmla="*/ 109 w 5466"/>
                    <a:gd name="T43" fmla="*/ 72 h 463"/>
                    <a:gd name="T44" fmla="*/ 165 w 5466"/>
                    <a:gd name="T45" fmla="*/ 74 h 463"/>
                    <a:gd name="T46" fmla="*/ 5350 w 5466"/>
                    <a:gd name="T47" fmla="*/ 79 h 463"/>
                    <a:gd name="T48" fmla="*/ 1889 w 5466"/>
                    <a:gd name="T49" fmla="*/ 88 h 463"/>
                    <a:gd name="T50" fmla="*/ 1872 w 5466"/>
                    <a:gd name="T51" fmla="*/ 133 h 463"/>
                    <a:gd name="T52" fmla="*/ 1868 w 5466"/>
                    <a:gd name="T53" fmla="*/ 163 h 463"/>
                    <a:gd name="T54" fmla="*/ 1922 w 5466"/>
                    <a:gd name="T55" fmla="*/ 159 h 463"/>
                    <a:gd name="T56" fmla="*/ 1945 w 5466"/>
                    <a:gd name="T57" fmla="*/ 163 h 463"/>
                    <a:gd name="T58" fmla="*/ 1966 w 5466"/>
                    <a:gd name="T59" fmla="*/ 161 h 463"/>
                    <a:gd name="T60" fmla="*/ 1952 w 5466"/>
                    <a:gd name="T61" fmla="*/ 149 h 463"/>
                    <a:gd name="T62" fmla="*/ 1933 w 5466"/>
                    <a:gd name="T63" fmla="*/ 123 h 463"/>
                    <a:gd name="T64" fmla="*/ 1901 w 5466"/>
                    <a:gd name="T65" fmla="*/ 114 h 463"/>
                    <a:gd name="T66" fmla="*/ 1905 w 5466"/>
                    <a:gd name="T67" fmla="*/ 86 h 463"/>
                    <a:gd name="T68" fmla="*/ 5258 w 5466"/>
                    <a:gd name="T69" fmla="*/ 95 h 463"/>
                    <a:gd name="T70" fmla="*/ 875 w 5466"/>
                    <a:gd name="T71" fmla="*/ 117 h 463"/>
                    <a:gd name="T72" fmla="*/ 933 w 5466"/>
                    <a:gd name="T73" fmla="*/ 149 h 463"/>
                    <a:gd name="T74" fmla="*/ 880 w 5466"/>
                    <a:gd name="T75" fmla="*/ 105 h 463"/>
                    <a:gd name="T76" fmla="*/ 917 w 5466"/>
                    <a:gd name="T77" fmla="*/ 121 h 463"/>
                    <a:gd name="T78" fmla="*/ 1802 w 5466"/>
                    <a:gd name="T79" fmla="*/ 135 h 463"/>
                    <a:gd name="T80" fmla="*/ 1425 w 5466"/>
                    <a:gd name="T81" fmla="*/ 154 h 463"/>
                    <a:gd name="T82" fmla="*/ 1845 w 5466"/>
                    <a:gd name="T83" fmla="*/ 187 h 463"/>
                    <a:gd name="T84" fmla="*/ 1831 w 5466"/>
                    <a:gd name="T85" fmla="*/ 215 h 463"/>
                    <a:gd name="T86" fmla="*/ 1784 w 5466"/>
                    <a:gd name="T87" fmla="*/ 185 h 463"/>
                    <a:gd name="T88" fmla="*/ 1851 w 5466"/>
                    <a:gd name="T89" fmla="*/ 208 h 463"/>
                    <a:gd name="T90" fmla="*/ 1845 w 5466"/>
                    <a:gd name="T91" fmla="*/ 208 h 463"/>
                    <a:gd name="T92" fmla="*/ 1530 w 5466"/>
                    <a:gd name="T93" fmla="*/ 217 h 463"/>
                    <a:gd name="T94" fmla="*/ 4708 w 5466"/>
                    <a:gd name="T95" fmla="*/ 301 h 463"/>
                    <a:gd name="T96" fmla="*/ 4762 w 5466"/>
                    <a:gd name="T97" fmla="*/ 273 h 463"/>
                    <a:gd name="T98" fmla="*/ 4748 w 5466"/>
                    <a:gd name="T99" fmla="*/ 250 h 463"/>
                    <a:gd name="T100" fmla="*/ 4706 w 5466"/>
                    <a:gd name="T101" fmla="*/ 267 h 463"/>
                    <a:gd name="T102" fmla="*/ 4813 w 5466"/>
                    <a:gd name="T103" fmla="*/ 239 h 463"/>
                    <a:gd name="T104" fmla="*/ 4790 w 5466"/>
                    <a:gd name="T105" fmla="*/ 250 h 463"/>
                    <a:gd name="T106" fmla="*/ 2823 w 5466"/>
                    <a:gd name="T107" fmla="*/ 287 h 463"/>
                    <a:gd name="T108" fmla="*/ 1655 w 5466"/>
                    <a:gd name="T109" fmla="*/ 316 h 463"/>
                    <a:gd name="T110" fmla="*/ 4588 w 5466"/>
                    <a:gd name="T111" fmla="*/ 451 h 463"/>
                    <a:gd name="T112" fmla="*/ 4633 w 5466"/>
                    <a:gd name="T113" fmla="*/ 459 h 463"/>
                    <a:gd name="T114" fmla="*/ 4678 w 5466"/>
                    <a:gd name="T115" fmla="*/ 442 h 463"/>
                    <a:gd name="T116" fmla="*/ 4701 w 5466"/>
                    <a:gd name="T117" fmla="*/ 430 h 463"/>
                    <a:gd name="T118" fmla="*/ 4722 w 5466"/>
                    <a:gd name="T119" fmla="*/ 365 h 463"/>
                    <a:gd name="T120" fmla="*/ 4704 w 5466"/>
                    <a:gd name="T121" fmla="*/ 318 h 463"/>
                    <a:gd name="T122" fmla="*/ 4673 w 5466"/>
                    <a:gd name="T123" fmla="*/ 393 h 463"/>
                    <a:gd name="T124" fmla="*/ 4640 w 5466"/>
                    <a:gd name="T125" fmla="*/ 423 h 4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5466" h="463">
                      <a:moveTo>
                        <a:pt x="2613" y="2"/>
                      </a:moveTo>
                      <a:lnTo>
                        <a:pt x="2613" y="2"/>
                      </a:lnTo>
                      <a:lnTo>
                        <a:pt x="2613" y="0"/>
                      </a:lnTo>
                      <a:lnTo>
                        <a:pt x="2613" y="0"/>
                      </a:lnTo>
                      <a:lnTo>
                        <a:pt x="2613" y="0"/>
                      </a:lnTo>
                      <a:lnTo>
                        <a:pt x="2613" y="2"/>
                      </a:lnTo>
                      <a:close/>
                      <a:moveTo>
                        <a:pt x="2620" y="6"/>
                      </a:moveTo>
                      <a:lnTo>
                        <a:pt x="2622" y="6"/>
                      </a:lnTo>
                      <a:lnTo>
                        <a:pt x="2622" y="0"/>
                      </a:lnTo>
                      <a:lnTo>
                        <a:pt x="2622" y="0"/>
                      </a:lnTo>
                      <a:lnTo>
                        <a:pt x="2620" y="2"/>
                      </a:lnTo>
                      <a:lnTo>
                        <a:pt x="2620" y="6"/>
                      </a:lnTo>
                      <a:close/>
                      <a:moveTo>
                        <a:pt x="2999" y="2"/>
                      </a:moveTo>
                      <a:lnTo>
                        <a:pt x="2997" y="2"/>
                      </a:lnTo>
                      <a:lnTo>
                        <a:pt x="2997" y="4"/>
                      </a:lnTo>
                      <a:lnTo>
                        <a:pt x="2999" y="4"/>
                      </a:lnTo>
                      <a:lnTo>
                        <a:pt x="2999" y="2"/>
                      </a:lnTo>
                      <a:close/>
                      <a:moveTo>
                        <a:pt x="402" y="9"/>
                      </a:moveTo>
                      <a:lnTo>
                        <a:pt x="405" y="9"/>
                      </a:lnTo>
                      <a:lnTo>
                        <a:pt x="405" y="7"/>
                      </a:lnTo>
                      <a:lnTo>
                        <a:pt x="405" y="7"/>
                      </a:lnTo>
                      <a:lnTo>
                        <a:pt x="407" y="6"/>
                      </a:lnTo>
                      <a:lnTo>
                        <a:pt x="407" y="4"/>
                      </a:lnTo>
                      <a:lnTo>
                        <a:pt x="402" y="6"/>
                      </a:lnTo>
                      <a:lnTo>
                        <a:pt x="402" y="9"/>
                      </a:lnTo>
                      <a:close/>
                      <a:moveTo>
                        <a:pt x="803" y="6"/>
                      </a:moveTo>
                      <a:lnTo>
                        <a:pt x="803" y="4"/>
                      </a:lnTo>
                      <a:lnTo>
                        <a:pt x="800" y="4"/>
                      </a:lnTo>
                      <a:lnTo>
                        <a:pt x="802" y="6"/>
                      </a:lnTo>
                      <a:lnTo>
                        <a:pt x="803" y="6"/>
                      </a:lnTo>
                      <a:close/>
                      <a:moveTo>
                        <a:pt x="2851" y="14"/>
                      </a:moveTo>
                      <a:lnTo>
                        <a:pt x="2856" y="16"/>
                      </a:lnTo>
                      <a:lnTo>
                        <a:pt x="2858" y="7"/>
                      </a:lnTo>
                      <a:lnTo>
                        <a:pt x="2856" y="7"/>
                      </a:lnTo>
                      <a:lnTo>
                        <a:pt x="2856" y="4"/>
                      </a:lnTo>
                      <a:lnTo>
                        <a:pt x="2849" y="4"/>
                      </a:lnTo>
                      <a:lnTo>
                        <a:pt x="2846" y="6"/>
                      </a:lnTo>
                      <a:lnTo>
                        <a:pt x="2847" y="9"/>
                      </a:lnTo>
                      <a:lnTo>
                        <a:pt x="2849" y="11"/>
                      </a:lnTo>
                      <a:lnTo>
                        <a:pt x="2851" y="13"/>
                      </a:lnTo>
                      <a:lnTo>
                        <a:pt x="2851" y="14"/>
                      </a:lnTo>
                      <a:close/>
                      <a:moveTo>
                        <a:pt x="2559" y="82"/>
                      </a:moveTo>
                      <a:lnTo>
                        <a:pt x="2558" y="84"/>
                      </a:lnTo>
                      <a:lnTo>
                        <a:pt x="2556" y="84"/>
                      </a:lnTo>
                      <a:lnTo>
                        <a:pt x="2556" y="88"/>
                      </a:lnTo>
                      <a:lnTo>
                        <a:pt x="2556" y="88"/>
                      </a:lnTo>
                      <a:lnTo>
                        <a:pt x="2556" y="89"/>
                      </a:lnTo>
                      <a:lnTo>
                        <a:pt x="2558" y="88"/>
                      </a:lnTo>
                      <a:lnTo>
                        <a:pt x="2559" y="88"/>
                      </a:lnTo>
                      <a:lnTo>
                        <a:pt x="2565" y="88"/>
                      </a:lnTo>
                      <a:lnTo>
                        <a:pt x="2565" y="88"/>
                      </a:lnTo>
                      <a:lnTo>
                        <a:pt x="2565" y="89"/>
                      </a:lnTo>
                      <a:lnTo>
                        <a:pt x="2563" y="89"/>
                      </a:lnTo>
                      <a:lnTo>
                        <a:pt x="2561" y="91"/>
                      </a:lnTo>
                      <a:lnTo>
                        <a:pt x="2561" y="93"/>
                      </a:lnTo>
                      <a:lnTo>
                        <a:pt x="2565" y="93"/>
                      </a:lnTo>
                      <a:lnTo>
                        <a:pt x="2566" y="91"/>
                      </a:lnTo>
                      <a:lnTo>
                        <a:pt x="2568" y="89"/>
                      </a:lnTo>
                      <a:lnTo>
                        <a:pt x="2572" y="88"/>
                      </a:lnTo>
                      <a:lnTo>
                        <a:pt x="2572" y="91"/>
                      </a:lnTo>
                      <a:lnTo>
                        <a:pt x="2577" y="93"/>
                      </a:lnTo>
                      <a:lnTo>
                        <a:pt x="2579" y="91"/>
                      </a:lnTo>
                      <a:lnTo>
                        <a:pt x="2582" y="89"/>
                      </a:lnTo>
                      <a:lnTo>
                        <a:pt x="2586" y="88"/>
                      </a:lnTo>
                      <a:lnTo>
                        <a:pt x="2586" y="84"/>
                      </a:lnTo>
                      <a:lnTo>
                        <a:pt x="2592" y="84"/>
                      </a:lnTo>
                      <a:lnTo>
                        <a:pt x="2592" y="82"/>
                      </a:lnTo>
                      <a:lnTo>
                        <a:pt x="2594" y="82"/>
                      </a:lnTo>
                      <a:lnTo>
                        <a:pt x="2596" y="79"/>
                      </a:lnTo>
                      <a:lnTo>
                        <a:pt x="2596" y="77"/>
                      </a:lnTo>
                      <a:lnTo>
                        <a:pt x="2601" y="77"/>
                      </a:lnTo>
                      <a:lnTo>
                        <a:pt x="2601" y="74"/>
                      </a:lnTo>
                      <a:lnTo>
                        <a:pt x="2603" y="74"/>
                      </a:lnTo>
                      <a:lnTo>
                        <a:pt x="2603" y="72"/>
                      </a:lnTo>
                      <a:lnTo>
                        <a:pt x="2605" y="74"/>
                      </a:lnTo>
                      <a:lnTo>
                        <a:pt x="2605" y="74"/>
                      </a:lnTo>
                      <a:lnTo>
                        <a:pt x="2606" y="75"/>
                      </a:lnTo>
                      <a:lnTo>
                        <a:pt x="2606" y="72"/>
                      </a:lnTo>
                      <a:lnTo>
                        <a:pt x="2606" y="72"/>
                      </a:lnTo>
                      <a:lnTo>
                        <a:pt x="2605" y="70"/>
                      </a:lnTo>
                      <a:lnTo>
                        <a:pt x="2605" y="70"/>
                      </a:lnTo>
                      <a:lnTo>
                        <a:pt x="2610" y="70"/>
                      </a:lnTo>
                      <a:lnTo>
                        <a:pt x="2610" y="68"/>
                      </a:lnTo>
                      <a:lnTo>
                        <a:pt x="2610" y="68"/>
                      </a:lnTo>
                      <a:lnTo>
                        <a:pt x="2610" y="68"/>
                      </a:lnTo>
                      <a:lnTo>
                        <a:pt x="2610" y="60"/>
                      </a:lnTo>
                      <a:lnTo>
                        <a:pt x="2610" y="60"/>
                      </a:lnTo>
                      <a:lnTo>
                        <a:pt x="2610" y="56"/>
                      </a:lnTo>
                      <a:lnTo>
                        <a:pt x="2610" y="56"/>
                      </a:lnTo>
                      <a:lnTo>
                        <a:pt x="2608" y="54"/>
                      </a:lnTo>
                      <a:lnTo>
                        <a:pt x="2608" y="51"/>
                      </a:lnTo>
                      <a:lnTo>
                        <a:pt x="2606" y="51"/>
                      </a:lnTo>
                      <a:lnTo>
                        <a:pt x="2606" y="49"/>
                      </a:lnTo>
                      <a:lnTo>
                        <a:pt x="2608" y="49"/>
                      </a:lnTo>
                      <a:lnTo>
                        <a:pt x="2608" y="47"/>
                      </a:lnTo>
                      <a:lnTo>
                        <a:pt x="2606" y="47"/>
                      </a:lnTo>
                      <a:lnTo>
                        <a:pt x="2608" y="46"/>
                      </a:lnTo>
                      <a:lnTo>
                        <a:pt x="2608" y="44"/>
                      </a:lnTo>
                      <a:lnTo>
                        <a:pt x="2608" y="42"/>
                      </a:lnTo>
                      <a:lnTo>
                        <a:pt x="2606" y="37"/>
                      </a:lnTo>
                      <a:lnTo>
                        <a:pt x="2610" y="37"/>
                      </a:lnTo>
                      <a:lnTo>
                        <a:pt x="2610" y="35"/>
                      </a:lnTo>
                      <a:lnTo>
                        <a:pt x="2612" y="35"/>
                      </a:lnTo>
                      <a:lnTo>
                        <a:pt x="2610" y="34"/>
                      </a:lnTo>
                      <a:lnTo>
                        <a:pt x="2613" y="32"/>
                      </a:lnTo>
                      <a:lnTo>
                        <a:pt x="2617" y="32"/>
                      </a:lnTo>
                      <a:lnTo>
                        <a:pt x="2619" y="32"/>
                      </a:lnTo>
                      <a:lnTo>
                        <a:pt x="2622" y="30"/>
                      </a:lnTo>
                      <a:lnTo>
                        <a:pt x="2622" y="28"/>
                      </a:lnTo>
                      <a:lnTo>
                        <a:pt x="2619" y="27"/>
                      </a:lnTo>
                      <a:lnTo>
                        <a:pt x="2619" y="20"/>
                      </a:lnTo>
                      <a:lnTo>
                        <a:pt x="2615" y="20"/>
                      </a:lnTo>
                      <a:lnTo>
                        <a:pt x="2617" y="18"/>
                      </a:lnTo>
                      <a:lnTo>
                        <a:pt x="2617" y="16"/>
                      </a:lnTo>
                      <a:lnTo>
                        <a:pt x="2619" y="13"/>
                      </a:lnTo>
                      <a:lnTo>
                        <a:pt x="2615" y="13"/>
                      </a:lnTo>
                      <a:lnTo>
                        <a:pt x="2613" y="11"/>
                      </a:lnTo>
                      <a:lnTo>
                        <a:pt x="2612" y="9"/>
                      </a:lnTo>
                      <a:lnTo>
                        <a:pt x="2610" y="11"/>
                      </a:lnTo>
                      <a:lnTo>
                        <a:pt x="2606" y="14"/>
                      </a:lnTo>
                      <a:lnTo>
                        <a:pt x="2603" y="16"/>
                      </a:lnTo>
                      <a:lnTo>
                        <a:pt x="2601" y="16"/>
                      </a:lnTo>
                      <a:lnTo>
                        <a:pt x="2601" y="14"/>
                      </a:lnTo>
                      <a:lnTo>
                        <a:pt x="2601" y="14"/>
                      </a:lnTo>
                      <a:lnTo>
                        <a:pt x="2603" y="13"/>
                      </a:lnTo>
                      <a:lnTo>
                        <a:pt x="2603" y="9"/>
                      </a:lnTo>
                      <a:lnTo>
                        <a:pt x="2603" y="9"/>
                      </a:lnTo>
                      <a:lnTo>
                        <a:pt x="2603" y="7"/>
                      </a:lnTo>
                      <a:lnTo>
                        <a:pt x="2601" y="6"/>
                      </a:lnTo>
                      <a:lnTo>
                        <a:pt x="2599" y="6"/>
                      </a:lnTo>
                      <a:lnTo>
                        <a:pt x="2599" y="9"/>
                      </a:lnTo>
                      <a:lnTo>
                        <a:pt x="2598" y="11"/>
                      </a:lnTo>
                      <a:lnTo>
                        <a:pt x="2596" y="11"/>
                      </a:lnTo>
                      <a:lnTo>
                        <a:pt x="2594" y="11"/>
                      </a:lnTo>
                      <a:lnTo>
                        <a:pt x="2594" y="9"/>
                      </a:lnTo>
                      <a:lnTo>
                        <a:pt x="2591" y="9"/>
                      </a:lnTo>
                      <a:lnTo>
                        <a:pt x="2586" y="9"/>
                      </a:lnTo>
                      <a:lnTo>
                        <a:pt x="2586" y="14"/>
                      </a:lnTo>
                      <a:lnTo>
                        <a:pt x="2582" y="14"/>
                      </a:lnTo>
                      <a:lnTo>
                        <a:pt x="2582" y="18"/>
                      </a:lnTo>
                      <a:lnTo>
                        <a:pt x="2586" y="18"/>
                      </a:lnTo>
                      <a:lnTo>
                        <a:pt x="2586" y="18"/>
                      </a:lnTo>
                      <a:lnTo>
                        <a:pt x="2587" y="18"/>
                      </a:lnTo>
                      <a:lnTo>
                        <a:pt x="2587" y="21"/>
                      </a:lnTo>
                      <a:lnTo>
                        <a:pt x="2586" y="21"/>
                      </a:lnTo>
                      <a:lnTo>
                        <a:pt x="2586" y="21"/>
                      </a:lnTo>
                      <a:lnTo>
                        <a:pt x="2584" y="21"/>
                      </a:lnTo>
                      <a:lnTo>
                        <a:pt x="2582" y="21"/>
                      </a:lnTo>
                      <a:lnTo>
                        <a:pt x="2580" y="25"/>
                      </a:lnTo>
                      <a:lnTo>
                        <a:pt x="2580" y="25"/>
                      </a:lnTo>
                      <a:lnTo>
                        <a:pt x="2580" y="30"/>
                      </a:lnTo>
                      <a:lnTo>
                        <a:pt x="2580" y="30"/>
                      </a:lnTo>
                      <a:lnTo>
                        <a:pt x="2580" y="30"/>
                      </a:lnTo>
                      <a:lnTo>
                        <a:pt x="2579" y="30"/>
                      </a:lnTo>
                      <a:lnTo>
                        <a:pt x="2577" y="28"/>
                      </a:lnTo>
                      <a:lnTo>
                        <a:pt x="2573" y="28"/>
                      </a:lnTo>
                      <a:lnTo>
                        <a:pt x="2572" y="27"/>
                      </a:lnTo>
                      <a:lnTo>
                        <a:pt x="2572" y="28"/>
                      </a:lnTo>
                      <a:lnTo>
                        <a:pt x="2570" y="28"/>
                      </a:lnTo>
                      <a:lnTo>
                        <a:pt x="2570" y="30"/>
                      </a:lnTo>
                      <a:lnTo>
                        <a:pt x="2568" y="30"/>
                      </a:lnTo>
                      <a:lnTo>
                        <a:pt x="2568" y="30"/>
                      </a:lnTo>
                      <a:lnTo>
                        <a:pt x="2568" y="28"/>
                      </a:lnTo>
                      <a:lnTo>
                        <a:pt x="2566" y="28"/>
                      </a:lnTo>
                      <a:lnTo>
                        <a:pt x="2566" y="27"/>
                      </a:lnTo>
                      <a:lnTo>
                        <a:pt x="2565" y="27"/>
                      </a:lnTo>
                      <a:lnTo>
                        <a:pt x="2565" y="30"/>
                      </a:lnTo>
                      <a:lnTo>
                        <a:pt x="2563" y="30"/>
                      </a:lnTo>
                      <a:lnTo>
                        <a:pt x="2563" y="34"/>
                      </a:lnTo>
                      <a:lnTo>
                        <a:pt x="2565" y="34"/>
                      </a:lnTo>
                      <a:lnTo>
                        <a:pt x="2565" y="35"/>
                      </a:lnTo>
                      <a:lnTo>
                        <a:pt x="2568" y="35"/>
                      </a:lnTo>
                      <a:lnTo>
                        <a:pt x="2568" y="39"/>
                      </a:lnTo>
                      <a:lnTo>
                        <a:pt x="2568" y="39"/>
                      </a:lnTo>
                      <a:lnTo>
                        <a:pt x="2568" y="40"/>
                      </a:lnTo>
                      <a:lnTo>
                        <a:pt x="2561" y="40"/>
                      </a:lnTo>
                      <a:lnTo>
                        <a:pt x="2561" y="42"/>
                      </a:lnTo>
                      <a:lnTo>
                        <a:pt x="2559" y="42"/>
                      </a:lnTo>
                      <a:lnTo>
                        <a:pt x="2559" y="42"/>
                      </a:lnTo>
                      <a:lnTo>
                        <a:pt x="2561" y="44"/>
                      </a:lnTo>
                      <a:lnTo>
                        <a:pt x="2561" y="46"/>
                      </a:lnTo>
                      <a:lnTo>
                        <a:pt x="2559" y="46"/>
                      </a:lnTo>
                      <a:lnTo>
                        <a:pt x="2559" y="46"/>
                      </a:lnTo>
                      <a:lnTo>
                        <a:pt x="2556" y="46"/>
                      </a:lnTo>
                      <a:lnTo>
                        <a:pt x="2556" y="51"/>
                      </a:lnTo>
                      <a:lnTo>
                        <a:pt x="2559" y="51"/>
                      </a:lnTo>
                      <a:lnTo>
                        <a:pt x="2561" y="51"/>
                      </a:lnTo>
                      <a:lnTo>
                        <a:pt x="2561" y="53"/>
                      </a:lnTo>
                      <a:lnTo>
                        <a:pt x="2565" y="51"/>
                      </a:lnTo>
                      <a:lnTo>
                        <a:pt x="2566" y="54"/>
                      </a:lnTo>
                      <a:lnTo>
                        <a:pt x="2568" y="54"/>
                      </a:lnTo>
                      <a:lnTo>
                        <a:pt x="2568" y="53"/>
                      </a:lnTo>
                      <a:lnTo>
                        <a:pt x="2573" y="53"/>
                      </a:lnTo>
                      <a:lnTo>
                        <a:pt x="2573" y="49"/>
                      </a:lnTo>
                      <a:lnTo>
                        <a:pt x="2573" y="49"/>
                      </a:lnTo>
                      <a:lnTo>
                        <a:pt x="2575" y="49"/>
                      </a:lnTo>
                      <a:lnTo>
                        <a:pt x="2575" y="49"/>
                      </a:lnTo>
                      <a:lnTo>
                        <a:pt x="2575" y="51"/>
                      </a:lnTo>
                      <a:lnTo>
                        <a:pt x="2575" y="53"/>
                      </a:lnTo>
                      <a:lnTo>
                        <a:pt x="2573" y="54"/>
                      </a:lnTo>
                      <a:lnTo>
                        <a:pt x="2572" y="54"/>
                      </a:lnTo>
                      <a:lnTo>
                        <a:pt x="2572" y="56"/>
                      </a:lnTo>
                      <a:lnTo>
                        <a:pt x="2568" y="58"/>
                      </a:lnTo>
                      <a:lnTo>
                        <a:pt x="2568" y="63"/>
                      </a:lnTo>
                      <a:lnTo>
                        <a:pt x="2568" y="63"/>
                      </a:lnTo>
                      <a:lnTo>
                        <a:pt x="2568" y="65"/>
                      </a:lnTo>
                      <a:lnTo>
                        <a:pt x="2566" y="65"/>
                      </a:lnTo>
                      <a:lnTo>
                        <a:pt x="2565" y="67"/>
                      </a:lnTo>
                      <a:lnTo>
                        <a:pt x="2563" y="67"/>
                      </a:lnTo>
                      <a:lnTo>
                        <a:pt x="2563" y="70"/>
                      </a:lnTo>
                      <a:lnTo>
                        <a:pt x="2568" y="70"/>
                      </a:lnTo>
                      <a:lnTo>
                        <a:pt x="2568" y="70"/>
                      </a:lnTo>
                      <a:lnTo>
                        <a:pt x="2565" y="72"/>
                      </a:lnTo>
                      <a:lnTo>
                        <a:pt x="2563" y="72"/>
                      </a:lnTo>
                      <a:lnTo>
                        <a:pt x="2561" y="74"/>
                      </a:lnTo>
                      <a:lnTo>
                        <a:pt x="2561" y="75"/>
                      </a:lnTo>
                      <a:lnTo>
                        <a:pt x="2563" y="75"/>
                      </a:lnTo>
                      <a:lnTo>
                        <a:pt x="2563" y="79"/>
                      </a:lnTo>
                      <a:lnTo>
                        <a:pt x="2559" y="77"/>
                      </a:lnTo>
                      <a:lnTo>
                        <a:pt x="2558" y="77"/>
                      </a:lnTo>
                      <a:lnTo>
                        <a:pt x="2556" y="77"/>
                      </a:lnTo>
                      <a:lnTo>
                        <a:pt x="2556" y="79"/>
                      </a:lnTo>
                      <a:lnTo>
                        <a:pt x="2554" y="79"/>
                      </a:lnTo>
                      <a:lnTo>
                        <a:pt x="2554" y="81"/>
                      </a:lnTo>
                      <a:lnTo>
                        <a:pt x="2556" y="82"/>
                      </a:lnTo>
                      <a:lnTo>
                        <a:pt x="2559" y="82"/>
                      </a:lnTo>
                      <a:close/>
                      <a:moveTo>
                        <a:pt x="2572" y="67"/>
                      </a:moveTo>
                      <a:lnTo>
                        <a:pt x="2572" y="65"/>
                      </a:lnTo>
                      <a:lnTo>
                        <a:pt x="2575" y="65"/>
                      </a:lnTo>
                      <a:lnTo>
                        <a:pt x="2573" y="68"/>
                      </a:lnTo>
                      <a:lnTo>
                        <a:pt x="2573" y="68"/>
                      </a:lnTo>
                      <a:lnTo>
                        <a:pt x="2573" y="68"/>
                      </a:lnTo>
                      <a:lnTo>
                        <a:pt x="2572" y="70"/>
                      </a:lnTo>
                      <a:lnTo>
                        <a:pt x="2570" y="70"/>
                      </a:lnTo>
                      <a:lnTo>
                        <a:pt x="2570" y="67"/>
                      </a:lnTo>
                      <a:lnTo>
                        <a:pt x="2572" y="67"/>
                      </a:lnTo>
                      <a:close/>
                      <a:moveTo>
                        <a:pt x="2919" y="16"/>
                      </a:moveTo>
                      <a:lnTo>
                        <a:pt x="2921" y="14"/>
                      </a:lnTo>
                      <a:lnTo>
                        <a:pt x="2921" y="14"/>
                      </a:lnTo>
                      <a:lnTo>
                        <a:pt x="2922" y="14"/>
                      </a:lnTo>
                      <a:lnTo>
                        <a:pt x="2922" y="11"/>
                      </a:lnTo>
                      <a:lnTo>
                        <a:pt x="2921" y="9"/>
                      </a:lnTo>
                      <a:lnTo>
                        <a:pt x="2917" y="7"/>
                      </a:lnTo>
                      <a:lnTo>
                        <a:pt x="2914" y="6"/>
                      </a:lnTo>
                      <a:lnTo>
                        <a:pt x="2914" y="9"/>
                      </a:lnTo>
                      <a:lnTo>
                        <a:pt x="2915" y="11"/>
                      </a:lnTo>
                      <a:lnTo>
                        <a:pt x="2915" y="13"/>
                      </a:lnTo>
                      <a:lnTo>
                        <a:pt x="2917" y="14"/>
                      </a:lnTo>
                      <a:lnTo>
                        <a:pt x="2919" y="16"/>
                      </a:lnTo>
                      <a:close/>
                      <a:moveTo>
                        <a:pt x="353" y="7"/>
                      </a:moveTo>
                      <a:lnTo>
                        <a:pt x="348" y="7"/>
                      </a:lnTo>
                      <a:lnTo>
                        <a:pt x="346" y="9"/>
                      </a:lnTo>
                      <a:lnTo>
                        <a:pt x="343" y="9"/>
                      </a:lnTo>
                      <a:lnTo>
                        <a:pt x="337" y="9"/>
                      </a:lnTo>
                      <a:lnTo>
                        <a:pt x="337" y="11"/>
                      </a:lnTo>
                      <a:lnTo>
                        <a:pt x="337" y="13"/>
                      </a:lnTo>
                      <a:lnTo>
                        <a:pt x="337" y="14"/>
                      </a:lnTo>
                      <a:lnTo>
                        <a:pt x="336" y="16"/>
                      </a:lnTo>
                      <a:lnTo>
                        <a:pt x="336" y="16"/>
                      </a:lnTo>
                      <a:lnTo>
                        <a:pt x="334" y="16"/>
                      </a:lnTo>
                      <a:lnTo>
                        <a:pt x="334" y="18"/>
                      </a:lnTo>
                      <a:lnTo>
                        <a:pt x="332" y="21"/>
                      </a:lnTo>
                      <a:lnTo>
                        <a:pt x="336" y="21"/>
                      </a:lnTo>
                      <a:lnTo>
                        <a:pt x="337" y="20"/>
                      </a:lnTo>
                      <a:lnTo>
                        <a:pt x="339" y="18"/>
                      </a:lnTo>
                      <a:lnTo>
                        <a:pt x="339" y="18"/>
                      </a:lnTo>
                      <a:lnTo>
                        <a:pt x="344" y="18"/>
                      </a:lnTo>
                      <a:lnTo>
                        <a:pt x="344" y="16"/>
                      </a:lnTo>
                      <a:lnTo>
                        <a:pt x="348" y="14"/>
                      </a:lnTo>
                      <a:lnTo>
                        <a:pt x="350" y="14"/>
                      </a:lnTo>
                      <a:lnTo>
                        <a:pt x="351" y="14"/>
                      </a:lnTo>
                      <a:lnTo>
                        <a:pt x="353" y="14"/>
                      </a:lnTo>
                      <a:lnTo>
                        <a:pt x="355" y="13"/>
                      </a:lnTo>
                      <a:lnTo>
                        <a:pt x="355" y="11"/>
                      </a:lnTo>
                      <a:lnTo>
                        <a:pt x="355" y="11"/>
                      </a:lnTo>
                      <a:lnTo>
                        <a:pt x="357" y="11"/>
                      </a:lnTo>
                      <a:lnTo>
                        <a:pt x="353" y="9"/>
                      </a:lnTo>
                      <a:lnTo>
                        <a:pt x="353" y="7"/>
                      </a:lnTo>
                      <a:close/>
                      <a:moveTo>
                        <a:pt x="369" y="9"/>
                      </a:moveTo>
                      <a:lnTo>
                        <a:pt x="367" y="11"/>
                      </a:lnTo>
                      <a:lnTo>
                        <a:pt x="367" y="11"/>
                      </a:lnTo>
                      <a:lnTo>
                        <a:pt x="365" y="13"/>
                      </a:lnTo>
                      <a:lnTo>
                        <a:pt x="369" y="13"/>
                      </a:lnTo>
                      <a:lnTo>
                        <a:pt x="371" y="11"/>
                      </a:lnTo>
                      <a:lnTo>
                        <a:pt x="371" y="9"/>
                      </a:lnTo>
                      <a:lnTo>
                        <a:pt x="371" y="9"/>
                      </a:lnTo>
                      <a:lnTo>
                        <a:pt x="371" y="9"/>
                      </a:lnTo>
                      <a:lnTo>
                        <a:pt x="369" y="9"/>
                      </a:lnTo>
                      <a:close/>
                      <a:moveTo>
                        <a:pt x="2856" y="27"/>
                      </a:moveTo>
                      <a:lnTo>
                        <a:pt x="2856" y="27"/>
                      </a:lnTo>
                      <a:lnTo>
                        <a:pt x="2858" y="27"/>
                      </a:lnTo>
                      <a:lnTo>
                        <a:pt x="2858" y="25"/>
                      </a:lnTo>
                      <a:lnTo>
                        <a:pt x="2860" y="25"/>
                      </a:lnTo>
                      <a:lnTo>
                        <a:pt x="2860" y="21"/>
                      </a:lnTo>
                      <a:lnTo>
                        <a:pt x="2860" y="21"/>
                      </a:lnTo>
                      <a:lnTo>
                        <a:pt x="2860" y="16"/>
                      </a:lnTo>
                      <a:lnTo>
                        <a:pt x="2860" y="16"/>
                      </a:lnTo>
                      <a:lnTo>
                        <a:pt x="2856" y="27"/>
                      </a:lnTo>
                      <a:close/>
                      <a:moveTo>
                        <a:pt x="2867" y="30"/>
                      </a:moveTo>
                      <a:lnTo>
                        <a:pt x="2872" y="28"/>
                      </a:lnTo>
                      <a:lnTo>
                        <a:pt x="2872" y="27"/>
                      </a:lnTo>
                      <a:lnTo>
                        <a:pt x="2874" y="28"/>
                      </a:lnTo>
                      <a:lnTo>
                        <a:pt x="2875" y="28"/>
                      </a:lnTo>
                      <a:lnTo>
                        <a:pt x="2875" y="28"/>
                      </a:lnTo>
                      <a:lnTo>
                        <a:pt x="2875" y="27"/>
                      </a:lnTo>
                      <a:lnTo>
                        <a:pt x="2877" y="25"/>
                      </a:lnTo>
                      <a:lnTo>
                        <a:pt x="2880" y="23"/>
                      </a:lnTo>
                      <a:lnTo>
                        <a:pt x="2882" y="21"/>
                      </a:lnTo>
                      <a:lnTo>
                        <a:pt x="2884" y="20"/>
                      </a:lnTo>
                      <a:lnTo>
                        <a:pt x="2884" y="20"/>
                      </a:lnTo>
                      <a:lnTo>
                        <a:pt x="2886" y="18"/>
                      </a:lnTo>
                      <a:lnTo>
                        <a:pt x="2886" y="18"/>
                      </a:lnTo>
                      <a:lnTo>
                        <a:pt x="2877" y="18"/>
                      </a:lnTo>
                      <a:lnTo>
                        <a:pt x="2877" y="20"/>
                      </a:lnTo>
                      <a:lnTo>
                        <a:pt x="2872" y="21"/>
                      </a:lnTo>
                      <a:lnTo>
                        <a:pt x="2872" y="21"/>
                      </a:lnTo>
                      <a:lnTo>
                        <a:pt x="2870" y="21"/>
                      </a:lnTo>
                      <a:lnTo>
                        <a:pt x="2867" y="21"/>
                      </a:lnTo>
                      <a:lnTo>
                        <a:pt x="2863" y="20"/>
                      </a:lnTo>
                      <a:lnTo>
                        <a:pt x="2865" y="23"/>
                      </a:lnTo>
                      <a:lnTo>
                        <a:pt x="2863" y="23"/>
                      </a:lnTo>
                      <a:lnTo>
                        <a:pt x="2863" y="25"/>
                      </a:lnTo>
                      <a:lnTo>
                        <a:pt x="2865" y="27"/>
                      </a:lnTo>
                      <a:lnTo>
                        <a:pt x="2865" y="28"/>
                      </a:lnTo>
                      <a:lnTo>
                        <a:pt x="2867" y="30"/>
                      </a:lnTo>
                      <a:close/>
                      <a:moveTo>
                        <a:pt x="4671" y="18"/>
                      </a:moveTo>
                      <a:lnTo>
                        <a:pt x="4670" y="21"/>
                      </a:lnTo>
                      <a:lnTo>
                        <a:pt x="4668" y="23"/>
                      </a:lnTo>
                      <a:lnTo>
                        <a:pt x="4666" y="25"/>
                      </a:lnTo>
                      <a:lnTo>
                        <a:pt x="4666" y="27"/>
                      </a:lnTo>
                      <a:lnTo>
                        <a:pt x="4670" y="28"/>
                      </a:lnTo>
                      <a:lnTo>
                        <a:pt x="4673" y="30"/>
                      </a:lnTo>
                      <a:lnTo>
                        <a:pt x="4677" y="27"/>
                      </a:lnTo>
                      <a:lnTo>
                        <a:pt x="4677" y="27"/>
                      </a:lnTo>
                      <a:lnTo>
                        <a:pt x="4677" y="23"/>
                      </a:lnTo>
                      <a:lnTo>
                        <a:pt x="4675" y="21"/>
                      </a:lnTo>
                      <a:lnTo>
                        <a:pt x="4673" y="20"/>
                      </a:lnTo>
                      <a:lnTo>
                        <a:pt x="4671" y="20"/>
                      </a:lnTo>
                      <a:lnTo>
                        <a:pt x="4671" y="20"/>
                      </a:lnTo>
                      <a:lnTo>
                        <a:pt x="4671" y="18"/>
                      </a:lnTo>
                      <a:close/>
                      <a:moveTo>
                        <a:pt x="803" y="49"/>
                      </a:moveTo>
                      <a:lnTo>
                        <a:pt x="803" y="47"/>
                      </a:lnTo>
                      <a:lnTo>
                        <a:pt x="807" y="47"/>
                      </a:lnTo>
                      <a:lnTo>
                        <a:pt x="807" y="46"/>
                      </a:lnTo>
                      <a:lnTo>
                        <a:pt x="809" y="46"/>
                      </a:lnTo>
                      <a:lnTo>
                        <a:pt x="809" y="39"/>
                      </a:lnTo>
                      <a:lnTo>
                        <a:pt x="810" y="34"/>
                      </a:lnTo>
                      <a:lnTo>
                        <a:pt x="812" y="30"/>
                      </a:lnTo>
                      <a:lnTo>
                        <a:pt x="810" y="30"/>
                      </a:lnTo>
                      <a:lnTo>
                        <a:pt x="810" y="30"/>
                      </a:lnTo>
                      <a:lnTo>
                        <a:pt x="809" y="30"/>
                      </a:lnTo>
                      <a:lnTo>
                        <a:pt x="802" y="30"/>
                      </a:lnTo>
                      <a:lnTo>
                        <a:pt x="802" y="32"/>
                      </a:lnTo>
                      <a:lnTo>
                        <a:pt x="802" y="32"/>
                      </a:lnTo>
                      <a:lnTo>
                        <a:pt x="800" y="34"/>
                      </a:lnTo>
                      <a:lnTo>
                        <a:pt x="800" y="32"/>
                      </a:lnTo>
                      <a:lnTo>
                        <a:pt x="798" y="30"/>
                      </a:lnTo>
                      <a:lnTo>
                        <a:pt x="796" y="30"/>
                      </a:lnTo>
                      <a:lnTo>
                        <a:pt x="795" y="30"/>
                      </a:lnTo>
                      <a:lnTo>
                        <a:pt x="795" y="37"/>
                      </a:lnTo>
                      <a:lnTo>
                        <a:pt x="796" y="39"/>
                      </a:lnTo>
                      <a:lnTo>
                        <a:pt x="795" y="46"/>
                      </a:lnTo>
                      <a:lnTo>
                        <a:pt x="796" y="46"/>
                      </a:lnTo>
                      <a:lnTo>
                        <a:pt x="796" y="46"/>
                      </a:lnTo>
                      <a:lnTo>
                        <a:pt x="798" y="46"/>
                      </a:lnTo>
                      <a:lnTo>
                        <a:pt x="798" y="46"/>
                      </a:lnTo>
                      <a:lnTo>
                        <a:pt x="798" y="47"/>
                      </a:lnTo>
                      <a:lnTo>
                        <a:pt x="798" y="49"/>
                      </a:lnTo>
                      <a:lnTo>
                        <a:pt x="798" y="51"/>
                      </a:lnTo>
                      <a:lnTo>
                        <a:pt x="800" y="51"/>
                      </a:lnTo>
                      <a:lnTo>
                        <a:pt x="802" y="49"/>
                      </a:lnTo>
                      <a:lnTo>
                        <a:pt x="803" y="49"/>
                      </a:lnTo>
                      <a:close/>
                      <a:moveTo>
                        <a:pt x="830" y="34"/>
                      </a:moveTo>
                      <a:lnTo>
                        <a:pt x="830" y="35"/>
                      </a:lnTo>
                      <a:lnTo>
                        <a:pt x="833" y="35"/>
                      </a:lnTo>
                      <a:lnTo>
                        <a:pt x="833" y="34"/>
                      </a:lnTo>
                      <a:lnTo>
                        <a:pt x="833" y="34"/>
                      </a:lnTo>
                      <a:lnTo>
                        <a:pt x="833" y="34"/>
                      </a:lnTo>
                      <a:lnTo>
                        <a:pt x="830" y="32"/>
                      </a:lnTo>
                      <a:lnTo>
                        <a:pt x="830" y="34"/>
                      </a:lnTo>
                      <a:lnTo>
                        <a:pt x="830" y="34"/>
                      </a:lnTo>
                      <a:lnTo>
                        <a:pt x="830" y="34"/>
                      </a:lnTo>
                      <a:close/>
                      <a:moveTo>
                        <a:pt x="308" y="35"/>
                      </a:moveTo>
                      <a:lnTo>
                        <a:pt x="302" y="37"/>
                      </a:lnTo>
                      <a:lnTo>
                        <a:pt x="302" y="37"/>
                      </a:lnTo>
                      <a:lnTo>
                        <a:pt x="301" y="37"/>
                      </a:lnTo>
                      <a:lnTo>
                        <a:pt x="302" y="39"/>
                      </a:lnTo>
                      <a:lnTo>
                        <a:pt x="304" y="40"/>
                      </a:lnTo>
                      <a:lnTo>
                        <a:pt x="302" y="42"/>
                      </a:lnTo>
                      <a:lnTo>
                        <a:pt x="299" y="46"/>
                      </a:lnTo>
                      <a:lnTo>
                        <a:pt x="295" y="46"/>
                      </a:lnTo>
                      <a:lnTo>
                        <a:pt x="295" y="49"/>
                      </a:lnTo>
                      <a:lnTo>
                        <a:pt x="301" y="47"/>
                      </a:lnTo>
                      <a:lnTo>
                        <a:pt x="306" y="44"/>
                      </a:lnTo>
                      <a:lnTo>
                        <a:pt x="309" y="40"/>
                      </a:lnTo>
                      <a:lnTo>
                        <a:pt x="311" y="37"/>
                      </a:lnTo>
                      <a:lnTo>
                        <a:pt x="309" y="37"/>
                      </a:lnTo>
                      <a:lnTo>
                        <a:pt x="308" y="37"/>
                      </a:lnTo>
                      <a:lnTo>
                        <a:pt x="308" y="35"/>
                      </a:lnTo>
                      <a:close/>
                      <a:moveTo>
                        <a:pt x="4732" y="199"/>
                      </a:moveTo>
                      <a:lnTo>
                        <a:pt x="4732" y="205"/>
                      </a:lnTo>
                      <a:lnTo>
                        <a:pt x="4731" y="205"/>
                      </a:lnTo>
                      <a:lnTo>
                        <a:pt x="4731" y="212"/>
                      </a:lnTo>
                      <a:lnTo>
                        <a:pt x="4731" y="212"/>
                      </a:lnTo>
                      <a:lnTo>
                        <a:pt x="4731" y="213"/>
                      </a:lnTo>
                      <a:lnTo>
                        <a:pt x="4734" y="213"/>
                      </a:lnTo>
                      <a:lnTo>
                        <a:pt x="4734" y="212"/>
                      </a:lnTo>
                      <a:lnTo>
                        <a:pt x="4734" y="210"/>
                      </a:lnTo>
                      <a:lnTo>
                        <a:pt x="4734" y="210"/>
                      </a:lnTo>
                      <a:lnTo>
                        <a:pt x="4734" y="205"/>
                      </a:lnTo>
                      <a:lnTo>
                        <a:pt x="4736" y="205"/>
                      </a:lnTo>
                      <a:lnTo>
                        <a:pt x="4738" y="203"/>
                      </a:lnTo>
                      <a:lnTo>
                        <a:pt x="4739" y="201"/>
                      </a:lnTo>
                      <a:lnTo>
                        <a:pt x="4739" y="199"/>
                      </a:lnTo>
                      <a:lnTo>
                        <a:pt x="4743" y="199"/>
                      </a:lnTo>
                      <a:lnTo>
                        <a:pt x="4745" y="205"/>
                      </a:lnTo>
                      <a:lnTo>
                        <a:pt x="4748" y="208"/>
                      </a:lnTo>
                      <a:lnTo>
                        <a:pt x="4752" y="210"/>
                      </a:lnTo>
                      <a:lnTo>
                        <a:pt x="4752" y="215"/>
                      </a:lnTo>
                      <a:lnTo>
                        <a:pt x="4753" y="215"/>
                      </a:lnTo>
                      <a:lnTo>
                        <a:pt x="4755" y="208"/>
                      </a:lnTo>
                      <a:lnTo>
                        <a:pt x="4753" y="208"/>
                      </a:lnTo>
                      <a:lnTo>
                        <a:pt x="4753" y="206"/>
                      </a:lnTo>
                      <a:lnTo>
                        <a:pt x="4752" y="206"/>
                      </a:lnTo>
                      <a:lnTo>
                        <a:pt x="4752" y="198"/>
                      </a:lnTo>
                      <a:lnTo>
                        <a:pt x="4750" y="198"/>
                      </a:lnTo>
                      <a:lnTo>
                        <a:pt x="4748" y="196"/>
                      </a:lnTo>
                      <a:lnTo>
                        <a:pt x="4746" y="196"/>
                      </a:lnTo>
                      <a:lnTo>
                        <a:pt x="4746" y="189"/>
                      </a:lnTo>
                      <a:lnTo>
                        <a:pt x="4746" y="189"/>
                      </a:lnTo>
                      <a:lnTo>
                        <a:pt x="4745" y="185"/>
                      </a:lnTo>
                      <a:lnTo>
                        <a:pt x="4743" y="185"/>
                      </a:lnTo>
                      <a:lnTo>
                        <a:pt x="4743" y="180"/>
                      </a:lnTo>
                      <a:lnTo>
                        <a:pt x="4743" y="180"/>
                      </a:lnTo>
                      <a:lnTo>
                        <a:pt x="4743" y="178"/>
                      </a:lnTo>
                      <a:lnTo>
                        <a:pt x="4743" y="178"/>
                      </a:lnTo>
                      <a:lnTo>
                        <a:pt x="4743" y="177"/>
                      </a:lnTo>
                      <a:lnTo>
                        <a:pt x="4745" y="164"/>
                      </a:lnTo>
                      <a:lnTo>
                        <a:pt x="4746" y="163"/>
                      </a:lnTo>
                      <a:lnTo>
                        <a:pt x="4746" y="157"/>
                      </a:lnTo>
                      <a:lnTo>
                        <a:pt x="4748" y="157"/>
                      </a:lnTo>
                      <a:lnTo>
                        <a:pt x="4748" y="150"/>
                      </a:lnTo>
                      <a:lnTo>
                        <a:pt x="4750" y="147"/>
                      </a:lnTo>
                      <a:lnTo>
                        <a:pt x="4750" y="143"/>
                      </a:lnTo>
                      <a:lnTo>
                        <a:pt x="4752" y="142"/>
                      </a:lnTo>
                      <a:lnTo>
                        <a:pt x="4752" y="140"/>
                      </a:lnTo>
                      <a:lnTo>
                        <a:pt x="4760" y="138"/>
                      </a:lnTo>
                      <a:lnTo>
                        <a:pt x="4762" y="140"/>
                      </a:lnTo>
                      <a:lnTo>
                        <a:pt x="4764" y="142"/>
                      </a:lnTo>
                      <a:lnTo>
                        <a:pt x="4764" y="143"/>
                      </a:lnTo>
                      <a:lnTo>
                        <a:pt x="4766" y="145"/>
                      </a:lnTo>
                      <a:lnTo>
                        <a:pt x="4767" y="147"/>
                      </a:lnTo>
                      <a:lnTo>
                        <a:pt x="4769" y="149"/>
                      </a:lnTo>
                      <a:lnTo>
                        <a:pt x="4771" y="149"/>
                      </a:lnTo>
                      <a:lnTo>
                        <a:pt x="4771" y="143"/>
                      </a:lnTo>
                      <a:lnTo>
                        <a:pt x="4769" y="143"/>
                      </a:lnTo>
                      <a:lnTo>
                        <a:pt x="4769" y="142"/>
                      </a:lnTo>
                      <a:lnTo>
                        <a:pt x="4767" y="140"/>
                      </a:lnTo>
                      <a:lnTo>
                        <a:pt x="4766" y="140"/>
                      </a:lnTo>
                      <a:lnTo>
                        <a:pt x="4766" y="135"/>
                      </a:lnTo>
                      <a:lnTo>
                        <a:pt x="4764" y="135"/>
                      </a:lnTo>
                      <a:lnTo>
                        <a:pt x="4764" y="133"/>
                      </a:lnTo>
                      <a:lnTo>
                        <a:pt x="4760" y="133"/>
                      </a:lnTo>
                      <a:lnTo>
                        <a:pt x="4759" y="128"/>
                      </a:lnTo>
                      <a:lnTo>
                        <a:pt x="4755" y="126"/>
                      </a:lnTo>
                      <a:lnTo>
                        <a:pt x="4755" y="119"/>
                      </a:lnTo>
                      <a:lnTo>
                        <a:pt x="4759" y="117"/>
                      </a:lnTo>
                      <a:lnTo>
                        <a:pt x="4757" y="117"/>
                      </a:lnTo>
                      <a:lnTo>
                        <a:pt x="4757" y="109"/>
                      </a:lnTo>
                      <a:lnTo>
                        <a:pt x="4755" y="109"/>
                      </a:lnTo>
                      <a:lnTo>
                        <a:pt x="4755" y="105"/>
                      </a:lnTo>
                      <a:lnTo>
                        <a:pt x="4753" y="105"/>
                      </a:lnTo>
                      <a:lnTo>
                        <a:pt x="4755" y="89"/>
                      </a:lnTo>
                      <a:lnTo>
                        <a:pt x="4753" y="89"/>
                      </a:lnTo>
                      <a:lnTo>
                        <a:pt x="4755" y="86"/>
                      </a:lnTo>
                      <a:lnTo>
                        <a:pt x="4755" y="82"/>
                      </a:lnTo>
                      <a:lnTo>
                        <a:pt x="4757" y="79"/>
                      </a:lnTo>
                      <a:lnTo>
                        <a:pt x="4757" y="74"/>
                      </a:lnTo>
                      <a:lnTo>
                        <a:pt x="4757" y="72"/>
                      </a:lnTo>
                      <a:lnTo>
                        <a:pt x="4755" y="72"/>
                      </a:lnTo>
                      <a:lnTo>
                        <a:pt x="4755" y="70"/>
                      </a:lnTo>
                      <a:lnTo>
                        <a:pt x="4753" y="68"/>
                      </a:lnTo>
                      <a:lnTo>
                        <a:pt x="4752" y="63"/>
                      </a:lnTo>
                      <a:lnTo>
                        <a:pt x="4752" y="63"/>
                      </a:lnTo>
                      <a:lnTo>
                        <a:pt x="4752" y="60"/>
                      </a:lnTo>
                      <a:lnTo>
                        <a:pt x="4750" y="60"/>
                      </a:lnTo>
                      <a:lnTo>
                        <a:pt x="4750" y="54"/>
                      </a:lnTo>
                      <a:lnTo>
                        <a:pt x="4752" y="54"/>
                      </a:lnTo>
                      <a:lnTo>
                        <a:pt x="4750" y="51"/>
                      </a:lnTo>
                      <a:lnTo>
                        <a:pt x="4752" y="51"/>
                      </a:lnTo>
                      <a:lnTo>
                        <a:pt x="4752" y="44"/>
                      </a:lnTo>
                      <a:lnTo>
                        <a:pt x="4752" y="44"/>
                      </a:lnTo>
                      <a:lnTo>
                        <a:pt x="4752" y="42"/>
                      </a:lnTo>
                      <a:lnTo>
                        <a:pt x="4750" y="42"/>
                      </a:lnTo>
                      <a:lnTo>
                        <a:pt x="4750" y="39"/>
                      </a:lnTo>
                      <a:lnTo>
                        <a:pt x="4750" y="37"/>
                      </a:lnTo>
                      <a:lnTo>
                        <a:pt x="4748" y="37"/>
                      </a:lnTo>
                      <a:lnTo>
                        <a:pt x="4746" y="39"/>
                      </a:lnTo>
                      <a:lnTo>
                        <a:pt x="4746" y="42"/>
                      </a:lnTo>
                      <a:lnTo>
                        <a:pt x="4741" y="42"/>
                      </a:lnTo>
                      <a:lnTo>
                        <a:pt x="4743" y="54"/>
                      </a:lnTo>
                      <a:lnTo>
                        <a:pt x="4745" y="54"/>
                      </a:lnTo>
                      <a:lnTo>
                        <a:pt x="4745" y="60"/>
                      </a:lnTo>
                      <a:lnTo>
                        <a:pt x="4743" y="61"/>
                      </a:lnTo>
                      <a:lnTo>
                        <a:pt x="4741" y="63"/>
                      </a:lnTo>
                      <a:lnTo>
                        <a:pt x="4739" y="63"/>
                      </a:lnTo>
                      <a:lnTo>
                        <a:pt x="4738" y="65"/>
                      </a:lnTo>
                      <a:lnTo>
                        <a:pt x="4736" y="65"/>
                      </a:lnTo>
                      <a:lnTo>
                        <a:pt x="4736" y="70"/>
                      </a:lnTo>
                      <a:lnTo>
                        <a:pt x="4732" y="72"/>
                      </a:lnTo>
                      <a:lnTo>
                        <a:pt x="4734" y="82"/>
                      </a:lnTo>
                      <a:lnTo>
                        <a:pt x="4732" y="82"/>
                      </a:lnTo>
                      <a:lnTo>
                        <a:pt x="4732" y="88"/>
                      </a:lnTo>
                      <a:lnTo>
                        <a:pt x="4731" y="88"/>
                      </a:lnTo>
                      <a:lnTo>
                        <a:pt x="4732" y="98"/>
                      </a:lnTo>
                      <a:lnTo>
                        <a:pt x="4734" y="98"/>
                      </a:lnTo>
                      <a:lnTo>
                        <a:pt x="4734" y="100"/>
                      </a:lnTo>
                      <a:lnTo>
                        <a:pt x="4734" y="100"/>
                      </a:lnTo>
                      <a:lnTo>
                        <a:pt x="4734" y="105"/>
                      </a:lnTo>
                      <a:lnTo>
                        <a:pt x="4736" y="105"/>
                      </a:lnTo>
                      <a:lnTo>
                        <a:pt x="4734" y="116"/>
                      </a:lnTo>
                      <a:lnTo>
                        <a:pt x="4736" y="116"/>
                      </a:lnTo>
                      <a:lnTo>
                        <a:pt x="4738" y="130"/>
                      </a:lnTo>
                      <a:lnTo>
                        <a:pt x="4736" y="130"/>
                      </a:lnTo>
                      <a:lnTo>
                        <a:pt x="4736" y="143"/>
                      </a:lnTo>
                      <a:lnTo>
                        <a:pt x="4734" y="143"/>
                      </a:lnTo>
                      <a:lnTo>
                        <a:pt x="4734" y="147"/>
                      </a:lnTo>
                      <a:lnTo>
                        <a:pt x="4736" y="150"/>
                      </a:lnTo>
                      <a:lnTo>
                        <a:pt x="4736" y="154"/>
                      </a:lnTo>
                      <a:lnTo>
                        <a:pt x="4736" y="156"/>
                      </a:lnTo>
                      <a:lnTo>
                        <a:pt x="4734" y="156"/>
                      </a:lnTo>
                      <a:lnTo>
                        <a:pt x="4734" y="157"/>
                      </a:lnTo>
                      <a:lnTo>
                        <a:pt x="4734" y="157"/>
                      </a:lnTo>
                      <a:lnTo>
                        <a:pt x="4734" y="161"/>
                      </a:lnTo>
                      <a:lnTo>
                        <a:pt x="4734" y="164"/>
                      </a:lnTo>
                      <a:lnTo>
                        <a:pt x="4736" y="168"/>
                      </a:lnTo>
                      <a:lnTo>
                        <a:pt x="4738" y="171"/>
                      </a:lnTo>
                      <a:lnTo>
                        <a:pt x="4736" y="184"/>
                      </a:lnTo>
                      <a:lnTo>
                        <a:pt x="4734" y="184"/>
                      </a:lnTo>
                      <a:lnTo>
                        <a:pt x="4734" y="187"/>
                      </a:lnTo>
                      <a:lnTo>
                        <a:pt x="4734" y="187"/>
                      </a:lnTo>
                      <a:lnTo>
                        <a:pt x="4734" y="192"/>
                      </a:lnTo>
                      <a:lnTo>
                        <a:pt x="4734" y="192"/>
                      </a:lnTo>
                      <a:lnTo>
                        <a:pt x="4734" y="199"/>
                      </a:lnTo>
                      <a:lnTo>
                        <a:pt x="4732" y="199"/>
                      </a:lnTo>
                      <a:close/>
                      <a:moveTo>
                        <a:pt x="285" y="46"/>
                      </a:moveTo>
                      <a:lnTo>
                        <a:pt x="280" y="47"/>
                      </a:lnTo>
                      <a:lnTo>
                        <a:pt x="278" y="54"/>
                      </a:lnTo>
                      <a:lnTo>
                        <a:pt x="282" y="54"/>
                      </a:lnTo>
                      <a:lnTo>
                        <a:pt x="282" y="51"/>
                      </a:lnTo>
                      <a:lnTo>
                        <a:pt x="285" y="47"/>
                      </a:lnTo>
                      <a:lnTo>
                        <a:pt x="290" y="46"/>
                      </a:lnTo>
                      <a:lnTo>
                        <a:pt x="290" y="42"/>
                      </a:lnTo>
                      <a:lnTo>
                        <a:pt x="285" y="42"/>
                      </a:lnTo>
                      <a:lnTo>
                        <a:pt x="285" y="46"/>
                      </a:lnTo>
                      <a:close/>
                      <a:moveTo>
                        <a:pt x="816" y="58"/>
                      </a:moveTo>
                      <a:lnTo>
                        <a:pt x="816" y="54"/>
                      </a:lnTo>
                      <a:lnTo>
                        <a:pt x="816" y="53"/>
                      </a:lnTo>
                      <a:lnTo>
                        <a:pt x="812" y="53"/>
                      </a:lnTo>
                      <a:lnTo>
                        <a:pt x="812" y="53"/>
                      </a:lnTo>
                      <a:lnTo>
                        <a:pt x="814" y="51"/>
                      </a:lnTo>
                      <a:lnTo>
                        <a:pt x="814" y="49"/>
                      </a:lnTo>
                      <a:lnTo>
                        <a:pt x="812" y="49"/>
                      </a:lnTo>
                      <a:lnTo>
                        <a:pt x="810" y="47"/>
                      </a:lnTo>
                      <a:lnTo>
                        <a:pt x="810" y="47"/>
                      </a:lnTo>
                      <a:lnTo>
                        <a:pt x="809" y="47"/>
                      </a:lnTo>
                      <a:lnTo>
                        <a:pt x="809" y="49"/>
                      </a:lnTo>
                      <a:lnTo>
                        <a:pt x="807" y="49"/>
                      </a:lnTo>
                      <a:lnTo>
                        <a:pt x="805" y="49"/>
                      </a:lnTo>
                      <a:lnTo>
                        <a:pt x="803" y="49"/>
                      </a:lnTo>
                      <a:lnTo>
                        <a:pt x="803" y="51"/>
                      </a:lnTo>
                      <a:lnTo>
                        <a:pt x="803" y="51"/>
                      </a:lnTo>
                      <a:lnTo>
                        <a:pt x="803" y="54"/>
                      </a:lnTo>
                      <a:lnTo>
                        <a:pt x="803" y="54"/>
                      </a:lnTo>
                      <a:lnTo>
                        <a:pt x="805" y="54"/>
                      </a:lnTo>
                      <a:lnTo>
                        <a:pt x="805" y="54"/>
                      </a:lnTo>
                      <a:lnTo>
                        <a:pt x="803" y="54"/>
                      </a:lnTo>
                      <a:lnTo>
                        <a:pt x="803" y="60"/>
                      </a:lnTo>
                      <a:lnTo>
                        <a:pt x="807" y="63"/>
                      </a:lnTo>
                      <a:lnTo>
                        <a:pt x="809" y="67"/>
                      </a:lnTo>
                      <a:lnTo>
                        <a:pt x="814" y="67"/>
                      </a:lnTo>
                      <a:lnTo>
                        <a:pt x="814" y="70"/>
                      </a:lnTo>
                      <a:lnTo>
                        <a:pt x="816" y="70"/>
                      </a:lnTo>
                      <a:lnTo>
                        <a:pt x="819" y="72"/>
                      </a:lnTo>
                      <a:lnTo>
                        <a:pt x="817" y="68"/>
                      </a:lnTo>
                      <a:lnTo>
                        <a:pt x="817" y="67"/>
                      </a:lnTo>
                      <a:lnTo>
                        <a:pt x="816" y="67"/>
                      </a:lnTo>
                      <a:lnTo>
                        <a:pt x="816" y="63"/>
                      </a:lnTo>
                      <a:lnTo>
                        <a:pt x="817" y="63"/>
                      </a:lnTo>
                      <a:lnTo>
                        <a:pt x="819" y="61"/>
                      </a:lnTo>
                      <a:lnTo>
                        <a:pt x="819" y="61"/>
                      </a:lnTo>
                      <a:lnTo>
                        <a:pt x="819" y="60"/>
                      </a:lnTo>
                      <a:lnTo>
                        <a:pt x="817" y="60"/>
                      </a:lnTo>
                      <a:lnTo>
                        <a:pt x="817" y="60"/>
                      </a:lnTo>
                      <a:lnTo>
                        <a:pt x="816" y="60"/>
                      </a:lnTo>
                      <a:lnTo>
                        <a:pt x="816" y="58"/>
                      </a:lnTo>
                      <a:lnTo>
                        <a:pt x="816" y="58"/>
                      </a:lnTo>
                      <a:lnTo>
                        <a:pt x="816" y="58"/>
                      </a:lnTo>
                      <a:close/>
                      <a:moveTo>
                        <a:pt x="842" y="49"/>
                      </a:moveTo>
                      <a:lnTo>
                        <a:pt x="842" y="49"/>
                      </a:lnTo>
                      <a:lnTo>
                        <a:pt x="840" y="49"/>
                      </a:lnTo>
                      <a:lnTo>
                        <a:pt x="840" y="49"/>
                      </a:lnTo>
                      <a:lnTo>
                        <a:pt x="840" y="49"/>
                      </a:lnTo>
                      <a:lnTo>
                        <a:pt x="842" y="49"/>
                      </a:lnTo>
                      <a:close/>
                      <a:moveTo>
                        <a:pt x="2791" y="49"/>
                      </a:moveTo>
                      <a:lnTo>
                        <a:pt x="2786" y="51"/>
                      </a:lnTo>
                      <a:lnTo>
                        <a:pt x="2786" y="51"/>
                      </a:lnTo>
                      <a:lnTo>
                        <a:pt x="2784" y="51"/>
                      </a:lnTo>
                      <a:lnTo>
                        <a:pt x="2784" y="53"/>
                      </a:lnTo>
                      <a:lnTo>
                        <a:pt x="2791" y="51"/>
                      </a:lnTo>
                      <a:lnTo>
                        <a:pt x="2791" y="49"/>
                      </a:lnTo>
                      <a:close/>
                      <a:moveTo>
                        <a:pt x="5459" y="51"/>
                      </a:moveTo>
                      <a:lnTo>
                        <a:pt x="5459" y="51"/>
                      </a:lnTo>
                      <a:lnTo>
                        <a:pt x="5459" y="53"/>
                      </a:lnTo>
                      <a:lnTo>
                        <a:pt x="5460" y="53"/>
                      </a:lnTo>
                      <a:lnTo>
                        <a:pt x="5459" y="56"/>
                      </a:lnTo>
                      <a:lnTo>
                        <a:pt x="5455" y="58"/>
                      </a:lnTo>
                      <a:lnTo>
                        <a:pt x="5452" y="60"/>
                      </a:lnTo>
                      <a:lnTo>
                        <a:pt x="5455" y="60"/>
                      </a:lnTo>
                      <a:lnTo>
                        <a:pt x="5457" y="60"/>
                      </a:lnTo>
                      <a:lnTo>
                        <a:pt x="5459" y="60"/>
                      </a:lnTo>
                      <a:lnTo>
                        <a:pt x="5460" y="58"/>
                      </a:lnTo>
                      <a:lnTo>
                        <a:pt x="5462" y="56"/>
                      </a:lnTo>
                      <a:lnTo>
                        <a:pt x="5464" y="54"/>
                      </a:lnTo>
                      <a:lnTo>
                        <a:pt x="5464" y="53"/>
                      </a:lnTo>
                      <a:lnTo>
                        <a:pt x="5466" y="51"/>
                      </a:lnTo>
                      <a:lnTo>
                        <a:pt x="5464" y="51"/>
                      </a:lnTo>
                      <a:lnTo>
                        <a:pt x="5462" y="49"/>
                      </a:lnTo>
                      <a:lnTo>
                        <a:pt x="5460" y="51"/>
                      </a:lnTo>
                      <a:lnTo>
                        <a:pt x="5459" y="51"/>
                      </a:lnTo>
                      <a:close/>
                      <a:moveTo>
                        <a:pt x="0" y="51"/>
                      </a:moveTo>
                      <a:lnTo>
                        <a:pt x="2" y="53"/>
                      </a:lnTo>
                      <a:lnTo>
                        <a:pt x="2" y="53"/>
                      </a:lnTo>
                      <a:lnTo>
                        <a:pt x="4" y="51"/>
                      </a:lnTo>
                      <a:lnTo>
                        <a:pt x="4" y="51"/>
                      </a:lnTo>
                      <a:lnTo>
                        <a:pt x="2" y="51"/>
                      </a:lnTo>
                      <a:lnTo>
                        <a:pt x="2" y="51"/>
                      </a:lnTo>
                      <a:lnTo>
                        <a:pt x="0" y="51"/>
                      </a:lnTo>
                      <a:close/>
                      <a:moveTo>
                        <a:pt x="1531" y="56"/>
                      </a:moveTo>
                      <a:lnTo>
                        <a:pt x="1533" y="58"/>
                      </a:lnTo>
                      <a:lnTo>
                        <a:pt x="1536" y="60"/>
                      </a:lnTo>
                      <a:lnTo>
                        <a:pt x="1542" y="60"/>
                      </a:lnTo>
                      <a:lnTo>
                        <a:pt x="1545" y="60"/>
                      </a:lnTo>
                      <a:lnTo>
                        <a:pt x="1545" y="56"/>
                      </a:lnTo>
                      <a:lnTo>
                        <a:pt x="1542" y="54"/>
                      </a:lnTo>
                      <a:lnTo>
                        <a:pt x="1540" y="53"/>
                      </a:lnTo>
                      <a:lnTo>
                        <a:pt x="1536" y="51"/>
                      </a:lnTo>
                      <a:lnTo>
                        <a:pt x="1536" y="51"/>
                      </a:lnTo>
                      <a:lnTo>
                        <a:pt x="1531" y="51"/>
                      </a:lnTo>
                      <a:lnTo>
                        <a:pt x="1531" y="53"/>
                      </a:lnTo>
                      <a:lnTo>
                        <a:pt x="1531" y="53"/>
                      </a:lnTo>
                      <a:lnTo>
                        <a:pt x="1530" y="54"/>
                      </a:lnTo>
                      <a:lnTo>
                        <a:pt x="1530" y="54"/>
                      </a:lnTo>
                      <a:lnTo>
                        <a:pt x="1531" y="56"/>
                      </a:lnTo>
                      <a:lnTo>
                        <a:pt x="1531" y="56"/>
                      </a:lnTo>
                      <a:close/>
                      <a:moveTo>
                        <a:pt x="5439" y="54"/>
                      </a:moveTo>
                      <a:lnTo>
                        <a:pt x="5439" y="56"/>
                      </a:lnTo>
                      <a:lnTo>
                        <a:pt x="5439" y="56"/>
                      </a:lnTo>
                      <a:lnTo>
                        <a:pt x="5439" y="58"/>
                      </a:lnTo>
                      <a:lnTo>
                        <a:pt x="5439" y="58"/>
                      </a:lnTo>
                      <a:lnTo>
                        <a:pt x="5436" y="60"/>
                      </a:lnTo>
                      <a:lnTo>
                        <a:pt x="5436" y="63"/>
                      </a:lnTo>
                      <a:lnTo>
                        <a:pt x="5434" y="67"/>
                      </a:lnTo>
                      <a:lnTo>
                        <a:pt x="5432" y="68"/>
                      </a:lnTo>
                      <a:lnTo>
                        <a:pt x="5432" y="70"/>
                      </a:lnTo>
                      <a:lnTo>
                        <a:pt x="5434" y="70"/>
                      </a:lnTo>
                      <a:lnTo>
                        <a:pt x="5434" y="68"/>
                      </a:lnTo>
                      <a:lnTo>
                        <a:pt x="5438" y="67"/>
                      </a:lnTo>
                      <a:lnTo>
                        <a:pt x="5438" y="63"/>
                      </a:lnTo>
                      <a:lnTo>
                        <a:pt x="5441" y="61"/>
                      </a:lnTo>
                      <a:lnTo>
                        <a:pt x="5448" y="53"/>
                      </a:lnTo>
                      <a:lnTo>
                        <a:pt x="5446" y="53"/>
                      </a:lnTo>
                      <a:lnTo>
                        <a:pt x="5445" y="53"/>
                      </a:lnTo>
                      <a:lnTo>
                        <a:pt x="5443" y="53"/>
                      </a:lnTo>
                      <a:lnTo>
                        <a:pt x="5441" y="54"/>
                      </a:lnTo>
                      <a:lnTo>
                        <a:pt x="5439" y="54"/>
                      </a:lnTo>
                      <a:close/>
                      <a:moveTo>
                        <a:pt x="261" y="60"/>
                      </a:moveTo>
                      <a:lnTo>
                        <a:pt x="261" y="58"/>
                      </a:lnTo>
                      <a:lnTo>
                        <a:pt x="261" y="58"/>
                      </a:lnTo>
                      <a:lnTo>
                        <a:pt x="261" y="58"/>
                      </a:lnTo>
                      <a:lnTo>
                        <a:pt x="261" y="58"/>
                      </a:lnTo>
                      <a:lnTo>
                        <a:pt x="259" y="58"/>
                      </a:lnTo>
                      <a:lnTo>
                        <a:pt x="259" y="58"/>
                      </a:lnTo>
                      <a:lnTo>
                        <a:pt x="259" y="58"/>
                      </a:lnTo>
                      <a:lnTo>
                        <a:pt x="261" y="60"/>
                      </a:lnTo>
                      <a:close/>
                      <a:moveTo>
                        <a:pt x="4233" y="60"/>
                      </a:moveTo>
                      <a:lnTo>
                        <a:pt x="4235" y="60"/>
                      </a:lnTo>
                      <a:lnTo>
                        <a:pt x="4235" y="60"/>
                      </a:lnTo>
                      <a:lnTo>
                        <a:pt x="4237" y="60"/>
                      </a:lnTo>
                      <a:lnTo>
                        <a:pt x="4237" y="60"/>
                      </a:lnTo>
                      <a:lnTo>
                        <a:pt x="4237" y="58"/>
                      </a:lnTo>
                      <a:lnTo>
                        <a:pt x="4235" y="58"/>
                      </a:lnTo>
                      <a:lnTo>
                        <a:pt x="4233" y="60"/>
                      </a:lnTo>
                      <a:close/>
                      <a:moveTo>
                        <a:pt x="248" y="61"/>
                      </a:moveTo>
                      <a:lnTo>
                        <a:pt x="248" y="61"/>
                      </a:lnTo>
                      <a:lnTo>
                        <a:pt x="248" y="63"/>
                      </a:lnTo>
                      <a:lnTo>
                        <a:pt x="252" y="63"/>
                      </a:lnTo>
                      <a:lnTo>
                        <a:pt x="252" y="60"/>
                      </a:lnTo>
                      <a:lnTo>
                        <a:pt x="250" y="61"/>
                      </a:lnTo>
                      <a:lnTo>
                        <a:pt x="250" y="61"/>
                      </a:lnTo>
                      <a:lnTo>
                        <a:pt x="248" y="61"/>
                      </a:lnTo>
                      <a:close/>
                      <a:moveTo>
                        <a:pt x="5160" y="67"/>
                      </a:moveTo>
                      <a:lnTo>
                        <a:pt x="5160" y="63"/>
                      </a:lnTo>
                      <a:lnTo>
                        <a:pt x="5157" y="63"/>
                      </a:lnTo>
                      <a:lnTo>
                        <a:pt x="5155" y="63"/>
                      </a:lnTo>
                      <a:lnTo>
                        <a:pt x="5153" y="61"/>
                      </a:lnTo>
                      <a:lnTo>
                        <a:pt x="5150" y="61"/>
                      </a:lnTo>
                      <a:lnTo>
                        <a:pt x="5151" y="63"/>
                      </a:lnTo>
                      <a:lnTo>
                        <a:pt x="5153" y="63"/>
                      </a:lnTo>
                      <a:lnTo>
                        <a:pt x="5153" y="67"/>
                      </a:lnTo>
                      <a:lnTo>
                        <a:pt x="5155" y="67"/>
                      </a:lnTo>
                      <a:lnTo>
                        <a:pt x="5155" y="67"/>
                      </a:lnTo>
                      <a:lnTo>
                        <a:pt x="5160" y="67"/>
                      </a:lnTo>
                      <a:close/>
                      <a:moveTo>
                        <a:pt x="194" y="67"/>
                      </a:moveTo>
                      <a:lnTo>
                        <a:pt x="191" y="68"/>
                      </a:lnTo>
                      <a:lnTo>
                        <a:pt x="191" y="70"/>
                      </a:lnTo>
                      <a:lnTo>
                        <a:pt x="194" y="70"/>
                      </a:lnTo>
                      <a:lnTo>
                        <a:pt x="198" y="67"/>
                      </a:lnTo>
                      <a:lnTo>
                        <a:pt x="199" y="65"/>
                      </a:lnTo>
                      <a:lnTo>
                        <a:pt x="199" y="63"/>
                      </a:lnTo>
                      <a:lnTo>
                        <a:pt x="196" y="63"/>
                      </a:lnTo>
                      <a:lnTo>
                        <a:pt x="194" y="67"/>
                      </a:lnTo>
                      <a:close/>
                      <a:moveTo>
                        <a:pt x="854" y="65"/>
                      </a:moveTo>
                      <a:lnTo>
                        <a:pt x="854" y="67"/>
                      </a:lnTo>
                      <a:lnTo>
                        <a:pt x="854" y="67"/>
                      </a:lnTo>
                      <a:lnTo>
                        <a:pt x="854" y="65"/>
                      </a:lnTo>
                      <a:lnTo>
                        <a:pt x="856" y="65"/>
                      </a:lnTo>
                      <a:lnTo>
                        <a:pt x="856" y="63"/>
                      </a:lnTo>
                      <a:lnTo>
                        <a:pt x="852" y="63"/>
                      </a:lnTo>
                      <a:lnTo>
                        <a:pt x="852" y="63"/>
                      </a:lnTo>
                      <a:lnTo>
                        <a:pt x="852" y="65"/>
                      </a:lnTo>
                      <a:lnTo>
                        <a:pt x="854" y="65"/>
                      </a:lnTo>
                      <a:close/>
                      <a:moveTo>
                        <a:pt x="83" y="70"/>
                      </a:moveTo>
                      <a:lnTo>
                        <a:pt x="81" y="72"/>
                      </a:lnTo>
                      <a:lnTo>
                        <a:pt x="81" y="75"/>
                      </a:lnTo>
                      <a:lnTo>
                        <a:pt x="83" y="75"/>
                      </a:lnTo>
                      <a:lnTo>
                        <a:pt x="83" y="74"/>
                      </a:lnTo>
                      <a:lnTo>
                        <a:pt x="84" y="74"/>
                      </a:lnTo>
                      <a:lnTo>
                        <a:pt x="84" y="72"/>
                      </a:lnTo>
                      <a:lnTo>
                        <a:pt x="84" y="72"/>
                      </a:lnTo>
                      <a:lnTo>
                        <a:pt x="83" y="70"/>
                      </a:lnTo>
                      <a:lnTo>
                        <a:pt x="83" y="70"/>
                      </a:lnTo>
                      <a:lnTo>
                        <a:pt x="83" y="70"/>
                      </a:lnTo>
                      <a:lnTo>
                        <a:pt x="83" y="70"/>
                      </a:lnTo>
                      <a:close/>
                      <a:moveTo>
                        <a:pt x="110" y="70"/>
                      </a:moveTo>
                      <a:lnTo>
                        <a:pt x="110" y="70"/>
                      </a:lnTo>
                      <a:lnTo>
                        <a:pt x="109" y="70"/>
                      </a:lnTo>
                      <a:lnTo>
                        <a:pt x="109" y="72"/>
                      </a:lnTo>
                      <a:lnTo>
                        <a:pt x="110" y="74"/>
                      </a:lnTo>
                      <a:lnTo>
                        <a:pt x="110" y="75"/>
                      </a:lnTo>
                      <a:lnTo>
                        <a:pt x="114" y="75"/>
                      </a:lnTo>
                      <a:lnTo>
                        <a:pt x="114" y="72"/>
                      </a:lnTo>
                      <a:lnTo>
                        <a:pt x="114" y="70"/>
                      </a:lnTo>
                      <a:lnTo>
                        <a:pt x="110" y="70"/>
                      </a:lnTo>
                      <a:close/>
                      <a:moveTo>
                        <a:pt x="213" y="72"/>
                      </a:moveTo>
                      <a:lnTo>
                        <a:pt x="219" y="72"/>
                      </a:lnTo>
                      <a:lnTo>
                        <a:pt x="219" y="72"/>
                      </a:lnTo>
                      <a:lnTo>
                        <a:pt x="217" y="70"/>
                      </a:lnTo>
                      <a:lnTo>
                        <a:pt x="217" y="70"/>
                      </a:lnTo>
                      <a:lnTo>
                        <a:pt x="215" y="70"/>
                      </a:lnTo>
                      <a:lnTo>
                        <a:pt x="213" y="72"/>
                      </a:lnTo>
                      <a:close/>
                      <a:moveTo>
                        <a:pt x="861" y="70"/>
                      </a:moveTo>
                      <a:lnTo>
                        <a:pt x="859" y="70"/>
                      </a:lnTo>
                      <a:lnTo>
                        <a:pt x="859" y="74"/>
                      </a:lnTo>
                      <a:lnTo>
                        <a:pt x="861" y="74"/>
                      </a:lnTo>
                      <a:lnTo>
                        <a:pt x="861" y="70"/>
                      </a:lnTo>
                      <a:close/>
                      <a:moveTo>
                        <a:pt x="158" y="75"/>
                      </a:moveTo>
                      <a:lnTo>
                        <a:pt x="158" y="75"/>
                      </a:lnTo>
                      <a:lnTo>
                        <a:pt x="158" y="77"/>
                      </a:lnTo>
                      <a:lnTo>
                        <a:pt x="159" y="77"/>
                      </a:lnTo>
                      <a:lnTo>
                        <a:pt x="161" y="72"/>
                      </a:lnTo>
                      <a:lnTo>
                        <a:pt x="159" y="72"/>
                      </a:lnTo>
                      <a:lnTo>
                        <a:pt x="158" y="72"/>
                      </a:lnTo>
                      <a:lnTo>
                        <a:pt x="158" y="74"/>
                      </a:lnTo>
                      <a:lnTo>
                        <a:pt x="158" y="75"/>
                      </a:lnTo>
                      <a:close/>
                      <a:moveTo>
                        <a:pt x="165" y="74"/>
                      </a:moveTo>
                      <a:lnTo>
                        <a:pt x="165" y="79"/>
                      </a:lnTo>
                      <a:lnTo>
                        <a:pt x="165" y="79"/>
                      </a:lnTo>
                      <a:lnTo>
                        <a:pt x="166" y="72"/>
                      </a:lnTo>
                      <a:lnTo>
                        <a:pt x="165" y="72"/>
                      </a:lnTo>
                      <a:lnTo>
                        <a:pt x="165" y="74"/>
                      </a:lnTo>
                      <a:lnTo>
                        <a:pt x="165" y="74"/>
                      </a:lnTo>
                      <a:lnTo>
                        <a:pt x="165" y="74"/>
                      </a:lnTo>
                      <a:close/>
                      <a:moveTo>
                        <a:pt x="205" y="72"/>
                      </a:moveTo>
                      <a:lnTo>
                        <a:pt x="208" y="72"/>
                      </a:lnTo>
                      <a:lnTo>
                        <a:pt x="208" y="72"/>
                      </a:lnTo>
                      <a:lnTo>
                        <a:pt x="205" y="72"/>
                      </a:lnTo>
                      <a:lnTo>
                        <a:pt x="205" y="72"/>
                      </a:lnTo>
                      <a:close/>
                      <a:moveTo>
                        <a:pt x="149" y="79"/>
                      </a:moveTo>
                      <a:lnTo>
                        <a:pt x="152" y="79"/>
                      </a:lnTo>
                      <a:lnTo>
                        <a:pt x="152" y="77"/>
                      </a:lnTo>
                      <a:lnTo>
                        <a:pt x="151" y="77"/>
                      </a:lnTo>
                      <a:lnTo>
                        <a:pt x="151" y="75"/>
                      </a:lnTo>
                      <a:lnTo>
                        <a:pt x="151" y="75"/>
                      </a:lnTo>
                      <a:lnTo>
                        <a:pt x="152" y="74"/>
                      </a:lnTo>
                      <a:lnTo>
                        <a:pt x="152" y="74"/>
                      </a:lnTo>
                      <a:lnTo>
                        <a:pt x="152" y="72"/>
                      </a:lnTo>
                      <a:lnTo>
                        <a:pt x="147" y="72"/>
                      </a:lnTo>
                      <a:lnTo>
                        <a:pt x="149" y="75"/>
                      </a:lnTo>
                      <a:lnTo>
                        <a:pt x="149" y="75"/>
                      </a:lnTo>
                      <a:lnTo>
                        <a:pt x="149" y="79"/>
                      </a:lnTo>
                      <a:close/>
                      <a:moveTo>
                        <a:pt x="5404" y="75"/>
                      </a:moveTo>
                      <a:lnTo>
                        <a:pt x="5404" y="75"/>
                      </a:lnTo>
                      <a:lnTo>
                        <a:pt x="5404" y="75"/>
                      </a:lnTo>
                      <a:lnTo>
                        <a:pt x="5406" y="75"/>
                      </a:lnTo>
                      <a:lnTo>
                        <a:pt x="5406" y="74"/>
                      </a:lnTo>
                      <a:lnTo>
                        <a:pt x="5406" y="74"/>
                      </a:lnTo>
                      <a:lnTo>
                        <a:pt x="5406" y="74"/>
                      </a:lnTo>
                      <a:lnTo>
                        <a:pt x="5404" y="75"/>
                      </a:lnTo>
                      <a:close/>
                      <a:moveTo>
                        <a:pt x="5347" y="84"/>
                      </a:moveTo>
                      <a:lnTo>
                        <a:pt x="5356" y="84"/>
                      </a:lnTo>
                      <a:lnTo>
                        <a:pt x="5354" y="79"/>
                      </a:lnTo>
                      <a:lnTo>
                        <a:pt x="5356" y="79"/>
                      </a:lnTo>
                      <a:lnTo>
                        <a:pt x="5356" y="75"/>
                      </a:lnTo>
                      <a:lnTo>
                        <a:pt x="5352" y="77"/>
                      </a:lnTo>
                      <a:lnTo>
                        <a:pt x="5350" y="79"/>
                      </a:lnTo>
                      <a:lnTo>
                        <a:pt x="5347" y="81"/>
                      </a:lnTo>
                      <a:lnTo>
                        <a:pt x="5347" y="84"/>
                      </a:lnTo>
                      <a:close/>
                      <a:moveTo>
                        <a:pt x="100" y="79"/>
                      </a:moveTo>
                      <a:lnTo>
                        <a:pt x="100" y="81"/>
                      </a:lnTo>
                      <a:lnTo>
                        <a:pt x="100" y="82"/>
                      </a:lnTo>
                      <a:lnTo>
                        <a:pt x="102" y="82"/>
                      </a:lnTo>
                      <a:lnTo>
                        <a:pt x="102" y="84"/>
                      </a:lnTo>
                      <a:lnTo>
                        <a:pt x="103" y="86"/>
                      </a:lnTo>
                      <a:lnTo>
                        <a:pt x="107" y="86"/>
                      </a:lnTo>
                      <a:lnTo>
                        <a:pt x="107" y="84"/>
                      </a:lnTo>
                      <a:lnTo>
                        <a:pt x="107" y="84"/>
                      </a:lnTo>
                      <a:lnTo>
                        <a:pt x="105" y="82"/>
                      </a:lnTo>
                      <a:lnTo>
                        <a:pt x="103" y="79"/>
                      </a:lnTo>
                      <a:lnTo>
                        <a:pt x="100" y="79"/>
                      </a:lnTo>
                      <a:close/>
                      <a:moveTo>
                        <a:pt x="5235" y="88"/>
                      </a:moveTo>
                      <a:lnTo>
                        <a:pt x="5239" y="86"/>
                      </a:lnTo>
                      <a:lnTo>
                        <a:pt x="5239" y="82"/>
                      </a:lnTo>
                      <a:lnTo>
                        <a:pt x="5239" y="81"/>
                      </a:lnTo>
                      <a:lnTo>
                        <a:pt x="5237" y="82"/>
                      </a:lnTo>
                      <a:lnTo>
                        <a:pt x="5235" y="84"/>
                      </a:lnTo>
                      <a:lnTo>
                        <a:pt x="5235" y="88"/>
                      </a:lnTo>
                      <a:lnTo>
                        <a:pt x="5235" y="88"/>
                      </a:lnTo>
                      <a:lnTo>
                        <a:pt x="5235" y="88"/>
                      </a:lnTo>
                      <a:close/>
                      <a:moveTo>
                        <a:pt x="1907" y="81"/>
                      </a:moveTo>
                      <a:lnTo>
                        <a:pt x="1903" y="82"/>
                      </a:lnTo>
                      <a:lnTo>
                        <a:pt x="1903" y="82"/>
                      </a:lnTo>
                      <a:lnTo>
                        <a:pt x="1901" y="82"/>
                      </a:lnTo>
                      <a:lnTo>
                        <a:pt x="1898" y="84"/>
                      </a:lnTo>
                      <a:lnTo>
                        <a:pt x="1898" y="81"/>
                      </a:lnTo>
                      <a:lnTo>
                        <a:pt x="1896" y="82"/>
                      </a:lnTo>
                      <a:lnTo>
                        <a:pt x="1893" y="84"/>
                      </a:lnTo>
                      <a:lnTo>
                        <a:pt x="1891" y="84"/>
                      </a:lnTo>
                      <a:lnTo>
                        <a:pt x="1889" y="86"/>
                      </a:lnTo>
                      <a:lnTo>
                        <a:pt x="1889" y="88"/>
                      </a:lnTo>
                      <a:lnTo>
                        <a:pt x="1887" y="89"/>
                      </a:lnTo>
                      <a:lnTo>
                        <a:pt x="1886" y="91"/>
                      </a:lnTo>
                      <a:lnTo>
                        <a:pt x="1887" y="93"/>
                      </a:lnTo>
                      <a:lnTo>
                        <a:pt x="1887" y="93"/>
                      </a:lnTo>
                      <a:lnTo>
                        <a:pt x="1886" y="95"/>
                      </a:lnTo>
                      <a:lnTo>
                        <a:pt x="1884" y="95"/>
                      </a:lnTo>
                      <a:lnTo>
                        <a:pt x="1880" y="96"/>
                      </a:lnTo>
                      <a:lnTo>
                        <a:pt x="1880" y="102"/>
                      </a:lnTo>
                      <a:lnTo>
                        <a:pt x="1880" y="102"/>
                      </a:lnTo>
                      <a:lnTo>
                        <a:pt x="1880" y="102"/>
                      </a:lnTo>
                      <a:lnTo>
                        <a:pt x="1880" y="103"/>
                      </a:lnTo>
                      <a:lnTo>
                        <a:pt x="1880" y="103"/>
                      </a:lnTo>
                      <a:lnTo>
                        <a:pt x="1880" y="105"/>
                      </a:lnTo>
                      <a:lnTo>
                        <a:pt x="1880" y="105"/>
                      </a:lnTo>
                      <a:lnTo>
                        <a:pt x="1880" y="109"/>
                      </a:lnTo>
                      <a:lnTo>
                        <a:pt x="1879" y="109"/>
                      </a:lnTo>
                      <a:lnTo>
                        <a:pt x="1879" y="112"/>
                      </a:lnTo>
                      <a:lnTo>
                        <a:pt x="1880" y="112"/>
                      </a:lnTo>
                      <a:lnTo>
                        <a:pt x="1879" y="123"/>
                      </a:lnTo>
                      <a:lnTo>
                        <a:pt x="1877" y="123"/>
                      </a:lnTo>
                      <a:lnTo>
                        <a:pt x="1877" y="123"/>
                      </a:lnTo>
                      <a:lnTo>
                        <a:pt x="1875" y="124"/>
                      </a:lnTo>
                      <a:lnTo>
                        <a:pt x="1875" y="124"/>
                      </a:lnTo>
                      <a:lnTo>
                        <a:pt x="1875" y="128"/>
                      </a:lnTo>
                      <a:lnTo>
                        <a:pt x="1879" y="128"/>
                      </a:lnTo>
                      <a:lnTo>
                        <a:pt x="1882" y="130"/>
                      </a:lnTo>
                      <a:lnTo>
                        <a:pt x="1882" y="131"/>
                      </a:lnTo>
                      <a:lnTo>
                        <a:pt x="1880" y="131"/>
                      </a:lnTo>
                      <a:lnTo>
                        <a:pt x="1879" y="133"/>
                      </a:lnTo>
                      <a:lnTo>
                        <a:pt x="1879" y="135"/>
                      </a:lnTo>
                      <a:lnTo>
                        <a:pt x="1877" y="135"/>
                      </a:lnTo>
                      <a:lnTo>
                        <a:pt x="1875" y="133"/>
                      </a:lnTo>
                      <a:lnTo>
                        <a:pt x="1873" y="133"/>
                      </a:lnTo>
                      <a:lnTo>
                        <a:pt x="1872" y="133"/>
                      </a:lnTo>
                      <a:lnTo>
                        <a:pt x="1870" y="135"/>
                      </a:lnTo>
                      <a:lnTo>
                        <a:pt x="1868" y="135"/>
                      </a:lnTo>
                      <a:lnTo>
                        <a:pt x="1870" y="137"/>
                      </a:lnTo>
                      <a:lnTo>
                        <a:pt x="1870" y="138"/>
                      </a:lnTo>
                      <a:lnTo>
                        <a:pt x="1872" y="140"/>
                      </a:lnTo>
                      <a:lnTo>
                        <a:pt x="1868" y="138"/>
                      </a:lnTo>
                      <a:lnTo>
                        <a:pt x="1868" y="140"/>
                      </a:lnTo>
                      <a:lnTo>
                        <a:pt x="1868" y="140"/>
                      </a:lnTo>
                      <a:lnTo>
                        <a:pt x="1866" y="140"/>
                      </a:lnTo>
                      <a:lnTo>
                        <a:pt x="1866" y="138"/>
                      </a:lnTo>
                      <a:lnTo>
                        <a:pt x="1863" y="138"/>
                      </a:lnTo>
                      <a:lnTo>
                        <a:pt x="1863" y="140"/>
                      </a:lnTo>
                      <a:lnTo>
                        <a:pt x="1863" y="140"/>
                      </a:lnTo>
                      <a:lnTo>
                        <a:pt x="1863" y="143"/>
                      </a:lnTo>
                      <a:lnTo>
                        <a:pt x="1866" y="143"/>
                      </a:lnTo>
                      <a:lnTo>
                        <a:pt x="1868" y="143"/>
                      </a:lnTo>
                      <a:lnTo>
                        <a:pt x="1872" y="143"/>
                      </a:lnTo>
                      <a:lnTo>
                        <a:pt x="1872" y="145"/>
                      </a:lnTo>
                      <a:lnTo>
                        <a:pt x="1872" y="145"/>
                      </a:lnTo>
                      <a:lnTo>
                        <a:pt x="1872" y="145"/>
                      </a:lnTo>
                      <a:lnTo>
                        <a:pt x="1870" y="147"/>
                      </a:lnTo>
                      <a:lnTo>
                        <a:pt x="1870" y="147"/>
                      </a:lnTo>
                      <a:lnTo>
                        <a:pt x="1870" y="147"/>
                      </a:lnTo>
                      <a:lnTo>
                        <a:pt x="1870" y="145"/>
                      </a:lnTo>
                      <a:lnTo>
                        <a:pt x="1866" y="145"/>
                      </a:lnTo>
                      <a:lnTo>
                        <a:pt x="1866" y="150"/>
                      </a:lnTo>
                      <a:lnTo>
                        <a:pt x="1863" y="152"/>
                      </a:lnTo>
                      <a:lnTo>
                        <a:pt x="1861" y="154"/>
                      </a:lnTo>
                      <a:lnTo>
                        <a:pt x="1859" y="156"/>
                      </a:lnTo>
                      <a:lnTo>
                        <a:pt x="1858" y="156"/>
                      </a:lnTo>
                      <a:lnTo>
                        <a:pt x="1859" y="163"/>
                      </a:lnTo>
                      <a:lnTo>
                        <a:pt x="1863" y="163"/>
                      </a:lnTo>
                      <a:lnTo>
                        <a:pt x="1863" y="164"/>
                      </a:lnTo>
                      <a:lnTo>
                        <a:pt x="1868" y="163"/>
                      </a:lnTo>
                      <a:lnTo>
                        <a:pt x="1868" y="159"/>
                      </a:lnTo>
                      <a:lnTo>
                        <a:pt x="1875" y="161"/>
                      </a:lnTo>
                      <a:lnTo>
                        <a:pt x="1875" y="159"/>
                      </a:lnTo>
                      <a:lnTo>
                        <a:pt x="1880" y="159"/>
                      </a:lnTo>
                      <a:lnTo>
                        <a:pt x="1880" y="161"/>
                      </a:lnTo>
                      <a:lnTo>
                        <a:pt x="1882" y="161"/>
                      </a:lnTo>
                      <a:lnTo>
                        <a:pt x="1884" y="161"/>
                      </a:lnTo>
                      <a:lnTo>
                        <a:pt x="1884" y="159"/>
                      </a:lnTo>
                      <a:lnTo>
                        <a:pt x="1886" y="159"/>
                      </a:lnTo>
                      <a:lnTo>
                        <a:pt x="1886" y="161"/>
                      </a:lnTo>
                      <a:lnTo>
                        <a:pt x="1887" y="161"/>
                      </a:lnTo>
                      <a:lnTo>
                        <a:pt x="1887" y="159"/>
                      </a:lnTo>
                      <a:lnTo>
                        <a:pt x="1889" y="159"/>
                      </a:lnTo>
                      <a:lnTo>
                        <a:pt x="1889" y="161"/>
                      </a:lnTo>
                      <a:lnTo>
                        <a:pt x="1893" y="161"/>
                      </a:lnTo>
                      <a:lnTo>
                        <a:pt x="1893" y="163"/>
                      </a:lnTo>
                      <a:lnTo>
                        <a:pt x="1894" y="163"/>
                      </a:lnTo>
                      <a:lnTo>
                        <a:pt x="1894" y="163"/>
                      </a:lnTo>
                      <a:lnTo>
                        <a:pt x="1894" y="163"/>
                      </a:lnTo>
                      <a:lnTo>
                        <a:pt x="1898" y="163"/>
                      </a:lnTo>
                      <a:lnTo>
                        <a:pt x="1900" y="161"/>
                      </a:lnTo>
                      <a:lnTo>
                        <a:pt x="1900" y="161"/>
                      </a:lnTo>
                      <a:lnTo>
                        <a:pt x="1900" y="159"/>
                      </a:lnTo>
                      <a:lnTo>
                        <a:pt x="1900" y="159"/>
                      </a:lnTo>
                      <a:lnTo>
                        <a:pt x="1900" y="159"/>
                      </a:lnTo>
                      <a:lnTo>
                        <a:pt x="1901" y="159"/>
                      </a:lnTo>
                      <a:lnTo>
                        <a:pt x="1901" y="163"/>
                      </a:lnTo>
                      <a:lnTo>
                        <a:pt x="1908" y="161"/>
                      </a:lnTo>
                      <a:lnTo>
                        <a:pt x="1908" y="163"/>
                      </a:lnTo>
                      <a:lnTo>
                        <a:pt x="1910" y="163"/>
                      </a:lnTo>
                      <a:lnTo>
                        <a:pt x="1910" y="161"/>
                      </a:lnTo>
                      <a:lnTo>
                        <a:pt x="1915" y="161"/>
                      </a:lnTo>
                      <a:lnTo>
                        <a:pt x="1917" y="159"/>
                      </a:lnTo>
                      <a:lnTo>
                        <a:pt x="1922" y="159"/>
                      </a:lnTo>
                      <a:lnTo>
                        <a:pt x="1922" y="161"/>
                      </a:lnTo>
                      <a:lnTo>
                        <a:pt x="1922" y="163"/>
                      </a:lnTo>
                      <a:lnTo>
                        <a:pt x="1920" y="164"/>
                      </a:lnTo>
                      <a:lnTo>
                        <a:pt x="1920" y="166"/>
                      </a:lnTo>
                      <a:lnTo>
                        <a:pt x="1924" y="164"/>
                      </a:lnTo>
                      <a:lnTo>
                        <a:pt x="1926" y="164"/>
                      </a:lnTo>
                      <a:lnTo>
                        <a:pt x="1927" y="163"/>
                      </a:lnTo>
                      <a:lnTo>
                        <a:pt x="1927" y="161"/>
                      </a:lnTo>
                      <a:lnTo>
                        <a:pt x="1929" y="159"/>
                      </a:lnTo>
                      <a:lnTo>
                        <a:pt x="1929" y="159"/>
                      </a:lnTo>
                      <a:lnTo>
                        <a:pt x="1933" y="159"/>
                      </a:lnTo>
                      <a:lnTo>
                        <a:pt x="1933" y="161"/>
                      </a:lnTo>
                      <a:lnTo>
                        <a:pt x="1931" y="163"/>
                      </a:lnTo>
                      <a:lnTo>
                        <a:pt x="1929" y="164"/>
                      </a:lnTo>
                      <a:lnTo>
                        <a:pt x="1927" y="166"/>
                      </a:lnTo>
                      <a:lnTo>
                        <a:pt x="1926" y="166"/>
                      </a:lnTo>
                      <a:lnTo>
                        <a:pt x="1926" y="171"/>
                      </a:lnTo>
                      <a:lnTo>
                        <a:pt x="1922" y="173"/>
                      </a:lnTo>
                      <a:lnTo>
                        <a:pt x="1920" y="175"/>
                      </a:lnTo>
                      <a:lnTo>
                        <a:pt x="1920" y="177"/>
                      </a:lnTo>
                      <a:lnTo>
                        <a:pt x="1924" y="177"/>
                      </a:lnTo>
                      <a:lnTo>
                        <a:pt x="1927" y="175"/>
                      </a:lnTo>
                      <a:lnTo>
                        <a:pt x="1929" y="171"/>
                      </a:lnTo>
                      <a:lnTo>
                        <a:pt x="1931" y="171"/>
                      </a:lnTo>
                      <a:lnTo>
                        <a:pt x="1931" y="168"/>
                      </a:lnTo>
                      <a:lnTo>
                        <a:pt x="1933" y="166"/>
                      </a:lnTo>
                      <a:lnTo>
                        <a:pt x="1934" y="164"/>
                      </a:lnTo>
                      <a:lnTo>
                        <a:pt x="1938" y="164"/>
                      </a:lnTo>
                      <a:lnTo>
                        <a:pt x="1940" y="163"/>
                      </a:lnTo>
                      <a:lnTo>
                        <a:pt x="1940" y="161"/>
                      </a:lnTo>
                      <a:lnTo>
                        <a:pt x="1941" y="159"/>
                      </a:lnTo>
                      <a:lnTo>
                        <a:pt x="1943" y="159"/>
                      </a:lnTo>
                      <a:lnTo>
                        <a:pt x="1943" y="161"/>
                      </a:lnTo>
                      <a:lnTo>
                        <a:pt x="1945" y="163"/>
                      </a:lnTo>
                      <a:lnTo>
                        <a:pt x="1947" y="164"/>
                      </a:lnTo>
                      <a:lnTo>
                        <a:pt x="1947" y="168"/>
                      </a:lnTo>
                      <a:lnTo>
                        <a:pt x="1947" y="170"/>
                      </a:lnTo>
                      <a:lnTo>
                        <a:pt x="1947" y="170"/>
                      </a:lnTo>
                      <a:lnTo>
                        <a:pt x="1947" y="170"/>
                      </a:lnTo>
                      <a:lnTo>
                        <a:pt x="1943" y="170"/>
                      </a:lnTo>
                      <a:lnTo>
                        <a:pt x="1943" y="177"/>
                      </a:lnTo>
                      <a:lnTo>
                        <a:pt x="1943" y="177"/>
                      </a:lnTo>
                      <a:lnTo>
                        <a:pt x="1943" y="178"/>
                      </a:lnTo>
                      <a:lnTo>
                        <a:pt x="1945" y="178"/>
                      </a:lnTo>
                      <a:lnTo>
                        <a:pt x="1945" y="177"/>
                      </a:lnTo>
                      <a:lnTo>
                        <a:pt x="1947" y="175"/>
                      </a:lnTo>
                      <a:lnTo>
                        <a:pt x="1948" y="171"/>
                      </a:lnTo>
                      <a:lnTo>
                        <a:pt x="1950" y="171"/>
                      </a:lnTo>
                      <a:lnTo>
                        <a:pt x="1952" y="173"/>
                      </a:lnTo>
                      <a:lnTo>
                        <a:pt x="1954" y="173"/>
                      </a:lnTo>
                      <a:lnTo>
                        <a:pt x="1954" y="175"/>
                      </a:lnTo>
                      <a:lnTo>
                        <a:pt x="1952" y="178"/>
                      </a:lnTo>
                      <a:lnTo>
                        <a:pt x="1952" y="180"/>
                      </a:lnTo>
                      <a:lnTo>
                        <a:pt x="1954" y="180"/>
                      </a:lnTo>
                      <a:lnTo>
                        <a:pt x="1954" y="180"/>
                      </a:lnTo>
                      <a:lnTo>
                        <a:pt x="1954" y="180"/>
                      </a:lnTo>
                      <a:lnTo>
                        <a:pt x="1957" y="180"/>
                      </a:lnTo>
                      <a:lnTo>
                        <a:pt x="1961" y="178"/>
                      </a:lnTo>
                      <a:lnTo>
                        <a:pt x="1961" y="177"/>
                      </a:lnTo>
                      <a:lnTo>
                        <a:pt x="1962" y="173"/>
                      </a:lnTo>
                      <a:lnTo>
                        <a:pt x="1962" y="173"/>
                      </a:lnTo>
                      <a:lnTo>
                        <a:pt x="1962" y="168"/>
                      </a:lnTo>
                      <a:lnTo>
                        <a:pt x="1964" y="168"/>
                      </a:lnTo>
                      <a:lnTo>
                        <a:pt x="1964" y="166"/>
                      </a:lnTo>
                      <a:lnTo>
                        <a:pt x="1964" y="166"/>
                      </a:lnTo>
                      <a:lnTo>
                        <a:pt x="1966" y="164"/>
                      </a:lnTo>
                      <a:lnTo>
                        <a:pt x="1966" y="163"/>
                      </a:lnTo>
                      <a:lnTo>
                        <a:pt x="1966" y="161"/>
                      </a:lnTo>
                      <a:lnTo>
                        <a:pt x="1964" y="163"/>
                      </a:lnTo>
                      <a:lnTo>
                        <a:pt x="1962" y="163"/>
                      </a:lnTo>
                      <a:lnTo>
                        <a:pt x="1962" y="163"/>
                      </a:lnTo>
                      <a:lnTo>
                        <a:pt x="1964" y="164"/>
                      </a:lnTo>
                      <a:lnTo>
                        <a:pt x="1962" y="166"/>
                      </a:lnTo>
                      <a:lnTo>
                        <a:pt x="1962" y="166"/>
                      </a:lnTo>
                      <a:lnTo>
                        <a:pt x="1962" y="168"/>
                      </a:lnTo>
                      <a:lnTo>
                        <a:pt x="1959" y="168"/>
                      </a:lnTo>
                      <a:lnTo>
                        <a:pt x="1957" y="159"/>
                      </a:lnTo>
                      <a:lnTo>
                        <a:pt x="1959" y="159"/>
                      </a:lnTo>
                      <a:lnTo>
                        <a:pt x="1961" y="156"/>
                      </a:lnTo>
                      <a:lnTo>
                        <a:pt x="1962" y="150"/>
                      </a:lnTo>
                      <a:lnTo>
                        <a:pt x="1961" y="152"/>
                      </a:lnTo>
                      <a:lnTo>
                        <a:pt x="1961" y="152"/>
                      </a:lnTo>
                      <a:lnTo>
                        <a:pt x="1961" y="152"/>
                      </a:lnTo>
                      <a:lnTo>
                        <a:pt x="1961" y="152"/>
                      </a:lnTo>
                      <a:lnTo>
                        <a:pt x="1959" y="154"/>
                      </a:lnTo>
                      <a:lnTo>
                        <a:pt x="1957" y="156"/>
                      </a:lnTo>
                      <a:lnTo>
                        <a:pt x="1955" y="159"/>
                      </a:lnTo>
                      <a:lnTo>
                        <a:pt x="1955" y="166"/>
                      </a:lnTo>
                      <a:lnTo>
                        <a:pt x="1954" y="164"/>
                      </a:lnTo>
                      <a:lnTo>
                        <a:pt x="1948" y="164"/>
                      </a:lnTo>
                      <a:lnTo>
                        <a:pt x="1948" y="163"/>
                      </a:lnTo>
                      <a:lnTo>
                        <a:pt x="1947" y="163"/>
                      </a:lnTo>
                      <a:lnTo>
                        <a:pt x="1947" y="159"/>
                      </a:lnTo>
                      <a:lnTo>
                        <a:pt x="1950" y="159"/>
                      </a:lnTo>
                      <a:lnTo>
                        <a:pt x="1952" y="159"/>
                      </a:lnTo>
                      <a:lnTo>
                        <a:pt x="1952" y="156"/>
                      </a:lnTo>
                      <a:lnTo>
                        <a:pt x="1950" y="156"/>
                      </a:lnTo>
                      <a:lnTo>
                        <a:pt x="1950" y="156"/>
                      </a:lnTo>
                      <a:lnTo>
                        <a:pt x="1948" y="154"/>
                      </a:lnTo>
                      <a:lnTo>
                        <a:pt x="1948" y="150"/>
                      </a:lnTo>
                      <a:lnTo>
                        <a:pt x="1950" y="150"/>
                      </a:lnTo>
                      <a:lnTo>
                        <a:pt x="1952" y="149"/>
                      </a:lnTo>
                      <a:lnTo>
                        <a:pt x="1954" y="147"/>
                      </a:lnTo>
                      <a:lnTo>
                        <a:pt x="1955" y="145"/>
                      </a:lnTo>
                      <a:lnTo>
                        <a:pt x="1955" y="142"/>
                      </a:lnTo>
                      <a:lnTo>
                        <a:pt x="1952" y="145"/>
                      </a:lnTo>
                      <a:lnTo>
                        <a:pt x="1952" y="143"/>
                      </a:lnTo>
                      <a:lnTo>
                        <a:pt x="1950" y="143"/>
                      </a:lnTo>
                      <a:lnTo>
                        <a:pt x="1950" y="147"/>
                      </a:lnTo>
                      <a:lnTo>
                        <a:pt x="1947" y="145"/>
                      </a:lnTo>
                      <a:lnTo>
                        <a:pt x="1947" y="147"/>
                      </a:lnTo>
                      <a:lnTo>
                        <a:pt x="1943" y="147"/>
                      </a:lnTo>
                      <a:lnTo>
                        <a:pt x="1943" y="147"/>
                      </a:lnTo>
                      <a:lnTo>
                        <a:pt x="1941" y="149"/>
                      </a:lnTo>
                      <a:lnTo>
                        <a:pt x="1941" y="149"/>
                      </a:lnTo>
                      <a:lnTo>
                        <a:pt x="1941" y="147"/>
                      </a:lnTo>
                      <a:lnTo>
                        <a:pt x="1938" y="147"/>
                      </a:lnTo>
                      <a:lnTo>
                        <a:pt x="1940" y="145"/>
                      </a:lnTo>
                      <a:lnTo>
                        <a:pt x="1940" y="143"/>
                      </a:lnTo>
                      <a:lnTo>
                        <a:pt x="1941" y="142"/>
                      </a:lnTo>
                      <a:lnTo>
                        <a:pt x="1941" y="140"/>
                      </a:lnTo>
                      <a:lnTo>
                        <a:pt x="1941" y="140"/>
                      </a:lnTo>
                      <a:lnTo>
                        <a:pt x="1940" y="142"/>
                      </a:lnTo>
                      <a:lnTo>
                        <a:pt x="1940" y="142"/>
                      </a:lnTo>
                      <a:lnTo>
                        <a:pt x="1936" y="142"/>
                      </a:lnTo>
                      <a:lnTo>
                        <a:pt x="1938" y="138"/>
                      </a:lnTo>
                      <a:lnTo>
                        <a:pt x="1934" y="138"/>
                      </a:lnTo>
                      <a:lnTo>
                        <a:pt x="1934" y="138"/>
                      </a:lnTo>
                      <a:lnTo>
                        <a:pt x="1933" y="137"/>
                      </a:lnTo>
                      <a:lnTo>
                        <a:pt x="1934" y="137"/>
                      </a:lnTo>
                      <a:lnTo>
                        <a:pt x="1936" y="135"/>
                      </a:lnTo>
                      <a:lnTo>
                        <a:pt x="1938" y="131"/>
                      </a:lnTo>
                      <a:lnTo>
                        <a:pt x="1940" y="128"/>
                      </a:lnTo>
                      <a:lnTo>
                        <a:pt x="1936" y="126"/>
                      </a:lnTo>
                      <a:lnTo>
                        <a:pt x="1934" y="123"/>
                      </a:lnTo>
                      <a:lnTo>
                        <a:pt x="1933" y="123"/>
                      </a:lnTo>
                      <a:lnTo>
                        <a:pt x="1931" y="126"/>
                      </a:lnTo>
                      <a:lnTo>
                        <a:pt x="1926" y="126"/>
                      </a:lnTo>
                      <a:lnTo>
                        <a:pt x="1926" y="126"/>
                      </a:lnTo>
                      <a:lnTo>
                        <a:pt x="1926" y="124"/>
                      </a:lnTo>
                      <a:lnTo>
                        <a:pt x="1926" y="124"/>
                      </a:lnTo>
                      <a:lnTo>
                        <a:pt x="1926" y="123"/>
                      </a:lnTo>
                      <a:lnTo>
                        <a:pt x="1926" y="123"/>
                      </a:lnTo>
                      <a:lnTo>
                        <a:pt x="1924" y="124"/>
                      </a:lnTo>
                      <a:lnTo>
                        <a:pt x="1922" y="126"/>
                      </a:lnTo>
                      <a:lnTo>
                        <a:pt x="1922" y="126"/>
                      </a:lnTo>
                      <a:lnTo>
                        <a:pt x="1917" y="126"/>
                      </a:lnTo>
                      <a:lnTo>
                        <a:pt x="1917" y="130"/>
                      </a:lnTo>
                      <a:lnTo>
                        <a:pt x="1917" y="130"/>
                      </a:lnTo>
                      <a:lnTo>
                        <a:pt x="1915" y="130"/>
                      </a:lnTo>
                      <a:lnTo>
                        <a:pt x="1915" y="131"/>
                      </a:lnTo>
                      <a:lnTo>
                        <a:pt x="1915" y="131"/>
                      </a:lnTo>
                      <a:lnTo>
                        <a:pt x="1914" y="126"/>
                      </a:lnTo>
                      <a:lnTo>
                        <a:pt x="1908" y="128"/>
                      </a:lnTo>
                      <a:lnTo>
                        <a:pt x="1908" y="130"/>
                      </a:lnTo>
                      <a:lnTo>
                        <a:pt x="1908" y="130"/>
                      </a:lnTo>
                      <a:lnTo>
                        <a:pt x="1908" y="124"/>
                      </a:lnTo>
                      <a:lnTo>
                        <a:pt x="1905" y="124"/>
                      </a:lnTo>
                      <a:lnTo>
                        <a:pt x="1905" y="126"/>
                      </a:lnTo>
                      <a:lnTo>
                        <a:pt x="1901" y="126"/>
                      </a:lnTo>
                      <a:lnTo>
                        <a:pt x="1903" y="124"/>
                      </a:lnTo>
                      <a:lnTo>
                        <a:pt x="1907" y="123"/>
                      </a:lnTo>
                      <a:lnTo>
                        <a:pt x="1908" y="121"/>
                      </a:lnTo>
                      <a:lnTo>
                        <a:pt x="1908" y="119"/>
                      </a:lnTo>
                      <a:lnTo>
                        <a:pt x="1908" y="119"/>
                      </a:lnTo>
                      <a:lnTo>
                        <a:pt x="1908" y="119"/>
                      </a:lnTo>
                      <a:lnTo>
                        <a:pt x="1907" y="117"/>
                      </a:lnTo>
                      <a:lnTo>
                        <a:pt x="1905" y="116"/>
                      </a:lnTo>
                      <a:lnTo>
                        <a:pt x="1901" y="116"/>
                      </a:lnTo>
                      <a:lnTo>
                        <a:pt x="1901" y="114"/>
                      </a:lnTo>
                      <a:lnTo>
                        <a:pt x="1900" y="114"/>
                      </a:lnTo>
                      <a:lnTo>
                        <a:pt x="1900" y="117"/>
                      </a:lnTo>
                      <a:lnTo>
                        <a:pt x="1898" y="116"/>
                      </a:lnTo>
                      <a:lnTo>
                        <a:pt x="1898" y="117"/>
                      </a:lnTo>
                      <a:lnTo>
                        <a:pt x="1896" y="117"/>
                      </a:lnTo>
                      <a:lnTo>
                        <a:pt x="1896" y="121"/>
                      </a:lnTo>
                      <a:lnTo>
                        <a:pt x="1893" y="121"/>
                      </a:lnTo>
                      <a:lnTo>
                        <a:pt x="1893" y="124"/>
                      </a:lnTo>
                      <a:lnTo>
                        <a:pt x="1891" y="124"/>
                      </a:lnTo>
                      <a:lnTo>
                        <a:pt x="1891" y="124"/>
                      </a:lnTo>
                      <a:lnTo>
                        <a:pt x="1891" y="126"/>
                      </a:lnTo>
                      <a:lnTo>
                        <a:pt x="1889" y="126"/>
                      </a:lnTo>
                      <a:lnTo>
                        <a:pt x="1889" y="123"/>
                      </a:lnTo>
                      <a:lnTo>
                        <a:pt x="1893" y="123"/>
                      </a:lnTo>
                      <a:lnTo>
                        <a:pt x="1891" y="119"/>
                      </a:lnTo>
                      <a:lnTo>
                        <a:pt x="1889" y="119"/>
                      </a:lnTo>
                      <a:lnTo>
                        <a:pt x="1891" y="117"/>
                      </a:lnTo>
                      <a:lnTo>
                        <a:pt x="1891" y="116"/>
                      </a:lnTo>
                      <a:lnTo>
                        <a:pt x="1889" y="116"/>
                      </a:lnTo>
                      <a:lnTo>
                        <a:pt x="1889" y="114"/>
                      </a:lnTo>
                      <a:lnTo>
                        <a:pt x="1891" y="114"/>
                      </a:lnTo>
                      <a:lnTo>
                        <a:pt x="1891" y="110"/>
                      </a:lnTo>
                      <a:lnTo>
                        <a:pt x="1896" y="107"/>
                      </a:lnTo>
                      <a:lnTo>
                        <a:pt x="1896" y="96"/>
                      </a:lnTo>
                      <a:lnTo>
                        <a:pt x="1898" y="98"/>
                      </a:lnTo>
                      <a:lnTo>
                        <a:pt x="1898" y="96"/>
                      </a:lnTo>
                      <a:lnTo>
                        <a:pt x="1901" y="96"/>
                      </a:lnTo>
                      <a:lnTo>
                        <a:pt x="1903" y="93"/>
                      </a:lnTo>
                      <a:lnTo>
                        <a:pt x="1903" y="91"/>
                      </a:lnTo>
                      <a:lnTo>
                        <a:pt x="1900" y="91"/>
                      </a:lnTo>
                      <a:lnTo>
                        <a:pt x="1900" y="88"/>
                      </a:lnTo>
                      <a:lnTo>
                        <a:pt x="1903" y="88"/>
                      </a:lnTo>
                      <a:lnTo>
                        <a:pt x="1903" y="86"/>
                      </a:lnTo>
                      <a:lnTo>
                        <a:pt x="1905" y="86"/>
                      </a:lnTo>
                      <a:lnTo>
                        <a:pt x="1907" y="84"/>
                      </a:lnTo>
                      <a:lnTo>
                        <a:pt x="1907" y="81"/>
                      </a:lnTo>
                      <a:close/>
                      <a:moveTo>
                        <a:pt x="5301" y="91"/>
                      </a:moveTo>
                      <a:lnTo>
                        <a:pt x="5308" y="91"/>
                      </a:lnTo>
                      <a:lnTo>
                        <a:pt x="5308" y="88"/>
                      </a:lnTo>
                      <a:lnTo>
                        <a:pt x="5308" y="88"/>
                      </a:lnTo>
                      <a:lnTo>
                        <a:pt x="5307" y="86"/>
                      </a:lnTo>
                      <a:lnTo>
                        <a:pt x="5303" y="86"/>
                      </a:lnTo>
                      <a:lnTo>
                        <a:pt x="5301" y="84"/>
                      </a:lnTo>
                      <a:lnTo>
                        <a:pt x="5301" y="91"/>
                      </a:lnTo>
                      <a:close/>
                      <a:moveTo>
                        <a:pt x="5314" y="86"/>
                      </a:moveTo>
                      <a:lnTo>
                        <a:pt x="5314" y="88"/>
                      </a:lnTo>
                      <a:lnTo>
                        <a:pt x="5312" y="88"/>
                      </a:lnTo>
                      <a:lnTo>
                        <a:pt x="5310" y="88"/>
                      </a:lnTo>
                      <a:lnTo>
                        <a:pt x="5310" y="89"/>
                      </a:lnTo>
                      <a:lnTo>
                        <a:pt x="5314" y="89"/>
                      </a:lnTo>
                      <a:lnTo>
                        <a:pt x="5314" y="88"/>
                      </a:lnTo>
                      <a:lnTo>
                        <a:pt x="5315" y="88"/>
                      </a:lnTo>
                      <a:lnTo>
                        <a:pt x="5315" y="86"/>
                      </a:lnTo>
                      <a:lnTo>
                        <a:pt x="5315" y="86"/>
                      </a:lnTo>
                      <a:lnTo>
                        <a:pt x="5314" y="86"/>
                      </a:lnTo>
                      <a:close/>
                      <a:moveTo>
                        <a:pt x="2760" y="93"/>
                      </a:moveTo>
                      <a:lnTo>
                        <a:pt x="2760" y="91"/>
                      </a:lnTo>
                      <a:lnTo>
                        <a:pt x="2760" y="91"/>
                      </a:lnTo>
                      <a:lnTo>
                        <a:pt x="2760" y="91"/>
                      </a:lnTo>
                      <a:lnTo>
                        <a:pt x="2760" y="89"/>
                      </a:lnTo>
                      <a:lnTo>
                        <a:pt x="2753" y="88"/>
                      </a:lnTo>
                      <a:lnTo>
                        <a:pt x="2753" y="89"/>
                      </a:lnTo>
                      <a:lnTo>
                        <a:pt x="2755" y="91"/>
                      </a:lnTo>
                      <a:lnTo>
                        <a:pt x="2755" y="93"/>
                      </a:lnTo>
                      <a:lnTo>
                        <a:pt x="2760" y="93"/>
                      </a:lnTo>
                      <a:close/>
                      <a:moveTo>
                        <a:pt x="5256" y="93"/>
                      </a:moveTo>
                      <a:lnTo>
                        <a:pt x="5258" y="95"/>
                      </a:lnTo>
                      <a:lnTo>
                        <a:pt x="5258" y="95"/>
                      </a:lnTo>
                      <a:lnTo>
                        <a:pt x="5258" y="95"/>
                      </a:lnTo>
                      <a:lnTo>
                        <a:pt x="5258" y="96"/>
                      </a:lnTo>
                      <a:lnTo>
                        <a:pt x="5261" y="96"/>
                      </a:lnTo>
                      <a:lnTo>
                        <a:pt x="5261" y="95"/>
                      </a:lnTo>
                      <a:lnTo>
                        <a:pt x="5261" y="95"/>
                      </a:lnTo>
                      <a:lnTo>
                        <a:pt x="5260" y="93"/>
                      </a:lnTo>
                      <a:lnTo>
                        <a:pt x="5260" y="93"/>
                      </a:lnTo>
                      <a:lnTo>
                        <a:pt x="5256" y="93"/>
                      </a:lnTo>
                      <a:close/>
                      <a:moveTo>
                        <a:pt x="1907" y="100"/>
                      </a:moveTo>
                      <a:lnTo>
                        <a:pt x="1907" y="98"/>
                      </a:lnTo>
                      <a:lnTo>
                        <a:pt x="1905" y="98"/>
                      </a:lnTo>
                      <a:lnTo>
                        <a:pt x="1905" y="98"/>
                      </a:lnTo>
                      <a:lnTo>
                        <a:pt x="1905" y="98"/>
                      </a:lnTo>
                      <a:lnTo>
                        <a:pt x="1907" y="100"/>
                      </a:lnTo>
                      <a:close/>
                      <a:moveTo>
                        <a:pt x="866" y="100"/>
                      </a:moveTo>
                      <a:lnTo>
                        <a:pt x="863" y="100"/>
                      </a:lnTo>
                      <a:lnTo>
                        <a:pt x="861" y="100"/>
                      </a:lnTo>
                      <a:lnTo>
                        <a:pt x="861" y="103"/>
                      </a:lnTo>
                      <a:lnTo>
                        <a:pt x="861" y="105"/>
                      </a:lnTo>
                      <a:lnTo>
                        <a:pt x="863" y="107"/>
                      </a:lnTo>
                      <a:lnTo>
                        <a:pt x="863" y="109"/>
                      </a:lnTo>
                      <a:lnTo>
                        <a:pt x="863" y="109"/>
                      </a:lnTo>
                      <a:lnTo>
                        <a:pt x="863" y="110"/>
                      </a:lnTo>
                      <a:lnTo>
                        <a:pt x="864" y="114"/>
                      </a:lnTo>
                      <a:lnTo>
                        <a:pt x="864" y="116"/>
                      </a:lnTo>
                      <a:lnTo>
                        <a:pt x="866" y="117"/>
                      </a:lnTo>
                      <a:lnTo>
                        <a:pt x="866" y="117"/>
                      </a:lnTo>
                      <a:lnTo>
                        <a:pt x="871" y="117"/>
                      </a:lnTo>
                      <a:lnTo>
                        <a:pt x="871" y="114"/>
                      </a:lnTo>
                      <a:lnTo>
                        <a:pt x="871" y="114"/>
                      </a:lnTo>
                      <a:lnTo>
                        <a:pt x="871" y="116"/>
                      </a:lnTo>
                      <a:lnTo>
                        <a:pt x="871" y="116"/>
                      </a:lnTo>
                      <a:lnTo>
                        <a:pt x="873" y="117"/>
                      </a:lnTo>
                      <a:lnTo>
                        <a:pt x="875" y="117"/>
                      </a:lnTo>
                      <a:lnTo>
                        <a:pt x="877" y="117"/>
                      </a:lnTo>
                      <a:lnTo>
                        <a:pt x="877" y="117"/>
                      </a:lnTo>
                      <a:lnTo>
                        <a:pt x="882" y="117"/>
                      </a:lnTo>
                      <a:lnTo>
                        <a:pt x="887" y="117"/>
                      </a:lnTo>
                      <a:lnTo>
                        <a:pt x="887" y="123"/>
                      </a:lnTo>
                      <a:lnTo>
                        <a:pt x="885" y="123"/>
                      </a:lnTo>
                      <a:lnTo>
                        <a:pt x="884" y="126"/>
                      </a:lnTo>
                      <a:lnTo>
                        <a:pt x="885" y="126"/>
                      </a:lnTo>
                      <a:lnTo>
                        <a:pt x="885" y="126"/>
                      </a:lnTo>
                      <a:lnTo>
                        <a:pt x="892" y="124"/>
                      </a:lnTo>
                      <a:lnTo>
                        <a:pt x="892" y="126"/>
                      </a:lnTo>
                      <a:lnTo>
                        <a:pt x="896" y="126"/>
                      </a:lnTo>
                      <a:lnTo>
                        <a:pt x="896" y="126"/>
                      </a:lnTo>
                      <a:lnTo>
                        <a:pt x="898" y="128"/>
                      </a:lnTo>
                      <a:lnTo>
                        <a:pt x="898" y="128"/>
                      </a:lnTo>
                      <a:lnTo>
                        <a:pt x="899" y="128"/>
                      </a:lnTo>
                      <a:lnTo>
                        <a:pt x="899" y="130"/>
                      </a:lnTo>
                      <a:lnTo>
                        <a:pt x="899" y="130"/>
                      </a:lnTo>
                      <a:lnTo>
                        <a:pt x="899" y="133"/>
                      </a:lnTo>
                      <a:lnTo>
                        <a:pt x="903" y="133"/>
                      </a:lnTo>
                      <a:lnTo>
                        <a:pt x="903" y="135"/>
                      </a:lnTo>
                      <a:lnTo>
                        <a:pt x="908" y="133"/>
                      </a:lnTo>
                      <a:lnTo>
                        <a:pt x="908" y="137"/>
                      </a:lnTo>
                      <a:lnTo>
                        <a:pt x="908" y="137"/>
                      </a:lnTo>
                      <a:lnTo>
                        <a:pt x="908" y="138"/>
                      </a:lnTo>
                      <a:lnTo>
                        <a:pt x="908" y="140"/>
                      </a:lnTo>
                      <a:lnTo>
                        <a:pt x="908" y="140"/>
                      </a:lnTo>
                      <a:lnTo>
                        <a:pt x="912" y="143"/>
                      </a:lnTo>
                      <a:lnTo>
                        <a:pt x="913" y="143"/>
                      </a:lnTo>
                      <a:lnTo>
                        <a:pt x="915" y="145"/>
                      </a:lnTo>
                      <a:lnTo>
                        <a:pt x="919" y="145"/>
                      </a:lnTo>
                      <a:lnTo>
                        <a:pt x="920" y="147"/>
                      </a:lnTo>
                      <a:lnTo>
                        <a:pt x="933" y="147"/>
                      </a:lnTo>
                      <a:lnTo>
                        <a:pt x="933" y="149"/>
                      </a:lnTo>
                      <a:lnTo>
                        <a:pt x="934" y="149"/>
                      </a:lnTo>
                      <a:lnTo>
                        <a:pt x="934" y="149"/>
                      </a:lnTo>
                      <a:lnTo>
                        <a:pt x="936" y="149"/>
                      </a:lnTo>
                      <a:lnTo>
                        <a:pt x="936" y="149"/>
                      </a:lnTo>
                      <a:lnTo>
                        <a:pt x="936" y="150"/>
                      </a:lnTo>
                      <a:lnTo>
                        <a:pt x="941" y="150"/>
                      </a:lnTo>
                      <a:lnTo>
                        <a:pt x="941" y="147"/>
                      </a:lnTo>
                      <a:lnTo>
                        <a:pt x="940" y="145"/>
                      </a:lnTo>
                      <a:lnTo>
                        <a:pt x="940" y="143"/>
                      </a:lnTo>
                      <a:lnTo>
                        <a:pt x="938" y="142"/>
                      </a:lnTo>
                      <a:lnTo>
                        <a:pt x="936" y="142"/>
                      </a:lnTo>
                      <a:lnTo>
                        <a:pt x="936" y="140"/>
                      </a:lnTo>
                      <a:lnTo>
                        <a:pt x="936" y="140"/>
                      </a:lnTo>
                      <a:lnTo>
                        <a:pt x="934" y="138"/>
                      </a:lnTo>
                      <a:lnTo>
                        <a:pt x="934" y="138"/>
                      </a:lnTo>
                      <a:lnTo>
                        <a:pt x="933" y="137"/>
                      </a:lnTo>
                      <a:lnTo>
                        <a:pt x="933" y="135"/>
                      </a:lnTo>
                      <a:lnTo>
                        <a:pt x="929" y="133"/>
                      </a:lnTo>
                      <a:lnTo>
                        <a:pt x="926" y="128"/>
                      </a:lnTo>
                      <a:lnTo>
                        <a:pt x="908" y="123"/>
                      </a:lnTo>
                      <a:lnTo>
                        <a:pt x="908" y="117"/>
                      </a:lnTo>
                      <a:lnTo>
                        <a:pt x="906" y="116"/>
                      </a:lnTo>
                      <a:lnTo>
                        <a:pt x="905" y="114"/>
                      </a:lnTo>
                      <a:lnTo>
                        <a:pt x="903" y="112"/>
                      </a:lnTo>
                      <a:lnTo>
                        <a:pt x="901" y="110"/>
                      </a:lnTo>
                      <a:lnTo>
                        <a:pt x="899" y="109"/>
                      </a:lnTo>
                      <a:lnTo>
                        <a:pt x="899" y="109"/>
                      </a:lnTo>
                      <a:lnTo>
                        <a:pt x="896" y="107"/>
                      </a:lnTo>
                      <a:lnTo>
                        <a:pt x="892" y="107"/>
                      </a:lnTo>
                      <a:lnTo>
                        <a:pt x="887" y="107"/>
                      </a:lnTo>
                      <a:lnTo>
                        <a:pt x="884" y="107"/>
                      </a:lnTo>
                      <a:lnTo>
                        <a:pt x="884" y="105"/>
                      </a:lnTo>
                      <a:lnTo>
                        <a:pt x="880" y="105"/>
                      </a:lnTo>
                      <a:lnTo>
                        <a:pt x="880" y="105"/>
                      </a:lnTo>
                      <a:lnTo>
                        <a:pt x="871" y="103"/>
                      </a:lnTo>
                      <a:lnTo>
                        <a:pt x="870" y="100"/>
                      </a:lnTo>
                      <a:lnTo>
                        <a:pt x="866" y="100"/>
                      </a:lnTo>
                      <a:lnTo>
                        <a:pt x="866" y="100"/>
                      </a:lnTo>
                      <a:close/>
                      <a:moveTo>
                        <a:pt x="2682" y="109"/>
                      </a:moveTo>
                      <a:lnTo>
                        <a:pt x="2682" y="109"/>
                      </a:lnTo>
                      <a:lnTo>
                        <a:pt x="2682" y="107"/>
                      </a:lnTo>
                      <a:lnTo>
                        <a:pt x="2678" y="107"/>
                      </a:lnTo>
                      <a:lnTo>
                        <a:pt x="2678" y="109"/>
                      </a:lnTo>
                      <a:lnTo>
                        <a:pt x="2680" y="109"/>
                      </a:lnTo>
                      <a:lnTo>
                        <a:pt x="2680" y="109"/>
                      </a:lnTo>
                      <a:lnTo>
                        <a:pt x="2682" y="109"/>
                      </a:lnTo>
                      <a:close/>
                      <a:moveTo>
                        <a:pt x="905" y="112"/>
                      </a:moveTo>
                      <a:lnTo>
                        <a:pt x="905" y="109"/>
                      </a:lnTo>
                      <a:lnTo>
                        <a:pt x="903" y="109"/>
                      </a:lnTo>
                      <a:lnTo>
                        <a:pt x="903" y="110"/>
                      </a:lnTo>
                      <a:lnTo>
                        <a:pt x="903" y="110"/>
                      </a:lnTo>
                      <a:lnTo>
                        <a:pt x="903" y="112"/>
                      </a:lnTo>
                      <a:lnTo>
                        <a:pt x="905" y="112"/>
                      </a:lnTo>
                      <a:close/>
                      <a:moveTo>
                        <a:pt x="4937" y="114"/>
                      </a:moveTo>
                      <a:lnTo>
                        <a:pt x="4937" y="112"/>
                      </a:lnTo>
                      <a:lnTo>
                        <a:pt x="4933" y="114"/>
                      </a:lnTo>
                      <a:lnTo>
                        <a:pt x="4930" y="116"/>
                      </a:lnTo>
                      <a:lnTo>
                        <a:pt x="4924" y="117"/>
                      </a:lnTo>
                      <a:lnTo>
                        <a:pt x="4926" y="121"/>
                      </a:lnTo>
                      <a:lnTo>
                        <a:pt x="4930" y="119"/>
                      </a:lnTo>
                      <a:lnTo>
                        <a:pt x="4933" y="117"/>
                      </a:lnTo>
                      <a:lnTo>
                        <a:pt x="4935" y="116"/>
                      </a:lnTo>
                      <a:lnTo>
                        <a:pt x="4937" y="114"/>
                      </a:lnTo>
                      <a:lnTo>
                        <a:pt x="4937" y="114"/>
                      </a:lnTo>
                      <a:lnTo>
                        <a:pt x="4937" y="114"/>
                      </a:lnTo>
                      <a:close/>
                      <a:moveTo>
                        <a:pt x="915" y="114"/>
                      </a:moveTo>
                      <a:lnTo>
                        <a:pt x="915" y="117"/>
                      </a:lnTo>
                      <a:lnTo>
                        <a:pt x="917" y="121"/>
                      </a:lnTo>
                      <a:lnTo>
                        <a:pt x="919" y="121"/>
                      </a:lnTo>
                      <a:lnTo>
                        <a:pt x="922" y="123"/>
                      </a:lnTo>
                      <a:lnTo>
                        <a:pt x="920" y="119"/>
                      </a:lnTo>
                      <a:lnTo>
                        <a:pt x="919" y="117"/>
                      </a:lnTo>
                      <a:lnTo>
                        <a:pt x="917" y="114"/>
                      </a:lnTo>
                      <a:lnTo>
                        <a:pt x="915" y="114"/>
                      </a:lnTo>
                      <a:close/>
                      <a:moveTo>
                        <a:pt x="1818" y="138"/>
                      </a:moveTo>
                      <a:lnTo>
                        <a:pt x="1818" y="137"/>
                      </a:lnTo>
                      <a:lnTo>
                        <a:pt x="1816" y="137"/>
                      </a:lnTo>
                      <a:lnTo>
                        <a:pt x="1816" y="137"/>
                      </a:lnTo>
                      <a:lnTo>
                        <a:pt x="1814" y="135"/>
                      </a:lnTo>
                      <a:lnTo>
                        <a:pt x="1814" y="133"/>
                      </a:lnTo>
                      <a:lnTo>
                        <a:pt x="1809" y="133"/>
                      </a:lnTo>
                      <a:lnTo>
                        <a:pt x="1809" y="131"/>
                      </a:lnTo>
                      <a:lnTo>
                        <a:pt x="1807" y="130"/>
                      </a:lnTo>
                      <a:lnTo>
                        <a:pt x="1807" y="130"/>
                      </a:lnTo>
                      <a:lnTo>
                        <a:pt x="1805" y="128"/>
                      </a:lnTo>
                      <a:lnTo>
                        <a:pt x="1804" y="128"/>
                      </a:lnTo>
                      <a:lnTo>
                        <a:pt x="1804" y="126"/>
                      </a:lnTo>
                      <a:lnTo>
                        <a:pt x="1804" y="126"/>
                      </a:lnTo>
                      <a:lnTo>
                        <a:pt x="1802" y="126"/>
                      </a:lnTo>
                      <a:lnTo>
                        <a:pt x="1802" y="124"/>
                      </a:lnTo>
                      <a:lnTo>
                        <a:pt x="1795" y="123"/>
                      </a:lnTo>
                      <a:lnTo>
                        <a:pt x="1791" y="121"/>
                      </a:lnTo>
                      <a:lnTo>
                        <a:pt x="1788" y="119"/>
                      </a:lnTo>
                      <a:lnTo>
                        <a:pt x="1783" y="119"/>
                      </a:lnTo>
                      <a:lnTo>
                        <a:pt x="1779" y="117"/>
                      </a:lnTo>
                      <a:lnTo>
                        <a:pt x="1779" y="123"/>
                      </a:lnTo>
                      <a:lnTo>
                        <a:pt x="1783" y="123"/>
                      </a:lnTo>
                      <a:lnTo>
                        <a:pt x="1786" y="126"/>
                      </a:lnTo>
                      <a:lnTo>
                        <a:pt x="1790" y="130"/>
                      </a:lnTo>
                      <a:lnTo>
                        <a:pt x="1791" y="130"/>
                      </a:lnTo>
                      <a:lnTo>
                        <a:pt x="1791" y="133"/>
                      </a:lnTo>
                      <a:lnTo>
                        <a:pt x="1802" y="135"/>
                      </a:lnTo>
                      <a:lnTo>
                        <a:pt x="1802" y="138"/>
                      </a:lnTo>
                      <a:lnTo>
                        <a:pt x="1809" y="138"/>
                      </a:lnTo>
                      <a:lnTo>
                        <a:pt x="1811" y="142"/>
                      </a:lnTo>
                      <a:lnTo>
                        <a:pt x="1816" y="142"/>
                      </a:lnTo>
                      <a:lnTo>
                        <a:pt x="1816" y="140"/>
                      </a:lnTo>
                      <a:lnTo>
                        <a:pt x="1816" y="138"/>
                      </a:lnTo>
                      <a:lnTo>
                        <a:pt x="1818" y="138"/>
                      </a:lnTo>
                      <a:close/>
                      <a:moveTo>
                        <a:pt x="4917" y="138"/>
                      </a:moveTo>
                      <a:lnTo>
                        <a:pt x="4917" y="138"/>
                      </a:lnTo>
                      <a:lnTo>
                        <a:pt x="4917" y="137"/>
                      </a:lnTo>
                      <a:lnTo>
                        <a:pt x="4917" y="135"/>
                      </a:lnTo>
                      <a:lnTo>
                        <a:pt x="4914" y="135"/>
                      </a:lnTo>
                      <a:lnTo>
                        <a:pt x="4916" y="137"/>
                      </a:lnTo>
                      <a:lnTo>
                        <a:pt x="4916" y="137"/>
                      </a:lnTo>
                      <a:lnTo>
                        <a:pt x="4916" y="138"/>
                      </a:lnTo>
                      <a:lnTo>
                        <a:pt x="4916" y="138"/>
                      </a:lnTo>
                      <a:lnTo>
                        <a:pt x="4917" y="138"/>
                      </a:lnTo>
                      <a:close/>
                      <a:moveTo>
                        <a:pt x="1442" y="143"/>
                      </a:moveTo>
                      <a:lnTo>
                        <a:pt x="1440" y="145"/>
                      </a:lnTo>
                      <a:lnTo>
                        <a:pt x="1444" y="145"/>
                      </a:lnTo>
                      <a:lnTo>
                        <a:pt x="1444" y="145"/>
                      </a:lnTo>
                      <a:lnTo>
                        <a:pt x="1442" y="143"/>
                      </a:lnTo>
                      <a:close/>
                      <a:moveTo>
                        <a:pt x="4905" y="150"/>
                      </a:moveTo>
                      <a:lnTo>
                        <a:pt x="4905" y="152"/>
                      </a:lnTo>
                      <a:lnTo>
                        <a:pt x="4907" y="152"/>
                      </a:lnTo>
                      <a:lnTo>
                        <a:pt x="4907" y="150"/>
                      </a:lnTo>
                      <a:lnTo>
                        <a:pt x="4907" y="150"/>
                      </a:lnTo>
                      <a:lnTo>
                        <a:pt x="4905" y="150"/>
                      </a:lnTo>
                      <a:close/>
                      <a:moveTo>
                        <a:pt x="1425" y="156"/>
                      </a:moveTo>
                      <a:lnTo>
                        <a:pt x="1425" y="156"/>
                      </a:lnTo>
                      <a:lnTo>
                        <a:pt x="1427" y="156"/>
                      </a:lnTo>
                      <a:lnTo>
                        <a:pt x="1427" y="156"/>
                      </a:lnTo>
                      <a:lnTo>
                        <a:pt x="1427" y="154"/>
                      </a:lnTo>
                      <a:lnTo>
                        <a:pt x="1425" y="154"/>
                      </a:lnTo>
                      <a:lnTo>
                        <a:pt x="1425" y="156"/>
                      </a:lnTo>
                      <a:lnTo>
                        <a:pt x="1425" y="156"/>
                      </a:lnTo>
                      <a:lnTo>
                        <a:pt x="1425" y="156"/>
                      </a:lnTo>
                      <a:close/>
                      <a:moveTo>
                        <a:pt x="1823" y="166"/>
                      </a:moveTo>
                      <a:lnTo>
                        <a:pt x="1819" y="166"/>
                      </a:lnTo>
                      <a:lnTo>
                        <a:pt x="1819" y="168"/>
                      </a:lnTo>
                      <a:lnTo>
                        <a:pt x="1816" y="168"/>
                      </a:lnTo>
                      <a:lnTo>
                        <a:pt x="1816" y="171"/>
                      </a:lnTo>
                      <a:lnTo>
                        <a:pt x="1819" y="170"/>
                      </a:lnTo>
                      <a:lnTo>
                        <a:pt x="1819" y="168"/>
                      </a:lnTo>
                      <a:lnTo>
                        <a:pt x="1823" y="168"/>
                      </a:lnTo>
                      <a:lnTo>
                        <a:pt x="1823" y="166"/>
                      </a:lnTo>
                      <a:close/>
                      <a:moveTo>
                        <a:pt x="1910" y="175"/>
                      </a:moveTo>
                      <a:lnTo>
                        <a:pt x="1912" y="177"/>
                      </a:lnTo>
                      <a:lnTo>
                        <a:pt x="1912" y="178"/>
                      </a:lnTo>
                      <a:lnTo>
                        <a:pt x="1914" y="180"/>
                      </a:lnTo>
                      <a:lnTo>
                        <a:pt x="1914" y="180"/>
                      </a:lnTo>
                      <a:lnTo>
                        <a:pt x="1914" y="182"/>
                      </a:lnTo>
                      <a:lnTo>
                        <a:pt x="1914" y="182"/>
                      </a:lnTo>
                      <a:lnTo>
                        <a:pt x="1915" y="178"/>
                      </a:lnTo>
                      <a:lnTo>
                        <a:pt x="1915" y="175"/>
                      </a:lnTo>
                      <a:lnTo>
                        <a:pt x="1912" y="173"/>
                      </a:lnTo>
                      <a:lnTo>
                        <a:pt x="1912" y="173"/>
                      </a:lnTo>
                      <a:lnTo>
                        <a:pt x="1912" y="173"/>
                      </a:lnTo>
                      <a:lnTo>
                        <a:pt x="1910" y="175"/>
                      </a:lnTo>
                      <a:close/>
                      <a:moveTo>
                        <a:pt x="1835" y="198"/>
                      </a:moveTo>
                      <a:lnTo>
                        <a:pt x="1833" y="198"/>
                      </a:lnTo>
                      <a:lnTo>
                        <a:pt x="1833" y="196"/>
                      </a:lnTo>
                      <a:lnTo>
                        <a:pt x="1835" y="194"/>
                      </a:lnTo>
                      <a:lnTo>
                        <a:pt x="1835" y="192"/>
                      </a:lnTo>
                      <a:lnTo>
                        <a:pt x="1835" y="189"/>
                      </a:lnTo>
                      <a:lnTo>
                        <a:pt x="1838" y="189"/>
                      </a:lnTo>
                      <a:lnTo>
                        <a:pt x="1838" y="187"/>
                      </a:lnTo>
                      <a:lnTo>
                        <a:pt x="1845" y="187"/>
                      </a:lnTo>
                      <a:lnTo>
                        <a:pt x="1847" y="182"/>
                      </a:lnTo>
                      <a:lnTo>
                        <a:pt x="1849" y="182"/>
                      </a:lnTo>
                      <a:lnTo>
                        <a:pt x="1849" y="180"/>
                      </a:lnTo>
                      <a:lnTo>
                        <a:pt x="1845" y="182"/>
                      </a:lnTo>
                      <a:lnTo>
                        <a:pt x="1842" y="184"/>
                      </a:lnTo>
                      <a:lnTo>
                        <a:pt x="1838" y="184"/>
                      </a:lnTo>
                      <a:lnTo>
                        <a:pt x="1835" y="184"/>
                      </a:lnTo>
                      <a:lnTo>
                        <a:pt x="1835" y="184"/>
                      </a:lnTo>
                      <a:lnTo>
                        <a:pt x="1835" y="182"/>
                      </a:lnTo>
                      <a:lnTo>
                        <a:pt x="1833" y="182"/>
                      </a:lnTo>
                      <a:lnTo>
                        <a:pt x="1833" y="185"/>
                      </a:lnTo>
                      <a:lnTo>
                        <a:pt x="1830" y="187"/>
                      </a:lnTo>
                      <a:lnTo>
                        <a:pt x="1830" y="192"/>
                      </a:lnTo>
                      <a:lnTo>
                        <a:pt x="1830" y="192"/>
                      </a:lnTo>
                      <a:lnTo>
                        <a:pt x="1830" y="194"/>
                      </a:lnTo>
                      <a:lnTo>
                        <a:pt x="1828" y="194"/>
                      </a:lnTo>
                      <a:lnTo>
                        <a:pt x="1828" y="192"/>
                      </a:lnTo>
                      <a:lnTo>
                        <a:pt x="1826" y="194"/>
                      </a:lnTo>
                      <a:lnTo>
                        <a:pt x="1826" y="194"/>
                      </a:lnTo>
                      <a:lnTo>
                        <a:pt x="1826" y="196"/>
                      </a:lnTo>
                      <a:lnTo>
                        <a:pt x="1826" y="196"/>
                      </a:lnTo>
                      <a:lnTo>
                        <a:pt x="1823" y="198"/>
                      </a:lnTo>
                      <a:lnTo>
                        <a:pt x="1823" y="199"/>
                      </a:lnTo>
                      <a:lnTo>
                        <a:pt x="1824" y="201"/>
                      </a:lnTo>
                      <a:lnTo>
                        <a:pt x="1824" y="201"/>
                      </a:lnTo>
                      <a:lnTo>
                        <a:pt x="1821" y="203"/>
                      </a:lnTo>
                      <a:lnTo>
                        <a:pt x="1821" y="208"/>
                      </a:lnTo>
                      <a:lnTo>
                        <a:pt x="1823" y="212"/>
                      </a:lnTo>
                      <a:lnTo>
                        <a:pt x="1824" y="215"/>
                      </a:lnTo>
                      <a:lnTo>
                        <a:pt x="1826" y="215"/>
                      </a:lnTo>
                      <a:lnTo>
                        <a:pt x="1826" y="217"/>
                      </a:lnTo>
                      <a:lnTo>
                        <a:pt x="1830" y="217"/>
                      </a:lnTo>
                      <a:lnTo>
                        <a:pt x="1830" y="215"/>
                      </a:lnTo>
                      <a:lnTo>
                        <a:pt x="1831" y="215"/>
                      </a:lnTo>
                      <a:lnTo>
                        <a:pt x="1831" y="215"/>
                      </a:lnTo>
                      <a:lnTo>
                        <a:pt x="1831" y="213"/>
                      </a:lnTo>
                      <a:lnTo>
                        <a:pt x="1830" y="213"/>
                      </a:lnTo>
                      <a:lnTo>
                        <a:pt x="1830" y="210"/>
                      </a:lnTo>
                      <a:lnTo>
                        <a:pt x="1830" y="206"/>
                      </a:lnTo>
                      <a:lnTo>
                        <a:pt x="1831" y="205"/>
                      </a:lnTo>
                      <a:lnTo>
                        <a:pt x="1833" y="203"/>
                      </a:lnTo>
                      <a:lnTo>
                        <a:pt x="1835" y="201"/>
                      </a:lnTo>
                      <a:lnTo>
                        <a:pt x="1835" y="198"/>
                      </a:lnTo>
                      <a:close/>
                      <a:moveTo>
                        <a:pt x="1804" y="201"/>
                      </a:moveTo>
                      <a:lnTo>
                        <a:pt x="1804" y="203"/>
                      </a:lnTo>
                      <a:lnTo>
                        <a:pt x="1805" y="203"/>
                      </a:lnTo>
                      <a:lnTo>
                        <a:pt x="1805" y="205"/>
                      </a:lnTo>
                      <a:lnTo>
                        <a:pt x="1809" y="205"/>
                      </a:lnTo>
                      <a:lnTo>
                        <a:pt x="1811" y="205"/>
                      </a:lnTo>
                      <a:lnTo>
                        <a:pt x="1812" y="201"/>
                      </a:lnTo>
                      <a:lnTo>
                        <a:pt x="1811" y="201"/>
                      </a:lnTo>
                      <a:lnTo>
                        <a:pt x="1809" y="199"/>
                      </a:lnTo>
                      <a:lnTo>
                        <a:pt x="1809" y="196"/>
                      </a:lnTo>
                      <a:lnTo>
                        <a:pt x="1811" y="196"/>
                      </a:lnTo>
                      <a:lnTo>
                        <a:pt x="1811" y="196"/>
                      </a:lnTo>
                      <a:lnTo>
                        <a:pt x="1797" y="196"/>
                      </a:lnTo>
                      <a:lnTo>
                        <a:pt x="1797" y="192"/>
                      </a:lnTo>
                      <a:lnTo>
                        <a:pt x="1793" y="192"/>
                      </a:lnTo>
                      <a:lnTo>
                        <a:pt x="1793" y="196"/>
                      </a:lnTo>
                      <a:lnTo>
                        <a:pt x="1790" y="196"/>
                      </a:lnTo>
                      <a:lnTo>
                        <a:pt x="1790" y="192"/>
                      </a:lnTo>
                      <a:lnTo>
                        <a:pt x="1784" y="192"/>
                      </a:lnTo>
                      <a:lnTo>
                        <a:pt x="1786" y="187"/>
                      </a:lnTo>
                      <a:lnTo>
                        <a:pt x="1788" y="184"/>
                      </a:lnTo>
                      <a:lnTo>
                        <a:pt x="1784" y="184"/>
                      </a:lnTo>
                      <a:lnTo>
                        <a:pt x="1784" y="184"/>
                      </a:lnTo>
                      <a:lnTo>
                        <a:pt x="1784" y="185"/>
                      </a:lnTo>
                      <a:lnTo>
                        <a:pt x="1784" y="185"/>
                      </a:lnTo>
                      <a:lnTo>
                        <a:pt x="1784" y="187"/>
                      </a:lnTo>
                      <a:lnTo>
                        <a:pt x="1781" y="189"/>
                      </a:lnTo>
                      <a:lnTo>
                        <a:pt x="1781" y="191"/>
                      </a:lnTo>
                      <a:lnTo>
                        <a:pt x="1781" y="191"/>
                      </a:lnTo>
                      <a:lnTo>
                        <a:pt x="1781" y="194"/>
                      </a:lnTo>
                      <a:lnTo>
                        <a:pt x="1786" y="194"/>
                      </a:lnTo>
                      <a:lnTo>
                        <a:pt x="1788" y="198"/>
                      </a:lnTo>
                      <a:lnTo>
                        <a:pt x="1790" y="199"/>
                      </a:lnTo>
                      <a:lnTo>
                        <a:pt x="1793" y="199"/>
                      </a:lnTo>
                      <a:lnTo>
                        <a:pt x="1797" y="201"/>
                      </a:lnTo>
                      <a:lnTo>
                        <a:pt x="1800" y="201"/>
                      </a:lnTo>
                      <a:lnTo>
                        <a:pt x="1800" y="198"/>
                      </a:lnTo>
                      <a:lnTo>
                        <a:pt x="1805" y="198"/>
                      </a:lnTo>
                      <a:lnTo>
                        <a:pt x="1805" y="198"/>
                      </a:lnTo>
                      <a:lnTo>
                        <a:pt x="1805" y="198"/>
                      </a:lnTo>
                      <a:lnTo>
                        <a:pt x="1805" y="199"/>
                      </a:lnTo>
                      <a:lnTo>
                        <a:pt x="1805" y="199"/>
                      </a:lnTo>
                      <a:lnTo>
                        <a:pt x="1804" y="201"/>
                      </a:lnTo>
                      <a:close/>
                      <a:moveTo>
                        <a:pt x="4870" y="196"/>
                      </a:moveTo>
                      <a:lnTo>
                        <a:pt x="4870" y="196"/>
                      </a:lnTo>
                      <a:lnTo>
                        <a:pt x="4872" y="196"/>
                      </a:lnTo>
                      <a:lnTo>
                        <a:pt x="4874" y="192"/>
                      </a:lnTo>
                      <a:lnTo>
                        <a:pt x="4877" y="191"/>
                      </a:lnTo>
                      <a:lnTo>
                        <a:pt x="4877" y="187"/>
                      </a:lnTo>
                      <a:lnTo>
                        <a:pt x="4874" y="189"/>
                      </a:lnTo>
                      <a:lnTo>
                        <a:pt x="4872" y="192"/>
                      </a:lnTo>
                      <a:lnTo>
                        <a:pt x="4870" y="196"/>
                      </a:lnTo>
                      <a:close/>
                      <a:moveTo>
                        <a:pt x="4870" y="198"/>
                      </a:moveTo>
                      <a:lnTo>
                        <a:pt x="4870" y="196"/>
                      </a:lnTo>
                      <a:lnTo>
                        <a:pt x="4869" y="196"/>
                      </a:lnTo>
                      <a:lnTo>
                        <a:pt x="4869" y="198"/>
                      </a:lnTo>
                      <a:lnTo>
                        <a:pt x="4869" y="198"/>
                      </a:lnTo>
                      <a:lnTo>
                        <a:pt x="4870" y="198"/>
                      </a:lnTo>
                      <a:close/>
                      <a:moveTo>
                        <a:pt x="1851" y="208"/>
                      </a:moveTo>
                      <a:lnTo>
                        <a:pt x="1851" y="206"/>
                      </a:lnTo>
                      <a:lnTo>
                        <a:pt x="1851" y="206"/>
                      </a:lnTo>
                      <a:lnTo>
                        <a:pt x="1851" y="205"/>
                      </a:lnTo>
                      <a:lnTo>
                        <a:pt x="1849" y="205"/>
                      </a:lnTo>
                      <a:lnTo>
                        <a:pt x="1849" y="206"/>
                      </a:lnTo>
                      <a:lnTo>
                        <a:pt x="1849" y="206"/>
                      </a:lnTo>
                      <a:lnTo>
                        <a:pt x="1849" y="206"/>
                      </a:lnTo>
                      <a:lnTo>
                        <a:pt x="1847" y="205"/>
                      </a:lnTo>
                      <a:lnTo>
                        <a:pt x="1847" y="205"/>
                      </a:lnTo>
                      <a:lnTo>
                        <a:pt x="1847" y="205"/>
                      </a:lnTo>
                      <a:lnTo>
                        <a:pt x="1847" y="205"/>
                      </a:lnTo>
                      <a:lnTo>
                        <a:pt x="1851" y="203"/>
                      </a:lnTo>
                      <a:lnTo>
                        <a:pt x="1851" y="199"/>
                      </a:lnTo>
                      <a:lnTo>
                        <a:pt x="1847" y="199"/>
                      </a:lnTo>
                      <a:lnTo>
                        <a:pt x="1847" y="198"/>
                      </a:lnTo>
                      <a:lnTo>
                        <a:pt x="1847" y="198"/>
                      </a:lnTo>
                      <a:lnTo>
                        <a:pt x="1847" y="198"/>
                      </a:lnTo>
                      <a:lnTo>
                        <a:pt x="1845" y="201"/>
                      </a:lnTo>
                      <a:lnTo>
                        <a:pt x="1842" y="201"/>
                      </a:lnTo>
                      <a:lnTo>
                        <a:pt x="1840" y="201"/>
                      </a:lnTo>
                      <a:lnTo>
                        <a:pt x="1840" y="201"/>
                      </a:lnTo>
                      <a:lnTo>
                        <a:pt x="1838" y="203"/>
                      </a:lnTo>
                      <a:lnTo>
                        <a:pt x="1837" y="206"/>
                      </a:lnTo>
                      <a:lnTo>
                        <a:pt x="1838" y="206"/>
                      </a:lnTo>
                      <a:lnTo>
                        <a:pt x="1838" y="210"/>
                      </a:lnTo>
                      <a:lnTo>
                        <a:pt x="1837" y="210"/>
                      </a:lnTo>
                      <a:lnTo>
                        <a:pt x="1837" y="213"/>
                      </a:lnTo>
                      <a:lnTo>
                        <a:pt x="1835" y="213"/>
                      </a:lnTo>
                      <a:lnTo>
                        <a:pt x="1835" y="215"/>
                      </a:lnTo>
                      <a:lnTo>
                        <a:pt x="1838" y="215"/>
                      </a:lnTo>
                      <a:lnTo>
                        <a:pt x="1842" y="213"/>
                      </a:lnTo>
                      <a:lnTo>
                        <a:pt x="1845" y="213"/>
                      </a:lnTo>
                      <a:lnTo>
                        <a:pt x="1845" y="210"/>
                      </a:lnTo>
                      <a:lnTo>
                        <a:pt x="1845" y="208"/>
                      </a:lnTo>
                      <a:lnTo>
                        <a:pt x="1847" y="208"/>
                      </a:lnTo>
                      <a:lnTo>
                        <a:pt x="1851" y="208"/>
                      </a:lnTo>
                      <a:close/>
                      <a:moveTo>
                        <a:pt x="1505" y="208"/>
                      </a:moveTo>
                      <a:lnTo>
                        <a:pt x="1505" y="206"/>
                      </a:lnTo>
                      <a:lnTo>
                        <a:pt x="1503" y="206"/>
                      </a:lnTo>
                      <a:lnTo>
                        <a:pt x="1505" y="206"/>
                      </a:lnTo>
                      <a:lnTo>
                        <a:pt x="1505" y="206"/>
                      </a:lnTo>
                      <a:lnTo>
                        <a:pt x="1505" y="208"/>
                      </a:lnTo>
                      <a:close/>
                      <a:moveTo>
                        <a:pt x="3570" y="208"/>
                      </a:moveTo>
                      <a:lnTo>
                        <a:pt x="3573" y="208"/>
                      </a:lnTo>
                      <a:lnTo>
                        <a:pt x="3573" y="208"/>
                      </a:lnTo>
                      <a:lnTo>
                        <a:pt x="3570" y="206"/>
                      </a:lnTo>
                      <a:lnTo>
                        <a:pt x="3570" y="208"/>
                      </a:lnTo>
                      <a:close/>
                      <a:moveTo>
                        <a:pt x="4841" y="217"/>
                      </a:moveTo>
                      <a:lnTo>
                        <a:pt x="4839" y="220"/>
                      </a:lnTo>
                      <a:lnTo>
                        <a:pt x="4841" y="220"/>
                      </a:lnTo>
                      <a:lnTo>
                        <a:pt x="4841" y="222"/>
                      </a:lnTo>
                      <a:lnTo>
                        <a:pt x="4846" y="219"/>
                      </a:lnTo>
                      <a:lnTo>
                        <a:pt x="4849" y="217"/>
                      </a:lnTo>
                      <a:lnTo>
                        <a:pt x="4849" y="217"/>
                      </a:lnTo>
                      <a:lnTo>
                        <a:pt x="4851" y="210"/>
                      </a:lnTo>
                      <a:lnTo>
                        <a:pt x="4851" y="210"/>
                      </a:lnTo>
                      <a:lnTo>
                        <a:pt x="4851" y="206"/>
                      </a:lnTo>
                      <a:lnTo>
                        <a:pt x="4849" y="208"/>
                      </a:lnTo>
                      <a:lnTo>
                        <a:pt x="4849" y="210"/>
                      </a:lnTo>
                      <a:lnTo>
                        <a:pt x="4848" y="210"/>
                      </a:lnTo>
                      <a:lnTo>
                        <a:pt x="4848" y="210"/>
                      </a:lnTo>
                      <a:lnTo>
                        <a:pt x="4846" y="210"/>
                      </a:lnTo>
                      <a:lnTo>
                        <a:pt x="4844" y="210"/>
                      </a:lnTo>
                      <a:lnTo>
                        <a:pt x="4842" y="212"/>
                      </a:lnTo>
                      <a:lnTo>
                        <a:pt x="4844" y="213"/>
                      </a:lnTo>
                      <a:lnTo>
                        <a:pt x="4842" y="217"/>
                      </a:lnTo>
                      <a:lnTo>
                        <a:pt x="4841" y="217"/>
                      </a:lnTo>
                      <a:close/>
                      <a:moveTo>
                        <a:pt x="1530" y="217"/>
                      </a:moveTo>
                      <a:lnTo>
                        <a:pt x="1530" y="215"/>
                      </a:lnTo>
                      <a:lnTo>
                        <a:pt x="1530" y="215"/>
                      </a:lnTo>
                      <a:lnTo>
                        <a:pt x="1530" y="215"/>
                      </a:lnTo>
                      <a:lnTo>
                        <a:pt x="1530" y="213"/>
                      </a:lnTo>
                      <a:lnTo>
                        <a:pt x="1526" y="212"/>
                      </a:lnTo>
                      <a:lnTo>
                        <a:pt x="1523" y="210"/>
                      </a:lnTo>
                      <a:lnTo>
                        <a:pt x="1517" y="210"/>
                      </a:lnTo>
                      <a:lnTo>
                        <a:pt x="1512" y="208"/>
                      </a:lnTo>
                      <a:lnTo>
                        <a:pt x="1514" y="210"/>
                      </a:lnTo>
                      <a:lnTo>
                        <a:pt x="1516" y="212"/>
                      </a:lnTo>
                      <a:lnTo>
                        <a:pt x="1519" y="213"/>
                      </a:lnTo>
                      <a:lnTo>
                        <a:pt x="1523" y="215"/>
                      </a:lnTo>
                      <a:lnTo>
                        <a:pt x="1526" y="215"/>
                      </a:lnTo>
                      <a:lnTo>
                        <a:pt x="1530" y="217"/>
                      </a:lnTo>
                      <a:close/>
                      <a:moveTo>
                        <a:pt x="1463" y="210"/>
                      </a:moveTo>
                      <a:lnTo>
                        <a:pt x="1463" y="210"/>
                      </a:lnTo>
                      <a:lnTo>
                        <a:pt x="1463" y="210"/>
                      </a:lnTo>
                      <a:lnTo>
                        <a:pt x="1463" y="210"/>
                      </a:lnTo>
                      <a:lnTo>
                        <a:pt x="1461" y="212"/>
                      </a:lnTo>
                      <a:lnTo>
                        <a:pt x="1461" y="212"/>
                      </a:lnTo>
                      <a:lnTo>
                        <a:pt x="1461" y="213"/>
                      </a:lnTo>
                      <a:lnTo>
                        <a:pt x="1463" y="213"/>
                      </a:lnTo>
                      <a:lnTo>
                        <a:pt x="1463" y="213"/>
                      </a:lnTo>
                      <a:lnTo>
                        <a:pt x="1463" y="213"/>
                      </a:lnTo>
                      <a:lnTo>
                        <a:pt x="1465" y="213"/>
                      </a:lnTo>
                      <a:lnTo>
                        <a:pt x="1465" y="212"/>
                      </a:lnTo>
                      <a:lnTo>
                        <a:pt x="1465" y="212"/>
                      </a:lnTo>
                      <a:lnTo>
                        <a:pt x="1463" y="210"/>
                      </a:lnTo>
                      <a:close/>
                      <a:moveTo>
                        <a:pt x="4699" y="280"/>
                      </a:moveTo>
                      <a:lnTo>
                        <a:pt x="4699" y="285"/>
                      </a:lnTo>
                      <a:lnTo>
                        <a:pt x="4701" y="288"/>
                      </a:lnTo>
                      <a:lnTo>
                        <a:pt x="4704" y="290"/>
                      </a:lnTo>
                      <a:lnTo>
                        <a:pt x="4704" y="301"/>
                      </a:lnTo>
                      <a:lnTo>
                        <a:pt x="4708" y="301"/>
                      </a:lnTo>
                      <a:lnTo>
                        <a:pt x="4708" y="301"/>
                      </a:lnTo>
                      <a:lnTo>
                        <a:pt x="4711" y="299"/>
                      </a:lnTo>
                      <a:lnTo>
                        <a:pt x="4713" y="297"/>
                      </a:lnTo>
                      <a:lnTo>
                        <a:pt x="4720" y="297"/>
                      </a:lnTo>
                      <a:lnTo>
                        <a:pt x="4720" y="295"/>
                      </a:lnTo>
                      <a:lnTo>
                        <a:pt x="4720" y="295"/>
                      </a:lnTo>
                      <a:lnTo>
                        <a:pt x="4720" y="295"/>
                      </a:lnTo>
                      <a:lnTo>
                        <a:pt x="4720" y="294"/>
                      </a:lnTo>
                      <a:lnTo>
                        <a:pt x="4718" y="294"/>
                      </a:lnTo>
                      <a:lnTo>
                        <a:pt x="4717" y="292"/>
                      </a:lnTo>
                      <a:lnTo>
                        <a:pt x="4715" y="292"/>
                      </a:lnTo>
                      <a:lnTo>
                        <a:pt x="4715" y="290"/>
                      </a:lnTo>
                      <a:lnTo>
                        <a:pt x="4710" y="288"/>
                      </a:lnTo>
                      <a:lnTo>
                        <a:pt x="4710" y="283"/>
                      </a:lnTo>
                      <a:lnTo>
                        <a:pt x="4713" y="283"/>
                      </a:lnTo>
                      <a:lnTo>
                        <a:pt x="4713" y="281"/>
                      </a:lnTo>
                      <a:lnTo>
                        <a:pt x="4715" y="281"/>
                      </a:lnTo>
                      <a:lnTo>
                        <a:pt x="4717" y="281"/>
                      </a:lnTo>
                      <a:lnTo>
                        <a:pt x="4718" y="283"/>
                      </a:lnTo>
                      <a:lnTo>
                        <a:pt x="4718" y="283"/>
                      </a:lnTo>
                      <a:lnTo>
                        <a:pt x="4720" y="283"/>
                      </a:lnTo>
                      <a:lnTo>
                        <a:pt x="4720" y="283"/>
                      </a:lnTo>
                      <a:lnTo>
                        <a:pt x="4722" y="281"/>
                      </a:lnTo>
                      <a:lnTo>
                        <a:pt x="4724" y="280"/>
                      </a:lnTo>
                      <a:lnTo>
                        <a:pt x="4729" y="281"/>
                      </a:lnTo>
                      <a:lnTo>
                        <a:pt x="4731" y="285"/>
                      </a:lnTo>
                      <a:lnTo>
                        <a:pt x="4732" y="287"/>
                      </a:lnTo>
                      <a:lnTo>
                        <a:pt x="4732" y="288"/>
                      </a:lnTo>
                      <a:lnTo>
                        <a:pt x="4734" y="290"/>
                      </a:lnTo>
                      <a:lnTo>
                        <a:pt x="4734" y="290"/>
                      </a:lnTo>
                      <a:lnTo>
                        <a:pt x="4734" y="290"/>
                      </a:lnTo>
                      <a:lnTo>
                        <a:pt x="4748" y="290"/>
                      </a:lnTo>
                      <a:lnTo>
                        <a:pt x="4753" y="276"/>
                      </a:lnTo>
                      <a:lnTo>
                        <a:pt x="4762" y="273"/>
                      </a:lnTo>
                      <a:lnTo>
                        <a:pt x="4764" y="273"/>
                      </a:lnTo>
                      <a:lnTo>
                        <a:pt x="4767" y="273"/>
                      </a:lnTo>
                      <a:lnTo>
                        <a:pt x="4767" y="274"/>
                      </a:lnTo>
                      <a:lnTo>
                        <a:pt x="4771" y="276"/>
                      </a:lnTo>
                      <a:lnTo>
                        <a:pt x="4771" y="273"/>
                      </a:lnTo>
                      <a:lnTo>
                        <a:pt x="4774" y="273"/>
                      </a:lnTo>
                      <a:lnTo>
                        <a:pt x="4778" y="271"/>
                      </a:lnTo>
                      <a:lnTo>
                        <a:pt x="4780" y="271"/>
                      </a:lnTo>
                      <a:lnTo>
                        <a:pt x="4783" y="271"/>
                      </a:lnTo>
                      <a:lnTo>
                        <a:pt x="4783" y="267"/>
                      </a:lnTo>
                      <a:lnTo>
                        <a:pt x="4781" y="267"/>
                      </a:lnTo>
                      <a:lnTo>
                        <a:pt x="4780" y="267"/>
                      </a:lnTo>
                      <a:lnTo>
                        <a:pt x="4780" y="264"/>
                      </a:lnTo>
                      <a:lnTo>
                        <a:pt x="4780" y="264"/>
                      </a:lnTo>
                      <a:lnTo>
                        <a:pt x="4778" y="264"/>
                      </a:lnTo>
                      <a:lnTo>
                        <a:pt x="4778" y="262"/>
                      </a:lnTo>
                      <a:lnTo>
                        <a:pt x="4776" y="262"/>
                      </a:lnTo>
                      <a:lnTo>
                        <a:pt x="4778" y="260"/>
                      </a:lnTo>
                      <a:lnTo>
                        <a:pt x="4778" y="259"/>
                      </a:lnTo>
                      <a:lnTo>
                        <a:pt x="4780" y="255"/>
                      </a:lnTo>
                      <a:lnTo>
                        <a:pt x="4776" y="255"/>
                      </a:lnTo>
                      <a:lnTo>
                        <a:pt x="4773" y="257"/>
                      </a:lnTo>
                      <a:lnTo>
                        <a:pt x="4771" y="257"/>
                      </a:lnTo>
                      <a:lnTo>
                        <a:pt x="4769" y="255"/>
                      </a:lnTo>
                      <a:lnTo>
                        <a:pt x="4767" y="255"/>
                      </a:lnTo>
                      <a:lnTo>
                        <a:pt x="4766" y="253"/>
                      </a:lnTo>
                      <a:lnTo>
                        <a:pt x="4766" y="252"/>
                      </a:lnTo>
                      <a:lnTo>
                        <a:pt x="4764" y="250"/>
                      </a:lnTo>
                      <a:lnTo>
                        <a:pt x="4764" y="250"/>
                      </a:lnTo>
                      <a:lnTo>
                        <a:pt x="4762" y="250"/>
                      </a:lnTo>
                      <a:lnTo>
                        <a:pt x="4760" y="250"/>
                      </a:lnTo>
                      <a:lnTo>
                        <a:pt x="4757" y="252"/>
                      </a:lnTo>
                      <a:lnTo>
                        <a:pt x="4757" y="252"/>
                      </a:lnTo>
                      <a:lnTo>
                        <a:pt x="4748" y="250"/>
                      </a:lnTo>
                      <a:lnTo>
                        <a:pt x="4746" y="245"/>
                      </a:lnTo>
                      <a:lnTo>
                        <a:pt x="4743" y="241"/>
                      </a:lnTo>
                      <a:lnTo>
                        <a:pt x="4741" y="236"/>
                      </a:lnTo>
                      <a:lnTo>
                        <a:pt x="4739" y="231"/>
                      </a:lnTo>
                      <a:lnTo>
                        <a:pt x="4738" y="231"/>
                      </a:lnTo>
                      <a:lnTo>
                        <a:pt x="4738" y="231"/>
                      </a:lnTo>
                      <a:lnTo>
                        <a:pt x="4736" y="229"/>
                      </a:lnTo>
                      <a:lnTo>
                        <a:pt x="4734" y="229"/>
                      </a:lnTo>
                      <a:lnTo>
                        <a:pt x="4732" y="222"/>
                      </a:lnTo>
                      <a:lnTo>
                        <a:pt x="4731" y="222"/>
                      </a:lnTo>
                      <a:lnTo>
                        <a:pt x="4729" y="222"/>
                      </a:lnTo>
                      <a:lnTo>
                        <a:pt x="4729" y="220"/>
                      </a:lnTo>
                      <a:lnTo>
                        <a:pt x="4729" y="220"/>
                      </a:lnTo>
                      <a:lnTo>
                        <a:pt x="4722" y="222"/>
                      </a:lnTo>
                      <a:lnTo>
                        <a:pt x="4722" y="226"/>
                      </a:lnTo>
                      <a:lnTo>
                        <a:pt x="4722" y="226"/>
                      </a:lnTo>
                      <a:lnTo>
                        <a:pt x="4724" y="231"/>
                      </a:lnTo>
                      <a:lnTo>
                        <a:pt x="4727" y="234"/>
                      </a:lnTo>
                      <a:lnTo>
                        <a:pt x="4729" y="236"/>
                      </a:lnTo>
                      <a:lnTo>
                        <a:pt x="4729" y="239"/>
                      </a:lnTo>
                      <a:lnTo>
                        <a:pt x="4727" y="241"/>
                      </a:lnTo>
                      <a:lnTo>
                        <a:pt x="4725" y="245"/>
                      </a:lnTo>
                      <a:lnTo>
                        <a:pt x="4725" y="253"/>
                      </a:lnTo>
                      <a:lnTo>
                        <a:pt x="4722" y="257"/>
                      </a:lnTo>
                      <a:lnTo>
                        <a:pt x="4722" y="271"/>
                      </a:lnTo>
                      <a:lnTo>
                        <a:pt x="4720" y="271"/>
                      </a:lnTo>
                      <a:lnTo>
                        <a:pt x="4717" y="271"/>
                      </a:lnTo>
                      <a:lnTo>
                        <a:pt x="4715" y="271"/>
                      </a:lnTo>
                      <a:lnTo>
                        <a:pt x="4713" y="269"/>
                      </a:lnTo>
                      <a:lnTo>
                        <a:pt x="4711" y="267"/>
                      </a:lnTo>
                      <a:lnTo>
                        <a:pt x="4708" y="267"/>
                      </a:lnTo>
                      <a:lnTo>
                        <a:pt x="4708" y="266"/>
                      </a:lnTo>
                      <a:lnTo>
                        <a:pt x="4706" y="266"/>
                      </a:lnTo>
                      <a:lnTo>
                        <a:pt x="4706" y="267"/>
                      </a:lnTo>
                      <a:lnTo>
                        <a:pt x="4704" y="267"/>
                      </a:lnTo>
                      <a:lnTo>
                        <a:pt x="4704" y="267"/>
                      </a:lnTo>
                      <a:lnTo>
                        <a:pt x="4708" y="269"/>
                      </a:lnTo>
                      <a:lnTo>
                        <a:pt x="4706" y="276"/>
                      </a:lnTo>
                      <a:lnTo>
                        <a:pt x="4703" y="276"/>
                      </a:lnTo>
                      <a:lnTo>
                        <a:pt x="4703" y="276"/>
                      </a:lnTo>
                      <a:lnTo>
                        <a:pt x="4701" y="278"/>
                      </a:lnTo>
                      <a:lnTo>
                        <a:pt x="4699" y="280"/>
                      </a:lnTo>
                      <a:close/>
                      <a:moveTo>
                        <a:pt x="4827" y="220"/>
                      </a:moveTo>
                      <a:lnTo>
                        <a:pt x="4823" y="231"/>
                      </a:lnTo>
                      <a:lnTo>
                        <a:pt x="4823" y="231"/>
                      </a:lnTo>
                      <a:lnTo>
                        <a:pt x="4821" y="231"/>
                      </a:lnTo>
                      <a:lnTo>
                        <a:pt x="4821" y="231"/>
                      </a:lnTo>
                      <a:lnTo>
                        <a:pt x="4820" y="229"/>
                      </a:lnTo>
                      <a:lnTo>
                        <a:pt x="4818" y="229"/>
                      </a:lnTo>
                      <a:lnTo>
                        <a:pt x="4816" y="229"/>
                      </a:lnTo>
                      <a:lnTo>
                        <a:pt x="4816" y="231"/>
                      </a:lnTo>
                      <a:lnTo>
                        <a:pt x="4816" y="231"/>
                      </a:lnTo>
                      <a:lnTo>
                        <a:pt x="4816" y="233"/>
                      </a:lnTo>
                      <a:lnTo>
                        <a:pt x="4813" y="233"/>
                      </a:lnTo>
                      <a:lnTo>
                        <a:pt x="4809" y="238"/>
                      </a:lnTo>
                      <a:lnTo>
                        <a:pt x="4806" y="238"/>
                      </a:lnTo>
                      <a:lnTo>
                        <a:pt x="4806" y="241"/>
                      </a:lnTo>
                      <a:lnTo>
                        <a:pt x="4806" y="241"/>
                      </a:lnTo>
                      <a:lnTo>
                        <a:pt x="4806" y="241"/>
                      </a:lnTo>
                      <a:lnTo>
                        <a:pt x="4804" y="241"/>
                      </a:lnTo>
                      <a:lnTo>
                        <a:pt x="4804" y="241"/>
                      </a:lnTo>
                      <a:lnTo>
                        <a:pt x="4804" y="243"/>
                      </a:lnTo>
                      <a:lnTo>
                        <a:pt x="4804" y="243"/>
                      </a:lnTo>
                      <a:lnTo>
                        <a:pt x="4806" y="243"/>
                      </a:lnTo>
                      <a:lnTo>
                        <a:pt x="4806" y="243"/>
                      </a:lnTo>
                      <a:lnTo>
                        <a:pt x="4806" y="243"/>
                      </a:lnTo>
                      <a:lnTo>
                        <a:pt x="4809" y="241"/>
                      </a:lnTo>
                      <a:lnTo>
                        <a:pt x="4813" y="239"/>
                      </a:lnTo>
                      <a:lnTo>
                        <a:pt x="4816" y="238"/>
                      </a:lnTo>
                      <a:lnTo>
                        <a:pt x="4818" y="238"/>
                      </a:lnTo>
                      <a:lnTo>
                        <a:pt x="4820" y="234"/>
                      </a:lnTo>
                      <a:lnTo>
                        <a:pt x="4825" y="234"/>
                      </a:lnTo>
                      <a:lnTo>
                        <a:pt x="4825" y="233"/>
                      </a:lnTo>
                      <a:lnTo>
                        <a:pt x="4827" y="231"/>
                      </a:lnTo>
                      <a:lnTo>
                        <a:pt x="4828" y="229"/>
                      </a:lnTo>
                      <a:lnTo>
                        <a:pt x="4830" y="227"/>
                      </a:lnTo>
                      <a:lnTo>
                        <a:pt x="4830" y="220"/>
                      </a:lnTo>
                      <a:lnTo>
                        <a:pt x="4828" y="220"/>
                      </a:lnTo>
                      <a:lnTo>
                        <a:pt x="4828" y="220"/>
                      </a:lnTo>
                      <a:lnTo>
                        <a:pt x="4827" y="220"/>
                      </a:lnTo>
                      <a:close/>
                      <a:moveTo>
                        <a:pt x="1535" y="222"/>
                      </a:moveTo>
                      <a:lnTo>
                        <a:pt x="1533" y="222"/>
                      </a:lnTo>
                      <a:lnTo>
                        <a:pt x="1533" y="226"/>
                      </a:lnTo>
                      <a:lnTo>
                        <a:pt x="1535" y="226"/>
                      </a:lnTo>
                      <a:lnTo>
                        <a:pt x="1535" y="222"/>
                      </a:lnTo>
                      <a:close/>
                      <a:moveTo>
                        <a:pt x="1824" y="222"/>
                      </a:moveTo>
                      <a:lnTo>
                        <a:pt x="1823" y="222"/>
                      </a:lnTo>
                      <a:lnTo>
                        <a:pt x="1823" y="224"/>
                      </a:lnTo>
                      <a:lnTo>
                        <a:pt x="1824" y="224"/>
                      </a:lnTo>
                      <a:lnTo>
                        <a:pt x="1824" y="222"/>
                      </a:lnTo>
                      <a:close/>
                      <a:moveTo>
                        <a:pt x="4785" y="262"/>
                      </a:moveTo>
                      <a:lnTo>
                        <a:pt x="4787" y="260"/>
                      </a:lnTo>
                      <a:lnTo>
                        <a:pt x="4788" y="259"/>
                      </a:lnTo>
                      <a:lnTo>
                        <a:pt x="4788" y="257"/>
                      </a:lnTo>
                      <a:lnTo>
                        <a:pt x="4790" y="255"/>
                      </a:lnTo>
                      <a:lnTo>
                        <a:pt x="4792" y="253"/>
                      </a:lnTo>
                      <a:lnTo>
                        <a:pt x="4794" y="252"/>
                      </a:lnTo>
                      <a:lnTo>
                        <a:pt x="4797" y="250"/>
                      </a:lnTo>
                      <a:lnTo>
                        <a:pt x="4797" y="246"/>
                      </a:lnTo>
                      <a:lnTo>
                        <a:pt x="4794" y="246"/>
                      </a:lnTo>
                      <a:lnTo>
                        <a:pt x="4792" y="248"/>
                      </a:lnTo>
                      <a:lnTo>
                        <a:pt x="4790" y="250"/>
                      </a:lnTo>
                      <a:lnTo>
                        <a:pt x="4788" y="253"/>
                      </a:lnTo>
                      <a:lnTo>
                        <a:pt x="4787" y="257"/>
                      </a:lnTo>
                      <a:lnTo>
                        <a:pt x="4785" y="259"/>
                      </a:lnTo>
                      <a:lnTo>
                        <a:pt x="4785" y="262"/>
                      </a:lnTo>
                      <a:close/>
                      <a:moveTo>
                        <a:pt x="4800" y="262"/>
                      </a:moveTo>
                      <a:lnTo>
                        <a:pt x="4800" y="262"/>
                      </a:lnTo>
                      <a:lnTo>
                        <a:pt x="4802" y="262"/>
                      </a:lnTo>
                      <a:lnTo>
                        <a:pt x="4802" y="262"/>
                      </a:lnTo>
                      <a:lnTo>
                        <a:pt x="4804" y="262"/>
                      </a:lnTo>
                      <a:lnTo>
                        <a:pt x="4804" y="262"/>
                      </a:lnTo>
                      <a:lnTo>
                        <a:pt x="4804" y="260"/>
                      </a:lnTo>
                      <a:lnTo>
                        <a:pt x="4800" y="259"/>
                      </a:lnTo>
                      <a:lnTo>
                        <a:pt x="4800" y="260"/>
                      </a:lnTo>
                      <a:lnTo>
                        <a:pt x="4800" y="260"/>
                      </a:lnTo>
                      <a:lnTo>
                        <a:pt x="4800" y="262"/>
                      </a:lnTo>
                      <a:close/>
                      <a:moveTo>
                        <a:pt x="2832" y="304"/>
                      </a:moveTo>
                      <a:lnTo>
                        <a:pt x="2833" y="306"/>
                      </a:lnTo>
                      <a:lnTo>
                        <a:pt x="2833" y="306"/>
                      </a:lnTo>
                      <a:lnTo>
                        <a:pt x="2835" y="306"/>
                      </a:lnTo>
                      <a:lnTo>
                        <a:pt x="2839" y="297"/>
                      </a:lnTo>
                      <a:lnTo>
                        <a:pt x="2839" y="288"/>
                      </a:lnTo>
                      <a:lnTo>
                        <a:pt x="2839" y="288"/>
                      </a:lnTo>
                      <a:lnTo>
                        <a:pt x="2840" y="288"/>
                      </a:lnTo>
                      <a:lnTo>
                        <a:pt x="2840" y="285"/>
                      </a:lnTo>
                      <a:lnTo>
                        <a:pt x="2840" y="283"/>
                      </a:lnTo>
                      <a:lnTo>
                        <a:pt x="2839" y="283"/>
                      </a:lnTo>
                      <a:lnTo>
                        <a:pt x="2837" y="271"/>
                      </a:lnTo>
                      <a:lnTo>
                        <a:pt x="2835" y="271"/>
                      </a:lnTo>
                      <a:lnTo>
                        <a:pt x="2833" y="274"/>
                      </a:lnTo>
                      <a:lnTo>
                        <a:pt x="2830" y="278"/>
                      </a:lnTo>
                      <a:lnTo>
                        <a:pt x="2826" y="280"/>
                      </a:lnTo>
                      <a:lnTo>
                        <a:pt x="2823" y="281"/>
                      </a:lnTo>
                      <a:lnTo>
                        <a:pt x="2823" y="287"/>
                      </a:lnTo>
                      <a:lnTo>
                        <a:pt x="2823" y="287"/>
                      </a:lnTo>
                      <a:lnTo>
                        <a:pt x="2823" y="288"/>
                      </a:lnTo>
                      <a:lnTo>
                        <a:pt x="2823" y="288"/>
                      </a:lnTo>
                      <a:lnTo>
                        <a:pt x="2823" y="288"/>
                      </a:lnTo>
                      <a:lnTo>
                        <a:pt x="2825" y="292"/>
                      </a:lnTo>
                      <a:lnTo>
                        <a:pt x="2825" y="295"/>
                      </a:lnTo>
                      <a:lnTo>
                        <a:pt x="2823" y="297"/>
                      </a:lnTo>
                      <a:lnTo>
                        <a:pt x="2826" y="299"/>
                      </a:lnTo>
                      <a:lnTo>
                        <a:pt x="2828" y="301"/>
                      </a:lnTo>
                      <a:lnTo>
                        <a:pt x="2830" y="302"/>
                      </a:lnTo>
                      <a:lnTo>
                        <a:pt x="2832" y="304"/>
                      </a:lnTo>
                      <a:close/>
                      <a:moveTo>
                        <a:pt x="1704" y="287"/>
                      </a:moveTo>
                      <a:lnTo>
                        <a:pt x="1699" y="288"/>
                      </a:lnTo>
                      <a:lnTo>
                        <a:pt x="1699" y="290"/>
                      </a:lnTo>
                      <a:lnTo>
                        <a:pt x="1704" y="288"/>
                      </a:lnTo>
                      <a:lnTo>
                        <a:pt x="1704" y="287"/>
                      </a:lnTo>
                      <a:close/>
                      <a:moveTo>
                        <a:pt x="4717" y="306"/>
                      </a:moveTo>
                      <a:lnTo>
                        <a:pt x="4722" y="308"/>
                      </a:lnTo>
                      <a:lnTo>
                        <a:pt x="4722" y="304"/>
                      </a:lnTo>
                      <a:lnTo>
                        <a:pt x="4720" y="304"/>
                      </a:lnTo>
                      <a:lnTo>
                        <a:pt x="4718" y="304"/>
                      </a:lnTo>
                      <a:lnTo>
                        <a:pt x="4717" y="306"/>
                      </a:lnTo>
                      <a:close/>
                      <a:moveTo>
                        <a:pt x="1659" y="306"/>
                      </a:moveTo>
                      <a:lnTo>
                        <a:pt x="1659" y="308"/>
                      </a:lnTo>
                      <a:lnTo>
                        <a:pt x="1655" y="308"/>
                      </a:lnTo>
                      <a:lnTo>
                        <a:pt x="1655" y="309"/>
                      </a:lnTo>
                      <a:lnTo>
                        <a:pt x="1653" y="309"/>
                      </a:lnTo>
                      <a:lnTo>
                        <a:pt x="1653" y="309"/>
                      </a:lnTo>
                      <a:lnTo>
                        <a:pt x="1652" y="311"/>
                      </a:lnTo>
                      <a:lnTo>
                        <a:pt x="1650" y="311"/>
                      </a:lnTo>
                      <a:lnTo>
                        <a:pt x="1650" y="311"/>
                      </a:lnTo>
                      <a:lnTo>
                        <a:pt x="1648" y="313"/>
                      </a:lnTo>
                      <a:lnTo>
                        <a:pt x="1646" y="313"/>
                      </a:lnTo>
                      <a:lnTo>
                        <a:pt x="1646" y="316"/>
                      </a:lnTo>
                      <a:lnTo>
                        <a:pt x="1655" y="316"/>
                      </a:lnTo>
                      <a:lnTo>
                        <a:pt x="1655" y="315"/>
                      </a:lnTo>
                      <a:lnTo>
                        <a:pt x="1657" y="313"/>
                      </a:lnTo>
                      <a:lnTo>
                        <a:pt x="1660" y="313"/>
                      </a:lnTo>
                      <a:lnTo>
                        <a:pt x="1664" y="313"/>
                      </a:lnTo>
                      <a:lnTo>
                        <a:pt x="1666" y="313"/>
                      </a:lnTo>
                      <a:lnTo>
                        <a:pt x="1669" y="313"/>
                      </a:lnTo>
                      <a:lnTo>
                        <a:pt x="1671" y="311"/>
                      </a:lnTo>
                      <a:lnTo>
                        <a:pt x="1671" y="309"/>
                      </a:lnTo>
                      <a:lnTo>
                        <a:pt x="1673" y="309"/>
                      </a:lnTo>
                      <a:lnTo>
                        <a:pt x="1673" y="308"/>
                      </a:lnTo>
                      <a:lnTo>
                        <a:pt x="1674" y="308"/>
                      </a:lnTo>
                      <a:lnTo>
                        <a:pt x="1674" y="308"/>
                      </a:lnTo>
                      <a:lnTo>
                        <a:pt x="1674" y="306"/>
                      </a:lnTo>
                      <a:lnTo>
                        <a:pt x="1666" y="308"/>
                      </a:lnTo>
                      <a:lnTo>
                        <a:pt x="1666" y="306"/>
                      </a:lnTo>
                      <a:lnTo>
                        <a:pt x="1659" y="306"/>
                      </a:lnTo>
                      <a:close/>
                      <a:moveTo>
                        <a:pt x="4600" y="428"/>
                      </a:moveTo>
                      <a:lnTo>
                        <a:pt x="4600" y="432"/>
                      </a:lnTo>
                      <a:lnTo>
                        <a:pt x="4598" y="433"/>
                      </a:lnTo>
                      <a:lnTo>
                        <a:pt x="4598" y="433"/>
                      </a:lnTo>
                      <a:lnTo>
                        <a:pt x="4596" y="433"/>
                      </a:lnTo>
                      <a:lnTo>
                        <a:pt x="4593" y="435"/>
                      </a:lnTo>
                      <a:lnTo>
                        <a:pt x="4593" y="437"/>
                      </a:lnTo>
                      <a:lnTo>
                        <a:pt x="4591" y="440"/>
                      </a:lnTo>
                      <a:lnTo>
                        <a:pt x="4591" y="442"/>
                      </a:lnTo>
                      <a:lnTo>
                        <a:pt x="4577" y="447"/>
                      </a:lnTo>
                      <a:lnTo>
                        <a:pt x="4575" y="444"/>
                      </a:lnTo>
                      <a:lnTo>
                        <a:pt x="4575" y="444"/>
                      </a:lnTo>
                      <a:lnTo>
                        <a:pt x="4574" y="445"/>
                      </a:lnTo>
                      <a:lnTo>
                        <a:pt x="4574" y="445"/>
                      </a:lnTo>
                      <a:lnTo>
                        <a:pt x="4572" y="447"/>
                      </a:lnTo>
                      <a:lnTo>
                        <a:pt x="4572" y="447"/>
                      </a:lnTo>
                      <a:lnTo>
                        <a:pt x="4572" y="451"/>
                      </a:lnTo>
                      <a:lnTo>
                        <a:pt x="4588" y="451"/>
                      </a:lnTo>
                      <a:lnTo>
                        <a:pt x="4589" y="452"/>
                      </a:lnTo>
                      <a:lnTo>
                        <a:pt x="4589" y="452"/>
                      </a:lnTo>
                      <a:lnTo>
                        <a:pt x="4591" y="452"/>
                      </a:lnTo>
                      <a:lnTo>
                        <a:pt x="4595" y="447"/>
                      </a:lnTo>
                      <a:lnTo>
                        <a:pt x="4598" y="447"/>
                      </a:lnTo>
                      <a:lnTo>
                        <a:pt x="4600" y="447"/>
                      </a:lnTo>
                      <a:lnTo>
                        <a:pt x="4602" y="447"/>
                      </a:lnTo>
                      <a:lnTo>
                        <a:pt x="4602" y="447"/>
                      </a:lnTo>
                      <a:lnTo>
                        <a:pt x="4603" y="447"/>
                      </a:lnTo>
                      <a:lnTo>
                        <a:pt x="4603" y="445"/>
                      </a:lnTo>
                      <a:lnTo>
                        <a:pt x="4608" y="445"/>
                      </a:lnTo>
                      <a:lnTo>
                        <a:pt x="4610" y="444"/>
                      </a:lnTo>
                      <a:lnTo>
                        <a:pt x="4614" y="444"/>
                      </a:lnTo>
                      <a:lnTo>
                        <a:pt x="4614" y="442"/>
                      </a:lnTo>
                      <a:lnTo>
                        <a:pt x="4615" y="442"/>
                      </a:lnTo>
                      <a:lnTo>
                        <a:pt x="4615" y="444"/>
                      </a:lnTo>
                      <a:lnTo>
                        <a:pt x="4617" y="444"/>
                      </a:lnTo>
                      <a:lnTo>
                        <a:pt x="4617" y="442"/>
                      </a:lnTo>
                      <a:lnTo>
                        <a:pt x="4622" y="442"/>
                      </a:lnTo>
                      <a:lnTo>
                        <a:pt x="4622" y="440"/>
                      </a:lnTo>
                      <a:lnTo>
                        <a:pt x="4626" y="442"/>
                      </a:lnTo>
                      <a:lnTo>
                        <a:pt x="4626" y="442"/>
                      </a:lnTo>
                      <a:lnTo>
                        <a:pt x="4635" y="442"/>
                      </a:lnTo>
                      <a:lnTo>
                        <a:pt x="4633" y="445"/>
                      </a:lnTo>
                      <a:lnTo>
                        <a:pt x="4633" y="445"/>
                      </a:lnTo>
                      <a:lnTo>
                        <a:pt x="4631" y="445"/>
                      </a:lnTo>
                      <a:lnTo>
                        <a:pt x="4629" y="447"/>
                      </a:lnTo>
                      <a:lnTo>
                        <a:pt x="4629" y="447"/>
                      </a:lnTo>
                      <a:lnTo>
                        <a:pt x="4629" y="449"/>
                      </a:lnTo>
                      <a:lnTo>
                        <a:pt x="4629" y="451"/>
                      </a:lnTo>
                      <a:lnTo>
                        <a:pt x="4629" y="454"/>
                      </a:lnTo>
                      <a:lnTo>
                        <a:pt x="4629" y="454"/>
                      </a:lnTo>
                      <a:lnTo>
                        <a:pt x="4629" y="456"/>
                      </a:lnTo>
                      <a:lnTo>
                        <a:pt x="4633" y="459"/>
                      </a:lnTo>
                      <a:lnTo>
                        <a:pt x="4633" y="461"/>
                      </a:lnTo>
                      <a:lnTo>
                        <a:pt x="4633" y="461"/>
                      </a:lnTo>
                      <a:lnTo>
                        <a:pt x="4635" y="463"/>
                      </a:lnTo>
                      <a:lnTo>
                        <a:pt x="4638" y="463"/>
                      </a:lnTo>
                      <a:lnTo>
                        <a:pt x="4640" y="463"/>
                      </a:lnTo>
                      <a:lnTo>
                        <a:pt x="4642" y="461"/>
                      </a:lnTo>
                      <a:lnTo>
                        <a:pt x="4645" y="459"/>
                      </a:lnTo>
                      <a:lnTo>
                        <a:pt x="4647" y="458"/>
                      </a:lnTo>
                      <a:lnTo>
                        <a:pt x="4647" y="454"/>
                      </a:lnTo>
                      <a:lnTo>
                        <a:pt x="4650" y="454"/>
                      </a:lnTo>
                      <a:lnTo>
                        <a:pt x="4654" y="451"/>
                      </a:lnTo>
                      <a:lnTo>
                        <a:pt x="4656" y="451"/>
                      </a:lnTo>
                      <a:lnTo>
                        <a:pt x="4654" y="445"/>
                      </a:lnTo>
                      <a:lnTo>
                        <a:pt x="4652" y="444"/>
                      </a:lnTo>
                      <a:lnTo>
                        <a:pt x="4654" y="442"/>
                      </a:lnTo>
                      <a:lnTo>
                        <a:pt x="4657" y="442"/>
                      </a:lnTo>
                      <a:lnTo>
                        <a:pt x="4657" y="440"/>
                      </a:lnTo>
                      <a:lnTo>
                        <a:pt x="4664" y="442"/>
                      </a:lnTo>
                      <a:lnTo>
                        <a:pt x="4664" y="444"/>
                      </a:lnTo>
                      <a:lnTo>
                        <a:pt x="4663" y="444"/>
                      </a:lnTo>
                      <a:lnTo>
                        <a:pt x="4661" y="444"/>
                      </a:lnTo>
                      <a:lnTo>
                        <a:pt x="4663" y="447"/>
                      </a:lnTo>
                      <a:lnTo>
                        <a:pt x="4664" y="447"/>
                      </a:lnTo>
                      <a:lnTo>
                        <a:pt x="4666" y="445"/>
                      </a:lnTo>
                      <a:lnTo>
                        <a:pt x="4668" y="445"/>
                      </a:lnTo>
                      <a:lnTo>
                        <a:pt x="4668" y="444"/>
                      </a:lnTo>
                      <a:lnTo>
                        <a:pt x="4670" y="442"/>
                      </a:lnTo>
                      <a:lnTo>
                        <a:pt x="4670" y="442"/>
                      </a:lnTo>
                      <a:lnTo>
                        <a:pt x="4670" y="444"/>
                      </a:lnTo>
                      <a:lnTo>
                        <a:pt x="4671" y="444"/>
                      </a:lnTo>
                      <a:lnTo>
                        <a:pt x="4673" y="445"/>
                      </a:lnTo>
                      <a:lnTo>
                        <a:pt x="4677" y="444"/>
                      </a:lnTo>
                      <a:lnTo>
                        <a:pt x="4678" y="444"/>
                      </a:lnTo>
                      <a:lnTo>
                        <a:pt x="4678" y="442"/>
                      </a:lnTo>
                      <a:lnTo>
                        <a:pt x="4682" y="440"/>
                      </a:lnTo>
                      <a:lnTo>
                        <a:pt x="4682" y="440"/>
                      </a:lnTo>
                      <a:lnTo>
                        <a:pt x="4684" y="439"/>
                      </a:lnTo>
                      <a:lnTo>
                        <a:pt x="4687" y="439"/>
                      </a:lnTo>
                      <a:lnTo>
                        <a:pt x="4687" y="445"/>
                      </a:lnTo>
                      <a:lnTo>
                        <a:pt x="4687" y="445"/>
                      </a:lnTo>
                      <a:lnTo>
                        <a:pt x="4689" y="447"/>
                      </a:lnTo>
                      <a:lnTo>
                        <a:pt x="4689" y="447"/>
                      </a:lnTo>
                      <a:lnTo>
                        <a:pt x="4689" y="447"/>
                      </a:lnTo>
                      <a:lnTo>
                        <a:pt x="4691" y="444"/>
                      </a:lnTo>
                      <a:lnTo>
                        <a:pt x="4692" y="440"/>
                      </a:lnTo>
                      <a:lnTo>
                        <a:pt x="4692" y="435"/>
                      </a:lnTo>
                      <a:lnTo>
                        <a:pt x="4692" y="435"/>
                      </a:lnTo>
                      <a:lnTo>
                        <a:pt x="4692" y="435"/>
                      </a:lnTo>
                      <a:lnTo>
                        <a:pt x="4692" y="433"/>
                      </a:lnTo>
                      <a:lnTo>
                        <a:pt x="4696" y="433"/>
                      </a:lnTo>
                      <a:lnTo>
                        <a:pt x="4696" y="435"/>
                      </a:lnTo>
                      <a:lnTo>
                        <a:pt x="4698" y="435"/>
                      </a:lnTo>
                      <a:lnTo>
                        <a:pt x="4699" y="435"/>
                      </a:lnTo>
                      <a:lnTo>
                        <a:pt x="4699" y="433"/>
                      </a:lnTo>
                      <a:lnTo>
                        <a:pt x="4699" y="433"/>
                      </a:lnTo>
                      <a:lnTo>
                        <a:pt x="4699" y="428"/>
                      </a:lnTo>
                      <a:lnTo>
                        <a:pt x="4699" y="428"/>
                      </a:lnTo>
                      <a:lnTo>
                        <a:pt x="4701" y="421"/>
                      </a:lnTo>
                      <a:lnTo>
                        <a:pt x="4703" y="421"/>
                      </a:lnTo>
                      <a:lnTo>
                        <a:pt x="4704" y="421"/>
                      </a:lnTo>
                      <a:lnTo>
                        <a:pt x="4704" y="421"/>
                      </a:lnTo>
                      <a:lnTo>
                        <a:pt x="4704" y="421"/>
                      </a:lnTo>
                      <a:lnTo>
                        <a:pt x="4706" y="421"/>
                      </a:lnTo>
                      <a:lnTo>
                        <a:pt x="4706" y="425"/>
                      </a:lnTo>
                      <a:lnTo>
                        <a:pt x="4704" y="425"/>
                      </a:lnTo>
                      <a:lnTo>
                        <a:pt x="4704" y="426"/>
                      </a:lnTo>
                      <a:lnTo>
                        <a:pt x="4703" y="426"/>
                      </a:lnTo>
                      <a:lnTo>
                        <a:pt x="4701" y="430"/>
                      </a:lnTo>
                      <a:lnTo>
                        <a:pt x="4703" y="435"/>
                      </a:lnTo>
                      <a:lnTo>
                        <a:pt x="4703" y="439"/>
                      </a:lnTo>
                      <a:lnTo>
                        <a:pt x="4706" y="437"/>
                      </a:lnTo>
                      <a:lnTo>
                        <a:pt x="4708" y="433"/>
                      </a:lnTo>
                      <a:lnTo>
                        <a:pt x="4710" y="432"/>
                      </a:lnTo>
                      <a:lnTo>
                        <a:pt x="4711" y="428"/>
                      </a:lnTo>
                      <a:lnTo>
                        <a:pt x="4713" y="425"/>
                      </a:lnTo>
                      <a:lnTo>
                        <a:pt x="4715" y="423"/>
                      </a:lnTo>
                      <a:lnTo>
                        <a:pt x="4715" y="421"/>
                      </a:lnTo>
                      <a:lnTo>
                        <a:pt x="4713" y="419"/>
                      </a:lnTo>
                      <a:lnTo>
                        <a:pt x="4710" y="418"/>
                      </a:lnTo>
                      <a:lnTo>
                        <a:pt x="4708" y="418"/>
                      </a:lnTo>
                      <a:lnTo>
                        <a:pt x="4708" y="416"/>
                      </a:lnTo>
                      <a:lnTo>
                        <a:pt x="4711" y="414"/>
                      </a:lnTo>
                      <a:lnTo>
                        <a:pt x="4711" y="409"/>
                      </a:lnTo>
                      <a:lnTo>
                        <a:pt x="4710" y="409"/>
                      </a:lnTo>
                      <a:lnTo>
                        <a:pt x="4710" y="404"/>
                      </a:lnTo>
                      <a:lnTo>
                        <a:pt x="4710" y="404"/>
                      </a:lnTo>
                      <a:lnTo>
                        <a:pt x="4710" y="402"/>
                      </a:lnTo>
                      <a:lnTo>
                        <a:pt x="4710" y="402"/>
                      </a:lnTo>
                      <a:lnTo>
                        <a:pt x="4710" y="400"/>
                      </a:lnTo>
                      <a:lnTo>
                        <a:pt x="4711" y="400"/>
                      </a:lnTo>
                      <a:lnTo>
                        <a:pt x="4711" y="397"/>
                      </a:lnTo>
                      <a:lnTo>
                        <a:pt x="4713" y="397"/>
                      </a:lnTo>
                      <a:lnTo>
                        <a:pt x="4713" y="393"/>
                      </a:lnTo>
                      <a:lnTo>
                        <a:pt x="4713" y="393"/>
                      </a:lnTo>
                      <a:lnTo>
                        <a:pt x="4713" y="388"/>
                      </a:lnTo>
                      <a:lnTo>
                        <a:pt x="4715" y="388"/>
                      </a:lnTo>
                      <a:lnTo>
                        <a:pt x="4715" y="386"/>
                      </a:lnTo>
                      <a:lnTo>
                        <a:pt x="4713" y="384"/>
                      </a:lnTo>
                      <a:lnTo>
                        <a:pt x="4713" y="377"/>
                      </a:lnTo>
                      <a:lnTo>
                        <a:pt x="4715" y="370"/>
                      </a:lnTo>
                      <a:lnTo>
                        <a:pt x="4715" y="365"/>
                      </a:lnTo>
                      <a:lnTo>
                        <a:pt x="4722" y="365"/>
                      </a:lnTo>
                      <a:lnTo>
                        <a:pt x="4722" y="363"/>
                      </a:lnTo>
                      <a:lnTo>
                        <a:pt x="4722" y="362"/>
                      </a:lnTo>
                      <a:lnTo>
                        <a:pt x="4722" y="360"/>
                      </a:lnTo>
                      <a:lnTo>
                        <a:pt x="4722" y="358"/>
                      </a:lnTo>
                      <a:lnTo>
                        <a:pt x="4725" y="358"/>
                      </a:lnTo>
                      <a:lnTo>
                        <a:pt x="4725" y="355"/>
                      </a:lnTo>
                      <a:lnTo>
                        <a:pt x="4725" y="353"/>
                      </a:lnTo>
                      <a:lnTo>
                        <a:pt x="4727" y="351"/>
                      </a:lnTo>
                      <a:lnTo>
                        <a:pt x="4729" y="349"/>
                      </a:lnTo>
                      <a:lnTo>
                        <a:pt x="4729" y="348"/>
                      </a:lnTo>
                      <a:lnTo>
                        <a:pt x="4729" y="348"/>
                      </a:lnTo>
                      <a:lnTo>
                        <a:pt x="4729" y="330"/>
                      </a:lnTo>
                      <a:lnTo>
                        <a:pt x="4725" y="329"/>
                      </a:lnTo>
                      <a:lnTo>
                        <a:pt x="4725" y="327"/>
                      </a:lnTo>
                      <a:lnTo>
                        <a:pt x="4725" y="327"/>
                      </a:lnTo>
                      <a:lnTo>
                        <a:pt x="4725" y="325"/>
                      </a:lnTo>
                      <a:lnTo>
                        <a:pt x="4724" y="325"/>
                      </a:lnTo>
                      <a:lnTo>
                        <a:pt x="4724" y="322"/>
                      </a:lnTo>
                      <a:lnTo>
                        <a:pt x="4722" y="318"/>
                      </a:lnTo>
                      <a:lnTo>
                        <a:pt x="4720" y="316"/>
                      </a:lnTo>
                      <a:lnTo>
                        <a:pt x="4720" y="316"/>
                      </a:lnTo>
                      <a:lnTo>
                        <a:pt x="4713" y="315"/>
                      </a:lnTo>
                      <a:lnTo>
                        <a:pt x="4713" y="313"/>
                      </a:lnTo>
                      <a:lnTo>
                        <a:pt x="4711" y="313"/>
                      </a:lnTo>
                      <a:lnTo>
                        <a:pt x="4713" y="311"/>
                      </a:lnTo>
                      <a:lnTo>
                        <a:pt x="4711" y="309"/>
                      </a:lnTo>
                      <a:lnTo>
                        <a:pt x="4710" y="309"/>
                      </a:lnTo>
                      <a:lnTo>
                        <a:pt x="4710" y="308"/>
                      </a:lnTo>
                      <a:lnTo>
                        <a:pt x="4710" y="308"/>
                      </a:lnTo>
                      <a:lnTo>
                        <a:pt x="4708" y="309"/>
                      </a:lnTo>
                      <a:lnTo>
                        <a:pt x="4706" y="309"/>
                      </a:lnTo>
                      <a:lnTo>
                        <a:pt x="4706" y="313"/>
                      </a:lnTo>
                      <a:lnTo>
                        <a:pt x="4706" y="316"/>
                      </a:lnTo>
                      <a:lnTo>
                        <a:pt x="4704" y="318"/>
                      </a:lnTo>
                      <a:lnTo>
                        <a:pt x="4704" y="320"/>
                      </a:lnTo>
                      <a:lnTo>
                        <a:pt x="4701" y="320"/>
                      </a:lnTo>
                      <a:lnTo>
                        <a:pt x="4699" y="325"/>
                      </a:lnTo>
                      <a:lnTo>
                        <a:pt x="4701" y="325"/>
                      </a:lnTo>
                      <a:lnTo>
                        <a:pt x="4701" y="330"/>
                      </a:lnTo>
                      <a:lnTo>
                        <a:pt x="4701" y="334"/>
                      </a:lnTo>
                      <a:lnTo>
                        <a:pt x="4699" y="336"/>
                      </a:lnTo>
                      <a:lnTo>
                        <a:pt x="4696" y="337"/>
                      </a:lnTo>
                      <a:lnTo>
                        <a:pt x="4696" y="339"/>
                      </a:lnTo>
                      <a:lnTo>
                        <a:pt x="4698" y="339"/>
                      </a:lnTo>
                      <a:lnTo>
                        <a:pt x="4698" y="339"/>
                      </a:lnTo>
                      <a:lnTo>
                        <a:pt x="4699" y="339"/>
                      </a:lnTo>
                      <a:lnTo>
                        <a:pt x="4703" y="337"/>
                      </a:lnTo>
                      <a:lnTo>
                        <a:pt x="4703" y="341"/>
                      </a:lnTo>
                      <a:lnTo>
                        <a:pt x="4703" y="344"/>
                      </a:lnTo>
                      <a:lnTo>
                        <a:pt x="4701" y="348"/>
                      </a:lnTo>
                      <a:lnTo>
                        <a:pt x="4699" y="348"/>
                      </a:lnTo>
                      <a:lnTo>
                        <a:pt x="4699" y="351"/>
                      </a:lnTo>
                      <a:lnTo>
                        <a:pt x="4699" y="351"/>
                      </a:lnTo>
                      <a:lnTo>
                        <a:pt x="4698" y="360"/>
                      </a:lnTo>
                      <a:lnTo>
                        <a:pt x="4694" y="362"/>
                      </a:lnTo>
                      <a:lnTo>
                        <a:pt x="4694" y="365"/>
                      </a:lnTo>
                      <a:lnTo>
                        <a:pt x="4692" y="365"/>
                      </a:lnTo>
                      <a:lnTo>
                        <a:pt x="4692" y="367"/>
                      </a:lnTo>
                      <a:lnTo>
                        <a:pt x="4692" y="367"/>
                      </a:lnTo>
                      <a:lnTo>
                        <a:pt x="4692" y="369"/>
                      </a:lnTo>
                      <a:lnTo>
                        <a:pt x="4685" y="376"/>
                      </a:lnTo>
                      <a:lnTo>
                        <a:pt x="4685" y="377"/>
                      </a:lnTo>
                      <a:lnTo>
                        <a:pt x="4677" y="383"/>
                      </a:lnTo>
                      <a:lnTo>
                        <a:pt x="4677" y="388"/>
                      </a:lnTo>
                      <a:lnTo>
                        <a:pt x="4677" y="388"/>
                      </a:lnTo>
                      <a:lnTo>
                        <a:pt x="4677" y="390"/>
                      </a:lnTo>
                      <a:lnTo>
                        <a:pt x="4675" y="391"/>
                      </a:lnTo>
                      <a:lnTo>
                        <a:pt x="4673" y="393"/>
                      </a:lnTo>
                      <a:lnTo>
                        <a:pt x="4668" y="393"/>
                      </a:lnTo>
                      <a:lnTo>
                        <a:pt x="4668" y="395"/>
                      </a:lnTo>
                      <a:lnTo>
                        <a:pt x="4664" y="397"/>
                      </a:lnTo>
                      <a:lnTo>
                        <a:pt x="4664" y="397"/>
                      </a:lnTo>
                      <a:lnTo>
                        <a:pt x="4663" y="397"/>
                      </a:lnTo>
                      <a:lnTo>
                        <a:pt x="4663" y="400"/>
                      </a:lnTo>
                      <a:lnTo>
                        <a:pt x="4659" y="400"/>
                      </a:lnTo>
                      <a:lnTo>
                        <a:pt x="4659" y="402"/>
                      </a:lnTo>
                      <a:lnTo>
                        <a:pt x="4659" y="402"/>
                      </a:lnTo>
                      <a:lnTo>
                        <a:pt x="4657" y="402"/>
                      </a:lnTo>
                      <a:lnTo>
                        <a:pt x="4656" y="400"/>
                      </a:lnTo>
                      <a:lnTo>
                        <a:pt x="4656" y="400"/>
                      </a:lnTo>
                      <a:lnTo>
                        <a:pt x="4654" y="400"/>
                      </a:lnTo>
                      <a:lnTo>
                        <a:pt x="4654" y="397"/>
                      </a:lnTo>
                      <a:lnTo>
                        <a:pt x="4654" y="397"/>
                      </a:lnTo>
                      <a:lnTo>
                        <a:pt x="4654" y="393"/>
                      </a:lnTo>
                      <a:lnTo>
                        <a:pt x="4656" y="391"/>
                      </a:lnTo>
                      <a:lnTo>
                        <a:pt x="4657" y="390"/>
                      </a:lnTo>
                      <a:lnTo>
                        <a:pt x="4659" y="386"/>
                      </a:lnTo>
                      <a:lnTo>
                        <a:pt x="4661" y="384"/>
                      </a:lnTo>
                      <a:lnTo>
                        <a:pt x="4657" y="386"/>
                      </a:lnTo>
                      <a:lnTo>
                        <a:pt x="4656" y="388"/>
                      </a:lnTo>
                      <a:lnTo>
                        <a:pt x="4652" y="390"/>
                      </a:lnTo>
                      <a:lnTo>
                        <a:pt x="4650" y="391"/>
                      </a:lnTo>
                      <a:lnTo>
                        <a:pt x="4650" y="402"/>
                      </a:lnTo>
                      <a:lnTo>
                        <a:pt x="4649" y="402"/>
                      </a:lnTo>
                      <a:lnTo>
                        <a:pt x="4647" y="405"/>
                      </a:lnTo>
                      <a:lnTo>
                        <a:pt x="4647" y="405"/>
                      </a:lnTo>
                      <a:lnTo>
                        <a:pt x="4645" y="412"/>
                      </a:lnTo>
                      <a:lnTo>
                        <a:pt x="4643" y="412"/>
                      </a:lnTo>
                      <a:lnTo>
                        <a:pt x="4643" y="419"/>
                      </a:lnTo>
                      <a:lnTo>
                        <a:pt x="4645" y="419"/>
                      </a:lnTo>
                      <a:lnTo>
                        <a:pt x="4645" y="421"/>
                      </a:lnTo>
                      <a:lnTo>
                        <a:pt x="4640" y="423"/>
                      </a:lnTo>
                      <a:lnTo>
                        <a:pt x="4638" y="426"/>
                      </a:lnTo>
                      <a:lnTo>
                        <a:pt x="4636" y="426"/>
                      </a:lnTo>
                      <a:lnTo>
                        <a:pt x="4633" y="426"/>
                      </a:lnTo>
                      <a:lnTo>
                        <a:pt x="4631" y="425"/>
                      </a:lnTo>
                      <a:lnTo>
                        <a:pt x="4631" y="423"/>
                      </a:lnTo>
                      <a:lnTo>
                        <a:pt x="4628" y="423"/>
                      </a:lnTo>
                      <a:lnTo>
                        <a:pt x="4626" y="423"/>
                      </a:lnTo>
                      <a:lnTo>
                        <a:pt x="4624" y="423"/>
                      </a:lnTo>
                      <a:lnTo>
                        <a:pt x="4621" y="423"/>
                      </a:lnTo>
                      <a:lnTo>
                        <a:pt x="4619" y="426"/>
                      </a:lnTo>
                      <a:lnTo>
                        <a:pt x="4612" y="426"/>
                      </a:lnTo>
                      <a:lnTo>
                        <a:pt x="4612" y="428"/>
                      </a:lnTo>
                      <a:lnTo>
                        <a:pt x="4610" y="430"/>
                      </a:lnTo>
                      <a:lnTo>
                        <a:pt x="4608" y="430"/>
                      </a:lnTo>
                      <a:lnTo>
                        <a:pt x="4605" y="432"/>
                      </a:lnTo>
                      <a:lnTo>
                        <a:pt x="4605" y="426"/>
                      </a:lnTo>
                      <a:lnTo>
                        <a:pt x="4603" y="426"/>
                      </a:lnTo>
                      <a:lnTo>
                        <a:pt x="4602" y="428"/>
                      </a:lnTo>
                      <a:lnTo>
                        <a:pt x="4600" y="428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" name="Freeform 15"/>
                <p:cNvSpPr>
                  <a:spLocks noEditPoints="1"/>
                </p:cNvSpPr>
                <p:nvPr/>
              </p:nvSpPr>
              <p:spPr bwMode="auto">
                <a:xfrm>
                  <a:off x="2543175" y="2901950"/>
                  <a:ext cx="6597650" cy="1317625"/>
                </a:xfrm>
                <a:custGeom>
                  <a:avLst/>
                  <a:gdLst>
                    <a:gd name="T0" fmla="*/ 1437 w 4156"/>
                    <a:gd name="T1" fmla="*/ 18 h 830"/>
                    <a:gd name="T2" fmla="*/ 1346 w 4156"/>
                    <a:gd name="T3" fmla="*/ 27 h 830"/>
                    <a:gd name="T4" fmla="*/ 2055 w 4156"/>
                    <a:gd name="T5" fmla="*/ 32 h 830"/>
                    <a:gd name="T6" fmla="*/ 1674 w 4156"/>
                    <a:gd name="T7" fmla="*/ 44 h 830"/>
                    <a:gd name="T8" fmla="*/ 1477 w 4156"/>
                    <a:gd name="T9" fmla="*/ 72 h 830"/>
                    <a:gd name="T10" fmla="*/ 1486 w 4156"/>
                    <a:gd name="T11" fmla="*/ 65 h 830"/>
                    <a:gd name="T12" fmla="*/ 1688 w 4156"/>
                    <a:gd name="T13" fmla="*/ 91 h 830"/>
                    <a:gd name="T14" fmla="*/ 1784 w 4156"/>
                    <a:gd name="T15" fmla="*/ 121 h 830"/>
                    <a:gd name="T16" fmla="*/ 1664 w 4156"/>
                    <a:gd name="T17" fmla="*/ 126 h 830"/>
                    <a:gd name="T18" fmla="*/ 3201 w 4156"/>
                    <a:gd name="T19" fmla="*/ 119 h 830"/>
                    <a:gd name="T20" fmla="*/ 3188 w 4156"/>
                    <a:gd name="T21" fmla="*/ 159 h 830"/>
                    <a:gd name="T22" fmla="*/ 3151 w 4156"/>
                    <a:gd name="T23" fmla="*/ 161 h 830"/>
                    <a:gd name="T24" fmla="*/ 3160 w 4156"/>
                    <a:gd name="T25" fmla="*/ 196 h 830"/>
                    <a:gd name="T26" fmla="*/ 3175 w 4156"/>
                    <a:gd name="T27" fmla="*/ 150 h 830"/>
                    <a:gd name="T28" fmla="*/ 3167 w 4156"/>
                    <a:gd name="T29" fmla="*/ 210 h 830"/>
                    <a:gd name="T30" fmla="*/ 1046 w 4156"/>
                    <a:gd name="T31" fmla="*/ 245 h 830"/>
                    <a:gd name="T32" fmla="*/ 3142 w 4156"/>
                    <a:gd name="T33" fmla="*/ 250 h 830"/>
                    <a:gd name="T34" fmla="*/ 3123 w 4156"/>
                    <a:gd name="T35" fmla="*/ 280 h 830"/>
                    <a:gd name="T36" fmla="*/ 3027 w 4156"/>
                    <a:gd name="T37" fmla="*/ 316 h 830"/>
                    <a:gd name="T38" fmla="*/ 231 w 4156"/>
                    <a:gd name="T39" fmla="*/ 393 h 830"/>
                    <a:gd name="T40" fmla="*/ 177 w 4156"/>
                    <a:gd name="T41" fmla="*/ 360 h 830"/>
                    <a:gd name="T42" fmla="*/ 103 w 4156"/>
                    <a:gd name="T43" fmla="*/ 341 h 830"/>
                    <a:gd name="T44" fmla="*/ 138 w 4156"/>
                    <a:gd name="T45" fmla="*/ 356 h 830"/>
                    <a:gd name="T46" fmla="*/ 109 w 4156"/>
                    <a:gd name="T47" fmla="*/ 360 h 830"/>
                    <a:gd name="T48" fmla="*/ 294 w 4156"/>
                    <a:gd name="T49" fmla="*/ 407 h 830"/>
                    <a:gd name="T50" fmla="*/ 260 w 4156"/>
                    <a:gd name="T51" fmla="*/ 421 h 830"/>
                    <a:gd name="T52" fmla="*/ 273 w 4156"/>
                    <a:gd name="T53" fmla="*/ 435 h 830"/>
                    <a:gd name="T54" fmla="*/ 2873 w 4156"/>
                    <a:gd name="T55" fmla="*/ 437 h 830"/>
                    <a:gd name="T56" fmla="*/ 2847 w 4156"/>
                    <a:gd name="T57" fmla="*/ 425 h 830"/>
                    <a:gd name="T58" fmla="*/ 178 w 4156"/>
                    <a:gd name="T59" fmla="*/ 433 h 830"/>
                    <a:gd name="T60" fmla="*/ 3006 w 4156"/>
                    <a:gd name="T61" fmla="*/ 493 h 830"/>
                    <a:gd name="T62" fmla="*/ 3044 w 4156"/>
                    <a:gd name="T63" fmla="*/ 524 h 830"/>
                    <a:gd name="T64" fmla="*/ 3050 w 4156"/>
                    <a:gd name="T65" fmla="*/ 510 h 830"/>
                    <a:gd name="T66" fmla="*/ 3036 w 4156"/>
                    <a:gd name="T67" fmla="*/ 465 h 830"/>
                    <a:gd name="T68" fmla="*/ 3015 w 4156"/>
                    <a:gd name="T69" fmla="*/ 435 h 830"/>
                    <a:gd name="T70" fmla="*/ 416 w 4156"/>
                    <a:gd name="T71" fmla="*/ 468 h 830"/>
                    <a:gd name="T72" fmla="*/ 2629 w 4156"/>
                    <a:gd name="T73" fmla="*/ 521 h 830"/>
                    <a:gd name="T74" fmla="*/ 438 w 4156"/>
                    <a:gd name="T75" fmla="*/ 529 h 830"/>
                    <a:gd name="T76" fmla="*/ 3088 w 4156"/>
                    <a:gd name="T77" fmla="*/ 564 h 830"/>
                    <a:gd name="T78" fmla="*/ 2062 w 4156"/>
                    <a:gd name="T79" fmla="*/ 545 h 830"/>
                    <a:gd name="T80" fmla="*/ 3065 w 4156"/>
                    <a:gd name="T81" fmla="*/ 555 h 830"/>
                    <a:gd name="T82" fmla="*/ 3085 w 4156"/>
                    <a:gd name="T83" fmla="*/ 575 h 830"/>
                    <a:gd name="T84" fmla="*/ 2971 w 4156"/>
                    <a:gd name="T85" fmla="*/ 603 h 830"/>
                    <a:gd name="T86" fmla="*/ 3001 w 4156"/>
                    <a:gd name="T87" fmla="*/ 562 h 830"/>
                    <a:gd name="T88" fmla="*/ 3055 w 4156"/>
                    <a:gd name="T89" fmla="*/ 587 h 830"/>
                    <a:gd name="T90" fmla="*/ 3037 w 4156"/>
                    <a:gd name="T91" fmla="*/ 589 h 830"/>
                    <a:gd name="T92" fmla="*/ 2622 w 4156"/>
                    <a:gd name="T93" fmla="*/ 576 h 830"/>
                    <a:gd name="T94" fmla="*/ 2456 w 4156"/>
                    <a:gd name="T95" fmla="*/ 622 h 830"/>
                    <a:gd name="T96" fmla="*/ 2428 w 4156"/>
                    <a:gd name="T97" fmla="*/ 622 h 830"/>
                    <a:gd name="T98" fmla="*/ 3079 w 4156"/>
                    <a:gd name="T99" fmla="*/ 606 h 830"/>
                    <a:gd name="T100" fmla="*/ 3037 w 4156"/>
                    <a:gd name="T101" fmla="*/ 639 h 830"/>
                    <a:gd name="T102" fmla="*/ 3076 w 4156"/>
                    <a:gd name="T103" fmla="*/ 660 h 830"/>
                    <a:gd name="T104" fmla="*/ 3093 w 4156"/>
                    <a:gd name="T105" fmla="*/ 634 h 830"/>
                    <a:gd name="T106" fmla="*/ 145 w 4156"/>
                    <a:gd name="T107" fmla="*/ 627 h 830"/>
                    <a:gd name="T108" fmla="*/ 2856 w 4156"/>
                    <a:gd name="T109" fmla="*/ 777 h 830"/>
                    <a:gd name="T110" fmla="*/ 2912 w 4156"/>
                    <a:gd name="T111" fmla="*/ 824 h 830"/>
                    <a:gd name="T112" fmla="*/ 2966 w 4156"/>
                    <a:gd name="T113" fmla="*/ 807 h 830"/>
                    <a:gd name="T114" fmla="*/ 2989 w 4156"/>
                    <a:gd name="T115" fmla="*/ 749 h 830"/>
                    <a:gd name="T116" fmla="*/ 2983 w 4156"/>
                    <a:gd name="T117" fmla="*/ 688 h 830"/>
                    <a:gd name="T118" fmla="*/ 2978 w 4156"/>
                    <a:gd name="T119" fmla="*/ 646 h 830"/>
                    <a:gd name="T120" fmla="*/ 2950 w 4156"/>
                    <a:gd name="T121" fmla="*/ 672 h 830"/>
                    <a:gd name="T122" fmla="*/ 2893 w 4156"/>
                    <a:gd name="T123" fmla="*/ 716 h 830"/>
                    <a:gd name="T124" fmla="*/ 2851 w 4156"/>
                    <a:gd name="T125" fmla="*/ 751 h 8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4156" h="830">
                      <a:moveTo>
                        <a:pt x="3201" y="124"/>
                      </a:moveTo>
                      <a:lnTo>
                        <a:pt x="3203" y="126"/>
                      </a:lnTo>
                      <a:lnTo>
                        <a:pt x="3201" y="126"/>
                      </a:lnTo>
                      <a:lnTo>
                        <a:pt x="3201" y="130"/>
                      </a:lnTo>
                      <a:lnTo>
                        <a:pt x="3198" y="130"/>
                      </a:lnTo>
                      <a:lnTo>
                        <a:pt x="3198" y="128"/>
                      </a:lnTo>
                      <a:lnTo>
                        <a:pt x="3198" y="128"/>
                      </a:lnTo>
                      <a:lnTo>
                        <a:pt x="3198" y="124"/>
                      </a:lnTo>
                      <a:lnTo>
                        <a:pt x="3198" y="124"/>
                      </a:lnTo>
                      <a:lnTo>
                        <a:pt x="3198" y="124"/>
                      </a:lnTo>
                      <a:lnTo>
                        <a:pt x="3201" y="124"/>
                      </a:lnTo>
                      <a:close/>
                      <a:moveTo>
                        <a:pt x="1412" y="14"/>
                      </a:moveTo>
                      <a:lnTo>
                        <a:pt x="1416" y="16"/>
                      </a:lnTo>
                      <a:lnTo>
                        <a:pt x="1416" y="18"/>
                      </a:lnTo>
                      <a:lnTo>
                        <a:pt x="1416" y="18"/>
                      </a:lnTo>
                      <a:lnTo>
                        <a:pt x="1418" y="37"/>
                      </a:lnTo>
                      <a:lnTo>
                        <a:pt x="1419" y="37"/>
                      </a:lnTo>
                      <a:lnTo>
                        <a:pt x="1419" y="40"/>
                      </a:lnTo>
                      <a:lnTo>
                        <a:pt x="1419" y="40"/>
                      </a:lnTo>
                      <a:lnTo>
                        <a:pt x="1421" y="44"/>
                      </a:lnTo>
                      <a:lnTo>
                        <a:pt x="1425" y="44"/>
                      </a:lnTo>
                      <a:lnTo>
                        <a:pt x="1425" y="46"/>
                      </a:lnTo>
                      <a:lnTo>
                        <a:pt x="1426" y="44"/>
                      </a:lnTo>
                      <a:lnTo>
                        <a:pt x="1428" y="44"/>
                      </a:lnTo>
                      <a:lnTo>
                        <a:pt x="1428" y="42"/>
                      </a:lnTo>
                      <a:lnTo>
                        <a:pt x="1432" y="42"/>
                      </a:lnTo>
                      <a:lnTo>
                        <a:pt x="1432" y="40"/>
                      </a:lnTo>
                      <a:lnTo>
                        <a:pt x="1433" y="37"/>
                      </a:lnTo>
                      <a:lnTo>
                        <a:pt x="1435" y="33"/>
                      </a:lnTo>
                      <a:lnTo>
                        <a:pt x="1435" y="28"/>
                      </a:lnTo>
                      <a:lnTo>
                        <a:pt x="1435" y="25"/>
                      </a:lnTo>
                      <a:lnTo>
                        <a:pt x="1435" y="20"/>
                      </a:lnTo>
                      <a:lnTo>
                        <a:pt x="1437" y="18"/>
                      </a:lnTo>
                      <a:lnTo>
                        <a:pt x="1437" y="14"/>
                      </a:lnTo>
                      <a:lnTo>
                        <a:pt x="1437" y="11"/>
                      </a:lnTo>
                      <a:lnTo>
                        <a:pt x="1435" y="9"/>
                      </a:lnTo>
                      <a:lnTo>
                        <a:pt x="1433" y="7"/>
                      </a:lnTo>
                      <a:lnTo>
                        <a:pt x="1432" y="6"/>
                      </a:lnTo>
                      <a:lnTo>
                        <a:pt x="1432" y="4"/>
                      </a:lnTo>
                      <a:lnTo>
                        <a:pt x="1432" y="2"/>
                      </a:lnTo>
                      <a:lnTo>
                        <a:pt x="1432" y="2"/>
                      </a:lnTo>
                      <a:lnTo>
                        <a:pt x="1428" y="0"/>
                      </a:lnTo>
                      <a:lnTo>
                        <a:pt x="1428" y="0"/>
                      </a:lnTo>
                      <a:lnTo>
                        <a:pt x="1426" y="0"/>
                      </a:lnTo>
                      <a:lnTo>
                        <a:pt x="1426" y="0"/>
                      </a:lnTo>
                      <a:lnTo>
                        <a:pt x="1425" y="2"/>
                      </a:lnTo>
                      <a:lnTo>
                        <a:pt x="1425" y="4"/>
                      </a:lnTo>
                      <a:lnTo>
                        <a:pt x="1421" y="4"/>
                      </a:lnTo>
                      <a:lnTo>
                        <a:pt x="1421" y="6"/>
                      </a:lnTo>
                      <a:lnTo>
                        <a:pt x="1419" y="6"/>
                      </a:lnTo>
                      <a:lnTo>
                        <a:pt x="1416" y="9"/>
                      </a:lnTo>
                      <a:lnTo>
                        <a:pt x="1412" y="9"/>
                      </a:lnTo>
                      <a:lnTo>
                        <a:pt x="1414" y="13"/>
                      </a:lnTo>
                      <a:lnTo>
                        <a:pt x="1414" y="13"/>
                      </a:lnTo>
                      <a:lnTo>
                        <a:pt x="1412" y="13"/>
                      </a:lnTo>
                      <a:lnTo>
                        <a:pt x="1412" y="14"/>
                      </a:lnTo>
                      <a:close/>
                      <a:moveTo>
                        <a:pt x="1341" y="37"/>
                      </a:moveTo>
                      <a:lnTo>
                        <a:pt x="1344" y="37"/>
                      </a:lnTo>
                      <a:lnTo>
                        <a:pt x="1344" y="33"/>
                      </a:lnTo>
                      <a:lnTo>
                        <a:pt x="1348" y="32"/>
                      </a:lnTo>
                      <a:lnTo>
                        <a:pt x="1350" y="30"/>
                      </a:lnTo>
                      <a:lnTo>
                        <a:pt x="1350" y="28"/>
                      </a:lnTo>
                      <a:lnTo>
                        <a:pt x="1350" y="28"/>
                      </a:lnTo>
                      <a:lnTo>
                        <a:pt x="1348" y="28"/>
                      </a:lnTo>
                      <a:lnTo>
                        <a:pt x="1346" y="27"/>
                      </a:lnTo>
                      <a:lnTo>
                        <a:pt x="1346" y="27"/>
                      </a:lnTo>
                      <a:lnTo>
                        <a:pt x="1346" y="23"/>
                      </a:lnTo>
                      <a:lnTo>
                        <a:pt x="1344" y="23"/>
                      </a:lnTo>
                      <a:lnTo>
                        <a:pt x="1344" y="21"/>
                      </a:lnTo>
                      <a:lnTo>
                        <a:pt x="1343" y="23"/>
                      </a:lnTo>
                      <a:lnTo>
                        <a:pt x="1341" y="23"/>
                      </a:lnTo>
                      <a:lnTo>
                        <a:pt x="1341" y="23"/>
                      </a:lnTo>
                      <a:lnTo>
                        <a:pt x="1341" y="25"/>
                      </a:lnTo>
                      <a:lnTo>
                        <a:pt x="1339" y="25"/>
                      </a:lnTo>
                      <a:lnTo>
                        <a:pt x="1341" y="27"/>
                      </a:lnTo>
                      <a:lnTo>
                        <a:pt x="1341" y="28"/>
                      </a:lnTo>
                      <a:lnTo>
                        <a:pt x="1341" y="30"/>
                      </a:lnTo>
                      <a:lnTo>
                        <a:pt x="1339" y="30"/>
                      </a:lnTo>
                      <a:lnTo>
                        <a:pt x="1341" y="37"/>
                      </a:lnTo>
                      <a:close/>
                      <a:moveTo>
                        <a:pt x="1371" y="21"/>
                      </a:moveTo>
                      <a:lnTo>
                        <a:pt x="1367" y="21"/>
                      </a:lnTo>
                      <a:lnTo>
                        <a:pt x="1365" y="23"/>
                      </a:lnTo>
                      <a:lnTo>
                        <a:pt x="1364" y="25"/>
                      </a:lnTo>
                      <a:lnTo>
                        <a:pt x="1365" y="27"/>
                      </a:lnTo>
                      <a:lnTo>
                        <a:pt x="1367" y="27"/>
                      </a:lnTo>
                      <a:lnTo>
                        <a:pt x="1369" y="27"/>
                      </a:lnTo>
                      <a:lnTo>
                        <a:pt x="1371" y="28"/>
                      </a:lnTo>
                      <a:lnTo>
                        <a:pt x="1371" y="21"/>
                      </a:lnTo>
                      <a:close/>
                      <a:moveTo>
                        <a:pt x="1582" y="30"/>
                      </a:moveTo>
                      <a:lnTo>
                        <a:pt x="1582" y="33"/>
                      </a:lnTo>
                      <a:lnTo>
                        <a:pt x="1583" y="33"/>
                      </a:lnTo>
                      <a:lnTo>
                        <a:pt x="1583" y="33"/>
                      </a:lnTo>
                      <a:lnTo>
                        <a:pt x="1585" y="33"/>
                      </a:lnTo>
                      <a:lnTo>
                        <a:pt x="1583" y="33"/>
                      </a:lnTo>
                      <a:lnTo>
                        <a:pt x="1583" y="33"/>
                      </a:lnTo>
                      <a:lnTo>
                        <a:pt x="1583" y="30"/>
                      </a:lnTo>
                      <a:lnTo>
                        <a:pt x="1582" y="30"/>
                      </a:lnTo>
                      <a:close/>
                      <a:moveTo>
                        <a:pt x="2055" y="33"/>
                      </a:moveTo>
                      <a:lnTo>
                        <a:pt x="2055" y="32"/>
                      </a:lnTo>
                      <a:lnTo>
                        <a:pt x="2055" y="32"/>
                      </a:lnTo>
                      <a:lnTo>
                        <a:pt x="2053" y="35"/>
                      </a:lnTo>
                      <a:lnTo>
                        <a:pt x="2051" y="37"/>
                      </a:lnTo>
                      <a:lnTo>
                        <a:pt x="2055" y="37"/>
                      </a:lnTo>
                      <a:lnTo>
                        <a:pt x="2055" y="35"/>
                      </a:lnTo>
                      <a:lnTo>
                        <a:pt x="2056" y="35"/>
                      </a:lnTo>
                      <a:lnTo>
                        <a:pt x="2056" y="33"/>
                      </a:lnTo>
                      <a:lnTo>
                        <a:pt x="2056" y="33"/>
                      </a:lnTo>
                      <a:lnTo>
                        <a:pt x="2055" y="33"/>
                      </a:lnTo>
                      <a:close/>
                      <a:moveTo>
                        <a:pt x="1315" y="40"/>
                      </a:moveTo>
                      <a:lnTo>
                        <a:pt x="1316" y="39"/>
                      </a:lnTo>
                      <a:lnTo>
                        <a:pt x="1316" y="37"/>
                      </a:lnTo>
                      <a:lnTo>
                        <a:pt x="1318" y="35"/>
                      </a:lnTo>
                      <a:lnTo>
                        <a:pt x="1318" y="33"/>
                      </a:lnTo>
                      <a:lnTo>
                        <a:pt x="1316" y="33"/>
                      </a:lnTo>
                      <a:lnTo>
                        <a:pt x="1315" y="35"/>
                      </a:lnTo>
                      <a:lnTo>
                        <a:pt x="1313" y="37"/>
                      </a:lnTo>
                      <a:lnTo>
                        <a:pt x="1313" y="39"/>
                      </a:lnTo>
                      <a:lnTo>
                        <a:pt x="1313" y="39"/>
                      </a:lnTo>
                      <a:lnTo>
                        <a:pt x="1315" y="39"/>
                      </a:lnTo>
                      <a:lnTo>
                        <a:pt x="1315" y="40"/>
                      </a:lnTo>
                      <a:lnTo>
                        <a:pt x="1315" y="40"/>
                      </a:lnTo>
                      <a:close/>
                      <a:moveTo>
                        <a:pt x="1678" y="44"/>
                      </a:moveTo>
                      <a:lnTo>
                        <a:pt x="1678" y="44"/>
                      </a:lnTo>
                      <a:lnTo>
                        <a:pt x="1676" y="42"/>
                      </a:lnTo>
                      <a:lnTo>
                        <a:pt x="1676" y="42"/>
                      </a:lnTo>
                      <a:lnTo>
                        <a:pt x="1676" y="39"/>
                      </a:lnTo>
                      <a:lnTo>
                        <a:pt x="1671" y="40"/>
                      </a:lnTo>
                      <a:lnTo>
                        <a:pt x="1671" y="42"/>
                      </a:lnTo>
                      <a:lnTo>
                        <a:pt x="1671" y="44"/>
                      </a:lnTo>
                      <a:lnTo>
                        <a:pt x="1672" y="44"/>
                      </a:lnTo>
                      <a:lnTo>
                        <a:pt x="1672" y="44"/>
                      </a:lnTo>
                      <a:lnTo>
                        <a:pt x="1674" y="44"/>
                      </a:lnTo>
                      <a:lnTo>
                        <a:pt x="1674" y="47"/>
                      </a:lnTo>
                      <a:lnTo>
                        <a:pt x="1678" y="47"/>
                      </a:lnTo>
                      <a:lnTo>
                        <a:pt x="1678" y="44"/>
                      </a:lnTo>
                      <a:close/>
                      <a:moveTo>
                        <a:pt x="1669" y="58"/>
                      </a:moveTo>
                      <a:lnTo>
                        <a:pt x="1669" y="61"/>
                      </a:lnTo>
                      <a:lnTo>
                        <a:pt x="1671" y="61"/>
                      </a:lnTo>
                      <a:lnTo>
                        <a:pt x="1671" y="60"/>
                      </a:lnTo>
                      <a:lnTo>
                        <a:pt x="1671" y="60"/>
                      </a:lnTo>
                      <a:lnTo>
                        <a:pt x="1671" y="60"/>
                      </a:lnTo>
                      <a:lnTo>
                        <a:pt x="1671" y="58"/>
                      </a:lnTo>
                      <a:lnTo>
                        <a:pt x="1669" y="58"/>
                      </a:lnTo>
                      <a:close/>
                      <a:moveTo>
                        <a:pt x="1592" y="65"/>
                      </a:moveTo>
                      <a:lnTo>
                        <a:pt x="1594" y="65"/>
                      </a:lnTo>
                      <a:lnTo>
                        <a:pt x="1594" y="65"/>
                      </a:lnTo>
                      <a:lnTo>
                        <a:pt x="1594" y="63"/>
                      </a:lnTo>
                      <a:lnTo>
                        <a:pt x="1596" y="63"/>
                      </a:lnTo>
                      <a:lnTo>
                        <a:pt x="1596" y="63"/>
                      </a:lnTo>
                      <a:lnTo>
                        <a:pt x="1594" y="61"/>
                      </a:lnTo>
                      <a:lnTo>
                        <a:pt x="1592" y="61"/>
                      </a:lnTo>
                      <a:lnTo>
                        <a:pt x="1589" y="60"/>
                      </a:lnTo>
                      <a:lnTo>
                        <a:pt x="1589" y="63"/>
                      </a:lnTo>
                      <a:lnTo>
                        <a:pt x="1590" y="63"/>
                      </a:lnTo>
                      <a:lnTo>
                        <a:pt x="1590" y="63"/>
                      </a:lnTo>
                      <a:lnTo>
                        <a:pt x="1592" y="63"/>
                      </a:lnTo>
                      <a:lnTo>
                        <a:pt x="1592" y="65"/>
                      </a:lnTo>
                      <a:close/>
                      <a:moveTo>
                        <a:pt x="1479" y="65"/>
                      </a:moveTo>
                      <a:lnTo>
                        <a:pt x="1477" y="63"/>
                      </a:lnTo>
                      <a:lnTo>
                        <a:pt x="1473" y="63"/>
                      </a:lnTo>
                      <a:lnTo>
                        <a:pt x="1473" y="67"/>
                      </a:lnTo>
                      <a:lnTo>
                        <a:pt x="1473" y="68"/>
                      </a:lnTo>
                      <a:lnTo>
                        <a:pt x="1473" y="72"/>
                      </a:lnTo>
                      <a:lnTo>
                        <a:pt x="1477" y="72"/>
                      </a:lnTo>
                      <a:lnTo>
                        <a:pt x="1477" y="72"/>
                      </a:lnTo>
                      <a:lnTo>
                        <a:pt x="1479" y="74"/>
                      </a:lnTo>
                      <a:lnTo>
                        <a:pt x="1479" y="75"/>
                      </a:lnTo>
                      <a:lnTo>
                        <a:pt x="1482" y="75"/>
                      </a:lnTo>
                      <a:lnTo>
                        <a:pt x="1484" y="77"/>
                      </a:lnTo>
                      <a:lnTo>
                        <a:pt x="1487" y="79"/>
                      </a:lnTo>
                      <a:lnTo>
                        <a:pt x="1487" y="82"/>
                      </a:lnTo>
                      <a:lnTo>
                        <a:pt x="1494" y="82"/>
                      </a:lnTo>
                      <a:lnTo>
                        <a:pt x="1494" y="84"/>
                      </a:lnTo>
                      <a:lnTo>
                        <a:pt x="1496" y="84"/>
                      </a:lnTo>
                      <a:lnTo>
                        <a:pt x="1500" y="88"/>
                      </a:lnTo>
                      <a:lnTo>
                        <a:pt x="1503" y="88"/>
                      </a:lnTo>
                      <a:lnTo>
                        <a:pt x="1503" y="89"/>
                      </a:lnTo>
                      <a:lnTo>
                        <a:pt x="1508" y="89"/>
                      </a:lnTo>
                      <a:lnTo>
                        <a:pt x="1508" y="84"/>
                      </a:lnTo>
                      <a:lnTo>
                        <a:pt x="1508" y="84"/>
                      </a:lnTo>
                      <a:lnTo>
                        <a:pt x="1508" y="84"/>
                      </a:lnTo>
                      <a:lnTo>
                        <a:pt x="1508" y="84"/>
                      </a:lnTo>
                      <a:lnTo>
                        <a:pt x="1512" y="82"/>
                      </a:lnTo>
                      <a:lnTo>
                        <a:pt x="1512" y="77"/>
                      </a:lnTo>
                      <a:lnTo>
                        <a:pt x="1512" y="77"/>
                      </a:lnTo>
                      <a:lnTo>
                        <a:pt x="1512" y="74"/>
                      </a:lnTo>
                      <a:lnTo>
                        <a:pt x="1512" y="72"/>
                      </a:lnTo>
                      <a:lnTo>
                        <a:pt x="1510" y="70"/>
                      </a:lnTo>
                      <a:lnTo>
                        <a:pt x="1510" y="68"/>
                      </a:lnTo>
                      <a:lnTo>
                        <a:pt x="1512" y="68"/>
                      </a:lnTo>
                      <a:lnTo>
                        <a:pt x="1512" y="67"/>
                      </a:lnTo>
                      <a:lnTo>
                        <a:pt x="1514" y="65"/>
                      </a:lnTo>
                      <a:lnTo>
                        <a:pt x="1514" y="63"/>
                      </a:lnTo>
                      <a:lnTo>
                        <a:pt x="1508" y="63"/>
                      </a:lnTo>
                      <a:lnTo>
                        <a:pt x="1507" y="67"/>
                      </a:lnTo>
                      <a:lnTo>
                        <a:pt x="1487" y="67"/>
                      </a:lnTo>
                      <a:lnTo>
                        <a:pt x="1487" y="65"/>
                      </a:lnTo>
                      <a:lnTo>
                        <a:pt x="1486" y="65"/>
                      </a:lnTo>
                      <a:lnTo>
                        <a:pt x="1486" y="63"/>
                      </a:lnTo>
                      <a:lnTo>
                        <a:pt x="1479" y="65"/>
                      </a:lnTo>
                      <a:close/>
                      <a:moveTo>
                        <a:pt x="213" y="63"/>
                      </a:moveTo>
                      <a:lnTo>
                        <a:pt x="212" y="63"/>
                      </a:lnTo>
                      <a:lnTo>
                        <a:pt x="210" y="67"/>
                      </a:lnTo>
                      <a:lnTo>
                        <a:pt x="210" y="70"/>
                      </a:lnTo>
                      <a:lnTo>
                        <a:pt x="212" y="70"/>
                      </a:lnTo>
                      <a:lnTo>
                        <a:pt x="212" y="68"/>
                      </a:lnTo>
                      <a:lnTo>
                        <a:pt x="213" y="67"/>
                      </a:lnTo>
                      <a:lnTo>
                        <a:pt x="213" y="63"/>
                      </a:lnTo>
                      <a:close/>
                      <a:moveTo>
                        <a:pt x="1672" y="75"/>
                      </a:moveTo>
                      <a:lnTo>
                        <a:pt x="1676" y="75"/>
                      </a:lnTo>
                      <a:lnTo>
                        <a:pt x="1676" y="72"/>
                      </a:lnTo>
                      <a:lnTo>
                        <a:pt x="1672" y="72"/>
                      </a:lnTo>
                      <a:lnTo>
                        <a:pt x="1672" y="75"/>
                      </a:lnTo>
                      <a:close/>
                      <a:moveTo>
                        <a:pt x="3100" y="88"/>
                      </a:moveTo>
                      <a:lnTo>
                        <a:pt x="3100" y="91"/>
                      </a:lnTo>
                      <a:lnTo>
                        <a:pt x="3102" y="91"/>
                      </a:lnTo>
                      <a:lnTo>
                        <a:pt x="3102" y="88"/>
                      </a:lnTo>
                      <a:lnTo>
                        <a:pt x="3102" y="88"/>
                      </a:lnTo>
                      <a:lnTo>
                        <a:pt x="3102" y="88"/>
                      </a:lnTo>
                      <a:lnTo>
                        <a:pt x="3100" y="88"/>
                      </a:lnTo>
                      <a:close/>
                      <a:moveTo>
                        <a:pt x="1676" y="89"/>
                      </a:moveTo>
                      <a:lnTo>
                        <a:pt x="1679" y="89"/>
                      </a:lnTo>
                      <a:lnTo>
                        <a:pt x="1679" y="88"/>
                      </a:lnTo>
                      <a:lnTo>
                        <a:pt x="1676" y="88"/>
                      </a:lnTo>
                      <a:lnTo>
                        <a:pt x="1676" y="89"/>
                      </a:lnTo>
                      <a:close/>
                      <a:moveTo>
                        <a:pt x="1692" y="91"/>
                      </a:moveTo>
                      <a:lnTo>
                        <a:pt x="1690" y="89"/>
                      </a:lnTo>
                      <a:lnTo>
                        <a:pt x="1690" y="89"/>
                      </a:lnTo>
                      <a:lnTo>
                        <a:pt x="1690" y="89"/>
                      </a:lnTo>
                      <a:lnTo>
                        <a:pt x="1688" y="89"/>
                      </a:lnTo>
                      <a:lnTo>
                        <a:pt x="1688" y="91"/>
                      </a:lnTo>
                      <a:lnTo>
                        <a:pt x="1688" y="91"/>
                      </a:lnTo>
                      <a:lnTo>
                        <a:pt x="1690" y="91"/>
                      </a:lnTo>
                      <a:lnTo>
                        <a:pt x="1692" y="91"/>
                      </a:lnTo>
                      <a:close/>
                      <a:moveTo>
                        <a:pt x="1674" y="91"/>
                      </a:moveTo>
                      <a:lnTo>
                        <a:pt x="1674" y="89"/>
                      </a:lnTo>
                      <a:lnTo>
                        <a:pt x="1672" y="89"/>
                      </a:lnTo>
                      <a:lnTo>
                        <a:pt x="1672" y="89"/>
                      </a:lnTo>
                      <a:lnTo>
                        <a:pt x="1674" y="89"/>
                      </a:lnTo>
                      <a:lnTo>
                        <a:pt x="1674" y="91"/>
                      </a:lnTo>
                      <a:close/>
                      <a:moveTo>
                        <a:pt x="1617" y="93"/>
                      </a:moveTo>
                      <a:lnTo>
                        <a:pt x="1617" y="98"/>
                      </a:lnTo>
                      <a:lnTo>
                        <a:pt x="1618" y="98"/>
                      </a:lnTo>
                      <a:lnTo>
                        <a:pt x="1618" y="95"/>
                      </a:lnTo>
                      <a:lnTo>
                        <a:pt x="1617" y="95"/>
                      </a:lnTo>
                      <a:lnTo>
                        <a:pt x="1617" y="93"/>
                      </a:lnTo>
                      <a:lnTo>
                        <a:pt x="1617" y="93"/>
                      </a:lnTo>
                      <a:close/>
                      <a:moveTo>
                        <a:pt x="1761" y="124"/>
                      </a:moveTo>
                      <a:lnTo>
                        <a:pt x="1758" y="124"/>
                      </a:lnTo>
                      <a:lnTo>
                        <a:pt x="1760" y="128"/>
                      </a:lnTo>
                      <a:lnTo>
                        <a:pt x="1761" y="130"/>
                      </a:lnTo>
                      <a:lnTo>
                        <a:pt x="1765" y="130"/>
                      </a:lnTo>
                      <a:lnTo>
                        <a:pt x="1767" y="133"/>
                      </a:lnTo>
                      <a:lnTo>
                        <a:pt x="1772" y="131"/>
                      </a:lnTo>
                      <a:lnTo>
                        <a:pt x="1777" y="130"/>
                      </a:lnTo>
                      <a:lnTo>
                        <a:pt x="1779" y="128"/>
                      </a:lnTo>
                      <a:lnTo>
                        <a:pt x="1782" y="128"/>
                      </a:lnTo>
                      <a:lnTo>
                        <a:pt x="1782" y="128"/>
                      </a:lnTo>
                      <a:lnTo>
                        <a:pt x="1784" y="126"/>
                      </a:lnTo>
                      <a:lnTo>
                        <a:pt x="1784" y="124"/>
                      </a:lnTo>
                      <a:lnTo>
                        <a:pt x="1786" y="123"/>
                      </a:lnTo>
                      <a:lnTo>
                        <a:pt x="1784" y="121"/>
                      </a:lnTo>
                      <a:lnTo>
                        <a:pt x="1784" y="121"/>
                      </a:lnTo>
                      <a:lnTo>
                        <a:pt x="1784" y="121"/>
                      </a:lnTo>
                      <a:lnTo>
                        <a:pt x="1784" y="121"/>
                      </a:lnTo>
                      <a:lnTo>
                        <a:pt x="1784" y="117"/>
                      </a:lnTo>
                      <a:lnTo>
                        <a:pt x="1789" y="117"/>
                      </a:lnTo>
                      <a:lnTo>
                        <a:pt x="1791" y="114"/>
                      </a:lnTo>
                      <a:lnTo>
                        <a:pt x="1795" y="112"/>
                      </a:lnTo>
                      <a:lnTo>
                        <a:pt x="1795" y="112"/>
                      </a:lnTo>
                      <a:lnTo>
                        <a:pt x="1788" y="114"/>
                      </a:lnTo>
                      <a:lnTo>
                        <a:pt x="1786" y="116"/>
                      </a:lnTo>
                      <a:lnTo>
                        <a:pt x="1782" y="117"/>
                      </a:lnTo>
                      <a:lnTo>
                        <a:pt x="1782" y="117"/>
                      </a:lnTo>
                      <a:lnTo>
                        <a:pt x="1775" y="117"/>
                      </a:lnTo>
                      <a:lnTo>
                        <a:pt x="1775" y="119"/>
                      </a:lnTo>
                      <a:lnTo>
                        <a:pt x="1775" y="119"/>
                      </a:lnTo>
                      <a:lnTo>
                        <a:pt x="1774" y="119"/>
                      </a:lnTo>
                      <a:lnTo>
                        <a:pt x="1774" y="117"/>
                      </a:lnTo>
                      <a:lnTo>
                        <a:pt x="1770" y="117"/>
                      </a:lnTo>
                      <a:lnTo>
                        <a:pt x="1770" y="121"/>
                      </a:lnTo>
                      <a:lnTo>
                        <a:pt x="1767" y="121"/>
                      </a:lnTo>
                      <a:lnTo>
                        <a:pt x="1763" y="123"/>
                      </a:lnTo>
                      <a:lnTo>
                        <a:pt x="1761" y="124"/>
                      </a:lnTo>
                      <a:close/>
                      <a:moveTo>
                        <a:pt x="1636" y="117"/>
                      </a:moveTo>
                      <a:lnTo>
                        <a:pt x="1632" y="117"/>
                      </a:lnTo>
                      <a:lnTo>
                        <a:pt x="1632" y="121"/>
                      </a:lnTo>
                      <a:lnTo>
                        <a:pt x="1639" y="123"/>
                      </a:lnTo>
                      <a:lnTo>
                        <a:pt x="1645" y="124"/>
                      </a:lnTo>
                      <a:lnTo>
                        <a:pt x="1652" y="124"/>
                      </a:lnTo>
                      <a:lnTo>
                        <a:pt x="1653" y="128"/>
                      </a:lnTo>
                      <a:lnTo>
                        <a:pt x="1659" y="128"/>
                      </a:lnTo>
                      <a:lnTo>
                        <a:pt x="1659" y="126"/>
                      </a:lnTo>
                      <a:lnTo>
                        <a:pt x="1662" y="126"/>
                      </a:lnTo>
                      <a:lnTo>
                        <a:pt x="1662" y="126"/>
                      </a:lnTo>
                      <a:lnTo>
                        <a:pt x="1664" y="126"/>
                      </a:lnTo>
                      <a:lnTo>
                        <a:pt x="1664" y="126"/>
                      </a:lnTo>
                      <a:lnTo>
                        <a:pt x="1665" y="126"/>
                      </a:lnTo>
                      <a:lnTo>
                        <a:pt x="1667" y="126"/>
                      </a:lnTo>
                      <a:lnTo>
                        <a:pt x="1671" y="126"/>
                      </a:lnTo>
                      <a:lnTo>
                        <a:pt x="1674" y="124"/>
                      </a:lnTo>
                      <a:lnTo>
                        <a:pt x="1674" y="124"/>
                      </a:lnTo>
                      <a:lnTo>
                        <a:pt x="1674" y="124"/>
                      </a:lnTo>
                      <a:lnTo>
                        <a:pt x="1672" y="123"/>
                      </a:lnTo>
                      <a:lnTo>
                        <a:pt x="1669" y="123"/>
                      </a:lnTo>
                      <a:lnTo>
                        <a:pt x="1669" y="117"/>
                      </a:lnTo>
                      <a:lnTo>
                        <a:pt x="1657" y="121"/>
                      </a:lnTo>
                      <a:lnTo>
                        <a:pt x="1655" y="117"/>
                      </a:lnTo>
                      <a:lnTo>
                        <a:pt x="1645" y="119"/>
                      </a:lnTo>
                      <a:lnTo>
                        <a:pt x="1641" y="116"/>
                      </a:lnTo>
                      <a:lnTo>
                        <a:pt x="1638" y="116"/>
                      </a:lnTo>
                      <a:lnTo>
                        <a:pt x="1638" y="114"/>
                      </a:lnTo>
                      <a:lnTo>
                        <a:pt x="1636" y="116"/>
                      </a:lnTo>
                      <a:lnTo>
                        <a:pt x="1636" y="116"/>
                      </a:lnTo>
                      <a:lnTo>
                        <a:pt x="1636" y="116"/>
                      </a:lnTo>
                      <a:lnTo>
                        <a:pt x="1636" y="117"/>
                      </a:lnTo>
                      <a:close/>
                      <a:moveTo>
                        <a:pt x="1686" y="114"/>
                      </a:moveTo>
                      <a:lnTo>
                        <a:pt x="1686" y="117"/>
                      </a:lnTo>
                      <a:lnTo>
                        <a:pt x="1686" y="117"/>
                      </a:lnTo>
                      <a:lnTo>
                        <a:pt x="1686" y="116"/>
                      </a:lnTo>
                      <a:lnTo>
                        <a:pt x="1686" y="116"/>
                      </a:lnTo>
                      <a:lnTo>
                        <a:pt x="1686" y="114"/>
                      </a:lnTo>
                      <a:close/>
                      <a:moveTo>
                        <a:pt x="3203" y="119"/>
                      </a:moveTo>
                      <a:lnTo>
                        <a:pt x="3205" y="116"/>
                      </a:lnTo>
                      <a:lnTo>
                        <a:pt x="3201" y="116"/>
                      </a:lnTo>
                      <a:lnTo>
                        <a:pt x="3201" y="117"/>
                      </a:lnTo>
                      <a:lnTo>
                        <a:pt x="3200" y="117"/>
                      </a:lnTo>
                      <a:lnTo>
                        <a:pt x="3200" y="117"/>
                      </a:lnTo>
                      <a:lnTo>
                        <a:pt x="3201" y="117"/>
                      </a:lnTo>
                      <a:lnTo>
                        <a:pt x="3201" y="119"/>
                      </a:lnTo>
                      <a:lnTo>
                        <a:pt x="3201" y="119"/>
                      </a:lnTo>
                      <a:lnTo>
                        <a:pt x="3203" y="119"/>
                      </a:lnTo>
                      <a:close/>
                      <a:moveTo>
                        <a:pt x="196" y="126"/>
                      </a:moveTo>
                      <a:lnTo>
                        <a:pt x="198" y="126"/>
                      </a:lnTo>
                      <a:lnTo>
                        <a:pt x="198" y="124"/>
                      </a:lnTo>
                      <a:lnTo>
                        <a:pt x="194" y="124"/>
                      </a:lnTo>
                      <a:lnTo>
                        <a:pt x="192" y="126"/>
                      </a:lnTo>
                      <a:lnTo>
                        <a:pt x="194" y="128"/>
                      </a:lnTo>
                      <a:lnTo>
                        <a:pt x="196" y="126"/>
                      </a:lnTo>
                      <a:lnTo>
                        <a:pt x="196" y="126"/>
                      </a:lnTo>
                      <a:close/>
                      <a:moveTo>
                        <a:pt x="3214" y="136"/>
                      </a:moveTo>
                      <a:lnTo>
                        <a:pt x="3205" y="138"/>
                      </a:lnTo>
                      <a:lnTo>
                        <a:pt x="3205" y="142"/>
                      </a:lnTo>
                      <a:lnTo>
                        <a:pt x="3203" y="142"/>
                      </a:lnTo>
                      <a:lnTo>
                        <a:pt x="3201" y="142"/>
                      </a:lnTo>
                      <a:lnTo>
                        <a:pt x="3201" y="142"/>
                      </a:lnTo>
                      <a:lnTo>
                        <a:pt x="3201" y="142"/>
                      </a:lnTo>
                      <a:lnTo>
                        <a:pt x="3200" y="142"/>
                      </a:lnTo>
                      <a:lnTo>
                        <a:pt x="3200" y="143"/>
                      </a:lnTo>
                      <a:lnTo>
                        <a:pt x="3198" y="143"/>
                      </a:lnTo>
                      <a:lnTo>
                        <a:pt x="3198" y="142"/>
                      </a:lnTo>
                      <a:lnTo>
                        <a:pt x="3196" y="142"/>
                      </a:lnTo>
                      <a:lnTo>
                        <a:pt x="3195" y="142"/>
                      </a:lnTo>
                      <a:lnTo>
                        <a:pt x="3193" y="143"/>
                      </a:lnTo>
                      <a:lnTo>
                        <a:pt x="3191" y="145"/>
                      </a:lnTo>
                      <a:lnTo>
                        <a:pt x="3191" y="147"/>
                      </a:lnTo>
                      <a:lnTo>
                        <a:pt x="3189" y="150"/>
                      </a:lnTo>
                      <a:lnTo>
                        <a:pt x="3188" y="152"/>
                      </a:lnTo>
                      <a:lnTo>
                        <a:pt x="3188" y="152"/>
                      </a:lnTo>
                      <a:lnTo>
                        <a:pt x="3186" y="154"/>
                      </a:lnTo>
                      <a:lnTo>
                        <a:pt x="3184" y="156"/>
                      </a:lnTo>
                      <a:lnTo>
                        <a:pt x="3188" y="156"/>
                      </a:lnTo>
                      <a:lnTo>
                        <a:pt x="3188" y="159"/>
                      </a:lnTo>
                      <a:lnTo>
                        <a:pt x="3189" y="159"/>
                      </a:lnTo>
                      <a:lnTo>
                        <a:pt x="3189" y="159"/>
                      </a:lnTo>
                      <a:lnTo>
                        <a:pt x="3189" y="161"/>
                      </a:lnTo>
                      <a:lnTo>
                        <a:pt x="3189" y="161"/>
                      </a:lnTo>
                      <a:lnTo>
                        <a:pt x="3189" y="164"/>
                      </a:lnTo>
                      <a:lnTo>
                        <a:pt x="3189" y="164"/>
                      </a:lnTo>
                      <a:lnTo>
                        <a:pt x="3196" y="171"/>
                      </a:lnTo>
                      <a:lnTo>
                        <a:pt x="3198" y="168"/>
                      </a:lnTo>
                      <a:lnTo>
                        <a:pt x="3200" y="163"/>
                      </a:lnTo>
                      <a:lnTo>
                        <a:pt x="3200" y="157"/>
                      </a:lnTo>
                      <a:lnTo>
                        <a:pt x="3205" y="157"/>
                      </a:lnTo>
                      <a:lnTo>
                        <a:pt x="3205" y="156"/>
                      </a:lnTo>
                      <a:lnTo>
                        <a:pt x="3208" y="154"/>
                      </a:lnTo>
                      <a:lnTo>
                        <a:pt x="3210" y="157"/>
                      </a:lnTo>
                      <a:lnTo>
                        <a:pt x="3214" y="157"/>
                      </a:lnTo>
                      <a:lnTo>
                        <a:pt x="3214" y="154"/>
                      </a:lnTo>
                      <a:lnTo>
                        <a:pt x="3217" y="150"/>
                      </a:lnTo>
                      <a:lnTo>
                        <a:pt x="3219" y="149"/>
                      </a:lnTo>
                      <a:lnTo>
                        <a:pt x="3217" y="143"/>
                      </a:lnTo>
                      <a:lnTo>
                        <a:pt x="3214" y="142"/>
                      </a:lnTo>
                      <a:lnTo>
                        <a:pt x="3214" y="136"/>
                      </a:lnTo>
                      <a:close/>
                      <a:moveTo>
                        <a:pt x="3219" y="138"/>
                      </a:moveTo>
                      <a:lnTo>
                        <a:pt x="3217" y="138"/>
                      </a:lnTo>
                      <a:lnTo>
                        <a:pt x="3217" y="140"/>
                      </a:lnTo>
                      <a:lnTo>
                        <a:pt x="3219" y="140"/>
                      </a:lnTo>
                      <a:lnTo>
                        <a:pt x="3219" y="138"/>
                      </a:lnTo>
                      <a:close/>
                      <a:moveTo>
                        <a:pt x="3147" y="150"/>
                      </a:moveTo>
                      <a:lnTo>
                        <a:pt x="3147" y="154"/>
                      </a:lnTo>
                      <a:lnTo>
                        <a:pt x="3146" y="154"/>
                      </a:lnTo>
                      <a:lnTo>
                        <a:pt x="3147" y="156"/>
                      </a:lnTo>
                      <a:lnTo>
                        <a:pt x="3147" y="156"/>
                      </a:lnTo>
                      <a:lnTo>
                        <a:pt x="3147" y="159"/>
                      </a:lnTo>
                      <a:lnTo>
                        <a:pt x="3151" y="161"/>
                      </a:lnTo>
                      <a:lnTo>
                        <a:pt x="3153" y="163"/>
                      </a:lnTo>
                      <a:lnTo>
                        <a:pt x="3153" y="166"/>
                      </a:lnTo>
                      <a:lnTo>
                        <a:pt x="3153" y="168"/>
                      </a:lnTo>
                      <a:lnTo>
                        <a:pt x="3151" y="168"/>
                      </a:lnTo>
                      <a:lnTo>
                        <a:pt x="3151" y="166"/>
                      </a:lnTo>
                      <a:lnTo>
                        <a:pt x="3147" y="166"/>
                      </a:lnTo>
                      <a:lnTo>
                        <a:pt x="3149" y="168"/>
                      </a:lnTo>
                      <a:lnTo>
                        <a:pt x="3151" y="171"/>
                      </a:lnTo>
                      <a:lnTo>
                        <a:pt x="3153" y="175"/>
                      </a:lnTo>
                      <a:lnTo>
                        <a:pt x="3154" y="173"/>
                      </a:lnTo>
                      <a:lnTo>
                        <a:pt x="3156" y="173"/>
                      </a:lnTo>
                      <a:lnTo>
                        <a:pt x="3156" y="171"/>
                      </a:lnTo>
                      <a:lnTo>
                        <a:pt x="3156" y="175"/>
                      </a:lnTo>
                      <a:lnTo>
                        <a:pt x="3158" y="173"/>
                      </a:lnTo>
                      <a:lnTo>
                        <a:pt x="3160" y="173"/>
                      </a:lnTo>
                      <a:lnTo>
                        <a:pt x="3161" y="171"/>
                      </a:lnTo>
                      <a:lnTo>
                        <a:pt x="3158" y="163"/>
                      </a:lnTo>
                      <a:lnTo>
                        <a:pt x="3161" y="163"/>
                      </a:lnTo>
                      <a:lnTo>
                        <a:pt x="3163" y="171"/>
                      </a:lnTo>
                      <a:lnTo>
                        <a:pt x="3163" y="171"/>
                      </a:lnTo>
                      <a:lnTo>
                        <a:pt x="3161" y="177"/>
                      </a:lnTo>
                      <a:lnTo>
                        <a:pt x="3156" y="178"/>
                      </a:lnTo>
                      <a:lnTo>
                        <a:pt x="3156" y="178"/>
                      </a:lnTo>
                      <a:lnTo>
                        <a:pt x="3154" y="178"/>
                      </a:lnTo>
                      <a:lnTo>
                        <a:pt x="3154" y="182"/>
                      </a:lnTo>
                      <a:lnTo>
                        <a:pt x="3154" y="184"/>
                      </a:lnTo>
                      <a:lnTo>
                        <a:pt x="3154" y="187"/>
                      </a:lnTo>
                      <a:lnTo>
                        <a:pt x="3153" y="189"/>
                      </a:lnTo>
                      <a:lnTo>
                        <a:pt x="3154" y="189"/>
                      </a:lnTo>
                      <a:lnTo>
                        <a:pt x="3154" y="191"/>
                      </a:lnTo>
                      <a:lnTo>
                        <a:pt x="3153" y="191"/>
                      </a:lnTo>
                      <a:lnTo>
                        <a:pt x="3153" y="194"/>
                      </a:lnTo>
                      <a:lnTo>
                        <a:pt x="3160" y="196"/>
                      </a:lnTo>
                      <a:lnTo>
                        <a:pt x="3160" y="192"/>
                      </a:lnTo>
                      <a:lnTo>
                        <a:pt x="3160" y="191"/>
                      </a:lnTo>
                      <a:lnTo>
                        <a:pt x="3160" y="189"/>
                      </a:lnTo>
                      <a:lnTo>
                        <a:pt x="3163" y="187"/>
                      </a:lnTo>
                      <a:lnTo>
                        <a:pt x="3161" y="192"/>
                      </a:lnTo>
                      <a:lnTo>
                        <a:pt x="3161" y="199"/>
                      </a:lnTo>
                      <a:lnTo>
                        <a:pt x="3165" y="199"/>
                      </a:lnTo>
                      <a:lnTo>
                        <a:pt x="3165" y="199"/>
                      </a:lnTo>
                      <a:lnTo>
                        <a:pt x="3167" y="198"/>
                      </a:lnTo>
                      <a:lnTo>
                        <a:pt x="3168" y="196"/>
                      </a:lnTo>
                      <a:lnTo>
                        <a:pt x="3168" y="192"/>
                      </a:lnTo>
                      <a:lnTo>
                        <a:pt x="3172" y="189"/>
                      </a:lnTo>
                      <a:lnTo>
                        <a:pt x="3172" y="184"/>
                      </a:lnTo>
                      <a:lnTo>
                        <a:pt x="3174" y="184"/>
                      </a:lnTo>
                      <a:lnTo>
                        <a:pt x="3174" y="178"/>
                      </a:lnTo>
                      <a:lnTo>
                        <a:pt x="3174" y="178"/>
                      </a:lnTo>
                      <a:lnTo>
                        <a:pt x="3174" y="175"/>
                      </a:lnTo>
                      <a:lnTo>
                        <a:pt x="3175" y="175"/>
                      </a:lnTo>
                      <a:lnTo>
                        <a:pt x="3175" y="171"/>
                      </a:lnTo>
                      <a:lnTo>
                        <a:pt x="3177" y="171"/>
                      </a:lnTo>
                      <a:lnTo>
                        <a:pt x="3179" y="170"/>
                      </a:lnTo>
                      <a:lnTo>
                        <a:pt x="3181" y="166"/>
                      </a:lnTo>
                      <a:lnTo>
                        <a:pt x="3181" y="164"/>
                      </a:lnTo>
                      <a:lnTo>
                        <a:pt x="3177" y="163"/>
                      </a:lnTo>
                      <a:lnTo>
                        <a:pt x="3177" y="159"/>
                      </a:lnTo>
                      <a:lnTo>
                        <a:pt x="3175" y="159"/>
                      </a:lnTo>
                      <a:lnTo>
                        <a:pt x="3175" y="159"/>
                      </a:lnTo>
                      <a:lnTo>
                        <a:pt x="3174" y="157"/>
                      </a:lnTo>
                      <a:lnTo>
                        <a:pt x="3174" y="157"/>
                      </a:lnTo>
                      <a:lnTo>
                        <a:pt x="3174" y="157"/>
                      </a:lnTo>
                      <a:lnTo>
                        <a:pt x="3175" y="156"/>
                      </a:lnTo>
                      <a:lnTo>
                        <a:pt x="3175" y="156"/>
                      </a:lnTo>
                      <a:lnTo>
                        <a:pt x="3175" y="150"/>
                      </a:lnTo>
                      <a:lnTo>
                        <a:pt x="3168" y="150"/>
                      </a:lnTo>
                      <a:lnTo>
                        <a:pt x="3168" y="145"/>
                      </a:lnTo>
                      <a:lnTo>
                        <a:pt x="3167" y="143"/>
                      </a:lnTo>
                      <a:lnTo>
                        <a:pt x="3163" y="143"/>
                      </a:lnTo>
                      <a:lnTo>
                        <a:pt x="3161" y="143"/>
                      </a:lnTo>
                      <a:lnTo>
                        <a:pt x="3161" y="145"/>
                      </a:lnTo>
                      <a:lnTo>
                        <a:pt x="3160" y="145"/>
                      </a:lnTo>
                      <a:lnTo>
                        <a:pt x="3160" y="149"/>
                      </a:lnTo>
                      <a:lnTo>
                        <a:pt x="3156" y="147"/>
                      </a:lnTo>
                      <a:lnTo>
                        <a:pt x="3154" y="152"/>
                      </a:lnTo>
                      <a:lnTo>
                        <a:pt x="3151" y="154"/>
                      </a:lnTo>
                      <a:lnTo>
                        <a:pt x="3151" y="152"/>
                      </a:lnTo>
                      <a:lnTo>
                        <a:pt x="3147" y="150"/>
                      </a:lnTo>
                      <a:close/>
                      <a:moveTo>
                        <a:pt x="3100" y="159"/>
                      </a:moveTo>
                      <a:lnTo>
                        <a:pt x="3104" y="159"/>
                      </a:lnTo>
                      <a:lnTo>
                        <a:pt x="3104" y="157"/>
                      </a:lnTo>
                      <a:lnTo>
                        <a:pt x="3105" y="156"/>
                      </a:lnTo>
                      <a:lnTo>
                        <a:pt x="3105" y="154"/>
                      </a:lnTo>
                      <a:lnTo>
                        <a:pt x="3104" y="156"/>
                      </a:lnTo>
                      <a:lnTo>
                        <a:pt x="3100" y="157"/>
                      </a:lnTo>
                      <a:lnTo>
                        <a:pt x="3099" y="157"/>
                      </a:lnTo>
                      <a:lnTo>
                        <a:pt x="3100" y="159"/>
                      </a:lnTo>
                      <a:close/>
                      <a:moveTo>
                        <a:pt x="3036" y="192"/>
                      </a:moveTo>
                      <a:lnTo>
                        <a:pt x="3036" y="189"/>
                      </a:lnTo>
                      <a:lnTo>
                        <a:pt x="3034" y="189"/>
                      </a:lnTo>
                      <a:lnTo>
                        <a:pt x="3034" y="191"/>
                      </a:lnTo>
                      <a:lnTo>
                        <a:pt x="3034" y="191"/>
                      </a:lnTo>
                      <a:lnTo>
                        <a:pt x="3036" y="192"/>
                      </a:lnTo>
                      <a:lnTo>
                        <a:pt x="3036" y="192"/>
                      </a:lnTo>
                      <a:lnTo>
                        <a:pt x="3036" y="192"/>
                      </a:lnTo>
                      <a:close/>
                      <a:moveTo>
                        <a:pt x="3168" y="210"/>
                      </a:moveTo>
                      <a:lnTo>
                        <a:pt x="3168" y="208"/>
                      </a:lnTo>
                      <a:lnTo>
                        <a:pt x="3167" y="210"/>
                      </a:lnTo>
                      <a:lnTo>
                        <a:pt x="3165" y="210"/>
                      </a:lnTo>
                      <a:lnTo>
                        <a:pt x="3165" y="213"/>
                      </a:lnTo>
                      <a:lnTo>
                        <a:pt x="3168" y="212"/>
                      </a:lnTo>
                      <a:lnTo>
                        <a:pt x="3168" y="210"/>
                      </a:lnTo>
                      <a:lnTo>
                        <a:pt x="3168" y="210"/>
                      </a:lnTo>
                      <a:lnTo>
                        <a:pt x="3168" y="210"/>
                      </a:lnTo>
                      <a:close/>
                      <a:moveTo>
                        <a:pt x="3160" y="210"/>
                      </a:moveTo>
                      <a:lnTo>
                        <a:pt x="3158" y="210"/>
                      </a:lnTo>
                      <a:lnTo>
                        <a:pt x="3158" y="212"/>
                      </a:lnTo>
                      <a:lnTo>
                        <a:pt x="3160" y="212"/>
                      </a:lnTo>
                      <a:lnTo>
                        <a:pt x="3160" y="212"/>
                      </a:lnTo>
                      <a:lnTo>
                        <a:pt x="3160" y="210"/>
                      </a:lnTo>
                      <a:close/>
                      <a:moveTo>
                        <a:pt x="2" y="222"/>
                      </a:moveTo>
                      <a:lnTo>
                        <a:pt x="0" y="226"/>
                      </a:lnTo>
                      <a:lnTo>
                        <a:pt x="0" y="227"/>
                      </a:lnTo>
                      <a:lnTo>
                        <a:pt x="2" y="229"/>
                      </a:lnTo>
                      <a:lnTo>
                        <a:pt x="6" y="231"/>
                      </a:lnTo>
                      <a:lnTo>
                        <a:pt x="6" y="229"/>
                      </a:lnTo>
                      <a:lnTo>
                        <a:pt x="6" y="229"/>
                      </a:lnTo>
                      <a:lnTo>
                        <a:pt x="6" y="229"/>
                      </a:lnTo>
                      <a:lnTo>
                        <a:pt x="6" y="224"/>
                      </a:lnTo>
                      <a:lnTo>
                        <a:pt x="6" y="224"/>
                      </a:lnTo>
                      <a:lnTo>
                        <a:pt x="6" y="222"/>
                      </a:lnTo>
                      <a:lnTo>
                        <a:pt x="2" y="222"/>
                      </a:lnTo>
                      <a:close/>
                      <a:moveTo>
                        <a:pt x="1100" y="243"/>
                      </a:moveTo>
                      <a:lnTo>
                        <a:pt x="1102" y="243"/>
                      </a:lnTo>
                      <a:lnTo>
                        <a:pt x="1102" y="241"/>
                      </a:lnTo>
                      <a:lnTo>
                        <a:pt x="1100" y="241"/>
                      </a:lnTo>
                      <a:lnTo>
                        <a:pt x="1100" y="243"/>
                      </a:lnTo>
                      <a:close/>
                      <a:moveTo>
                        <a:pt x="1046" y="246"/>
                      </a:moveTo>
                      <a:lnTo>
                        <a:pt x="1048" y="246"/>
                      </a:lnTo>
                      <a:lnTo>
                        <a:pt x="1046" y="246"/>
                      </a:lnTo>
                      <a:lnTo>
                        <a:pt x="1046" y="245"/>
                      </a:lnTo>
                      <a:lnTo>
                        <a:pt x="1046" y="245"/>
                      </a:lnTo>
                      <a:lnTo>
                        <a:pt x="1046" y="246"/>
                      </a:lnTo>
                      <a:close/>
                      <a:moveTo>
                        <a:pt x="1091" y="255"/>
                      </a:moveTo>
                      <a:lnTo>
                        <a:pt x="1091" y="257"/>
                      </a:lnTo>
                      <a:lnTo>
                        <a:pt x="1093" y="257"/>
                      </a:lnTo>
                      <a:lnTo>
                        <a:pt x="1095" y="257"/>
                      </a:lnTo>
                      <a:lnTo>
                        <a:pt x="1095" y="255"/>
                      </a:lnTo>
                      <a:lnTo>
                        <a:pt x="1096" y="253"/>
                      </a:lnTo>
                      <a:lnTo>
                        <a:pt x="1096" y="253"/>
                      </a:lnTo>
                      <a:lnTo>
                        <a:pt x="1096" y="253"/>
                      </a:lnTo>
                      <a:lnTo>
                        <a:pt x="1096" y="248"/>
                      </a:lnTo>
                      <a:lnTo>
                        <a:pt x="1098" y="248"/>
                      </a:lnTo>
                      <a:lnTo>
                        <a:pt x="1098" y="246"/>
                      </a:lnTo>
                      <a:lnTo>
                        <a:pt x="1095" y="246"/>
                      </a:lnTo>
                      <a:lnTo>
                        <a:pt x="1095" y="252"/>
                      </a:lnTo>
                      <a:lnTo>
                        <a:pt x="1093" y="253"/>
                      </a:lnTo>
                      <a:lnTo>
                        <a:pt x="1091" y="255"/>
                      </a:lnTo>
                      <a:close/>
                      <a:moveTo>
                        <a:pt x="1056" y="257"/>
                      </a:moveTo>
                      <a:lnTo>
                        <a:pt x="1056" y="255"/>
                      </a:lnTo>
                      <a:lnTo>
                        <a:pt x="1058" y="255"/>
                      </a:lnTo>
                      <a:lnTo>
                        <a:pt x="1058" y="252"/>
                      </a:lnTo>
                      <a:lnTo>
                        <a:pt x="1060" y="252"/>
                      </a:lnTo>
                      <a:lnTo>
                        <a:pt x="1062" y="250"/>
                      </a:lnTo>
                      <a:lnTo>
                        <a:pt x="1062" y="250"/>
                      </a:lnTo>
                      <a:lnTo>
                        <a:pt x="1062" y="250"/>
                      </a:lnTo>
                      <a:lnTo>
                        <a:pt x="1060" y="250"/>
                      </a:lnTo>
                      <a:lnTo>
                        <a:pt x="1056" y="252"/>
                      </a:lnTo>
                      <a:lnTo>
                        <a:pt x="1053" y="252"/>
                      </a:lnTo>
                      <a:lnTo>
                        <a:pt x="1053" y="255"/>
                      </a:lnTo>
                      <a:lnTo>
                        <a:pt x="1055" y="255"/>
                      </a:lnTo>
                      <a:lnTo>
                        <a:pt x="1055" y="257"/>
                      </a:lnTo>
                      <a:lnTo>
                        <a:pt x="1056" y="257"/>
                      </a:lnTo>
                      <a:close/>
                      <a:moveTo>
                        <a:pt x="3142" y="250"/>
                      </a:moveTo>
                      <a:lnTo>
                        <a:pt x="3140" y="250"/>
                      </a:lnTo>
                      <a:lnTo>
                        <a:pt x="3140" y="250"/>
                      </a:lnTo>
                      <a:lnTo>
                        <a:pt x="3140" y="250"/>
                      </a:lnTo>
                      <a:lnTo>
                        <a:pt x="3142" y="250"/>
                      </a:lnTo>
                      <a:lnTo>
                        <a:pt x="3142" y="250"/>
                      </a:lnTo>
                      <a:close/>
                      <a:moveTo>
                        <a:pt x="1070" y="255"/>
                      </a:moveTo>
                      <a:lnTo>
                        <a:pt x="1070" y="259"/>
                      </a:lnTo>
                      <a:lnTo>
                        <a:pt x="1069" y="259"/>
                      </a:lnTo>
                      <a:lnTo>
                        <a:pt x="1070" y="262"/>
                      </a:lnTo>
                      <a:lnTo>
                        <a:pt x="1074" y="262"/>
                      </a:lnTo>
                      <a:lnTo>
                        <a:pt x="1076" y="255"/>
                      </a:lnTo>
                      <a:lnTo>
                        <a:pt x="1074" y="255"/>
                      </a:lnTo>
                      <a:lnTo>
                        <a:pt x="1074" y="255"/>
                      </a:lnTo>
                      <a:lnTo>
                        <a:pt x="1070" y="255"/>
                      </a:lnTo>
                      <a:close/>
                      <a:moveTo>
                        <a:pt x="3114" y="278"/>
                      </a:moveTo>
                      <a:lnTo>
                        <a:pt x="3114" y="274"/>
                      </a:lnTo>
                      <a:lnTo>
                        <a:pt x="3111" y="274"/>
                      </a:lnTo>
                      <a:lnTo>
                        <a:pt x="3111" y="276"/>
                      </a:lnTo>
                      <a:lnTo>
                        <a:pt x="3112" y="276"/>
                      </a:lnTo>
                      <a:lnTo>
                        <a:pt x="3112" y="278"/>
                      </a:lnTo>
                      <a:lnTo>
                        <a:pt x="3114" y="278"/>
                      </a:lnTo>
                      <a:close/>
                      <a:moveTo>
                        <a:pt x="3121" y="280"/>
                      </a:moveTo>
                      <a:lnTo>
                        <a:pt x="3121" y="283"/>
                      </a:lnTo>
                      <a:lnTo>
                        <a:pt x="3123" y="281"/>
                      </a:lnTo>
                      <a:lnTo>
                        <a:pt x="3125" y="281"/>
                      </a:lnTo>
                      <a:lnTo>
                        <a:pt x="3126" y="280"/>
                      </a:lnTo>
                      <a:lnTo>
                        <a:pt x="3126" y="280"/>
                      </a:lnTo>
                      <a:lnTo>
                        <a:pt x="3128" y="278"/>
                      </a:lnTo>
                      <a:lnTo>
                        <a:pt x="3128" y="278"/>
                      </a:lnTo>
                      <a:lnTo>
                        <a:pt x="3128" y="276"/>
                      </a:lnTo>
                      <a:lnTo>
                        <a:pt x="3123" y="278"/>
                      </a:lnTo>
                      <a:lnTo>
                        <a:pt x="3123" y="280"/>
                      </a:lnTo>
                      <a:lnTo>
                        <a:pt x="3123" y="280"/>
                      </a:lnTo>
                      <a:lnTo>
                        <a:pt x="3121" y="280"/>
                      </a:lnTo>
                      <a:close/>
                      <a:moveTo>
                        <a:pt x="3018" y="334"/>
                      </a:moveTo>
                      <a:lnTo>
                        <a:pt x="3015" y="337"/>
                      </a:lnTo>
                      <a:lnTo>
                        <a:pt x="3015" y="341"/>
                      </a:lnTo>
                      <a:lnTo>
                        <a:pt x="3013" y="342"/>
                      </a:lnTo>
                      <a:lnTo>
                        <a:pt x="3015" y="356"/>
                      </a:lnTo>
                      <a:lnTo>
                        <a:pt x="3018" y="358"/>
                      </a:lnTo>
                      <a:lnTo>
                        <a:pt x="3020" y="360"/>
                      </a:lnTo>
                      <a:lnTo>
                        <a:pt x="3022" y="362"/>
                      </a:lnTo>
                      <a:lnTo>
                        <a:pt x="3023" y="363"/>
                      </a:lnTo>
                      <a:lnTo>
                        <a:pt x="3025" y="360"/>
                      </a:lnTo>
                      <a:lnTo>
                        <a:pt x="3025" y="360"/>
                      </a:lnTo>
                      <a:lnTo>
                        <a:pt x="3025" y="358"/>
                      </a:lnTo>
                      <a:lnTo>
                        <a:pt x="3030" y="355"/>
                      </a:lnTo>
                      <a:lnTo>
                        <a:pt x="3030" y="349"/>
                      </a:lnTo>
                      <a:lnTo>
                        <a:pt x="3032" y="349"/>
                      </a:lnTo>
                      <a:lnTo>
                        <a:pt x="3032" y="346"/>
                      </a:lnTo>
                      <a:lnTo>
                        <a:pt x="3034" y="346"/>
                      </a:lnTo>
                      <a:lnTo>
                        <a:pt x="3034" y="337"/>
                      </a:lnTo>
                      <a:lnTo>
                        <a:pt x="3036" y="329"/>
                      </a:lnTo>
                      <a:lnTo>
                        <a:pt x="3037" y="320"/>
                      </a:lnTo>
                      <a:lnTo>
                        <a:pt x="3041" y="311"/>
                      </a:lnTo>
                      <a:lnTo>
                        <a:pt x="3039" y="309"/>
                      </a:lnTo>
                      <a:lnTo>
                        <a:pt x="3037" y="306"/>
                      </a:lnTo>
                      <a:lnTo>
                        <a:pt x="3034" y="306"/>
                      </a:lnTo>
                      <a:lnTo>
                        <a:pt x="3034" y="306"/>
                      </a:lnTo>
                      <a:lnTo>
                        <a:pt x="3030" y="308"/>
                      </a:lnTo>
                      <a:lnTo>
                        <a:pt x="3030" y="309"/>
                      </a:lnTo>
                      <a:lnTo>
                        <a:pt x="3029" y="311"/>
                      </a:lnTo>
                      <a:lnTo>
                        <a:pt x="3029" y="313"/>
                      </a:lnTo>
                      <a:lnTo>
                        <a:pt x="3027" y="313"/>
                      </a:lnTo>
                      <a:lnTo>
                        <a:pt x="3027" y="316"/>
                      </a:lnTo>
                      <a:lnTo>
                        <a:pt x="3027" y="316"/>
                      </a:lnTo>
                      <a:lnTo>
                        <a:pt x="3027" y="318"/>
                      </a:lnTo>
                      <a:lnTo>
                        <a:pt x="3022" y="322"/>
                      </a:lnTo>
                      <a:lnTo>
                        <a:pt x="3022" y="325"/>
                      </a:lnTo>
                      <a:lnTo>
                        <a:pt x="3020" y="325"/>
                      </a:lnTo>
                      <a:lnTo>
                        <a:pt x="3018" y="330"/>
                      </a:lnTo>
                      <a:lnTo>
                        <a:pt x="3020" y="332"/>
                      </a:lnTo>
                      <a:lnTo>
                        <a:pt x="3018" y="332"/>
                      </a:lnTo>
                      <a:lnTo>
                        <a:pt x="3018" y="334"/>
                      </a:lnTo>
                      <a:close/>
                      <a:moveTo>
                        <a:pt x="180" y="316"/>
                      </a:moveTo>
                      <a:lnTo>
                        <a:pt x="178" y="316"/>
                      </a:lnTo>
                      <a:lnTo>
                        <a:pt x="178" y="313"/>
                      </a:lnTo>
                      <a:lnTo>
                        <a:pt x="177" y="313"/>
                      </a:lnTo>
                      <a:lnTo>
                        <a:pt x="177" y="311"/>
                      </a:lnTo>
                      <a:lnTo>
                        <a:pt x="171" y="311"/>
                      </a:lnTo>
                      <a:lnTo>
                        <a:pt x="171" y="315"/>
                      </a:lnTo>
                      <a:lnTo>
                        <a:pt x="170" y="316"/>
                      </a:lnTo>
                      <a:lnTo>
                        <a:pt x="170" y="318"/>
                      </a:lnTo>
                      <a:lnTo>
                        <a:pt x="171" y="318"/>
                      </a:lnTo>
                      <a:lnTo>
                        <a:pt x="175" y="320"/>
                      </a:lnTo>
                      <a:lnTo>
                        <a:pt x="180" y="320"/>
                      </a:lnTo>
                      <a:lnTo>
                        <a:pt x="180" y="316"/>
                      </a:lnTo>
                      <a:close/>
                      <a:moveTo>
                        <a:pt x="203" y="398"/>
                      </a:moveTo>
                      <a:lnTo>
                        <a:pt x="208" y="398"/>
                      </a:lnTo>
                      <a:lnTo>
                        <a:pt x="212" y="398"/>
                      </a:lnTo>
                      <a:lnTo>
                        <a:pt x="217" y="398"/>
                      </a:lnTo>
                      <a:lnTo>
                        <a:pt x="220" y="398"/>
                      </a:lnTo>
                      <a:lnTo>
                        <a:pt x="224" y="398"/>
                      </a:lnTo>
                      <a:lnTo>
                        <a:pt x="224" y="397"/>
                      </a:lnTo>
                      <a:lnTo>
                        <a:pt x="225" y="397"/>
                      </a:lnTo>
                      <a:lnTo>
                        <a:pt x="225" y="397"/>
                      </a:lnTo>
                      <a:lnTo>
                        <a:pt x="227" y="395"/>
                      </a:lnTo>
                      <a:lnTo>
                        <a:pt x="229" y="395"/>
                      </a:lnTo>
                      <a:lnTo>
                        <a:pt x="231" y="393"/>
                      </a:lnTo>
                      <a:lnTo>
                        <a:pt x="231" y="393"/>
                      </a:lnTo>
                      <a:lnTo>
                        <a:pt x="231" y="393"/>
                      </a:lnTo>
                      <a:lnTo>
                        <a:pt x="231" y="391"/>
                      </a:lnTo>
                      <a:lnTo>
                        <a:pt x="231" y="390"/>
                      </a:lnTo>
                      <a:lnTo>
                        <a:pt x="229" y="390"/>
                      </a:lnTo>
                      <a:lnTo>
                        <a:pt x="225" y="388"/>
                      </a:lnTo>
                      <a:lnTo>
                        <a:pt x="224" y="386"/>
                      </a:lnTo>
                      <a:lnTo>
                        <a:pt x="220" y="386"/>
                      </a:lnTo>
                      <a:lnTo>
                        <a:pt x="217" y="386"/>
                      </a:lnTo>
                      <a:lnTo>
                        <a:pt x="213" y="384"/>
                      </a:lnTo>
                      <a:lnTo>
                        <a:pt x="212" y="384"/>
                      </a:lnTo>
                      <a:lnTo>
                        <a:pt x="212" y="381"/>
                      </a:lnTo>
                      <a:lnTo>
                        <a:pt x="213" y="377"/>
                      </a:lnTo>
                      <a:lnTo>
                        <a:pt x="210" y="377"/>
                      </a:lnTo>
                      <a:lnTo>
                        <a:pt x="210" y="376"/>
                      </a:lnTo>
                      <a:lnTo>
                        <a:pt x="206" y="376"/>
                      </a:lnTo>
                      <a:lnTo>
                        <a:pt x="205" y="377"/>
                      </a:lnTo>
                      <a:lnTo>
                        <a:pt x="203" y="377"/>
                      </a:lnTo>
                      <a:lnTo>
                        <a:pt x="201" y="376"/>
                      </a:lnTo>
                      <a:lnTo>
                        <a:pt x="198" y="376"/>
                      </a:lnTo>
                      <a:lnTo>
                        <a:pt x="198" y="376"/>
                      </a:lnTo>
                      <a:lnTo>
                        <a:pt x="198" y="376"/>
                      </a:lnTo>
                      <a:lnTo>
                        <a:pt x="198" y="374"/>
                      </a:lnTo>
                      <a:lnTo>
                        <a:pt x="198" y="372"/>
                      </a:lnTo>
                      <a:lnTo>
                        <a:pt x="196" y="372"/>
                      </a:lnTo>
                      <a:lnTo>
                        <a:pt x="194" y="370"/>
                      </a:lnTo>
                      <a:lnTo>
                        <a:pt x="192" y="370"/>
                      </a:lnTo>
                      <a:lnTo>
                        <a:pt x="189" y="367"/>
                      </a:lnTo>
                      <a:lnTo>
                        <a:pt x="187" y="363"/>
                      </a:lnTo>
                      <a:lnTo>
                        <a:pt x="180" y="363"/>
                      </a:lnTo>
                      <a:lnTo>
                        <a:pt x="180" y="360"/>
                      </a:lnTo>
                      <a:lnTo>
                        <a:pt x="178" y="360"/>
                      </a:lnTo>
                      <a:lnTo>
                        <a:pt x="177" y="360"/>
                      </a:lnTo>
                      <a:lnTo>
                        <a:pt x="177" y="360"/>
                      </a:lnTo>
                      <a:lnTo>
                        <a:pt x="177" y="358"/>
                      </a:lnTo>
                      <a:lnTo>
                        <a:pt x="173" y="358"/>
                      </a:lnTo>
                      <a:lnTo>
                        <a:pt x="173" y="358"/>
                      </a:lnTo>
                      <a:lnTo>
                        <a:pt x="168" y="358"/>
                      </a:lnTo>
                      <a:lnTo>
                        <a:pt x="168" y="356"/>
                      </a:lnTo>
                      <a:lnTo>
                        <a:pt x="161" y="355"/>
                      </a:lnTo>
                      <a:lnTo>
                        <a:pt x="161" y="355"/>
                      </a:lnTo>
                      <a:lnTo>
                        <a:pt x="159" y="353"/>
                      </a:lnTo>
                      <a:lnTo>
                        <a:pt x="157" y="348"/>
                      </a:lnTo>
                      <a:lnTo>
                        <a:pt x="156" y="348"/>
                      </a:lnTo>
                      <a:lnTo>
                        <a:pt x="154" y="346"/>
                      </a:lnTo>
                      <a:lnTo>
                        <a:pt x="152" y="344"/>
                      </a:lnTo>
                      <a:lnTo>
                        <a:pt x="152" y="344"/>
                      </a:lnTo>
                      <a:lnTo>
                        <a:pt x="150" y="344"/>
                      </a:lnTo>
                      <a:lnTo>
                        <a:pt x="147" y="344"/>
                      </a:lnTo>
                      <a:lnTo>
                        <a:pt x="145" y="341"/>
                      </a:lnTo>
                      <a:lnTo>
                        <a:pt x="138" y="342"/>
                      </a:lnTo>
                      <a:lnTo>
                        <a:pt x="138" y="341"/>
                      </a:lnTo>
                      <a:lnTo>
                        <a:pt x="131" y="339"/>
                      </a:lnTo>
                      <a:lnTo>
                        <a:pt x="131" y="341"/>
                      </a:lnTo>
                      <a:lnTo>
                        <a:pt x="129" y="342"/>
                      </a:lnTo>
                      <a:lnTo>
                        <a:pt x="128" y="342"/>
                      </a:lnTo>
                      <a:lnTo>
                        <a:pt x="126" y="342"/>
                      </a:lnTo>
                      <a:lnTo>
                        <a:pt x="126" y="339"/>
                      </a:lnTo>
                      <a:lnTo>
                        <a:pt x="117" y="339"/>
                      </a:lnTo>
                      <a:lnTo>
                        <a:pt x="117" y="339"/>
                      </a:lnTo>
                      <a:lnTo>
                        <a:pt x="116" y="339"/>
                      </a:lnTo>
                      <a:lnTo>
                        <a:pt x="109" y="339"/>
                      </a:lnTo>
                      <a:lnTo>
                        <a:pt x="109" y="339"/>
                      </a:lnTo>
                      <a:lnTo>
                        <a:pt x="107" y="339"/>
                      </a:lnTo>
                      <a:lnTo>
                        <a:pt x="107" y="341"/>
                      </a:lnTo>
                      <a:lnTo>
                        <a:pt x="103" y="341"/>
                      </a:lnTo>
                      <a:lnTo>
                        <a:pt x="102" y="342"/>
                      </a:lnTo>
                      <a:lnTo>
                        <a:pt x="98" y="344"/>
                      </a:lnTo>
                      <a:lnTo>
                        <a:pt x="98" y="346"/>
                      </a:lnTo>
                      <a:lnTo>
                        <a:pt x="96" y="346"/>
                      </a:lnTo>
                      <a:lnTo>
                        <a:pt x="96" y="346"/>
                      </a:lnTo>
                      <a:lnTo>
                        <a:pt x="93" y="349"/>
                      </a:lnTo>
                      <a:lnTo>
                        <a:pt x="91" y="351"/>
                      </a:lnTo>
                      <a:lnTo>
                        <a:pt x="89" y="353"/>
                      </a:lnTo>
                      <a:lnTo>
                        <a:pt x="89" y="358"/>
                      </a:lnTo>
                      <a:lnTo>
                        <a:pt x="86" y="358"/>
                      </a:lnTo>
                      <a:lnTo>
                        <a:pt x="86" y="360"/>
                      </a:lnTo>
                      <a:lnTo>
                        <a:pt x="86" y="360"/>
                      </a:lnTo>
                      <a:lnTo>
                        <a:pt x="86" y="360"/>
                      </a:lnTo>
                      <a:lnTo>
                        <a:pt x="86" y="362"/>
                      </a:lnTo>
                      <a:lnTo>
                        <a:pt x="96" y="360"/>
                      </a:lnTo>
                      <a:lnTo>
                        <a:pt x="96" y="356"/>
                      </a:lnTo>
                      <a:lnTo>
                        <a:pt x="100" y="356"/>
                      </a:lnTo>
                      <a:lnTo>
                        <a:pt x="102" y="356"/>
                      </a:lnTo>
                      <a:lnTo>
                        <a:pt x="102" y="355"/>
                      </a:lnTo>
                      <a:lnTo>
                        <a:pt x="102" y="353"/>
                      </a:lnTo>
                      <a:lnTo>
                        <a:pt x="103" y="351"/>
                      </a:lnTo>
                      <a:lnTo>
                        <a:pt x="105" y="351"/>
                      </a:lnTo>
                      <a:lnTo>
                        <a:pt x="107" y="349"/>
                      </a:lnTo>
                      <a:lnTo>
                        <a:pt x="110" y="349"/>
                      </a:lnTo>
                      <a:lnTo>
                        <a:pt x="110" y="346"/>
                      </a:lnTo>
                      <a:lnTo>
                        <a:pt x="116" y="346"/>
                      </a:lnTo>
                      <a:lnTo>
                        <a:pt x="121" y="346"/>
                      </a:lnTo>
                      <a:lnTo>
                        <a:pt x="126" y="348"/>
                      </a:lnTo>
                      <a:lnTo>
                        <a:pt x="126" y="351"/>
                      </a:lnTo>
                      <a:lnTo>
                        <a:pt x="131" y="353"/>
                      </a:lnTo>
                      <a:lnTo>
                        <a:pt x="131" y="355"/>
                      </a:lnTo>
                      <a:lnTo>
                        <a:pt x="136" y="355"/>
                      </a:lnTo>
                      <a:lnTo>
                        <a:pt x="138" y="356"/>
                      </a:lnTo>
                      <a:lnTo>
                        <a:pt x="140" y="356"/>
                      </a:lnTo>
                      <a:lnTo>
                        <a:pt x="140" y="358"/>
                      </a:lnTo>
                      <a:lnTo>
                        <a:pt x="143" y="358"/>
                      </a:lnTo>
                      <a:lnTo>
                        <a:pt x="145" y="358"/>
                      </a:lnTo>
                      <a:lnTo>
                        <a:pt x="145" y="362"/>
                      </a:lnTo>
                      <a:lnTo>
                        <a:pt x="147" y="363"/>
                      </a:lnTo>
                      <a:lnTo>
                        <a:pt x="149" y="363"/>
                      </a:lnTo>
                      <a:lnTo>
                        <a:pt x="149" y="365"/>
                      </a:lnTo>
                      <a:lnTo>
                        <a:pt x="152" y="365"/>
                      </a:lnTo>
                      <a:lnTo>
                        <a:pt x="156" y="370"/>
                      </a:lnTo>
                      <a:lnTo>
                        <a:pt x="171" y="369"/>
                      </a:lnTo>
                      <a:lnTo>
                        <a:pt x="171" y="376"/>
                      </a:lnTo>
                      <a:lnTo>
                        <a:pt x="173" y="377"/>
                      </a:lnTo>
                      <a:lnTo>
                        <a:pt x="175" y="381"/>
                      </a:lnTo>
                      <a:lnTo>
                        <a:pt x="178" y="384"/>
                      </a:lnTo>
                      <a:lnTo>
                        <a:pt x="178" y="384"/>
                      </a:lnTo>
                      <a:lnTo>
                        <a:pt x="189" y="388"/>
                      </a:lnTo>
                      <a:lnTo>
                        <a:pt x="189" y="395"/>
                      </a:lnTo>
                      <a:lnTo>
                        <a:pt x="185" y="397"/>
                      </a:lnTo>
                      <a:lnTo>
                        <a:pt x="184" y="397"/>
                      </a:lnTo>
                      <a:lnTo>
                        <a:pt x="182" y="398"/>
                      </a:lnTo>
                      <a:lnTo>
                        <a:pt x="184" y="402"/>
                      </a:lnTo>
                      <a:lnTo>
                        <a:pt x="203" y="400"/>
                      </a:lnTo>
                      <a:lnTo>
                        <a:pt x="203" y="398"/>
                      </a:lnTo>
                      <a:close/>
                      <a:moveTo>
                        <a:pt x="105" y="370"/>
                      </a:moveTo>
                      <a:lnTo>
                        <a:pt x="105" y="370"/>
                      </a:lnTo>
                      <a:lnTo>
                        <a:pt x="107" y="370"/>
                      </a:lnTo>
                      <a:lnTo>
                        <a:pt x="110" y="370"/>
                      </a:lnTo>
                      <a:lnTo>
                        <a:pt x="112" y="369"/>
                      </a:lnTo>
                      <a:lnTo>
                        <a:pt x="114" y="369"/>
                      </a:lnTo>
                      <a:lnTo>
                        <a:pt x="116" y="360"/>
                      </a:lnTo>
                      <a:lnTo>
                        <a:pt x="109" y="358"/>
                      </a:lnTo>
                      <a:lnTo>
                        <a:pt x="109" y="360"/>
                      </a:lnTo>
                      <a:lnTo>
                        <a:pt x="109" y="362"/>
                      </a:lnTo>
                      <a:lnTo>
                        <a:pt x="107" y="363"/>
                      </a:lnTo>
                      <a:lnTo>
                        <a:pt x="110" y="363"/>
                      </a:lnTo>
                      <a:lnTo>
                        <a:pt x="109" y="367"/>
                      </a:lnTo>
                      <a:lnTo>
                        <a:pt x="109" y="369"/>
                      </a:lnTo>
                      <a:lnTo>
                        <a:pt x="105" y="370"/>
                      </a:lnTo>
                      <a:close/>
                      <a:moveTo>
                        <a:pt x="4153" y="367"/>
                      </a:moveTo>
                      <a:lnTo>
                        <a:pt x="4153" y="370"/>
                      </a:lnTo>
                      <a:lnTo>
                        <a:pt x="4156" y="370"/>
                      </a:lnTo>
                      <a:lnTo>
                        <a:pt x="4156" y="365"/>
                      </a:lnTo>
                      <a:lnTo>
                        <a:pt x="4153" y="367"/>
                      </a:lnTo>
                      <a:close/>
                      <a:moveTo>
                        <a:pt x="245" y="379"/>
                      </a:moveTo>
                      <a:lnTo>
                        <a:pt x="245" y="377"/>
                      </a:lnTo>
                      <a:lnTo>
                        <a:pt x="243" y="377"/>
                      </a:lnTo>
                      <a:lnTo>
                        <a:pt x="245" y="377"/>
                      </a:lnTo>
                      <a:lnTo>
                        <a:pt x="245" y="377"/>
                      </a:lnTo>
                      <a:lnTo>
                        <a:pt x="245" y="379"/>
                      </a:lnTo>
                      <a:close/>
                      <a:moveTo>
                        <a:pt x="318" y="425"/>
                      </a:moveTo>
                      <a:lnTo>
                        <a:pt x="318" y="421"/>
                      </a:lnTo>
                      <a:lnTo>
                        <a:pt x="316" y="419"/>
                      </a:lnTo>
                      <a:lnTo>
                        <a:pt x="315" y="416"/>
                      </a:lnTo>
                      <a:lnTo>
                        <a:pt x="311" y="414"/>
                      </a:lnTo>
                      <a:lnTo>
                        <a:pt x="308" y="414"/>
                      </a:lnTo>
                      <a:lnTo>
                        <a:pt x="304" y="414"/>
                      </a:lnTo>
                      <a:lnTo>
                        <a:pt x="301" y="414"/>
                      </a:lnTo>
                      <a:lnTo>
                        <a:pt x="301" y="412"/>
                      </a:lnTo>
                      <a:lnTo>
                        <a:pt x="299" y="412"/>
                      </a:lnTo>
                      <a:lnTo>
                        <a:pt x="299" y="412"/>
                      </a:lnTo>
                      <a:lnTo>
                        <a:pt x="297" y="412"/>
                      </a:lnTo>
                      <a:lnTo>
                        <a:pt x="295" y="411"/>
                      </a:lnTo>
                      <a:lnTo>
                        <a:pt x="295" y="409"/>
                      </a:lnTo>
                      <a:lnTo>
                        <a:pt x="294" y="409"/>
                      </a:lnTo>
                      <a:lnTo>
                        <a:pt x="294" y="407"/>
                      </a:lnTo>
                      <a:lnTo>
                        <a:pt x="292" y="407"/>
                      </a:lnTo>
                      <a:lnTo>
                        <a:pt x="290" y="405"/>
                      </a:lnTo>
                      <a:lnTo>
                        <a:pt x="285" y="405"/>
                      </a:lnTo>
                      <a:lnTo>
                        <a:pt x="283" y="402"/>
                      </a:lnTo>
                      <a:lnTo>
                        <a:pt x="276" y="402"/>
                      </a:lnTo>
                      <a:lnTo>
                        <a:pt x="276" y="402"/>
                      </a:lnTo>
                      <a:lnTo>
                        <a:pt x="274" y="402"/>
                      </a:lnTo>
                      <a:lnTo>
                        <a:pt x="273" y="402"/>
                      </a:lnTo>
                      <a:lnTo>
                        <a:pt x="273" y="404"/>
                      </a:lnTo>
                      <a:lnTo>
                        <a:pt x="273" y="404"/>
                      </a:lnTo>
                      <a:lnTo>
                        <a:pt x="269" y="404"/>
                      </a:lnTo>
                      <a:lnTo>
                        <a:pt x="269" y="405"/>
                      </a:lnTo>
                      <a:lnTo>
                        <a:pt x="267" y="405"/>
                      </a:lnTo>
                      <a:lnTo>
                        <a:pt x="264" y="405"/>
                      </a:lnTo>
                      <a:lnTo>
                        <a:pt x="262" y="405"/>
                      </a:lnTo>
                      <a:lnTo>
                        <a:pt x="260" y="405"/>
                      </a:lnTo>
                      <a:lnTo>
                        <a:pt x="260" y="405"/>
                      </a:lnTo>
                      <a:lnTo>
                        <a:pt x="260" y="404"/>
                      </a:lnTo>
                      <a:lnTo>
                        <a:pt x="259" y="404"/>
                      </a:lnTo>
                      <a:lnTo>
                        <a:pt x="257" y="402"/>
                      </a:lnTo>
                      <a:lnTo>
                        <a:pt x="248" y="402"/>
                      </a:lnTo>
                      <a:lnTo>
                        <a:pt x="252" y="404"/>
                      </a:lnTo>
                      <a:lnTo>
                        <a:pt x="253" y="405"/>
                      </a:lnTo>
                      <a:lnTo>
                        <a:pt x="255" y="405"/>
                      </a:lnTo>
                      <a:lnTo>
                        <a:pt x="255" y="407"/>
                      </a:lnTo>
                      <a:lnTo>
                        <a:pt x="255" y="409"/>
                      </a:lnTo>
                      <a:lnTo>
                        <a:pt x="255" y="412"/>
                      </a:lnTo>
                      <a:lnTo>
                        <a:pt x="255" y="414"/>
                      </a:lnTo>
                      <a:lnTo>
                        <a:pt x="257" y="414"/>
                      </a:lnTo>
                      <a:lnTo>
                        <a:pt x="257" y="418"/>
                      </a:lnTo>
                      <a:lnTo>
                        <a:pt x="257" y="418"/>
                      </a:lnTo>
                      <a:lnTo>
                        <a:pt x="259" y="421"/>
                      </a:lnTo>
                      <a:lnTo>
                        <a:pt x="260" y="421"/>
                      </a:lnTo>
                      <a:lnTo>
                        <a:pt x="260" y="425"/>
                      </a:lnTo>
                      <a:lnTo>
                        <a:pt x="260" y="426"/>
                      </a:lnTo>
                      <a:lnTo>
                        <a:pt x="259" y="426"/>
                      </a:lnTo>
                      <a:lnTo>
                        <a:pt x="259" y="426"/>
                      </a:lnTo>
                      <a:lnTo>
                        <a:pt x="255" y="426"/>
                      </a:lnTo>
                      <a:lnTo>
                        <a:pt x="255" y="425"/>
                      </a:lnTo>
                      <a:lnTo>
                        <a:pt x="253" y="425"/>
                      </a:lnTo>
                      <a:lnTo>
                        <a:pt x="253" y="423"/>
                      </a:lnTo>
                      <a:lnTo>
                        <a:pt x="245" y="423"/>
                      </a:lnTo>
                      <a:lnTo>
                        <a:pt x="245" y="423"/>
                      </a:lnTo>
                      <a:lnTo>
                        <a:pt x="239" y="423"/>
                      </a:lnTo>
                      <a:lnTo>
                        <a:pt x="238" y="421"/>
                      </a:lnTo>
                      <a:lnTo>
                        <a:pt x="234" y="421"/>
                      </a:lnTo>
                      <a:lnTo>
                        <a:pt x="234" y="421"/>
                      </a:lnTo>
                      <a:lnTo>
                        <a:pt x="234" y="421"/>
                      </a:lnTo>
                      <a:lnTo>
                        <a:pt x="234" y="421"/>
                      </a:lnTo>
                      <a:lnTo>
                        <a:pt x="229" y="423"/>
                      </a:lnTo>
                      <a:lnTo>
                        <a:pt x="229" y="426"/>
                      </a:lnTo>
                      <a:lnTo>
                        <a:pt x="231" y="428"/>
                      </a:lnTo>
                      <a:lnTo>
                        <a:pt x="232" y="428"/>
                      </a:lnTo>
                      <a:lnTo>
                        <a:pt x="234" y="430"/>
                      </a:lnTo>
                      <a:lnTo>
                        <a:pt x="234" y="430"/>
                      </a:lnTo>
                      <a:lnTo>
                        <a:pt x="238" y="432"/>
                      </a:lnTo>
                      <a:lnTo>
                        <a:pt x="241" y="430"/>
                      </a:lnTo>
                      <a:lnTo>
                        <a:pt x="243" y="430"/>
                      </a:lnTo>
                      <a:lnTo>
                        <a:pt x="245" y="430"/>
                      </a:lnTo>
                      <a:lnTo>
                        <a:pt x="269" y="430"/>
                      </a:lnTo>
                      <a:lnTo>
                        <a:pt x="269" y="432"/>
                      </a:lnTo>
                      <a:lnTo>
                        <a:pt x="271" y="433"/>
                      </a:lnTo>
                      <a:lnTo>
                        <a:pt x="273" y="433"/>
                      </a:lnTo>
                      <a:lnTo>
                        <a:pt x="271" y="433"/>
                      </a:lnTo>
                      <a:lnTo>
                        <a:pt x="271" y="435"/>
                      </a:lnTo>
                      <a:lnTo>
                        <a:pt x="273" y="435"/>
                      </a:lnTo>
                      <a:lnTo>
                        <a:pt x="273" y="435"/>
                      </a:lnTo>
                      <a:lnTo>
                        <a:pt x="273" y="437"/>
                      </a:lnTo>
                      <a:lnTo>
                        <a:pt x="274" y="437"/>
                      </a:lnTo>
                      <a:lnTo>
                        <a:pt x="274" y="435"/>
                      </a:lnTo>
                      <a:lnTo>
                        <a:pt x="276" y="435"/>
                      </a:lnTo>
                      <a:lnTo>
                        <a:pt x="278" y="433"/>
                      </a:lnTo>
                      <a:lnTo>
                        <a:pt x="278" y="432"/>
                      </a:lnTo>
                      <a:lnTo>
                        <a:pt x="280" y="432"/>
                      </a:lnTo>
                      <a:lnTo>
                        <a:pt x="278" y="426"/>
                      </a:lnTo>
                      <a:lnTo>
                        <a:pt x="278" y="426"/>
                      </a:lnTo>
                      <a:lnTo>
                        <a:pt x="278" y="425"/>
                      </a:lnTo>
                      <a:lnTo>
                        <a:pt x="281" y="426"/>
                      </a:lnTo>
                      <a:lnTo>
                        <a:pt x="283" y="428"/>
                      </a:lnTo>
                      <a:lnTo>
                        <a:pt x="287" y="430"/>
                      </a:lnTo>
                      <a:lnTo>
                        <a:pt x="290" y="430"/>
                      </a:lnTo>
                      <a:lnTo>
                        <a:pt x="294" y="430"/>
                      </a:lnTo>
                      <a:lnTo>
                        <a:pt x="297" y="428"/>
                      </a:lnTo>
                      <a:lnTo>
                        <a:pt x="297" y="428"/>
                      </a:lnTo>
                      <a:lnTo>
                        <a:pt x="297" y="425"/>
                      </a:lnTo>
                      <a:lnTo>
                        <a:pt x="309" y="426"/>
                      </a:lnTo>
                      <a:lnTo>
                        <a:pt x="309" y="425"/>
                      </a:lnTo>
                      <a:lnTo>
                        <a:pt x="311" y="425"/>
                      </a:lnTo>
                      <a:lnTo>
                        <a:pt x="311" y="426"/>
                      </a:lnTo>
                      <a:lnTo>
                        <a:pt x="315" y="426"/>
                      </a:lnTo>
                      <a:lnTo>
                        <a:pt x="318" y="425"/>
                      </a:lnTo>
                      <a:close/>
                      <a:moveTo>
                        <a:pt x="2859" y="442"/>
                      </a:moveTo>
                      <a:lnTo>
                        <a:pt x="2861" y="445"/>
                      </a:lnTo>
                      <a:lnTo>
                        <a:pt x="2863" y="445"/>
                      </a:lnTo>
                      <a:lnTo>
                        <a:pt x="2863" y="445"/>
                      </a:lnTo>
                      <a:lnTo>
                        <a:pt x="2866" y="445"/>
                      </a:lnTo>
                      <a:lnTo>
                        <a:pt x="2866" y="442"/>
                      </a:lnTo>
                      <a:lnTo>
                        <a:pt x="2872" y="440"/>
                      </a:lnTo>
                      <a:lnTo>
                        <a:pt x="2873" y="437"/>
                      </a:lnTo>
                      <a:lnTo>
                        <a:pt x="2877" y="437"/>
                      </a:lnTo>
                      <a:lnTo>
                        <a:pt x="2877" y="435"/>
                      </a:lnTo>
                      <a:lnTo>
                        <a:pt x="2879" y="435"/>
                      </a:lnTo>
                      <a:lnTo>
                        <a:pt x="2879" y="433"/>
                      </a:lnTo>
                      <a:lnTo>
                        <a:pt x="2879" y="432"/>
                      </a:lnTo>
                      <a:lnTo>
                        <a:pt x="2879" y="432"/>
                      </a:lnTo>
                      <a:lnTo>
                        <a:pt x="2879" y="430"/>
                      </a:lnTo>
                      <a:lnTo>
                        <a:pt x="2880" y="430"/>
                      </a:lnTo>
                      <a:lnTo>
                        <a:pt x="2880" y="426"/>
                      </a:lnTo>
                      <a:lnTo>
                        <a:pt x="2882" y="426"/>
                      </a:lnTo>
                      <a:lnTo>
                        <a:pt x="2882" y="419"/>
                      </a:lnTo>
                      <a:lnTo>
                        <a:pt x="2884" y="419"/>
                      </a:lnTo>
                      <a:lnTo>
                        <a:pt x="2884" y="418"/>
                      </a:lnTo>
                      <a:lnTo>
                        <a:pt x="2884" y="418"/>
                      </a:lnTo>
                      <a:lnTo>
                        <a:pt x="2886" y="418"/>
                      </a:lnTo>
                      <a:lnTo>
                        <a:pt x="2886" y="414"/>
                      </a:lnTo>
                      <a:lnTo>
                        <a:pt x="2884" y="411"/>
                      </a:lnTo>
                      <a:lnTo>
                        <a:pt x="2882" y="409"/>
                      </a:lnTo>
                      <a:lnTo>
                        <a:pt x="2882" y="409"/>
                      </a:lnTo>
                      <a:lnTo>
                        <a:pt x="2872" y="411"/>
                      </a:lnTo>
                      <a:lnTo>
                        <a:pt x="2872" y="412"/>
                      </a:lnTo>
                      <a:lnTo>
                        <a:pt x="2866" y="412"/>
                      </a:lnTo>
                      <a:lnTo>
                        <a:pt x="2866" y="414"/>
                      </a:lnTo>
                      <a:lnTo>
                        <a:pt x="2863" y="414"/>
                      </a:lnTo>
                      <a:lnTo>
                        <a:pt x="2861" y="414"/>
                      </a:lnTo>
                      <a:lnTo>
                        <a:pt x="2858" y="414"/>
                      </a:lnTo>
                      <a:lnTo>
                        <a:pt x="2858" y="416"/>
                      </a:lnTo>
                      <a:lnTo>
                        <a:pt x="2858" y="418"/>
                      </a:lnTo>
                      <a:lnTo>
                        <a:pt x="2856" y="419"/>
                      </a:lnTo>
                      <a:lnTo>
                        <a:pt x="2854" y="421"/>
                      </a:lnTo>
                      <a:lnTo>
                        <a:pt x="2851" y="423"/>
                      </a:lnTo>
                      <a:lnTo>
                        <a:pt x="2847" y="423"/>
                      </a:lnTo>
                      <a:lnTo>
                        <a:pt x="2847" y="425"/>
                      </a:lnTo>
                      <a:lnTo>
                        <a:pt x="2847" y="425"/>
                      </a:lnTo>
                      <a:lnTo>
                        <a:pt x="2847" y="425"/>
                      </a:lnTo>
                      <a:lnTo>
                        <a:pt x="2847" y="430"/>
                      </a:lnTo>
                      <a:lnTo>
                        <a:pt x="2847" y="433"/>
                      </a:lnTo>
                      <a:lnTo>
                        <a:pt x="2849" y="435"/>
                      </a:lnTo>
                      <a:lnTo>
                        <a:pt x="2851" y="438"/>
                      </a:lnTo>
                      <a:lnTo>
                        <a:pt x="2851" y="440"/>
                      </a:lnTo>
                      <a:lnTo>
                        <a:pt x="2852" y="440"/>
                      </a:lnTo>
                      <a:lnTo>
                        <a:pt x="2856" y="442"/>
                      </a:lnTo>
                      <a:lnTo>
                        <a:pt x="2856" y="442"/>
                      </a:lnTo>
                      <a:lnTo>
                        <a:pt x="2859" y="442"/>
                      </a:lnTo>
                      <a:close/>
                      <a:moveTo>
                        <a:pt x="194" y="435"/>
                      </a:moveTo>
                      <a:lnTo>
                        <a:pt x="203" y="435"/>
                      </a:lnTo>
                      <a:lnTo>
                        <a:pt x="203" y="433"/>
                      </a:lnTo>
                      <a:lnTo>
                        <a:pt x="203" y="433"/>
                      </a:lnTo>
                      <a:lnTo>
                        <a:pt x="203" y="430"/>
                      </a:lnTo>
                      <a:lnTo>
                        <a:pt x="199" y="428"/>
                      </a:lnTo>
                      <a:lnTo>
                        <a:pt x="198" y="426"/>
                      </a:lnTo>
                      <a:lnTo>
                        <a:pt x="196" y="425"/>
                      </a:lnTo>
                      <a:lnTo>
                        <a:pt x="185" y="425"/>
                      </a:lnTo>
                      <a:lnTo>
                        <a:pt x="185" y="423"/>
                      </a:lnTo>
                      <a:lnTo>
                        <a:pt x="185" y="423"/>
                      </a:lnTo>
                      <a:lnTo>
                        <a:pt x="184" y="423"/>
                      </a:lnTo>
                      <a:lnTo>
                        <a:pt x="184" y="421"/>
                      </a:lnTo>
                      <a:lnTo>
                        <a:pt x="180" y="421"/>
                      </a:lnTo>
                      <a:lnTo>
                        <a:pt x="177" y="423"/>
                      </a:lnTo>
                      <a:lnTo>
                        <a:pt x="175" y="423"/>
                      </a:lnTo>
                      <a:lnTo>
                        <a:pt x="171" y="425"/>
                      </a:lnTo>
                      <a:lnTo>
                        <a:pt x="171" y="428"/>
                      </a:lnTo>
                      <a:lnTo>
                        <a:pt x="171" y="428"/>
                      </a:lnTo>
                      <a:lnTo>
                        <a:pt x="171" y="430"/>
                      </a:lnTo>
                      <a:lnTo>
                        <a:pt x="177" y="430"/>
                      </a:lnTo>
                      <a:lnTo>
                        <a:pt x="178" y="433"/>
                      </a:lnTo>
                      <a:lnTo>
                        <a:pt x="182" y="435"/>
                      </a:lnTo>
                      <a:lnTo>
                        <a:pt x="182" y="435"/>
                      </a:lnTo>
                      <a:lnTo>
                        <a:pt x="189" y="437"/>
                      </a:lnTo>
                      <a:lnTo>
                        <a:pt x="189" y="438"/>
                      </a:lnTo>
                      <a:lnTo>
                        <a:pt x="192" y="438"/>
                      </a:lnTo>
                      <a:lnTo>
                        <a:pt x="194" y="437"/>
                      </a:lnTo>
                      <a:lnTo>
                        <a:pt x="194" y="435"/>
                      </a:lnTo>
                      <a:close/>
                      <a:moveTo>
                        <a:pt x="356" y="430"/>
                      </a:moveTo>
                      <a:lnTo>
                        <a:pt x="356" y="426"/>
                      </a:lnTo>
                      <a:lnTo>
                        <a:pt x="353" y="426"/>
                      </a:lnTo>
                      <a:lnTo>
                        <a:pt x="353" y="426"/>
                      </a:lnTo>
                      <a:lnTo>
                        <a:pt x="348" y="426"/>
                      </a:lnTo>
                      <a:lnTo>
                        <a:pt x="348" y="426"/>
                      </a:lnTo>
                      <a:lnTo>
                        <a:pt x="342" y="426"/>
                      </a:lnTo>
                      <a:lnTo>
                        <a:pt x="337" y="426"/>
                      </a:lnTo>
                      <a:lnTo>
                        <a:pt x="337" y="430"/>
                      </a:lnTo>
                      <a:lnTo>
                        <a:pt x="339" y="433"/>
                      </a:lnTo>
                      <a:lnTo>
                        <a:pt x="341" y="435"/>
                      </a:lnTo>
                      <a:lnTo>
                        <a:pt x="346" y="435"/>
                      </a:lnTo>
                      <a:lnTo>
                        <a:pt x="346" y="435"/>
                      </a:lnTo>
                      <a:lnTo>
                        <a:pt x="349" y="435"/>
                      </a:lnTo>
                      <a:lnTo>
                        <a:pt x="351" y="435"/>
                      </a:lnTo>
                      <a:lnTo>
                        <a:pt x="353" y="433"/>
                      </a:lnTo>
                      <a:lnTo>
                        <a:pt x="355" y="432"/>
                      </a:lnTo>
                      <a:lnTo>
                        <a:pt x="356" y="430"/>
                      </a:lnTo>
                      <a:close/>
                      <a:moveTo>
                        <a:pt x="3003" y="473"/>
                      </a:moveTo>
                      <a:lnTo>
                        <a:pt x="3003" y="475"/>
                      </a:lnTo>
                      <a:lnTo>
                        <a:pt x="3003" y="475"/>
                      </a:lnTo>
                      <a:lnTo>
                        <a:pt x="3003" y="480"/>
                      </a:lnTo>
                      <a:lnTo>
                        <a:pt x="3006" y="482"/>
                      </a:lnTo>
                      <a:lnTo>
                        <a:pt x="3006" y="484"/>
                      </a:lnTo>
                      <a:lnTo>
                        <a:pt x="3006" y="484"/>
                      </a:lnTo>
                      <a:lnTo>
                        <a:pt x="3006" y="493"/>
                      </a:lnTo>
                      <a:lnTo>
                        <a:pt x="3008" y="493"/>
                      </a:lnTo>
                      <a:lnTo>
                        <a:pt x="3008" y="494"/>
                      </a:lnTo>
                      <a:lnTo>
                        <a:pt x="3009" y="496"/>
                      </a:lnTo>
                      <a:lnTo>
                        <a:pt x="3009" y="498"/>
                      </a:lnTo>
                      <a:lnTo>
                        <a:pt x="3011" y="498"/>
                      </a:lnTo>
                      <a:lnTo>
                        <a:pt x="3011" y="500"/>
                      </a:lnTo>
                      <a:lnTo>
                        <a:pt x="3013" y="501"/>
                      </a:lnTo>
                      <a:lnTo>
                        <a:pt x="3015" y="501"/>
                      </a:lnTo>
                      <a:lnTo>
                        <a:pt x="3015" y="501"/>
                      </a:lnTo>
                      <a:lnTo>
                        <a:pt x="3015" y="500"/>
                      </a:lnTo>
                      <a:lnTo>
                        <a:pt x="3015" y="498"/>
                      </a:lnTo>
                      <a:lnTo>
                        <a:pt x="3018" y="498"/>
                      </a:lnTo>
                      <a:lnTo>
                        <a:pt x="3018" y="503"/>
                      </a:lnTo>
                      <a:lnTo>
                        <a:pt x="3018" y="505"/>
                      </a:lnTo>
                      <a:lnTo>
                        <a:pt x="3016" y="507"/>
                      </a:lnTo>
                      <a:lnTo>
                        <a:pt x="3016" y="508"/>
                      </a:lnTo>
                      <a:lnTo>
                        <a:pt x="3015" y="510"/>
                      </a:lnTo>
                      <a:lnTo>
                        <a:pt x="3016" y="510"/>
                      </a:lnTo>
                      <a:lnTo>
                        <a:pt x="3018" y="515"/>
                      </a:lnTo>
                      <a:lnTo>
                        <a:pt x="3020" y="515"/>
                      </a:lnTo>
                      <a:lnTo>
                        <a:pt x="3020" y="519"/>
                      </a:lnTo>
                      <a:lnTo>
                        <a:pt x="3022" y="519"/>
                      </a:lnTo>
                      <a:lnTo>
                        <a:pt x="3023" y="521"/>
                      </a:lnTo>
                      <a:lnTo>
                        <a:pt x="3023" y="522"/>
                      </a:lnTo>
                      <a:lnTo>
                        <a:pt x="3029" y="521"/>
                      </a:lnTo>
                      <a:lnTo>
                        <a:pt x="3030" y="517"/>
                      </a:lnTo>
                      <a:lnTo>
                        <a:pt x="3032" y="515"/>
                      </a:lnTo>
                      <a:lnTo>
                        <a:pt x="3036" y="517"/>
                      </a:lnTo>
                      <a:lnTo>
                        <a:pt x="3039" y="517"/>
                      </a:lnTo>
                      <a:lnTo>
                        <a:pt x="3041" y="519"/>
                      </a:lnTo>
                      <a:lnTo>
                        <a:pt x="3043" y="526"/>
                      </a:lnTo>
                      <a:lnTo>
                        <a:pt x="3044" y="524"/>
                      </a:lnTo>
                      <a:lnTo>
                        <a:pt x="3044" y="524"/>
                      </a:lnTo>
                      <a:lnTo>
                        <a:pt x="3046" y="524"/>
                      </a:lnTo>
                      <a:lnTo>
                        <a:pt x="3046" y="524"/>
                      </a:lnTo>
                      <a:lnTo>
                        <a:pt x="3046" y="521"/>
                      </a:lnTo>
                      <a:lnTo>
                        <a:pt x="3044" y="521"/>
                      </a:lnTo>
                      <a:lnTo>
                        <a:pt x="3044" y="517"/>
                      </a:lnTo>
                      <a:lnTo>
                        <a:pt x="3048" y="517"/>
                      </a:lnTo>
                      <a:lnTo>
                        <a:pt x="3048" y="521"/>
                      </a:lnTo>
                      <a:lnTo>
                        <a:pt x="3050" y="522"/>
                      </a:lnTo>
                      <a:lnTo>
                        <a:pt x="3051" y="524"/>
                      </a:lnTo>
                      <a:lnTo>
                        <a:pt x="3053" y="524"/>
                      </a:lnTo>
                      <a:lnTo>
                        <a:pt x="3055" y="529"/>
                      </a:lnTo>
                      <a:lnTo>
                        <a:pt x="3055" y="531"/>
                      </a:lnTo>
                      <a:lnTo>
                        <a:pt x="3057" y="531"/>
                      </a:lnTo>
                      <a:lnTo>
                        <a:pt x="3058" y="531"/>
                      </a:lnTo>
                      <a:lnTo>
                        <a:pt x="3060" y="533"/>
                      </a:lnTo>
                      <a:lnTo>
                        <a:pt x="3060" y="533"/>
                      </a:lnTo>
                      <a:lnTo>
                        <a:pt x="3062" y="534"/>
                      </a:lnTo>
                      <a:lnTo>
                        <a:pt x="3064" y="536"/>
                      </a:lnTo>
                      <a:lnTo>
                        <a:pt x="3064" y="531"/>
                      </a:lnTo>
                      <a:lnTo>
                        <a:pt x="3065" y="531"/>
                      </a:lnTo>
                      <a:lnTo>
                        <a:pt x="3065" y="528"/>
                      </a:lnTo>
                      <a:lnTo>
                        <a:pt x="3064" y="526"/>
                      </a:lnTo>
                      <a:lnTo>
                        <a:pt x="3062" y="526"/>
                      </a:lnTo>
                      <a:lnTo>
                        <a:pt x="3060" y="522"/>
                      </a:lnTo>
                      <a:lnTo>
                        <a:pt x="3060" y="519"/>
                      </a:lnTo>
                      <a:lnTo>
                        <a:pt x="3060" y="517"/>
                      </a:lnTo>
                      <a:lnTo>
                        <a:pt x="3060" y="515"/>
                      </a:lnTo>
                      <a:lnTo>
                        <a:pt x="3060" y="512"/>
                      </a:lnTo>
                      <a:lnTo>
                        <a:pt x="3058" y="510"/>
                      </a:lnTo>
                      <a:lnTo>
                        <a:pt x="3055" y="510"/>
                      </a:lnTo>
                      <a:lnTo>
                        <a:pt x="3053" y="514"/>
                      </a:lnTo>
                      <a:lnTo>
                        <a:pt x="3051" y="514"/>
                      </a:lnTo>
                      <a:lnTo>
                        <a:pt x="3050" y="510"/>
                      </a:lnTo>
                      <a:lnTo>
                        <a:pt x="3051" y="510"/>
                      </a:lnTo>
                      <a:lnTo>
                        <a:pt x="3051" y="508"/>
                      </a:lnTo>
                      <a:lnTo>
                        <a:pt x="3048" y="507"/>
                      </a:lnTo>
                      <a:lnTo>
                        <a:pt x="3048" y="507"/>
                      </a:lnTo>
                      <a:lnTo>
                        <a:pt x="3048" y="505"/>
                      </a:lnTo>
                      <a:lnTo>
                        <a:pt x="3048" y="505"/>
                      </a:lnTo>
                      <a:lnTo>
                        <a:pt x="3046" y="508"/>
                      </a:lnTo>
                      <a:lnTo>
                        <a:pt x="3039" y="508"/>
                      </a:lnTo>
                      <a:lnTo>
                        <a:pt x="3039" y="510"/>
                      </a:lnTo>
                      <a:lnTo>
                        <a:pt x="3036" y="510"/>
                      </a:lnTo>
                      <a:lnTo>
                        <a:pt x="3036" y="510"/>
                      </a:lnTo>
                      <a:lnTo>
                        <a:pt x="3030" y="510"/>
                      </a:lnTo>
                      <a:lnTo>
                        <a:pt x="3030" y="508"/>
                      </a:lnTo>
                      <a:lnTo>
                        <a:pt x="3030" y="508"/>
                      </a:lnTo>
                      <a:lnTo>
                        <a:pt x="3029" y="507"/>
                      </a:lnTo>
                      <a:lnTo>
                        <a:pt x="3029" y="507"/>
                      </a:lnTo>
                      <a:lnTo>
                        <a:pt x="3029" y="507"/>
                      </a:lnTo>
                      <a:lnTo>
                        <a:pt x="3029" y="500"/>
                      </a:lnTo>
                      <a:lnTo>
                        <a:pt x="3027" y="498"/>
                      </a:lnTo>
                      <a:lnTo>
                        <a:pt x="3027" y="496"/>
                      </a:lnTo>
                      <a:lnTo>
                        <a:pt x="3027" y="494"/>
                      </a:lnTo>
                      <a:lnTo>
                        <a:pt x="3029" y="491"/>
                      </a:lnTo>
                      <a:lnTo>
                        <a:pt x="3029" y="489"/>
                      </a:lnTo>
                      <a:lnTo>
                        <a:pt x="3029" y="489"/>
                      </a:lnTo>
                      <a:lnTo>
                        <a:pt x="3027" y="489"/>
                      </a:lnTo>
                      <a:lnTo>
                        <a:pt x="3029" y="477"/>
                      </a:lnTo>
                      <a:lnTo>
                        <a:pt x="3034" y="477"/>
                      </a:lnTo>
                      <a:lnTo>
                        <a:pt x="3036" y="472"/>
                      </a:lnTo>
                      <a:lnTo>
                        <a:pt x="3036" y="472"/>
                      </a:lnTo>
                      <a:lnTo>
                        <a:pt x="3036" y="470"/>
                      </a:lnTo>
                      <a:lnTo>
                        <a:pt x="3036" y="470"/>
                      </a:lnTo>
                      <a:lnTo>
                        <a:pt x="3036" y="468"/>
                      </a:lnTo>
                      <a:lnTo>
                        <a:pt x="3036" y="465"/>
                      </a:lnTo>
                      <a:lnTo>
                        <a:pt x="3041" y="466"/>
                      </a:lnTo>
                      <a:lnTo>
                        <a:pt x="3041" y="463"/>
                      </a:lnTo>
                      <a:lnTo>
                        <a:pt x="3043" y="461"/>
                      </a:lnTo>
                      <a:lnTo>
                        <a:pt x="3043" y="458"/>
                      </a:lnTo>
                      <a:lnTo>
                        <a:pt x="3043" y="456"/>
                      </a:lnTo>
                      <a:lnTo>
                        <a:pt x="3041" y="456"/>
                      </a:lnTo>
                      <a:lnTo>
                        <a:pt x="3041" y="451"/>
                      </a:lnTo>
                      <a:lnTo>
                        <a:pt x="3037" y="447"/>
                      </a:lnTo>
                      <a:lnTo>
                        <a:pt x="3037" y="442"/>
                      </a:lnTo>
                      <a:lnTo>
                        <a:pt x="3036" y="442"/>
                      </a:lnTo>
                      <a:lnTo>
                        <a:pt x="3037" y="440"/>
                      </a:lnTo>
                      <a:lnTo>
                        <a:pt x="3037" y="440"/>
                      </a:lnTo>
                      <a:lnTo>
                        <a:pt x="3037" y="440"/>
                      </a:lnTo>
                      <a:lnTo>
                        <a:pt x="3037" y="435"/>
                      </a:lnTo>
                      <a:lnTo>
                        <a:pt x="3039" y="435"/>
                      </a:lnTo>
                      <a:lnTo>
                        <a:pt x="3039" y="433"/>
                      </a:lnTo>
                      <a:lnTo>
                        <a:pt x="3039" y="433"/>
                      </a:lnTo>
                      <a:lnTo>
                        <a:pt x="3039" y="430"/>
                      </a:lnTo>
                      <a:lnTo>
                        <a:pt x="3036" y="430"/>
                      </a:lnTo>
                      <a:lnTo>
                        <a:pt x="3036" y="433"/>
                      </a:lnTo>
                      <a:lnTo>
                        <a:pt x="3034" y="433"/>
                      </a:lnTo>
                      <a:lnTo>
                        <a:pt x="3034" y="433"/>
                      </a:lnTo>
                      <a:lnTo>
                        <a:pt x="3034" y="433"/>
                      </a:lnTo>
                      <a:lnTo>
                        <a:pt x="3029" y="433"/>
                      </a:lnTo>
                      <a:lnTo>
                        <a:pt x="3027" y="433"/>
                      </a:lnTo>
                      <a:lnTo>
                        <a:pt x="3025" y="432"/>
                      </a:lnTo>
                      <a:lnTo>
                        <a:pt x="3023" y="428"/>
                      </a:lnTo>
                      <a:lnTo>
                        <a:pt x="3020" y="428"/>
                      </a:lnTo>
                      <a:lnTo>
                        <a:pt x="3020" y="428"/>
                      </a:lnTo>
                      <a:lnTo>
                        <a:pt x="3018" y="430"/>
                      </a:lnTo>
                      <a:lnTo>
                        <a:pt x="3016" y="430"/>
                      </a:lnTo>
                      <a:lnTo>
                        <a:pt x="3016" y="435"/>
                      </a:lnTo>
                      <a:lnTo>
                        <a:pt x="3015" y="435"/>
                      </a:lnTo>
                      <a:lnTo>
                        <a:pt x="3015" y="437"/>
                      </a:lnTo>
                      <a:lnTo>
                        <a:pt x="3016" y="437"/>
                      </a:lnTo>
                      <a:lnTo>
                        <a:pt x="3016" y="438"/>
                      </a:lnTo>
                      <a:lnTo>
                        <a:pt x="3016" y="440"/>
                      </a:lnTo>
                      <a:lnTo>
                        <a:pt x="3015" y="440"/>
                      </a:lnTo>
                      <a:lnTo>
                        <a:pt x="3015" y="442"/>
                      </a:lnTo>
                      <a:lnTo>
                        <a:pt x="3015" y="442"/>
                      </a:lnTo>
                      <a:lnTo>
                        <a:pt x="3015" y="447"/>
                      </a:lnTo>
                      <a:lnTo>
                        <a:pt x="3013" y="447"/>
                      </a:lnTo>
                      <a:lnTo>
                        <a:pt x="3013" y="454"/>
                      </a:lnTo>
                      <a:lnTo>
                        <a:pt x="3013" y="454"/>
                      </a:lnTo>
                      <a:lnTo>
                        <a:pt x="3013" y="458"/>
                      </a:lnTo>
                      <a:lnTo>
                        <a:pt x="3015" y="458"/>
                      </a:lnTo>
                      <a:lnTo>
                        <a:pt x="3015" y="461"/>
                      </a:lnTo>
                      <a:lnTo>
                        <a:pt x="3013" y="463"/>
                      </a:lnTo>
                      <a:lnTo>
                        <a:pt x="3013" y="465"/>
                      </a:lnTo>
                      <a:lnTo>
                        <a:pt x="3011" y="466"/>
                      </a:lnTo>
                      <a:lnTo>
                        <a:pt x="3011" y="468"/>
                      </a:lnTo>
                      <a:lnTo>
                        <a:pt x="3013" y="470"/>
                      </a:lnTo>
                      <a:lnTo>
                        <a:pt x="3011" y="473"/>
                      </a:lnTo>
                      <a:lnTo>
                        <a:pt x="3011" y="477"/>
                      </a:lnTo>
                      <a:lnTo>
                        <a:pt x="3008" y="475"/>
                      </a:lnTo>
                      <a:lnTo>
                        <a:pt x="3006" y="475"/>
                      </a:lnTo>
                      <a:lnTo>
                        <a:pt x="3003" y="473"/>
                      </a:lnTo>
                      <a:close/>
                      <a:moveTo>
                        <a:pt x="416" y="468"/>
                      </a:moveTo>
                      <a:lnTo>
                        <a:pt x="411" y="468"/>
                      </a:lnTo>
                      <a:lnTo>
                        <a:pt x="411" y="470"/>
                      </a:lnTo>
                      <a:lnTo>
                        <a:pt x="409" y="470"/>
                      </a:lnTo>
                      <a:lnTo>
                        <a:pt x="411" y="473"/>
                      </a:lnTo>
                      <a:lnTo>
                        <a:pt x="412" y="473"/>
                      </a:lnTo>
                      <a:lnTo>
                        <a:pt x="414" y="472"/>
                      </a:lnTo>
                      <a:lnTo>
                        <a:pt x="416" y="472"/>
                      </a:lnTo>
                      <a:lnTo>
                        <a:pt x="416" y="468"/>
                      </a:lnTo>
                      <a:close/>
                      <a:moveTo>
                        <a:pt x="416" y="489"/>
                      </a:moveTo>
                      <a:lnTo>
                        <a:pt x="416" y="487"/>
                      </a:lnTo>
                      <a:lnTo>
                        <a:pt x="416" y="487"/>
                      </a:lnTo>
                      <a:lnTo>
                        <a:pt x="414" y="487"/>
                      </a:lnTo>
                      <a:lnTo>
                        <a:pt x="414" y="484"/>
                      </a:lnTo>
                      <a:lnTo>
                        <a:pt x="412" y="484"/>
                      </a:lnTo>
                      <a:lnTo>
                        <a:pt x="414" y="489"/>
                      </a:lnTo>
                      <a:lnTo>
                        <a:pt x="416" y="489"/>
                      </a:lnTo>
                      <a:close/>
                      <a:moveTo>
                        <a:pt x="423" y="498"/>
                      </a:moveTo>
                      <a:lnTo>
                        <a:pt x="419" y="498"/>
                      </a:lnTo>
                      <a:lnTo>
                        <a:pt x="419" y="501"/>
                      </a:lnTo>
                      <a:lnTo>
                        <a:pt x="421" y="505"/>
                      </a:lnTo>
                      <a:lnTo>
                        <a:pt x="424" y="505"/>
                      </a:lnTo>
                      <a:lnTo>
                        <a:pt x="424" y="503"/>
                      </a:lnTo>
                      <a:lnTo>
                        <a:pt x="424" y="501"/>
                      </a:lnTo>
                      <a:lnTo>
                        <a:pt x="423" y="500"/>
                      </a:lnTo>
                      <a:lnTo>
                        <a:pt x="423" y="498"/>
                      </a:lnTo>
                      <a:close/>
                      <a:moveTo>
                        <a:pt x="3067" y="515"/>
                      </a:moveTo>
                      <a:lnTo>
                        <a:pt x="3067" y="521"/>
                      </a:lnTo>
                      <a:lnTo>
                        <a:pt x="3071" y="521"/>
                      </a:lnTo>
                      <a:lnTo>
                        <a:pt x="3071" y="519"/>
                      </a:lnTo>
                      <a:lnTo>
                        <a:pt x="3071" y="517"/>
                      </a:lnTo>
                      <a:lnTo>
                        <a:pt x="3069" y="515"/>
                      </a:lnTo>
                      <a:lnTo>
                        <a:pt x="3067" y="515"/>
                      </a:lnTo>
                      <a:close/>
                      <a:moveTo>
                        <a:pt x="2629" y="521"/>
                      </a:moveTo>
                      <a:lnTo>
                        <a:pt x="2629" y="522"/>
                      </a:lnTo>
                      <a:lnTo>
                        <a:pt x="2629" y="524"/>
                      </a:lnTo>
                      <a:lnTo>
                        <a:pt x="2629" y="526"/>
                      </a:lnTo>
                      <a:lnTo>
                        <a:pt x="2629" y="526"/>
                      </a:lnTo>
                      <a:lnTo>
                        <a:pt x="2631" y="524"/>
                      </a:lnTo>
                      <a:lnTo>
                        <a:pt x="2631" y="522"/>
                      </a:lnTo>
                      <a:lnTo>
                        <a:pt x="2631" y="521"/>
                      </a:lnTo>
                      <a:lnTo>
                        <a:pt x="2629" y="521"/>
                      </a:lnTo>
                      <a:close/>
                      <a:moveTo>
                        <a:pt x="3029" y="543"/>
                      </a:moveTo>
                      <a:lnTo>
                        <a:pt x="3029" y="538"/>
                      </a:lnTo>
                      <a:lnTo>
                        <a:pt x="3027" y="533"/>
                      </a:lnTo>
                      <a:lnTo>
                        <a:pt x="3025" y="529"/>
                      </a:lnTo>
                      <a:lnTo>
                        <a:pt x="3023" y="524"/>
                      </a:lnTo>
                      <a:lnTo>
                        <a:pt x="3020" y="522"/>
                      </a:lnTo>
                      <a:lnTo>
                        <a:pt x="3016" y="522"/>
                      </a:lnTo>
                      <a:lnTo>
                        <a:pt x="3015" y="522"/>
                      </a:lnTo>
                      <a:lnTo>
                        <a:pt x="3009" y="522"/>
                      </a:lnTo>
                      <a:lnTo>
                        <a:pt x="3009" y="526"/>
                      </a:lnTo>
                      <a:lnTo>
                        <a:pt x="3015" y="526"/>
                      </a:lnTo>
                      <a:lnTo>
                        <a:pt x="3015" y="529"/>
                      </a:lnTo>
                      <a:lnTo>
                        <a:pt x="3018" y="529"/>
                      </a:lnTo>
                      <a:lnTo>
                        <a:pt x="3018" y="534"/>
                      </a:lnTo>
                      <a:lnTo>
                        <a:pt x="3020" y="534"/>
                      </a:lnTo>
                      <a:lnTo>
                        <a:pt x="3020" y="536"/>
                      </a:lnTo>
                      <a:lnTo>
                        <a:pt x="3025" y="536"/>
                      </a:lnTo>
                      <a:lnTo>
                        <a:pt x="3025" y="538"/>
                      </a:lnTo>
                      <a:lnTo>
                        <a:pt x="3025" y="538"/>
                      </a:lnTo>
                      <a:lnTo>
                        <a:pt x="3025" y="540"/>
                      </a:lnTo>
                      <a:lnTo>
                        <a:pt x="3023" y="543"/>
                      </a:lnTo>
                      <a:lnTo>
                        <a:pt x="3025" y="543"/>
                      </a:lnTo>
                      <a:lnTo>
                        <a:pt x="3025" y="545"/>
                      </a:lnTo>
                      <a:lnTo>
                        <a:pt x="3029" y="543"/>
                      </a:lnTo>
                      <a:close/>
                      <a:moveTo>
                        <a:pt x="438" y="529"/>
                      </a:moveTo>
                      <a:lnTo>
                        <a:pt x="438" y="529"/>
                      </a:lnTo>
                      <a:lnTo>
                        <a:pt x="438" y="529"/>
                      </a:lnTo>
                      <a:lnTo>
                        <a:pt x="438" y="529"/>
                      </a:lnTo>
                      <a:lnTo>
                        <a:pt x="440" y="529"/>
                      </a:lnTo>
                      <a:lnTo>
                        <a:pt x="440" y="528"/>
                      </a:lnTo>
                      <a:lnTo>
                        <a:pt x="438" y="526"/>
                      </a:lnTo>
                      <a:lnTo>
                        <a:pt x="438" y="526"/>
                      </a:lnTo>
                      <a:lnTo>
                        <a:pt x="438" y="529"/>
                      </a:lnTo>
                      <a:close/>
                      <a:moveTo>
                        <a:pt x="2629" y="536"/>
                      </a:moveTo>
                      <a:lnTo>
                        <a:pt x="2629" y="538"/>
                      </a:lnTo>
                      <a:lnTo>
                        <a:pt x="2629" y="538"/>
                      </a:lnTo>
                      <a:lnTo>
                        <a:pt x="2629" y="538"/>
                      </a:lnTo>
                      <a:lnTo>
                        <a:pt x="2629" y="536"/>
                      </a:lnTo>
                      <a:lnTo>
                        <a:pt x="2629" y="536"/>
                      </a:lnTo>
                      <a:close/>
                      <a:moveTo>
                        <a:pt x="3081" y="538"/>
                      </a:moveTo>
                      <a:lnTo>
                        <a:pt x="3076" y="538"/>
                      </a:lnTo>
                      <a:lnTo>
                        <a:pt x="3072" y="538"/>
                      </a:lnTo>
                      <a:lnTo>
                        <a:pt x="3071" y="540"/>
                      </a:lnTo>
                      <a:lnTo>
                        <a:pt x="3071" y="541"/>
                      </a:lnTo>
                      <a:lnTo>
                        <a:pt x="3069" y="541"/>
                      </a:lnTo>
                      <a:lnTo>
                        <a:pt x="3071" y="545"/>
                      </a:lnTo>
                      <a:lnTo>
                        <a:pt x="3071" y="545"/>
                      </a:lnTo>
                      <a:lnTo>
                        <a:pt x="3072" y="547"/>
                      </a:lnTo>
                      <a:lnTo>
                        <a:pt x="3072" y="547"/>
                      </a:lnTo>
                      <a:lnTo>
                        <a:pt x="3072" y="550"/>
                      </a:lnTo>
                      <a:lnTo>
                        <a:pt x="3076" y="550"/>
                      </a:lnTo>
                      <a:lnTo>
                        <a:pt x="3076" y="552"/>
                      </a:lnTo>
                      <a:lnTo>
                        <a:pt x="3078" y="554"/>
                      </a:lnTo>
                      <a:lnTo>
                        <a:pt x="3078" y="555"/>
                      </a:lnTo>
                      <a:lnTo>
                        <a:pt x="3078" y="557"/>
                      </a:lnTo>
                      <a:lnTo>
                        <a:pt x="3078" y="559"/>
                      </a:lnTo>
                      <a:lnTo>
                        <a:pt x="3081" y="559"/>
                      </a:lnTo>
                      <a:lnTo>
                        <a:pt x="3081" y="561"/>
                      </a:lnTo>
                      <a:lnTo>
                        <a:pt x="3083" y="561"/>
                      </a:lnTo>
                      <a:lnTo>
                        <a:pt x="3085" y="562"/>
                      </a:lnTo>
                      <a:lnTo>
                        <a:pt x="3085" y="562"/>
                      </a:lnTo>
                      <a:lnTo>
                        <a:pt x="3085" y="562"/>
                      </a:lnTo>
                      <a:lnTo>
                        <a:pt x="3085" y="562"/>
                      </a:lnTo>
                      <a:lnTo>
                        <a:pt x="3086" y="562"/>
                      </a:lnTo>
                      <a:lnTo>
                        <a:pt x="3088" y="564"/>
                      </a:lnTo>
                      <a:lnTo>
                        <a:pt x="3088" y="564"/>
                      </a:lnTo>
                      <a:lnTo>
                        <a:pt x="3090" y="564"/>
                      </a:lnTo>
                      <a:lnTo>
                        <a:pt x="3088" y="562"/>
                      </a:lnTo>
                      <a:lnTo>
                        <a:pt x="3088" y="562"/>
                      </a:lnTo>
                      <a:lnTo>
                        <a:pt x="3088" y="561"/>
                      </a:lnTo>
                      <a:lnTo>
                        <a:pt x="3086" y="561"/>
                      </a:lnTo>
                      <a:lnTo>
                        <a:pt x="3086" y="557"/>
                      </a:lnTo>
                      <a:lnTo>
                        <a:pt x="3085" y="557"/>
                      </a:lnTo>
                      <a:lnTo>
                        <a:pt x="3083" y="554"/>
                      </a:lnTo>
                      <a:lnTo>
                        <a:pt x="3083" y="552"/>
                      </a:lnTo>
                      <a:lnTo>
                        <a:pt x="3083" y="548"/>
                      </a:lnTo>
                      <a:lnTo>
                        <a:pt x="3083" y="545"/>
                      </a:lnTo>
                      <a:lnTo>
                        <a:pt x="3085" y="541"/>
                      </a:lnTo>
                      <a:lnTo>
                        <a:pt x="3081" y="541"/>
                      </a:lnTo>
                      <a:lnTo>
                        <a:pt x="3081" y="538"/>
                      </a:lnTo>
                      <a:lnTo>
                        <a:pt x="3081" y="538"/>
                      </a:lnTo>
                      <a:lnTo>
                        <a:pt x="3081" y="538"/>
                      </a:lnTo>
                      <a:lnTo>
                        <a:pt x="3081" y="538"/>
                      </a:lnTo>
                      <a:close/>
                      <a:moveTo>
                        <a:pt x="3037" y="545"/>
                      </a:moveTo>
                      <a:lnTo>
                        <a:pt x="3037" y="541"/>
                      </a:lnTo>
                      <a:lnTo>
                        <a:pt x="3034" y="541"/>
                      </a:lnTo>
                      <a:lnTo>
                        <a:pt x="3034" y="543"/>
                      </a:lnTo>
                      <a:lnTo>
                        <a:pt x="3036" y="545"/>
                      </a:lnTo>
                      <a:lnTo>
                        <a:pt x="3037" y="545"/>
                      </a:lnTo>
                      <a:close/>
                      <a:moveTo>
                        <a:pt x="2072" y="543"/>
                      </a:moveTo>
                      <a:lnTo>
                        <a:pt x="2070" y="543"/>
                      </a:lnTo>
                      <a:lnTo>
                        <a:pt x="2069" y="543"/>
                      </a:lnTo>
                      <a:lnTo>
                        <a:pt x="2067" y="543"/>
                      </a:lnTo>
                      <a:lnTo>
                        <a:pt x="2067" y="543"/>
                      </a:lnTo>
                      <a:lnTo>
                        <a:pt x="2067" y="543"/>
                      </a:lnTo>
                      <a:lnTo>
                        <a:pt x="2067" y="543"/>
                      </a:lnTo>
                      <a:lnTo>
                        <a:pt x="2060" y="543"/>
                      </a:lnTo>
                      <a:lnTo>
                        <a:pt x="2062" y="545"/>
                      </a:lnTo>
                      <a:lnTo>
                        <a:pt x="2062" y="545"/>
                      </a:lnTo>
                      <a:lnTo>
                        <a:pt x="2063" y="545"/>
                      </a:lnTo>
                      <a:lnTo>
                        <a:pt x="2063" y="545"/>
                      </a:lnTo>
                      <a:lnTo>
                        <a:pt x="2063" y="547"/>
                      </a:lnTo>
                      <a:lnTo>
                        <a:pt x="2072" y="547"/>
                      </a:lnTo>
                      <a:lnTo>
                        <a:pt x="2072" y="545"/>
                      </a:lnTo>
                      <a:lnTo>
                        <a:pt x="2074" y="545"/>
                      </a:lnTo>
                      <a:lnTo>
                        <a:pt x="2074" y="543"/>
                      </a:lnTo>
                      <a:lnTo>
                        <a:pt x="2072" y="543"/>
                      </a:lnTo>
                      <a:lnTo>
                        <a:pt x="2072" y="543"/>
                      </a:lnTo>
                      <a:close/>
                      <a:moveTo>
                        <a:pt x="2629" y="545"/>
                      </a:moveTo>
                      <a:lnTo>
                        <a:pt x="2629" y="543"/>
                      </a:lnTo>
                      <a:lnTo>
                        <a:pt x="2629" y="543"/>
                      </a:lnTo>
                      <a:lnTo>
                        <a:pt x="2629" y="547"/>
                      </a:lnTo>
                      <a:lnTo>
                        <a:pt x="2631" y="547"/>
                      </a:lnTo>
                      <a:lnTo>
                        <a:pt x="2631" y="547"/>
                      </a:lnTo>
                      <a:lnTo>
                        <a:pt x="2631" y="545"/>
                      </a:lnTo>
                      <a:lnTo>
                        <a:pt x="2629" y="545"/>
                      </a:lnTo>
                      <a:close/>
                      <a:moveTo>
                        <a:pt x="3003" y="550"/>
                      </a:moveTo>
                      <a:lnTo>
                        <a:pt x="3009" y="552"/>
                      </a:lnTo>
                      <a:lnTo>
                        <a:pt x="3009" y="550"/>
                      </a:lnTo>
                      <a:lnTo>
                        <a:pt x="3006" y="548"/>
                      </a:lnTo>
                      <a:lnTo>
                        <a:pt x="3006" y="547"/>
                      </a:lnTo>
                      <a:lnTo>
                        <a:pt x="3003" y="547"/>
                      </a:lnTo>
                      <a:lnTo>
                        <a:pt x="3003" y="547"/>
                      </a:lnTo>
                      <a:lnTo>
                        <a:pt x="3003" y="547"/>
                      </a:lnTo>
                      <a:lnTo>
                        <a:pt x="3003" y="550"/>
                      </a:lnTo>
                      <a:close/>
                      <a:moveTo>
                        <a:pt x="3065" y="552"/>
                      </a:moveTo>
                      <a:lnTo>
                        <a:pt x="3062" y="550"/>
                      </a:lnTo>
                      <a:lnTo>
                        <a:pt x="3060" y="548"/>
                      </a:lnTo>
                      <a:lnTo>
                        <a:pt x="3057" y="547"/>
                      </a:lnTo>
                      <a:lnTo>
                        <a:pt x="3053" y="547"/>
                      </a:lnTo>
                      <a:lnTo>
                        <a:pt x="3051" y="552"/>
                      </a:lnTo>
                      <a:lnTo>
                        <a:pt x="3065" y="555"/>
                      </a:lnTo>
                      <a:lnTo>
                        <a:pt x="3065" y="552"/>
                      </a:lnTo>
                      <a:close/>
                      <a:moveTo>
                        <a:pt x="2627" y="555"/>
                      </a:moveTo>
                      <a:lnTo>
                        <a:pt x="2627" y="555"/>
                      </a:lnTo>
                      <a:lnTo>
                        <a:pt x="2629" y="555"/>
                      </a:lnTo>
                      <a:lnTo>
                        <a:pt x="2629" y="552"/>
                      </a:lnTo>
                      <a:lnTo>
                        <a:pt x="2625" y="552"/>
                      </a:lnTo>
                      <a:lnTo>
                        <a:pt x="2625" y="554"/>
                      </a:lnTo>
                      <a:lnTo>
                        <a:pt x="2625" y="554"/>
                      </a:lnTo>
                      <a:lnTo>
                        <a:pt x="2627" y="555"/>
                      </a:lnTo>
                      <a:close/>
                      <a:moveTo>
                        <a:pt x="3032" y="578"/>
                      </a:moveTo>
                      <a:lnTo>
                        <a:pt x="3036" y="576"/>
                      </a:lnTo>
                      <a:lnTo>
                        <a:pt x="3039" y="575"/>
                      </a:lnTo>
                      <a:lnTo>
                        <a:pt x="3041" y="573"/>
                      </a:lnTo>
                      <a:lnTo>
                        <a:pt x="3046" y="573"/>
                      </a:lnTo>
                      <a:lnTo>
                        <a:pt x="3046" y="569"/>
                      </a:lnTo>
                      <a:lnTo>
                        <a:pt x="3048" y="568"/>
                      </a:lnTo>
                      <a:lnTo>
                        <a:pt x="3048" y="564"/>
                      </a:lnTo>
                      <a:lnTo>
                        <a:pt x="3048" y="561"/>
                      </a:lnTo>
                      <a:lnTo>
                        <a:pt x="3044" y="561"/>
                      </a:lnTo>
                      <a:lnTo>
                        <a:pt x="3043" y="559"/>
                      </a:lnTo>
                      <a:lnTo>
                        <a:pt x="3039" y="557"/>
                      </a:lnTo>
                      <a:lnTo>
                        <a:pt x="3036" y="557"/>
                      </a:lnTo>
                      <a:lnTo>
                        <a:pt x="3034" y="571"/>
                      </a:lnTo>
                      <a:lnTo>
                        <a:pt x="3032" y="571"/>
                      </a:lnTo>
                      <a:lnTo>
                        <a:pt x="3032" y="578"/>
                      </a:lnTo>
                      <a:close/>
                      <a:moveTo>
                        <a:pt x="3081" y="582"/>
                      </a:moveTo>
                      <a:lnTo>
                        <a:pt x="3081" y="583"/>
                      </a:lnTo>
                      <a:lnTo>
                        <a:pt x="3085" y="583"/>
                      </a:lnTo>
                      <a:lnTo>
                        <a:pt x="3085" y="583"/>
                      </a:lnTo>
                      <a:lnTo>
                        <a:pt x="3086" y="583"/>
                      </a:lnTo>
                      <a:lnTo>
                        <a:pt x="3086" y="582"/>
                      </a:lnTo>
                      <a:lnTo>
                        <a:pt x="3085" y="580"/>
                      </a:lnTo>
                      <a:lnTo>
                        <a:pt x="3085" y="575"/>
                      </a:lnTo>
                      <a:lnTo>
                        <a:pt x="3085" y="575"/>
                      </a:lnTo>
                      <a:lnTo>
                        <a:pt x="3085" y="573"/>
                      </a:lnTo>
                      <a:lnTo>
                        <a:pt x="3083" y="573"/>
                      </a:lnTo>
                      <a:lnTo>
                        <a:pt x="3083" y="571"/>
                      </a:lnTo>
                      <a:lnTo>
                        <a:pt x="3083" y="569"/>
                      </a:lnTo>
                      <a:lnTo>
                        <a:pt x="3083" y="568"/>
                      </a:lnTo>
                      <a:lnTo>
                        <a:pt x="3085" y="564"/>
                      </a:lnTo>
                      <a:lnTo>
                        <a:pt x="3083" y="564"/>
                      </a:lnTo>
                      <a:lnTo>
                        <a:pt x="3083" y="562"/>
                      </a:lnTo>
                      <a:lnTo>
                        <a:pt x="3081" y="562"/>
                      </a:lnTo>
                      <a:lnTo>
                        <a:pt x="3072" y="562"/>
                      </a:lnTo>
                      <a:lnTo>
                        <a:pt x="3072" y="566"/>
                      </a:lnTo>
                      <a:lnTo>
                        <a:pt x="3078" y="566"/>
                      </a:lnTo>
                      <a:lnTo>
                        <a:pt x="3078" y="569"/>
                      </a:lnTo>
                      <a:lnTo>
                        <a:pt x="3076" y="571"/>
                      </a:lnTo>
                      <a:lnTo>
                        <a:pt x="3076" y="573"/>
                      </a:lnTo>
                      <a:lnTo>
                        <a:pt x="3078" y="576"/>
                      </a:lnTo>
                      <a:lnTo>
                        <a:pt x="3079" y="580"/>
                      </a:lnTo>
                      <a:lnTo>
                        <a:pt x="3081" y="582"/>
                      </a:lnTo>
                      <a:close/>
                      <a:moveTo>
                        <a:pt x="2987" y="583"/>
                      </a:moveTo>
                      <a:lnTo>
                        <a:pt x="2987" y="587"/>
                      </a:lnTo>
                      <a:lnTo>
                        <a:pt x="2985" y="590"/>
                      </a:lnTo>
                      <a:lnTo>
                        <a:pt x="2983" y="592"/>
                      </a:lnTo>
                      <a:lnTo>
                        <a:pt x="2982" y="594"/>
                      </a:lnTo>
                      <a:lnTo>
                        <a:pt x="2982" y="594"/>
                      </a:lnTo>
                      <a:lnTo>
                        <a:pt x="2980" y="596"/>
                      </a:lnTo>
                      <a:lnTo>
                        <a:pt x="2980" y="596"/>
                      </a:lnTo>
                      <a:lnTo>
                        <a:pt x="2980" y="599"/>
                      </a:lnTo>
                      <a:lnTo>
                        <a:pt x="2973" y="601"/>
                      </a:lnTo>
                      <a:lnTo>
                        <a:pt x="2973" y="603"/>
                      </a:lnTo>
                      <a:lnTo>
                        <a:pt x="2973" y="603"/>
                      </a:lnTo>
                      <a:lnTo>
                        <a:pt x="2971" y="603"/>
                      </a:lnTo>
                      <a:lnTo>
                        <a:pt x="2971" y="603"/>
                      </a:lnTo>
                      <a:lnTo>
                        <a:pt x="2969" y="604"/>
                      </a:lnTo>
                      <a:lnTo>
                        <a:pt x="2969" y="604"/>
                      </a:lnTo>
                      <a:lnTo>
                        <a:pt x="2968" y="604"/>
                      </a:lnTo>
                      <a:lnTo>
                        <a:pt x="2968" y="610"/>
                      </a:lnTo>
                      <a:lnTo>
                        <a:pt x="2964" y="611"/>
                      </a:lnTo>
                      <a:lnTo>
                        <a:pt x="2964" y="615"/>
                      </a:lnTo>
                      <a:lnTo>
                        <a:pt x="2968" y="615"/>
                      </a:lnTo>
                      <a:lnTo>
                        <a:pt x="2968" y="611"/>
                      </a:lnTo>
                      <a:lnTo>
                        <a:pt x="2969" y="611"/>
                      </a:lnTo>
                      <a:lnTo>
                        <a:pt x="2971" y="610"/>
                      </a:lnTo>
                      <a:lnTo>
                        <a:pt x="2973" y="610"/>
                      </a:lnTo>
                      <a:lnTo>
                        <a:pt x="2975" y="606"/>
                      </a:lnTo>
                      <a:lnTo>
                        <a:pt x="2976" y="606"/>
                      </a:lnTo>
                      <a:lnTo>
                        <a:pt x="2976" y="606"/>
                      </a:lnTo>
                      <a:lnTo>
                        <a:pt x="2980" y="606"/>
                      </a:lnTo>
                      <a:lnTo>
                        <a:pt x="2980" y="604"/>
                      </a:lnTo>
                      <a:lnTo>
                        <a:pt x="2982" y="604"/>
                      </a:lnTo>
                      <a:lnTo>
                        <a:pt x="2983" y="603"/>
                      </a:lnTo>
                      <a:lnTo>
                        <a:pt x="2985" y="599"/>
                      </a:lnTo>
                      <a:lnTo>
                        <a:pt x="2987" y="596"/>
                      </a:lnTo>
                      <a:lnTo>
                        <a:pt x="2989" y="594"/>
                      </a:lnTo>
                      <a:lnTo>
                        <a:pt x="2990" y="590"/>
                      </a:lnTo>
                      <a:lnTo>
                        <a:pt x="2990" y="589"/>
                      </a:lnTo>
                      <a:lnTo>
                        <a:pt x="2992" y="587"/>
                      </a:lnTo>
                      <a:lnTo>
                        <a:pt x="2994" y="585"/>
                      </a:lnTo>
                      <a:lnTo>
                        <a:pt x="2997" y="585"/>
                      </a:lnTo>
                      <a:lnTo>
                        <a:pt x="2997" y="580"/>
                      </a:lnTo>
                      <a:lnTo>
                        <a:pt x="3001" y="580"/>
                      </a:lnTo>
                      <a:lnTo>
                        <a:pt x="3001" y="575"/>
                      </a:lnTo>
                      <a:lnTo>
                        <a:pt x="3001" y="575"/>
                      </a:lnTo>
                      <a:lnTo>
                        <a:pt x="3001" y="569"/>
                      </a:lnTo>
                      <a:lnTo>
                        <a:pt x="3001" y="569"/>
                      </a:lnTo>
                      <a:lnTo>
                        <a:pt x="3001" y="562"/>
                      </a:lnTo>
                      <a:lnTo>
                        <a:pt x="2997" y="564"/>
                      </a:lnTo>
                      <a:lnTo>
                        <a:pt x="2997" y="571"/>
                      </a:lnTo>
                      <a:lnTo>
                        <a:pt x="2994" y="571"/>
                      </a:lnTo>
                      <a:lnTo>
                        <a:pt x="2994" y="573"/>
                      </a:lnTo>
                      <a:lnTo>
                        <a:pt x="2992" y="575"/>
                      </a:lnTo>
                      <a:lnTo>
                        <a:pt x="2992" y="576"/>
                      </a:lnTo>
                      <a:lnTo>
                        <a:pt x="2990" y="576"/>
                      </a:lnTo>
                      <a:lnTo>
                        <a:pt x="2990" y="578"/>
                      </a:lnTo>
                      <a:lnTo>
                        <a:pt x="2990" y="580"/>
                      </a:lnTo>
                      <a:lnTo>
                        <a:pt x="2992" y="580"/>
                      </a:lnTo>
                      <a:lnTo>
                        <a:pt x="2990" y="580"/>
                      </a:lnTo>
                      <a:lnTo>
                        <a:pt x="2990" y="582"/>
                      </a:lnTo>
                      <a:lnTo>
                        <a:pt x="2989" y="583"/>
                      </a:lnTo>
                      <a:lnTo>
                        <a:pt x="2987" y="583"/>
                      </a:lnTo>
                      <a:close/>
                      <a:moveTo>
                        <a:pt x="381" y="568"/>
                      </a:moveTo>
                      <a:lnTo>
                        <a:pt x="381" y="568"/>
                      </a:lnTo>
                      <a:lnTo>
                        <a:pt x="383" y="566"/>
                      </a:lnTo>
                      <a:lnTo>
                        <a:pt x="383" y="566"/>
                      </a:lnTo>
                      <a:lnTo>
                        <a:pt x="384" y="566"/>
                      </a:lnTo>
                      <a:lnTo>
                        <a:pt x="384" y="564"/>
                      </a:lnTo>
                      <a:lnTo>
                        <a:pt x="381" y="564"/>
                      </a:lnTo>
                      <a:lnTo>
                        <a:pt x="381" y="568"/>
                      </a:lnTo>
                      <a:close/>
                      <a:moveTo>
                        <a:pt x="3065" y="576"/>
                      </a:moveTo>
                      <a:lnTo>
                        <a:pt x="3065" y="568"/>
                      </a:lnTo>
                      <a:lnTo>
                        <a:pt x="3064" y="568"/>
                      </a:lnTo>
                      <a:lnTo>
                        <a:pt x="3064" y="566"/>
                      </a:lnTo>
                      <a:lnTo>
                        <a:pt x="3064" y="566"/>
                      </a:lnTo>
                      <a:lnTo>
                        <a:pt x="3064" y="571"/>
                      </a:lnTo>
                      <a:lnTo>
                        <a:pt x="3060" y="573"/>
                      </a:lnTo>
                      <a:lnTo>
                        <a:pt x="3060" y="578"/>
                      </a:lnTo>
                      <a:lnTo>
                        <a:pt x="3057" y="580"/>
                      </a:lnTo>
                      <a:lnTo>
                        <a:pt x="3055" y="583"/>
                      </a:lnTo>
                      <a:lnTo>
                        <a:pt x="3055" y="587"/>
                      </a:lnTo>
                      <a:lnTo>
                        <a:pt x="3055" y="592"/>
                      </a:lnTo>
                      <a:lnTo>
                        <a:pt x="3057" y="590"/>
                      </a:lnTo>
                      <a:lnTo>
                        <a:pt x="3058" y="587"/>
                      </a:lnTo>
                      <a:lnTo>
                        <a:pt x="3058" y="585"/>
                      </a:lnTo>
                      <a:lnTo>
                        <a:pt x="3060" y="583"/>
                      </a:lnTo>
                      <a:lnTo>
                        <a:pt x="3062" y="582"/>
                      </a:lnTo>
                      <a:lnTo>
                        <a:pt x="3064" y="580"/>
                      </a:lnTo>
                      <a:lnTo>
                        <a:pt x="3067" y="580"/>
                      </a:lnTo>
                      <a:lnTo>
                        <a:pt x="3065" y="578"/>
                      </a:lnTo>
                      <a:lnTo>
                        <a:pt x="3065" y="576"/>
                      </a:lnTo>
                      <a:close/>
                      <a:moveTo>
                        <a:pt x="421" y="578"/>
                      </a:moveTo>
                      <a:lnTo>
                        <a:pt x="423" y="578"/>
                      </a:lnTo>
                      <a:lnTo>
                        <a:pt x="423" y="576"/>
                      </a:lnTo>
                      <a:lnTo>
                        <a:pt x="421" y="575"/>
                      </a:lnTo>
                      <a:lnTo>
                        <a:pt x="421" y="571"/>
                      </a:lnTo>
                      <a:lnTo>
                        <a:pt x="423" y="569"/>
                      </a:lnTo>
                      <a:lnTo>
                        <a:pt x="423" y="568"/>
                      </a:lnTo>
                      <a:lnTo>
                        <a:pt x="416" y="568"/>
                      </a:lnTo>
                      <a:lnTo>
                        <a:pt x="416" y="569"/>
                      </a:lnTo>
                      <a:lnTo>
                        <a:pt x="414" y="569"/>
                      </a:lnTo>
                      <a:lnTo>
                        <a:pt x="414" y="573"/>
                      </a:lnTo>
                      <a:lnTo>
                        <a:pt x="416" y="575"/>
                      </a:lnTo>
                      <a:lnTo>
                        <a:pt x="416" y="580"/>
                      </a:lnTo>
                      <a:lnTo>
                        <a:pt x="417" y="580"/>
                      </a:lnTo>
                      <a:lnTo>
                        <a:pt x="419" y="580"/>
                      </a:lnTo>
                      <a:lnTo>
                        <a:pt x="419" y="580"/>
                      </a:lnTo>
                      <a:lnTo>
                        <a:pt x="421" y="578"/>
                      </a:lnTo>
                      <a:close/>
                      <a:moveTo>
                        <a:pt x="3048" y="580"/>
                      </a:moveTo>
                      <a:lnTo>
                        <a:pt x="3048" y="582"/>
                      </a:lnTo>
                      <a:lnTo>
                        <a:pt x="3048" y="582"/>
                      </a:lnTo>
                      <a:lnTo>
                        <a:pt x="3046" y="583"/>
                      </a:lnTo>
                      <a:lnTo>
                        <a:pt x="3037" y="583"/>
                      </a:lnTo>
                      <a:lnTo>
                        <a:pt x="3037" y="589"/>
                      </a:lnTo>
                      <a:lnTo>
                        <a:pt x="3039" y="589"/>
                      </a:lnTo>
                      <a:lnTo>
                        <a:pt x="3041" y="590"/>
                      </a:lnTo>
                      <a:lnTo>
                        <a:pt x="3041" y="594"/>
                      </a:lnTo>
                      <a:lnTo>
                        <a:pt x="3043" y="594"/>
                      </a:lnTo>
                      <a:lnTo>
                        <a:pt x="3046" y="594"/>
                      </a:lnTo>
                      <a:lnTo>
                        <a:pt x="3046" y="596"/>
                      </a:lnTo>
                      <a:lnTo>
                        <a:pt x="3048" y="596"/>
                      </a:lnTo>
                      <a:lnTo>
                        <a:pt x="3050" y="599"/>
                      </a:lnTo>
                      <a:lnTo>
                        <a:pt x="3051" y="599"/>
                      </a:lnTo>
                      <a:lnTo>
                        <a:pt x="3053" y="597"/>
                      </a:lnTo>
                      <a:lnTo>
                        <a:pt x="3053" y="597"/>
                      </a:lnTo>
                      <a:lnTo>
                        <a:pt x="3053" y="594"/>
                      </a:lnTo>
                      <a:lnTo>
                        <a:pt x="3051" y="594"/>
                      </a:lnTo>
                      <a:lnTo>
                        <a:pt x="3051" y="583"/>
                      </a:lnTo>
                      <a:lnTo>
                        <a:pt x="3055" y="583"/>
                      </a:lnTo>
                      <a:lnTo>
                        <a:pt x="3055" y="580"/>
                      </a:lnTo>
                      <a:lnTo>
                        <a:pt x="3055" y="580"/>
                      </a:lnTo>
                      <a:lnTo>
                        <a:pt x="3057" y="578"/>
                      </a:lnTo>
                      <a:lnTo>
                        <a:pt x="3057" y="578"/>
                      </a:lnTo>
                      <a:lnTo>
                        <a:pt x="3057" y="576"/>
                      </a:lnTo>
                      <a:lnTo>
                        <a:pt x="3057" y="576"/>
                      </a:lnTo>
                      <a:lnTo>
                        <a:pt x="3057" y="573"/>
                      </a:lnTo>
                      <a:lnTo>
                        <a:pt x="3057" y="573"/>
                      </a:lnTo>
                      <a:lnTo>
                        <a:pt x="3055" y="569"/>
                      </a:lnTo>
                      <a:lnTo>
                        <a:pt x="3051" y="569"/>
                      </a:lnTo>
                      <a:lnTo>
                        <a:pt x="3050" y="571"/>
                      </a:lnTo>
                      <a:lnTo>
                        <a:pt x="3050" y="573"/>
                      </a:lnTo>
                      <a:lnTo>
                        <a:pt x="3050" y="575"/>
                      </a:lnTo>
                      <a:lnTo>
                        <a:pt x="3050" y="578"/>
                      </a:lnTo>
                      <a:lnTo>
                        <a:pt x="3048" y="580"/>
                      </a:lnTo>
                      <a:close/>
                      <a:moveTo>
                        <a:pt x="2624" y="575"/>
                      </a:moveTo>
                      <a:lnTo>
                        <a:pt x="2622" y="575"/>
                      </a:lnTo>
                      <a:lnTo>
                        <a:pt x="2622" y="576"/>
                      </a:lnTo>
                      <a:lnTo>
                        <a:pt x="2624" y="576"/>
                      </a:lnTo>
                      <a:lnTo>
                        <a:pt x="2624" y="576"/>
                      </a:lnTo>
                      <a:lnTo>
                        <a:pt x="2625" y="576"/>
                      </a:lnTo>
                      <a:lnTo>
                        <a:pt x="2624" y="576"/>
                      </a:lnTo>
                      <a:lnTo>
                        <a:pt x="2624" y="575"/>
                      </a:lnTo>
                      <a:close/>
                      <a:moveTo>
                        <a:pt x="3044" y="575"/>
                      </a:moveTo>
                      <a:lnTo>
                        <a:pt x="3044" y="576"/>
                      </a:lnTo>
                      <a:lnTo>
                        <a:pt x="3044" y="576"/>
                      </a:lnTo>
                      <a:lnTo>
                        <a:pt x="3043" y="576"/>
                      </a:lnTo>
                      <a:lnTo>
                        <a:pt x="3043" y="576"/>
                      </a:lnTo>
                      <a:lnTo>
                        <a:pt x="3046" y="576"/>
                      </a:lnTo>
                      <a:lnTo>
                        <a:pt x="3044" y="576"/>
                      </a:lnTo>
                      <a:lnTo>
                        <a:pt x="3044" y="575"/>
                      </a:lnTo>
                      <a:lnTo>
                        <a:pt x="3044" y="575"/>
                      </a:lnTo>
                      <a:close/>
                      <a:moveTo>
                        <a:pt x="3064" y="589"/>
                      </a:moveTo>
                      <a:lnTo>
                        <a:pt x="3065" y="590"/>
                      </a:lnTo>
                      <a:lnTo>
                        <a:pt x="3069" y="590"/>
                      </a:lnTo>
                      <a:lnTo>
                        <a:pt x="3072" y="592"/>
                      </a:lnTo>
                      <a:lnTo>
                        <a:pt x="3072" y="590"/>
                      </a:lnTo>
                      <a:lnTo>
                        <a:pt x="3074" y="589"/>
                      </a:lnTo>
                      <a:lnTo>
                        <a:pt x="3074" y="589"/>
                      </a:lnTo>
                      <a:lnTo>
                        <a:pt x="3074" y="589"/>
                      </a:lnTo>
                      <a:lnTo>
                        <a:pt x="3076" y="587"/>
                      </a:lnTo>
                      <a:lnTo>
                        <a:pt x="3074" y="585"/>
                      </a:lnTo>
                      <a:lnTo>
                        <a:pt x="3072" y="583"/>
                      </a:lnTo>
                      <a:lnTo>
                        <a:pt x="3069" y="583"/>
                      </a:lnTo>
                      <a:lnTo>
                        <a:pt x="3067" y="583"/>
                      </a:lnTo>
                      <a:lnTo>
                        <a:pt x="3064" y="585"/>
                      </a:lnTo>
                      <a:lnTo>
                        <a:pt x="3064" y="587"/>
                      </a:lnTo>
                      <a:lnTo>
                        <a:pt x="3064" y="587"/>
                      </a:lnTo>
                      <a:lnTo>
                        <a:pt x="3064" y="589"/>
                      </a:lnTo>
                      <a:close/>
                      <a:moveTo>
                        <a:pt x="2458" y="624"/>
                      </a:moveTo>
                      <a:lnTo>
                        <a:pt x="2456" y="622"/>
                      </a:lnTo>
                      <a:lnTo>
                        <a:pt x="2454" y="618"/>
                      </a:lnTo>
                      <a:lnTo>
                        <a:pt x="2453" y="613"/>
                      </a:lnTo>
                      <a:lnTo>
                        <a:pt x="2451" y="613"/>
                      </a:lnTo>
                      <a:lnTo>
                        <a:pt x="2451" y="613"/>
                      </a:lnTo>
                      <a:lnTo>
                        <a:pt x="2451" y="613"/>
                      </a:lnTo>
                      <a:lnTo>
                        <a:pt x="2449" y="611"/>
                      </a:lnTo>
                      <a:lnTo>
                        <a:pt x="2449" y="610"/>
                      </a:lnTo>
                      <a:lnTo>
                        <a:pt x="2447" y="610"/>
                      </a:lnTo>
                      <a:lnTo>
                        <a:pt x="2447" y="606"/>
                      </a:lnTo>
                      <a:lnTo>
                        <a:pt x="2442" y="604"/>
                      </a:lnTo>
                      <a:lnTo>
                        <a:pt x="2442" y="601"/>
                      </a:lnTo>
                      <a:lnTo>
                        <a:pt x="2440" y="601"/>
                      </a:lnTo>
                      <a:lnTo>
                        <a:pt x="2440" y="594"/>
                      </a:lnTo>
                      <a:lnTo>
                        <a:pt x="2439" y="594"/>
                      </a:lnTo>
                      <a:lnTo>
                        <a:pt x="2439" y="592"/>
                      </a:lnTo>
                      <a:lnTo>
                        <a:pt x="2433" y="592"/>
                      </a:lnTo>
                      <a:lnTo>
                        <a:pt x="2433" y="597"/>
                      </a:lnTo>
                      <a:lnTo>
                        <a:pt x="2433" y="597"/>
                      </a:lnTo>
                      <a:lnTo>
                        <a:pt x="2435" y="603"/>
                      </a:lnTo>
                      <a:lnTo>
                        <a:pt x="2435" y="603"/>
                      </a:lnTo>
                      <a:lnTo>
                        <a:pt x="2433" y="604"/>
                      </a:lnTo>
                      <a:lnTo>
                        <a:pt x="2433" y="606"/>
                      </a:lnTo>
                      <a:lnTo>
                        <a:pt x="2433" y="608"/>
                      </a:lnTo>
                      <a:lnTo>
                        <a:pt x="2433" y="610"/>
                      </a:lnTo>
                      <a:lnTo>
                        <a:pt x="2433" y="611"/>
                      </a:lnTo>
                      <a:lnTo>
                        <a:pt x="2433" y="611"/>
                      </a:lnTo>
                      <a:lnTo>
                        <a:pt x="2433" y="613"/>
                      </a:lnTo>
                      <a:lnTo>
                        <a:pt x="2432" y="613"/>
                      </a:lnTo>
                      <a:lnTo>
                        <a:pt x="2432" y="618"/>
                      </a:lnTo>
                      <a:lnTo>
                        <a:pt x="2430" y="618"/>
                      </a:lnTo>
                      <a:lnTo>
                        <a:pt x="2430" y="620"/>
                      </a:lnTo>
                      <a:lnTo>
                        <a:pt x="2428" y="622"/>
                      </a:lnTo>
                      <a:lnTo>
                        <a:pt x="2428" y="622"/>
                      </a:lnTo>
                      <a:lnTo>
                        <a:pt x="2430" y="624"/>
                      </a:lnTo>
                      <a:lnTo>
                        <a:pt x="2430" y="625"/>
                      </a:lnTo>
                      <a:lnTo>
                        <a:pt x="2428" y="625"/>
                      </a:lnTo>
                      <a:lnTo>
                        <a:pt x="2430" y="631"/>
                      </a:lnTo>
                      <a:lnTo>
                        <a:pt x="2430" y="631"/>
                      </a:lnTo>
                      <a:lnTo>
                        <a:pt x="2433" y="651"/>
                      </a:lnTo>
                      <a:lnTo>
                        <a:pt x="2435" y="653"/>
                      </a:lnTo>
                      <a:lnTo>
                        <a:pt x="2437" y="655"/>
                      </a:lnTo>
                      <a:lnTo>
                        <a:pt x="2439" y="657"/>
                      </a:lnTo>
                      <a:lnTo>
                        <a:pt x="2439" y="658"/>
                      </a:lnTo>
                      <a:lnTo>
                        <a:pt x="2442" y="658"/>
                      </a:lnTo>
                      <a:lnTo>
                        <a:pt x="2442" y="658"/>
                      </a:lnTo>
                      <a:lnTo>
                        <a:pt x="2444" y="658"/>
                      </a:lnTo>
                      <a:lnTo>
                        <a:pt x="2446" y="657"/>
                      </a:lnTo>
                      <a:lnTo>
                        <a:pt x="2449" y="657"/>
                      </a:lnTo>
                      <a:lnTo>
                        <a:pt x="2451" y="655"/>
                      </a:lnTo>
                      <a:lnTo>
                        <a:pt x="2451" y="655"/>
                      </a:lnTo>
                      <a:lnTo>
                        <a:pt x="2453" y="655"/>
                      </a:lnTo>
                      <a:lnTo>
                        <a:pt x="2453" y="653"/>
                      </a:lnTo>
                      <a:lnTo>
                        <a:pt x="2454" y="653"/>
                      </a:lnTo>
                      <a:lnTo>
                        <a:pt x="2454" y="651"/>
                      </a:lnTo>
                      <a:lnTo>
                        <a:pt x="2460" y="648"/>
                      </a:lnTo>
                      <a:lnTo>
                        <a:pt x="2461" y="632"/>
                      </a:lnTo>
                      <a:lnTo>
                        <a:pt x="2460" y="631"/>
                      </a:lnTo>
                      <a:lnTo>
                        <a:pt x="2458" y="624"/>
                      </a:lnTo>
                      <a:close/>
                      <a:moveTo>
                        <a:pt x="3085" y="597"/>
                      </a:moveTo>
                      <a:lnTo>
                        <a:pt x="3085" y="603"/>
                      </a:lnTo>
                      <a:lnTo>
                        <a:pt x="3085" y="603"/>
                      </a:lnTo>
                      <a:lnTo>
                        <a:pt x="3085" y="604"/>
                      </a:lnTo>
                      <a:lnTo>
                        <a:pt x="3085" y="604"/>
                      </a:lnTo>
                      <a:lnTo>
                        <a:pt x="3085" y="608"/>
                      </a:lnTo>
                      <a:lnTo>
                        <a:pt x="3079" y="608"/>
                      </a:lnTo>
                      <a:lnTo>
                        <a:pt x="3079" y="606"/>
                      </a:lnTo>
                      <a:lnTo>
                        <a:pt x="3078" y="606"/>
                      </a:lnTo>
                      <a:lnTo>
                        <a:pt x="3078" y="608"/>
                      </a:lnTo>
                      <a:lnTo>
                        <a:pt x="3076" y="610"/>
                      </a:lnTo>
                      <a:lnTo>
                        <a:pt x="3076" y="610"/>
                      </a:lnTo>
                      <a:lnTo>
                        <a:pt x="3074" y="611"/>
                      </a:lnTo>
                      <a:lnTo>
                        <a:pt x="3074" y="615"/>
                      </a:lnTo>
                      <a:lnTo>
                        <a:pt x="3069" y="613"/>
                      </a:lnTo>
                      <a:lnTo>
                        <a:pt x="3069" y="613"/>
                      </a:lnTo>
                      <a:lnTo>
                        <a:pt x="3065" y="613"/>
                      </a:lnTo>
                      <a:lnTo>
                        <a:pt x="3065" y="617"/>
                      </a:lnTo>
                      <a:lnTo>
                        <a:pt x="3062" y="617"/>
                      </a:lnTo>
                      <a:lnTo>
                        <a:pt x="3058" y="618"/>
                      </a:lnTo>
                      <a:lnTo>
                        <a:pt x="3057" y="618"/>
                      </a:lnTo>
                      <a:lnTo>
                        <a:pt x="3057" y="613"/>
                      </a:lnTo>
                      <a:lnTo>
                        <a:pt x="3057" y="613"/>
                      </a:lnTo>
                      <a:lnTo>
                        <a:pt x="3057" y="611"/>
                      </a:lnTo>
                      <a:lnTo>
                        <a:pt x="3055" y="611"/>
                      </a:lnTo>
                      <a:lnTo>
                        <a:pt x="3051" y="611"/>
                      </a:lnTo>
                      <a:lnTo>
                        <a:pt x="3050" y="613"/>
                      </a:lnTo>
                      <a:lnTo>
                        <a:pt x="3050" y="613"/>
                      </a:lnTo>
                      <a:lnTo>
                        <a:pt x="3046" y="615"/>
                      </a:lnTo>
                      <a:lnTo>
                        <a:pt x="3046" y="618"/>
                      </a:lnTo>
                      <a:lnTo>
                        <a:pt x="3043" y="620"/>
                      </a:lnTo>
                      <a:lnTo>
                        <a:pt x="3036" y="620"/>
                      </a:lnTo>
                      <a:lnTo>
                        <a:pt x="3036" y="624"/>
                      </a:lnTo>
                      <a:lnTo>
                        <a:pt x="3036" y="625"/>
                      </a:lnTo>
                      <a:lnTo>
                        <a:pt x="3037" y="627"/>
                      </a:lnTo>
                      <a:lnTo>
                        <a:pt x="3036" y="629"/>
                      </a:lnTo>
                      <a:lnTo>
                        <a:pt x="3036" y="629"/>
                      </a:lnTo>
                      <a:lnTo>
                        <a:pt x="3034" y="634"/>
                      </a:lnTo>
                      <a:lnTo>
                        <a:pt x="3032" y="636"/>
                      </a:lnTo>
                      <a:lnTo>
                        <a:pt x="3034" y="639"/>
                      </a:lnTo>
                      <a:lnTo>
                        <a:pt x="3037" y="639"/>
                      </a:lnTo>
                      <a:lnTo>
                        <a:pt x="3039" y="636"/>
                      </a:lnTo>
                      <a:lnTo>
                        <a:pt x="3039" y="634"/>
                      </a:lnTo>
                      <a:lnTo>
                        <a:pt x="3039" y="631"/>
                      </a:lnTo>
                      <a:lnTo>
                        <a:pt x="3041" y="631"/>
                      </a:lnTo>
                      <a:lnTo>
                        <a:pt x="3043" y="631"/>
                      </a:lnTo>
                      <a:lnTo>
                        <a:pt x="3044" y="629"/>
                      </a:lnTo>
                      <a:lnTo>
                        <a:pt x="3044" y="631"/>
                      </a:lnTo>
                      <a:lnTo>
                        <a:pt x="3044" y="632"/>
                      </a:lnTo>
                      <a:lnTo>
                        <a:pt x="3046" y="634"/>
                      </a:lnTo>
                      <a:lnTo>
                        <a:pt x="3051" y="634"/>
                      </a:lnTo>
                      <a:lnTo>
                        <a:pt x="3051" y="632"/>
                      </a:lnTo>
                      <a:lnTo>
                        <a:pt x="3057" y="634"/>
                      </a:lnTo>
                      <a:lnTo>
                        <a:pt x="3057" y="631"/>
                      </a:lnTo>
                      <a:lnTo>
                        <a:pt x="3058" y="631"/>
                      </a:lnTo>
                      <a:lnTo>
                        <a:pt x="3060" y="632"/>
                      </a:lnTo>
                      <a:lnTo>
                        <a:pt x="3060" y="632"/>
                      </a:lnTo>
                      <a:lnTo>
                        <a:pt x="3060" y="634"/>
                      </a:lnTo>
                      <a:lnTo>
                        <a:pt x="3064" y="634"/>
                      </a:lnTo>
                      <a:lnTo>
                        <a:pt x="3064" y="634"/>
                      </a:lnTo>
                      <a:lnTo>
                        <a:pt x="3065" y="634"/>
                      </a:lnTo>
                      <a:lnTo>
                        <a:pt x="3065" y="637"/>
                      </a:lnTo>
                      <a:lnTo>
                        <a:pt x="3064" y="637"/>
                      </a:lnTo>
                      <a:lnTo>
                        <a:pt x="3064" y="639"/>
                      </a:lnTo>
                      <a:lnTo>
                        <a:pt x="3060" y="641"/>
                      </a:lnTo>
                      <a:lnTo>
                        <a:pt x="3060" y="644"/>
                      </a:lnTo>
                      <a:lnTo>
                        <a:pt x="3060" y="648"/>
                      </a:lnTo>
                      <a:lnTo>
                        <a:pt x="3062" y="651"/>
                      </a:lnTo>
                      <a:lnTo>
                        <a:pt x="3062" y="653"/>
                      </a:lnTo>
                      <a:lnTo>
                        <a:pt x="3065" y="655"/>
                      </a:lnTo>
                      <a:lnTo>
                        <a:pt x="3069" y="658"/>
                      </a:lnTo>
                      <a:lnTo>
                        <a:pt x="3071" y="660"/>
                      </a:lnTo>
                      <a:lnTo>
                        <a:pt x="3074" y="660"/>
                      </a:lnTo>
                      <a:lnTo>
                        <a:pt x="3076" y="660"/>
                      </a:lnTo>
                      <a:lnTo>
                        <a:pt x="3079" y="658"/>
                      </a:lnTo>
                      <a:lnTo>
                        <a:pt x="3081" y="658"/>
                      </a:lnTo>
                      <a:lnTo>
                        <a:pt x="3081" y="660"/>
                      </a:lnTo>
                      <a:lnTo>
                        <a:pt x="3081" y="660"/>
                      </a:lnTo>
                      <a:lnTo>
                        <a:pt x="3079" y="660"/>
                      </a:lnTo>
                      <a:lnTo>
                        <a:pt x="3079" y="664"/>
                      </a:lnTo>
                      <a:lnTo>
                        <a:pt x="3081" y="664"/>
                      </a:lnTo>
                      <a:lnTo>
                        <a:pt x="3081" y="665"/>
                      </a:lnTo>
                      <a:lnTo>
                        <a:pt x="3083" y="665"/>
                      </a:lnTo>
                      <a:lnTo>
                        <a:pt x="3083" y="664"/>
                      </a:lnTo>
                      <a:lnTo>
                        <a:pt x="3085" y="664"/>
                      </a:lnTo>
                      <a:lnTo>
                        <a:pt x="3086" y="660"/>
                      </a:lnTo>
                      <a:lnTo>
                        <a:pt x="3088" y="657"/>
                      </a:lnTo>
                      <a:lnTo>
                        <a:pt x="3088" y="655"/>
                      </a:lnTo>
                      <a:lnTo>
                        <a:pt x="3086" y="655"/>
                      </a:lnTo>
                      <a:lnTo>
                        <a:pt x="3086" y="651"/>
                      </a:lnTo>
                      <a:lnTo>
                        <a:pt x="3085" y="651"/>
                      </a:lnTo>
                      <a:lnTo>
                        <a:pt x="3085" y="646"/>
                      </a:lnTo>
                      <a:lnTo>
                        <a:pt x="3088" y="646"/>
                      </a:lnTo>
                      <a:lnTo>
                        <a:pt x="3088" y="646"/>
                      </a:lnTo>
                      <a:lnTo>
                        <a:pt x="3090" y="646"/>
                      </a:lnTo>
                      <a:lnTo>
                        <a:pt x="3090" y="651"/>
                      </a:lnTo>
                      <a:lnTo>
                        <a:pt x="3090" y="651"/>
                      </a:lnTo>
                      <a:lnTo>
                        <a:pt x="3090" y="651"/>
                      </a:lnTo>
                      <a:lnTo>
                        <a:pt x="3092" y="651"/>
                      </a:lnTo>
                      <a:lnTo>
                        <a:pt x="3092" y="648"/>
                      </a:lnTo>
                      <a:lnTo>
                        <a:pt x="3090" y="644"/>
                      </a:lnTo>
                      <a:lnTo>
                        <a:pt x="3088" y="643"/>
                      </a:lnTo>
                      <a:lnTo>
                        <a:pt x="3088" y="639"/>
                      </a:lnTo>
                      <a:lnTo>
                        <a:pt x="3090" y="637"/>
                      </a:lnTo>
                      <a:lnTo>
                        <a:pt x="3092" y="636"/>
                      </a:lnTo>
                      <a:lnTo>
                        <a:pt x="3093" y="634"/>
                      </a:lnTo>
                      <a:lnTo>
                        <a:pt x="3093" y="634"/>
                      </a:lnTo>
                      <a:lnTo>
                        <a:pt x="3093" y="631"/>
                      </a:lnTo>
                      <a:lnTo>
                        <a:pt x="3095" y="631"/>
                      </a:lnTo>
                      <a:lnTo>
                        <a:pt x="3095" y="629"/>
                      </a:lnTo>
                      <a:lnTo>
                        <a:pt x="3097" y="629"/>
                      </a:lnTo>
                      <a:lnTo>
                        <a:pt x="3097" y="627"/>
                      </a:lnTo>
                      <a:lnTo>
                        <a:pt x="3100" y="627"/>
                      </a:lnTo>
                      <a:lnTo>
                        <a:pt x="3099" y="617"/>
                      </a:lnTo>
                      <a:lnTo>
                        <a:pt x="3095" y="608"/>
                      </a:lnTo>
                      <a:lnTo>
                        <a:pt x="3093" y="597"/>
                      </a:lnTo>
                      <a:lnTo>
                        <a:pt x="3090" y="597"/>
                      </a:lnTo>
                      <a:lnTo>
                        <a:pt x="3088" y="597"/>
                      </a:lnTo>
                      <a:lnTo>
                        <a:pt x="3085" y="597"/>
                      </a:lnTo>
                      <a:close/>
                      <a:moveTo>
                        <a:pt x="430" y="604"/>
                      </a:moveTo>
                      <a:lnTo>
                        <a:pt x="428" y="603"/>
                      </a:lnTo>
                      <a:lnTo>
                        <a:pt x="428" y="603"/>
                      </a:lnTo>
                      <a:lnTo>
                        <a:pt x="426" y="603"/>
                      </a:lnTo>
                      <a:lnTo>
                        <a:pt x="426" y="604"/>
                      </a:lnTo>
                      <a:lnTo>
                        <a:pt x="430" y="604"/>
                      </a:lnTo>
                      <a:lnTo>
                        <a:pt x="430" y="604"/>
                      </a:lnTo>
                      <a:close/>
                      <a:moveTo>
                        <a:pt x="123" y="625"/>
                      </a:moveTo>
                      <a:lnTo>
                        <a:pt x="123" y="627"/>
                      </a:lnTo>
                      <a:lnTo>
                        <a:pt x="123" y="629"/>
                      </a:lnTo>
                      <a:lnTo>
                        <a:pt x="126" y="629"/>
                      </a:lnTo>
                      <a:lnTo>
                        <a:pt x="124" y="627"/>
                      </a:lnTo>
                      <a:lnTo>
                        <a:pt x="124" y="627"/>
                      </a:lnTo>
                      <a:lnTo>
                        <a:pt x="123" y="625"/>
                      </a:lnTo>
                      <a:close/>
                      <a:moveTo>
                        <a:pt x="145" y="627"/>
                      </a:moveTo>
                      <a:lnTo>
                        <a:pt x="145" y="625"/>
                      </a:lnTo>
                      <a:lnTo>
                        <a:pt x="145" y="625"/>
                      </a:lnTo>
                      <a:lnTo>
                        <a:pt x="143" y="625"/>
                      </a:lnTo>
                      <a:lnTo>
                        <a:pt x="143" y="629"/>
                      </a:lnTo>
                      <a:lnTo>
                        <a:pt x="143" y="629"/>
                      </a:lnTo>
                      <a:lnTo>
                        <a:pt x="145" y="627"/>
                      </a:lnTo>
                      <a:close/>
                      <a:moveTo>
                        <a:pt x="147" y="625"/>
                      </a:moveTo>
                      <a:lnTo>
                        <a:pt x="147" y="627"/>
                      </a:lnTo>
                      <a:lnTo>
                        <a:pt x="147" y="627"/>
                      </a:lnTo>
                      <a:lnTo>
                        <a:pt x="147" y="627"/>
                      </a:lnTo>
                      <a:lnTo>
                        <a:pt x="147" y="627"/>
                      </a:lnTo>
                      <a:lnTo>
                        <a:pt x="147" y="625"/>
                      </a:lnTo>
                      <a:close/>
                      <a:moveTo>
                        <a:pt x="1107" y="629"/>
                      </a:moveTo>
                      <a:lnTo>
                        <a:pt x="1107" y="631"/>
                      </a:lnTo>
                      <a:lnTo>
                        <a:pt x="1109" y="631"/>
                      </a:lnTo>
                      <a:lnTo>
                        <a:pt x="1109" y="629"/>
                      </a:lnTo>
                      <a:lnTo>
                        <a:pt x="1110" y="629"/>
                      </a:lnTo>
                      <a:lnTo>
                        <a:pt x="1110" y="627"/>
                      </a:lnTo>
                      <a:lnTo>
                        <a:pt x="1107" y="627"/>
                      </a:lnTo>
                      <a:lnTo>
                        <a:pt x="1107" y="629"/>
                      </a:lnTo>
                      <a:lnTo>
                        <a:pt x="1107" y="629"/>
                      </a:lnTo>
                      <a:lnTo>
                        <a:pt x="1107" y="629"/>
                      </a:lnTo>
                      <a:close/>
                      <a:moveTo>
                        <a:pt x="2639" y="639"/>
                      </a:moveTo>
                      <a:lnTo>
                        <a:pt x="2639" y="639"/>
                      </a:lnTo>
                      <a:lnTo>
                        <a:pt x="2639" y="637"/>
                      </a:lnTo>
                      <a:lnTo>
                        <a:pt x="2638" y="637"/>
                      </a:lnTo>
                      <a:lnTo>
                        <a:pt x="2639" y="639"/>
                      </a:lnTo>
                      <a:close/>
                      <a:moveTo>
                        <a:pt x="2851" y="751"/>
                      </a:moveTo>
                      <a:lnTo>
                        <a:pt x="2849" y="756"/>
                      </a:lnTo>
                      <a:lnTo>
                        <a:pt x="2851" y="756"/>
                      </a:lnTo>
                      <a:lnTo>
                        <a:pt x="2851" y="760"/>
                      </a:lnTo>
                      <a:lnTo>
                        <a:pt x="2854" y="763"/>
                      </a:lnTo>
                      <a:lnTo>
                        <a:pt x="2854" y="772"/>
                      </a:lnTo>
                      <a:lnTo>
                        <a:pt x="2854" y="772"/>
                      </a:lnTo>
                      <a:lnTo>
                        <a:pt x="2854" y="772"/>
                      </a:lnTo>
                      <a:lnTo>
                        <a:pt x="2854" y="774"/>
                      </a:lnTo>
                      <a:lnTo>
                        <a:pt x="2854" y="775"/>
                      </a:lnTo>
                      <a:lnTo>
                        <a:pt x="2856" y="775"/>
                      </a:lnTo>
                      <a:lnTo>
                        <a:pt x="2856" y="777"/>
                      </a:lnTo>
                      <a:lnTo>
                        <a:pt x="2856" y="779"/>
                      </a:lnTo>
                      <a:lnTo>
                        <a:pt x="2856" y="781"/>
                      </a:lnTo>
                      <a:lnTo>
                        <a:pt x="2859" y="782"/>
                      </a:lnTo>
                      <a:lnTo>
                        <a:pt x="2858" y="784"/>
                      </a:lnTo>
                      <a:lnTo>
                        <a:pt x="2858" y="786"/>
                      </a:lnTo>
                      <a:lnTo>
                        <a:pt x="2858" y="788"/>
                      </a:lnTo>
                      <a:lnTo>
                        <a:pt x="2856" y="789"/>
                      </a:lnTo>
                      <a:lnTo>
                        <a:pt x="2859" y="788"/>
                      </a:lnTo>
                      <a:lnTo>
                        <a:pt x="2861" y="788"/>
                      </a:lnTo>
                      <a:lnTo>
                        <a:pt x="2863" y="786"/>
                      </a:lnTo>
                      <a:lnTo>
                        <a:pt x="2865" y="786"/>
                      </a:lnTo>
                      <a:lnTo>
                        <a:pt x="2868" y="793"/>
                      </a:lnTo>
                      <a:lnTo>
                        <a:pt x="2868" y="793"/>
                      </a:lnTo>
                      <a:lnTo>
                        <a:pt x="2870" y="805"/>
                      </a:lnTo>
                      <a:lnTo>
                        <a:pt x="2872" y="805"/>
                      </a:lnTo>
                      <a:lnTo>
                        <a:pt x="2873" y="809"/>
                      </a:lnTo>
                      <a:lnTo>
                        <a:pt x="2873" y="812"/>
                      </a:lnTo>
                      <a:lnTo>
                        <a:pt x="2875" y="817"/>
                      </a:lnTo>
                      <a:lnTo>
                        <a:pt x="2877" y="819"/>
                      </a:lnTo>
                      <a:lnTo>
                        <a:pt x="2880" y="819"/>
                      </a:lnTo>
                      <a:lnTo>
                        <a:pt x="2882" y="821"/>
                      </a:lnTo>
                      <a:lnTo>
                        <a:pt x="2886" y="819"/>
                      </a:lnTo>
                      <a:lnTo>
                        <a:pt x="2886" y="819"/>
                      </a:lnTo>
                      <a:lnTo>
                        <a:pt x="2887" y="817"/>
                      </a:lnTo>
                      <a:lnTo>
                        <a:pt x="2889" y="817"/>
                      </a:lnTo>
                      <a:lnTo>
                        <a:pt x="2891" y="817"/>
                      </a:lnTo>
                      <a:lnTo>
                        <a:pt x="2891" y="817"/>
                      </a:lnTo>
                      <a:lnTo>
                        <a:pt x="2893" y="819"/>
                      </a:lnTo>
                      <a:lnTo>
                        <a:pt x="2896" y="819"/>
                      </a:lnTo>
                      <a:lnTo>
                        <a:pt x="2896" y="824"/>
                      </a:lnTo>
                      <a:lnTo>
                        <a:pt x="2907" y="826"/>
                      </a:lnTo>
                      <a:lnTo>
                        <a:pt x="2907" y="824"/>
                      </a:lnTo>
                      <a:lnTo>
                        <a:pt x="2912" y="824"/>
                      </a:lnTo>
                      <a:lnTo>
                        <a:pt x="2913" y="821"/>
                      </a:lnTo>
                      <a:lnTo>
                        <a:pt x="2917" y="823"/>
                      </a:lnTo>
                      <a:lnTo>
                        <a:pt x="2919" y="823"/>
                      </a:lnTo>
                      <a:lnTo>
                        <a:pt x="2920" y="824"/>
                      </a:lnTo>
                      <a:lnTo>
                        <a:pt x="2922" y="826"/>
                      </a:lnTo>
                      <a:lnTo>
                        <a:pt x="2926" y="823"/>
                      </a:lnTo>
                      <a:lnTo>
                        <a:pt x="2926" y="823"/>
                      </a:lnTo>
                      <a:lnTo>
                        <a:pt x="2929" y="823"/>
                      </a:lnTo>
                      <a:lnTo>
                        <a:pt x="2929" y="824"/>
                      </a:lnTo>
                      <a:lnTo>
                        <a:pt x="2934" y="824"/>
                      </a:lnTo>
                      <a:lnTo>
                        <a:pt x="2934" y="826"/>
                      </a:lnTo>
                      <a:lnTo>
                        <a:pt x="2936" y="830"/>
                      </a:lnTo>
                      <a:lnTo>
                        <a:pt x="2938" y="830"/>
                      </a:lnTo>
                      <a:lnTo>
                        <a:pt x="2940" y="830"/>
                      </a:lnTo>
                      <a:lnTo>
                        <a:pt x="2940" y="830"/>
                      </a:lnTo>
                      <a:lnTo>
                        <a:pt x="2940" y="828"/>
                      </a:lnTo>
                      <a:lnTo>
                        <a:pt x="2943" y="828"/>
                      </a:lnTo>
                      <a:lnTo>
                        <a:pt x="2943" y="826"/>
                      </a:lnTo>
                      <a:lnTo>
                        <a:pt x="2945" y="826"/>
                      </a:lnTo>
                      <a:lnTo>
                        <a:pt x="2945" y="826"/>
                      </a:lnTo>
                      <a:lnTo>
                        <a:pt x="2947" y="826"/>
                      </a:lnTo>
                      <a:lnTo>
                        <a:pt x="2947" y="824"/>
                      </a:lnTo>
                      <a:lnTo>
                        <a:pt x="2955" y="823"/>
                      </a:lnTo>
                      <a:lnTo>
                        <a:pt x="2955" y="823"/>
                      </a:lnTo>
                      <a:lnTo>
                        <a:pt x="2955" y="823"/>
                      </a:lnTo>
                      <a:lnTo>
                        <a:pt x="2957" y="814"/>
                      </a:lnTo>
                      <a:lnTo>
                        <a:pt x="2959" y="814"/>
                      </a:lnTo>
                      <a:lnTo>
                        <a:pt x="2959" y="814"/>
                      </a:lnTo>
                      <a:lnTo>
                        <a:pt x="2961" y="814"/>
                      </a:lnTo>
                      <a:lnTo>
                        <a:pt x="2961" y="810"/>
                      </a:lnTo>
                      <a:lnTo>
                        <a:pt x="2962" y="810"/>
                      </a:lnTo>
                      <a:lnTo>
                        <a:pt x="2964" y="807"/>
                      </a:lnTo>
                      <a:lnTo>
                        <a:pt x="2966" y="807"/>
                      </a:lnTo>
                      <a:lnTo>
                        <a:pt x="2966" y="807"/>
                      </a:lnTo>
                      <a:lnTo>
                        <a:pt x="2968" y="807"/>
                      </a:lnTo>
                      <a:lnTo>
                        <a:pt x="2968" y="805"/>
                      </a:lnTo>
                      <a:lnTo>
                        <a:pt x="2969" y="805"/>
                      </a:lnTo>
                      <a:lnTo>
                        <a:pt x="2968" y="802"/>
                      </a:lnTo>
                      <a:lnTo>
                        <a:pt x="2966" y="798"/>
                      </a:lnTo>
                      <a:lnTo>
                        <a:pt x="2964" y="796"/>
                      </a:lnTo>
                      <a:lnTo>
                        <a:pt x="2966" y="793"/>
                      </a:lnTo>
                      <a:lnTo>
                        <a:pt x="2969" y="789"/>
                      </a:lnTo>
                      <a:lnTo>
                        <a:pt x="2971" y="788"/>
                      </a:lnTo>
                      <a:lnTo>
                        <a:pt x="2973" y="784"/>
                      </a:lnTo>
                      <a:lnTo>
                        <a:pt x="2973" y="782"/>
                      </a:lnTo>
                      <a:lnTo>
                        <a:pt x="2973" y="781"/>
                      </a:lnTo>
                      <a:lnTo>
                        <a:pt x="2973" y="779"/>
                      </a:lnTo>
                      <a:lnTo>
                        <a:pt x="2971" y="777"/>
                      </a:lnTo>
                      <a:lnTo>
                        <a:pt x="2971" y="777"/>
                      </a:lnTo>
                      <a:lnTo>
                        <a:pt x="2969" y="777"/>
                      </a:lnTo>
                      <a:lnTo>
                        <a:pt x="2971" y="777"/>
                      </a:lnTo>
                      <a:lnTo>
                        <a:pt x="2973" y="775"/>
                      </a:lnTo>
                      <a:lnTo>
                        <a:pt x="2973" y="772"/>
                      </a:lnTo>
                      <a:lnTo>
                        <a:pt x="2975" y="772"/>
                      </a:lnTo>
                      <a:lnTo>
                        <a:pt x="2975" y="768"/>
                      </a:lnTo>
                      <a:lnTo>
                        <a:pt x="2976" y="768"/>
                      </a:lnTo>
                      <a:lnTo>
                        <a:pt x="2976" y="768"/>
                      </a:lnTo>
                      <a:lnTo>
                        <a:pt x="2975" y="768"/>
                      </a:lnTo>
                      <a:lnTo>
                        <a:pt x="2975" y="767"/>
                      </a:lnTo>
                      <a:lnTo>
                        <a:pt x="2976" y="761"/>
                      </a:lnTo>
                      <a:lnTo>
                        <a:pt x="2975" y="761"/>
                      </a:lnTo>
                      <a:lnTo>
                        <a:pt x="2975" y="754"/>
                      </a:lnTo>
                      <a:lnTo>
                        <a:pt x="2976" y="753"/>
                      </a:lnTo>
                      <a:lnTo>
                        <a:pt x="2980" y="751"/>
                      </a:lnTo>
                      <a:lnTo>
                        <a:pt x="2985" y="749"/>
                      </a:lnTo>
                      <a:lnTo>
                        <a:pt x="2989" y="749"/>
                      </a:lnTo>
                      <a:lnTo>
                        <a:pt x="2992" y="747"/>
                      </a:lnTo>
                      <a:lnTo>
                        <a:pt x="2990" y="744"/>
                      </a:lnTo>
                      <a:lnTo>
                        <a:pt x="2985" y="742"/>
                      </a:lnTo>
                      <a:lnTo>
                        <a:pt x="2978" y="735"/>
                      </a:lnTo>
                      <a:lnTo>
                        <a:pt x="2978" y="734"/>
                      </a:lnTo>
                      <a:lnTo>
                        <a:pt x="2976" y="734"/>
                      </a:lnTo>
                      <a:lnTo>
                        <a:pt x="2978" y="727"/>
                      </a:lnTo>
                      <a:lnTo>
                        <a:pt x="2980" y="727"/>
                      </a:lnTo>
                      <a:lnTo>
                        <a:pt x="2980" y="725"/>
                      </a:lnTo>
                      <a:lnTo>
                        <a:pt x="2978" y="725"/>
                      </a:lnTo>
                      <a:lnTo>
                        <a:pt x="2978" y="723"/>
                      </a:lnTo>
                      <a:lnTo>
                        <a:pt x="2978" y="721"/>
                      </a:lnTo>
                      <a:lnTo>
                        <a:pt x="2980" y="721"/>
                      </a:lnTo>
                      <a:lnTo>
                        <a:pt x="2976" y="720"/>
                      </a:lnTo>
                      <a:lnTo>
                        <a:pt x="2976" y="714"/>
                      </a:lnTo>
                      <a:lnTo>
                        <a:pt x="2976" y="714"/>
                      </a:lnTo>
                      <a:lnTo>
                        <a:pt x="2975" y="711"/>
                      </a:lnTo>
                      <a:lnTo>
                        <a:pt x="2971" y="709"/>
                      </a:lnTo>
                      <a:lnTo>
                        <a:pt x="2971" y="704"/>
                      </a:lnTo>
                      <a:lnTo>
                        <a:pt x="2973" y="704"/>
                      </a:lnTo>
                      <a:lnTo>
                        <a:pt x="2975" y="702"/>
                      </a:lnTo>
                      <a:lnTo>
                        <a:pt x="2975" y="700"/>
                      </a:lnTo>
                      <a:lnTo>
                        <a:pt x="2976" y="697"/>
                      </a:lnTo>
                      <a:lnTo>
                        <a:pt x="2971" y="697"/>
                      </a:lnTo>
                      <a:lnTo>
                        <a:pt x="2971" y="693"/>
                      </a:lnTo>
                      <a:lnTo>
                        <a:pt x="2973" y="693"/>
                      </a:lnTo>
                      <a:lnTo>
                        <a:pt x="2973" y="690"/>
                      </a:lnTo>
                      <a:lnTo>
                        <a:pt x="2976" y="690"/>
                      </a:lnTo>
                      <a:lnTo>
                        <a:pt x="2978" y="690"/>
                      </a:lnTo>
                      <a:lnTo>
                        <a:pt x="2980" y="692"/>
                      </a:lnTo>
                      <a:lnTo>
                        <a:pt x="2982" y="692"/>
                      </a:lnTo>
                      <a:lnTo>
                        <a:pt x="2983" y="692"/>
                      </a:lnTo>
                      <a:lnTo>
                        <a:pt x="2983" y="688"/>
                      </a:lnTo>
                      <a:lnTo>
                        <a:pt x="2987" y="688"/>
                      </a:lnTo>
                      <a:lnTo>
                        <a:pt x="2987" y="683"/>
                      </a:lnTo>
                      <a:lnTo>
                        <a:pt x="2983" y="681"/>
                      </a:lnTo>
                      <a:lnTo>
                        <a:pt x="2983" y="679"/>
                      </a:lnTo>
                      <a:lnTo>
                        <a:pt x="2985" y="679"/>
                      </a:lnTo>
                      <a:lnTo>
                        <a:pt x="2985" y="678"/>
                      </a:lnTo>
                      <a:lnTo>
                        <a:pt x="2985" y="678"/>
                      </a:lnTo>
                      <a:lnTo>
                        <a:pt x="2987" y="678"/>
                      </a:lnTo>
                      <a:lnTo>
                        <a:pt x="2987" y="679"/>
                      </a:lnTo>
                      <a:lnTo>
                        <a:pt x="2989" y="679"/>
                      </a:lnTo>
                      <a:lnTo>
                        <a:pt x="2989" y="678"/>
                      </a:lnTo>
                      <a:lnTo>
                        <a:pt x="2992" y="678"/>
                      </a:lnTo>
                      <a:lnTo>
                        <a:pt x="2992" y="676"/>
                      </a:lnTo>
                      <a:lnTo>
                        <a:pt x="2994" y="676"/>
                      </a:lnTo>
                      <a:lnTo>
                        <a:pt x="2996" y="674"/>
                      </a:lnTo>
                      <a:lnTo>
                        <a:pt x="2997" y="672"/>
                      </a:lnTo>
                      <a:lnTo>
                        <a:pt x="2997" y="669"/>
                      </a:lnTo>
                      <a:lnTo>
                        <a:pt x="2994" y="669"/>
                      </a:lnTo>
                      <a:lnTo>
                        <a:pt x="2994" y="667"/>
                      </a:lnTo>
                      <a:lnTo>
                        <a:pt x="2992" y="667"/>
                      </a:lnTo>
                      <a:lnTo>
                        <a:pt x="2992" y="664"/>
                      </a:lnTo>
                      <a:lnTo>
                        <a:pt x="2992" y="664"/>
                      </a:lnTo>
                      <a:lnTo>
                        <a:pt x="2990" y="662"/>
                      </a:lnTo>
                      <a:lnTo>
                        <a:pt x="2985" y="664"/>
                      </a:lnTo>
                      <a:lnTo>
                        <a:pt x="2985" y="658"/>
                      </a:lnTo>
                      <a:lnTo>
                        <a:pt x="2982" y="658"/>
                      </a:lnTo>
                      <a:lnTo>
                        <a:pt x="2982" y="658"/>
                      </a:lnTo>
                      <a:lnTo>
                        <a:pt x="2980" y="658"/>
                      </a:lnTo>
                      <a:lnTo>
                        <a:pt x="2980" y="655"/>
                      </a:lnTo>
                      <a:lnTo>
                        <a:pt x="2982" y="651"/>
                      </a:lnTo>
                      <a:lnTo>
                        <a:pt x="2980" y="650"/>
                      </a:lnTo>
                      <a:lnTo>
                        <a:pt x="2978" y="648"/>
                      </a:lnTo>
                      <a:lnTo>
                        <a:pt x="2978" y="646"/>
                      </a:lnTo>
                      <a:lnTo>
                        <a:pt x="2975" y="646"/>
                      </a:lnTo>
                      <a:lnTo>
                        <a:pt x="2975" y="643"/>
                      </a:lnTo>
                      <a:lnTo>
                        <a:pt x="2973" y="643"/>
                      </a:lnTo>
                      <a:lnTo>
                        <a:pt x="2973" y="646"/>
                      </a:lnTo>
                      <a:lnTo>
                        <a:pt x="2968" y="646"/>
                      </a:lnTo>
                      <a:lnTo>
                        <a:pt x="2968" y="643"/>
                      </a:lnTo>
                      <a:lnTo>
                        <a:pt x="2968" y="643"/>
                      </a:lnTo>
                      <a:lnTo>
                        <a:pt x="2966" y="641"/>
                      </a:lnTo>
                      <a:lnTo>
                        <a:pt x="2966" y="639"/>
                      </a:lnTo>
                      <a:lnTo>
                        <a:pt x="2964" y="639"/>
                      </a:lnTo>
                      <a:lnTo>
                        <a:pt x="2964" y="641"/>
                      </a:lnTo>
                      <a:lnTo>
                        <a:pt x="2962" y="641"/>
                      </a:lnTo>
                      <a:lnTo>
                        <a:pt x="2962" y="643"/>
                      </a:lnTo>
                      <a:lnTo>
                        <a:pt x="2962" y="648"/>
                      </a:lnTo>
                      <a:lnTo>
                        <a:pt x="2961" y="648"/>
                      </a:lnTo>
                      <a:lnTo>
                        <a:pt x="2961" y="650"/>
                      </a:lnTo>
                      <a:lnTo>
                        <a:pt x="2961" y="650"/>
                      </a:lnTo>
                      <a:lnTo>
                        <a:pt x="2961" y="651"/>
                      </a:lnTo>
                      <a:lnTo>
                        <a:pt x="2959" y="653"/>
                      </a:lnTo>
                      <a:lnTo>
                        <a:pt x="2959" y="655"/>
                      </a:lnTo>
                      <a:lnTo>
                        <a:pt x="2955" y="657"/>
                      </a:lnTo>
                      <a:lnTo>
                        <a:pt x="2955" y="658"/>
                      </a:lnTo>
                      <a:lnTo>
                        <a:pt x="2955" y="660"/>
                      </a:lnTo>
                      <a:lnTo>
                        <a:pt x="2954" y="660"/>
                      </a:lnTo>
                      <a:lnTo>
                        <a:pt x="2952" y="660"/>
                      </a:lnTo>
                      <a:lnTo>
                        <a:pt x="2950" y="664"/>
                      </a:lnTo>
                      <a:lnTo>
                        <a:pt x="2950" y="664"/>
                      </a:lnTo>
                      <a:lnTo>
                        <a:pt x="2948" y="665"/>
                      </a:lnTo>
                      <a:lnTo>
                        <a:pt x="2947" y="665"/>
                      </a:lnTo>
                      <a:lnTo>
                        <a:pt x="2947" y="669"/>
                      </a:lnTo>
                      <a:lnTo>
                        <a:pt x="2950" y="669"/>
                      </a:lnTo>
                      <a:lnTo>
                        <a:pt x="2950" y="672"/>
                      </a:lnTo>
                      <a:lnTo>
                        <a:pt x="2950" y="672"/>
                      </a:lnTo>
                      <a:lnTo>
                        <a:pt x="2948" y="676"/>
                      </a:lnTo>
                      <a:lnTo>
                        <a:pt x="2948" y="678"/>
                      </a:lnTo>
                      <a:lnTo>
                        <a:pt x="2945" y="679"/>
                      </a:lnTo>
                      <a:lnTo>
                        <a:pt x="2945" y="679"/>
                      </a:lnTo>
                      <a:lnTo>
                        <a:pt x="2940" y="679"/>
                      </a:lnTo>
                      <a:lnTo>
                        <a:pt x="2936" y="685"/>
                      </a:lnTo>
                      <a:lnTo>
                        <a:pt x="2934" y="685"/>
                      </a:lnTo>
                      <a:lnTo>
                        <a:pt x="2934" y="688"/>
                      </a:lnTo>
                      <a:lnTo>
                        <a:pt x="2931" y="686"/>
                      </a:lnTo>
                      <a:lnTo>
                        <a:pt x="2926" y="686"/>
                      </a:lnTo>
                      <a:lnTo>
                        <a:pt x="2926" y="692"/>
                      </a:lnTo>
                      <a:lnTo>
                        <a:pt x="2926" y="692"/>
                      </a:lnTo>
                      <a:lnTo>
                        <a:pt x="2926" y="693"/>
                      </a:lnTo>
                      <a:lnTo>
                        <a:pt x="2922" y="693"/>
                      </a:lnTo>
                      <a:lnTo>
                        <a:pt x="2922" y="697"/>
                      </a:lnTo>
                      <a:lnTo>
                        <a:pt x="2922" y="697"/>
                      </a:lnTo>
                      <a:lnTo>
                        <a:pt x="2922" y="699"/>
                      </a:lnTo>
                      <a:lnTo>
                        <a:pt x="2919" y="700"/>
                      </a:lnTo>
                      <a:lnTo>
                        <a:pt x="2919" y="702"/>
                      </a:lnTo>
                      <a:lnTo>
                        <a:pt x="2919" y="702"/>
                      </a:lnTo>
                      <a:lnTo>
                        <a:pt x="2919" y="704"/>
                      </a:lnTo>
                      <a:lnTo>
                        <a:pt x="2917" y="706"/>
                      </a:lnTo>
                      <a:lnTo>
                        <a:pt x="2915" y="707"/>
                      </a:lnTo>
                      <a:lnTo>
                        <a:pt x="2915" y="707"/>
                      </a:lnTo>
                      <a:lnTo>
                        <a:pt x="2913" y="709"/>
                      </a:lnTo>
                      <a:lnTo>
                        <a:pt x="2913" y="711"/>
                      </a:lnTo>
                      <a:lnTo>
                        <a:pt x="2905" y="711"/>
                      </a:lnTo>
                      <a:lnTo>
                        <a:pt x="2905" y="713"/>
                      </a:lnTo>
                      <a:lnTo>
                        <a:pt x="2901" y="713"/>
                      </a:lnTo>
                      <a:lnTo>
                        <a:pt x="2901" y="713"/>
                      </a:lnTo>
                      <a:lnTo>
                        <a:pt x="2896" y="713"/>
                      </a:lnTo>
                      <a:lnTo>
                        <a:pt x="2894" y="714"/>
                      </a:lnTo>
                      <a:lnTo>
                        <a:pt x="2893" y="716"/>
                      </a:lnTo>
                      <a:lnTo>
                        <a:pt x="2889" y="718"/>
                      </a:lnTo>
                      <a:lnTo>
                        <a:pt x="2889" y="718"/>
                      </a:lnTo>
                      <a:lnTo>
                        <a:pt x="2887" y="718"/>
                      </a:lnTo>
                      <a:lnTo>
                        <a:pt x="2887" y="721"/>
                      </a:lnTo>
                      <a:lnTo>
                        <a:pt x="2887" y="723"/>
                      </a:lnTo>
                      <a:lnTo>
                        <a:pt x="2889" y="725"/>
                      </a:lnTo>
                      <a:lnTo>
                        <a:pt x="2887" y="725"/>
                      </a:lnTo>
                      <a:lnTo>
                        <a:pt x="2887" y="727"/>
                      </a:lnTo>
                      <a:lnTo>
                        <a:pt x="2887" y="730"/>
                      </a:lnTo>
                      <a:lnTo>
                        <a:pt x="2886" y="734"/>
                      </a:lnTo>
                      <a:lnTo>
                        <a:pt x="2884" y="734"/>
                      </a:lnTo>
                      <a:lnTo>
                        <a:pt x="2884" y="734"/>
                      </a:lnTo>
                      <a:lnTo>
                        <a:pt x="2882" y="734"/>
                      </a:lnTo>
                      <a:lnTo>
                        <a:pt x="2884" y="737"/>
                      </a:lnTo>
                      <a:lnTo>
                        <a:pt x="2877" y="735"/>
                      </a:lnTo>
                      <a:lnTo>
                        <a:pt x="2877" y="734"/>
                      </a:lnTo>
                      <a:lnTo>
                        <a:pt x="2872" y="730"/>
                      </a:lnTo>
                      <a:lnTo>
                        <a:pt x="2872" y="732"/>
                      </a:lnTo>
                      <a:lnTo>
                        <a:pt x="2868" y="734"/>
                      </a:lnTo>
                      <a:lnTo>
                        <a:pt x="2868" y="732"/>
                      </a:lnTo>
                      <a:lnTo>
                        <a:pt x="2866" y="730"/>
                      </a:lnTo>
                      <a:lnTo>
                        <a:pt x="2865" y="728"/>
                      </a:lnTo>
                      <a:lnTo>
                        <a:pt x="2863" y="728"/>
                      </a:lnTo>
                      <a:lnTo>
                        <a:pt x="2859" y="727"/>
                      </a:lnTo>
                      <a:lnTo>
                        <a:pt x="2859" y="734"/>
                      </a:lnTo>
                      <a:lnTo>
                        <a:pt x="2856" y="734"/>
                      </a:lnTo>
                      <a:lnTo>
                        <a:pt x="2854" y="737"/>
                      </a:lnTo>
                      <a:lnTo>
                        <a:pt x="2852" y="740"/>
                      </a:lnTo>
                      <a:lnTo>
                        <a:pt x="2851" y="744"/>
                      </a:lnTo>
                      <a:lnTo>
                        <a:pt x="2851" y="744"/>
                      </a:lnTo>
                      <a:lnTo>
                        <a:pt x="2851" y="746"/>
                      </a:lnTo>
                      <a:lnTo>
                        <a:pt x="2851" y="747"/>
                      </a:lnTo>
                      <a:lnTo>
                        <a:pt x="2851" y="751"/>
                      </a:lnTo>
                      <a:lnTo>
                        <a:pt x="2851" y="75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" name="Freeform 16"/>
                <p:cNvSpPr>
                  <a:spLocks noEditPoints="1"/>
                </p:cNvSpPr>
                <p:nvPr/>
              </p:nvSpPr>
              <p:spPr bwMode="auto">
                <a:xfrm>
                  <a:off x="2486025" y="3927475"/>
                  <a:ext cx="5727700" cy="496888"/>
                </a:xfrm>
                <a:custGeom>
                  <a:avLst/>
                  <a:gdLst>
                    <a:gd name="T0" fmla="*/ 2848 w 3608"/>
                    <a:gd name="T1" fmla="*/ 178 h 313"/>
                    <a:gd name="T2" fmla="*/ 2820 w 3608"/>
                    <a:gd name="T3" fmla="*/ 136 h 313"/>
                    <a:gd name="T4" fmla="*/ 2801 w 3608"/>
                    <a:gd name="T5" fmla="*/ 103 h 313"/>
                    <a:gd name="T6" fmla="*/ 2754 w 3608"/>
                    <a:gd name="T7" fmla="*/ 54 h 313"/>
                    <a:gd name="T8" fmla="*/ 2700 w 3608"/>
                    <a:gd name="T9" fmla="*/ 12 h 313"/>
                    <a:gd name="T10" fmla="*/ 2735 w 3608"/>
                    <a:gd name="T11" fmla="*/ 79 h 313"/>
                    <a:gd name="T12" fmla="*/ 2771 w 3608"/>
                    <a:gd name="T13" fmla="*/ 140 h 313"/>
                    <a:gd name="T14" fmla="*/ 2820 w 3608"/>
                    <a:gd name="T15" fmla="*/ 213 h 313"/>
                    <a:gd name="T16" fmla="*/ 3164 w 3608"/>
                    <a:gd name="T17" fmla="*/ 79 h 313"/>
                    <a:gd name="T18" fmla="*/ 3150 w 3608"/>
                    <a:gd name="T19" fmla="*/ 122 h 313"/>
                    <a:gd name="T20" fmla="*/ 3161 w 3608"/>
                    <a:gd name="T21" fmla="*/ 96 h 313"/>
                    <a:gd name="T22" fmla="*/ 2787 w 3608"/>
                    <a:gd name="T23" fmla="*/ 84 h 313"/>
                    <a:gd name="T24" fmla="*/ 3032 w 3608"/>
                    <a:gd name="T25" fmla="*/ 163 h 313"/>
                    <a:gd name="T26" fmla="*/ 3047 w 3608"/>
                    <a:gd name="T27" fmla="*/ 208 h 313"/>
                    <a:gd name="T28" fmla="*/ 3073 w 3608"/>
                    <a:gd name="T29" fmla="*/ 210 h 313"/>
                    <a:gd name="T30" fmla="*/ 3059 w 3608"/>
                    <a:gd name="T31" fmla="*/ 159 h 313"/>
                    <a:gd name="T32" fmla="*/ 3052 w 3608"/>
                    <a:gd name="T33" fmla="*/ 136 h 313"/>
                    <a:gd name="T34" fmla="*/ 3115 w 3608"/>
                    <a:gd name="T35" fmla="*/ 100 h 313"/>
                    <a:gd name="T36" fmla="*/ 3040 w 3608"/>
                    <a:gd name="T37" fmla="*/ 108 h 313"/>
                    <a:gd name="T38" fmla="*/ 623 w 3608"/>
                    <a:gd name="T39" fmla="*/ 110 h 313"/>
                    <a:gd name="T40" fmla="*/ 635 w 3608"/>
                    <a:gd name="T41" fmla="*/ 119 h 313"/>
                    <a:gd name="T42" fmla="*/ 10 w 3608"/>
                    <a:gd name="T43" fmla="*/ 129 h 313"/>
                    <a:gd name="T44" fmla="*/ 12 w 3608"/>
                    <a:gd name="T45" fmla="*/ 124 h 313"/>
                    <a:gd name="T46" fmla="*/ 3409 w 3608"/>
                    <a:gd name="T47" fmla="*/ 213 h 313"/>
                    <a:gd name="T48" fmla="*/ 3342 w 3608"/>
                    <a:gd name="T49" fmla="*/ 168 h 313"/>
                    <a:gd name="T50" fmla="*/ 3271 w 3608"/>
                    <a:gd name="T51" fmla="*/ 171 h 313"/>
                    <a:gd name="T52" fmla="*/ 3246 w 3608"/>
                    <a:gd name="T53" fmla="*/ 147 h 313"/>
                    <a:gd name="T54" fmla="*/ 3213 w 3608"/>
                    <a:gd name="T55" fmla="*/ 159 h 313"/>
                    <a:gd name="T56" fmla="*/ 3227 w 3608"/>
                    <a:gd name="T57" fmla="*/ 189 h 313"/>
                    <a:gd name="T58" fmla="*/ 3292 w 3608"/>
                    <a:gd name="T59" fmla="*/ 213 h 313"/>
                    <a:gd name="T60" fmla="*/ 3306 w 3608"/>
                    <a:gd name="T61" fmla="*/ 259 h 313"/>
                    <a:gd name="T62" fmla="*/ 3360 w 3608"/>
                    <a:gd name="T63" fmla="*/ 281 h 313"/>
                    <a:gd name="T64" fmla="*/ 3409 w 3608"/>
                    <a:gd name="T65" fmla="*/ 269 h 313"/>
                    <a:gd name="T66" fmla="*/ 3470 w 3608"/>
                    <a:gd name="T67" fmla="*/ 313 h 313"/>
                    <a:gd name="T68" fmla="*/ 3436 w 3608"/>
                    <a:gd name="T69" fmla="*/ 267 h 313"/>
                    <a:gd name="T70" fmla="*/ 3409 w 3608"/>
                    <a:gd name="T71" fmla="*/ 218 h 313"/>
                    <a:gd name="T72" fmla="*/ 3189 w 3608"/>
                    <a:gd name="T73" fmla="*/ 138 h 313"/>
                    <a:gd name="T74" fmla="*/ 3082 w 3608"/>
                    <a:gd name="T75" fmla="*/ 149 h 313"/>
                    <a:gd name="T76" fmla="*/ 2848 w 3608"/>
                    <a:gd name="T77" fmla="*/ 154 h 313"/>
                    <a:gd name="T78" fmla="*/ 3115 w 3608"/>
                    <a:gd name="T79" fmla="*/ 152 h 313"/>
                    <a:gd name="T80" fmla="*/ 2761 w 3608"/>
                    <a:gd name="T81" fmla="*/ 164 h 313"/>
                    <a:gd name="T82" fmla="*/ 3478 w 3608"/>
                    <a:gd name="T83" fmla="*/ 171 h 313"/>
                    <a:gd name="T84" fmla="*/ 3196 w 3608"/>
                    <a:gd name="T85" fmla="*/ 184 h 313"/>
                    <a:gd name="T86" fmla="*/ 3494 w 3608"/>
                    <a:gd name="T87" fmla="*/ 185 h 313"/>
                    <a:gd name="T88" fmla="*/ 3450 w 3608"/>
                    <a:gd name="T89" fmla="*/ 225 h 313"/>
                    <a:gd name="T90" fmla="*/ 3499 w 3608"/>
                    <a:gd name="T91" fmla="*/ 199 h 313"/>
                    <a:gd name="T92" fmla="*/ 3464 w 3608"/>
                    <a:gd name="T93" fmla="*/ 225 h 313"/>
                    <a:gd name="T94" fmla="*/ 3548 w 3608"/>
                    <a:gd name="T95" fmla="*/ 234 h 313"/>
                    <a:gd name="T96" fmla="*/ 3426 w 3608"/>
                    <a:gd name="T97" fmla="*/ 217 h 313"/>
                    <a:gd name="T98" fmla="*/ 2962 w 3608"/>
                    <a:gd name="T99" fmla="*/ 248 h 313"/>
                    <a:gd name="T100" fmla="*/ 2895 w 3608"/>
                    <a:gd name="T101" fmla="*/ 229 h 313"/>
                    <a:gd name="T102" fmla="*/ 2850 w 3608"/>
                    <a:gd name="T103" fmla="*/ 239 h 313"/>
                    <a:gd name="T104" fmla="*/ 2920 w 3608"/>
                    <a:gd name="T105" fmla="*/ 259 h 313"/>
                    <a:gd name="T106" fmla="*/ 3251 w 3608"/>
                    <a:gd name="T107" fmla="*/ 225 h 313"/>
                    <a:gd name="T108" fmla="*/ 3253 w 3608"/>
                    <a:gd name="T109" fmla="*/ 232 h 313"/>
                    <a:gd name="T110" fmla="*/ 2951 w 3608"/>
                    <a:gd name="T111" fmla="*/ 232 h 313"/>
                    <a:gd name="T112" fmla="*/ 3199 w 3608"/>
                    <a:gd name="T113" fmla="*/ 262 h 313"/>
                    <a:gd name="T114" fmla="*/ 2976 w 3608"/>
                    <a:gd name="T115" fmla="*/ 273 h 313"/>
                    <a:gd name="T116" fmla="*/ 3133 w 3608"/>
                    <a:gd name="T117" fmla="*/ 266 h 313"/>
                    <a:gd name="T118" fmla="*/ 3009 w 3608"/>
                    <a:gd name="T119" fmla="*/ 285 h 313"/>
                    <a:gd name="T120" fmla="*/ 3009 w 3608"/>
                    <a:gd name="T121" fmla="*/ 287 h 313"/>
                    <a:gd name="T122" fmla="*/ 3052 w 3608"/>
                    <a:gd name="T123" fmla="*/ 281 h 3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3608" h="313">
                      <a:moveTo>
                        <a:pt x="2922" y="93"/>
                      </a:moveTo>
                      <a:lnTo>
                        <a:pt x="2922" y="93"/>
                      </a:lnTo>
                      <a:lnTo>
                        <a:pt x="2922" y="91"/>
                      </a:lnTo>
                      <a:lnTo>
                        <a:pt x="2920" y="91"/>
                      </a:lnTo>
                      <a:lnTo>
                        <a:pt x="2922" y="91"/>
                      </a:lnTo>
                      <a:lnTo>
                        <a:pt x="2922" y="91"/>
                      </a:lnTo>
                      <a:lnTo>
                        <a:pt x="2922" y="93"/>
                      </a:lnTo>
                      <a:close/>
                      <a:moveTo>
                        <a:pt x="3070" y="0"/>
                      </a:moveTo>
                      <a:lnTo>
                        <a:pt x="3070" y="0"/>
                      </a:lnTo>
                      <a:lnTo>
                        <a:pt x="3068" y="0"/>
                      </a:lnTo>
                      <a:lnTo>
                        <a:pt x="3068" y="0"/>
                      </a:lnTo>
                      <a:lnTo>
                        <a:pt x="3068" y="0"/>
                      </a:lnTo>
                      <a:lnTo>
                        <a:pt x="3070" y="0"/>
                      </a:lnTo>
                      <a:close/>
                      <a:moveTo>
                        <a:pt x="2826" y="211"/>
                      </a:moveTo>
                      <a:lnTo>
                        <a:pt x="2826" y="210"/>
                      </a:lnTo>
                      <a:lnTo>
                        <a:pt x="2829" y="211"/>
                      </a:lnTo>
                      <a:lnTo>
                        <a:pt x="2831" y="211"/>
                      </a:lnTo>
                      <a:lnTo>
                        <a:pt x="2834" y="211"/>
                      </a:lnTo>
                      <a:lnTo>
                        <a:pt x="2838" y="213"/>
                      </a:lnTo>
                      <a:lnTo>
                        <a:pt x="2838" y="210"/>
                      </a:lnTo>
                      <a:lnTo>
                        <a:pt x="2845" y="213"/>
                      </a:lnTo>
                      <a:lnTo>
                        <a:pt x="2845" y="211"/>
                      </a:lnTo>
                      <a:lnTo>
                        <a:pt x="2845" y="211"/>
                      </a:lnTo>
                      <a:lnTo>
                        <a:pt x="2845" y="197"/>
                      </a:lnTo>
                      <a:lnTo>
                        <a:pt x="2845" y="197"/>
                      </a:lnTo>
                      <a:lnTo>
                        <a:pt x="2845" y="196"/>
                      </a:lnTo>
                      <a:lnTo>
                        <a:pt x="2845" y="192"/>
                      </a:lnTo>
                      <a:lnTo>
                        <a:pt x="2845" y="192"/>
                      </a:lnTo>
                      <a:lnTo>
                        <a:pt x="2847" y="189"/>
                      </a:lnTo>
                      <a:lnTo>
                        <a:pt x="2847" y="185"/>
                      </a:lnTo>
                      <a:lnTo>
                        <a:pt x="2847" y="182"/>
                      </a:lnTo>
                      <a:lnTo>
                        <a:pt x="2848" y="178"/>
                      </a:lnTo>
                      <a:lnTo>
                        <a:pt x="2848" y="177"/>
                      </a:lnTo>
                      <a:lnTo>
                        <a:pt x="2848" y="175"/>
                      </a:lnTo>
                      <a:lnTo>
                        <a:pt x="2847" y="175"/>
                      </a:lnTo>
                      <a:lnTo>
                        <a:pt x="2845" y="173"/>
                      </a:lnTo>
                      <a:lnTo>
                        <a:pt x="2845" y="173"/>
                      </a:lnTo>
                      <a:lnTo>
                        <a:pt x="2845" y="170"/>
                      </a:lnTo>
                      <a:lnTo>
                        <a:pt x="2843" y="170"/>
                      </a:lnTo>
                      <a:lnTo>
                        <a:pt x="2841" y="163"/>
                      </a:lnTo>
                      <a:lnTo>
                        <a:pt x="2841" y="163"/>
                      </a:lnTo>
                      <a:lnTo>
                        <a:pt x="2841" y="161"/>
                      </a:lnTo>
                      <a:lnTo>
                        <a:pt x="2840" y="161"/>
                      </a:lnTo>
                      <a:lnTo>
                        <a:pt x="2836" y="161"/>
                      </a:lnTo>
                      <a:lnTo>
                        <a:pt x="2834" y="161"/>
                      </a:lnTo>
                      <a:lnTo>
                        <a:pt x="2833" y="163"/>
                      </a:lnTo>
                      <a:lnTo>
                        <a:pt x="2833" y="161"/>
                      </a:lnTo>
                      <a:lnTo>
                        <a:pt x="2833" y="161"/>
                      </a:lnTo>
                      <a:lnTo>
                        <a:pt x="2831" y="161"/>
                      </a:lnTo>
                      <a:lnTo>
                        <a:pt x="2829" y="159"/>
                      </a:lnTo>
                      <a:lnTo>
                        <a:pt x="2831" y="159"/>
                      </a:lnTo>
                      <a:lnTo>
                        <a:pt x="2831" y="157"/>
                      </a:lnTo>
                      <a:lnTo>
                        <a:pt x="2831" y="157"/>
                      </a:lnTo>
                      <a:lnTo>
                        <a:pt x="2831" y="154"/>
                      </a:lnTo>
                      <a:lnTo>
                        <a:pt x="2829" y="154"/>
                      </a:lnTo>
                      <a:lnTo>
                        <a:pt x="2827" y="152"/>
                      </a:lnTo>
                      <a:lnTo>
                        <a:pt x="2826" y="150"/>
                      </a:lnTo>
                      <a:lnTo>
                        <a:pt x="2826" y="150"/>
                      </a:lnTo>
                      <a:lnTo>
                        <a:pt x="2826" y="147"/>
                      </a:lnTo>
                      <a:lnTo>
                        <a:pt x="2827" y="143"/>
                      </a:lnTo>
                      <a:lnTo>
                        <a:pt x="2827" y="140"/>
                      </a:lnTo>
                      <a:lnTo>
                        <a:pt x="2824" y="138"/>
                      </a:lnTo>
                      <a:lnTo>
                        <a:pt x="2820" y="138"/>
                      </a:lnTo>
                      <a:lnTo>
                        <a:pt x="2820" y="136"/>
                      </a:lnTo>
                      <a:lnTo>
                        <a:pt x="2817" y="138"/>
                      </a:lnTo>
                      <a:lnTo>
                        <a:pt x="2817" y="138"/>
                      </a:lnTo>
                      <a:lnTo>
                        <a:pt x="2815" y="138"/>
                      </a:lnTo>
                      <a:lnTo>
                        <a:pt x="2813" y="136"/>
                      </a:lnTo>
                      <a:lnTo>
                        <a:pt x="2813" y="135"/>
                      </a:lnTo>
                      <a:lnTo>
                        <a:pt x="2812" y="135"/>
                      </a:lnTo>
                      <a:lnTo>
                        <a:pt x="2812" y="126"/>
                      </a:lnTo>
                      <a:lnTo>
                        <a:pt x="2812" y="126"/>
                      </a:lnTo>
                      <a:lnTo>
                        <a:pt x="2813" y="124"/>
                      </a:lnTo>
                      <a:lnTo>
                        <a:pt x="2815" y="122"/>
                      </a:lnTo>
                      <a:lnTo>
                        <a:pt x="2815" y="119"/>
                      </a:lnTo>
                      <a:lnTo>
                        <a:pt x="2815" y="119"/>
                      </a:lnTo>
                      <a:lnTo>
                        <a:pt x="2815" y="117"/>
                      </a:lnTo>
                      <a:lnTo>
                        <a:pt x="2813" y="117"/>
                      </a:lnTo>
                      <a:lnTo>
                        <a:pt x="2813" y="114"/>
                      </a:lnTo>
                      <a:lnTo>
                        <a:pt x="2812" y="114"/>
                      </a:lnTo>
                      <a:lnTo>
                        <a:pt x="2812" y="110"/>
                      </a:lnTo>
                      <a:lnTo>
                        <a:pt x="2812" y="110"/>
                      </a:lnTo>
                      <a:lnTo>
                        <a:pt x="2810" y="108"/>
                      </a:lnTo>
                      <a:lnTo>
                        <a:pt x="2810" y="105"/>
                      </a:lnTo>
                      <a:lnTo>
                        <a:pt x="2803" y="105"/>
                      </a:lnTo>
                      <a:lnTo>
                        <a:pt x="2805" y="103"/>
                      </a:lnTo>
                      <a:lnTo>
                        <a:pt x="2805" y="103"/>
                      </a:lnTo>
                      <a:lnTo>
                        <a:pt x="2805" y="101"/>
                      </a:lnTo>
                      <a:lnTo>
                        <a:pt x="2805" y="98"/>
                      </a:lnTo>
                      <a:lnTo>
                        <a:pt x="2805" y="98"/>
                      </a:lnTo>
                      <a:lnTo>
                        <a:pt x="2805" y="96"/>
                      </a:lnTo>
                      <a:lnTo>
                        <a:pt x="2803" y="96"/>
                      </a:lnTo>
                      <a:lnTo>
                        <a:pt x="2803" y="98"/>
                      </a:lnTo>
                      <a:lnTo>
                        <a:pt x="2803" y="100"/>
                      </a:lnTo>
                      <a:lnTo>
                        <a:pt x="2801" y="100"/>
                      </a:lnTo>
                      <a:lnTo>
                        <a:pt x="2801" y="103"/>
                      </a:lnTo>
                      <a:lnTo>
                        <a:pt x="2798" y="103"/>
                      </a:lnTo>
                      <a:lnTo>
                        <a:pt x="2798" y="101"/>
                      </a:lnTo>
                      <a:lnTo>
                        <a:pt x="2796" y="101"/>
                      </a:lnTo>
                      <a:lnTo>
                        <a:pt x="2794" y="101"/>
                      </a:lnTo>
                      <a:lnTo>
                        <a:pt x="2792" y="100"/>
                      </a:lnTo>
                      <a:lnTo>
                        <a:pt x="2792" y="98"/>
                      </a:lnTo>
                      <a:lnTo>
                        <a:pt x="2791" y="98"/>
                      </a:lnTo>
                      <a:lnTo>
                        <a:pt x="2791" y="93"/>
                      </a:lnTo>
                      <a:lnTo>
                        <a:pt x="2784" y="88"/>
                      </a:lnTo>
                      <a:lnTo>
                        <a:pt x="2782" y="84"/>
                      </a:lnTo>
                      <a:lnTo>
                        <a:pt x="2780" y="81"/>
                      </a:lnTo>
                      <a:lnTo>
                        <a:pt x="2778" y="77"/>
                      </a:lnTo>
                      <a:lnTo>
                        <a:pt x="2778" y="77"/>
                      </a:lnTo>
                      <a:lnTo>
                        <a:pt x="2778" y="77"/>
                      </a:lnTo>
                      <a:lnTo>
                        <a:pt x="2777" y="77"/>
                      </a:lnTo>
                      <a:lnTo>
                        <a:pt x="2777" y="79"/>
                      </a:lnTo>
                      <a:lnTo>
                        <a:pt x="2777" y="79"/>
                      </a:lnTo>
                      <a:lnTo>
                        <a:pt x="2775" y="81"/>
                      </a:lnTo>
                      <a:lnTo>
                        <a:pt x="2773" y="79"/>
                      </a:lnTo>
                      <a:lnTo>
                        <a:pt x="2770" y="75"/>
                      </a:lnTo>
                      <a:lnTo>
                        <a:pt x="2766" y="72"/>
                      </a:lnTo>
                      <a:lnTo>
                        <a:pt x="2766" y="63"/>
                      </a:lnTo>
                      <a:lnTo>
                        <a:pt x="2763" y="63"/>
                      </a:lnTo>
                      <a:lnTo>
                        <a:pt x="2763" y="63"/>
                      </a:lnTo>
                      <a:lnTo>
                        <a:pt x="2761" y="61"/>
                      </a:lnTo>
                      <a:lnTo>
                        <a:pt x="2763" y="61"/>
                      </a:lnTo>
                      <a:lnTo>
                        <a:pt x="2763" y="60"/>
                      </a:lnTo>
                      <a:lnTo>
                        <a:pt x="2761" y="56"/>
                      </a:lnTo>
                      <a:lnTo>
                        <a:pt x="2761" y="56"/>
                      </a:lnTo>
                      <a:lnTo>
                        <a:pt x="2759" y="56"/>
                      </a:lnTo>
                      <a:lnTo>
                        <a:pt x="2759" y="54"/>
                      </a:lnTo>
                      <a:lnTo>
                        <a:pt x="2754" y="54"/>
                      </a:lnTo>
                      <a:lnTo>
                        <a:pt x="2754" y="53"/>
                      </a:lnTo>
                      <a:lnTo>
                        <a:pt x="2751" y="53"/>
                      </a:lnTo>
                      <a:lnTo>
                        <a:pt x="2751" y="49"/>
                      </a:lnTo>
                      <a:lnTo>
                        <a:pt x="2747" y="47"/>
                      </a:lnTo>
                      <a:lnTo>
                        <a:pt x="2745" y="42"/>
                      </a:lnTo>
                      <a:lnTo>
                        <a:pt x="2744" y="42"/>
                      </a:lnTo>
                      <a:lnTo>
                        <a:pt x="2742" y="40"/>
                      </a:lnTo>
                      <a:lnTo>
                        <a:pt x="2742" y="40"/>
                      </a:lnTo>
                      <a:lnTo>
                        <a:pt x="2742" y="39"/>
                      </a:lnTo>
                      <a:lnTo>
                        <a:pt x="2742" y="37"/>
                      </a:lnTo>
                      <a:lnTo>
                        <a:pt x="2740" y="37"/>
                      </a:lnTo>
                      <a:lnTo>
                        <a:pt x="2738" y="33"/>
                      </a:lnTo>
                      <a:lnTo>
                        <a:pt x="2733" y="33"/>
                      </a:lnTo>
                      <a:lnTo>
                        <a:pt x="2733" y="30"/>
                      </a:lnTo>
                      <a:lnTo>
                        <a:pt x="2731" y="26"/>
                      </a:lnTo>
                      <a:lnTo>
                        <a:pt x="2730" y="23"/>
                      </a:lnTo>
                      <a:lnTo>
                        <a:pt x="2730" y="23"/>
                      </a:lnTo>
                      <a:lnTo>
                        <a:pt x="2728" y="23"/>
                      </a:lnTo>
                      <a:lnTo>
                        <a:pt x="2728" y="21"/>
                      </a:lnTo>
                      <a:lnTo>
                        <a:pt x="2728" y="19"/>
                      </a:lnTo>
                      <a:lnTo>
                        <a:pt x="2723" y="19"/>
                      </a:lnTo>
                      <a:lnTo>
                        <a:pt x="2719" y="18"/>
                      </a:lnTo>
                      <a:lnTo>
                        <a:pt x="2717" y="18"/>
                      </a:lnTo>
                      <a:lnTo>
                        <a:pt x="2714" y="19"/>
                      </a:lnTo>
                      <a:lnTo>
                        <a:pt x="2714" y="18"/>
                      </a:lnTo>
                      <a:lnTo>
                        <a:pt x="2712" y="19"/>
                      </a:lnTo>
                      <a:lnTo>
                        <a:pt x="2710" y="19"/>
                      </a:lnTo>
                      <a:lnTo>
                        <a:pt x="2709" y="19"/>
                      </a:lnTo>
                      <a:lnTo>
                        <a:pt x="2709" y="18"/>
                      </a:lnTo>
                      <a:lnTo>
                        <a:pt x="2707" y="18"/>
                      </a:lnTo>
                      <a:lnTo>
                        <a:pt x="2703" y="14"/>
                      </a:lnTo>
                      <a:lnTo>
                        <a:pt x="2700" y="12"/>
                      </a:lnTo>
                      <a:lnTo>
                        <a:pt x="2695" y="12"/>
                      </a:lnTo>
                      <a:lnTo>
                        <a:pt x="2691" y="12"/>
                      </a:lnTo>
                      <a:lnTo>
                        <a:pt x="2691" y="23"/>
                      </a:lnTo>
                      <a:lnTo>
                        <a:pt x="2693" y="25"/>
                      </a:lnTo>
                      <a:lnTo>
                        <a:pt x="2693" y="26"/>
                      </a:lnTo>
                      <a:lnTo>
                        <a:pt x="2695" y="26"/>
                      </a:lnTo>
                      <a:lnTo>
                        <a:pt x="2695" y="30"/>
                      </a:lnTo>
                      <a:lnTo>
                        <a:pt x="2695" y="30"/>
                      </a:lnTo>
                      <a:lnTo>
                        <a:pt x="2695" y="33"/>
                      </a:lnTo>
                      <a:lnTo>
                        <a:pt x="2698" y="35"/>
                      </a:lnTo>
                      <a:lnTo>
                        <a:pt x="2698" y="37"/>
                      </a:lnTo>
                      <a:lnTo>
                        <a:pt x="2702" y="39"/>
                      </a:lnTo>
                      <a:lnTo>
                        <a:pt x="2702" y="40"/>
                      </a:lnTo>
                      <a:lnTo>
                        <a:pt x="2705" y="42"/>
                      </a:lnTo>
                      <a:lnTo>
                        <a:pt x="2705" y="44"/>
                      </a:lnTo>
                      <a:lnTo>
                        <a:pt x="2709" y="46"/>
                      </a:lnTo>
                      <a:lnTo>
                        <a:pt x="2709" y="49"/>
                      </a:lnTo>
                      <a:lnTo>
                        <a:pt x="2712" y="49"/>
                      </a:lnTo>
                      <a:lnTo>
                        <a:pt x="2712" y="51"/>
                      </a:lnTo>
                      <a:lnTo>
                        <a:pt x="2714" y="51"/>
                      </a:lnTo>
                      <a:lnTo>
                        <a:pt x="2716" y="53"/>
                      </a:lnTo>
                      <a:lnTo>
                        <a:pt x="2716" y="53"/>
                      </a:lnTo>
                      <a:lnTo>
                        <a:pt x="2717" y="56"/>
                      </a:lnTo>
                      <a:lnTo>
                        <a:pt x="2721" y="60"/>
                      </a:lnTo>
                      <a:lnTo>
                        <a:pt x="2723" y="63"/>
                      </a:lnTo>
                      <a:lnTo>
                        <a:pt x="2724" y="63"/>
                      </a:lnTo>
                      <a:lnTo>
                        <a:pt x="2724" y="65"/>
                      </a:lnTo>
                      <a:lnTo>
                        <a:pt x="2724" y="65"/>
                      </a:lnTo>
                      <a:lnTo>
                        <a:pt x="2724" y="67"/>
                      </a:lnTo>
                      <a:lnTo>
                        <a:pt x="2728" y="68"/>
                      </a:lnTo>
                      <a:lnTo>
                        <a:pt x="2730" y="77"/>
                      </a:lnTo>
                      <a:lnTo>
                        <a:pt x="2735" y="79"/>
                      </a:lnTo>
                      <a:lnTo>
                        <a:pt x="2740" y="82"/>
                      </a:lnTo>
                      <a:lnTo>
                        <a:pt x="2744" y="86"/>
                      </a:lnTo>
                      <a:lnTo>
                        <a:pt x="2745" y="88"/>
                      </a:lnTo>
                      <a:lnTo>
                        <a:pt x="2745" y="91"/>
                      </a:lnTo>
                      <a:lnTo>
                        <a:pt x="2744" y="94"/>
                      </a:lnTo>
                      <a:lnTo>
                        <a:pt x="2745" y="98"/>
                      </a:lnTo>
                      <a:lnTo>
                        <a:pt x="2745" y="98"/>
                      </a:lnTo>
                      <a:lnTo>
                        <a:pt x="2747" y="105"/>
                      </a:lnTo>
                      <a:lnTo>
                        <a:pt x="2749" y="105"/>
                      </a:lnTo>
                      <a:lnTo>
                        <a:pt x="2749" y="107"/>
                      </a:lnTo>
                      <a:lnTo>
                        <a:pt x="2749" y="107"/>
                      </a:lnTo>
                      <a:lnTo>
                        <a:pt x="2749" y="110"/>
                      </a:lnTo>
                      <a:lnTo>
                        <a:pt x="2751" y="110"/>
                      </a:lnTo>
                      <a:lnTo>
                        <a:pt x="2751" y="112"/>
                      </a:lnTo>
                      <a:lnTo>
                        <a:pt x="2752" y="114"/>
                      </a:lnTo>
                      <a:lnTo>
                        <a:pt x="2754" y="114"/>
                      </a:lnTo>
                      <a:lnTo>
                        <a:pt x="2756" y="117"/>
                      </a:lnTo>
                      <a:lnTo>
                        <a:pt x="2757" y="121"/>
                      </a:lnTo>
                      <a:lnTo>
                        <a:pt x="2759" y="121"/>
                      </a:lnTo>
                      <a:lnTo>
                        <a:pt x="2759" y="122"/>
                      </a:lnTo>
                      <a:lnTo>
                        <a:pt x="2763" y="126"/>
                      </a:lnTo>
                      <a:lnTo>
                        <a:pt x="2763" y="126"/>
                      </a:lnTo>
                      <a:lnTo>
                        <a:pt x="2764" y="126"/>
                      </a:lnTo>
                      <a:lnTo>
                        <a:pt x="2766" y="129"/>
                      </a:lnTo>
                      <a:lnTo>
                        <a:pt x="2766" y="129"/>
                      </a:lnTo>
                      <a:lnTo>
                        <a:pt x="2766" y="131"/>
                      </a:lnTo>
                      <a:lnTo>
                        <a:pt x="2770" y="133"/>
                      </a:lnTo>
                      <a:lnTo>
                        <a:pt x="2770" y="135"/>
                      </a:lnTo>
                      <a:lnTo>
                        <a:pt x="2770" y="135"/>
                      </a:lnTo>
                      <a:lnTo>
                        <a:pt x="2770" y="138"/>
                      </a:lnTo>
                      <a:lnTo>
                        <a:pt x="2771" y="138"/>
                      </a:lnTo>
                      <a:lnTo>
                        <a:pt x="2771" y="140"/>
                      </a:lnTo>
                      <a:lnTo>
                        <a:pt x="2771" y="140"/>
                      </a:lnTo>
                      <a:lnTo>
                        <a:pt x="2773" y="143"/>
                      </a:lnTo>
                      <a:lnTo>
                        <a:pt x="2775" y="143"/>
                      </a:lnTo>
                      <a:lnTo>
                        <a:pt x="2775" y="147"/>
                      </a:lnTo>
                      <a:lnTo>
                        <a:pt x="2778" y="149"/>
                      </a:lnTo>
                      <a:lnTo>
                        <a:pt x="2778" y="157"/>
                      </a:lnTo>
                      <a:lnTo>
                        <a:pt x="2782" y="159"/>
                      </a:lnTo>
                      <a:lnTo>
                        <a:pt x="2782" y="163"/>
                      </a:lnTo>
                      <a:lnTo>
                        <a:pt x="2784" y="164"/>
                      </a:lnTo>
                      <a:lnTo>
                        <a:pt x="2784" y="166"/>
                      </a:lnTo>
                      <a:lnTo>
                        <a:pt x="2784" y="166"/>
                      </a:lnTo>
                      <a:lnTo>
                        <a:pt x="2785" y="168"/>
                      </a:lnTo>
                      <a:lnTo>
                        <a:pt x="2787" y="171"/>
                      </a:lnTo>
                      <a:lnTo>
                        <a:pt x="2787" y="175"/>
                      </a:lnTo>
                      <a:lnTo>
                        <a:pt x="2789" y="177"/>
                      </a:lnTo>
                      <a:lnTo>
                        <a:pt x="2791" y="177"/>
                      </a:lnTo>
                      <a:lnTo>
                        <a:pt x="2792" y="184"/>
                      </a:lnTo>
                      <a:lnTo>
                        <a:pt x="2794" y="184"/>
                      </a:lnTo>
                      <a:lnTo>
                        <a:pt x="2794" y="187"/>
                      </a:lnTo>
                      <a:lnTo>
                        <a:pt x="2796" y="187"/>
                      </a:lnTo>
                      <a:lnTo>
                        <a:pt x="2796" y="192"/>
                      </a:lnTo>
                      <a:lnTo>
                        <a:pt x="2796" y="192"/>
                      </a:lnTo>
                      <a:lnTo>
                        <a:pt x="2796" y="194"/>
                      </a:lnTo>
                      <a:lnTo>
                        <a:pt x="2799" y="194"/>
                      </a:lnTo>
                      <a:lnTo>
                        <a:pt x="2799" y="201"/>
                      </a:lnTo>
                      <a:lnTo>
                        <a:pt x="2808" y="203"/>
                      </a:lnTo>
                      <a:lnTo>
                        <a:pt x="2810" y="206"/>
                      </a:lnTo>
                      <a:lnTo>
                        <a:pt x="2815" y="206"/>
                      </a:lnTo>
                      <a:lnTo>
                        <a:pt x="2815" y="210"/>
                      </a:lnTo>
                      <a:lnTo>
                        <a:pt x="2817" y="211"/>
                      </a:lnTo>
                      <a:lnTo>
                        <a:pt x="2820" y="211"/>
                      </a:lnTo>
                      <a:lnTo>
                        <a:pt x="2820" y="213"/>
                      </a:lnTo>
                      <a:lnTo>
                        <a:pt x="2826" y="217"/>
                      </a:lnTo>
                      <a:lnTo>
                        <a:pt x="2829" y="217"/>
                      </a:lnTo>
                      <a:lnTo>
                        <a:pt x="2829" y="213"/>
                      </a:lnTo>
                      <a:lnTo>
                        <a:pt x="2826" y="211"/>
                      </a:lnTo>
                      <a:close/>
                      <a:moveTo>
                        <a:pt x="2873" y="44"/>
                      </a:moveTo>
                      <a:lnTo>
                        <a:pt x="2873" y="51"/>
                      </a:lnTo>
                      <a:lnTo>
                        <a:pt x="2874" y="49"/>
                      </a:lnTo>
                      <a:lnTo>
                        <a:pt x="2876" y="49"/>
                      </a:lnTo>
                      <a:lnTo>
                        <a:pt x="2878" y="47"/>
                      </a:lnTo>
                      <a:lnTo>
                        <a:pt x="2878" y="46"/>
                      </a:lnTo>
                      <a:lnTo>
                        <a:pt x="2876" y="46"/>
                      </a:lnTo>
                      <a:lnTo>
                        <a:pt x="2876" y="44"/>
                      </a:lnTo>
                      <a:lnTo>
                        <a:pt x="2873" y="44"/>
                      </a:lnTo>
                      <a:close/>
                      <a:moveTo>
                        <a:pt x="1452" y="46"/>
                      </a:moveTo>
                      <a:lnTo>
                        <a:pt x="1448" y="51"/>
                      </a:lnTo>
                      <a:lnTo>
                        <a:pt x="1448" y="51"/>
                      </a:lnTo>
                      <a:lnTo>
                        <a:pt x="1448" y="51"/>
                      </a:lnTo>
                      <a:lnTo>
                        <a:pt x="1454" y="53"/>
                      </a:lnTo>
                      <a:lnTo>
                        <a:pt x="1455" y="46"/>
                      </a:lnTo>
                      <a:lnTo>
                        <a:pt x="1452" y="46"/>
                      </a:lnTo>
                      <a:close/>
                      <a:moveTo>
                        <a:pt x="2707" y="72"/>
                      </a:moveTo>
                      <a:lnTo>
                        <a:pt x="2707" y="68"/>
                      </a:lnTo>
                      <a:lnTo>
                        <a:pt x="2705" y="68"/>
                      </a:lnTo>
                      <a:lnTo>
                        <a:pt x="2703" y="67"/>
                      </a:lnTo>
                      <a:lnTo>
                        <a:pt x="2700" y="67"/>
                      </a:lnTo>
                      <a:lnTo>
                        <a:pt x="2702" y="68"/>
                      </a:lnTo>
                      <a:lnTo>
                        <a:pt x="2703" y="70"/>
                      </a:lnTo>
                      <a:lnTo>
                        <a:pt x="2707" y="72"/>
                      </a:lnTo>
                      <a:close/>
                      <a:moveTo>
                        <a:pt x="3162" y="70"/>
                      </a:moveTo>
                      <a:lnTo>
                        <a:pt x="3162" y="77"/>
                      </a:lnTo>
                      <a:lnTo>
                        <a:pt x="3162" y="77"/>
                      </a:lnTo>
                      <a:lnTo>
                        <a:pt x="3164" y="79"/>
                      </a:lnTo>
                      <a:lnTo>
                        <a:pt x="3164" y="81"/>
                      </a:lnTo>
                      <a:lnTo>
                        <a:pt x="3164" y="82"/>
                      </a:lnTo>
                      <a:lnTo>
                        <a:pt x="3168" y="82"/>
                      </a:lnTo>
                      <a:lnTo>
                        <a:pt x="3168" y="81"/>
                      </a:lnTo>
                      <a:lnTo>
                        <a:pt x="3169" y="81"/>
                      </a:lnTo>
                      <a:lnTo>
                        <a:pt x="3169" y="79"/>
                      </a:lnTo>
                      <a:lnTo>
                        <a:pt x="3168" y="75"/>
                      </a:lnTo>
                      <a:lnTo>
                        <a:pt x="3166" y="75"/>
                      </a:lnTo>
                      <a:lnTo>
                        <a:pt x="3166" y="74"/>
                      </a:lnTo>
                      <a:lnTo>
                        <a:pt x="3166" y="72"/>
                      </a:lnTo>
                      <a:lnTo>
                        <a:pt x="3164" y="72"/>
                      </a:lnTo>
                      <a:lnTo>
                        <a:pt x="3164" y="70"/>
                      </a:lnTo>
                      <a:lnTo>
                        <a:pt x="3162" y="70"/>
                      </a:lnTo>
                      <a:close/>
                      <a:moveTo>
                        <a:pt x="612" y="74"/>
                      </a:moveTo>
                      <a:lnTo>
                        <a:pt x="609" y="74"/>
                      </a:lnTo>
                      <a:lnTo>
                        <a:pt x="611" y="74"/>
                      </a:lnTo>
                      <a:lnTo>
                        <a:pt x="611" y="74"/>
                      </a:lnTo>
                      <a:lnTo>
                        <a:pt x="612" y="75"/>
                      </a:lnTo>
                      <a:lnTo>
                        <a:pt x="612" y="74"/>
                      </a:lnTo>
                      <a:close/>
                      <a:moveTo>
                        <a:pt x="3147" y="94"/>
                      </a:moveTo>
                      <a:lnTo>
                        <a:pt x="3147" y="98"/>
                      </a:lnTo>
                      <a:lnTo>
                        <a:pt x="3148" y="101"/>
                      </a:lnTo>
                      <a:lnTo>
                        <a:pt x="3152" y="103"/>
                      </a:lnTo>
                      <a:lnTo>
                        <a:pt x="3152" y="105"/>
                      </a:lnTo>
                      <a:lnTo>
                        <a:pt x="3150" y="107"/>
                      </a:lnTo>
                      <a:lnTo>
                        <a:pt x="3150" y="114"/>
                      </a:lnTo>
                      <a:lnTo>
                        <a:pt x="3150" y="114"/>
                      </a:lnTo>
                      <a:lnTo>
                        <a:pt x="3148" y="115"/>
                      </a:lnTo>
                      <a:lnTo>
                        <a:pt x="3148" y="117"/>
                      </a:lnTo>
                      <a:lnTo>
                        <a:pt x="3150" y="119"/>
                      </a:lnTo>
                      <a:lnTo>
                        <a:pt x="3150" y="121"/>
                      </a:lnTo>
                      <a:lnTo>
                        <a:pt x="3150" y="122"/>
                      </a:lnTo>
                      <a:lnTo>
                        <a:pt x="3152" y="122"/>
                      </a:lnTo>
                      <a:lnTo>
                        <a:pt x="3152" y="124"/>
                      </a:lnTo>
                      <a:lnTo>
                        <a:pt x="3154" y="126"/>
                      </a:lnTo>
                      <a:lnTo>
                        <a:pt x="3155" y="128"/>
                      </a:lnTo>
                      <a:lnTo>
                        <a:pt x="3159" y="129"/>
                      </a:lnTo>
                      <a:lnTo>
                        <a:pt x="3159" y="129"/>
                      </a:lnTo>
                      <a:lnTo>
                        <a:pt x="3159" y="129"/>
                      </a:lnTo>
                      <a:lnTo>
                        <a:pt x="3159" y="128"/>
                      </a:lnTo>
                      <a:lnTo>
                        <a:pt x="3159" y="126"/>
                      </a:lnTo>
                      <a:lnTo>
                        <a:pt x="3157" y="124"/>
                      </a:lnTo>
                      <a:lnTo>
                        <a:pt x="3155" y="124"/>
                      </a:lnTo>
                      <a:lnTo>
                        <a:pt x="3154" y="122"/>
                      </a:lnTo>
                      <a:lnTo>
                        <a:pt x="3154" y="119"/>
                      </a:lnTo>
                      <a:lnTo>
                        <a:pt x="3154" y="117"/>
                      </a:lnTo>
                      <a:lnTo>
                        <a:pt x="3154" y="114"/>
                      </a:lnTo>
                      <a:lnTo>
                        <a:pt x="3155" y="112"/>
                      </a:lnTo>
                      <a:lnTo>
                        <a:pt x="3157" y="110"/>
                      </a:lnTo>
                      <a:lnTo>
                        <a:pt x="3157" y="110"/>
                      </a:lnTo>
                      <a:lnTo>
                        <a:pt x="3161" y="110"/>
                      </a:lnTo>
                      <a:lnTo>
                        <a:pt x="3162" y="112"/>
                      </a:lnTo>
                      <a:lnTo>
                        <a:pt x="3164" y="114"/>
                      </a:lnTo>
                      <a:lnTo>
                        <a:pt x="3164" y="114"/>
                      </a:lnTo>
                      <a:lnTo>
                        <a:pt x="3168" y="114"/>
                      </a:lnTo>
                      <a:lnTo>
                        <a:pt x="3166" y="105"/>
                      </a:lnTo>
                      <a:lnTo>
                        <a:pt x="3159" y="105"/>
                      </a:lnTo>
                      <a:lnTo>
                        <a:pt x="3162" y="101"/>
                      </a:lnTo>
                      <a:lnTo>
                        <a:pt x="3168" y="98"/>
                      </a:lnTo>
                      <a:lnTo>
                        <a:pt x="3168" y="96"/>
                      </a:lnTo>
                      <a:lnTo>
                        <a:pt x="3166" y="96"/>
                      </a:lnTo>
                      <a:lnTo>
                        <a:pt x="3166" y="94"/>
                      </a:lnTo>
                      <a:lnTo>
                        <a:pt x="3162" y="93"/>
                      </a:lnTo>
                      <a:lnTo>
                        <a:pt x="3161" y="96"/>
                      </a:lnTo>
                      <a:lnTo>
                        <a:pt x="3159" y="98"/>
                      </a:lnTo>
                      <a:lnTo>
                        <a:pt x="3159" y="101"/>
                      </a:lnTo>
                      <a:lnTo>
                        <a:pt x="3157" y="101"/>
                      </a:lnTo>
                      <a:lnTo>
                        <a:pt x="3157" y="89"/>
                      </a:lnTo>
                      <a:lnTo>
                        <a:pt x="3159" y="89"/>
                      </a:lnTo>
                      <a:lnTo>
                        <a:pt x="3157" y="88"/>
                      </a:lnTo>
                      <a:lnTo>
                        <a:pt x="3157" y="88"/>
                      </a:lnTo>
                      <a:lnTo>
                        <a:pt x="3155" y="84"/>
                      </a:lnTo>
                      <a:lnTo>
                        <a:pt x="3157" y="84"/>
                      </a:lnTo>
                      <a:lnTo>
                        <a:pt x="3157" y="82"/>
                      </a:lnTo>
                      <a:lnTo>
                        <a:pt x="3159" y="82"/>
                      </a:lnTo>
                      <a:lnTo>
                        <a:pt x="3159" y="82"/>
                      </a:lnTo>
                      <a:lnTo>
                        <a:pt x="3157" y="81"/>
                      </a:lnTo>
                      <a:lnTo>
                        <a:pt x="3157" y="77"/>
                      </a:lnTo>
                      <a:lnTo>
                        <a:pt x="3154" y="77"/>
                      </a:lnTo>
                      <a:lnTo>
                        <a:pt x="3154" y="79"/>
                      </a:lnTo>
                      <a:lnTo>
                        <a:pt x="3154" y="81"/>
                      </a:lnTo>
                      <a:lnTo>
                        <a:pt x="3152" y="81"/>
                      </a:lnTo>
                      <a:lnTo>
                        <a:pt x="3150" y="81"/>
                      </a:lnTo>
                      <a:lnTo>
                        <a:pt x="3150" y="84"/>
                      </a:lnTo>
                      <a:lnTo>
                        <a:pt x="3150" y="84"/>
                      </a:lnTo>
                      <a:lnTo>
                        <a:pt x="3150" y="88"/>
                      </a:lnTo>
                      <a:lnTo>
                        <a:pt x="3148" y="88"/>
                      </a:lnTo>
                      <a:lnTo>
                        <a:pt x="3147" y="94"/>
                      </a:lnTo>
                      <a:lnTo>
                        <a:pt x="3147" y="94"/>
                      </a:lnTo>
                      <a:close/>
                      <a:moveTo>
                        <a:pt x="2787" y="84"/>
                      </a:moveTo>
                      <a:lnTo>
                        <a:pt x="2787" y="81"/>
                      </a:lnTo>
                      <a:lnTo>
                        <a:pt x="2784" y="81"/>
                      </a:lnTo>
                      <a:lnTo>
                        <a:pt x="2784" y="84"/>
                      </a:lnTo>
                      <a:lnTo>
                        <a:pt x="2785" y="84"/>
                      </a:lnTo>
                      <a:lnTo>
                        <a:pt x="2785" y="84"/>
                      </a:lnTo>
                      <a:lnTo>
                        <a:pt x="2787" y="84"/>
                      </a:lnTo>
                      <a:close/>
                      <a:moveTo>
                        <a:pt x="2794" y="88"/>
                      </a:moveTo>
                      <a:lnTo>
                        <a:pt x="2794" y="89"/>
                      </a:lnTo>
                      <a:lnTo>
                        <a:pt x="2796" y="91"/>
                      </a:lnTo>
                      <a:lnTo>
                        <a:pt x="2798" y="93"/>
                      </a:lnTo>
                      <a:lnTo>
                        <a:pt x="2799" y="93"/>
                      </a:lnTo>
                      <a:lnTo>
                        <a:pt x="2798" y="89"/>
                      </a:lnTo>
                      <a:lnTo>
                        <a:pt x="2796" y="88"/>
                      </a:lnTo>
                      <a:lnTo>
                        <a:pt x="2794" y="88"/>
                      </a:lnTo>
                      <a:close/>
                      <a:moveTo>
                        <a:pt x="2724" y="91"/>
                      </a:moveTo>
                      <a:lnTo>
                        <a:pt x="2724" y="89"/>
                      </a:lnTo>
                      <a:lnTo>
                        <a:pt x="2721" y="89"/>
                      </a:lnTo>
                      <a:lnTo>
                        <a:pt x="2721" y="89"/>
                      </a:lnTo>
                      <a:lnTo>
                        <a:pt x="2721" y="89"/>
                      </a:lnTo>
                      <a:lnTo>
                        <a:pt x="2721" y="93"/>
                      </a:lnTo>
                      <a:lnTo>
                        <a:pt x="2724" y="94"/>
                      </a:lnTo>
                      <a:lnTo>
                        <a:pt x="2724" y="96"/>
                      </a:lnTo>
                      <a:lnTo>
                        <a:pt x="2728" y="98"/>
                      </a:lnTo>
                      <a:lnTo>
                        <a:pt x="2728" y="100"/>
                      </a:lnTo>
                      <a:lnTo>
                        <a:pt x="2730" y="101"/>
                      </a:lnTo>
                      <a:lnTo>
                        <a:pt x="2730" y="103"/>
                      </a:lnTo>
                      <a:lnTo>
                        <a:pt x="2731" y="103"/>
                      </a:lnTo>
                      <a:lnTo>
                        <a:pt x="2731" y="96"/>
                      </a:lnTo>
                      <a:lnTo>
                        <a:pt x="2730" y="96"/>
                      </a:lnTo>
                      <a:lnTo>
                        <a:pt x="2728" y="94"/>
                      </a:lnTo>
                      <a:lnTo>
                        <a:pt x="2726" y="93"/>
                      </a:lnTo>
                      <a:lnTo>
                        <a:pt x="2724" y="91"/>
                      </a:lnTo>
                      <a:close/>
                      <a:moveTo>
                        <a:pt x="3035" y="136"/>
                      </a:moveTo>
                      <a:lnTo>
                        <a:pt x="3033" y="142"/>
                      </a:lnTo>
                      <a:lnTo>
                        <a:pt x="3033" y="142"/>
                      </a:lnTo>
                      <a:lnTo>
                        <a:pt x="3033" y="156"/>
                      </a:lnTo>
                      <a:lnTo>
                        <a:pt x="3032" y="156"/>
                      </a:lnTo>
                      <a:lnTo>
                        <a:pt x="3032" y="163"/>
                      </a:lnTo>
                      <a:lnTo>
                        <a:pt x="3030" y="163"/>
                      </a:lnTo>
                      <a:lnTo>
                        <a:pt x="3030" y="164"/>
                      </a:lnTo>
                      <a:lnTo>
                        <a:pt x="3028" y="164"/>
                      </a:lnTo>
                      <a:lnTo>
                        <a:pt x="3028" y="173"/>
                      </a:lnTo>
                      <a:lnTo>
                        <a:pt x="3028" y="173"/>
                      </a:lnTo>
                      <a:lnTo>
                        <a:pt x="3028" y="175"/>
                      </a:lnTo>
                      <a:lnTo>
                        <a:pt x="3028" y="177"/>
                      </a:lnTo>
                      <a:lnTo>
                        <a:pt x="3028" y="180"/>
                      </a:lnTo>
                      <a:lnTo>
                        <a:pt x="3028" y="184"/>
                      </a:lnTo>
                      <a:lnTo>
                        <a:pt x="3033" y="184"/>
                      </a:lnTo>
                      <a:lnTo>
                        <a:pt x="3037" y="184"/>
                      </a:lnTo>
                      <a:lnTo>
                        <a:pt x="3035" y="189"/>
                      </a:lnTo>
                      <a:lnTo>
                        <a:pt x="3037" y="189"/>
                      </a:lnTo>
                      <a:lnTo>
                        <a:pt x="3037" y="194"/>
                      </a:lnTo>
                      <a:lnTo>
                        <a:pt x="3035" y="196"/>
                      </a:lnTo>
                      <a:lnTo>
                        <a:pt x="3035" y="197"/>
                      </a:lnTo>
                      <a:lnTo>
                        <a:pt x="3033" y="197"/>
                      </a:lnTo>
                      <a:lnTo>
                        <a:pt x="3033" y="199"/>
                      </a:lnTo>
                      <a:lnTo>
                        <a:pt x="3033" y="199"/>
                      </a:lnTo>
                      <a:lnTo>
                        <a:pt x="3033" y="201"/>
                      </a:lnTo>
                      <a:lnTo>
                        <a:pt x="3032" y="201"/>
                      </a:lnTo>
                      <a:lnTo>
                        <a:pt x="3032" y="208"/>
                      </a:lnTo>
                      <a:lnTo>
                        <a:pt x="3032" y="213"/>
                      </a:lnTo>
                      <a:lnTo>
                        <a:pt x="3033" y="218"/>
                      </a:lnTo>
                      <a:lnTo>
                        <a:pt x="3039" y="218"/>
                      </a:lnTo>
                      <a:lnTo>
                        <a:pt x="3039" y="217"/>
                      </a:lnTo>
                      <a:lnTo>
                        <a:pt x="3045" y="217"/>
                      </a:lnTo>
                      <a:lnTo>
                        <a:pt x="3049" y="217"/>
                      </a:lnTo>
                      <a:lnTo>
                        <a:pt x="3049" y="210"/>
                      </a:lnTo>
                      <a:lnTo>
                        <a:pt x="3049" y="210"/>
                      </a:lnTo>
                      <a:lnTo>
                        <a:pt x="3047" y="210"/>
                      </a:lnTo>
                      <a:lnTo>
                        <a:pt x="3047" y="208"/>
                      </a:lnTo>
                      <a:lnTo>
                        <a:pt x="3049" y="208"/>
                      </a:lnTo>
                      <a:lnTo>
                        <a:pt x="3049" y="206"/>
                      </a:lnTo>
                      <a:lnTo>
                        <a:pt x="3051" y="204"/>
                      </a:lnTo>
                      <a:lnTo>
                        <a:pt x="3051" y="203"/>
                      </a:lnTo>
                      <a:lnTo>
                        <a:pt x="3049" y="201"/>
                      </a:lnTo>
                      <a:lnTo>
                        <a:pt x="3049" y="197"/>
                      </a:lnTo>
                      <a:lnTo>
                        <a:pt x="3047" y="196"/>
                      </a:lnTo>
                      <a:lnTo>
                        <a:pt x="3047" y="194"/>
                      </a:lnTo>
                      <a:lnTo>
                        <a:pt x="3051" y="190"/>
                      </a:lnTo>
                      <a:lnTo>
                        <a:pt x="3051" y="178"/>
                      </a:lnTo>
                      <a:lnTo>
                        <a:pt x="3052" y="178"/>
                      </a:lnTo>
                      <a:lnTo>
                        <a:pt x="3054" y="177"/>
                      </a:lnTo>
                      <a:lnTo>
                        <a:pt x="3059" y="177"/>
                      </a:lnTo>
                      <a:lnTo>
                        <a:pt x="3059" y="177"/>
                      </a:lnTo>
                      <a:lnTo>
                        <a:pt x="3061" y="180"/>
                      </a:lnTo>
                      <a:lnTo>
                        <a:pt x="3061" y="184"/>
                      </a:lnTo>
                      <a:lnTo>
                        <a:pt x="3061" y="187"/>
                      </a:lnTo>
                      <a:lnTo>
                        <a:pt x="3061" y="190"/>
                      </a:lnTo>
                      <a:lnTo>
                        <a:pt x="3063" y="190"/>
                      </a:lnTo>
                      <a:lnTo>
                        <a:pt x="3063" y="192"/>
                      </a:lnTo>
                      <a:lnTo>
                        <a:pt x="3065" y="194"/>
                      </a:lnTo>
                      <a:lnTo>
                        <a:pt x="3065" y="197"/>
                      </a:lnTo>
                      <a:lnTo>
                        <a:pt x="3066" y="197"/>
                      </a:lnTo>
                      <a:lnTo>
                        <a:pt x="3066" y="199"/>
                      </a:lnTo>
                      <a:lnTo>
                        <a:pt x="3066" y="203"/>
                      </a:lnTo>
                      <a:lnTo>
                        <a:pt x="3066" y="206"/>
                      </a:lnTo>
                      <a:lnTo>
                        <a:pt x="3066" y="208"/>
                      </a:lnTo>
                      <a:lnTo>
                        <a:pt x="3066" y="210"/>
                      </a:lnTo>
                      <a:lnTo>
                        <a:pt x="3070" y="210"/>
                      </a:lnTo>
                      <a:lnTo>
                        <a:pt x="3070" y="210"/>
                      </a:lnTo>
                      <a:lnTo>
                        <a:pt x="3073" y="210"/>
                      </a:lnTo>
                      <a:lnTo>
                        <a:pt x="3073" y="210"/>
                      </a:lnTo>
                      <a:lnTo>
                        <a:pt x="3075" y="210"/>
                      </a:lnTo>
                      <a:lnTo>
                        <a:pt x="3077" y="208"/>
                      </a:lnTo>
                      <a:lnTo>
                        <a:pt x="3075" y="201"/>
                      </a:lnTo>
                      <a:lnTo>
                        <a:pt x="3079" y="201"/>
                      </a:lnTo>
                      <a:lnTo>
                        <a:pt x="3082" y="201"/>
                      </a:lnTo>
                      <a:lnTo>
                        <a:pt x="3086" y="201"/>
                      </a:lnTo>
                      <a:lnTo>
                        <a:pt x="3087" y="201"/>
                      </a:lnTo>
                      <a:lnTo>
                        <a:pt x="3087" y="199"/>
                      </a:lnTo>
                      <a:lnTo>
                        <a:pt x="3087" y="199"/>
                      </a:lnTo>
                      <a:lnTo>
                        <a:pt x="3087" y="196"/>
                      </a:lnTo>
                      <a:lnTo>
                        <a:pt x="3086" y="196"/>
                      </a:lnTo>
                      <a:lnTo>
                        <a:pt x="3086" y="196"/>
                      </a:lnTo>
                      <a:lnTo>
                        <a:pt x="3084" y="194"/>
                      </a:lnTo>
                      <a:lnTo>
                        <a:pt x="3084" y="194"/>
                      </a:lnTo>
                      <a:lnTo>
                        <a:pt x="3084" y="192"/>
                      </a:lnTo>
                      <a:lnTo>
                        <a:pt x="3082" y="192"/>
                      </a:lnTo>
                      <a:lnTo>
                        <a:pt x="3080" y="189"/>
                      </a:lnTo>
                      <a:lnTo>
                        <a:pt x="3079" y="185"/>
                      </a:lnTo>
                      <a:lnTo>
                        <a:pt x="3079" y="185"/>
                      </a:lnTo>
                      <a:lnTo>
                        <a:pt x="3079" y="182"/>
                      </a:lnTo>
                      <a:lnTo>
                        <a:pt x="3080" y="180"/>
                      </a:lnTo>
                      <a:lnTo>
                        <a:pt x="3079" y="180"/>
                      </a:lnTo>
                      <a:lnTo>
                        <a:pt x="3079" y="177"/>
                      </a:lnTo>
                      <a:lnTo>
                        <a:pt x="3072" y="175"/>
                      </a:lnTo>
                      <a:lnTo>
                        <a:pt x="3072" y="173"/>
                      </a:lnTo>
                      <a:lnTo>
                        <a:pt x="3072" y="171"/>
                      </a:lnTo>
                      <a:lnTo>
                        <a:pt x="3070" y="168"/>
                      </a:lnTo>
                      <a:lnTo>
                        <a:pt x="3070" y="164"/>
                      </a:lnTo>
                      <a:lnTo>
                        <a:pt x="3066" y="163"/>
                      </a:lnTo>
                      <a:lnTo>
                        <a:pt x="3063" y="163"/>
                      </a:lnTo>
                      <a:lnTo>
                        <a:pt x="3061" y="161"/>
                      </a:lnTo>
                      <a:lnTo>
                        <a:pt x="3059" y="159"/>
                      </a:lnTo>
                      <a:lnTo>
                        <a:pt x="3059" y="159"/>
                      </a:lnTo>
                      <a:lnTo>
                        <a:pt x="3059" y="157"/>
                      </a:lnTo>
                      <a:lnTo>
                        <a:pt x="3061" y="157"/>
                      </a:lnTo>
                      <a:lnTo>
                        <a:pt x="3061" y="156"/>
                      </a:lnTo>
                      <a:lnTo>
                        <a:pt x="3066" y="157"/>
                      </a:lnTo>
                      <a:lnTo>
                        <a:pt x="3066" y="156"/>
                      </a:lnTo>
                      <a:lnTo>
                        <a:pt x="3070" y="156"/>
                      </a:lnTo>
                      <a:lnTo>
                        <a:pt x="3070" y="156"/>
                      </a:lnTo>
                      <a:lnTo>
                        <a:pt x="3075" y="152"/>
                      </a:lnTo>
                      <a:lnTo>
                        <a:pt x="3075" y="152"/>
                      </a:lnTo>
                      <a:lnTo>
                        <a:pt x="3079" y="152"/>
                      </a:lnTo>
                      <a:lnTo>
                        <a:pt x="3079" y="149"/>
                      </a:lnTo>
                      <a:lnTo>
                        <a:pt x="3080" y="149"/>
                      </a:lnTo>
                      <a:lnTo>
                        <a:pt x="3080" y="147"/>
                      </a:lnTo>
                      <a:lnTo>
                        <a:pt x="3082" y="145"/>
                      </a:lnTo>
                      <a:lnTo>
                        <a:pt x="3084" y="143"/>
                      </a:lnTo>
                      <a:lnTo>
                        <a:pt x="3086" y="143"/>
                      </a:lnTo>
                      <a:lnTo>
                        <a:pt x="3087" y="142"/>
                      </a:lnTo>
                      <a:lnTo>
                        <a:pt x="3089" y="143"/>
                      </a:lnTo>
                      <a:lnTo>
                        <a:pt x="3091" y="136"/>
                      </a:lnTo>
                      <a:lnTo>
                        <a:pt x="3073" y="138"/>
                      </a:lnTo>
                      <a:lnTo>
                        <a:pt x="3070" y="136"/>
                      </a:lnTo>
                      <a:lnTo>
                        <a:pt x="3065" y="135"/>
                      </a:lnTo>
                      <a:lnTo>
                        <a:pt x="3065" y="138"/>
                      </a:lnTo>
                      <a:lnTo>
                        <a:pt x="3063" y="140"/>
                      </a:lnTo>
                      <a:lnTo>
                        <a:pt x="3061" y="142"/>
                      </a:lnTo>
                      <a:lnTo>
                        <a:pt x="3059" y="142"/>
                      </a:lnTo>
                      <a:lnTo>
                        <a:pt x="3059" y="142"/>
                      </a:lnTo>
                      <a:lnTo>
                        <a:pt x="3058" y="142"/>
                      </a:lnTo>
                      <a:lnTo>
                        <a:pt x="3058" y="140"/>
                      </a:lnTo>
                      <a:lnTo>
                        <a:pt x="3056" y="136"/>
                      </a:lnTo>
                      <a:lnTo>
                        <a:pt x="3052" y="136"/>
                      </a:lnTo>
                      <a:lnTo>
                        <a:pt x="3052" y="135"/>
                      </a:lnTo>
                      <a:lnTo>
                        <a:pt x="3049" y="135"/>
                      </a:lnTo>
                      <a:lnTo>
                        <a:pt x="3049" y="128"/>
                      </a:lnTo>
                      <a:lnTo>
                        <a:pt x="3049" y="122"/>
                      </a:lnTo>
                      <a:lnTo>
                        <a:pt x="3049" y="117"/>
                      </a:lnTo>
                      <a:lnTo>
                        <a:pt x="3051" y="112"/>
                      </a:lnTo>
                      <a:lnTo>
                        <a:pt x="3052" y="112"/>
                      </a:lnTo>
                      <a:lnTo>
                        <a:pt x="3054" y="114"/>
                      </a:lnTo>
                      <a:lnTo>
                        <a:pt x="3054" y="114"/>
                      </a:lnTo>
                      <a:lnTo>
                        <a:pt x="3054" y="112"/>
                      </a:lnTo>
                      <a:lnTo>
                        <a:pt x="3061" y="112"/>
                      </a:lnTo>
                      <a:lnTo>
                        <a:pt x="3061" y="112"/>
                      </a:lnTo>
                      <a:lnTo>
                        <a:pt x="3063" y="110"/>
                      </a:lnTo>
                      <a:lnTo>
                        <a:pt x="3063" y="110"/>
                      </a:lnTo>
                      <a:lnTo>
                        <a:pt x="3063" y="112"/>
                      </a:lnTo>
                      <a:lnTo>
                        <a:pt x="3070" y="114"/>
                      </a:lnTo>
                      <a:lnTo>
                        <a:pt x="3070" y="112"/>
                      </a:lnTo>
                      <a:lnTo>
                        <a:pt x="3084" y="112"/>
                      </a:lnTo>
                      <a:lnTo>
                        <a:pt x="3084" y="114"/>
                      </a:lnTo>
                      <a:lnTo>
                        <a:pt x="3087" y="114"/>
                      </a:lnTo>
                      <a:lnTo>
                        <a:pt x="3087" y="114"/>
                      </a:lnTo>
                      <a:lnTo>
                        <a:pt x="3091" y="114"/>
                      </a:lnTo>
                      <a:lnTo>
                        <a:pt x="3091" y="115"/>
                      </a:lnTo>
                      <a:lnTo>
                        <a:pt x="3093" y="115"/>
                      </a:lnTo>
                      <a:lnTo>
                        <a:pt x="3093" y="115"/>
                      </a:lnTo>
                      <a:lnTo>
                        <a:pt x="3093" y="114"/>
                      </a:lnTo>
                      <a:lnTo>
                        <a:pt x="3101" y="115"/>
                      </a:lnTo>
                      <a:lnTo>
                        <a:pt x="3101" y="114"/>
                      </a:lnTo>
                      <a:lnTo>
                        <a:pt x="3107" y="112"/>
                      </a:lnTo>
                      <a:lnTo>
                        <a:pt x="3108" y="107"/>
                      </a:lnTo>
                      <a:lnTo>
                        <a:pt x="3112" y="103"/>
                      </a:lnTo>
                      <a:lnTo>
                        <a:pt x="3115" y="100"/>
                      </a:lnTo>
                      <a:lnTo>
                        <a:pt x="3115" y="96"/>
                      </a:lnTo>
                      <a:lnTo>
                        <a:pt x="3117" y="93"/>
                      </a:lnTo>
                      <a:lnTo>
                        <a:pt x="3115" y="91"/>
                      </a:lnTo>
                      <a:lnTo>
                        <a:pt x="3115" y="91"/>
                      </a:lnTo>
                      <a:lnTo>
                        <a:pt x="3114" y="89"/>
                      </a:lnTo>
                      <a:lnTo>
                        <a:pt x="3112" y="89"/>
                      </a:lnTo>
                      <a:lnTo>
                        <a:pt x="3110" y="94"/>
                      </a:lnTo>
                      <a:lnTo>
                        <a:pt x="3105" y="96"/>
                      </a:lnTo>
                      <a:lnTo>
                        <a:pt x="3105" y="98"/>
                      </a:lnTo>
                      <a:lnTo>
                        <a:pt x="3103" y="100"/>
                      </a:lnTo>
                      <a:lnTo>
                        <a:pt x="3103" y="101"/>
                      </a:lnTo>
                      <a:lnTo>
                        <a:pt x="3100" y="101"/>
                      </a:lnTo>
                      <a:lnTo>
                        <a:pt x="3100" y="101"/>
                      </a:lnTo>
                      <a:lnTo>
                        <a:pt x="3096" y="101"/>
                      </a:lnTo>
                      <a:lnTo>
                        <a:pt x="3096" y="103"/>
                      </a:lnTo>
                      <a:lnTo>
                        <a:pt x="3084" y="103"/>
                      </a:lnTo>
                      <a:lnTo>
                        <a:pt x="3079" y="105"/>
                      </a:lnTo>
                      <a:lnTo>
                        <a:pt x="3079" y="103"/>
                      </a:lnTo>
                      <a:lnTo>
                        <a:pt x="3068" y="103"/>
                      </a:lnTo>
                      <a:lnTo>
                        <a:pt x="3066" y="101"/>
                      </a:lnTo>
                      <a:lnTo>
                        <a:pt x="3063" y="101"/>
                      </a:lnTo>
                      <a:lnTo>
                        <a:pt x="3063" y="101"/>
                      </a:lnTo>
                      <a:lnTo>
                        <a:pt x="3063" y="100"/>
                      </a:lnTo>
                      <a:lnTo>
                        <a:pt x="3063" y="98"/>
                      </a:lnTo>
                      <a:lnTo>
                        <a:pt x="3058" y="98"/>
                      </a:lnTo>
                      <a:lnTo>
                        <a:pt x="3054" y="100"/>
                      </a:lnTo>
                      <a:lnTo>
                        <a:pt x="3051" y="100"/>
                      </a:lnTo>
                      <a:lnTo>
                        <a:pt x="3049" y="101"/>
                      </a:lnTo>
                      <a:lnTo>
                        <a:pt x="3049" y="103"/>
                      </a:lnTo>
                      <a:lnTo>
                        <a:pt x="3045" y="101"/>
                      </a:lnTo>
                      <a:lnTo>
                        <a:pt x="3044" y="105"/>
                      </a:lnTo>
                      <a:lnTo>
                        <a:pt x="3040" y="108"/>
                      </a:lnTo>
                      <a:lnTo>
                        <a:pt x="3039" y="110"/>
                      </a:lnTo>
                      <a:lnTo>
                        <a:pt x="3039" y="110"/>
                      </a:lnTo>
                      <a:lnTo>
                        <a:pt x="3039" y="115"/>
                      </a:lnTo>
                      <a:lnTo>
                        <a:pt x="3039" y="115"/>
                      </a:lnTo>
                      <a:lnTo>
                        <a:pt x="3039" y="117"/>
                      </a:lnTo>
                      <a:lnTo>
                        <a:pt x="3039" y="119"/>
                      </a:lnTo>
                      <a:lnTo>
                        <a:pt x="3039" y="119"/>
                      </a:lnTo>
                      <a:lnTo>
                        <a:pt x="3039" y="122"/>
                      </a:lnTo>
                      <a:lnTo>
                        <a:pt x="3039" y="124"/>
                      </a:lnTo>
                      <a:lnTo>
                        <a:pt x="3040" y="128"/>
                      </a:lnTo>
                      <a:lnTo>
                        <a:pt x="3040" y="131"/>
                      </a:lnTo>
                      <a:lnTo>
                        <a:pt x="3039" y="133"/>
                      </a:lnTo>
                      <a:lnTo>
                        <a:pt x="3039" y="135"/>
                      </a:lnTo>
                      <a:lnTo>
                        <a:pt x="3037" y="136"/>
                      </a:lnTo>
                      <a:lnTo>
                        <a:pt x="3035" y="136"/>
                      </a:lnTo>
                      <a:close/>
                      <a:moveTo>
                        <a:pt x="2799" y="100"/>
                      </a:moveTo>
                      <a:lnTo>
                        <a:pt x="2798" y="96"/>
                      </a:lnTo>
                      <a:lnTo>
                        <a:pt x="2798" y="94"/>
                      </a:lnTo>
                      <a:lnTo>
                        <a:pt x="2794" y="94"/>
                      </a:lnTo>
                      <a:lnTo>
                        <a:pt x="2794" y="98"/>
                      </a:lnTo>
                      <a:lnTo>
                        <a:pt x="2796" y="98"/>
                      </a:lnTo>
                      <a:lnTo>
                        <a:pt x="2796" y="100"/>
                      </a:lnTo>
                      <a:lnTo>
                        <a:pt x="2799" y="100"/>
                      </a:lnTo>
                      <a:close/>
                      <a:moveTo>
                        <a:pt x="2824" y="94"/>
                      </a:moveTo>
                      <a:lnTo>
                        <a:pt x="2824" y="96"/>
                      </a:lnTo>
                      <a:lnTo>
                        <a:pt x="2826" y="96"/>
                      </a:lnTo>
                      <a:lnTo>
                        <a:pt x="2826" y="94"/>
                      </a:lnTo>
                      <a:lnTo>
                        <a:pt x="2824" y="94"/>
                      </a:lnTo>
                      <a:close/>
                      <a:moveTo>
                        <a:pt x="626" y="115"/>
                      </a:moveTo>
                      <a:lnTo>
                        <a:pt x="625" y="114"/>
                      </a:lnTo>
                      <a:lnTo>
                        <a:pt x="625" y="112"/>
                      </a:lnTo>
                      <a:lnTo>
                        <a:pt x="623" y="110"/>
                      </a:lnTo>
                      <a:lnTo>
                        <a:pt x="618" y="112"/>
                      </a:lnTo>
                      <a:lnTo>
                        <a:pt x="618" y="114"/>
                      </a:lnTo>
                      <a:lnTo>
                        <a:pt x="616" y="114"/>
                      </a:lnTo>
                      <a:lnTo>
                        <a:pt x="616" y="114"/>
                      </a:lnTo>
                      <a:lnTo>
                        <a:pt x="614" y="115"/>
                      </a:lnTo>
                      <a:lnTo>
                        <a:pt x="616" y="115"/>
                      </a:lnTo>
                      <a:lnTo>
                        <a:pt x="616" y="117"/>
                      </a:lnTo>
                      <a:lnTo>
                        <a:pt x="607" y="121"/>
                      </a:lnTo>
                      <a:lnTo>
                        <a:pt x="605" y="126"/>
                      </a:lnTo>
                      <a:lnTo>
                        <a:pt x="604" y="128"/>
                      </a:lnTo>
                      <a:lnTo>
                        <a:pt x="604" y="128"/>
                      </a:lnTo>
                      <a:lnTo>
                        <a:pt x="602" y="129"/>
                      </a:lnTo>
                      <a:lnTo>
                        <a:pt x="602" y="135"/>
                      </a:lnTo>
                      <a:lnTo>
                        <a:pt x="602" y="140"/>
                      </a:lnTo>
                      <a:lnTo>
                        <a:pt x="604" y="143"/>
                      </a:lnTo>
                      <a:lnTo>
                        <a:pt x="605" y="143"/>
                      </a:lnTo>
                      <a:lnTo>
                        <a:pt x="609" y="147"/>
                      </a:lnTo>
                      <a:lnTo>
                        <a:pt x="612" y="147"/>
                      </a:lnTo>
                      <a:lnTo>
                        <a:pt x="612" y="145"/>
                      </a:lnTo>
                      <a:lnTo>
                        <a:pt x="623" y="147"/>
                      </a:lnTo>
                      <a:lnTo>
                        <a:pt x="625" y="143"/>
                      </a:lnTo>
                      <a:lnTo>
                        <a:pt x="630" y="143"/>
                      </a:lnTo>
                      <a:lnTo>
                        <a:pt x="630" y="142"/>
                      </a:lnTo>
                      <a:lnTo>
                        <a:pt x="630" y="140"/>
                      </a:lnTo>
                      <a:lnTo>
                        <a:pt x="633" y="140"/>
                      </a:lnTo>
                      <a:lnTo>
                        <a:pt x="633" y="135"/>
                      </a:lnTo>
                      <a:lnTo>
                        <a:pt x="635" y="133"/>
                      </a:lnTo>
                      <a:lnTo>
                        <a:pt x="637" y="129"/>
                      </a:lnTo>
                      <a:lnTo>
                        <a:pt x="635" y="128"/>
                      </a:lnTo>
                      <a:lnTo>
                        <a:pt x="635" y="126"/>
                      </a:lnTo>
                      <a:lnTo>
                        <a:pt x="635" y="124"/>
                      </a:lnTo>
                      <a:lnTo>
                        <a:pt x="635" y="119"/>
                      </a:lnTo>
                      <a:lnTo>
                        <a:pt x="635" y="119"/>
                      </a:lnTo>
                      <a:lnTo>
                        <a:pt x="635" y="117"/>
                      </a:lnTo>
                      <a:lnTo>
                        <a:pt x="628" y="119"/>
                      </a:lnTo>
                      <a:lnTo>
                        <a:pt x="626" y="119"/>
                      </a:lnTo>
                      <a:lnTo>
                        <a:pt x="626" y="117"/>
                      </a:lnTo>
                      <a:lnTo>
                        <a:pt x="623" y="117"/>
                      </a:lnTo>
                      <a:lnTo>
                        <a:pt x="625" y="117"/>
                      </a:lnTo>
                      <a:lnTo>
                        <a:pt x="625" y="115"/>
                      </a:lnTo>
                      <a:lnTo>
                        <a:pt x="626" y="115"/>
                      </a:lnTo>
                      <a:close/>
                      <a:moveTo>
                        <a:pt x="8" y="129"/>
                      </a:moveTo>
                      <a:lnTo>
                        <a:pt x="8" y="126"/>
                      </a:lnTo>
                      <a:lnTo>
                        <a:pt x="5" y="124"/>
                      </a:lnTo>
                      <a:lnTo>
                        <a:pt x="3" y="115"/>
                      </a:lnTo>
                      <a:lnTo>
                        <a:pt x="0" y="115"/>
                      </a:lnTo>
                      <a:lnTo>
                        <a:pt x="0" y="117"/>
                      </a:lnTo>
                      <a:lnTo>
                        <a:pt x="3" y="117"/>
                      </a:lnTo>
                      <a:lnTo>
                        <a:pt x="3" y="129"/>
                      </a:lnTo>
                      <a:lnTo>
                        <a:pt x="5" y="129"/>
                      </a:lnTo>
                      <a:lnTo>
                        <a:pt x="5" y="131"/>
                      </a:lnTo>
                      <a:lnTo>
                        <a:pt x="3" y="131"/>
                      </a:lnTo>
                      <a:lnTo>
                        <a:pt x="1" y="133"/>
                      </a:lnTo>
                      <a:lnTo>
                        <a:pt x="0" y="135"/>
                      </a:lnTo>
                      <a:lnTo>
                        <a:pt x="0" y="135"/>
                      </a:lnTo>
                      <a:lnTo>
                        <a:pt x="0" y="135"/>
                      </a:lnTo>
                      <a:lnTo>
                        <a:pt x="0" y="135"/>
                      </a:lnTo>
                      <a:lnTo>
                        <a:pt x="3" y="136"/>
                      </a:lnTo>
                      <a:lnTo>
                        <a:pt x="5" y="135"/>
                      </a:lnTo>
                      <a:lnTo>
                        <a:pt x="8" y="133"/>
                      </a:lnTo>
                      <a:lnTo>
                        <a:pt x="10" y="131"/>
                      </a:lnTo>
                      <a:lnTo>
                        <a:pt x="12" y="131"/>
                      </a:lnTo>
                      <a:lnTo>
                        <a:pt x="12" y="131"/>
                      </a:lnTo>
                      <a:lnTo>
                        <a:pt x="10" y="129"/>
                      </a:lnTo>
                      <a:lnTo>
                        <a:pt x="10" y="129"/>
                      </a:lnTo>
                      <a:lnTo>
                        <a:pt x="8" y="129"/>
                      </a:lnTo>
                      <a:close/>
                      <a:moveTo>
                        <a:pt x="3204" y="126"/>
                      </a:moveTo>
                      <a:lnTo>
                        <a:pt x="3204" y="124"/>
                      </a:lnTo>
                      <a:lnTo>
                        <a:pt x="3203" y="124"/>
                      </a:lnTo>
                      <a:lnTo>
                        <a:pt x="3201" y="124"/>
                      </a:lnTo>
                      <a:lnTo>
                        <a:pt x="3201" y="122"/>
                      </a:lnTo>
                      <a:lnTo>
                        <a:pt x="3196" y="122"/>
                      </a:lnTo>
                      <a:lnTo>
                        <a:pt x="3196" y="121"/>
                      </a:lnTo>
                      <a:lnTo>
                        <a:pt x="3192" y="122"/>
                      </a:lnTo>
                      <a:lnTo>
                        <a:pt x="3192" y="122"/>
                      </a:lnTo>
                      <a:lnTo>
                        <a:pt x="3187" y="122"/>
                      </a:lnTo>
                      <a:lnTo>
                        <a:pt x="3187" y="124"/>
                      </a:lnTo>
                      <a:lnTo>
                        <a:pt x="3187" y="124"/>
                      </a:lnTo>
                      <a:lnTo>
                        <a:pt x="3187" y="126"/>
                      </a:lnTo>
                      <a:lnTo>
                        <a:pt x="3189" y="126"/>
                      </a:lnTo>
                      <a:lnTo>
                        <a:pt x="3189" y="126"/>
                      </a:lnTo>
                      <a:lnTo>
                        <a:pt x="3190" y="126"/>
                      </a:lnTo>
                      <a:lnTo>
                        <a:pt x="3192" y="126"/>
                      </a:lnTo>
                      <a:lnTo>
                        <a:pt x="3192" y="128"/>
                      </a:lnTo>
                      <a:lnTo>
                        <a:pt x="3196" y="128"/>
                      </a:lnTo>
                      <a:lnTo>
                        <a:pt x="3199" y="128"/>
                      </a:lnTo>
                      <a:lnTo>
                        <a:pt x="3203" y="128"/>
                      </a:lnTo>
                      <a:lnTo>
                        <a:pt x="3204" y="126"/>
                      </a:lnTo>
                      <a:close/>
                      <a:moveTo>
                        <a:pt x="14" y="124"/>
                      </a:moveTo>
                      <a:lnTo>
                        <a:pt x="14" y="122"/>
                      </a:lnTo>
                      <a:lnTo>
                        <a:pt x="14" y="122"/>
                      </a:lnTo>
                      <a:lnTo>
                        <a:pt x="14" y="122"/>
                      </a:lnTo>
                      <a:lnTo>
                        <a:pt x="14" y="122"/>
                      </a:lnTo>
                      <a:lnTo>
                        <a:pt x="12" y="122"/>
                      </a:lnTo>
                      <a:lnTo>
                        <a:pt x="12" y="122"/>
                      </a:lnTo>
                      <a:lnTo>
                        <a:pt x="12" y="124"/>
                      </a:lnTo>
                      <a:lnTo>
                        <a:pt x="14" y="124"/>
                      </a:lnTo>
                      <a:close/>
                      <a:moveTo>
                        <a:pt x="593" y="124"/>
                      </a:moveTo>
                      <a:lnTo>
                        <a:pt x="595" y="124"/>
                      </a:lnTo>
                      <a:lnTo>
                        <a:pt x="595" y="124"/>
                      </a:lnTo>
                      <a:lnTo>
                        <a:pt x="595" y="122"/>
                      </a:lnTo>
                      <a:lnTo>
                        <a:pt x="593" y="122"/>
                      </a:lnTo>
                      <a:lnTo>
                        <a:pt x="591" y="126"/>
                      </a:lnTo>
                      <a:lnTo>
                        <a:pt x="593" y="126"/>
                      </a:lnTo>
                      <a:lnTo>
                        <a:pt x="593" y="124"/>
                      </a:lnTo>
                      <a:lnTo>
                        <a:pt x="593" y="124"/>
                      </a:lnTo>
                      <a:close/>
                      <a:moveTo>
                        <a:pt x="2815" y="129"/>
                      </a:moveTo>
                      <a:lnTo>
                        <a:pt x="2815" y="128"/>
                      </a:lnTo>
                      <a:lnTo>
                        <a:pt x="2817" y="128"/>
                      </a:lnTo>
                      <a:lnTo>
                        <a:pt x="2817" y="126"/>
                      </a:lnTo>
                      <a:lnTo>
                        <a:pt x="2815" y="126"/>
                      </a:lnTo>
                      <a:lnTo>
                        <a:pt x="2815" y="129"/>
                      </a:lnTo>
                      <a:lnTo>
                        <a:pt x="2815" y="129"/>
                      </a:lnTo>
                      <a:close/>
                      <a:moveTo>
                        <a:pt x="3154" y="131"/>
                      </a:moveTo>
                      <a:lnTo>
                        <a:pt x="3150" y="131"/>
                      </a:lnTo>
                      <a:lnTo>
                        <a:pt x="3150" y="129"/>
                      </a:lnTo>
                      <a:lnTo>
                        <a:pt x="3150" y="128"/>
                      </a:lnTo>
                      <a:lnTo>
                        <a:pt x="3148" y="128"/>
                      </a:lnTo>
                      <a:lnTo>
                        <a:pt x="3148" y="135"/>
                      </a:lnTo>
                      <a:lnTo>
                        <a:pt x="3154" y="135"/>
                      </a:lnTo>
                      <a:lnTo>
                        <a:pt x="3154" y="131"/>
                      </a:lnTo>
                      <a:close/>
                      <a:moveTo>
                        <a:pt x="597" y="131"/>
                      </a:moveTo>
                      <a:lnTo>
                        <a:pt x="597" y="131"/>
                      </a:lnTo>
                      <a:lnTo>
                        <a:pt x="597" y="129"/>
                      </a:lnTo>
                      <a:lnTo>
                        <a:pt x="597" y="129"/>
                      </a:lnTo>
                      <a:lnTo>
                        <a:pt x="597" y="129"/>
                      </a:lnTo>
                      <a:lnTo>
                        <a:pt x="597" y="131"/>
                      </a:lnTo>
                      <a:close/>
                      <a:moveTo>
                        <a:pt x="3409" y="213"/>
                      </a:moveTo>
                      <a:lnTo>
                        <a:pt x="3409" y="213"/>
                      </a:lnTo>
                      <a:lnTo>
                        <a:pt x="3409" y="213"/>
                      </a:lnTo>
                      <a:lnTo>
                        <a:pt x="3409" y="211"/>
                      </a:lnTo>
                      <a:lnTo>
                        <a:pt x="3409" y="211"/>
                      </a:lnTo>
                      <a:lnTo>
                        <a:pt x="3405" y="204"/>
                      </a:lnTo>
                      <a:lnTo>
                        <a:pt x="3403" y="204"/>
                      </a:lnTo>
                      <a:lnTo>
                        <a:pt x="3403" y="201"/>
                      </a:lnTo>
                      <a:lnTo>
                        <a:pt x="3402" y="201"/>
                      </a:lnTo>
                      <a:lnTo>
                        <a:pt x="3400" y="197"/>
                      </a:lnTo>
                      <a:lnTo>
                        <a:pt x="3393" y="197"/>
                      </a:lnTo>
                      <a:lnTo>
                        <a:pt x="3389" y="192"/>
                      </a:lnTo>
                      <a:lnTo>
                        <a:pt x="3388" y="192"/>
                      </a:lnTo>
                      <a:lnTo>
                        <a:pt x="3388" y="189"/>
                      </a:lnTo>
                      <a:lnTo>
                        <a:pt x="3381" y="189"/>
                      </a:lnTo>
                      <a:lnTo>
                        <a:pt x="3379" y="185"/>
                      </a:lnTo>
                      <a:lnTo>
                        <a:pt x="3375" y="185"/>
                      </a:lnTo>
                      <a:lnTo>
                        <a:pt x="3375" y="185"/>
                      </a:lnTo>
                      <a:lnTo>
                        <a:pt x="3370" y="185"/>
                      </a:lnTo>
                      <a:lnTo>
                        <a:pt x="3368" y="184"/>
                      </a:lnTo>
                      <a:lnTo>
                        <a:pt x="3367" y="184"/>
                      </a:lnTo>
                      <a:lnTo>
                        <a:pt x="3367" y="182"/>
                      </a:lnTo>
                      <a:lnTo>
                        <a:pt x="3361" y="182"/>
                      </a:lnTo>
                      <a:lnTo>
                        <a:pt x="3361" y="180"/>
                      </a:lnTo>
                      <a:lnTo>
                        <a:pt x="3360" y="180"/>
                      </a:lnTo>
                      <a:lnTo>
                        <a:pt x="3360" y="180"/>
                      </a:lnTo>
                      <a:lnTo>
                        <a:pt x="3353" y="178"/>
                      </a:lnTo>
                      <a:lnTo>
                        <a:pt x="3351" y="177"/>
                      </a:lnTo>
                      <a:lnTo>
                        <a:pt x="3347" y="175"/>
                      </a:lnTo>
                      <a:lnTo>
                        <a:pt x="3344" y="173"/>
                      </a:lnTo>
                      <a:lnTo>
                        <a:pt x="3344" y="171"/>
                      </a:lnTo>
                      <a:lnTo>
                        <a:pt x="3342" y="171"/>
                      </a:lnTo>
                      <a:lnTo>
                        <a:pt x="3342" y="168"/>
                      </a:lnTo>
                      <a:lnTo>
                        <a:pt x="3337" y="170"/>
                      </a:lnTo>
                      <a:lnTo>
                        <a:pt x="3337" y="168"/>
                      </a:lnTo>
                      <a:lnTo>
                        <a:pt x="3335" y="166"/>
                      </a:lnTo>
                      <a:lnTo>
                        <a:pt x="3335" y="164"/>
                      </a:lnTo>
                      <a:lnTo>
                        <a:pt x="3330" y="164"/>
                      </a:lnTo>
                      <a:lnTo>
                        <a:pt x="3330" y="164"/>
                      </a:lnTo>
                      <a:lnTo>
                        <a:pt x="3328" y="164"/>
                      </a:lnTo>
                      <a:lnTo>
                        <a:pt x="3327" y="164"/>
                      </a:lnTo>
                      <a:lnTo>
                        <a:pt x="3327" y="164"/>
                      </a:lnTo>
                      <a:lnTo>
                        <a:pt x="3318" y="164"/>
                      </a:lnTo>
                      <a:lnTo>
                        <a:pt x="3318" y="163"/>
                      </a:lnTo>
                      <a:lnTo>
                        <a:pt x="3314" y="163"/>
                      </a:lnTo>
                      <a:lnTo>
                        <a:pt x="3314" y="161"/>
                      </a:lnTo>
                      <a:lnTo>
                        <a:pt x="3309" y="159"/>
                      </a:lnTo>
                      <a:lnTo>
                        <a:pt x="3307" y="157"/>
                      </a:lnTo>
                      <a:lnTo>
                        <a:pt x="3304" y="157"/>
                      </a:lnTo>
                      <a:lnTo>
                        <a:pt x="3302" y="154"/>
                      </a:lnTo>
                      <a:lnTo>
                        <a:pt x="3299" y="154"/>
                      </a:lnTo>
                      <a:lnTo>
                        <a:pt x="3297" y="152"/>
                      </a:lnTo>
                      <a:lnTo>
                        <a:pt x="3292" y="150"/>
                      </a:lnTo>
                      <a:lnTo>
                        <a:pt x="3292" y="152"/>
                      </a:lnTo>
                      <a:lnTo>
                        <a:pt x="3288" y="154"/>
                      </a:lnTo>
                      <a:lnTo>
                        <a:pt x="3286" y="156"/>
                      </a:lnTo>
                      <a:lnTo>
                        <a:pt x="3283" y="159"/>
                      </a:lnTo>
                      <a:lnTo>
                        <a:pt x="3283" y="161"/>
                      </a:lnTo>
                      <a:lnTo>
                        <a:pt x="3279" y="161"/>
                      </a:lnTo>
                      <a:lnTo>
                        <a:pt x="3279" y="163"/>
                      </a:lnTo>
                      <a:lnTo>
                        <a:pt x="3278" y="163"/>
                      </a:lnTo>
                      <a:lnTo>
                        <a:pt x="3276" y="163"/>
                      </a:lnTo>
                      <a:lnTo>
                        <a:pt x="3274" y="164"/>
                      </a:lnTo>
                      <a:lnTo>
                        <a:pt x="3272" y="168"/>
                      </a:lnTo>
                      <a:lnTo>
                        <a:pt x="3271" y="171"/>
                      </a:lnTo>
                      <a:lnTo>
                        <a:pt x="3271" y="171"/>
                      </a:lnTo>
                      <a:lnTo>
                        <a:pt x="3271" y="173"/>
                      </a:lnTo>
                      <a:lnTo>
                        <a:pt x="3269" y="173"/>
                      </a:lnTo>
                      <a:lnTo>
                        <a:pt x="3267" y="177"/>
                      </a:lnTo>
                      <a:lnTo>
                        <a:pt x="3267" y="177"/>
                      </a:lnTo>
                      <a:lnTo>
                        <a:pt x="3265" y="177"/>
                      </a:lnTo>
                      <a:lnTo>
                        <a:pt x="3265" y="177"/>
                      </a:lnTo>
                      <a:lnTo>
                        <a:pt x="3264" y="178"/>
                      </a:lnTo>
                      <a:lnTo>
                        <a:pt x="3262" y="178"/>
                      </a:lnTo>
                      <a:lnTo>
                        <a:pt x="3262" y="180"/>
                      </a:lnTo>
                      <a:lnTo>
                        <a:pt x="3257" y="180"/>
                      </a:lnTo>
                      <a:lnTo>
                        <a:pt x="3257" y="175"/>
                      </a:lnTo>
                      <a:lnTo>
                        <a:pt x="3255" y="175"/>
                      </a:lnTo>
                      <a:lnTo>
                        <a:pt x="3255" y="173"/>
                      </a:lnTo>
                      <a:lnTo>
                        <a:pt x="3255" y="173"/>
                      </a:lnTo>
                      <a:lnTo>
                        <a:pt x="3253" y="175"/>
                      </a:lnTo>
                      <a:lnTo>
                        <a:pt x="3253" y="175"/>
                      </a:lnTo>
                      <a:lnTo>
                        <a:pt x="3253" y="175"/>
                      </a:lnTo>
                      <a:lnTo>
                        <a:pt x="3253" y="168"/>
                      </a:lnTo>
                      <a:lnTo>
                        <a:pt x="3250" y="166"/>
                      </a:lnTo>
                      <a:lnTo>
                        <a:pt x="3248" y="168"/>
                      </a:lnTo>
                      <a:lnTo>
                        <a:pt x="3248" y="168"/>
                      </a:lnTo>
                      <a:lnTo>
                        <a:pt x="3248" y="168"/>
                      </a:lnTo>
                      <a:lnTo>
                        <a:pt x="3248" y="170"/>
                      </a:lnTo>
                      <a:lnTo>
                        <a:pt x="3246" y="170"/>
                      </a:lnTo>
                      <a:lnTo>
                        <a:pt x="3246" y="166"/>
                      </a:lnTo>
                      <a:lnTo>
                        <a:pt x="3246" y="163"/>
                      </a:lnTo>
                      <a:lnTo>
                        <a:pt x="3246" y="161"/>
                      </a:lnTo>
                      <a:lnTo>
                        <a:pt x="3244" y="159"/>
                      </a:lnTo>
                      <a:lnTo>
                        <a:pt x="3244" y="149"/>
                      </a:lnTo>
                      <a:lnTo>
                        <a:pt x="3246" y="149"/>
                      </a:lnTo>
                      <a:lnTo>
                        <a:pt x="3246" y="147"/>
                      </a:lnTo>
                      <a:lnTo>
                        <a:pt x="3246" y="147"/>
                      </a:lnTo>
                      <a:lnTo>
                        <a:pt x="3244" y="136"/>
                      </a:lnTo>
                      <a:lnTo>
                        <a:pt x="3241" y="135"/>
                      </a:lnTo>
                      <a:lnTo>
                        <a:pt x="3241" y="135"/>
                      </a:lnTo>
                      <a:lnTo>
                        <a:pt x="3236" y="135"/>
                      </a:lnTo>
                      <a:lnTo>
                        <a:pt x="3236" y="133"/>
                      </a:lnTo>
                      <a:lnTo>
                        <a:pt x="3232" y="133"/>
                      </a:lnTo>
                      <a:lnTo>
                        <a:pt x="3232" y="135"/>
                      </a:lnTo>
                      <a:lnTo>
                        <a:pt x="3222" y="133"/>
                      </a:lnTo>
                      <a:lnTo>
                        <a:pt x="3222" y="131"/>
                      </a:lnTo>
                      <a:lnTo>
                        <a:pt x="3213" y="133"/>
                      </a:lnTo>
                      <a:lnTo>
                        <a:pt x="3213" y="136"/>
                      </a:lnTo>
                      <a:lnTo>
                        <a:pt x="3208" y="138"/>
                      </a:lnTo>
                      <a:lnTo>
                        <a:pt x="3203" y="138"/>
                      </a:lnTo>
                      <a:lnTo>
                        <a:pt x="3201" y="142"/>
                      </a:lnTo>
                      <a:lnTo>
                        <a:pt x="3203" y="142"/>
                      </a:lnTo>
                      <a:lnTo>
                        <a:pt x="3203" y="143"/>
                      </a:lnTo>
                      <a:lnTo>
                        <a:pt x="3203" y="145"/>
                      </a:lnTo>
                      <a:lnTo>
                        <a:pt x="3201" y="147"/>
                      </a:lnTo>
                      <a:lnTo>
                        <a:pt x="3201" y="149"/>
                      </a:lnTo>
                      <a:lnTo>
                        <a:pt x="3201" y="149"/>
                      </a:lnTo>
                      <a:lnTo>
                        <a:pt x="3201" y="150"/>
                      </a:lnTo>
                      <a:lnTo>
                        <a:pt x="3204" y="150"/>
                      </a:lnTo>
                      <a:lnTo>
                        <a:pt x="3206" y="150"/>
                      </a:lnTo>
                      <a:lnTo>
                        <a:pt x="3210" y="150"/>
                      </a:lnTo>
                      <a:lnTo>
                        <a:pt x="3211" y="150"/>
                      </a:lnTo>
                      <a:lnTo>
                        <a:pt x="3211" y="152"/>
                      </a:lnTo>
                      <a:lnTo>
                        <a:pt x="3215" y="152"/>
                      </a:lnTo>
                      <a:lnTo>
                        <a:pt x="3215" y="157"/>
                      </a:lnTo>
                      <a:lnTo>
                        <a:pt x="3217" y="157"/>
                      </a:lnTo>
                      <a:lnTo>
                        <a:pt x="3217" y="159"/>
                      </a:lnTo>
                      <a:lnTo>
                        <a:pt x="3213" y="159"/>
                      </a:lnTo>
                      <a:lnTo>
                        <a:pt x="3217" y="159"/>
                      </a:lnTo>
                      <a:lnTo>
                        <a:pt x="3218" y="159"/>
                      </a:lnTo>
                      <a:lnTo>
                        <a:pt x="3222" y="159"/>
                      </a:lnTo>
                      <a:lnTo>
                        <a:pt x="3225" y="159"/>
                      </a:lnTo>
                      <a:lnTo>
                        <a:pt x="3225" y="161"/>
                      </a:lnTo>
                      <a:lnTo>
                        <a:pt x="3227" y="161"/>
                      </a:lnTo>
                      <a:lnTo>
                        <a:pt x="3229" y="159"/>
                      </a:lnTo>
                      <a:lnTo>
                        <a:pt x="3231" y="159"/>
                      </a:lnTo>
                      <a:lnTo>
                        <a:pt x="3236" y="161"/>
                      </a:lnTo>
                      <a:lnTo>
                        <a:pt x="3241" y="163"/>
                      </a:lnTo>
                      <a:lnTo>
                        <a:pt x="3241" y="164"/>
                      </a:lnTo>
                      <a:lnTo>
                        <a:pt x="3234" y="164"/>
                      </a:lnTo>
                      <a:lnTo>
                        <a:pt x="3234" y="166"/>
                      </a:lnTo>
                      <a:lnTo>
                        <a:pt x="3229" y="164"/>
                      </a:lnTo>
                      <a:lnTo>
                        <a:pt x="3229" y="166"/>
                      </a:lnTo>
                      <a:lnTo>
                        <a:pt x="3227" y="166"/>
                      </a:lnTo>
                      <a:lnTo>
                        <a:pt x="3227" y="168"/>
                      </a:lnTo>
                      <a:lnTo>
                        <a:pt x="3222" y="168"/>
                      </a:lnTo>
                      <a:lnTo>
                        <a:pt x="3220" y="168"/>
                      </a:lnTo>
                      <a:lnTo>
                        <a:pt x="3217" y="168"/>
                      </a:lnTo>
                      <a:lnTo>
                        <a:pt x="3213" y="168"/>
                      </a:lnTo>
                      <a:lnTo>
                        <a:pt x="3213" y="168"/>
                      </a:lnTo>
                      <a:lnTo>
                        <a:pt x="3211" y="168"/>
                      </a:lnTo>
                      <a:lnTo>
                        <a:pt x="3213" y="171"/>
                      </a:lnTo>
                      <a:lnTo>
                        <a:pt x="3220" y="171"/>
                      </a:lnTo>
                      <a:lnTo>
                        <a:pt x="3222" y="180"/>
                      </a:lnTo>
                      <a:lnTo>
                        <a:pt x="3225" y="178"/>
                      </a:lnTo>
                      <a:lnTo>
                        <a:pt x="3225" y="180"/>
                      </a:lnTo>
                      <a:lnTo>
                        <a:pt x="3225" y="180"/>
                      </a:lnTo>
                      <a:lnTo>
                        <a:pt x="3225" y="185"/>
                      </a:lnTo>
                      <a:lnTo>
                        <a:pt x="3225" y="185"/>
                      </a:lnTo>
                      <a:lnTo>
                        <a:pt x="3227" y="189"/>
                      </a:lnTo>
                      <a:lnTo>
                        <a:pt x="3231" y="187"/>
                      </a:lnTo>
                      <a:lnTo>
                        <a:pt x="3232" y="187"/>
                      </a:lnTo>
                      <a:lnTo>
                        <a:pt x="3232" y="185"/>
                      </a:lnTo>
                      <a:lnTo>
                        <a:pt x="3232" y="184"/>
                      </a:lnTo>
                      <a:lnTo>
                        <a:pt x="3234" y="182"/>
                      </a:lnTo>
                      <a:lnTo>
                        <a:pt x="3234" y="180"/>
                      </a:lnTo>
                      <a:lnTo>
                        <a:pt x="3234" y="178"/>
                      </a:lnTo>
                      <a:lnTo>
                        <a:pt x="3236" y="178"/>
                      </a:lnTo>
                      <a:lnTo>
                        <a:pt x="3236" y="182"/>
                      </a:lnTo>
                      <a:lnTo>
                        <a:pt x="3239" y="184"/>
                      </a:lnTo>
                      <a:lnTo>
                        <a:pt x="3239" y="184"/>
                      </a:lnTo>
                      <a:lnTo>
                        <a:pt x="3241" y="184"/>
                      </a:lnTo>
                      <a:lnTo>
                        <a:pt x="3243" y="185"/>
                      </a:lnTo>
                      <a:lnTo>
                        <a:pt x="3246" y="187"/>
                      </a:lnTo>
                      <a:lnTo>
                        <a:pt x="3246" y="189"/>
                      </a:lnTo>
                      <a:lnTo>
                        <a:pt x="3250" y="187"/>
                      </a:lnTo>
                      <a:lnTo>
                        <a:pt x="3250" y="190"/>
                      </a:lnTo>
                      <a:lnTo>
                        <a:pt x="3250" y="194"/>
                      </a:lnTo>
                      <a:lnTo>
                        <a:pt x="3253" y="196"/>
                      </a:lnTo>
                      <a:lnTo>
                        <a:pt x="3253" y="197"/>
                      </a:lnTo>
                      <a:lnTo>
                        <a:pt x="3255" y="197"/>
                      </a:lnTo>
                      <a:lnTo>
                        <a:pt x="3255" y="197"/>
                      </a:lnTo>
                      <a:lnTo>
                        <a:pt x="3262" y="197"/>
                      </a:lnTo>
                      <a:lnTo>
                        <a:pt x="3262" y="197"/>
                      </a:lnTo>
                      <a:lnTo>
                        <a:pt x="3264" y="197"/>
                      </a:lnTo>
                      <a:lnTo>
                        <a:pt x="3264" y="199"/>
                      </a:lnTo>
                      <a:lnTo>
                        <a:pt x="3271" y="197"/>
                      </a:lnTo>
                      <a:lnTo>
                        <a:pt x="3271" y="201"/>
                      </a:lnTo>
                      <a:lnTo>
                        <a:pt x="3279" y="204"/>
                      </a:lnTo>
                      <a:lnTo>
                        <a:pt x="3283" y="211"/>
                      </a:lnTo>
                      <a:lnTo>
                        <a:pt x="3292" y="210"/>
                      </a:lnTo>
                      <a:lnTo>
                        <a:pt x="3292" y="213"/>
                      </a:lnTo>
                      <a:lnTo>
                        <a:pt x="3300" y="215"/>
                      </a:lnTo>
                      <a:lnTo>
                        <a:pt x="3300" y="218"/>
                      </a:lnTo>
                      <a:lnTo>
                        <a:pt x="3302" y="218"/>
                      </a:lnTo>
                      <a:lnTo>
                        <a:pt x="3302" y="222"/>
                      </a:lnTo>
                      <a:lnTo>
                        <a:pt x="3304" y="222"/>
                      </a:lnTo>
                      <a:lnTo>
                        <a:pt x="3304" y="225"/>
                      </a:lnTo>
                      <a:lnTo>
                        <a:pt x="3304" y="229"/>
                      </a:lnTo>
                      <a:lnTo>
                        <a:pt x="3304" y="232"/>
                      </a:lnTo>
                      <a:lnTo>
                        <a:pt x="3304" y="232"/>
                      </a:lnTo>
                      <a:lnTo>
                        <a:pt x="3304" y="234"/>
                      </a:lnTo>
                      <a:lnTo>
                        <a:pt x="3304" y="234"/>
                      </a:lnTo>
                      <a:lnTo>
                        <a:pt x="3304" y="236"/>
                      </a:lnTo>
                      <a:lnTo>
                        <a:pt x="3304" y="238"/>
                      </a:lnTo>
                      <a:lnTo>
                        <a:pt x="3306" y="239"/>
                      </a:lnTo>
                      <a:lnTo>
                        <a:pt x="3307" y="246"/>
                      </a:lnTo>
                      <a:lnTo>
                        <a:pt x="3309" y="246"/>
                      </a:lnTo>
                      <a:lnTo>
                        <a:pt x="3309" y="248"/>
                      </a:lnTo>
                      <a:lnTo>
                        <a:pt x="3309" y="248"/>
                      </a:lnTo>
                      <a:lnTo>
                        <a:pt x="3309" y="250"/>
                      </a:lnTo>
                      <a:lnTo>
                        <a:pt x="3311" y="250"/>
                      </a:lnTo>
                      <a:lnTo>
                        <a:pt x="3311" y="252"/>
                      </a:lnTo>
                      <a:lnTo>
                        <a:pt x="3311" y="253"/>
                      </a:lnTo>
                      <a:lnTo>
                        <a:pt x="3311" y="255"/>
                      </a:lnTo>
                      <a:lnTo>
                        <a:pt x="3309" y="257"/>
                      </a:lnTo>
                      <a:lnTo>
                        <a:pt x="3311" y="259"/>
                      </a:lnTo>
                      <a:lnTo>
                        <a:pt x="3313" y="260"/>
                      </a:lnTo>
                      <a:lnTo>
                        <a:pt x="3313" y="264"/>
                      </a:lnTo>
                      <a:lnTo>
                        <a:pt x="3311" y="262"/>
                      </a:lnTo>
                      <a:lnTo>
                        <a:pt x="3311" y="262"/>
                      </a:lnTo>
                      <a:lnTo>
                        <a:pt x="3311" y="260"/>
                      </a:lnTo>
                      <a:lnTo>
                        <a:pt x="3309" y="260"/>
                      </a:lnTo>
                      <a:lnTo>
                        <a:pt x="3306" y="259"/>
                      </a:lnTo>
                      <a:lnTo>
                        <a:pt x="3304" y="259"/>
                      </a:lnTo>
                      <a:lnTo>
                        <a:pt x="3300" y="260"/>
                      </a:lnTo>
                      <a:lnTo>
                        <a:pt x="3300" y="262"/>
                      </a:lnTo>
                      <a:lnTo>
                        <a:pt x="3299" y="264"/>
                      </a:lnTo>
                      <a:lnTo>
                        <a:pt x="3297" y="266"/>
                      </a:lnTo>
                      <a:lnTo>
                        <a:pt x="3295" y="267"/>
                      </a:lnTo>
                      <a:lnTo>
                        <a:pt x="3293" y="271"/>
                      </a:lnTo>
                      <a:lnTo>
                        <a:pt x="3309" y="269"/>
                      </a:lnTo>
                      <a:lnTo>
                        <a:pt x="3309" y="264"/>
                      </a:lnTo>
                      <a:lnTo>
                        <a:pt x="3311" y="266"/>
                      </a:lnTo>
                      <a:lnTo>
                        <a:pt x="3311" y="266"/>
                      </a:lnTo>
                      <a:lnTo>
                        <a:pt x="3313" y="267"/>
                      </a:lnTo>
                      <a:lnTo>
                        <a:pt x="3316" y="267"/>
                      </a:lnTo>
                      <a:lnTo>
                        <a:pt x="3320" y="267"/>
                      </a:lnTo>
                      <a:lnTo>
                        <a:pt x="3321" y="266"/>
                      </a:lnTo>
                      <a:lnTo>
                        <a:pt x="3325" y="267"/>
                      </a:lnTo>
                      <a:lnTo>
                        <a:pt x="3327" y="267"/>
                      </a:lnTo>
                      <a:lnTo>
                        <a:pt x="3328" y="269"/>
                      </a:lnTo>
                      <a:lnTo>
                        <a:pt x="3330" y="271"/>
                      </a:lnTo>
                      <a:lnTo>
                        <a:pt x="3332" y="274"/>
                      </a:lnTo>
                      <a:lnTo>
                        <a:pt x="3332" y="280"/>
                      </a:lnTo>
                      <a:lnTo>
                        <a:pt x="3333" y="281"/>
                      </a:lnTo>
                      <a:lnTo>
                        <a:pt x="3335" y="281"/>
                      </a:lnTo>
                      <a:lnTo>
                        <a:pt x="3337" y="281"/>
                      </a:lnTo>
                      <a:lnTo>
                        <a:pt x="3337" y="283"/>
                      </a:lnTo>
                      <a:lnTo>
                        <a:pt x="3339" y="283"/>
                      </a:lnTo>
                      <a:lnTo>
                        <a:pt x="3339" y="285"/>
                      </a:lnTo>
                      <a:lnTo>
                        <a:pt x="3354" y="285"/>
                      </a:lnTo>
                      <a:lnTo>
                        <a:pt x="3354" y="283"/>
                      </a:lnTo>
                      <a:lnTo>
                        <a:pt x="3358" y="281"/>
                      </a:lnTo>
                      <a:lnTo>
                        <a:pt x="3358" y="281"/>
                      </a:lnTo>
                      <a:lnTo>
                        <a:pt x="3360" y="281"/>
                      </a:lnTo>
                      <a:lnTo>
                        <a:pt x="3360" y="283"/>
                      </a:lnTo>
                      <a:lnTo>
                        <a:pt x="3360" y="283"/>
                      </a:lnTo>
                      <a:lnTo>
                        <a:pt x="3370" y="283"/>
                      </a:lnTo>
                      <a:lnTo>
                        <a:pt x="3370" y="281"/>
                      </a:lnTo>
                      <a:lnTo>
                        <a:pt x="3372" y="281"/>
                      </a:lnTo>
                      <a:lnTo>
                        <a:pt x="3372" y="281"/>
                      </a:lnTo>
                      <a:lnTo>
                        <a:pt x="3375" y="280"/>
                      </a:lnTo>
                      <a:lnTo>
                        <a:pt x="3375" y="278"/>
                      </a:lnTo>
                      <a:lnTo>
                        <a:pt x="3379" y="276"/>
                      </a:lnTo>
                      <a:lnTo>
                        <a:pt x="3379" y="274"/>
                      </a:lnTo>
                      <a:lnTo>
                        <a:pt x="3377" y="274"/>
                      </a:lnTo>
                      <a:lnTo>
                        <a:pt x="3377" y="273"/>
                      </a:lnTo>
                      <a:lnTo>
                        <a:pt x="3377" y="269"/>
                      </a:lnTo>
                      <a:lnTo>
                        <a:pt x="3379" y="266"/>
                      </a:lnTo>
                      <a:lnTo>
                        <a:pt x="3381" y="264"/>
                      </a:lnTo>
                      <a:lnTo>
                        <a:pt x="3381" y="264"/>
                      </a:lnTo>
                      <a:lnTo>
                        <a:pt x="3382" y="264"/>
                      </a:lnTo>
                      <a:lnTo>
                        <a:pt x="3382" y="266"/>
                      </a:lnTo>
                      <a:lnTo>
                        <a:pt x="3384" y="266"/>
                      </a:lnTo>
                      <a:lnTo>
                        <a:pt x="3384" y="264"/>
                      </a:lnTo>
                      <a:lnTo>
                        <a:pt x="3388" y="264"/>
                      </a:lnTo>
                      <a:lnTo>
                        <a:pt x="3391" y="264"/>
                      </a:lnTo>
                      <a:lnTo>
                        <a:pt x="3393" y="266"/>
                      </a:lnTo>
                      <a:lnTo>
                        <a:pt x="3395" y="267"/>
                      </a:lnTo>
                      <a:lnTo>
                        <a:pt x="3400" y="267"/>
                      </a:lnTo>
                      <a:lnTo>
                        <a:pt x="3400" y="266"/>
                      </a:lnTo>
                      <a:lnTo>
                        <a:pt x="3400" y="266"/>
                      </a:lnTo>
                      <a:lnTo>
                        <a:pt x="3400" y="267"/>
                      </a:lnTo>
                      <a:lnTo>
                        <a:pt x="3405" y="267"/>
                      </a:lnTo>
                      <a:lnTo>
                        <a:pt x="3405" y="267"/>
                      </a:lnTo>
                      <a:lnTo>
                        <a:pt x="3409" y="267"/>
                      </a:lnTo>
                      <a:lnTo>
                        <a:pt x="3409" y="269"/>
                      </a:lnTo>
                      <a:lnTo>
                        <a:pt x="3410" y="269"/>
                      </a:lnTo>
                      <a:lnTo>
                        <a:pt x="3412" y="271"/>
                      </a:lnTo>
                      <a:lnTo>
                        <a:pt x="3414" y="271"/>
                      </a:lnTo>
                      <a:lnTo>
                        <a:pt x="3416" y="274"/>
                      </a:lnTo>
                      <a:lnTo>
                        <a:pt x="3417" y="276"/>
                      </a:lnTo>
                      <a:lnTo>
                        <a:pt x="3417" y="278"/>
                      </a:lnTo>
                      <a:lnTo>
                        <a:pt x="3419" y="281"/>
                      </a:lnTo>
                      <a:lnTo>
                        <a:pt x="3419" y="285"/>
                      </a:lnTo>
                      <a:lnTo>
                        <a:pt x="3421" y="285"/>
                      </a:lnTo>
                      <a:lnTo>
                        <a:pt x="3423" y="288"/>
                      </a:lnTo>
                      <a:lnTo>
                        <a:pt x="3426" y="290"/>
                      </a:lnTo>
                      <a:lnTo>
                        <a:pt x="3429" y="290"/>
                      </a:lnTo>
                      <a:lnTo>
                        <a:pt x="3429" y="293"/>
                      </a:lnTo>
                      <a:lnTo>
                        <a:pt x="3431" y="295"/>
                      </a:lnTo>
                      <a:lnTo>
                        <a:pt x="3433" y="295"/>
                      </a:lnTo>
                      <a:lnTo>
                        <a:pt x="3435" y="297"/>
                      </a:lnTo>
                      <a:lnTo>
                        <a:pt x="3436" y="299"/>
                      </a:lnTo>
                      <a:lnTo>
                        <a:pt x="3436" y="299"/>
                      </a:lnTo>
                      <a:lnTo>
                        <a:pt x="3436" y="302"/>
                      </a:lnTo>
                      <a:lnTo>
                        <a:pt x="3443" y="304"/>
                      </a:lnTo>
                      <a:lnTo>
                        <a:pt x="3443" y="306"/>
                      </a:lnTo>
                      <a:lnTo>
                        <a:pt x="3445" y="306"/>
                      </a:lnTo>
                      <a:lnTo>
                        <a:pt x="3445" y="306"/>
                      </a:lnTo>
                      <a:lnTo>
                        <a:pt x="3447" y="306"/>
                      </a:lnTo>
                      <a:lnTo>
                        <a:pt x="3449" y="306"/>
                      </a:lnTo>
                      <a:lnTo>
                        <a:pt x="3450" y="306"/>
                      </a:lnTo>
                      <a:lnTo>
                        <a:pt x="3450" y="306"/>
                      </a:lnTo>
                      <a:lnTo>
                        <a:pt x="3452" y="306"/>
                      </a:lnTo>
                      <a:lnTo>
                        <a:pt x="3452" y="307"/>
                      </a:lnTo>
                      <a:lnTo>
                        <a:pt x="3463" y="309"/>
                      </a:lnTo>
                      <a:lnTo>
                        <a:pt x="3466" y="313"/>
                      </a:lnTo>
                      <a:lnTo>
                        <a:pt x="3470" y="313"/>
                      </a:lnTo>
                      <a:lnTo>
                        <a:pt x="3470" y="313"/>
                      </a:lnTo>
                      <a:lnTo>
                        <a:pt x="3475" y="313"/>
                      </a:lnTo>
                      <a:lnTo>
                        <a:pt x="3475" y="313"/>
                      </a:lnTo>
                      <a:lnTo>
                        <a:pt x="3477" y="313"/>
                      </a:lnTo>
                      <a:lnTo>
                        <a:pt x="3475" y="309"/>
                      </a:lnTo>
                      <a:lnTo>
                        <a:pt x="3475" y="306"/>
                      </a:lnTo>
                      <a:lnTo>
                        <a:pt x="3468" y="306"/>
                      </a:lnTo>
                      <a:lnTo>
                        <a:pt x="3468" y="302"/>
                      </a:lnTo>
                      <a:lnTo>
                        <a:pt x="3466" y="302"/>
                      </a:lnTo>
                      <a:lnTo>
                        <a:pt x="3468" y="297"/>
                      </a:lnTo>
                      <a:lnTo>
                        <a:pt x="3464" y="297"/>
                      </a:lnTo>
                      <a:lnTo>
                        <a:pt x="3463" y="295"/>
                      </a:lnTo>
                      <a:lnTo>
                        <a:pt x="3459" y="297"/>
                      </a:lnTo>
                      <a:lnTo>
                        <a:pt x="3459" y="293"/>
                      </a:lnTo>
                      <a:lnTo>
                        <a:pt x="3457" y="292"/>
                      </a:lnTo>
                      <a:lnTo>
                        <a:pt x="3457" y="290"/>
                      </a:lnTo>
                      <a:lnTo>
                        <a:pt x="3457" y="287"/>
                      </a:lnTo>
                      <a:lnTo>
                        <a:pt x="3454" y="285"/>
                      </a:lnTo>
                      <a:lnTo>
                        <a:pt x="3447" y="285"/>
                      </a:lnTo>
                      <a:lnTo>
                        <a:pt x="3447" y="281"/>
                      </a:lnTo>
                      <a:lnTo>
                        <a:pt x="3447" y="278"/>
                      </a:lnTo>
                      <a:lnTo>
                        <a:pt x="3447" y="276"/>
                      </a:lnTo>
                      <a:lnTo>
                        <a:pt x="3445" y="274"/>
                      </a:lnTo>
                      <a:lnTo>
                        <a:pt x="3445" y="269"/>
                      </a:lnTo>
                      <a:lnTo>
                        <a:pt x="3443" y="269"/>
                      </a:lnTo>
                      <a:lnTo>
                        <a:pt x="3442" y="269"/>
                      </a:lnTo>
                      <a:lnTo>
                        <a:pt x="3442" y="267"/>
                      </a:lnTo>
                      <a:lnTo>
                        <a:pt x="3442" y="269"/>
                      </a:lnTo>
                      <a:lnTo>
                        <a:pt x="3440" y="269"/>
                      </a:lnTo>
                      <a:lnTo>
                        <a:pt x="3438" y="267"/>
                      </a:lnTo>
                      <a:lnTo>
                        <a:pt x="3438" y="267"/>
                      </a:lnTo>
                      <a:lnTo>
                        <a:pt x="3436" y="267"/>
                      </a:lnTo>
                      <a:lnTo>
                        <a:pt x="3436" y="266"/>
                      </a:lnTo>
                      <a:lnTo>
                        <a:pt x="3433" y="262"/>
                      </a:lnTo>
                      <a:lnTo>
                        <a:pt x="3431" y="257"/>
                      </a:lnTo>
                      <a:lnTo>
                        <a:pt x="3429" y="257"/>
                      </a:lnTo>
                      <a:lnTo>
                        <a:pt x="3431" y="248"/>
                      </a:lnTo>
                      <a:lnTo>
                        <a:pt x="3431" y="248"/>
                      </a:lnTo>
                      <a:lnTo>
                        <a:pt x="3429" y="248"/>
                      </a:lnTo>
                      <a:lnTo>
                        <a:pt x="3429" y="246"/>
                      </a:lnTo>
                      <a:lnTo>
                        <a:pt x="3429" y="246"/>
                      </a:lnTo>
                      <a:lnTo>
                        <a:pt x="3429" y="245"/>
                      </a:lnTo>
                      <a:lnTo>
                        <a:pt x="3431" y="245"/>
                      </a:lnTo>
                      <a:lnTo>
                        <a:pt x="3431" y="246"/>
                      </a:lnTo>
                      <a:lnTo>
                        <a:pt x="3433" y="246"/>
                      </a:lnTo>
                      <a:lnTo>
                        <a:pt x="3435" y="246"/>
                      </a:lnTo>
                      <a:lnTo>
                        <a:pt x="3435" y="245"/>
                      </a:lnTo>
                      <a:lnTo>
                        <a:pt x="3438" y="243"/>
                      </a:lnTo>
                      <a:lnTo>
                        <a:pt x="3440" y="241"/>
                      </a:lnTo>
                      <a:lnTo>
                        <a:pt x="3440" y="238"/>
                      </a:lnTo>
                      <a:lnTo>
                        <a:pt x="3440" y="234"/>
                      </a:lnTo>
                      <a:lnTo>
                        <a:pt x="3438" y="234"/>
                      </a:lnTo>
                      <a:lnTo>
                        <a:pt x="3436" y="229"/>
                      </a:lnTo>
                      <a:lnTo>
                        <a:pt x="3433" y="229"/>
                      </a:lnTo>
                      <a:lnTo>
                        <a:pt x="3433" y="229"/>
                      </a:lnTo>
                      <a:lnTo>
                        <a:pt x="3431" y="229"/>
                      </a:lnTo>
                      <a:lnTo>
                        <a:pt x="3429" y="231"/>
                      </a:lnTo>
                      <a:lnTo>
                        <a:pt x="3428" y="229"/>
                      </a:lnTo>
                      <a:lnTo>
                        <a:pt x="3426" y="229"/>
                      </a:lnTo>
                      <a:lnTo>
                        <a:pt x="3424" y="227"/>
                      </a:lnTo>
                      <a:lnTo>
                        <a:pt x="3424" y="225"/>
                      </a:lnTo>
                      <a:lnTo>
                        <a:pt x="3423" y="224"/>
                      </a:lnTo>
                      <a:lnTo>
                        <a:pt x="3423" y="220"/>
                      </a:lnTo>
                      <a:lnTo>
                        <a:pt x="3409" y="218"/>
                      </a:lnTo>
                      <a:lnTo>
                        <a:pt x="3409" y="217"/>
                      </a:lnTo>
                      <a:lnTo>
                        <a:pt x="3409" y="215"/>
                      </a:lnTo>
                      <a:lnTo>
                        <a:pt x="3409" y="213"/>
                      </a:lnTo>
                      <a:close/>
                      <a:moveTo>
                        <a:pt x="590" y="136"/>
                      </a:moveTo>
                      <a:lnTo>
                        <a:pt x="591" y="136"/>
                      </a:lnTo>
                      <a:lnTo>
                        <a:pt x="591" y="136"/>
                      </a:lnTo>
                      <a:lnTo>
                        <a:pt x="591" y="135"/>
                      </a:lnTo>
                      <a:lnTo>
                        <a:pt x="593" y="135"/>
                      </a:lnTo>
                      <a:lnTo>
                        <a:pt x="593" y="135"/>
                      </a:lnTo>
                      <a:lnTo>
                        <a:pt x="593" y="135"/>
                      </a:lnTo>
                      <a:lnTo>
                        <a:pt x="591" y="135"/>
                      </a:lnTo>
                      <a:lnTo>
                        <a:pt x="590" y="136"/>
                      </a:lnTo>
                      <a:close/>
                      <a:moveTo>
                        <a:pt x="3199" y="138"/>
                      </a:moveTo>
                      <a:lnTo>
                        <a:pt x="3199" y="136"/>
                      </a:lnTo>
                      <a:lnTo>
                        <a:pt x="3194" y="136"/>
                      </a:lnTo>
                      <a:lnTo>
                        <a:pt x="3194" y="138"/>
                      </a:lnTo>
                      <a:lnTo>
                        <a:pt x="3199" y="138"/>
                      </a:lnTo>
                      <a:close/>
                      <a:moveTo>
                        <a:pt x="2742" y="138"/>
                      </a:moveTo>
                      <a:lnTo>
                        <a:pt x="2745" y="149"/>
                      </a:lnTo>
                      <a:lnTo>
                        <a:pt x="2747" y="152"/>
                      </a:lnTo>
                      <a:lnTo>
                        <a:pt x="2752" y="152"/>
                      </a:lnTo>
                      <a:lnTo>
                        <a:pt x="2751" y="149"/>
                      </a:lnTo>
                      <a:lnTo>
                        <a:pt x="2751" y="145"/>
                      </a:lnTo>
                      <a:lnTo>
                        <a:pt x="2749" y="142"/>
                      </a:lnTo>
                      <a:lnTo>
                        <a:pt x="2749" y="138"/>
                      </a:lnTo>
                      <a:lnTo>
                        <a:pt x="2745" y="138"/>
                      </a:lnTo>
                      <a:lnTo>
                        <a:pt x="2742" y="138"/>
                      </a:lnTo>
                      <a:close/>
                      <a:moveTo>
                        <a:pt x="3190" y="140"/>
                      </a:moveTo>
                      <a:lnTo>
                        <a:pt x="3190" y="138"/>
                      </a:lnTo>
                      <a:lnTo>
                        <a:pt x="3192" y="138"/>
                      </a:lnTo>
                      <a:lnTo>
                        <a:pt x="3192" y="138"/>
                      </a:lnTo>
                      <a:lnTo>
                        <a:pt x="3189" y="138"/>
                      </a:lnTo>
                      <a:lnTo>
                        <a:pt x="3189" y="138"/>
                      </a:lnTo>
                      <a:lnTo>
                        <a:pt x="3190" y="140"/>
                      </a:lnTo>
                      <a:lnTo>
                        <a:pt x="3190" y="140"/>
                      </a:lnTo>
                      <a:lnTo>
                        <a:pt x="3190" y="140"/>
                      </a:lnTo>
                      <a:close/>
                      <a:moveTo>
                        <a:pt x="3196" y="147"/>
                      </a:moveTo>
                      <a:lnTo>
                        <a:pt x="3197" y="147"/>
                      </a:lnTo>
                      <a:lnTo>
                        <a:pt x="3197" y="145"/>
                      </a:lnTo>
                      <a:lnTo>
                        <a:pt x="3199" y="145"/>
                      </a:lnTo>
                      <a:lnTo>
                        <a:pt x="3199" y="142"/>
                      </a:lnTo>
                      <a:lnTo>
                        <a:pt x="3199" y="142"/>
                      </a:lnTo>
                      <a:lnTo>
                        <a:pt x="3199" y="142"/>
                      </a:lnTo>
                      <a:lnTo>
                        <a:pt x="3194" y="142"/>
                      </a:lnTo>
                      <a:lnTo>
                        <a:pt x="3194" y="145"/>
                      </a:lnTo>
                      <a:lnTo>
                        <a:pt x="3194" y="145"/>
                      </a:lnTo>
                      <a:lnTo>
                        <a:pt x="3194" y="145"/>
                      </a:lnTo>
                      <a:lnTo>
                        <a:pt x="3196" y="147"/>
                      </a:lnTo>
                      <a:close/>
                      <a:moveTo>
                        <a:pt x="3155" y="143"/>
                      </a:moveTo>
                      <a:lnTo>
                        <a:pt x="3154" y="143"/>
                      </a:lnTo>
                      <a:lnTo>
                        <a:pt x="3154" y="143"/>
                      </a:lnTo>
                      <a:lnTo>
                        <a:pt x="3154" y="143"/>
                      </a:lnTo>
                      <a:lnTo>
                        <a:pt x="3152" y="143"/>
                      </a:lnTo>
                      <a:lnTo>
                        <a:pt x="3152" y="145"/>
                      </a:lnTo>
                      <a:lnTo>
                        <a:pt x="3155" y="145"/>
                      </a:lnTo>
                      <a:lnTo>
                        <a:pt x="3155" y="143"/>
                      </a:lnTo>
                      <a:close/>
                      <a:moveTo>
                        <a:pt x="3091" y="152"/>
                      </a:moveTo>
                      <a:lnTo>
                        <a:pt x="3091" y="150"/>
                      </a:lnTo>
                      <a:lnTo>
                        <a:pt x="3093" y="150"/>
                      </a:lnTo>
                      <a:lnTo>
                        <a:pt x="3093" y="149"/>
                      </a:lnTo>
                      <a:lnTo>
                        <a:pt x="3084" y="147"/>
                      </a:lnTo>
                      <a:lnTo>
                        <a:pt x="3082" y="147"/>
                      </a:lnTo>
                      <a:lnTo>
                        <a:pt x="3082" y="149"/>
                      </a:lnTo>
                      <a:lnTo>
                        <a:pt x="3082" y="149"/>
                      </a:lnTo>
                      <a:lnTo>
                        <a:pt x="3082" y="150"/>
                      </a:lnTo>
                      <a:lnTo>
                        <a:pt x="3082" y="152"/>
                      </a:lnTo>
                      <a:lnTo>
                        <a:pt x="3082" y="152"/>
                      </a:lnTo>
                      <a:lnTo>
                        <a:pt x="3089" y="152"/>
                      </a:lnTo>
                      <a:lnTo>
                        <a:pt x="3089" y="152"/>
                      </a:lnTo>
                      <a:lnTo>
                        <a:pt x="3091" y="152"/>
                      </a:lnTo>
                      <a:close/>
                      <a:moveTo>
                        <a:pt x="2845" y="157"/>
                      </a:moveTo>
                      <a:lnTo>
                        <a:pt x="2845" y="159"/>
                      </a:lnTo>
                      <a:lnTo>
                        <a:pt x="2845" y="159"/>
                      </a:lnTo>
                      <a:lnTo>
                        <a:pt x="2845" y="159"/>
                      </a:lnTo>
                      <a:lnTo>
                        <a:pt x="2845" y="161"/>
                      </a:lnTo>
                      <a:lnTo>
                        <a:pt x="2845" y="161"/>
                      </a:lnTo>
                      <a:lnTo>
                        <a:pt x="2845" y="163"/>
                      </a:lnTo>
                      <a:lnTo>
                        <a:pt x="2845" y="163"/>
                      </a:lnTo>
                      <a:lnTo>
                        <a:pt x="2845" y="166"/>
                      </a:lnTo>
                      <a:lnTo>
                        <a:pt x="2847" y="166"/>
                      </a:lnTo>
                      <a:lnTo>
                        <a:pt x="2847" y="168"/>
                      </a:lnTo>
                      <a:lnTo>
                        <a:pt x="2847" y="170"/>
                      </a:lnTo>
                      <a:lnTo>
                        <a:pt x="2848" y="170"/>
                      </a:lnTo>
                      <a:lnTo>
                        <a:pt x="2850" y="171"/>
                      </a:lnTo>
                      <a:lnTo>
                        <a:pt x="2852" y="173"/>
                      </a:lnTo>
                      <a:lnTo>
                        <a:pt x="2853" y="173"/>
                      </a:lnTo>
                      <a:lnTo>
                        <a:pt x="2853" y="173"/>
                      </a:lnTo>
                      <a:lnTo>
                        <a:pt x="2853" y="173"/>
                      </a:lnTo>
                      <a:lnTo>
                        <a:pt x="2853" y="173"/>
                      </a:lnTo>
                      <a:lnTo>
                        <a:pt x="2855" y="173"/>
                      </a:lnTo>
                      <a:lnTo>
                        <a:pt x="2853" y="163"/>
                      </a:lnTo>
                      <a:lnTo>
                        <a:pt x="2852" y="161"/>
                      </a:lnTo>
                      <a:lnTo>
                        <a:pt x="2852" y="159"/>
                      </a:lnTo>
                      <a:lnTo>
                        <a:pt x="2850" y="159"/>
                      </a:lnTo>
                      <a:lnTo>
                        <a:pt x="2850" y="156"/>
                      </a:lnTo>
                      <a:lnTo>
                        <a:pt x="2848" y="154"/>
                      </a:lnTo>
                      <a:lnTo>
                        <a:pt x="2848" y="152"/>
                      </a:lnTo>
                      <a:lnTo>
                        <a:pt x="2847" y="152"/>
                      </a:lnTo>
                      <a:lnTo>
                        <a:pt x="2847" y="150"/>
                      </a:lnTo>
                      <a:lnTo>
                        <a:pt x="2845" y="152"/>
                      </a:lnTo>
                      <a:lnTo>
                        <a:pt x="2845" y="150"/>
                      </a:lnTo>
                      <a:lnTo>
                        <a:pt x="2843" y="150"/>
                      </a:lnTo>
                      <a:lnTo>
                        <a:pt x="2841" y="149"/>
                      </a:lnTo>
                      <a:lnTo>
                        <a:pt x="2841" y="150"/>
                      </a:lnTo>
                      <a:lnTo>
                        <a:pt x="2840" y="150"/>
                      </a:lnTo>
                      <a:lnTo>
                        <a:pt x="2838" y="150"/>
                      </a:lnTo>
                      <a:lnTo>
                        <a:pt x="2840" y="152"/>
                      </a:lnTo>
                      <a:lnTo>
                        <a:pt x="2840" y="154"/>
                      </a:lnTo>
                      <a:lnTo>
                        <a:pt x="2840" y="156"/>
                      </a:lnTo>
                      <a:lnTo>
                        <a:pt x="2838" y="157"/>
                      </a:lnTo>
                      <a:lnTo>
                        <a:pt x="2845" y="157"/>
                      </a:lnTo>
                      <a:close/>
                      <a:moveTo>
                        <a:pt x="3183" y="152"/>
                      </a:moveTo>
                      <a:lnTo>
                        <a:pt x="3189" y="154"/>
                      </a:lnTo>
                      <a:lnTo>
                        <a:pt x="3189" y="150"/>
                      </a:lnTo>
                      <a:lnTo>
                        <a:pt x="3189" y="150"/>
                      </a:lnTo>
                      <a:lnTo>
                        <a:pt x="3189" y="149"/>
                      </a:lnTo>
                      <a:lnTo>
                        <a:pt x="3185" y="149"/>
                      </a:lnTo>
                      <a:lnTo>
                        <a:pt x="3185" y="150"/>
                      </a:lnTo>
                      <a:lnTo>
                        <a:pt x="3183" y="152"/>
                      </a:lnTo>
                      <a:close/>
                      <a:moveTo>
                        <a:pt x="3131" y="150"/>
                      </a:moveTo>
                      <a:lnTo>
                        <a:pt x="3128" y="149"/>
                      </a:lnTo>
                      <a:lnTo>
                        <a:pt x="3124" y="150"/>
                      </a:lnTo>
                      <a:lnTo>
                        <a:pt x="3121" y="150"/>
                      </a:lnTo>
                      <a:lnTo>
                        <a:pt x="3121" y="150"/>
                      </a:lnTo>
                      <a:lnTo>
                        <a:pt x="3121" y="152"/>
                      </a:lnTo>
                      <a:lnTo>
                        <a:pt x="3131" y="152"/>
                      </a:lnTo>
                      <a:lnTo>
                        <a:pt x="3131" y="150"/>
                      </a:lnTo>
                      <a:close/>
                      <a:moveTo>
                        <a:pt x="3115" y="152"/>
                      </a:moveTo>
                      <a:lnTo>
                        <a:pt x="3103" y="152"/>
                      </a:lnTo>
                      <a:lnTo>
                        <a:pt x="3103" y="156"/>
                      </a:lnTo>
                      <a:lnTo>
                        <a:pt x="3103" y="156"/>
                      </a:lnTo>
                      <a:lnTo>
                        <a:pt x="3103" y="156"/>
                      </a:lnTo>
                      <a:lnTo>
                        <a:pt x="3103" y="156"/>
                      </a:lnTo>
                      <a:lnTo>
                        <a:pt x="3115" y="156"/>
                      </a:lnTo>
                      <a:lnTo>
                        <a:pt x="3115" y="152"/>
                      </a:lnTo>
                      <a:close/>
                      <a:moveTo>
                        <a:pt x="1817" y="159"/>
                      </a:moveTo>
                      <a:lnTo>
                        <a:pt x="1817" y="159"/>
                      </a:lnTo>
                      <a:lnTo>
                        <a:pt x="1817" y="157"/>
                      </a:lnTo>
                      <a:lnTo>
                        <a:pt x="1815" y="157"/>
                      </a:lnTo>
                      <a:lnTo>
                        <a:pt x="1815" y="156"/>
                      </a:lnTo>
                      <a:lnTo>
                        <a:pt x="1810" y="156"/>
                      </a:lnTo>
                      <a:lnTo>
                        <a:pt x="1810" y="159"/>
                      </a:lnTo>
                      <a:lnTo>
                        <a:pt x="1817" y="159"/>
                      </a:lnTo>
                      <a:close/>
                      <a:moveTo>
                        <a:pt x="3421" y="164"/>
                      </a:moveTo>
                      <a:lnTo>
                        <a:pt x="3424" y="166"/>
                      </a:lnTo>
                      <a:lnTo>
                        <a:pt x="3428" y="166"/>
                      </a:lnTo>
                      <a:lnTo>
                        <a:pt x="3429" y="164"/>
                      </a:lnTo>
                      <a:lnTo>
                        <a:pt x="3431" y="164"/>
                      </a:lnTo>
                      <a:lnTo>
                        <a:pt x="3431" y="164"/>
                      </a:lnTo>
                      <a:lnTo>
                        <a:pt x="3431" y="164"/>
                      </a:lnTo>
                      <a:lnTo>
                        <a:pt x="3421" y="161"/>
                      </a:lnTo>
                      <a:lnTo>
                        <a:pt x="3421" y="163"/>
                      </a:lnTo>
                      <a:lnTo>
                        <a:pt x="3421" y="163"/>
                      </a:lnTo>
                      <a:lnTo>
                        <a:pt x="3421" y="164"/>
                      </a:lnTo>
                      <a:close/>
                      <a:moveTo>
                        <a:pt x="2763" y="166"/>
                      </a:moveTo>
                      <a:lnTo>
                        <a:pt x="2763" y="164"/>
                      </a:lnTo>
                      <a:lnTo>
                        <a:pt x="2763" y="164"/>
                      </a:lnTo>
                      <a:lnTo>
                        <a:pt x="2761" y="164"/>
                      </a:lnTo>
                      <a:lnTo>
                        <a:pt x="2761" y="164"/>
                      </a:lnTo>
                      <a:lnTo>
                        <a:pt x="2761" y="164"/>
                      </a:lnTo>
                      <a:lnTo>
                        <a:pt x="2761" y="168"/>
                      </a:lnTo>
                      <a:lnTo>
                        <a:pt x="2761" y="168"/>
                      </a:lnTo>
                      <a:lnTo>
                        <a:pt x="2763" y="168"/>
                      </a:lnTo>
                      <a:lnTo>
                        <a:pt x="2763" y="168"/>
                      </a:lnTo>
                      <a:lnTo>
                        <a:pt x="2763" y="166"/>
                      </a:lnTo>
                      <a:lnTo>
                        <a:pt x="2763" y="166"/>
                      </a:lnTo>
                      <a:close/>
                      <a:moveTo>
                        <a:pt x="2867" y="170"/>
                      </a:moveTo>
                      <a:lnTo>
                        <a:pt x="2867" y="170"/>
                      </a:lnTo>
                      <a:lnTo>
                        <a:pt x="2866" y="175"/>
                      </a:lnTo>
                      <a:lnTo>
                        <a:pt x="2867" y="177"/>
                      </a:lnTo>
                      <a:lnTo>
                        <a:pt x="2867" y="178"/>
                      </a:lnTo>
                      <a:lnTo>
                        <a:pt x="2871" y="178"/>
                      </a:lnTo>
                      <a:lnTo>
                        <a:pt x="2871" y="177"/>
                      </a:lnTo>
                      <a:lnTo>
                        <a:pt x="2876" y="177"/>
                      </a:lnTo>
                      <a:lnTo>
                        <a:pt x="2878" y="175"/>
                      </a:lnTo>
                      <a:lnTo>
                        <a:pt x="2878" y="173"/>
                      </a:lnTo>
                      <a:lnTo>
                        <a:pt x="2880" y="170"/>
                      </a:lnTo>
                      <a:lnTo>
                        <a:pt x="2878" y="170"/>
                      </a:lnTo>
                      <a:lnTo>
                        <a:pt x="2878" y="168"/>
                      </a:lnTo>
                      <a:lnTo>
                        <a:pt x="2874" y="168"/>
                      </a:lnTo>
                      <a:lnTo>
                        <a:pt x="2871" y="168"/>
                      </a:lnTo>
                      <a:lnTo>
                        <a:pt x="2867" y="170"/>
                      </a:lnTo>
                      <a:close/>
                      <a:moveTo>
                        <a:pt x="3471" y="171"/>
                      </a:moveTo>
                      <a:lnTo>
                        <a:pt x="3470" y="173"/>
                      </a:lnTo>
                      <a:lnTo>
                        <a:pt x="3471" y="173"/>
                      </a:lnTo>
                      <a:lnTo>
                        <a:pt x="3471" y="175"/>
                      </a:lnTo>
                      <a:lnTo>
                        <a:pt x="3475" y="175"/>
                      </a:lnTo>
                      <a:lnTo>
                        <a:pt x="3478" y="175"/>
                      </a:lnTo>
                      <a:lnTo>
                        <a:pt x="3478" y="173"/>
                      </a:lnTo>
                      <a:lnTo>
                        <a:pt x="3478" y="173"/>
                      </a:lnTo>
                      <a:lnTo>
                        <a:pt x="3478" y="173"/>
                      </a:lnTo>
                      <a:lnTo>
                        <a:pt x="3478" y="171"/>
                      </a:lnTo>
                      <a:lnTo>
                        <a:pt x="3478" y="171"/>
                      </a:lnTo>
                      <a:lnTo>
                        <a:pt x="3478" y="171"/>
                      </a:lnTo>
                      <a:lnTo>
                        <a:pt x="3478" y="171"/>
                      </a:lnTo>
                      <a:lnTo>
                        <a:pt x="3471" y="171"/>
                      </a:lnTo>
                      <a:close/>
                      <a:moveTo>
                        <a:pt x="3171" y="173"/>
                      </a:moveTo>
                      <a:lnTo>
                        <a:pt x="3171" y="173"/>
                      </a:lnTo>
                      <a:lnTo>
                        <a:pt x="3162" y="173"/>
                      </a:lnTo>
                      <a:lnTo>
                        <a:pt x="3162" y="173"/>
                      </a:lnTo>
                      <a:lnTo>
                        <a:pt x="3161" y="175"/>
                      </a:lnTo>
                      <a:lnTo>
                        <a:pt x="3159" y="175"/>
                      </a:lnTo>
                      <a:lnTo>
                        <a:pt x="3157" y="175"/>
                      </a:lnTo>
                      <a:lnTo>
                        <a:pt x="3157" y="178"/>
                      </a:lnTo>
                      <a:lnTo>
                        <a:pt x="3161" y="178"/>
                      </a:lnTo>
                      <a:lnTo>
                        <a:pt x="3161" y="180"/>
                      </a:lnTo>
                      <a:lnTo>
                        <a:pt x="3162" y="180"/>
                      </a:lnTo>
                      <a:lnTo>
                        <a:pt x="3164" y="182"/>
                      </a:lnTo>
                      <a:lnTo>
                        <a:pt x="3166" y="182"/>
                      </a:lnTo>
                      <a:lnTo>
                        <a:pt x="3168" y="178"/>
                      </a:lnTo>
                      <a:lnTo>
                        <a:pt x="3171" y="178"/>
                      </a:lnTo>
                      <a:lnTo>
                        <a:pt x="3171" y="180"/>
                      </a:lnTo>
                      <a:lnTo>
                        <a:pt x="3176" y="180"/>
                      </a:lnTo>
                      <a:lnTo>
                        <a:pt x="3176" y="182"/>
                      </a:lnTo>
                      <a:lnTo>
                        <a:pt x="3176" y="182"/>
                      </a:lnTo>
                      <a:lnTo>
                        <a:pt x="3178" y="182"/>
                      </a:lnTo>
                      <a:lnTo>
                        <a:pt x="3178" y="180"/>
                      </a:lnTo>
                      <a:lnTo>
                        <a:pt x="3180" y="180"/>
                      </a:lnTo>
                      <a:lnTo>
                        <a:pt x="3180" y="180"/>
                      </a:lnTo>
                      <a:lnTo>
                        <a:pt x="3190" y="184"/>
                      </a:lnTo>
                      <a:lnTo>
                        <a:pt x="3190" y="184"/>
                      </a:lnTo>
                      <a:lnTo>
                        <a:pt x="3192" y="184"/>
                      </a:lnTo>
                      <a:lnTo>
                        <a:pt x="3194" y="184"/>
                      </a:lnTo>
                      <a:lnTo>
                        <a:pt x="3196" y="184"/>
                      </a:lnTo>
                      <a:lnTo>
                        <a:pt x="3194" y="180"/>
                      </a:lnTo>
                      <a:lnTo>
                        <a:pt x="3194" y="178"/>
                      </a:lnTo>
                      <a:lnTo>
                        <a:pt x="3194" y="178"/>
                      </a:lnTo>
                      <a:lnTo>
                        <a:pt x="3192" y="177"/>
                      </a:lnTo>
                      <a:lnTo>
                        <a:pt x="3189" y="175"/>
                      </a:lnTo>
                      <a:lnTo>
                        <a:pt x="3187" y="175"/>
                      </a:lnTo>
                      <a:lnTo>
                        <a:pt x="3183" y="173"/>
                      </a:lnTo>
                      <a:lnTo>
                        <a:pt x="3180" y="173"/>
                      </a:lnTo>
                      <a:lnTo>
                        <a:pt x="3178" y="175"/>
                      </a:lnTo>
                      <a:lnTo>
                        <a:pt x="3175" y="175"/>
                      </a:lnTo>
                      <a:lnTo>
                        <a:pt x="3175" y="173"/>
                      </a:lnTo>
                      <a:lnTo>
                        <a:pt x="3171" y="173"/>
                      </a:lnTo>
                      <a:close/>
                      <a:moveTo>
                        <a:pt x="3126" y="177"/>
                      </a:moveTo>
                      <a:lnTo>
                        <a:pt x="3126" y="180"/>
                      </a:lnTo>
                      <a:lnTo>
                        <a:pt x="3129" y="180"/>
                      </a:lnTo>
                      <a:lnTo>
                        <a:pt x="3129" y="180"/>
                      </a:lnTo>
                      <a:lnTo>
                        <a:pt x="3131" y="182"/>
                      </a:lnTo>
                      <a:lnTo>
                        <a:pt x="3135" y="182"/>
                      </a:lnTo>
                      <a:lnTo>
                        <a:pt x="3136" y="185"/>
                      </a:lnTo>
                      <a:lnTo>
                        <a:pt x="3138" y="185"/>
                      </a:lnTo>
                      <a:lnTo>
                        <a:pt x="3138" y="184"/>
                      </a:lnTo>
                      <a:lnTo>
                        <a:pt x="3141" y="184"/>
                      </a:lnTo>
                      <a:lnTo>
                        <a:pt x="3145" y="184"/>
                      </a:lnTo>
                      <a:lnTo>
                        <a:pt x="3147" y="184"/>
                      </a:lnTo>
                      <a:lnTo>
                        <a:pt x="3148" y="182"/>
                      </a:lnTo>
                      <a:lnTo>
                        <a:pt x="3148" y="178"/>
                      </a:lnTo>
                      <a:lnTo>
                        <a:pt x="3145" y="178"/>
                      </a:lnTo>
                      <a:lnTo>
                        <a:pt x="3145" y="173"/>
                      </a:lnTo>
                      <a:lnTo>
                        <a:pt x="3126" y="177"/>
                      </a:lnTo>
                      <a:close/>
                      <a:moveTo>
                        <a:pt x="3482" y="177"/>
                      </a:moveTo>
                      <a:lnTo>
                        <a:pt x="3494" y="184"/>
                      </a:lnTo>
                      <a:lnTo>
                        <a:pt x="3494" y="185"/>
                      </a:lnTo>
                      <a:lnTo>
                        <a:pt x="3499" y="185"/>
                      </a:lnTo>
                      <a:lnTo>
                        <a:pt x="3499" y="182"/>
                      </a:lnTo>
                      <a:lnTo>
                        <a:pt x="3494" y="180"/>
                      </a:lnTo>
                      <a:lnTo>
                        <a:pt x="3491" y="178"/>
                      </a:lnTo>
                      <a:lnTo>
                        <a:pt x="3487" y="177"/>
                      </a:lnTo>
                      <a:lnTo>
                        <a:pt x="3482" y="175"/>
                      </a:lnTo>
                      <a:lnTo>
                        <a:pt x="3482" y="177"/>
                      </a:lnTo>
                      <a:close/>
                      <a:moveTo>
                        <a:pt x="3510" y="206"/>
                      </a:moveTo>
                      <a:lnTo>
                        <a:pt x="3512" y="199"/>
                      </a:lnTo>
                      <a:lnTo>
                        <a:pt x="3513" y="199"/>
                      </a:lnTo>
                      <a:lnTo>
                        <a:pt x="3513" y="197"/>
                      </a:lnTo>
                      <a:lnTo>
                        <a:pt x="3512" y="196"/>
                      </a:lnTo>
                      <a:lnTo>
                        <a:pt x="3510" y="194"/>
                      </a:lnTo>
                      <a:lnTo>
                        <a:pt x="3508" y="190"/>
                      </a:lnTo>
                      <a:lnTo>
                        <a:pt x="3505" y="187"/>
                      </a:lnTo>
                      <a:lnTo>
                        <a:pt x="3499" y="185"/>
                      </a:lnTo>
                      <a:lnTo>
                        <a:pt x="3501" y="189"/>
                      </a:lnTo>
                      <a:lnTo>
                        <a:pt x="3503" y="192"/>
                      </a:lnTo>
                      <a:lnTo>
                        <a:pt x="3503" y="194"/>
                      </a:lnTo>
                      <a:lnTo>
                        <a:pt x="3505" y="196"/>
                      </a:lnTo>
                      <a:lnTo>
                        <a:pt x="3506" y="197"/>
                      </a:lnTo>
                      <a:lnTo>
                        <a:pt x="3506" y="201"/>
                      </a:lnTo>
                      <a:lnTo>
                        <a:pt x="3505" y="204"/>
                      </a:lnTo>
                      <a:lnTo>
                        <a:pt x="3508" y="206"/>
                      </a:lnTo>
                      <a:lnTo>
                        <a:pt x="3510" y="206"/>
                      </a:lnTo>
                      <a:close/>
                      <a:moveTo>
                        <a:pt x="3464" y="225"/>
                      </a:moveTo>
                      <a:lnTo>
                        <a:pt x="3461" y="225"/>
                      </a:lnTo>
                      <a:lnTo>
                        <a:pt x="3459" y="224"/>
                      </a:lnTo>
                      <a:lnTo>
                        <a:pt x="3457" y="224"/>
                      </a:lnTo>
                      <a:lnTo>
                        <a:pt x="3456" y="222"/>
                      </a:lnTo>
                      <a:lnTo>
                        <a:pt x="3454" y="224"/>
                      </a:lnTo>
                      <a:lnTo>
                        <a:pt x="3450" y="225"/>
                      </a:lnTo>
                      <a:lnTo>
                        <a:pt x="3452" y="227"/>
                      </a:lnTo>
                      <a:lnTo>
                        <a:pt x="3454" y="229"/>
                      </a:lnTo>
                      <a:lnTo>
                        <a:pt x="3457" y="229"/>
                      </a:lnTo>
                      <a:lnTo>
                        <a:pt x="3457" y="231"/>
                      </a:lnTo>
                      <a:lnTo>
                        <a:pt x="3463" y="232"/>
                      </a:lnTo>
                      <a:lnTo>
                        <a:pt x="3466" y="232"/>
                      </a:lnTo>
                      <a:lnTo>
                        <a:pt x="3471" y="232"/>
                      </a:lnTo>
                      <a:lnTo>
                        <a:pt x="3471" y="231"/>
                      </a:lnTo>
                      <a:lnTo>
                        <a:pt x="3473" y="232"/>
                      </a:lnTo>
                      <a:lnTo>
                        <a:pt x="3475" y="232"/>
                      </a:lnTo>
                      <a:lnTo>
                        <a:pt x="3478" y="232"/>
                      </a:lnTo>
                      <a:lnTo>
                        <a:pt x="3478" y="231"/>
                      </a:lnTo>
                      <a:lnTo>
                        <a:pt x="3485" y="231"/>
                      </a:lnTo>
                      <a:lnTo>
                        <a:pt x="3487" y="227"/>
                      </a:lnTo>
                      <a:lnTo>
                        <a:pt x="3491" y="225"/>
                      </a:lnTo>
                      <a:lnTo>
                        <a:pt x="3492" y="224"/>
                      </a:lnTo>
                      <a:lnTo>
                        <a:pt x="3492" y="222"/>
                      </a:lnTo>
                      <a:lnTo>
                        <a:pt x="3494" y="218"/>
                      </a:lnTo>
                      <a:lnTo>
                        <a:pt x="3501" y="218"/>
                      </a:lnTo>
                      <a:lnTo>
                        <a:pt x="3501" y="217"/>
                      </a:lnTo>
                      <a:lnTo>
                        <a:pt x="3501" y="217"/>
                      </a:lnTo>
                      <a:lnTo>
                        <a:pt x="3501" y="215"/>
                      </a:lnTo>
                      <a:lnTo>
                        <a:pt x="3501" y="211"/>
                      </a:lnTo>
                      <a:lnTo>
                        <a:pt x="3505" y="210"/>
                      </a:lnTo>
                      <a:lnTo>
                        <a:pt x="3505" y="208"/>
                      </a:lnTo>
                      <a:lnTo>
                        <a:pt x="3505" y="208"/>
                      </a:lnTo>
                      <a:lnTo>
                        <a:pt x="3505" y="206"/>
                      </a:lnTo>
                      <a:lnTo>
                        <a:pt x="3505" y="206"/>
                      </a:lnTo>
                      <a:lnTo>
                        <a:pt x="3505" y="203"/>
                      </a:lnTo>
                      <a:lnTo>
                        <a:pt x="3501" y="203"/>
                      </a:lnTo>
                      <a:lnTo>
                        <a:pt x="3501" y="199"/>
                      </a:lnTo>
                      <a:lnTo>
                        <a:pt x="3499" y="199"/>
                      </a:lnTo>
                      <a:lnTo>
                        <a:pt x="3498" y="201"/>
                      </a:lnTo>
                      <a:lnTo>
                        <a:pt x="3496" y="201"/>
                      </a:lnTo>
                      <a:lnTo>
                        <a:pt x="3494" y="201"/>
                      </a:lnTo>
                      <a:lnTo>
                        <a:pt x="3494" y="204"/>
                      </a:lnTo>
                      <a:lnTo>
                        <a:pt x="3496" y="204"/>
                      </a:lnTo>
                      <a:lnTo>
                        <a:pt x="3494" y="206"/>
                      </a:lnTo>
                      <a:lnTo>
                        <a:pt x="3494" y="208"/>
                      </a:lnTo>
                      <a:lnTo>
                        <a:pt x="3492" y="210"/>
                      </a:lnTo>
                      <a:lnTo>
                        <a:pt x="3491" y="210"/>
                      </a:lnTo>
                      <a:lnTo>
                        <a:pt x="3491" y="210"/>
                      </a:lnTo>
                      <a:lnTo>
                        <a:pt x="3489" y="210"/>
                      </a:lnTo>
                      <a:lnTo>
                        <a:pt x="3489" y="213"/>
                      </a:lnTo>
                      <a:lnTo>
                        <a:pt x="3489" y="213"/>
                      </a:lnTo>
                      <a:lnTo>
                        <a:pt x="3489" y="217"/>
                      </a:lnTo>
                      <a:lnTo>
                        <a:pt x="3487" y="218"/>
                      </a:lnTo>
                      <a:lnTo>
                        <a:pt x="3487" y="218"/>
                      </a:lnTo>
                      <a:lnTo>
                        <a:pt x="3482" y="218"/>
                      </a:lnTo>
                      <a:lnTo>
                        <a:pt x="3482" y="220"/>
                      </a:lnTo>
                      <a:lnTo>
                        <a:pt x="3478" y="220"/>
                      </a:lnTo>
                      <a:lnTo>
                        <a:pt x="3477" y="220"/>
                      </a:lnTo>
                      <a:lnTo>
                        <a:pt x="3475" y="218"/>
                      </a:lnTo>
                      <a:lnTo>
                        <a:pt x="3475" y="217"/>
                      </a:lnTo>
                      <a:lnTo>
                        <a:pt x="3475" y="217"/>
                      </a:lnTo>
                      <a:lnTo>
                        <a:pt x="3475" y="217"/>
                      </a:lnTo>
                      <a:lnTo>
                        <a:pt x="3475" y="215"/>
                      </a:lnTo>
                      <a:lnTo>
                        <a:pt x="3473" y="215"/>
                      </a:lnTo>
                      <a:lnTo>
                        <a:pt x="3471" y="217"/>
                      </a:lnTo>
                      <a:lnTo>
                        <a:pt x="3471" y="220"/>
                      </a:lnTo>
                      <a:lnTo>
                        <a:pt x="3470" y="222"/>
                      </a:lnTo>
                      <a:lnTo>
                        <a:pt x="3466" y="222"/>
                      </a:lnTo>
                      <a:lnTo>
                        <a:pt x="3464" y="224"/>
                      </a:lnTo>
                      <a:lnTo>
                        <a:pt x="3464" y="225"/>
                      </a:lnTo>
                      <a:close/>
                      <a:moveTo>
                        <a:pt x="3087" y="208"/>
                      </a:moveTo>
                      <a:lnTo>
                        <a:pt x="3087" y="208"/>
                      </a:lnTo>
                      <a:lnTo>
                        <a:pt x="3087" y="210"/>
                      </a:lnTo>
                      <a:lnTo>
                        <a:pt x="3086" y="210"/>
                      </a:lnTo>
                      <a:lnTo>
                        <a:pt x="3086" y="210"/>
                      </a:lnTo>
                      <a:lnTo>
                        <a:pt x="3084" y="206"/>
                      </a:lnTo>
                      <a:lnTo>
                        <a:pt x="3084" y="206"/>
                      </a:lnTo>
                      <a:lnTo>
                        <a:pt x="3084" y="206"/>
                      </a:lnTo>
                      <a:lnTo>
                        <a:pt x="3082" y="206"/>
                      </a:lnTo>
                      <a:lnTo>
                        <a:pt x="3082" y="206"/>
                      </a:lnTo>
                      <a:lnTo>
                        <a:pt x="3082" y="210"/>
                      </a:lnTo>
                      <a:lnTo>
                        <a:pt x="3080" y="210"/>
                      </a:lnTo>
                      <a:lnTo>
                        <a:pt x="3080" y="213"/>
                      </a:lnTo>
                      <a:lnTo>
                        <a:pt x="3082" y="215"/>
                      </a:lnTo>
                      <a:lnTo>
                        <a:pt x="3082" y="215"/>
                      </a:lnTo>
                      <a:lnTo>
                        <a:pt x="3084" y="213"/>
                      </a:lnTo>
                      <a:lnTo>
                        <a:pt x="3086" y="220"/>
                      </a:lnTo>
                      <a:lnTo>
                        <a:pt x="3089" y="220"/>
                      </a:lnTo>
                      <a:lnTo>
                        <a:pt x="3091" y="218"/>
                      </a:lnTo>
                      <a:lnTo>
                        <a:pt x="3093" y="217"/>
                      </a:lnTo>
                      <a:lnTo>
                        <a:pt x="3093" y="215"/>
                      </a:lnTo>
                      <a:lnTo>
                        <a:pt x="3094" y="213"/>
                      </a:lnTo>
                      <a:lnTo>
                        <a:pt x="3093" y="213"/>
                      </a:lnTo>
                      <a:lnTo>
                        <a:pt x="3091" y="210"/>
                      </a:lnTo>
                      <a:lnTo>
                        <a:pt x="3091" y="206"/>
                      </a:lnTo>
                      <a:lnTo>
                        <a:pt x="3093" y="204"/>
                      </a:lnTo>
                      <a:lnTo>
                        <a:pt x="3093" y="201"/>
                      </a:lnTo>
                      <a:lnTo>
                        <a:pt x="3093" y="201"/>
                      </a:lnTo>
                      <a:lnTo>
                        <a:pt x="3093" y="201"/>
                      </a:lnTo>
                      <a:lnTo>
                        <a:pt x="3087" y="201"/>
                      </a:lnTo>
                      <a:lnTo>
                        <a:pt x="3087" y="208"/>
                      </a:lnTo>
                      <a:close/>
                      <a:moveTo>
                        <a:pt x="3548" y="234"/>
                      </a:moveTo>
                      <a:lnTo>
                        <a:pt x="3548" y="232"/>
                      </a:lnTo>
                      <a:lnTo>
                        <a:pt x="3541" y="227"/>
                      </a:lnTo>
                      <a:lnTo>
                        <a:pt x="3541" y="222"/>
                      </a:lnTo>
                      <a:lnTo>
                        <a:pt x="3541" y="222"/>
                      </a:lnTo>
                      <a:lnTo>
                        <a:pt x="3539" y="220"/>
                      </a:lnTo>
                      <a:lnTo>
                        <a:pt x="3538" y="220"/>
                      </a:lnTo>
                      <a:lnTo>
                        <a:pt x="3536" y="218"/>
                      </a:lnTo>
                      <a:lnTo>
                        <a:pt x="3534" y="213"/>
                      </a:lnTo>
                      <a:lnTo>
                        <a:pt x="3532" y="213"/>
                      </a:lnTo>
                      <a:lnTo>
                        <a:pt x="3532" y="218"/>
                      </a:lnTo>
                      <a:lnTo>
                        <a:pt x="3534" y="218"/>
                      </a:lnTo>
                      <a:lnTo>
                        <a:pt x="3532" y="225"/>
                      </a:lnTo>
                      <a:lnTo>
                        <a:pt x="3534" y="225"/>
                      </a:lnTo>
                      <a:lnTo>
                        <a:pt x="3534" y="229"/>
                      </a:lnTo>
                      <a:lnTo>
                        <a:pt x="3536" y="231"/>
                      </a:lnTo>
                      <a:lnTo>
                        <a:pt x="3538" y="238"/>
                      </a:lnTo>
                      <a:lnTo>
                        <a:pt x="3538" y="238"/>
                      </a:lnTo>
                      <a:lnTo>
                        <a:pt x="3539" y="239"/>
                      </a:lnTo>
                      <a:lnTo>
                        <a:pt x="3541" y="241"/>
                      </a:lnTo>
                      <a:lnTo>
                        <a:pt x="3541" y="243"/>
                      </a:lnTo>
                      <a:lnTo>
                        <a:pt x="3545" y="245"/>
                      </a:lnTo>
                      <a:lnTo>
                        <a:pt x="3545" y="246"/>
                      </a:lnTo>
                      <a:lnTo>
                        <a:pt x="3548" y="246"/>
                      </a:lnTo>
                      <a:lnTo>
                        <a:pt x="3550" y="248"/>
                      </a:lnTo>
                      <a:lnTo>
                        <a:pt x="3553" y="246"/>
                      </a:lnTo>
                      <a:lnTo>
                        <a:pt x="3555" y="243"/>
                      </a:lnTo>
                      <a:lnTo>
                        <a:pt x="3555" y="243"/>
                      </a:lnTo>
                      <a:lnTo>
                        <a:pt x="3552" y="234"/>
                      </a:lnTo>
                      <a:lnTo>
                        <a:pt x="3548" y="234"/>
                      </a:lnTo>
                      <a:close/>
                      <a:moveTo>
                        <a:pt x="3424" y="217"/>
                      </a:moveTo>
                      <a:lnTo>
                        <a:pt x="3426" y="217"/>
                      </a:lnTo>
                      <a:lnTo>
                        <a:pt x="3426" y="217"/>
                      </a:lnTo>
                      <a:lnTo>
                        <a:pt x="3426" y="217"/>
                      </a:lnTo>
                      <a:lnTo>
                        <a:pt x="3426" y="217"/>
                      </a:lnTo>
                      <a:lnTo>
                        <a:pt x="3426" y="217"/>
                      </a:lnTo>
                      <a:lnTo>
                        <a:pt x="3428" y="215"/>
                      </a:lnTo>
                      <a:lnTo>
                        <a:pt x="3428" y="215"/>
                      </a:lnTo>
                      <a:lnTo>
                        <a:pt x="3426" y="215"/>
                      </a:lnTo>
                      <a:lnTo>
                        <a:pt x="3426" y="213"/>
                      </a:lnTo>
                      <a:lnTo>
                        <a:pt x="3424" y="217"/>
                      </a:lnTo>
                      <a:close/>
                      <a:moveTo>
                        <a:pt x="2949" y="262"/>
                      </a:moveTo>
                      <a:lnTo>
                        <a:pt x="2951" y="262"/>
                      </a:lnTo>
                      <a:lnTo>
                        <a:pt x="2953" y="264"/>
                      </a:lnTo>
                      <a:lnTo>
                        <a:pt x="2955" y="264"/>
                      </a:lnTo>
                      <a:lnTo>
                        <a:pt x="2955" y="267"/>
                      </a:lnTo>
                      <a:lnTo>
                        <a:pt x="2960" y="267"/>
                      </a:lnTo>
                      <a:lnTo>
                        <a:pt x="2960" y="269"/>
                      </a:lnTo>
                      <a:lnTo>
                        <a:pt x="2965" y="269"/>
                      </a:lnTo>
                      <a:lnTo>
                        <a:pt x="2967" y="271"/>
                      </a:lnTo>
                      <a:lnTo>
                        <a:pt x="2969" y="271"/>
                      </a:lnTo>
                      <a:lnTo>
                        <a:pt x="2969" y="273"/>
                      </a:lnTo>
                      <a:lnTo>
                        <a:pt x="2970" y="273"/>
                      </a:lnTo>
                      <a:lnTo>
                        <a:pt x="2969" y="267"/>
                      </a:lnTo>
                      <a:lnTo>
                        <a:pt x="2967" y="267"/>
                      </a:lnTo>
                      <a:lnTo>
                        <a:pt x="2967" y="264"/>
                      </a:lnTo>
                      <a:lnTo>
                        <a:pt x="2967" y="264"/>
                      </a:lnTo>
                      <a:lnTo>
                        <a:pt x="2965" y="262"/>
                      </a:lnTo>
                      <a:lnTo>
                        <a:pt x="2965" y="259"/>
                      </a:lnTo>
                      <a:lnTo>
                        <a:pt x="2965" y="257"/>
                      </a:lnTo>
                      <a:lnTo>
                        <a:pt x="2967" y="255"/>
                      </a:lnTo>
                      <a:lnTo>
                        <a:pt x="2967" y="252"/>
                      </a:lnTo>
                      <a:lnTo>
                        <a:pt x="2965" y="250"/>
                      </a:lnTo>
                      <a:lnTo>
                        <a:pt x="2962" y="248"/>
                      </a:lnTo>
                      <a:lnTo>
                        <a:pt x="2962" y="248"/>
                      </a:lnTo>
                      <a:lnTo>
                        <a:pt x="2955" y="248"/>
                      </a:lnTo>
                      <a:lnTo>
                        <a:pt x="2955" y="248"/>
                      </a:lnTo>
                      <a:lnTo>
                        <a:pt x="2955" y="248"/>
                      </a:lnTo>
                      <a:lnTo>
                        <a:pt x="2955" y="248"/>
                      </a:lnTo>
                      <a:lnTo>
                        <a:pt x="2949" y="248"/>
                      </a:lnTo>
                      <a:lnTo>
                        <a:pt x="2949" y="248"/>
                      </a:lnTo>
                      <a:lnTo>
                        <a:pt x="2943" y="248"/>
                      </a:lnTo>
                      <a:lnTo>
                        <a:pt x="2943" y="246"/>
                      </a:lnTo>
                      <a:lnTo>
                        <a:pt x="2943" y="245"/>
                      </a:lnTo>
                      <a:lnTo>
                        <a:pt x="2943" y="241"/>
                      </a:lnTo>
                      <a:lnTo>
                        <a:pt x="2943" y="241"/>
                      </a:lnTo>
                      <a:lnTo>
                        <a:pt x="2944" y="239"/>
                      </a:lnTo>
                      <a:lnTo>
                        <a:pt x="2943" y="238"/>
                      </a:lnTo>
                      <a:lnTo>
                        <a:pt x="2941" y="238"/>
                      </a:lnTo>
                      <a:lnTo>
                        <a:pt x="2941" y="231"/>
                      </a:lnTo>
                      <a:lnTo>
                        <a:pt x="2937" y="231"/>
                      </a:lnTo>
                      <a:lnTo>
                        <a:pt x="2936" y="231"/>
                      </a:lnTo>
                      <a:lnTo>
                        <a:pt x="2932" y="232"/>
                      </a:lnTo>
                      <a:lnTo>
                        <a:pt x="2932" y="229"/>
                      </a:lnTo>
                      <a:lnTo>
                        <a:pt x="2925" y="227"/>
                      </a:lnTo>
                      <a:lnTo>
                        <a:pt x="2925" y="227"/>
                      </a:lnTo>
                      <a:lnTo>
                        <a:pt x="2922" y="227"/>
                      </a:lnTo>
                      <a:lnTo>
                        <a:pt x="2922" y="227"/>
                      </a:lnTo>
                      <a:lnTo>
                        <a:pt x="2920" y="227"/>
                      </a:lnTo>
                      <a:lnTo>
                        <a:pt x="2918" y="227"/>
                      </a:lnTo>
                      <a:lnTo>
                        <a:pt x="2918" y="227"/>
                      </a:lnTo>
                      <a:lnTo>
                        <a:pt x="2916" y="225"/>
                      </a:lnTo>
                      <a:lnTo>
                        <a:pt x="2913" y="225"/>
                      </a:lnTo>
                      <a:lnTo>
                        <a:pt x="2911" y="227"/>
                      </a:lnTo>
                      <a:lnTo>
                        <a:pt x="2911" y="231"/>
                      </a:lnTo>
                      <a:lnTo>
                        <a:pt x="2895" y="231"/>
                      </a:lnTo>
                      <a:lnTo>
                        <a:pt x="2895" y="229"/>
                      </a:lnTo>
                      <a:lnTo>
                        <a:pt x="2892" y="229"/>
                      </a:lnTo>
                      <a:lnTo>
                        <a:pt x="2892" y="227"/>
                      </a:lnTo>
                      <a:lnTo>
                        <a:pt x="2888" y="227"/>
                      </a:lnTo>
                      <a:lnTo>
                        <a:pt x="2887" y="227"/>
                      </a:lnTo>
                      <a:lnTo>
                        <a:pt x="2885" y="227"/>
                      </a:lnTo>
                      <a:lnTo>
                        <a:pt x="2883" y="225"/>
                      </a:lnTo>
                      <a:lnTo>
                        <a:pt x="2881" y="224"/>
                      </a:lnTo>
                      <a:lnTo>
                        <a:pt x="2881" y="224"/>
                      </a:lnTo>
                      <a:lnTo>
                        <a:pt x="2881" y="222"/>
                      </a:lnTo>
                      <a:lnTo>
                        <a:pt x="2881" y="222"/>
                      </a:lnTo>
                      <a:lnTo>
                        <a:pt x="2880" y="220"/>
                      </a:lnTo>
                      <a:lnTo>
                        <a:pt x="2880" y="220"/>
                      </a:lnTo>
                      <a:lnTo>
                        <a:pt x="2878" y="220"/>
                      </a:lnTo>
                      <a:lnTo>
                        <a:pt x="2876" y="220"/>
                      </a:lnTo>
                      <a:lnTo>
                        <a:pt x="2874" y="218"/>
                      </a:lnTo>
                      <a:lnTo>
                        <a:pt x="2871" y="218"/>
                      </a:lnTo>
                      <a:lnTo>
                        <a:pt x="2871" y="220"/>
                      </a:lnTo>
                      <a:lnTo>
                        <a:pt x="2869" y="220"/>
                      </a:lnTo>
                      <a:lnTo>
                        <a:pt x="2867" y="220"/>
                      </a:lnTo>
                      <a:lnTo>
                        <a:pt x="2867" y="218"/>
                      </a:lnTo>
                      <a:lnTo>
                        <a:pt x="2859" y="217"/>
                      </a:lnTo>
                      <a:lnTo>
                        <a:pt x="2857" y="218"/>
                      </a:lnTo>
                      <a:lnTo>
                        <a:pt x="2841" y="218"/>
                      </a:lnTo>
                      <a:lnTo>
                        <a:pt x="2840" y="224"/>
                      </a:lnTo>
                      <a:lnTo>
                        <a:pt x="2838" y="227"/>
                      </a:lnTo>
                      <a:lnTo>
                        <a:pt x="2836" y="232"/>
                      </a:lnTo>
                      <a:lnTo>
                        <a:pt x="2833" y="234"/>
                      </a:lnTo>
                      <a:lnTo>
                        <a:pt x="2834" y="238"/>
                      </a:lnTo>
                      <a:lnTo>
                        <a:pt x="2838" y="238"/>
                      </a:lnTo>
                      <a:lnTo>
                        <a:pt x="2838" y="236"/>
                      </a:lnTo>
                      <a:lnTo>
                        <a:pt x="2850" y="238"/>
                      </a:lnTo>
                      <a:lnTo>
                        <a:pt x="2850" y="239"/>
                      </a:lnTo>
                      <a:lnTo>
                        <a:pt x="2847" y="239"/>
                      </a:lnTo>
                      <a:lnTo>
                        <a:pt x="2847" y="243"/>
                      </a:lnTo>
                      <a:lnTo>
                        <a:pt x="2850" y="245"/>
                      </a:lnTo>
                      <a:lnTo>
                        <a:pt x="2852" y="243"/>
                      </a:lnTo>
                      <a:lnTo>
                        <a:pt x="2853" y="243"/>
                      </a:lnTo>
                      <a:lnTo>
                        <a:pt x="2855" y="243"/>
                      </a:lnTo>
                      <a:lnTo>
                        <a:pt x="2855" y="245"/>
                      </a:lnTo>
                      <a:lnTo>
                        <a:pt x="2859" y="245"/>
                      </a:lnTo>
                      <a:lnTo>
                        <a:pt x="2859" y="246"/>
                      </a:lnTo>
                      <a:lnTo>
                        <a:pt x="2864" y="246"/>
                      </a:lnTo>
                      <a:lnTo>
                        <a:pt x="2864" y="246"/>
                      </a:lnTo>
                      <a:lnTo>
                        <a:pt x="2867" y="248"/>
                      </a:lnTo>
                      <a:lnTo>
                        <a:pt x="2867" y="248"/>
                      </a:lnTo>
                      <a:lnTo>
                        <a:pt x="2867" y="248"/>
                      </a:lnTo>
                      <a:lnTo>
                        <a:pt x="2869" y="252"/>
                      </a:lnTo>
                      <a:lnTo>
                        <a:pt x="2878" y="252"/>
                      </a:lnTo>
                      <a:lnTo>
                        <a:pt x="2878" y="252"/>
                      </a:lnTo>
                      <a:lnTo>
                        <a:pt x="2890" y="252"/>
                      </a:lnTo>
                      <a:lnTo>
                        <a:pt x="2890" y="252"/>
                      </a:lnTo>
                      <a:lnTo>
                        <a:pt x="2894" y="250"/>
                      </a:lnTo>
                      <a:lnTo>
                        <a:pt x="2894" y="252"/>
                      </a:lnTo>
                      <a:lnTo>
                        <a:pt x="2897" y="252"/>
                      </a:lnTo>
                      <a:lnTo>
                        <a:pt x="2897" y="252"/>
                      </a:lnTo>
                      <a:lnTo>
                        <a:pt x="2908" y="255"/>
                      </a:lnTo>
                      <a:lnTo>
                        <a:pt x="2908" y="255"/>
                      </a:lnTo>
                      <a:lnTo>
                        <a:pt x="2909" y="255"/>
                      </a:lnTo>
                      <a:lnTo>
                        <a:pt x="2909" y="257"/>
                      </a:lnTo>
                      <a:lnTo>
                        <a:pt x="2913" y="257"/>
                      </a:lnTo>
                      <a:lnTo>
                        <a:pt x="2913" y="259"/>
                      </a:lnTo>
                      <a:lnTo>
                        <a:pt x="2916" y="259"/>
                      </a:lnTo>
                      <a:lnTo>
                        <a:pt x="2916" y="259"/>
                      </a:lnTo>
                      <a:lnTo>
                        <a:pt x="2920" y="259"/>
                      </a:lnTo>
                      <a:lnTo>
                        <a:pt x="2920" y="260"/>
                      </a:lnTo>
                      <a:lnTo>
                        <a:pt x="2929" y="259"/>
                      </a:lnTo>
                      <a:lnTo>
                        <a:pt x="2929" y="260"/>
                      </a:lnTo>
                      <a:lnTo>
                        <a:pt x="2932" y="260"/>
                      </a:lnTo>
                      <a:lnTo>
                        <a:pt x="2932" y="260"/>
                      </a:lnTo>
                      <a:lnTo>
                        <a:pt x="2936" y="260"/>
                      </a:lnTo>
                      <a:lnTo>
                        <a:pt x="2936" y="262"/>
                      </a:lnTo>
                      <a:lnTo>
                        <a:pt x="2939" y="262"/>
                      </a:lnTo>
                      <a:lnTo>
                        <a:pt x="2939" y="264"/>
                      </a:lnTo>
                      <a:lnTo>
                        <a:pt x="2941" y="264"/>
                      </a:lnTo>
                      <a:lnTo>
                        <a:pt x="2943" y="262"/>
                      </a:lnTo>
                      <a:lnTo>
                        <a:pt x="2944" y="262"/>
                      </a:lnTo>
                      <a:lnTo>
                        <a:pt x="2946" y="260"/>
                      </a:lnTo>
                      <a:lnTo>
                        <a:pt x="2948" y="260"/>
                      </a:lnTo>
                      <a:lnTo>
                        <a:pt x="2949" y="262"/>
                      </a:lnTo>
                      <a:close/>
                      <a:moveTo>
                        <a:pt x="3070" y="218"/>
                      </a:moveTo>
                      <a:lnTo>
                        <a:pt x="3070" y="220"/>
                      </a:lnTo>
                      <a:lnTo>
                        <a:pt x="3072" y="220"/>
                      </a:lnTo>
                      <a:lnTo>
                        <a:pt x="3072" y="218"/>
                      </a:lnTo>
                      <a:lnTo>
                        <a:pt x="3072" y="218"/>
                      </a:lnTo>
                      <a:lnTo>
                        <a:pt x="3070" y="218"/>
                      </a:lnTo>
                      <a:close/>
                      <a:moveTo>
                        <a:pt x="3440" y="224"/>
                      </a:moveTo>
                      <a:lnTo>
                        <a:pt x="3442" y="220"/>
                      </a:lnTo>
                      <a:lnTo>
                        <a:pt x="3436" y="220"/>
                      </a:lnTo>
                      <a:lnTo>
                        <a:pt x="3436" y="222"/>
                      </a:lnTo>
                      <a:lnTo>
                        <a:pt x="3440" y="224"/>
                      </a:lnTo>
                      <a:close/>
                      <a:moveTo>
                        <a:pt x="3253" y="232"/>
                      </a:moveTo>
                      <a:lnTo>
                        <a:pt x="3253" y="229"/>
                      </a:lnTo>
                      <a:lnTo>
                        <a:pt x="3255" y="227"/>
                      </a:lnTo>
                      <a:lnTo>
                        <a:pt x="3253" y="227"/>
                      </a:lnTo>
                      <a:lnTo>
                        <a:pt x="3253" y="225"/>
                      </a:lnTo>
                      <a:lnTo>
                        <a:pt x="3251" y="225"/>
                      </a:lnTo>
                      <a:lnTo>
                        <a:pt x="3251" y="225"/>
                      </a:lnTo>
                      <a:lnTo>
                        <a:pt x="3250" y="224"/>
                      </a:lnTo>
                      <a:lnTo>
                        <a:pt x="3246" y="224"/>
                      </a:lnTo>
                      <a:lnTo>
                        <a:pt x="3244" y="225"/>
                      </a:lnTo>
                      <a:lnTo>
                        <a:pt x="3244" y="225"/>
                      </a:lnTo>
                      <a:lnTo>
                        <a:pt x="3248" y="227"/>
                      </a:lnTo>
                      <a:lnTo>
                        <a:pt x="3248" y="229"/>
                      </a:lnTo>
                      <a:lnTo>
                        <a:pt x="3246" y="229"/>
                      </a:lnTo>
                      <a:lnTo>
                        <a:pt x="3246" y="231"/>
                      </a:lnTo>
                      <a:lnTo>
                        <a:pt x="3248" y="231"/>
                      </a:lnTo>
                      <a:lnTo>
                        <a:pt x="3248" y="231"/>
                      </a:lnTo>
                      <a:lnTo>
                        <a:pt x="3246" y="239"/>
                      </a:lnTo>
                      <a:lnTo>
                        <a:pt x="3243" y="241"/>
                      </a:lnTo>
                      <a:lnTo>
                        <a:pt x="3244" y="243"/>
                      </a:lnTo>
                      <a:lnTo>
                        <a:pt x="3244" y="246"/>
                      </a:lnTo>
                      <a:lnTo>
                        <a:pt x="3246" y="248"/>
                      </a:lnTo>
                      <a:lnTo>
                        <a:pt x="3248" y="248"/>
                      </a:lnTo>
                      <a:lnTo>
                        <a:pt x="3248" y="243"/>
                      </a:lnTo>
                      <a:lnTo>
                        <a:pt x="3246" y="243"/>
                      </a:lnTo>
                      <a:lnTo>
                        <a:pt x="3246" y="241"/>
                      </a:lnTo>
                      <a:lnTo>
                        <a:pt x="3248" y="241"/>
                      </a:lnTo>
                      <a:lnTo>
                        <a:pt x="3248" y="243"/>
                      </a:lnTo>
                      <a:lnTo>
                        <a:pt x="3250" y="243"/>
                      </a:lnTo>
                      <a:lnTo>
                        <a:pt x="3250" y="243"/>
                      </a:lnTo>
                      <a:lnTo>
                        <a:pt x="3250" y="239"/>
                      </a:lnTo>
                      <a:lnTo>
                        <a:pt x="3253" y="239"/>
                      </a:lnTo>
                      <a:lnTo>
                        <a:pt x="3253" y="239"/>
                      </a:lnTo>
                      <a:lnTo>
                        <a:pt x="3255" y="238"/>
                      </a:lnTo>
                      <a:lnTo>
                        <a:pt x="3255" y="234"/>
                      </a:lnTo>
                      <a:lnTo>
                        <a:pt x="3251" y="234"/>
                      </a:lnTo>
                      <a:lnTo>
                        <a:pt x="3251" y="232"/>
                      </a:lnTo>
                      <a:lnTo>
                        <a:pt x="3253" y="232"/>
                      </a:lnTo>
                      <a:close/>
                      <a:moveTo>
                        <a:pt x="1895" y="234"/>
                      </a:moveTo>
                      <a:lnTo>
                        <a:pt x="1897" y="234"/>
                      </a:lnTo>
                      <a:lnTo>
                        <a:pt x="1897" y="234"/>
                      </a:lnTo>
                      <a:lnTo>
                        <a:pt x="1899" y="232"/>
                      </a:lnTo>
                      <a:lnTo>
                        <a:pt x="1899" y="232"/>
                      </a:lnTo>
                      <a:lnTo>
                        <a:pt x="1899" y="231"/>
                      </a:lnTo>
                      <a:lnTo>
                        <a:pt x="1897" y="229"/>
                      </a:lnTo>
                      <a:lnTo>
                        <a:pt x="1895" y="227"/>
                      </a:lnTo>
                      <a:lnTo>
                        <a:pt x="1893" y="225"/>
                      </a:lnTo>
                      <a:lnTo>
                        <a:pt x="1893" y="227"/>
                      </a:lnTo>
                      <a:lnTo>
                        <a:pt x="1893" y="227"/>
                      </a:lnTo>
                      <a:lnTo>
                        <a:pt x="1893" y="229"/>
                      </a:lnTo>
                      <a:lnTo>
                        <a:pt x="1893" y="229"/>
                      </a:lnTo>
                      <a:lnTo>
                        <a:pt x="1893" y="232"/>
                      </a:lnTo>
                      <a:lnTo>
                        <a:pt x="1893" y="232"/>
                      </a:lnTo>
                      <a:lnTo>
                        <a:pt x="1893" y="234"/>
                      </a:lnTo>
                      <a:lnTo>
                        <a:pt x="1895" y="234"/>
                      </a:lnTo>
                      <a:close/>
                      <a:moveTo>
                        <a:pt x="2946" y="232"/>
                      </a:moveTo>
                      <a:lnTo>
                        <a:pt x="2946" y="234"/>
                      </a:lnTo>
                      <a:lnTo>
                        <a:pt x="2946" y="234"/>
                      </a:lnTo>
                      <a:lnTo>
                        <a:pt x="2946" y="238"/>
                      </a:lnTo>
                      <a:lnTo>
                        <a:pt x="2946" y="238"/>
                      </a:lnTo>
                      <a:lnTo>
                        <a:pt x="2948" y="238"/>
                      </a:lnTo>
                      <a:lnTo>
                        <a:pt x="2948" y="238"/>
                      </a:lnTo>
                      <a:lnTo>
                        <a:pt x="2953" y="238"/>
                      </a:lnTo>
                      <a:lnTo>
                        <a:pt x="2956" y="238"/>
                      </a:lnTo>
                      <a:lnTo>
                        <a:pt x="2958" y="236"/>
                      </a:lnTo>
                      <a:lnTo>
                        <a:pt x="2960" y="236"/>
                      </a:lnTo>
                      <a:lnTo>
                        <a:pt x="2960" y="234"/>
                      </a:lnTo>
                      <a:lnTo>
                        <a:pt x="2958" y="234"/>
                      </a:lnTo>
                      <a:lnTo>
                        <a:pt x="2951" y="234"/>
                      </a:lnTo>
                      <a:lnTo>
                        <a:pt x="2951" y="232"/>
                      </a:lnTo>
                      <a:lnTo>
                        <a:pt x="2946" y="232"/>
                      </a:lnTo>
                      <a:close/>
                      <a:moveTo>
                        <a:pt x="3569" y="252"/>
                      </a:moveTo>
                      <a:lnTo>
                        <a:pt x="3567" y="248"/>
                      </a:lnTo>
                      <a:lnTo>
                        <a:pt x="3567" y="246"/>
                      </a:lnTo>
                      <a:lnTo>
                        <a:pt x="3566" y="246"/>
                      </a:lnTo>
                      <a:lnTo>
                        <a:pt x="3562" y="245"/>
                      </a:lnTo>
                      <a:lnTo>
                        <a:pt x="3562" y="248"/>
                      </a:lnTo>
                      <a:lnTo>
                        <a:pt x="3564" y="252"/>
                      </a:lnTo>
                      <a:lnTo>
                        <a:pt x="3566" y="253"/>
                      </a:lnTo>
                      <a:lnTo>
                        <a:pt x="3567" y="255"/>
                      </a:lnTo>
                      <a:lnTo>
                        <a:pt x="3567" y="255"/>
                      </a:lnTo>
                      <a:lnTo>
                        <a:pt x="3569" y="255"/>
                      </a:lnTo>
                      <a:lnTo>
                        <a:pt x="3569" y="257"/>
                      </a:lnTo>
                      <a:lnTo>
                        <a:pt x="3576" y="257"/>
                      </a:lnTo>
                      <a:lnTo>
                        <a:pt x="3574" y="255"/>
                      </a:lnTo>
                      <a:lnTo>
                        <a:pt x="3571" y="253"/>
                      </a:lnTo>
                      <a:lnTo>
                        <a:pt x="3569" y="252"/>
                      </a:lnTo>
                      <a:close/>
                      <a:moveTo>
                        <a:pt x="3306" y="248"/>
                      </a:moveTo>
                      <a:lnTo>
                        <a:pt x="3306" y="250"/>
                      </a:lnTo>
                      <a:lnTo>
                        <a:pt x="3306" y="250"/>
                      </a:lnTo>
                      <a:lnTo>
                        <a:pt x="3304" y="250"/>
                      </a:lnTo>
                      <a:lnTo>
                        <a:pt x="3304" y="250"/>
                      </a:lnTo>
                      <a:lnTo>
                        <a:pt x="3304" y="253"/>
                      </a:lnTo>
                      <a:lnTo>
                        <a:pt x="3306" y="253"/>
                      </a:lnTo>
                      <a:lnTo>
                        <a:pt x="3306" y="248"/>
                      </a:lnTo>
                      <a:close/>
                      <a:moveTo>
                        <a:pt x="3199" y="269"/>
                      </a:moveTo>
                      <a:lnTo>
                        <a:pt x="3201" y="262"/>
                      </a:lnTo>
                      <a:lnTo>
                        <a:pt x="3204" y="260"/>
                      </a:lnTo>
                      <a:lnTo>
                        <a:pt x="3204" y="255"/>
                      </a:lnTo>
                      <a:lnTo>
                        <a:pt x="3203" y="257"/>
                      </a:lnTo>
                      <a:lnTo>
                        <a:pt x="3201" y="259"/>
                      </a:lnTo>
                      <a:lnTo>
                        <a:pt x="3199" y="262"/>
                      </a:lnTo>
                      <a:lnTo>
                        <a:pt x="3197" y="262"/>
                      </a:lnTo>
                      <a:lnTo>
                        <a:pt x="3197" y="267"/>
                      </a:lnTo>
                      <a:lnTo>
                        <a:pt x="3199" y="267"/>
                      </a:lnTo>
                      <a:lnTo>
                        <a:pt x="3199" y="269"/>
                      </a:lnTo>
                      <a:lnTo>
                        <a:pt x="3199" y="269"/>
                      </a:lnTo>
                      <a:close/>
                      <a:moveTo>
                        <a:pt x="3606" y="273"/>
                      </a:moveTo>
                      <a:lnTo>
                        <a:pt x="3608" y="273"/>
                      </a:lnTo>
                      <a:lnTo>
                        <a:pt x="3608" y="273"/>
                      </a:lnTo>
                      <a:lnTo>
                        <a:pt x="3608" y="273"/>
                      </a:lnTo>
                      <a:lnTo>
                        <a:pt x="3602" y="267"/>
                      </a:lnTo>
                      <a:lnTo>
                        <a:pt x="3602" y="266"/>
                      </a:lnTo>
                      <a:lnTo>
                        <a:pt x="3601" y="264"/>
                      </a:lnTo>
                      <a:lnTo>
                        <a:pt x="3601" y="262"/>
                      </a:lnTo>
                      <a:lnTo>
                        <a:pt x="3595" y="262"/>
                      </a:lnTo>
                      <a:lnTo>
                        <a:pt x="3595" y="260"/>
                      </a:lnTo>
                      <a:lnTo>
                        <a:pt x="3592" y="259"/>
                      </a:lnTo>
                      <a:lnTo>
                        <a:pt x="3590" y="260"/>
                      </a:lnTo>
                      <a:lnTo>
                        <a:pt x="3590" y="262"/>
                      </a:lnTo>
                      <a:lnTo>
                        <a:pt x="3590" y="264"/>
                      </a:lnTo>
                      <a:lnTo>
                        <a:pt x="3592" y="264"/>
                      </a:lnTo>
                      <a:lnTo>
                        <a:pt x="3594" y="266"/>
                      </a:lnTo>
                      <a:lnTo>
                        <a:pt x="3594" y="266"/>
                      </a:lnTo>
                      <a:lnTo>
                        <a:pt x="3595" y="267"/>
                      </a:lnTo>
                      <a:lnTo>
                        <a:pt x="3595" y="267"/>
                      </a:lnTo>
                      <a:lnTo>
                        <a:pt x="3597" y="267"/>
                      </a:lnTo>
                      <a:lnTo>
                        <a:pt x="3597" y="269"/>
                      </a:lnTo>
                      <a:lnTo>
                        <a:pt x="3601" y="269"/>
                      </a:lnTo>
                      <a:lnTo>
                        <a:pt x="3601" y="273"/>
                      </a:lnTo>
                      <a:lnTo>
                        <a:pt x="3606" y="274"/>
                      </a:lnTo>
                      <a:lnTo>
                        <a:pt x="3606" y="273"/>
                      </a:lnTo>
                      <a:close/>
                      <a:moveTo>
                        <a:pt x="2976" y="274"/>
                      </a:moveTo>
                      <a:lnTo>
                        <a:pt x="2976" y="273"/>
                      </a:lnTo>
                      <a:lnTo>
                        <a:pt x="2979" y="271"/>
                      </a:lnTo>
                      <a:lnTo>
                        <a:pt x="2981" y="269"/>
                      </a:lnTo>
                      <a:lnTo>
                        <a:pt x="2983" y="267"/>
                      </a:lnTo>
                      <a:lnTo>
                        <a:pt x="2981" y="264"/>
                      </a:lnTo>
                      <a:lnTo>
                        <a:pt x="2981" y="262"/>
                      </a:lnTo>
                      <a:lnTo>
                        <a:pt x="2979" y="262"/>
                      </a:lnTo>
                      <a:lnTo>
                        <a:pt x="2977" y="264"/>
                      </a:lnTo>
                      <a:lnTo>
                        <a:pt x="2976" y="264"/>
                      </a:lnTo>
                      <a:lnTo>
                        <a:pt x="2974" y="264"/>
                      </a:lnTo>
                      <a:lnTo>
                        <a:pt x="2974" y="262"/>
                      </a:lnTo>
                      <a:lnTo>
                        <a:pt x="2972" y="262"/>
                      </a:lnTo>
                      <a:lnTo>
                        <a:pt x="2972" y="260"/>
                      </a:lnTo>
                      <a:lnTo>
                        <a:pt x="2970" y="260"/>
                      </a:lnTo>
                      <a:lnTo>
                        <a:pt x="2970" y="262"/>
                      </a:lnTo>
                      <a:lnTo>
                        <a:pt x="2970" y="266"/>
                      </a:lnTo>
                      <a:lnTo>
                        <a:pt x="2970" y="267"/>
                      </a:lnTo>
                      <a:lnTo>
                        <a:pt x="2974" y="267"/>
                      </a:lnTo>
                      <a:lnTo>
                        <a:pt x="2976" y="269"/>
                      </a:lnTo>
                      <a:lnTo>
                        <a:pt x="2974" y="271"/>
                      </a:lnTo>
                      <a:lnTo>
                        <a:pt x="2974" y="273"/>
                      </a:lnTo>
                      <a:lnTo>
                        <a:pt x="2974" y="273"/>
                      </a:lnTo>
                      <a:lnTo>
                        <a:pt x="2976" y="273"/>
                      </a:lnTo>
                      <a:lnTo>
                        <a:pt x="2976" y="274"/>
                      </a:lnTo>
                      <a:lnTo>
                        <a:pt x="2976" y="274"/>
                      </a:lnTo>
                      <a:close/>
                      <a:moveTo>
                        <a:pt x="3126" y="264"/>
                      </a:moveTo>
                      <a:lnTo>
                        <a:pt x="3126" y="266"/>
                      </a:lnTo>
                      <a:lnTo>
                        <a:pt x="3126" y="266"/>
                      </a:lnTo>
                      <a:lnTo>
                        <a:pt x="3126" y="269"/>
                      </a:lnTo>
                      <a:lnTo>
                        <a:pt x="3140" y="269"/>
                      </a:lnTo>
                      <a:lnTo>
                        <a:pt x="3138" y="264"/>
                      </a:lnTo>
                      <a:lnTo>
                        <a:pt x="3133" y="264"/>
                      </a:lnTo>
                      <a:lnTo>
                        <a:pt x="3133" y="266"/>
                      </a:lnTo>
                      <a:lnTo>
                        <a:pt x="3131" y="266"/>
                      </a:lnTo>
                      <a:lnTo>
                        <a:pt x="3131" y="264"/>
                      </a:lnTo>
                      <a:lnTo>
                        <a:pt x="3126" y="264"/>
                      </a:lnTo>
                      <a:close/>
                      <a:moveTo>
                        <a:pt x="3578" y="267"/>
                      </a:moveTo>
                      <a:lnTo>
                        <a:pt x="3574" y="267"/>
                      </a:lnTo>
                      <a:lnTo>
                        <a:pt x="3573" y="271"/>
                      </a:lnTo>
                      <a:lnTo>
                        <a:pt x="3573" y="273"/>
                      </a:lnTo>
                      <a:lnTo>
                        <a:pt x="3574" y="273"/>
                      </a:lnTo>
                      <a:lnTo>
                        <a:pt x="3576" y="274"/>
                      </a:lnTo>
                      <a:lnTo>
                        <a:pt x="3576" y="276"/>
                      </a:lnTo>
                      <a:lnTo>
                        <a:pt x="3576" y="276"/>
                      </a:lnTo>
                      <a:lnTo>
                        <a:pt x="3578" y="278"/>
                      </a:lnTo>
                      <a:lnTo>
                        <a:pt x="3581" y="278"/>
                      </a:lnTo>
                      <a:lnTo>
                        <a:pt x="3581" y="274"/>
                      </a:lnTo>
                      <a:lnTo>
                        <a:pt x="3580" y="271"/>
                      </a:lnTo>
                      <a:lnTo>
                        <a:pt x="3578" y="267"/>
                      </a:lnTo>
                      <a:lnTo>
                        <a:pt x="3578" y="267"/>
                      </a:lnTo>
                      <a:close/>
                      <a:moveTo>
                        <a:pt x="2997" y="278"/>
                      </a:moveTo>
                      <a:lnTo>
                        <a:pt x="2997" y="274"/>
                      </a:lnTo>
                      <a:lnTo>
                        <a:pt x="2997" y="271"/>
                      </a:lnTo>
                      <a:lnTo>
                        <a:pt x="2997" y="269"/>
                      </a:lnTo>
                      <a:lnTo>
                        <a:pt x="2997" y="269"/>
                      </a:lnTo>
                      <a:lnTo>
                        <a:pt x="2997" y="267"/>
                      </a:lnTo>
                      <a:lnTo>
                        <a:pt x="2991" y="267"/>
                      </a:lnTo>
                      <a:lnTo>
                        <a:pt x="2988" y="278"/>
                      </a:lnTo>
                      <a:lnTo>
                        <a:pt x="2991" y="278"/>
                      </a:lnTo>
                      <a:lnTo>
                        <a:pt x="2991" y="280"/>
                      </a:lnTo>
                      <a:lnTo>
                        <a:pt x="2993" y="278"/>
                      </a:lnTo>
                      <a:lnTo>
                        <a:pt x="2995" y="278"/>
                      </a:lnTo>
                      <a:lnTo>
                        <a:pt x="2997" y="278"/>
                      </a:lnTo>
                      <a:close/>
                      <a:moveTo>
                        <a:pt x="3009" y="287"/>
                      </a:moveTo>
                      <a:lnTo>
                        <a:pt x="3009" y="285"/>
                      </a:lnTo>
                      <a:lnTo>
                        <a:pt x="3011" y="285"/>
                      </a:lnTo>
                      <a:lnTo>
                        <a:pt x="3011" y="285"/>
                      </a:lnTo>
                      <a:lnTo>
                        <a:pt x="3019" y="285"/>
                      </a:lnTo>
                      <a:lnTo>
                        <a:pt x="3019" y="283"/>
                      </a:lnTo>
                      <a:lnTo>
                        <a:pt x="3023" y="283"/>
                      </a:lnTo>
                      <a:lnTo>
                        <a:pt x="3026" y="283"/>
                      </a:lnTo>
                      <a:lnTo>
                        <a:pt x="3030" y="283"/>
                      </a:lnTo>
                      <a:lnTo>
                        <a:pt x="3030" y="281"/>
                      </a:lnTo>
                      <a:lnTo>
                        <a:pt x="3030" y="281"/>
                      </a:lnTo>
                      <a:lnTo>
                        <a:pt x="3030" y="280"/>
                      </a:lnTo>
                      <a:lnTo>
                        <a:pt x="3030" y="278"/>
                      </a:lnTo>
                      <a:lnTo>
                        <a:pt x="3030" y="278"/>
                      </a:lnTo>
                      <a:lnTo>
                        <a:pt x="3028" y="276"/>
                      </a:lnTo>
                      <a:lnTo>
                        <a:pt x="3018" y="274"/>
                      </a:lnTo>
                      <a:lnTo>
                        <a:pt x="3018" y="271"/>
                      </a:lnTo>
                      <a:lnTo>
                        <a:pt x="3014" y="271"/>
                      </a:lnTo>
                      <a:lnTo>
                        <a:pt x="3012" y="269"/>
                      </a:lnTo>
                      <a:lnTo>
                        <a:pt x="3011" y="271"/>
                      </a:lnTo>
                      <a:lnTo>
                        <a:pt x="3011" y="274"/>
                      </a:lnTo>
                      <a:lnTo>
                        <a:pt x="3016" y="274"/>
                      </a:lnTo>
                      <a:lnTo>
                        <a:pt x="3016" y="278"/>
                      </a:lnTo>
                      <a:lnTo>
                        <a:pt x="3014" y="278"/>
                      </a:lnTo>
                      <a:lnTo>
                        <a:pt x="3014" y="280"/>
                      </a:lnTo>
                      <a:lnTo>
                        <a:pt x="3005" y="278"/>
                      </a:lnTo>
                      <a:lnTo>
                        <a:pt x="3004" y="274"/>
                      </a:lnTo>
                      <a:lnTo>
                        <a:pt x="3002" y="274"/>
                      </a:lnTo>
                      <a:lnTo>
                        <a:pt x="3002" y="276"/>
                      </a:lnTo>
                      <a:lnTo>
                        <a:pt x="2998" y="276"/>
                      </a:lnTo>
                      <a:lnTo>
                        <a:pt x="2997" y="285"/>
                      </a:lnTo>
                      <a:lnTo>
                        <a:pt x="3004" y="285"/>
                      </a:lnTo>
                      <a:lnTo>
                        <a:pt x="3004" y="285"/>
                      </a:lnTo>
                      <a:lnTo>
                        <a:pt x="3009" y="287"/>
                      </a:lnTo>
                      <a:close/>
                      <a:moveTo>
                        <a:pt x="3159" y="273"/>
                      </a:moveTo>
                      <a:lnTo>
                        <a:pt x="3159" y="271"/>
                      </a:lnTo>
                      <a:lnTo>
                        <a:pt x="3157" y="271"/>
                      </a:lnTo>
                      <a:lnTo>
                        <a:pt x="3157" y="273"/>
                      </a:lnTo>
                      <a:lnTo>
                        <a:pt x="3159" y="273"/>
                      </a:lnTo>
                      <a:close/>
                      <a:moveTo>
                        <a:pt x="3066" y="285"/>
                      </a:moveTo>
                      <a:lnTo>
                        <a:pt x="3068" y="281"/>
                      </a:lnTo>
                      <a:lnTo>
                        <a:pt x="3073" y="281"/>
                      </a:lnTo>
                      <a:lnTo>
                        <a:pt x="3073" y="281"/>
                      </a:lnTo>
                      <a:lnTo>
                        <a:pt x="3082" y="280"/>
                      </a:lnTo>
                      <a:lnTo>
                        <a:pt x="3084" y="281"/>
                      </a:lnTo>
                      <a:lnTo>
                        <a:pt x="3084" y="281"/>
                      </a:lnTo>
                      <a:lnTo>
                        <a:pt x="3084" y="280"/>
                      </a:lnTo>
                      <a:lnTo>
                        <a:pt x="3086" y="278"/>
                      </a:lnTo>
                      <a:lnTo>
                        <a:pt x="3087" y="276"/>
                      </a:lnTo>
                      <a:lnTo>
                        <a:pt x="3086" y="276"/>
                      </a:lnTo>
                      <a:lnTo>
                        <a:pt x="3086" y="276"/>
                      </a:lnTo>
                      <a:lnTo>
                        <a:pt x="3084" y="274"/>
                      </a:lnTo>
                      <a:lnTo>
                        <a:pt x="3080" y="274"/>
                      </a:lnTo>
                      <a:lnTo>
                        <a:pt x="3079" y="276"/>
                      </a:lnTo>
                      <a:lnTo>
                        <a:pt x="3075" y="276"/>
                      </a:lnTo>
                      <a:lnTo>
                        <a:pt x="3072" y="276"/>
                      </a:lnTo>
                      <a:lnTo>
                        <a:pt x="3072" y="274"/>
                      </a:lnTo>
                      <a:lnTo>
                        <a:pt x="3063" y="273"/>
                      </a:lnTo>
                      <a:lnTo>
                        <a:pt x="3063" y="274"/>
                      </a:lnTo>
                      <a:lnTo>
                        <a:pt x="3058" y="274"/>
                      </a:lnTo>
                      <a:lnTo>
                        <a:pt x="3058" y="273"/>
                      </a:lnTo>
                      <a:lnTo>
                        <a:pt x="3045" y="273"/>
                      </a:lnTo>
                      <a:lnTo>
                        <a:pt x="3045" y="273"/>
                      </a:lnTo>
                      <a:lnTo>
                        <a:pt x="3039" y="274"/>
                      </a:lnTo>
                      <a:lnTo>
                        <a:pt x="3040" y="280"/>
                      </a:lnTo>
                      <a:lnTo>
                        <a:pt x="3052" y="281"/>
                      </a:lnTo>
                      <a:lnTo>
                        <a:pt x="3052" y="283"/>
                      </a:lnTo>
                      <a:lnTo>
                        <a:pt x="3063" y="281"/>
                      </a:lnTo>
                      <a:lnTo>
                        <a:pt x="3063" y="283"/>
                      </a:lnTo>
                      <a:lnTo>
                        <a:pt x="3063" y="283"/>
                      </a:lnTo>
                      <a:lnTo>
                        <a:pt x="3065" y="285"/>
                      </a:lnTo>
                      <a:lnTo>
                        <a:pt x="3066" y="285"/>
                      </a:lnTo>
                      <a:close/>
                      <a:moveTo>
                        <a:pt x="3107" y="276"/>
                      </a:moveTo>
                      <a:lnTo>
                        <a:pt x="3114" y="276"/>
                      </a:lnTo>
                      <a:lnTo>
                        <a:pt x="3114" y="274"/>
                      </a:lnTo>
                      <a:lnTo>
                        <a:pt x="3110" y="274"/>
                      </a:lnTo>
                      <a:lnTo>
                        <a:pt x="3110" y="274"/>
                      </a:lnTo>
                      <a:lnTo>
                        <a:pt x="3108" y="274"/>
                      </a:lnTo>
                      <a:lnTo>
                        <a:pt x="3107" y="274"/>
                      </a:lnTo>
                      <a:lnTo>
                        <a:pt x="3107" y="276"/>
                      </a:lnTo>
                      <a:close/>
                      <a:moveTo>
                        <a:pt x="3094" y="278"/>
                      </a:moveTo>
                      <a:lnTo>
                        <a:pt x="3094" y="276"/>
                      </a:lnTo>
                      <a:lnTo>
                        <a:pt x="3094" y="276"/>
                      </a:lnTo>
                      <a:lnTo>
                        <a:pt x="3094" y="276"/>
                      </a:lnTo>
                      <a:lnTo>
                        <a:pt x="3096" y="276"/>
                      </a:lnTo>
                      <a:lnTo>
                        <a:pt x="3093" y="276"/>
                      </a:lnTo>
                      <a:lnTo>
                        <a:pt x="3094" y="276"/>
                      </a:lnTo>
                      <a:lnTo>
                        <a:pt x="3094" y="278"/>
                      </a:lnTo>
                      <a:lnTo>
                        <a:pt x="3094" y="278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" name="Freeform 17"/>
                <p:cNvSpPr>
                  <a:spLocks noEditPoints="1"/>
                </p:cNvSpPr>
                <p:nvPr/>
              </p:nvSpPr>
              <p:spPr bwMode="auto">
                <a:xfrm>
                  <a:off x="3394075" y="4365625"/>
                  <a:ext cx="5292725" cy="989013"/>
                </a:xfrm>
                <a:custGeom>
                  <a:avLst/>
                  <a:gdLst>
                    <a:gd name="T0" fmla="*/ 2547 w 3334"/>
                    <a:gd name="T1" fmla="*/ 19 h 623"/>
                    <a:gd name="T2" fmla="*/ 2524 w 3334"/>
                    <a:gd name="T3" fmla="*/ 23 h 623"/>
                    <a:gd name="T4" fmla="*/ 3053 w 3334"/>
                    <a:gd name="T5" fmla="*/ 7 h 623"/>
                    <a:gd name="T6" fmla="*/ 2472 w 3334"/>
                    <a:gd name="T7" fmla="*/ 33 h 623"/>
                    <a:gd name="T8" fmla="*/ 3062 w 3334"/>
                    <a:gd name="T9" fmla="*/ 37 h 623"/>
                    <a:gd name="T10" fmla="*/ 2938 w 3334"/>
                    <a:gd name="T11" fmla="*/ 318 h 623"/>
                    <a:gd name="T12" fmla="*/ 2894 w 3334"/>
                    <a:gd name="T13" fmla="*/ 250 h 623"/>
                    <a:gd name="T14" fmla="*/ 2852 w 3334"/>
                    <a:gd name="T15" fmla="*/ 192 h 623"/>
                    <a:gd name="T16" fmla="*/ 2833 w 3334"/>
                    <a:gd name="T17" fmla="*/ 119 h 623"/>
                    <a:gd name="T18" fmla="*/ 2786 w 3334"/>
                    <a:gd name="T19" fmla="*/ 47 h 623"/>
                    <a:gd name="T20" fmla="*/ 2774 w 3334"/>
                    <a:gd name="T21" fmla="*/ 143 h 623"/>
                    <a:gd name="T22" fmla="*/ 2700 w 3334"/>
                    <a:gd name="T23" fmla="*/ 122 h 623"/>
                    <a:gd name="T24" fmla="*/ 2706 w 3334"/>
                    <a:gd name="T25" fmla="*/ 66 h 623"/>
                    <a:gd name="T26" fmla="*/ 2646 w 3334"/>
                    <a:gd name="T27" fmla="*/ 52 h 623"/>
                    <a:gd name="T28" fmla="*/ 2627 w 3334"/>
                    <a:gd name="T29" fmla="*/ 73 h 623"/>
                    <a:gd name="T30" fmla="*/ 2606 w 3334"/>
                    <a:gd name="T31" fmla="*/ 100 h 623"/>
                    <a:gd name="T32" fmla="*/ 2582 w 3334"/>
                    <a:gd name="T33" fmla="*/ 103 h 623"/>
                    <a:gd name="T34" fmla="*/ 2547 w 3334"/>
                    <a:gd name="T35" fmla="*/ 117 h 623"/>
                    <a:gd name="T36" fmla="*/ 2528 w 3334"/>
                    <a:gd name="T37" fmla="*/ 152 h 623"/>
                    <a:gd name="T38" fmla="*/ 2493 w 3334"/>
                    <a:gd name="T39" fmla="*/ 189 h 623"/>
                    <a:gd name="T40" fmla="*/ 2407 w 3334"/>
                    <a:gd name="T41" fmla="*/ 234 h 623"/>
                    <a:gd name="T42" fmla="*/ 2383 w 3334"/>
                    <a:gd name="T43" fmla="*/ 262 h 623"/>
                    <a:gd name="T44" fmla="*/ 2381 w 3334"/>
                    <a:gd name="T45" fmla="*/ 318 h 623"/>
                    <a:gd name="T46" fmla="*/ 2397 w 3334"/>
                    <a:gd name="T47" fmla="*/ 365 h 623"/>
                    <a:gd name="T48" fmla="*/ 2412 w 3334"/>
                    <a:gd name="T49" fmla="*/ 435 h 623"/>
                    <a:gd name="T50" fmla="*/ 2423 w 3334"/>
                    <a:gd name="T51" fmla="*/ 480 h 623"/>
                    <a:gd name="T52" fmla="*/ 2472 w 3334"/>
                    <a:gd name="T53" fmla="*/ 464 h 623"/>
                    <a:gd name="T54" fmla="*/ 2522 w 3334"/>
                    <a:gd name="T55" fmla="*/ 461 h 623"/>
                    <a:gd name="T56" fmla="*/ 2594 w 3334"/>
                    <a:gd name="T57" fmla="*/ 424 h 623"/>
                    <a:gd name="T58" fmla="*/ 2662 w 3334"/>
                    <a:gd name="T59" fmla="*/ 426 h 623"/>
                    <a:gd name="T60" fmla="*/ 2692 w 3334"/>
                    <a:gd name="T61" fmla="*/ 473 h 623"/>
                    <a:gd name="T62" fmla="*/ 2709 w 3334"/>
                    <a:gd name="T63" fmla="*/ 487 h 623"/>
                    <a:gd name="T64" fmla="*/ 2748 w 3334"/>
                    <a:gd name="T65" fmla="*/ 506 h 623"/>
                    <a:gd name="T66" fmla="*/ 2786 w 3334"/>
                    <a:gd name="T67" fmla="*/ 553 h 623"/>
                    <a:gd name="T68" fmla="*/ 2824 w 3334"/>
                    <a:gd name="T69" fmla="*/ 541 h 623"/>
                    <a:gd name="T70" fmla="*/ 2857 w 3334"/>
                    <a:gd name="T71" fmla="*/ 555 h 623"/>
                    <a:gd name="T72" fmla="*/ 2896 w 3334"/>
                    <a:gd name="T73" fmla="*/ 517 h 623"/>
                    <a:gd name="T74" fmla="*/ 2920 w 3334"/>
                    <a:gd name="T75" fmla="*/ 445 h 623"/>
                    <a:gd name="T76" fmla="*/ 2941 w 3334"/>
                    <a:gd name="T77" fmla="*/ 379 h 623"/>
                    <a:gd name="T78" fmla="*/ 2725 w 3334"/>
                    <a:gd name="T79" fmla="*/ 416 h 623"/>
                    <a:gd name="T80" fmla="*/ 2618 w 3334"/>
                    <a:gd name="T81" fmla="*/ 58 h 623"/>
                    <a:gd name="T82" fmla="*/ 1459 w 3334"/>
                    <a:gd name="T83" fmla="*/ 66 h 623"/>
                    <a:gd name="T84" fmla="*/ 1440 w 3334"/>
                    <a:gd name="T85" fmla="*/ 108 h 623"/>
                    <a:gd name="T86" fmla="*/ 1386 w 3334"/>
                    <a:gd name="T87" fmla="*/ 148 h 623"/>
                    <a:gd name="T88" fmla="*/ 1372 w 3334"/>
                    <a:gd name="T89" fmla="*/ 234 h 623"/>
                    <a:gd name="T90" fmla="*/ 1390 w 3334"/>
                    <a:gd name="T91" fmla="*/ 293 h 623"/>
                    <a:gd name="T92" fmla="*/ 1438 w 3334"/>
                    <a:gd name="T93" fmla="*/ 255 h 623"/>
                    <a:gd name="T94" fmla="*/ 1465 w 3334"/>
                    <a:gd name="T95" fmla="*/ 171 h 623"/>
                    <a:gd name="T96" fmla="*/ 1479 w 3334"/>
                    <a:gd name="T97" fmla="*/ 108 h 623"/>
                    <a:gd name="T98" fmla="*/ 3166 w 3334"/>
                    <a:gd name="T99" fmla="*/ 145 h 623"/>
                    <a:gd name="T100" fmla="*/ 3318 w 3334"/>
                    <a:gd name="T101" fmla="*/ 150 h 623"/>
                    <a:gd name="T102" fmla="*/ 3301 w 3334"/>
                    <a:gd name="T103" fmla="*/ 180 h 623"/>
                    <a:gd name="T104" fmla="*/ 3145 w 3334"/>
                    <a:gd name="T105" fmla="*/ 255 h 623"/>
                    <a:gd name="T106" fmla="*/ 3109 w 3334"/>
                    <a:gd name="T107" fmla="*/ 218 h 623"/>
                    <a:gd name="T108" fmla="*/ 3149 w 3334"/>
                    <a:gd name="T109" fmla="*/ 230 h 623"/>
                    <a:gd name="T110" fmla="*/ 18 w 3334"/>
                    <a:gd name="T111" fmla="*/ 431 h 623"/>
                    <a:gd name="T112" fmla="*/ 3276 w 3334"/>
                    <a:gd name="T113" fmla="*/ 538 h 623"/>
                    <a:gd name="T114" fmla="*/ 3247 w 3334"/>
                    <a:gd name="T115" fmla="*/ 496 h 623"/>
                    <a:gd name="T116" fmla="*/ 3241 w 3334"/>
                    <a:gd name="T117" fmla="*/ 510 h 623"/>
                    <a:gd name="T118" fmla="*/ 3241 w 3334"/>
                    <a:gd name="T119" fmla="*/ 573 h 623"/>
                    <a:gd name="T120" fmla="*/ 3275 w 3334"/>
                    <a:gd name="T121" fmla="*/ 618 h 623"/>
                    <a:gd name="T122" fmla="*/ 3311 w 3334"/>
                    <a:gd name="T123" fmla="*/ 555 h 6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3334" h="623">
                      <a:moveTo>
                        <a:pt x="2529" y="0"/>
                      </a:moveTo>
                      <a:lnTo>
                        <a:pt x="2528" y="4"/>
                      </a:lnTo>
                      <a:lnTo>
                        <a:pt x="2529" y="2"/>
                      </a:lnTo>
                      <a:lnTo>
                        <a:pt x="2529" y="2"/>
                      </a:lnTo>
                      <a:lnTo>
                        <a:pt x="2531" y="2"/>
                      </a:lnTo>
                      <a:lnTo>
                        <a:pt x="2531" y="2"/>
                      </a:lnTo>
                      <a:lnTo>
                        <a:pt x="2531" y="2"/>
                      </a:lnTo>
                      <a:lnTo>
                        <a:pt x="2531" y="0"/>
                      </a:lnTo>
                      <a:lnTo>
                        <a:pt x="2531" y="0"/>
                      </a:lnTo>
                      <a:lnTo>
                        <a:pt x="2531" y="0"/>
                      </a:lnTo>
                      <a:lnTo>
                        <a:pt x="2529" y="0"/>
                      </a:lnTo>
                      <a:close/>
                      <a:moveTo>
                        <a:pt x="2508" y="42"/>
                      </a:moveTo>
                      <a:lnTo>
                        <a:pt x="2512" y="42"/>
                      </a:lnTo>
                      <a:lnTo>
                        <a:pt x="2514" y="42"/>
                      </a:lnTo>
                      <a:lnTo>
                        <a:pt x="2515" y="40"/>
                      </a:lnTo>
                      <a:lnTo>
                        <a:pt x="2519" y="40"/>
                      </a:lnTo>
                      <a:lnTo>
                        <a:pt x="2519" y="37"/>
                      </a:lnTo>
                      <a:lnTo>
                        <a:pt x="2519" y="37"/>
                      </a:lnTo>
                      <a:lnTo>
                        <a:pt x="2521" y="35"/>
                      </a:lnTo>
                      <a:lnTo>
                        <a:pt x="2521" y="35"/>
                      </a:lnTo>
                      <a:lnTo>
                        <a:pt x="2521" y="35"/>
                      </a:lnTo>
                      <a:lnTo>
                        <a:pt x="2522" y="35"/>
                      </a:lnTo>
                      <a:lnTo>
                        <a:pt x="2524" y="31"/>
                      </a:lnTo>
                      <a:lnTo>
                        <a:pt x="2531" y="31"/>
                      </a:lnTo>
                      <a:lnTo>
                        <a:pt x="2531" y="30"/>
                      </a:lnTo>
                      <a:lnTo>
                        <a:pt x="2538" y="30"/>
                      </a:lnTo>
                      <a:lnTo>
                        <a:pt x="2540" y="26"/>
                      </a:lnTo>
                      <a:lnTo>
                        <a:pt x="2542" y="26"/>
                      </a:lnTo>
                      <a:lnTo>
                        <a:pt x="2543" y="24"/>
                      </a:lnTo>
                      <a:lnTo>
                        <a:pt x="2543" y="23"/>
                      </a:lnTo>
                      <a:lnTo>
                        <a:pt x="2545" y="21"/>
                      </a:lnTo>
                      <a:lnTo>
                        <a:pt x="2547" y="19"/>
                      </a:lnTo>
                      <a:lnTo>
                        <a:pt x="2549" y="19"/>
                      </a:lnTo>
                      <a:lnTo>
                        <a:pt x="2549" y="19"/>
                      </a:lnTo>
                      <a:lnTo>
                        <a:pt x="2549" y="17"/>
                      </a:lnTo>
                      <a:lnTo>
                        <a:pt x="2550" y="16"/>
                      </a:lnTo>
                      <a:lnTo>
                        <a:pt x="2554" y="16"/>
                      </a:lnTo>
                      <a:lnTo>
                        <a:pt x="2556" y="14"/>
                      </a:lnTo>
                      <a:lnTo>
                        <a:pt x="2557" y="14"/>
                      </a:lnTo>
                      <a:lnTo>
                        <a:pt x="2557" y="11"/>
                      </a:lnTo>
                      <a:lnTo>
                        <a:pt x="2561" y="11"/>
                      </a:lnTo>
                      <a:lnTo>
                        <a:pt x="2561" y="9"/>
                      </a:lnTo>
                      <a:lnTo>
                        <a:pt x="2566" y="9"/>
                      </a:lnTo>
                      <a:lnTo>
                        <a:pt x="2566" y="7"/>
                      </a:lnTo>
                      <a:lnTo>
                        <a:pt x="2568" y="5"/>
                      </a:lnTo>
                      <a:lnTo>
                        <a:pt x="2569" y="4"/>
                      </a:lnTo>
                      <a:lnTo>
                        <a:pt x="2573" y="4"/>
                      </a:lnTo>
                      <a:lnTo>
                        <a:pt x="2573" y="0"/>
                      </a:lnTo>
                      <a:lnTo>
                        <a:pt x="2564" y="0"/>
                      </a:lnTo>
                      <a:lnTo>
                        <a:pt x="2564" y="2"/>
                      </a:lnTo>
                      <a:lnTo>
                        <a:pt x="2557" y="2"/>
                      </a:lnTo>
                      <a:lnTo>
                        <a:pt x="2554" y="5"/>
                      </a:lnTo>
                      <a:lnTo>
                        <a:pt x="2549" y="4"/>
                      </a:lnTo>
                      <a:lnTo>
                        <a:pt x="2549" y="5"/>
                      </a:lnTo>
                      <a:lnTo>
                        <a:pt x="2540" y="5"/>
                      </a:lnTo>
                      <a:lnTo>
                        <a:pt x="2538" y="12"/>
                      </a:lnTo>
                      <a:lnTo>
                        <a:pt x="2533" y="14"/>
                      </a:lnTo>
                      <a:lnTo>
                        <a:pt x="2531" y="17"/>
                      </a:lnTo>
                      <a:lnTo>
                        <a:pt x="2529" y="19"/>
                      </a:lnTo>
                      <a:lnTo>
                        <a:pt x="2528" y="21"/>
                      </a:lnTo>
                      <a:lnTo>
                        <a:pt x="2526" y="21"/>
                      </a:lnTo>
                      <a:lnTo>
                        <a:pt x="2526" y="23"/>
                      </a:lnTo>
                      <a:lnTo>
                        <a:pt x="2524" y="23"/>
                      </a:lnTo>
                      <a:lnTo>
                        <a:pt x="2524" y="23"/>
                      </a:lnTo>
                      <a:lnTo>
                        <a:pt x="2522" y="23"/>
                      </a:lnTo>
                      <a:lnTo>
                        <a:pt x="2522" y="23"/>
                      </a:lnTo>
                      <a:lnTo>
                        <a:pt x="2521" y="24"/>
                      </a:lnTo>
                      <a:lnTo>
                        <a:pt x="2519" y="24"/>
                      </a:lnTo>
                      <a:lnTo>
                        <a:pt x="2521" y="30"/>
                      </a:lnTo>
                      <a:lnTo>
                        <a:pt x="2521" y="31"/>
                      </a:lnTo>
                      <a:lnTo>
                        <a:pt x="2519" y="33"/>
                      </a:lnTo>
                      <a:lnTo>
                        <a:pt x="2517" y="33"/>
                      </a:lnTo>
                      <a:lnTo>
                        <a:pt x="2515" y="37"/>
                      </a:lnTo>
                      <a:lnTo>
                        <a:pt x="2514" y="35"/>
                      </a:lnTo>
                      <a:lnTo>
                        <a:pt x="2510" y="35"/>
                      </a:lnTo>
                      <a:lnTo>
                        <a:pt x="2508" y="35"/>
                      </a:lnTo>
                      <a:lnTo>
                        <a:pt x="2508" y="37"/>
                      </a:lnTo>
                      <a:lnTo>
                        <a:pt x="2507" y="37"/>
                      </a:lnTo>
                      <a:lnTo>
                        <a:pt x="2507" y="38"/>
                      </a:lnTo>
                      <a:lnTo>
                        <a:pt x="2507" y="38"/>
                      </a:lnTo>
                      <a:lnTo>
                        <a:pt x="2507" y="40"/>
                      </a:lnTo>
                      <a:lnTo>
                        <a:pt x="2507" y="40"/>
                      </a:lnTo>
                      <a:lnTo>
                        <a:pt x="2508" y="42"/>
                      </a:lnTo>
                      <a:lnTo>
                        <a:pt x="2508" y="42"/>
                      </a:lnTo>
                      <a:close/>
                      <a:moveTo>
                        <a:pt x="3060" y="17"/>
                      </a:moveTo>
                      <a:lnTo>
                        <a:pt x="3058" y="17"/>
                      </a:lnTo>
                      <a:lnTo>
                        <a:pt x="3058" y="12"/>
                      </a:lnTo>
                      <a:lnTo>
                        <a:pt x="3058" y="12"/>
                      </a:lnTo>
                      <a:lnTo>
                        <a:pt x="3056" y="11"/>
                      </a:lnTo>
                      <a:lnTo>
                        <a:pt x="3056" y="11"/>
                      </a:lnTo>
                      <a:lnTo>
                        <a:pt x="3055" y="9"/>
                      </a:lnTo>
                      <a:lnTo>
                        <a:pt x="3055" y="5"/>
                      </a:lnTo>
                      <a:lnTo>
                        <a:pt x="3053" y="4"/>
                      </a:lnTo>
                      <a:lnTo>
                        <a:pt x="3049" y="2"/>
                      </a:lnTo>
                      <a:lnTo>
                        <a:pt x="3049" y="5"/>
                      </a:lnTo>
                      <a:lnTo>
                        <a:pt x="3053" y="7"/>
                      </a:lnTo>
                      <a:lnTo>
                        <a:pt x="3053" y="12"/>
                      </a:lnTo>
                      <a:lnTo>
                        <a:pt x="3053" y="12"/>
                      </a:lnTo>
                      <a:lnTo>
                        <a:pt x="3053" y="14"/>
                      </a:lnTo>
                      <a:lnTo>
                        <a:pt x="3055" y="14"/>
                      </a:lnTo>
                      <a:lnTo>
                        <a:pt x="3056" y="17"/>
                      </a:lnTo>
                      <a:lnTo>
                        <a:pt x="3060" y="17"/>
                      </a:lnTo>
                      <a:lnTo>
                        <a:pt x="3060" y="17"/>
                      </a:lnTo>
                      <a:close/>
                      <a:moveTo>
                        <a:pt x="2905" y="19"/>
                      </a:moveTo>
                      <a:lnTo>
                        <a:pt x="2910" y="21"/>
                      </a:lnTo>
                      <a:lnTo>
                        <a:pt x="2910" y="17"/>
                      </a:lnTo>
                      <a:lnTo>
                        <a:pt x="2906" y="16"/>
                      </a:lnTo>
                      <a:lnTo>
                        <a:pt x="2905" y="19"/>
                      </a:lnTo>
                      <a:close/>
                      <a:moveTo>
                        <a:pt x="3049" y="21"/>
                      </a:moveTo>
                      <a:lnTo>
                        <a:pt x="3046" y="21"/>
                      </a:lnTo>
                      <a:lnTo>
                        <a:pt x="3046" y="17"/>
                      </a:lnTo>
                      <a:lnTo>
                        <a:pt x="3039" y="17"/>
                      </a:lnTo>
                      <a:lnTo>
                        <a:pt x="3039" y="17"/>
                      </a:lnTo>
                      <a:lnTo>
                        <a:pt x="3037" y="16"/>
                      </a:lnTo>
                      <a:lnTo>
                        <a:pt x="3034" y="16"/>
                      </a:lnTo>
                      <a:lnTo>
                        <a:pt x="3034" y="17"/>
                      </a:lnTo>
                      <a:lnTo>
                        <a:pt x="3034" y="17"/>
                      </a:lnTo>
                      <a:lnTo>
                        <a:pt x="3036" y="19"/>
                      </a:lnTo>
                      <a:lnTo>
                        <a:pt x="3036" y="23"/>
                      </a:lnTo>
                      <a:lnTo>
                        <a:pt x="3037" y="24"/>
                      </a:lnTo>
                      <a:lnTo>
                        <a:pt x="3043" y="24"/>
                      </a:lnTo>
                      <a:lnTo>
                        <a:pt x="3044" y="24"/>
                      </a:lnTo>
                      <a:lnTo>
                        <a:pt x="3048" y="24"/>
                      </a:lnTo>
                      <a:lnTo>
                        <a:pt x="3053" y="24"/>
                      </a:lnTo>
                      <a:lnTo>
                        <a:pt x="3053" y="23"/>
                      </a:lnTo>
                      <a:lnTo>
                        <a:pt x="3049" y="21"/>
                      </a:lnTo>
                      <a:lnTo>
                        <a:pt x="3049" y="21"/>
                      </a:lnTo>
                      <a:close/>
                      <a:moveTo>
                        <a:pt x="2472" y="33"/>
                      </a:moveTo>
                      <a:lnTo>
                        <a:pt x="2482" y="33"/>
                      </a:lnTo>
                      <a:lnTo>
                        <a:pt x="2482" y="31"/>
                      </a:lnTo>
                      <a:lnTo>
                        <a:pt x="2484" y="30"/>
                      </a:lnTo>
                      <a:lnTo>
                        <a:pt x="2484" y="28"/>
                      </a:lnTo>
                      <a:lnTo>
                        <a:pt x="2480" y="26"/>
                      </a:lnTo>
                      <a:lnTo>
                        <a:pt x="2480" y="24"/>
                      </a:lnTo>
                      <a:lnTo>
                        <a:pt x="2473" y="24"/>
                      </a:lnTo>
                      <a:lnTo>
                        <a:pt x="2473" y="23"/>
                      </a:lnTo>
                      <a:lnTo>
                        <a:pt x="2470" y="21"/>
                      </a:lnTo>
                      <a:lnTo>
                        <a:pt x="2465" y="19"/>
                      </a:lnTo>
                      <a:lnTo>
                        <a:pt x="2460" y="21"/>
                      </a:lnTo>
                      <a:lnTo>
                        <a:pt x="2458" y="24"/>
                      </a:lnTo>
                      <a:lnTo>
                        <a:pt x="2465" y="28"/>
                      </a:lnTo>
                      <a:lnTo>
                        <a:pt x="2470" y="30"/>
                      </a:lnTo>
                      <a:lnTo>
                        <a:pt x="2472" y="33"/>
                      </a:lnTo>
                      <a:close/>
                      <a:moveTo>
                        <a:pt x="2913" y="30"/>
                      </a:moveTo>
                      <a:lnTo>
                        <a:pt x="2915" y="26"/>
                      </a:lnTo>
                      <a:lnTo>
                        <a:pt x="2915" y="26"/>
                      </a:lnTo>
                      <a:lnTo>
                        <a:pt x="2913" y="26"/>
                      </a:lnTo>
                      <a:lnTo>
                        <a:pt x="2913" y="26"/>
                      </a:lnTo>
                      <a:lnTo>
                        <a:pt x="2912" y="26"/>
                      </a:lnTo>
                      <a:lnTo>
                        <a:pt x="2912" y="26"/>
                      </a:lnTo>
                      <a:lnTo>
                        <a:pt x="2912" y="28"/>
                      </a:lnTo>
                      <a:lnTo>
                        <a:pt x="2912" y="28"/>
                      </a:lnTo>
                      <a:lnTo>
                        <a:pt x="2912" y="30"/>
                      </a:lnTo>
                      <a:lnTo>
                        <a:pt x="2913" y="30"/>
                      </a:lnTo>
                      <a:close/>
                      <a:moveTo>
                        <a:pt x="3062" y="33"/>
                      </a:moveTo>
                      <a:lnTo>
                        <a:pt x="3062" y="35"/>
                      </a:lnTo>
                      <a:lnTo>
                        <a:pt x="3060" y="35"/>
                      </a:lnTo>
                      <a:lnTo>
                        <a:pt x="3060" y="35"/>
                      </a:lnTo>
                      <a:lnTo>
                        <a:pt x="3060" y="37"/>
                      </a:lnTo>
                      <a:lnTo>
                        <a:pt x="3062" y="37"/>
                      </a:lnTo>
                      <a:lnTo>
                        <a:pt x="3062" y="38"/>
                      </a:lnTo>
                      <a:lnTo>
                        <a:pt x="3063" y="40"/>
                      </a:lnTo>
                      <a:lnTo>
                        <a:pt x="3067" y="42"/>
                      </a:lnTo>
                      <a:lnTo>
                        <a:pt x="3070" y="44"/>
                      </a:lnTo>
                      <a:lnTo>
                        <a:pt x="3074" y="45"/>
                      </a:lnTo>
                      <a:lnTo>
                        <a:pt x="3072" y="42"/>
                      </a:lnTo>
                      <a:lnTo>
                        <a:pt x="3070" y="40"/>
                      </a:lnTo>
                      <a:lnTo>
                        <a:pt x="3070" y="40"/>
                      </a:lnTo>
                      <a:lnTo>
                        <a:pt x="3069" y="37"/>
                      </a:lnTo>
                      <a:lnTo>
                        <a:pt x="3067" y="37"/>
                      </a:lnTo>
                      <a:lnTo>
                        <a:pt x="3063" y="35"/>
                      </a:lnTo>
                      <a:lnTo>
                        <a:pt x="3062" y="33"/>
                      </a:lnTo>
                      <a:close/>
                      <a:moveTo>
                        <a:pt x="2945" y="356"/>
                      </a:moveTo>
                      <a:lnTo>
                        <a:pt x="2941" y="353"/>
                      </a:lnTo>
                      <a:lnTo>
                        <a:pt x="2941" y="349"/>
                      </a:lnTo>
                      <a:lnTo>
                        <a:pt x="2940" y="349"/>
                      </a:lnTo>
                      <a:lnTo>
                        <a:pt x="2940" y="347"/>
                      </a:lnTo>
                      <a:lnTo>
                        <a:pt x="2938" y="347"/>
                      </a:lnTo>
                      <a:lnTo>
                        <a:pt x="2938" y="339"/>
                      </a:lnTo>
                      <a:lnTo>
                        <a:pt x="2938" y="339"/>
                      </a:lnTo>
                      <a:lnTo>
                        <a:pt x="2938" y="333"/>
                      </a:lnTo>
                      <a:lnTo>
                        <a:pt x="2938" y="333"/>
                      </a:lnTo>
                      <a:lnTo>
                        <a:pt x="2938" y="328"/>
                      </a:lnTo>
                      <a:lnTo>
                        <a:pt x="2938" y="328"/>
                      </a:lnTo>
                      <a:lnTo>
                        <a:pt x="2936" y="328"/>
                      </a:lnTo>
                      <a:lnTo>
                        <a:pt x="2936" y="326"/>
                      </a:lnTo>
                      <a:lnTo>
                        <a:pt x="2938" y="326"/>
                      </a:lnTo>
                      <a:lnTo>
                        <a:pt x="2938" y="321"/>
                      </a:lnTo>
                      <a:lnTo>
                        <a:pt x="2940" y="321"/>
                      </a:lnTo>
                      <a:lnTo>
                        <a:pt x="2940" y="319"/>
                      </a:lnTo>
                      <a:lnTo>
                        <a:pt x="2940" y="319"/>
                      </a:lnTo>
                      <a:lnTo>
                        <a:pt x="2938" y="318"/>
                      </a:lnTo>
                      <a:lnTo>
                        <a:pt x="2938" y="313"/>
                      </a:lnTo>
                      <a:lnTo>
                        <a:pt x="2936" y="311"/>
                      </a:lnTo>
                      <a:lnTo>
                        <a:pt x="2936" y="306"/>
                      </a:lnTo>
                      <a:lnTo>
                        <a:pt x="2933" y="304"/>
                      </a:lnTo>
                      <a:lnTo>
                        <a:pt x="2933" y="302"/>
                      </a:lnTo>
                      <a:lnTo>
                        <a:pt x="2931" y="302"/>
                      </a:lnTo>
                      <a:lnTo>
                        <a:pt x="2931" y="299"/>
                      </a:lnTo>
                      <a:lnTo>
                        <a:pt x="2929" y="299"/>
                      </a:lnTo>
                      <a:lnTo>
                        <a:pt x="2927" y="297"/>
                      </a:lnTo>
                      <a:lnTo>
                        <a:pt x="2927" y="295"/>
                      </a:lnTo>
                      <a:lnTo>
                        <a:pt x="2924" y="293"/>
                      </a:lnTo>
                      <a:lnTo>
                        <a:pt x="2924" y="288"/>
                      </a:lnTo>
                      <a:lnTo>
                        <a:pt x="2919" y="283"/>
                      </a:lnTo>
                      <a:lnTo>
                        <a:pt x="2915" y="279"/>
                      </a:lnTo>
                      <a:lnTo>
                        <a:pt x="2915" y="278"/>
                      </a:lnTo>
                      <a:lnTo>
                        <a:pt x="2912" y="278"/>
                      </a:lnTo>
                      <a:lnTo>
                        <a:pt x="2912" y="276"/>
                      </a:lnTo>
                      <a:lnTo>
                        <a:pt x="2912" y="276"/>
                      </a:lnTo>
                      <a:lnTo>
                        <a:pt x="2910" y="274"/>
                      </a:lnTo>
                      <a:lnTo>
                        <a:pt x="2910" y="272"/>
                      </a:lnTo>
                      <a:lnTo>
                        <a:pt x="2908" y="272"/>
                      </a:lnTo>
                      <a:lnTo>
                        <a:pt x="2908" y="258"/>
                      </a:lnTo>
                      <a:lnTo>
                        <a:pt x="2908" y="258"/>
                      </a:lnTo>
                      <a:lnTo>
                        <a:pt x="2908" y="255"/>
                      </a:lnTo>
                      <a:lnTo>
                        <a:pt x="2905" y="255"/>
                      </a:lnTo>
                      <a:lnTo>
                        <a:pt x="2903" y="253"/>
                      </a:lnTo>
                      <a:lnTo>
                        <a:pt x="2901" y="251"/>
                      </a:lnTo>
                      <a:lnTo>
                        <a:pt x="2901" y="250"/>
                      </a:lnTo>
                      <a:lnTo>
                        <a:pt x="2899" y="250"/>
                      </a:lnTo>
                      <a:lnTo>
                        <a:pt x="2899" y="251"/>
                      </a:lnTo>
                      <a:lnTo>
                        <a:pt x="2896" y="251"/>
                      </a:lnTo>
                      <a:lnTo>
                        <a:pt x="2894" y="250"/>
                      </a:lnTo>
                      <a:lnTo>
                        <a:pt x="2892" y="250"/>
                      </a:lnTo>
                      <a:lnTo>
                        <a:pt x="2892" y="246"/>
                      </a:lnTo>
                      <a:lnTo>
                        <a:pt x="2891" y="244"/>
                      </a:lnTo>
                      <a:lnTo>
                        <a:pt x="2891" y="241"/>
                      </a:lnTo>
                      <a:lnTo>
                        <a:pt x="2892" y="241"/>
                      </a:lnTo>
                      <a:lnTo>
                        <a:pt x="2894" y="234"/>
                      </a:lnTo>
                      <a:lnTo>
                        <a:pt x="2891" y="234"/>
                      </a:lnTo>
                      <a:lnTo>
                        <a:pt x="2891" y="229"/>
                      </a:lnTo>
                      <a:lnTo>
                        <a:pt x="2891" y="229"/>
                      </a:lnTo>
                      <a:lnTo>
                        <a:pt x="2891" y="227"/>
                      </a:lnTo>
                      <a:lnTo>
                        <a:pt x="2889" y="227"/>
                      </a:lnTo>
                      <a:lnTo>
                        <a:pt x="2887" y="223"/>
                      </a:lnTo>
                      <a:lnTo>
                        <a:pt x="2884" y="223"/>
                      </a:lnTo>
                      <a:lnTo>
                        <a:pt x="2884" y="222"/>
                      </a:lnTo>
                      <a:lnTo>
                        <a:pt x="2882" y="222"/>
                      </a:lnTo>
                      <a:lnTo>
                        <a:pt x="2882" y="218"/>
                      </a:lnTo>
                      <a:lnTo>
                        <a:pt x="2882" y="216"/>
                      </a:lnTo>
                      <a:lnTo>
                        <a:pt x="2884" y="215"/>
                      </a:lnTo>
                      <a:lnTo>
                        <a:pt x="2884" y="211"/>
                      </a:lnTo>
                      <a:lnTo>
                        <a:pt x="2882" y="211"/>
                      </a:lnTo>
                      <a:lnTo>
                        <a:pt x="2882" y="210"/>
                      </a:lnTo>
                      <a:lnTo>
                        <a:pt x="2882" y="208"/>
                      </a:lnTo>
                      <a:lnTo>
                        <a:pt x="2875" y="208"/>
                      </a:lnTo>
                      <a:lnTo>
                        <a:pt x="2875" y="201"/>
                      </a:lnTo>
                      <a:lnTo>
                        <a:pt x="2870" y="201"/>
                      </a:lnTo>
                      <a:lnTo>
                        <a:pt x="2870" y="197"/>
                      </a:lnTo>
                      <a:lnTo>
                        <a:pt x="2866" y="197"/>
                      </a:lnTo>
                      <a:lnTo>
                        <a:pt x="2866" y="201"/>
                      </a:lnTo>
                      <a:lnTo>
                        <a:pt x="2864" y="199"/>
                      </a:lnTo>
                      <a:lnTo>
                        <a:pt x="2861" y="197"/>
                      </a:lnTo>
                      <a:lnTo>
                        <a:pt x="2861" y="194"/>
                      </a:lnTo>
                      <a:lnTo>
                        <a:pt x="2852" y="192"/>
                      </a:lnTo>
                      <a:lnTo>
                        <a:pt x="2852" y="192"/>
                      </a:lnTo>
                      <a:lnTo>
                        <a:pt x="2851" y="190"/>
                      </a:lnTo>
                      <a:lnTo>
                        <a:pt x="2849" y="190"/>
                      </a:lnTo>
                      <a:lnTo>
                        <a:pt x="2847" y="189"/>
                      </a:lnTo>
                      <a:lnTo>
                        <a:pt x="2847" y="187"/>
                      </a:lnTo>
                      <a:lnTo>
                        <a:pt x="2845" y="183"/>
                      </a:lnTo>
                      <a:lnTo>
                        <a:pt x="2845" y="180"/>
                      </a:lnTo>
                      <a:lnTo>
                        <a:pt x="2847" y="180"/>
                      </a:lnTo>
                      <a:lnTo>
                        <a:pt x="2847" y="176"/>
                      </a:lnTo>
                      <a:lnTo>
                        <a:pt x="2845" y="176"/>
                      </a:lnTo>
                      <a:lnTo>
                        <a:pt x="2845" y="175"/>
                      </a:lnTo>
                      <a:lnTo>
                        <a:pt x="2845" y="175"/>
                      </a:lnTo>
                      <a:lnTo>
                        <a:pt x="2845" y="159"/>
                      </a:lnTo>
                      <a:lnTo>
                        <a:pt x="2844" y="159"/>
                      </a:lnTo>
                      <a:lnTo>
                        <a:pt x="2842" y="154"/>
                      </a:lnTo>
                      <a:lnTo>
                        <a:pt x="2842" y="154"/>
                      </a:lnTo>
                      <a:lnTo>
                        <a:pt x="2842" y="148"/>
                      </a:lnTo>
                      <a:lnTo>
                        <a:pt x="2838" y="147"/>
                      </a:lnTo>
                      <a:lnTo>
                        <a:pt x="2837" y="143"/>
                      </a:lnTo>
                      <a:lnTo>
                        <a:pt x="2835" y="141"/>
                      </a:lnTo>
                      <a:lnTo>
                        <a:pt x="2833" y="138"/>
                      </a:lnTo>
                      <a:lnTo>
                        <a:pt x="2833" y="138"/>
                      </a:lnTo>
                      <a:lnTo>
                        <a:pt x="2833" y="136"/>
                      </a:lnTo>
                      <a:lnTo>
                        <a:pt x="2833" y="134"/>
                      </a:lnTo>
                      <a:lnTo>
                        <a:pt x="2833" y="133"/>
                      </a:lnTo>
                      <a:lnTo>
                        <a:pt x="2833" y="133"/>
                      </a:lnTo>
                      <a:lnTo>
                        <a:pt x="2833" y="127"/>
                      </a:lnTo>
                      <a:lnTo>
                        <a:pt x="2833" y="127"/>
                      </a:lnTo>
                      <a:lnTo>
                        <a:pt x="2833" y="122"/>
                      </a:lnTo>
                      <a:lnTo>
                        <a:pt x="2833" y="122"/>
                      </a:lnTo>
                      <a:lnTo>
                        <a:pt x="2833" y="119"/>
                      </a:lnTo>
                      <a:lnTo>
                        <a:pt x="2833" y="119"/>
                      </a:lnTo>
                      <a:lnTo>
                        <a:pt x="2833" y="114"/>
                      </a:lnTo>
                      <a:lnTo>
                        <a:pt x="2830" y="114"/>
                      </a:lnTo>
                      <a:lnTo>
                        <a:pt x="2828" y="112"/>
                      </a:lnTo>
                      <a:lnTo>
                        <a:pt x="2826" y="112"/>
                      </a:lnTo>
                      <a:lnTo>
                        <a:pt x="2826" y="108"/>
                      </a:lnTo>
                      <a:lnTo>
                        <a:pt x="2824" y="108"/>
                      </a:lnTo>
                      <a:lnTo>
                        <a:pt x="2823" y="103"/>
                      </a:lnTo>
                      <a:lnTo>
                        <a:pt x="2819" y="101"/>
                      </a:lnTo>
                      <a:lnTo>
                        <a:pt x="2819" y="105"/>
                      </a:lnTo>
                      <a:lnTo>
                        <a:pt x="2817" y="105"/>
                      </a:lnTo>
                      <a:lnTo>
                        <a:pt x="2816" y="107"/>
                      </a:lnTo>
                      <a:lnTo>
                        <a:pt x="2816" y="107"/>
                      </a:lnTo>
                      <a:lnTo>
                        <a:pt x="2814" y="108"/>
                      </a:lnTo>
                      <a:lnTo>
                        <a:pt x="2814" y="110"/>
                      </a:lnTo>
                      <a:lnTo>
                        <a:pt x="2809" y="107"/>
                      </a:lnTo>
                      <a:lnTo>
                        <a:pt x="2809" y="96"/>
                      </a:lnTo>
                      <a:lnTo>
                        <a:pt x="2809" y="96"/>
                      </a:lnTo>
                      <a:lnTo>
                        <a:pt x="2810" y="93"/>
                      </a:lnTo>
                      <a:lnTo>
                        <a:pt x="2810" y="89"/>
                      </a:lnTo>
                      <a:lnTo>
                        <a:pt x="2810" y="86"/>
                      </a:lnTo>
                      <a:lnTo>
                        <a:pt x="2809" y="82"/>
                      </a:lnTo>
                      <a:lnTo>
                        <a:pt x="2807" y="80"/>
                      </a:lnTo>
                      <a:lnTo>
                        <a:pt x="2807" y="77"/>
                      </a:lnTo>
                      <a:lnTo>
                        <a:pt x="2803" y="75"/>
                      </a:lnTo>
                      <a:lnTo>
                        <a:pt x="2803" y="72"/>
                      </a:lnTo>
                      <a:lnTo>
                        <a:pt x="2802" y="72"/>
                      </a:lnTo>
                      <a:lnTo>
                        <a:pt x="2802" y="65"/>
                      </a:lnTo>
                      <a:lnTo>
                        <a:pt x="2798" y="63"/>
                      </a:lnTo>
                      <a:lnTo>
                        <a:pt x="2798" y="58"/>
                      </a:lnTo>
                      <a:lnTo>
                        <a:pt x="2793" y="54"/>
                      </a:lnTo>
                      <a:lnTo>
                        <a:pt x="2791" y="45"/>
                      </a:lnTo>
                      <a:lnTo>
                        <a:pt x="2786" y="47"/>
                      </a:lnTo>
                      <a:lnTo>
                        <a:pt x="2784" y="63"/>
                      </a:lnTo>
                      <a:lnTo>
                        <a:pt x="2782" y="65"/>
                      </a:lnTo>
                      <a:lnTo>
                        <a:pt x="2781" y="70"/>
                      </a:lnTo>
                      <a:lnTo>
                        <a:pt x="2779" y="70"/>
                      </a:lnTo>
                      <a:lnTo>
                        <a:pt x="2781" y="72"/>
                      </a:lnTo>
                      <a:lnTo>
                        <a:pt x="2781" y="72"/>
                      </a:lnTo>
                      <a:lnTo>
                        <a:pt x="2782" y="72"/>
                      </a:lnTo>
                      <a:lnTo>
                        <a:pt x="2781" y="84"/>
                      </a:lnTo>
                      <a:lnTo>
                        <a:pt x="2782" y="84"/>
                      </a:lnTo>
                      <a:lnTo>
                        <a:pt x="2782" y="89"/>
                      </a:lnTo>
                      <a:lnTo>
                        <a:pt x="2779" y="89"/>
                      </a:lnTo>
                      <a:lnTo>
                        <a:pt x="2779" y="93"/>
                      </a:lnTo>
                      <a:lnTo>
                        <a:pt x="2779" y="93"/>
                      </a:lnTo>
                      <a:lnTo>
                        <a:pt x="2779" y="94"/>
                      </a:lnTo>
                      <a:lnTo>
                        <a:pt x="2777" y="94"/>
                      </a:lnTo>
                      <a:lnTo>
                        <a:pt x="2779" y="117"/>
                      </a:lnTo>
                      <a:lnTo>
                        <a:pt x="2781" y="117"/>
                      </a:lnTo>
                      <a:lnTo>
                        <a:pt x="2781" y="120"/>
                      </a:lnTo>
                      <a:lnTo>
                        <a:pt x="2782" y="120"/>
                      </a:lnTo>
                      <a:lnTo>
                        <a:pt x="2782" y="120"/>
                      </a:lnTo>
                      <a:lnTo>
                        <a:pt x="2781" y="120"/>
                      </a:lnTo>
                      <a:lnTo>
                        <a:pt x="2781" y="122"/>
                      </a:lnTo>
                      <a:lnTo>
                        <a:pt x="2779" y="124"/>
                      </a:lnTo>
                      <a:lnTo>
                        <a:pt x="2779" y="134"/>
                      </a:lnTo>
                      <a:lnTo>
                        <a:pt x="2777" y="134"/>
                      </a:lnTo>
                      <a:lnTo>
                        <a:pt x="2777" y="136"/>
                      </a:lnTo>
                      <a:lnTo>
                        <a:pt x="2777" y="136"/>
                      </a:lnTo>
                      <a:lnTo>
                        <a:pt x="2777" y="138"/>
                      </a:lnTo>
                      <a:lnTo>
                        <a:pt x="2774" y="140"/>
                      </a:lnTo>
                      <a:lnTo>
                        <a:pt x="2774" y="141"/>
                      </a:lnTo>
                      <a:lnTo>
                        <a:pt x="2774" y="141"/>
                      </a:lnTo>
                      <a:lnTo>
                        <a:pt x="2774" y="143"/>
                      </a:lnTo>
                      <a:lnTo>
                        <a:pt x="2774" y="145"/>
                      </a:lnTo>
                      <a:lnTo>
                        <a:pt x="2774" y="147"/>
                      </a:lnTo>
                      <a:lnTo>
                        <a:pt x="2774" y="150"/>
                      </a:lnTo>
                      <a:lnTo>
                        <a:pt x="2772" y="150"/>
                      </a:lnTo>
                      <a:lnTo>
                        <a:pt x="2770" y="157"/>
                      </a:lnTo>
                      <a:lnTo>
                        <a:pt x="2770" y="164"/>
                      </a:lnTo>
                      <a:lnTo>
                        <a:pt x="2765" y="166"/>
                      </a:lnTo>
                      <a:lnTo>
                        <a:pt x="2760" y="166"/>
                      </a:lnTo>
                      <a:lnTo>
                        <a:pt x="2753" y="166"/>
                      </a:lnTo>
                      <a:lnTo>
                        <a:pt x="2753" y="162"/>
                      </a:lnTo>
                      <a:lnTo>
                        <a:pt x="2751" y="161"/>
                      </a:lnTo>
                      <a:lnTo>
                        <a:pt x="2749" y="159"/>
                      </a:lnTo>
                      <a:lnTo>
                        <a:pt x="2749" y="155"/>
                      </a:lnTo>
                      <a:lnTo>
                        <a:pt x="2748" y="155"/>
                      </a:lnTo>
                      <a:lnTo>
                        <a:pt x="2746" y="154"/>
                      </a:lnTo>
                      <a:lnTo>
                        <a:pt x="2742" y="152"/>
                      </a:lnTo>
                      <a:lnTo>
                        <a:pt x="2739" y="150"/>
                      </a:lnTo>
                      <a:lnTo>
                        <a:pt x="2735" y="147"/>
                      </a:lnTo>
                      <a:lnTo>
                        <a:pt x="2734" y="143"/>
                      </a:lnTo>
                      <a:lnTo>
                        <a:pt x="2730" y="141"/>
                      </a:lnTo>
                      <a:lnTo>
                        <a:pt x="2730" y="140"/>
                      </a:lnTo>
                      <a:lnTo>
                        <a:pt x="2728" y="138"/>
                      </a:lnTo>
                      <a:lnTo>
                        <a:pt x="2728" y="138"/>
                      </a:lnTo>
                      <a:lnTo>
                        <a:pt x="2721" y="136"/>
                      </a:lnTo>
                      <a:lnTo>
                        <a:pt x="2718" y="133"/>
                      </a:lnTo>
                      <a:lnTo>
                        <a:pt x="2714" y="133"/>
                      </a:lnTo>
                      <a:lnTo>
                        <a:pt x="2714" y="131"/>
                      </a:lnTo>
                      <a:lnTo>
                        <a:pt x="2709" y="131"/>
                      </a:lnTo>
                      <a:lnTo>
                        <a:pt x="2706" y="126"/>
                      </a:lnTo>
                      <a:lnTo>
                        <a:pt x="2702" y="124"/>
                      </a:lnTo>
                      <a:lnTo>
                        <a:pt x="2702" y="122"/>
                      </a:lnTo>
                      <a:lnTo>
                        <a:pt x="2700" y="122"/>
                      </a:lnTo>
                      <a:lnTo>
                        <a:pt x="2699" y="120"/>
                      </a:lnTo>
                      <a:lnTo>
                        <a:pt x="2695" y="120"/>
                      </a:lnTo>
                      <a:lnTo>
                        <a:pt x="2695" y="119"/>
                      </a:lnTo>
                      <a:lnTo>
                        <a:pt x="2693" y="117"/>
                      </a:lnTo>
                      <a:lnTo>
                        <a:pt x="2693" y="114"/>
                      </a:lnTo>
                      <a:lnTo>
                        <a:pt x="2695" y="110"/>
                      </a:lnTo>
                      <a:lnTo>
                        <a:pt x="2695" y="107"/>
                      </a:lnTo>
                      <a:lnTo>
                        <a:pt x="2695" y="101"/>
                      </a:lnTo>
                      <a:lnTo>
                        <a:pt x="2699" y="101"/>
                      </a:lnTo>
                      <a:lnTo>
                        <a:pt x="2700" y="93"/>
                      </a:lnTo>
                      <a:lnTo>
                        <a:pt x="2699" y="93"/>
                      </a:lnTo>
                      <a:lnTo>
                        <a:pt x="2699" y="87"/>
                      </a:lnTo>
                      <a:lnTo>
                        <a:pt x="2700" y="87"/>
                      </a:lnTo>
                      <a:lnTo>
                        <a:pt x="2704" y="87"/>
                      </a:lnTo>
                      <a:lnTo>
                        <a:pt x="2706" y="89"/>
                      </a:lnTo>
                      <a:lnTo>
                        <a:pt x="2707" y="89"/>
                      </a:lnTo>
                      <a:lnTo>
                        <a:pt x="2707" y="86"/>
                      </a:lnTo>
                      <a:lnTo>
                        <a:pt x="2707" y="82"/>
                      </a:lnTo>
                      <a:lnTo>
                        <a:pt x="2706" y="80"/>
                      </a:lnTo>
                      <a:lnTo>
                        <a:pt x="2706" y="79"/>
                      </a:lnTo>
                      <a:lnTo>
                        <a:pt x="2706" y="77"/>
                      </a:lnTo>
                      <a:lnTo>
                        <a:pt x="2707" y="77"/>
                      </a:lnTo>
                      <a:lnTo>
                        <a:pt x="2711" y="77"/>
                      </a:lnTo>
                      <a:lnTo>
                        <a:pt x="2713" y="73"/>
                      </a:lnTo>
                      <a:lnTo>
                        <a:pt x="2714" y="73"/>
                      </a:lnTo>
                      <a:lnTo>
                        <a:pt x="2714" y="68"/>
                      </a:lnTo>
                      <a:lnTo>
                        <a:pt x="2711" y="70"/>
                      </a:lnTo>
                      <a:lnTo>
                        <a:pt x="2711" y="65"/>
                      </a:lnTo>
                      <a:lnTo>
                        <a:pt x="2711" y="65"/>
                      </a:lnTo>
                      <a:lnTo>
                        <a:pt x="2711" y="63"/>
                      </a:lnTo>
                      <a:lnTo>
                        <a:pt x="2709" y="65"/>
                      </a:lnTo>
                      <a:lnTo>
                        <a:pt x="2706" y="66"/>
                      </a:lnTo>
                      <a:lnTo>
                        <a:pt x="2702" y="66"/>
                      </a:lnTo>
                      <a:lnTo>
                        <a:pt x="2702" y="70"/>
                      </a:lnTo>
                      <a:lnTo>
                        <a:pt x="2699" y="66"/>
                      </a:lnTo>
                      <a:lnTo>
                        <a:pt x="2695" y="63"/>
                      </a:lnTo>
                      <a:lnTo>
                        <a:pt x="2690" y="63"/>
                      </a:lnTo>
                      <a:lnTo>
                        <a:pt x="2690" y="65"/>
                      </a:lnTo>
                      <a:lnTo>
                        <a:pt x="2688" y="65"/>
                      </a:lnTo>
                      <a:lnTo>
                        <a:pt x="2686" y="66"/>
                      </a:lnTo>
                      <a:lnTo>
                        <a:pt x="2685" y="66"/>
                      </a:lnTo>
                      <a:lnTo>
                        <a:pt x="2683" y="63"/>
                      </a:lnTo>
                      <a:lnTo>
                        <a:pt x="2681" y="63"/>
                      </a:lnTo>
                      <a:lnTo>
                        <a:pt x="2678" y="65"/>
                      </a:lnTo>
                      <a:lnTo>
                        <a:pt x="2676" y="65"/>
                      </a:lnTo>
                      <a:lnTo>
                        <a:pt x="2674" y="61"/>
                      </a:lnTo>
                      <a:lnTo>
                        <a:pt x="2667" y="63"/>
                      </a:lnTo>
                      <a:lnTo>
                        <a:pt x="2667" y="61"/>
                      </a:lnTo>
                      <a:lnTo>
                        <a:pt x="2665" y="59"/>
                      </a:lnTo>
                      <a:lnTo>
                        <a:pt x="2664" y="58"/>
                      </a:lnTo>
                      <a:lnTo>
                        <a:pt x="2662" y="58"/>
                      </a:lnTo>
                      <a:lnTo>
                        <a:pt x="2662" y="59"/>
                      </a:lnTo>
                      <a:lnTo>
                        <a:pt x="2655" y="59"/>
                      </a:lnTo>
                      <a:lnTo>
                        <a:pt x="2653" y="58"/>
                      </a:lnTo>
                      <a:lnTo>
                        <a:pt x="2653" y="58"/>
                      </a:lnTo>
                      <a:lnTo>
                        <a:pt x="2653" y="54"/>
                      </a:lnTo>
                      <a:lnTo>
                        <a:pt x="2652" y="54"/>
                      </a:lnTo>
                      <a:lnTo>
                        <a:pt x="2652" y="52"/>
                      </a:lnTo>
                      <a:lnTo>
                        <a:pt x="2650" y="54"/>
                      </a:lnTo>
                      <a:lnTo>
                        <a:pt x="2650" y="54"/>
                      </a:lnTo>
                      <a:lnTo>
                        <a:pt x="2648" y="54"/>
                      </a:lnTo>
                      <a:lnTo>
                        <a:pt x="2648" y="52"/>
                      </a:lnTo>
                      <a:lnTo>
                        <a:pt x="2646" y="52"/>
                      </a:lnTo>
                      <a:lnTo>
                        <a:pt x="2646" y="52"/>
                      </a:lnTo>
                      <a:lnTo>
                        <a:pt x="2645" y="51"/>
                      </a:lnTo>
                      <a:lnTo>
                        <a:pt x="2643" y="52"/>
                      </a:lnTo>
                      <a:lnTo>
                        <a:pt x="2643" y="52"/>
                      </a:lnTo>
                      <a:lnTo>
                        <a:pt x="2641" y="52"/>
                      </a:lnTo>
                      <a:lnTo>
                        <a:pt x="2643" y="56"/>
                      </a:lnTo>
                      <a:lnTo>
                        <a:pt x="2648" y="59"/>
                      </a:lnTo>
                      <a:lnTo>
                        <a:pt x="2653" y="59"/>
                      </a:lnTo>
                      <a:lnTo>
                        <a:pt x="2653" y="63"/>
                      </a:lnTo>
                      <a:lnTo>
                        <a:pt x="2655" y="65"/>
                      </a:lnTo>
                      <a:lnTo>
                        <a:pt x="2655" y="66"/>
                      </a:lnTo>
                      <a:lnTo>
                        <a:pt x="2657" y="68"/>
                      </a:lnTo>
                      <a:lnTo>
                        <a:pt x="2653" y="70"/>
                      </a:lnTo>
                      <a:lnTo>
                        <a:pt x="2653" y="70"/>
                      </a:lnTo>
                      <a:lnTo>
                        <a:pt x="2653" y="72"/>
                      </a:lnTo>
                      <a:lnTo>
                        <a:pt x="2652" y="72"/>
                      </a:lnTo>
                      <a:lnTo>
                        <a:pt x="2652" y="73"/>
                      </a:lnTo>
                      <a:lnTo>
                        <a:pt x="2650" y="73"/>
                      </a:lnTo>
                      <a:lnTo>
                        <a:pt x="2650" y="72"/>
                      </a:lnTo>
                      <a:lnTo>
                        <a:pt x="2650" y="72"/>
                      </a:lnTo>
                      <a:lnTo>
                        <a:pt x="2645" y="72"/>
                      </a:lnTo>
                      <a:lnTo>
                        <a:pt x="2643" y="70"/>
                      </a:lnTo>
                      <a:lnTo>
                        <a:pt x="2639" y="68"/>
                      </a:lnTo>
                      <a:lnTo>
                        <a:pt x="2638" y="70"/>
                      </a:lnTo>
                      <a:lnTo>
                        <a:pt x="2636" y="72"/>
                      </a:lnTo>
                      <a:lnTo>
                        <a:pt x="2634" y="72"/>
                      </a:lnTo>
                      <a:lnTo>
                        <a:pt x="2634" y="66"/>
                      </a:lnTo>
                      <a:lnTo>
                        <a:pt x="2632" y="68"/>
                      </a:lnTo>
                      <a:lnTo>
                        <a:pt x="2631" y="68"/>
                      </a:lnTo>
                      <a:lnTo>
                        <a:pt x="2631" y="70"/>
                      </a:lnTo>
                      <a:lnTo>
                        <a:pt x="2629" y="70"/>
                      </a:lnTo>
                      <a:lnTo>
                        <a:pt x="2627" y="72"/>
                      </a:lnTo>
                      <a:lnTo>
                        <a:pt x="2627" y="73"/>
                      </a:lnTo>
                      <a:lnTo>
                        <a:pt x="2625" y="73"/>
                      </a:lnTo>
                      <a:lnTo>
                        <a:pt x="2625" y="72"/>
                      </a:lnTo>
                      <a:lnTo>
                        <a:pt x="2624" y="70"/>
                      </a:lnTo>
                      <a:lnTo>
                        <a:pt x="2622" y="70"/>
                      </a:lnTo>
                      <a:lnTo>
                        <a:pt x="2622" y="73"/>
                      </a:lnTo>
                      <a:lnTo>
                        <a:pt x="2624" y="73"/>
                      </a:lnTo>
                      <a:lnTo>
                        <a:pt x="2622" y="77"/>
                      </a:lnTo>
                      <a:lnTo>
                        <a:pt x="2618" y="77"/>
                      </a:lnTo>
                      <a:lnTo>
                        <a:pt x="2617" y="79"/>
                      </a:lnTo>
                      <a:lnTo>
                        <a:pt x="2617" y="82"/>
                      </a:lnTo>
                      <a:lnTo>
                        <a:pt x="2618" y="84"/>
                      </a:lnTo>
                      <a:lnTo>
                        <a:pt x="2620" y="86"/>
                      </a:lnTo>
                      <a:lnTo>
                        <a:pt x="2620" y="87"/>
                      </a:lnTo>
                      <a:lnTo>
                        <a:pt x="2622" y="87"/>
                      </a:lnTo>
                      <a:lnTo>
                        <a:pt x="2622" y="87"/>
                      </a:lnTo>
                      <a:lnTo>
                        <a:pt x="2622" y="89"/>
                      </a:lnTo>
                      <a:lnTo>
                        <a:pt x="2620" y="89"/>
                      </a:lnTo>
                      <a:lnTo>
                        <a:pt x="2620" y="89"/>
                      </a:lnTo>
                      <a:lnTo>
                        <a:pt x="2617" y="89"/>
                      </a:lnTo>
                      <a:lnTo>
                        <a:pt x="2617" y="89"/>
                      </a:lnTo>
                      <a:lnTo>
                        <a:pt x="2617" y="89"/>
                      </a:lnTo>
                      <a:lnTo>
                        <a:pt x="2615" y="89"/>
                      </a:lnTo>
                      <a:lnTo>
                        <a:pt x="2615" y="89"/>
                      </a:lnTo>
                      <a:lnTo>
                        <a:pt x="2613" y="89"/>
                      </a:lnTo>
                      <a:lnTo>
                        <a:pt x="2613" y="93"/>
                      </a:lnTo>
                      <a:lnTo>
                        <a:pt x="2613" y="94"/>
                      </a:lnTo>
                      <a:lnTo>
                        <a:pt x="2613" y="98"/>
                      </a:lnTo>
                      <a:lnTo>
                        <a:pt x="2611" y="100"/>
                      </a:lnTo>
                      <a:lnTo>
                        <a:pt x="2611" y="101"/>
                      </a:lnTo>
                      <a:lnTo>
                        <a:pt x="2610" y="100"/>
                      </a:lnTo>
                      <a:lnTo>
                        <a:pt x="2608" y="100"/>
                      </a:lnTo>
                      <a:lnTo>
                        <a:pt x="2606" y="100"/>
                      </a:lnTo>
                      <a:lnTo>
                        <a:pt x="2606" y="101"/>
                      </a:lnTo>
                      <a:lnTo>
                        <a:pt x="2606" y="101"/>
                      </a:lnTo>
                      <a:lnTo>
                        <a:pt x="2606" y="107"/>
                      </a:lnTo>
                      <a:lnTo>
                        <a:pt x="2606" y="110"/>
                      </a:lnTo>
                      <a:lnTo>
                        <a:pt x="2608" y="112"/>
                      </a:lnTo>
                      <a:lnTo>
                        <a:pt x="2611" y="114"/>
                      </a:lnTo>
                      <a:lnTo>
                        <a:pt x="2611" y="119"/>
                      </a:lnTo>
                      <a:lnTo>
                        <a:pt x="2610" y="119"/>
                      </a:lnTo>
                      <a:lnTo>
                        <a:pt x="2610" y="119"/>
                      </a:lnTo>
                      <a:lnTo>
                        <a:pt x="2608" y="117"/>
                      </a:lnTo>
                      <a:lnTo>
                        <a:pt x="2608" y="117"/>
                      </a:lnTo>
                      <a:lnTo>
                        <a:pt x="2606" y="117"/>
                      </a:lnTo>
                      <a:lnTo>
                        <a:pt x="2604" y="117"/>
                      </a:lnTo>
                      <a:lnTo>
                        <a:pt x="2603" y="117"/>
                      </a:lnTo>
                      <a:lnTo>
                        <a:pt x="2603" y="115"/>
                      </a:lnTo>
                      <a:lnTo>
                        <a:pt x="2599" y="115"/>
                      </a:lnTo>
                      <a:lnTo>
                        <a:pt x="2597" y="114"/>
                      </a:lnTo>
                      <a:lnTo>
                        <a:pt x="2596" y="114"/>
                      </a:lnTo>
                      <a:lnTo>
                        <a:pt x="2594" y="112"/>
                      </a:lnTo>
                      <a:lnTo>
                        <a:pt x="2592" y="114"/>
                      </a:lnTo>
                      <a:lnTo>
                        <a:pt x="2590" y="114"/>
                      </a:lnTo>
                      <a:lnTo>
                        <a:pt x="2590" y="114"/>
                      </a:lnTo>
                      <a:lnTo>
                        <a:pt x="2590" y="122"/>
                      </a:lnTo>
                      <a:lnTo>
                        <a:pt x="2585" y="124"/>
                      </a:lnTo>
                      <a:lnTo>
                        <a:pt x="2585" y="120"/>
                      </a:lnTo>
                      <a:lnTo>
                        <a:pt x="2587" y="117"/>
                      </a:lnTo>
                      <a:lnTo>
                        <a:pt x="2587" y="114"/>
                      </a:lnTo>
                      <a:lnTo>
                        <a:pt x="2587" y="108"/>
                      </a:lnTo>
                      <a:lnTo>
                        <a:pt x="2585" y="108"/>
                      </a:lnTo>
                      <a:lnTo>
                        <a:pt x="2585" y="105"/>
                      </a:lnTo>
                      <a:lnTo>
                        <a:pt x="2583" y="105"/>
                      </a:lnTo>
                      <a:lnTo>
                        <a:pt x="2582" y="103"/>
                      </a:lnTo>
                      <a:lnTo>
                        <a:pt x="2580" y="100"/>
                      </a:lnTo>
                      <a:lnTo>
                        <a:pt x="2578" y="98"/>
                      </a:lnTo>
                      <a:lnTo>
                        <a:pt x="2576" y="96"/>
                      </a:lnTo>
                      <a:lnTo>
                        <a:pt x="2569" y="94"/>
                      </a:lnTo>
                      <a:lnTo>
                        <a:pt x="2568" y="96"/>
                      </a:lnTo>
                      <a:lnTo>
                        <a:pt x="2564" y="100"/>
                      </a:lnTo>
                      <a:lnTo>
                        <a:pt x="2564" y="100"/>
                      </a:lnTo>
                      <a:lnTo>
                        <a:pt x="2563" y="100"/>
                      </a:lnTo>
                      <a:lnTo>
                        <a:pt x="2563" y="96"/>
                      </a:lnTo>
                      <a:lnTo>
                        <a:pt x="2561" y="100"/>
                      </a:lnTo>
                      <a:lnTo>
                        <a:pt x="2561" y="103"/>
                      </a:lnTo>
                      <a:lnTo>
                        <a:pt x="2561" y="108"/>
                      </a:lnTo>
                      <a:lnTo>
                        <a:pt x="2559" y="107"/>
                      </a:lnTo>
                      <a:lnTo>
                        <a:pt x="2559" y="107"/>
                      </a:lnTo>
                      <a:lnTo>
                        <a:pt x="2557" y="107"/>
                      </a:lnTo>
                      <a:lnTo>
                        <a:pt x="2557" y="107"/>
                      </a:lnTo>
                      <a:lnTo>
                        <a:pt x="2557" y="103"/>
                      </a:lnTo>
                      <a:lnTo>
                        <a:pt x="2556" y="103"/>
                      </a:lnTo>
                      <a:lnTo>
                        <a:pt x="2556" y="103"/>
                      </a:lnTo>
                      <a:lnTo>
                        <a:pt x="2554" y="105"/>
                      </a:lnTo>
                      <a:lnTo>
                        <a:pt x="2554" y="105"/>
                      </a:lnTo>
                      <a:lnTo>
                        <a:pt x="2554" y="105"/>
                      </a:lnTo>
                      <a:lnTo>
                        <a:pt x="2554" y="105"/>
                      </a:lnTo>
                      <a:lnTo>
                        <a:pt x="2554" y="107"/>
                      </a:lnTo>
                      <a:lnTo>
                        <a:pt x="2554" y="107"/>
                      </a:lnTo>
                      <a:lnTo>
                        <a:pt x="2554" y="108"/>
                      </a:lnTo>
                      <a:lnTo>
                        <a:pt x="2554" y="108"/>
                      </a:lnTo>
                      <a:lnTo>
                        <a:pt x="2550" y="108"/>
                      </a:lnTo>
                      <a:lnTo>
                        <a:pt x="2549" y="112"/>
                      </a:lnTo>
                      <a:lnTo>
                        <a:pt x="2552" y="114"/>
                      </a:lnTo>
                      <a:lnTo>
                        <a:pt x="2552" y="117"/>
                      </a:lnTo>
                      <a:lnTo>
                        <a:pt x="2547" y="117"/>
                      </a:lnTo>
                      <a:lnTo>
                        <a:pt x="2547" y="119"/>
                      </a:lnTo>
                      <a:lnTo>
                        <a:pt x="2549" y="120"/>
                      </a:lnTo>
                      <a:lnTo>
                        <a:pt x="2549" y="120"/>
                      </a:lnTo>
                      <a:lnTo>
                        <a:pt x="2549" y="122"/>
                      </a:lnTo>
                      <a:lnTo>
                        <a:pt x="2545" y="122"/>
                      </a:lnTo>
                      <a:lnTo>
                        <a:pt x="2545" y="120"/>
                      </a:lnTo>
                      <a:lnTo>
                        <a:pt x="2542" y="120"/>
                      </a:lnTo>
                      <a:lnTo>
                        <a:pt x="2542" y="122"/>
                      </a:lnTo>
                      <a:lnTo>
                        <a:pt x="2538" y="122"/>
                      </a:lnTo>
                      <a:lnTo>
                        <a:pt x="2538" y="126"/>
                      </a:lnTo>
                      <a:lnTo>
                        <a:pt x="2538" y="129"/>
                      </a:lnTo>
                      <a:lnTo>
                        <a:pt x="2540" y="131"/>
                      </a:lnTo>
                      <a:lnTo>
                        <a:pt x="2540" y="133"/>
                      </a:lnTo>
                      <a:lnTo>
                        <a:pt x="2538" y="133"/>
                      </a:lnTo>
                      <a:lnTo>
                        <a:pt x="2538" y="136"/>
                      </a:lnTo>
                      <a:lnTo>
                        <a:pt x="2536" y="138"/>
                      </a:lnTo>
                      <a:lnTo>
                        <a:pt x="2536" y="138"/>
                      </a:lnTo>
                      <a:lnTo>
                        <a:pt x="2535" y="138"/>
                      </a:lnTo>
                      <a:lnTo>
                        <a:pt x="2533" y="138"/>
                      </a:lnTo>
                      <a:lnTo>
                        <a:pt x="2533" y="136"/>
                      </a:lnTo>
                      <a:lnTo>
                        <a:pt x="2533" y="136"/>
                      </a:lnTo>
                      <a:lnTo>
                        <a:pt x="2531" y="136"/>
                      </a:lnTo>
                      <a:lnTo>
                        <a:pt x="2531" y="133"/>
                      </a:lnTo>
                      <a:lnTo>
                        <a:pt x="2528" y="134"/>
                      </a:lnTo>
                      <a:lnTo>
                        <a:pt x="2528" y="134"/>
                      </a:lnTo>
                      <a:lnTo>
                        <a:pt x="2524" y="134"/>
                      </a:lnTo>
                      <a:lnTo>
                        <a:pt x="2524" y="140"/>
                      </a:lnTo>
                      <a:lnTo>
                        <a:pt x="2524" y="143"/>
                      </a:lnTo>
                      <a:lnTo>
                        <a:pt x="2524" y="145"/>
                      </a:lnTo>
                      <a:lnTo>
                        <a:pt x="2526" y="148"/>
                      </a:lnTo>
                      <a:lnTo>
                        <a:pt x="2528" y="150"/>
                      </a:lnTo>
                      <a:lnTo>
                        <a:pt x="2528" y="152"/>
                      </a:lnTo>
                      <a:lnTo>
                        <a:pt x="2528" y="152"/>
                      </a:lnTo>
                      <a:lnTo>
                        <a:pt x="2528" y="154"/>
                      </a:lnTo>
                      <a:lnTo>
                        <a:pt x="2524" y="154"/>
                      </a:lnTo>
                      <a:lnTo>
                        <a:pt x="2524" y="157"/>
                      </a:lnTo>
                      <a:lnTo>
                        <a:pt x="2522" y="157"/>
                      </a:lnTo>
                      <a:lnTo>
                        <a:pt x="2521" y="154"/>
                      </a:lnTo>
                      <a:lnTo>
                        <a:pt x="2519" y="154"/>
                      </a:lnTo>
                      <a:lnTo>
                        <a:pt x="2519" y="150"/>
                      </a:lnTo>
                      <a:lnTo>
                        <a:pt x="2519" y="150"/>
                      </a:lnTo>
                      <a:lnTo>
                        <a:pt x="2517" y="141"/>
                      </a:lnTo>
                      <a:lnTo>
                        <a:pt x="2514" y="141"/>
                      </a:lnTo>
                      <a:lnTo>
                        <a:pt x="2514" y="145"/>
                      </a:lnTo>
                      <a:lnTo>
                        <a:pt x="2510" y="147"/>
                      </a:lnTo>
                      <a:lnTo>
                        <a:pt x="2508" y="148"/>
                      </a:lnTo>
                      <a:lnTo>
                        <a:pt x="2507" y="148"/>
                      </a:lnTo>
                      <a:lnTo>
                        <a:pt x="2507" y="152"/>
                      </a:lnTo>
                      <a:lnTo>
                        <a:pt x="2507" y="152"/>
                      </a:lnTo>
                      <a:lnTo>
                        <a:pt x="2507" y="154"/>
                      </a:lnTo>
                      <a:lnTo>
                        <a:pt x="2505" y="154"/>
                      </a:lnTo>
                      <a:lnTo>
                        <a:pt x="2507" y="164"/>
                      </a:lnTo>
                      <a:lnTo>
                        <a:pt x="2503" y="164"/>
                      </a:lnTo>
                      <a:lnTo>
                        <a:pt x="2503" y="169"/>
                      </a:lnTo>
                      <a:lnTo>
                        <a:pt x="2507" y="171"/>
                      </a:lnTo>
                      <a:lnTo>
                        <a:pt x="2507" y="173"/>
                      </a:lnTo>
                      <a:lnTo>
                        <a:pt x="2505" y="175"/>
                      </a:lnTo>
                      <a:lnTo>
                        <a:pt x="2503" y="175"/>
                      </a:lnTo>
                      <a:lnTo>
                        <a:pt x="2500" y="178"/>
                      </a:lnTo>
                      <a:lnTo>
                        <a:pt x="2498" y="180"/>
                      </a:lnTo>
                      <a:lnTo>
                        <a:pt x="2498" y="183"/>
                      </a:lnTo>
                      <a:lnTo>
                        <a:pt x="2494" y="185"/>
                      </a:lnTo>
                      <a:lnTo>
                        <a:pt x="2494" y="189"/>
                      </a:lnTo>
                      <a:lnTo>
                        <a:pt x="2493" y="189"/>
                      </a:lnTo>
                      <a:lnTo>
                        <a:pt x="2487" y="196"/>
                      </a:lnTo>
                      <a:lnTo>
                        <a:pt x="2486" y="196"/>
                      </a:lnTo>
                      <a:lnTo>
                        <a:pt x="2486" y="196"/>
                      </a:lnTo>
                      <a:lnTo>
                        <a:pt x="2482" y="196"/>
                      </a:lnTo>
                      <a:lnTo>
                        <a:pt x="2482" y="197"/>
                      </a:lnTo>
                      <a:lnTo>
                        <a:pt x="2479" y="197"/>
                      </a:lnTo>
                      <a:lnTo>
                        <a:pt x="2479" y="197"/>
                      </a:lnTo>
                      <a:lnTo>
                        <a:pt x="2472" y="197"/>
                      </a:lnTo>
                      <a:lnTo>
                        <a:pt x="2472" y="199"/>
                      </a:lnTo>
                      <a:lnTo>
                        <a:pt x="2467" y="201"/>
                      </a:lnTo>
                      <a:lnTo>
                        <a:pt x="2465" y="203"/>
                      </a:lnTo>
                      <a:lnTo>
                        <a:pt x="2463" y="203"/>
                      </a:lnTo>
                      <a:lnTo>
                        <a:pt x="2461" y="203"/>
                      </a:lnTo>
                      <a:lnTo>
                        <a:pt x="2460" y="201"/>
                      </a:lnTo>
                      <a:lnTo>
                        <a:pt x="2458" y="201"/>
                      </a:lnTo>
                      <a:lnTo>
                        <a:pt x="2458" y="203"/>
                      </a:lnTo>
                      <a:lnTo>
                        <a:pt x="2456" y="203"/>
                      </a:lnTo>
                      <a:lnTo>
                        <a:pt x="2456" y="204"/>
                      </a:lnTo>
                      <a:lnTo>
                        <a:pt x="2454" y="206"/>
                      </a:lnTo>
                      <a:lnTo>
                        <a:pt x="2453" y="208"/>
                      </a:lnTo>
                      <a:lnTo>
                        <a:pt x="2453" y="210"/>
                      </a:lnTo>
                      <a:lnTo>
                        <a:pt x="2453" y="211"/>
                      </a:lnTo>
                      <a:lnTo>
                        <a:pt x="2444" y="213"/>
                      </a:lnTo>
                      <a:lnTo>
                        <a:pt x="2442" y="216"/>
                      </a:lnTo>
                      <a:lnTo>
                        <a:pt x="2432" y="216"/>
                      </a:lnTo>
                      <a:lnTo>
                        <a:pt x="2430" y="215"/>
                      </a:lnTo>
                      <a:lnTo>
                        <a:pt x="2428" y="215"/>
                      </a:lnTo>
                      <a:lnTo>
                        <a:pt x="2425" y="222"/>
                      </a:lnTo>
                      <a:lnTo>
                        <a:pt x="2418" y="220"/>
                      </a:lnTo>
                      <a:lnTo>
                        <a:pt x="2411" y="230"/>
                      </a:lnTo>
                      <a:lnTo>
                        <a:pt x="2407" y="230"/>
                      </a:lnTo>
                      <a:lnTo>
                        <a:pt x="2407" y="234"/>
                      </a:lnTo>
                      <a:lnTo>
                        <a:pt x="2404" y="234"/>
                      </a:lnTo>
                      <a:lnTo>
                        <a:pt x="2404" y="236"/>
                      </a:lnTo>
                      <a:lnTo>
                        <a:pt x="2397" y="241"/>
                      </a:lnTo>
                      <a:lnTo>
                        <a:pt x="2397" y="243"/>
                      </a:lnTo>
                      <a:lnTo>
                        <a:pt x="2395" y="246"/>
                      </a:lnTo>
                      <a:lnTo>
                        <a:pt x="2393" y="246"/>
                      </a:lnTo>
                      <a:lnTo>
                        <a:pt x="2391" y="248"/>
                      </a:lnTo>
                      <a:lnTo>
                        <a:pt x="2388" y="248"/>
                      </a:lnTo>
                      <a:lnTo>
                        <a:pt x="2388" y="250"/>
                      </a:lnTo>
                      <a:lnTo>
                        <a:pt x="2386" y="250"/>
                      </a:lnTo>
                      <a:lnTo>
                        <a:pt x="2386" y="246"/>
                      </a:lnTo>
                      <a:lnTo>
                        <a:pt x="2386" y="246"/>
                      </a:lnTo>
                      <a:lnTo>
                        <a:pt x="2388" y="241"/>
                      </a:lnTo>
                      <a:lnTo>
                        <a:pt x="2386" y="241"/>
                      </a:lnTo>
                      <a:lnTo>
                        <a:pt x="2386" y="239"/>
                      </a:lnTo>
                      <a:lnTo>
                        <a:pt x="2386" y="239"/>
                      </a:lnTo>
                      <a:lnTo>
                        <a:pt x="2384" y="243"/>
                      </a:lnTo>
                      <a:lnTo>
                        <a:pt x="2383" y="243"/>
                      </a:lnTo>
                      <a:lnTo>
                        <a:pt x="2383" y="246"/>
                      </a:lnTo>
                      <a:lnTo>
                        <a:pt x="2383" y="246"/>
                      </a:lnTo>
                      <a:lnTo>
                        <a:pt x="2383" y="250"/>
                      </a:lnTo>
                      <a:lnTo>
                        <a:pt x="2381" y="250"/>
                      </a:lnTo>
                      <a:lnTo>
                        <a:pt x="2381" y="251"/>
                      </a:lnTo>
                      <a:lnTo>
                        <a:pt x="2381" y="253"/>
                      </a:lnTo>
                      <a:lnTo>
                        <a:pt x="2381" y="255"/>
                      </a:lnTo>
                      <a:lnTo>
                        <a:pt x="2383" y="255"/>
                      </a:lnTo>
                      <a:lnTo>
                        <a:pt x="2383" y="255"/>
                      </a:lnTo>
                      <a:lnTo>
                        <a:pt x="2383" y="258"/>
                      </a:lnTo>
                      <a:lnTo>
                        <a:pt x="2384" y="258"/>
                      </a:lnTo>
                      <a:lnTo>
                        <a:pt x="2384" y="260"/>
                      </a:lnTo>
                      <a:lnTo>
                        <a:pt x="2384" y="260"/>
                      </a:lnTo>
                      <a:lnTo>
                        <a:pt x="2383" y="262"/>
                      </a:lnTo>
                      <a:lnTo>
                        <a:pt x="2383" y="264"/>
                      </a:lnTo>
                      <a:lnTo>
                        <a:pt x="2383" y="265"/>
                      </a:lnTo>
                      <a:lnTo>
                        <a:pt x="2383" y="272"/>
                      </a:lnTo>
                      <a:lnTo>
                        <a:pt x="2381" y="272"/>
                      </a:lnTo>
                      <a:lnTo>
                        <a:pt x="2381" y="276"/>
                      </a:lnTo>
                      <a:lnTo>
                        <a:pt x="2379" y="278"/>
                      </a:lnTo>
                      <a:lnTo>
                        <a:pt x="2379" y="279"/>
                      </a:lnTo>
                      <a:lnTo>
                        <a:pt x="2376" y="279"/>
                      </a:lnTo>
                      <a:lnTo>
                        <a:pt x="2376" y="279"/>
                      </a:lnTo>
                      <a:lnTo>
                        <a:pt x="2374" y="279"/>
                      </a:lnTo>
                      <a:lnTo>
                        <a:pt x="2376" y="283"/>
                      </a:lnTo>
                      <a:lnTo>
                        <a:pt x="2377" y="285"/>
                      </a:lnTo>
                      <a:lnTo>
                        <a:pt x="2381" y="286"/>
                      </a:lnTo>
                      <a:lnTo>
                        <a:pt x="2383" y="288"/>
                      </a:lnTo>
                      <a:lnTo>
                        <a:pt x="2384" y="290"/>
                      </a:lnTo>
                      <a:lnTo>
                        <a:pt x="2384" y="293"/>
                      </a:lnTo>
                      <a:lnTo>
                        <a:pt x="2384" y="297"/>
                      </a:lnTo>
                      <a:lnTo>
                        <a:pt x="2386" y="297"/>
                      </a:lnTo>
                      <a:lnTo>
                        <a:pt x="2384" y="299"/>
                      </a:lnTo>
                      <a:lnTo>
                        <a:pt x="2384" y="300"/>
                      </a:lnTo>
                      <a:lnTo>
                        <a:pt x="2384" y="302"/>
                      </a:lnTo>
                      <a:lnTo>
                        <a:pt x="2386" y="306"/>
                      </a:lnTo>
                      <a:lnTo>
                        <a:pt x="2386" y="309"/>
                      </a:lnTo>
                      <a:lnTo>
                        <a:pt x="2388" y="313"/>
                      </a:lnTo>
                      <a:lnTo>
                        <a:pt x="2388" y="318"/>
                      </a:lnTo>
                      <a:lnTo>
                        <a:pt x="2386" y="316"/>
                      </a:lnTo>
                      <a:lnTo>
                        <a:pt x="2384" y="316"/>
                      </a:lnTo>
                      <a:lnTo>
                        <a:pt x="2381" y="314"/>
                      </a:lnTo>
                      <a:lnTo>
                        <a:pt x="2381" y="309"/>
                      </a:lnTo>
                      <a:lnTo>
                        <a:pt x="2379" y="309"/>
                      </a:lnTo>
                      <a:lnTo>
                        <a:pt x="2379" y="314"/>
                      </a:lnTo>
                      <a:lnTo>
                        <a:pt x="2381" y="318"/>
                      </a:lnTo>
                      <a:lnTo>
                        <a:pt x="2383" y="319"/>
                      </a:lnTo>
                      <a:lnTo>
                        <a:pt x="2383" y="325"/>
                      </a:lnTo>
                      <a:lnTo>
                        <a:pt x="2384" y="325"/>
                      </a:lnTo>
                      <a:lnTo>
                        <a:pt x="2384" y="326"/>
                      </a:lnTo>
                      <a:lnTo>
                        <a:pt x="2383" y="326"/>
                      </a:lnTo>
                      <a:lnTo>
                        <a:pt x="2381" y="325"/>
                      </a:lnTo>
                      <a:lnTo>
                        <a:pt x="2381" y="325"/>
                      </a:lnTo>
                      <a:lnTo>
                        <a:pt x="2379" y="321"/>
                      </a:lnTo>
                      <a:lnTo>
                        <a:pt x="2377" y="321"/>
                      </a:lnTo>
                      <a:lnTo>
                        <a:pt x="2377" y="316"/>
                      </a:lnTo>
                      <a:lnTo>
                        <a:pt x="2376" y="313"/>
                      </a:lnTo>
                      <a:lnTo>
                        <a:pt x="2374" y="311"/>
                      </a:lnTo>
                      <a:lnTo>
                        <a:pt x="2374" y="309"/>
                      </a:lnTo>
                      <a:lnTo>
                        <a:pt x="2374" y="309"/>
                      </a:lnTo>
                      <a:lnTo>
                        <a:pt x="2376" y="325"/>
                      </a:lnTo>
                      <a:lnTo>
                        <a:pt x="2379" y="326"/>
                      </a:lnTo>
                      <a:lnTo>
                        <a:pt x="2379" y="328"/>
                      </a:lnTo>
                      <a:lnTo>
                        <a:pt x="2386" y="333"/>
                      </a:lnTo>
                      <a:lnTo>
                        <a:pt x="2386" y="335"/>
                      </a:lnTo>
                      <a:lnTo>
                        <a:pt x="2388" y="337"/>
                      </a:lnTo>
                      <a:lnTo>
                        <a:pt x="2390" y="344"/>
                      </a:lnTo>
                      <a:lnTo>
                        <a:pt x="2391" y="346"/>
                      </a:lnTo>
                      <a:lnTo>
                        <a:pt x="2391" y="346"/>
                      </a:lnTo>
                      <a:lnTo>
                        <a:pt x="2391" y="347"/>
                      </a:lnTo>
                      <a:lnTo>
                        <a:pt x="2390" y="347"/>
                      </a:lnTo>
                      <a:lnTo>
                        <a:pt x="2390" y="353"/>
                      </a:lnTo>
                      <a:lnTo>
                        <a:pt x="2391" y="353"/>
                      </a:lnTo>
                      <a:lnTo>
                        <a:pt x="2397" y="360"/>
                      </a:lnTo>
                      <a:lnTo>
                        <a:pt x="2398" y="360"/>
                      </a:lnTo>
                      <a:lnTo>
                        <a:pt x="2398" y="361"/>
                      </a:lnTo>
                      <a:lnTo>
                        <a:pt x="2398" y="363"/>
                      </a:lnTo>
                      <a:lnTo>
                        <a:pt x="2397" y="365"/>
                      </a:lnTo>
                      <a:lnTo>
                        <a:pt x="2397" y="367"/>
                      </a:lnTo>
                      <a:lnTo>
                        <a:pt x="2398" y="368"/>
                      </a:lnTo>
                      <a:lnTo>
                        <a:pt x="2398" y="368"/>
                      </a:lnTo>
                      <a:lnTo>
                        <a:pt x="2400" y="368"/>
                      </a:lnTo>
                      <a:lnTo>
                        <a:pt x="2402" y="372"/>
                      </a:lnTo>
                      <a:lnTo>
                        <a:pt x="2404" y="374"/>
                      </a:lnTo>
                      <a:lnTo>
                        <a:pt x="2404" y="377"/>
                      </a:lnTo>
                      <a:lnTo>
                        <a:pt x="2404" y="379"/>
                      </a:lnTo>
                      <a:lnTo>
                        <a:pt x="2402" y="382"/>
                      </a:lnTo>
                      <a:lnTo>
                        <a:pt x="2402" y="386"/>
                      </a:lnTo>
                      <a:lnTo>
                        <a:pt x="2402" y="389"/>
                      </a:lnTo>
                      <a:lnTo>
                        <a:pt x="2404" y="389"/>
                      </a:lnTo>
                      <a:lnTo>
                        <a:pt x="2404" y="396"/>
                      </a:lnTo>
                      <a:lnTo>
                        <a:pt x="2404" y="396"/>
                      </a:lnTo>
                      <a:lnTo>
                        <a:pt x="2404" y="400"/>
                      </a:lnTo>
                      <a:lnTo>
                        <a:pt x="2407" y="402"/>
                      </a:lnTo>
                      <a:lnTo>
                        <a:pt x="2407" y="410"/>
                      </a:lnTo>
                      <a:lnTo>
                        <a:pt x="2409" y="410"/>
                      </a:lnTo>
                      <a:lnTo>
                        <a:pt x="2407" y="414"/>
                      </a:lnTo>
                      <a:lnTo>
                        <a:pt x="2409" y="416"/>
                      </a:lnTo>
                      <a:lnTo>
                        <a:pt x="2409" y="417"/>
                      </a:lnTo>
                      <a:lnTo>
                        <a:pt x="2411" y="421"/>
                      </a:lnTo>
                      <a:lnTo>
                        <a:pt x="2412" y="422"/>
                      </a:lnTo>
                      <a:lnTo>
                        <a:pt x="2412" y="424"/>
                      </a:lnTo>
                      <a:lnTo>
                        <a:pt x="2411" y="424"/>
                      </a:lnTo>
                      <a:lnTo>
                        <a:pt x="2411" y="428"/>
                      </a:lnTo>
                      <a:lnTo>
                        <a:pt x="2411" y="428"/>
                      </a:lnTo>
                      <a:lnTo>
                        <a:pt x="2411" y="429"/>
                      </a:lnTo>
                      <a:lnTo>
                        <a:pt x="2411" y="431"/>
                      </a:lnTo>
                      <a:lnTo>
                        <a:pt x="2412" y="431"/>
                      </a:lnTo>
                      <a:lnTo>
                        <a:pt x="2412" y="433"/>
                      </a:lnTo>
                      <a:lnTo>
                        <a:pt x="2412" y="435"/>
                      </a:lnTo>
                      <a:lnTo>
                        <a:pt x="2411" y="435"/>
                      </a:lnTo>
                      <a:lnTo>
                        <a:pt x="2411" y="438"/>
                      </a:lnTo>
                      <a:lnTo>
                        <a:pt x="2409" y="438"/>
                      </a:lnTo>
                      <a:lnTo>
                        <a:pt x="2409" y="447"/>
                      </a:lnTo>
                      <a:lnTo>
                        <a:pt x="2411" y="447"/>
                      </a:lnTo>
                      <a:lnTo>
                        <a:pt x="2411" y="449"/>
                      </a:lnTo>
                      <a:lnTo>
                        <a:pt x="2409" y="452"/>
                      </a:lnTo>
                      <a:lnTo>
                        <a:pt x="2409" y="454"/>
                      </a:lnTo>
                      <a:lnTo>
                        <a:pt x="2409" y="457"/>
                      </a:lnTo>
                      <a:lnTo>
                        <a:pt x="2407" y="459"/>
                      </a:lnTo>
                      <a:lnTo>
                        <a:pt x="2407" y="459"/>
                      </a:lnTo>
                      <a:lnTo>
                        <a:pt x="2405" y="457"/>
                      </a:lnTo>
                      <a:lnTo>
                        <a:pt x="2404" y="457"/>
                      </a:lnTo>
                      <a:lnTo>
                        <a:pt x="2400" y="456"/>
                      </a:lnTo>
                      <a:lnTo>
                        <a:pt x="2400" y="456"/>
                      </a:lnTo>
                      <a:lnTo>
                        <a:pt x="2398" y="456"/>
                      </a:lnTo>
                      <a:lnTo>
                        <a:pt x="2400" y="459"/>
                      </a:lnTo>
                      <a:lnTo>
                        <a:pt x="2400" y="461"/>
                      </a:lnTo>
                      <a:lnTo>
                        <a:pt x="2402" y="464"/>
                      </a:lnTo>
                      <a:lnTo>
                        <a:pt x="2404" y="466"/>
                      </a:lnTo>
                      <a:lnTo>
                        <a:pt x="2405" y="468"/>
                      </a:lnTo>
                      <a:lnTo>
                        <a:pt x="2407" y="468"/>
                      </a:lnTo>
                      <a:lnTo>
                        <a:pt x="2409" y="468"/>
                      </a:lnTo>
                      <a:lnTo>
                        <a:pt x="2411" y="470"/>
                      </a:lnTo>
                      <a:lnTo>
                        <a:pt x="2411" y="471"/>
                      </a:lnTo>
                      <a:lnTo>
                        <a:pt x="2414" y="471"/>
                      </a:lnTo>
                      <a:lnTo>
                        <a:pt x="2414" y="475"/>
                      </a:lnTo>
                      <a:lnTo>
                        <a:pt x="2414" y="475"/>
                      </a:lnTo>
                      <a:lnTo>
                        <a:pt x="2416" y="477"/>
                      </a:lnTo>
                      <a:lnTo>
                        <a:pt x="2418" y="478"/>
                      </a:lnTo>
                      <a:lnTo>
                        <a:pt x="2418" y="480"/>
                      </a:lnTo>
                      <a:lnTo>
                        <a:pt x="2423" y="480"/>
                      </a:lnTo>
                      <a:lnTo>
                        <a:pt x="2423" y="480"/>
                      </a:lnTo>
                      <a:lnTo>
                        <a:pt x="2425" y="482"/>
                      </a:lnTo>
                      <a:lnTo>
                        <a:pt x="2425" y="482"/>
                      </a:lnTo>
                      <a:lnTo>
                        <a:pt x="2426" y="482"/>
                      </a:lnTo>
                      <a:lnTo>
                        <a:pt x="2428" y="480"/>
                      </a:lnTo>
                      <a:lnTo>
                        <a:pt x="2435" y="480"/>
                      </a:lnTo>
                      <a:lnTo>
                        <a:pt x="2435" y="482"/>
                      </a:lnTo>
                      <a:lnTo>
                        <a:pt x="2440" y="482"/>
                      </a:lnTo>
                      <a:lnTo>
                        <a:pt x="2440" y="484"/>
                      </a:lnTo>
                      <a:lnTo>
                        <a:pt x="2440" y="484"/>
                      </a:lnTo>
                      <a:lnTo>
                        <a:pt x="2442" y="480"/>
                      </a:lnTo>
                      <a:lnTo>
                        <a:pt x="2446" y="480"/>
                      </a:lnTo>
                      <a:lnTo>
                        <a:pt x="2446" y="480"/>
                      </a:lnTo>
                      <a:lnTo>
                        <a:pt x="2447" y="478"/>
                      </a:lnTo>
                      <a:lnTo>
                        <a:pt x="2449" y="475"/>
                      </a:lnTo>
                      <a:lnTo>
                        <a:pt x="2451" y="471"/>
                      </a:lnTo>
                      <a:lnTo>
                        <a:pt x="2453" y="471"/>
                      </a:lnTo>
                      <a:lnTo>
                        <a:pt x="2454" y="471"/>
                      </a:lnTo>
                      <a:lnTo>
                        <a:pt x="2454" y="468"/>
                      </a:lnTo>
                      <a:lnTo>
                        <a:pt x="2456" y="470"/>
                      </a:lnTo>
                      <a:lnTo>
                        <a:pt x="2456" y="470"/>
                      </a:lnTo>
                      <a:lnTo>
                        <a:pt x="2456" y="470"/>
                      </a:lnTo>
                      <a:lnTo>
                        <a:pt x="2458" y="470"/>
                      </a:lnTo>
                      <a:lnTo>
                        <a:pt x="2458" y="473"/>
                      </a:lnTo>
                      <a:lnTo>
                        <a:pt x="2461" y="475"/>
                      </a:lnTo>
                      <a:lnTo>
                        <a:pt x="2463" y="471"/>
                      </a:lnTo>
                      <a:lnTo>
                        <a:pt x="2463" y="470"/>
                      </a:lnTo>
                      <a:lnTo>
                        <a:pt x="2463" y="468"/>
                      </a:lnTo>
                      <a:lnTo>
                        <a:pt x="2463" y="464"/>
                      </a:lnTo>
                      <a:lnTo>
                        <a:pt x="2467" y="464"/>
                      </a:lnTo>
                      <a:lnTo>
                        <a:pt x="2468" y="464"/>
                      </a:lnTo>
                      <a:lnTo>
                        <a:pt x="2472" y="464"/>
                      </a:lnTo>
                      <a:lnTo>
                        <a:pt x="2472" y="463"/>
                      </a:lnTo>
                      <a:lnTo>
                        <a:pt x="2473" y="463"/>
                      </a:lnTo>
                      <a:lnTo>
                        <a:pt x="2473" y="463"/>
                      </a:lnTo>
                      <a:lnTo>
                        <a:pt x="2479" y="463"/>
                      </a:lnTo>
                      <a:lnTo>
                        <a:pt x="2480" y="461"/>
                      </a:lnTo>
                      <a:lnTo>
                        <a:pt x="2480" y="461"/>
                      </a:lnTo>
                      <a:lnTo>
                        <a:pt x="2480" y="461"/>
                      </a:lnTo>
                      <a:lnTo>
                        <a:pt x="2480" y="459"/>
                      </a:lnTo>
                      <a:lnTo>
                        <a:pt x="2486" y="461"/>
                      </a:lnTo>
                      <a:lnTo>
                        <a:pt x="2487" y="461"/>
                      </a:lnTo>
                      <a:lnTo>
                        <a:pt x="2491" y="461"/>
                      </a:lnTo>
                      <a:lnTo>
                        <a:pt x="2494" y="461"/>
                      </a:lnTo>
                      <a:lnTo>
                        <a:pt x="2494" y="463"/>
                      </a:lnTo>
                      <a:lnTo>
                        <a:pt x="2496" y="461"/>
                      </a:lnTo>
                      <a:lnTo>
                        <a:pt x="2498" y="461"/>
                      </a:lnTo>
                      <a:lnTo>
                        <a:pt x="2498" y="459"/>
                      </a:lnTo>
                      <a:lnTo>
                        <a:pt x="2500" y="459"/>
                      </a:lnTo>
                      <a:lnTo>
                        <a:pt x="2501" y="461"/>
                      </a:lnTo>
                      <a:lnTo>
                        <a:pt x="2501" y="461"/>
                      </a:lnTo>
                      <a:lnTo>
                        <a:pt x="2503" y="463"/>
                      </a:lnTo>
                      <a:lnTo>
                        <a:pt x="2503" y="463"/>
                      </a:lnTo>
                      <a:lnTo>
                        <a:pt x="2503" y="461"/>
                      </a:lnTo>
                      <a:lnTo>
                        <a:pt x="2507" y="461"/>
                      </a:lnTo>
                      <a:lnTo>
                        <a:pt x="2510" y="461"/>
                      </a:lnTo>
                      <a:lnTo>
                        <a:pt x="2512" y="459"/>
                      </a:lnTo>
                      <a:lnTo>
                        <a:pt x="2514" y="459"/>
                      </a:lnTo>
                      <a:lnTo>
                        <a:pt x="2515" y="459"/>
                      </a:lnTo>
                      <a:lnTo>
                        <a:pt x="2515" y="463"/>
                      </a:lnTo>
                      <a:lnTo>
                        <a:pt x="2519" y="461"/>
                      </a:lnTo>
                      <a:lnTo>
                        <a:pt x="2519" y="461"/>
                      </a:lnTo>
                      <a:lnTo>
                        <a:pt x="2519" y="459"/>
                      </a:lnTo>
                      <a:lnTo>
                        <a:pt x="2522" y="461"/>
                      </a:lnTo>
                      <a:lnTo>
                        <a:pt x="2522" y="459"/>
                      </a:lnTo>
                      <a:lnTo>
                        <a:pt x="2524" y="459"/>
                      </a:lnTo>
                      <a:lnTo>
                        <a:pt x="2524" y="457"/>
                      </a:lnTo>
                      <a:lnTo>
                        <a:pt x="2524" y="457"/>
                      </a:lnTo>
                      <a:lnTo>
                        <a:pt x="2524" y="456"/>
                      </a:lnTo>
                      <a:lnTo>
                        <a:pt x="2526" y="456"/>
                      </a:lnTo>
                      <a:lnTo>
                        <a:pt x="2526" y="454"/>
                      </a:lnTo>
                      <a:lnTo>
                        <a:pt x="2528" y="454"/>
                      </a:lnTo>
                      <a:lnTo>
                        <a:pt x="2529" y="450"/>
                      </a:lnTo>
                      <a:lnTo>
                        <a:pt x="2531" y="449"/>
                      </a:lnTo>
                      <a:lnTo>
                        <a:pt x="2531" y="447"/>
                      </a:lnTo>
                      <a:lnTo>
                        <a:pt x="2535" y="445"/>
                      </a:lnTo>
                      <a:lnTo>
                        <a:pt x="2535" y="443"/>
                      </a:lnTo>
                      <a:lnTo>
                        <a:pt x="2542" y="443"/>
                      </a:lnTo>
                      <a:lnTo>
                        <a:pt x="2543" y="442"/>
                      </a:lnTo>
                      <a:lnTo>
                        <a:pt x="2545" y="440"/>
                      </a:lnTo>
                      <a:lnTo>
                        <a:pt x="2545" y="438"/>
                      </a:lnTo>
                      <a:lnTo>
                        <a:pt x="2549" y="438"/>
                      </a:lnTo>
                      <a:lnTo>
                        <a:pt x="2549" y="438"/>
                      </a:lnTo>
                      <a:lnTo>
                        <a:pt x="2552" y="438"/>
                      </a:lnTo>
                      <a:lnTo>
                        <a:pt x="2552" y="435"/>
                      </a:lnTo>
                      <a:lnTo>
                        <a:pt x="2554" y="435"/>
                      </a:lnTo>
                      <a:lnTo>
                        <a:pt x="2554" y="431"/>
                      </a:lnTo>
                      <a:lnTo>
                        <a:pt x="2566" y="431"/>
                      </a:lnTo>
                      <a:lnTo>
                        <a:pt x="2566" y="431"/>
                      </a:lnTo>
                      <a:lnTo>
                        <a:pt x="2578" y="429"/>
                      </a:lnTo>
                      <a:lnTo>
                        <a:pt x="2578" y="429"/>
                      </a:lnTo>
                      <a:lnTo>
                        <a:pt x="2582" y="429"/>
                      </a:lnTo>
                      <a:lnTo>
                        <a:pt x="2582" y="429"/>
                      </a:lnTo>
                      <a:lnTo>
                        <a:pt x="2587" y="428"/>
                      </a:lnTo>
                      <a:lnTo>
                        <a:pt x="2587" y="426"/>
                      </a:lnTo>
                      <a:lnTo>
                        <a:pt x="2594" y="424"/>
                      </a:lnTo>
                      <a:lnTo>
                        <a:pt x="2594" y="422"/>
                      </a:lnTo>
                      <a:lnTo>
                        <a:pt x="2599" y="424"/>
                      </a:lnTo>
                      <a:lnTo>
                        <a:pt x="2599" y="422"/>
                      </a:lnTo>
                      <a:lnTo>
                        <a:pt x="2603" y="422"/>
                      </a:lnTo>
                      <a:lnTo>
                        <a:pt x="2603" y="422"/>
                      </a:lnTo>
                      <a:lnTo>
                        <a:pt x="2613" y="421"/>
                      </a:lnTo>
                      <a:lnTo>
                        <a:pt x="2613" y="421"/>
                      </a:lnTo>
                      <a:lnTo>
                        <a:pt x="2615" y="421"/>
                      </a:lnTo>
                      <a:lnTo>
                        <a:pt x="2615" y="419"/>
                      </a:lnTo>
                      <a:lnTo>
                        <a:pt x="2620" y="419"/>
                      </a:lnTo>
                      <a:lnTo>
                        <a:pt x="2620" y="421"/>
                      </a:lnTo>
                      <a:lnTo>
                        <a:pt x="2624" y="419"/>
                      </a:lnTo>
                      <a:lnTo>
                        <a:pt x="2625" y="419"/>
                      </a:lnTo>
                      <a:lnTo>
                        <a:pt x="2627" y="417"/>
                      </a:lnTo>
                      <a:lnTo>
                        <a:pt x="2629" y="416"/>
                      </a:lnTo>
                      <a:lnTo>
                        <a:pt x="2632" y="417"/>
                      </a:lnTo>
                      <a:lnTo>
                        <a:pt x="2638" y="419"/>
                      </a:lnTo>
                      <a:lnTo>
                        <a:pt x="2641" y="421"/>
                      </a:lnTo>
                      <a:lnTo>
                        <a:pt x="2643" y="424"/>
                      </a:lnTo>
                      <a:lnTo>
                        <a:pt x="2643" y="426"/>
                      </a:lnTo>
                      <a:lnTo>
                        <a:pt x="2648" y="426"/>
                      </a:lnTo>
                      <a:lnTo>
                        <a:pt x="2648" y="426"/>
                      </a:lnTo>
                      <a:lnTo>
                        <a:pt x="2652" y="426"/>
                      </a:lnTo>
                      <a:lnTo>
                        <a:pt x="2652" y="424"/>
                      </a:lnTo>
                      <a:lnTo>
                        <a:pt x="2652" y="424"/>
                      </a:lnTo>
                      <a:lnTo>
                        <a:pt x="2653" y="424"/>
                      </a:lnTo>
                      <a:lnTo>
                        <a:pt x="2653" y="426"/>
                      </a:lnTo>
                      <a:lnTo>
                        <a:pt x="2657" y="426"/>
                      </a:lnTo>
                      <a:lnTo>
                        <a:pt x="2659" y="429"/>
                      </a:lnTo>
                      <a:lnTo>
                        <a:pt x="2660" y="429"/>
                      </a:lnTo>
                      <a:lnTo>
                        <a:pt x="2660" y="428"/>
                      </a:lnTo>
                      <a:lnTo>
                        <a:pt x="2662" y="426"/>
                      </a:lnTo>
                      <a:lnTo>
                        <a:pt x="2664" y="428"/>
                      </a:lnTo>
                      <a:lnTo>
                        <a:pt x="2665" y="428"/>
                      </a:lnTo>
                      <a:lnTo>
                        <a:pt x="2667" y="429"/>
                      </a:lnTo>
                      <a:lnTo>
                        <a:pt x="2669" y="431"/>
                      </a:lnTo>
                      <a:lnTo>
                        <a:pt x="2667" y="436"/>
                      </a:lnTo>
                      <a:lnTo>
                        <a:pt x="2674" y="436"/>
                      </a:lnTo>
                      <a:lnTo>
                        <a:pt x="2674" y="438"/>
                      </a:lnTo>
                      <a:lnTo>
                        <a:pt x="2674" y="438"/>
                      </a:lnTo>
                      <a:lnTo>
                        <a:pt x="2674" y="440"/>
                      </a:lnTo>
                      <a:lnTo>
                        <a:pt x="2674" y="440"/>
                      </a:lnTo>
                      <a:lnTo>
                        <a:pt x="2671" y="442"/>
                      </a:lnTo>
                      <a:lnTo>
                        <a:pt x="2671" y="442"/>
                      </a:lnTo>
                      <a:lnTo>
                        <a:pt x="2671" y="442"/>
                      </a:lnTo>
                      <a:lnTo>
                        <a:pt x="2671" y="443"/>
                      </a:lnTo>
                      <a:lnTo>
                        <a:pt x="2672" y="445"/>
                      </a:lnTo>
                      <a:lnTo>
                        <a:pt x="2674" y="447"/>
                      </a:lnTo>
                      <a:lnTo>
                        <a:pt x="2678" y="449"/>
                      </a:lnTo>
                      <a:lnTo>
                        <a:pt x="2681" y="449"/>
                      </a:lnTo>
                      <a:lnTo>
                        <a:pt x="2683" y="452"/>
                      </a:lnTo>
                      <a:lnTo>
                        <a:pt x="2683" y="456"/>
                      </a:lnTo>
                      <a:lnTo>
                        <a:pt x="2683" y="459"/>
                      </a:lnTo>
                      <a:lnTo>
                        <a:pt x="2683" y="463"/>
                      </a:lnTo>
                      <a:lnTo>
                        <a:pt x="2685" y="464"/>
                      </a:lnTo>
                      <a:lnTo>
                        <a:pt x="2688" y="466"/>
                      </a:lnTo>
                      <a:lnTo>
                        <a:pt x="2686" y="470"/>
                      </a:lnTo>
                      <a:lnTo>
                        <a:pt x="2688" y="470"/>
                      </a:lnTo>
                      <a:lnTo>
                        <a:pt x="2688" y="471"/>
                      </a:lnTo>
                      <a:lnTo>
                        <a:pt x="2690" y="471"/>
                      </a:lnTo>
                      <a:lnTo>
                        <a:pt x="2692" y="473"/>
                      </a:lnTo>
                      <a:lnTo>
                        <a:pt x="2692" y="473"/>
                      </a:lnTo>
                      <a:lnTo>
                        <a:pt x="2692" y="475"/>
                      </a:lnTo>
                      <a:lnTo>
                        <a:pt x="2692" y="473"/>
                      </a:lnTo>
                      <a:lnTo>
                        <a:pt x="2695" y="473"/>
                      </a:lnTo>
                      <a:lnTo>
                        <a:pt x="2697" y="471"/>
                      </a:lnTo>
                      <a:lnTo>
                        <a:pt x="2699" y="470"/>
                      </a:lnTo>
                      <a:lnTo>
                        <a:pt x="2700" y="470"/>
                      </a:lnTo>
                      <a:lnTo>
                        <a:pt x="2700" y="464"/>
                      </a:lnTo>
                      <a:lnTo>
                        <a:pt x="2700" y="464"/>
                      </a:lnTo>
                      <a:lnTo>
                        <a:pt x="2702" y="463"/>
                      </a:lnTo>
                      <a:lnTo>
                        <a:pt x="2704" y="463"/>
                      </a:lnTo>
                      <a:lnTo>
                        <a:pt x="2706" y="461"/>
                      </a:lnTo>
                      <a:lnTo>
                        <a:pt x="2706" y="459"/>
                      </a:lnTo>
                      <a:lnTo>
                        <a:pt x="2707" y="459"/>
                      </a:lnTo>
                      <a:lnTo>
                        <a:pt x="2707" y="457"/>
                      </a:lnTo>
                      <a:lnTo>
                        <a:pt x="2711" y="457"/>
                      </a:lnTo>
                      <a:lnTo>
                        <a:pt x="2713" y="456"/>
                      </a:lnTo>
                      <a:lnTo>
                        <a:pt x="2714" y="456"/>
                      </a:lnTo>
                      <a:lnTo>
                        <a:pt x="2714" y="454"/>
                      </a:lnTo>
                      <a:lnTo>
                        <a:pt x="2716" y="454"/>
                      </a:lnTo>
                      <a:lnTo>
                        <a:pt x="2721" y="445"/>
                      </a:lnTo>
                      <a:lnTo>
                        <a:pt x="2723" y="445"/>
                      </a:lnTo>
                      <a:lnTo>
                        <a:pt x="2723" y="459"/>
                      </a:lnTo>
                      <a:lnTo>
                        <a:pt x="2721" y="459"/>
                      </a:lnTo>
                      <a:lnTo>
                        <a:pt x="2720" y="463"/>
                      </a:lnTo>
                      <a:lnTo>
                        <a:pt x="2720" y="463"/>
                      </a:lnTo>
                      <a:lnTo>
                        <a:pt x="2720" y="468"/>
                      </a:lnTo>
                      <a:lnTo>
                        <a:pt x="2716" y="468"/>
                      </a:lnTo>
                      <a:lnTo>
                        <a:pt x="2716" y="477"/>
                      </a:lnTo>
                      <a:lnTo>
                        <a:pt x="2718" y="477"/>
                      </a:lnTo>
                      <a:lnTo>
                        <a:pt x="2718" y="478"/>
                      </a:lnTo>
                      <a:lnTo>
                        <a:pt x="2716" y="480"/>
                      </a:lnTo>
                      <a:lnTo>
                        <a:pt x="2716" y="482"/>
                      </a:lnTo>
                      <a:lnTo>
                        <a:pt x="2709" y="484"/>
                      </a:lnTo>
                      <a:lnTo>
                        <a:pt x="2709" y="487"/>
                      </a:lnTo>
                      <a:lnTo>
                        <a:pt x="2713" y="489"/>
                      </a:lnTo>
                      <a:lnTo>
                        <a:pt x="2713" y="487"/>
                      </a:lnTo>
                      <a:lnTo>
                        <a:pt x="2714" y="487"/>
                      </a:lnTo>
                      <a:lnTo>
                        <a:pt x="2714" y="485"/>
                      </a:lnTo>
                      <a:lnTo>
                        <a:pt x="2718" y="485"/>
                      </a:lnTo>
                      <a:lnTo>
                        <a:pt x="2720" y="485"/>
                      </a:lnTo>
                      <a:lnTo>
                        <a:pt x="2721" y="484"/>
                      </a:lnTo>
                      <a:lnTo>
                        <a:pt x="2723" y="484"/>
                      </a:lnTo>
                      <a:lnTo>
                        <a:pt x="2721" y="477"/>
                      </a:lnTo>
                      <a:lnTo>
                        <a:pt x="2723" y="477"/>
                      </a:lnTo>
                      <a:lnTo>
                        <a:pt x="2723" y="471"/>
                      </a:lnTo>
                      <a:lnTo>
                        <a:pt x="2727" y="470"/>
                      </a:lnTo>
                      <a:lnTo>
                        <a:pt x="2728" y="468"/>
                      </a:lnTo>
                      <a:lnTo>
                        <a:pt x="2728" y="471"/>
                      </a:lnTo>
                      <a:lnTo>
                        <a:pt x="2728" y="475"/>
                      </a:lnTo>
                      <a:lnTo>
                        <a:pt x="2730" y="477"/>
                      </a:lnTo>
                      <a:lnTo>
                        <a:pt x="2732" y="477"/>
                      </a:lnTo>
                      <a:lnTo>
                        <a:pt x="2732" y="480"/>
                      </a:lnTo>
                      <a:lnTo>
                        <a:pt x="2734" y="480"/>
                      </a:lnTo>
                      <a:lnTo>
                        <a:pt x="2732" y="480"/>
                      </a:lnTo>
                      <a:lnTo>
                        <a:pt x="2732" y="485"/>
                      </a:lnTo>
                      <a:lnTo>
                        <a:pt x="2734" y="485"/>
                      </a:lnTo>
                      <a:lnTo>
                        <a:pt x="2732" y="498"/>
                      </a:lnTo>
                      <a:lnTo>
                        <a:pt x="2735" y="498"/>
                      </a:lnTo>
                      <a:lnTo>
                        <a:pt x="2739" y="496"/>
                      </a:lnTo>
                      <a:lnTo>
                        <a:pt x="2742" y="494"/>
                      </a:lnTo>
                      <a:lnTo>
                        <a:pt x="2746" y="494"/>
                      </a:lnTo>
                      <a:lnTo>
                        <a:pt x="2746" y="501"/>
                      </a:lnTo>
                      <a:lnTo>
                        <a:pt x="2746" y="501"/>
                      </a:lnTo>
                      <a:lnTo>
                        <a:pt x="2746" y="505"/>
                      </a:lnTo>
                      <a:lnTo>
                        <a:pt x="2748" y="505"/>
                      </a:lnTo>
                      <a:lnTo>
                        <a:pt x="2748" y="506"/>
                      </a:lnTo>
                      <a:lnTo>
                        <a:pt x="2749" y="506"/>
                      </a:lnTo>
                      <a:lnTo>
                        <a:pt x="2749" y="508"/>
                      </a:lnTo>
                      <a:lnTo>
                        <a:pt x="2749" y="508"/>
                      </a:lnTo>
                      <a:lnTo>
                        <a:pt x="2749" y="510"/>
                      </a:lnTo>
                      <a:lnTo>
                        <a:pt x="2751" y="512"/>
                      </a:lnTo>
                      <a:lnTo>
                        <a:pt x="2751" y="512"/>
                      </a:lnTo>
                      <a:lnTo>
                        <a:pt x="2753" y="513"/>
                      </a:lnTo>
                      <a:lnTo>
                        <a:pt x="2753" y="515"/>
                      </a:lnTo>
                      <a:lnTo>
                        <a:pt x="2751" y="515"/>
                      </a:lnTo>
                      <a:lnTo>
                        <a:pt x="2751" y="518"/>
                      </a:lnTo>
                      <a:lnTo>
                        <a:pt x="2751" y="520"/>
                      </a:lnTo>
                      <a:lnTo>
                        <a:pt x="2751" y="522"/>
                      </a:lnTo>
                      <a:lnTo>
                        <a:pt x="2751" y="524"/>
                      </a:lnTo>
                      <a:lnTo>
                        <a:pt x="2751" y="531"/>
                      </a:lnTo>
                      <a:lnTo>
                        <a:pt x="2753" y="532"/>
                      </a:lnTo>
                      <a:lnTo>
                        <a:pt x="2753" y="534"/>
                      </a:lnTo>
                      <a:lnTo>
                        <a:pt x="2756" y="536"/>
                      </a:lnTo>
                      <a:lnTo>
                        <a:pt x="2758" y="539"/>
                      </a:lnTo>
                      <a:lnTo>
                        <a:pt x="2761" y="539"/>
                      </a:lnTo>
                      <a:lnTo>
                        <a:pt x="2761" y="541"/>
                      </a:lnTo>
                      <a:lnTo>
                        <a:pt x="2761" y="545"/>
                      </a:lnTo>
                      <a:lnTo>
                        <a:pt x="2763" y="546"/>
                      </a:lnTo>
                      <a:lnTo>
                        <a:pt x="2767" y="546"/>
                      </a:lnTo>
                      <a:lnTo>
                        <a:pt x="2767" y="546"/>
                      </a:lnTo>
                      <a:lnTo>
                        <a:pt x="2770" y="548"/>
                      </a:lnTo>
                      <a:lnTo>
                        <a:pt x="2774" y="550"/>
                      </a:lnTo>
                      <a:lnTo>
                        <a:pt x="2777" y="552"/>
                      </a:lnTo>
                      <a:lnTo>
                        <a:pt x="2779" y="552"/>
                      </a:lnTo>
                      <a:lnTo>
                        <a:pt x="2779" y="552"/>
                      </a:lnTo>
                      <a:lnTo>
                        <a:pt x="2779" y="550"/>
                      </a:lnTo>
                      <a:lnTo>
                        <a:pt x="2786" y="552"/>
                      </a:lnTo>
                      <a:lnTo>
                        <a:pt x="2786" y="553"/>
                      </a:lnTo>
                      <a:lnTo>
                        <a:pt x="2791" y="553"/>
                      </a:lnTo>
                      <a:lnTo>
                        <a:pt x="2791" y="557"/>
                      </a:lnTo>
                      <a:lnTo>
                        <a:pt x="2791" y="559"/>
                      </a:lnTo>
                      <a:lnTo>
                        <a:pt x="2793" y="560"/>
                      </a:lnTo>
                      <a:lnTo>
                        <a:pt x="2793" y="560"/>
                      </a:lnTo>
                      <a:lnTo>
                        <a:pt x="2796" y="560"/>
                      </a:lnTo>
                      <a:lnTo>
                        <a:pt x="2798" y="562"/>
                      </a:lnTo>
                      <a:lnTo>
                        <a:pt x="2800" y="564"/>
                      </a:lnTo>
                      <a:lnTo>
                        <a:pt x="2802" y="566"/>
                      </a:lnTo>
                      <a:lnTo>
                        <a:pt x="2803" y="566"/>
                      </a:lnTo>
                      <a:lnTo>
                        <a:pt x="2805" y="564"/>
                      </a:lnTo>
                      <a:lnTo>
                        <a:pt x="2807" y="564"/>
                      </a:lnTo>
                      <a:lnTo>
                        <a:pt x="2807" y="562"/>
                      </a:lnTo>
                      <a:lnTo>
                        <a:pt x="2809" y="562"/>
                      </a:lnTo>
                      <a:lnTo>
                        <a:pt x="2809" y="560"/>
                      </a:lnTo>
                      <a:lnTo>
                        <a:pt x="2810" y="560"/>
                      </a:lnTo>
                      <a:lnTo>
                        <a:pt x="2810" y="560"/>
                      </a:lnTo>
                      <a:lnTo>
                        <a:pt x="2810" y="559"/>
                      </a:lnTo>
                      <a:lnTo>
                        <a:pt x="2812" y="559"/>
                      </a:lnTo>
                      <a:lnTo>
                        <a:pt x="2814" y="553"/>
                      </a:lnTo>
                      <a:lnTo>
                        <a:pt x="2816" y="552"/>
                      </a:lnTo>
                      <a:lnTo>
                        <a:pt x="2817" y="552"/>
                      </a:lnTo>
                      <a:lnTo>
                        <a:pt x="2817" y="552"/>
                      </a:lnTo>
                      <a:lnTo>
                        <a:pt x="2819" y="548"/>
                      </a:lnTo>
                      <a:lnTo>
                        <a:pt x="2819" y="548"/>
                      </a:lnTo>
                      <a:lnTo>
                        <a:pt x="2817" y="548"/>
                      </a:lnTo>
                      <a:lnTo>
                        <a:pt x="2817" y="548"/>
                      </a:lnTo>
                      <a:lnTo>
                        <a:pt x="2817" y="546"/>
                      </a:lnTo>
                      <a:lnTo>
                        <a:pt x="2819" y="546"/>
                      </a:lnTo>
                      <a:lnTo>
                        <a:pt x="2821" y="545"/>
                      </a:lnTo>
                      <a:lnTo>
                        <a:pt x="2824" y="543"/>
                      </a:lnTo>
                      <a:lnTo>
                        <a:pt x="2824" y="541"/>
                      </a:lnTo>
                      <a:lnTo>
                        <a:pt x="2828" y="541"/>
                      </a:lnTo>
                      <a:lnTo>
                        <a:pt x="2828" y="543"/>
                      </a:lnTo>
                      <a:lnTo>
                        <a:pt x="2830" y="545"/>
                      </a:lnTo>
                      <a:lnTo>
                        <a:pt x="2828" y="546"/>
                      </a:lnTo>
                      <a:lnTo>
                        <a:pt x="2828" y="548"/>
                      </a:lnTo>
                      <a:lnTo>
                        <a:pt x="2826" y="550"/>
                      </a:lnTo>
                      <a:lnTo>
                        <a:pt x="2824" y="550"/>
                      </a:lnTo>
                      <a:lnTo>
                        <a:pt x="2824" y="553"/>
                      </a:lnTo>
                      <a:lnTo>
                        <a:pt x="2826" y="553"/>
                      </a:lnTo>
                      <a:lnTo>
                        <a:pt x="2830" y="552"/>
                      </a:lnTo>
                      <a:lnTo>
                        <a:pt x="2830" y="552"/>
                      </a:lnTo>
                      <a:lnTo>
                        <a:pt x="2833" y="550"/>
                      </a:lnTo>
                      <a:lnTo>
                        <a:pt x="2833" y="553"/>
                      </a:lnTo>
                      <a:lnTo>
                        <a:pt x="2831" y="553"/>
                      </a:lnTo>
                      <a:lnTo>
                        <a:pt x="2830" y="557"/>
                      </a:lnTo>
                      <a:lnTo>
                        <a:pt x="2831" y="557"/>
                      </a:lnTo>
                      <a:lnTo>
                        <a:pt x="2833" y="559"/>
                      </a:lnTo>
                      <a:lnTo>
                        <a:pt x="2835" y="559"/>
                      </a:lnTo>
                      <a:lnTo>
                        <a:pt x="2837" y="560"/>
                      </a:lnTo>
                      <a:lnTo>
                        <a:pt x="2837" y="562"/>
                      </a:lnTo>
                      <a:lnTo>
                        <a:pt x="2838" y="564"/>
                      </a:lnTo>
                      <a:lnTo>
                        <a:pt x="2840" y="564"/>
                      </a:lnTo>
                      <a:lnTo>
                        <a:pt x="2840" y="566"/>
                      </a:lnTo>
                      <a:lnTo>
                        <a:pt x="2842" y="564"/>
                      </a:lnTo>
                      <a:lnTo>
                        <a:pt x="2844" y="571"/>
                      </a:lnTo>
                      <a:lnTo>
                        <a:pt x="2847" y="571"/>
                      </a:lnTo>
                      <a:lnTo>
                        <a:pt x="2847" y="566"/>
                      </a:lnTo>
                      <a:lnTo>
                        <a:pt x="2851" y="566"/>
                      </a:lnTo>
                      <a:lnTo>
                        <a:pt x="2852" y="564"/>
                      </a:lnTo>
                      <a:lnTo>
                        <a:pt x="2854" y="564"/>
                      </a:lnTo>
                      <a:lnTo>
                        <a:pt x="2856" y="559"/>
                      </a:lnTo>
                      <a:lnTo>
                        <a:pt x="2857" y="555"/>
                      </a:lnTo>
                      <a:lnTo>
                        <a:pt x="2861" y="553"/>
                      </a:lnTo>
                      <a:lnTo>
                        <a:pt x="2861" y="552"/>
                      </a:lnTo>
                      <a:lnTo>
                        <a:pt x="2863" y="550"/>
                      </a:lnTo>
                      <a:lnTo>
                        <a:pt x="2863" y="546"/>
                      </a:lnTo>
                      <a:lnTo>
                        <a:pt x="2863" y="546"/>
                      </a:lnTo>
                      <a:lnTo>
                        <a:pt x="2863" y="543"/>
                      </a:lnTo>
                      <a:lnTo>
                        <a:pt x="2864" y="543"/>
                      </a:lnTo>
                      <a:lnTo>
                        <a:pt x="2866" y="541"/>
                      </a:lnTo>
                      <a:lnTo>
                        <a:pt x="2877" y="541"/>
                      </a:lnTo>
                      <a:lnTo>
                        <a:pt x="2877" y="543"/>
                      </a:lnTo>
                      <a:lnTo>
                        <a:pt x="2878" y="543"/>
                      </a:lnTo>
                      <a:lnTo>
                        <a:pt x="2880" y="541"/>
                      </a:lnTo>
                      <a:lnTo>
                        <a:pt x="2882" y="541"/>
                      </a:lnTo>
                      <a:lnTo>
                        <a:pt x="2882" y="541"/>
                      </a:lnTo>
                      <a:lnTo>
                        <a:pt x="2884" y="541"/>
                      </a:lnTo>
                      <a:lnTo>
                        <a:pt x="2885" y="543"/>
                      </a:lnTo>
                      <a:lnTo>
                        <a:pt x="2891" y="543"/>
                      </a:lnTo>
                      <a:lnTo>
                        <a:pt x="2891" y="541"/>
                      </a:lnTo>
                      <a:lnTo>
                        <a:pt x="2891" y="541"/>
                      </a:lnTo>
                      <a:lnTo>
                        <a:pt x="2891" y="538"/>
                      </a:lnTo>
                      <a:lnTo>
                        <a:pt x="2896" y="538"/>
                      </a:lnTo>
                      <a:lnTo>
                        <a:pt x="2894" y="532"/>
                      </a:lnTo>
                      <a:lnTo>
                        <a:pt x="2896" y="532"/>
                      </a:lnTo>
                      <a:lnTo>
                        <a:pt x="2898" y="531"/>
                      </a:lnTo>
                      <a:lnTo>
                        <a:pt x="2898" y="529"/>
                      </a:lnTo>
                      <a:lnTo>
                        <a:pt x="2896" y="529"/>
                      </a:lnTo>
                      <a:lnTo>
                        <a:pt x="2894" y="527"/>
                      </a:lnTo>
                      <a:lnTo>
                        <a:pt x="2892" y="527"/>
                      </a:lnTo>
                      <a:lnTo>
                        <a:pt x="2892" y="524"/>
                      </a:lnTo>
                      <a:lnTo>
                        <a:pt x="2891" y="524"/>
                      </a:lnTo>
                      <a:lnTo>
                        <a:pt x="2892" y="520"/>
                      </a:lnTo>
                      <a:lnTo>
                        <a:pt x="2896" y="517"/>
                      </a:lnTo>
                      <a:lnTo>
                        <a:pt x="2898" y="515"/>
                      </a:lnTo>
                      <a:lnTo>
                        <a:pt x="2899" y="501"/>
                      </a:lnTo>
                      <a:lnTo>
                        <a:pt x="2899" y="501"/>
                      </a:lnTo>
                      <a:lnTo>
                        <a:pt x="2899" y="501"/>
                      </a:lnTo>
                      <a:lnTo>
                        <a:pt x="2899" y="501"/>
                      </a:lnTo>
                      <a:lnTo>
                        <a:pt x="2899" y="496"/>
                      </a:lnTo>
                      <a:lnTo>
                        <a:pt x="2903" y="492"/>
                      </a:lnTo>
                      <a:lnTo>
                        <a:pt x="2905" y="487"/>
                      </a:lnTo>
                      <a:lnTo>
                        <a:pt x="2906" y="487"/>
                      </a:lnTo>
                      <a:lnTo>
                        <a:pt x="2908" y="484"/>
                      </a:lnTo>
                      <a:lnTo>
                        <a:pt x="2906" y="484"/>
                      </a:lnTo>
                      <a:lnTo>
                        <a:pt x="2906" y="482"/>
                      </a:lnTo>
                      <a:lnTo>
                        <a:pt x="2906" y="480"/>
                      </a:lnTo>
                      <a:lnTo>
                        <a:pt x="2908" y="480"/>
                      </a:lnTo>
                      <a:lnTo>
                        <a:pt x="2908" y="475"/>
                      </a:lnTo>
                      <a:lnTo>
                        <a:pt x="2910" y="475"/>
                      </a:lnTo>
                      <a:lnTo>
                        <a:pt x="2910" y="471"/>
                      </a:lnTo>
                      <a:lnTo>
                        <a:pt x="2912" y="471"/>
                      </a:lnTo>
                      <a:lnTo>
                        <a:pt x="2912" y="468"/>
                      </a:lnTo>
                      <a:lnTo>
                        <a:pt x="2912" y="464"/>
                      </a:lnTo>
                      <a:lnTo>
                        <a:pt x="2913" y="463"/>
                      </a:lnTo>
                      <a:lnTo>
                        <a:pt x="2912" y="459"/>
                      </a:lnTo>
                      <a:lnTo>
                        <a:pt x="2912" y="456"/>
                      </a:lnTo>
                      <a:lnTo>
                        <a:pt x="2912" y="456"/>
                      </a:lnTo>
                      <a:lnTo>
                        <a:pt x="2913" y="456"/>
                      </a:lnTo>
                      <a:lnTo>
                        <a:pt x="2913" y="454"/>
                      </a:lnTo>
                      <a:lnTo>
                        <a:pt x="2917" y="454"/>
                      </a:lnTo>
                      <a:lnTo>
                        <a:pt x="2917" y="450"/>
                      </a:lnTo>
                      <a:lnTo>
                        <a:pt x="2917" y="449"/>
                      </a:lnTo>
                      <a:lnTo>
                        <a:pt x="2919" y="449"/>
                      </a:lnTo>
                      <a:lnTo>
                        <a:pt x="2920" y="447"/>
                      </a:lnTo>
                      <a:lnTo>
                        <a:pt x="2920" y="445"/>
                      </a:lnTo>
                      <a:lnTo>
                        <a:pt x="2924" y="445"/>
                      </a:lnTo>
                      <a:lnTo>
                        <a:pt x="2924" y="443"/>
                      </a:lnTo>
                      <a:lnTo>
                        <a:pt x="2926" y="443"/>
                      </a:lnTo>
                      <a:lnTo>
                        <a:pt x="2926" y="442"/>
                      </a:lnTo>
                      <a:lnTo>
                        <a:pt x="2933" y="438"/>
                      </a:lnTo>
                      <a:lnTo>
                        <a:pt x="2933" y="435"/>
                      </a:lnTo>
                      <a:lnTo>
                        <a:pt x="2933" y="435"/>
                      </a:lnTo>
                      <a:lnTo>
                        <a:pt x="2933" y="429"/>
                      </a:lnTo>
                      <a:lnTo>
                        <a:pt x="2933" y="429"/>
                      </a:lnTo>
                      <a:lnTo>
                        <a:pt x="2934" y="428"/>
                      </a:lnTo>
                      <a:lnTo>
                        <a:pt x="2934" y="428"/>
                      </a:lnTo>
                      <a:lnTo>
                        <a:pt x="2936" y="426"/>
                      </a:lnTo>
                      <a:lnTo>
                        <a:pt x="2938" y="426"/>
                      </a:lnTo>
                      <a:lnTo>
                        <a:pt x="2940" y="414"/>
                      </a:lnTo>
                      <a:lnTo>
                        <a:pt x="2941" y="414"/>
                      </a:lnTo>
                      <a:lnTo>
                        <a:pt x="2941" y="410"/>
                      </a:lnTo>
                      <a:lnTo>
                        <a:pt x="2940" y="407"/>
                      </a:lnTo>
                      <a:lnTo>
                        <a:pt x="2940" y="405"/>
                      </a:lnTo>
                      <a:lnTo>
                        <a:pt x="2941" y="405"/>
                      </a:lnTo>
                      <a:lnTo>
                        <a:pt x="2941" y="402"/>
                      </a:lnTo>
                      <a:lnTo>
                        <a:pt x="2941" y="402"/>
                      </a:lnTo>
                      <a:lnTo>
                        <a:pt x="2941" y="400"/>
                      </a:lnTo>
                      <a:lnTo>
                        <a:pt x="2941" y="400"/>
                      </a:lnTo>
                      <a:lnTo>
                        <a:pt x="2941" y="400"/>
                      </a:lnTo>
                      <a:lnTo>
                        <a:pt x="2940" y="395"/>
                      </a:lnTo>
                      <a:lnTo>
                        <a:pt x="2941" y="389"/>
                      </a:lnTo>
                      <a:lnTo>
                        <a:pt x="2943" y="388"/>
                      </a:lnTo>
                      <a:lnTo>
                        <a:pt x="2943" y="384"/>
                      </a:lnTo>
                      <a:lnTo>
                        <a:pt x="2941" y="382"/>
                      </a:lnTo>
                      <a:lnTo>
                        <a:pt x="2940" y="382"/>
                      </a:lnTo>
                      <a:lnTo>
                        <a:pt x="2940" y="381"/>
                      </a:lnTo>
                      <a:lnTo>
                        <a:pt x="2941" y="379"/>
                      </a:lnTo>
                      <a:lnTo>
                        <a:pt x="2943" y="379"/>
                      </a:lnTo>
                      <a:lnTo>
                        <a:pt x="2945" y="379"/>
                      </a:lnTo>
                      <a:lnTo>
                        <a:pt x="2945" y="375"/>
                      </a:lnTo>
                      <a:lnTo>
                        <a:pt x="2943" y="374"/>
                      </a:lnTo>
                      <a:lnTo>
                        <a:pt x="2941" y="372"/>
                      </a:lnTo>
                      <a:lnTo>
                        <a:pt x="2947" y="368"/>
                      </a:lnTo>
                      <a:lnTo>
                        <a:pt x="2947" y="358"/>
                      </a:lnTo>
                      <a:lnTo>
                        <a:pt x="2945" y="358"/>
                      </a:lnTo>
                      <a:lnTo>
                        <a:pt x="2945" y="356"/>
                      </a:lnTo>
                      <a:close/>
                      <a:moveTo>
                        <a:pt x="2690" y="416"/>
                      </a:moveTo>
                      <a:lnTo>
                        <a:pt x="2686" y="416"/>
                      </a:lnTo>
                      <a:lnTo>
                        <a:pt x="2686" y="414"/>
                      </a:lnTo>
                      <a:lnTo>
                        <a:pt x="2690" y="414"/>
                      </a:lnTo>
                      <a:lnTo>
                        <a:pt x="2690" y="416"/>
                      </a:lnTo>
                      <a:close/>
                      <a:moveTo>
                        <a:pt x="2702" y="424"/>
                      </a:moveTo>
                      <a:lnTo>
                        <a:pt x="2702" y="424"/>
                      </a:lnTo>
                      <a:lnTo>
                        <a:pt x="2702" y="426"/>
                      </a:lnTo>
                      <a:lnTo>
                        <a:pt x="2700" y="426"/>
                      </a:lnTo>
                      <a:lnTo>
                        <a:pt x="2699" y="426"/>
                      </a:lnTo>
                      <a:lnTo>
                        <a:pt x="2697" y="426"/>
                      </a:lnTo>
                      <a:lnTo>
                        <a:pt x="2697" y="421"/>
                      </a:lnTo>
                      <a:lnTo>
                        <a:pt x="2695" y="416"/>
                      </a:lnTo>
                      <a:lnTo>
                        <a:pt x="2693" y="412"/>
                      </a:lnTo>
                      <a:lnTo>
                        <a:pt x="2693" y="410"/>
                      </a:lnTo>
                      <a:lnTo>
                        <a:pt x="2697" y="412"/>
                      </a:lnTo>
                      <a:lnTo>
                        <a:pt x="2699" y="414"/>
                      </a:lnTo>
                      <a:lnTo>
                        <a:pt x="2699" y="416"/>
                      </a:lnTo>
                      <a:lnTo>
                        <a:pt x="2700" y="417"/>
                      </a:lnTo>
                      <a:lnTo>
                        <a:pt x="2700" y="419"/>
                      </a:lnTo>
                      <a:lnTo>
                        <a:pt x="2702" y="421"/>
                      </a:lnTo>
                      <a:lnTo>
                        <a:pt x="2702" y="424"/>
                      </a:lnTo>
                      <a:close/>
                      <a:moveTo>
                        <a:pt x="2725" y="416"/>
                      </a:moveTo>
                      <a:lnTo>
                        <a:pt x="2723" y="416"/>
                      </a:lnTo>
                      <a:lnTo>
                        <a:pt x="2716" y="402"/>
                      </a:lnTo>
                      <a:lnTo>
                        <a:pt x="2720" y="402"/>
                      </a:lnTo>
                      <a:lnTo>
                        <a:pt x="2721" y="405"/>
                      </a:lnTo>
                      <a:lnTo>
                        <a:pt x="2723" y="405"/>
                      </a:lnTo>
                      <a:lnTo>
                        <a:pt x="2723" y="407"/>
                      </a:lnTo>
                      <a:lnTo>
                        <a:pt x="2723" y="407"/>
                      </a:lnTo>
                      <a:lnTo>
                        <a:pt x="2725" y="409"/>
                      </a:lnTo>
                      <a:lnTo>
                        <a:pt x="2725" y="416"/>
                      </a:lnTo>
                      <a:close/>
                      <a:moveTo>
                        <a:pt x="2631" y="58"/>
                      </a:moveTo>
                      <a:lnTo>
                        <a:pt x="2634" y="58"/>
                      </a:lnTo>
                      <a:lnTo>
                        <a:pt x="2634" y="58"/>
                      </a:lnTo>
                      <a:lnTo>
                        <a:pt x="2636" y="58"/>
                      </a:lnTo>
                      <a:lnTo>
                        <a:pt x="2636" y="56"/>
                      </a:lnTo>
                      <a:lnTo>
                        <a:pt x="2634" y="56"/>
                      </a:lnTo>
                      <a:lnTo>
                        <a:pt x="2632" y="54"/>
                      </a:lnTo>
                      <a:lnTo>
                        <a:pt x="2632" y="54"/>
                      </a:lnTo>
                      <a:lnTo>
                        <a:pt x="2631" y="54"/>
                      </a:lnTo>
                      <a:lnTo>
                        <a:pt x="2629" y="58"/>
                      </a:lnTo>
                      <a:lnTo>
                        <a:pt x="2631" y="58"/>
                      </a:lnTo>
                      <a:lnTo>
                        <a:pt x="2631" y="58"/>
                      </a:lnTo>
                      <a:lnTo>
                        <a:pt x="2631" y="58"/>
                      </a:lnTo>
                      <a:close/>
                      <a:moveTo>
                        <a:pt x="2617" y="59"/>
                      </a:moveTo>
                      <a:lnTo>
                        <a:pt x="2617" y="63"/>
                      </a:lnTo>
                      <a:lnTo>
                        <a:pt x="2622" y="63"/>
                      </a:lnTo>
                      <a:lnTo>
                        <a:pt x="2622" y="59"/>
                      </a:lnTo>
                      <a:lnTo>
                        <a:pt x="2620" y="58"/>
                      </a:lnTo>
                      <a:lnTo>
                        <a:pt x="2620" y="58"/>
                      </a:lnTo>
                      <a:lnTo>
                        <a:pt x="2620" y="56"/>
                      </a:lnTo>
                      <a:lnTo>
                        <a:pt x="2618" y="56"/>
                      </a:lnTo>
                      <a:lnTo>
                        <a:pt x="2618" y="58"/>
                      </a:lnTo>
                      <a:lnTo>
                        <a:pt x="2618" y="58"/>
                      </a:lnTo>
                      <a:lnTo>
                        <a:pt x="2618" y="59"/>
                      </a:lnTo>
                      <a:lnTo>
                        <a:pt x="2617" y="59"/>
                      </a:lnTo>
                      <a:close/>
                      <a:moveTo>
                        <a:pt x="2629" y="58"/>
                      </a:moveTo>
                      <a:lnTo>
                        <a:pt x="2627" y="56"/>
                      </a:lnTo>
                      <a:lnTo>
                        <a:pt x="2625" y="58"/>
                      </a:lnTo>
                      <a:lnTo>
                        <a:pt x="2625" y="58"/>
                      </a:lnTo>
                      <a:lnTo>
                        <a:pt x="2625" y="59"/>
                      </a:lnTo>
                      <a:lnTo>
                        <a:pt x="2629" y="59"/>
                      </a:lnTo>
                      <a:lnTo>
                        <a:pt x="2629" y="58"/>
                      </a:lnTo>
                      <a:close/>
                      <a:moveTo>
                        <a:pt x="1477" y="108"/>
                      </a:moveTo>
                      <a:lnTo>
                        <a:pt x="1477" y="105"/>
                      </a:lnTo>
                      <a:lnTo>
                        <a:pt x="1475" y="105"/>
                      </a:lnTo>
                      <a:lnTo>
                        <a:pt x="1475" y="101"/>
                      </a:lnTo>
                      <a:lnTo>
                        <a:pt x="1473" y="101"/>
                      </a:lnTo>
                      <a:lnTo>
                        <a:pt x="1475" y="93"/>
                      </a:lnTo>
                      <a:lnTo>
                        <a:pt x="1473" y="93"/>
                      </a:lnTo>
                      <a:lnTo>
                        <a:pt x="1473" y="91"/>
                      </a:lnTo>
                      <a:lnTo>
                        <a:pt x="1473" y="87"/>
                      </a:lnTo>
                      <a:lnTo>
                        <a:pt x="1473" y="86"/>
                      </a:lnTo>
                      <a:lnTo>
                        <a:pt x="1473" y="84"/>
                      </a:lnTo>
                      <a:lnTo>
                        <a:pt x="1472" y="84"/>
                      </a:lnTo>
                      <a:lnTo>
                        <a:pt x="1472" y="80"/>
                      </a:lnTo>
                      <a:lnTo>
                        <a:pt x="1472" y="77"/>
                      </a:lnTo>
                      <a:lnTo>
                        <a:pt x="1470" y="75"/>
                      </a:lnTo>
                      <a:lnTo>
                        <a:pt x="1468" y="73"/>
                      </a:lnTo>
                      <a:lnTo>
                        <a:pt x="1466" y="73"/>
                      </a:lnTo>
                      <a:lnTo>
                        <a:pt x="1466" y="75"/>
                      </a:lnTo>
                      <a:lnTo>
                        <a:pt x="1465" y="75"/>
                      </a:lnTo>
                      <a:lnTo>
                        <a:pt x="1465" y="72"/>
                      </a:lnTo>
                      <a:lnTo>
                        <a:pt x="1459" y="68"/>
                      </a:lnTo>
                      <a:lnTo>
                        <a:pt x="1461" y="66"/>
                      </a:lnTo>
                      <a:lnTo>
                        <a:pt x="1459" y="66"/>
                      </a:lnTo>
                      <a:lnTo>
                        <a:pt x="1459" y="65"/>
                      </a:lnTo>
                      <a:lnTo>
                        <a:pt x="1456" y="66"/>
                      </a:lnTo>
                      <a:lnTo>
                        <a:pt x="1456" y="72"/>
                      </a:lnTo>
                      <a:lnTo>
                        <a:pt x="1454" y="72"/>
                      </a:lnTo>
                      <a:lnTo>
                        <a:pt x="1454" y="79"/>
                      </a:lnTo>
                      <a:lnTo>
                        <a:pt x="1452" y="79"/>
                      </a:lnTo>
                      <a:lnTo>
                        <a:pt x="1452" y="87"/>
                      </a:lnTo>
                      <a:lnTo>
                        <a:pt x="1452" y="87"/>
                      </a:lnTo>
                      <a:lnTo>
                        <a:pt x="1452" y="89"/>
                      </a:lnTo>
                      <a:lnTo>
                        <a:pt x="1452" y="89"/>
                      </a:lnTo>
                      <a:lnTo>
                        <a:pt x="1454" y="89"/>
                      </a:lnTo>
                      <a:lnTo>
                        <a:pt x="1452" y="91"/>
                      </a:lnTo>
                      <a:lnTo>
                        <a:pt x="1452" y="91"/>
                      </a:lnTo>
                      <a:lnTo>
                        <a:pt x="1452" y="93"/>
                      </a:lnTo>
                      <a:lnTo>
                        <a:pt x="1447" y="93"/>
                      </a:lnTo>
                      <a:lnTo>
                        <a:pt x="1447" y="93"/>
                      </a:lnTo>
                      <a:lnTo>
                        <a:pt x="1445" y="94"/>
                      </a:lnTo>
                      <a:lnTo>
                        <a:pt x="1444" y="96"/>
                      </a:lnTo>
                      <a:lnTo>
                        <a:pt x="1444" y="94"/>
                      </a:lnTo>
                      <a:lnTo>
                        <a:pt x="1442" y="93"/>
                      </a:lnTo>
                      <a:lnTo>
                        <a:pt x="1440" y="96"/>
                      </a:lnTo>
                      <a:lnTo>
                        <a:pt x="1442" y="96"/>
                      </a:lnTo>
                      <a:lnTo>
                        <a:pt x="1444" y="100"/>
                      </a:lnTo>
                      <a:lnTo>
                        <a:pt x="1444" y="103"/>
                      </a:lnTo>
                      <a:lnTo>
                        <a:pt x="1442" y="103"/>
                      </a:lnTo>
                      <a:lnTo>
                        <a:pt x="1442" y="103"/>
                      </a:lnTo>
                      <a:lnTo>
                        <a:pt x="1440" y="105"/>
                      </a:lnTo>
                      <a:lnTo>
                        <a:pt x="1440" y="105"/>
                      </a:lnTo>
                      <a:lnTo>
                        <a:pt x="1440" y="107"/>
                      </a:lnTo>
                      <a:lnTo>
                        <a:pt x="1440" y="107"/>
                      </a:lnTo>
                      <a:lnTo>
                        <a:pt x="1440" y="108"/>
                      </a:lnTo>
                      <a:lnTo>
                        <a:pt x="1440" y="108"/>
                      </a:lnTo>
                      <a:lnTo>
                        <a:pt x="1438" y="108"/>
                      </a:lnTo>
                      <a:lnTo>
                        <a:pt x="1438" y="114"/>
                      </a:lnTo>
                      <a:lnTo>
                        <a:pt x="1437" y="114"/>
                      </a:lnTo>
                      <a:lnTo>
                        <a:pt x="1437" y="114"/>
                      </a:lnTo>
                      <a:lnTo>
                        <a:pt x="1431" y="112"/>
                      </a:lnTo>
                      <a:lnTo>
                        <a:pt x="1431" y="112"/>
                      </a:lnTo>
                      <a:lnTo>
                        <a:pt x="1431" y="112"/>
                      </a:lnTo>
                      <a:lnTo>
                        <a:pt x="1430" y="114"/>
                      </a:lnTo>
                      <a:lnTo>
                        <a:pt x="1430" y="124"/>
                      </a:lnTo>
                      <a:lnTo>
                        <a:pt x="1428" y="124"/>
                      </a:lnTo>
                      <a:lnTo>
                        <a:pt x="1428" y="122"/>
                      </a:lnTo>
                      <a:lnTo>
                        <a:pt x="1424" y="122"/>
                      </a:lnTo>
                      <a:lnTo>
                        <a:pt x="1421" y="124"/>
                      </a:lnTo>
                      <a:lnTo>
                        <a:pt x="1419" y="126"/>
                      </a:lnTo>
                      <a:lnTo>
                        <a:pt x="1417" y="127"/>
                      </a:lnTo>
                      <a:lnTo>
                        <a:pt x="1416" y="127"/>
                      </a:lnTo>
                      <a:lnTo>
                        <a:pt x="1414" y="127"/>
                      </a:lnTo>
                      <a:lnTo>
                        <a:pt x="1409" y="126"/>
                      </a:lnTo>
                      <a:lnTo>
                        <a:pt x="1409" y="127"/>
                      </a:lnTo>
                      <a:lnTo>
                        <a:pt x="1409" y="129"/>
                      </a:lnTo>
                      <a:lnTo>
                        <a:pt x="1409" y="131"/>
                      </a:lnTo>
                      <a:lnTo>
                        <a:pt x="1405" y="131"/>
                      </a:lnTo>
                      <a:lnTo>
                        <a:pt x="1404" y="131"/>
                      </a:lnTo>
                      <a:lnTo>
                        <a:pt x="1402" y="133"/>
                      </a:lnTo>
                      <a:lnTo>
                        <a:pt x="1398" y="133"/>
                      </a:lnTo>
                      <a:lnTo>
                        <a:pt x="1397" y="134"/>
                      </a:lnTo>
                      <a:lnTo>
                        <a:pt x="1395" y="136"/>
                      </a:lnTo>
                      <a:lnTo>
                        <a:pt x="1393" y="138"/>
                      </a:lnTo>
                      <a:lnTo>
                        <a:pt x="1391" y="141"/>
                      </a:lnTo>
                      <a:lnTo>
                        <a:pt x="1390" y="141"/>
                      </a:lnTo>
                      <a:lnTo>
                        <a:pt x="1388" y="141"/>
                      </a:lnTo>
                      <a:lnTo>
                        <a:pt x="1386" y="148"/>
                      </a:lnTo>
                      <a:lnTo>
                        <a:pt x="1383" y="150"/>
                      </a:lnTo>
                      <a:lnTo>
                        <a:pt x="1383" y="154"/>
                      </a:lnTo>
                      <a:lnTo>
                        <a:pt x="1381" y="154"/>
                      </a:lnTo>
                      <a:lnTo>
                        <a:pt x="1381" y="157"/>
                      </a:lnTo>
                      <a:lnTo>
                        <a:pt x="1381" y="161"/>
                      </a:lnTo>
                      <a:lnTo>
                        <a:pt x="1383" y="164"/>
                      </a:lnTo>
                      <a:lnTo>
                        <a:pt x="1384" y="166"/>
                      </a:lnTo>
                      <a:lnTo>
                        <a:pt x="1383" y="168"/>
                      </a:lnTo>
                      <a:lnTo>
                        <a:pt x="1384" y="168"/>
                      </a:lnTo>
                      <a:lnTo>
                        <a:pt x="1384" y="173"/>
                      </a:lnTo>
                      <a:lnTo>
                        <a:pt x="1386" y="173"/>
                      </a:lnTo>
                      <a:lnTo>
                        <a:pt x="1386" y="182"/>
                      </a:lnTo>
                      <a:lnTo>
                        <a:pt x="1388" y="182"/>
                      </a:lnTo>
                      <a:lnTo>
                        <a:pt x="1388" y="185"/>
                      </a:lnTo>
                      <a:lnTo>
                        <a:pt x="1390" y="187"/>
                      </a:lnTo>
                      <a:lnTo>
                        <a:pt x="1390" y="190"/>
                      </a:lnTo>
                      <a:lnTo>
                        <a:pt x="1390" y="192"/>
                      </a:lnTo>
                      <a:lnTo>
                        <a:pt x="1390" y="194"/>
                      </a:lnTo>
                      <a:lnTo>
                        <a:pt x="1390" y="196"/>
                      </a:lnTo>
                      <a:lnTo>
                        <a:pt x="1390" y="199"/>
                      </a:lnTo>
                      <a:lnTo>
                        <a:pt x="1390" y="199"/>
                      </a:lnTo>
                      <a:lnTo>
                        <a:pt x="1388" y="201"/>
                      </a:lnTo>
                      <a:lnTo>
                        <a:pt x="1388" y="201"/>
                      </a:lnTo>
                      <a:lnTo>
                        <a:pt x="1386" y="208"/>
                      </a:lnTo>
                      <a:lnTo>
                        <a:pt x="1377" y="213"/>
                      </a:lnTo>
                      <a:lnTo>
                        <a:pt x="1377" y="218"/>
                      </a:lnTo>
                      <a:lnTo>
                        <a:pt x="1379" y="218"/>
                      </a:lnTo>
                      <a:lnTo>
                        <a:pt x="1377" y="222"/>
                      </a:lnTo>
                      <a:lnTo>
                        <a:pt x="1376" y="223"/>
                      </a:lnTo>
                      <a:lnTo>
                        <a:pt x="1374" y="225"/>
                      </a:lnTo>
                      <a:lnTo>
                        <a:pt x="1372" y="225"/>
                      </a:lnTo>
                      <a:lnTo>
                        <a:pt x="1372" y="234"/>
                      </a:lnTo>
                      <a:lnTo>
                        <a:pt x="1370" y="234"/>
                      </a:lnTo>
                      <a:lnTo>
                        <a:pt x="1370" y="237"/>
                      </a:lnTo>
                      <a:lnTo>
                        <a:pt x="1369" y="237"/>
                      </a:lnTo>
                      <a:lnTo>
                        <a:pt x="1369" y="239"/>
                      </a:lnTo>
                      <a:lnTo>
                        <a:pt x="1370" y="239"/>
                      </a:lnTo>
                      <a:lnTo>
                        <a:pt x="1370" y="239"/>
                      </a:lnTo>
                      <a:lnTo>
                        <a:pt x="1370" y="246"/>
                      </a:lnTo>
                      <a:lnTo>
                        <a:pt x="1369" y="251"/>
                      </a:lnTo>
                      <a:lnTo>
                        <a:pt x="1370" y="251"/>
                      </a:lnTo>
                      <a:lnTo>
                        <a:pt x="1370" y="255"/>
                      </a:lnTo>
                      <a:lnTo>
                        <a:pt x="1372" y="255"/>
                      </a:lnTo>
                      <a:lnTo>
                        <a:pt x="1372" y="257"/>
                      </a:lnTo>
                      <a:lnTo>
                        <a:pt x="1372" y="257"/>
                      </a:lnTo>
                      <a:lnTo>
                        <a:pt x="1374" y="262"/>
                      </a:lnTo>
                      <a:lnTo>
                        <a:pt x="1377" y="265"/>
                      </a:lnTo>
                      <a:lnTo>
                        <a:pt x="1377" y="271"/>
                      </a:lnTo>
                      <a:lnTo>
                        <a:pt x="1377" y="271"/>
                      </a:lnTo>
                      <a:lnTo>
                        <a:pt x="1377" y="272"/>
                      </a:lnTo>
                      <a:lnTo>
                        <a:pt x="1379" y="272"/>
                      </a:lnTo>
                      <a:lnTo>
                        <a:pt x="1379" y="278"/>
                      </a:lnTo>
                      <a:lnTo>
                        <a:pt x="1381" y="278"/>
                      </a:lnTo>
                      <a:lnTo>
                        <a:pt x="1381" y="281"/>
                      </a:lnTo>
                      <a:lnTo>
                        <a:pt x="1381" y="281"/>
                      </a:lnTo>
                      <a:lnTo>
                        <a:pt x="1383" y="285"/>
                      </a:lnTo>
                      <a:lnTo>
                        <a:pt x="1384" y="285"/>
                      </a:lnTo>
                      <a:lnTo>
                        <a:pt x="1384" y="292"/>
                      </a:lnTo>
                      <a:lnTo>
                        <a:pt x="1386" y="292"/>
                      </a:lnTo>
                      <a:lnTo>
                        <a:pt x="1386" y="293"/>
                      </a:lnTo>
                      <a:lnTo>
                        <a:pt x="1388" y="293"/>
                      </a:lnTo>
                      <a:lnTo>
                        <a:pt x="1388" y="293"/>
                      </a:lnTo>
                      <a:lnTo>
                        <a:pt x="1388" y="293"/>
                      </a:lnTo>
                      <a:lnTo>
                        <a:pt x="1390" y="293"/>
                      </a:lnTo>
                      <a:lnTo>
                        <a:pt x="1390" y="295"/>
                      </a:lnTo>
                      <a:lnTo>
                        <a:pt x="1391" y="295"/>
                      </a:lnTo>
                      <a:lnTo>
                        <a:pt x="1393" y="299"/>
                      </a:lnTo>
                      <a:lnTo>
                        <a:pt x="1397" y="299"/>
                      </a:lnTo>
                      <a:lnTo>
                        <a:pt x="1398" y="300"/>
                      </a:lnTo>
                      <a:lnTo>
                        <a:pt x="1400" y="302"/>
                      </a:lnTo>
                      <a:lnTo>
                        <a:pt x="1402" y="304"/>
                      </a:lnTo>
                      <a:lnTo>
                        <a:pt x="1407" y="304"/>
                      </a:lnTo>
                      <a:lnTo>
                        <a:pt x="1409" y="302"/>
                      </a:lnTo>
                      <a:lnTo>
                        <a:pt x="1412" y="300"/>
                      </a:lnTo>
                      <a:lnTo>
                        <a:pt x="1412" y="300"/>
                      </a:lnTo>
                      <a:lnTo>
                        <a:pt x="1414" y="300"/>
                      </a:lnTo>
                      <a:lnTo>
                        <a:pt x="1416" y="297"/>
                      </a:lnTo>
                      <a:lnTo>
                        <a:pt x="1421" y="297"/>
                      </a:lnTo>
                      <a:lnTo>
                        <a:pt x="1423" y="295"/>
                      </a:lnTo>
                      <a:lnTo>
                        <a:pt x="1426" y="292"/>
                      </a:lnTo>
                      <a:lnTo>
                        <a:pt x="1426" y="288"/>
                      </a:lnTo>
                      <a:lnTo>
                        <a:pt x="1430" y="288"/>
                      </a:lnTo>
                      <a:lnTo>
                        <a:pt x="1430" y="285"/>
                      </a:lnTo>
                      <a:lnTo>
                        <a:pt x="1430" y="285"/>
                      </a:lnTo>
                      <a:lnTo>
                        <a:pt x="1430" y="281"/>
                      </a:lnTo>
                      <a:lnTo>
                        <a:pt x="1431" y="281"/>
                      </a:lnTo>
                      <a:lnTo>
                        <a:pt x="1431" y="278"/>
                      </a:lnTo>
                      <a:lnTo>
                        <a:pt x="1431" y="278"/>
                      </a:lnTo>
                      <a:lnTo>
                        <a:pt x="1431" y="274"/>
                      </a:lnTo>
                      <a:lnTo>
                        <a:pt x="1433" y="274"/>
                      </a:lnTo>
                      <a:lnTo>
                        <a:pt x="1435" y="264"/>
                      </a:lnTo>
                      <a:lnTo>
                        <a:pt x="1435" y="264"/>
                      </a:lnTo>
                      <a:lnTo>
                        <a:pt x="1435" y="260"/>
                      </a:lnTo>
                      <a:lnTo>
                        <a:pt x="1437" y="260"/>
                      </a:lnTo>
                      <a:lnTo>
                        <a:pt x="1437" y="257"/>
                      </a:lnTo>
                      <a:lnTo>
                        <a:pt x="1438" y="255"/>
                      </a:lnTo>
                      <a:lnTo>
                        <a:pt x="1438" y="253"/>
                      </a:lnTo>
                      <a:lnTo>
                        <a:pt x="1440" y="253"/>
                      </a:lnTo>
                      <a:lnTo>
                        <a:pt x="1442" y="239"/>
                      </a:lnTo>
                      <a:lnTo>
                        <a:pt x="1444" y="239"/>
                      </a:lnTo>
                      <a:lnTo>
                        <a:pt x="1444" y="237"/>
                      </a:lnTo>
                      <a:lnTo>
                        <a:pt x="1444" y="237"/>
                      </a:lnTo>
                      <a:lnTo>
                        <a:pt x="1444" y="234"/>
                      </a:lnTo>
                      <a:lnTo>
                        <a:pt x="1445" y="234"/>
                      </a:lnTo>
                      <a:lnTo>
                        <a:pt x="1445" y="234"/>
                      </a:lnTo>
                      <a:lnTo>
                        <a:pt x="1444" y="230"/>
                      </a:lnTo>
                      <a:lnTo>
                        <a:pt x="1444" y="229"/>
                      </a:lnTo>
                      <a:lnTo>
                        <a:pt x="1447" y="227"/>
                      </a:lnTo>
                      <a:lnTo>
                        <a:pt x="1447" y="225"/>
                      </a:lnTo>
                      <a:lnTo>
                        <a:pt x="1449" y="225"/>
                      </a:lnTo>
                      <a:lnTo>
                        <a:pt x="1449" y="216"/>
                      </a:lnTo>
                      <a:lnTo>
                        <a:pt x="1451" y="216"/>
                      </a:lnTo>
                      <a:lnTo>
                        <a:pt x="1451" y="213"/>
                      </a:lnTo>
                      <a:lnTo>
                        <a:pt x="1451" y="213"/>
                      </a:lnTo>
                      <a:lnTo>
                        <a:pt x="1451" y="208"/>
                      </a:lnTo>
                      <a:lnTo>
                        <a:pt x="1452" y="208"/>
                      </a:lnTo>
                      <a:lnTo>
                        <a:pt x="1451" y="197"/>
                      </a:lnTo>
                      <a:lnTo>
                        <a:pt x="1452" y="197"/>
                      </a:lnTo>
                      <a:lnTo>
                        <a:pt x="1454" y="192"/>
                      </a:lnTo>
                      <a:lnTo>
                        <a:pt x="1456" y="192"/>
                      </a:lnTo>
                      <a:lnTo>
                        <a:pt x="1456" y="185"/>
                      </a:lnTo>
                      <a:lnTo>
                        <a:pt x="1456" y="185"/>
                      </a:lnTo>
                      <a:lnTo>
                        <a:pt x="1458" y="182"/>
                      </a:lnTo>
                      <a:lnTo>
                        <a:pt x="1459" y="182"/>
                      </a:lnTo>
                      <a:lnTo>
                        <a:pt x="1463" y="173"/>
                      </a:lnTo>
                      <a:lnTo>
                        <a:pt x="1463" y="173"/>
                      </a:lnTo>
                      <a:lnTo>
                        <a:pt x="1463" y="171"/>
                      </a:lnTo>
                      <a:lnTo>
                        <a:pt x="1465" y="171"/>
                      </a:lnTo>
                      <a:lnTo>
                        <a:pt x="1465" y="164"/>
                      </a:lnTo>
                      <a:lnTo>
                        <a:pt x="1465" y="164"/>
                      </a:lnTo>
                      <a:lnTo>
                        <a:pt x="1465" y="164"/>
                      </a:lnTo>
                      <a:lnTo>
                        <a:pt x="1465" y="162"/>
                      </a:lnTo>
                      <a:lnTo>
                        <a:pt x="1465" y="162"/>
                      </a:lnTo>
                      <a:lnTo>
                        <a:pt x="1465" y="154"/>
                      </a:lnTo>
                      <a:lnTo>
                        <a:pt x="1466" y="154"/>
                      </a:lnTo>
                      <a:lnTo>
                        <a:pt x="1468" y="152"/>
                      </a:lnTo>
                      <a:lnTo>
                        <a:pt x="1468" y="150"/>
                      </a:lnTo>
                      <a:lnTo>
                        <a:pt x="1470" y="148"/>
                      </a:lnTo>
                      <a:lnTo>
                        <a:pt x="1468" y="148"/>
                      </a:lnTo>
                      <a:lnTo>
                        <a:pt x="1468" y="143"/>
                      </a:lnTo>
                      <a:lnTo>
                        <a:pt x="1472" y="143"/>
                      </a:lnTo>
                      <a:lnTo>
                        <a:pt x="1472" y="141"/>
                      </a:lnTo>
                      <a:lnTo>
                        <a:pt x="1470" y="138"/>
                      </a:lnTo>
                      <a:lnTo>
                        <a:pt x="1470" y="136"/>
                      </a:lnTo>
                      <a:lnTo>
                        <a:pt x="1468" y="134"/>
                      </a:lnTo>
                      <a:lnTo>
                        <a:pt x="1468" y="127"/>
                      </a:lnTo>
                      <a:lnTo>
                        <a:pt x="1466" y="127"/>
                      </a:lnTo>
                      <a:lnTo>
                        <a:pt x="1465" y="122"/>
                      </a:lnTo>
                      <a:lnTo>
                        <a:pt x="1468" y="120"/>
                      </a:lnTo>
                      <a:lnTo>
                        <a:pt x="1468" y="122"/>
                      </a:lnTo>
                      <a:lnTo>
                        <a:pt x="1472" y="122"/>
                      </a:lnTo>
                      <a:lnTo>
                        <a:pt x="1472" y="124"/>
                      </a:lnTo>
                      <a:lnTo>
                        <a:pt x="1473" y="127"/>
                      </a:lnTo>
                      <a:lnTo>
                        <a:pt x="1473" y="129"/>
                      </a:lnTo>
                      <a:lnTo>
                        <a:pt x="1475" y="129"/>
                      </a:lnTo>
                      <a:lnTo>
                        <a:pt x="1477" y="126"/>
                      </a:lnTo>
                      <a:lnTo>
                        <a:pt x="1477" y="122"/>
                      </a:lnTo>
                      <a:lnTo>
                        <a:pt x="1479" y="117"/>
                      </a:lnTo>
                      <a:lnTo>
                        <a:pt x="1479" y="112"/>
                      </a:lnTo>
                      <a:lnTo>
                        <a:pt x="1479" y="108"/>
                      </a:lnTo>
                      <a:lnTo>
                        <a:pt x="1477" y="108"/>
                      </a:lnTo>
                      <a:close/>
                      <a:moveTo>
                        <a:pt x="2714" y="105"/>
                      </a:moveTo>
                      <a:lnTo>
                        <a:pt x="2713" y="101"/>
                      </a:lnTo>
                      <a:lnTo>
                        <a:pt x="2713" y="100"/>
                      </a:lnTo>
                      <a:lnTo>
                        <a:pt x="2713" y="100"/>
                      </a:lnTo>
                      <a:lnTo>
                        <a:pt x="2713" y="96"/>
                      </a:lnTo>
                      <a:lnTo>
                        <a:pt x="2711" y="94"/>
                      </a:lnTo>
                      <a:lnTo>
                        <a:pt x="2711" y="94"/>
                      </a:lnTo>
                      <a:lnTo>
                        <a:pt x="2709" y="94"/>
                      </a:lnTo>
                      <a:lnTo>
                        <a:pt x="2707" y="96"/>
                      </a:lnTo>
                      <a:lnTo>
                        <a:pt x="2706" y="98"/>
                      </a:lnTo>
                      <a:lnTo>
                        <a:pt x="2706" y="101"/>
                      </a:lnTo>
                      <a:lnTo>
                        <a:pt x="2706" y="105"/>
                      </a:lnTo>
                      <a:lnTo>
                        <a:pt x="2709" y="103"/>
                      </a:lnTo>
                      <a:lnTo>
                        <a:pt x="2711" y="103"/>
                      </a:lnTo>
                      <a:lnTo>
                        <a:pt x="2711" y="105"/>
                      </a:lnTo>
                      <a:lnTo>
                        <a:pt x="2714" y="105"/>
                      </a:lnTo>
                      <a:close/>
                      <a:moveTo>
                        <a:pt x="3163" y="138"/>
                      </a:moveTo>
                      <a:lnTo>
                        <a:pt x="3161" y="138"/>
                      </a:lnTo>
                      <a:lnTo>
                        <a:pt x="3159" y="133"/>
                      </a:lnTo>
                      <a:lnTo>
                        <a:pt x="3158" y="133"/>
                      </a:lnTo>
                      <a:lnTo>
                        <a:pt x="3156" y="143"/>
                      </a:lnTo>
                      <a:lnTo>
                        <a:pt x="3158" y="143"/>
                      </a:lnTo>
                      <a:lnTo>
                        <a:pt x="3158" y="150"/>
                      </a:lnTo>
                      <a:lnTo>
                        <a:pt x="3163" y="148"/>
                      </a:lnTo>
                      <a:lnTo>
                        <a:pt x="3165" y="148"/>
                      </a:lnTo>
                      <a:lnTo>
                        <a:pt x="3165" y="150"/>
                      </a:lnTo>
                      <a:lnTo>
                        <a:pt x="3166" y="150"/>
                      </a:lnTo>
                      <a:lnTo>
                        <a:pt x="3166" y="148"/>
                      </a:lnTo>
                      <a:lnTo>
                        <a:pt x="3166" y="148"/>
                      </a:lnTo>
                      <a:lnTo>
                        <a:pt x="3166" y="147"/>
                      </a:lnTo>
                      <a:lnTo>
                        <a:pt x="3166" y="145"/>
                      </a:lnTo>
                      <a:lnTo>
                        <a:pt x="3166" y="143"/>
                      </a:lnTo>
                      <a:lnTo>
                        <a:pt x="3166" y="143"/>
                      </a:lnTo>
                      <a:lnTo>
                        <a:pt x="3165" y="141"/>
                      </a:lnTo>
                      <a:lnTo>
                        <a:pt x="3166" y="134"/>
                      </a:lnTo>
                      <a:lnTo>
                        <a:pt x="3165" y="136"/>
                      </a:lnTo>
                      <a:lnTo>
                        <a:pt x="3163" y="136"/>
                      </a:lnTo>
                      <a:lnTo>
                        <a:pt x="3163" y="138"/>
                      </a:lnTo>
                      <a:close/>
                      <a:moveTo>
                        <a:pt x="2749" y="150"/>
                      </a:moveTo>
                      <a:lnTo>
                        <a:pt x="2751" y="147"/>
                      </a:lnTo>
                      <a:lnTo>
                        <a:pt x="2751" y="145"/>
                      </a:lnTo>
                      <a:lnTo>
                        <a:pt x="2753" y="143"/>
                      </a:lnTo>
                      <a:lnTo>
                        <a:pt x="2753" y="143"/>
                      </a:lnTo>
                      <a:lnTo>
                        <a:pt x="2749" y="143"/>
                      </a:lnTo>
                      <a:lnTo>
                        <a:pt x="2749" y="145"/>
                      </a:lnTo>
                      <a:lnTo>
                        <a:pt x="2748" y="145"/>
                      </a:lnTo>
                      <a:lnTo>
                        <a:pt x="2748" y="145"/>
                      </a:lnTo>
                      <a:lnTo>
                        <a:pt x="2748" y="148"/>
                      </a:lnTo>
                      <a:lnTo>
                        <a:pt x="2749" y="148"/>
                      </a:lnTo>
                      <a:lnTo>
                        <a:pt x="2749" y="150"/>
                      </a:lnTo>
                      <a:lnTo>
                        <a:pt x="2749" y="150"/>
                      </a:lnTo>
                      <a:close/>
                      <a:moveTo>
                        <a:pt x="3315" y="157"/>
                      </a:moveTo>
                      <a:lnTo>
                        <a:pt x="3318" y="155"/>
                      </a:lnTo>
                      <a:lnTo>
                        <a:pt x="3322" y="154"/>
                      </a:lnTo>
                      <a:lnTo>
                        <a:pt x="3325" y="154"/>
                      </a:lnTo>
                      <a:lnTo>
                        <a:pt x="3329" y="154"/>
                      </a:lnTo>
                      <a:lnTo>
                        <a:pt x="3329" y="147"/>
                      </a:lnTo>
                      <a:lnTo>
                        <a:pt x="3332" y="147"/>
                      </a:lnTo>
                      <a:lnTo>
                        <a:pt x="3332" y="145"/>
                      </a:lnTo>
                      <a:lnTo>
                        <a:pt x="3334" y="143"/>
                      </a:lnTo>
                      <a:lnTo>
                        <a:pt x="3327" y="145"/>
                      </a:lnTo>
                      <a:lnTo>
                        <a:pt x="3322" y="147"/>
                      </a:lnTo>
                      <a:lnTo>
                        <a:pt x="3318" y="150"/>
                      </a:lnTo>
                      <a:lnTo>
                        <a:pt x="3313" y="154"/>
                      </a:lnTo>
                      <a:lnTo>
                        <a:pt x="3313" y="154"/>
                      </a:lnTo>
                      <a:lnTo>
                        <a:pt x="3315" y="155"/>
                      </a:lnTo>
                      <a:lnTo>
                        <a:pt x="3315" y="157"/>
                      </a:lnTo>
                      <a:close/>
                      <a:moveTo>
                        <a:pt x="1472" y="154"/>
                      </a:moveTo>
                      <a:lnTo>
                        <a:pt x="1473" y="154"/>
                      </a:lnTo>
                      <a:lnTo>
                        <a:pt x="1473" y="150"/>
                      </a:lnTo>
                      <a:lnTo>
                        <a:pt x="1473" y="150"/>
                      </a:lnTo>
                      <a:lnTo>
                        <a:pt x="1473" y="150"/>
                      </a:lnTo>
                      <a:lnTo>
                        <a:pt x="1472" y="154"/>
                      </a:lnTo>
                      <a:close/>
                      <a:moveTo>
                        <a:pt x="3166" y="154"/>
                      </a:moveTo>
                      <a:lnTo>
                        <a:pt x="3163" y="154"/>
                      </a:lnTo>
                      <a:lnTo>
                        <a:pt x="3165" y="157"/>
                      </a:lnTo>
                      <a:lnTo>
                        <a:pt x="3165" y="159"/>
                      </a:lnTo>
                      <a:lnTo>
                        <a:pt x="3165" y="162"/>
                      </a:lnTo>
                      <a:lnTo>
                        <a:pt x="3166" y="164"/>
                      </a:lnTo>
                      <a:lnTo>
                        <a:pt x="3166" y="166"/>
                      </a:lnTo>
                      <a:lnTo>
                        <a:pt x="3166" y="166"/>
                      </a:lnTo>
                      <a:lnTo>
                        <a:pt x="3166" y="166"/>
                      </a:lnTo>
                      <a:lnTo>
                        <a:pt x="3172" y="166"/>
                      </a:lnTo>
                      <a:lnTo>
                        <a:pt x="3170" y="161"/>
                      </a:lnTo>
                      <a:lnTo>
                        <a:pt x="3170" y="161"/>
                      </a:lnTo>
                      <a:lnTo>
                        <a:pt x="3168" y="161"/>
                      </a:lnTo>
                      <a:lnTo>
                        <a:pt x="3168" y="159"/>
                      </a:lnTo>
                      <a:lnTo>
                        <a:pt x="3166" y="159"/>
                      </a:lnTo>
                      <a:lnTo>
                        <a:pt x="3166" y="154"/>
                      </a:lnTo>
                      <a:close/>
                      <a:moveTo>
                        <a:pt x="3299" y="171"/>
                      </a:moveTo>
                      <a:lnTo>
                        <a:pt x="3299" y="173"/>
                      </a:lnTo>
                      <a:lnTo>
                        <a:pt x="3297" y="175"/>
                      </a:lnTo>
                      <a:lnTo>
                        <a:pt x="3299" y="178"/>
                      </a:lnTo>
                      <a:lnTo>
                        <a:pt x="3299" y="178"/>
                      </a:lnTo>
                      <a:lnTo>
                        <a:pt x="3301" y="180"/>
                      </a:lnTo>
                      <a:lnTo>
                        <a:pt x="3301" y="180"/>
                      </a:lnTo>
                      <a:lnTo>
                        <a:pt x="3306" y="180"/>
                      </a:lnTo>
                      <a:lnTo>
                        <a:pt x="3306" y="180"/>
                      </a:lnTo>
                      <a:lnTo>
                        <a:pt x="3315" y="180"/>
                      </a:lnTo>
                      <a:lnTo>
                        <a:pt x="3315" y="178"/>
                      </a:lnTo>
                      <a:lnTo>
                        <a:pt x="3315" y="178"/>
                      </a:lnTo>
                      <a:lnTo>
                        <a:pt x="3317" y="176"/>
                      </a:lnTo>
                      <a:lnTo>
                        <a:pt x="3317" y="175"/>
                      </a:lnTo>
                      <a:lnTo>
                        <a:pt x="3315" y="171"/>
                      </a:lnTo>
                      <a:lnTo>
                        <a:pt x="3315" y="169"/>
                      </a:lnTo>
                      <a:lnTo>
                        <a:pt x="3313" y="168"/>
                      </a:lnTo>
                      <a:lnTo>
                        <a:pt x="3299" y="171"/>
                      </a:lnTo>
                      <a:close/>
                      <a:moveTo>
                        <a:pt x="1576" y="204"/>
                      </a:moveTo>
                      <a:lnTo>
                        <a:pt x="1573" y="204"/>
                      </a:lnTo>
                      <a:lnTo>
                        <a:pt x="1573" y="213"/>
                      </a:lnTo>
                      <a:lnTo>
                        <a:pt x="1576" y="213"/>
                      </a:lnTo>
                      <a:lnTo>
                        <a:pt x="1576" y="213"/>
                      </a:lnTo>
                      <a:lnTo>
                        <a:pt x="1578" y="213"/>
                      </a:lnTo>
                      <a:lnTo>
                        <a:pt x="1580" y="213"/>
                      </a:lnTo>
                      <a:lnTo>
                        <a:pt x="1582" y="213"/>
                      </a:lnTo>
                      <a:lnTo>
                        <a:pt x="1582" y="210"/>
                      </a:lnTo>
                      <a:lnTo>
                        <a:pt x="1582" y="206"/>
                      </a:lnTo>
                      <a:lnTo>
                        <a:pt x="1582" y="204"/>
                      </a:lnTo>
                      <a:lnTo>
                        <a:pt x="1582" y="201"/>
                      </a:lnTo>
                      <a:lnTo>
                        <a:pt x="1578" y="201"/>
                      </a:lnTo>
                      <a:lnTo>
                        <a:pt x="1578" y="203"/>
                      </a:lnTo>
                      <a:lnTo>
                        <a:pt x="1576" y="204"/>
                      </a:lnTo>
                      <a:close/>
                      <a:moveTo>
                        <a:pt x="3137" y="250"/>
                      </a:moveTo>
                      <a:lnTo>
                        <a:pt x="3140" y="253"/>
                      </a:lnTo>
                      <a:lnTo>
                        <a:pt x="3144" y="253"/>
                      </a:lnTo>
                      <a:lnTo>
                        <a:pt x="3144" y="255"/>
                      </a:lnTo>
                      <a:lnTo>
                        <a:pt x="3145" y="255"/>
                      </a:lnTo>
                      <a:lnTo>
                        <a:pt x="3147" y="253"/>
                      </a:lnTo>
                      <a:lnTo>
                        <a:pt x="3149" y="251"/>
                      </a:lnTo>
                      <a:lnTo>
                        <a:pt x="3149" y="251"/>
                      </a:lnTo>
                      <a:lnTo>
                        <a:pt x="3147" y="250"/>
                      </a:lnTo>
                      <a:lnTo>
                        <a:pt x="3145" y="248"/>
                      </a:lnTo>
                      <a:lnTo>
                        <a:pt x="3144" y="246"/>
                      </a:lnTo>
                      <a:lnTo>
                        <a:pt x="3142" y="246"/>
                      </a:lnTo>
                      <a:lnTo>
                        <a:pt x="3142" y="243"/>
                      </a:lnTo>
                      <a:lnTo>
                        <a:pt x="3140" y="243"/>
                      </a:lnTo>
                      <a:lnTo>
                        <a:pt x="3140" y="243"/>
                      </a:lnTo>
                      <a:lnTo>
                        <a:pt x="3140" y="241"/>
                      </a:lnTo>
                      <a:lnTo>
                        <a:pt x="3139" y="239"/>
                      </a:lnTo>
                      <a:lnTo>
                        <a:pt x="3139" y="239"/>
                      </a:lnTo>
                      <a:lnTo>
                        <a:pt x="3135" y="239"/>
                      </a:lnTo>
                      <a:lnTo>
                        <a:pt x="3133" y="239"/>
                      </a:lnTo>
                      <a:lnTo>
                        <a:pt x="3130" y="237"/>
                      </a:lnTo>
                      <a:lnTo>
                        <a:pt x="3128" y="232"/>
                      </a:lnTo>
                      <a:lnTo>
                        <a:pt x="3128" y="232"/>
                      </a:lnTo>
                      <a:lnTo>
                        <a:pt x="3125" y="229"/>
                      </a:lnTo>
                      <a:lnTo>
                        <a:pt x="3123" y="229"/>
                      </a:lnTo>
                      <a:lnTo>
                        <a:pt x="3123" y="227"/>
                      </a:lnTo>
                      <a:lnTo>
                        <a:pt x="3121" y="225"/>
                      </a:lnTo>
                      <a:lnTo>
                        <a:pt x="3121" y="223"/>
                      </a:lnTo>
                      <a:lnTo>
                        <a:pt x="3118" y="222"/>
                      </a:lnTo>
                      <a:lnTo>
                        <a:pt x="3116" y="220"/>
                      </a:lnTo>
                      <a:lnTo>
                        <a:pt x="3114" y="216"/>
                      </a:lnTo>
                      <a:lnTo>
                        <a:pt x="3114" y="213"/>
                      </a:lnTo>
                      <a:lnTo>
                        <a:pt x="3107" y="210"/>
                      </a:lnTo>
                      <a:lnTo>
                        <a:pt x="3107" y="213"/>
                      </a:lnTo>
                      <a:lnTo>
                        <a:pt x="3105" y="215"/>
                      </a:lnTo>
                      <a:lnTo>
                        <a:pt x="3107" y="218"/>
                      </a:lnTo>
                      <a:lnTo>
                        <a:pt x="3109" y="218"/>
                      </a:lnTo>
                      <a:lnTo>
                        <a:pt x="3109" y="223"/>
                      </a:lnTo>
                      <a:lnTo>
                        <a:pt x="3111" y="223"/>
                      </a:lnTo>
                      <a:lnTo>
                        <a:pt x="3111" y="225"/>
                      </a:lnTo>
                      <a:lnTo>
                        <a:pt x="3114" y="229"/>
                      </a:lnTo>
                      <a:lnTo>
                        <a:pt x="3114" y="230"/>
                      </a:lnTo>
                      <a:lnTo>
                        <a:pt x="3116" y="230"/>
                      </a:lnTo>
                      <a:lnTo>
                        <a:pt x="3116" y="232"/>
                      </a:lnTo>
                      <a:lnTo>
                        <a:pt x="3119" y="234"/>
                      </a:lnTo>
                      <a:lnTo>
                        <a:pt x="3119" y="236"/>
                      </a:lnTo>
                      <a:lnTo>
                        <a:pt x="3123" y="237"/>
                      </a:lnTo>
                      <a:lnTo>
                        <a:pt x="3123" y="239"/>
                      </a:lnTo>
                      <a:lnTo>
                        <a:pt x="3130" y="248"/>
                      </a:lnTo>
                      <a:lnTo>
                        <a:pt x="3133" y="248"/>
                      </a:lnTo>
                      <a:lnTo>
                        <a:pt x="3133" y="250"/>
                      </a:lnTo>
                      <a:lnTo>
                        <a:pt x="3137" y="250"/>
                      </a:lnTo>
                      <a:close/>
                      <a:moveTo>
                        <a:pt x="1543" y="222"/>
                      </a:moveTo>
                      <a:lnTo>
                        <a:pt x="1543" y="223"/>
                      </a:lnTo>
                      <a:lnTo>
                        <a:pt x="1545" y="223"/>
                      </a:lnTo>
                      <a:lnTo>
                        <a:pt x="1545" y="227"/>
                      </a:lnTo>
                      <a:lnTo>
                        <a:pt x="1547" y="229"/>
                      </a:lnTo>
                      <a:lnTo>
                        <a:pt x="1554" y="229"/>
                      </a:lnTo>
                      <a:lnTo>
                        <a:pt x="1554" y="225"/>
                      </a:lnTo>
                      <a:lnTo>
                        <a:pt x="1552" y="223"/>
                      </a:lnTo>
                      <a:lnTo>
                        <a:pt x="1552" y="222"/>
                      </a:lnTo>
                      <a:lnTo>
                        <a:pt x="1550" y="220"/>
                      </a:lnTo>
                      <a:lnTo>
                        <a:pt x="1548" y="220"/>
                      </a:lnTo>
                      <a:lnTo>
                        <a:pt x="1547" y="220"/>
                      </a:lnTo>
                      <a:lnTo>
                        <a:pt x="1545" y="222"/>
                      </a:lnTo>
                      <a:lnTo>
                        <a:pt x="1543" y="222"/>
                      </a:lnTo>
                      <a:close/>
                      <a:moveTo>
                        <a:pt x="3145" y="222"/>
                      </a:moveTo>
                      <a:lnTo>
                        <a:pt x="3145" y="230"/>
                      </a:lnTo>
                      <a:lnTo>
                        <a:pt x="3149" y="230"/>
                      </a:lnTo>
                      <a:lnTo>
                        <a:pt x="3149" y="230"/>
                      </a:lnTo>
                      <a:lnTo>
                        <a:pt x="3149" y="230"/>
                      </a:lnTo>
                      <a:lnTo>
                        <a:pt x="3149" y="223"/>
                      </a:lnTo>
                      <a:lnTo>
                        <a:pt x="3147" y="223"/>
                      </a:lnTo>
                      <a:lnTo>
                        <a:pt x="3147" y="222"/>
                      </a:lnTo>
                      <a:lnTo>
                        <a:pt x="3145" y="222"/>
                      </a:lnTo>
                      <a:close/>
                      <a:moveTo>
                        <a:pt x="3161" y="243"/>
                      </a:moveTo>
                      <a:lnTo>
                        <a:pt x="3161" y="239"/>
                      </a:lnTo>
                      <a:lnTo>
                        <a:pt x="3158" y="239"/>
                      </a:lnTo>
                      <a:lnTo>
                        <a:pt x="3159" y="241"/>
                      </a:lnTo>
                      <a:lnTo>
                        <a:pt x="3159" y="241"/>
                      </a:lnTo>
                      <a:lnTo>
                        <a:pt x="3161" y="243"/>
                      </a:lnTo>
                      <a:close/>
                      <a:moveTo>
                        <a:pt x="2376" y="297"/>
                      </a:moveTo>
                      <a:lnTo>
                        <a:pt x="2376" y="299"/>
                      </a:lnTo>
                      <a:lnTo>
                        <a:pt x="2377" y="299"/>
                      </a:lnTo>
                      <a:lnTo>
                        <a:pt x="2376" y="297"/>
                      </a:lnTo>
                      <a:lnTo>
                        <a:pt x="2376" y="297"/>
                      </a:lnTo>
                      <a:lnTo>
                        <a:pt x="2376" y="297"/>
                      </a:lnTo>
                      <a:close/>
                      <a:moveTo>
                        <a:pt x="16" y="426"/>
                      </a:moveTo>
                      <a:lnTo>
                        <a:pt x="18" y="426"/>
                      </a:lnTo>
                      <a:lnTo>
                        <a:pt x="19" y="426"/>
                      </a:lnTo>
                      <a:lnTo>
                        <a:pt x="21" y="422"/>
                      </a:lnTo>
                      <a:lnTo>
                        <a:pt x="18" y="424"/>
                      </a:lnTo>
                      <a:lnTo>
                        <a:pt x="16" y="424"/>
                      </a:lnTo>
                      <a:lnTo>
                        <a:pt x="16" y="426"/>
                      </a:lnTo>
                      <a:close/>
                      <a:moveTo>
                        <a:pt x="7" y="431"/>
                      </a:moveTo>
                      <a:lnTo>
                        <a:pt x="7" y="435"/>
                      </a:lnTo>
                      <a:lnTo>
                        <a:pt x="12" y="435"/>
                      </a:lnTo>
                      <a:lnTo>
                        <a:pt x="16" y="431"/>
                      </a:lnTo>
                      <a:lnTo>
                        <a:pt x="16" y="431"/>
                      </a:lnTo>
                      <a:lnTo>
                        <a:pt x="18" y="431"/>
                      </a:lnTo>
                      <a:lnTo>
                        <a:pt x="18" y="431"/>
                      </a:lnTo>
                      <a:lnTo>
                        <a:pt x="14" y="431"/>
                      </a:lnTo>
                      <a:lnTo>
                        <a:pt x="12" y="431"/>
                      </a:lnTo>
                      <a:lnTo>
                        <a:pt x="11" y="431"/>
                      </a:lnTo>
                      <a:lnTo>
                        <a:pt x="7" y="431"/>
                      </a:lnTo>
                      <a:close/>
                      <a:moveTo>
                        <a:pt x="0" y="435"/>
                      </a:moveTo>
                      <a:lnTo>
                        <a:pt x="2" y="435"/>
                      </a:lnTo>
                      <a:lnTo>
                        <a:pt x="2" y="435"/>
                      </a:lnTo>
                      <a:lnTo>
                        <a:pt x="4" y="435"/>
                      </a:lnTo>
                      <a:lnTo>
                        <a:pt x="4" y="435"/>
                      </a:lnTo>
                      <a:lnTo>
                        <a:pt x="4" y="431"/>
                      </a:lnTo>
                      <a:lnTo>
                        <a:pt x="0" y="433"/>
                      </a:lnTo>
                      <a:lnTo>
                        <a:pt x="0" y="435"/>
                      </a:lnTo>
                      <a:close/>
                      <a:moveTo>
                        <a:pt x="3308" y="548"/>
                      </a:moveTo>
                      <a:lnTo>
                        <a:pt x="3304" y="548"/>
                      </a:lnTo>
                      <a:lnTo>
                        <a:pt x="3301" y="550"/>
                      </a:lnTo>
                      <a:lnTo>
                        <a:pt x="3299" y="552"/>
                      </a:lnTo>
                      <a:lnTo>
                        <a:pt x="3297" y="553"/>
                      </a:lnTo>
                      <a:lnTo>
                        <a:pt x="3292" y="555"/>
                      </a:lnTo>
                      <a:lnTo>
                        <a:pt x="3292" y="555"/>
                      </a:lnTo>
                      <a:lnTo>
                        <a:pt x="3292" y="555"/>
                      </a:lnTo>
                      <a:lnTo>
                        <a:pt x="3292" y="555"/>
                      </a:lnTo>
                      <a:lnTo>
                        <a:pt x="3290" y="555"/>
                      </a:lnTo>
                      <a:lnTo>
                        <a:pt x="3290" y="553"/>
                      </a:lnTo>
                      <a:lnTo>
                        <a:pt x="3287" y="553"/>
                      </a:lnTo>
                      <a:lnTo>
                        <a:pt x="3287" y="552"/>
                      </a:lnTo>
                      <a:lnTo>
                        <a:pt x="3280" y="552"/>
                      </a:lnTo>
                      <a:lnTo>
                        <a:pt x="3280" y="550"/>
                      </a:lnTo>
                      <a:lnTo>
                        <a:pt x="3276" y="546"/>
                      </a:lnTo>
                      <a:lnTo>
                        <a:pt x="3276" y="539"/>
                      </a:lnTo>
                      <a:lnTo>
                        <a:pt x="3275" y="539"/>
                      </a:lnTo>
                      <a:lnTo>
                        <a:pt x="3275" y="539"/>
                      </a:lnTo>
                      <a:lnTo>
                        <a:pt x="3276" y="538"/>
                      </a:lnTo>
                      <a:lnTo>
                        <a:pt x="3276" y="538"/>
                      </a:lnTo>
                      <a:lnTo>
                        <a:pt x="3275" y="531"/>
                      </a:lnTo>
                      <a:lnTo>
                        <a:pt x="3271" y="532"/>
                      </a:lnTo>
                      <a:lnTo>
                        <a:pt x="3271" y="531"/>
                      </a:lnTo>
                      <a:lnTo>
                        <a:pt x="3271" y="529"/>
                      </a:lnTo>
                      <a:lnTo>
                        <a:pt x="3271" y="527"/>
                      </a:lnTo>
                      <a:lnTo>
                        <a:pt x="3271" y="527"/>
                      </a:lnTo>
                      <a:lnTo>
                        <a:pt x="3271" y="525"/>
                      </a:lnTo>
                      <a:lnTo>
                        <a:pt x="3269" y="525"/>
                      </a:lnTo>
                      <a:lnTo>
                        <a:pt x="3269" y="531"/>
                      </a:lnTo>
                      <a:lnTo>
                        <a:pt x="3268" y="531"/>
                      </a:lnTo>
                      <a:lnTo>
                        <a:pt x="3268" y="538"/>
                      </a:lnTo>
                      <a:lnTo>
                        <a:pt x="3266" y="538"/>
                      </a:lnTo>
                      <a:lnTo>
                        <a:pt x="3264" y="534"/>
                      </a:lnTo>
                      <a:lnTo>
                        <a:pt x="3261" y="534"/>
                      </a:lnTo>
                      <a:lnTo>
                        <a:pt x="3261" y="532"/>
                      </a:lnTo>
                      <a:lnTo>
                        <a:pt x="3259" y="532"/>
                      </a:lnTo>
                      <a:lnTo>
                        <a:pt x="3259" y="522"/>
                      </a:lnTo>
                      <a:lnTo>
                        <a:pt x="3259" y="522"/>
                      </a:lnTo>
                      <a:lnTo>
                        <a:pt x="3259" y="520"/>
                      </a:lnTo>
                      <a:lnTo>
                        <a:pt x="3259" y="518"/>
                      </a:lnTo>
                      <a:lnTo>
                        <a:pt x="3259" y="518"/>
                      </a:lnTo>
                      <a:lnTo>
                        <a:pt x="3259" y="517"/>
                      </a:lnTo>
                      <a:lnTo>
                        <a:pt x="3257" y="517"/>
                      </a:lnTo>
                      <a:lnTo>
                        <a:pt x="3255" y="513"/>
                      </a:lnTo>
                      <a:lnTo>
                        <a:pt x="3255" y="510"/>
                      </a:lnTo>
                      <a:lnTo>
                        <a:pt x="3257" y="508"/>
                      </a:lnTo>
                      <a:lnTo>
                        <a:pt x="3257" y="508"/>
                      </a:lnTo>
                      <a:lnTo>
                        <a:pt x="3257" y="501"/>
                      </a:lnTo>
                      <a:lnTo>
                        <a:pt x="3250" y="501"/>
                      </a:lnTo>
                      <a:lnTo>
                        <a:pt x="3250" y="498"/>
                      </a:lnTo>
                      <a:lnTo>
                        <a:pt x="3247" y="496"/>
                      </a:lnTo>
                      <a:lnTo>
                        <a:pt x="3247" y="492"/>
                      </a:lnTo>
                      <a:lnTo>
                        <a:pt x="3241" y="492"/>
                      </a:lnTo>
                      <a:lnTo>
                        <a:pt x="3241" y="489"/>
                      </a:lnTo>
                      <a:lnTo>
                        <a:pt x="3241" y="489"/>
                      </a:lnTo>
                      <a:lnTo>
                        <a:pt x="3238" y="489"/>
                      </a:lnTo>
                      <a:lnTo>
                        <a:pt x="3238" y="492"/>
                      </a:lnTo>
                      <a:lnTo>
                        <a:pt x="3236" y="491"/>
                      </a:lnTo>
                      <a:lnTo>
                        <a:pt x="3236" y="491"/>
                      </a:lnTo>
                      <a:lnTo>
                        <a:pt x="3236" y="489"/>
                      </a:lnTo>
                      <a:lnTo>
                        <a:pt x="3235" y="489"/>
                      </a:lnTo>
                      <a:lnTo>
                        <a:pt x="3235" y="487"/>
                      </a:lnTo>
                      <a:lnTo>
                        <a:pt x="3233" y="485"/>
                      </a:lnTo>
                      <a:lnTo>
                        <a:pt x="3231" y="484"/>
                      </a:lnTo>
                      <a:lnTo>
                        <a:pt x="3229" y="484"/>
                      </a:lnTo>
                      <a:lnTo>
                        <a:pt x="3231" y="480"/>
                      </a:lnTo>
                      <a:lnTo>
                        <a:pt x="3228" y="480"/>
                      </a:lnTo>
                      <a:lnTo>
                        <a:pt x="3226" y="480"/>
                      </a:lnTo>
                      <a:lnTo>
                        <a:pt x="3226" y="484"/>
                      </a:lnTo>
                      <a:lnTo>
                        <a:pt x="3228" y="485"/>
                      </a:lnTo>
                      <a:lnTo>
                        <a:pt x="3229" y="489"/>
                      </a:lnTo>
                      <a:lnTo>
                        <a:pt x="3233" y="489"/>
                      </a:lnTo>
                      <a:lnTo>
                        <a:pt x="3233" y="492"/>
                      </a:lnTo>
                      <a:lnTo>
                        <a:pt x="3235" y="492"/>
                      </a:lnTo>
                      <a:lnTo>
                        <a:pt x="3235" y="496"/>
                      </a:lnTo>
                      <a:lnTo>
                        <a:pt x="3236" y="496"/>
                      </a:lnTo>
                      <a:lnTo>
                        <a:pt x="3236" y="501"/>
                      </a:lnTo>
                      <a:lnTo>
                        <a:pt x="3238" y="501"/>
                      </a:lnTo>
                      <a:lnTo>
                        <a:pt x="3238" y="505"/>
                      </a:lnTo>
                      <a:lnTo>
                        <a:pt x="3241" y="506"/>
                      </a:lnTo>
                      <a:lnTo>
                        <a:pt x="3241" y="508"/>
                      </a:lnTo>
                      <a:lnTo>
                        <a:pt x="3241" y="508"/>
                      </a:lnTo>
                      <a:lnTo>
                        <a:pt x="3241" y="510"/>
                      </a:lnTo>
                      <a:lnTo>
                        <a:pt x="3245" y="512"/>
                      </a:lnTo>
                      <a:lnTo>
                        <a:pt x="3245" y="515"/>
                      </a:lnTo>
                      <a:lnTo>
                        <a:pt x="3247" y="517"/>
                      </a:lnTo>
                      <a:lnTo>
                        <a:pt x="3248" y="518"/>
                      </a:lnTo>
                      <a:lnTo>
                        <a:pt x="3252" y="518"/>
                      </a:lnTo>
                      <a:lnTo>
                        <a:pt x="3254" y="525"/>
                      </a:lnTo>
                      <a:lnTo>
                        <a:pt x="3250" y="525"/>
                      </a:lnTo>
                      <a:lnTo>
                        <a:pt x="3252" y="529"/>
                      </a:lnTo>
                      <a:lnTo>
                        <a:pt x="3252" y="531"/>
                      </a:lnTo>
                      <a:lnTo>
                        <a:pt x="3252" y="534"/>
                      </a:lnTo>
                      <a:lnTo>
                        <a:pt x="3257" y="534"/>
                      </a:lnTo>
                      <a:lnTo>
                        <a:pt x="3257" y="536"/>
                      </a:lnTo>
                      <a:lnTo>
                        <a:pt x="3255" y="536"/>
                      </a:lnTo>
                      <a:lnTo>
                        <a:pt x="3255" y="538"/>
                      </a:lnTo>
                      <a:lnTo>
                        <a:pt x="3255" y="539"/>
                      </a:lnTo>
                      <a:lnTo>
                        <a:pt x="3255" y="543"/>
                      </a:lnTo>
                      <a:lnTo>
                        <a:pt x="3257" y="546"/>
                      </a:lnTo>
                      <a:lnTo>
                        <a:pt x="3257" y="548"/>
                      </a:lnTo>
                      <a:lnTo>
                        <a:pt x="3257" y="552"/>
                      </a:lnTo>
                      <a:lnTo>
                        <a:pt x="3257" y="552"/>
                      </a:lnTo>
                      <a:lnTo>
                        <a:pt x="3257" y="559"/>
                      </a:lnTo>
                      <a:lnTo>
                        <a:pt x="3255" y="559"/>
                      </a:lnTo>
                      <a:lnTo>
                        <a:pt x="3255" y="560"/>
                      </a:lnTo>
                      <a:lnTo>
                        <a:pt x="3254" y="562"/>
                      </a:lnTo>
                      <a:lnTo>
                        <a:pt x="3254" y="566"/>
                      </a:lnTo>
                      <a:lnTo>
                        <a:pt x="3252" y="566"/>
                      </a:lnTo>
                      <a:lnTo>
                        <a:pt x="3252" y="569"/>
                      </a:lnTo>
                      <a:lnTo>
                        <a:pt x="3250" y="569"/>
                      </a:lnTo>
                      <a:lnTo>
                        <a:pt x="3250" y="573"/>
                      </a:lnTo>
                      <a:lnTo>
                        <a:pt x="3247" y="573"/>
                      </a:lnTo>
                      <a:lnTo>
                        <a:pt x="3245" y="573"/>
                      </a:lnTo>
                      <a:lnTo>
                        <a:pt x="3241" y="573"/>
                      </a:lnTo>
                      <a:lnTo>
                        <a:pt x="3241" y="574"/>
                      </a:lnTo>
                      <a:lnTo>
                        <a:pt x="3241" y="574"/>
                      </a:lnTo>
                      <a:lnTo>
                        <a:pt x="3241" y="576"/>
                      </a:lnTo>
                      <a:lnTo>
                        <a:pt x="3241" y="580"/>
                      </a:lnTo>
                      <a:lnTo>
                        <a:pt x="3245" y="581"/>
                      </a:lnTo>
                      <a:lnTo>
                        <a:pt x="3247" y="583"/>
                      </a:lnTo>
                      <a:lnTo>
                        <a:pt x="3250" y="583"/>
                      </a:lnTo>
                      <a:lnTo>
                        <a:pt x="3254" y="585"/>
                      </a:lnTo>
                      <a:lnTo>
                        <a:pt x="3254" y="587"/>
                      </a:lnTo>
                      <a:lnTo>
                        <a:pt x="3255" y="588"/>
                      </a:lnTo>
                      <a:lnTo>
                        <a:pt x="3257" y="588"/>
                      </a:lnTo>
                      <a:lnTo>
                        <a:pt x="3259" y="590"/>
                      </a:lnTo>
                      <a:lnTo>
                        <a:pt x="3261" y="594"/>
                      </a:lnTo>
                      <a:lnTo>
                        <a:pt x="3261" y="597"/>
                      </a:lnTo>
                      <a:lnTo>
                        <a:pt x="3262" y="601"/>
                      </a:lnTo>
                      <a:lnTo>
                        <a:pt x="3262" y="606"/>
                      </a:lnTo>
                      <a:lnTo>
                        <a:pt x="3261" y="606"/>
                      </a:lnTo>
                      <a:lnTo>
                        <a:pt x="3259" y="611"/>
                      </a:lnTo>
                      <a:lnTo>
                        <a:pt x="3259" y="611"/>
                      </a:lnTo>
                      <a:lnTo>
                        <a:pt x="3257" y="613"/>
                      </a:lnTo>
                      <a:lnTo>
                        <a:pt x="3257" y="615"/>
                      </a:lnTo>
                      <a:lnTo>
                        <a:pt x="3257" y="616"/>
                      </a:lnTo>
                      <a:lnTo>
                        <a:pt x="3259" y="618"/>
                      </a:lnTo>
                      <a:lnTo>
                        <a:pt x="3259" y="618"/>
                      </a:lnTo>
                      <a:lnTo>
                        <a:pt x="3259" y="618"/>
                      </a:lnTo>
                      <a:lnTo>
                        <a:pt x="3262" y="618"/>
                      </a:lnTo>
                      <a:lnTo>
                        <a:pt x="3266" y="620"/>
                      </a:lnTo>
                      <a:lnTo>
                        <a:pt x="3268" y="621"/>
                      </a:lnTo>
                      <a:lnTo>
                        <a:pt x="3269" y="623"/>
                      </a:lnTo>
                      <a:lnTo>
                        <a:pt x="3271" y="623"/>
                      </a:lnTo>
                      <a:lnTo>
                        <a:pt x="3273" y="621"/>
                      </a:lnTo>
                      <a:lnTo>
                        <a:pt x="3275" y="618"/>
                      </a:lnTo>
                      <a:lnTo>
                        <a:pt x="3278" y="616"/>
                      </a:lnTo>
                      <a:lnTo>
                        <a:pt x="3278" y="613"/>
                      </a:lnTo>
                      <a:lnTo>
                        <a:pt x="3278" y="613"/>
                      </a:lnTo>
                      <a:lnTo>
                        <a:pt x="3280" y="609"/>
                      </a:lnTo>
                      <a:lnTo>
                        <a:pt x="3280" y="609"/>
                      </a:lnTo>
                      <a:lnTo>
                        <a:pt x="3280" y="602"/>
                      </a:lnTo>
                      <a:lnTo>
                        <a:pt x="3290" y="597"/>
                      </a:lnTo>
                      <a:lnTo>
                        <a:pt x="3290" y="590"/>
                      </a:lnTo>
                      <a:lnTo>
                        <a:pt x="3290" y="590"/>
                      </a:lnTo>
                      <a:lnTo>
                        <a:pt x="3290" y="588"/>
                      </a:lnTo>
                      <a:lnTo>
                        <a:pt x="3292" y="588"/>
                      </a:lnTo>
                      <a:lnTo>
                        <a:pt x="3292" y="588"/>
                      </a:lnTo>
                      <a:lnTo>
                        <a:pt x="3292" y="587"/>
                      </a:lnTo>
                      <a:lnTo>
                        <a:pt x="3290" y="585"/>
                      </a:lnTo>
                      <a:lnTo>
                        <a:pt x="3290" y="581"/>
                      </a:lnTo>
                      <a:lnTo>
                        <a:pt x="3294" y="580"/>
                      </a:lnTo>
                      <a:lnTo>
                        <a:pt x="3296" y="578"/>
                      </a:lnTo>
                      <a:lnTo>
                        <a:pt x="3299" y="576"/>
                      </a:lnTo>
                      <a:lnTo>
                        <a:pt x="3303" y="576"/>
                      </a:lnTo>
                      <a:lnTo>
                        <a:pt x="3303" y="580"/>
                      </a:lnTo>
                      <a:lnTo>
                        <a:pt x="3304" y="580"/>
                      </a:lnTo>
                      <a:lnTo>
                        <a:pt x="3303" y="571"/>
                      </a:lnTo>
                      <a:lnTo>
                        <a:pt x="3306" y="569"/>
                      </a:lnTo>
                      <a:lnTo>
                        <a:pt x="3306" y="567"/>
                      </a:lnTo>
                      <a:lnTo>
                        <a:pt x="3308" y="567"/>
                      </a:lnTo>
                      <a:lnTo>
                        <a:pt x="3308" y="564"/>
                      </a:lnTo>
                      <a:lnTo>
                        <a:pt x="3308" y="564"/>
                      </a:lnTo>
                      <a:lnTo>
                        <a:pt x="3308" y="560"/>
                      </a:lnTo>
                      <a:lnTo>
                        <a:pt x="3310" y="560"/>
                      </a:lnTo>
                      <a:lnTo>
                        <a:pt x="3310" y="559"/>
                      </a:lnTo>
                      <a:lnTo>
                        <a:pt x="3311" y="559"/>
                      </a:lnTo>
                      <a:lnTo>
                        <a:pt x="3311" y="555"/>
                      </a:lnTo>
                      <a:lnTo>
                        <a:pt x="3313" y="555"/>
                      </a:lnTo>
                      <a:lnTo>
                        <a:pt x="3313" y="553"/>
                      </a:lnTo>
                      <a:lnTo>
                        <a:pt x="3311" y="552"/>
                      </a:lnTo>
                      <a:lnTo>
                        <a:pt x="3311" y="550"/>
                      </a:lnTo>
                      <a:lnTo>
                        <a:pt x="3310" y="548"/>
                      </a:lnTo>
                      <a:lnTo>
                        <a:pt x="3310" y="548"/>
                      </a:lnTo>
                      <a:lnTo>
                        <a:pt x="3308" y="548"/>
                      </a:lnTo>
                      <a:close/>
                      <a:moveTo>
                        <a:pt x="2721" y="498"/>
                      </a:moveTo>
                      <a:lnTo>
                        <a:pt x="2713" y="499"/>
                      </a:lnTo>
                      <a:lnTo>
                        <a:pt x="2713" y="505"/>
                      </a:lnTo>
                      <a:lnTo>
                        <a:pt x="2716" y="505"/>
                      </a:lnTo>
                      <a:lnTo>
                        <a:pt x="2721" y="505"/>
                      </a:lnTo>
                      <a:lnTo>
                        <a:pt x="2725" y="505"/>
                      </a:lnTo>
                      <a:lnTo>
                        <a:pt x="2725" y="501"/>
                      </a:lnTo>
                      <a:lnTo>
                        <a:pt x="2721" y="499"/>
                      </a:lnTo>
                      <a:lnTo>
                        <a:pt x="2721" y="498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" name="Freeform 18"/>
                <p:cNvSpPr>
                  <a:spLocks noEditPoints="1"/>
                </p:cNvSpPr>
                <p:nvPr/>
              </p:nvSpPr>
              <p:spPr bwMode="auto">
                <a:xfrm>
                  <a:off x="2873375" y="5187950"/>
                  <a:ext cx="5713413" cy="638175"/>
                </a:xfrm>
                <a:custGeom>
                  <a:avLst/>
                  <a:gdLst>
                    <a:gd name="T0" fmla="*/ 3133 w 3599"/>
                    <a:gd name="T1" fmla="*/ 67 h 402"/>
                    <a:gd name="T2" fmla="*/ 3194 w 3599"/>
                    <a:gd name="T3" fmla="*/ 65 h 402"/>
                    <a:gd name="T4" fmla="*/ 3159 w 3599"/>
                    <a:gd name="T5" fmla="*/ 86 h 402"/>
                    <a:gd name="T6" fmla="*/ 3152 w 3599"/>
                    <a:gd name="T7" fmla="*/ 100 h 402"/>
                    <a:gd name="T8" fmla="*/ 3165 w 3599"/>
                    <a:gd name="T9" fmla="*/ 133 h 402"/>
                    <a:gd name="T10" fmla="*/ 3182 w 3599"/>
                    <a:gd name="T11" fmla="*/ 138 h 402"/>
                    <a:gd name="T12" fmla="*/ 3189 w 3599"/>
                    <a:gd name="T13" fmla="*/ 130 h 402"/>
                    <a:gd name="T14" fmla="*/ 3196 w 3599"/>
                    <a:gd name="T15" fmla="*/ 110 h 402"/>
                    <a:gd name="T16" fmla="*/ 3561 w 3599"/>
                    <a:gd name="T17" fmla="*/ 91 h 402"/>
                    <a:gd name="T18" fmla="*/ 3533 w 3599"/>
                    <a:gd name="T19" fmla="*/ 119 h 402"/>
                    <a:gd name="T20" fmla="*/ 3510 w 3599"/>
                    <a:gd name="T21" fmla="*/ 149 h 402"/>
                    <a:gd name="T22" fmla="*/ 3477 w 3599"/>
                    <a:gd name="T23" fmla="*/ 172 h 402"/>
                    <a:gd name="T24" fmla="*/ 3465 w 3599"/>
                    <a:gd name="T25" fmla="*/ 196 h 402"/>
                    <a:gd name="T26" fmla="*/ 3494 w 3599"/>
                    <a:gd name="T27" fmla="*/ 206 h 402"/>
                    <a:gd name="T28" fmla="*/ 3524 w 3599"/>
                    <a:gd name="T29" fmla="*/ 189 h 402"/>
                    <a:gd name="T30" fmla="*/ 3536 w 3599"/>
                    <a:gd name="T31" fmla="*/ 159 h 402"/>
                    <a:gd name="T32" fmla="*/ 3554 w 3599"/>
                    <a:gd name="T33" fmla="*/ 145 h 402"/>
                    <a:gd name="T34" fmla="*/ 3576 w 3599"/>
                    <a:gd name="T35" fmla="*/ 114 h 402"/>
                    <a:gd name="T36" fmla="*/ 3569 w 3599"/>
                    <a:gd name="T37" fmla="*/ 91 h 402"/>
                    <a:gd name="T38" fmla="*/ 35 w 3599"/>
                    <a:gd name="T39" fmla="*/ 119 h 402"/>
                    <a:gd name="T40" fmla="*/ 24 w 3599"/>
                    <a:gd name="T41" fmla="*/ 112 h 402"/>
                    <a:gd name="T42" fmla="*/ 21 w 3599"/>
                    <a:gd name="T43" fmla="*/ 156 h 402"/>
                    <a:gd name="T44" fmla="*/ 19 w 3599"/>
                    <a:gd name="T45" fmla="*/ 182 h 402"/>
                    <a:gd name="T46" fmla="*/ 23 w 3599"/>
                    <a:gd name="T47" fmla="*/ 166 h 402"/>
                    <a:gd name="T48" fmla="*/ 3482 w 3599"/>
                    <a:gd name="T49" fmla="*/ 206 h 402"/>
                    <a:gd name="T50" fmla="*/ 3482 w 3599"/>
                    <a:gd name="T51" fmla="*/ 206 h 402"/>
                    <a:gd name="T52" fmla="*/ 5 w 3599"/>
                    <a:gd name="T53" fmla="*/ 262 h 402"/>
                    <a:gd name="T54" fmla="*/ 17 w 3599"/>
                    <a:gd name="T55" fmla="*/ 259 h 402"/>
                    <a:gd name="T56" fmla="*/ 7 w 3599"/>
                    <a:gd name="T57" fmla="*/ 236 h 402"/>
                    <a:gd name="T58" fmla="*/ 9 w 3599"/>
                    <a:gd name="T59" fmla="*/ 283 h 402"/>
                    <a:gd name="T60" fmla="*/ 21 w 3599"/>
                    <a:gd name="T61" fmla="*/ 287 h 402"/>
                    <a:gd name="T62" fmla="*/ 17 w 3599"/>
                    <a:gd name="T63" fmla="*/ 299 h 402"/>
                    <a:gd name="T64" fmla="*/ 9 w 3599"/>
                    <a:gd name="T65" fmla="*/ 289 h 402"/>
                    <a:gd name="T66" fmla="*/ 227 w 3599"/>
                    <a:gd name="T67" fmla="*/ 301 h 402"/>
                    <a:gd name="T68" fmla="*/ 209 w 3599"/>
                    <a:gd name="T69" fmla="*/ 311 h 402"/>
                    <a:gd name="T70" fmla="*/ 216 w 3599"/>
                    <a:gd name="T71" fmla="*/ 313 h 402"/>
                    <a:gd name="T72" fmla="*/ 243 w 3599"/>
                    <a:gd name="T73" fmla="*/ 302 h 402"/>
                    <a:gd name="T74" fmla="*/ 229 w 3599"/>
                    <a:gd name="T75" fmla="*/ 323 h 402"/>
                    <a:gd name="T76" fmla="*/ 251 w 3599"/>
                    <a:gd name="T77" fmla="*/ 311 h 402"/>
                    <a:gd name="T78" fmla="*/ 16 w 3599"/>
                    <a:gd name="T79" fmla="*/ 330 h 402"/>
                    <a:gd name="T80" fmla="*/ 12 w 3599"/>
                    <a:gd name="T81" fmla="*/ 311 h 402"/>
                    <a:gd name="T82" fmla="*/ 28 w 3599"/>
                    <a:gd name="T83" fmla="*/ 343 h 402"/>
                    <a:gd name="T84" fmla="*/ 103 w 3599"/>
                    <a:gd name="T85" fmla="*/ 343 h 402"/>
                    <a:gd name="T86" fmla="*/ 91 w 3599"/>
                    <a:gd name="T87" fmla="*/ 329 h 402"/>
                    <a:gd name="T88" fmla="*/ 70 w 3599"/>
                    <a:gd name="T89" fmla="*/ 343 h 402"/>
                    <a:gd name="T90" fmla="*/ 73 w 3599"/>
                    <a:gd name="T91" fmla="*/ 360 h 402"/>
                    <a:gd name="T92" fmla="*/ 70 w 3599"/>
                    <a:gd name="T93" fmla="*/ 367 h 402"/>
                    <a:gd name="T94" fmla="*/ 61 w 3599"/>
                    <a:gd name="T95" fmla="*/ 358 h 402"/>
                    <a:gd name="T96" fmla="*/ 59 w 3599"/>
                    <a:gd name="T97" fmla="*/ 367 h 402"/>
                    <a:gd name="T98" fmla="*/ 73 w 3599"/>
                    <a:gd name="T99" fmla="*/ 376 h 402"/>
                    <a:gd name="T100" fmla="*/ 86 w 3599"/>
                    <a:gd name="T101" fmla="*/ 381 h 402"/>
                    <a:gd name="T102" fmla="*/ 115 w 3599"/>
                    <a:gd name="T103" fmla="*/ 385 h 402"/>
                    <a:gd name="T104" fmla="*/ 107 w 3599"/>
                    <a:gd name="T105" fmla="*/ 376 h 402"/>
                    <a:gd name="T106" fmla="*/ 40 w 3599"/>
                    <a:gd name="T107" fmla="*/ 344 h 402"/>
                    <a:gd name="T108" fmla="*/ 40 w 3599"/>
                    <a:gd name="T109" fmla="*/ 360 h 402"/>
                    <a:gd name="T110" fmla="*/ 162 w 3599"/>
                    <a:gd name="T111" fmla="*/ 374 h 402"/>
                    <a:gd name="T112" fmla="*/ 553 w 3599"/>
                    <a:gd name="T113" fmla="*/ 378 h 402"/>
                    <a:gd name="T114" fmla="*/ 61 w 3599"/>
                    <a:gd name="T115" fmla="*/ 383 h 402"/>
                    <a:gd name="T116" fmla="*/ 91 w 3599"/>
                    <a:gd name="T117" fmla="*/ 379 h 402"/>
                    <a:gd name="T118" fmla="*/ 101 w 3599"/>
                    <a:gd name="T119" fmla="*/ 388 h 402"/>
                    <a:gd name="T120" fmla="*/ 107 w 3599"/>
                    <a:gd name="T121" fmla="*/ 402 h 4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3599" h="402">
                      <a:moveTo>
                        <a:pt x="3599" y="4"/>
                      </a:moveTo>
                      <a:lnTo>
                        <a:pt x="3599" y="0"/>
                      </a:lnTo>
                      <a:lnTo>
                        <a:pt x="3599" y="0"/>
                      </a:lnTo>
                      <a:lnTo>
                        <a:pt x="3599" y="0"/>
                      </a:lnTo>
                      <a:lnTo>
                        <a:pt x="3597" y="0"/>
                      </a:lnTo>
                      <a:lnTo>
                        <a:pt x="3599" y="0"/>
                      </a:lnTo>
                      <a:lnTo>
                        <a:pt x="3599" y="4"/>
                      </a:lnTo>
                      <a:lnTo>
                        <a:pt x="3599" y="4"/>
                      </a:lnTo>
                      <a:close/>
                      <a:moveTo>
                        <a:pt x="3133" y="70"/>
                      </a:moveTo>
                      <a:lnTo>
                        <a:pt x="3135" y="70"/>
                      </a:lnTo>
                      <a:lnTo>
                        <a:pt x="3137" y="67"/>
                      </a:lnTo>
                      <a:lnTo>
                        <a:pt x="3137" y="65"/>
                      </a:lnTo>
                      <a:lnTo>
                        <a:pt x="3137" y="62"/>
                      </a:lnTo>
                      <a:lnTo>
                        <a:pt x="3135" y="62"/>
                      </a:lnTo>
                      <a:lnTo>
                        <a:pt x="3133" y="65"/>
                      </a:lnTo>
                      <a:lnTo>
                        <a:pt x="3133" y="67"/>
                      </a:lnTo>
                      <a:lnTo>
                        <a:pt x="3133" y="70"/>
                      </a:lnTo>
                      <a:close/>
                      <a:moveTo>
                        <a:pt x="3194" y="65"/>
                      </a:moveTo>
                      <a:lnTo>
                        <a:pt x="3194" y="67"/>
                      </a:lnTo>
                      <a:lnTo>
                        <a:pt x="3192" y="67"/>
                      </a:lnTo>
                      <a:lnTo>
                        <a:pt x="3191" y="70"/>
                      </a:lnTo>
                      <a:lnTo>
                        <a:pt x="3194" y="70"/>
                      </a:lnTo>
                      <a:lnTo>
                        <a:pt x="3194" y="74"/>
                      </a:lnTo>
                      <a:lnTo>
                        <a:pt x="3194" y="76"/>
                      </a:lnTo>
                      <a:lnTo>
                        <a:pt x="3198" y="76"/>
                      </a:lnTo>
                      <a:lnTo>
                        <a:pt x="3199" y="74"/>
                      </a:lnTo>
                      <a:lnTo>
                        <a:pt x="3201" y="74"/>
                      </a:lnTo>
                      <a:lnTo>
                        <a:pt x="3199" y="72"/>
                      </a:lnTo>
                      <a:lnTo>
                        <a:pt x="3199" y="69"/>
                      </a:lnTo>
                      <a:lnTo>
                        <a:pt x="3198" y="67"/>
                      </a:lnTo>
                      <a:lnTo>
                        <a:pt x="3196" y="67"/>
                      </a:lnTo>
                      <a:lnTo>
                        <a:pt x="3194" y="65"/>
                      </a:lnTo>
                      <a:close/>
                      <a:moveTo>
                        <a:pt x="3194" y="84"/>
                      </a:moveTo>
                      <a:lnTo>
                        <a:pt x="3194" y="84"/>
                      </a:lnTo>
                      <a:lnTo>
                        <a:pt x="3191" y="88"/>
                      </a:lnTo>
                      <a:lnTo>
                        <a:pt x="3189" y="88"/>
                      </a:lnTo>
                      <a:lnTo>
                        <a:pt x="3185" y="90"/>
                      </a:lnTo>
                      <a:lnTo>
                        <a:pt x="3182" y="91"/>
                      </a:lnTo>
                      <a:lnTo>
                        <a:pt x="3182" y="93"/>
                      </a:lnTo>
                      <a:lnTo>
                        <a:pt x="3179" y="93"/>
                      </a:lnTo>
                      <a:lnTo>
                        <a:pt x="3175" y="93"/>
                      </a:lnTo>
                      <a:lnTo>
                        <a:pt x="3173" y="91"/>
                      </a:lnTo>
                      <a:lnTo>
                        <a:pt x="3173" y="91"/>
                      </a:lnTo>
                      <a:lnTo>
                        <a:pt x="3170" y="91"/>
                      </a:lnTo>
                      <a:lnTo>
                        <a:pt x="3170" y="90"/>
                      </a:lnTo>
                      <a:lnTo>
                        <a:pt x="3168" y="90"/>
                      </a:lnTo>
                      <a:lnTo>
                        <a:pt x="3166" y="88"/>
                      </a:lnTo>
                      <a:lnTo>
                        <a:pt x="3159" y="86"/>
                      </a:lnTo>
                      <a:lnTo>
                        <a:pt x="3159" y="84"/>
                      </a:lnTo>
                      <a:lnTo>
                        <a:pt x="3158" y="84"/>
                      </a:lnTo>
                      <a:lnTo>
                        <a:pt x="3158" y="84"/>
                      </a:lnTo>
                      <a:lnTo>
                        <a:pt x="3156" y="84"/>
                      </a:lnTo>
                      <a:lnTo>
                        <a:pt x="3154" y="84"/>
                      </a:lnTo>
                      <a:lnTo>
                        <a:pt x="3152" y="84"/>
                      </a:lnTo>
                      <a:lnTo>
                        <a:pt x="3152" y="84"/>
                      </a:lnTo>
                      <a:lnTo>
                        <a:pt x="3151" y="84"/>
                      </a:lnTo>
                      <a:lnTo>
                        <a:pt x="3149" y="83"/>
                      </a:lnTo>
                      <a:lnTo>
                        <a:pt x="3147" y="83"/>
                      </a:lnTo>
                      <a:lnTo>
                        <a:pt x="3147" y="83"/>
                      </a:lnTo>
                      <a:lnTo>
                        <a:pt x="3145" y="83"/>
                      </a:lnTo>
                      <a:lnTo>
                        <a:pt x="3147" y="95"/>
                      </a:lnTo>
                      <a:lnTo>
                        <a:pt x="3151" y="98"/>
                      </a:lnTo>
                      <a:lnTo>
                        <a:pt x="3151" y="100"/>
                      </a:lnTo>
                      <a:lnTo>
                        <a:pt x="3152" y="100"/>
                      </a:lnTo>
                      <a:lnTo>
                        <a:pt x="3152" y="103"/>
                      </a:lnTo>
                      <a:lnTo>
                        <a:pt x="3156" y="105"/>
                      </a:lnTo>
                      <a:lnTo>
                        <a:pt x="3156" y="109"/>
                      </a:lnTo>
                      <a:lnTo>
                        <a:pt x="3158" y="112"/>
                      </a:lnTo>
                      <a:lnTo>
                        <a:pt x="3159" y="112"/>
                      </a:lnTo>
                      <a:lnTo>
                        <a:pt x="3161" y="114"/>
                      </a:lnTo>
                      <a:lnTo>
                        <a:pt x="3161" y="116"/>
                      </a:lnTo>
                      <a:lnTo>
                        <a:pt x="3158" y="116"/>
                      </a:lnTo>
                      <a:lnTo>
                        <a:pt x="3158" y="123"/>
                      </a:lnTo>
                      <a:lnTo>
                        <a:pt x="3159" y="124"/>
                      </a:lnTo>
                      <a:lnTo>
                        <a:pt x="3161" y="128"/>
                      </a:lnTo>
                      <a:lnTo>
                        <a:pt x="3163" y="130"/>
                      </a:lnTo>
                      <a:lnTo>
                        <a:pt x="3163" y="130"/>
                      </a:lnTo>
                      <a:lnTo>
                        <a:pt x="3163" y="130"/>
                      </a:lnTo>
                      <a:lnTo>
                        <a:pt x="3163" y="131"/>
                      </a:lnTo>
                      <a:lnTo>
                        <a:pt x="3165" y="133"/>
                      </a:lnTo>
                      <a:lnTo>
                        <a:pt x="3165" y="133"/>
                      </a:lnTo>
                      <a:lnTo>
                        <a:pt x="3165" y="133"/>
                      </a:lnTo>
                      <a:lnTo>
                        <a:pt x="3166" y="135"/>
                      </a:lnTo>
                      <a:lnTo>
                        <a:pt x="3168" y="135"/>
                      </a:lnTo>
                      <a:lnTo>
                        <a:pt x="3170" y="135"/>
                      </a:lnTo>
                      <a:lnTo>
                        <a:pt x="3168" y="138"/>
                      </a:lnTo>
                      <a:lnTo>
                        <a:pt x="3168" y="138"/>
                      </a:lnTo>
                      <a:lnTo>
                        <a:pt x="3170" y="140"/>
                      </a:lnTo>
                      <a:lnTo>
                        <a:pt x="3170" y="140"/>
                      </a:lnTo>
                      <a:lnTo>
                        <a:pt x="3177" y="138"/>
                      </a:lnTo>
                      <a:lnTo>
                        <a:pt x="3177" y="142"/>
                      </a:lnTo>
                      <a:lnTo>
                        <a:pt x="3180" y="142"/>
                      </a:lnTo>
                      <a:lnTo>
                        <a:pt x="3180" y="140"/>
                      </a:lnTo>
                      <a:lnTo>
                        <a:pt x="3180" y="140"/>
                      </a:lnTo>
                      <a:lnTo>
                        <a:pt x="3182" y="138"/>
                      </a:lnTo>
                      <a:lnTo>
                        <a:pt x="3182" y="138"/>
                      </a:lnTo>
                      <a:lnTo>
                        <a:pt x="3185" y="138"/>
                      </a:lnTo>
                      <a:lnTo>
                        <a:pt x="3185" y="138"/>
                      </a:lnTo>
                      <a:lnTo>
                        <a:pt x="3185" y="138"/>
                      </a:lnTo>
                      <a:lnTo>
                        <a:pt x="3185" y="135"/>
                      </a:lnTo>
                      <a:lnTo>
                        <a:pt x="3185" y="135"/>
                      </a:lnTo>
                      <a:lnTo>
                        <a:pt x="3184" y="137"/>
                      </a:lnTo>
                      <a:lnTo>
                        <a:pt x="3184" y="137"/>
                      </a:lnTo>
                      <a:lnTo>
                        <a:pt x="3182" y="137"/>
                      </a:lnTo>
                      <a:lnTo>
                        <a:pt x="3182" y="131"/>
                      </a:lnTo>
                      <a:lnTo>
                        <a:pt x="3184" y="131"/>
                      </a:lnTo>
                      <a:lnTo>
                        <a:pt x="3184" y="130"/>
                      </a:lnTo>
                      <a:lnTo>
                        <a:pt x="3185" y="130"/>
                      </a:lnTo>
                      <a:lnTo>
                        <a:pt x="3185" y="128"/>
                      </a:lnTo>
                      <a:lnTo>
                        <a:pt x="3185" y="128"/>
                      </a:lnTo>
                      <a:lnTo>
                        <a:pt x="3187" y="128"/>
                      </a:lnTo>
                      <a:lnTo>
                        <a:pt x="3189" y="130"/>
                      </a:lnTo>
                      <a:lnTo>
                        <a:pt x="3189" y="131"/>
                      </a:lnTo>
                      <a:lnTo>
                        <a:pt x="3191" y="133"/>
                      </a:lnTo>
                      <a:lnTo>
                        <a:pt x="3191" y="133"/>
                      </a:lnTo>
                      <a:lnTo>
                        <a:pt x="3192" y="133"/>
                      </a:lnTo>
                      <a:lnTo>
                        <a:pt x="3192" y="131"/>
                      </a:lnTo>
                      <a:lnTo>
                        <a:pt x="3194" y="131"/>
                      </a:lnTo>
                      <a:lnTo>
                        <a:pt x="3194" y="128"/>
                      </a:lnTo>
                      <a:lnTo>
                        <a:pt x="3192" y="126"/>
                      </a:lnTo>
                      <a:lnTo>
                        <a:pt x="3191" y="126"/>
                      </a:lnTo>
                      <a:lnTo>
                        <a:pt x="3192" y="119"/>
                      </a:lnTo>
                      <a:lnTo>
                        <a:pt x="3194" y="119"/>
                      </a:lnTo>
                      <a:lnTo>
                        <a:pt x="3194" y="112"/>
                      </a:lnTo>
                      <a:lnTo>
                        <a:pt x="3194" y="112"/>
                      </a:lnTo>
                      <a:lnTo>
                        <a:pt x="3194" y="110"/>
                      </a:lnTo>
                      <a:lnTo>
                        <a:pt x="3196" y="110"/>
                      </a:lnTo>
                      <a:lnTo>
                        <a:pt x="3196" y="110"/>
                      </a:lnTo>
                      <a:lnTo>
                        <a:pt x="3196" y="112"/>
                      </a:lnTo>
                      <a:lnTo>
                        <a:pt x="3198" y="110"/>
                      </a:lnTo>
                      <a:lnTo>
                        <a:pt x="3198" y="105"/>
                      </a:lnTo>
                      <a:lnTo>
                        <a:pt x="3198" y="100"/>
                      </a:lnTo>
                      <a:lnTo>
                        <a:pt x="3198" y="93"/>
                      </a:lnTo>
                      <a:lnTo>
                        <a:pt x="3196" y="88"/>
                      </a:lnTo>
                      <a:lnTo>
                        <a:pt x="3194" y="84"/>
                      </a:lnTo>
                      <a:lnTo>
                        <a:pt x="3194" y="84"/>
                      </a:lnTo>
                      <a:close/>
                      <a:moveTo>
                        <a:pt x="3571" y="97"/>
                      </a:moveTo>
                      <a:lnTo>
                        <a:pt x="3569" y="95"/>
                      </a:lnTo>
                      <a:lnTo>
                        <a:pt x="3568" y="95"/>
                      </a:lnTo>
                      <a:lnTo>
                        <a:pt x="3566" y="95"/>
                      </a:lnTo>
                      <a:lnTo>
                        <a:pt x="3566" y="97"/>
                      </a:lnTo>
                      <a:lnTo>
                        <a:pt x="3563" y="97"/>
                      </a:lnTo>
                      <a:lnTo>
                        <a:pt x="3561" y="97"/>
                      </a:lnTo>
                      <a:lnTo>
                        <a:pt x="3561" y="91"/>
                      </a:lnTo>
                      <a:lnTo>
                        <a:pt x="3557" y="90"/>
                      </a:lnTo>
                      <a:lnTo>
                        <a:pt x="3557" y="88"/>
                      </a:lnTo>
                      <a:lnTo>
                        <a:pt x="3554" y="88"/>
                      </a:lnTo>
                      <a:lnTo>
                        <a:pt x="3554" y="84"/>
                      </a:lnTo>
                      <a:lnTo>
                        <a:pt x="3557" y="84"/>
                      </a:lnTo>
                      <a:lnTo>
                        <a:pt x="3557" y="83"/>
                      </a:lnTo>
                      <a:lnTo>
                        <a:pt x="3552" y="83"/>
                      </a:lnTo>
                      <a:lnTo>
                        <a:pt x="3543" y="91"/>
                      </a:lnTo>
                      <a:lnTo>
                        <a:pt x="3543" y="105"/>
                      </a:lnTo>
                      <a:lnTo>
                        <a:pt x="3540" y="109"/>
                      </a:lnTo>
                      <a:lnTo>
                        <a:pt x="3538" y="110"/>
                      </a:lnTo>
                      <a:lnTo>
                        <a:pt x="3538" y="112"/>
                      </a:lnTo>
                      <a:lnTo>
                        <a:pt x="3538" y="112"/>
                      </a:lnTo>
                      <a:lnTo>
                        <a:pt x="3538" y="114"/>
                      </a:lnTo>
                      <a:lnTo>
                        <a:pt x="3535" y="116"/>
                      </a:lnTo>
                      <a:lnTo>
                        <a:pt x="3533" y="119"/>
                      </a:lnTo>
                      <a:lnTo>
                        <a:pt x="3531" y="124"/>
                      </a:lnTo>
                      <a:lnTo>
                        <a:pt x="3529" y="130"/>
                      </a:lnTo>
                      <a:lnTo>
                        <a:pt x="3528" y="133"/>
                      </a:lnTo>
                      <a:lnTo>
                        <a:pt x="3524" y="137"/>
                      </a:lnTo>
                      <a:lnTo>
                        <a:pt x="3524" y="138"/>
                      </a:lnTo>
                      <a:lnTo>
                        <a:pt x="3522" y="138"/>
                      </a:lnTo>
                      <a:lnTo>
                        <a:pt x="3522" y="140"/>
                      </a:lnTo>
                      <a:lnTo>
                        <a:pt x="3519" y="140"/>
                      </a:lnTo>
                      <a:lnTo>
                        <a:pt x="3517" y="142"/>
                      </a:lnTo>
                      <a:lnTo>
                        <a:pt x="3517" y="142"/>
                      </a:lnTo>
                      <a:lnTo>
                        <a:pt x="3515" y="144"/>
                      </a:lnTo>
                      <a:lnTo>
                        <a:pt x="3515" y="145"/>
                      </a:lnTo>
                      <a:lnTo>
                        <a:pt x="3514" y="145"/>
                      </a:lnTo>
                      <a:lnTo>
                        <a:pt x="3512" y="149"/>
                      </a:lnTo>
                      <a:lnTo>
                        <a:pt x="3510" y="149"/>
                      </a:lnTo>
                      <a:lnTo>
                        <a:pt x="3510" y="149"/>
                      </a:lnTo>
                      <a:lnTo>
                        <a:pt x="3507" y="149"/>
                      </a:lnTo>
                      <a:lnTo>
                        <a:pt x="3503" y="154"/>
                      </a:lnTo>
                      <a:lnTo>
                        <a:pt x="3498" y="154"/>
                      </a:lnTo>
                      <a:lnTo>
                        <a:pt x="3498" y="154"/>
                      </a:lnTo>
                      <a:lnTo>
                        <a:pt x="3494" y="154"/>
                      </a:lnTo>
                      <a:lnTo>
                        <a:pt x="3494" y="156"/>
                      </a:lnTo>
                      <a:lnTo>
                        <a:pt x="3493" y="156"/>
                      </a:lnTo>
                      <a:lnTo>
                        <a:pt x="3491" y="158"/>
                      </a:lnTo>
                      <a:lnTo>
                        <a:pt x="3491" y="159"/>
                      </a:lnTo>
                      <a:lnTo>
                        <a:pt x="3491" y="159"/>
                      </a:lnTo>
                      <a:lnTo>
                        <a:pt x="3487" y="161"/>
                      </a:lnTo>
                      <a:lnTo>
                        <a:pt x="3486" y="165"/>
                      </a:lnTo>
                      <a:lnTo>
                        <a:pt x="3486" y="166"/>
                      </a:lnTo>
                      <a:lnTo>
                        <a:pt x="3479" y="166"/>
                      </a:lnTo>
                      <a:lnTo>
                        <a:pt x="3479" y="170"/>
                      </a:lnTo>
                      <a:lnTo>
                        <a:pt x="3477" y="172"/>
                      </a:lnTo>
                      <a:lnTo>
                        <a:pt x="3473" y="172"/>
                      </a:lnTo>
                      <a:lnTo>
                        <a:pt x="3473" y="175"/>
                      </a:lnTo>
                      <a:lnTo>
                        <a:pt x="3473" y="175"/>
                      </a:lnTo>
                      <a:lnTo>
                        <a:pt x="3472" y="177"/>
                      </a:lnTo>
                      <a:lnTo>
                        <a:pt x="3468" y="177"/>
                      </a:lnTo>
                      <a:lnTo>
                        <a:pt x="3468" y="180"/>
                      </a:lnTo>
                      <a:lnTo>
                        <a:pt x="3470" y="180"/>
                      </a:lnTo>
                      <a:lnTo>
                        <a:pt x="3470" y="182"/>
                      </a:lnTo>
                      <a:lnTo>
                        <a:pt x="3468" y="184"/>
                      </a:lnTo>
                      <a:lnTo>
                        <a:pt x="3468" y="187"/>
                      </a:lnTo>
                      <a:lnTo>
                        <a:pt x="3468" y="191"/>
                      </a:lnTo>
                      <a:lnTo>
                        <a:pt x="3465" y="191"/>
                      </a:lnTo>
                      <a:lnTo>
                        <a:pt x="3465" y="191"/>
                      </a:lnTo>
                      <a:lnTo>
                        <a:pt x="3463" y="191"/>
                      </a:lnTo>
                      <a:lnTo>
                        <a:pt x="3463" y="194"/>
                      </a:lnTo>
                      <a:lnTo>
                        <a:pt x="3465" y="196"/>
                      </a:lnTo>
                      <a:lnTo>
                        <a:pt x="3468" y="196"/>
                      </a:lnTo>
                      <a:lnTo>
                        <a:pt x="3468" y="200"/>
                      </a:lnTo>
                      <a:lnTo>
                        <a:pt x="3470" y="200"/>
                      </a:lnTo>
                      <a:lnTo>
                        <a:pt x="3470" y="200"/>
                      </a:lnTo>
                      <a:lnTo>
                        <a:pt x="3472" y="200"/>
                      </a:lnTo>
                      <a:lnTo>
                        <a:pt x="3472" y="201"/>
                      </a:lnTo>
                      <a:lnTo>
                        <a:pt x="3475" y="201"/>
                      </a:lnTo>
                      <a:lnTo>
                        <a:pt x="3477" y="201"/>
                      </a:lnTo>
                      <a:lnTo>
                        <a:pt x="3480" y="200"/>
                      </a:lnTo>
                      <a:lnTo>
                        <a:pt x="3482" y="200"/>
                      </a:lnTo>
                      <a:lnTo>
                        <a:pt x="3482" y="203"/>
                      </a:lnTo>
                      <a:lnTo>
                        <a:pt x="3482" y="203"/>
                      </a:lnTo>
                      <a:lnTo>
                        <a:pt x="3482" y="205"/>
                      </a:lnTo>
                      <a:lnTo>
                        <a:pt x="3489" y="205"/>
                      </a:lnTo>
                      <a:lnTo>
                        <a:pt x="3491" y="206"/>
                      </a:lnTo>
                      <a:lnTo>
                        <a:pt x="3494" y="206"/>
                      </a:lnTo>
                      <a:lnTo>
                        <a:pt x="3494" y="208"/>
                      </a:lnTo>
                      <a:lnTo>
                        <a:pt x="3496" y="208"/>
                      </a:lnTo>
                      <a:lnTo>
                        <a:pt x="3500" y="208"/>
                      </a:lnTo>
                      <a:lnTo>
                        <a:pt x="3501" y="208"/>
                      </a:lnTo>
                      <a:lnTo>
                        <a:pt x="3503" y="208"/>
                      </a:lnTo>
                      <a:lnTo>
                        <a:pt x="3507" y="206"/>
                      </a:lnTo>
                      <a:lnTo>
                        <a:pt x="3508" y="206"/>
                      </a:lnTo>
                      <a:lnTo>
                        <a:pt x="3510" y="205"/>
                      </a:lnTo>
                      <a:lnTo>
                        <a:pt x="3512" y="201"/>
                      </a:lnTo>
                      <a:lnTo>
                        <a:pt x="3515" y="200"/>
                      </a:lnTo>
                      <a:lnTo>
                        <a:pt x="3517" y="196"/>
                      </a:lnTo>
                      <a:lnTo>
                        <a:pt x="3519" y="194"/>
                      </a:lnTo>
                      <a:lnTo>
                        <a:pt x="3522" y="193"/>
                      </a:lnTo>
                      <a:lnTo>
                        <a:pt x="3522" y="193"/>
                      </a:lnTo>
                      <a:lnTo>
                        <a:pt x="3522" y="189"/>
                      </a:lnTo>
                      <a:lnTo>
                        <a:pt x="3524" y="189"/>
                      </a:lnTo>
                      <a:lnTo>
                        <a:pt x="3524" y="187"/>
                      </a:lnTo>
                      <a:lnTo>
                        <a:pt x="3524" y="187"/>
                      </a:lnTo>
                      <a:lnTo>
                        <a:pt x="3526" y="180"/>
                      </a:lnTo>
                      <a:lnTo>
                        <a:pt x="3528" y="180"/>
                      </a:lnTo>
                      <a:lnTo>
                        <a:pt x="3528" y="177"/>
                      </a:lnTo>
                      <a:lnTo>
                        <a:pt x="3529" y="175"/>
                      </a:lnTo>
                      <a:lnTo>
                        <a:pt x="3529" y="172"/>
                      </a:lnTo>
                      <a:lnTo>
                        <a:pt x="3531" y="172"/>
                      </a:lnTo>
                      <a:lnTo>
                        <a:pt x="3531" y="170"/>
                      </a:lnTo>
                      <a:lnTo>
                        <a:pt x="3531" y="170"/>
                      </a:lnTo>
                      <a:lnTo>
                        <a:pt x="3531" y="161"/>
                      </a:lnTo>
                      <a:lnTo>
                        <a:pt x="3533" y="161"/>
                      </a:lnTo>
                      <a:lnTo>
                        <a:pt x="3535" y="159"/>
                      </a:lnTo>
                      <a:lnTo>
                        <a:pt x="3535" y="159"/>
                      </a:lnTo>
                      <a:lnTo>
                        <a:pt x="3536" y="159"/>
                      </a:lnTo>
                      <a:lnTo>
                        <a:pt x="3536" y="159"/>
                      </a:lnTo>
                      <a:lnTo>
                        <a:pt x="3536" y="161"/>
                      </a:lnTo>
                      <a:lnTo>
                        <a:pt x="3540" y="159"/>
                      </a:lnTo>
                      <a:lnTo>
                        <a:pt x="3540" y="159"/>
                      </a:lnTo>
                      <a:lnTo>
                        <a:pt x="3542" y="158"/>
                      </a:lnTo>
                      <a:lnTo>
                        <a:pt x="3543" y="158"/>
                      </a:lnTo>
                      <a:lnTo>
                        <a:pt x="3545" y="156"/>
                      </a:lnTo>
                      <a:lnTo>
                        <a:pt x="3547" y="152"/>
                      </a:lnTo>
                      <a:lnTo>
                        <a:pt x="3550" y="152"/>
                      </a:lnTo>
                      <a:lnTo>
                        <a:pt x="3554" y="154"/>
                      </a:lnTo>
                      <a:lnTo>
                        <a:pt x="3557" y="154"/>
                      </a:lnTo>
                      <a:lnTo>
                        <a:pt x="3559" y="152"/>
                      </a:lnTo>
                      <a:lnTo>
                        <a:pt x="3561" y="152"/>
                      </a:lnTo>
                      <a:lnTo>
                        <a:pt x="3561" y="151"/>
                      </a:lnTo>
                      <a:lnTo>
                        <a:pt x="3554" y="151"/>
                      </a:lnTo>
                      <a:lnTo>
                        <a:pt x="3554" y="147"/>
                      </a:lnTo>
                      <a:lnTo>
                        <a:pt x="3554" y="145"/>
                      </a:lnTo>
                      <a:lnTo>
                        <a:pt x="3554" y="142"/>
                      </a:lnTo>
                      <a:lnTo>
                        <a:pt x="3561" y="137"/>
                      </a:lnTo>
                      <a:lnTo>
                        <a:pt x="3561" y="137"/>
                      </a:lnTo>
                      <a:lnTo>
                        <a:pt x="3564" y="135"/>
                      </a:lnTo>
                      <a:lnTo>
                        <a:pt x="3564" y="131"/>
                      </a:lnTo>
                      <a:lnTo>
                        <a:pt x="3564" y="131"/>
                      </a:lnTo>
                      <a:lnTo>
                        <a:pt x="3564" y="130"/>
                      </a:lnTo>
                      <a:lnTo>
                        <a:pt x="3566" y="130"/>
                      </a:lnTo>
                      <a:lnTo>
                        <a:pt x="3566" y="126"/>
                      </a:lnTo>
                      <a:lnTo>
                        <a:pt x="3569" y="123"/>
                      </a:lnTo>
                      <a:lnTo>
                        <a:pt x="3571" y="117"/>
                      </a:lnTo>
                      <a:lnTo>
                        <a:pt x="3573" y="117"/>
                      </a:lnTo>
                      <a:lnTo>
                        <a:pt x="3573" y="117"/>
                      </a:lnTo>
                      <a:lnTo>
                        <a:pt x="3575" y="116"/>
                      </a:lnTo>
                      <a:lnTo>
                        <a:pt x="3575" y="114"/>
                      </a:lnTo>
                      <a:lnTo>
                        <a:pt x="3576" y="114"/>
                      </a:lnTo>
                      <a:lnTo>
                        <a:pt x="3576" y="112"/>
                      </a:lnTo>
                      <a:lnTo>
                        <a:pt x="3575" y="109"/>
                      </a:lnTo>
                      <a:lnTo>
                        <a:pt x="3575" y="107"/>
                      </a:lnTo>
                      <a:lnTo>
                        <a:pt x="3575" y="105"/>
                      </a:lnTo>
                      <a:lnTo>
                        <a:pt x="3578" y="103"/>
                      </a:lnTo>
                      <a:lnTo>
                        <a:pt x="3578" y="100"/>
                      </a:lnTo>
                      <a:lnTo>
                        <a:pt x="3578" y="97"/>
                      </a:lnTo>
                      <a:lnTo>
                        <a:pt x="3578" y="95"/>
                      </a:lnTo>
                      <a:lnTo>
                        <a:pt x="3575" y="95"/>
                      </a:lnTo>
                      <a:lnTo>
                        <a:pt x="3573" y="97"/>
                      </a:lnTo>
                      <a:lnTo>
                        <a:pt x="3571" y="97"/>
                      </a:lnTo>
                      <a:close/>
                      <a:moveTo>
                        <a:pt x="3569" y="91"/>
                      </a:moveTo>
                      <a:lnTo>
                        <a:pt x="3569" y="93"/>
                      </a:lnTo>
                      <a:lnTo>
                        <a:pt x="3569" y="93"/>
                      </a:lnTo>
                      <a:lnTo>
                        <a:pt x="3569" y="91"/>
                      </a:lnTo>
                      <a:lnTo>
                        <a:pt x="3569" y="91"/>
                      </a:lnTo>
                      <a:lnTo>
                        <a:pt x="3569" y="91"/>
                      </a:lnTo>
                      <a:close/>
                      <a:moveTo>
                        <a:pt x="24" y="124"/>
                      </a:moveTo>
                      <a:lnTo>
                        <a:pt x="24" y="126"/>
                      </a:lnTo>
                      <a:lnTo>
                        <a:pt x="23" y="126"/>
                      </a:lnTo>
                      <a:lnTo>
                        <a:pt x="23" y="133"/>
                      </a:lnTo>
                      <a:lnTo>
                        <a:pt x="30" y="133"/>
                      </a:lnTo>
                      <a:lnTo>
                        <a:pt x="30" y="131"/>
                      </a:lnTo>
                      <a:lnTo>
                        <a:pt x="33" y="130"/>
                      </a:lnTo>
                      <a:lnTo>
                        <a:pt x="33" y="126"/>
                      </a:lnTo>
                      <a:lnTo>
                        <a:pt x="35" y="126"/>
                      </a:lnTo>
                      <a:lnTo>
                        <a:pt x="35" y="124"/>
                      </a:lnTo>
                      <a:lnTo>
                        <a:pt x="35" y="123"/>
                      </a:lnTo>
                      <a:lnTo>
                        <a:pt x="33" y="121"/>
                      </a:lnTo>
                      <a:lnTo>
                        <a:pt x="33" y="119"/>
                      </a:lnTo>
                      <a:lnTo>
                        <a:pt x="35" y="119"/>
                      </a:lnTo>
                      <a:lnTo>
                        <a:pt x="35" y="119"/>
                      </a:lnTo>
                      <a:lnTo>
                        <a:pt x="35" y="117"/>
                      </a:lnTo>
                      <a:lnTo>
                        <a:pt x="37" y="117"/>
                      </a:lnTo>
                      <a:lnTo>
                        <a:pt x="37" y="117"/>
                      </a:lnTo>
                      <a:lnTo>
                        <a:pt x="35" y="116"/>
                      </a:lnTo>
                      <a:lnTo>
                        <a:pt x="31" y="116"/>
                      </a:lnTo>
                      <a:lnTo>
                        <a:pt x="31" y="114"/>
                      </a:lnTo>
                      <a:lnTo>
                        <a:pt x="33" y="112"/>
                      </a:lnTo>
                      <a:lnTo>
                        <a:pt x="33" y="109"/>
                      </a:lnTo>
                      <a:lnTo>
                        <a:pt x="35" y="109"/>
                      </a:lnTo>
                      <a:lnTo>
                        <a:pt x="35" y="102"/>
                      </a:lnTo>
                      <a:lnTo>
                        <a:pt x="35" y="102"/>
                      </a:lnTo>
                      <a:lnTo>
                        <a:pt x="35" y="100"/>
                      </a:lnTo>
                      <a:lnTo>
                        <a:pt x="30" y="102"/>
                      </a:lnTo>
                      <a:lnTo>
                        <a:pt x="30" y="103"/>
                      </a:lnTo>
                      <a:lnTo>
                        <a:pt x="26" y="102"/>
                      </a:lnTo>
                      <a:lnTo>
                        <a:pt x="24" y="112"/>
                      </a:lnTo>
                      <a:lnTo>
                        <a:pt x="26" y="112"/>
                      </a:lnTo>
                      <a:lnTo>
                        <a:pt x="26" y="124"/>
                      </a:lnTo>
                      <a:lnTo>
                        <a:pt x="24" y="124"/>
                      </a:lnTo>
                      <a:close/>
                      <a:moveTo>
                        <a:pt x="21" y="152"/>
                      </a:moveTo>
                      <a:lnTo>
                        <a:pt x="23" y="152"/>
                      </a:lnTo>
                      <a:lnTo>
                        <a:pt x="23" y="154"/>
                      </a:lnTo>
                      <a:lnTo>
                        <a:pt x="23" y="154"/>
                      </a:lnTo>
                      <a:lnTo>
                        <a:pt x="23" y="149"/>
                      </a:lnTo>
                      <a:lnTo>
                        <a:pt x="23" y="149"/>
                      </a:lnTo>
                      <a:lnTo>
                        <a:pt x="21" y="149"/>
                      </a:lnTo>
                      <a:lnTo>
                        <a:pt x="21" y="151"/>
                      </a:lnTo>
                      <a:lnTo>
                        <a:pt x="21" y="152"/>
                      </a:lnTo>
                      <a:close/>
                      <a:moveTo>
                        <a:pt x="23" y="154"/>
                      </a:moveTo>
                      <a:lnTo>
                        <a:pt x="23" y="154"/>
                      </a:lnTo>
                      <a:lnTo>
                        <a:pt x="23" y="156"/>
                      </a:lnTo>
                      <a:lnTo>
                        <a:pt x="21" y="156"/>
                      </a:lnTo>
                      <a:lnTo>
                        <a:pt x="21" y="158"/>
                      </a:lnTo>
                      <a:lnTo>
                        <a:pt x="23" y="159"/>
                      </a:lnTo>
                      <a:lnTo>
                        <a:pt x="24" y="159"/>
                      </a:lnTo>
                      <a:lnTo>
                        <a:pt x="24" y="156"/>
                      </a:lnTo>
                      <a:lnTo>
                        <a:pt x="23" y="156"/>
                      </a:lnTo>
                      <a:lnTo>
                        <a:pt x="23" y="154"/>
                      </a:lnTo>
                      <a:close/>
                      <a:moveTo>
                        <a:pt x="26" y="161"/>
                      </a:moveTo>
                      <a:lnTo>
                        <a:pt x="24" y="161"/>
                      </a:lnTo>
                      <a:lnTo>
                        <a:pt x="24" y="163"/>
                      </a:lnTo>
                      <a:lnTo>
                        <a:pt x="26" y="163"/>
                      </a:lnTo>
                      <a:lnTo>
                        <a:pt x="26" y="161"/>
                      </a:lnTo>
                      <a:lnTo>
                        <a:pt x="26" y="161"/>
                      </a:lnTo>
                      <a:lnTo>
                        <a:pt x="26" y="159"/>
                      </a:lnTo>
                      <a:lnTo>
                        <a:pt x="26" y="161"/>
                      </a:lnTo>
                      <a:close/>
                      <a:moveTo>
                        <a:pt x="19" y="180"/>
                      </a:moveTo>
                      <a:lnTo>
                        <a:pt x="19" y="182"/>
                      </a:lnTo>
                      <a:lnTo>
                        <a:pt x="16" y="182"/>
                      </a:lnTo>
                      <a:lnTo>
                        <a:pt x="16" y="186"/>
                      </a:lnTo>
                      <a:lnTo>
                        <a:pt x="16" y="186"/>
                      </a:lnTo>
                      <a:lnTo>
                        <a:pt x="16" y="187"/>
                      </a:lnTo>
                      <a:lnTo>
                        <a:pt x="17" y="186"/>
                      </a:lnTo>
                      <a:lnTo>
                        <a:pt x="19" y="184"/>
                      </a:lnTo>
                      <a:lnTo>
                        <a:pt x="19" y="184"/>
                      </a:lnTo>
                      <a:lnTo>
                        <a:pt x="26" y="184"/>
                      </a:lnTo>
                      <a:lnTo>
                        <a:pt x="26" y="180"/>
                      </a:lnTo>
                      <a:lnTo>
                        <a:pt x="30" y="180"/>
                      </a:lnTo>
                      <a:lnTo>
                        <a:pt x="28" y="179"/>
                      </a:lnTo>
                      <a:lnTo>
                        <a:pt x="23" y="179"/>
                      </a:lnTo>
                      <a:lnTo>
                        <a:pt x="23" y="175"/>
                      </a:lnTo>
                      <a:lnTo>
                        <a:pt x="28" y="173"/>
                      </a:lnTo>
                      <a:lnTo>
                        <a:pt x="28" y="166"/>
                      </a:lnTo>
                      <a:lnTo>
                        <a:pt x="23" y="166"/>
                      </a:lnTo>
                      <a:lnTo>
                        <a:pt x="23" y="170"/>
                      </a:lnTo>
                      <a:lnTo>
                        <a:pt x="19" y="168"/>
                      </a:lnTo>
                      <a:lnTo>
                        <a:pt x="19" y="172"/>
                      </a:lnTo>
                      <a:lnTo>
                        <a:pt x="16" y="172"/>
                      </a:lnTo>
                      <a:lnTo>
                        <a:pt x="17" y="175"/>
                      </a:lnTo>
                      <a:lnTo>
                        <a:pt x="19" y="177"/>
                      </a:lnTo>
                      <a:lnTo>
                        <a:pt x="23" y="179"/>
                      </a:lnTo>
                      <a:lnTo>
                        <a:pt x="23" y="180"/>
                      </a:lnTo>
                      <a:lnTo>
                        <a:pt x="19" y="180"/>
                      </a:lnTo>
                      <a:close/>
                      <a:moveTo>
                        <a:pt x="30" y="189"/>
                      </a:moveTo>
                      <a:lnTo>
                        <a:pt x="30" y="187"/>
                      </a:lnTo>
                      <a:lnTo>
                        <a:pt x="28" y="187"/>
                      </a:lnTo>
                      <a:lnTo>
                        <a:pt x="28" y="189"/>
                      </a:lnTo>
                      <a:lnTo>
                        <a:pt x="28" y="189"/>
                      </a:lnTo>
                      <a:lnTo>
                        <a:pt x="30" y="189"/>
                      </a:lnTo>
                      <a:close/>
                      <a:moveTo>
                        <a:pt x="3482" y="206"/>
                      </a:moveTo>
                      <a:lnTo>
                        <a:pt x="3482" y="210"/>
                      </a:lnTo>
                      <a:lnTo>
                        <a:pt x="3480" y="213"/>
                      </a:lnTo>
                      <a:lnTo>
                        <a:pt x="3480" y="217"/>
                      </a:lnTo>
                      <a:lnTo>
                        <a:pt x="3479" y="217"/>
                      </a:lnTo>
                      <a:lnTo>
                        <a:pt x="3479" y="222"/>
                      </a:lnTo>
                      <a:lnTo>
                        <a:pt x="3482" y="222"/>
                      </a:lnTo>
                      <a:lnTo>
                        <a:pt x="3486" y="222"/>
                      </a:lnTo>
                      <a:lnTo>
                        <a:pt x="3487" y="220"/>
                      </a:lnTo>
                      <a:lnTo>
                        <a:pt x="3489" y="219"/>
                      </a:lnTo>
                      <a:lnTo>
                        <a:pt x="3491" y="219"/>
                      </a:lnTo>
                      <a:lnTo>
                        <a:pt x="3491" y="217"/>
                      </a:lnTo>
                      <a:lnTo>
                        <a:pt x="3491" y="217"/>
                      </a:lnTo>
                      <a:lnTo>
                        <a:pt x="3487" y="215"/>
                      </a:lnTo>
                      <a:lnTo>
                        <a:pt x="3486" y="212"/>
                      </a:lnTo>
                      <a:lnTo>
                        <a:pt x="3484" y="208"/>
                      </a:lnTo>
                      <a:lnTo>
                        <a:pt x="3482" y="206"/>
                      </a:lnTo>
                      <a:close/>
                      <a:moveTo>
                        <a:pt x="2" y="236"/>
                      </a:moveTo>
                      <a:lnTo>
                        <a:pt x="2" y="238"/>
                      </a:lnTo>
                      <a:lnTo>
                        <a:pt x="2" y="238"/>
                      </a:lnTo>
                      <a:lnTo>
                        <a:pt x="2" y="238"/>
                      </a:lnTo>
                      <a:lnTo>
                        <a:pt x="2" y="245"/>
                      </a:lnTo>
                      <a:lnTo>
                        <a:pt x="0" y="245"/>
                      </a:lnTo>
                      <a:lnTo>
                        <a:pt x="2" y="250"/>
                      </a:lnTo>
                      <a:lnTo>
                        <a:pt x="4" y="250"/>
                      </a:lnTo>
                      <a:lnTo>
                        <a:pt x="2" y="255"/>
                      </a:lnTo>
                      <a:lnTo>
                        <a:pt x="4" y="257"/>
                      </a:lnTo>
                      <a:lnTo>
                        <a:pt x="4" y="257"/>
                      </a:lnTo>
                      <a:lnTo>
                        <a:pt x="5" y="257"/>
                      </a:lnTo>
                      <a:lnTo>
                        <a:pt x="5" y="257"/>
                      </a:lnTo>
                      <a:lnTo>
                        <a:pt x="5" y="259"/>
                      </a:lnTo>
                      <a:lnTo>
                        <a:pt x="5" y="261"/>
                      </a:lnTo>
                      <a:lnTo>
                        <a:pt x="5" y="262"/>
                      </a:lnTo>
                      <a:lnTo>
                        <a:pt x="2" y="262"/>
                      </a:lnTo>
                      <a:lnTo>
                        <a:pt x="2" y="268"/>
                      </a:lnTo>
                      <a:lnTo>
                        <a:pt x="4" y="271"/>
                      </a:lnTo>
                      <a:lnTo>
                        <a:pt x="5" y="273"/>
                      </a:lnTo>
                      <a:lnTo>
                        <a:pt x="5" y="275"/>
                      </a:lnTo>
                      <a:lnTo>
                        <a:pt x="7" y="273"/>
                      </a:lnTo>
                      <a:lnTo>
                        <a:pt x="9" y="271"/>
                      </a:lnTo>
                      <a:lnTo>
                        <a:pt x="11" y="271"/>
                      </a:lnTo>
                      <a:lnTo>
                        <a:pt x="12" y="275"/>
                      </a:lnTo>
                      <a:lnTo>
                        <a:pt x="14" y="275"/>
                      </a:lnTo>
                      <a:lnTo>
                        <a:pt x="16" y="273"/>
                      </a:lnTo>
                      <a:lnTo>
                        <a:pt x="16" y="271"/>
                      </a:lnTo>
                      <a:lnTo>
                        <a:pt x="16" y="271"/>
                      </a:lnTo>
                      <a:lnTo>
                        <a:pt x="16" y="264"/>
                      </a:lnTo>
                      <a:lnTo>
                        <a:pt x="17" y="264"/>
                      </a:lnTo>
                      <a:lnTo>
                        <a:pt x="17" y="259"/>
                      </a:lnTo>
                      <a:lnTo>
                        <a:pt x="19" y="259"/>
                      </a:lnTo>
                      <a:lnTo>
                        <a:pt x="19" y="259"/>
                      </a:lnTo>
                      <a:lnTo>
                        <a:pt x="17" y="259"/>
                      </a:lnTo>
                      <a:lnTo>
                        <a:pt x="17" y="247"/>
                      </a:lnTo>
                      <a:lnTo>
                        <a:pt x="16" y="247"/>
                      </a:lnTo>
                      <a:lnTo>
                        <a:pt x="17" y="245"/>
                      </a:lnTo>
                      <a:lnTo>
                        <a:pt x="17" y="241"/>
                      </a:lnTo>
                      <a:lnTo>
                        <a:pt x="16" y="238"/>
                      </a:lnTo>
                      <a:lnTo>
                        <a:pt x="14" y="234"/>
                      </a:lnTo>
                      <a:lnTo>
                        <a:pt x="14" y="231"/>
                      </a:lnTo>
                      <a:lnTo>
                        <a:pt x="7" y="231"/>
                      </a:lnTo>
                      <a:lnTo>
                        <a:pt x="7" y="233"/>
                      </a:lnTo>
                      <a:lnTo>
                        <a:pt x="5" y="233"/>
                      </a:lnTo>
                      <a:lnTo>
                        <a:pt x="7" y="233"/>
                      </a:lnTo>
                      <a:lnTo>
                        <a:pt x="7" y="234"/>
                      </a:lnTo>
                      <a:lnTo>
                        <a:pt x="7" y="236"/>
                      </a:lnTo>
                      <a:lnTo>
                        <a:pt x="5" y="236"/>
                      </a:lnTo>
                      <a:lnTo>
                        <a:pt x="5" y="238"/>
                      </a:lnTo>
                      <a:lnTo>
                        <a:pt x="5" y="238"/>
                      </a:lnTo>
                      <a:lnTo>
                        <a:pt x="5" y="238"/>
                      </a:lnTo>
                      <a:lnTo>
                        <a:pt x="5" y="236"/>
                      </a:lnTo>
                      <a:lnTo>
                        <a:pt x="2" y="236"/>
                      </a:lnTo>
                      <a:close/>
                      <a:moveTo>
                        <a:pt x="7" y="275"/>
                      </a:moveTo>
                      <a:lnTo>
                        <a:pt x="7" y="276"/>
                      </a:lnTo>
                      <a:lnTo>
                        <a:pt x="5" y="276"/>
                      </a:lnTo>
                      <a:lnTo>
                        <a:pt x="4" y="278"/>
                      </a:lnTo>
                      <a:lnTo>
                        <a:pt x="4" y="280"/>
                      </a:lnTo>
                      <a:lnTo>
                        <a:pt x="2" y="283"/>
                      </a:lnTo>
                      <a:lnTo>
                        <a:pt x="4" y="283"/>
                      </a:lnTo>
                      <a:lnTo>
                        <a:pt x="5" y="283"/>
                      </a:lnTo>
                      <a:lnTo>
                        <a:pt x="5" y="285"/>
                      </a:lnTo>
                      <a:lnTo>
                        <a:pt x="9" y="283"/>
                      </a:lnTo>
                      <a:lnTo>
                        <a:pt x="11" y="283"/>
                      </a:lnTo>
                      <a:lnTo>
                        <a:pt x="11" y="280"/>
                      </a:lnTo>
                      <a:lnTo>
                        <a:pt x="12" y="280"/>
                      </a:lnTo>
                      <a:lnTo>
                        <a:pt x="12" y="278"/>
                      </a:lnTo>
                      <a:lnTo>
                        <a:pt x="11" y="278"/>
                      </a:lnTo>
                      <a:lnTo>
                        <a:pt x="11" y="276"/>
                      </a:lnTo>
                      <a:lnTo>
                        <a:pt x="7" y="276"/>
                      </a:lnTo>
                      <a:lnTo>
                        <a:pt x="7" y="275"/>
                      </a:lnTo>
                      <a:lnTo>
                        <a:pt x="7" y="275"/>
                      </a:lnTo>
                      <a:close/>
                      <a:moveTo>
                        <a:pt x="16" y="283"/>
                      </a:moveTo>
                      <a:lnTo>
                        <a:pt x="16" y="285"/>
                      </a:lnTo>
                      <a:lnTo>
                        <a:pt x="17" y="287"/>
                      </a:lnTo>
                      <a:lnTo>
                        <a:pt x="19" y="289"/>
                      </a:lnTo>
                      <a:lnTo>
                        <a:pt x="19" y="290"/>
                      </a:lnTo>
                      <a:lnTo>
                        <a:pt x="23" y="290"/>
                      </a:lnTo>
                      <a:lnTo>
                        <a:pt x="21" y="287"/>
                      </a:lnTo>
                      <a:lnTo>
                        <a:pt x="19" y="285"/>
                      </a:lnTo>
                      <a:lnTo>
                        <a:pt x="16" y="283"/>
                      </a:lnTo>
                      <a:close/>
                      <a:moveTo>
                        <a:pt x="5" y="289"/>
                      </a:moveTo>
                      <a:lnTo>
                        <a:pt x="5" y="289"/>
                      </a:lnTo>
                      <a:lnTo>
                        <a:pt x="5" y="289"/>
                      </a:lnTo>
                      <a:lnTo>
                        <a:pt x="5" y="287"/>
                      </a:lnTo>
                      <a:lnTo>
                        <a:pt x="5" y="287"/>
                      </a:lnTo>
                      <a:lnTo>
                        <a:pt x="2" y="287"/>
                      </a:lnTo>
                      <a:lnTo>
                        <a:pt x="2" y="289"/>
                      </a:lnTo>
                      <a:lnTo>
                        <a:pt x="2" y="289"/>
                      </a:lnTo>
                      <a:lnTo>
                        <a:pt x="2" y="289"/>
                      </a:lnTo>
                      <a:lnTo>
                        <a:pt x="2" y="290"/>
                      </a:lnTo>
                      <a:lnTo>
                        <a:pt x="5" y="289"/>
                      </a:lnTo>
                      <a:close/>
                      <a:moveTo>
                        <a:pt x="16" y="297"/>
                      </a:moveTo>
                      <a:lnTo>
                        <a:pt x="17" y="297"/>
                      </a:lnTo>
                      <a:lnTo>
                        <a:pt x="17" y="299"/>
                      </a:lnTo>
                      <a:lnTo>
                        <a:pt x="19" y="299"/>
                      </a:lnTo>
                      <a:lnTo>
                        <a:pt x="19" y="301"/>
                      </a:lnTo>
                      <a:lnTo>
                        <a:pt x="19" y="301"/>
                      </a:lnTo>
                      <a:lnTo>
                        <a:pt x="19" y="299"/>
                      </a:lnTo>
                      <a:lnTo>
                        <a:pt x="21" y="299"/>
                      </a:lnTo>
                      <a:lnTo>
                        <a:pt x="21" y="299"/>
                      </a:lnTo>
                      <a:lnTo>
                        <a:pt x="19" y="299"/>
                      </a:lnTo>
                      <a:lnTo>
                        <a:pt x="19" y="294"/>
                      </a:lnTo>
                      <a:lnTo>
                        <a:pt x="17" y="294"/>
                      </a:lnTo>
                      <a:lnTo>
                        <a:pt x="16" y="290"/>
                      </a:lnTo>
                      <a:lnTo>
                        <a:pt x="16" y="289"/>
                      </a:lnTo>
                      <a:lnTo>
                        <a:pt x="14" y="287"/>
                      </a:lnTo>
                      <a:lnTo>
                        <a:pt x="11" y="287"/>
                      </a:lnTo>
                      <a:lnTo>
                        <a:pt x="11" y="289"/>
                      </a:lnTo>
                      <a:lnTo>
                        <a:pt x="9" y="289"/>
                      </a:lnTo>
                      <a:lnTo>
                        <a:pt x="9" y="289"/>
                      </a:lnTo>
                      <a:lnTo>
                        <a:pt x="11" y="290"/>
                      </a:lnTo>
                      <a:lnTo>
                        <a:pt x="11" y="292"/>
                      </a:lnTo>
                      <a:lnTo>
                        <a:pt x="7" y="294"/>
                      </a:lnTo>
                      <a:lnTo>
                        <a:pt x="7" y="297"/>
                      </a:lnTo>
                      <a:lnTo>
                        <a:pt x="7" y="302"/>
                      </a:lnTo>
                      <a:lnTo>
                        <a:pt x="7" y="308"/>
                      </a:lnTo>
                      <a:lnTo>
                        <a:pt x="12" y="308"/>
                      </a:lnTo>
                      <a:lnTo>
                        <a:pt x="12" y="304"/>
                      </a:lnTo>
                      <a:lnTo>
                        <a:pt x="16" y="304"/>
                      </a:lnTo>
                      <a:lnTo>
                        <a:pt x="16" y="299"/>
                      </a:lnTo>
                      <a:lnTo>
                        <a:pt x="16" y="299"/>
                      </a:lnTo>
                      <a:lnTo>
                        <a:pt x="16" y="297"/>
                      </a:lnTo>
                      <a:close/>
                      <a:moveTo>
                        <a:pt x="227" y="308"/>
                      </a:moveTo>
                      <a:lnTo>
                        <a:pt x="227" y="302"/>
                      </a:lnTo>
                      <a:lnTo>
                        <a:pt x="230" y="302"/>
                      </a:lnTo>
                      <a:lnTo>
                        <a:pt x="227" y="301"/>
                      </a:lnTo>
                      <a:lnTo>
                        <a:pt x="223" y="301"/>
                      </a:lnTo>
                      <a:lnTo>
                        <a:pt x="220" y="302"/>
                      </a:lnTo>
                      <a:lnTo>
                        <a:pt x="216" y="302"/>
                      </a:lnTo>
                      <a:lnTo>
                        <a:pt x="215" y="301"/>
                      </a:lnTo>
                      <a:lnTo>
                        <a:pt x="213" y="301"/>
                      </a:lnTo>
                      <a:lnTo>
                        <a:pt x="213" y="301"/>
                      </a:lnTo>
                      <a:lnTo>
                        <a:pt x="211" y="299"/>
                      </a:lnTo>
                      <a:lnTo>
                        <a:pt x="211" y="302"/>
                      </a:lnTo>
                      <a:lnTo>
                        <a:pt x="211" y="304"/>
                      </a:lnTo>
                      <a:lnTo>
                        <a:pt x="211" y="304"/>
                      </a:lnTo>
                      <a:lnTo>
                        <a:pt x="209" y="306"/>
                      </a:lnTo>
                      <a:lnTo>
                        <a:pt x="209" y="308"/>
                      </a:lnTo>
                      <a:lnTo>
                        <a:pt x="213" y="308"/>
                      </a:lnTo>
                      <a:lnTo>
                        <a:pt x="213" y="309"/>
                      </a:lnTo>
                      <a:lnTo>
                        <a:pt x="211" y="311"/>
                      </a:lnTo>
                      <a:lnTo>
                        <a:pt x="209" y="311"/>
                      </a:lnTo>
                      <a:lnTo>
                        <a:pt x="209" y="313"/>
                      </a:lnTo>
                      <a:lnTo>
                        <a:pt x="208" y="315"/>
                      </a:lnTo>
                      <a:lnTo>
                        <a:pt x="206" y="315"/>
                      </a:lnTo>
                      <a:lnTo>
                        <a:pt x="204" y="316"/>
                      </a:lnTo>
                      <a:lnTo>
                        <a:pt x="204" y="318"/>
                      </a:lnTo>
                      <a:lnTo>
                        <a:pt x="206" y="318"/>
                      </a:lnTo>
                      <a:lnTo>
                        <a:pt x="206" y="320"/>
                      </a:lnTo>
                      <a:lnTo>
                        <a:pt x="206" y="320"/>
                      </a:lnTo>
                      <a:lnTo>
                        <a:pt x="208" y="320"/>
                      </a:lnTo>
                      <a:lnTo>
                        <a:pt x="208" y="320"/>
                      </a:lnTo>
                      <a:lnTo>
                        <a:pt x="209" y="318"/>
                      </a:lnTo>
                      <a:lnTo>
                        <a:pt x="211" y="316"/>
                      </a:lnTo>
                      <a:lnTo>
                        <a:pt x="211" y="315"/>
                      </a:lnTo>
                      <a:lnTo>
                        <a:pt x="213" y="315"/>
                      </a:lnTo>
                      <a:lnTo>
                        <a:pt x="215" y="315"/>
                      </a:lnTo>
                      <a:lnTo>
                        <a:pt x="216" y="313"/>
                      </a:lnTo>
                      <a:lnTo>
                        <a:pt x="216" y="315"/>
                      </a:lnTo>
                      <a:lnTo>
                        <a:pt x="218" y="315"/>
                      </a:lnTo>
                      <a:lnTo>
                        <a:pt x="220" y="313"/>
                      </a:lnTo>
                      <a:lnTo>
                        <a:pt x="222" y="309"/>
                      </a:lnTo>
                      <a:lnTo>
                        <a:pt x="223" y="308"/>
                      </a:lnTo>
                      <a:lnTo>
                        <a:pt x="227" y="308"/>
                      </a:lnTo>
                      <a:close/>
                      <a:moveTo>
                        <a:pt x="251" y="302"/>
                      </a:moveTo>
                      <a:lnTo>
                        <a:pt x="246" y="304"/>
                      </a:lnTo>
                      <a:lnTo>
                        <a:pt x="246" y="308"/>
                      </a:lnTo>
                      <a:lnTo>
                        <a:pt x="244" y="306"/>
                      </a:lnTo>
                      <a:lnTo>
                        <a:pt x="244" y="306"/>
                      </a:lnTo>
                      <a:lnTo>
                        <a:pt x="243" y="304"/>
                      </a:lnTo>
                      <a:lnTo>
                        <a:pt x="243" y="304"/>
                      </a:lnTo>
                      <a:lnTo>
                        <a:pt x="243" y="304"/>
                      </a:lnTo>
                      <a:lnTo>
                        <a:pt x="241" y="302"/>
                      </a:lnTo>
                      <a:lnTo>
                        <a:pt x="243" y="302"/>
                      </a:lnTo>
                      <a:lnTo>
                        <a:pt x="243" y="302"/>
                      </a:lnTo>
                      <a:lnTo>
                        <a:pt x="243" y="301"/>
                      </a:lnTo>
                      <a:lnTo>
                        <a:pt x="241" y="301"/>
                      </a:lnTo>
                      <a:lnTo>
                        <a:pt x="239" y="299"/>
                      </a:lnTo>
                      <a:lnTo>
                        <a:pt x="239" y="299"/>
                      </a:lnTo>
                      <a:lnTo>
                        <a:pt x="236" y="302"/>
                      </a:lnTo>
                      <a:lnTo>
                        <a:pt x="232" y="304"/>
                      </a:lnTo>
                      <a:lnTo>
                        <a:pt x="232" y="309"/>
                      </a:lnTo>
                      <a:lnTo>
                        <a:pt x="229" y="309"/>
                      </a:lnTo>
                      <a:lnTo>
                        <a:pt x="227" y="313"/>
                      </a:lnTo>
                      <a:lnTo>
                        <a:pt x="225" y="315"/>
                      </a:lnTo>
                      <a:lnTo>
                        <a:pt x="223" y="316"/>
                      </a:lnTo>
                      <a:lnTo>
                        <a:pt x="222" y="320"/>
                      </a:lnTo>
                      <a:lnTo>
                        <a:pt x="225" y="322"/>
                      </a:lnTo>
                      <a:lnTo>
                        <a:pt x="227" y="323"/>
                      </a:lnTo>
                      <a:lnTo>
                        <a:pt x="229" y="323"/>
                      </a:lnTo>
                      <a:lnTo>
                        <a:pt x="227" y="320"/>
                      </a:lnTo>
                      <a:lnTo>
                        <a:pt x="230" y="320"/>
                      </a:lnTo>
                      <a:lnTo>
                        <a:pt x="230" y="318"/>
                      </a:lnTo>
                      <a:lnTo>
                        <a:pt x="239" y="320"/>
                      </a:lnTo>
                      <a:lnTo>
                        <a:pt x="237" y="316"/>
                      </a:lnTo>
                      <a:lnTo>
                        <a:pt x="237" y="315"/>
                      </a:lnTo>
                      <a:lnTo>
                        <a:pt x="236" y="313"/>
                      </a:lnTo>
                      <a:lnTo>
                        <a:pt x="239" y="313"/>
                      </a:lnTo>
                      <a:lnTo>
                        <a:pt x="239" y="315"/>
                      </a:lnTo>
                      <a:lnTo>
                        <a:pt x="241" y="315"/>
                      </a:lnTo>
                      <a:lnTo>
                        <a:pt x="244" y="315"/>
                      </a:lnTo>
                      <a:lnTo>
                        <a:pt x="244" y="313"/>
                      </a:lnTo>
                      <a:lnTo>
                        <a:pt x="248" y="311"/>
                      </a:lnTo>
                      <a:lnTo>
                        <a:pt x="248" y="309"/>
                      </a:lnTo>
                      <a:lnTo>
                        <a:pt x="250" y="309"/>
                      </a:lnTo>
                      <a:lnTo>
                        <a:pt x="251" y="311"/>
                      </a:lnTo>
                      <a:lnTo>
                        <a:pt x="253" y="309"/>
                      </a:lnTo>
                      <a:lnTo>
                        <a:pt x="253" y="309"/>
                      </a:lnTo>
                      <a:lnTo>
                        <a:pt x="255" y="309"/>
                      </a:lnTo>
                      <a:lnTo>
                        <a:pt x="255" y="308"/>
                      </a:lnTo>
                      <a:lnTo>
                        <a:pt x="253" y="308"/>
                      </a:lnTo>
                      <a:lnTo>
                        <a:pt x="253" y="308"/>
                      </a:lnTo>
                      <a:lnTo>
                        <a:pt x="251" y="308"/>
                      </a:lnTo>
                      <a:lnTo>
                        <a:pt x="251" y="302"/>
                      </a:lnTo>
                      <a:close/>
                      <a:moveTo>
                        <a:pt x="30" y="339"/>
                      </a:moveTo>
                      <a:lnTo>
                        <a:pt x="28" y="337"/>
                      </a:lnTo>
                      <a:lnTo>
                        <a:pt x="24" y="336"/>
                      </a:lnTo>
                      <a:lnTo>
                        <a:pt x="23" y="334"/>
                      </a:lnTo>
                      <a:lnTo>
                        <a:pt x="23" y="334"/>
                      </a:lnTo>
                      <a:lnTo>
                        <a:pt x="16" y="330"/>
                      </a:lnTo>
                      <a:lnTo>
                        <a:pt x="16" y="330"/>
                      </a:lnTo>
                      <a:lnTo>
                        <a:pt x="16" y="330"/>
                      </a:lnTo>
                      <a:lnTo>
                        <a:pt x="16" y="329"/>
                      </a:lnTo>
                      <a:lnTo>
                        <a:pt x="23" y="330"/>
                      </a:lnTo>
                      <a:lnTo>
                        <a:pt x="23" y="330"/>
                      </a:lnTo>
                      <a:lnTo>
                        <a:pt x="24" y="330"/>
                      </a:lnTo>
                      <a:lnTo>
                        <a:pt x="26" y="325"/>
                      </a:lnTo>
                      <a:lnTo>
                        <a:pt x="24" y="325"/>
                      </a:lnTo>
                      <a:lnTo>
                        <a:pt x="24" y="323"/>
                      </a:lnTo>
                      <a:lnTo>
                        <a:pt x="26" y="323"/>
                      </a:lnTo>
                      <a:lnTo>
                        <a:pt x="26" y="322"/>
                      </a:lnTo>
                      <a:lnTo>
                        <a:pt x="24" y="322"/>
                      </a:lnTo>
                      <a:lnTo>
                        <a:pt x="24" y="318"/>
                      </a:lnTo>
                      <a:lnTo>
                        <a:pt x="19" y="313"/>
                      </a:lnTo>
                      <a:lnTo>
                        <a:pt x="19" y="313"/>
                      </a:lnTo>
                      <a:lnTo>
                        <a:pt x="16" y="311"/>
                      </a:lnTo>
                      <a:lnTo>
                        <a:pt x="14" y="311"/>
                      </a:lnTo>
                      <a:lnTo>
                        <a:pt x="12" y="311"/>
                      </a:lnTo>
                      <a:lnTo>
                        <a:pt x="11" y="309"/>
                      </a:lnTo>
                      <a:lnTo>
                        <a:pt x="9" y="309"/>
                      </a:lnTo>
                      <a:lnTo>
                        <a:pt x="7" y="311"/>
                      </a:lnTo>
                      <a:lnTo>
                        <a:pt x="5" y="313"/>
                      </a:lnTo>
                      <a:lnTo>
                        <a:pt x="7" y="318"/>
                      </a:lnTo>
                      <a:lnTo>
                        <a:pt x="9" y="323"/>
                      </a:lnTo>
                      <a:lnTo>
                        <a:pt x="12" y="325"/>
                      </a:lnTo>
                      <a:lnTo>
                        <a:pt x="12" y="327"/>
                      </a:lnTo>
                      <a:lnTo>
                        <a:pt x="12" y="329"/>
                      </a:lnTo>
                      <a:lnTo>
                        <a:pt x="12" y="330"/>
                      </a:lnTo>
                      <a:lnTo>
                        <a:pt x="12" y="332"/>
                      </a:lnTo>
                      <a:lnTo>
                        <a:pt x="14" y="334"/>
                      </a:lnTo>
                      <a:lnTo>
                        <a:pt x="17" y="337"/>
                      </a:lnTo>
                      <a:lnTo>
                        <a:pt x="21" y="339"/>
                      </a:lnTo>
                      <a:lnTo>
                        <a:pt x="24" y="341"/>
                      </a:lnTo>
                      <a:lnTo>
                        <a:pt x="28" y="343"/>
                      </a:lnTo>
                      <a:lnTo>
                        <a:pt x="30" y="339"/>
                      </a:lnTo>
                      <a:close/>
                      <a:moveTo>
                        <a:pt x="140" y="371"/>
                      </a:moveTo>
                      <a:lnTo>
                        <a:pt x="136" y="371"/>
                      </a:lnTo>
                      <a:lnTo>
                        <a:pt x="136" y="369"/>
                      </a:lnTo>
                      <a:lnTo>
                        <a:pt x="131" y="369"/>
                      </a:lnTo>
                      <a:lnTo>
                        <a:pt x="131" y="367"/>
                      </a:lnTo>
                      <a:lnTo>
                        <a:pt x="124" y="367"/>
                      </a:lnTo>
                      <a:lnTo>
                        <a:pt x="119" y="362"/>
                      </a:lnTo>
                      <a:lnTo>
                        <a:pt x="117" y="362"/>
                      </a:lnTo>
                      <a:lnTo>
                        <a:pt x="115" y="358"/>
                      </a:lnTo>
                      <a:lnTo>
                        <a:pt x="113" y="358"/>
                      </a:lnTo>
                      <a:lnTo>
                        <a:pt x="113" y="358"/>
                      </a:lnTo>
                      <a:lnTo>
                        <a:pt x="112" y="357"/>
                      </a:lnTo>
                      <a:lnTo>
                        <a:pt x="112" y="353"/>
                      </a:lnTo>
                      <a:lnTo>
                        <a:pt x="103" y="346"/>
                      </a:lnTo>
                      <a:lnTo>
                        <a:pt x="103" y="343"/>
                      </a:lnTo>
                      <a:lnTo>
                        <a:pt x="103" y="343"/>
                      </a:lnTo>
                      <a:lnTo>
                        <a:pt x="101" y="341"/>
                      </a:lnTo>
                      <a:lnTo>
                        <a:pt x="101" y="341"/>
                      </a:lnTo>
                      <a:lnTo>
                        <a:pt x="100" y="341"/>
                      </a:lnTo>
                      <a:lnTo>
                        <a:pt x="100" y="339"/>
                      </a:lnTo>
                      <a:lnTo>
                        <a:pt x="101" y="337"/>
                      </a:lnTo>
                      <a:lnTo>
                        <a:pt x="103" y="337"/>
                      </a:lnTo>
                      <a:lnTo>
                        <a:pt x="103" y="334"/>
                      </a:lnTo>
                      <a:lnTo>
                        <a:pt x="100" y="330"/>
                      </a:lnTo>
                      <a:lnTo>
                        <a:pt x="98" y="329"/>
                      </a:lnTo>
                      <a:lnTo>
                        <a:pt x="98" y="327"/>
                      </a:lnTo>
                      <a:lnTo>
                        <a:pt x="96" y="327"/>
                      </a:lnTo>
                      <a:lnTo>
                        <a:pt x="96" y="329"/>
                      </a:lnTo>
                      <a:lnTo>
                        <a:pt x="94" y="329"/>
                      </a:lnTo>
                      <a:lnTo>
                        <a:pt x="91" y="330"/>
                      </a:lnTo>
                      <a:lnTo>
                        <a:pt x="91" y="329"/>
                      </a:lnTo>
                      <a:lnTo>
                        <a:pt x="89" y="327"/>
                      </a:lnTo>
                      <a:lnTo>
                        <a:pt x="89" y="325"/>
                      </a:lnTo>
                      <a:lnTo>
                        <a:pt x="82" y="329"/>
                      </a:lnTo>
                      <a:lnTo>
                        <a:pt x="80" y="330"/>
                      </a:lnTo>
                      <a:lnTo>
                        <a:pt x="79" y="332"/>
                      </a:lnTo>
                      <a:lnTo>
                        <a:pt x="77" y="330"/>
                      </a:lnTo>
                      <a:lnTo>
                        <a:pt x="75" y="330"/>
                      </a:lnTo>
                      <a:lnTo>
                        <a:pt x="75" y="329"/>
                      </a:lnTo>
                      <a:lnTo>
                        <a:pt x="70" y="330"/>
                      </a:lnTo>
                      <a:lnTo>
                        <a:pt x="70" y="330"/>
                      </a:lnTo>
                      <a:lnTo>
                        <a:pt x="68" y="330"/>
                      </a:lnTo>
                      <a:lnTo>
                        <a:pt x="68" y="334"/>
                      </a:lnTo>
                      <a:lnTo>
                        <a:pt x="70" y="334"/>
                      </a:lnTo>
                      <a:lnTo>
                        <a:pt x="70" y="339"/>
                      </a:lnTo>
                      <a:lnTo>
                        <a:pt x="70" y="339"/>
                      </a:lnTo>
                      <a:lnTo>
                        <a:pt x="70" y="343"/>
                      </a:lnTo>
                      <a:lnTo>
                        <a:pt x="70" y="346"/>
                      </a:lnTo>
                      <a:lnTo>
                        <a:pt x="75" y="346"/>
                      </a:lnTo>
                      <a:lnTo>
                        <a:pt x="75" y="344"/>
                      </a:lnTo>
                      <a:lnTo>
                        <a:pt x="79" y="344"/>
                      </a:lnTo>
                      <a:lnTo>
                        <a:pt x="82" y="346"/>
                      </a:lnTo>
                      <a:lnTo>
                        <a:pt x="82" y="346"/>
                      </a:lnTo>
                      <a:lnTo>
                        <a:pt x="79" y="348"/>
                      </a:lnTo>
                      <a:lnTo>
                        <a:pt x="77" y="350"/>
                      </a:lnTo>
                      <a:lnTo>
                        <a:pt x="75" y="350"/>
                      </a:lnTo>
                      <a:lnTo>
                        <a:pt x="75" y="351"/>
                      </a:lnTo>
                      <a:lnTo>
                        <a:pt x="73" y="351"/>
                      </a:lnTo>
                      <a:lnTo>
                        <a:pt x="73" y="350"/>
                      </a:lnTo>
                      <a:lnTo>
                        <a:pt x="72" y="351"/>
                      </a:lnTo>
                      <a:lnTo>
                        <a:pt x="72" y="355"/>
                      </a:lnTo>
                      <a:lnTo>
                        <a:pt x="73" y="357"/>
                      </a:lnTo>
                      <a:lnTo>
                        <a:pt x="73" y="360"/>
                      </a:lnTo>
                      <a:lnTo>
                        <a:pt x="80" y="360"/>
                      </a:lnTo>
                      <a:lnTo>
                        <a:pt x="82" y="362"/>
                      </a:lnTo>
                      <a:lnTo>
                        <a:pt x="84" y="364"/>
                      </a:lnTo>
                      <a:lnTo>
                        <a:pt x="87" y="365"/>
                      </a:lnTo>
                      <a:lnTo>
                        <a:pt x="84" y="367"/>
                      </a:lnTo>
                      <a:lnTo>
                        <a:pt x="82" y="365"/>
                      </a:lnTo>
                      <a:lnTo>
                        <a:pt x="80" y="364"/>
                      </a:lnTo>
                      <a:lnTo>
                        <a:pt x="77" y="364"/>
                      </a:lnTo>
                      <a:lnTo>
                        <a:pt x="75" y="364"/>
                      </a:lnTo>
                      <a:lnTo>
                        <a:pt x="73" y="364"/>
                      </a:lnTo>
                      <a:lnTo>
                        <a:pt x="73" y="367"/>
                      </a:lnTo>
                      <a:lnTo>
                        <a:pt x="73" y="367"/>
                      </a:lnTo>
                      <a:lnTo>
                        <a:pt x="72" y="369"/>
                      </a:lnTo>
                      <a:lnTo>
                        <a:pt x="72" y="369"/>
                      </a:lnTo>
                      <a:lnTo>
                        <a:pt x="70" y="369"/>
                      </a:lnTo>
                      <a:lnTo>
                        <a:pt x="70" y="367"/>
                      </a:lnTo>
                      <a:lnTo>
                        <a:pt x="70" y="367"/>
                      </a:lnTo>
                      <a:lnTo>
                        <a:pt x="70" y="364"/>
                      </a:lnTo>
                      <a:lnTo>
                        <a:pt x="70" y="364"/>
                      </a:lnTo>
                      <a:lnTo>
                        <a:pt x="70" y="362"/>
                      </a:lnTo>
                      <a:lnTo>
                        <a:pt x="68" y="362"/>
                      </a:lnTo>
                      <a:lnTo>
                        <a:pt x="68" y="360"/>
                      </a:lnTo>
                      <a:lnTo>
                        <a:pt x="68" y="360"/>
                      </a:lnTo>
                      <a:lnTo>
                        <a:pt x="70" y="358"/>
                      </a:lnTo>
                      <a:lnTo>
                        <a:pt x="68" y="353"/>
                      </a:lnTo>
                      <a:lnTo>
                        <a:pt x="68" y="353"/>
                      </a:lnTo>
                      <a:lnTo>
                        <a:pt x="68" y="351"/>
                      </a:lnTo>
                      <a:lnTo>
                        <a:pt x="65" y="351"/>
                      </a:lnTo>
                      <a:lnTo>
                        <a:pt x="65" y="353"/>
                      </a:lnTo>
                      <a:lnTo>
                        <a:pt x="63" y="353"/>
                      </a:lnTo>
                      <a:lnTo>
                        <a:pt x="63" y="360"/>
                      </a:lnTo>
                      <a:lnTo>
                        <a:pt x="61" y="358"/>
                      </a:lnTo>
                      <a:lnTo>
                        <a:pt x="59" y="358"/>
                      </a:lnTo>
                      <a:lnTo>
                        <a:pt x="59" y="358"/>
                      </a:lnTo>
                      <a:lnTo>
                        <a:pt x="56" y="358"/>
                      </a:lnTo>
                      <a:lnTo>
                        <a:pt x="56" y="355"/>
                      </a:lnTo>
                      <a:lnTo>
                        <a:pt x="52" y="355"/>
                      </a:lnTo>
                      <a:lnTo>
                        <a:pt x="49" y="355"/>
                      </a:lnTo>
                      <a:lnTo>
                        <a:pt x="51" y="358"/>
                      </a:lnTo>
                      <a:lnTo>
                        <a:pt x="51" y="362"/>
                      </a:lnTo>
                      <a:lnTo>
                        <a:pt x="52" y="362"/>
                      </a:lnTo>
                      <a:lnTo>
                        <a:pt x="56" y="364"/>
                      </a:lnTo>
                      <a:lnTo>
                        <a:pt x="59" y="364"/>
                      </a:lnTo>
                      <a:lnTo>
                        <a:pt x="61" y="364"/>
                      </a:lnTo>
                      <a:lnTo>
                        <a:pt x="63" y="362"/>
                      </a:lnTo>
                      <a:lnTo>
                        <a:pt x="65" y="362"/>
                      </a:lnTo>
                      <a:lnTo>
                        <a:pt x="65" y="367"/>
                      </a:lnTo>
                      <a:lnTo>
                        <a:pt x="59" y="367"/>
                      </a:lnTo>
                      <a:lnTo>
                        <a:pt x="56" y="367"/>
                      </a:lnTo>
                      <a:lnTo>
                        <a:pt x="52" y="367"/>
                      </a:lnTo>
                      <a:lnTo>
                        <a:pt x="51" y="369"/>
                      </a:lnTo>
                      <a:lnTo>
                        <a:pt x="49" y="371"/>
                      </a:lnTo>
                      <a:lnTo>
                        <a:pt x="49" y="372"/>
                      </a:lnTo>
                      <a:lnTo>
                        <a:pt x="49" y="374"/>
                      </a:lnTo>
                      <a:lnTo>
                        <a:pt x="52" y="374"/>
                      </a:lnTo>
                      <a:lnTo>
                        <a:pt x="52" y="371"/>
                      </a:lnTo>
                      <a:lnTo>
                        <a:pt x="56" y="371"/>
                      </a:lnTo>
                      <a:lnTo>
                        <a:pt x="56" y="374"/>
                      </a:lnTo>
                      <a:lnTo>
                        <a:pt x="65" y="374"/>
                      </a:lnTo>
                      <a:lnTo>
                        <a:pt x="65" y="376"/>
                      </a:lnTo>
                      <a:lnTo>
                        <a:pt x="73" y="376"/>
                      </a:lnTo>
                      <a:lnTo>
                        <a:pt x="73" y="376"/>
                      </a:lnTo>
                      <a:lnTo>
                        <a:pt x="73" y="376"/>
                      </a:lnTo>
                      <a:lnTo>
                        <a:pt x="73" y="376"/>
                      </a:lnTo>
                      <a:lnTo>
                        <a:pt x="73" y="376"/>
                      </a:lnTo>
                      <a:lnTo>
                        <a:pt x="79" y="376"/>
                      </a:lnTo>
                      <a:lnTo>
                        <a:pt x="77" y="378"/>
                      </a:lnTo>
                      <a:lnTo>
                        <a:pt x="75" y="379"/>
                      </a:lnTo>
                      <a:lnTo>
                        <a:pt x="75" y="379"/>
                      </a:lnTo>
                      <a:lnTo>
                        <a:pt x="77" y="379"/>
                      </a:lnTo>
                      <a:lnTo>
                        <a:pt x="77" y="381"/>
                      </a:lnTo>
                      <a:lnTo>
                        <a:pt x="80" y="379"/>
                      </a:lnTo>
                      <a:lnTo>
                        <a:pt x="80" y="379"/>
                      </a:lnTo>
                      <a:lnTo>
                        <a:pt x="80" y="381"/>
                      </a:lnTo>
                      <a:lnTo>
                        <a:pt x="80" y="381"/>
                      </a:lnTo>
                      <a:lnTo>
                        <a:pt x="82" y="381"/>
                      </a:lnTo>
                      <a:lnTo>
                        <a:pt x="82" y="379"/>
                      </a:lnTo>
                      <a:lnTo>
                        <a:pt x="84" y="379"/>
                      </a:lnTo>
                      <a:lnTo>
                        <a:pt x="84" y="381"/>
                      </a:lnTo>
                      <a:lnTo>
                        <a:pt x="86" y="381"/>
                      </a:lnTo>
                      <a:lnTo>
                        <a:pt x="87" y="381"/>
                      </a:lnTo>
                      <a:lnTo>
                        <a:pt x="89" y="379"/>
                      </a:lnTo>
                      <a:lnTo>
                        <a:pt x="93" y="379"/>
                      </a:lnTo>
                      <a:lnTo>
                        <a:pt x="93" y="378"/>
                      </a:lnTo>
                      <a:lnTo>
                        <a:pt x="96" y="378"/>
                      </a:lnTo>
                      <a:lnTo>
                        <a:pt x="96" y="376"/>
                      </a:lnTo>
                      <a:lnTo>
                        <a:pt x="101" y="376"/>
                      </a:lnTo>
                      <a:lnTo>
                        <a:pt x="101" y="376"/>
                      </a:lnTo>
                      <a:lnTo>
                        <a:pt x="103" y="376"/>
                      </a:lnTo>
                      <a:lnTo>
                        <a:pt x="103" y="379"/>
                      </a:lnTo>
                      <a:lnTo>
                        <a:pt x="105" y="383"/>
                      </a:lnTo>
                      <a:lnTo>
                        <a:pt x="107" y="383"/>
                      </a:lnTo>
                      <a:lnTo>
                        <a:pt x="110" y="385"/>
                      </a:lnTo>
                      <a:lnTo>
                        <a:pt x="110" y="388"/>
                      </a:lnTo>
                      <a:lnTo>
                        <a:pt x="113" y="386"/>
                      </a:lnTo>
                      <a:lnTo>
                        <a:pt x="115" y="385"/>
                      </a:lnTo>
                      <a:lnTo>
                        <a:pt x="119" y="379"/>
                      </a:lnTo>
                      <a:lnTo>
                        <a:pt x="119" y="376"/>
                      </a:lnTo>
                      <a:lnTo>
                        <a:pt x="122" y="376"/>
                      </a:lnTo>
                      <a:lnTo>
                        <a:pt x="124" y="379"/>
                      </a:lnTo>
                      <a:lnTo>
                        <a:pt x="124" y="378"/>
                      </a:lnTo>
                      <a:lnTo>
                        <a:pt x="129" y="378"/>
                      </a:lnTo>
                      <a:lnTo>
                        <a:pt x="134" y="376"/>
                      </a:lnTo>
                      <a:lnTo>
                        <a:pt x="138" y="376"/>
                      </a:lnTo>
                      <a:lnTo>
                        <a:pt x="143" y="376"/>
                      </a:lnTo>
                      <a:lnTo>
                        <a:pt x="145" y="374"/>
                      </a:lnTo>
                      <a:lnTo>
                        <a:pt x="145" y="374"/>
                      </a:lnTo>
                      <a:lnTo>
                        <a:pt x="145" y="372"/>
                      </a:lnTo>
                      <a:lnTo>
                        <a:pt x="140" y="371"/>
                      </a:lnTo>
                      <a:lnTo>
                        <a:pt x="140" y="371"/>
                      </a:lnTo>
                      <a:close/>
                      <a:moveTo>
                        <a:pt x="117" y="376"/>
                      </a:moveTo>
                      <a:lnTo>
                        <a:pt x="107" y="376"/>
                      </a:lnTo>
                      <a:lnTo>
                        <a:pt x="107" y="376"/>
                      </a:lnTo>
                      <a:lnTo>
                        <a:pt x="110" y="376"/>
                      </a:lnTo>
                      <a:lnTo>
                        <a:pt x="110" y="374"/>
                      </a:lnTo>
                      <a:lnTo>
                        <a:pt x="115" y="374"/>
                      </a:lnTo>
                      <a:lnTo>
                        <a:pt x="115" y="376"/>
                      </a:lnTo>
                      <a:lnTo>
                        <a:pt x="117" y="376"/>
                      </a:lnTo>
                      <a:lnTo>
                        <a:pt x="117" y="376"/>
                      </a:lnTo>
                      <a:close/>
                      <a:moveTo>
                        <a:pt x="47" y="357"/>
                      </a:moveTo>
                      <a:lnTo>
                        <a:pt x="47" y="357"/>
                      </a:lnTo>
                      <a:lnTo>
                        <a:pt x="45" y="353"/>
                      </a:lnTo>
                      <a:lnTo>
                        <a:pt x="47" y="353"/>
                      </a:lnTo>
                      <a:lnTo>
                        <a:pt x="49" y="350"/>
                      </a:lnTo>
                      <a:lnTo>
                        <a:pt x="45" y="350"/>
                      </a:lnTo>
                      <a:lnTo>
                        <a:pt x="45" y="348"/>
                      </a:lnTo>
                      <a:lnTo>
                        <a:pt x="42" y="348"/>
                      </a:lnTo>
                      <a:lnTo>
                        <a:pt x="40" y="344"/>
                      </a:lnTo>
                      <a:lnTo>
                        <a:pt x="37" y="343"/>
                      </a:lnTo>
                      <a:lnTo>
                        <a:pt x="37" y="343"/>
                      </a:lnTo>
                      <a:lnTo>
                        <a:pt x="37" y="341"/>
                      </a:lnTo>
                      <a:lnTo>
                        <a:pt x="35" y="339"/>
                      </a:lnTo>
                      <a:lnTo>
                        <a:pt x="31" y="339"/>
                      </a:lnTo>
                      <a:lnTo>
                        <a:pt x="28" y="351"/>
                      </a:lnTo>
                      <a:lnTo>
                        <a:pt x="31" y="351"/>
                      </a:lnTo>
                      <a:lnTo>
                        <a:pt x="33" y="353"/>
                      </a:lnTo>
                      <a:lnTo>
                        <a:pt x="33" y="353"/>
                      </a:lnTo>
                      <a:lnTo>
                        <a:pt x="33" y="353"/>
                      </a:lnTo>
                      <a:lnTo>
                        <a:pt x="33" y="355"/>
                      </a:lnTo>
                      <a:lnTo>
                        <a:pt x="37" y="353"/>
                      </a:lnTo>
                      <a:lnTo>
                        <a:pt x="37" y="358"/>
                      </a:lnTo>
                      <a:lnTo>
                        <a:pt x="38" y="358"/>
                      </a:lnTo>
                      <a:lnTo>
                        <a:pt x="38" y="360"/>
                      </a:lnTo>
                      <a:lnTo>
                        <a:pt x="40" y="360"/>
                      </a:lnTo>
                      <a:lnTo>
                        <a:pt x="42" y="360"/>
                      </a:lnTo>
                      <a:lnTo>
                        <a:pt x="42" y="358"/>
                      </a:lnTo>
                      <a:lnTo>
                        <a:pt x="42" y="360"/>
                      </a:lnTo>
                      <a:lnTo>
                        <a:pt x="44" y="362"/>
                      </a:lnTo>
                      <a:lnTo>
                        <a:pt x="47" y="362"/>
                      </a:lnTo>
                      <a:lnTo>
                        <a:pt x="47" y="360"/>
                      </a:lnTo>
                      <a:lnTo>
                        <a:pt x="49" y="360"/>
                      </a:lnTo>
                      <a:lnTo>
                        <a:pt x="47" y="357"/>
                      </a:lnTo>
                      <a:close/>
                      <a:moveTo>
                        <a:pt x="161" y="367"/>
                      </a:moveTo>
                      <a:lnTo>
                        <a:pt x="161" y="369"/>
                      </a:lnTo>
                      <a:lnTo>
                        <a:pt x="159" y="369"/>
                      </a:lnTo>
                      <a:lnTo>
                        <a:pt x="159" y="371"/>
                      </a:lnTo>
                      <a:lnTo>
                        <a:pt x="157" y="371"/>
                      </a:lnTo>
                      <a:lnTo>
                        <a:pt x="157" y="374"/>
                      </a:lnTo>
                      <a:lnTo>
                        <a:pt x="161" y="374"/>
                      </a:lnTo>
                      <a:lnTo>
                        <a:pt x="162" y="374"/>
                      </a:lnTo>
                      <a:lnTo>
                        <a:pt x="162" y="376"/>
                      </a:lnTo>
                      <a:lnTo>
                        <a:pt x="164" y="374"/>
                      </a:lnTo>
                      <a:lnTo>
                        <a:pt x="166" y="374"/>
                      </a:lnTo>
                      <a:lnTo>
                        <a:pt x="169" y="374"/>
                      </a:lnTo>
                      <a:lnTo>
                        <a:pt x="169" y="371"/>
                      </a:lnTo>
                      <a:lnTo>
                        <a:pt x="164" y="371"/>
                      </a:lnTo>
                      <a:lnTo>
                        <a:pt x="162" y="369"/>
                      </a:lnTo>
                      <a:lnTo>
                        <a:pt x="162" y="369"/>
                      </a:lnTo>
                      <a:lnTo>
                        <a:pt x="161" y="367"/>
                      </a:lnTo>
                      <a:close/>
                      <a:moveTo>
                        <a:pt x="550" y="372"/>
                      </a:moveTo>
                      <a:lnTo>
                        <a:pt x="550" y="371"/>
                      </a:lnTo>
                      <a:lnTo>
                        <a:pt x="550" y="371"/>
                      </a:lnTo>
                      <a:lnTo>
                        <a:pt x="550" y="374"/>
                      </a:lnTo>
                      <a:lnTo>
                        <a:pt x="552" y="374"/>
                      </a:lnTo>
                      <a:lnTo>
                        <a:pt x="552" y="376"/>
                      </a:lnTo>
                      <a:lnTo>
                        <a:pt x="553" y="378"/>
                      </a:lnTo>
                      <a:lnTo>
                        <a:pt x="553" y="379"/>
                      </a:lnTo>
                      <a:lnTo>
                        <a:pt x="557" y="379"/>
                      </a:lnTo>
                      <a:lnTo>
                        <a:pt x="559" y="379"/>
                      </a:lnTo>
                      <a:lnTo>
                        <a:pt x="559" y="378"/>
                      </a:lnTo>
                      <a:lnTo>
                        <a:pt x="560" y="378"/>
                      </a:lnTo>
                      <a:lnTo>
                        <a:pt x="559" y="372"/>
                      </a:lnTo>
                      <a:lnTo>
                        <a:pt x="550" y="372"/>
                      </a:lnTo>
                      <a:close/>
                      <a:moveTo>
                        <a:pt x="58" y="376"/>
                      </a:moveTo>
                      <a:lnTo>
                        <a:pt x="56" y="376"/>
                      </a:lnTo>
                      <a:lnTo>
                        <a:pt x="58" y="378"/>
                      </a:lnTo>
                      <a:lnTo>
                        <a:pt x="59" y="378"/>
                      </a:lnTo>
                      <a:lnTo>
                        <a:pt x="61" y="378"/>
                      </a:lnTo>
                      <a:lnTo>
                        <a:pt x="61" y="376"/>
                      </a:lnTo>
                      <a:lnTo>
                        <a:pt x="58" y="376"/>
                      </a:lnTo>
                      <a:lnTo>
                        <a:pt x="58" y="376"/>
                      </a:lnTo>
                      <a:close/>
                      <a:moveTo>
                        <a:pt x="61" y="383"/>
                      </a:moveTo>
                      <a:lnTo>
                        <a:pt x="65" y="385"/>
                      </a:lnTo>
                      <a:lnTo>
                        <a:pt x="68" y="385"/>
                      </a:lnTo>
                      <a:lnTo>
                        <a:pt x="68" y="385"/>
                      </a:lnTo>
                      <a:lnTo>
                        <a:pt x="68" y="383"/>
                      </a:lnTo>
                      <a:lnTo>
                        <a:pt x="68" y="381"/>
                      </a:lnTo>
                      <a:lnTo>
                        <a:pt x="70" y="381"/>
                      </a:lnTo>
                      <a:lnTo>
                        <a:pt x="70" y="381"/>
                      </a:lnTo>
                      <a:lnTo>
                        <a:pt x="70" y="379"/>
                      </a:lnTo>
                      <a:lnTo>
                        <a:pt x="72" y="379"/>
                      </a:lnTo>
                      <a:lnTo>
                        <a:pt x="72" y="379"/>
                      </a:lnTo>
                      <a:lnTo>
                        <a:pt x="66" y="379"/>
                      </a:lnTo>
                      <a:lnTo>
                        <a:pt x="61" y="379"/>
                      </a:lnTo>
                      <a:lnTo>
                        <a:pt x="61" y="383"/>
                      </a:lnTo>
                      <a:close/>
                      <a:moveTo>
                        <a:pt x="101" y="388"/>
                      </a:moveTo>
                      <a:lnTo>
                        <a:pt x="101" y="379"/>
                      </a:lnTo>
                      <a:lnTo>
                        <a:pt x="91" y="379"/>
                      </a:lnTo>
                      <a:lnTo>
                        <a:pt x="91" y="381"/>
                      </a:lnTo>
                      <a:lnTo>
                        <a:pt x="86" y="383"/>
                      </a:lnTo>
                      <a:lnTo>
                        <a:pt x="86" y="383"/>
                      </a:lnTo>
                      <a:lnTo>
                        <a:pt x="86" y="383"/>
                      </a:lnTo>
                      <a:lnTo>
                        <a:pt x="86" y="383"/>
                      </a:lnTo>
                      <a:lnTo>
                        <a:pt x="77" y="383"/>
                      </a:lnTo>
                      <a:lnTo>
                        <a:pt x="77" y="385"/>
                      </a:lnTo>
                      <a:lnTo>
                        <a:pt x="75" y="385"/>
                      </a:lnTo>
                      <a:lnTo>
                        <a:pt x="77" y="388"/>
                      </a:lnTo>
                      <a:lnTo>
                        <a:pt x="89" y="393"/>
                      </a:lnTo>
                      <a:lnTo>
                        <a:pt x="89" y="392"/>
                      </a:lnTo>
                      <a:lnTo>
                        <a:pt x="91" y="392"/>
                      </a:lnTo>
                      <a:lnTo>
                        <a:pt x="89" y="388"/>
                      </a:lnTo>
                      <a:lnTo>
                        <a:pt x="94" y="386"/>
                      </a:lnTo>
                      <a:lnTo>
                        <a:pt x="98" y="386"/>
                      </a:lnTo>
                      <a:lnTo>
                        <a:pt x="101" y="388"/>
                      </a:lnTo>
                      <a:close/>
                      <a:moveTo>
                        <a:pt x="98" y="390"/>
                      </a:moveTo>
                      <a:lnTo>
                        <a:pt x="98" y="392"/>
                      </a:lnTo>
                      <a:lnTo>
                        <a:pt x="100" y="393"/>
                      </a:lnTo>
                      <a:lnTo>
                        <a:pt x="100" y="397"/>
                      </a:lnTo>
                      <a:lnTo>
                        <a:pt x="103" y="397"/>
                      </a:lnTo>
                      <a:lnTo>
                        <a:pt x="103" y="393"/>
                      </a:lnTo>
                      <a:lnTo>
                        <a:pt x="103" y="392"/>
                      </a:lnTo>
                      <a:lnTo>
                        <a:pt x="101" y="390"/>
                      </a:lnTo>
                      <a:lnTo>
                        <a:pt x="98" y="390"/>
                      </a:lnTo>
                      <a:close/>
                      <a:moveTo>
                        <a:pt x="112" y="397"/>
                      </a:moveTo>
                      <a:lnTo>
                        <a:pt x="115" y="397"/>
                      </a:lnTo>
                      <a:lnTo>
                        <a:pt x="115" y="395"/>
                      </a:lnTo>
                      <a:lnTo>
                        <a:pt x="110" y="395"/>
                      </a:lnTo>
                      <a:lnTo>
                        <a:pt x="112" y="397"/>
                      </a:lnTo>
                      <a:close/>
                      <a:moveTo>
                        <a:pt x="108" y="400"/>
                      </a:moveTo>
                      <a:lnTo>
                        <a:pt x="107" y="402"/>
                      </a:lnTo>
                      <a:lnTo>
                        <a:pt x="110" y="402"/>
                      </a:lnTo>
                      <a:lnTo>
                        <a:pt x="110" y="402"/>
                      </a:lnTo>
                      <a:lnTo>
                        <a:pt x="108" y="40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5" name="Group 4"/>
              <p:cNvGrpSpPr/>
              <p:nvPr/>
            </p:nvGrpSpPr>
            <p:grpSpPr>
              <a:xfrm>
                <a:off x="841615" y="2857846"/>
                <a:ext cx="4501793" cy="2082192"/>
                <a:chOff x="841615" y="2857846"/>
                <a:chExt cx="4501793" cy="2082192"/>
              </a:xfrm>
            </p:grpSpPr>
            <p:grpSp>
              <p:nvGrpSpPr>
                <p:cNvPr id="50" name="Group 49"/>
                <p:cNvGrpSpPr/>
                <p:nvPr/>
              </p:nvGrpSpPr>
              <p:grpSpPr>
                <a:xfrm>
                  <a:off x="841615" y="2857846"/>
                  <a:ext cx="620792" cy="585990"/>
                  <a:chOff x="656824" y="2385810"/>
                  <a:chExt cx="620792" cy="585990"/>
                </a:xfrm>
              </p:grpSpPr>
              <p:sp>
                <p:nvSpPr>
                  <p:cNvPr id="2" name="Oval 1"/>
                  <p:cNvSpPr/>
                  <p:nvPr/>
                </p:nvSpPr>
                <p:spPr>
                  <a:xfrm>
                    <a:off x="656824" y="2385810"/>
                    <a:ext cx="585990" cy="585990"/>
                  </a:xfrm>
                  <a:prstGeom prst="ellipse">
                    <a:avLst/>
                  </a:prstGeom>
                  <a:solidFill>
                    <a:srgbClr val="EB6361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8" name="TextBox 7"/>
                  <p:cNvSpPr txBox="1"/>
                  <p:nvPr/>
                </p:nvSpPr>
                <p:spPr>
                  <a:xfrm>
                    <a:off x="682581" y="2511380"/>
                    <a:ext cx="595035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600" b="1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90%</a:t>
                    </a:r>
                    <a:endParaRPr lang="en-US" sz="1600" b="1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49" name="Group 48"/>
                <p:cNvGrpSpPr/>
                <p:nvPr/>
              </p:nvGrpSpPr>
              <p:grpSpPr>
                <a:xfrm>
                  <a:off x="1789153" y="4126880"/>
                  <a:ext cx="617497" cy="587060"/>
                  <a:chOff x="1241741" y="3640430"/>
                  <a:chExt cx="617497" cy="587060"/>
                </a:xfrm>
              </p:grpSpPr>
              <p:sp>
                <p:nvSpPr>
                  <p:cNvPr id="22" name="Oval 21"/>
                  <p:cNvSpPr/>
                  <p:nvPr/>
                </p:nvSpPr>
                <p:spPr>
                  <a:xfrm>
                    <a:off x="1241741" y="3640430"/>
                    <a:ext cx="587060" cy="587060"/>
                  </a:xfrm>
                  <a:prstGeom prst="ellipse">
                    <a:avLst/>
                  </a:prstGeom>
                  <a:solidFill>
                    <a:srgbClr val="EBBD63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2" name="TextBox 41"/>
                  <p:cNvSpPr txBox="1"/>
                  <p:nvPr/>
                </p:nvSpPr>
                <p:spPr>
                  <a:xfrm>
                    <a:off x="1264203" y="3764683"/>
                    <a:ext cx="595035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600" b="1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75%</a:t>
                    </a:r>
                    <a:endParaRPr lang="en-US" sz="1600" b="1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48" name="Group 47"/>
                <p:cNvGrpSpPr/>
                <p:nvPr/>
              </p:nvGrpSpPr>
              <p:grpSpPr>
                <a:xfrm>
                  <a:off x="3103885" y="4291873"/>
                  <a:ext cx="617497" cy="587060"/>
                  <a:chOff x="2578998" y="3419343"/>
                  <a:chExt cx="617497" cy="587060"/>
                </a:xfrm>
              </p:grpSpPr>
              <p:sp>
                <p:nvSpPr>
                  <p:cNvPr id="39" name="Oval 38"/>
                  <p:cNvSpPr/>
                  <p:nvPr/>
                </p:nvSpPr>
                <p:spPr>
                  <a:xfrm>
                    <a:off x="2578998" y="3419343"/>
                    <a:ext cx="587060" cy="587060"/>
                  </a:xfrm>
                  <a:prstGeom prst="ellipse">
                    <a:avLst/>
                  </a:prstGeom>
                  <a:solidFill>
                    <a:srgbClr val="6C8784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3" name="TextBox 42"/>
                  <p:cNvSpPr txBox="1"/>
                  <p:nvPr/>
                </p:nvSpPr>
                <p:spPr>
                  <a:xfrm>
                    <a:off x="2601460" y="3543596"/>
                    <a:ext cx="595035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600" b="1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60%</a:t>
                    </a:r>
                    <a:endParaRPr lang="en-US" sz="1600" b="1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47" name="Group 46"/>
                <p:cNvGrpSpPr/>
                <p:nvPr/>
              </p:nvGrpSpPr>
              <p:grpSpPr>
                <a:xfrm>
                  <a:off x="4725911" y="4352978"/>
                  <a:ext cx="617497" cy="587060"/>
                  <a:chOff x="3957573" y="3236893"/>
                  <a:chExt cx="617497" cy="587060"/>
                </a:xfrm>
              </p:grpSpPr>
              <p:sp>
                <p:nvSpPr>
                  <p:cNvPr id="40" name="Oval 39"/>
                  <p:cNvSpPr/>
                  <p:nvPr/>
                </p:nvSpPr>
                <p:spPr>
                  <a:xfrm>
                    <a:off x="3957573" y="3236893"/>
                    <a:ext cx="587060" cy="587060"/>
                  </a:xfrm>
                  <a:prstGeom prst="ellipse">
                    <a:avLst/>
                  </a:prstGeom>
                  <a:solidFill>
                    <a:srgbClr val="45362E">
                      <a:alpha val="7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4" name="TextBox 43"/>
                  <p:cNvSpPr txBox="1"/>
                  <p:nvPr/>
                </p:nvSpPr>
                <p:spPr>
                  <a:xfrm>
                    <a:off x="3980035" y="3361146"/>
                    <a:ext cx="595035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600" b="1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50%</a:t>
                    </a:r>
                    <a:endParaRPr lang="en-US" sz="1600" b="1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46" name="Group 45"/>
                <p:cNvGrpSpPr/>
                <p:nvPr/>
              </p:nvGrpSpPr>
              <p:grpSpPr>
                <a:xfrm>
                  <a:off x="4149928" y="2891459"/>
                  <a:ext cx="617497" cy="587060"/>
                  <a:chOff x="4120170" y="2178680"/>
                  <a:chExt cx="617497" cy="587060"/>
                </a:xfrm>
              </p:grpSpPr>
              <p:sp>
                <p:nvSpPr>
                  <p:cNvPr id="41" name="Oval 40"/>
                  <p:cNvSpPr/>
                  <p:nvPr/>
                </p:nvSpPr>
                <p:spPr>
                  <a:xfrm>
                    <a:off x="4120170" y="2178680"/>
                    <a:ext cx="587060" cy="587060"/>
                  </a:xfrm>
                  <a:prstGeom prst="ellipse">
                    <a:avLst/>
                  </a:prstGeom>
                  <a:solidFill>
                    <a:srgbClr val="87766C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5" name="TextBox 44"/>
                  <p:cNvSpPr txBox="1"/>
                  <p:nvPr/>
                </p:nvSpPr>
                <p:spPr>
                  <a:xfrm>
                    <a:off x="4142632" y="2302933"/>
                    <a:ext cx="595035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600" b="1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20%</a:t>
                    </a:r>
                    <a:endParaRPr lang="en-US" sz="1600" b="1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</p:grpSp>
      </p:grpSp>
      <p:grpSp>
        <p:nvGrpSpPr>
          <p:cNvPr id="86" name="Group 85"/>
          <p:cNvGrpSpPr/>
          <p:nvPr/>
        </p:nvGrpSpPr>
        <p:grpSpPr>
          <a:xfrm>
            <a:off x="0" y="104134"/>
            <a:ext cx="9144000" cy="1240434"/>
            <a:chOff x="0" y="211710"/>
            <a:chExt cx="9144000" cy="1240434"/>
          </a:xfrm>
        </p:grpSpPr>
        <p:sp>
          <p:nvSpPr>
            <p:cNvPr id="87" name="Rectangle 86"/>
            <p:cNvSpPr/>
            <p:nvPr/>
          </p:nvSpPr>
          <p:spPr>
            <a:xfrm>
              <a:off x="0" y="1021257"/>
              <a:ext cx="9144000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1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This </a:t>
              </a:r>
              <a:r>
                <a:rPr lang="en-US" sz="11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slide is 100% editable. Adapt it to your needs and capture your audience's attention. This slide is 100% editable. Adapt it to your needs and capture your audience's </a:t>
              </a:r>
              <a:r>
                <a:rPr lang="en-US" sz="11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attention.</a:t>
              </a:r>
              <a:endParaRPr 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91" name="Rectangle 90"/>
            <p:cNvSpPr/>
            <p:nvPr/>
          </p:nvSpPr>
          <p:spPr>
            <a:xfrm>
              <a:off x="0" y="211710"/>
              <a:ext cx="914400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"/>
              <a:r>
                <a:rPr lang="en-US" sz="2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World Map Countries</a:t>
              </a:r>
              <a:endParaRPr 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77694" y="799037"/>
            <a:ext cx="8988612" cy="58370"/>
            <a:chOff x="-116768" y="799037"/>
            <a:chExt cx="8988612" cy="58370"/>
          </a:xfrm>
          <a:solidFill>
            <a:schemeClr val="bg1">
              <a:lumMod val="85000"/>
            </a:schemeClr>
          </a:solidFill>
        </p:grpSpPr>
        <p:sp>
          <p:nvSpPr>
            <p:cNvPr id="88" name="Rectangle 87"/>
            <p:cNvSpPr/>
            <p:nvPr/>
          </p:nvSpPr>
          <p:spPr>
            <a:xfrm>
              <a:off x="96713" y="799037"/>
              <a:ext cx="8775131" cy="1602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" name="Rectangle 88"/>
            <p:cNvSpPr/>
            <p:nvPr/>
          </p:nvSpPr>
          <p:spPr>
            <a:xfrm>
              <a:off x="-116768" y="839119"/>
              <a:ext cx="8861269" cy="182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4" name="Rectangle 93"/>
          <p:cNvSpPr/>
          <p:nvPr/>
        </p:nvSpPr>
        <p:spPr>
          <a:xfrm>
            <a:off x="0" y="6026289"/>
            <a:ext cx="914400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slide is 100% editable. Adapt it to your needs and capture your audience's attention. This slide is 100% editable. Adapt it to your needs and capture your audience's attention. This slide is 100% editable. Adapt it to your needs and capture your audience's attention. This slide is 100% editable. Adapt it to your needs and capture your audience's </a:t>
            </a:r>
            <a:r>
              <a:rPr lang="en-US" sz="9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attention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This slide is 100% editable. Adapt it to your needs and capture your audience's attention</a:t>
            </a:r>
            <a:r>
              <a:rPr lang="en-US" sz="9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9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5338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47099" t="54712" r="35833" b="27034"/>
          <a:stretch/>
        </p:blipFill>
        <p:spPr>
          <a:xfrm>
            <a:off x="403283" y="1084134"/>
            <a:ext cx="1704408" cy="102487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53459" t="41952" r="24008" b="31896"/>
          <a:stretch/>
        </p:blipFill>
        <p:spPr>
          <a:xfrm>
            <a:off x="3380697" y="3005128"/>
            <a:ext cx="2208434" cy="144313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l="55801" t="46379" r="27020" b="33978"/>
          <a:stretch/>
        </p:blipFill>
        <p:spPr>
          <a:xfrm>
            <a:off x="6913297" y="5253165"/>
            <a:ext cx="1715548" cy="110285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-820"/>
            <a:ext cx="9144000" cy="6771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images are 100% editable in PowerPoint</a:t>
            </a: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“Change color, size and orientation of any icon to your liking”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rot="1800000">
            <a:off x="2253198" y="2704443"/>
            <a:ext cx="685800" cy="0"/>
          </a:xfrm>
          <a:prstGeom prst="straightConnector1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1800000">
            <a:off x="5884522" y="4722430"/>
            <a:ext cx="685800" cy="0"/>
          </a:xfrm>
          <a:prstGeom prst="straightConnector1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9279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5204" t="50745" r="34605" b="25049"/>
          <a:stretch/>
        </p:blipFill>
        <p:spPr>
          <a:xfrm>
            <a:off x="897725" y="1111890"/>
            <a:ext cx="1899150" cy="128009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/>
          <a:srcRect l="53459" t="41952" r="24008" b="31896"/>
          <a:stretch/>
        </p:blipFill>
        <p:spPr>
          <a:xfrm>
            <a:off x="6226013" y="1228322"/>
            <a:ext cx="1939192" cy="126719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/>
          <a:srcRect l="37611" t="35478" r="43495" b="28493"/>
          <a:stretch/>
        </p:blipFill>
        <p:spPr>
          <a:xfrm>
            <a:off x="3097917" y="1174044"/>
            <a:ext cx="2614748" cy="263562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6" y="4960664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icons we have shown are just for demo purposes. You can replace these icons with the correct icons to suit your message. We have a large collection of icons to choose from.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replace any icon, double click on it and select it, and then right click it to ungroup it.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Delete the icon and replace it with any icon or graphic from our site.</a:t>
            </a:r>
            <a:endParaRPr lang="en-GB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71645" y="685796"/>
            <a:ext cx="488248" cy="4882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dist="88900" dir="2700000" algn="t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135324" y="685796"/>
            <a:ext cx="488248" cy="4882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dist="88900" dir="2700000" algn="t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944575" y="685796"/>
            <a:ext cx="488248" cy="4882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dist="88900" dir="2700000" algn="t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0" y="0"/>
            <a:ext cx="9143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Ungrouping the object</a:t>
            </a:r>
            <a:endParaRPr lang="en-US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8579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79227" t="19395" b="8383"/>
          <a:stretch/>
        </p:blipFill>
        <p:spPr>
          <a:xfrm>
            <a:off x="6439137" y="1184911"/>
            <a:ext cx="1558644" cy="304666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23729" t="47669" r="56303" b="28720"/>
          <a:stretch/>
        </p:blipFill>
        <p:spPr>
          <a:xfrm>
            <a:off x="923188" y="1203324"/>
            <a:ext cx="1871530" cy="124420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/>
          <a:srcRect l="34498" t="33273" r="53564" b="20036"/>
          <a:stretch/>
        </p:blipFill>
        <p:spPr>
          <a:xfrm>
            <a:off x="3724521" y="1191376"/>
            <a:ext cx="1321088" cy="291788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Edit Color</a:t>
            </a:r>
            <a:endParaRPr lang="en-US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571645" y="685796"/>
            <a:ext cx="488248" cy="4882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dist="88900" dir="2700000" algn="t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4135324" y="685796"/>
            <a:ext cx="488248" cy="4882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dist="88900" dir="2700000" algn="t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6944575" y="685796"/>
            <a:ext cx="488248" cy="4882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dist="88900" dir="2700000" algn="t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15417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 click on the object or shape that you want to change the color of.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Format Shape in the dialog box.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“Fill” in the Format Shape box then “Solid” or “Gradient” depending on the appearance of the object. Change colour as shown in the picture.</a:t>
            </a:r>
          </a:p>
        </p:txBody>
      </p:sp>
    </p:spTree>
    <p:extLst>
      <p:ext uri="{BB962C8B-B14F-4D97-AF65-F5344CB8AC3E}">
        <p14:creationId xmlns:p14="http://schemas.microsoft.com/office/powerpoint/2010/main" val="3357187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-18736" y="-4159"/>
            <a:ext cx="9162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Select from Thousands of editable maps in all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ountries and continents of The World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These maps are available at the Maps section on www.slideteam.net</a:t>
            </a:r>
            <a:endParaRPr lang="en-US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18" name="Group 417"/>
          <p:cNvGrpSpPr/>
          <p:nvPr/>
        </p:nvGrpSpPr>
        <p:grpSpPr>
          <a:xfrm>
            <a:off x="451259" y="2173303"/>
            <a:ext cx="8241483" cy="3390010"/>
            <a:chOff x="451259" y="2173303"/>
            <a:chExt cx="8241483" cy="3390010"/>
          </a:xfrm>
        </p:grpSpPr>
        <p:grpSp>
          <p:nvGrpSpPr>
            <p:cNvPr id="2" name="Group 1"/>
            <p:cNvGrpSpPr/>
            <p:nvPr/>
          </p:nvGrpSpPr>
          <p:grpSpPr>
            <a:xfrm>
              <a:off x="451259" y="2173303"/>
              <a:ext cx="8241483" cy="1393784"/>
              <a:chOff x="445317" y="2791495"/>
              <a:chExt cx="8241483" cy="1393784"/>
            </a:xfrm>
          </p:grpSpPr>
          <p:grpSp>
            <p:nvGrpSpPr>
              <p:cNvPr id="3" name="Group 2"/>
              <p:cNvGrpSpPr/>
              <p:nvPr/>
            </p:nvGrpSpPr>
            <p:grpSpPr>
              <a:xfrm>
                <a:off x="445317" y="2822141"/>
                <a:ext cx="757384" cy="1332492"/>
                <a:chOff x="2945409" y="702070"/>
                <a:chExt cx="2901818" cy="5105266"/>
              </a:xfrm>
              <a:solidFill>
                <a:schemeClr val="bg1">
                  <a:lumMod val="95000"/>
                </a:schemeClr>
              </a:solidFill>
            </p:grpSpPr>
            <p:sp>
              <p:nvSpPr>
                <p:cNvPr id="4" name="Freeform 3"/>
                <p:cNvSpPr>
                  <a:spLocks/>
                </p:cNvSpPr>
                <p:nvPr/>
              </p:nvSpPr>
              <p:spPr bwMode="auto">
                <a:xfrm>
                  <a:off x="4307009" y="4863001"/>
                  <a:ext cx="384053" cy="549764"/>
                </a:xfrm>
                <a:custGeom>
                  <a:avLst/>
                  <a:gdLst>
                    <a:gd name="connsiteX0" fmla="*/ 239113 w 384053"/>
                    <a:gd name="connsiteY0" fmla="*/ 0 h 549764"/>
                    <a:gd name="connsiteX1" fmla="*/ 261136 w 384053"/>
                    <a:gd name="connsiteY1" fmla="*/ 11675 h 549764"/>
                    <a:gd name="connsiteX2" fmla="*/ 291919 w 384053"/>
                    <a:gd name="connsiteY2" fmla="*/ 68915 h 549764"/>
                    <a:gd name="connsiteX3" fmla="*/ 348300 w 384053"/>
                    <a:gd name="connsiteY3" fmla="*/ 80260 h 549764"/>
                    <a:gd name="connsiteX4" fmla="*/ 332317 w 384053"/>
                    <a:gd name="connsiteY4" fmla="*/ 165334 h 549764"/>
                    <a:gd name="connsiteX5" fmla="*/ 346999 w 384053"/>
                    <a:gd name="connsiteY5" fmla="*/ 174098 h 549764"/>
                    <a:gd name="connsiteX6" fmla="*/ 345483 w 384053"/>
                    <a:gd name="connsiteY6" fmla="*/ 198253 h 549764"/>
                    <a:gd name="connsiteX7" fmla="*/ 379155 w 384053"/>
                    <a:gd name="connsiteY7" fmla="*/ 224691 h 549764"/>
                    <a:gd name="connsiteX8" fmla="*/ 383242 w 384053"/>
                    <a:gd name="connsiteY8" fmla="*/ 232849 h 549764"/>
                    <a:gd name="connsiteX9" fmla="*/ 384053 w 384053"/>
                    <a:gd name="connsiteY9" fmla="*/ 244772 h 549764"/>
                    <a:gd name="connsiteX10" fmla="*/ 382528 w 384053"/>
                    <a:gd name="connsiteY10" fmla="*/ 253612 h 549764"/>
                    <a:gd name="connsiteX11" fmla="*/ 379930 w 384053"/>
                    <a:gd name="connsiteY11" fmla="*/ 253287 h 549764"/>
                    <a:gd name="connsiteX12" fmla="*/ 368218 w 384053"/>
                    <a:gd name="connsiteY12" fmla="*/ 263536 h 549764"/>
                    <a:gd name="connsiteX13" fmla="*/ 355041 w 384053"/>
                    <a:gd name="connsiteY13" fmla="*/ 297210 h 549764"/>
                    <a:gd name="connsiteX14" fmla="*/ 321367 w 384053"/>
                    <a:gd name="connsiteY14" fmla="*/ 322831 h 549764"/>
                    <a:gd name="connsiteX15" fmla="*/ 288425 w 384053"/>
                    <a:gd name="connsiteY15" fmla="*/ 321367 h 549764"/>
                    <a:gd name="connsiteX16" fmla="*/ 285497 w 384053"/>
                    <a:gd name="connsiteY16" fmla="*/ 336008 h 549764"/>
                    <a:gd name="connsiteX17" fmla="*/ 307458 w 384053"/>
                    <a:gd name="connsiteY17" fmla="*/ 393107 h 549764"/>
                    <a:gd name="connsiteX18" fmla="*/ 281105 w 384053"/>
                    <a:gd name="connsiteY18" fmla="*/ 396036 h 549764"/>
                    <a:gd name="connsiteX19" fmla="*/ 276712 w 384053"/>
                    <a:gd name="connsiteY19" fmla="*/ 401892 h 549764"/>
                    <a:gd name="connsiteX20" fmla="*/ 297209 w 384053"/>
                    <a:gd name="connsiteY20" fmla="*/ 414337 h 549764"/>
                    <a:gd name="connsiteX21" fmla="*/ 282569 w 384053"/>
                    <a:gd name="connsiteY21" fmla="*/ 437762 h 549764"/>
                    <a:gd name="connsiteX22" fmla="*/ 282569 w 384053"/>
                    <a:gd name="connsiteY22" fmla="*/ 461187 h 549764"/>
                    <a:gd name="connsiteX23" fmla="*/ 305994 w 384053"/>
                    <a:gd name="connsiteY23" fmla="*/ 469972 h 549764"/>
                    <a:gd name="connsiteX24" fmla="*/ 313314 w 384053"/>
                    <a:gd name="connsiteY24" fmla="*/ 503646 h 549764"/>
                    <a:gd name="connsiteX25" fmla="*/ 320975 w 384053"/>
                    <a:gd name="connsiteY25" fmla="*/ 508289 h 549764"/>
                    <a:gd name="connsiteX26" fmla="*/ 318542 w 384053"/>
                    <a:gd name="connsiteY26" fmla="*/ 522398 h 549764"/>
                    <a:gd name="connsiteX27" fmla="*/ 315671 w 384053"/>
                    <a:gd name="connsiteY27" fmla="*/ 520482 h 549764"/>
                    <a:gd name="connsiteX28" fmla="*/ 315671 w 384053"/>
                    <a:gd name="connsiteY28" fmla="*/ 538051 h 549764"/>
                    <a:gd name="connsiteX29" fmla="*/ 279125 w 384053"/>
                    <a:gd name="connsiteY29" fmla="*/ 549764 h 549764"/>
                    <a:gd name="connsiteX30" fmla="*/ 264507 w 384053"/>
                    <a:gd name="connsiteY30" fmla="*/ 535123 h 549764"/>
                    <a:gd name="connsiteX31" fmla="*/ 223575 w 384053"/>
                    <a:gd name="connsiteY31" fmla="*/ 533659 h 549764"/>
                    <a:gd name="connsiteX32" fmla="*/ 223575 w 384053"/>
                    <a:gd name="connsiteY32" fmla="*/ 523410 h 549764"/>
                    <a:gd name="connsiteX33" fmla="*/ 214804 w 384053"/>
                    <a:gd name="connsiteY33" fmla="*/ 530731 h 549764"/>
                    <a:gd name="connsiteX34" fmla="*/ 146828 w 384053"/>
                    <a:gd name="connsiteY34" fmla="*/ 545371 h 549764"/>
                    <a:gd name="connsiteX35" fmla="*/ 126362 w 384053"/>
                    <a:gd name="connsiteY35" fmla="*/ 526338 h 549764"/>
                    <a:gd name="connsiteX36" fmla="*/ 124900 w 384053"/>
                    <a:gd name="connsiteY36" fmla="*/ 490468 h 549764"/>
                    <a:gd name="connsiteX37" fmla="*/ 121976 w 384053"/>
                    <a:gd name="connsiteY37" fmla="*/ 486076 h 549764"/>
                    <a:gd name="connsiteX38" fmla="*/ 92567 w 384053"/>
                    <a:gd name="connsiteY38" fmla="*/ 513375 h 549764"/>
                    <a:gd name="connsiteX39" fmla="*/ 80300 w 384053"/>
                    <a:gd name="connsiteY39" fmla="*/ 492598 h 549764"/>
                    <a:gd name="connsiteX40" fmla="*/ 67501 w 384053"/>
                    <a:gd name="connsiteY40" fmla="*/ 457476 h 549764"/>
                    <a:gd name="connsiteX41" fmla="*/ 51341 w 384053"/>
                    <a:gd name="connsiteY41" fmla="*/ 461761 h 549764"/>
                    <a:gd name="connsiteX42" fmla="*/ 41080 w 384053"/>
                    <a:gd name="connsiteY42" fmla="*/ 448560 h 549764"/>
                    <a:gd name="connsiteX43" fmla="*/ 55738 w 384053"/>
                    <a:gd name="connsiteY43" fmla="*/ 436934 h 549764"/>
                    <a:gd name="connsiteX44" fmla="*/ 26421 w 384053"/>
                    <a:gd name="connsiteY44" fmla="*/ 398118 h 549764"/>
                    <a:gd name="connsiteX45" fmla="*/ 35216 w 384053"/>
                    <a:gd name="connsiteY45" fmla="*/ 358464 h 549764"/>
                    <a:gd name="connsiteX46" fmla="*/ 85091 w 384053"/>
                    <a:gd name="connsiteY46" fmla="*/ 329154 h 549764"/>
                    <a:gd name="connsiteX47" fmla="*/ 79228 w 384053"/>
                    <a:gd name="connsiteY47" fmla="*/ 258023 h 549764"/>
                    <a:gd name="connsiteX48" fmla="*/ 54308 w 384053"/>
                    <a:gd name="connsiteY48" fmla="*/ 241866 h 549764"/>
                    <a:gd name="connsiteX49" fmla="*/ 42546 w 384053"/>
                    <a:gd name="connsiteY49" fmla="*/ 244821 h 549764"/>
                    <a:gd name="connsiteX50" fmla="*/ 42546 w 384053"/>
                    <a:gd name="connsiteY50" fmla="*/ 233097 h 549764"/>
                    <a:gd name="connsiteX51" fmla="*/ 0 w 384053"/>
                    <a:gd name="connsiteY51" fmla="*/ 214034 h 549764"/>
                    <a:gd name="connsiteX52" fmla="*/ 0 w 384053"/>
                    <a:gd name="connsiteY52" fmla="*/ 148863 h 549764"/>
                    <a:gd name="connsiteX53" fmla="*/ 10261 w 384053"/>
                    <a:gd name="connsiteY53" fmla="*/ 154676 h 549764"/>
                    <a:gd name="connsiteX54" fmla="*/ 10261 w 384053"/>
                    <a:gd name="connsiteY54" fmla="*/ 148863 h 549764"/>
                    <a:gd name="connsiteX55" fmla="*/ 132749 w 384053"/>
                    <a:gd name="connsiteY55" fmla="*/ 139996 h 549764"/>
                    <a:gd name="connsiteX56" fmla="*/ 160636 w 384053"/>
                    <a:gd name="connsiteY56" fmla="*/ 52807 h 549764"/>
                    <a:gd name="connsiteX57" fmla="*/ 192885 w 384053"/>
                    <a:gd name="connsiteY57" fmla="*/ 35122 h 549764"/>
                    <a:gd name="connsiteX58" fmla="*/ 209760 w 384053"/>
                    <a:gd name="connsiteY58" fmla="*/ 46945 h 5497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</a:cxnLst>
                  <a:rect l="l" t="t" r="r" b="b"/>
                  <a:pathLst>
                    <a:path w="384053" h="549764">
                      <a:moveTo>
                        <a:pt x="239113" y="0"/>
                      </a:moveTo>
                      <a:lnTo>
                        <a:pt x="261136" y="11675"/>
                      </a:lnTo>
                      <a:lnTo>
                        <a:pt x="291919" y="68915"/>
                      </a:lnTo>
                      <a:lnTo>
                        <a:pt x="348300" y="80260"/>
                      </a:lnTo>
                      <a:lnTo>
                        <a:pt x="332317" y="165334"/>
                      </a:lnTo>
                      <a:lnTo>
                        <a:pt x="346999" y="174098"/>
                      </a:lnTo>
                      <a:cubicBezTo>
                        <a:pt x="346520" y="182125"/>
                        <a:pt x="345962" y="190226"/>
                        <a:pt x="345483" y="198253"/>
                      </a:cubicBezTo>
                      <a:lnTo>
                        <a:pt x="379155" y="224691"/>
                      </a:lnTo>
                      <a:lnTo>
                        <a:pt x="383242" y="232849"/>
                      </a:lnTo>
                      <a:lnTo>
                        <a:pt x="384053" y="244772"/>
                      </a:lnTo>
                      <a:lnTo>
                        <a:pt x="382528" y="253612"/>
                      </a:lnTo>
                      <a:lnTo>
                        <a:pt x="379930" y="253287"/>
                      </a:lnTo>
                      <a:lnTo>
                        <a:pt x="368218" y="263536"/>
                      </a:lnTo>
                      <a:lnTo>
                        <a:pt x="355041" y="297210"/>
                      </a:lnTo>
                      <a:lnTo>
                        <a:pt x="321367" y="322831"/>
                      </a:lnTo>
                      <a:lnTo>
                        <a:pt x="288425" y="321367"/>
                      </a:lnTo>
                      <a:lnTo>
                        <a:pt x="285497" y="336008"/>
                      </a:lnTo>
                      <a:lnTo>
                        <a:pt x="307458" y="393107"/>
                      </a:lnTo>
                      <a:lnTo>
                        <a:pt x="281105" y="396036"/>
                      </a:lnTo>
                      <a:lnTo>
                        <a:pt x="276712" y="401892"/>
                      </a:lnTo>
                      <a:lnTo>
                        <a:pt x="297209" y="414337"/>
                      </a:lnTo>
                      <a:lnTo>
                        <a:pt x="282569" y="437762"/>
                      </a:lnTo>
                      <a:lnTo>
                        <a:pt x="282569" y="461187"/>
                      </a:lnTo>
                      <a:lnTo>
                        <a:pt x="305994" y="469972"/>
                      </a:lnTo>
                      <a:lnTo>
                        <a:pt x="313314" y="503646"/>
                      </a:lnTo>
                      <a:lnTo>
                        <a:pt x="320975" y="508289"/>
                      </a:lnTo>
                      <a:lnTo>
                        <a:pt x="318542" y="522398"/>
                      </a:lnTo>
                      <a:lnTo>
                        <a:pt x="315671" y="520482"/>
                      </a:lnTo>
                      <a:lnTo>
                        <a:pt x="315671" y="538051"/>
                      </a:lnTo>
                      <a:lnTo>
                        <a:pt x="279125" y="549764"/>
                      </a:lnTo>
                      <a:lnTo>
                        <a:pt x="264507" y="535123"/>
                      </a:lnTo>
                      <a:lnTo>
                        <a:pt x="223575" y="533659"/>
                      </a:lnTo>
                      <a:lnTo>
                        <a:pt x="223575" y="523410"/>
                      </a:lnTo>
                      <a:lnTo>
                        <a:pt x="214804" y="530731"/>
                      </a:lnTo>
                      <a:lnTo>
                        <a:pt x="146828" y="545371"/>
                      </a:lnTo>
                      <a:lnTo>
                        <a:pt x="126362" y="526338"/>
                      </a:lnTo>
                      <a:lnTo>
                        <a:pt x="124900" y="490468"/>
                      </a:lnTo>
                      <a:lnTo>
                        <a:pt x="121976" y="486076"/>
                      </a:lnTo>
                      <a:lnTo>
                        <a:pt x="92567" y="513375"/>
                      </a:lnTo>
                      <a:lnTo>
                        <a:pt x="80300" y="492598"/>
                      </a:lnTo>
                      <a:lnTo>
                        <a:pt x="67501" y="457476"/>
                      </a:lnTo>
                      <a:lnTo>
                        <a:pt x="51341" y="461761"/>
                      </a:lnTo>
                      <a:lnTo>
                        <a:pt x="41080" y="448560"/>
                      </a:lnTo>
                      <a:lnTo>
                        <a:pt x="55738" y="436934"/>
                      </a:lnTo>
                      <a:lnTo>
                        <a:pt x="26421" y="398118"/>
                      </a:lnTo>
                      <a:lnTo>
                        <a:pt x="35216" y="358464"/>
                      </a:lnTo>
                      <a:lnTo>
                        <a:pt x="85091" y="329154"/>
                      </a:lnTo>
                      <a:cubicBezTo>
                        <a:pt x="83125" y="305460"/>
                        <a:pt x="81194" y="281766"/>
                        <a:pt x="79228" y="258023"/>
                      </a:cubicBezTo>
                      <a:lnTo>
                        <a:pt x="54308" y="241866"/>
                      </a:lnTo>
                      <a:lnTo>
                        <a:pt x="42546" y="244821"/>
                      </a:lnTo>
                      <a:lnTo>
                        <a:pt x="42546" y="233097"/>
                      </a:lnTo>
                      <a:lnTo>
                        <a:pt x="0" y="214034"/>
                      </a:lnTo>
                      <a:lnTo>
                        <a:pt x="0" y="148863"/>
                      </a:lnTo>
                      <a:lnTo>
                        <a:pt x="10261" y="154676"/>
                      </a:lnTo>
                      <a:lnTo>
                        <a:pt x="10261" y="148863"/>
                      </a:lnTo>
                      <a:lnTo>
                        <a:pt x="132749" y="139996"/>
                      </a:lnTo>
                      <a:lnTo>
                        <a:pt x="160636" y="52807"/>
                      </a:lnTo>
                      <a:lnTo>
                        <a:pt x="192885" y="35122"/>
                      </a:lnTo>
                      <a:lnTo>
                        <a:pt x="209760" y="46945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" name="Freeform 4"/>
                <p:cNvSpPr>
                  <a:spLocks/>
                </p:cNvSpPr>
                <p:nvPr/>
              </p:nvSpPr>
              <p:spPr bwMode="auto">
                <a:xfrm>
                  <a:off x="4574938" y="3747368"/>
                  <a:ext cx="714839" cy="919678"/>
                </a:xfrm>
                <a:custGeom>
                  <a:avLst/>
                  <a:gdLst>
                    <a:gd name="connsiteX0" fmla="*/ 196182 w 714839"/>
                    <a:gd name="connsiteY0" fmla="*/ 0 h 919678"/>
                    <a:gd name="connsiteX1" fmla="*/ 343268 w 714839"/>
                    <a:gd name="connsiteY1" fmla="*/ 27778 h 919678"/>
                    <a:gd name="connsiteX2" fmla="*/ 499993 w 714839"/>
                    <a:gd name="connsiteY2" fmla="*/ 155935 h 919678"/>
                    <a:gd name="connsiteX3" fmla="*/ 529722 w 714839"/>
                    <a:gd name="connsiteY3" fmla="*/ 116230 h 919678"/>
                    <a:gd name="connsiteX4" fmla="*/ 560681 w 714839"/>
                    <a:gd name="connsiteY4" fmla="*/ 150070 h 919678"/>
                    <a:gd name="connsiteX5" fmla="*/ 588444 w 714839"/>
                    <a:gd name="connsiteY5" fmla="*/ 150070 h 919678"/>
                    <a:gd name="connsiteX6" fmla="*/ 594289 w 714839"/>
                    <a:gd name="connsiteY6" fmla="*/ 198385 h 919678"/>
                    <a:gd name="connsiteX7" fmla="*/ 608901 w 714839"/>
                    <a:gd name="connsiteY7" fmla="*/ 214490 h 919678"/>
                    <a:gd name="connsiteX8" fmla="*/ 597211 w 714839"/>
                    <a:gd name="connsiteY8" fmla="*/ 237183 h 919678"/>
                    <a:gd name="connsiteX9" fmla="*/ 605978 w 714839"/>
                    <a:gd name="connsiteY9" fmla="*/ 291354 h 919678"/>
                    <a:gd name="connsiteX10" fmla="*/ 634472 w 714839"/>
                    <a:gd name="connsiteY10" fmla="*/ 303067 h 919678"/>
                    <a:gd name="connsiteX11" fmla="*/ 634472 w 714839"/>
                    <a:gd name="connsiteY11" fmla="*/ 341865 h 919678"/>
                    <a:gd name="connsiteX12" fmla="*/ 609631 w 714839"/>
                    <a:gd name="connsiteY12" fmla="*/ 379931 h 919678"/>
                    <a:gd name="connsiteX13" fmla="*/ 625705 w 714839"/>
                    <a:gd name="connsiteY13" fmla="*/ 394572 h 919678"/>
                    <a:gd name="connsiteX14" fmla="*/ 660774 w 714839"/>
                    <a:gd name="connsiteY14" fmla="*/ 474365 h 919678"/>
                    <a:gd name="connsiteX15" fmla="*/ 714839 w 714839"/>
                    <a:gd name="connsiteY15" fmla="*/ 499254 h 919678"/>
                    <a:gd name="connsiteX16" fmla="*/ 689998 w 714839"/>
                    <a:gd name="connsiteY16" fmla="*/ 527072 h 919678"/>
                    <a:gd name="connsiteX17" fmla="*/ 711916 w 714839"/>
                    <a:gd name="connsiteY17" fmla="*/ 562942 h 919678"/>
                    <a:gd name="connsiteX18" fmla="*/ 678308 w 714839"/>
                    <a:gd name="connsiteY18" fmla="*/ 611257 h 919678"/>
                    <a:gd name="connsiteX19" fmla="*/ 638856 w 714839"/>
                    <a:gd name="connsiteY19" fmla="*/ 593688 h 919678"/>
                    <a:gd name="connsiteX20" fmla="*/ 628627 w 714839"/>
                    <a:gd name="connsiteY20" fmla="*/ 614185 h 919678"/>
                    <a:gd name="connsiteX21" fmla="*/ 615476 w 714839"/>
                    <a:gd name="connsiteY21" fmla="*/ 615649 h 919678"/>
                    <a:gd name="connsiteX22" fmla="*/ 635933 w 714839"/>
                    <a:gd name="connsiteY22" fmla="*/ 670553 h 919678"/>
                    <a:gd name="connsiteX23" fmla="*/ 639966 w 714839"/>
                    <a:gd name="connsiteY23" fmla="*/ 671707 h 919678"/>
                    <a:gd name="connsiteX24" fmla="*/ 634104 w 714839"/>
                    <a:gd name="connsiteY24" fmla="*/ 684525 h 919678"/>
                    <a:gd name="connsiteX25" fmla="*/ 634159 w 714839"/>
                    <a:gd name="connsiteY25" fmla="*/ 685559 h 919678"/>
                    <a:gd name="connsiteX26" fmla="*/ 632689 w 714839"/>
                    <a:gd name="connsiteY26" fmla="*/ 685191 h 919678"/>
                    <a:gd name="connsiteX27" fmla="*/ 576374 w 714839"/>
                    <a:gd name="connsiteY27" fmla="*/ 724761 h 919678"/>
                    <a:gd name="connsiteX28" fmla="*/ 563209 w 714839"/>
                    <a:gd name="connsiteY28" fmla="*/ 727692 h 919678"/>
                    <a:gd name="connsiteX29" fmla="*/ 560284 w 714839"/>
                    <a:gd name="connsiteY29" fmla="*/ 772391 h 919678"/>
                    <a:gd name="connsiteX30" fmla="*/ 538342 w 714839"/>
                    <a:gd name="connsiteY30" fmla="*/ 769460 h 919678"/>
                    <a:gd name="connsiteX31" fmla="*/ 528103 w 714839"/>
                    <a:gd name="connsiteY31" fmla="*/ 782650 h 919678"/>
                    <a:gd name="connsiteX32" fmla="*/ 535417 w 714839"/>
                    <a:gd name="connsiteY32" fmla="*/ 787046 h 919678"/>
                    <a:gd name="connsiteX33" fmla="*/ 535417 w 714839"/>
                    <a:gd name="connsiteY33" fmla="*/ 811961 h 919678"/>
                    <a:gd name="connsiteX34" fmla="*/ 557358 w 714839"/>
                    <a:gd name="connsiteY34" fmla="*/ 816357 h 919678"/>
                    <a:gd name="connsiteX35" fmla="*/ 564672 w 714839"/>
                    <a:gd name="connsiteY35" fmla="*/ 836875 h 919678"/>
                    <a:gd name="connsiteX36" fmla="*/ 586613 w 714839"/>
                    <a:gd name="connsiteY36" fmla="*/ 831013 h 919678"/>
                    <a:gd name="connsiteX37" fmla="*/ 632689 w 714839"/>
                    <a:gd name="connsiteY37" fmla="*/ 884505 h 919678"/>
                    <a:gd name="connsiteX38" fmla="*/ 610748 w 714839"/>
                    <a:gd name="connsiteY38" fmla="*/ 919678 h 919678"/>
                    <a:gd name="connsiteX39" fmla="*/ 538342 w 714839"/>
                    <a:gd name="connsiteY39" fmla="*/ 891833 h 919678"/>
                    <a:gd name="connsiteX40" fmla="*/ 483489 w 714839"/>
                    <a:gd name="connsiteY40" fmla="*/ 891833 h 919678"/>
                    <a:gd name="connsiteX41" fmla="*/ 458623 w 714839"/>
                    <a:gd name="connsiteY41" fmla="*/ 870582 h 919678"/>
                    <a:gd name="connsiteX42" fmla="*/ 420591 w 714839"/>
                    <a:gd name="connsiteY42" fmla="*/ 871315 h 919678"/>
                    <a:gd name="connsiteX43" fmla="*/ 392799 w 714839"/>
                    <a:gd name="connsiteY43" fmla="*/ 825151 h 919678"/>
                    <a:gd name="connsiteX44" fmla="*/ 313080 w 714839"/>
                    <a:gd name="connsiteY44" fmla="*/ 762132 h 919678"/>
                    <a:gd name="connsiteX45" fmla="*/ 279437 w 714839"/>
                    <a:gd name="connsiteY45" fmla="*/ 789978 h 919678"/>
                    <a:gd name="connsiteX46" fmla="*/ 261152 w 714839"/>
                    <a:gd name="connsiteY46" fmla="*/ 762132 h 919678"/>
                    <a:gd name="connsiteX47" fmla="*/ 233360 w 714839"/>
                    <a:gd name="connsiteY47" fmla="*/ 772391 h 919678"/>
                    <a:gd name="connsiteX48" fmla="*/ 218733 w 714839"/>
                    <a:gd name="connsiteY48" fmla="*/ 784115 h 919678"/>
                    <a:gd name="connsiteX49" fmla="*/ 195329 w 714839"/>
                    <a:gd name="connsiteY49" fmla="*/ 775322 h 919678"/>
                    <a:gd name="connsiteX50" fmla="*/ 173388 w 714839"/>
                    <a:gd name="connsiteY50" fmla="*/ 787046 h 919678"/>
                    <a:gd name="connsiteX51" fmla="*/ 166074 w 714839"/>
                    <a:gd name="connsiteY51" fmla="*/ 791443 h 919678"/>
                    <a:gd name="connsiteX52" fmla="*/ 186094 w 714839"/>
                    <a:gd name="connsiteY52" fmla="*/ 821531 h 919678"/>
                    <a:gd name="connsiteX53" fmla="*/ 162634 w 714839"/>
                    <a:gd name="connsiteY53" fmla="*/ 814914 h 919678"/>
                    <a:gd name="connsiteX54" fmla="*/ 145676 w 714839"/>
                    <a:gd name="connsiteY54" fmla="*/ 788498 h 919678"/>
                    <a:gd name="connsiteX55" fmla="*/ 158853 w 714839"/>
                    <a:gd name="connsiteY55" fmla="*/ 778235 h 919678"/>
                    <a:gd name="connsiteX56" fmla="*/ 154461 w 714839"/>
                    <a:gd name="connsiteY56" fmla="*/ 772371 h 919678"/>
                    <a:gd name="connsiteX57" fmla="*/ 138356 w 714839"/>
                    <a:gd name="connsiteY57" fmla="*/ 770905 h 919678"/>
                    <a:gd name="connsiteX58" fmla="*/ 100289 w 714839"/>
                    <a:gd name="connsiteY58" fmla="*/ 754044 h 919678"/>
                    <a:gd name="connsiteX59" fmla="*/ 100289 w 714839"/>
                    <a:gd name="connsiteY59" fmla="*/ 726188 h 919678"/>
                    <a:gd name="connsiteX60" fmla="*/ 131035 w 714839"/>
                    <a:gd name="connsiteY60" fmla="*/ 702730 h 919678"/>
                    <a:gd name="connsiteX61" fmla="*/ 122251 w 714839"/>
                    <a:gd name="connsiteY61" fmla="*/ 654348 h 919678"/>
                    <a:gd name="connsiteX62" fmla="*/ 95897 w 714839"/>
                    <a:gd name="connsiteY62" fmla="*/ 621360 h 919678"/>
                    <a:gd name="connsiteX63" fmla="*/ 75400 w 714839"/>
                    <a:gd name="connsiteY63" fmla="*/ 622826 h 919678"/>
                    <a:gd name="connsiteX64" fmla="*/ 0 w 714839"/>
                    <a:gd name="connsiteY64" fmla="*/ 517998 h 919678"/>
                    <a:gd name="connsiteX65" fmla="*/ 51975 w 714839"/>
                    <a:gd name="connsiteY65" fmla="*/ 519464 h 919678"/>
                    <a:gd name="connsiteX66" fmla="*/ 60759 w 714839"/>
                    <a:gd name="connsiteY66" fmla="*/ 507735 h 919678"/>
                    <a:gd name="connsiteX67" fmla="*/ 48314 w 714839"/>
                    <a:gd name="connsiteY67" fmla="*/ 494540 h 919678"/>
                    <a:gd name="connsiteX68" fmla="*/ 71008 w 714839"/>
                    <a:gd name="connsiteY68" fmla="*/ 478412 h 919678"/>
                    <a:gd name="connsiteX69" fmla="*/ 32209 w 714839"/>
                    <a:gd name="connsiteY69" fmla="*/ 429297 h 919678"/>
                    <a:gd name="connsiteX70" fmla="*/ 33674 w 714839"/>
                    <a:gd name="connsiteY70" fmla="*/ 350126 h 919678"/>
                    <a:gd name="connsiteX71" fmla="*/ 11712 w 714839"/>
                    <a:gd name="connsiteY71" fmla="*/ 321537 h 919678"/>
                    <a:gd name="connsiteX72" fmla="*/ 16235 w 714839"/>
                    <a:gd name="connsiteY72" fmla="*/ 302287 h 919678"/>
                    <a:gd name="connsiteX73" fmla="*/ 33696 w 714839"/>
                    <a:gd name="connsiteY73" fmla="*/ 294283 h 919678"/>
                    <a:gd name="connsiteX74" fmla="*/ 59282 w 714839"/>
                    <a:gd name="connsiteY74" fmla="*/ 222583 h 919678"/>
                    <a:gd name="connsiteX75" fmla="*/ 79714 w 714839"/>
                    <a:gd name="connsiteY75" fmla="*/ 214466 h 919678"/>
                    <a:gd name="connsiteX76" fmla="*/ 66618 w 714839"/>
                    <a:gd name="connsiteY76" fmla="*/ 83424 h 919678"/>
                    <a:gd name="connsiteX77" fmla="*/ 132461 w 714839"/>
                    <a:gd name="connsiteY77" fmla="*/ 19030 h 9196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</a:cxnLst>
                  <a:rect l="l" t="t" r="r" b="b"/>
                  <a:pathLst>
                    <a:path w="714839" h="919678">
                      <a:moveTo>
                        <a:pt x="196182" y="0"/>
                      </a:moveTo>
                      <a:lnTo>
                        <a:pt x="343268" y="27778"/>
                      </a:lnTo>
                      <a:lnTo>
                        <a:pt x="499993" y="155935"/>
                      </a:lnTo>
                      <a:lnTo>
                        <a:pt x="529722" y="116230"/>
                      </a:lnTo>
                      <a:lnTo>
                        <a:pt x="560681" y="150070"/>
                      </a:lnTo>
                      <a:lnTo>
                        <a:pt x="588444" y="150070"/>
                      </a:lnTo>
                      <a:lnTo>
                        <a:pt x="594289" y="198385"/>
                      </a:lnTo>
                      <a:lnTo>
                        <a:pt x="608901" y="214490"/>
                      </a:lnTo>
                      <a:lnTo>
                        <a:pt x="597211" y="237183"/>
                      </a:lnTo>
                      <a:lnTo>
                        <a:pt x="605978" y="291354"/>
                      </a:lnTo>
                      <a:lnTo>
                        <a:pt x="634472" y="303067"/>
                      </a:lnTo>
                      <a:lnTo>
                        <a:pt x="634472" y="341865"/>
                      </a:lnTo>
                      <a:lnTo>
                        <a:pt x="609631" y="379931"/>
                      </a:lnTo>
                      <a:lnTo>
                        <a:pt x="625705" y="394572"/>
                      </a:lnTo>
                      <a:lnTo>
                        <a:pt x="660774" y="474365"/>
                      </a:lnTo>
                      <a:lnTo>
                        <a:pt x="714839" y="499254"/>
                      </a:lnTo>
                      <a:lnTo>
                        <a:pt x="689998" y="527072"/>
                      </a:lnTo>
                      <a:lnTo>
                        <a:pt x="711916" y="562942"/>
                      </a:lnTo>
                      <a:lnTo>
                        <a:pt x="678308" y="611257"/>
                      </a:lnTo>
                      <a:lnTo>
                        <a:pt x="638856" y="593688"/>
                      </a:lnTo>
                      <a:lnTo>
                        <a:pt x="628627" y="614185"/>
                      </a:lnTo>
                      <a:lnTo>
                        <a:pt x="615476" y="615649"/>
                      </a:lnTo>
                      <a:lnTo>
                        <a:pt x="635933" y="670553"/>
                      </a:lnTo>
                      <a:lnTo>
                        <a:pt x="639966" y="671707"/>
                      </a:lnTo>
                      <a:lnTo>
                        <a:pt x="634104" y="684525"/>
                      </a:lnTo>
                      <a:lnTo>
                        <a:pt x="634159" y="685559"/>
                      </a:lnTo>
                      <a:lnTo>
                        <a:pt x="632689" y="685191"/>
                      </a:lnTo>
                      <a:lnTo>
                        <a:pt x="576374" y="724761"/>
                      </a:lnTo>
                      <a:lnTo>
                        <a:pt x="563209" y="727692"/>
                      </a:lnTo>
                      <a:lnTo>
                        <a:pt x="560284" y="772391"/>
                      </a:lnTo>
                      <a:lnTo>
                        <a:pt x="538342" y="769460"/>
                      </a:lnTo>
                      <a:lnTo>
                        <a:pt x="528103" y="782650"/>
                      </a:lnTo>
                      <a:lnTo>
                        <a:pt x="535417" y="787046"/>
                      </a:lnTo>
                      <a:lnTo>
                        <a:pt x="535417" y="811961"/>
                      </a:lnTo>
                      <a:lnTo>
                        <a:pt x="557358" y="816357"/>
                      </a:lnTo>
                      <a:lnTo>
                        <a:pt x="564672" y="836875"/>
                      </a:lnTo>
                      <a:lnTo>
                        <a:pt x="586613" y="831013"/>
                      </a:lnTo>
                      <a:lnTo>
                        <a:pt x="632689" y="884505"/>
                      </a:lnTo>
                      <a:lnTo>
                        <a:pt x="610748" y="919678"/>
                      </a:lnTo>
                      <a:lnTo>
                        <a:pt x="538342" y="891833"/>
                      </a:lnTo>
                      <a:lnTo>
                        <a:pt x="483489" y="891833"/>
                      </a:lnTo>
                      <a:lnTo>
                        <a:pt x="458623" y="870582"/>
                      </a:lnTo>
                      <a:lnTo>
                        <a:pt x="420591" y="871315"/>
                      </a:lnTo>
                      <a:lnTo>
                        <a:pt x="392799" y="825151"/>
                      </a:lnTo>
                      <a:lnTo>
                        <a:pt x="313080" y="762132"/>
                      </a:lnTo>
                      <a:lnTo>
                        <a:pt x="279437" y="789978"/>
                      </a:lnTo>
                      <a:lnTo>
                        <a:pt x="261152" y="762132"/>
                      </a:lnTo>
                      <a:lnTo>
                        <a:pt x="233360" y="772391"/>
                      </a:lnTo>
                      <a:lnTo>
                        <a:pt x="218733" y="784115"/>
                      </a:lnTo>
                      <a:lnTo>
                        <a:pt x="195329" y="775322"/>
                      </a:lnTo>
                      <a:lnTo>
                        <a:pt x="173388" y="787046"/>
                      </a:lnTo>
                      <a:lnTo>
                        <a:pt x="166074" y="791443"/>
                      </a:lnTo>
                      <a:lnTo>
                        <a:pt x="186094" y="821531"/>
                      </a:lnTo>
                      <a:lnTo>
                        <a:pt x="162634" y="814914"/>
                      </a:lnTo>
                      <a:lnTo>
                        <a:pt x="145676" y="788498"/>
                      </a:lnTo>
                      <a:lnTo>
                        <a:pt x="158853" y="778235"/>
                      </a:lnTo>
                      <a:lnTo>
                        <a:pt x="154461" y="772371"/>
                      </a:lnTo>
                      <a:lnTo>
                        <a:pt x="138356" y="770905"/>
                      </a:lnTo>
                      <a:lnTo>
                        <a:pt x="100289" y="754044"/>
                      </a:lnTo>
                      <a:lnTo>
                        <a:pt x="100289" y="726188"/>
                      </a:lnTo>
                      <a:lnTo>
                        <a:pt x="131035" y="702730"/>
                      </a:lnTo>
                      <a:lnTo>
                        <a:pt x="122251" y="654348"/>
                      </a:lnTo>
                      <a:lnTo>
                        <a:pt x="95897" y="621360"/>
                      </a:lnTo>
                      <a:lnTo>
                        <a:pt x="75400" y="622826"/>
                      </a:lnTo>
                      <a:lnTo>
                        <a:pt x="0" y="517998"/>
                      </a:lnTo>
                      <a:lnTo>
                        <a:pt x="51975" y="519464"/>
                      </a:lnTo>
                      <a:lnTo>
                        <a:pt x="60759" y="507735"/>
                      </a:lnTo>
                      <a:lnTo>
                        <a:pt x="48314" y="494540"/>
                      </a:lnTo>
                      <a:lnTo>
                        <a:pt x="71008" y="478412"/>
                      </a:lnTo>
                      <a:lnTo>
                        <a:pt x="32209" y="429297"/>
                      </a:lnTo>
                      <a:lnTo>
                        <a:pt x="33674" y="350126"/>
                      </a:lnTo>
                      <a:lnTo>
                        <a:pt x="11712" y="321537"/>
                      </a:lnTo>
                      <a:lnTo>
                        <a:pt x="16235" y="302287"/>
                      </a:lnTo>
                      <a:lnTo>
                        <a:pt x="33696" y="294283"/>
                      </a:lnTo>
                      <a:lnTo>
                        <a:pt x="59282" y="222583"/>
                      </a:lnTo>
                      <a:lnTo>
                        <a:pt x="79714" y="214466"/>
                      </a:lnTo>
                      <a:cubicBezTo>
                        <a:pt x="75409" y="170816"/>
                        <a:pt x="70983" y="127075"/>
                        <a:pt x="66618" y="83424"/>
                      </a:cubicBezTo>
                      <a:lnTo>
                        <a:pt x="132461" y="19030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" name="Freeform 5"/>
                <p:cNvSpPr>
                  <a:spLocks/>
                </p:cNvSpPr>
                <p:nvPr/>
              </p:nvSpPr>
              <p:spPr bwMode="auto">
                <a:xfrm>
                  <a:off x="4668638" y="2988973"/>
                  <a:ext cx="922374" cy="914319"/>
                </a:xfrm>
                <a:custGeom>
                  <a:avLst/>
                  <a:gdLst>
                    <a:gd name="connsiteX0" fmla="*/ 607383 w 922374"/>
                    <a:gd name="connsiteY0" fmla="*/ 0 h 914319"/>
                    <a:gd name="connsiteX1" fmla="*/ 725078 w 922374"/>
                    <a:gd name="connsiteY1" fmla="*/ 5889 h 914319"/>
                    <a:gd name="connsiteX2" fmla="*/ 700174 w 922374"/>
                    <a:gd name="connsiteY2" fmla="*/ 115012 h 914319"/>
                    <a:gd name="connsiteX3" fmla="*/ 750628 w 922374"/>
                    <a:gd name="connsiteY3" fmla="*/ 139868 h 914319"/>
                    <a:gd name="connsiteX4" fmla="*/ 738914 w 922374"/>
                    <a:gd name="connsiteY4" fmla="*/ 171998 h 914319"/>
                    <a:gd name="connsiteX5" fmla="*/ 750628 w 922374"/>
                    <a:gd name="connsiteY5" fmla="*/ 189579 h 914319"/>
                    <a:gd name="connsiteX6" fmla="*/ 738914 w 922374"/>
                    <a:gd name="connsiteY6" fmla="*/ 204215 h 914319"/>
                    <a:gd name="connsiteX7" fmla="*/ 700174 w 922374"/>
                    <a:gd name="connsiteY7" fmla="*/ 215214 h 914319"/>
                    <a:gd name="connsiteX8" fmla="*/ 725078 w 922374"/>
                    <a:gd name="connsiteY8" fmla="*/ 338973 h 914319"/>
                    <a:gd name="connsiteX9" fmla="*/ 798868 w 922374"/>
                    <a:gd name="connsiteY9" fmla="*/ 366773 h 914319"/>
                    <a:gd name="connsiteX10" fmla="*/ 794441 w 922374"/>
                    <a:gd name="connsiteY10" fmla="*/ 390157 h 914319"/>
                    <a:gd name="connsiteX11" fmla="*/ 816393 w 922374"/>
                    <a:gd name="connsiteY11" fmla="*/ 407824 h 914319"/>
                    <a:gd name="connsiteX12" fmla="*/ 816393 w 922374"/>
                    <a:gd name="connsiteY12" fmla="*/ 443592 h 914319"/>
                    <a:gd name="connsiteX13" fmla="*/ 785678 w 922374"/>
                    <a:gd name="connsiteY13" fmla="*/ 449481 h 914319"/>
                    <a:gd name="connsiteX14" fmla="*/ 814918 w 922374"/>
                    <a:gd name="connsiteY14" fmla="*/ 552715 h 914319"/>
                    <a:gd name="connsiteX15" fmla="*/ 897562 w 922374"/>
                    <a:gd name="connsiteY15" fmla="*/ 614205 h 914319"/>
                    <a:gd name="connsiteX16" fmla="*/ 922374 w 922374"/>
                    <a:gd name="connsiteY16" fmla="*/ 704274 h 914319"/>
                    <a:gd name="connsiteX17" fmla="*/ 860944 w 922374"/>
                    <a:gd name="connsiteY17" fmla="*/ 838166 h 914319"/>
                    <a:gd name="connsiteX18" fmla="*/ 830137 w 922374"/>
                    <a:gd name="connsiteY18" fmla="*/ 881122 h 914319"/>
                    <a:gd name="connsiteX19" fmla="*/ 828690 w 922374"/>
                    <a:gd name="connsiteY19" fmla="*/ 881532 h 914319"/>
                    <a:gd name="connsiteX20" fmla="*/ 825707 w 922374"/>
                    <a:gd name="connsiteY20" fmla="*/ 877718 h 914319"/>
                    <a:gd name="connsiteX21" fmla="*/ 778948 w 922374"/>
                    <a:gd name="connsiteY21" fmla="*/ 879182 h 914319"/>
                    <a:gd name="connsiteX22" fmla="*/ 749724 w 922374"/>
                    <a:gd name="connsiteY22" fmla="*/ 898215 h 914319"/>
                    <a:gd name="connsiteX23" fmla="*/ 718308 w 922374"/>
                    <a:gd name="connsiteY23" fmla="*/ 828671 h 914319"/>
                    <a:gd name="connsiteX24" fmla="*/ 567073 w 922374"/>
                    <a:gd name="connsiteY24" fmla="*/ 856489 h 914319"/>
                    <a:gd name="connsiteX25" fmla="*/ 468441 w 922374"/>
                    <a:gd name="connsiteY25" fmla="*/ 827207 h 914319"/>
                    <a:gd name="connsiteX26" fmla="*/ 434833 w 922374"/>
                    <a:gd name="connsiteY26" fmla="*/ 873326 h 914319"/>
                    <a:gd name="connsiteX27" fmla="*/ 434834 w 922374"/>
                    <a:gd name="connsiteY27" fmla="*/ 873326 h 914319"/>
                    <a:gd name="connsiteX28" fmla="*/ 434833 w 922374"/>
                    <a:gd name="connsiteY28" fmla="*/ 873327 h 914319"/>
                    <a:gd name="connsiteX29" fmla="*/ 436744 w 922374"/>
                    <a:gd name="connsiteY29" fmla="*/ 875416 h 914319"/>
                    <a:gd name="connsiteX30" fmla="*/ 427680 w 922374"/>
                    <a:gd name="connsiteY30" fmla="*/ 887597 h 914319"/>
                    <a:gd name="connsiteX31" fmla="*/ 426597 w 922374"/>
                    <a:gd name="connsiteY31" fmla="*/ 886424 h 914319"/>
                    <a:gd name="connsiteX32" fmla="*/ 425317 w 922374"/>
                    <a:gd name="connsiteY32" fmla="*/ 885038 h 914319"/>
                    <a:gd name="connsiteX33" fmla="*/ 406284 w 922374"/>
                    <a:gd name="connsiteY33" fmla="*/ 914319 h 914319"/>
                    <a:gd name="connsiteX34" fmla="*/ 249627 w 922374"/>
                    <a:gd name="connsiteY34" fmla="*/ 786212 h 914319"/>
                    <a:gd name="connsiteX35" fmla="*/ 249627 w 922374"/>
                    <a:gd name="connsiteY35" fmla="*/ 786212 h 914319"/>
                    <a:gd name="connsiteX36" fmla="*/ 249627 w 922374"/>
                    <a:gd name="connsiteY36" fmla="*/ 786212 h 914319"/>
                    <a:gd name="connsiteX37" fmla="*/ 203002 w 922374"/>
                    <a:gd name="connsiteY37" fmla="*/ 777397 h 914319"/>
                    <a:gd name="connsiteX38" fmla="*/ 111554 w 922374"/>
                    <a:gd name="connsiteY38" fmla="*/ 760108 h 914319"/>
                    <a:gd name="connsiteX39" fmla="*/ 101093 w 922374"/>
                    <a:gd name="connsiteY39" fmla="*/ 733806 h 914319"/>
                    <a:gd name="connsiteX40" fmla="*/ 89932 w 922374"/>
                    <a:gd name="connsiteY40" fmla="*/ 705746 h 914319"/>
                    <a:gd name="connsiteX41" fmla="*/ 81169 w 922374"/>
                    <a:gd name="connsiteY41" fmla="*/ 595151 h 914319"/>
                    <a:gd name="connsiteX42" fmla="*/ 30715 w 922374"/>
                    <a:gd name="connsiteY42" fmla="*/ 587877 h 914319"/>
                    <a:gd name="connsiteX43" fmla="*/ 27764 w 922374"/>
                    <a:gd name="connsiteY43" fmla="*/ 555573 h 914319"/>
                    <a:gd name="connsiteX44" fmla="*/ 0 w 922374"/>
                    <a:gd name="connsiteY44" fmla="*/ 515301 h 914319"/>
                    <a:gd name="connsiteX45" fmla="*/ 51192 w 922374"/>
                    <a:gd name="connsiteY45" fmla="*/ 478754 h 914319"/>
                    <a:gd name="connsiteX46" fmla="*/ 51192 w 922374"/>
                    <a:gd name="connsiteY46" fmla="*/ 453898 h 914319"/>
                    <a:gd name="connsiteX47" fmla="*/ 111792 w 922374"/>
                    <a:gd name="connsiteY47" fmla="*/ 429649 h 914319"/>
                    <a:gd name="connsiteX48" fmla="*/ 124982 w 922374"/>
                    <a:gd name="connsiteY48" fmla="*/ 391629 h 914319"/>
                    <a:gd name="connsiteX49" fmla="*/ 164460 w 922374"/>
                    <a:gd name="connsiteY49" fmla="*/ 359498 h 914319"/>
                    <a:gd name="connsiteX50" fmla="*/ 217773 w 922374"/>
                    <a:gd name="connsiteY50" fmla="*/ 363915 h 914319"/>
                    <a:gd name="connsiteX51" fmla="*/ 220724 w 922374"/>
                    <a:gd name="connsiteY51" fmla="*/ 266484 h 914319"/>
                    <a:gd name="connsiteX52" fmla="*/ 185674 w 922374"/>
                    <a:gd name="connsiteY52" fmla="*/ 251848 h 914319"/>
                    <a:gd name="connsiteX53" fmla="*/ 191485 w 922374"/>
                    <a:gd name="connsiteY53" fmla="*/ 219631 h 914319"/>
                    <a:gd name="connsiteX54" fmla="*/ 277727 w 922374"/>
                    <a:gd name="connsiteY54" fmla="*/ 201271 h 914319"/>
                    <a:gd name="connsiteX55" fmla="*/ 329657 w 922374"/>
                    <a:gd name="connsiteY55" fmla="*/ 221017 h 914319"/>
                    <a:gd name="connsiteX56" fmla="*/ 348658 w 922374"/>
                    <a:gd name="connsiteY56" fmla="*/ 161692 h 914319"/>
                    <a:gd name="connsiteX57" fmla="*/ 482402 w 922374"/>
                    <a:gd name="connsiteY57" fmla="*/ 123672 h 914319"/>
                    <a:gd name="connsiteX58" fmla="*/ 482402 w 922374"/>
                    <a:gd name="connsiteY58" fmla="*/ 65993 h 914319"/>
                    <a:gd name="connsiteX59" fmla="*/ 585431 w 922374"/>
                    <a:gd name="connsiteY59" fmla="*/ 45381 h 914319"/>
                    <a:gd name="connsiteX60" fmla="*/ 607383 w 922374"/>
                    <a:gd name="connsiteY60" fmla="*/ 0 h 9143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</a:cxnLst>
                  <a:rect l="l" t="t" r="r" b="b"/>
                  <a:pathLst>
                    <a:path w="922374" h="914319">
                      <a:moveTo>
                        <a:pt x="607383" y="0"/>
                      </a:moveTo>
                      <a:lnTo>
                        <a:pt x="725078" y="5889"/>
                      </a:lnTo>
                      <a:lnTo>
                        <a:pt x="700174" y="115012"/>
                      </a:lnTo>
                      <a:lnTo>
                        <a:pt x="750628" y="139868"/>
                      </a:lnTo>
                      <a:cubicBezTo>
                        <a:pt x="746754" y="150607"/>
                        <a:pt x="742788" y="161259"/>
                        <a:pt x="738914" y="171998"/>
                      </a:cubicBezTo>
                      <a:cubicBezTo>
                        <a:pt x="742788" y="177974"/>
                        <a:pt x="746754" y="183776"/>
                        <a:pt x="750628" y="189579"/>
                      </a:cubicBezTo>
                      <a:cubicBezTo>
                        <a:pt x="746754" y="194515"/>
                        <a:pt x="742788" y="199365"/>
                        <a:pt x="738914" y="204215"/>
                      </a:cubicBezTo>
                      <a:lnTo>
                        <a:pt x="700174" y="215214"/>
                      </a:lnTo>
                      <a:lnTo>
                        <a:pt x="725078" y="338973"/>
                      </a:lnTo>
                      <a:lnTo>
                        <a:pt x="798868" y="366773"/>
                      </a:lnTo>
                      <a:lnTo>
                        <a:pt x="794441" y="390157"/>
                      </a:lnTo>
                      <a:lnTo>
                        <a:pt x="816393" y="407824"/>
                      </a:lnTo>
                      <a:lnTo>
                        <a:pt x="816393" y="443592"/>
                      </a:lnTo>
                      <a:lnTo>
                        <a:pt x="785678" y="449481"/>
                      </a:lnTo>
                      <a:cubicBezTo>
                        <a:pt x="795456" y="483864"/>
                        <a:pt x="805140" y="518332"/>
                        <a:pt x="814918" y="552715"/>
                      </a:cubicBezTo>
                      <a:lnTo>
                        <a:pt x="897562" y="614205"/>
                      </a:lnTo>
                      <a:cubicBezTo>
                        <a:pt x="905864" y="644170"/>
                        <a:pt x="914073" y="674222"/>
                        <a:pt x="922374" y="704274"/>
                      </a:cubicBezTo>
                      <a:lnTo>
                        <a:pt x="860944" y="838166"/>
                      </a:lnTo>
                      <a:lnTo>
                        <a:pt x="830137" y="881122"/>
                      </a:lnTo>
                      <a:lnTo>
                        <a:pt x="828690" y="881532"/>
                      </a:lnTo>
                      <a:lnTo>
                        <a:pt x="825707" y="877718"/>
                      </a:lnTo>
                      <a:lnTo>
                        <a:pt x="778948" y="879182"/>
                      </a:lnTo>
                      <a:lnTo>
                        <a:pt x="749724" y="898215"/>
                      </a:lnTo>
                      <a:lnTo>
                        <a:pt x="718308" y="828671"/>
                      </a:lnTo>
                      <a:lnTo>
                        <a:pt x="567073" y="856489"/>
                      </a:lnTo>
                      <a:lnTo>
                        <a:pt x="468441" y="827207"/>
                      </a:lnTo>
                      <a:lnTo>
                        <a:pt x="434833" y="873326"/>
                      </a:lnTo>
                      <a:lnTo>
                        <a:pt x="434834" y="873326"/>
                      </a:lnTo>
                      <a:lnTo>
                        <a:pt x="434833" y="873327"/>
                      </a:lnTo>
                      <a:lnTo>
                        <a:pt x="436744" y="875416"/>
                      </a:lnTo>
                      <a:lnTo>
                        <a:pt x="427680" y="887597"/>
                      </a:lnTo>
                      <a:lnTo>
                        <a:pt x="426597" y="886424"/>
                      </a:lnTo>
                      <a:lnTo>
                        <a:pt x="425317" y="885038"/>
                      </a:lnTo>
                      <a:lnTo>
                        <a:pt x="406284" y="914319"/>
                      </a:lnTo>
                      <a:lnTo>
                        <a:pt x="249627" y="786212"/>
                      </a:lnTo>
                      <a:lnTo>
                        <a:pt x="249627" y="786212"/>
                      </a:lnTo>
                      <a:lnTo>
                        <a:pt x="249627" y="786212"/>
                      </a:lnTo>
                      <a:lnTo>
                        <a:pt x="203002" y="777397"/>
                      </a:lnTo>
                      <a:lnTo>
                        <a:pt x="111554" y="760108"/>
                      </a:lnTo>
                      <a:lnTo>
                        <a:pt x="101093" y="733806"/>
                      </a:lnTo>
                      <a:cubicBezTo>
                        <a:pt x="96965" y="723067"/>
                        <a:pt x="92838" y="712328"/>
                        <a:pt x="89932" y="705746"/>
                      </a:cubicBezTo>
                      <a:cubicBezTo>
                        <a:pt x="86980" y="668852"/>
                        <a:pt x="84121" y="632045"/>
                        <a:pt x="81169" y="595151"/>
                      </a:cubicBezTo>
                      <a:lnTo>
                        <a:pt x="30715" y="587877"/>
                      </a:lnTo>
                      <a:cubicBezTo>
                        <a:pt x="29701" y="577051"/>
                        <a:pt x="28778" y="566312"/>
                        <a:pt x="27764" y="555573"/>
                      </a:cubicBezTo>
                      <a:lnTo>
                        <a:pt x="0" y="515301"/>
                      </a:lnTo>
                      <a:lnTo>
                        <a:pt x="51192" y="478754"/>
                      </a:lnTo>
                      <a:lnTo>
                        <a:pt x="51192" y="453898"/>
                      </a:lnTo>
                      <a:lnTo>
                        <a:pt x="111792" y="429649"/>
                      </a:lnTo>
                      <a:cubicBezTo>
                        <a:pt x="116219" y="417004"/>
                        <a:pt x="120555" y="404273"/>
                        <a:pt x="124982" y="391629"/>
                      </a:cubicBezTo>
                      <a:lnTo>
                        <a:pt x="164460" y="359498"/>
                      </a:lnTo>
                      <a:lnTo>
                        <a:pt x="217773" y="363915"/>
                      </a:lnTo>
                      <a:cubicBezTo>
                        <a:pt x="218787" y="331438"/>
                        <a:pt x="219710" y="298875"/>
                        <a:pt x="220724" y="266484"/>
                      </a:cubicBezTo>
                      <a:lnTo>
                        <a:pt x="185674" y="251848"/>
                      </a:lnTo>
                      <a:cubicBezTo>
                        <a:pt x="187611" y="241109"/>
                        <a:pt x="189548" y="230283"/>
                        <a:pt x="191485" y="219631"/>
                      </a:cubicBezTo>
                      <a:lnTo>
                        <a:pt x="277727" y="201271"/>
                      </a:lnTo>
                      <a:lnTo>
                        <a:pt x="329657" y="221017"/>
                      </a:lnTo>
                      <a:cubicBezTo>
                        <a:pt x="336021" y="201271"/>
                        <a:pt x="342293" y="181438"/>
                        <a:pt x="348658" y="161692"/>
                      </a:cubicBezTo>
                      <a:lnTo>
                        <a:pt x="482402" y="123672"/>
                      </a:lnTo>
                      <a:lnTo>
                        <a:pt x="482402" y="65993"/>
                      </a:lnTo>
                      <a:lnTo>
                        <a:pt x="585431" y="45381"/>
                      </a:lnTo>
                      <a:cubicBezTo>
                        <a:pt x="592718" y="30225"/>
                        <a:pt x="600097" y="15156"/>
                        <a:pt x="607383" y="0"/>
                      </a:cubicBez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" name="Freeform 6"/>
                <p:cNvSpPr>
                  <a:spLocks/>
                </p:cNvSpPr>
                <p:nvPr/>
              </p:nvSpPr>
              <p:spPr bwMode="auto">
                <a:xfrm>
                  <a:off x="4074396" y="2498504"/>
                  <a:ext cx="1384849" cy="1549438"/>
                </a:xfrm>
                <a:custGeom>
                  <a:avLst/>
                  <a:gdLst>
                    <a:gd name="connsiteX0" fmla="*/ 1055536 w 1384849"/>
                    <a:gd name="connsiteY0" fmla="*/ 0 h 1549438"/>
                    <a:gd name="connsiteX1" fmla="*/ 1182127 w 1384849"/>
                    <a:gd name="connsiteY1" fmla="*/ 38066 h 1549438"/>
                    <a:gd name="connsiteX2" fmla="*/ 1250024 w 1384849"/>
                    <a:gd name="connsiteY2" fmla="*/ 18046 h 1549438"/>
                    <a:gd name="connsiteX3" fmla="*/ 1256723 w 1384849"/>
                    <a:gd name="connsiteY3" fmla="*/ 21672 h 1549438"/>
                    <a:gd name="connsiteX4" fmla="*/ 1286068 w 1384849"/>
                    <a:gd name="connsiteY4" fmla="*/ 109238 h 1549438"/>
                    <a:gd name="connsiteX5" fmla="*/ 1332910 w 1384849"/>
                    <a:gd name="connsiteY5" fmla="*/ 173403 h 1549438"/>
                    <a:gd name="connsiteX6" fmla="*/ 1384849 w 1384849"/>
                    <a:gd name="connsiteY6" fmla="*/ 395791 h 1549438"/>
                    <a:gd name="connsiteX7" fmla="*/ 1312382 w 1384849"/>
                    <a:gd name="connsiteY7" fmla="*/ 419343 h 1549438"/>
                    <a:gd name="connsiteX8" fmla="*/ 1329879 w 1384849"/>
                    <a:gd name="connsiteY8" fmla="*/ 444405 h 1549438"/>
                    <a:gd name="connsiteX9" fmla="*/ 1317815 w 1384849"/>
                    <a:gd name="connsiteY9" fmla="*/ 494254 h 1549438"/>
                    <a:gd name="connsiteX10" fmla="*/ 1316224 w 1384849"/>
                    <a:gd name="connsiteY10" fmla="*/ 496172 h 1549438"/>
                    <a:gd name="connsiteX11" fmla="*/ 1201606 w 1384849"/>
                    <a:gd name="connsiteY11" fmla="*/ 490468 h 1549438"/>
                    <a:gd name="connsiteX12" fmla="*/ 1179679 w 1384849"/>
                    <a:gd name="connsiteY12" fmla="*/ 535855 h 1549438"/>
                    <a:gd name="connsiteX13" fmla="*/ 1076625 w 1384849"/>
                    <a:gd name="connsiteY13" fmla="*/ 556352 h 1549438"/>
                    <a:gd name="connsiteX14" fmla="*/ 1076625 w 1384849"/>
                    <a:gd name="connsiteY14" fmla="*/ 614183 h 1549438"/>
                    <a:gd name="connsiteX15" fmla="*/ 942873 w 1384849"/>
                    <a:gd name="connsiteY15" fmla="*/ 652250 h 1549438"/>
                    <a:gd name="connsiteX16" fmla="*/ 923870 w 1384849"/>
                    <a:gd name="connsiteY16" fmla="*/ 711545 h 1549438"/>
                    <a:gd name="connsiteX17" fmla="*/ 871978 w 1384849"/>
                    <a:gd name="connsiteY17" fmla="*/ 691780 h 1549438"/>
                    <a:gd name="connsiteX18" fmla="*/ 785734 w 1384849"/>
                    <a:gd name="connsiteY18" fmla="*/ 710081 h 1549438"/>
                    <a:gd name="connsiteX19" fmla="*/ 779886 w 1384849"/>
                    <a:gd name="connsiteY19" fmla="*/ 742291 h 1549438"/>
                    <a:gd name="connsiteX20" fmla="*/ 814969 w 1384849"/>
                    <a:gd name="connsiteY20" fmla="*/ 756932 h 1549438"/>
                    <a:gd name="connsiteX21" fmla="*/ 812045 w 1384849"/>
                    <a:gd name="connsiteY21" fmla="*/ 854293 h 1549438"/>
                    <a:gd name="connsiteX22" fmla="*/ 758691 w 1384849"/>
                    <a:gd name="connsiteY22" fmla="*/ 849901 h 1549438"/>
                    <a:gd name="connsiteX23" fmla="*/ 719223 w 1384849"/>
                    <a:gd name="connsiteY23" fmla="*/ 882111 h 1549438"/>
                    <a:gd name="connsiteX24" fmla="*/ 706067 w 1384849"/>
                    <a:gd name="connsiteY24" fmla="*/ 920177 h 1549438"/>
                    <a:gd name="connsiteX25" fmla="*/ 645404 w 1384849"/>
                    <a:gd name="connsiteY25" fmla="*/ 944335 h 1549438"/>
                    <a:gd name="connsiteX26" fmla="*/ 645404 w 1384849"/>
                    <a:gd name="connsiteY26" fmla="*/ 969224 h 1549438"/>
                    <a:gd name="connsiteX27" fmla="*/ 594242 w 1384849"/>
                    <a:gd name="connsiteY27" fmla="*/ 1005826 h 1549438"/>
                    <a:gd name="connsiteX28" fmla="*/ 622016 w 1384849"/>
                    <a:gd name="connsiteY28" fmla="*/ 1046089 h 1549438"/>
                    <a:gd name="connsiteX29" fmla="*/ 624939 w 1384849"/>
                    <a:gd name="connsiteY29" fmla="*/ 1078298 h 1549438"/>
                    <a:gd name="connsiteX30" fmla="*/ 675370 w 1384849"/>
                    <a:gd name="connsiteY30" fmla="*/ 1085619 h 1549438"/>
                    <a:gd name="connsiteX31" fmla="*/ 684141 w 1384849"/>
                    <a:gd name="connsiteY31" fmla="*/ 1196157 h 1549438"/>
                    <a:gd name="connsiteX32" fmla="*/ 700708 w 1384849"/>
                    <a:gd name="connsiteY32" fmla="*/ 1233493 h 1549438"/>
                    <a:gd name="connsiteX33" fmla="*/ 710185 w 1384849"/>
                    <a:gd name="connsiteY33" fmla="*/ 1251407 h 1549438"/>
                    <a:gd name="connsiteX34" fmla="*/ 696728 w 1384849"/>
                    <a:gd name="connsiteY34" fmla="*/ 1248863 h 1549438"/>
                    <a:gd name="connsiteX35" fmla="*/ 633040 w 1384849"/>
                    <a:gd name="connsiteY35" fmla="*/ 1267896 h 1549438"/>
                    <a:gd name="connsiteX36" fmla="*/ 567157 w 1384849"/>
                    <a:gd name="connsiteY36" fmla="*/ 1332316 h 1549438"/>
                    <a:gd name="connsiteX37" fmla="*/ 580333 w 1384849"/>
                    <a:gd name="connsiteY37" fmla="*/ 1463352 h 1549438"/>
                    <a:gd name="connsiteX38" fmla="*/ 559836 w 1384849"/>
                    <a:gd name="connsiteY38" fmla="*/ 1471404 h 1549438"/>
                    <a:gd name="connsiteX39" fmla="*/ 534215 w 1384849"/>
                    <a:gd name="connsiteY39" fmla="*/ 1543144 h 1549438"/>
                    <a:gd name="connsiteX40" fmla="*/ 532734 w 1384849"/>
                    <a:gd name="connsiteY40" fmla="*/ 1549438 h 1549438"/>
                    <a:gd name="connsiteX41" fmla="*/ 517402 w 1384849"/>
                    <a:gd name="connsiteY41" fmla="*/ 1548488 h 1549438"/>
                    <a:gd name="connsiteX42" fmla="*/ 518110 w 1384849"/>
                    <a:gd name="connsiteY42" fmla="*/ 1545477 h 1549438"/>
                    <a:gd name="connsiteX43" fmla="*/ 475651 w 1384849"/>
                    <a:gd name="connsiteY43" fmla="*/ 1527883 h 1549438"/>
                    <a:gd name="connsiteX44" fmla="*/ 458082 w 1384849"/>
                    <a:gd name="connsiteY44" fmla="*/ 1508823 h 1549438"/>
                    <a:gd name="connsiteX45" fmla="*/ 413428 w 1384849"/>
                    <a:gd name="connsiteY45" fmla="*/ 1508823 h 1549438"/>
                    <a:gd name="connsiteX46" fmla="*/ 340223 w 1384849"/>
                    <a:gd name="connsiteY46" fmla="*/ 1447979 h 1549438"/>
                    <a:gd name="connsiteX47" fmla="*/ 324850 w 1384849"/>
                    <a:gd name="connsiteY47" fmla="*/ 1450911 h 1549438"/>
                    <a:gd name="connsiteX48" fmla="*/ 318994 w 1384849"/>
                    <a:gd name="connsiteY48" fmla="*/ 1524951 h 1549438"/>
                    <a:gd name="connsiteX49" fmla="*/ 280928 w 1384849"/>
                    <a:gd name="connsiteY49" fmla="*/ 1524951 h 1549438"/>
                    <a:gd name="connsiteX50" fmla="*/ 265386 w 1384849"/>
                    <a:gd name="connsiteY50" fmla="*/ 1531176 h 1549438"/>
                    <a:gd name="connsiteX51" fmla="*/ 257060 w 1384849"/>
                    <a:gd name="connsiteY51" fmla="*/ 1519222 h 1549438"/>
                    <a:gd name="connsiteX52" fmla="*/ 266287 w 1384849"/>
                    <a:gd name="connsiteY52" fmla="*/ 1515040 h 1549438"/>
                    <a:gd name="connsiteX53" fmla="*/ 195279 w 1384849"/>
                    <a:gd name="connsiteY53" fmla="*/ 1425251 h 1549438"/>
                    <a:gd name="connsiteX54" fmla="*/ 168925 w 1384849"/>
                    <a:gd name="connsiteY54" fmla="*/ 1356632 h 1549438"/>
                    <a:gd name="connsiteX55" fmla="*/ 136716 w 1384849"/>
                    <a:gd name="connsiteY55" fmla="*/ 1326702 h 1549438"/>
                    <a:gd name="connsiteX56" fmla="*/ 101577 w 1384849"/>
                    <a:gd name="connsiteY56" fmla="*/ 1278523 h 1549438"/>
                    <a:gd name="connsiteX57" fmla="*/ 89133 w 1384849"/>
                    <a:gd name="connsiteY57" fmla="*/ 1207713 h 1549438"/>
                    <a:gd name="connsiteX58" fmla="*/ 3728 w 1384849"/>
                    <a:gd name="connsiteY58" fmla="*/ 1155515 h 1549438"/>
                    <a:gd name="connsiteX59" fmla="*/ 0 w 1384849"/>
                    <a:gd name="connsiteY59" fmla="*/ 1150163 h 1549438"/>
                    <a:gd name="connsiteX60" fmla="*/ 33458 w 1384849"/>
                    <a:gd name="connsiteY60" fmla="*/ 1099944 h 1549438"/>
                    <a:gd name="connsiteX61" fmla="*/ 61288 w 1384849"/>
                    <a:gd name="connsiteY61" fmla="*/ 1096773 h 1549438"/>
                    <a:gd name="connsiteX62" fmla="*/ 61288 w 1384849"/>
                    <a:gd name="connsiteY62" fmla="*/ 1070352 h 1549438"/>
                    <a:gd name="connsiteX63" fmla="*/ 103032 w 1384849"/>
                    <a:gd name="connsiteY63" fmla="*/ 1007697 h 1549438"/>
                    <a:gd name="connsiteX64" fmla="*/ 139679 w 1384849"/>
                    <a:gd name="connsiteY64" fmla="*/ 990184 h 1549438"/>
                    <a:gd name="connsiteX65" fmla="*/ 139679 w 1384849"/>
                    <a:gd name="connsiteY65" fmla="*/ 978257 h 1549438"/>
                    <a:gd name="connsiteX66" fmla="*/ 158692 w 1384849"/>
                    <a:gd name="connsiteY66" fmla="*/ 959083 h 1549438"/>
                    <a:gd name="connsiteX67" fmla="*/ 174811 w 1384849"/>
                    <a:gd name="connsiteY67" fmla="*/ 893559 h 1549438"/>
                    <a:gd name="connsiteX68" fmla="*/ 204018 w 1384849"/>
                    <a:gd name="connsiteY68" fmla="*/ 871517 h 1549438"/>
                    <a:gd name="connsiteX69" fmla="*/ 216555 w 1384849"/>
                    <a:gd name="connsiteY69" fmla="*/ 825922 h 1549438"/>
                    <a:gd name="connsiteX70" fmla="*/ 302937 w 1384849"/>
                    <a:gd name="connsiteY70" fmla="*/ 795727 h 1549438"/>
                    <a:gd name="connsiteX71" fmla="*/ 338758 w 1384849"/>
                    <a:gd name="connsiteY71" fmla="*/ 797236 h 1549438"/>
                    <a:gd name="connsiteX72" fmla="*/ 359286 w 1384849"/>
                    <a:gd name="connsiteY72" fmla="*/ 815656 h 1549438"/>
                    <a:gd name="connsiteX73" fmla="*/ 366587 w 1384849"/>
                    <a:gd name="connsiteY73" fmla="*/ 827281 h 1549438"/>
                    <a:gd name="connsiteX74" fmla="*/ 388493 w 1384849"/>
                    <a:gd name="connsiteY74" fmla="*/ 824412 h 1549438"/>
                    <a:gd name="connsiteX75" fmla="*/ 384084 w 1384849"/>
                    <a:gd name="connsiteY75" fmla="*/ 802974 h 1549438"/>
                    <a:gd name="connsiteX76" fmla="*/ 346060 w 1384849"/>
                    <a:gd name="connsiteY76" fmla="*/ 770665 h 1549438"/>
                    <a:gd name="connsiteX77" fmla="*/ 351984 w 1384849"/>
                    <a:gd name="connsiteY77" fmla="*/ 748622 h 1549438"/>
                    <a:gd name="connsiteX78" fmla="*/ 376782 w 1384849"/>
                    <a:gd name="connsiteY78" fmla="*/ 749981 h 1549438"/>
                    <a:gd name="connsiteX79" fmla="*/ 403234 w 1384849"/>
                    <a:gd name="connsiteY79" fmla="*/ 767796 h 1549438"/>
                    <a:gd name="connsiteX80" fmla="*/ 410536 w 1384849"/>
                    <a:gd name="connsiteY80" fmla="*/ 763267 h 1549438"/>
                    <a:gd name="connsiteX81" fmla="*/ 392902 w 1384849"/>
                    <a:gd name="connsiteY81" fmla="*/ 741073 h 1549438"/>
                    <a:gd name="connsiteX82" fmla="*/ 381191 w 1384849"/>
                    <a:gd name="connsiteY82" fmla="*/ 696233 h 1549438"/>
                    <a:gd name="connsiteX83" fmla="*/ 351984 w 1384849"/>
                    <a:gd name="connsiteY83" fmla="*/ 671171 h 1549438"/>
                    <a:gd name="connsiteX84" fmla="*/ 366587 w 1384849"/>
                    <a:gd name="connsiteY84" fmla="*/ 596136 h 1549438"/>
                    <a:gd name="connsiteX85" fmla="*/ 362179 w 1384849"/>
                    <a:gd name="connsiteY85" fmla="*/ 580586 h 1549438"/>
                    <a:gd name="connsiteX86" fmla="*/ 381191 w 1384849"/>
                    <a:gd name="connsiteY86" fmla="*/ 520195 h 1549438"/>
                    <a:gd name="connsiteX87" fmla="*/ 351984 w 1384849"/>
                    <a:gd name="connsiteY87" fmla="*/ 462070 h 1549438"/>
                    <a:gd name="connsiteX88" fmla="*/ 334349 w 1384849"/>
                    <a:gd name="connsiteY88" fmla="*/ 462070 h 1549438"/>
                    <a:gd name="connsiteX89" fmla="*/ 329941 w 1384849"/>
                    <a:gd name="connsiteY89" fmla="*/ 453162 h 1549438"/>
                    <a:gd name="connsiteX90" fmla="*/ 330055 w 1384849"/>
                    <a:gd name="connsiteY90" fmla="*/ 443378 h 1549438"/>
                    <a:gd name="connsiteX91" fmla="*/ 375022 w 1384849"/>
                    <a:gd name="connsiteY91" fmla="*/ 418728 h 1549438"/>
                    <a:gd name="connsiteX92" fmla="*/ 380876 w 1384849"/>
                    <a:gd name="connsiteY92" fmla="*/ 376270 h 1549438"/>
                    <a:gd name="connsiteX93" fmla="*/ 481124 w 1384849"/>
                    <a:gd name="connsiteY93" fmla="*/ 376270 h 1549438"/>
                    <a:gd name="connsiteX94" fmla="*/ 562346 w 1384849"/>
                    <a:gd name="connsiteY94" fmla="*/ 340400 h 1549438"/>
                    <a:gd name="connsiteX95" fmla="*/ 568200 w 1384849"/>
                    <a:gd name="connsiteY95" fmla="*/ 379198 h 1549438"/>
                    <a:gd name="connsiteX96" fmla="*/ 724060 w 1384849"/>
                    <a:gd name="connsiteY96" fmla="*/ 393839 h 1549438"/>
                    <a:gd name="connsiteX97" fmla="*/ 811137 w 1384849"/>
                    <a:gd name="connsiteY97" fmla="*/ 275980 h 1549438"/>
                    <a:gd name="connsiteX98" fmla="*/ 863822 w 1384849"/>
                    <a:gd name="connsiteY98" fmla="*/ 273052 h 1549438"/>
                    <a:gd name="connsiteX99" fmla="*/ 885042 w 1384849"/>
                    <a:gd name="connsiteY99" fmla="*/ 324295 h 1549438"/>
                    <a:gd name="connsiteX100" fmla="*/ 964069 w 1384849"/>
                    <a:gd name="connsiteY100" fmla="*/ 340400 h 1549438"/>
                    <a:gd name="connsiteX101" fmla="*/ 1024804 w 1384849"/>
                    <a:gd name="connsiteY101" fmla="*/ 321367 h 1549438"/>
                    <a:gd name="connsiteX102" fmla="*/ 1024804 w 1384849"/>
                    <a:gd name="connsiteY102" fmla="*/ 302334 h 1549438"/>
                    <a:gd name="connsiteX103" fmla="*/ 1007242 w 1384849"/>
                    <a:gd name="connsiteY103" fmla="*/ 259143 h 1549438"/>
                    <a:gd name="connsiteX104" fmla="*/ 1043829 w 1384849"/>
                    <a:gd name="connsiteY104" fmla="*/ 240110 h 1549438"/>
                    <a:gd name="connsiteX105" fmla="*/ 1073098 w 1384849"/>
                    <a:gd name="connsiteY105" fmla="*/ 248895 h 1549438"/>
                    <a:gd name="connsiteX106" fmla="*/ 1076025 w 1384849"/>
                    <a:gd name="connsiteY106" fmla="*/ 231326 h 1549438"/>
                    <a:gd name="connsiteX107" fmla="*/ 1055536 w 1384849"/>
                    <a:gd name="connsiteY107" fmla="*/ 207900 h 1549438"/>
                    <a:gd name="connsiteX108" fmla="*/ 1073098 w 1384849"/>
                    <a:gd name="connsiteY108" fmla="*/ 136892 h 1549438"/>
                    <a:gd name="connsiteX109" fmla="*/ 1032121 w 1384849"/>
                    <a:gd name="connsiteY109" fmla="*/ 109074 h 1549438"/>
                    <a:gd name="connsiteX110" fmla="*/ 1037975 w 1384849"/>
                    <a:gd name="connsiteY110" fmla="*/ 40994 h 1549438"/>
                    <a:gd name="connsiteX111" fmla="*/ 1055536 w 1384849"/>
                    <a:gd name="connsiteY111" fmla="*/ 33674 h 15494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</a:cxnLst>
                  <a:rect l="l" t="t" r="r" b="b"/>
                  <a:pathLst>
                    <a:path w="1384849" h="1549438">
                      <a:moveTo>
                        <a:pt x="1055536" y="0"/>
                      </a:moveTo>
                      <a:lnTo>
                        <a:pt x="1182127" y="38066"/>
                      </a:lnTo>
                      <a:lnTo>
                        <a:pt x="1250024" y="18046"/>
                      </a:lnTo>
                      <a:lnTo>
                        <a:pt x="1256723" y="21672"/>
                      </a:lnTo>
                      <a:lnTo>
                        <a:pt x="1286068" y="109238"/>
                      </a:lnTo>
                      <a:lnTo>
                        <a:pt x="1332910" y="173403"/>
                      </a:lnTo>
                      <a:cubicBezTo>
                        <a:pt x="1350269" y="247533"/>
                        <a:pt x="1367490" y="321662"/>
                        <a:pt x="1384849" y="395791"/>
                      </a:cubicBezTo>
                      <a:lnTo>
                        <a:pt x="1312382" y="419343"/>
                      </a:lnTo>
                      <a:lnTo>
                        <a:pt x="1329879" y="444405"/>
                      </a:lnTo>
                      <a:cubicBezTo>
                        <a:pt x="1327399" y="454823"/>
                        <a:pt x="1320295" y="483988"/>
                        <a:pt x="1317815" y="494254"/>
                      </a:cubicBezTo>
                      <a:lnTo>
                        <a:pt x="1316224" y="496172"/>
                      </a:lnTo>
                      <a:lnTo>
                        <a:pt x="1201606" y="490468"/>
                      </a:lnTo>
                      <a:lnTo>
                        <a:pt x="1179679" y="535855"/>
                      </a:lnTo>
                      <a:lnTo>
                        <a:pt x="1076625" y="556352"/>
                      </a:lnTo>
                      <a:lnTo>
                        <a:pt x="1076625" y="614183"/>
                      </a:lnTo>
                      <a:lnTo>
                        <a:pt x="942873" y="652250"/>
                      </a:lnTo>
                      <a:lnTo>
                        <a:pt x="923870" y="711545"/>
                      </a:lnTo>
                      <a:lnTo>
                        <a:pt x="871978" y="691780"/>
                      </a:lnTo>
                      <a:lnTo>
                        <a:pt x="785734" y="710081"/>
                      </a:lnTo>
                      <a:lnTo>
                        <a:pt x="779886" y="742291"/>
                      </a:lnTo>
                      <a:lnTo>
                        <a:pt x="814969" y="756932"/>
                      </a:lnTo>
                      <a:cubicBezTo>
                        <a:pt x="813994" y="789386"/>
                        <a:pt x="813020" y="821839"/>
                        <a:pt x="812045" y="854293"/>
                      </a:cubicBezTo>
                      <a:lnTo>
                        <a:pt x="758691" y="849901"/>
                      </a:lnTo>
                      <a:lnTo>
                        <a:pt x="719223" y="882111"/>
                      </a:lnTo>
                      <a:lnTo>
                        <a:pt x="706067" y="920177"/>
                      </a:lnTo>
                      <a:lnTo>
                        <a:pt x="645404" y="944335"/>
                      </a:lnTo>
                      <a:lnTo>
                        <a:pt x="645404" y="969224"/>
                      </a:lnTo>
                      <a:lnTo>
                        <a:pt x="594242" y="1005826"/>
                      </a:lnTo>
                      <a:lnTo>
                        <a:pt x="622016" y="1046089"/>
                      </a:lnTo>
                      <a:lnTo>
                        <a:pt x="624939" y="1078298"/>
                      </a:lnTo>
                      <a:lnTo>
                        <a:pt x="675370" y="1085619"/>
                      </a:lnTo>
                      <a:lnTo>
                        <a:pt x="684141" y="1196157"/>
                      </a:lnTo>
                      <a:lnTo>
                        <a:pt x="700708" y="1233493"/>
                      </a:lnTo>
                      <a:lnTo>
                        <a:pt x="710185" y="1251407"/>
                      </a:lnTo>
                      <a:lnTo>
                        <a:pt x="696728" y="1248863"/>
                      </a:lnTo>
                      <a:lnTo>
                        <a:pt x="633040" y="1267896"/>
                      </a:lnTo>
                      <a:lnTo>
                        <a:pt x="567157" y="1332316"/>
                      </a:lnTo>
                      <a:lnTo>
                        <a:pt x="580333" y="1463352"/>
                      </a:lnTo>
                      <a:lnTo>
                        <a:pt x="559836" y="1471404"/>
                      </a:lnTo>
                      <a:lnTo>
                        <a:pt x="534215" y="1543144"/>
                      </a:lnTo>
                      <a:lnTo>
                        <a:pt x="532734" y="1549438"/>
                      </a:lnTo>
                      <a:lnTo>
                        <a:pt x="517402" y="1548488"/>
                      </a:lnTo>
                      <a:lnTo>
                        <a:pt x="518110" y="1545477"/>
                      </a:lnTo>
                      <a:lnTo>
                        <a:pt x="475651" y="1527883"/>
                      </a:lnTo>
                      <a:lnTo>
                        <a:pt x="458082" y="1508823"/>
                      </a:lnTo>
                      <a:lnTo>
                        <a:pt x="413428" y="1508823"/>
                      </a:lnTo>
                      <a:lnTo>
                        <a:pt x="340223" y="1447979"/>
                      </a:lnTo>
                      <a:lnTo>
                        <a:pt x="324850" y="1450911"/>
                      </a:lnTo>
                      <a:lnTo>
                        <a:pt x="318994" y="1524951"/>
                      </a:lnTo>
                      <a:lnTo>
                        <a:pt x="280928" y="1524951"/>
                      </a:lnTo>
                      <a:lnTo>
                        <a:pt x="265386" y="1531176"/>
                      </a:lnTo>
                      <a:lnTo>
                        <a:pt x="257060" y="1519222"/>
                      </a:lnTo>
                      <a:lnTo>
                        <a:pt x="266287" y="1515040"/>
                      </a:lnTo>
                      <a:lnTo>
                        <a:pt x="195279" y="1425251"/>
                      </a:lnTo>
                      <a:lnTo>
                        <a:pt x="168925" y="1356632"/>
                      </a:lnTo>
                      <a:lnTo>
                        <a:pt x="136716" y="1326702"/>
                      </a:lnTo>
                      <a:lnTo>
                        <a:pt x="101577" y="1278523"/>
                      </a:lnTo>
                      <a:lnTo>
                        <a:pt x="89133" y="1207713"/>
                      </a:lnTo>
                      <a:lnTo>
                        <a:pt x="3728" y="1155515"/>
                      </a:lnTo>
                      <a:lnTo>
                        <a:pt x="0" y="1150163"/>
                      </a:lnTo>
                      <a:cubicBezTo>
                        <a:pt x="8817" y="1138236"/>
                        <a:pt x="24641" y="1111871"/>
                        <a:pt x="33458" y="1099944"/>
                      </a:cubicBezTo>
                      <a:lnTo>
                        <a:pt x="61288" y="1096773"/>
                      </a:lnTo>
                      <a:lnTo>
                        <a:pt x="61288" y="1070352"/>
                      </a:lnTo>
                      <a:lnTo>
                        <a:pt x="103032" y="1007697"/>
                      </a:lnTo>
                      <a:lnTo>
                        <a:pt x="139679" y="990184"/>
                      </a:lnTo>
                      <a:lnTo>
                        <a:pt x="139679" y="978257"/>
                      </a:lnTo>
                      <a:lnTo>
                        <a:pt x="158692" y="959083"/>
                      </a:lnTo>
                      <a:lnTo>
                        <a:pt x="174811" y="893559"/>
                      </a:lnTo>
                      <a:lnTo>
                        <a:pt x="204018" y="871517"/>
                      </a:lnTo>
                      <a:cubicBezTo>
                        <a:pt x="208151" y="856419"/>
                        <a:pt x="212422" y="841170"/>
                        <a:pt x="216555" y="825922"/>
                      </a:cubicBezTo>
                      <a:lnTo>
                        <a:pt x="302937" y="795727"/>
                      </a:lnTo>
                      <a:lnTo>
                        <a:pt x="338758" y="797236"/>
                      </a:lnTo>
                      <a:lnTo>
                        <a:pt x="359286" y="815656"/>
                      </a:lnTo>
                      <a:lnTo>
                        <a:pt x="366587" y="827281"/>
                      </a:lnTo>
                      <a:lnTo>
                        <a:pt x="388493" y="824412"/>
                      </a:lnTo>
                      <a:cubicBezTo>
                        <a:pt x="386978" y="817316"/>
                        <a:pt x="385600" y="810220"/>
                        <a:pt x="384084" y="802974"/>
                      </a:cubicBezTo>
                      <a:lnTo>
                        <a:pt x="346060" y="770665"/>
                      </a:lnTo>
                      <a:cubicBezTo>
                        <a:pt x="347988" y="763267"/>
                        <a:pt x="350055" y="755869"/>
                        <a:pt x="351984" y="748622"/>
                      </a:cubicBezTo>
                      <a:lnTo>
                        <a:pt x="376782" y="749981"/>
                      </a:lnTo>
                      <a:lnTo>
                        <a:pt x="403234" y="767796"/>
                      </a:lnTo>
                      <a:cubicBezTo>
                        <a:pt x="405714" y="766286"/>
                        <a:pt x="408056" y="764777"/>
                        <a:pt x="410536" y="763267"/>
                      </a:cubicBezTo>
                      <a:lnTo>
                        <a:pt x="392902" y="741073"/>
                      </a:lnTo>
                      <a:cubicBezTo>
                        <a:pt x="389044" y="726278"/>
                        <a:pt x="385049" y="711180"/>
                        <a:pt x="381191" y="696233"/>
                      </a:cubicBezTo>
                      <a:lnTo>
                        <a:pt x="351984" y="671171"/>
                      </a:lnTo>
                      <a:cubicBezTo>
                        <a:pt x="356806" y="646109"/>
                        <a:pt x="361766" y="621198"/>
                        <a:pt x="366587" y="596136"/>
                      </a:cubicBezTo>
                      <a:cubicBezTo>
                        <a:pt x="365072" y="591003"/>
                        <a:pt x="363694" y="585719"/>
                        <a:pt x="362179" y="580586"/>
                      </a:cubicBezTo>
                      <a:lnTo>
                        <a:pt x="381191" y="520195"/>
                      </a:lnTo>
                      <a:cubicBezTo>
                        <a:pt x="371409" y="500870"/>
                        <a:pt x="361766" y="481394"/>
                        <a:pt x="351984" y="462070"/>
                      </a:cubicBezTo>
                      <a:lnTo>
                        <a:pt x="334349" y="462070"/>
                      </a:lnTo>
                      <a:cubicBezTo>
                        <a:pt x="332834" y="459201"/>
                        <a:pt x="331456" y="456181"/>
                        <a:pt x="329941" y="453162"/>
                      </a:cubicBezTo>
                      <a:lnTo>
                        <a:pt x="330055" y="443378"/>
                      </a:lnTo>
                      <a:lnTo>
                        <a:pt x="375022" y="418728"/>
                      </a:lnTo>
                      <a:lnTo>
                        <a:pt x="380876" y="376270"/>
                      </a:lnTo>
                      <a:lnTo>
                        <a:pt x="481124" y="376270"/>
                      </a:lnTo>
                      <a:lnTo>
                        <a:pt x="562346" y="340400"/>
                      </a:lnTo>
                      <a:lnTo>
                        <a:pt x="568200" y="379198"/>
                      </a:lnTo>
                      <a:lnTo>
                        <a:pt x="724060" y="393839"/>
                      </a:lnTo>
                      <a:lnTo>
                        <a:pt x="811137" y="275980"/>
                      </a:lnTo>
                      <a:lnTo>
                        <a:pt x="863822" y="273052"/>
                      </a:lnTo>
                      <a:lnTo>
                        <a:pt x="885042" y="324295"/>
                      </a:lnTo>
                      <a:lnTo>
                        <a:pt x="964069" y="340400"/>
                      </a:lnTo>
                      <a:lnTo>
                        <a:pt x="1024804" y="321367"/>
                      </a:lnTo>
                      <a:lnTo>
                        <a:pt x="1024804" y="302334"/>
                      </a:lnTo>
                      <a:lnTo>
                        <a:pt x="1007242" y="259143"/>
                      </a:lnTo>
                      <a:lnTo>
                        <a:pt x="1043829" y="240110"/>
                      </a:lnTo>
                      <a:lnTo>
                        <a:pt x="1073098" y="248895"/>
                      </a:lnTo>
                      <a:lnTo>
                        <a:pt x="1076025" y="231326"/>
                      </a:lnTo>
                      <a:lnTo>
                        <a:pt x="1055536" y="207900"/>
                      </a:lnTo>
                      <a:lnTo>
                        <a:pt x="1073098" y="136892"/>
                      </a:lnTo>
                      <a:lnTo>
                        <a:pt x="1032121" y="109074"/>
                      </a:lnTo>
                      <a:lnTo>
                        <a:pt x="1037975" y="40994"/>
                      </a:lnTo>
                      <a:lnTo>
                        <a:pt x="1055536" y="33674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" name="Freeform 211"/>
                <p:cNvSpPr>
                  <a:spLocks/>
                </p:cNvSpPr>
                <p:nvPr/>
              </p:nvSpPr>
              <p:spPr bwMode="auto">
                <a:xfrm>
                  <a:off x="4286512" y="3202728"/>
                  <a:ext cx="109807" cy="67348"/>
                </a:xfrm>
                <a:custGeom>
                  <a:avLst/>
                  <a:gdLst>
                    <a:gd name="T0" fmla="*/ 0 w 149"/>
                    <a:gd name="T1" fmla="*/ 12 h 94"/>
                    <a:gd name="T2" fmla="*/ 87 w 149"/>
                    <a:gd name="T3" fmla="*/ 0 h 94"/>
                    <a:gd name="T4" fmla="*/ 109 w 149"/>
                    <a:gd name="T5" fmla="*/ 18 h 94"/>
                    <a:gd name="T6" fmla="*/ 137 w 149"/>
                    <a:gd name="T7" fmla="*/ 16 h 94"/>
                    <a:gd name="T8" fmla="*/ 149 w 149"/>
                    <a:gd name="T9" fmla="*/ 24 h 94"/>
                    <a:gd name="T10" fmla="*/ 133 w 149"/>
                    <a:gd name="T11" fmla="*/ 42 h 94"/>
                    <a:gd name="T12" fmla="*/ 95 w 149"/>
                    <a:gd name="T13" fmla="*/ 32 h 94"/>
                    <a:gd name="T14" fmla="*/ 79 w 149"/>
                    <a:gd name="T15" fmla="*/ 32 h 94"/>
                    <a:gd name="T16" fmla="*/ 81 w 149"/>
                    <a:gd name="T17" fmla="*/ 86 h 94"/>
                    <a:gd name="T18" fmla="*/ 65 w 149"/>
                    <a:gd name="T19" fmla="*/ 94 h 94"/>
                    <a:gd name="T20" fmla="*/ 47 w 149"/>
                    <a:gd name="T21" fmla="*/ 78 h 94"/>
                    <a:gd name="T22" fmla="*/ 9 w 149"/>
                    <a:gd name="T23" fmla="*/ 82 h 94"/>
                    <a:gd name="T24" fmla="*/ 0 w 149"/>
                    <a:gd name="T25" fmla="*/ 12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49" h="94">
                      <a:moveTo>
                        <a:pt x="0" y="12"/>
                      </a:moveTo>
                      <a:lnTo>
                        <a:pt x="87" y="0"/>
                      </a:lnTo>
                      <a:lnTo>
                        <a:pt x="109" y="18"/>
                      </a:lnTo>
                      <a:lnTo>
                        <a:pt x="137" y="16"/>
                      </a:lnTo>
                      <a:lnTo>
                        <a:pt x="149" y="24"/>
                      </a:lnTo>
                      <a:lnTo>
                        <a:pt x="133" y="42"/>
                      </a:lnTo>
                      <a:lnTo>
                        <a:pt x="95" y="32"/>
                      </a:lnTo>
                      <a:lnTo>
                        <a:pt x="79" y="32"/>
                      </a:lnTo>
                      <a:lnTo>
                        <a:pt x="81" y="86"/>
                      </a:lnTo>
                      <a:lnTo>
                        <a:pt x="65" y="94"/>
                      </a:lnTo>
                      <a:lnTo>
                        <a:pt x="47" y="78"/>
                      </a:lnTo>
                      <a:lnTo>
                        <a:pt x="9" y="82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" name="Freeform 212"/>
                <p:cNvSpPr>
                  <a:spLocks/>
                </p:cNvSpPr>
                <p:nvPr/>
              </p:nvSpPr>
              <p:spPr bwMode="auto">
                <a:xfrm>
                  <a:off x="4412423" y="3191015"/>
                  <a:ext cx="17569" cy="17569"/>
                </a:xfrm>
                <a:custGeom>
                  <a:avLst/>
                  <a:gdLst>
                    <a:gd name="T0" fmla="*/ 2 w 24"/>
                    <a:gd name="T1" fmla="*/ 0 h 23"/>
                    <a:gd name="T2" fmla="*/ 0 w 24"/>
                    <a:gd name="T3" fmla="*/ 8 h 23"/>
                    <a:gd name="T4" fmla="*/ 10 w 24"/>
                    <a:gd name="T5" fmla="*/ 23 h 23"/>
                    <a:gd name="T6" fmla="*/ 24 w 24"/>
                    <a:gd name="T7" fmla="*/ 23 h 23"/>
                    <a:gd name="T8" fmla="*/ 24 w 24"/>
                    <a:gd name="T9" fmla="*/ 8 h 23"/>
                    <a:gd name="T10" fmla="*/ 2 w 24"/>
                    <a:gd name="T11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4" h="23">
                      <a:moveTo>
                        <a:pt x="2" y="0"/>
                      </a:moveTo>
                      <a:lnTo>
                        <a:pt x="0" y="8"/>
                      </a:lnTo>
                      <a:lnTo>
                        <a:pt x="10" y="23"/>
                      </a:lnTo>
                      <a:lnTo>
                        <a:pt x="24" y="23"/>
                      </a:lnTo>
                      <a:lnTo>
                        <a:pt x="24" y="8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" name="Freeform 213"/>
                <p:cNvSpPr>
                  <a:spLocks/>
                </p:cNvSpPr>
                <p:nvPr/>
              </p:nvSpPr>
              <p:spPr bwMode="auto">
                <a:xfrm>
                  <a:off x="3822397" y="3808859"/>
                  <a:ext cx="20497" cy="35138"/>
                </a:xfrm>
                <a:custGeom>
                  <a:avLst/>
                  <a:gdLst>
                    <a:gd name="T0" fmla="*/ 8 w 27"/>
                    <a:gd name="T1" fmla="*/ 0 h 48"/>
                    <a:gd name="T2" fmla="*/ 27 w 27"/>
                    <a:gd name="T3" fmla="*/ 16 h 48"/>
                    <a:gd name="T4" fmla="*/ 8 w 27"/>
                    <a:gd name="T5" fmla="*/ 48 h 48"/>
                    <a:gd name="T6" fmla="*/ 0 w 27"/>
                    <a:gd name="T7" fmla="*/ 32 h 48"/>
                    <a:gd name="T8" fmla="*/ 8 w 27"/>
                    <a:gd name="T9" fmla="*/ 0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48">
                      <a:moveTo>
                        <a:pt x="8" y="0"/>
                      </a:moveTo>
                      <a:lnTo>
                        <a:pt x="27" y="16"/>
                      </a:lnTo>
                      <a:lnTo>
                        <a:pt x="8" y="48"/>
                      </a:lnTo>
                      <a:lnTo>
                        <a:pt x="0" y="32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" name="Freeform 214"/>
                <p:cNvSpPr>
                  <a:spLocks/>
                </p:cNvSpPr>
                <p:nvPr/>
              </p:nvSpPr>
              <p:spPr bwMode="auto">
                <a:xfrm>
                  <a:off x="3683308" y="4050434"/>
                  <a:ext cx="43923" cy="27818"/>
                </a:xfrm>
                <a:custGeom>
                  <a:avLst/>
                  <a:gdLst>
                    <a:gd name="T0" fmla="*/ 0 w 59"/>
                    <a:gd name="T1" fmla="*/ 12 h 37"/>
                    <a:gd name="T2" fmla="*/ 16 w 59"/>
                    <a:gd name="T3" fmla="*/ 0 h 37"/>
                    <a:gd name="T4" fmla="*/ 59 w 59"/>
                    <a:gd name="T5" fmla="*/ 12 h 37"/>
                    <a:gd name="T6" fmla="*/ 52 w 59"/>
                    <a:gd name="T7" fmla="*/ 37 h 37"/>
                    <a:gd name="T8" fmla="*/ 24 w 59"/>
                    <a:gd name="T9" fmla="*/ 20 h 37"/>
                    <a:gd name="T10" fmla="*/ 2 w 59"/>
                    <a:gd name="T11" fmla="*/ 20 h 37"/>
                    <a:gd name="T12" fmla="*/ 0 w 59"/>
                    <a:gd name="T13" fmla="*/ 12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9" h="37">
                      <a:moveTo>
                        <a:pt x="0" y="12"/>
                      </a:moveTo>
                      <a:lnTo>
                        <a:pt x="16" y="0"/>
                      </a:lnTo>
                      <a:lnTo>
                        <a:pt x="59" y="12"/>
                      </a:lnTo>
                      <a:lnTo>
                        <a:pt x="52" y="37"/>
                      </a:lnTo>
                      <a:lnTo>
                        <a:pt x="24" y="20"/>
                      </a:lnTo>
                      <a:lnTo>
                        <a:pt x="2" y="20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" name="Freeform 215"/>
                <p:cNvSpPr>
                  <a:spLocks/>
                </p:cNvSpPr>
                <p:nvPr/>
              </p:nvSpPr>
              <p:spPr bwMode="auto">
                <a:xfrm>
                  <a:off x="3673060" y="4013831"/>
                  <a:ext cx="33674" cy="27818"/>
                </a:xfrm>
                <a:custGeom>
                  <a:avLst/>
                  <a:gdLst>
                    <a:gd name="T0" fmla="*/ 0 w 46"/>
                    <a:gd name="T1" fmla="*/ 36 h 38"/>
                    <a:gd name="T2" fmla="*/ 16 w 46"/>
                    <a:gd name="T3" fmla="*/ 0 h 38"/>
                    <a:gd name="T4" fmla="*/ 46 w 46"/>
                    <a:gd name="T5" fmla="*/ 10 h 38"/>
                    <a:gd name="T6" fmla="*/ 18 w 46"/>
                    <a:gd name="T7" fmla="*/ 20 h 38"/>
                    <a:gd name="T8" fmla="*/ 4 w 46"/>
                    <a:gd name="T9" fmla="*/ 38 h 38"/>
                    <a:gd name="T10" fmla="*/ 0 w 46"/>
                    <a:gd name="T11" fmla="*/ 36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6" h="38">
                      <a:moveTo>
                        <a:pt x="0" y="36"/>
                      </a:moveTo>
                      <a:lnTo>
                        <a:pt x="16" y="0"/>
                      </a:lnTo>
                      <a:lnTo>
                        <a:pt x="46" y="10"/>
                      </a:lnTo>
                      <a:lnTo>
                        <a:pt x="18" y="20"/>
                      </a:lnTo>
                      <a:lnTo>
                        <a:pt x="4" y="38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" name="Freeform 216"/>
                <p:cNvSpPr>
                  <a:spLocks/>
                </p:cNvSpPr>
                <p:nvPr/>
              </p:nvSpPr>
              <p:spPr bwMode="auto">
                <a:xfrm>
                  <a:off x="3637922" y="3978693"/>
                  <a:ext cx="14641" cy="11713"/>
                </a:xfrm>
                <a:custGeom>
                  <a:avLst/>
                  <a:gdLst>
                    <a:gd name="T0" fmla="*/ 0 w 20"/>
                    <a:gd name="T1" fmla="*/ 0 h 16"/>
                    <a:gd name="T2" fmla="*/ 6 w 20"/>
                    <a:gd name="T3" fmla="*/ 14 h 16"/>
                    <a:gd name="T4" fmla="*/ 20 w 20"/>
                    <a:gd name="T5" fmla="*/ 16 h 16"/>
                    <a:gd name="T6" fmla="*/ 16 w 20"/>
                    <a:gd name="T7" fmla="*/ 0 h 16"/>
                    <a:gd name="T8" fmla="*/ 0 w 20"/>
                    <a:gd name="T9" fmla="*/ 0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" h="16">
                      <a:moveTo>
                        <a:pt x="0" y="0"/>
                      </a:moveTo>
                      <a:lnTo>
                        <a:pt x="6" y="14"/>
                      </a:lnTo>
                      <a:lnTo>
                        <a:pt x="20" y="16"/>
                      </a:lnTo>
                      <a:lnTo>
                        <a:pt x="16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" name="Freeform 217"/>
                <p:cNvSpPr>
                  <a:spLocks/>
                </p:cNvSpPr>
                <p:nvPr/>
              </p:nvSpPr>
              <p:spPr bwMode="auto">
                <a:xfrm>
                  <a:off x="3475408" y="4040185"/>
                  <a:ext cx="81989" cy="77597"/>
                </a:xfrm>
                <a:custGeom>
                  <a:avLst/>
                  <a:gdLst>
                    <a:gd name="T0" fmla="*/ 0 w 111"/>
                    <a:gd name="T1" fmla="*/ 4 h 105"/>
                    <a:gd name="T2" fmla="*/ 14 w 111"/>
                    <a:gd name="T3" fmla="*/ 83 h 105"/>
                    <a:gd name="T4" fmla="*/ 57 w 111"/>
                    <a:gd name="T5" fmla="*/ 105 h 105"/>
                    <a:gd name="T6" fmla="*/ 81 w 111"/>
                    <a:gd name="T7" fmla="*/ 79 h 105"/>
                    <a:gd name="T8" fmla="*/ 105 w 111"/>
                    <a:gd name="T9" fmla="*/ 89 h 105"/>
                    <a:gd name="T10" fmla="*/ 111 w 111"/>
                    <a:gd name="T11" fmla="*/ 71 h 105"/>
                    <a:gd name="T12" fmla="*/ 95 w 111"/>
                    <a:gd name="T13" fmla="*/ 42 h 105"/>
                    <a:gd name="T14" fmla="*/ 79 w 111"/>
                    <a:gd name="T15" fmla="*/ 42 h 105"/>
                    <a:gd name="T16" fmla="*/ 73 w 111"/>
                    <a:gd name="T17" fmla="*/ 51 h 105"/>
                    <a:gd name="T18" fmla="*/ 55 w 111"/>
                    <a:gd name="T19" fmla="*/ 53 h 105"/>
                    <a:gd name="T20" fmla="*/ 43 w 111"/>
                    <a:gd name="T21" fmla="*/ 34 h 105"/>
                    <a:gd name="T22" fmla="*/ 55 w 111"/>
                    <a:gd name="T23" fmla="*/ 26 h 105"/>
                    <a:gd name="T24" fmla="*/ 43 w 111"/>
                    <a:gd name="T25" fmla="*/ 0 h 105"/>
                    <a:gd name="T26" fmla="*/ 26 w 111"/>
                    <a:gd name="T27" fmla="*/ 14 h 105"/>
                    <a:gd name="T28" fmla="*/ 16 w 111"/>
                    <a:gd name="T29" fmla="*/ 4 h 105"/>
                    <a:gd name="T30" fmla="*/ 0 w 111"/>
                    <a:gd name="T31" fmla="*/ 4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11" h="105">
                      <a:moveTo>
                        <a:pt x="0" y="4"/>
                      </a:moveTo>
                      <a:lnTo>
                        <a:pt x="14" y="83"/>
                      </a:lnTo>
                      <a:lnTo>
                        <a:pt x="57" y="105"/>
                      </a:lnTo>
                      <a:lnTo>
                        <a:pt x="81" y="79"/>
                      </a:lnTo>
                      <a:lnTo>
                        <a:pt x="105" y="89"/>
                      </a:lnTo>
                      <a:lnTo>
                        <a:pt x="111" y="71"/>
                      </a:lnTo>
                      <a:lnTo>
                        <a:pt x="95" y="42"/>
                      </a:lnTo>
                      <a:lnTo>
                        <a:pt x="79" y="42"/>
                      </a:lnTo>
                      <a:lnTo>
                        <a:pt x="73" y="51"/>
                      </a:lnTo>
                      <a:lnTo>
                        <a:pt x="55" y="53"/>
                      </a:lnTo>
                      <a:lnTo>
                        <a:pt x="43" y="34"/>
                      </a:lnTo>
                      <a:lnTo>
                        <a:pt x="55" y="26"/>
                      </a:lnTo>
                      <a:lnTo>
                        <a:pt x="43" y="0"/>
                      </a:lnTo>
                      <a:lnTo>
                        <a:pt x="26" y="14"/>
                      </a:lnTo>
                      <a:lnTo>
                        <a:pt x="16" y="4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" name="Freeform 218"/>
                <p:cNvSpPr>
                  <a:spLocks/>
                </p:cNvSpPr>
                <p:nvPr/>
              </p:nvSpPr>
              <p:spPr bwMode="auto">
                <a:xfrm>
                  <a:off x="3473944" y="4179273"/>
                  <a:ext cx="21962" cy="39531"/>
                </a:xfrm>
                <a:custGeom>
                  <a:avLst/>
                  <a:gdLst>
                    <a:gd name="T0" fmla="*/ 4 w 30"/>
                    <a:gd name="T1" fmla="*/ 0 h 53"/>
                    <a:gd name="T2" fmla="*/ 0 w 30"/>
                    <a:gd name="T3" fmla="*/ 35 h 53"/>
                    <a:gd name="T4" fmla="*/ 20 w 30"/>
                    <a:gd name="T5" fmla="*/ 53 h 53"/>
                    <a:gd name="T6" fmla="*/ 30 w 30"/>
                    <a:gd name="T7" fmla="*/ 17 h 53"/>
                    <a:gd name="T8" fmla="*/ 4 w 30"/>
                    <a:gd name="T9" fmla="*/ 0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53">
                      <a:moveTo>
                        <a:pt x="4" y="0"/>
                      </a:moveTo>
                      <a:lnTo>
                        <a:pt x="0" y="35"/>
                      </a:lnTo>
                      <a:lnTo>
                        <a:pt x="20" y="53"/>
                      </a:lnTo>
                      <a:lnTo>
                        <a:pt x="30" y="17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" name="Freeform 219"/>
                <p:cNvSpPr>
                  <a:spLocks/>
                </p:cNvSpPr>
                <p:nvPr/>
              </p:nvSpPr>
              <p:spPr bwMode="auto">
                <a:xfrm>
                  <a:off x="3425629" y="4401814"/>
                  <a:ext cx="26354" cy="26354"/>
                </a:xfrm>
                <a:custGeom>
                  <a:avLst/>
                  <a:gdLst>
                    <a:gd name="T0" fmla="*/ 14 w 36"/>
                    <a:gd name="T1" fmla="*/ 0 h 36"/>
                    <a:gd name="T2" fmla="*/ 0 w 36"/>
                    <a:gd name="T3" fmla="*/ 26 h 36"/>
                    <a:gd name="T4" fmla="*/ 24 w 36"/>
                    <a:gd name="T5" fmla="*/ 36 h 36"/>
                    <a:gd name="T6" fmla="*/ 36 w 36"/>
                    <a:gd name="T7" fmla="*/ 18 h 36"/>
                    <a:gd name="T8" fmla="*/ 14 w 36"/>
                    <a:gd name="T9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36">
                      <a:moveTo>
                        <a:pt x="14" y="0"/>
                      </a:moveTo>
                      <a:lnTo>
                        <a:pt x="0" y="26"/>
                      </a:lnTo>
                      <a:lnTo>
                        <a:pt x="24" y="36"/>
                      </a:lnTo>
                      <a:lnTo>
                        <a:pt x="36" y="18"/>
                      </a:lnTo>
                      <a:lnTo>
                        <a:pt x="14" y="0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" name="Freeform 220"/>
                <p:cNvSpPr>
                  <a:spLocks/>
                </p:cNvSpPr>
                <p:nvPr/>
              </p:nvSpPr>
              <p:spPr bwMode="auto">
                <a:xfrm>
                  <a:off x="3476873" y="4855681"/>
                  <a:ext cx="24890" cy="35138"/>
                </a:xfrm>
                <a:custGeom>
                  <a:avLst/>
                  <a:gdLst>
                    <a:gd name="T0" fmla="*/ 18 w 34"/>
                    <a:gd name="T1" fmla="*/ 0 h 48"/>
                    <a:gd name="T2" fmla="*/ 34 w 34"/>
                    <a:gd name="T3" fmla="*/ 38 h 48"/>
                    <a:gd name="T4" fmla="*/ 20 w 34"/>
                    <a:gd name="T5" fmla="*/ 48 h 48"/>
                    <a:gd name="T6" fmla="*/ 0 w 34"/>
                    <a:gd name="T7" fmla="*/ 32 h 48"/>
                    <a:gd name="T8" fmla="*/ 6 w 34"/>
                    <a:gd name="T9" fmla="*/ 22 h 48"/>
                    <a:gd name="T10" fmla="*/ 12 w 34"/>
                    <a:gd name="T11" fmla="*/ 0 h 48"/>
                    <a:gd name="T12" fmla="*/ 18 w 34"/>
                    <a:gd name="T13" fmla="*/ 0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" h="48">
                      <a:moveTo>
                        <a:pt x="18" y="0"/>
                      </a:moveTo>
                      <a:lnTo>
                        <a:pt x="34" y="38"/>
                      </a:lnTo>
                      <a:lnTo>
                        <a:pt x="20" y="48"/>
                      </a:lnTo>
                      <a:lnTo>
                        <a:pt x="0" y="32"/>
                      </a:lnTo>
                      <a:lnTo>
                        <a:pt x="6" y="22"/>
                      </a:lnTo>
                      <a:lnTo>
                        <a:pt x="12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" name="Freeform 221"/>
                <p:cNvSpPr>
                  <a:spLocks/>
                </p:cNvSpPr>
                <p:nvPr/>
              </p:nvSpPr>
              <p:spPr bwMode="auto">
                <a:xfrm>
                  <a:off x="3441735" y="5075293"/>
                  <a:ext cx="13177" cy="29282"/>
                </a:xfrm>
                <a:custGeom>
                  <a:avLst/>
                  <a:gdLst>
                    <a:gd name="T0" fmla="*/ 8 w 18"/>
                    <a:gd name="T1" fmla="*/ 0 h 40"/>
                    <a:gd name="T2" fmla="*/ 18 w 18"/>
                    <a:gd name="T3" fmla="*/ 10 h 40"/>
                    <a:gd name="T4" fmla="*/ 16 w 18"/>
                    <a:gd name="T5" fmla="*/ 28 h 40"/>
                    <a:gd name="T6" fmla="*/ 10 w 18"/>
                    <a:gd name="T7" fmla="*/ 40 h 40"/>
                    <a:gd name="T8" fmla="*/ 2 w 18"/>
                    <a:gd name="T9" fmla="*/ 30 h 40"/>
                    <a:gd name="T10" fmla="*/ 0 w 18"/>
                    <a:gd name="T11" fmla="*/ 18 h 40"/>
                    <a:gd name="T12" fmla="*/ 8 w 18"/>
                    <a:gd name="T13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" h="40">
                      <a:moveTo>
                        <a:pt x="8" y="0"/>
                      </a:moveTo>
                      <a:lnTo>
                        <a:pt x="18" y="10"/>
                      </a:lnTo>
                      <a:lnTo>
                        <a:pt x="16" y="28"/>
                      </a:lnTo>
                      <a:lnTo>
                        <a:pt x="10" y="40"/>
                      </a:lnTo>
                      <a:lnTo>
                        <a:pt x="2" y="30"/>
                      </a:lnTo>
                      <a:lnTo>
                        <a:pt x="0" y="18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" name="Freeform 222"/>
                <p:cNvSpPr>
                  <a:spLocks/>
                </p:cNvSpPr>
                <p:nvPr/>
              </p:nvSpPr>
              <p:spPr bwMode="auto">
                <a:xfrm>
                  <a:off x="2945409" y="5442778"/>
                  <a:ext cx="193259" cy="226934"/>
                </a:xfrm>
                <a:custGeom>
                  <a:avLst/>
                  <a:gdLst>
                    <a:gd name="T0" fmla="*/ 0 w 265"/>
                    <a:gd name="T1" fmla="*/ 105 h 310"/>
                    <a:gd name="T2" fmla="*/ 6 w 265"/>
                    <a:gd name="T3" fmla="*/ 91 h 310"/>
                    <a:gd name="T4" fmla="*/ 42 w 265"/>
                    <a:gd name="T5" fmla="*/ 71 h 310"/>
                    <a:gd name="T6" fmla="*/ 84 w 265"/>
                    <a:gd name="T7" fmla="*/ 75 h 310"/>
                    <a:gd name="T8" fmla="*/ 102 w 265"/>
                    <a:gd name="T9" fmla="*/ 62 h 310"/>
                    <a:gd name="T10" fmla="*/ 112 w 265"/>
                    <a:gd name="T11" fmla="*/ 64 h 310"/>
                    <a:gd name="T12" fmla="*/ 110 w 265"/>
                    <a:gd name="T13" fmla="*/ 99 h 310"/>
                    <a:gd name="T14" fmla="*/ 122 w 265"/>
                    <a:gd name="T15" fmla="*/ 99 h 310"/>
                    <a:gd name="T16" fmla="*/ 142 w 265"/>
                    <a:gd name="T17" fmla="*/ 85 h 310"/>
                    <a:gd name="T18" fmla="*/ 126 w 265"/>
                    <a:gd name="T19" fmla="*/ 46 h 310"/>
                    <a:gd name="T20" fmla="*/ 92 w 265"/>
                    <a:gd name="T21" fmla="*/ 40 h 310"/>
                    <a:gd name="T22" fmla="*/ 140 w 265"/>
                    <a:gd name="T23" fmla="*/ 0 h 310"/>
                    <a:gd name="T24" fmla="*/ 209 w 265"/>
                    <a:gd name="T25" fmla="*/ 36 h 310"/>
                    <a:gd name="T26" fmla="*/ 223 w 265"/>
                    <a:gd name="T27" fmla="*/ 60 h 310"/>
                    <a:gd name="T28" fmla="*/ 241 w 265"/>
                    <a:gd name="T29" fmla="*/ 64 h 310"/>
                    <a:gd name="T30" fmla="*/ 247 w 265"/>
                    <a:gd name="T31" fmla="*/ 81 h 310"/>
                    <a:gd name="T32" fmla="*/ 265 w 265"/>
                    <a:gd name="T33" fmla="*/ 109 h 310"/>
                    <a:gd name="T34" fmla="*/ 247 w 265"/>
                    <a:gd name="T35" fmla="*/ 155 h 310"/>
                    <a:gd name="T36" fmla="*/ 207 w 265"/>
                    <a:gd name="T37" fmla="*/ 159 h 310"/>
                    <a:gd name="T38" fmla="*/ 187 w 265"/>
                    <a:gd name="T39" fmla="*/ 135 h 310"/>
                    <a:gd name="T40" fmla="*/ 169 w 265"/>
                    <a:gd name="T41" fmla="*/ 157 h 310"/>
                    <a:gd name="T42" fmla="*/ 185 w 265"/>
                    <a:gd name="T43" fmla="*/ 181 h 310"/>
                    <a:gd name="T44" fmla="*/ 169 w 265"/>
                    <a:gd name="T45" fmla="*/ 226 h 310"/>
                    <a:gd name="T46" fmla="*/ 225 w 265"/>
                    <a:gd name="T47" fmla="*/ 230 h 310"/>
                    <a:gd name="T48" fmla="*/ 239 w 265"/>
                    <a:gd name="T49" fmla="*/ 248 h 310"/>
                    <a:gd name="T50" fmla="*/ 227 w 265"/>
                    <a:gd name="T51" fmla="*/ 274 h 310"/>
                    <a:gd name="T52" fmla="*/ 243 w 265"/>
                    <a:gd name="T53" fmla="*/ 296 h 310"/>
                    <a:gd name="T54" fmla="*/ 221 w 265"/>
                    <a:gd name="T55" fmla="*/ 310 h 310"/>
                    <a:gd name="T56" fmla="*/ 201 w 265"/>
                    <a:gd name="T57" fmla="*/ 290 h 310"/>
                    <a:gd name="T58" fmla="*/ 177 w 265"/>
                    <a:gd name="T59" fmla="*/ 252 h 310"/>
                    <a:gd name="T60" fmla="*/ 138 w 265"/>
                    <a:gd name="T61" fmla="*/ 258 h 310"/>
                    <a:gd name="T62" fmla="*/ 122 w 265"/>
                    <a:gd name="T63" fmla="*/ 224 h 310"/>
                    <a:gd name="T64" fmla="*/ 86 w 265"/>
                    <a:gd name="T65" fmla="*/ 201 h 310"/>
                    <a:gd name="T66" fmla="*/ 82 w 265"/>
                    <a:gd name="T67" fmla="*/ 177 h 310"/>
                    <a:gd name="T68" fmla="*/ 60 w 265"/>
                    <a:gd name="T69" fmla="*/ 151 h 310"/>
                    <a:gd name="T70" fmla="*/ 32 w 265"/>
                    <a:gd name="T71" fmla="*/ 151 h 310"/>
                    <a:gd name="T72" fmla="*/ 24 w 265"/>
                    <a:gd name="T73" fmla="*/ 173 h 310"/>
                    <a:gd name="T74" fmla="*/ 8 w 265"/>
                    <a:gd name="T75" fmla="*/ 169 h 310"/>
                    <a:gd name="T76" fmla="*/ 6 w 265"/>
                    <a:gd name="T77" fmla="*/ 145 h 310"/>
                    <a:gd name="T78" fmla="*/ 6 w 265"/>
                    <a:gd name="T79" fmla="*/ 119 h 310"/>
                    <a:gd name="T80" fmla="*/ 0 w 265"/>
                    <a:gd name="T81" fmla="*/ 105 h 3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65" h="310">
                      <a:moveTo>
                        <a:pt x="0" y="105"/>
                      </a:moveTo>
                      <a:lnTo>
                        <a:pt x="6" y="91"/>
                      </a:lnTo>
                      <a:lnTo>
                        <a:pt x="42" y="71"/>
                      </a:lnTo>
                      <a:lnTo>
                        <a:pt x="84" y="75"/>
                      </a:lnTo>
                      <a:lnTo>
                        <a:pt x="102" y="62"/>
                      </a:lnTo>
                      <a:lnTo>
                        <a:pt x="112" y="64"/>
                      </a:lnTo>
                      <a:lnTo>
                        <a:pt x="110" y="99"/>
                      </a:lnTo>
                      <a:lnTo>
                        <a:pt x="122" y="99"/>
                      </a:lnTo>
                      <a:lnTo>
                        <a:pt x="142" y="85"/>
                      </a:lnTo>
                      <a:lnTo>
                        <a:pt x="126" y="46"/>
                      </a:lnTo>
                      <a:lnTo>
                        <a:pt x="92" y="40"/>
                      </a:lnTo>
                      <a:lnTo>
                        <a:pt x="140" y="0"/>
                      </a:lnTo>
                      <a:lnTo>
                        <a:pt x="209" y="36"/>
                      </a:lnTo>
                      <a:lnTo>
                        <a:pt x="223" y="60"/>
                      </a:lnTo>
                      <a:lnTo>
                        <a:pt x="241" y="64"/>
                      </a:lnTo>
                      <a:lnTo>
                        <a:pt x="247" y="81"/>
                      </a:lnTo>
                      <a:lnTo>
                        <a:pt x="265" y="109"/>
                      </a:lnTo>
                      <a:lnTo>
                        <a:pt x="247" y="155"/>
                      </a:lnTo>
                      <a:lnTo>
                        <a:pt x="207" y="159"/>
                      </a:lnTo>
                      <a:lnTo>
                        <a:pt x="187" y="135"/>
                      </a:lnTo>
                      <a:lnTo>
                        <a:pt x="169" y="157"/>
                      </a:lnTo>
                      <a:lnTo>
                        <a:pt x="185" y="181"/>
                      </a:lnTo>
                      <a:lnTo>
                        <a:pt x="169" y="226"/>
                      </a:lnTo>
                      <a:lnTo>
                        <a:pt x="225" y="230"/>
                      </a:lnTo>
                      <a:lnTo>
                        <a:pt x="239" y="248"/>
                      </a:lnTo>
                      <a:lnTo>
                        <a:pt x="227" y="274"/>
                      </a:lnTo>
                      <a:lnTo>
                        <a:pt x="243" y="296"/>
                      </a:lnTo>
                      <a:lnTo>
                        <a:pt x="221" y="310"/>
                      </a:lnTo>
                      <a:lnTo>
                        <a:pt x="201" y="290"/>
                      </a:lnTo>
                      <a:lnTo>
                        <a:pt x="177" y="252"/>
                      </a:lnTo>
                      <a:lnTo>
                        <a:pt x="138" y="258"/>
                      </a:lnTo>
                      <a:lnTo>
                        <a:pt x="122" y="224"/>
                      </a:lnTo>
                      <a:lnTo>
                        <a:pt x="86" y="201"/>
                      </a:lnTo>
                      <a:lnTo>
                        <a:pt x="82" y="177"/>
                      </a:lnTo>
                      <a:lnTo>
                        <a:pt x="60" y="151"/>
                      </a:lnTo>
                      <a:lnTo>
                        <a:pt x="32" y="151"/>
                      </a:lnTo>
                      <a:lnTo>
                        <a:pt x="24" y="173"/>
                      </a:lnTo>
                      <a:lnTo>
                        <a:pt x="8" y="169"/>
                      </a:lnTo>
                      <a:lnTo>
                        <a:pt x="6" y="145"/>
                      </a:lnTo>
                      <a:lnTo>
                        <a:pt x="6" y="119"/>
                      </a:lnTo>
                      <a:lnTo>
                        <a:pt x="0" y="105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" name="Freeform 223"/>
                <p:cNvSpPr>
                  <a:spLocks/>
                </p:cNvSpPr>
                <p:nvPr/>
              </p:nvSpPr>
              <p:spPr bwMode="auto">
                <a:xfrm>
                  <a:off x="3116707" y="5577474"/>
                  <a:ext cx="21962" cy="40994"/>
                </a:xfrm>
                <a:custGeom>
                  <a:avLst/>
                  <a:gdLst>
                    <a:gd name="T0" fmla="*/ 0 w 30"/>
                    <a:gd name="T1" fmla="*/ 28 h 55"/>
                    <a:gd name="T2" fmla="*/ 8 w 30"/>
                    <a:gd name="T3" fmla="*/ 53 h 55"/>
                    <a:gd name="T4" fmla="*/ 18 w 30"/>
                    <a:gd name="T5" fmla="*/ 55 h 55"/>
                    <a:gd name="T6" fmla="*/ 16 w 30"/>
                    <a:gd name="T7" fmla="*/ 39 h 55"/>
                    <a:gd name="T8" fmla="*/ 30 w 30"/>
                    <a:gd name="T9" fmla="*/ 12 h 55"/>
                    <a:gd name="T10" fmla="*/ 26 w 30"/>
                    <a:gd name="T11" fmla="*/ 0 h 55"/>
                    <a:gd name="T12" fmla="*/ 0 w 30"/>
                    <a:gd name="T13" fmla="*/ 28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" h="55">
                      <a:moveTo>
                        <a:pt x="0" y="28"/>
                      </a:moveTo>
                      <a:lnTo>
                        <a:pt x="8" y="53"/>
                      </a:lnTo>
                      <a:lnTo>
                        <a:pt x="18" y="55"/>
                      </a:lnTo>
                      <a:lnTo>
                        <a:pt x="16" y="39"/>
                      </a:lnTo>
                      <a:lnTo>
                        <a:pt x="30" y="12"/>
                      </a:lnTo>
                      <a:lnTo>
                        <a:pt x="26" y="0"/>
                      </a:lnTo>
                      <a:lnTo>
                        <a:pt x="0" y="28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" name="Freeform 224"/>
                <p:cNvSpPr>
                  <a:spLocks/>
                </p:cNvSpPr>
                <p:nvPr/>
              </p:nvSpPr>
              <p:spPr bwMode="auto">
                <a:xfrm>
                  <a:off x="3157702" y="5517447"/>
                  <a:ext cx="21962" cy="46851"/>
                </a:xfrm>
                <a:custGeom>
                  <a:avLst/>
                  <a:gdLst>
                    <a:gd name="T0" fmla="*/ 10 w 29"/>
                    <a:gd name="T1" fmla="*/ 64 h 64"/>
                    <a:gd name="T2" fmla="*/ 6 w 29"/>
                    <a:gd name="T3" fmla="*/ 28 h 64"/>
                    <a:gd name="T4" fmla="*/ 0 w 29"/>
                    <a:gd name="T5" fmla="*/ 20 h 64"/>
                    <a:gd name="T6" fmla="*/ 19 w 29"/>
                    <a:gd name="T7" fmla="*/ 0 h 64"/>
                    <a:gd name="T8" fmla="*/ 25 w 29"/>
                    <a:gd name="T9" fmla="*/ 8 h 64"/>
                    <a:gd name="T10" fmla="*/ 17 w 29"/>
                    <a:gd name="T11" fmla="*/ 18 h 64"/>
                    <a:gd name="T12" fmla="*/ 29 w 29"/>
                    <a:gd name="T13" fmla="*/ 34 h 64"/>
                    <a:gd name="T14" fmla="*/ 10 w 29"/>
                    <a:gd name="T15" fmla="*/ 64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9" h="64">
                      <a:moveTo>
                        <a:pt x="10" y="64"/>
                      </a:moveTo>
                      <a:lnTo>
                        <a:pt x="6" y="28"/>
                      </a:lnTo>
                      <a:lnTo>
                        <a:pt x="0" y="20"/>
                      </a:lnTo>
                      <a:lnTo>
                        <a:pt x="19" y="0"/>
                      </a:lnTo>
                      <a:lnTo>
                        <a:pt x="25" y="8"/>
                      </a:lnTo>
                      <a:lnTo>
                        <a:pt x="17" y="18"/>
                      </a:lnTo>
                      <a:lnTo>
                        <a:pt x="29" y="34"/>
                      </a:lnTo>
                      <a:lnTo>
                        <a:pt x="10" y="64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" name="Freeform 225"/>
                <p:cNvSpPr>
                  <a:spLocks/>
                </p:cNvSpPr>
                <p:nvPr/>
              </p:nvSpPr>
              <p:spPr bwMode="auto">
                <a:xfrm>
                  <a:off x="3150381" y="5483773"/>
                  <a:ext cx="29282" cy="14641"/>
                </a:xfrm>
                <a:custGeom>
                  <a:avLst/>
                  <a:gdLst>
                    <a:gd name="T0" fmla="*/ 0 w 39"/>
                    <a:gd name="T1" fmla="*/ 19 h 19"/>
                    <a:gd name="T2" fmla="*/ 0 w 39"/>
                    <a:gd name="T3" fmla="*/ 4 h 19"/>
                    <a:gd name="T4" fmla="*/ 12 w 39"/>
                    <a:gd name="T5" fmla="*/ 0 h 19"/>
                    <a:gd name="T6" fmla="*/ 39 w 39"/>
                    <a:gd name="T7" fmla="*/ 15 h 19"/>
                    <a:gd name="T8" fmla="*/ 0 w 39"/>
                    <a:gd name="T9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19">
                      <a:moveTo>
                        <a:pt x="0" y="19"/>
                      </a:moveTo>
                      <a:lnTo>
                        <a:pt x="0" y="4"/>
                      </a:lnTo>
                      <a:lnTo>
                        <a:pt x="12" y="0"/>
                      </a:lnTo>
                      <a:lnTo>
                        <a:pt x="39" y="15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" name="Freeform 226"/>
                <p:cNvSpPr>
                  <a:spLocks/>
                </p:cNvSpPr>
                <p:nvPr/>
              </p:nvSpPr>
              <p:spPr bwMode="auto">
                <a:xfrm>
                  <a:off x="3257260" y="5488165"/>
                  <a:ext cx="14641" cy="21962"/>
                </a:xfrm>
                <a:custGeom>
                  <a:avLst/>
                  <a:gdLst>
                    <a:gd name="T0" fmla="*/ 0 w 20"/>
                    <a:gd name="T1" fmla="*/ 27 h 29"/>
                    <a:gd name="T2" fmla="*/ 0 w 20"/>
                    <a:gd name="T3" fmla="*/ 9 h 29"/>
                    <a:gd name="T4" fmla="*/ 14 w 20"/>
                    <a:gd name="T5" fmla="*/ 0 h 29"/>
                    <a:gd name="T6" fmla="*/ 20 w 20"/>
                    <a:gd name="T7" fmla="*/ 11 h 29"/>
                    <a:gd name="T8" fmla="*/ 20 w 20"/>
                    <a:gd name="T9" fmla="*/ 29 h 29"/>
                    <a:gd name="T10" fmla="*/ 0 w 20"/>
                    <a:gd name="T11" fmla="*/ 27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0" h="29">
                      <a:moveTo>
                        <a:pt x="0" y="27"/>
                      </a:moveTo>
                      <a:lnTo>
                        <a:pt x="0" y="9"/>
                      </a:lnTo>
                      <a:lnTo>
                        <a:pt x="14" y="0"/>
                      </a:lnTo>
                      <a:lnTo>
                        <a:pt x="20" y="11"/>
                      </a:lnTo>
                      <a:lnTo>
                        <a:pt x="20" y="29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" name="Freeform 227"/>
                <p:cNvSpPr>
                  <a:spLocks/>
                </p:cNvSpPr>
                <p:nvPr/>
              </p:nvSpPr>
              <p:spPr bwMode="auto">
                <a:xfrm>
                  <a:off x="3285077" y="5494022"/>
                  <a:ext cx="19034" cy="17569"/>
                </a:xfrm>
                <a:custGeom>
                  <a:avLst/>
                  <a:gdLst>
                    <a:gd name="T0" fmla="*/ 0 w 26"/>
                    <a:gd name="T1" fmla="*/ 18 h 24"/>
                    <a:gd name="T2" fmla="*/ 6 w 26"/>
                    <a:gd name="T3" fmla="*/ 0 h 24"/>
                    <a:gd name="T4" fmla="*/ 26 w 26"/>
                    <a:gd name="T5" fmla="*/ 2 h 24"/>
                    <a:gd name="T6" fmla="*/ 26 w 26"/>
                    <a:gd name="T7" fmla="*/ 18 h 24"/>
                    <a:gd name="T8" fmla="*/ 14 w 26"/>
                    <a:gd name="T9" fmla="*/ 24 h 24"/>
                    <a:gd name="T10" fmla="*/ 0 w 26"/>
                    <a:gd name="T11" fmla="*/ 18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6" h="24">
                      <a:moveTo>
                        <a:pt x="0" y="18"/>
                      </a:moveTo>
                      <a:lnTo>
                        <a:pt x="6" y="0"/>
                      </a:lnTo>
                      <a:lnTo>
                        <a:pt x="26" y="2"/>
                      </a:lnTo>
                      <a:lnTo>
                        <a:pt x="26" y="18"/>
                      </a:lnTo>
                      <a:lnTo>
                        <a:pt x="14" y="24"/>
                      </a:lnTo>
                      <a:lnTo>
                        <a:pt x="0" y="18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" name="Freeform 228"/>
                <p:cNvSpPr>
                  <a:spLocks/>
                </p:cNvSpPr>
                <p:nvPr/>
              </p:nvSpPr>
              <p:spPr bwMode="auto">
                <a:xfrm>
                  <a:off x="3305574" y="5432530"/>
                  <a:ext cx="21962" cy="36603"/>
                </a:xfrm>
                <a:custGeom>
                  <a:avLst/>
                  <a:gdLst>
                    <a:gd name="T0" fmla="*/ 16 w 30"/>
                    <a:gd name="T1" fmla="*/ 52 h 52"/>
                    <a:gd name="T2" fmla="*/ 0 w 30"/>
                    <a:gd name="T3" fmla="*/ 22 h 52"/>
                    <a:gd name="T4" fmla="*/ 4 w 30"/>
                    <a:gd name="T5" fmla="*/ 4 h 52"/>
                    <a:gd name="T6" fmla="*/ 16 w 30"/>
                    <a:gd name="T7" fmla="*/ 0 h 52"/>
                    <a:gd name="T8" fmla="*/ 30 w 30"/>
                    <a:gd name="T9" fmla="*/ 24 h 52"/>
                    <a:gd name="T10" fmla="*/ 28 w 30"/>
                    <a:gd name="T11" fmla="*/ 40 h 52"/>
                    <a:gd name="T12" fmla="*/ 16 w 30"/>
                    <a:gd name="T13" fmla="*/ 52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" h="52">
                      <a:moveTo>
                        <a:pt x="16" y="52"/>
                      </a:moveTo>
                      <a:lnTo>
                        <a:pt x="0" y="22"/>
                      </a:lnTo>
                      <a:lnTo>
                        <a:pt x="4" y="4"/>
                      </a:lnTo>
                      <a:lnTo>
                        <a:pt x="16" y="0"/>
                      </a:lnTo>
                      <a:lnTo>
                        <a:pt x="30" y="24"/>
                      </a:lnTo>
                      <a:lnTo>
                        <a:pt x="28" y="40"/>
                      </a:lnTo>
                      <a:lnTo>
                        <a:pt x="16" y="52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" name="Freeform 229"/>
                <p:cNvSpPr>
                  <a:spLocks/>
                </p:cNvSpPr>
                <p:nvPr/>
              </p:nvSpPr>
              <p:spPr bwMode="auto">
                <a:xfrm>
                  <a:off x="3340712" y="5403248"/>
                  <a:ext cx="24890" cy="49779"/>
                </a:xfrm>
                <a:custGeom>
                  <a:avLst/>
                  <a:gdLst>
                    <a:gd name="T0" fmla="*/ 8 w 34"/>
                    <a:gd name="T1" fmla="*/ 62 h 70"/>
                    <a:gd name="T2" fmla="*/ 0 w 34"/>
                    <a:gd name="T3" fmla="*/ 0 h 70"/>
                    <a:gd name="T4" fmla="*/ 14 w 34"/>
                    <a:gd name="T5" fmla="*/ 4 h 70"/>
                    <a:gd name="T6" fmla="*/ 34 w 34"/>
                    <a:gd name="T7" fmla="*/ 32 h 70"/>
                    <a:gd name="T8" fmla="*/ 18 w 34"/>
                    <a:gd name="T9" fmla="*/ 70 h 70"/>
                    <a:gd name="T10" fmla="*/ 8 w 34"/>
                    <a:gd name="T11" fmla="*/ 62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4" h="70">
                      <a:moveTo>
                        <a:pt x="8" y="62"/>
                      </a:moveTo>
                      <a:lnTo>
                        <a:pt x="0" y="0"/>
                      </a:lnTo>
                      <a:lnTo>
                        <a:pt x="14" y="4"/>
                      </a:lnTo>
                      <a:lnTo>
                        <a:pt x="34" y="32"/>
                      </a:lnTo>
                      <a:lnTo>
                        <a:pt x="18" y="70"/>
                      </a:lnTo>
                      <a:lnTo>
                        <a:pt x="8" y="62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" name="Freeform 230"/>
                <p:cNvSpPr>
                  <a:spLocks/>
                </p:cNvSpPr>
                <p:nvPr/>
              </p:nvSpPr>
              <p:spPr bwMode="auto">
                <a:xfrm>
                  <a:off x="3261652" y="5533552"/>
                  <a:ext cx="17569" cy="21962"/>
                </a:xfrm>
                <a:custGeom>
                  <a:avLst/>
                  <a:gdLst>
                    <a:gd name="T0" fmla="*/ 0 w 23"/>
                    <a:gd name="T1" fmla="*/ 6 h 30"/>
                    <a:gd name="T2" fmla="*/ 0 w 23"/>
                    <a:gd name="T3" fmla="*/ 26 h 30"/>
                    <a:gd name="T4" fmla="*/ 6 w 23"/>
                    <a:gd name="T5" fmla="*/ 30 h 30"/>
                    <a:gd name="T6" fmla="*/ 23 w 23"/>
                    <a:gd name="T7" fmla="*/ 16 h 30"/>
                    <a:gd name="T8" fmla="*/ 16 w 23"/>
                    <a:gd name="T9" fmla="*/ 0 h 30"/>
                    <a:gd name="T10" fmla="*/ 0 w 23"/>
                    <a:gd name="T11" fmla="*/ 6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3" h="30">
                      <a:moveTo>
                        <a:pt x="0" y="6"/>
                      </a:moveTo>
                      <a:lnTo>
                        <a:pt x="0" y="26"/>
                      </a:lnTo>
                      <a:lnTo>
                        <a:pt x="6" y="30"/>
                      </a:lnTo>
                      <a:lnTo>
                        <a:pt x="23" y="16"/>
                      </a:lnTo>
                      <a:lnTo>
                        <a:pt x="16" y="0"/>
                      </a:lnTo>
                      <a:lnTo>
                        <a:pt x="0" y="6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" name="Freeform 231"/>
                <p:cNvSpPr>
                  <a:spLocks/>
                </p:cNvSpPr>
                <p:nvPr/>
              </p:nvSpPr>
              <p:spPr bwMode="auto">
                <a:xfrm>
                  <a:off x="3232370" y="5554049"/>
                  <a:ext cx="16105" cy="21962"/>
                </a:xfrm>
                <a:custGeom>
                  <a:avLst/>
                  <a:gdLst>
                    <a:gd name="T0" fmla="*/ 4 w 22"/>
                    <a:gd name="T1" fmla="*/ 0 h 30"/>
                    <a:gd name="T2" fmla="*/ 16 w 22"/>
                    <a:gd name="T3" fmla="*/ 2 h 30"/>
                    <a:gd name="T4" fmla="*/ 22 w 22"/>
                    <a:gd name="T5" fmla="*/ 30 h 30"/>
                    <a:gd name="T6" fmla="*/ 6 w 22"/>
                    <a:gd name="T7" fmla="*/ 28 h 30"/>
                    <a:gd name="T8" fmla="*/ 0 w 22"/>
                    <a:gd name="T9" fmla="*/ 10 h 30"/>
                    <a:gd name="T10" fmla="*/ 4 w 22"/>
                    <a:gd name="T11" fmla="*/ 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" h="30">
                      <a:moveTo>
                        <a:pt x="4" y="0"/>
                      </a:moveTo>
                      <a:lnTo>
                        <a:pt x="16" y="2"/>
                      </a:lnTo>
                      <a:lnTo>
                        <a:pt x="22" y="30"/>
                      </a:lnTo>
                      <a:lnTo>
                        <a:pt x="6" y="28"/>
                      </a:lnTo>
                      <a:lnTo>
                        <a:pt x="0" y="1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" name="Freeform 232"/>
                <p:cNvSpPr>
                  <a:spLocks/>
                </p:cNvSpPr>
                <p:nvPr/>
              </p:nvSpPr>
              <p:spPr bwMode="auto">
                <a:xfrm>
                  <a:off x="3210409" y="5581867"/>
                  <a:ext cx="32210" cy="35138"/>
                </a:xfrm>
                <a:custGeom>
                  <a:avLst/>
                  <a:gdLst>
                    <a:gd name="T0" fmla="*/ 12 w 44"/>
                    <a:gd name="T1" fmla="*/ 0 h 47"/>
                    <a:gd name="T2" fmla="*/ 30 w 44"/>
                    <a:gd name="T3" fmla="*/ 8 h 47"/>
                    <a:gd name="T4" fmla="*/ 44 w 44"/>
                    <a:gd name="T5" fmla="*/ 39 h 47"/>
                    <a:gd name="T6" fmla="*/ 38 w 44"/>
                    <a:gd name="T7" fmla="*/ 47 h 47"/>
                    <a:gd name="T8" fmla="*/ 20 w 44"/>
                    <a:gd name="T9" fmla="*/ 47 h 47"/>
                    <a:gd name="T10" fmla="*/ 12 w 44"/>
                    <a:gd name="T11" fmla="*/ 25 h 47"/>
                    <a:gd name="T12" fmla="*/ 0 w 44"/>
                    <a:gd name="T13" fmla="*/ 14 h 47"/>
                    <a:gd name="T14" fmla="*/ 12 w 44"/>
                    <a:gd name="T15" fmla="*/ 0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4" h="47">
                      <a:moveTo>
                        <a:pt x="12" y="0"/>
                      </a:moveTo>
                      <a:lnTo>
                        <a:pt x="30" y="8"/>
                      </a:lnTo>
                      <a:lnTo>
                        <a:pt x="44" y="39"/>
                      </a:lnTo>
                      <a:lnTo>
                        <a:pt x="38" y="47"/>
                      </a:lnTo>
                      <a:lnTo>
                        <a:pt x="20" y="47"/>
                      </a:lnTo>
                      <a:lnTo>
                        <a:pt x="12" y="25"/>
                      </a:lnTo>
                      <a:lnTo>
                        <a:pt x="0" y="14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" name="Freeform 233"/>
                <p:cNvSpPr>
                  <a:spLocks/>
                </p:cNvSpPr>
                <p:nvPr/>
              </p:nvSpPr>
              <p:spPr bwMode="auto">
                <a:xfrm>
                  <a:off x="3185519" y="5609684"/>
                  <a:ext cx="20497" cy="16105"/>
                </a:xfrm>
                <a:custGeom>
                  <a:avLst/>
                  <a:gdLst>
                    <a:gd name="T0" fmla="*/ 0 w 28"/>
                    <a:gd name="T1" fmla="*/ 10 h 22"/>
                    <a:gd name="T2" fmla="*/ 2 w 28"/>
                    <a:gd name="T3" fmla="*/ 0 h 22"/>
                    <a:gd name="T4" fmla="*/ 24 w 28"/>
                    <a:gd name="T5" fmla="*/ 6 h 22"/>
                    <a:gd name="T6" fmla="*/ 28 w 28"/>
                    <a:gd name="T7" fmla="*/ 18 h 22"/>
                    <a:gd name="T8" fmla="*/ 12 w 28"/>
                    <a:gd name="T9" fmla="*/ 22 h 22"/>
                    <a:gd name="T10" fmla="*/ 0 w 28"/>
                    <a:gd name="T11" fmla="*/ 1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8" h="22">
                      <a:moveTo>
                        <a:pt x="0" y="10"/>
                      </a:moveTo>
                      <a:lnTo>
                        <a:pt x="2" y="0"/>
                      </a:lnTo>
                      <a:lnTo>
                        <a:pt x="24" y="6"/>
                      </a:lnTo>
                      <a:lnTo>
                        <a:pt x="28" y="18"/>
                      </a:lnTo>
                      <a:lnTo>
                        <a:pt x="12" y="22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" name="Freeform 234"/>
                <p:cNvSpPr>
                  <a:spLocks/>
                </p:cNvSpPr>
                <p:nvPr/>
              </p:nvSpPr>
              <p:spPr bwMode="auto">
                <a:xfrm>
                  <a:off x="3138668" y="5640430"/>
                  <a:ext cx="68812" cy="27818"/>
                </a:xfrm>
                <a:custGeom>
                  <a:avLst/>
                  <a:gdLst>
                    <a:gd name="T0" fmla="*/ 0 w 93"/>
                    <a:gd name="T1" fmla="*/ 30 h 40"/>
                    <a:gd name="T2" fmla="*/ 39 w 93"/>
                    <a:gd name="T3" fmla="*/ 2 h 40"/>
                    <a:gd name="T4" fmla="*/ 85 w 93"/>
                    <a:gd name="T5" fmla="*/ 0 h 40"/>
                    <a:gd name="T6" fmla="*/ 93 w 93"/>
                    <a:gd name="T7" fmla="*/ 10 h 40"/>
                    <a:gd name="T8" fmla="*/ 77 w 93"/>
                    <a:gd name="T9" fmla="*/ 30 h 40"/>
                    <a:gd name="T10" fmla="*/ 43 w 93"/>
                    <a:gd name="T11" fmla="*/ 40 h 40"/>
                    <a:gd name="T12" fmla="*/ 6 w 93"/>
                    <a:gd name="T13" fmla="*/ 40 h 40"/>
                    <a:gd name="T14" fmla="*/ 0 w 93"/>
                    <a:gd name="T15" fmla="*/ 3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3" h="40">
                      <a:moveTo>
                        <a:pt x="0" y="30"/>
                      </a:moveTo>
                      <a:lnTo>
                        <a:pt x="39" y="2"/>
                      </a:lnTo>
                      <a:lnTo>
                        <a:pt x="85" y="0"/>
                      </a:lnTo>
                      <a:lnTo>
                        <a:pt x="93" y="10"/>
                      </a:lnTo>
                      <a:lnTo>
                        <a:pt x="77" y="30"/>
                      </a:lnTo>
                      <a:lnTo>
                        <a:pt x="43" y="40"/>
                      </a:lnTo>
                      <a:lnTo>
                        <a:pt x="6" y="40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" name="Freeform 235"/>
                <p:cNvSpPr>
                  <a:spLocks/>
                </p:cNvSpPr>
                <p:nvPr/>
              </p:nvSpPr>
              <p:spPr bwMode="auto">
                <a:xfrm>
                  <a:off x="3412453" y="5542336"/>
                  <a:ext cx="27818" cy="21962"/>
                </a:xfrm>
                <a:custGeom>
                  <a:avLst/>
                  <a:gdLst>
                    <a:gd name="T0" fmla="*/ 0 w 38"/>
                    <a:gd name="T1" fmla="*/ 26 h 30"/>
                    <a:gd name="T2" fmla="*/ 24 w 38"/>
                    <a:gd name="T3" fmla="*/ 0 h 30"/>
                    <a:gd name="T4" fmla="*/ 38 w 38"/>
                    <a:gd name="T5" fmla="*/ 18 h 30"/>
                    <a:gd name="T6" fmla="*/ 12 w 38"/>
                    <a:gd name="T7" fmla="*/ 30 h 30"/>
                    <a:gd name="T8" fmla="*/ 0 w 38"/>
                    <a:gd name="T9" fmla="*/ 26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30">
                      <a:moveTo>
                        <a:pt x="0" y="26"/>
                      </a:moveTo>
                      <a:lnTo>
                        <a:pt x="24" y="0"/>
                      </a:lnTo>
                      <a:lnTo>
                        <a:pt x="38" y="18"/>
                      </a:lnTo>
                      <a:lnTo>
                        <a:pt x="12" y="30"/>
                      </a:lnTo>
                      <a:lnTo>
                        <a:pt x="0" y="26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" name="Freeform 236"/>
                <p:cNvSpPr>
                  <a:spLocks/>
                </p:cNvSpPr>
                <p:nvPr/>
              </p:nvSpPr>
              <p:spPr bwMode="auto">
                <a:xfrm>
                  <a:off x="3377315" y="5561370"/>
                  <a:ext cx="57100" cy="35138"/>
                </a:xfrm>
                <a:custGeom>
                  <a:avLst/>
                  <a:gdLst>
                    <a:gd name="T0" fmla="*/ 17 w 77"/>
                    <a:gd name="T1" fmla="*/ 0 h 48"/>
                    <a:gd name="T2" fmla="*/ 35 w 77"/>
                    <a:gd name="T3" fmla="*/ 14 h 48"/>
                    <a:gd name="T4" fmla="*/ 77 w 77"/>
                    <a:gd name="T5" fmla="*/ 16 h 48"/>
                    <a:gd name="T6" fmla="*/ 77 w 77"/>
                    <a:gd name="T7" fmla="*/ 38 h 48"/>
                    <a:gd name="T8" fmla="*/ 47 w 77"/>
                    <a:gd name="T9" fmla="*/ 48 h 48"/>
                    <a:gd name="T10" fmla="*/ 0 w 77"/>
                    <a:gd name="T11" fmla="*/ 30 h 48"/>
                    <a:gd name="T12" fmla="*/ 17 w 77"/>
                    <a:gd name="T13" fmla="*/ 0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7" h="48">
                      <a:moveTo>
                        <a:pt x="17" y="0"/>
                      </a:moveTo>
                      <a:lnTo>
                        <a:pt x="35" y="14"/>
                      </a:lnTo>
                      <a:lnTo>
                        <a:pt x="77" y="16"/>
                      </a:lnTo>
                      <a:lnTo>
                        <a:pt x="77" y="38"/>
                      </a:lnTo>
                      <a:lnTo>
                        <a:pt x="47" y="48"/>
                      </a:lnTo>
                      <a:lnTo>
                        <a:pt x="0" y="30"/>
                      </a:lnTo>
                      <a:lnTo>
                        <a:pt x="17" y="0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5" name="Freeform 237"/>
                <p:cNvSpPr>
                  <a:spLocks/>
                </p:cNvSpPr>
                <p:nvPr/>
              </p:nvSpPr>
              <p:spPr bwMode="auto">
                <a:xfrm>
                  <a:off x="3438806" y="5590651"/>
                  <a:ext cx="42459" cy="46851"/>
                </a:xfrm>
                <a:custGeom>
                  <a:avLst/>
                  <a:gdLst>
                    <a:gd name="T0" fmla="*/ 38 w 58"/>
                    <a:gd name="T1" fmla="*/ 2 h 63"/>
                    <a:gd name="T2" fmla="*/ 0 w 58"/>
                    <a:gd name="T3" fmla="*/ 43 h 63"/>
                    <a:gd name="T4" fmla="*/ 10 w 58"/>
                    <a:gd name="T5" fmla="*/ 63 h 63"/>
                    <a:gd name="T6" fmla="*/ 46 w 58"/>
                    <a:gd name="T7" fmla="*/ 55 h 63"/>
                    <a:gd name="T8" fmla="*/ 58 w 58"/>
                    <a:gd name="T9" fmla="*/ 0 h 63"/>
                    <a:gd name="T10" fmla="*/ 38 w 58"/>
                    <a:gd name="T11" fmla="*/ 2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8" h="63">
                      <a:moveTo>
                        <a:pt x="38" y="2"/>
                      </a:moveTo>
                      <a:lnTo>
                        <a:pt x="0" y="43"/>
                      </a:lnTo>
                      <a:lnTo>
                        <a:pt x="10" y="63"/>
                      </a:lnTo>
                      <a:lnTo>
                        <a:pt x="46" y="55"/>
                      </a:lnTo>
                      <a:lnTo>
                        <a:pt x="58" y="0"/>
                      </a:lnTo>
                      <a:lnTo>
                        <a:pt x="38" y="2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6" name="Freeform 238"/>
                <p:cNvSpPr>
                  <a:spLocks/>
                </p:cNvSpPr>
                <p:nvPr/>
              </p:nvSpPr>
              <p:spPr bwMode="auto">
                <a:xfrm>
                  <a:off x="3494442" y="5589187"/>
                  <a:ext cx="49779" cy="48315"/>
                </a:xfrm>
                <a:custGeom>
                  <a:avLst/>
                  <a:gdLst>
                    <a:gd name="T0" fmla="*/ 11 w 67"/>
                    <a:gd name="T1" fmla="*/ 0 h 65"/>
                    <a:gd name="T2" fmla="*/ 0 w 67"/>
                    <a:gd name="T3" fmla="*/ 55 h 65"/>
                    <a:gd name="T4" fmla="*/ 19 w 67"/>
                    <a:gd name="T5" fmla="*/ 65 h 65"/>
                    <a:gd name="T6" fmla="*/ 25 w 67"/>
                    <a:gd name="T7" fmla="*/ 29 h 65"/>
                    <a:gd name="T8" fmla="*/ 67 w 67"/>
                    <a:gd name="T9" fmla="*/ 23 h 65"/>
                    <a:gd name="T10" fmla="*/ 57 w 67"/>
                    <a:gd name="T11" fmla="*/ 0 h 65"/>
                    <a:gd name="T12" fmla="*/ 11 w 67"/>
                    <a:gd name="T13" fmla="*/ 0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" h="65">
                      <a:moveTo>
                        <a:pt x="11" y="0"/>
                      </a:moveTo>
                      <a:lnTo>
                        <a:pt x="0" y="55"/>
                      </a:lnTo>
                      <a:lnTo>
                        <a:pt x="19" y="65"/>
                      </a:lnTo>
                      <a:lnTo>
                        <a:pt x="25" y="29"/>
                      </a:lnTo>
                      <a:lnTo>
                        <a:pt x="67" y="23"/>
                      </a:lnTo>
                      <a:lnTo>
                        <a:pt x="57" y="0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" name="Freeform 239"/>
                <p:cNvSpPr>
                  <a:spLocks/>
                </p:cNvSpPr>
                <p:nvPr/>
              </p:nvSpPr>
              <p:spPr bwMode="auto">
                <a:xfrm>
                  <a:off x="3526652" y="5624325"/>
                  <a:ext cx="32210" cy="16105"/>
                </a:xfrm>
                <a:custGeom>
                  <a:avLst/>
                  <a:gdLst>
                    <a:gd name="T0" fmla="*/ 12 w 46"/>
                    <a:gd name="T1" fmla="*/ 0 h 22"/>
                    <a:gd name="T2" fmla="*/ 0 w 46"/>
                    <a:gd name="T3" fmla="*/ 20 h 22"/>
                    <a:gd name="T4" fmla="*/ 44 w 46"/>
                    <a:gd name="T5" fmla="*/ 22 h 22"/>
                    <a:gd name="T6" fmla="*/ 46 w 46"/>
                    <a:gd name="T7" fmla="*/ 10 h 22"/>
                    <a:gd name="T8" fmla="*/ 12 w 46"/>
                    <a:gd name="T9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22">
                      <a:moveTo>
                        <a:pt x="12" y="0"/>
                      </a:moveTo>
                      <a:lnTo>
                        <a:pt x="0" y="20"/>
                      </a:lnTo>
                      <a:lnTo>
                        <a:pt x="44" y="22"/>
                      </a:lnTo>
                      <a:lnTo>
                        <a:pt x="46" y="10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8" name="Freeform 240"/>
                <p:cNvSpPr>
                  <a:spLocks/>
                </p:cNvSpPr>
                <p:nvPr/>
              </p:nvSpPr>
              <p:spPr bwMode="auto">
                <a:xfrm>
                  <a:off x="3560325" y="5595043"/>
                  <a:ext cx="21962" cy="23425"/>
                </a:xfrm>
                <a:custGeom>
                  <a:avLst/>
                  <a:gdLst>
                    <a:gd name="T0" fmla="*/ 0 w 30"/>
                    <a:gd name="T1" fmla="*/ 9 h 31"/>
                    <a:gd name="T2" fmla="*/ 2 w 30"/>
                    <a:gd name="T3" fmla="*/ 31 h 31"/>
                    <a:gd name="T4" fmla="*/ 20 w 30"/>
                    <a:gd name="T5" fmla="*/ 25 h 31"/>
                    <a:gd name="T6" fmla="*/ 30 w 30"/>
                    <a:gd name="T7" fmla="*/ 0 h 31"/>
                    <a:gd name="T8" fmla="*/ 22 w 30"/>
                    <a:gd name="T9" fmla="*/ 0 h 31"/>
                    <a:gd name="T10" fmla="*/ 12 w 30"/>
                    <a:gd name="T11" fmla="*/ 13 h 31"/>
                    <a:gd name="T12" fmla="*/ 0 w 30"/>
                    <a:gd name="T13" fmla="*/ 9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" h="31">
                      <a:moveTo>
                        <a:pt x="0" y="9"/>
                      </a:moveTo>
                      <a:lnTo>
                        <a:pt x="2" y="31"/>
                      </a:lnTo>
                      <a:lnTo>
                        <a:pt x="20" y="25"/>
                      </a:lnTo>
                      <a:lnTo>
                        <a:pt x="30" y="0"/>
                      </a:lnTo>
                      <a:lnTo>
                        <a:pt x="22" y="0"/>
                      </a:lnTo>
                      <a:lnTo>
                        <a:pt x="12" y="13"/>
                      </a:lnTo>
                      <a:lnTo>
                        <a:pt x="0" y="9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9" name="Freeform 241"/>
                <p:cNvSpPr>
                  <a:spLocks/>
                </p:cNvSpPr>
                <p:nvPr/>
              </p:nvSpPr>
              <p:spPr bwMode="auto">
                <a:xfrm>
                  <a:off x="3592535" y="5532088"/>
                  <a:ext cx="93701" cy="73204"/>
                </a:xfrm>
                <a:custGeom>
                  <a:avLst/>
                  <a:gdLst>
                    <a:gd name="T0" fmla="*/ 16 w 127"/>
                    <a:gd name="T1" fmla="*/ 12 h 99"/>
                    <a:gd name="T2" fmla="*/ 0 w 127"/>
                    <a:gd name="T3" fmla="*/ 42 h 99"/>
                    <a:gd name="T4" fmla="*/ 12 w 127"/>
                    <a:gd name="T5" fmla="*/ 62 h 99"/>
                    <a:gd name="T6" fmla="*/ 31 w 127"/>
                    <a:gd name="T7" fmla="*/ 62 h 99"/>
                    <a:gd name="T8" fmla="*/ 28 w 127"/>
                    <a:gd name="T9" fmla="*/ 92 h 99"/>
                    <a:gd name="T10" fmla="*/ 55 w 127"/>
                    <a:gd name="T11" fmla="*/ 99 h 99"/>
                    <a:gd name="T12" fmla="*/ 127 w 127"/>
                    <a:gd name="T13" fmla="*/ 12 h 99"/>
                    <a:gd name="T14" fmla="*/ 117 w 127"/>
                    <a:gd name="T15" fmla="*/ 0 h 99"/>
                    <a:gd name="T16" fmla="*/ 63 w 127"/>
                    <a:gd name="T17" fmla="*/ 18 h 99"/>
                    <a:gd name="T18" fmla="*/ 16 w 127"/>
                    <a:gd name="T19" fmla="*/ 12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27" h="99">
                      <a:moveTo>
                        <a:pt x="16" y="12"/>
                      </a:moveTo>
                      <a:lnTo>
                        <a:pt x="0" y="42"/>
                      </a:lnTo>
                      <a:lnTo>
                        <a:pt x="12" y="62"/>
                      </a:lnTo>
                      <a:lnTo>
                        <a:pt x="31" y="62"/>
                      </a:lnTo>
                      <a:lnTo>
                        <a:pt x="28" y="92"/>
                      </a:lnTo>
                      <a:lnTo>
                        <a:pt x="55" y="99"/>
                      </a:lnTo>
                      <a:lnTo>
                        <a:pt x="127" y="12"/>
                      </a:lnTo>
                      <a:lnTo>
                        <a:pt x="117" y="0"/>
                      </a:lnTo>
                      <a:lnTo>
                        <a:pt x="63" y="18"/>
                      </a:lnTo>
                      <a:lnTo>
                        <a:pt x="16" y="12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0" name="Freeform 242"/>
                <p:cNvSpPr>
                  <a:spLocks/>
                </p:cNvSpPr>
                <p:nvPr/>
              </p:nvSpPr>
              <p:spPr bwMode="auto">
                <a:xfrm>
                  <a:off x="3523723" y="5457419"/>
                  <a:ext cx="48315" cy="95166"/>
                </a:xfrm>
                <a:custGeom>
                  <a:avLst/>
                  <a:gdLst>
                    <a:gd name="T0" fmla="*/ 62 w 68"/>
                    <a:gd name="T1" fmla="*/ 111 h 129"/>
                    <a:gd name="T2" fmla="*/ 68 w 68"/>
                    <a:gd name="T3" fmla="*/ 71 h 129"/>
                    <a:gd name="T4" fmla="*/ 28 w 68"/>
                    <a:gd name="T5" fmla="*/ 8 h 129"/>
                    <a:gd name="T6" fmla="*/ 12 w 68"/>
                    <a:gd name="T7" fmla="*/ 0 h 129"/>
                    <a:gd name="T8" fmla="*/ 0 w 68"/>
                    <a:gd name="T9" fmla="*/ 4 h 129"/>
                    <a:gd name="T10" fmla="*/ 2 w 68"/>
                    <a:gd name="T11" fmla="*/ 44 h 129"/>
                    <a:gd name="T12" fmla="*/ 20 w 68"/>
                    <a:gd name="T13" fmla="*/ 73 h 129"/>
                    <a:gd name="T14" fmla="*/ 42 w 68"/>
                    <a:gd name="T15" fmla="*/ 83 h 129"/>
                    <a:gd name="T16" fmla="*/ 34 w 68"/>
                    <a:gd name="T17" fmla="*/ 119 h 129"/>
                    <a:gd name="T18" fmla="*/ 48 w 68"/>
                    <a:gd name="T19" fmla="*/ 129 h 129"/>
                    <a:gd name="T20" fmla="*/ 62 w 68"/>
                    <a:gd name="T21" fmla="*/ 111 h 1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8" h="129">
                      <a:moveTo>
                        <a:pt x="62" y="111"/>
                      </a:moveTo>
                      <a:lnTo>
                        <a:pt x="68" y="71"/>
                      </a:lnTo>
                      <a:lnTo>
                        <a:pt x="28" y="8"/>
                      </a:lnTo>
                      <a:lnTo>
                        <a:pt x="12" y="0"/>
                      </a:lnTo>
                      <a:lnTo>
                        <a:pt x="0" y="4"/>
                      </a:lnTo>
                      <a:lnTo>
                        <a:pt x="2" y="44"/>
                      </a:lnTo>
                      <a:lnTo>
                        <a:pt x="20" y="73"/>
                      </a:lnTo>
                      <a:lnTo>
                        <a:pt x="42" y="83"/>
                      </a:lnTo>
                      <a:lnTo>
                        <a:pt x="34" y="119"/>
                      </a:lnTo>
                      <a:lnTo>
                        <a:pt x="48" y="129"/>
                      </a:lnTo>
                      <a:lnTo>
                        <a:pt x="62" y="111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1" name="Freeform 243"/>
                <p:cNvSpPr>
                  <a:spLocks/>
                </p:cNvSpPr>
                <p:nvPr/>
              </p:nvSpPr>
              <p:spPr bwMode="auto">
                <a:xfrm>
                  <a:off x="3651098" y="5583330"/>
                  <a:ext cx="127376" cy="117127"/>
                </a:xfrm>
                <a:custGeom>
                  <a:avLst/>
                  <a:gdLst>
                    <a:gd name="T0" fmla="*/ 28 w 173"/>
                    <a:gd name="T1" fmla="*/ 49 h 161"/>
                    <a:gd name="T2" fmla="*/ 40 w 173"/>
                    <a:gd name="T3" fmla="*/ 33 h 161"/>
                    <a:gd name="T4" fmla="*/ 40 w 173"/>
                    <a:gd name="T5" fmla="*/ 20 h 161"/>
                    <a:gd name="T6" fmla="*/ 70 w 173"/>
                    <a:gd name="T7" fmla="*/ 31 h 161"/>
                    <a:gd name="T8" fmla="*/ 171 w 173"/>
                    <a:gd name="T9" fmla="*/ 0 h 161"/>
                    <a:gd name="T10" fmla="*/ 155 w 173"/>
                    <a:gd name="T11" fmla="*/ 45 h 161"/>
                    <a:gd name="T12" fmla="*/ 173 w 173"/>
                    <a:gd name="T13" fmla="*/ 89 h 161"/>
                    <a:gd name="T14" fmla="*/ 141 w 173"/>
                    <a:gd name="T15" fmla="*/ 115 h 161"/>
                    <a:gd name="T16" fmla="*/ 139 w 173"/>
                    <a:gd name="T17" fmla="*/ 143 h 161"/>
                    <a:gd name="T18" fmla="*/ 131 w 173"/>
                    <a:gd name="T19" fmla="*/ 159 h 161"/>
                    <a:gd name="T20" fmla="*/ 103 w 173"/>
                    <a:gd name="T21" fmla="*/ 161 h 161"/>
                    <a:gd name="T22" fmla="*/ 72 w 173"/>
                    <a:gd name="T23" fmla="*/ 149 h 161"/>
                    <a:gd name="T24" fmla="*/ 48 w 173"/>
                    <a:gd name="T25" fmla="*/ 159 h 161"/>
                    <a:gd name="T26" fmla="*/ 10 w 173"/>
                    <a:gd name="T27" fmla="*/ 161 h 161"/>
                    <a:gd name="T28" fmla="*/ 0 w 173"/>
                    <a:gd name="T29" fmla="*/ 135 h 161"/>
                    <a:gd name="T30" fmla="*/ 0 w 173"/>
                    <a:gd name="T31" fmla="*/ 105 h 161"/>
                    <a:gd name="T32" fmla="*/ 40 w 173"/>
                    <a:gd name="T33" fmla="*/ 79 h 161"/>
                    <a:gd name="T34" fmla="*/ 36 w 173"/>
                    <a:gd name="T35" fmla="*/ 53 h 161"/>
                    <a:gd name="T36" fmla="*/ 28 w 173"/>
                    <a:gd name="T37" fmla="*/ 49 h 1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73" h="161">
                      <a:moveTo>
                        <a:pt x="28" y="49"/>
                      </a:moveTo>
                      <a:lnTo>
                        <a:pt x="40" y="33"/>
                      </a:lnTo>
                      <a:lnTo>
                        <a:pt x="40" y="20"/>
                      </a:lnTo>
                      <a:lnTo>
                        <a:pt x="70" y="31"/>
                      </a:lnTo>
                      <a:lnTo>
                        <a:pt x="171" y="0"/>
                      </a:lnTo>
                      <a:lnTo>
                        <a:pt x="155" y="45"/>
                      </a:lnTo>
                      <a:lnTo>
                        <a:pt x="173" y="89"/>
                      </a:lnTo>
                      <a:lnTo>
                        <a:pt x="141" y="115"/>
                      </a:lnTo>
                      <a:lnTo>
                        <a:pt x="139" y="143"/>
                      </a:lnTo>
                      <a:lnTo>
                        <a:pt x="131" y="159"/>
                      </a:lnTo>
                      <a:lnTo>
                        <a:pt x="103" y="161"/>
                      </a:lnTo>
                      <a:lnTo>
                        <a:pt x="72" y="149"/>
                      </a:lnTo>
                      <a:lnTo>
                        <a:pt x="48" y="159"/>
                      </a:lnTo>
                      <a:lnTo>
                        <a:pt x="10" y="161"/>
                      </a:lnTo>
                      <a:lnTo>
                        <a:pt x="0" y="135"/>
                      </a:lnTo>
                      <a:lnTo>
                        <a:pt x="0" y="105"/>
                      </a:lnTo>
                      <a:lnTo>
                        <a:pt x="40" y="79"/>
                      </a:lnTo>
                      <a:lnTo>
                        <a:pt x="36" y="53"/>
                      </a:lnTo>
                      <a:lnTo>
                        <a:pt x="28" y="49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2" name="Freeform 244"/>
                <p:cNvSpPr>
                  <a:spLocks/>
                </p:cNvSpPr>
                <p:nvPr/>
              </p:nvSpPr>
              <p:spPr bwMode="auto">
                <a:xfrm>
                  <a:off x="3393419" y="5494022"/>
                  <a:ext cx="20497" cy="11713"/>
                </a:xfrm>
                <a:custGeom>
                  <a:avLst/>
                  <a:gdLst>
                    <a:gd name="T0" fmla="*/ 2 w 28"/>
                    <a:gd name="T1" fmla="*/ 0 h 16"/>
                    <a:gd name="T2" fmla="*/ 0 w 28"/>
                    <a:gd name="T3" fmla="*/ 12 h 16"/>
                    <a:gd name="T4" fmla="*/ 4 w 28"/>
                    <a:gd name="T5" fmla="*/ 16 h 16"/>
                    <a:gd name="T6" fmla="*/ 28 w 28"/>
                    <a:gd name="T7" fmla="*/ 16 h 16"/>
                    <a:gd name="T8" fmla="*/ 16 w 28"/>
                    <a:gd name="T9" fmla="*/ 2 h 16"/>
                    <a:gd name="T10" fmla="*/ 2 w 28"/>
                    <a:gd name="T11" fmla="*/ 0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8" h="16">
                      <a:moveTo>
                        <a:pt x="2" y="0"/>
                      </a:moveTo>
                      <a:lnTo>
                        <a:pt x="0" y="12"/>
                      </a:lnTo>
                      <a:lnTo>
                        <a:pt x="4" y="16"/>
                      </a:lnTo>
                      <a:lnTo>
                        <a:pt x="28" y="16"/>
                      </a:lnTo>
                      <a:lnTo>
                        <a:pt x="16" y="2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3" name="Freeform 245"/>
                <p:cNvSpPr>
                  <a:spLocks/>
                </p:cNvSpPr>
                <p:nvPr/>
              </p:nvSpPr>
              <p:spPr bwMode="auto">
                <a:xfrm>
                  <a:off x="3419773" y="5472060"/>
                  <a:ext cx="11713" cy="23425"/>
                </a:xfrm>
                <a:custGeom>
                  <a:avLst/>
                  <a:gdLst>
                    <a:gd name="T0" fmla="*/ 2 w 16"/>
                    <a:gd name="T1" fmla="*/ 0 h 31"/>
                    <a:gd name="T2" fmla="*/ 0 w 16"/>
                    <a:gd name="T3" fmla="*/ 18 h 31"/>
                    <a:gd name="T4" fmla="*/ 6 w 16"/>
                    <a:gd name="T5" fmla="*/ 31 h 31"/>
                    <a:gd name="T6" fmla="*/ 16 w 16"/>
                    <a:gd name="T7" fmla="*/ 24 h 31"/>
                    <a:gd name="T8" fmla="*/ 12 w 16"/>
                    <a:gd name="T9" fmla="*/ 2 h 31"/>
                    <a:gd name="T10" fmla="*/ 2 w 16"/>
                    <a:gd name="T11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" h="31">
                      <a:moveTo>
                        <a:pt x="2" y="0"/>
                      </a:moveTo>
                      <a:lnTo>
                        <a:pt x="0" y="18"/>
                      </a:lnTo>
                      <a:lnTo>
                        <a:pt x="6" y="31"/>
                      </a:lnTo>
                      <a:lnTo>
                        <a:pt x="16" y="24"/>
                      </a:lnTo>
                      <a:lnTo>
                        <a:pt x="12" y="2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4" name="Freeform 246"/>
                <p:cNvSpPr>
                  <a:spLocks/>
                </p:cNvSpPr>
                <p:nvPr/>
              </p:nvSpPr>
              <p:spPr bwMode="auto">
                <a:xfrm>
                  <a:off x="3465160" y="5460347"/>
                  <a:ext cx="21962" cy="27818"/>
                </a:xfrm>
                <a:custGeom>
                  <a:avLst/>
                  <a:gdLst>
                    <a:gd name="T0" fmla="*/ 0 w 30"/>
                    <a:gd name="T1" fmla="*/ 18 h 38"/>
                    <a:gd name="T2" fmla="*/ 0 w 30"/>
                    <a:gd name="T3" fmla="*/ 38 h 38"/>
                    <a:gd name="T4" fmla="*/ 10 w 30"/>
                    <a:gd name="T5" fmla="*/ 38 h 38"/>
                    <a:gd name="T6" fmla="*/ 30 w 30"/>
                    <a:gd name="T7" fmla="*/ 16 h 38"/>
                    <a:gd name="T8" fmla="*/ 24 w 30"/>
                    <a:gd name="T9" fmla="*/ 0 h 38"/>
                    <a:gd name="T10" fmla="*/ 0 w 30"/>
                    <a:gd name="T11" fmla="*/ 18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0" h="38">
                      <a:moveTo>
                        <a:pt x="0" y="18"/>
                      </a:moveTo>
                      <a:lnTo>
                        <a:pt x="0" y="38"/>
                      </a:lnTo>
                      <a:lnTo>
                        <a:pt x="10" y="38"/>
                      </a:lnTo>
                      <a:lnTo>
                        <a:pt x="30" y="16"/>
                      </a:lnTo>
                      <a:lnTo>
                        <a:pt x="24" y="0"/>
                      </a:lnTo>
                      <a:lnTo>
                        <a:pt x="0" y="18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5" name="Freeform 247"/>
                <p:cNvSpPr>
                  <a:spLocks/>
                </p:cNvSpPr>
                <p:nvPr/>
              </p:nvSpPr>
              <p:spPr bwMode="auto">
                <a:xfrm>
                  <a:off x="3390491" y="5400320"/>
                  <a:ext cx="21962" cy="36603"/>
                </a:xfrm>
                <a:custGeom>
                  <a:avLst/>
                  <a:gdLst>
                    <a:gd name="T0" fmla="*/ 2 w 30"/>
                    <a:gd name="T1" fmla="*/ 0 h 50"/>
                    <a:gd name="T2" fmla="*/ 0 w 30"/>
                    <a:gd name="T3" fmla="*/ 32 h 50"/>
                    <a:gd name="T4" fmla="*/ 14 w 30"/>
                    <a:gd name="T5" fmla="*/ 50 h 50"/>
                    <a:gd name="T6" fmla="*/ 30 w 30"/>
                    <a:gd name="T7" fmla="*/ 50 h 50"/>
                    <a:gd name="T8" fmla="*/ 28 w 30"/>
                    <a:gd name="T9" fmla="*/ 32 h 50"/>
                    <a:gd name="T10" fmla="*/ 2 w 30"/>
                    <a:gd name="T11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0" h="50">
                      <a:moveTo>
                        <a:pt x="2" y="0"/>
                      </a:moveTo>
                      <a:lnTo>
                        <a:pt x="0" y="32"/>
                      </a:lnTo>
                      <a:lnTo>
                        <a:pt x="14" y="50"/>
                      </a:lnTo>
                      <a:lnTo>
                        <a:pt x="30" y="50"/>
                      </a:lnTo>
                      <a:lnTo>
                        <a:pt x="28" y="32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6" name="Freeform 248"/>
                <p:cNvSpPr>
                  <a:spLocks/>
                </p:cNvSpPr>
                <p:nvPr/>
              </p:nvSpPr>
              <p:spPr bwMode="auto">
                <a:xfrm>
                  <a:off x="3268972" y="5694601"/>
                  <a:ext cx="35138" cy="30746"/>
                </a:xfrm>
                <a:custGeom>
                  <a:avLst/>
                  <a:gdLst>
                    <a:gd name="T0" fmla="*/ 6 w 47"/>
                    <a:gd name="T1" fmla="*/ 6 h 41"/>
                    <a:gd name="T2" fmla="*/ 0 w 47"/>
                    <a:gd name="T3" fmla="*/ 21 h 41"/>
                    <a:gd name="T4" fmla="*/ 23 w 47"/>
                    <a:gd name="T5" fmla="*/ 41 h 41"/>
                    <a:gd name="T6" fmla="*/ 33 w 47"/>
                    <a:gd name="T7" fmla="*/ 23 h 41"/>
                    <a:gd name="T8" fmla="*/ 43 w 47"/>
                    <a:gd name="T9" fmla="*/ 27 h 41"/>
                    <a:gd name="T10" fmla="*/ 47 w 47"/>
                    <a:gd name="T11" fmla="*/ 12 h 41"/>
                    <a:gd name="T12" fmla="*/ 25 w 47"/>
                    <a:gd name="T13" fmla="*/ 0 h 41"/>
                    <a:gd name="T14" fmla="*/ 6 w 47"/>
                    <a:gd name="T15" fmla="*/ 6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7" h="41">
                      <a:moveTo>
                        <a:pt x="6" y="6"/>
                      </a:moveTo>
                      <a:lnTo>
                        <a:pt x="0" y="21"/>
                      </a:lnTo>
                      <a:lnTo>
                        <a:pt x="23" y="41"/>
                      </a:lnTo>
                      <a:lnTo>
                        <a:pt x="33" y="23"/>
                      </a:lnTo>
                      <a:lnTo>
                        <a:pt x="43" y="27"/>
                      </a:lnTo>
                      <a:lnTo>
                        <a:pt x="47" y="12"/>
                      </a:lnTo>
                      <a:lnTo>
                        <a:pt x="25" y="0"/>
                      </a:lnTo>
                      <a:lnTo>
                        <a:pt x="6" y="6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7" name="Freeform 249"/>
                <p:cNvSpPr>
                  <a:spLocks/>
                </p:cNvSpPr>
                <p:nvPr/>
              </p:nvSpPr>
              <p:spPr bwMode="auto">
                <a:xfrm>
                  <a:off x="3435878" y="5766342"/>
                  <a:ext cx="29282" cy="20497"/>
                </a:xfrm>
                <a:custGeom>
                  <a:avLst/>
                  <a:gdLst>
                    <a:gd name="T0" fmla="*/ 16 w 40"/>
                    <a:gd name="T1" fmla="*/ 28 h 28"/>
                    <a:gd name="T2" fmla="*/ 0 w 40"/>
                    <a:gd name="T3" fmla="*/ 18 h 28"/>
                    <a:gd name="T4" fmla="*/ 18 w 40"/>
                    <a:gd name="T5" fmla="*/ 2 h 28"/>
                    <a:gd name="T6" fmla="*/ 40 w 40"/>
                    <a:gd name="T7" fmla="*/ 0 h 28"/>
                    <a:gd name="T8" fmla="*/ 16 w 40"/>
                    <a:gd name="T9" fmla="*/ 28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28">
                      <a:moveTo>
                        <a:pt x="16" y="28"/>
                      </a:moveTo>
                      <a:lnTo>
                        <a:pt x="0" y="18"/>
                      </a:lnTo>
                      <a:lnTo>
                        <a:pt x="18" y="2"/>
                      </a:lnTo>
                      <a:lnTo>
                        <a:pt x="40" y="0"/>
                      </a:lnTo>
                      <a:lnTo>
                        <a:pt x="16" y="28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8" name="Freeform 250"/>
                <p:cNvSpPr>
                  <a:spLocks/>
                </p:cNvSpPr>
                <p:nvPr/>
              </p:nvSpPr>
              <p:spPr bwMode="auto">
                <a:xfrm>
                  <a:off x="3487121" y="5710706"/>
                  <a:ext cx="17569" cy="26354"/>
                </a:xfrm>
                <a:custGeom>
                  <a:avLst/>
                  <a:gdLst>
                    <a:gd name="T0" fmla="*/ 0 w 23"/>
                    <a:gd name="T1" fmla="*/ 14 h 36"/>
                    <a:gd name="T2" fmla="*/ 2 w 23"/>
                    <a:gd name="T3" fmla="*/ 30 h 36"/>
                    <a:gd name="T4" fmla="*/ 23 w 23"/>
                    <a:gd name="T5" fmla="*/ 36 h 36"/>
                    <a:gd name="T6" fmla="*/ 20 w 23"/>
                    <a:gd name="T7" fmla="*/ 0 h 36"/>
                    <a:gd name="T8" fmla="*/ 0 w 23"/>
                    <a:gd name="T9" fmla="*/ 14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36">
                      <a:moveTo>
                        <a:pt x="0" y="14"/>
                      </a:moveTo>
                      <a:lnTo>
                        <a:pt x="2" y="30"/>
                      </a:lnTo>
                      <a:lnTo>
                        <a:pt x="23" y="36"/>
                      </a:lnTo>
                      <a:lnTo>
                        <a:pt x="20" y="0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9" name="Freeform 251"/>
                <p:cNvSpPr>
                  <a:spLocks/>
                </p:cNvSpPr>
                <p:nvPr/>
              </p:nvSpPr>
              <p:spPr bwMode="auto">
                <a:xfrm>
                  <a:off x="3642314" y="5712170"/>
                  <a:ext cx="19034" cy="23425"/>
                </a:xfrm>
                <a:custGeom>
                  <a:avLst/>
                  <a:gdLst>
                    <a:gd name="T0" fmla="*/ 0 w 26"/>
                    <a:gd name="T1" fmla="*/ 10 h 32"/>
                    <a:gd name="T2" fmla="*/ 0 w 26"/>
                    <a:gd name="T3" fmla="*/ 28 h 32"/>
                    <a:gd name="T4" fmla="*/ 18 w 26"/>
                    <a:gd name="T5" fmla="*/ 32 h 32"/>
                    <a:gd name="T6" fmla="*/ 26 w 26"/>
                    <a:gd name="T7" fmla="*/ 8 h 32"/>
                    <a:gd name="T8" fmla="*/ 14 w 26"/>
                    <a:gd name="T9" fmla="*/ 0 h 32"/>
                    <a:gd name="T10" fmla="*/ 0 w 26"/>
                    <a:gd name="T11" fmla="*/ 1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6" h="32">
                      <a:moveTo>
                        <a:pt x="0" y="10"/>
                      </a:moveTo>
                      <a:lnTo>
                        <a:pt x="0" y="28"/>
                      </a:lnTo>
                      <a:lnTo>
                        <a:pt x="18" y="32"/>
                      </a:lnTo>
                      <a:lnTo>
                        <a:pt x="26" y="8"/>
                      </a:lnTo>
                      <a:lnTo>
                        <a:pt x="14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0" name="Freeform 252"/>
                <p:cNvSpPr>
                  <a:spLocks/>
                </p:cNvSpPr>
                <p:nvPr/>
              </p:nvSpPr>
              <p:spPr bwMode="auto">
                <a:xfrm>
                  <a:off x="3681845" y="5718026"/>
                  <a:ext cx="33674" cy="23425"/>
                </a:xfrm>
                <a:custGeom>
                  <a:avLst/>
                  <a:gdLst>
                    <a:gd name="T0" fmla="*/ 0 w 46"/>
                    <a:gd name="T1" fmla="*/ 4 h 32"/>
                    <a:gd name="T2" fmla="*/ 12 w 46"/>
                    <a:gd name="T3" fmla="*/ 24 h 32"/>
                    <a:gd name="T4" fmla="*/ 42 w 46"/>
                    <a:gd name="T5" fmla="*/ 32 h 32"/>
                    <a:gd name="T6" fmla="*/ 46 w 46"/>
                    <a:gd name="T7" fmla="*/ 22 h 32"/>
                    <a:gd name="T8" fmla="*/ 34 w 46"/>
                    <a:gd name="T9" fmla="*/ 4 h 32"/>
                    <a:gd name="T10" fmla="*/ 12 w 46"/>
                    <a:gd name="T11" fmla="*/ 0 h 32"/>
                    <a:gd name="T12" fmla="*/ 0 w 46"/>
                    <a:gd name="T13" fmla="*/ 4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6" h="32">
                      <a:moveTo>
                        <a:pt x="0" y="4"/>
                      </a:moveTo>
                      <a:lnTo>
                        <a:pt x="12" y="24"/>
                      </a:lnTo>
                      <a:lnTo>
                        <a:pt x="42" y="32"/>
                      </a:lnTo>
                      <a:lnTo>
                        <a:pt x="46" y="22"/>
                      </a:lnTo>
                      <a:lnTo>
                        <a:pt x="34" y="4"/>
                      </a:lnTo>
                      <a:lnTo>
                        <a:pt x="12" y="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1" name="Freeform 253"/>
                <p:cNvSpPr>
                  <a:spLocks/>
                </p:cNvSpPr>
                <p:nvPr/>
              </p:nvSpPr>
              <p:spPr bwMode="auto">
                <a:xfrm>
                  <a:off x="4015656" y="5723883"/>
                  <a:ext cx="45387" cy="30746"/>
                </a:xfrm>
                <a:custGeom>
                  <a:avLst/>
                  <a:gdLst>
                    <a:gd name="T0" fmla="*/ 0 w 62"/>
                    <a:gd name="T1" fmla="*/ 28 h 42"/>
                    <a:gd name="T2" fmla="*/ 26 w 62"/>
                    <a:gd name="T3" fmla="*/ 0 h 42"/>
                    <a:gd name="T4" fmla="*/ 62 w 62"/>
                    <a:gd name="T5" fmla="*/ 4 h 42"/>
                    <a:gd name="T6" fmla="*/ 20 w 62"/>
                    <a:gd name="T7" fmla="*/ 42 h 42"/>
                    <a:gd name="T8" fmla="*/ 0 w 62"/>
                    <a:gd name="T9" fmla="*/ 28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2" h="42">
                      <a:moveTo>
                        <a:pt x="0" y="28"/>
                      </a:moveTo>
                      <a:lnTo>
                        <a:pt x="26" y="0"/>
                      </a:lnTo>
                      <a:lnTo>
                        <a:pt x="62" y="4"/>
                      </a:lnTo>
                      <a:lnTo>
                        <a:pt x="20" y="42"/>
                      </a:lnTo>
                      <a:lnTo>
                        <a:pt x="0" y="28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2" name="Freeform 254"/>
                <p:cNvSpPr>
                  <a:spLocks/>
                </p:cNvSpPr>
                <p:nvPr/>
              </p:nvSpPr>
              <p:spPr bwMode="auto">
                <a:xfrm>
                  <a:off x="4456346" y="5587723"/>
                  <a:ext cx="17569" cy="60028"/>
                </a:xfrm>
                <a:custGeom>
                  <a:avLst/>
                  <a:gdLst>
                    <a:gd name="T0" fmla="*/ 4 w 24"/>
                    <a:gd name="T1" fmla="*/ 0 h 81"/>
                    <a:gd name="T2" fmla="*/ 0 w 24"/>
                    <a:gd name="T3" fmla="*/ 75 h 81"/>
                    <a:gd name="T4" fmla="*/ 8 w 24"/>
                    <a:gd name="T5" fmla="*/ 81 h 81"/>
                    <a:gd name="T6" fmla="*/ 24 w 24"/>
                    <a:gd name="T7" fmla="*/ 41 h 81"/>
                    <a:gd name="T8" fmla="*/ 10 w 24"/>
                    <a:gd name="T9" fmla="*/ 27 h 81"/>
                    <a:gd name="T10" fmla="*/ 8 w 24"/>
                    <a:gd name="T11" fmla="*/ 4 h 81"/>
                    <a:gd name="T12" fmla="*/ 4 w 24"/>
                    <a:gd name="T13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4" h="81">
                      <a:moveTo>
                        <a:pt x="4" y="0"/>
                      </a:moveTo>
                      <a:lnTo>
                        <a:pt x="0" y="75"/>
                      </a:lnTo>
                      <a:lnTo>
                        <a:pt x="8" y="81"/>
                      </a:lnTo>
                      <a:lnTo>
                        <a:pt x="24" y="41"/>
                      </a:lnTo>
                      <a:lnTo>
                        <a:pt x="10" y="27"/>
                      </a:lnTo>
                      <a:lnTo>
                        <a:pt x="8" y="4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3" name="Freeform 269"/>
                <p:cNvSpPr>
                  <a:spLocks/>
                </p:cNvSpPr>
                <p:nvPr/>
              </p:nvSpPr>
              <p:spPr bwMode="auto">
                <a:xfrm>
                  <a:off x="3637922" y="702070"/>
                  <a:ext cx="1748118" cy="2244443"/>
                </a:xfrm>
                <a:custGeom>
                  <a:avLst/>
                  <a:gdLst>
                    <a:gd name="T0" fmla="*/ 185 w 2389"/>
                    <a:gd name="T1" fmla="*/ 936 h 3066"/>
                    <a:gd name="T2" fmla="*/ 310 w 2389"/>
                    <a:gd name="T3" fmla="*/ 1028 h 3066"/>
                    <a:gd name="T4" fmla="*/ 594 w 2389"/>
                    <a:gd name="T5" fmla="*/ 1232 h 3066"/>
                    <a:gd name="T6" fmla="*/ 642 w 2389"/>
                    <a:gd name="T7" fmla="*/ 1343 h 3066"/>
                    <a:gd name="T8" fmla="*/ 670 w 2389"/>
                    <a:gd name="T9" fmla="*/ 1520 h 3066"/>
                    <a:gd name="T10" fmla="*/ 662 w 2389"/>
                    <a:gd name="T11" fmla="*/ 1808 h 3066"/>
                    <a:gd name="T12" fmla="*/ 716 w 2389"/>
                    <a:gd name="T13" fmla="*/ 1896 h 3066"/>
                    <a:gd name="T14" fmla="*/ 773 w 2389"/>
                    <a:gd name="T15" fmla="*/ 2227 h 3066"/>
                    <a:gd name="T16" fmla="*/ 686 w 2389"/>
                    <a:gd name="T17" fmla="*/ 2422 h 3066"/>
                    <a:gd name="T18" fmla="*/ 656 w 2389"/>
                    <a:gd name="T19" fmla="*/ 2561 h 3066"/>
                    <a:gd name="T20" fmla="*/ 765 w 2389"/>
                    <a:gd name="T21" fmla="*/ 2835 h 3066"/>
                    <a:gd name="T22" fmla="*/ 817 w 2389"/>
                    <a:gd name="T23" fmla="*/ 2917 h 3066"/>
                    <a:gd name="T24" fmla="*/ 900 w 2389"/>
                    <a:gd name="T25" fmla="*/ 3028 h 3066"/>
                    <a:gd name="T26" fmla="*/ 966 w 2389"/>
                    <a:gd name="T27" fmla="*/ 3022 h 3066"/>
                    <a:gd name="T28" fmla="*/ 1036 w 2389"/>
                    <a:gd name="T29" fmla="*/ 3066 h 3066"/>
                    <a:gd name="T30" fmla="*/ 1254 w 2389"/>
                    <a:gd name="T31" fmla="*/ 2968 h 3066"/>
                    <a:gd name="T32" fmla="*/ 1586 w 2389"/>
                    <a:gd name="T33" fmla="*/ 2992 h 3066"/>
                    <a:gd name="T34" fmla="*/ 1806 w 2389"/>
                    <a:gd name="T35" fmla="*/ 2897 h 3066"/>
                    <a:gd name="T36" fmla="*/ 1997 w 2389"/>
                    <a:gd name="T37" fmla="*/ 2867 h 3066"/>
                    <a:gd name="T38" fmla="*/ 2063 w 2389"/>
                    <a:gd name="T39" fmla="*/ 2794 h 3066"/>
                    <a:gd name="T40" fmla="*/ 2063 w 2389"/>
                    <a:gd name="T41" fmla="*/ 2641 h 3066"/>
                    <a:gd name="T42" fmla="*/ 2039 w 2389"/>
                    <a:gd name="T43" fmla="*/ 2500 h 3066"/>
                    <a:gd name="T44" fmla="*/ 2307 w 2389"/>
                    <a:gd name="T45" fmla="*/ 2478 h 3066"/>
                    <a:gd name="T46" fmla="*/ 2377 w 2389"/>
                    <a:gd name="T47" fmla="*/ 1729 h 3066"/>
                    <a:gd name="T48" fmla="*/ 2176 w 2389"/>
                    <a:gd name="T49" fmla="*/ 1347 h 3066"/>
                    <a:gd name="T50" fmla="*/ 2027 w 2389"/>
                    <a:gd name="T51" fmla="*/ 960 h 3066"/>
                    <a:gd name="T52" fmla="*/ 2065 w 2389"/>
                    <a:gd name="T53" fmla="*/ 708 h 3066"/>
                    <a:gd name="T54" fmla="*/ 2111 w 2389"/>
                    <a:gd name="T55" fmla="*/ 259 h 3066"/>
                    <a:gd name="T56" fmla="*/ 1862 w 2389"/>
                    <a:gd name="T57" fmla="*/ 94 h 3066"/>
                    <a:gd name="T58" fmla="*/ 1729 w 2389"/>
                    <a:gd name="T59" fmla="*/ 18 h 3066"/>
                    <a:gd name="T60" fmla="*/ 1433 w 2389"/>
                    <a:gd name="T61" fmla="*/ 120 h 3066"/>
                    <a:gd name="T62" fmla="*/ 1320 w 2389"/>
                    <a:gd name="T63" fmla="*/ 342 h 3066"/>
                    <a:gd name="T64" fmla="*/ 1272 w 2389"/>
                    <a:gd name="T65" fmla="*/ 745 h 3066"/>
                    <a:gd name="T66" fmla="*/ 1107 w 2389"/>
                    <a:gd name="T67" fmla="*/ 894 h 3066"/>
                    <a:gd name="T68" fmla="*/ 1065 w 2389"/>
                    <a:gd name="T69" fmla="*/ 1026 h 3066"/>
                    <a:gd name="T70" fmla="*/ 777 w 2389"/>
                    <a:gd name="T71" fmla="*/ 867 h 3066"/>
                    <a:gd name="T72" fmla="*/ 614 w 2389"/>
                    <a:gd name="T73" fmla="*/ 942 h 3066"/>
                    <a:gd name="T74" fmla="*/ 580 w 2389"/>
                    <a:gd name="T75" fmla="*/ 926 h 3066"/>
                    <a:gd name="T76" fmla="*/ 515 w 2389"/>
                    <a:gd name="T77" fmla="*/ 896 h 3066"/>
                    <a:gd name="T78" fmla="*/ 477 w 2389"/>
                    <a:gd name="T79" fmla="*/ 877 h 3066"/>
                    <a:gd name="T80" fmla="*/ 451 w 2389"/>
                    <a:gd name="T81" fmla="*/ 886 h 3066"/>
                    <a:gd name="T82" fmla="*/ 459 w 2389"/>
                    <a:gd name="T83" fmla="*/ 831 h 3066"/>
                    <a:gd name="T84" fmla="*/ 112 w 2389"/>
                    <a:gd name="T85" fmla="*/ 543 h 3066"/>
                    <a:gd name="T86" fmla="*/ 52 w 2389"/>
                    <a:gd name="T87" fmla="*/ 590 h 3066"/>
                    <a:gd name="T88" fmla="*/ 72 w 2389"/>
                    <a:gd name="T89" fmla="*/ 775 h 30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2389" h="3066">
                      <a:moveTo>
                        <a:pt x="72" y="775"/>
                      </a:moveTo>
                      <a:lnTo>
                        <a:pt x="120" y="789"/>
                      </a:lnTo>
                      <a:lnTo>
                        <a:pt x="185" y="936"/>
                      </a:lnTo>
                      <a:lnTo>
                        <a:pt x="241" y="954"/>
                      </a:lnTo>
                      <a:lnTo>
                        <a:pt x="251" y="1008"/>
                      </a:lnTo>
                      <a:lnTo>
                        <a:pt x="310" y="1028"/>
                      </a:lnTo>
                      <a:lnTo>
                        <a:pt x="322" y="1085"/>
                      </a:lnTo>
                      <a:lnTo>
                        <a:pt x="465" y="1129"/>
                      </a:lnTo>
                      <a:lnTo>
                        <a:pt x="594" y="1232"/>
                      </a:lnTo>
                      <a:lnTo>
                        <a:pt x="594" y="1302"/>
                      </a:lnTo>
                      <a:lnTo>
                        <a:pt x="608" y="1339"/>
                      </a:lnTo>
                      <a:lnTo>
                        <a:pt x="642" y="1343"/>
                      </a:lnTo>
                      <a:lnTo>
                        <a:pt x="652" y="1395"/>
                      </a:lnTo>
                      <a:lnTo>
                        <a:pt x="710" y="1455"/>
                      </a:lnTo>
                      <a:lnTo>
                        <a:pt x="670" y="1520"/>
                      </a:lnTo>
                      <a:lnTo>
                        <a:pt x="666" y="1675"/>
                      </a:lnTo>
                      <a:lnTo>
                        <a:pt x="632" y="1759"/>
                      </a:lnTo>
                      <a:lnTo>
                        <a:pt x="662" y="1808"/>
                      </a:lnTo>
                      <a:lnTo>
                        <a:pt x="726" y="1814"/>
                      </a:lnTo>
                      <a:lnTo>
                        <a:pt x="710" y="1856"/>
                      </a:lnTo>
                      <a:lnTo>
                        <a:pt x="716" y="1896"/>
                      </a:lnTo>
                      <a:lnTo>
                        <a:pt x="668" y="1925"/>
                      </a:lnTo>
                      <a:lnTo>
                        <a:pt x="664" y="1987"/>
                      </a:lnTo>
                      <a:lnTo>
                        <a:pt x="773" y="2227"/>
                      </a:lnTo>
                      <a:lnTo>
                        <a:pt x="732" y="2283"/>
                      </a:lnTo>
                      <a:lnTo>
                        <a:pt x="728" y="2394"/>
                      </a:lnTo>
                      <a:lnTo>
                        <a:pt x="686" y="2422"/>
                      </a:lnTo>
                      <a:lnTo>
                        <a:pt x="658" y="2496"/>
                      </a:lnTo>
                      <a:lnTo>
                        <a:pt x="672" y="2539"/>
                      </a:lnTo>
                      <a:lnTo>
                        <a:pt x="656" y="2561"/>
                      </a:lnTo>
                      <a:lnTo>
                        <a:pt x="682" y="2641"/>
                      </a:lnTo>
                      <a:lnTo>
                        <a:pt x="714" y="2680"/>
                      </a:lnTo>
                      <a:lnTo>
                        <a:pt x="765" y="2835"/>
                      </a:lnTo>
                      <a:lnTo>
                        <a:pt x="783" y="2943"/>
                      </a:lnTo>
                      <a:lnTo>
                        <a:pt x="805" y="2943"/>
                      </a:lnTo>
                      <a:lnTo>
                        <a:pt x="817" y="2917"/>
                      </a:lnTo>
                      <a:lnTo>
                        <a:pt x="906" y="2976"/>
                      </a:lnTo>
                      <a:lnTo>
                        <a:pt x="885" y="3012"/>
                      </a:lnTo>
                      <a:lnTo>
                        <a:pt x="900" y="3028"/>
                      </a:lnTo>
                      <a:lnTo>
                        <a:pt x="916" y="3014"/>
                      </a:lnTo>
                      <a:lnTo>
                        <a:pt x="934" y="3042"/>
                      </a:lnTo>
                      <a:lnTo>
                        <a:pt x="966" y="3022"/>
                      </a:lnTo>
                      <a:lnTo>
                        <a:pt x="1010" y="3060"/>
                      </a:lnTo>
                      <a:lnTo>
                        <a:pt x="1034" y="3060"/>
                      </a:lnTo>
                      <a:lnTo>
                        <a:pt x="1036" y="3066"/>
                      </a:lnTo>
                      <a:lnTo>
                        <a:pt x="1109" y="3026"/>
                      </a:lnTo>
                      <a:lnTo>
                        <a:pt x="1117" y="2968"/>
                      </a:lnTo>
                      <a:lnTo>
                        <a:pt x="1254" y="2968"/>
                      </a:lnTo>
                      <a:lnTo>
                        <a:pt x="1365" y="2919"/>
                      </a:lnTo>
                      <a:lnTo>
                        <a:pt x="1373" y="2972"/>
                      </a:lnTo>
                      <a:lnTo>
                        <a:pt x="1586" y="2992"/>
                      </a:lnTo>
                      <a:lnTo>
                        <a:pt x="1705" y="2831"/>
                      </a:lnTo>
                      <a:lnTo>
                        <a:pt x="1777" y="2827"/>
                      </a:lnTo>
                      <a:lnTo>
                        <a:pt x="1806" y="2897"/>
                      </a:lnTo>
                      <a:lnTo>
                        <a:pt x="1914" y="2919"/>
                      </a:lnTo>
                      <a:lnTo>
                        <a:pt x="1997" y="2893"/>
                      </a:lnTo>
                      <a:lnTo>
                        <a:pt x="1997" y="2867"/>
                      </a:lnTo>
                      <a:lnTo>
                        <a:pt x="1973" y="2808"/>
                      </a:lnTo>
                      <a:lnTo>
                        <a:pt x="2023" y="2782"/>
                      </a:lnTo>
                      <a:lnTo>
                        <a:pt x="2063" y="2794"/>
                      </a:lnTo>
                      <a:lnTo>
                        <a:pt x="2067" y="2770"/>
                      </a:lnTo>
                      <a:lnTo>
                        <a:pt x="2039" y="2738"/>
                      </a:lnTo>
                      <a:lnTo>
                        <a:pt x="2063" y="2641"/>
                      </a:lnTo>
                      <a:lnTo>
                        <a:pt x="2007" y="2603"/>
                      </a:lnTo>
                      <a:lnTo>
                        <a:pt x="2015" y="2510"/>
                      </a:lnTo>
                      <a:lnTo>
                        <a:pt x="2039" y="2500"/>
                      </a:lnTo>
                      <a:lnTo>
                        <a:pt x="2039" y="2454"/>
                      </a:lnTo>
                      <a:lnTo>
                        <a:pt x="2212" y="2506"/>
                      </a:lnTo>
                      <a:lnTo>
                        <a:pt x="2307" y="2478"/>
                      </a:lnTo>
                      <a:lnTo>
                        <a:pt x="2295" y="2446"/>
                      </a:lnTo>
                      <a:lnTo>
                        <a:pt x="2134" y="2186"/>
                      </a:lnTo>
                      <a:lnTo>
                        <a:pt x="2377" y="1729"/>
                      </a:lnTo>
                      <a:lnTo>
                        <a:pt x="2389" y="1635"/>
                      </a:lnTo>
                      <a:lnTo>
                        <a:pt x="2281" y="1568"/>
                      </a:lnTo>
                      <a:lnTo>
                        <a:pt x="2176" y="1347"/>
                      </a:lnTo>
                      <a:lnTo>
                        <a:pt x="2013" y="1272"/>
                      </a:lnTo>
                      <a:lnTo>
                        <a:pt x="1967" y="1041"/>
                      </a:lnTo>
                      <a:lnTo>
                        <a:pt x="2027" y="960"/>
                      </a:lnTo>
                      <a:lnTo>
                        <a:pt x="2053" y="837"/>
                      </a:lnTo>
                      <a:lnTo>
                        <a:pt x="1950" y="799"/>
                      </a:lnTo>
                      <a:lnTo>
                        <a:pt x="2065" y="708"/>
                      </a:lnTo>
                      <a:lnTo>
                        <a:pt x="2053" y="569"/>
                      </a:lnTo>
                      <a:lnTo>
                        <a:pt x="2180" y="428"/>
                      </a:lnTo>
                      <a:lnTo>
                        <a:pt x="2111" y="259"/>
                      </a:lnTo>
                      <a:lnTo>
                        <a:pt x="1918" y="171"/>
                      </a:lnTo>
                      <a:lnTo>
                        <a:pt x="1914" y="122"/>
                      </a:lnTo>
                      <a:lnTo>
                        <a:pt x="1862" y="94"/>
                      </a:lnTo>
                      <a:lnTo>
                        <a:pt x="1793" y="0"/>
                      </a:lnTo>
                      <a:lnTo>
                        <a:pt x="1755" y="24"/>
                      </a:lnTo>
                      <a:lnTo>
                        <a:pt x="1729" y="18"/>
                      </a:lnTo>
                      <a:lnTo>
                        <a:pt x="1610" y="130"/>
                      </a:lnTo>
                      <a:lnTo>
                        <a:pt x="1493" y="86"/>
                      </a:lnTo>
                      <a:lnTo>
                        <a:pt x="1433" y="120"/>
                      </a:lnTo>
                      <a:lnTo>
                        <a:pt x="1395" y="207"/>
                      </a:lnTo>
                      <a:lnTo>
                        <a:pt x="1302" y="306"/>
                      </a:lnTo>
                      <a:lnTo>
                        <a:pt x="1320" y="342"/>
                      </a:lnTo>
                      <a:lnTo>
                        <a:pt x="1304" y="364"/>
                      </a:lnTo>
                      <a:lnTo>
                        <a:pt x="1258" y="600"/>
                      </a:lnTo>
                      <a:lnTo>
                        <a:pt x="1272" y="745"/>
                      </a:lnTo>
                      <a:lnTo>
                        <a:pt x="1254" y="825"/>
                      </a:lnTo>
                      <a:lnTo>
                        <a:pt x="1198" y="803"/>
                      </a:lnTo>
                      <a:lnTo>
                        <a:pt x="1107" y="894"/>
                      </a:lnTo>
                      <a:lnTo>
                        <a:pt x="1123" y="994"/>
                      </a:lnTo>
                      <a:lnTo>
                        <a:pt x="1075" y="994"/>
                      </a:lnTo>
                      <a:lnTo>
                        <a:pt x="1065" y="1026"/>
                      </a:lnTo>
                      <a:lnTo>
                        <a:pt x="1040" y="990"/>
                      </a:lnTo>
                      <a:lnTo>
                        <a:pt x="833" y="841"/>
                      </a:lnTo>
                      <a:lnTo>
                        <a:pt x="777" y="867"/>
                      </a:lnTo>
                      <a:lnTo>
                        <a:pt x="765" y="912"/>
                      </a:lnTo>
                      <a:lnTo>
                        <a:pt x="630" y="964"/>
                      </a:lnTo>
                      <a:lnTo>
                        <a:pt x="614" y="942"/>
                      </a:lnTo>
                      <a:lnTo>
                        <a:pt x="610" y="940"/>
                      </a:lnTo>
                      <a:lnTo>
                        <a:pt x="598" y="934"/>
                      </a:lnTo>
                      <a:lnTo>
                        <a:pt x="580" y="926"/>
                      </a:lnTo>
                      <a:lnTo>
                        <a:pt x="559" y="916"/>
                      </a:lnTo>
                      <a:lnTo>
                        <a:pt x="537" y="906"/>
                      </a:lnTo>
                      <a:lnTo>
                        <a:pt x="515" y="896"/>
                      </a:lnTo>
                      <a:lnTo>
                        <a:pt x="497" y="886"/>
                      </a:lnTo>
                      <a:lnTo>
                        <a:pt x="485" y="881"/>
                      </a:lnTo>
                      <a:lnTo>
                        <a:pt x="477" y="877"/>
                      </a:lnTo>
                      <a:lnTo>
                        <a:pt x="471" y="877"/>
                      </a:lnTo>
                      <a:lnTo>
                        <a:pt x="461" y="881"/>
                      </a:lnTo>
                      <a:lnTo>
                        <a:pt x="451" y="886"/>
                      </a:lnTo>
                      <a:lnTo>
                        <a:pt x="441" y="890"/>
                      </a:lnTo>
                      <a:lnTo>
                        <a:pt x="439" y="892"/>
                      </a:lnTo>
                      <a:lnTo>
                        <a:pt x="459" y="831"/>
                      </a:lnTo>
                      <a:lnTo>
                        <a:pt x="298" y="499"/>
                      </a:lnTo>
                      <a:lnTo>
                        <a:pt x="171" y="485"/>
                      </a:lnTo>
                      <a:lnTo>
                        <a:pt x="112" y="543"/>
                      </a:lnTo>
                      <a:lnTo>
                        <a:pt x="139" y="600"/>
                      </a:lnTo>
                      <a:lnTo>
                        <a:pt x="123" y="650"/>
                      </a:lnTo>
                      <a:lnTo>
                        <a:pt x="52" y="590"/>
                      </a:lnTo>
                      <a:lnTo>
                        <a:pt x="0" y="634"/>
                      </a:lnTo>
                      <a:lnTo>
                        <a:pt x="60" y="722"/>
                      </a:lnTo>
                      <a:lnTo>
                        <a:pt x="72" y="775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4" name="Freeform 53"/>
                <p:cNvSpPr>
                  <a:spLocks/>
                </p:cNvSpPr>
                <p:nvPr/>
              </p:nvSpPr>
              <p:spPr bwMode="auto">
                <a:xfrm>
                  <a:off x="3874027" y="3650738"/>
                  <a:ext cx="466657" cy="568981"/>
                </a:xfrm>
                <a:custGeom>
                  <a:avLst/>
                  <a:gdLst>
                    <a:gd name="connsiteX0" fmla="*/ 198705 w 466657"/>
                    <a:gd name="connsiteY0" fmla="*/ 0 h 568981"/>
                    <a:gd name="connsiteX1" fmla="*/ 289478 w 466657"/>
                    <a:gd name="connsiteY1" fmla="*/ 55424 h 568981"/>
                    <a:gd name="connsiteX2" fmla="*/ 301964 w 466657"/>
                    <a:gd name="connsiteY2" fmla="*/ 126253 h 568981"/>
                    <a:gd name="connsiteX3" fmla="*/ 337096 w 466657"/>
                    <a:gd name="connsiteY3" fmla="*/ 174437 h 568981"/>
                    <a:gd name="connsiteX4" fmla="*/ 369285 w 466657"/>
                    <a:gd name="connsiteY4" fmla="*/ 204402 h 568981"/>
                    <a:gd name="connsiteX5" fmla="*/ 395634 w 466657"/>
                    <a:gd name="connsiteY5" fmla="*/ 273018 h 568981"/>
                    <a:gd name="connsiteX6" fmla="*/ 466657 w 466657"/>
                    <a:gd name="connsiteY6" fmla="*/ 362791 h 568981"/>
                    <a:gd name="connsiteX7" fmla="*/ 460106 w 466657"/>
                    <a:gd name="connsiteY7" fmla="*/ 410573 h 568981"/>
                    <a:gd name="connsiteX8" fmla="*/ 441258 w 466657"/>
                    <a:gd name="connsiteY8" fmla="*/ 568882 h 568981"/>
                    <a:gd name="connsiteX9" fmla="*/ 347375 w 466657"/>
                    <a:gd name="connsiteY9" fmla="*/ 551089 h 568981"/>
                    <a:gd name="connsiteX10" fmla="*/ 321939 w 466657"/>
                    <a:gd name="connsiteY10" fmla="*/ 540207 h 568981"/>
                    <a:gd name="connsiteX11" fmla="*/ 318892 w 466657"/>
                    <a:gd name="connsiteY11" fmla="*/ 531495 h 568981"/>
                    <a:gd name="connsiteX12" fmla="*/ 262595 w 466657"/>
                    <a:gd name="connsiteY12" fmla="*/ 500008 h 568981"/>
                    <a:gd name="connsiteX13" fmla="*/ 291864 w 466657"/>
                    <a:gd name="connsiteY13" fmla="*/ 492715 h 568981"/>
                    <a:gd name="connsiteX14" fmla="*/ 268464 w 466657"/>
                    <a:gd name="connsiteY14" fmla="*/ 463401 h 568981"/>
                    <a:gd name="connsiteX15" fmla="*/ 229002 w 466657"/>
                    <a:gd name="connsiteY15" fmla="*/ 456038 h 568981"/>
                    <a:gd name="connsiteX16" fmla="*/ 178574 w 466657"/>
                    <a:gd name="connsiteY16" fmla="*/ 386541 h 568981"/>
                    <a:gd name="connsiteX17" fmla="*/ 150850 w 466657"/>
                    <a:gd name="connsiteY17" fmla="*/ 352810 h 568981"/>
                    <a:gd name="connsiteX18" fmla="*/ 148884 w 466657"/>
                    <a:gd name="connsiteY18" fmla="*/ 352593 h 568981"/>
                    <a:gd name="connsiteX19" fmla="*/ 158476 w 466657"/>
                    <a:gd name="connsiteY19" fmla="*/ 339623 h 568981"/>
                    <a:gd name="connsiteX20" fmla="*/ 178983 w 466657"/>
                    <a:gd name="connsiteY20" fmla="*/ 364564 h 568981"/>
                    <a:gd name="connsiteX21" fmla="*/ 183377 w 466657"/>
                    <a:gd name="connsiteY21" fmla="*/ 329391 h 568981"/>
                    <a:gd name="connsiteX22" fmla="*/ 161405 w 466657"/>
                    <a:gd name="connsiteY22" fmla="*/ 287731 h 568981"/>
                    <a:gd name="connsiteX23" fmla="*/ 137968 w 466657"/>
                    <a:gd name="connsiteY23" fmla="*/ 289193 h 568981"/>
                    <a:gd name="connsiteX24" fmla="*/ 126250 w 466657"/>
                    <a:gd name="connsiteY24" fmla="*/ 246711 h 568981"/>
                    <a:gd name="connsiteX25" fmla="*/ 158476 w 466657"/>
                    <a:gd name="connsiteY25" fmla="*/ 235017 h 568981"/>
                    <a:gd name="connsiteX26" fmla="*/ 201656 w 466657"/>
                    <a:gd name="connsiteY26" fmla="*/ 259867 h 568981"/>
                    <a:gd name="connsiteX27" fmla="*/ 207515 w 466657"/>
                    <a:gd name="connsiteY27" fmla="*/ 246711 h 568981"/>
                    <a:gd name="connsiteX28" fmla="*/ 155546 w 466657"/>
                    <a:gd name="connsiteY28" fmla="*/ 207153 h 568981"/>
                    <a:gd name="connsiteX29" fmla="*/ 143827 w 466657"/>
                    <a:gd name="connsiteY29" fmla="*/ 218847 h 568981"/>
                    <a:gd name="connsiteX30" fmla="*/ 132109 w 466657"/>
                    <a:gd name="connsiteY30" fmla="*/ 203498 h 568981"/>
                    <a:gd name="connsiteX31" fmla="*/ 94023 w 466657"/>
                    <a:gd name="connsiteY31" fmla="*/ 224694 h 568981"/>
                    <a:gd name="connsiteX32" fmla="*/ 43519 w 466657"/>
                    <a:gd name="connsiteY32" fmla="*/ 191804 h 568981"/>
                    <a:gd name="connsiteX33" fmla="*/ 28871 w 466657"/>
                    <a:gd name="connsiteY33" fmla="*/ 203498 h 568981"/>
                    <a:gd name="connsiteX34" fmla="*/ 0 w 466657"/>
                    <a:gd name="connsiteY34" fmla="*/ 144299 h 568981"/>
                    <a:gd name="connsiteX35" fmla="*/ 8375 w 466657"/>
                    <a:gd name="connsiteY35" fmla="*/ 129229 h 568981"/>
                    <a:gd name="connsiteX36" fmla="*/ 28885 w 466657"/>
                    <a:gd name="connsiteY36" fmla="*/ 124845 h 568981"/>
                    <a:gd name="connsiteX37" fmla="*/ 37668 w 466657"/>
                    <a:gd name="connsiteY37" fmla="*/ 136469 h 568981"/>
                    <a:gd name="connsiteX38" fmla="*/ 46498 w 466657"/>
                    <a:gd name="connsiteY38" fmla="*/ 140893 h 568981"/>
                    <a:gd name="connsiteX39" fmla="*/ 64017 w 466657"/>
                    <a:gd name="connsiteY39" fmla="*/ 121909 h 568981"/>
                    <a:gd name="connsiteX40" fmla="*/ 133616 w 466657"/>
                    <a:gd name="connsiteY40" fmla="*/ 120461 h 568981"/>
                    <a:gd name="connsiteX41" fmla="*/ 139408 w 466657"/>
                    <a:gd name="connsiteY41" fmla="*/ 48144 h 568981"/>
                    <a:gd name="connsiteX42" fmla="*/ 151134 w 466657"/>
                    <a:gd name="connsiteY42" fmla="*/ 42312 h 568981"/>
                    <a:gd name="connsiteX43" fmla="*/ 167229 w 466657"/>
                    <a:gd name="connsiteY43" fmla="*/ 59849 h 568981"/>
                    <a:gd name="connsiteX44" fmla="*/ 184842 w 466657"/>
                    <a:gd name="connsiteY44" fmla="*/ 59849 h 568981"/>
                    <a:gd name="connsiteX45" fmla="*/ 184842 w 466657"/>
                    <a:gd name="connsiteY45" fmla="*/ 20432 h 5689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</a:cxnLst>
                  <a:rect l="l" t="t" r="r" b="b"/>
                  <a:pathLst>
                    <a:path w="466657" h="568981">
                      <a:moveTo>
                        <a:pt x="198705" y="0"/>
                      </a:moveTo>
                      <a:lnTo>
                        <a:pt x="289478" y="55424"/>
                      </a:lnTo>
                      <a:cubicBezTo>
                        <a:pt x="293656" y="79034"/>
                        <a:pt x="297786" y="102643"/>
                        <a:pt x="301964" y="126253"/>
                      </a:cubicBezTo>
                      <a:lnTo>
                        <a:pt x="337096" y="174437"/>
                      </a:lnTo>
                      <a:lnTo>
                        <a:pt x="369285" y="204402"/>
                      </a:lnTo>
                      <a:lnTo>
                        <a:pt x="395634" y="273018"/>
                      </a:lnTo>
                      <a:lnTo>
                        <a:pt x="466657" y="362791"/>
                      </a:lnTo>
                      <a:lnTo>
                        <a:pt x="460106" y="410573"/>
                      </a:lnTo>
                      <a:cubicBezTo>
                        <a:pt x="453839" y="463343"/>
                        <a:pt x="447525" y="516112"/>
                        <a:pt x="441258" y="568882"/>
                      </a:cubicBezTo>
                      <a:cubicBezTo>
                        <a:pt x="424974" y="569766"/>
                        <a:pt x="388821" y="564809"/>
                        <a:pt x="347375" y="551089"/>
                      </a:cubicBezTo>
                      <a:lnTo>
                        <a:pt x="321939" y="540207"/>
                      </a:lnTo>
                      <a:lnTo>
                        <a:pt x="318892" y="531495"/>
                      </a:lnTo>
                      <a:lnTo>
                        <a:pt x="262595" y="500008"/>
                      </a:lnTo>
                      <a:lnTo>
                        <a:pt x="291864" y="492715"/>
                      </a:lnTo>
                      <a:lnTo>
                        <a:pt x="268464" y="463401"/>
                      </a:lnTo>
                      <a:lnTo>
                        <a:pt x="229002" y="456038"/>
                      </a:lnTo>
                      <a:lnTo>
                        <a:pt x="178574" y="386541"/>
                      </a:lnTo>
                      <a:lnTo>
                        <a:pt x="150850" y="352810"/>
                      </a:lnTo>
                      <a:lnTo>
                        <a:pt x="148884" y="352593"/>
                      </a:lnTo>
                      <a:lnTo>
                        <a:pt x="158476" y="339623"/>
                      </a:lnTo>
                      <a:lnTo>
                        <a:pt x="178983" y="364564"/>
                      </a:lnTo>
                      <a:cubicBezTo>
                        <a:pt x="180448" y="352870"/>
                        <a:pt x="181913" y="341085"/>
                        <a:pt x="183377" y="329391"/>
                      </a:cubicBezTo>
                      <a:lnTo>
                        <a:pt x="161405" y="287731"/>
                      </a:lnTo>
                      <a:lnTo>
                        <a:pt x="137968" y="289193"/>
                      </a:lnTo>
                      <a:cubicBezTo>
                        <a:pt x="134083" y="275032"/>
                        <a:pt x="130134" y="260872"/>
                        <a:pt x="126250" y="246711"/>
                      </a:cubicBezTo>
                      <a:lnTo>
                        <a:pt x="158476" y="235017"/>
                      </a:lnTo>
                      <a:lnTo>
                        <a:pt x="201656" y="259867"/>
                      </a:lnTo>
                      <a:cubicBezTo>
                        <a:pt x="203630" y="255482"/>
                        <a:pt x="205541" y="251096"/>
                        <a:pt x="207515" y="246711"/>
                      </a:cubicBezTo>
                      <a:lnTo>
                        <a:pt x="155546" y="207153"/>
                      </a:lnTo>
                      <a:lnTo>
                        <a:pt x="143827" y="218847"/>
                      </a:lnTo>
                      <a:lnTo>
                        <a:pt x="132109" y="203498"/>
                      </a:lnTo>
                      <a:lnTo>
                        <a:pt x="94023" y="224694"/>
                      </a:lnTo>
                      <a:lnTo>
                        <a:pt x="43519" y="191804"/>
                      </a:lnTo>
                      <a:lnTo>
                        <a:pt x="28871" y="203498"/>
                      </a:lnTo>
                      <a:lnTo>
                        <a:pt x="0" y="144299"/>
                      </a:lnTo>
                      <a:lnTo>
                        <a:pt x="8375" y="129229"/>
                      </a:lnTo>
                      <a:lnTo>
                        <a:pt x="28885" y="124845"/>
                      </a:lnTo>
                      <a:cubicBezTo>
                        <a:pt x="31828" y="128706"/>
                        <a:pt x="34724" y="132608"/>
                        <a:pt x="37668" y="136469"/>
                      </a:cubicBezTo>
                      <a:lnTo>
                        <a:pt x="46498" y="140893"/>
                      </a:lnTo>
                      <a:lnTo>
                        <a:pt x="64017" y="121909"/>
                      </a:lnTo>
                      <a:lnTo>
                        <a:pt x="133616" y="120461"/>
                      </a:lnTo>
                      <a:cubicBezTo>
                        <a:pt x="135515" y="96369"/>
                        <a:pt x="137509" y="72237"/>
                        <a:pt x="139408" y="48144"/>
                      </a:cubicBezTo>
                      <a:lnTo>
                        <a:pt x="151134" y="42312"/>
                      </a:lnTo>
                      <a:lnTo>
                        <a:pt x="167229" y="59849"/>
                      </a:lnTo>
                      <a:lnTo>
                        <a:pt x="184842" y="59849"/>
                      </a:lnTo>
                      <a:lnTo>
                        <a:pt x="184842" y="20432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5" name="Freeform 54"/>
                <p:cNvSpPr>
                  <a:spLocks/>
                </p:cNvSpPr>
                <p:nvPr/>
              </p:nvSpPr>
              <p:spPr bwMode="auto">
                <a:xfrm>
                  <a:off x="5103471" y="3816180"/>
                  <a:ext cx="743756" cy="1071599"/>
                </a:xfrm>
                <a:custGeom>
                  <a:avLst/>
                  <a:gdLst>
                    <a:gd name="connsiteX0" fmla="*/ 33618 w 743756"/>
                    <a:gd name="connsiteY0" fmla="*/ 0 h 1071599"/>
                    <a:gd name="connsiteX1" fmla="*/ 132240 w 743756"/>
                    <a:gd name="connsiteY1" fmla="*/ 29330 h 1071599"/>
                    <a:gd name="connsiteX2" fmla="*/ 283446 w 743756"/>
                    <a:gd name="connsiteY2" fmla="*/ 1497 h 1071599"/>
                    <a:gd name="connsiteX3" fmla="*/ 314907 w 743756"/>
                    <a:gd name="connsiteY3" fmla="*/ 71030 h 1071599"/>
                    <a:gd name="connsiteX4" fmla="*/ 344136 w 743756"/>
                    <a:gd name="connsiteY4" fmla="*/ 51976 h 1071599"/>
                    <a:gd name="connsiteX5" fmla="*/ 390844 w 743756"/>
                    <a:gd name="connsiteY5" fmla="*/ 50479 h 1071599"/>
                    <a:gd name="connsiteX6" fmla="*/ 496829 w 743756"/>
                    <a:gd name="connsiteY6" fmla="*/ 185954 h 1071599"/>
                    <a:gd name="connsiteX7" fmla="*/ 563321 w 743756"/>
                    <a:gd name="connsiteY7" fmla="*/ 210795 h 1071599"/>
                    <a:gd name="connsiteX8" fmla="*/ 653167 w 743756"/>
                    <a:gd name="connsiteY8" fmla="*/ 277435 h 1071599"/>
                    <a:gd name="connsiteX9" fmla="*/ 673620 w 743756"/>
                    <a:gd name="connsiteY9" fmla="*/ 352056 h 1071599"/>
                    <a:gd name="connsiteX10" fmla="*/ 732079 w 743756"/>
                    <a:gd name="connsiteY10" fmla="*/ 390963 h 1071599"/>
                    <a:gd name="connsiteX11" fmla="*/ 743756 w 743756"/>
                    <a:gd name="connsiteY11" fmla="*/ 445133 h 1071599"/>
                    <a:gd name="connsiteX12" fmla="*/ 637845 w 743756"/>
                    <a:gd name="connsiteY12" fmla="*/ 744516 h 1071599"/>
                    <a:gd name="connsiteX13" fmla="*/ 592551 w 743756"/>
                    <a:gd name="connsiteY13" fmla="*/ 753195 h 1071599"/>
                    <a:gd name="connsiteX14" fmla="*/ 489540 w 743756"/>
                    <a:gd name="connsiteY14" fmla="*/ 948028 h 1071599"/>
                    <a:gd name="connsiteX15" fmla="*/ 451163 w 743756"/>
                    <a:gd name="connsiteY15" fmla="*/ 997609 h 1071599"/>
                    <a:gd name="connsiteX16" fmla="*/ 304706 w 743756"/>
                    <a:gd name="connsiteY16" fmla="*/ 1071599 h 1071599"/>
                    <a:gd name="connsiteX17" fmla="*/ 327956 w 743756"/>
                    <a:gd name="connsiteY17" fmla="*/ 986429 h 1071599"/>
                    <a:gd name="connsiteX18" fmla="*/ 311866 w 743756"/>
                    <a:gd name="connsiteY18" fmla="*/ 957118 h 1071599"/>
                    <a:gd name="connsiteX19" fmla="*/ 323568 w 743756"/>
                    <a:gd name="connsiteY19" fmla="*/ 940997 h 1071599"/>
                    <a:gd name="connsiteX20" fmla="*/ 313329 w 743756"/>
                    <a:gd name="connsiteY20" fmla="*/ 923410 h 1071599"/>
                    <a:gd name="connsiteX21" fmla="*/ 280417 w 743756"/>
                    <a:gd name="connsiteY21" fmla="*/ 910953 h 1071599"/>
                    <a:gd name="connsiteX22" fmla="*/ 265790 w 743756"/>
                    <a:gd name="connsiteY22" fmla="*/ 802503 h 1071599"/>
                    <a:gd name="connsiteX23" fmla="*/ 236535 w 743756"/>
                    <a:gd name="connsiteY23" fmla="*/ 763666 h 1071599"/>
                    <a:gd name="connsiteX24" fmla="*/ 235072 w 743756"/>
                    <a:gd name="connsiteY24" fmla="*/ 729959 h 1071599"/>
                    <a:gd name="connsiteX25" fmla="*/ 226295 w 743756"/>
                    <a:gd name="connsiteY25" fmla="*/ 721166 h 1071599"/>
                    <a:gd name="connsiteX26" fmla="*/ 198503 w 743756"/>
                    <a:gd name="connsiteY26" fmla="*/ 731424 h 1071599"/>
                    <a:gd name="connsiteX27" fmla="*/ 174368 w 743756"/>
                    <a:gd name="connsiteY27" fmla="*/ 713838 h 1071599"/>
                    <a:gd name="connsiteX28" fmla="*/ 181682 w 743756"/>
                    <a:gd name="connsiteY28" fmla="*/ 686725 h 1071599"/>
                    <a:gd name="connsiteX29" fmla="*/ 158278 w 743756"/>
                    <a:gd name="connsiteY29" fmla="*/ 670604 h 1071599"/>
                    <a:gd name="connsiteX30" fmla="*/ 158278 w 743756"/>
                    <a:gd name="connsiteY30" fmla="*/ 653018 h 1071599"/>
                    <a:gd name="connsiteX31" fmla="*/ 121709 w 743756"/>
                    <a:gd name="connsiteY31" fmla="*/ 620776 h 1071599"/>
                    <a:gd name="connsiteX32" fmla="*/ 114609 w 743756"/>
                    <a:gd name="connsiteY32" fmla="*/ 618997 h 1071599"/>
                    <a:gd name="connsiteX33" fmla="*/ 107399 w 743756"/>
                    <a:gd name="connsiteY33" fmla="*/ 601758 h 1071599"/>
                    <a:gd name="connsiteX34" fmla="*/ 86945 w 743756"/>
                    <a:gd name="connsiteY34" fmla="*/ 546890 h 1071599"/>
                    <a:gd name="connsiteX35" fmla="*/ 100110 w 743756"/>
                    <a:gd name="connsiteY35" fmla="*/ 545293 h 1071599"/>
                    <a:gd name="connsiteX36" fmla="*/ 110299 w 743756"/>
                    <a:gd name="connsiteY36" fmla="*/ 524842 h 1071599"/>
                    <a:gd name="connsiteX37" fmla="*/ 149793 w 743756"/>
                    <a:gd name="connsiteY37" fmla="*/ 542400 h 1071599"/>
                    <a:gd name="connsiteX38" fmla="*/ 183410 w 743756"/>
                    <a:gd name="connsiteY38" fmla="*/ 494216 h 1071599"/>
                    <a:gd name="connsiteX39" fmla="*/ 161470 w 743756"/>
                    <a:gd name="connsiteY39" fmla="*/ 458202 h 1071599"/>
                    <a:gd name="connsiteX40" fmla="*/ 186311 w 743756"/>
                    <a:gd name="connsiteY40" fmla="*/ 430469 h 1071599"/>
                    <a:gd name="connsiteX41" fmla="*/ 132240 w 743756"/>
                    <a:gd name="connsiteY41" fmla="*/ 405528 h 1071599"/>
                    <a:gd name="connsiteX42" fmla="*/ 97135 w 743756"/>
                    <a:gd name="connsiteY42" fmla="*/ 325819 h 1071599"/>
                    <a:gd name="connsiteX43" fmla="*/ 81070 w 743756"/>
                    <a:gd name="connsiteY43" fmla="*/ 311154 h 1071599"/>
                    <a:gd name="connsiteX44" fmla="*/ 105911 w 743756"/>
                    <a:gd name="connsiteY44" fmla="*/ 273046 h 1071599"/>
                    <a:gd name="connsiteX45" fmla="*/ 105911 w 743756"/>
                    <a:gd name="connsiteY45" fmla="*/ 234339 h 1071599"/>
                    <a:gd name="connsiteX46" fmla="*/ 77425 w 743756"/>
                    <a:gd name="connsiteY46" fmla="*/ 222567 h 1071599"/>
                    <a:gd name="connsiteX47" fmla="*/ 68649 w 743756"/>
                    <a:gd name="connsiteY47" fmla="*/ 168397 h 1071599"/>
                    <a:gd name="connsiteX48" fmla="*/ 80400 w 743756"/>
                    <a:gd name="connsiteY48" fmla="*/ 145651 h 1071599"/>
                    <a:gd name="connsiteX49" fmla="*/ 65748 w 743756"/>
                    <a:gd name="connsiteY49" fmla="*/ 129490 h 1071599"/>
                    <a:gd name="connsiteX50" fmla="*/ 59947 w 743756"/>
                    <a:gd name="connsiteY50" fmla="*/ 81305 h 1071599"/>
                    <a:gd name="connsiteX51" fmla="*/ 32131 w 743756"/>
                    <a:gd name="connsiteY51" fmla="*/ 81305 h 1071599"/>
                    <a:gd name="connsiteX52" fmla="*/ 0 w 743756"/>
                    <a:gd name="connsiteY52" fmla="*/ 46189 h 10715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</a:cxnLst>
                  <a:rect l="l" t="t" r="r" b="b"/>
                  <a:pathLst>
                    <a:path w="743756" h="1071599">
                      <a:moveTo>
                        <a:pt x="33618" y="0"/>
                      </a:moveTo>
                      <a:lnTo>
                        <a:pt x="132240" y="29330"/>
                      </a:lnTo>
                      <a:lnTo>
                        <a:pt x="283446" y="1497"/>
                      </a:lnTo>
                      <a:lnTo>
                        <a:pt x="314907" y="71030"/>
                      </a:lnTo>
                      <a:lnTo>
                        <a:pt x="344136" y="51976"/>
                      </a:lnTo>
                      <a:lnTo>
                        <a:pt x="390844" y="50479"/>
                      </a:lnTo>
                      <a:lnTo>
                        <a:pt x="496829" y="185954"/>
                      </a:lnTo>
                      <a:lnTo>
                        <a:pt x="563321" y="210795"/>
                      </a:lnTo>
                      <a:lnTo>
                        <a:pt x="653167" y="277435"/>
                      </a:lnTo>
                      <a:cubicBezTo>
                        <a:pt x="660009" y="302276"/>
                        <a:pt x="666777" y="327216"/>
                        <a:pt x="673620" y="352056"/>
                      </a:cubicBezTo>
                      <a:lnTo>
                        <a:pt x="732079" y="390963"/>
                      </a:lnTo>
                      <a:cubicBezTo>
                        <a:pt x="735947" y="409020"/>
                        <a:pt x="739889" y="427077"/>
                        <a:pt x="743756" y="445133"/>
                      </a:cubicBezTo>
                      <a:lnTo>
                        <a:pt x="637845" y="744516"/>
                      </a:lnTo>
                      <a:lnTo>
                        <a:pt x="592551" y="753195"/>
                      </a:lnTo>
                      <a:lnTo>
                        <a:pt x="489540" y="948028"/>
                      </a:lnTo>
                      <a:lnTo>
                        <a:pt x="451163" y="997609"/>
                      </a:lnTo>
                      <a:lnTo>
                        <a:pt x="304706" y="1071599"/>
                      </a:lnTo>
                      <a:lnTo>
                        <a:pt x="327956" y="986429"/>
                      </a:lnTo>
                      <a:lnTo>
                        <a:pt x="311866" y="957118"/>
                      </a:lnTo>
                      <a:lnTo>
                        <a:pt x="323568" y="940997"/>
                      </a:lnTo>
                      <a:lnTo>
                        <a:pt x="313329" y="923410"/>
                      </a:lnTo>
                      <a:lnTo>
                        <a:pt x="280417" y="910953"/>
                      </a:lnTo>
                      <a:lnTo>
                        <a:pt x="265790" y="802503"/>
                      </a:lnTo>
                      <a:lnTo>
                        <a:pt x="236535" y="763666"/>
                      </a:lnTo>
                      <a:lnTo>
                        <a:pt x="235072" y="729959"/>
                      </a:lnTo>
                      <a:lnTo>
                        <a:pt x="226295" y="721166"/>
                      </a:lnTo>
                      <a:lnTo>
                        <a:pt x="198503" y="731424"/>
                      </a:lnTo>
                      <a:lnTo>
                        <a:pt x="174368" y="713838"/>
                      </a:lnTo>
                      <a:lnTo>
                        <a:pt x="181682" y="686725"/>
                      </a:lnTo>
                      <a:lnTo>
                        <a:pt x="158278" y="670604"/>
                      </a:lnTo>
                      <a:lnTo>
                        <a:pt x="158278" y="653018"/>
                      </a:lnTo>
                      <a:lnTo>
                        <a:pt x="121709" y="620776"/>
                      </a:lnTo>
                      <a:lnTo>
                        <a:pt x="114609" y="618997"/>
                      </a:lnTo>
                      <a:lnTo>
                        <a:pt x="107399" y="601758"/>
                      </a:lnTo>
                      <a:cubicBezTo>
                        <a:pt x="100556" y="583502"/>
                        <a:pt x="93788" y="565146"/>
                        <a:pt x="86945" y="546890"/>
                      </a:cubicBezTo>
                      <a:lnTo>
                        <a:pt x="100110" y="545293"/>
                      </a:lnTo>
                      <a:cubicBezTo>
                        <a:pt x="103531" y="538510"/>
                        <a:pt x="106878" y="531626"/>
                        <a:pt x="110299" y="524842"/>
                      </a:cubicBezTo>
                      <a:lnTo>
                        <a:pt x="149793" y="542400"/>
                      </a:lnTo>
                      <a:lnTo>
                        <a:pt x="183410" y="494216"/>
                      </a:lnTo>
                      <a:lnTo>
                        <a:pt x="161470" y="458202"/>
                      </a:lnTo>
                      <a:lnTo>
                        <a:pt x="186311" y="430469"/>
                      </a:lnTo>
                      <a:lnTo>
                        <a:pt x="132240" y="405528"/>
                      </a:lnTo>
                      <a:lnTo>
                        <a:pt x="97135" y="325819"/>
                      </a:lnTo>
                      <a:lnTo>
                        <a:pt x="81070" y="311154"/>
                      </a:lnTo>
                      <a:lnTo>
                        <a:pt x="105911" y="273046"/>
                      </a:lnTo>
                      <a:lnTo>
                        <a:pt x="105911" y="234339"/>
                      </a:lnTo>
                      <a:lnTo>
                        <a:pt x="77425" y="222567"/>
                      </a:lnTo>
                      <a:cubicBezTo>
                        <a:pt x="74525" y="204510"/>
                        <a:pt x="71550" y="186453"/>
                        <a:pt x="68649" y="168397"/>
                      </a:cubicBezTo>
                      <a:lnTo>
                        <a:pt x="80400" y="145651"/>
                      </a:lnTo>
                      <a:lnTo>
                        <a:pt x="65748" y="129490"/>
                      </a:lnTo>
                      <a:lnTo>
                        <a:pt x="59947" y="81305"/>
                      </a:lnTo>
                      <a:lnTo>
                        <a:pt x="32131" y="81305"/>
                      </a:lnTo>
                      <a:lnTo>
                        <a:pt x="0" y="46189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6" name="Freeform 55"/>
                <p:cNvSpPr>
                  <a:spLocks/>
                </p:cNvSpPr>
                <p:nvPr/>
              </p:nvSpPr>
              <p:spPr bwMode="auto">
                <a:xfrm>
                  <a:off x="4120124" y="3946484"/>
                  <a:ext cx="644002" cy="1071190"/>
                </a:xfrm>
                <a:custGeom>
                  <a:avLst/>
                  <a:gdLst>
                    <a:gd name="connsiteX0" fmla="*/ 294465 w 644002"/>
                    <a:gd name="connsiteY0" fmla="*/ 0 h 1071190"/>
                    <a:gd name="connsiteX1" fmla="*/ 367679 w 644002"/>
                    <a:gd name="connsiteY1" fmla="*/ 60865 h 1071190"/>
                    <a:gd name="connsiteX2" fmla="*/ 412350 w 644002"/>
                    <a:gd name="connsiteY2" fmla="*/ 60865 h 1071190"/>
                    <a:gd name="connsiteX3" fmla="*/ 429896 w 644002"/>
                    <a:gd name="connsiteY3" fmla="*/ 79892 h 1071190"/>
                    <a:gd name="connsiteX4" fmla="*/ 472404 w 644002"/>
                    <a:gd name="connsiteY4" fmla="*/ 97448 h 1071190"/>
                    <a:gd name="connsiteX5" fmla="*/ 466535 w 644002"/>
                    <a:gd name="connsiteY5" fmla="*/ 122466 h 1071190"/>
                    <a:gd name="connsiteX6" fmla="*/ 488468 w 644002"/>
                    <a:gd name="connsiteY6" fmla="*/ 151059 h 1071190"/>
                    <a:gd name="connsiteX7" fmla="*/ 487047 w 644002"/>
                    <a:gd name="connsiteY7" fmla="*/ 230216 h 1071190"/>
                    <a:gd name="connsiteX8" fmla="*/ 525848 w 644002"/>
                    <a:gd name="connsiteY8" fmla="*/ 279308 h 1071190"/>
                    <a:gd name="connsiteX9" fmla="*/ 503111 w 644002"/>
                    <a:gd name="connsiteY9" fmla="*/ 295391 h 1071190"/>
                    <a:gd name="connsiteX10" fmla="*/ 515591 w 644002"/>
                    <a:gd name="connsiteY10" fmla="*/ 308636 h 1071190"/>
                    <a:gd name="connsiteX11" fmla="*/ 506818 w 644002"/>
                    <a:gd name="connsiteY11" fmla="*/ 320305 h 1071190"/>
                    <a:gd name="connsiteX12" fmla="*/ 454796 w 644002"/>
                    <a:gd name="connsiteY12" fmla="*/ 318833 h 1071190"/>
                    <a:gd name="connsiteX13" fmla="*/ 530234 w 644002"/>
                    <a:gd name="connsiteY13" fmla="*/ 423744 h 1071190"/>
                    <a:gd name="connsiteX14" fmla="*/ 550685 w 644002"/>
                    <a:gd name="connsiteY14" fmla="*/ 422272 h 1071190"/>
                    <a:gd name="connsiteX15" fmla="*/ 577067 w 644002"/>
                    <a:gd name="connsiteY15" fmla="*/ 455281 h 1071190"/>
                    <a:gd name="connsiteX16" fmla="*/ 585840 w 644002"/>
                    <a:gd name="connsiteY16" fmla="*/ 503636 h 1071190"/>
                    <a:gd name="connsiteX17" fmla="*/ 555072 w 644002"/>
                    <a:gd name="connsiteY17" fmla="*/ 527078 h 1071190"/>
                    <a:gd name="connsiteX18" fmla="*/ 555072 w 644002"/>
                    <a:gd name="connsiteY18" fmla="*/ 554936 h 1071190"/>
                    <a:gd name="connsiteX19" fmla="*/ 593193 w 644002"/>
                    <a:gd name="connsiteY19" fmla="*/ 571755 h 1071190"/>
                    <a:gd name="connsiteX20" fmla="*/ 609257 w 644002"/>
                    <a:gd name="connsiteY20" fmla="*/ 573227 h 1071190"/>
                    <a:gd name="connsiteX21" fmla="*/ 613643 w 644002"/>
                    <a:gd name="connsiteY21" fmla="*/ 579113 h 1071190"/>
                    <a:gd name="connsiteX22" fmla="*/ 600483 w 644002"/>
                    <a:gd name="connsiteY22" fmla="*/ 589415 h 1071190"/>
                    <a:gd name="connsiteX23" fmla="*/ 620254 w 644002"/>
                    <a:gd name="connsiteY23" fmla="*/ 620216 h 1071190"/>
                    <a:gd name="connsiteX24" fmla="*/ 644002 w 644002"/>
                    <a:gd name="connsiteY24" fmla="*/ 632188 h 1071190"/>
                    <a:gd name="connsiteX25" fmla="*/ 615750 w 644002"/>
                    <a:gd name="connsiteY25" fmla="*/ 634835 h 1071190"/>
                    <a:gd name="connsiteX26" fmla="*/ 599712 w 644002"/>
                    <a:gd name="connsiteY26" fmla="*/ 705901 h 1071190"/>
                    <a:gd name="connsiteX27" fmla="*/ 570428 w 644002"/>
                    <a:gd name="connsiteY27" fmla="*/ 688300 h 1071190"/>
                    <a:gd name="connsiteX28" fmla="*/ 535319 w 644002"/>
                    <a:gd name="connsiteY28" fmla="*/ 704428 h 1071190"/>
                    <a:gd name="connsiteX29" fmla="*/ 513376 w 644002"/>
                    <a:gd name="connsiteY29" fmla="*/ 743975 h 1071190"/>
                    <a:gd name="connsiteX30" fmla="*/ 549921 w 644002"/>
                    <a:gd name="connsiteY30" fmla="*/ 809223 h 1071190"/>
                    <a:gd name="connsiteX31" fmla="*/ 538272 w 644002"/>
                    <a:gd name="connsiteY31" fmla="*/ 825351 h 1071190"/>
                    <a:gd name="connsiteX32" fmla="*/ 549921 w 644002"/>
                    <a:gd name="connsiteY32" fmla="*/ 911072 h 1071190"/>
                    <a:gd name="connsiteX33" fmla="*/ 583594 w 644002"/>
                    <a:gd name="connsiteY33" fmla="*/ 955037 h 1071190"/>
                    <a:gd name="connsiteX34" fmla="*/ 570428 w 644002"/>
                    <a:gd name="connsiteY34" fmla="*/ 1001212 h 1071190"/>
                    <a:gd name="connsiteX35" fmla="*/ 538272 w 644002"/>
                    <a:gd name="connsiteY35" fmla="*/ 990239 h 1071190"/>
                    <a:gd name="connsiteX36" fmla="*/ 535319 w 644002"/>
                    <a:gd name="connsiteY36" fmla="*/ 996056 h 1071190"/>
                    <a:gd name="connsiteX37" fmla="*/ 526410 w 644002"/>
                    <a:gd name="connsiteY37" fmla="*/ 1043481 h 1071190"/>
                    <a:gd name="connsiteX38" fmla="*/ 511874 w 644002"/>
                    <a:gd name="connsiteY38" fmla="*/ 1045373 h 1071190"/>
                    <a:gd name="connsiteX39" fmla="*/ 520622 w 644002"/>
                    <a:gd name="connsiteY39" fmla="*/ 998619 h 1071190"/>
                    <a:gd name="connsiteX40" fmla="*/ 478813 w 644002"/>
                    <a:gd name="connsiteY40" fmla="*/ 985424 h 1071190"/>
                    <a:gd name="connsiteX41" fmla="*/ 448007 w 644002"/>
                    <a:gd name="connsiteY41" fmla="*/ 928246 h 1071190"/>
                    <a:gd name="connsiteX42" fmla="*/ 426002 w 644002"/>
                    <a:gd name="connsiteY42" fmla="*/ 916517 h 1071190"/>
                    <a:gd name="connsiteX43" fmla="*/ 396663 w 644002"/>
                    <a:gd name="connsiteY43" fmla="*/ 963432 h 1071190"/>
                    <a:gd name="connsiteX44" fmla="*/ 379792 w 644002"/>
                    <a:gd name="connsiteY44" fmla="*/ 951704 h 1071190"/>
                    <a:gd name="connsiteX45" fmla="*/ 347519 w 644002"/>
                    <a:gd name="connsiteY45" fmla="*/ 969297 h 1071190"/>
                    <a:gd name="connsiteX46" fmla="*/ 319646 w 644002"/>
                    <a:gd name="connsiteY46" fmla="*/ 1056529 h 1071190"/>
                    <a:gd name="connsiteX47" fmla="*/ 197154 w 644002"/>
                    <a:gd name="connsiteY47" fmla="*/ 1065326 h 1071190"/>
                    <a:gd name="connsiteX48" fmla="*/ 197154 w 644002"/>
                    <a:gd name="connsiteY48" fmla="*/ 1071190 h 1071190"/>
                    <a:gd name="connsiteX49" fmla="*/ 188775 w 644002"/>
                    <a:gd name="connsiteY49" fmla="*/ 1066405 h 1071190"/>
                    <a:gd name="connsiteX50" fmla="*/ 172259 w 644002"/>
                    <a:gd name="connsiteY50" fmla="*/ 1039758 h 1071190"/>
                    <a:gd name="connsiteX51" fmla="*/ 183956 w 644002"/>
                    <a:gd name="connsiteY51" fmla="*/ 1026594 h 1071190"/>
                    <a:gd name="connsiteX52" fmla="*/ 156906 w 644002"/>
                    <a:gd name="connsiteY52" fmla="*/ 1001728 h 1071190"/>
                    <a:gd name="connsiteX53" fmla="*/ 152519 w 644002"/>
                    <a:gd name="connsiteY53" fmla="*/ 965893 h 1071190"/>
                    <a:gd name="connsiteX54" fmla="*/ 167872 w 644002"/>
                    <a:gd name="connsiteY54" fmla="*/ 954192 h 1071190"/>
                    <a:gd name="connsiteX55" fmla="*/ 148132 w 644002"/>
                    <a:gd name="connsiteY55" fmla="*/ 943953 h 1071190"/>
                    <a:gd name="connsiteX56" fmla="*/ 139359 w 644002"/>
                    <a:gd name="connsiteY56" fmla="*/ 898611 h 1071190"/>
                    <a:gd name="connsiteX57" fmla="*/ 159830 w 644002"/>
                    <a:gd name="connsiteY57" fmla="*/ 898611 h 1071190"/>
                    <a:gd name="connsiteX58" fmla="*/ 142283 w 644002"/>
                    <a:gd name="connsiteY58" fmla="*/ 886178 h 1071190"/>
                    <a:gd name="connsiteX59" fmla="*/ 101342 w 644002"/>
                    <a:gd name="connsiteY59" fmla="*/ 821822 h 1071190"/>
                    <a:gd name="connsiteX60" fmla="*/ 123275 w 644002"/>
                    <a:gd name="connsiteY60" fmla="*/ 783792 h 1071190"/>
                    <a:gd name="connsiteX61" fmla="*/ 134973 w 644002"/>
                    <a:gd name="connsiteY61" fmla="*/ 796956 h 1071190"/>
                    <a:gd name="connsiteX62" fmla="*/ 148132 w 644002"/>
                    <a:gd name="connsiteY62" fmla="*/ 775748 h 1071190"/>
                    <a:gd name="connsiteX63" fmla="*/ 143746 w 644002"/>
                    <a:gd name="connsiteY63" fmla="*/ 734793 h 1071190"/>
                    <a:gd name="connsiteX64" fmla="*/ 113039 w 644002"/>
                    <a:gd name="connsiteY64" fmla="*/ 702615 h 1071190"/>
                    <a:gd name="connsiteX65" fmla="*/ 72098 w 644002"/>
                    <a:gd name="connsiteY65" fmla="*/ 704078 h 1071190"/>
                    <a:gd name="connsiteX66" fmla="*/ 50896 w 644002"/>
                    <a:gd name="connsiteY66" fmla="*/ 693839 h 1071190"/>
                    <a:gd name="connsiteX67" fmla="*/ 40660 w 644002"/>
                    <a:gd name="connsiteY67" fmla="*/ 665317 h 1071190"/>
                    <a:gd name="connsiteX68" fmla="*/ 26038 w 644002"/>
                    <a:gd name="connsiteY68" fmla="*/ 665317 h 1071190"/>
                    <a:gd name="connsiteX69" fmla="*/ 2353 w 644002"/>
                    <a:gd name="connsiteY69" fmla="*/ 652154 h 1071190"/>
                    <a:gd name="connsiteX70" fmla="*/ 0 w 644002"/>
                    <a:gd name="connsiteY70" fmla="*/ 645865 h 1071190"/>
                    <a:gd name="connsiteX71" fmla="*/ 5314 w 644002"/>
                    <a:gd name="connsiteY71" fmla="*/ 593830 h 1071190"/>
                    <a:gd name="connsiteX72" fmla="*/ 28792 w 644002"/>
                    <a:gd name="connsiteY72" fmla="*/ 570283 h 1071190"/>
                    <a:gd name="connsiteX73" fmla="*/ 61723 w 644002"/>
                    <a:gd name="connsiteY73" fmla="*/ 573227 h 1071190"/>
                    <a:gd name="connsiteX74" fmla="*/ 82174 w 644002"/>
                    <a:gd name="connsiteY74" fmla="*/ 560822 h 1071190"/>
                    <a:gd name="connsiteX75" fmla="*/ 121716 w 644002"/>
                    <a:gd name="connsiteY75" fmla="*/ 554936 h 1071190"/>
                    <a:gd name="connsiteX76" fmla="*/ 131972 w 644002"/>
                    <a:gd name="connsiteY76" fmla="*/ 485976 h 1071190"/>
                    <a:gd name="connsiteX77" fmla="*/ 121716 w 644002"/>
                    <a:gd name="connsiteY77" fmla="*/ 469892 h 1071190"/>
                    <a:gd name="connsiteX78" fmla="*/ 130489 w 644002"/>
                    <a:gd name="connsiteY78" fmla="*/ 458119 h 1071190"/>
                    <a:gd name="connsiteX79" fmla="*/ 89526 w 644002"/>
                    <a:gd name="connsiteY79" fmla="*/ 366558 h 1071190"/>
                    <a:gd name="connsiteX80" fmla="*/ 105652 w 644002"/>
                    <a:gd name="connsiteY80" fmla="*/ 343852 h 1071190"/>
                    <a:gd name="connsiteX81" fmla="*/ 82174 w 644002"/>
                    <a:gd name="connsiteY81" fmla="*/ 308636 h 1071190"/>
                    <a:gd name="connsiteX82" fmla="*/ 77787 w 644002"/>
                    <a:gd name="connsiteY82" fmla="*/ 260281 h 1071190"/>
                    <a:gd name="connsiteX83" fmla="*/ 88043 w 644002"/>
                    <a:gd name="connsiteY83" fmla="*/ 238205 h 1071190"/>
                    <a:gd name="connsiteX84" fmla="*/ 136359 w 644002"/>
                    <a:gd name="connsiteY84" fmla="*/ 221386 h 1071190"/>
                    <a:gd name="connsiteX85" fmla="*/ 176642 w 644002"/>
                    <a:gd name="connsiteY85" fmla="*/ 235262 h 1071190"/>
                    <a:gd name="connsiteX86" fmla="*/ 188319 w 644002"/>
                    <a:gd name="connsiteY86" fmla="*/ 113636 h 1071190"/>
                    <a:gd name="connsiteX87" fmla="*/ 213218 w 644002"/>
                    <a:gd name="connsiteY87" fmla="*/ 85779 h 1071190"/>
                    <a:gd name="connsiteX88" fmla="*/ 235214 w 644002"/>
                    <a:gd name="connsiteY88" fmla="*/ 76949 h 1071190"/>
                    <a:gd name="connsiteX89" fmla="*/ 273273 w 644002"/>
                    <a:gd name="connsiteY89" fmla="*/ 76949 h 1071190"/>
                    <a:gd name="connsiteX90" fmla="*/ 279142 w 644002"/>
                    <a:gd name="connsiteY90" fmla="*/ 2944 h 10711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</a:cxnLst>
                  <a:rect l="l" t="t" r="r" b="b"/>
                  <a:pathLst>
                    <a:path w="644002" h="1071190">
                      <a:moveTo>
                        <a:pt x="294465" y="0"/>
                      </a:moveTo>
                      <a:lnTo>
                        <a:pt x="367679" y="60865"/>
                      </a:lnTo>
                      <a:lnTo>
                        <a:pt x="412350" y="60865"/>
                      </a:lnTo>
                      <a:lnTo>
                        <a:pt x="429896" y="79892"/>
                      </a:lnTo>
                      <a:lnTo>
                        <a:pt x="472404" y="97448"/>
                      </a:lnTo>
                      <a:cubicBezTo>
                        <a:pt x="470427" y="105752"/>
                        <a:pt x="468512" y="114162"/>
                        <a:pt x="466535" y="122466"/>
                      </a:cubicBezTo>
                      <a:lnTo>
                        <a:pt x="488468" y="151059"/>
                      </a:lnTo>
                      <a:cubicBezTo>
                        <a:pt x="487974" y="177445"/>
                        <a:pt x="487541" y="203830"/>
                        <a:pt x="487047" y="230216"/>
                      </a:cubicBezTo>
                      <a:lnTo>
                        <a:pt x="525848" y="279308"/>
                      </a:lnTo>
                      <a:lnTo>
                        <a:pt x="503111" y="295391"/>
                      </a:lnTo>
                      <a:lnTo>
                        <a:pt x="515591" y="308636"/>
                      </a:lnTo>
                      <a:lnTo>
                        <a:pt x="506818" y="320305"/>
                      </a:lnTo>
                      <a:lnTo>
                        <a:pt x="454796" y="318833"/>
                      </a:lnTo>
                      <a:lnTo>
                        <a:pt x="530234" y="423744"/>
                      </a:lnTo>
                      <a:lnTo>
                        <a:pt x="550685" y="422272"/>
                      </a:lnTo>
                      <a:lnTo>
                        <a:pt x="577067" y="455281"/>
                      </a:lnTo>
                      <a:cubicBezTo>
                        <a:pt x="579971" y="471364"/>
                        <a:pt x="582936" y="487553"/>
                        <a:pt x="585840" y="503636"/>
                      </a:cubicBezTo>
                      <a:lnTo>
                        <a:pt x="555072" y="527078"/>
                      </a:lnTo>
                      <a:lnTo>
                        <a:pt x="555072" y="554936"/>
                      </a:lnTo>
                      <a:lnTo>
                        <a:pt x="593193" y="571755"/>
                      </a:lnTo>
                      <a:lnTo>
                        <a:pt x="609257" y="573227"/>
                      </a:lnTo>
                      <a:lnTo>
                        <a:pt x="613643" y="579113"/>
                      </a:lnTo>
                      <a:lnTo>
                        <a:pt x="600483" y="589415"/>
                      </a:lnTo>
                      <a:lnTo>
                        <a:pt x="620254" y="620216"/>
                      </a:lnTo>
                      <a:lnTo>
                        <a:pt x="644002" y="632188"/>
                      </a:lnTo>
                      <a:lnTo>
                        <a:pt x="615750" y="634835"/>
                      </a:lnTo>
                      <a:lnTo>
                        <a:pt x="599712" y="705901"/>
                      </a:lnTo>
                      <a:lnTo>
                        <a:pt x="570428" y="688300"/>
                      </a:lnTo>
                      <a:lnTo>
                        <a:pt x="535319" y="704428"/>
                      </a:lnTo>
                      <a:lnTo>
                        <a:pt x="513376" y="743975"/>
                      </a:lnTo>
                      <a:lnTo>
                        <a:pt x="549921" y="809223"/>
                      </a:lnTo>
                      <a:cubicBezTo>
                        <a:pt x="546011" y="814599"/>
                        <a:pt x="542181" y="819975"/>
                        <a:pt x="538272" y="825351"/>
                      </a:cubicBezTo>
                      <a:cubicBezTo>
                        <a:pt x="542181" y="853925"/>
                        <a:pt x="546011" y="882498"/>
                        <a:pt x="549921" y="911072"/>
                      </a:cubicBezTo>
                      <a:lnTo>
                        <a:pt x="583594" y="955037"/>
                      </a:lnTo>
                      <a:lnTo>
                        <a:pt x="570428" y="1001212"/>
                      </a:lnTo>
                      <a:lnTo>
                        <a:pt x="538272" y="990239"/>
                      </a:lnTo>
                      <a:cubicBezTo>
                        <a:pt x="537314" y="992153"/>
                        <a:pt x="536277" y="994142"/>
                        <a:pt x="535319" y="996056"/>
                      </a:cubicBezTo>
                      <a:lnTo>
                        <a:pt x="526410" y="1043481"/>
                      </a:lnTo>
                      <a:lnTo>
                        <a:pt x="511874" y="1045373"/>
                      </a:lnTo>
                      <a:lnTo>
                        <a:pt x="520622" y="998619"/>
                      </a:lnTo>
                      <a:lnTo>
                        <a:pt x="478813" y="985424"/>
                      </a:lnTo>
                      <a:lnTo>
                        <a:pt x="448007" y="928246"/>
                      </a:lnTo>
                      <a:lnTo>
                        <a:pt x="426002" y="916517"/>
                      </a:lnTo>
                      <a:lnTo>
                        <a:pt x="396663" y="963432"/>
                      </a:lnTo>
                      <a:lnTo>
                        <a:pt x="379792" y="951704"/>
                      </a:lnTo>
                      <a:lnTo>
                        <a:pt x="347519" y="969297"/>
                      </a:lnTo>
                      <a:lnTo>
                        <a:pt x="319646" y="1056529"/>
                      </a:lnTo>
                      <a:lnTo>
                        <a:pt x="197154" y="1065326"/>
                      </a:lnTo>
                      <a:lnTo>
                        <a:pt x="197154" y="1071190"/>
                      </a:lnTo>
                      <a:lnTo>
                        <a:pt x="188775" y="1066405"/>
                      </a:lnTo>
                      <a:lnTo>
                        <a:pt x="172259" y="1039758"/>
                      </a:lnTo>
                      <a:lnTo>
                        <a:pt x="183956" y="1026594"/>
                      </a:lnTo>
                      <a:lnTo>
                        <a:pt x="156906" y="1001728"/>
                      </a:lnTo>
                      <a:lnTo>
                        <a:pt x="152519" y="965893"/>
                      </a:lnTo>
                      <a:lnTo>
                        <a:pt x="167872" y="954192"/>
                      </a:lnTo>
                      <a:lnTo>
                        <a:pt x="148132" y="943953"/>
                      </a:lnTo>
                      <a:lnTo>
                        <a:pt x="139359" y="898611"/>
                      </a:lnTo>
                      <a:lnTo>
                        <a:pt x="159830" y="898611"/>
                      </a:lnTo>
                      <a:lnTo>
                        <a:pt x="142283" y="886178"/>
                      </a:lnTo>
                      <a:lnTo>
                        <a:pt x="101342" y="821822"/>
                      </a:lnTo>
                      <a:lnTo>
                        <a:pt x="123275" y="783792"/>
                      </a:lnTo>
                      <a:lnTo>
                        <a:pt x="134973" y="796956"/>
                      </a:lnTo>
                      <a:lnTo>
                        <a:pt x="148132" y="775748"/>
                      </a:lnTo>
                      <a:lnTo>
                        <a:pt x="143746" y="734793"/>
                      </a:lnTo>
                      <a:lnTo>
                        <a:pt x="113039" y="702615"/>
                      </a:lnTo>
                      <a:lnTo>
                        <a:pt x="72098" y="704078"/>
                      </a:lnTo>
                      <a:lnTo>
                        <a:pt x="50896" y="693839"/>
                      </a:lnTo>
                      <a:lnTo>
                        <a:pt x="40660" y="665317"/>
                      </a:lnTo>
                      <a:lnTo>
                        <a:pt x="26038" y="665317"/>
                      </a:lnTo>
                      <a:lnTo>
                        <a:pt x="2353" y="652154"/>
                      </a:lnTo>
                      <a:lnTo>
                        <a:pt x="0" y="645865"/>
                      </a:lnTo>
                      <a:cubicBezTo>
                        <a:pt x="989" y="631674"/>
                        <a:pt x="4325" y="608022"/>
                        <a:pt x="5314" y="593830"/>
                      </a:cubicBezTo>
                      <a:lnTo>
                        <a:pt x="28792" y="570283"/>
                      </a:lnTo>
                      <a:lnTo>
                        <a:pt x="61723" y="573227"/>
                      </a:lnTo>
                      <a:lnTo>
                        <a:pt x="82174" y="560822"/>
                      </a:lnTo>
                      <a:lnTo>
                        <a:pt x="121716" y="554936"/>
                      </a:lnTo>
                      <a:cubicBezTo>
                        <a:pt x="125114" y="531914"/>
                        <a:pt x="128574" y="508998"/>
                        <a:pt x="131972" y="485976"/>
                      </a:cubicBezTo>
                      <a:lnTo>
                        <a:pt x="121716" y="469892"/>
                      </a:lnTo>
                      <a:lnTo>
                        <a:pt x="130489" y="458119"/>
                      </a:lnTo>
                      <a:lnTo>
                        <a:pt x="89526" y="366558"/>
                      </a:lnTo>
                      <a:lnTo>
                        <a:pt x="105652" y="343852"/>
                      </a:lnTo>
                      <a:lnTo>
                        <a:pt x="82174" y="308636"/>
                      </a:lnTo>
                      <a:cubicBezTo>
                        <a:pt x="80691" y="292553"/>
                        <a:pt x="79270" y="276364"/>
                        <a:pt x="77787" y="260281"/>
                      </a:cubicBezTo>
                      <a:lnTo>
                        <a:pt x="88043" y="238205"/>
                      </a:lnTo>
                      <a:lnTo>
                        <a:pt x="136359" y="221386"/>
                      </a:lnTo>
                      <a:lnTo>
                        <a:pt x="176642" y="235262"/>
                      </a:lnTo>
                      <a:lnTo>
                        <a:pt x="188319" y="113636"/>
                      </a:lnTo>
                      <a:lnTo>
                        <a:pt x="213218" y="85779"/>
                      </a:lnTo>
                      <a:lnTo>
                        <a:pt x="235214" y="76949"/>
                      </a:lnTo>
                      <a:lnTo>
                        <a:pt x="273273" y="76949"/>
                      </a:lnTo>
                      <a:cubicBezTo>
                        <a:pt x="275250" y="52245"/>
                        <a:pt x="277165" y="27647"/>
                        <a:pt x="279142" y="2944"/>
                      </a:cubicBez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7" name="Freeform 56"/>
                <p:cNvSpPr>
                  <a:spLocks/>
                </p:cNvSpPr>
                <p:nvPr/>
              </p:nvSpPr>
              <p:spPr bwMode="auto">
                <a:xfrm>
                  <a:off x="3444663" y="3791291"/>
                  <a:ext cx="636878" cy="927876"/>
                </a:xfrm>
                <a:custGeom>
                  <a:avLst/>
                  <a:gdLst>
                    <a:gd name="connsiteX0" fmla="*/ 427536 w 636878"/>
                    <a:gd name="connsiteY0" fmla="*/ 0 h 913589"/>
                    <a:gd name="connsiteX1" fmla="*/ 458234 w 636878"/>
                    <a:gd name="connsiteY1" fmla="*/ 62946 h 913589"/>
                    <a:gd name="connsiteX2" fmla="*/ 472882 w 636878"/>
                    <a:gd name="connsiteY2" fmla="*/ 51252 h 913589"/>
                    <a:gd name="connsiteX3" fmla="*/ 523386 w 636878"/>
                    <a:gd name="connsiteY3" fmla="*/ 84142 h 913589"/>
                    <a:gd name="connsiteX4" fmla="*/ 561472 w 636878"/>
                    <a:gd name="connsiteY4" fmla="*/ 62946 h 913589"/>
                    <a:gd name="connsiteX5" fmla="*/ 573190 w 636878"/>
                    <a:gd name="connsiteY5" fmla="*/ 78295 h 913589"/>
                    <a:gd name="connsiteX6" fmla="*/ 584909 w 636878"/>
                    <a:gd name="connsiteY6" fmla="*/ 66601 h 913589"/>
                    <a:gd name="connsiteX7" fmla="*/ 636878 w 636878"/>
                    <a:gd name="connsiteY7" fmla="*/ 106159 h 913589"/>
                    <a:gd name="connsiteX8" fmla="*/ 631019 w 636878"/>
                    <a:gd name="connsiteY8" fmla="*/ 119315 h 913589"/>
                    <a:gd name="connsiteX9" fmla="*/ 587839 w 636878"/>
                    <a:gd name="connsiteY9" fmla="*/ 94465 h 913589"/>
                    <a:gd name="connsiteX10" fmla="*/ 555613 w 636878"/>
                    <a:gd name="connsiteY10" fmla="*/ 106159 h 913589"/>
                    <a:gd name="connsiteX11" fmla="*/ 567331 w 636878"/>
                    <a:gd name="connsiteY11" fmla="*/ 148641 h 913589"/>
                    <a:gd name="connsiteX12" fmla="*/ 590768 w 636878"/>
                    <a:gd name="connsiteY12" fmla="*/ 147179 h 913589"/>
                    <a:gd name="connsiteX13" fmla="*/ 612740 w 636878"/>
                    <a:gd name="connsiteY13" fmla="*/ 188839 h 913589"/>
                    <a:gd name="connsiteX14" fmla="*/ 608346 w 636878"/>
                    <a:gd name="connsiteY14" fmla="*/ 224012 h 913589"/>
                    <a:gd name="connsiteX15" fmla="*/ 587839 w 636878"/>
                    <a:gd name="connsiteY15" fmla="*/ 199071 h 913589"/>
                    <a:gd name="connsiteX16" fmla="*/ 578224 w 636878"/>
                    <a:gd name="connsiteY16" fmla="*/ 212071 h 913589"/>
                    <a:gd name="connsiteX17" fmla="*/ 527628 w 636878"/>
                    <a:gd name="connsiteY17" fmla="*/ 206437 h 913589"/>
                    <a:gd name="connsiteX18" fmla="*/ 518862 w 636878"/>
                    <a:gd name="connsiteY18" fmla="*/ 241575 h 913589"/>
                    <a:gd name="connsiteX19" fmla="*/ 494756 w 636878"/>
                    <a:gd name="connsiteY19" fmla="*/ 266465 h 913589"/>
                    <a:gd name="connsiteX20" fmla="*/ 461153 w 636878"/>
                    <a:gd name="connsiteY20" fmla="*/ 256216 h 913589"/>
                    <a:gd name="connsiteX21" fmla="*/ 363996 w 636878"/>
                    <a:gd name="connsiteY21" fmla="*/ 292086 h 913589"/>
                    <a:gd name="connsiteX22" fmla="*/ 363996 w 636878"/>
                    <a:gd name="connsiteY22" fmla="*/ 315512 h 913589"/>
                    <a:gd name="connsiteX23" fmla="*/ 378606 w 636878"/>
                    <a:gd name="connsiteY23" fmla="*/ 318440 h 913589"/>
                    <a:gd name="connsiteX24" fmla="*/ 388833 w 636878"/>
                    <a:gd name="connsiteY24" fmla="*/ 375539 h 913589"/>
                    <a:gd name="connsiteX25" fmla="*/ 361074 w 636878"/>
                    <a:gd name="connsiteY25" fmla="*/ 374075 h 913589"/>
                    <a:gd name="connsiteX26" fmla="*/ 311400 w 636878"/>
                    <a:gd name="connsiteY26" fmla="*/ 467045 h 913589"/>
                    <a:gd name="connsiteX27" fmla="*/ 315783 w 636878"/>
                    <a:gd name="connsiteY27" fmla="*/ 497790 h 913589"/>
                    <a:gd name="connsiteX28" fmla="*/ 259534 w 636878"/>
                    <a:gd name="connsiteY28" fmla="*/ 540981 h 913589"/>
                    <a:gd name="connsiteX29" fmla="*/ 196711 w 636878"/>
                    <a:gd name="connsiteY29" fmla="*/ 526340 h 913589"/>
                    <a:gd name="connsiteX30" fmla="*/ 160916 w 636878"/>
                    <a:gd name="connsiteY30" fmla="*/ 490470 h 913589"/>
                    <a:gd name="connsiteX31" fmla="*/ 157994 w 636878"/>
                    <a:gd name="connsiteY31" fmla="*/ 493398 h 913589"/>
                    <a:gd name="connsiteX32" fmla="*/ 159455 w 636878"/>
                    <a:gd name="connsiteY32" fmla="*/ 540981 h 913589"/>
                    <a:gd name="connsiteX33" fmla="*/ 171874 w 636878"/>
                    <a:gd name="connsiteY33" fmla="*/ 567335 h 913589"/>
                    <a:gd name="connsiteX34" fmla="*/ 128774 w 636878"/>
                    <a:gd name="connsiteY34" fmla="*/ 599544 h 913589"/>
                    <a:gd name="connsiteX35" fmla="*/ 98093 w 636878"/>
                    <a:gd name="connsiteY35" fmla="*/ 689586 h 913589"/>
                    <a:gd name="connsiteX36" fmla="*/ 109781 w 636878"/>
                    <a:gd name="connsiteY36" fmla="*/ 717403 h 913589"/>
                    <a:gd name="connsiteX37" fmla="*/ 131696 w 636878"/>
                    <a:gd name="connsiteY37" fmla="*/ 726920 h 913589"/>
                    <a:gd name="connsiteX38" fmla="*/ 130235 w 636878"/>
                    <a:gd name="connsiteY38" fmla="*/ 776699 h 913589"/>
                    <a:gd name="connsiteX39" fmla="*/ 153611 w 636878"/>
                    <a:gd name="connsiteY39" fmla="*/ 800124 h 913589"/>
                    <a:gd name="connsiteX40" fmla="*/ 128774 w 636878"/>
                    <a:gd name="connsiteY40" fmla="*/ 816229 h 913589"/>
                    <a:gd name="connsiteX41" fmla="*/ 127313 w 636878"/>
                    <a:gd name="connsiteY41" fmla="*/ 844779 h 913589"/>
                    <a:gd name="connsiteX42" fmla="*/ 115625 w 636878"/>
                    <a:gd name="connsiteY42" fmla="*/ 852099 h 913589"/>
                    <a:gd name="connsiteX43" fmla="*/ 114636 w 636878"/>
                    <a:gd name="connsiteY43" fmla="*/ 864493 h 913589"/>
                    <a:gd name="connsiteX44" fmla="*/ 98844 w 636878"/>
                    <a:gd name="connsiteY44" fmla="*/ 885816 h 913589"/>
                    <a:gd name="connsiteX45" fmla="*/ 55663 w 636878"/>
                    <a:gd name="connsiteY45" fmla="*/ 890201 h 913589"/>
                    <a:gd name="connsiteX46" fmla="*/ 23437 w 636878"/>
                    <a:gd name="connsiteY46" fmla="*/ 913589 h 913589"/>
                    <a:gd name="connsiteX47" fmla="*/ 16113 w 636878"/>
                    <a:gd name="connsiteY47" fmla="*/ 888740 h 913589"/>
                    <a:gd name="connsiteX48" fmla="*/ 59293 w 636878"/>
                    <a:gd name="connsiteY48" fmla="*/ 792813 h 913589"/>
                    <a:gd name="connsiteX49" fmla="*/ 59293 w 636878"/>
                    <a:gd name="connsiteY49" fmla="*/ 781119 h 913589"/>
                    <a:gd name="connsiteX50" fmla="*/ 29297 w 636878"/>
                    <a:gd name="connsiteY50" fmla="*/ 767872 h 913589"/>
                    <a:gd name="connsiteX51" fmla="*/ 29297 w 636878"/>
                    <a:gd name="connsiteY51" fmla="*/ 753254 h 913589"/>
                    <a:gd name="connsiteX52" fmla="*/ 54198 w 636878"/>
                    <a:gd name="connsiteY52" fmla="*/ 729866 h 913589"/>
                    <a:gd name="connsiteX53" fmla="*/ 49804 w 636878"/>
                    <a:gd name="connsiteY53" fmla="*/ 721096 h 913589"/>
                    <a:gd name="connsiteX54" fmla="*/ 14648 w 636878"/>
                    <a:gd name="connsiteY54" fmla="*/ 715980 h 913589"/>
                    <a:gd name="connsiteX55" fmla="*/ 5859 w 636878"/>
                    <a:gd name="connsiteY55" fmla="*/ 699809 h 913589"/>
                    <a:gd name="connsiteX56" fmla="*/ 29297 w 636878"/>
                    <a:gd name="connsiteY56" fmla="*/ 596574 h 913589"/>
                    <a:gd name="connsiteX57" fmla="*/ 19043 w 636878"/>
                    <a:gd name="connsiteY57" fmla="*/ 584880 h 913589"/>
                    <a:gd name="connsiteX58" fmla="*/ 8789 w 636878"/>
                    <a:gd name="connsiteY58" fmla="*/ 592189 h 913589"/>
                    <a:gd name="connsiteX59" fmla="*/ 0 w 636878"/>
                    <a:gd name="connsiteY59" fmla="*/ 584880 h 913589"/>
                    <a:gd name="connsiteX60" fmla="*/ 7324 w 636878"/>
                    <a:gd name="connsiteY60" fmla="*/ 546875 h 913589"/>
                    <a:gd name="connsiteX61" fmla="*/ 26367 w 636878"/>
                    <a:gd name="connsiteY61" fmla="*/ 538013 h 913589"/>
                    <a:gd name="connsiteX62" fmla="*/ 24902 w 636878"/>
                    <a:gd name="connsiteY62" fmla="*/ 527781 h 913589"/>
                    <a:gd name="connsiteX63" fmla="*/ 16113 w 636878"/>
                    <a:gd name="connsiteY63" fmla="*/ 513163 h 913589"/>
                    <a:gd name="connsiteX64" fmla="*/ 20508 w 636878"/>
                    <a:gd name="connsiteY64" fmla="*/ 502931 h 913589"/>
                    <a:gd name="connsiteX65" fmla="*/ 33691 w 636878"/>
                    <a:gd name="connsiteY65" fmla="*/ 502931 h 913589"/>
                    <a:gd name="connsiteX66" fmla="*/ 46874 w 636878"/>
                    <a:gd name="connsiteY66" fmla="*/ 490506 h 913589"/>
                    <a:gd name="connsiteX67" fmla="*/ 49804 w 636878"/>
                    <a:gd name="connsiteY67" fmla="*/ 468489 h 913589"/>
                    <a:gd name="connsiteX68" fmla="*/ 91519 w 636878"/>
                    <a:gd name="connsiteY68" fmla="*/ 465565 h 913589"/>
                    <a:gd name="connsiteX69" fmla="*/ 92984 w 636878"/>
                    <a:gd name="connsiteY69" fmla="*/ 443639 h 913589"/>
                    <a:gd name="connsiteX70" fmla="*/ 107633 w 636878"/>
                    <a:gd name="connsiteY70" fmla="*/ 426007 h 913589"/>
                    <a:gd name="connsiteX71" fmla="*/ 107633 w 636878"/>
                    <a:gd name="connsiteY71" fmla="*/ 398234 h 913589"/>
                    <a:gd name="connsiteX72" fmla="*/ 85660 w 636878"/>
                    <a:gd name="connsiteY72" fmla="*/ 375577 h 913589"/>
                    <a:gd name="connsiteX73" fmla="*/ 91519 w 636878"/>
                    <a:gd name="connsiteY73" fmla="*/ 366715 h 913589"/>
                    <a:gd name="connsiteX74" fmla="*/ 113492 w 636878"/>
                    <a:gd name="connsiteY74" fmla="*/ 379962 h 913589"/>
                    <a:gd name="connsiteX75" fmla="*/ 142724 w 636878"/>
                    <a:gd name="connsiteY75" fmla="*/ 377038 h 913589"/>
                    <a:gd name="connsiteX76" fmla="*/ 116421 w 636878"/>
                    <a:gd name="connsiteY76" fmla="*/ 341865 h 913589"/>
                    <a:gd name="connsiteX77" fmla="*/ 131006 w 636878"/>
                    <a:gd name="connsiteY77" fmla="*/ 327248 h 913589"/>
                    <a:gd name="connsiteX78" fmla="*/ 132471 w 636878"/>
                    <a:gd name="connsiteY78" fmla="*/ 286228 h 913589"/>
                    <a:gd name="connsiteX79" fmla="*/ 152978 w 636878"/>
                    <a:gd name="connsiteY79" fmla="*/ 276726 h 913589"/>
                    <a:gd name="connsiteX80" fmla="*/ 157373 w 636878"/>
                    <a:gd name="connsiteY80" fmla="*/ 294998 h 913589"/>
                    <a:gd name="connsiteX81" fmla="*/ 212272 w 636878"/>
                    <a:gd name="connsiteY81" fmla="*/ 283304 h 913589"/>
                    <a:gd name="connsiteX82" fmla="*/ 263540 w 636878"/>
                    <a:gd name="connsiteY82" fmla="*/ 300845 h 913589"/>
                    <a:gd name="connsiteX83" fmla="*/ 284748 w 636878"/>
                    <a:gd name="connsiteY83" fmla="*/ 296460 h 913589"/>
                    <a:gd name="connsiteX84" fmla="*/ 299396 w 636878"/>
                    <a:gd name="connsiteY84" fmla="*/ 275265 h 913589"/>
                    <a:gd name="connsiteX85" fmla="*/ 314045 w 636878"/>
                    <a:gd name="connsiteY85" fmla="*/ 270879 h 913589"/>
                    <a:gd name="connsiteX86" fmla="*/ 322834 w 636878"/>
                    <a:gd name="connsiteY86" fmla="*/ 247400 h 913589"/>
                    <a:gd name="connsiteX87" fmla="*/ 292072 w 636878"/>
                    <a:gd name="connsiteY87" fmla="*/ 188839 h 913589"/>
                    <a:gd name="connsiteX88" fmla="*/ 308185 w 636878"/>
                    <a:gd name="connsiteY88" fmla="*/ 178607 h 913589"/>
                    <a:gd name="connsiteX89" fmla="*/ 316974 w 636878"/>
                    <a:gd name="connsiteY89" fmla="*/ 142794 h 913589"/>
                    <a:gd name="connsiteX90" fmla="*/ 330158 w 636878"/>
                    <a:gd name="connsiteY90" fmla="*/ 136856 h 913589"/>
                    <a:gd name="connsiteX91" fmla="*/ 343341 w 636878"/>
                    <a:gd name="connsiteY91" fmla="*/ 157412 h 913589"/>
                    <a:gd name="connsiteX92" fmla="*/ 344806 w 636878"/>
                    <a:gd name="connsiteY92" fmla="*/ 128085 h 913589"/>
                    <a:gd name="connsiteX93" fmla="*/ 414353 w 636878"/>
                    <a:gd name="connsiteY93" fmla="*/ 61485 h 913589"/>
                    <a:gd name="connsiteX94" fmla="*/ 408494 w 636878"/>
                    <a:gd name="connsiteY94" fmla="*/ 21926 h 913589"/>
                    <a:gd name="connsiteX0" fmla="*/ 427536 w 636878"/>
                    <a:gd name="connsiteY0" fmla="*/ 0 h 913589"/>
                    <a:gd name="connsiteX1" fmla="*/ 458234 w 636878"/>
                    <a:gd name="connsiteY1" fmla="*/ 62946 h 913589"/>
                    <a:gd name="connsiteX2" fmla="*/ 472882 w 636878"/>
                    <a:gd name="connsiteY2" fmla="*/ 51252 h 913589"/>
                    <a:gd name="connsiteX3" fmla="*/ 523386 w 636878"/>
                    <a:gd name="connsiteY3" fmla="*/ 84142 h 913589"/>
                    <a:gd name="connsiteX4" fmla="*/ 561472 w 636878"/>
                    <a:gd name="connsiteY4" fmla="*/ 62946 h 913589"/>
                    <a:gd name="connsiteX5" fmla="*/ 573190 w 636878"/>
                    <a:gd name="connsiteY5" fmla="*/ 78295 h 913589"/>
                    <a:gd name="connsiteX6" fmla="*/ 584909 w 636878"/>
                    <a:gd name="connsiteY6" fmla="*/ 66601 h 913589"/>
                    <a:gd name="connsiteX7" fmla="*/ 636878 w 636878"/>
                    <a:gd name="connsiteY7" fmla="*/ 106159 h 913589"/>
                    <a:gd name="connsiteX8" fmla="*/ 631019 w 636878"/>
                    <a:gd name="connsiteY8" fmla="*/ 119315 h 913589"/>
                    <a:gd name="connsiteX9" fmla="*/ 587839 w 636878"/>
                    <a:gd name="connsiteY9" fmla="*/ 94465 h 913589"/>
                    <a:gd name="connsiteX10" fmla="*/ 555613 w 636878"/>
                    <a:gd name="connsiteY10" fmla="*/ 106159 h 913589"/>
                    <a:gd name="connsiteX11" fmla="*/ 567331 w 636878"/>
                    <a:gd name="connsiteY11" fmla="*/ 148641 h 913589"/>
                    <a:gd name="connsiteX12" fmla="*/ 590768 w 636878"/>
                    <a:gd name="connsiteY12" fmla="*/ 147179 h 913589"/>
                    <a:gd name="connsiteX13" fmla="*/ 612740 w 636878"/>
                    <a:gd name="connsiteY13" fmla="*/ 188839 h 913589"/>
                    <a:gd name="connsiteX14" fmla="*/ 608346 w 636878"/>
                    <a:gd name="connsiteY14" fmla="*/ 224012 h 913589"/>
                    <a:gd name="connsiteX15" fmla="*/ 587839 w 636878"/>
                    <a:gd name="connsiteY15" fmla="*/ 199071 h 913589"/>
                    <a:gd name="connsiteX16" fmla="*/ 578224 w 636878"/>
                    <a:gd name="connsiteY16" fmla="*/ 212071 h 913589"/>
                    <a:gd name="connsiteX17" fmla="*/ 527628 w 636878"/>
                    <a:gd name="connsiteY17" fmla="*/ 206437 h 913589"/>
                    <a:gd name="connsiteX18" fmla="*/ 518862 w 636878"/>
                    <a:gd name="connsiteY18" fmla="*/ 241575 h 913589"/>
                    <a:gd name="connsiteX19" fmla="*/ 494756 w 636878"/>
                    <a:gd name="connsiteY19" fmla="*/ 266465 h 913589"/>
                    <a:gd name="connsiteX20" fmla="*/ 461153 w 636878"/>
                    <a:gd name="connsiteY20" fmla="*/ 256216 h 913589"/>
                    <a:gd name="connsiteX21" fmla="*/ 363996 w 636878"/>
                    <a:gd name="connsiteY21" fmla="*/ 292086 h 913589"/>
                    <a:gd name="connsiteX22" fmla="*/ 363996 w 636878"/>
                    <a:gd name="connsiteY22" fmla="*/ 315512 h 913589"/>
                    <a:gd name="connsiteX23" fmla="*/ 378606 w 636878"/>
                    <a:gd name="connsiteY23" fmla="*/ 318440 h 913589"/>
                    <a:gd name="connsiteX24" fmla="*/ 388833 w 636878"/>
                    <a:gd name="connsiteY24" fmla="*/ 375539 h 913589"/>
                    <a:gd name="connsiteX25" fmla="*/ 361074 w 636878"/>
                    <a:gd name="connsiteY25" fmla="*/ 374075 h 913589"/>
                    <a:gd name="connsiteX26" fmla="*/ 311400 w 636878"/>
                    <a:gd name="connsiteY26" fmla="*/ 467045 h 913589"/>
                    <a:gd name="connsiteX27" fmla="*/ 315783 w 636878"/>
                    <a:gd name="connsiteY27" fmla="*/ 497790 h 913589"/>
                    <a:gd name="connsiteX28" fmla="*/ 259534 w 636878"/>
                    <a:gd name="connsiteY28" fmla="*/ 540981 h 913589"/>
                    <a:gd name="connsiteX29" fmla="*/ 196711 w 636878"/>
                    <a:gd name="connsiteY29" fmla="*/ 526340 h 913589"/>
                    <a:gd name="connsiteX30" fmla="*/ 160916 w 636878"/>
                    <a:gd name="connsiteY30" fmla="*/ 490470 h 913589"/>
                    <a:gd name="connsiteX31" fmla="*/ 157994 w 636878"/>
                    <a:gd name="connsiteY31" fmla="*/ 493398 h 913589"/>
                    <a:gd name="connsiteX32" fmla="*/ 159455 w 636878"/>
                    <a:gd name="connsiteY32" fmla="*/ 540981 h 913589"/>
                    <a:gd name="connsiteX33" fmla="*/ 171874 w 636878"/>
                    <a:gd name="connsiteY33" fmla="*/ 567335 h 913589"/>
                    <a:gd name="connsiteX34" fmla="*/ 128774 w 636878"/>
                    <a:gd name="connsiteY34" fmla="*/ 599544 h 913589"/>
                    <a:gd name="connsiteX35" fmla="*/ 98093 w 636878"/>
                    <a:gd name="connsiteY35" fmla="*/ 689586 h 913589"/>
                    <a:gd name="connsiteX36" fmla="*/ 109781 w 636878"/>
                    <a:gd name="connsiteY36" fmla="*/ 717403 h 913589"/>
                    <a:gd name="connsiteX37" fmla="*/ 131696 w 636878"/>
                    <a:gd name="connsiteY37" fmla="*/ 726920 h 913589"/>
                    <a:gd name="connsiteX38" fmla="*/ 130235 w 636878"/>
                    <a:gd name="connsiteY38" fmla="*/ 776699 h 913589"/>
                    <a:gd name="connsiteX39" fmla="*/ 153611 w 636878"/>
                    <a:gd name="connsiteY39" fmla="*/ 800124 h 913589"/>
                    <a:gd name="connsiteX40" fmla="*/ 128774 w 636878"/>
                    <a:gd name="connsiteY40" fmla="*/ 816229 h 913589"/>
                    <a:gd name="connsiteX41" fmla="*/ 127313 w 636878"/>
                    <a:gd name="connsiteY41" fmla="*/ 844779 h 913589"/>
                    <a:gd name="connsiteX42" fmla="*/ 115625 w 636878"/>
                    <a:gd name="connsiteY42" fmla="*/ 852099 h 913589"/>
                    <a:gd name="connsiteX43" fmla="*/ 114636 w 636878"/>
                    <a:gd name="connsiteY43" fmla="*/ 864493 h 913589"/>
                    <a:gd name="connsiteX44" fmla="*/ 98844 w 636878"/>
                    <a:gd name="connsiteY44" fmla="*/ 895341 h 913589"/>
                    <a:gd name="connsiteX45" fmla="*/ 55663 w 636878"/>
                    <a:gd name="connsiteY45" fmla="*/ 890201 h 913589"/>
                    <a:gd name="connsiteX46" fmla="*/ 23437 w 636878"/>
                    <a:gd name="connsiteY46" fmla="*/ 913589 h 913589"/>
                    <a:gd name="connsiteX47" fmla="*/ 16113 w 636878"/>
                    <a:gd name="connsiteY47" fmla="*/ 888740 h 913589"/>
                    <a:gd name="connsiteX48" fmla="*/ 59293 w 636878"/>
                    <a:gd name="connsiteY48" fmla="*/ 792813 h 913589"/>
                    <a:gd name="connsiteX49" fmla="*/ 59293 w 636878"/>
                    <a:gd name="connsiteY49" fmla="*/ 781119 h 913589"/>
                    <a:gd name="connsiteX50" fmla="*/ 29297 w 636878"/>
                    <a:gd name="connsiteY50" fmla="*/ 767872 h 913589"/>
                    <a:gd name="connsiteX51" fmla="*/ 29297 w 636878"/>
                    <a:gd name="connsiteY51" fmla="*/ 753254 h 913589"/>
                    <a:gd name="connsiteX52" fmla="*/ 54198 w 636878"/>
                    <a:gd name="connsiteY52" fmla="*/ 729866 h 913589"/>
                    <a:gd name="connsiteX53" fmla="*/ 49804 w 636878"/>
                    <a:gd name="connsiteY53" fmla="*/ 721096 h 913589"/>
                    <a:gd name="connsiteX54" fmla="*/ 14648 w 636878"/>
                    <a:gd name="connsiteY54" fmla="*/ 715980 h 913589"/>
                    <a:gd name="connsiteX55" fmla="*/ 5859 w 636878"/>
                    <a:gd name="connsiteY55" fmla="*/ 699809 h 913589"/>
                    <a:gd name="connsiteX56" fmla="*/ 29297 w 636878"/>
                    <a:gd name="connsiteY56" fmla="*/ 596574 h 913589"/>
                    <a:gd name="connsiteX57" fmla="*/ 19043 w 636878"/>
                    <a:gd name="connsiteY57" fmla="*/ 584880 h 913589"/>
                    <a:gd name="connsiteX58" fmla="*/ 8789 w 636878"/>
                    <a:gd name="connsiteY58" fmla="*/ 592189 h 913589"/>
                    <a:gd name="connsiteX59" fmla="*/ 0 w 636878"/>
                    <a:gd name="connsiteY59" fmla="*/ 584880 h 913589"/>
                    <a:gd name="connsiteX60" fmla="*/ 7324 w 636878"/>
                    <a:gd name="connsiteY60" fmla="*/ 546875 h 913589"/>
                    <a:gd name="connsiteX61" fmla="*/ 26367 w 636878"/>
                    <a:gd name="connsiteY61" fmla="*/ 538013 h 913589"/>
                    <a:gd name="connsiteX62" fmla="*/ 24902 w 636878"/>
                    <a:gd name="connsiteY62" fmla="*/ 527781 h 913589"/>
                    <a:gd name="connsiteX63" fmla="*/ 16113 w 636878"/>
                    <a:gd name="connsiteY63" fmla="*/ 513163 h 913589"/>
                    <a:gd name="connsiteX64" fmla="*/ 20508 w 636878"/>
                    <a:gd name="connsiteY64" fmla="*/ 502931 h 913589"/>
                    <a:gd name="connsiteX65" fmla="*/ 33691 w 636878"/>
                    <a:gd name="connsiteY65" fmla="*/ 502931 h 913589"/>
                    <a:gd name="connsiteX66" fmla="*/ 46874 w 636878"/>
                    <a:gd name="connsiteY66" fmla="*/ 490506 h 913589"/>
                    <a:gd name="connsiteX67" fmla="*/ 49804 w 636878"/>
                    <a:gd name="connsiteY67" fmla="*/ 468489 h 913589"/>
                    <a:gd name="connsiteX68" fmla="*/ 91519 w 636878"/>
                    <a:gd name="connsiteY68" fmla="*/ 465565 h 913589"/>
                    <a:gd name="connsiteX69" fmla="*/ 92984 w 636878"/>
                    <a:gd name="connsiteY69" fmla="*/ 443639 h 913589"/>
                    <a:gd name="connsiteX70" fmla="*/ 107633 w 636878"/>
                    <a:gd name="connsiteY70" fmla="*/ 426007 h 913589"/>
                    <a:gd name="connsiteX71" fmla="*/ 107633 w 636878"/>
                    <a:gd name="connsiteY71" fmla="*/ 398234 h 913589"/>
                    <a:gd name="connsiteX72" fmla="*/ 85660 w 636878"/>
                    <a:gd name="connsiteY72" fmla="*/ 375577 h 913589"/>
                    <a:gd name="connsiteX73" fmla="*/ 91519 w 636878"/>
                    <a:gd name="connsiteY73" fmla="*/ 366715 h 913589"/>
                    <a:gd name="connsiteX74" fmla="*/ 113492 w 636878"/>
                    <a:gd name="connsiteY74" fmla="*/ 379962 h 913589"/>
                    <a:gd name="connsiteX75" fmla="*/ 142724 w 636878"/>
                    <a:gd name="connsiteY75" fmla="*/ 377038 h 913589"/>
                    <a:gd name="connsiteX76" fmla="*/ 116421 w 636878"/>
                    <a:gd name="connsiteY76" fmla="*/ 341865 h 913589"/>
                    <a:gd name="connsiteX77" fmla="*/ 131006 w 636878"/>
                    <a:gd name="connsiteY77" fmla="*/ 327248 h 913589"/>
                    <a:gd name="connsiteX78" fmla="*/ 132471 w 636878"/>
                    <a:gd name="connsiteY78" fmla="*/ 286228 h 913589"/>
                    <a:gd name="connsiteX79" fmla="*/ 152978 w 636878"/>
                    <a:gd name="connsiteY79" fmla="*/ 276726 h 913589"/>
                    <a:gd name="connsiteX80" fmla="*/ 157373 w 636878"/>
                    <a:gd name="connsiteY80" fmla="*/ 294998 h 913589"/>
                    <a:gd name="connsiteX81" fmla="*/ 212272 w 636878"/>
                    <a:gd name="connsiteY81" fmla="*/ 283304 h 913589"/>
                    <a:gd name="connsiteX82" fmla="*/ 263540 w 636878"/>
                    <a:gd name="connsiteY82" fmla="*/ 300845 h 913589"/>
                    <a:gd name="connsiteX83" fmla="*/ 284748 w 636878"/>
                    <a:gd name="connsiteY83" fmla="*/ 296460 h 913589"/>
                    <a:gd name="connsiteX84" fmla="*/ 299396 w 636878"/>
                    <a:gd name="connsiteY84" fmla="*/ 275265 h 913589"/>
                    <a:gd name="connsiteX85" fmla="*/ 314045 w 636878"/>
                    <a:gd name="connsiteY85" fmla="*/ 270879 h 913589"/>
                    <a:gd name="connsiteX86" fmla="*/ 322834 w 636878"/>
                    <a:gd name="connsiteY86" fmla="*/ 247400 h 913589"/>
                    <a:gd name="connsiteX87" fmla="*/ 292072 w 636878"/>
                    <a:gd name="connsiteY87" fmla="*/ 188839 h 913589"/>
                    <a:gd name="connsiteX88" fmla="*/ 308185 w 636878"/>
                    <a:gd name="connsiteY88" fmla="*/ 178607 h 913589"/>
                    <a:gd name="connsiteX89" fmla="*/ 316974 w 636878"/>
                    <a:gd name="connsiteY89" fmla="*/ 142794 h 913589"/>
                    <a:gd name="connsiteX90" fmla="*/ 330158 w 636878"/>
                    <a:gd name="connsiteY90" fmla="*/ 136856 h 913589"/>
                    <a:gd name="connsiteX91" fmla="*/ 343341 w 636878"/>
                    <a:gd name="connsiteY91" fmla="*/ 157412 h 913589"/>
                    <a:gd name="connsiteX92" fmla="*/ 344806 w 636878"/>
                    <a:gd name="connsiteY92" fmla="*/ 128085 h 913589"/>
                    <a:gd name="connsiteX93" fmla="*/ 414353 w 636878"/>
                    <a:gd name="connsiteY93" fmla="*/ 61485 h 913589"/>
                    <a:gd name="connsiteX94" fmla="*/ 408494 w 636878"/>
                    <a:gd name="connsiteY94" fmla="*/ 21926 h 913589"/>
                    <a:gd name="connsiteX95" fmla="*/ 427536 w 636878"/>
                    <a:gd name="connsiteY95" fmla="*/ 0 h 913589"/>
                    <a:gd name="connsiteX0" fmla="*/ 427536 w 636878"/>
                    <a:gd name="connsiteY0" fmla="*/ 0 h 913589"/>
                    <a:gd name="connsiteX1" fmla="*/ 458234 w 636878"/>
                    <a:gd name="connsiteY1" fmla="*/ 62946 h 913589"/>
                    <a:gd name="connsiteX2" fmla="*/ 472882 w 636878"/>
                    <a:gd name="connsiteY2" fmla="*/ 51252 h 913589"/>
                    <a:gd name="connsiteX3" fmla="*/ 523386 w 636878"/>
                    <a:gd name="connsiteY3" fmla="*/ 84142 h 913589"/>
                    <a:gd name="connsiteX4" fmla="*/ 561472 w 636878"/>
                    <a:gd name="connsiteY4" fmla="*/ 62946 h 913589"/>
                    <a:gd name="connsiteX5" fmla="*/ 573190 w 636878"/>
                    <a:gd name="connsiteY5" fmla="*/ 78295 h 913589"/>
                    <a:gd name="connsiteX6" fmla="*/ 584909 w 636878"/>
                    <a:gd name="connsiteY6" fmla="*/ 66601 h 913589"/>
                    <a:gd name="connsiteX7" fmla="*/ 636878 w 636878"/>
                    <a:gd name="connsiteY7" fmla="*/ 106159 h 913589"/>
                    <a:gd name="connsiteX8" fmla="*/ 631019 w 636878"/>
                    <a:gd name="connsiteY8" fmla="*/ 119315 h 913589"/>
                    <a:gd name="connsiteX9" fmla="*/ 587839 w 636878"/>
                    <a:gd name="connsiteY9" fmla="*/ 94465 h 913589"/>
                    <a:gd name="connsiteX10" fmla="*/ 555613 w 636878"/>
                    <a:gd name="connsiteY10" fmla="*/ 106159 h 913589"/>
                    <a:gd name="connsiteX11" fmla="*/ 567331 w 636878"/>
                    <a:gd name="connsiteY11" fmla="*/ 148641 h 913589"/>
                    <a:gd name="connsiteX12" fmla="*/ 590768 w 636878"/>
                    <a:gd name="connsiteY12" fmla="*/ 147179 h 913589"/>
                    <a:gd name="connsiteX13" fmla="*/ 612740 w 636878"/>
                    <a:gd name="connsiteY13" fmla="*/ 188839 h 913589"/>
                    <a:gd name="connsiteX14" fmla="*/ 608346 w 636878"/>
                    <a:gd name="connsiteY14" fmla="*/ 224012 h 913589"/>
                    <a:gd name="connsiteX15" fmla="*/ 587839 w 636878"/>
                    <a:gd name="connsiteY15" fmla="*/ 199071 h 913589"/>
                    <a:gd name="connsiteX16" fmla="*/ 578224 w 636878"/>
                    <a:gd name="connsiteY16" fmla="*/ 212071 h 913589"/>
                    <a:gd name="connsiteX17" fmla="*/ 527628 w 636878"/>
                    <a:gd name="connsiteY17" fmla="*/ 206437 h 913589"/>
                    <a:gd name="connsiteX18" fmla="*/ 518862 w 636878"/>
                    <a:gd name="connsiteY18" fmla="*/ 241575 h 913589"/>
                    <a:gd name="connsiteX19" fmla="*/ 494756 w 636878"/>
                    <a:gd name="connsiteY19" fmla="*/ 266465 h 913589"/>
                    <a:gd name="connsiteX20" fmla="*/ 461153 w 636878"/>
                    <a:gd name="connsiteY20" fmla="*/ 256216 h 913589"/>
                    <a:gd name="connsiteX21" fmla="*/ 363996 w 636878"/>
                    <a:gd name="connsiteY21" fmla="*/ 292086 h 913589"/>
                    <a:gd name="connsiteX22" fmla="*/ 363996 w 636878"/>
                    <a:gd name="connsiteY22" fmla="*/ 315512 h 913589"/>
                    <a:gd name="connsiteX23" fmla="*/ 378606 w 636878"/>
                    <a:gd name="connsiteY23" fmla="*/ 318440 h 913589"/>
                    <a:gd name="connsiteX24" fmla="*/ 388833 w 636878"/>
                    <a:gd name="connsiteY24" fmla="*/ 375539 h 913589"/>
                    <a:gd name="connsiteX25" fmla="*/ 361074 w 636878"/>
                    <a:gd name="connsiteY25" fmla="*/ 374075 h 913589"/>
                    <a:gd name="connsiteX26" fmla="*/ 311400 w 636878"/>
                    <a:gd name="connsiteY26" fmla="*/ 467045 h 913589"/>
                    <a:gd name="connsiteX27" fmla="*/ 315783 w 636878"/>
                    <a:gd name="connsiteY27" fmla="*/ 497790 h 913589"/>
                    <a:gd name="connsiteX28" fmla="*/ 259534 w 636878"/>
                    <a:gd name="connsiteY28" fmla="*/ 540981 h 913589"/>
                    <a:gd name="connsiteX29" fmla="*/ 196711 w 636878"/>
                    <a:gd name="connsiteY29" fmla="*/ 526340 h 913589"/>
                    <a:gd name="connsiteX30" fmla="*/ 160916 w 636878"/>
                    <a:gd name="connsiteY30" fmla="*/ 490470 h 913589"/>
                    <a:gd name="connsiteX31" fmla="*/ 157994 w 636878"/>
                    <a:gd name="connsiteY31" fmla="*/ 493398 h 913589"/>
                    <a:gd name="connsiteX32" fmla="*/ 159455 w 636878"/>
                    <a:gd name="connsiteY32" fmla="*/ 540981 h 913589"/>
                    <a:gd name="connsiteX33" fmla="*/ 171874 w 636878"/>
                    <a:gd name="connsiteY33" fmla="*/ 567335 h 913589"/>
                    <a:gd name="connsiteX34" fmla="*/ 128774 w 636878"/>
                    <a:gd name="connsiteY34" fmla="*/ 599544 h 913589"/>
                    <a:gd name="connsiteX35" fmla="*/ 98093 w 636878"/>
                    <a:gd name="connsiteY35" fmla="*/ 689586 h 913589"/>
                    <a:gd name="connsiteX36" fmla="*/ 109781 w 636878"/>
                    <a:gd name="connsiteY36" fmla="*/ 717403 h 913589"/>
                    <a:gd name="connsiteX37" fmla="*/ 131696 w 636878"/>
                    <a:gd name="connsiteY37" fmla="*/ 726920 h 913589"/>
                    <a:gd name="connsiteX38" fmla="*/ 130235 w 636878"/>
                    <a:gd name="connsiteY38" fmla="*/ 776699 h 913589"/>
                    <a:gd name="connsiteX39" fmla="*/ 153611 w 636878"/>
                    <a:gd name="connsiteY39" fmla="*/ 800124 h 913589"/>
                    <a:gd name="connsiteX40" fmla="*/ 128774 w 636878"/>
                    <a:gd name="connsiteY40" fmla="*/ 816229 h 913589"/>
                    <a:gd name="connsiteX41" fmla="*/ 127313 w 636878"/>
                    <a:gd name="connsiteY41" fmla="*/ 844779 h 913589"/>
                    <a:gd name="connsiteX42" fmla="*/ 115625 w 636878"/>
                    <a:gd name="connsiteY42" fmla="*/ 852099 h 913589"/>
                    <a:gd name="connsiteX43" fmla="*/ 114636 w 636878"/>
                    <a:gd name="connsiteY43" fmla="*/ 864493 h 913589"/>
                    <a:gd name="connsiteX44" fmla="*/ 98844 w 636878"/>
                    <a:gd name="connsiteY44" fmla="*/ 895341 h 913589"/>
                    <a:gd name="connsiteX45" fmla="*/ 67570 w 636878"/>
                    <a:gd name="connsiteY45" fmla="*/ 906870 h 913589"/>
                    <a:gd name="connsiteX46" fmla="*/ 23437 w 636878"/>
                    <a:gd name="connsiteY46" fmla="*/ 913589 h 913589"/>
                    <a:gd name="connsiteX47" fmla="*/ 16113 w 636878"/>
                    <a:gd name="connsiteY47" fmla="*/ 888740 h 913589"/>
                    <a:gd name="connsiteX48" fmla="*/ 59293 w 636878"/>
                    <a:gd name="connsiteY48" fmla="*/ 792813 h 913589"/>
                    <a:gd name="connsiteX49" fmla="*/ 59293 w 636878"/>
                    <a:gd name="connsiteY49" fmla="*/ 781119 h 913589"/>
                    <a:gd name="connsiteX50" fmla="*/ 29297 w 636878"/>
                    <a:gd name="connsiteY50" fmla="*/ 767872 h 913589"/>
                    <a:gd name="connsiteX51" fmla="*/ 29297 w 636878"/>
                    <a:gd name="connsiteY51" fmla="*/ 753254 h 913589"/>
                    <a:gd name="connsiteX52" fmla="*/ 54198 w 636878"/>
                    <a:gd name="connsiteY52" fmla="*/ 729866 h 913589"/>
                    <a:gd name="connsiteX53" fmla="*/ 49804 w 636878"/>
                    <a:gd name="connsiteY53" fmla="*/ 721096 h 913589"/>
                    <a:gd name="connsiteX54" fmla="*/ 14648 w 636878"/>
                    <a:gd name="connsiteY54" fmla="*/ 715980 h 913589"/>
                    <a:gd name="connsiteX55" fmla="*/ 5859 w 636878"/>
                    <a:gd name="connsiteY55" fmla="*/ 699809 h 913589"/>
                    <a:gd name="connsiteX56" fmla="*/ 29297 w 636878"/>
                    <a:gd name="connsiteY56" fmla="*/ 596574 h 913589"/>
                    <a:gd name="connsiteX57" fmla="*/ 19043 w 636878"/>
                    <a:gd name="connsiteY57" fmla="*/ 584880 h 913589"/>
                    <a:gd name="connsiteX58" fmla="*/ 8789 w 636878"/>
                    <a:gd name="connsiteY58" fmla="*/ 592189 h 913589"/>
                    <a:gd name="connsiteX59" fmla="*/ 0 w 636878"/>
                    <a:gd name="connsiteY59" fmla="*/ 584880 h 913589"/>
                    <a:gd name="connsiteX60" fmla="*/ 7324 w 636878"/>
                    <a:gd name="connsiteY60" fmla="*/ 546875 h 913589"/>
                    <a:gd name="connsiteX61" fmla="*/ 26367 w 636878"/>
                    <a:gd name="connsiteY61" fmla="*/ 538013 h 913589"/>
                    <a:gd name="connsiteX62" fmla="*/ 24902 w 636878"/>
                    <a:gd name="connsiteY62" fmla="*/ 527781 h 913589"/>
                    <a:gd name="connsiteX63" fmla="*/ 16113 w 636878"/>
                    <a:gd name="connsiteY63" fmla="*/ 513163 h 913589"/>
                    <a:gd name="connsiteX64" fmla="*/ 20508 w 636878"/>
                    <a:gd name="connsiteY64" fmla="*/ 502931 h 913589"/>
                    <a:gd name="connsiteX65" fmla="*/ 33691 w 636878"/>
                    <a:gd name="connsiteY65" fmla="*/ 502931 h 913589"/>
                    <a:gd name="connsiteX66" fmla="*/ 46874 w 636878"/>
                    <a:gd name="connsiteY66" fmla="*/ 490506 h 913589"/>
                    <a:gd name="connsiteX67" fmla="*/ 49804 w 636878"/>
                    <a:gd name="connsiteY67" fmla="*/ 468489 h 913589"/>
                    <a:gd name="connsiteX68" fmla="*/ 91519 w 636878"/>
                    <a:gd name="connsiteY68" fmla="*/ 465565 h 913589"/>
                    <a:gd name="connsiteX69" fmla="*/ 92984 w 636878"/>
                    <a:gd name="connsiteY69" fmla="*/ 443639 h 913589"/>
                    <a:gd name="connsiteX70" fmla="*/ 107633 w 636878"/>
                    <a:gd name="connsiteY70" fmla="*/ 426007 h 913589"/>
                    <a:gd name="connsiteX71" fmla="*/ 107633 w 636878"/>
                    <a:gd name="connsiteY71" fmla="*/ 398234 h 913589"/>
                    <a:gd name="connsiteX72" fmla="*/ 85660 w 636878"/>
                    <a:gd name="connsiteY72" fmla="*/ 375577 h 913589"/>
                    <a:gd name="connsiteX73" fmla="*/ 91519 w 636878"/>
                    <a:gd name="connsiteY73" fmla="*/ 366715 h 913589"/>
                    <a:gd name="connsiteX74" fmla="*/ 113492 w 636878"/>
                    <a:gd name="connsiteY74" fmla="*/ 379962 h 913589"/>
                    <a:gd name="connsiteX75" fmla="*/ 142724 w 636878"/>
                    <a:gd name="connsiteY75" fmla="*/ 377038 h 913589"/>
                    <a:gd name="connsiteX76" fmla="*/ 116421 w 636878"/>
                    <a:gd name="connsiteY76" fmla="*/ 341865 h 913589"/>
                    <a:gd name="connsiteX77" fmla="*/ 131006 w 636878"/>
                    <a:gd name="connsiteY77" fmla="*/ 327248 h 913589"/>
                    <a:gd name="connsiteX78" fmla="*/ 132471 w 636878"/>
                    <a:gd name="connsiteY78" fmla="*/ 286228 h 913589"/>
                    <a:gd name="connsiteX79" fmla="*/ 152978 w 636878"/>
                    <a:gd name="connsiteY79" fmla="*/ 276726 h 913589"/>
                    <a:gd name="connsiteX80" fmla="*/ 157373 w 636878"/>
                    <a:gd name="connsiteY80" fmla="*/ 294998 h 913589"/>
                    <a:gd name="connsiteX81" fmla="*/ 212272 w 636878"/>
                    <a:gd name="connsiteY81" fmla="*/ 283304 h 913589"/>
                    <a:gd name="connsiteX82" fmla="*/ 263540 w 636878"/>
                    <a:gd name="connsiteY82" fmla="*/ 300845 h 913589"/>
                    <a:gd name="connsiteX83" fmla="*/ 284748 w 636878"/>
                    <a:gd name="connsiteY83" fmla="*/ 296460 h 913589"/>
                    <a:gd name="connsiteX84" fmla="*/ 299396 w 636878"/>
                    <a:gd name="connsiteY84" fmla="*/ 275265 h 913589"/>
                    <a:gd name="connsiteX85" fmla="*/ 314045 w 636878"/>
                    <a:gd name="connsiteY85" fmla="*/ 270879 h 913589"/>
                    <a:gd name="connsiteX86" fmla="*/ 322834 w 636878"/>
                    <a:gd name="connsiteY86" fmla="*/ 247400 h 913589"/>
                    <a:gd name="connsiteX87" fmla="*/ 292072 w 636878"/>
                    <a:gd name="connsiteY87" fmla="*/ 188839 h 913589"/>
                    <a:gd name="connsiteX88" fmla="*/ 308185 w 636878"/>
                    <a:gd name="connsiteY88" fmla="*/ 178607 h 913589"/>
                    <a:gd name="connsiteX89" fmla="*/ 316974 w 636878"/>
                    <a:gd name="connsiteY89" fmla="*/ 142794 h 913589"/>
                    <a:gd name="connsiteX90" fmla="*/ 330158 w 636878"/>
                    <a:gd name="connsiteY90" fmla="*/ 136856 h 913589"/>
                    <a:gd name="connsiteX91" fmla="*/ 343341 w 636878"/>
                    <a:gd name="connsiteY91" fmla="*/ 157412 h 913589"/>
                    <a:gd name="connsiteX92" fmla="*/ 344806 w 636878"/>
                    <a:gd name="connsiteY92" fmla="*/ 128085 h 913589"/>
                    <a:gd name="connsiteX93" fmla="*/ 414353 w 636878"/>
                    <a:gd name="connsiteY93" fmla="*/ 61485 h 913589"/>
                    <a:gd name="connsiteX94" fmla="*/ 408494 w 636878"/>
                    <a:gd name="connsiteY94" fmla="*/ 21926 h 913589"/>
                    <a:gd name="connsiteX95" fmla="*/ 427536 w 636878"/>
                    <a:gd name="connsiteY95" fmla="*/ 0 h 913589"/>
                    <a:gd name="connsiteX0" fmla="*/ 427536 w 636878"/>
                    <a:gd name="connsiteY0" fmla="*/ 0 h 927876"/>
                    <a:gd name="connsiteX1" fmla="*/ 458234 w 636878"/>
                    <a:gd name="connsiteY1" fmla="*/ 62946 h 927876"/>
                    <a:gd name="connsiteX2" fmla="*/ 472882 w 636878"/>
                    <a:gd name="connsiteY2" fmla="*/ 51252 h 927876"/>
                    <a:gd name="connsiteX3" fmla="*/ 523386 w 636878"/>
                    <a:gd name="connsiteY3" fmla="*/ 84142 h 927876"/>
                    <a:gd name="connsiteX4" fmla="*/ 561472 w 636878"/>
                    <a:gd name="connsiteY4" fmla="*/ 62946 h 927876"/>
                    <a:gd name="connsiteX5" fmla="*/ 573190 w 636878"/>
                    <a:gd name="connsiteY5" fmla="*/ 78295 h 927876"/>
                    <a:gd name="connsiteX6" fmla="*/ 584909 w 636878"/>
                    <a:gd name="connsiteY6" fmla="*/ 66601 h 927876"/>
                    <a:gd name="connsiteX7" fmla="*/ 636878 w 636878"/>
                    <a:gd name="connsiteY7" fmla="*/ 106159 h 927876"/>
                    <a:gd name="connsiteX8" fmla="*/ 631019 w 636878"/>
                    <a:gd name="connsiteY8" fmla="*/ 119315 h 927876"/>
                    <a:gd name="connsiteX9" fmla="*/ 587839 w 636878"/>
                    <a:gd name="connsiteY9" fmla="*/ 94465 h 927876"/>
                    <a:gd name="connsiteX10" fmla="*/ 555613 w 636878"/>
                    <a:gd name="connsiteY10" fmla="*/ 106159 h 927876"/>
                    <a:gd name="connsiteX11" fmla="*/ 567331 w 636878"/>
                    <a:gd name="connsiteY11" fmla="*/ 148641 h 927876"/>
                    <a:gd name="connsiteX12" fmla="*/ 590768 w 636878"/>
                    <a:gd name="connsiteY12" fmla="*/ 147179 h 927876"/>
                    <a:gd name="connsiteX13" fmla="*/ 612740 w 636878"/>
                    <a:gd name="connsiteY13" fmla="*/ 188839 h 927876"/>
                    <a:gd name="connsiteX14" fmla="*/ 608346 w 636878"/>
                    <a:gd name="connsiteY14" fmla="*/ 224012 h 927876"/>
                    <a:gd name="connsiteX15" fmla="*/ 587839 w 636878"/>
                    <a:gd name="connsiteY15" fmla="*/ 199071 h 927876"/>
                    <a:gd name="connsiteX16" fmla="*/ 578224 w 636878"/>
                    <a:gd name="connsiteY16" fmla="*/ 212071 h 927876"/>
                    <a:gd name="connsiteX17" fmla="*/ 527628 w 636878"/>
                    <a:gd name="connsiteY17" fmla="*/ 206437 h 927876"/>
                    <a:gd name="connsiteX18" fmla="*/ 518862 w 636878"/>
                    <a:gd name="connsiteY18" fmla="*/ 241575 h 927876"/>
                    <a:gd name="connsiteX19" fmla="*/ 494756 w 636878"/>
                    <a:gd name="connsiteY19" fmla="*/ 266465 h 927876"/>
                    <a:gd name="connsiteX20" fmla="*/ 461153 w 636878"/>
                    <a:gd name="connsiteY20" fmla="*/ 256216 h 927876"/>
                    <a:gd name="connsiteX21" fmla="*/ 363996 w 636878"/>
                    <a:gd name="connsiteY21" fmla="*/ 292086 h 927876"/>
                    <a:gd name="connsiteX22" fmla="*/ 363996 w 636878"/>
                    <a:gd name="connsiteY22" fmla="*/ 315512 h 927876"/>
                    <a:gd name="connsiteX23" fmla="*/ 378606 w 636878"/>
                    <a:gd name="connsiteY23" fmla="*/ 318440 h 927876"/>
                    <a:gd name="connsiteX24" fmla="*/ 388833 w 636878"/>
                    <a:gd name="connsiteY24" fmla="*/ 375539 h 927876"/>
                    <a:gd name="connsiteX25" fmla="*/ 361074 w 636878"/>
                    <a:gd name="connsiteY25" fmla="*/ 374075 h 927876"/>
                    <a:gd name="connsiteX26" fmla="*/ 311400 w 636878"/>
                    <a:gd name="connsiteY26" fmla="*/ 467045 h 927876"/>
                    <a:gd name="connsiteX27" fmla="*/ 315783 w 636878"/>
                    <a:gd name="connsiteY27" fmla="*/ 497790 h 927876"/>
                    <a:gd name="connsiteX28" fmla="*/ 259534 w 636878"/>
                    <a:gd name="connsiteY28" fmla="*/ 540981 h 927876"/>
                    <a:gd name="connsiteX29" fmla="*/ 196711 w 636878"/>
                    <a:gd name="connsiteY29" fmla="*/ 526340 h 927876"/>
                    <a:gd name="connsiteX30" fmla="*/ 160916 w 636878"/>
                    <a:gd name="connsiteY30" fmla="*/ 490470 h 927876"/>
                    <a:gd name="connsiteX31" fmla="*/ 157994 w 636878"/>
                    <a:gd name="connsiteY31" fmla="*/ 493398 h 927876"/>
                    <a:gd name="connsiteX32" fmla="*/ 159455 w 636878"/>
                    <a:gd name="connsiteY32" fmla="*/ 540981 h 927876"/>
                    <a:gd name="connsiteX33" fmla="*/ 171874 w 636878"/>
                    <a:gd name="connsiteY33" fmla="*/ 567335 h 927876"/>
                    <a:gd name="connsiteX34" fmla="*/ 128774 w 636878"/>
                    <a:gd name="connsiteY34" fmla="*/ 599544 h 927876"/>
                    <a:gd name="connsiteX35" fmla="*/ 98093 w 636878"/>
                    <a:gd name="connsiteY35" fmla="*/ 689586 h 927876"/>
                    <a:gd name="connsiteX36" fmla="*/ 109781 w 636878"/>
                    <a:gd name="connsiteY36" fmla="*/ 717403 h 927876"/>
                    <a:gd name="connsiteX37" fmla="*/ 131696 w 636878"/>
                    <a:gd name="connsiteY37" fmla="*/ 726920 h 927876"/>
                    <a:gd name="connsiteX38" fmla="*/ 130235 w 636878"/>
                    <a:gd name="connsiteY38" fmla="*/ 776699 h 927876"/>
                    <a:gd name="connsiteX39" fmla="*/ 153611 w 636878"/>
                    <a:gd name="connsiteY39" fmla="*/ 800124 h 927876"/>
                    <a:gd name="connsiteX40" fmla="*/ 128774 w 636878"/>
                    <a:gd name="connsiteY40" fmla="*/ 816229 h 927876"/>
                    <a:gd name="connsiteX41" fmla="*/ 127313 w 636878"/>
                    <a:gd name="connsiteY41" fmla="*/ 844779 h 927876"/>
                    <a:gd name="connsiteX42" fmla="*/ 115625 w 636878"/>
                    <a:gd name="connsiteY42" fmla="*/ 852099 h 927876"/>
                    <a:gd name="connsiteX43" fmla="*/ 114636 w 636878"/>
                    <a:gd name="connsiteY43" fmla="*/ 864493 h 927876"/>
                    <a:gd name="connsiteX44" fmla="*/ 98844 w 636878"/>
                    <a:gd name="connsiteY44" fmla="*/ 895341 h 927876"/>
                    <a:gd name="connsiteX45" fmla="*/ 67570 w 636878"/>
                    <a:gd name="connsiteY45" fmla="*/ 906870 h 927876"/>
                    <a:gd name="connsiteX46" fmla="*/ 25818 w 636878"/>
                    <a:gd name="connsiteY46" fmla="*/ 927876 h 927876"/>
                    <a:gd name="connsiteX47" fmla="*/ 16113 w 636878"/>
                    <a:gd name="connsiteY47" fmla="*/ 888740 h 927876"/>
                    <a:gd name="connsiteX48" fmla="*/ 59293 w 636878"/>
                    <a:gd name="connsiteY48" fmla="*/ 792813 h 927876"/>
                    <a:gd name="connsiteX49" fmla="*/ 59293 w 636878"/>
                    <a:gd name="connsiteY49" fmla="*/ 781119 h 927876"/>
                    <a:gd name="connsiteX50" fmla="*/ 29297 w 636878"/>
                    <a:gd name="connsiteY50" fmla="*/ 767872 h 927876"/>
                    <a:gd name="connsiteX51" fmla="*/ 29297 w 636878"/>
                    <a:gd name="connsiteY51" fmla="*/ 753254 h 927876"/>
                    <a:gd name="connsiteX52" fmla="*/ 54198 w 636878"/>
                    <a:gd name="connsiteY52" fmla="*/ 729866 h 927876"/>
                    <a:gd name="connsiteX53" fmla="*/ 49804 w 636878"/>
                    <a:gd name="connsiteY53" fmla="*/ 721096 h 927876"/>
                    <a:gd name="connsiteX54" fmla="*/ 14648 w 636878"/>
                    <a:gd name="connsiteY54" fmla="*/ 715980 h 927876"/>
                    <a:gd name="connsiteX55" fmla="*/ 5859 w 636878"/>
                    <a:gd name="connsiteY55" fmla="*/ 699809 h 927876"/>
                    <a:gd name="connsiteX56" fmla="*/ 29297 w 636878"/>
                    <a:gd name="connsiteY56" fmla="*/ 596574 h 927876"/>
                    <a:gd name="connsiteX57" fmla="*/ 19043 w 636878"/>
                    <a:gd name="connsiteY57" fmla="*/ 584880 h 927876"/>
                    <a:gd name="connsiteX58" fmla="*/ 8789 w 636878"/>
                    <a:gd name="connsiteY58" fmla="*/ 592189 h 927876"/>
                    <a:gd name="connsiteX59" fmla="*/ 0 w 636878"/>
                    <a:gd name="connsiteY59" fmla="*/ 584880 h 927876"/>
                    <a:gd name="connsiteX60" fmla="*/ 7324 w 636878"/>
                    <a:gd name="connsiteY60" fmla="*/ 546875 h 927876"/>
                    <a:gd name="connsiteX61" fmla="*/ 26367 w 636878"/>
                    <a:gd name="connsiteY61" fmla="*/ 538013 h 927876"/>
                    <a:gd name="connsiteX62" fmla="*/ 24902 w 636878"/>
                    <a:gd name="connsiteY62" fmla="*/ 527781 h 927876"/>
                    <a:gd name="connsiteX63" fmla="*/ 16113 w 636878"/>
                    <a:gd name="connsiteY63" fmla="*/ 513163 h 927876"/>
                    <a:gd name="connsiteX64" fmla="*/ 20508 w 636878"/>
                    <a:gd name="connsiteY64" fmla="*/ 502931 h 927876"/>
                    <a:gd name="connsiteX65" fmla="*/ 33691 w 636878"/>
                    <a:gd name="connsiteY65" fmla="*/ 502931 h 927876"/>
                    <a:gd name="connsiteX66" fmla="*/ 46874 w 636878"/>
                    <a:gd name="connsiteY66" fmla="*/ 490506 h 927876"/>
                    <a:gd name="connsiteX67" fmla="*/ 49804 w 636878"/>
                    <a:gd name="connsiteY67" fmla="*/ 468489 h 927876"/>
                    <a:gd name="connsiteX68" fmla="*/ 91519 w 636878"/>
                    <a:gd name="connsiteY68" fmla="*/ 465565 h 927876"/>
                    <a:gd name="connsiteX69" fmla="*/ 92984 w 636878"/>
                    <a:gd name="connsiteY69" fmla="*/ 443639 h 927876"/>
                    <a:gd name="connsiteX70" fmla="*/ 107633 w 636878"/>
                    <a:gd name="connsiteY70" fmla="*/ 426007 h 927876"/>
                    <a:gd name="connsiteX71" fmla="*/ 107633 w 636878"/>
                    <a:gd name="connsiteY71" fmla="*/ 398234 h 927876"/>
                    <a:gd name="connsiteX72" fmla="*/ 85660 w 636878"/>
                    <a:gd name="connsiteY72" fmla="*/ 375577 h 927876"/>
                    <a:gd name="connsiteX73" fmla="*/ 91519 w 636878"/>
                    <a:gd name="connsiteY73" fmla="*/ 366715 h 927876"/>
                    <a:gd name="connsiteX74" fmla="*/ 113492 w 636878"/>
                    <a:gd name="connsiteY74" fmla="*/ 379962 h 927876"/>
                    <a:gd name="connsiteX75" fmla="*/ 142724 w 636878"/>
                    <a:gd name="connsiteY75" fmla="*/ 377038 h 927876"/>
                    <a:gd name="connsiteX76" fmla="*/ 116421 w 636878"/>
                    <a:gd name="connsiteY76" fmla="*/ 341865 h 927876"/>
                    <a:gd name="connsiteX77" fmla="*/ 131006 w 636878"/>
                    <a:gd name="connsiteY77" fmla="*/ 327248 h 927876"/>
                    <a:gd name="connsiteX78" fmla="*/ 132471 w 636878"/>
                    <a:gd name="connsiteY78" fmla="*/ 286228 h 927876"/>
                    <a:gd name="connsiteX79" fmla="*/ 152978 w 636878"/>
                    <a:gd name="connsiteY79" fmla="*/ 276726 h 927876"/>
                    <a:gd name="connsiteX80" fmla="*/ 157373 w 636878"/>
                    <a:gd name="connsiteY80" fmla="*/ 294998 h 927876"/>
                    <a:gd name="connsiteX81" fmla="*/ 212272 w 636878"/>
                    <a:gd name="connsiteY81" fmla="*/ 283304 h 927876"/>
                    <a:gd name="connsiteX82" fmla="*/ 263540 w 636878"/>
                    <a:gd name="connsiteY82" fmla="*/ 300845 h 927876"/>
                    <a:gd name="connsiteX83" fmla="*/ 284748 w 636878"/>
                    <a:gd name="connsiteY83" fmla="*/ 296460 h 927876"/>
                    <a:gd name="connsiteX84" fmla="*/ 299396 w 636878"/>
                    <a:gd name="connsiteY84" fmla="*/ 275265 h 927876"/>
                    <a:gd name="connsiteX85" fmla="*/ 314045 w 636878"/>
                    <a:gd name="connsiteY85" fmla="*/ 270879 h 927876"/>
                    <a:gd name="connsiteX86" fmla="*/ 322834 w 636878"/>
                    <a:gd name="connsiteY86" fmla="*/ 247400 h 927876"/>
                    <a:gd name="connsiteX87" fmla="*/ 292072 w 636878"/>
                    <a:gd name="connsiteY87" fmla="*/ 188839 h 927876"/>
                    <a:gd name="connsiteX88" fmla="*/ 308185 w 636878"/>
                    <a:gd name="connsiteY88" fmla="*/ 178607 h 927876"/>
                    <a:gd name="connsiteX89" fmla="*/ 316974 w 636878"/>
                    <a:gd name="connsiteY89" fmla="*/ 142794 h 927876"/>
                    <a:gd name="connsiteX90" fmla="*/ 330158 w 636878"/>
                    <a:gd name="connsiteY90" fmla="*/ 136856 h 927876"/>
                    <a:gd name="connsiteX91" fmla="*/ 343341 w 636878"/>
                    <a:gd name="connsiteY91" fmla="*/ 157412 h 927876"/>
                    <a:gd name="connsiteX92" fmla="*/ 344806 w 636878"/>
                    <a:gd name="connsiteY92" fmla="*/ 128085 h 927876"/>
                    <a:gd name="connsiteX93" fmla="*/ 414353 w 636878"/>
                    <a:gd name="connsiteY93" fmla="*/ 61485 h 927876"/>
                    <a:gd name="connsiteX94" fmla="*/ 408494 w 636878"/>
                    <a:gd name="connsiteY94" fmla="*/ 21926 h 927876"/>
                    <a:gd name="connsiteX95" fmla="*/ 427536 w 636878"/>
                    <a:gd name="connsiteY95" fmla="*/ 0 h 927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</a:cxnLst>
                  <a:rect l="l" t="t" r="r" b="b"/>
                  <a:pathLst>
                    <a:path w="636878" h="927876">
                      <a:moveTo>
                        <a:pt x="427536" y="0"/>
                      </a:moveTo>
                      <a:lnTo>
                        <a:pt x="458234" y="62946"/>
                      </a:lnTo>
                      <a:lnTo>
                        <a:pt x="472882" y="51252"/>
                      </a:lnTo>
                      <a:lnTo>
                        <a:pt x="523386" y="84142"/>
                      </a:lnTo>
                      <a:lnTo>
                        <a:pt x="561472" y="62946"/>
                      </a:lnTo>
                      <a:lnTo>
                        <a:pt x="573190" y="78295"/>
                      </a:lnTo>
                      <a:lnTo>
                        <a:pt x="584909" y="66601"/>
                      </a:lnTo>
                      <a:lnTo>
                        <a:pt x="636878" y="106159"/>
                      </a:lnTo>
                      <a:cubicBezTo>
                        <a:pt x="634904" y="110544"/>
                        <a:pt x="632993" y="114930"/>
                        <a:pt x="631019" y="119315"/>
                      </a:cubicBezTo>
                      <a:lnTo>
                        <a:pt x="587839" y="94465"/>
                      </a:lnTo>
                      <a:lnTo>
                        <a:pt x="555613" y="106159"/>
                      </a:lnTo>
                      <a:cubicBezTo>
                        <a:pt x="559497" y="120320"/>
                        <a:pt x="563446" y="134480"/>
                        <a:pt x="567331" y="148641"/>
                      </a:cubicBezTo>
                      <a:lnTo>
                        <a:pt x="590768" y="147179"/>
                      </a:lnTo>
                      <a:lnTo>
                        <a:pt x="612740" y="188839"/>
                      </a:lnTo>
                      <a:cubicBezTo>
                        <a:pt x="611276" y="200533"/>
                        <a:pt x="609811" y="212318"/>
                        <a:pt x="608346" y="224012"/>
                      </a:cubicBezTo>
                      <a:lnTo>
                        <a:pt x="587839" y="199071"/>
                      </a:lnTo>
                      <a:lnTo>
                        <a:pt x="578224" y="212071"/>
                      </a:lnTo>
                      <a:lnTo>
                        <a:pt x="527628" y="206437"/>
                      </a:lnTo>
                      <a:lnTo>
                        <a:pt x="518862" y="241575"/>
                      </a:lnTo>
                      <a:lnTo>
                        <a:pt x="494756" y="266465"/>
                      </a:lnTo>
                      <a:lnTo>
                        <a:pt x="461153" y="256216"/>
                      </a:lnTo>
                      <a:lnTo>
                        <a:pt x="363996" y="292086"/>
                      </a:lnTo>
                      <a:lnTo>
                        <a:pt x="363996" y="315512"/>
                      </a:lnTo>
                      <a:lnTo>
                        <a:pt x="378606" y="318440"/>
                      </a:lnTo>
                      <a:lnTo>
                        <a:pt x="388833" y="375539"/>
                      </a:lnTo>
                      <a:lnTo>
                        <a:pt x="361074" y="374075"/>
                      </a:lnTo>
                      <a:lnTo>
                        <a:pt x="311400" y="467045"/>
                      </a:lnTo>
                      <a:lnTo>
                        <a:pt x="315783" y="497790"/>
                      </a:lnTo>
                      <a:lnTo>
                        <a:pt x="259534" y="540981"/>
                      </a:lnTo>
                      <a:lnTo>
                        <a:pt x="196711" y="526340"/>
                      </a:lnTo>
                      <a:lnTo>
                        <a:pt x="160916" y="490470"/>
                      </a:lnTo>
                      <a:lnTo>
                        <a:pt x="157994" y="493398"/>
                      </a:lnTo>
                      <a:lnTo>
                        <a:pt x="159455" y="540981"/>
                      </a:lnTo>
                      <a:lnTo>
                        <a:pt x="171874" y="567335"/>
                      </a:lnTo>
                      <a:lnTo>
                        <a:pt x="128774" y="599544"/>
                      </a:lnTo>
                      <a:lnTo>
                        <a:pt x="98093" y="689586"/>
                      </a:lnTo>
                      <a:lnTo>
                        <a:pt x="109781" y="717403"/>
                      </a:lnTo>
                      <a:lnTo>
                        <a:pt x="131696" y="726920"/>
                      </a:lnTo>
                      <a:lnTo>
                        <a:pt x="130235" y="776699"/>
                      </a:lnTo>
                      <a:lnTo>
                        <a:pt x="153611" y="800124"/>
                      </a:lnTo>
                      <a:lnTo>
                        <a:pt x="128774" y="816229"/>
                      </a:lnTo>
                      <a:lnTo>
                        <a:pt x="127313" y="844779"/>
                      </a:lnTo>
                      <a:lnTo>
                        <a:pt x="115625" y="852099"/>
                      </a:lnTo>
                      <a:cubicBezTo>
                        <a:pt x="115295" y="856230"/>
                        <a:pt x="114966" y="860362"/>
                        <a:pt x="114636" y="864493"/>
                      </a:cubicBezTo>
                      <a:lnTo>
                        <a:pt x="98844" y="895341"/>
                      </a:lnTo>
                      <a:lnTo>
                        <a:pt x="67570" y="906870"/>
                      </a:lnTo>
                      <a:lnTo>
                        <a:pt x="25818" y="927876"/>
                      </a:lnTo>
                      <a:cubicBezTo>
                        <a:pt x="23398" y="919563"/>
                        <a:pt x="18533" y="897053"/>
                        <a:pt x="16113" y="888740"/>
                      </a:cubicBezTo>
                      <a:lnTo>
                        <a:pt x="59293" y="792813"/>
                      </a:lnTo>
                      <a:lnTo>
                        <a:pt x="59293" y="781119"/>
                      </a:lnTo>
                      <a:lnTo>
                        <a:pt x="29297" y="767872"/>
                      </a:lnTo>
                      <a:lnTo>
                        <a:pt x="29297" y="753254"/>
                      </a:lnTo>
                      <a:lnTo>
                        <a:pt x="54198" y="729866"/>
                      </a:lnTo>
                      <a:lnTo>
                        <a:pt x="49804" y="721096"/>
                      </a:lnTo>
                      <a:lnTo>
                        <a:pt x="14648" y="715980"/>
                      </a:lnTo>
                      <a:lnTo>
                        <a:pt x="5859" y="699809"/>
                      </a:lnTo>
                      <a:lnTo>
                        <a:pt x="29297" y="596574"/>
                      </a:lnTo>
                      <a:lnTo>
                        <a:pt x="19043" y="584880"/>
                      </a:lnTo>
                      <a:lnTo>
                        <a:pt x="8789" y="592189"/>
                      </a:lnTo>
                      <a:lnTo>
                        <a:pt x="0" y="584880"/>
                      </a:lnTo>
                      <a:cubicBezTo>
                        <a:pt x="2420" y="572181"/>
                        <a:pt x="4904" y="559573"/>
                        <a:pt x="7324" y="546875"/>
                      </a:cubicBezTo>
                      <a:lnTo>
                        <a:pt x="26367" y="538013"/>
                      </a:lnTo>
                      <a:cubicBezTo>
                        <a:pt x="25857" y="534633"/>
                        <a:pt x="25412" y="531161"/>
                        <a:pt x="24902" y="527781"/>
                      </a:cubicBezTo>
                      <a:lnTo>
                        <a:pt x="16113" y="513163"/>
                      </a:lnTo>
                      <a:cubicBezTo>
                        <a:pt x="17578" y="509783"/>
                        <a:pt x="19043" y="506311"/>
                        <a:pt x="20508" y="502931"/>
                      </a:cubicBezTo>
                      <a:lnTo>
                        <a:pt x="33691" y="502931"/>
                      </a:lnTo>
                      <a:lnTo>
                        <a:pt x="46874" y="490506"/>
                      </a:lnTo>
                      <a:cubicBezTo>
                        <a:pt x="47830" y="483197"/>
                        <a:pt x="48849" y="475797"/>
                        <a:pt x="49804" y="468489"/>
                      </a:cubicBezTo>
                      <a:lnTo>
                        <a:pt x="91519" y="465565"/>
                      </a:lnTo>
                      <a:cubicBezTo>
                        <a:pt x="92029" y="458256"/>
                        <a:pt x="92475" y="450948"/>
                        <a:pt x="92984" y="443639"/>
                      </a:cubicBezTo>
                      <a:lnTo>
                        <a:pt x="107633" y="426007"/>
                      </a:lnTo>
                      <a:lnTo>
                        <a:pt x="107633" y="398234"/>
                      </a:lnTo>
                      <a:lnTo>
                        <a:pt x="85660" y="375577"/>
                      </a:lnTo>
                      <a:cubicBezTo>
                        <a:pt x="87635" y="372653"/>
                        <a:pt x="89545" y="369638"/>
                        <a:pt x="91519" y="366715"/>
                      </a:cubicBezTo>
                      <a:lnTo>
                        <a:pt x="113492" y="379962"/>
                      </a:lnTo>
                      <a:lnTo>
                        <a:pt x="142724" y="377038"/>
                      </a:lnTo>
                      <a:lnTo>
                        <a:pt x="116421" y="341865"/>
                      </a:lnTo>
                      <a:lnTo>
                        <a:pt x="131006" y="327248"/>
                      </a:lnTo>
                      <a:cubicBezTo>
                        <a:pt x="131515" y="313544"/>
                        <a:pt x="131961" y="299931"/>
                        <a:pt x="132471" y="286228"/>
                      </a:cubicBezTo>
                      <a:lnTo>
                        <a:pt x="152978" y="276726"/>
                      </a:lnTo>
                      <a:cubicBezTo>
                        <a:pt x="154443" y="282847"/>
                        <a:pt x="155908" y="288877"/>
                        <a:pt x="157373" y="294998"/>
                      </a:cubicBezTo>
                      <a:lnTo>
                        <a:pt x="212272" y="283304"/>
                      </a:lnTo>
                      <a:lnTo>
                        <a:pt x="263540" y="300845"/>
                      </a:lnTo>
                      <a:lnTo>
                        <a:pt x="284748" y="296460"/>
                      </a:lnTo>
                      <a:lnTo>
                        <a:pt x="299396" y="275265"/>
                      </a:lnTo>
                      <a:lnTo>
                        <a:pt x="314045" y="270879"/>
                      </a:lnTo>
                      <a:lnTo>
                        <a:pt x="322834" y="247400"/>
                      </a:lnTo>
                      <a:lnTo>
                        <a:pt x="292072" y="188839"/>
                      </a:lnTo>
                      <a:lnTo>
                        <a:pt x="308185" y="178607"/>
                      </a:lnTo>
                      <a:lnTo>
                        <a:pt x="316974" y="142794"/>
                      </a:lnTo>
                      <a:lnTo>
                        <a:pt x="330158" y="136856"/>
                      </a:lnTo>
                      <a:lnTo>
                        <a:pt x="343341" y="157412"/>
                      </a:lnTo>
                      <a:cubicBezTo>
                        <a:pt x="343851" y="147636"/>
                        <a:pt x="344296" y="137861"/>
                        <a:pt x="344806" y="128085"/>
                      </a:cubicBezTo>
                      <a:lnTo>
                        <a:pt x="414353" y="61485"/>
                      </a:lnTo>
                      <a:cubicBezTo>
                        <a:pt x="412379" y="48329"/>
                        <a:pt x="410468" y="35082"/>
                        <a:pt x="408494" y="21926"/>
                      </a:cubicBezTo>
                      <a:lnTo>
                        <a:pt x="427536" y="0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8" name="Freeform 57"/>
                <p:cNvSpPr>
                  <a:spLocks/>
                </p:cNvSpPr>
                <p:nvPr/>
              </p:nvSpPr>
              <p:spPr bwMode="auto">
                <a:xfrm>
                  <a:off x="3542756" y="3997728"/>
                  <a:ext cx="709350" cy="725429"/>
                </a:xfrm>
                <a:custGeom>
                  <a:avLst/>
                  <a:gdLst>
                    <a:gd name="connsiteX0" fmla="*/ 429529 w 709350"/>
                    <a:gd name="connsiteY0" fmla="*/ 0 h 725429"/>
                    <a:gd name="connsiteX1" fmla="*/ 482120 w 709350"/>
                    <a:gd name="connsiteY1" fmla="*/ 5821 h 725429"/>
                    <a:gd name="connsiteX2" fmla="*/ 509844 w 709350"/>
                    <a:gd name="connsiteY2" fmla="*/ 39552 h 725429"/>
                    <a:gd name="connsiteX3" fmla="*/ 560272 w 709350"/>
                    <a:gd name="connsiteY3" fmla="*/ 109049 h 725429"/>
                    <a:gd name="connsiteX4" fmla="*/ 599734 w 709350"/>
                    <a:gd name="connsiteY4" fmla="*/ 116412 h 725429"/>
                    <a:gd name="connsiteX5" fmla="*/ 623134 w 709350"/>
                    <a:gd name="connsiteY5" fmla="*/ 145726 h 725429"/>
                    <a:gd name="connsiteX6" fmla="*/ 593865 w 709350"/>
                    <a:gd name="connsiteY6" fmla="*/ 153019 h 725429"/>
                    <a:gd name="connsiteX7" fmla="*/ 650162 w 709350"/>
                    <a:gd name="connsiteY7" fmla="*/ 184506 h 725429"/>
                    <a:gd name="connsiteX8" fmla="*/ 657206 w 709350"/>
                    <a:gd name="connsiteY8" fmla="*/ 204644 h 725429"/>
                    <a:gd name="connsiteX9" fmla="*/ 655179 w 709350"/>
                    <a:gd name="connsiteY9" fmla="*/ 208994 h 725429"/>
                    <a:gd name="connsiteX10" fmla="*/ 659571 w 709350"/>
                    <a:gd name="connsiteY10" fmla="*/ 257376 h 725429"/>
                    <a:gd name="connsiteX11" fmla="*/ 682996 w 709350"/>
                    <a:gd name="connsiteY11" fmla="*/ 292563 h 725429"/>
                    <a:gd name="connsiteX12" fmla="*/ 666891 w 709350"/>
                    <a:gd name="connsiteY12" fmla="*/ 315288 h 725429"/>
                    <a:gd name="connsiteX13" fmla="*/ 707886 w 709350"/>
                    <a:gd name="connsiteY13" fmla="*/ 406921 h 725429"/>
                    <a:gd name="connsiteX14" fmla="*/ 699101 w 709350"/>
                    <a:gd name="connsiteY14" fmla="*/ 418650 h 725429"/>
                    <a:gd name="connsiteX15" fmla="*/ 709350 w 709350"/>
                    <a:gd name="connsiteY15" fmla="*/ 434777 h 725429"/>
                    <a:gd name="connsiteX16" fmla="*/ 699101 w 709350"/>
                    <a:gd name="connsiteY16" fmla="*/ 503685 h 725429"/>
                    <a:gd name="connsiteX17" fmla="*/ 659571 w 709350"/>
                    <a:gd name="connsiteY17" fmla="*/ 509550 h 725429"/>
                    <a:gd name="connsiteX18" fmla="*/ 639074 w 709350"/>
                    <a:gd name="connsiteY18" fmla="*/ 522012 h 725429"/>
                    <a:gd name="connsiteX19" fmla="*/ 606132 w 709350"/>
                    <a:gd name="connsiteY19" fmla="*/ 519080 h 725429"/>
                    <a:gd name="connsiteX20" fmla="*/ 582706 w 709350"/>
                    <a:gd name="connsiteY20" fmla="*/ 542538 h 725429"/>
                    <a:gd name="connsiteX21" fmla="*/ 579778 w 709350"/>
                    <a:gd name="connsiteY21" fmla="*/ 585055 h 725429"/>
                    <a:gd name="connsiteX22" fmla="*/ 583509 w 709350"/>
                    <a:gd name="connsiteY22" fmla="*/ 587131 h 725429"/>
                    <a:gd name="connsiteX23" fmla="*/ 564584 w 709350"/>
                    <a:gd name="connsiteY23" fmla="*/ 592498 h 725429"/>
                    <a:gd name="connsiteX24" fmla="*/ 563927 w 709350"/>
                    <a:gd name="connsiteY24" fmla="*/ 592133 h 725429"/>
                    <a:gd name="connsiteX25" fmla="*/ 566851 w 709350"/>
                    <a:gd name="connsiteY25" fmla="*/ 551179 h 725429"/>
                    <a:gd name="connsiteX26" fmla="*/ 547843 w 709350"/>
                    <a:gd name="connsiteY26" fmla="*/ 545328 h 725429"/>
                    <a:gd name="connsiteX27" fmla="*/ 544918 w 709350"/>
                    <a:gd name="connsiteY27" fmla="*/ 508031 h 725429"/>
                    <a:gd name="connsiteX28" fmla="*/ 527372 w 709350"/>
                    <a:gd name="connsiteY28" fmla="*/ 500717 h 725429"/>
                    <a:gd name="connsiteX29" fmla="*/ 488624 w 709350"/>
                    <a:gd name="connsiteY29" fmla="*/ 527776 h 725429"/>
                    <a:gd name="connsiteX30" fmla="*/ 459380 w 709350"/>
                    <a:gd name="connsiteY30" fmla="*/ 526314 h 725429"/>
                    <a:gd name="connsiteX31" fmla="*/ 452069 w 709350"/>
                    <a:gd name="connsiteY31" fmla="*/ 545328 h 725429"/>
                    <a:gd name="connsiteX32" fmla="*/ 409665 w 709350"/>
                    <a:gd name="connsiteY32" fmla="*/ 524851 h 725429"/>
                    <a:gd name="connsiteX33" fmla="*/ 384076 w 709350"/>
                    <a:gd name="connsiteY33" fmla="*/ 565806 h 725429"/>
                    <a:gd name="connsiteX34" fmla="*/ 335824 w 709350"/>
                    <a:gd name="connsiteY34" fmla="*/ 593596 h 725429"/>
                    <a:gd name="connsiteX35" fmla="*/ 303569 w 709350"/>
                    <a:gd name="connsiteY35" fmla="*/ 593596 h 725429"/>
                    <a:gd name="connsiteX36" fmla="*/ 303449 w 709350"/>
                    <a:gd name="connsiteY36" fmla="*/ 590569 h 725429"/>
                    <a:gd name="connsiteX37" fmla="*/ 263582 w 709350"/>
                    <a:gd name="connsiteY37" fmla="*/ 592950 h 725429"/>
                    <a:gd name="connsiteX38" fmla="*/ 240211 w 709350"/>
                    <a:gd name="connsiteY38" fmla="*/ 581241 h 725429"/>
                    <a:gd name="connsiteX39" fmla="*/ 221208 w 709350"/>
                    <a:gd name="connsiteY39" fmla="*/ 619312 h 725429"/>
                    <a:gd name="connsiteX40" fmla="*/ 199292 w 709350"/>
                    <a:gd name="connsiteY40" fmla="*/ 619312 h 725429"/>
                    <a:gd name="connsiteX41" fmla="*/ 163489 w 709350"/>
                    <a:gd name="connsiteY41" fmla="*/ 668356 h 725429"/>
                    <a:gd name="connsiteX42" fmla="*/ 141574 w 709350"/>
                    <a:gd name="connsiteY42" fmla="*/ 672772 h 725429"/>
                    <a:gd name="connsiteX43" fmla="*/ 80196 w 709350"/>
                    <a:gd name="connsiteY43" fmla="*/ 725429 h 725429"/>
                    <a:gd name="connsiteX44" fmla="*/ 48498 w 709350"/>
                    <a:gd name="connsiteY44" fmla="*/ 718472 h 725429"/>
                    <a:gd name="connsiteX45" fmla="*/ 14673 w 709350"/>
                    <a:gd name="connsiteY45" fmla="*/ 682273 h 725429"/>
                    <a:gd name="connsiteX46" fmla="*/ 17530 w 709350"/>
                    <a:gd name="connsiteY46" fmla="*/ 645666 h 725429"/>
                    <a:gd name="connsiteX47" fmla="*/ 29191 w 709350"/>
                    <a:gd name="connsiteY47" fmla="*/ 638373 h 725429"/>
                    <a:gd name="connsiteX48" fmla="*/ 30659 w 709350"/>
                    <a:gd name="connsiteY48" fmla="*/ 609831 h 725429"/>
                    <a:gd name="connsiteX49" fmla="*/ 55525 w 709350"/>
                    <a:gd name="connsiteY49" fmla="*/ 593702 h 725429"/>
                    <a:gd name="connsiteX50" fmla="*/ 32126 w 709350"/>
                    <a:gd name="connsiteY50" fmla="*/ 570279 h 725429"/>
                    <a:gd name="connsiteX51" fmla="*/ 33516 w 709350"/>
                    <a:gd name="connsiteY51" fmla="*/ 520488 h 725429"/>
                    <a:gd name="connsiteX52" fmla="*/ 11661 w 709350"/>
                    <a:gd name="connsiteY52" fmla="*/ 510951 h 725429"/>
                    <a:gd name="connsiteX53" fmla="*/ 0 w 709350"/>
                    <a:gd name="connsiteY53" fmla="*/ 483110 h 725429"/>
                    <a:gd name="connsiteX54" fmla="*/ 30659 w 709350"/>
                    <a:gd name="connsiteY54" fmla="*/ 393136 h 725429"/>
                    <a:gd name="connsiteX55" fmla="*/ 73828 w 709350"/>
                    <a:gd name="connsiteY55" fmla="*/ 360878 h 725429"/>
                    <a:gd name="connsiteX56" fmla="*/ 61317 w 709350"/>
                    <a:gd name="connsiteY56" fmla="*/ 334510 h 725429"/>
                    <a:gd name="connsiteX57" fmla="*/ 59850 w 709350"/>
                    <a:gd name="connsiteY57" fmla="*/ 286963 h 725429"/>
                    <a:gd name="connsiteX58" fmla="*/ 62785 w 709350"/>
                    <a:gd name="connsiteY58" fmla="*/ 284018 h 725429"/>
                    <a:gd name="connsiteX59" fmla="*/ 98617 w 709350"/>
                    <a:gd name="connsiteY59" fmla="*/ 319923 h 725429"/>
                    <a:gd name="connsiteX60" fmla="*/ 161402 w 709350"/>
                    <a:gd name="connsiteY60" fmla="*/ 334510 h 725429"/>
                    <a:gd name="connsiteX61" fmla="*/ 217699 w 709350"/>
                    <a:gd name="connsiteY61" fmla="*/ 291381 h 725429"/>
                    <a:gd name="connsiteX62" fmla="*/ 213297 w 709350"/>
                    <a:gd name="connsiteY62" fmla="*/ 260595 h 725429"/>
                    <a:gd name="connsiteX63" fmla="*/ 262953 w 709350"/>
                    <a:gd name="connsiteY63" fmla="*/ 167676 h 725429"/>
                    <a:gd name="connsiteX64" fmla="*/ 290677 w 709350"/>
                    <a:gd name="connsiteY64" fmla="*/ 169078 h 725429"/>
                    <a:gd name="connsiteX65" fmla="*/ 280484 w 709350"/>
                    <a:gd name="connsiteY65" fmla="*/ 111994 h 725429"/>
                    <a:gd name="connsiteX66" fmla="*/ 265888 w 709350"/>
                    <a:gd name="connsiteY66" fmla="*/ 109049 h 725429"/>
                    <a:gd name="connsiteX67" fmla="*/ 265888 w 709350"/>
                    <a:gd name="connsiteY67" fmla="*/ 85626 h 725429"/>
                    <a:gd name="connsiteX68" fmla="*/ 363115 w 709350"/>
                    <a:gd name="connsiteY68" fmla="*/ 49791 h 725429"/>
                    <a:gd name="connsiteX69" fmla="*/ 396631 w 709350"/>
                    <a:gd name="connsiteY69" fmla="*/ 60029 h 725429"/>
                    <a:gd name="connsiteX70" fmla="*/ 420725 w 709350"/>
                    <a:gd name="connsiteY70" fmla="*/ 35134 h 725429"/>
                    <a:gd name="connsiteX0" fmla="*/ 429529 w 709350"/>
                    <a:gd name="connsiteY0" fmla="*/ 0 h 725429"/>
                    <a:gd name="connsiteX1" fmla="*/ 482120 w 709350"/>
                    <a:gd name="connsiteY1" fmla="*/ 5821 h 725429"/>
                    <a:gd name="connsiteX2" fmla="*/ 509844 w 709350"/>
                    <a:gd name="connsiteY2" fmla="*/ 39552 h 725429"/>
                    <a:gd name="connsiteX3" fmla="*/ 560272 w 709350"/>
                    <a:gd name="connsiteY3" fmla="*/ 109049 h 725429"/>
                    <a:gd name="connsiteX4" fmla="*/ 599734 w 709350"/>
                    <a:gd name="connsiteY4" fmla="*/ 116412 h 725429"/>
                    <a:gd name="connsiteX5" fmla="*/ 623134 w 709350"/>
                    <a:gd name="connsiteY5" fmla="*/ 145726 h 725429"/>
                    <a:gd name="connsiteX6" fmla="*/ 593865 w 709350"/>
                    <a:gd name="connsiteY6" fmla="*/ 153019 h 725429"/>
                    <a:gd name="connsiteX7" fmla="*/ 650162 w 709350"/>
                    <a:gd name="connsiteY7" fmla="*/ 184506 h 725429"/>
                    <a:gd name="connsiteX8" fmla="*/ 657206 w 709350"/>
                    <a:gd name="connsiteY8" fmla="*/ 204644 h 725429"/>
                    <a:gd name="connsiteX9" fmla="*/ 655179 w 709350"/>
                    <a:gd name="connsiteY9" fmla="*/ 208994 h 725429"/>
                    <a:gd name="connsiteX10" fmla="*/ 659571 w 709350"/>
                    <a:gd name="connsiteY10" fmla="*/ 257376 h 725429"/>
                    <a:gd name="connsiteX11" fmla="*/ 682996 w 709350"/>
                    <a:gd name="connsiteY11" fmla="*/ 292563 h 725429"/>
                    <a:gd name="connsiteX12" fmla="*/ 666891 w 709350"/>
                    <a:gd name="connsiteY12" fmla="*/ 315288 h 725429"/>
                    <a:gd name="connsiteX13" fmla="*/ 707886 w 709350"/>
                    <a:gd name="connsiteY13" fmla="*/ 406921 h 725429"/>
                    <a:gd name="connsiteX14" fmla="*/ 699101 w 709350"/>
                    <a:gd name="connsiteY14" fmla="*/ 418650 h 725429"/>
                    <a:gd name="connsiteX15" fmla="*/ 709350 w 709350"/>
                    <a:gd name="connsiteY15" fmla="*/ 434777 h 725429"/>
                    <a:gd name="connsiteX16" fmla="*/ 699101 w 709350"/>
                    <a:gd name="connsiteY16" fmla="*/ 503685 h 725429"/>
                    <a:gd name="connsiteX17" fmla="*/ 659571 w 709350"/>
                    <a:gd name="connsiteY17" fmla="*/ 509550 h 725429"/>
                    <a:gd name="connsiteX18" fmla="*/ 639074 w 709350"/>
                    <a:gd name="connsiteY18" fmla="*/ 522012 h 725429"/>
                    <a:gd name="connsiteX19" fmla="*/ 606132 w 709350"/>
                    <a:gd name="connsiteY19" fmla="*/ 519080 h 725429"/>
                    <a:gd name="connsiteX20" fmla="*/ 582706 w 709350"/>
                    <a:gd name="connsiteY20" fmla="*/ 542538 h 725429"/>
                    <a:gd name="connsiteX21" fmla="*/ 579778 w 709350"/>
                    <a:gd name="connsiteY21" fmla="*/ 585055 h 725429"/>
                    <a:gd name="connsiteX22" fmla="*/ 583509 w 709350"/>
                    <a:gd name="connsiteY22" fmla="*/ 587131 h 725429"/>
                    <a:gd name="connsiteX23" fmla="*/ 564584 w 709350"/>
                    <a:gd name="connsiteY23" fmla="*/ 592498 h 725429"/>
                    <a:gd name="connsiteX24" fmla="*/ 563927 w 709350"/>
                    <a:gd name="connsiteY24" fmla="*/ 592133 h 725429"/>
                    <a:gd name="connsiteX25" fmla="*/ 566851 w 709350"/>
                    <a:gd name="connsiteY25" fmla="*/ 551179 h 725429"/>
                    <a:gd name="connsiteX26" fmla="*/ 547843 w 709350"/>
                    <a:gd name="connsiteY26" fmla="*/ 545328 h 725429"/>
                    <a:gd name="connsiteX27" fmla="*/ 544918 w 709350"/>
                    <a:gd name="connsiteY27" fmla="*/ 508031 h 725429"/>
                    <a:gd name="connsiteX28" fmla="*/ 527372 w 709350"/>
                    <a:gd name="connsiteY28" fmla="*/ 500717 h 725429"/>
                    <a:gd name="connsiteX29" fmla="*/ 488624 w 709350"/>
                    <a:gd name="connsiteY29" fmla="*/ 527776 h 725429"/>
                    <a:gd name="connsiteX30" fmla="*/ 459380 w 709350"/>
                    <a:gd name="connsiteY30" fmla="*/ 526314 h 725429"/>
                    <a:gd name="connsiteX31" fmla="*/ 452069 w 709350"/>
                    <a:gd name="connsiteY31" fmla="*/ 545328 h 725429"/>
                    <a:gd name="connsiteX32" fmla="*/ 409665 w 709350"/>
                    <a:gd name="connsiteY32" fmla="*/ 524851 h 725429"/>
                    <a:gd name="connsiteX33" fmla="*/ 384076 w 709350"/>
                    <a:gd name="connsiteY33" fmla="*/ 565806 h 725429"/>
                    <a:gd name="connsiteX34" fmla="*/ 335824 w 709350"/>
                    <a:gd name="connsiteY34" fmla="*/ 593596 h 725429"/>
                    <a:gd name="connsiteX35" fmla="*/ 303569 w 709350"/>
                    <a:gd name="connsiteY35" fmla="*/ 593596 h 725429"/>
                    <a:gd name="connsiteX36" fmla="*/ 303449 w 709350"/>
                    <a:gd name="connsiteY36" fmla="*/ 590569 h 725429"/>
                    <a:gd name="connsiteX37" fmla="*/ 263582 w 709350"/>
                    <a:gd name="connsiteY37" fmla="*/ 592950 h 725429"/>
                    <a:gd name="connsiteX38" fmla="*/ 240211 w 709350"/>
                    <a:gd name="connsiteY38" fmla="*/ 581241 h 725429"/>
                    <a:gd name="connsiteX39" fmla="*/ 221208 w 709350"/>
                    <a:gd name="connsiteY39" fmla="*/ 619312 h 725429"/>
                    <a:gd name="connsiteX40" fmla="*/ 199292 w 709350"/>
                    <a:gd name="connsiteY40" fmla="*/ 619312 h 725429"/>
                    <a:gd name="connsiteX41" fmla="*/ 163489 w 709350"/>
                    <a:gd name="connsiteY41" fmla="*/ 668356 h 725429"/>
                    <a:gd name="connsiteX42" fmla="*/ 141574 w 709350"/>
                    <a:gd name="connsiteY42" fmla="*/ 672772 h 725429"/>
                    <a:gd name="connsiteX43" fmla="*/ 80196 w 709350"/>
                    <a:gd name="connsiteY43" fmla="*/ 725429 h 725429"/>
                    <a:gd name="connsiteX44" fmla="*/ 48498 w 709350"/>
                    <a:gd name="connsiteY44" fmla="*/ 718472 h 725429"/>
                    <a:gd name="connsiteX45" fmla="*/ 385 w 709350"/>
                    <a:gd name="connsiteY45" fmla="*/ 694179 h 725429"/>
                    <a:gd name="connsiteX46" fmla="*/ 17530 w 709350"/>
                    <a:gd name="connsiteY46" fmla="*/ 645666 h 725429"/>
                    <a:gd name="connsiteX47" fmla="*/ 29191 w 709350"/>
                    <a:gd name="connsiteY47" fmla="*/ 638373 h 725429"/>
                    <a:gd name="connsiteX48" fmla="*/ 30659 w 709350"/>
                    <a:gd name="connsiteY48" fmla="*/ 609831 h 725429"/>
                    <a:gd name="connsiteX49" fmla="*/ 55525 w 709350"/>
                    <a:gd name="connsiteY49" fmla="*/ 593702 h 725429"/>
                    <a:gd name="connsiteX50" fmla="*/ 32126 w 709350"/>
                    <a:gd name="connsiteY50" fmla="*/ 570279 h 725429"/>
                    <a:gd name="connsiteX51" fmla="*/ 33516 w 709350"/>
                    <a:gd name="connsiteY51" fmla="*/ 520488 h 725429"/>
                    <a:gd name="connsiteX52" fmla="*/ 11661 w 709350"/>
                    <a:gd name="connsiteY52" fmla="*/ 510951 h 725429"/>
                    <a:gd name="connsiteX53" fmla="*/ 0 w 709350"/>
                    <a:gd name="connsiteY53" fmla="*/ 483110 h 725429"/>
                    <a:gd name="connsiteX54" fmla="*/ 30659 w 709350"/>
                    <a:gd name="connsiteY54" fmla="*/ 393136 h 725429"/>
                    <a:gd name="connsiteX55" fmla="*/ 73828 w 709350"/>
                    <a:gd name="connsiteY55" fmla="*/ 360878 h 725429"/>
                    <a:gd name="connsiteX56" fmla="*/ 61317 w 709350"/>
                    <a:gd name="connsiteY56" fmla="*/ 334510 h 725429"/>
                    <a:gd name="connsiteX57" fmla="*/ 59850 w 709350"/>
                    <a:gd name="connsiteY57" fmla="*/ 286963 h 725429"/>
                    <a:gd name="connsiteX58" fmla="*/ 62785 w 709350"/>
                    <a:gd name="connsiteY58" fmla="*/ 284018 h 725429"/>
                    <a:gd name="connsiteX59" fmla="*/ 98617 w 709350"/>
                    <a:gd name="connsiteY59" fmla="*/ 319923 h 725429"/>
                    <a:gd name="connsiteX60" fmla="*/ 161402 w 709350"/>
                    <a:gd name="connsiteY60" fmla="*/ 334510 h 725429"/>
                    <a:gd name="connsiteX61" fmla="*/ 217699 w 709350"/>
                    <a:gd name="connsiteY61" fmla="*/ 291381 h 725429"/>
                    <a:gd name="connsiteX62" fmla="*/ 213297 w 709350"/>
                    <a:gd name="connsiteY62" fmla="*/ 260595 h 725429"/>
                    <a:gd name="connsiteX63" fmla="*/ 262953 w 709350"/>
                    <a:gd name="connsiteY63" fmla="*/ 167676 h 725429"/>
                    <a:gd name="connsiteX64" fmla="*/ 290677 w 709350"/>
                    <a:gd name="connsiteY64" fmla="*/ 169078 h 725429"/>
                    <a:gd name="connsiteX65" fmla="*/ 280484 w 709350"/>
                    <a:gd name="connsiteY65" fmla="*/ 111994 h 725429"/>
                    <a:gd name="connsiteX66" fmla="*/ 265888 w 709350"/>
                    <a:gd name="connsiteY66" fmla="*/ 109049 h 725429"/>
                    <a:gd name="connsiteX67" fmla="*/ 265888 w 709350"/>
                    <a:gd name="connsiteY67" fmla="*/ 85626 h 725429"/>
                    <a:gd name="connsiteX68" fmla="*/ 363115 w 709350"/>
                    <a:gd name="connsiteY68" fmla="*/ 49791 h 725429"/>
                    <a:gd name="connsiteX69" fmla="*/ 396631 w 709350"/>
                    <a:gd name="connsiteY69" fmla="*/ 60029 h 725429"/>
                    <a:gd name="connsiteX70" fmla="*/ 420725 w 709350"/>
                    <a:gd name="connsiteY70" fmla="*/ 35134 h 725429"/>
                    <a:gd name="connsiteX71" fmla="*/ 429529 w 709350"/>
                    <a:gd name="connsiteY71" fmla="*/ 0 h 725429"/>
                    <a:gd name="connsiteX0" fmla="*/ 429529 w 709350"/>
                    <a:gd name="connsiteY0" fmla="*/ 0 h 725429"/>
                    <a:gd name="connsiteX1" fmla="*/ 482120 w 709350"/>
                    <a:gd name="connsiteY1" fmla="*/ 5821 h 725429"/>
                    <a:gd name="connsiteX2" fmla="*/ 509844 w 709350"/>
                    <a:gd name="connsiteY2" fmla="*/ 39552 h 725429"/>
                    <a:gd name="connsiteX3" fmla="*/ 560272 w 709350"/>
                    <a:gd name="connsiteY3" fmla="*/ 109049 h 725429"/>
                    <a:gd name="connsiteX4" fmla="*/ 599734 w 709350"/>
                    <a:gd name="connsiteY4" fmla="*/ 116412 h 725429"/>
                    <a:gd name="connsiteX5" fmla="*/ 623134 w 709350"/>
                    <a:gd name="connsiteY5" fmla="*/ 145726 h 725429"/>
                    <a:gd name="connsiteX6" fmla="*/ 593865 w 709350"/>
                    <a:gd name="connsiteY6" fmla="*/ 153019 h 725429"/>
                    <a:gd name="connsiteX7" fmla="*/ 650162 w 709350"/>
                    <a:gd name="connsiteY7" fmla="*/ 184506 h 725429"/>
                    <a:gd name="connsiteX8" fmla="*/ 657206 w 709350"/>
                    <a:gd name="connsiteY8" fmla="*/ 204644 h 725429"/>
                    <a:gd name="connsiteX9" fmla="*/ 655179 w 709350"/>
                    <a:gd name="connsiteY9" fmla="*/ 208994 h 725429"/>
                    <a:gd name="connsiteX10" fmla="*/ 659571 w 709350"/>
                    <a:gd name="connsiteY10" fmla="*/ 257376 h 725429"/>
                    <a:gd name="connsiteX11" fmla="*/ 682996 w 709350"/>
                    <a:gd name="connsiteY11" fmla="*/ 292563 h 725429"/>
                    <a:gd name="connsiteX12" fmla="*/ 666891 w 709350"/>
                    <a:gd name="connsiteY12" fmla="*/ 315288 h 725429"/>
                    <a:gd name="connsiteX13" fmla="*/ 707886 w 709350"/>
                    <a:gd name="connsiteY13" fmla="*/ 406921 h 725429"/>
                    <a:gd name="connsiteX14" fmla="*/ 699101 w 709350"/>
                    <a:gd name="connsiteY14" fmla="*/ 418650 h 725429"/>
                    <a:gd name="connsiteX15" fmla="*/ 709350 w 709350"/>
                    <a:gd name="connsiteY15" fmla="*/ 434777 h 725429"/>
                    <a:gd name="connsiteX16" fmla="*/ 699101 w 709350"/>
                    <a:gd name="connsiteY16" fmla="*/ 503685 h 725429"/>
                    <a:gd name="connsiteX17" fmla="*/ 659571 w 709350"/>
                    <a:gd name="connsiteY17" fmla="*/ 509550 h 725429"/>
                    <a:gd name="connsiteX18" fmla="*/ 639074 w 709350"/>
                    <a:gd name="connsiteY18" fmla="*/ 522012 h 725429"/>
                    <a:gd name="connsiteX19" fmla="*/ 606132 w 709350"/>
                    <a:gd name="connsiteY19" fmla="*/ 519080 h 725429"/>
                    <a:gd name="connsiteX20" fmla="*/ 582706 w 709350"/>
                    <a:gd name="connsiteY20" fmla="*/ 542538 h 725429"/>
                    <a:gd name="connsiteX21" fmla="*/ 579778 w 709350"/>
                    <a:gd name="connsiteY21" fmla="*/ 585055 h 725429"/>
                    <a:gd name="connsiteX22" fmla="*/ 583509 w 709350"/>
                    <a:gd name="connsiteY22" fmla="*/ 587131 h 725429"/>
                    <a:gd name="connsiteX23" fmla="*/ 564584 w 709350"/>
                    <a:gd name="connsiteY23" fmla="*/ 592498 h 725429"/>
                    <a:gd name="connsiteX24" fmla="*/ 563927 w 709350"/>
                    <a:gd name="connsiteY24" fmla="*/ 592133 h 725429"/>
                    <a:gd name="connsiteX25" fmla="*/ 566851 w 709350"/>
                    <a:gd name="connsiteY25" fmla="*/ 551179 h 725429"/>
                    <a:gd name="connsiteX26" fmla="*/ 547843 w 709350"/>
                    <a:gd name="connsiteY26" fmla="*/ 545328 h 725429"/>
                    <a:gd name="connsiteX27" fmla="*/ 544918 w 709350"/>
                    <a:gd name="connsiteY27" fmla="*/ 508031 h 725429"/>
                    <a:gd name="connsiteX28" fmla="*/ 527372 w 709350"/>
                    <a:gd name="connsiteY28" fmla="*/ 500717 h 725429"/>
                    <a:gd name="connsiteX29" fmla="*/ 488624 w 709350"/>
                    <a:gd name="connsiteY29" fmla="*/ 527776 h 725429"/>
                    <a:gd name="connsiteX30" fmla="*/ 459380 w 709350"/>
                    <a:gd name="connsiteY30" fmla="*/ 526314 h 725429"/>
                    <a:gd name="connsiteX31" fmla="*/ 452069 w 709350"/>
                    <a:gd name="connsiteY31" fmla="*/ 545328 h 725429"/>
                    <a:gd name="connsiteX32" fmla="*/ 409665 w 709350"/>
                    <a:gd name="connsiteY32" fmla="*/ 524851 h 725429"/>
                    <a:gd name="connsiteX33" fmla="*/ 384076 w 709350"/>
                    <a:gd name="connsiteY33" fmla="*/ 565806 h 725429"/>
                    <a:gd name="connsiteX34" fmla="*/ 335824 w 709350"/>
                    <a:gd name="connsiteY34" fmla="*/ 593596 h 725429"/>
                    <a:gd name="connsiteX35" fmla="*/ 303569 w 709350"/>
                    <a:gd name="connsiteY35" fmla="*/ 593596 h 725429"/>
                    <a:gd name="connsiteX36" fmla="*/ 303449 w 709350"/>
                    <a:gd name="connsiteY36" fmla="*/ 590569 h 725429"/>
                    <a:gd name="connsiteX37" fmla="*/ 263582 w 709350"/>
                    <a:gd name="connsiteY37" fmla="*/ 592950 h 725429"/>
                    <a:gd name="connsiteX38" fmla="*/ 240211 w 709350"/>
                    <a:gd name="connsiteY38" fmla="*/ 581241 h 725429"/>
                    <a:gd name="connsiteX39" fmla="*/ 221208 w 709350"/>
                    <a:gd name="connsiteY39" fmla="*/ 619312 h 725429"/>
                    <a:gd name="connsiteX40" fmla="*/ 199292 w 709350"/>
                    <a:gd name="connsiteY40" fmla="*/ 619312 h 725429"/>
                    <a:gd name="connsiteX41" fmla="*/ 163489 w 709350"/>
                    <a:gd name="connsiteY41" fmla="*/ 668356 h 725429"/>
                    <a:gd name="connsiteX42" fmla="*/ 141574 w 709350"/>
                    <a:gd name="connsiteY42" fmla="*/ 672772 h 725429"/>
                    <a:gd name="connsiteX43" fmla="*/ 80196 w 709350"/>
                    <a:gd name="connsiteY43" fmla="*/ 725429 h 725429"/>
                    <a:gd name="connsiteX44" fmla="*/ 34210 w 709350"/>
                    <a:gd name="connsiteY44" fmla="*/ 718472 h 725429"/>
                    <a:gd name="connsiteX45" fmla="*/ 385 w 709350"/>
                    <a:gd name="connsiteY45" fmla="*/ 694179 h 725429"/>
                    <a:gd name="connsiteX46" fmla="*/ 17530 w 709350"/>
                    <a:gd name="connsiteY46" fmla="*/ 645666 h 725429"/>
                    <a:gd name="connsiteX47" fmla="*/ 29191 w 709350"/>
                    <a:gd name="connsiteY47" fmla="*/ 638373 h 725429"/>
                    <a:gd name="connsiteX48" fmla="*/ 30659 w 709350"/>
                    <a:gd name="connsiteY48" fmla="*/ 609831 h 725429"/>
                    <a:gd name="connsiteX49" fmla="*/ 55525 w 709350"/>
                    <a:gd name="connsiteY49" fmla="*/ 593702 h 725429"/>
                    <a:gd name="connsiteX50" fmla="*/ 32126 w 709350"/>
                    <a:gd name="connsiteY50" fmla="*/ 570279 h 725429"/>
                    <a:gd name="connsiteX51" fmla="*/ 33516 w 709350"/>
                    <a:gd name="connsiteY51" fmla="*/ 520488 h 725429"/>
                    <a:gd name="connsiteX52" fmla="*/ 11661 w 709350"/>
                    <a:gd name="connsiteY52" fmla="*/ 510951 h 725429"/>
                    <a:gd name="connsiteX53" fmla="*/ 0 w 709350"/>
                    <a:gd name="connsiteY53" fmla="*/ 483110 h 725429"/>
                    <a:gd name="connsiteX54" fmla="*/ 30659 w 709350"/>
                    <a:gd name="connsiteY54" fmla="*/ 393136 h 725429"/>
                    <a:gd name="connsiteX55" fmla="*/ 73828 w 709350"/>
                    <a:gd name="connsiteY55" fmla="*/ 360878 h 725429"/>
                    <a:gd name="connsiteX56" fmla="*/ 61317 w 709350"/>
                    <a:gd name="connsiteY56" fmla="*/ 334510 h 725429"/>
                    <a:gd name="connsiteX57" fmla="*/ 59850 w 709350"/>
                    <a:gd name="connsiteY57" fmla="*/ 286963 h 725429"/>
                    <a:gd name="connsiteX58" fmla="*/ 62785 w 709350"/>
                    <a:gd name="connsiteY58" fmla="*/ 284018 h 725429"/>
                    <a:gd name="connsiteX59" fmla="*/ 98617 w 709350"/>
                    <a:gd name="connsiteY59" fmla="*/ 319923 h 725429"/>
                    <a:gd name="connsiteX60" fmla="*/ 161402 w 709350"/>
                    <a:gd name="connsiteY60" fmla="*/ 334510 h 725429"/>
                    <a:gd name="connsiteX61" fmla="*/ 217699 w 709350"/>
                    <a:gd name="connsiteY61" fmla="*/ 291381 h 725429"/>
                    <a:gd name="connsiteX62" fmla="*/ 213297 w 709350"/>
                    <a:gd name="connsiteY62" fmla="*/ 260595 h 725429"/>
                    <a:gd name="connsiteX63" fmla="*/ 262953 w 709350"/>
                    <a:gd name="connsiteY63" fmla="*/ 167676 h 725429"/>
                    <a:gd name="connsiteX64" fmla="*/ 290677 w 709350"/>
                    <a:gd name="connsiteY64" fmla="*/ 169078 h 725429"/>
                    <a:gd name="connsiteX65" fmla="*/ 280484 w 709350"/>
                    <a:gd name="connsiteY65" fmla="*/ 111994 h 725429"/>
                    <a:gd name="connsiteX66" fmla="*/ 265888 w 709350"/>
                    <a:gd name="connsiteY66" fmla="*/ 109049 h 725429"/>
                    <a:gd name="connsiteX67" fmla="*/ 265888 w 709350"/>
                    <a:gd name="connsiteY67" fmla="*/ 85626 h 725429"/>
                    <a:gd name="connsiteX68" fmla="*/ 363115 w 709350"/>
                    <a:gd name="connsiteY68" fmla="*/ 49791 h 725429"/>
                    <a:gd name="connsiteX69" fmla="*/ 396631 w 709350"/>
                    <a:gd name="connsiteY69" fmla="*/ 60029 h 725429"/>
                    <a:gd name="connsiteX70" fmla="*/ 420725 w 709350"/>
                    <a:gd name="connsiteY70" fmla="*/ 35134 h 725429"/>
                    <a:gd name="connsiteX71" fmla="*/ 429529 w 709350"/>
                    <a:gd name="connsiteY71" fmla="*/ 0 h 725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</a:cxnLst>
                  <a:rect l="l" t="t" r="r" b="b"/>
                  <a:pathLst>
                    <a:path w="709350" h="725429">
                      <a:moveTo>
                        <a:pt x="429529" y="0"/>
                      </a:moveTo>
                      <a:lnTo>
                        <a:pt x="482120" y="5821"/>
                      </a:lnTo>
                      <a:lnTo>
                        <a:pt x="509844" y="39552"/>
                      </a:lnTo>
                      <a:lnTo>
                        <a:pt x="560272" y="109049"/>
                      </a:lnTo>
                      <a:lnTo>
                        <a:pt x="599734" y="116412"/>
                      </a:lnTo>
                      <a:lnTo>
                        <a:pt x="623134" y="145726"/>
                      </a:lnTo>
                      <a:lnTo>
                        <a:pt x="593865" y="153019"/>
                      </a:lnTo>
                      <a:lnTo>
                        <a:pt x="650162" y="184506"/>
                      </a:lnTo>
                      <a:lnTo>
                        <a:pt x="657206" y="204644"/>
                      </a:lnTo>
                      <a:lnTo>
                        <a:pt x="655179" y="208994"/>
                      </a:lnTo>
                      <a:lnTo>
                        <a:pt x="659571" y="257376"/>
                      </a:lnTo>
                      <a:lnTo>
                        <a:pt x="682996" y="292563"/>
                      </a:lnTo>
                      <a:lnTo>
                        <a:pt x="666891" y="315288"/>
                      </a:lnTo>
                      <a:lnTo>
                        <a:pt x="707886" y="406921"/>
                      </a:lnTo>
                      <a:lnTo>
                        <a:pt x="699101" y="418650"/>
                      </a:lnTo>
                      <a:lnTo>
                        <a:pt x="709350" y="434777"/>
                      </a:lnTo>
                      <a:lnTo>
                        <a:pt x="699101" y="503685"/>
                      </a:lnTo>
                      <a:lnTo>
                        <a:pt x="659571" y="509550"/>
                      </a:lnTo>
                      <a:lnTo>
                        <a:pt x="639074" y="522012"/>
                      </a:lnTo>
                      <a:lnTo>
                        <a:pt x="606132" y="519080"/>
                      </a:lnTo>
                      <a:lnTo>
                        <a:pt x="582706" y="542538"/>
                      </a:lnTo>
                      <a:lnTo>
                        <a:pt x="579778" y="585055"/>
                      </a:lnTo>
                      <a:lnTo>
                        <a:pt x="583509" y="587131"/>
                      </a:lnTo>
                      <a:lnTo>
                        <a:pt x="564584" y="592498"/>
                      </a:lnTo>
                      <a:lnTo>
                        <a:pt x="563927" y="592133"/>
                      </a:lnTo>
                      <a:lnTo>
                        <a:pt x="566851" y="551179"/>
                      </a:lnTo>
                      <a:lnTo>
                        <a:pt x="547843" y="545328"/>
                      </a:lnTo>
                      <a:lnTo>
                        <a:pt x="544918" y="508031"/>
                      </a:lnTo>
                      <a:lnTo>
                        <a:pt x="527372" y="500717"/>
                      </a:lnTo>
                      <a:lnTo>
                        <a:pt x="488624" y="527776"/>
                      </a:lnTo>
                      <a:lnTo>
                        <a:pt x="459380" y="526314"/>
                      </a:lnTo>
                      <a:lnTo>
                        <a:pt x="452069" y="545328"/>
                      </a:lnTo>
                      <a:lnTo>
                        <a:pt x="409665" y="524851"/>
                      </a:lnTo>
                      <a:lnTo>
                        <a:pt x="384076" y="565806"/>
                      </a:lnTo>
                      <a:lnTo>
                        <a:pt x="335824" y="593596"/>
                      </a:lnTo>
                      <a:lnTo>
                        <a:pt x="303569" y="593596"/>
                      </a:lnTo>
                      <a:lnTo>
                        <a:pt x="303449" y="590569"/>
                      </a:lnTo>
                      <a:lnTo>
                        <a:pt x="263582" y="592950"/>
                      </a:lnTo>
                      <a:lnTo>
                        <a:pt x="240211" y="581241"/>
                      </a:lnTo>
                      <a:lnTo>
                        <a:pt x="221208" y="619312"/>
                      </a:lnTo>
                      <a:lnTo>
                        <a:pt x="199292" y="619312"/>
                      </a:lnTo>
                      <a:lnTo>
                        <a:pt x="163489" y="668356"/>
                      </a:lnTo>
                      <a:lnTo>
                        <a:pt x="141574" y="672772"/>
                      </a:lnTo>
                      <a:lnTo>
                        <a:pt x="80196" y="725429"/>
                      </a:lnTo>
                      <a:lnTo>
                        <a:pt x="34210" y="718472"/>
                      </a:lnTo>
                      <a:cubicBezTo>
                        <a:pt x="22935" y="706406"/>
                        <a:pt x="11660" y="706245"/>
                        <a:pt x="385" y="694179"/>
                      </a:cubicBezTo>
                      <a:cubicBezTo>
                        <a:pt x="1312" y="681907"/>
                        <a:pt x="16604" y="657868"/>
                        <a:pt x="17530" y="645666"/>
                      </a:cubicBezTo>
                      <a:cubicBezTo>
                        <a:pt x="21392" y="643212"/>
                        <a:pt x="25330" y="640827"/>
                        <a:pt x="29191" y="638373"/>
                      </a:cubicBezTo>
                      <a:cubicBezTo>
                        <a:pt x="29655" y="628836"/>
                        <a:pt x="30195" y="619368"/>
                        <a:pt x="30659" y="609831"/>
                      </a:cubicBezTo>
                      <a:lnTo>
                        <a:pt x="55525" y="593702"/>
                      </a:lnTo>
                      <a:lnTo>
                        <a:pt x="32126" y="570279"/>
                      </a:lnTo>
                      <a:cubicBezTo>
                        <a:pt x="32589" y="553659"/>
                        <a:pt x="33130" y="537109"/>
                        <a:pt x="33516" y="520488"/>
                      </a:cubicBezTo>
                      <a:lnTo>
                        <a:pt x="11661" y="510951"/>
                      </a:lnTo>
                      <a:cubicBezTo>
                        <a:pt x="7800" y="501694"/>
                        <a:pt x="3861" y="492437"/>
                        <a:pt x="0" y="483110"/>
                      </a:cubicBezTo>
                      <a:lnTo>
                        <a:pt x="30659" y="393136"/>
                      </a:lnTo>
                      <a:lnTo>
                        <a:pt x="73828" y="360878"/>
                      </a:lnTo>
                      <a:lnTo>
                        <a:pt x="61317" y="334510"/>
                      </a:lnTo>
                      <a:cubicBezTo>
                        <a:pt x="60854" y="318661"/>
                        <a:pt x="60313" y="302812"/>
                        <a:pt x="59850" y="286963"/>
                      </a:cubicBezTo>
                      <a:cubicBezTo>
                        <a:pt x="60854" y="285981"/>
                        <a:pt x="61781" y="284999"/>
                        <a:pt x="62785" y="284018"/>
                      </a:cubicBezTo>
                      <a:lnTo>
                        <a:pt x="98617" y="319923"/>
                      </a:lnTo>
                      <a:lnTo>
                        <a:pt x="161402" y="334510"/>
                      </a:lnTo>
                      <a:lnTo>
                        <a:pt x="217699" y="291381"/>
                      </a:lnTo>
                      <a:cubicBezTo>
                        <a:pt x="216232" y="281142"/>
                        <a:pt x="214765" y="270834"/>
                        <a:pt x="213297" y="260595"/>
                      </a:cubicBezTo>
                      <a:lnTo>
                        <a:pt x="262953" y="167676"/>
                      </a:lnTo>
                      <a:lnTo>
                        <a:pt x="290677" y="169078"/>
                      </a:lnTo>
                      <a:lnTo>
                        <a:pt x="280484" y="111994"/>
                      </a:lnTo>
                      <a:lnTo>
                        <a:pt x="265888" y="109049"/>
                      </a:lnTo>
                      <a:lnTo>
                        <a:pt x="265888" y="85626"/>
                      </a:lnTo>
                      <a:lnTo>
                        <a:pt x="363115" y="49791"/>
                      </a:lnTo>
                      <a:lnTo>
                        <a:pt x="396631" y="60029"/>
                      </a:lnTo>
                      <a:lnTo>
                        <a:pt x="420725" y="35134"/>
                      </a:lnTo>
                      <a:lnTo>
                        <a:pt x="429529" y="0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9" name="Freeform 58"/>
                <p:cNvSpPr>
                  <a:spLocks/>
                </p:cNvSpPr>
                <p:nvPr/>
              </p:nvSpPr>
              <p:spPr bwMode="auto">
                <a:xfrm>
                  <a:off x="3736015" y="4498443"/>
                  <a:ext cx="581263" cy="770465"/>
                </a:xfrm>
                <a:custGeom>
                  <a:avLst/>
                  <a:gdLst>
                    <a:gd name="connsiteX0" fmla="*/ 334118 w 581263"/>
                    <a:gd name="connsiteY0" fmla="*/ 0 h 770465"/>
                    <a:gd name="connsiteX1" fmla="*/ 351624 w 581263"/>
                    <a:gd name="connsiteY1" fmla="*/ 7341 h 770465"/>
                    <a:gd name="connsiteX2" fmla="*/ 354572 w 581263"/>
                    <a:gd name="connsiteY2" fmla="*/ 44530 h 770465"/>
                    <a:gd name="connsiteX3" fmla="*/ 373642 w 581263"/>
                    <a:gd name="connsiteY3" fmla="*/ 50486 h 770465"/>
                    <a:gd name="connsiteX4" fmla="*/ 370634 w 581263"/>
                    <a:gd name="connsiteY4" fmla="*/ 91415 h 770465"/>
                    <a:gd name="connsiteX5" fmla="*/ 410158 w 581263"/>
                    <a:gd name="connsiteY5" fmla="*/ 113368 h 770465"/>
                    <a:gd name="connsiteX6" fmla="*/ 424716 w 581263"/>
                    <a:gd name="connsiteY6" fmla="*/ 113368 h 770465"/>
                    <a:gd name="connsiteX7" fmla="*/ 435003 w 581263"/>
                    <a:gd name="connsiteY7" fmla="*/ 141900 h 770465"/>
                    <a:gd name="connsiteX8" fmla="*/ 456239 w 581263"/>
                    <a:gd name="connsiteY8" fmla="*/ 152150 h 770465"/>
                    <a:gd name="connsiteX9" fmla="*/ 497147 w 581263"/>
                    <a:gd name="connsiteY9" fmla="*/ 150626 h 770465"/>
                    <a:gd name="connsiteX10" fmla="*/ 527827 w 581263"/>
                    <a:gd name="connsiteY10" fmla="*/ 182829 h 770465"/>
                    <a:gd name="connsiteX11" fmla="*/ 532219 w 581263"/>
                    <a:gd name="connsiteY11" fmla="*/ 223827 h 770465"/>
                    <a:gd name="connsiteX12" fmla="*/ 519104 w 581263"/>
                    <a:gd name="connsiteY12" fmla="*/ 245018 h 770465"/>
                    <a:gd name="connsiteX13" fmla="*/ 507374 w 581263"/>
                    <a:gd name="connsiteY13" fmla="*/ 231860 h 770465"/>
                    <a:gd name="connsiteX14" fmla="*/ 485476 w 581263"/>
                    <a:gd name="connsiteY14" fmla="*/ 269811 h 770465"/>
                    <a:gd name="connsiteX15" fmla="*/ 526384 w 581263"/>
                    <a:gd name="connsiteY15" fmla="*/ 334216 h 770465"/>
                    <a:gd name="connsiteX16" fmla="*/ 543950 w 581263"/>
                    <a:gd name="connsiteY16" fmla="*/ 346682 h 770465"/>
                    <a:gd name="connsiteX17" fmla="*/ 523496 w 581263"/>
                    <a:gd name="connsiteY17" fmla="*/ 346682 h 770465"/>
                    <a:gd name="connsiteX18" fmla="*/ 532219 w 581263"/>
                    <a:gd name="connsiteY18" fmla="*/ 392043 h 770465"/>
                    <a:gd name="connsiteX19" fmla="*/ 552011 w 581263"/>
                    <a:gd name="connsiteY19" fmla="*/ 402154 h 770465"/>
                    <a:gd name="connsiteX20" fmla="*/ 536671 w 581263"/>
                    <a:gd name="connsiteY20" fmla="*/ 413927 h 770465"/>
                    <a:gd name="connsiteX21" fmla="*/ 541002 w 581263"/>
                    <a:gd name="connsiteY21" fmla="*/ 449800 h 770465"/>
                    <a:gd name="connsiteX22" fmla="*/ 568073 w 581263"/>
                    <a:gd name="connsiteY22" fmla="*/ 474662 h 770465"/>
                    <a:gd name="connsiteX23" fmla="*/ 568073 w 581263"/>
                    <a:gd name="connsiteY23" fmla="*/ 493637 h 770465"/>
                    <a:gd name="connsiteX24" fmla="*/ 581263 w 581263"/>
                    <a:gd name="connsiteY24" fmla="*/ 515718 h 770465"/>
                    <a:gd name="connsiteX25" fmla="*/ 581263 w 581263"/>
                    <a:gd name="connsiteY25" fmla="*/ 519231 h 770465"/>
                    <a:gd name="connsiteX26" fmla="*/ 570994 w 581263"/>
                    <a:gd name="connsiteY26" fmla="*/ 513367 h 770465"/>
                    <a:gd name="connsiteX27" fmla="*/ 570994 w 581263"/>
                    <a:gd name="connsiteY27" fmla="*/ 578608 h 770465"/>
                    <a:gd name="connsiteX28" fmla="*/ 574747 w 581263"/>
                    <a:gd name="connsiteY28" fmla="*/ 580289 h 770465"/>
                    <a:gd name="connsiteX29" fmla="*/ 567727 w 581263"/>
                    <a:gd name="connsiteY29" fmla="*/ 590536 h 770465"/>
                    <a:gd name="connsiteX30" fmla="*/ 566264 w 581263"/>
                    <a:gd name="connsiteY30" fmla="*/ 593150 h 770465"/>
                    <a:gd name="connsiteX31" fmla="*/ 533660 w 581263"/>
                    <a:gd name="connsiteY31" fmla="*/ 611948 h 770465"/>
                    <a:gd name="connsiteX32" fmla="*/ 521947 w 581263"/>
                    <a:gd name="connsiteY32" fmla="*/ 592955 h 770465"/>
                    <a:gd name="connsiteX33" fmla="*/ 508770 w 581263"/>
                    <a:gd name="connsiteY33" fmla="*/ 610487 h 770465"/>
                    <a:gd name="connsiteX34" fmla="*/ 478025 w 581263"/>
                    <a:gd name="connsiteY34" fmla="*/ 592955 h 770465"/>
                    <a:gd name="connsiteX35" fmla="*/ 430442 w 581263"/>
                    <a:gd name="connsiteY35" fmla="*/ 629480 h 770465"/>
                    <a:gd name="connsiteX36" fmla="*/ 420193 w 581263"/>
                    <a:gd name="connsiteY36" fmla="*/ 623636 h 770465"/>
                    <a:gd name="connsiteX37" fmla="*/ 418729 w 581263"/>
                    <a:gd name="connsiteY37" fmla="*/ 630941 h 770465"/>
                    <a:gd name="connsiteX38" fmla="*/ 427513 w 581263"/>
                    <a:gd name="connsiteY38" fmla="*/ 642629 h 770465"/>
                    <a:gd name="connsiteX39" fmla="*/ 402624 w 581263"/>
                    <a:gd name="connsiteY39" fmla="*/ 665274 h 770465"/>
                    <a:gd name="connsiteX40" fmla="*/ 303798 w 581263"/>
                    <a:gd name="connsiteY40" fmla="*/ 701799 h 770465"/>
                    <a:gd name="connsiteX41" fmla="*/ 312583 w 581263"/>
                    <a:gd name="connsiteY41" fmla="*/ 751473 h 770465"/>
                    <a:gd name="connsiteX42" fmla="*/ 292085 w 581263"/>
                    <a:gd name="connsiteY42" fmla="*/ 770465 h 770465"/>
                    <a:gd name="connsiteX43" fmla="*/ 256947 w 581263"/>
                    <a:gd name="connsiteY43" fmla="*/ 732480 h 770465"/>
                    <a:gd name="connsiteX44" fmla="*/ 220345 w 581263"/>
                    <a:gd name="connsiteY44" fmla="*/ 752934 h 770465"/>
                    <a:gd name="connsiteX45" fmla="*/ 181547 w 581263"/>
                    <a:gd name="connsiteY45" fmla="*/ 745629 h 770465"/>
                    <a:gd name="connsiteX46" fmla="*/ 181547 w 581263"/>
                    <a:gd name="connsiteY46" fmla="*/ 728097 h 770465"/>
                    <a:gd name="connsiteX47" fmla="*/ 163978 w 581263"/>
                    <a:gd name="connsiteY47" fmla="*/ 717870 h 770465"/>
                    <a:gd name="connsiteX48" fmla="*/ 152265 w 581263"/>
                    <a:gd name="connsiteY48" fmla="*/ 722253 h 770465"/>
                    <a:gd name="connsiteX49" fmla="*/ 153729 w 581263"/>
                    <a:gd name="connsiteY49" fmla="*/ 728097 h 770465"/>
                    <a:gd name="connsiteX50" fmla="*/ 175691 w 581263"/>
                    <a:gd name="connsiteY50" fmla="*/ 736863 h 770465"/>
                    <a:gd name="connsiteX51" fmla="*/ 166564 w 581263"/>
                    <a:gd name="connsiteY51" fmla="*/ 756828 h 770465"/>
                    <a:gd name="connsiteX52" fmla="*/ 151952 w 581263"/>
                    <a:gd name="connsiteY52" fmla="*/ 744932 h 770465"/>
                    <a:gd name="connsiteX53" fmla="*/ 121640 w 581263"/>
                    <a:gd name="connsiteY53" fmla="*/ 716494 h 770465"/>
                    <a:gd name="connsiteX54" fmla="*/ 103111 w 581263"/>
                    <a:gd name="connsiteY54" fmla="*/ 692532 h 770465"/>
                    <a:gd name="connsiteX55" fmla="*/ 93546 w 581263"/>
                    <a:gd name="connsiteY55" fmla="*/ 649388 h 770465"/>
                    <a:gd name="connsiteX56" fmla="*/ 102389 w 581263"/>
                    <a:gd name="connsiteY56" fmla="*/ 608390 h 770465"/>
                    <a:gd name="connsiteX57" fmla="*/ 70205 w 581263"/>
                    <a:gd name="connsiteY57" fmla="*/ 573348 h 770465"/>
                    <a:gd name="connsiteX58" fmla="*/ 54082 w 581263"/>
                    <a:gd name="connsiteY58" fmla="*/ 592392 h 770465"/>
                    <a:gd name="connsiteX59" fmla="*/ 17566 w 581263"/>
                    <a:gd name="connsiteY59" fmla="*/ 582212 h 770465"/>
                    <a:gd name="connsiteX60" fmla="*/ 0 w 581263"/>
                    <a:gd name="connsiteY60" fmla="*/ 517045 h 770465"/>
                    <a:gd name="connsiteX61" fmla="*/ 17566 w 581263"/>
                    <a:gd name="connsiteY61" fmla="*/ 505272 h 770465"/>
                    <a:gd name="connsiteX62" fmla="*/ 52638 w 581263"/>
                    <a:gd name="connsiteY62" fmla="*/ 506865 h 770465"/>
                    <a:gd name="connsiteX63" fmla="*/ 55586 w 581263"/>
                    <a:gd name="connsiteY63" fmla="*/ 476116 h 770465"/>
                    <a:gd name="connsiteX64" fmla="*/ 24906 w 581263"/>
                    <a:gd name="connsiteY64" fmla="*/ 452639 h 770465"/>
                    <a:gd name="connsiteX65" fmla="*/ 38020 w 581263"/>
                    <a:gd name="connsiteY65" fmla="*/ 416835 h 770465"/>
                    <a:gd name="connsiteX66" fmla="*/ 62865 w 581263"/>
                    <a:gd name="connsiteY66" fmla="*/ 393497 h 770465"/>
                    <a:gd name="connsiteX67" fmla="*/ 46803 w 581263"/>
                    <a:gd name="connsiteY67" fmla="*/ 368497 h 770465"/>
                    <a:gd name="connsiteX68" fmla="*/ 54082 w 581263"/>
                    <a:gd name="connsiteY68" fmla="*/ 346682 h 770465"/>
                    <a:gd name="connsiteX69" fmla="*/ 70205 w 581263"/>
                    <a:gd name="connsiteY69" fmla="*/ 349521 h 770465"/>
                    <a:gd name="connsiteX70" fmla="*/ 87711 w 581263"/>
                    <a:gd name="connsiteY70" fmla="*/ 297651 h 770465"/>
                    <a:gd name="connsiteX71" fmla="*/ 81875 w 581263"/>
                    <a:gd name="connsiteY71" fmla="*/ 256583 h 770465"/>
                    <a:gd name="connsiteX72" fmla="*/ 54082 w 581263"/>
                    <a:gd name="connsiteY72" fmla="*/ 241971 h 770465"/>
                    <a:gd name="connsiteX73" fmla="*/ 54082 w 581263"/>
                    <a:gd name="connsiteY73" fmla="*/ 220849 h 770465"/>
                    <a:gd name="connsiteX74" fmla="*/ 33629 w 581263"/>
                    <a:gd name="connsiteY74" fmla="*/ 206236 h 770465"/>
                    <a:gd name="connsiteX75" fmla="*/ 40968 w 581263"/>
                    <a:gd name="connsiteY75" fmla="*/ 196056 h 770465"/>
                    <a:gd name="connsiteX76" fmla="*/ 70205 w 581263"/>
                    <a:gd name="connsiteY76" fmla="*/ 193078 h 770465"/>
                    <a:gd name="connsiteX77" fmla="*/ 77484 w 581263"/>
                    <a:gd name="connsiteY77" fmla="*/ 150626 h 770465"/>
                    <a:gd name="connsiteX78" fmla="*/ 100885 w 581263"/>
                    <a:gd name="connsiteY78" fmla="*/ 136083 h 770465"/>
                    <a:gd name="connsiteX79" fmla="*/ 102389 w 581263"/>
                    <a:gd name="connsiteY79" fmla="*/ 92869 h 770465"/>
                    <a:gd name="connsiteX80" fmla="*/ 142575 w 581263"/>
                    <a:gd name="connsiteY80" fmla="*/ 92869 h 770465"/>
                    <a:gd name="connsiteX81" fmla="*/ 190822 w 581263"/>
                    <a:gd name="connsiteY81" fmla="*/ 65029 h 770465"/>
                    <a:gd name="connsiteX82" fmla="*/ 216449 w 581263"/>
                    <a:gd name="connsiteY82" fmla="*/ 24100 h 770465"/>
                    <a:gd name="connsiteX83" fmla="*/ 258800 w 581263"/>
                    <a:gd name="connsiteY83" fmla="*/ 44530 h 770465"/>
                    <a:gd name="connsiteX84" fmla="*/ 266140 w 581263"/>
                    <a:gd name="connsiteY84" fmla="*/ 25555 h 770465"/>
                    <a:gd name="connsiteX85" fmla="*/ 295316 w 581263"/>
                    <a:gd name="connsiteY85" fmla="*/ 27078 h 7704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</a:cxnLst>
                  <a:rect l="l" t="t" r="r" b="b"/>
                  <a:pathLst>
                    <a:path w="581263" h="770465">
                      <a:moveTo>
                        <a:pt x="334118" y="0"/>
                      </a:moveTo>
                      <a:lnTo>
                        <a:pt x="351624" y="7341"/>
                      </a:lnTo>
                      <a:cubicBezTo>
                        <a:pt x="352587" y="19737"/>
                        <a:pt x="353609" y="32203"/>
                        <a:pt x="354572" y="44530"/>
                      </a:cubicBezTo>
                      <a:lnTo>
                        <a:pt x="373642" y="50486"/>
                      </a:lnTo>
                      <a:cubicBezTo>
                        <a:pt x="372680" y="64129"/>
                        <a:pt x="371657" y="77841"/>
                        <a:pt x="370634" y="91415"/>
                      </a:cubicBezTo>
                      <a:lnTo>
                        <a:pt x="410158" y="113368"/>
                      </a:lnTo>
                      <a:lnTo>
                        <a:pt x="424716" y="113368"/>
                      </a:lnTo>
                      <a:cubicBezTo>
                        <a:pt x="428145" y="122786"/>
                        <a:pt x="431635" y="132412"/>
                        <a:pt x="435003" y="141900"/>
                      </a:cubicBezTo>
                      <a:lnTo>
                        <a:pt x="456239" y="152150"/>
                      </a:lnTo>
                      <a:lnTo>
                        <a:pt x="497147" y="150626"/>
                      </a:lnTo>
                      <a:lnTo>
                        <a:pt x="527827" y="182829"/>
                      </a:lnTo>
                      <a:cubicBezTo>
                        <a:pt x="529331" y="196472"/>
                        <a:pt x="530715" y="210184"/>
                        <a:pt x="532219" y="223827"/>
                      </a:cubicBezTo>
                      <a:cubicBezTo>
                        <a:pt x="527827" y="230821"/>
                        <a:pt x="523496" y="238024"/>
                        <a:pt x="519104" y="245018"/>
                      </a:cubicBezTo>
                      <a:lnTo>
                        <a:pt x="507374" y="231860"/>
                      </a:lnTo>
                      <a:lnTo>
                        <a:pt x="485476" y="269811"/>
                      </a:lnTo>
                      <a:lnTo>
                        <a:pt x="526384" y="334216"/>
                      </a:lnTo>
                      <a:lnTo>
                        <a:pt x="543950" y="346682"/>
                      </a:lnTo>
                      <a:lnTo>
                        <a:pt x="523496" y="346682"/>
                      </a:lnTo>
                      <a:cubicBezTo>
                        <a:pt x="526384" y="361710"/>
                        <a:pt x="529331" y="376807"/>
                        <a:pt x="532219" y="392043"/>
                      </a:cubicBezTo>
                      <a:lnTo>
                        <a:pt x="552011" y="402154"/>
                      </a:lnTo>
                      <a:lnTo>
                        <a:pt x="536671" y="413927"/>
                      </a:lnTo>
                      <a:cubicBezTo>
                        <a:pt x="538114" y="425838"/>
                        <a:pt x="539558" y="437888"/>
                        <a:pt x="541002" y="449800"/>
                      </a:cubicBezTo>
                      <a:lnTo>
                        <a:pt x="568073" y="474662"/>
                      </a:lnTo>
                      <a:lnTo>
                        <a:pt x="568073" y="493637"/>
                      </a:lnTo>
                      <a:lnTo>
                        <a:pt x="581263" y="515718"/>
                      </a:lnTo>
                      <a:lnTo>
                        <a:pt x="581263" y="519231"/>
                      </a:lnTo>
                      <a:lnTo>
                        <a:pt x="570994" y="513367"/>
                      </a:lnTo>
                      <a:lnTo>
                        <a:pt x="570994" y="578608"/>
                      </a:lnTo>
                      <a:lnTo>
                        <a:pt x="574747" y="580289"/>
                      </a:lnTo>
                      <a:lnTo>
                        <a:pt x="567727" y="590536"/>
                      </a:lnTo>
                      <a:lnTo>
                        <a:pt x="566264" y="593150"/>
                      </a:lnTo>
                      <a:lnTo>
                        <a:pt x="533660" y="611948"/>
                      </a:lnTo>
                      <a:lnTo>
                        <a:pt x="521947" y="592955"/>
                      </a:lnTo>
                      <a:lnTo>
                        <a:pt x="508770" y="610487"/>
                      </a:lnTo>
                      <a:lnTo>
                        <a:pt x="478025" y="592955"/>
                      </a:lnTo>
                      <a:lnTo>
                        <a:pt x="430442" y="629480"/>
                      </a:lnTo>
                      <a:lnTo>
                        <a:pt x="420193" y="623636"/>
                      </a:lnTo>
                      <a:lnTo>
                        <a:pt x="418729" y="630941"/>
                      </a:lnTo>
                      <a:lnTo>
                        <a:pt x="427513" y="642629"/>
                      </a:lnTo>
                      <a:lnTo>
                        <a:pt x="402624" y="665274"/>
                      </a:lnTo>
                      <a:lnTo>
                        <a:pt x="303798" y="701799"/>
                      </a:lnTo>
                      <a:lnTo>
                        <a:pt x="312583" y="751473"/>
                      </a:lnTo>
                      <a:lnTo>
                        <a:pt x="292085" y="770465"/>
                      </a:lnTo>
                      <a:lnTo>
                        <a:pt x="256947" y="732480"/>
                      </a:lnTo>
                      <a:lnTo>
                        <a:pt x="220345" y="752934"/>
                      </a:lnTo>
                      <a:lnTo>
                        <a:pt x="181547" y="745629"/>
                      </a:lnTo>
                      <a:lnTo>
                        <a:pt x="181547" y="728097"/>
                      </a:lnTo>
                      <a:lnTo>
                        <a:pt x="163978" y="717870"/>
                      </a:lnTo>
                      <a:lnTo>
                        <a:pt x="152265" y="722253"/>
                      </a:lnTo>
                      <a:lnTo>
                        <a:pt x="153729" y="728097"/>
                      </a:lnTo>
                      <a:lnTo>
                        <a:pt x="175691" y="736863"/>
                      </a:lnTo>
                      <a:lnTo>
                        <a:pt x="166564" y="756828"/>
                      </a:lnTo>
                      <a:lnTo>
                        <a:pt x="151952" y="744932"/>
                      </a:lnTo>
                      <a:cubicBezTo>
                        <a:pt x="140740" y="733185"/>
                        <a:pt x="133311" y="721481"/>
                        <a:pt x="121640" y="716494"/>
                      </a:cubicBezTo>
                      <a:cubicBezTo>
                        <a:pt x="107864" y="702159"/>
                        <a:pt x="121279" y="705275"/>
                        <a:pt x="103111" y="692532"/>
                      </a:cubicBezTo>
                      <a:lnTo>
                        <a:pt x="93546" y="649388"/>
                      </a:lnTo>
                      <a:lnTo>
                        <a:pt x="102389" y="608390"/>
                      </a:lnTo>
                      <a:lnTo>
                        <a:pt x="70205" y="573348"/>
                      </a:lnTo>
                      <a:lnTo>
                        <a:pt x="54082" y="592392"/>
                      </a:lnTo>
                      <a:lnTo>
                        <a:pt x="17566" y="582212"/>
                      </a:lnTo>
                      <a:cubicBezTo>
                        <a:pt x="11731" y="560467"/>
                        <a:pt x="5835" y="538790"/>
                        <a:pt x="0" y="517045"/>
                      </a:cubicBezTo>
                      <a:lnTo>
                        <a:pt x="17566" y="505272"/>
                      </a:lnTo>
                      <a:lnTo>
                        <a:pt x="52638" y="506865"/>
                      </a:lnTo>
                      <a:cubicBezTo>
                        <a:pt x="53601" y="496477"/>
                        <a:pt x="54564" y="486296"/>
                        <a:pt x="55586" y="476116"/>
                      </a:cubicBezTo>
                      <a:lnTo>
                        <a:pt x="24906" y="452639"/>
                      </a:lnTo>
                      <a:cubicBezTo>
                        <a:pt x="29297" y="440728"/>
                        <a:pt x="33629" y="428747"/>
                        <a:pt x="38020" y="416835"/>
                      </a:cubicBezTo>
                      <a:lnTo>
                        <a:pt x="62865" y="393497"/>
                      </a:lnTo>
                      <a:lnTo>
                        <a:pt x="46803" y="368497"/>
                      </a:lnTo>
                      <a:cubicBezTo>
                        <a:pt x="49209" y="361225"/>
                        <a:pt x="51676" y="353953"/>
                        <a:pt x="54082" y="346682"/>
                      </a:cubicBezTo>
                      <a:lnTo>
                        <a:pt x="70205" y="349521"/>
                      </a:lnTo>
                      <a:lnTo>
                        <a:pt x="87711" y="297651"/>
                      </a:lnTo>
                      <a:cubicBezTo>
                        <a:pt x="85786" y="284008"/>
                        <a:pt x="83800" y="270226"/>
                        <a:pt x="81875" y="256583"/>
                      </a:cubicBezTo>
                      <a:lnTo>
                        <a:pt x="54082" y="241971"/>
                      </a:lnTo>
                      <a:lnTo>
                        <a:pt x="54082" y="220849"/>
                      </a:lnTo>
                      <a:lnTo>
                        <a:pt x="33629" y="206236"/>
                      </a:lnTo>
                      <a:cubicBezTo>
                        <a:pt x="36095" y="202912"/>
                        <a:pt x="38501" y="199380"/>
                        <a:pt x="40968" y="196056"/>
                      </a:cubicBezTo>
                      <a:lnTo>
                        <a:pt x="70205" y="193078"/>
                      </a:lnTo>
                      <a:cubicBezTo>
                        <a:pt x="72671" y="178881"/>
                        <a:pt x="75017" y="164823"/>
                        <a:pt x="77484" y="150626"/>
                      </a:cubicBezTo>
                      <a:lnTo>
                        <a:pt x="100885" y="136083"/>
                      </a:lnTo>
                      <a:cubicBezTo>
                        <a:pt x="101427" y="121609"/>
                        <a:pt x="101848" y="107273"/>
                        <a:pt x="102389" y="92869"/>
                      </a:cubicBezTo>
                      <a:lnTo>
                        <a:pt x="142575" y="92869"/>
                      </a:lnTo>
                      <a:lnTo>
                        <a:pt x="190822" y="65029"/>
                      </a:lnTo>
                      <a:lnTo>
                        <a:pt x="216449" y="24100"/>
                      </a:lnTo>
                      <a:lnTo>
                        <a:pt x="258800" y="44530"/>
                      </a:lnTo>
                      <a:cubicBezTo>
                        <a:pt x="261267" y="38228"/>
                        <a:pt x="263673" y="31926"/>
                        <a:pt x="266140" y="25555"/>
                      </a:cubicBezTo>
                      <a:lnTo>
                        <a:pt x="295316" y="27078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0" name="Freeform 59"/>
                <p:cNvSpPr>
                  <a:spLocks/>
                </p:cNvSpPr>
                <p:nvPr/>
              </p:nvSpPr>
              <p:spPr bwMode="auto">
                <a:xfrm>
                  <a:off x="3447767" y="4578967"/>
                  <a:ext cx="398558" cy="693063"/>
                </a:xfrm>
                <a:custGeom>
                  <a:avLst/>
                  <a:gdLst>
                    <a:gd name="connsiteX0" fmla="*/ 7737 w 398558"/>
                    <a:gd name="connsiteY0" fmla="*/ 624890 h 693063"/>
                    <a:gd name="connsiteX1" fmla="*/ 8544 w 398558"/>
                    <a:gd name="connsiteY1" fmla="*/ 625811 h 693063"/>
                    <a:gd name="connsiteX2" fmla="*/ 8013 w 398558"/>
                    <a:gd name="connsiteY2" fmla="*/ 627004 h 693063"/>
                    <a:gd name="connsiteX3" fmla="*/ 335200 w 398558"/>
                    <a:gd name="connsiteY3" fmla="*/ 0 h 693063"/>
                    <a:gd name="connsiteX4" fmla="*/ 358571 w 398558"/>
                    <a:gd name="connsiteY4" fmla="*/ 11709 h 693063"/>
                    <a:gd name="connsiteX5" fmla="*/ 398438 w 398558"/>
                    <a:gd name="connsiteY5" fmla="*/ 9328 h 693063"/>
                    <a:gd name="connsiteX6" fmla="*/ 398558 w 398558"/>
                    <a:gd name="connsiteY6" fmla="*/ 12355 h 693063"/>
                    <a:gd name="connsiteX7" fmla="*/ 390602 w 398558"/>
                    <a:gd name="connsiteY7" fmla="*/ 12355 h 693063"/>
                    <a:gd name="connsiteX8" fmla="*/ 389140 w 398558"/>
                    <a:gd name="connsiteY8" fmla="*/ 55503 h 693063"/>
                    <a:gd name="connsiteX9" fmla="*/ 365745 w 398558"/>
                    <a:gd name="connsiteY9" fmla="*/ 70130 h 693063"/>
                    <a:gd name="connsiteX10" fmla="*/ 358434 w 398558"/>
                    <a:gd name="connsiteY10" fmla="*/ 112547 h 693063"/>
                    <a:gd name="connsiteX11" fmla="*/ 329190 w 398558"/>
                    <a:gd name="connsiteY11" fmla="*/ 115472 h 693063"/>
                    <a:gd name="connsiteX12" fmla="*/ 321879 w 398558"/>
                    <a:gd name="connsiteY12" fmla="*/ 125711 h 693063"/>
                    <a:gd name="connsiteX13" fmla="*/ 342350 w 398558"/>
                    <a:gd name="connsiteY13" fmla="*/ 140338 h 693063"/>
                    <a:gd name="connsiteX14" fmla="*/ 342350 w 398558"/>
                    <a:gd name="connsiteY14" fmla="*/ 161546 h 693063"/>
                    <a:gd name="connsiteX15" fmla="*/ 370131 w 398558"/>
                    <a:gd name="connsiteY15" fmla="*/ 176173 h 693063"/>
                    <a:gd name="connsiteX16" fmla="*/ 375980 w 398558"/>
                    <a:gd name="connsiteY16" fmla="*/ 217127 h 693063"/>
                    <a:gd name="connsiteX17" fmla="*/ 358434 w 398558"/>
                    <a:gd name="connsiteY17" fmla="*/ 269051 h 693063"/>
                    <a:gd name="connsiteX18" fmla="*/ 342350 w 398558"/>
                    <a:gd name="connsiteY18" fmla="*/ 266126 h 693063"/>
                    <a:gd name="connsiteX19" fmla="*/ 335039 w 398558"/>
                    <a:gd name="connsiteY19" fmla="*/ 288066 h 693063"/>
                    <a:gd name="connsiteX20" fmla="*/ 351123 w 398558"/>
                    <a:gd name="connsiteY20" fmla="*/ 312931 h 693063"/>
                    <a:gd name="connsiteX21" fmla="*/ 326265 w 398558"/>
                    <a:gd name="connsiteY21" fmla="*/ 336334 h 693063"/>
                    <a:gd name="connsiteX22" fmla="*/ 313106 w 398558"/>
                    <a:gd name="connsiteY22" fmla="*/ 372169 h 693063"/>
                    <a:gd name="connsiteX23" fmla="*/ 343812 w 398558"/>
                    <a:gd name="connsiteY23" fmla="*/ 395571 h 693063"/>
                    <a:gd name="connsiteX24" fmla="*/ 340887 w 398558"/>
                    <a:gd name="connsiteY24" fmla="*/ 426287 h 693063"/>
                    <a:gd name="connsiteX25" fmla="*/ 305795 w 398558"/>
                    <a:gd name="connsiteY25" fmla="*/ 424824 h 693063"/>
                    <a:gd name="connsiteX26" fmla="*/ 288248 w 398558"/>
                    <a:gd name="connsiteY26" fmla="*/ 436526 h 693063"/>
                    <a:gd name="connsiteX27" fmla="*/ 305795 w 398558"/>
                    <a:gd name="connsiteY27" fmla="*/ 501614 h 693063"/>
                    <a:gd name="connsiteX28" fmla="*/ 342350 w 398558"/>
                    <a:gd name="connsiteY28" fmla="*/ 511853 h 693063"/>
                    <a:gd name="connsiteX29" fmla="*/ 358434 w 398558"/>
                    <a:gd name="connsiteY29" fmla="*/ 492838 h 693063"/>
                    <a:gd name="connsiteX30" fmla="*/ 390602 w 398558"/>
                    <a:gd name="connsiteY30" fmla="*/ 527942 h 693063"/>
                    <a:gd name="connsiteX31" fmla="*/ 381829 w 398558"/>
                    <a:gd name="connsiteY31" fmla="*/ 568896 h 693063"/>
                    <a:gd name="connsiteX32" fmla="*/ 388645 w 398558"/>
                    <a:gd name="connsiteY32" fmla="*/ 582785 h 693063"/>
                    <a:gd name="connsiteX33" fmla="*/ 385995 w 398558"/>
                    <a:gd name="connsiteY33" fmla="*/ 586917 h 693063"/>
                    <a:gd name="connsiteX34" fmla="*/ 380486 w 398558"/>
                    <a:gd name="connsiteY34" fmla="*/ 600305 h 693063"/>
                    <a:gd name="connsiteX35" fmla="*/ 386174 w 398558"/>
                    <a:gd name="connsiteY35" fmla="*/ 607449 h 693063"/>
                    <a:gd name="connsiteX36" fmla="*/ 378075 w 398558"/>
                    <a:gd name="connsiteY36" fmla="*/ 618970 h 693063"/>
                    <a:gd name="connsiteX37" fmla="*/ 374880 w 398558"/>
                    <a:gd name="connsiteY37" fmla="*/ 614115 h 693063"/>
                    <a:gd name="connsiteX38" fmla="*/ 355869 w 398558"/>
                    <a:gd name="connsiteY38" fmla="*/ 608267 h 693063"/>
                    <a:gd name="connsiteX39" fmla="*/ 348556 w 398558"/>
                    <a:gd name="connsiteY39" fmla="*/ 653589 h 693063"/>
                    <a:gd name="connsiteX40" fmla="*/ 303221 w 398558"/>
                    <a:gd name="connsiteY40" fmla="*/ 637507 h 693063"/>
                    <a:gd name="connsiteX41" fmla="*/ 281285 w 398558"/>
                    <a:gd name="connsiteY41" fmla="*/ 644817 h 693063"/>
                    <a:gd name="connsiteX42" fmla="*/ 290060 w 398558"/>
                    <a:gd name="connsiteY42" fmla="*/ 659437 h 693063"/>
                    <a:gd name="connsiteX43" fmla="*/ 236681 w 398558"/>
                    <a:gd name="connsiteY43" fmla="*/ 672595 h 693063"/>
                    <a:gd name="connsiteX44" fmla="*/ 203046 w 398558"/>
                    <a:gd name="connsiteY44" fmla="*/ 662361 h 693063"/>
                    <a:gd name="connsiteX45" fmla="*/ 182572 w 398558"/>
                    <a:gd name="connsiteY45" fmla="*/ 693063 h 693063"/>
                    <a:gd name="connsiteX46" fmla="*/ 161367 w 398558"/>
                    <a:gd name="connsiteY46" fmla="*/ 672595 h 693063"/>
                    <a:gd name="connsiteX47" fmla="*/ 127731 w 398558"/>
                    <a:gd name="connsiteY47" fmla="*/ 672595 h 693063"/>
                    <a:gd name="connsiteX48" fmla="*/ 105795 w 398558"/>
                    <a:gd name="connsiteY48" fmla="*/ 618501 h 693063"/>
                    <a:gd name="connsiteX49" fmla="*/ 92633 w 398558"/>
                    <a:gd name="connsiteY49" fmla="*/ 609729 h 693063"/>
                    <a:gd name="connsiteX50" fmla="*/ 49491 w 398558"/>
                    <a:gd name="connsiteY50" fmla="*/ 633121 h 693063"/>
                    <a:gd name="connsiteX51" fmla="*/ 53879 w 398558"/>
                    <a:gd name="connsiteY51" fmla="*/ 598033 h 693063"/>
                    <a:gd name="connsiteX52" fmla="*/ 40717 w 398558"/>
                    <a:gd name="connsiteY52" fmla="*/ 608267 h 693063"/>
                    <a:gd name="connsiteX53" fmla="*/ 12931 w 398558"/>
                    <a:gd name="connsiteY53" fmla="*/ 606805 h 693063"/>
                    <a:gd name="connsiteX54" fmla="*/ 2143 w 398558"/>
                    <a:gd name="connsiteY54" fmla="*/ 582089 h 693063"/>
                    <a:gd name="connsiteX55" fmla="*/ 0 w 398558"/>
                    <a:gd name="connsiteY55" fmla="*/ 565698 h 693063"/>
                    <a:gd name="connsiteX56" fmla="*/ 14462 w 398558"/>
                    <a:gd name="connsiteY56" fmla="*/ 527776 h 693063"/>
                    <a:gd name="connsiteX57" fmla="*/ 26147 w 398558"/>
                    <a:gd name="connsiteY57" fmla="*/ 485356 h 693063"/>
                    <a:gd name="connsiteX58" fmla="*/ 39289 w 398558"/>
                    <a:gd name="connsiteY58" fmla="*/ 489705 h 693063"/>
                    <a:gd name="connsiteX59" fmla="*/ 49518 w 398558"/>
                    <a:gd name="connsiteY59" fmla="*/ 431896 h 693063"/>
                    <a:gd name="connsiteX60" fmla="*/ 34921 w 398558"/>
                    <a:gd name="connsiteY60" fmla="*/ 399713 h 693063"/>
                    <a:gd name="connsiteX61" fmla="*/ 39289 w 398558"/>
                    <a:gd name="connsiteY61" fmla="*/ 389476 h 693063"/>
                    <a:gd name="connsiteX62" fmla="*/ 66319 w 398558"/>
                    <a:gd name="connsiteY62" fmla="*/ 396769 h 693063"/>
                    <a:gd name="connsiteX63" fmla="*/ 57545 w 398558"/>
                    <a:gd name="connsiteY63" fmla="*/ 382116 h 693063"/>
                    <a:gd name="connsiteX64" fmla="*/ 40745 w 398558"/>
                    <a:gd name="connsiteY64" fmla="*/ 368935 h 693063"/>
                    <a:gd name="connsiteX65" fmla="*/ 39289 w 398558"/>
                    <a:gd name="connsiteY65" fmla="*/ 357962 h 693063"/>
                    <a:gd name="connsiteX66" fmla="*/ 70724 w 398558"/>
                    <a:gd name="connsiteY66" fmla="*/ 365322 h 693063"/>
                    <a:gd name="connsiteX67" fmla="*/ 67775 w 398558"/>
                    <a:gd name="connsiteY67" fmla="*/ 356490 h 693063"/>
                    <a:gd name="connsiteX68" fmla="*/ 54633 w 398558"/>
                    <a:gd name="connsiteY68" fmla="*/ 347725 h 693063"/>
                    <a:gd name="connsiteX69" fmla="*/ 46606 w 398558"/>
                    <a:gd name="connsiteY69" fmla="*/ 324307 h 693063"/>
                    <a:gd name="connsiteX70" fmla="*/ 57545 w 398558"/>
                    <a:gd name="connsiteY70" fmla="*/ 316947 h 693063"/>
                    <a:gd name="connsiteX71" fmla="*/ 75092 w 398558"/>
                    <a:gd name="connsiteY71" fmla="*/ 334544 h 693063"/>
                    <a:gd name="connsiteX72" fmla="*/ 88234 w 398558"/>
                    <a:gd name="connsiteY72" fmla="*/ 333072 h 693063"/>
                    <a:gd name="connsiteX73" fmla="*/ 60495 w 398558"/>
                    <a:gd name="connsiteY73" fmla="*/ 283292 h 693063"/>
                    <a:gd name="connsiteX74" fmla="*/ 61951 w 398558"/>
                    <a:gd name="connsiteY74" fmla="*/ 245957 h 693063"/>
                    <a:gd name="connsiteX75" fmla="*/ 46606 w 398558"/>
                    <a:gd name="connsiteY75" fmla="*/ 218123 h 693063"/>
                    <a:gd name="connsiteX76" fmla="*/ 46606 w 398558"/>
                    <a:gd name="connsiteY76" fmla="*/ 206414 h 693063"/>
                    <a:gd name="connsiteX77" fmla="*/ 67775 w 398558"/>
                    <a:gd name="connsiteY77" fmla="*/ 204942 h 693063"/>
                    <a:gd name="connsiteX78" fmla="*/ 63407 w 398558"/>
                    <a:gd name="connsiteY78" fmla="*/ 197649 h 693063"/>
                    <a:gd name="connsiteX79" fmla="*/ 48062 w 398558"/>
                    <a:gd name="connsiteY79" fmla="*/ 188884 h 693063"/>
                    <a:gd name="connsiteX80" fmla="*/ 46606 w 398558"/>
                    <a:gd name="connsiteY80" fmla="*/ 155162 h 693063"/>
                    <a:gd name="connsiteX81" fmla="*/ 26147 w 398558"/>
                    <a:gd name="connsiteY81" fmla="*/ 145660 h 693063"/>
                    <a:gd name="connsiteX82" fmla="*/ 24691 w 398558"/>
                    <a:gd name="connsiteY82" fmla="*/ 139839 h 693063"/>
                    <a:gd name="connsiteX83" fmla="*/ 57545 w 398558"/>
                    <a:gd name="connsiteY83" fmla="*/ 116421 h 693063"/>
                    <a:gd name="connsiteX84" fmla="*/ 98464 w 398558"/>
                    <a:gd name="connsiteY84" fmla="*/ 110533 h 693063"/>
                    <a:gd name="connsiteX85" fmla="*/ 121835 w 398558"/>
                    <a:gd name="connsiteY85" fmla="*/ 132479 h 693063"/>
                    <a:gd name="connsiteX86" fmla="*/ 175185 w 398558"/>
                    <a:gd name="connsiteY86" fmla="*/ 144188 h 693063"/>
                    <a:gd name="connsiteX87" fmla="*/ 236563 w 398558"/>
                    <a:gd name="connsiteY87" fmla="*/ 91531 h 693063"/>
                    <a:gd name="connsiteX88" fmla="*/ 258478 w 398558"/>
                    <a:gd name="connsiteY88" fmla="*/ 87115 h 693063"/>
                    <a:gd name="connsiteX89" fmla="*/ 294281 w 398558"/>
                    <a:gd name="connsiteY89" fmla="*/ 38071 h 693063"/>
                    <a:gd name="connsiteX90" fmla="*/ 316197 w 398558"/>
                    <a:gd name="connsiteY90" fmla="*/ 38071 h 693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</a:cxnLst>
                  <a:rect l="l" t="t" r="r" b="b"/>
                  <a:pathLst>
                    <a:path w="398558" h="693063">
                      <a:moveTo>
                        <a:pt x="7737" y="624890"/>
                      </a:moveTo>
                      <a:lnTo>
                        <a:pt x="8544" y="625811"/>
                      </a:lnTo>
                      <a:lnTo>
                        <a:pt x="8013" y="627004"/>
                      </a:lnTo>
                      <a:close/>
                      <a:moveTo>
                        <a:pt x="335200" y="0"/>
                      </a:moveTo>
                      <a:lnTo>
                        <a:pt x="358571" y="11709"/>
                      </a:lnTo>
                      <a:lnTo>
                        <a:pt x="398438" y="9328"/>
                      </a:lnTo>
                      <a:lnTo>
                        <a:pt x="398558" y="12355"/>
                      </a:lnTo>
                      <a:lnTo>
                        <a:pt x="390602" y="12355"/>
                      </a:lnTo>
                      <a:cubicBezTo>
                        <a:pt x="390115" y="26738"/>
                        <a:pt x="389627" y="41120"/>
                        <a:pt x="389140" y="55503"/>
                      </a:cubicBezTo>
                      <a:lnTo>
                        <a:pt x="365745" y="70130"/>
                      </a:lnTo>
                      <a:lnTo>
                        <a:pt x="358434" y="112547"/>
                      </a:lnTo>
                      <a:lnTo>
                        <a:pt x="329190" y="115472"/>
                      </a:lnTo>
                      <a:lnTo>
                        <a:pt x="321879" y="125711"/>
                      </a:lnTo>
                      <a:lnTo>
                        <a:pt x="342350" y="140338"/>
                      </a:lnTo>
                      <a:lnTo>
                        <a:pt x="342350" y="161546"/>
                      </a:lnTo>
                      <a:lnTo>
                        <a:pt x="370131" y="176173"/>
                      </a:lnTo>
                      <a:lnTo>
                        <a:pt x="375980" y="217127"/>
                      </a:lnTo>
                      <a:lnTo>
                        <a:pt x="358434" y="269051"/>
                      </a:lnTo>
                      <a:lnTo>
                        <a:pt x="342350" y="266126"/>
                      </a:lnTo>
                      <a:lnTo>
                        <a:pt x="335039" y="288066"/>
                      </a:lnTo>
                      <a:lnTo>
                        <a:pt x="351123" y="312931"/>
                      </a:lnTo>
                      <a:lnTo>
                        <a:pt x="326265" y="336334"/>
                      </a:lnTo>
                      <a:lnTo>
                        <a:pt x="313106" y="372169"/>
                      </a:lnTo>
                      <a:lnTo>
                        <a:pt x="343812" y="395571"/>
                      </a:lnTo>
                      <a:lnTo>
                        <a:pt x="340887" y="426287"/>
                      </a:lnTo>
                      <a:lnTo>
                        <a:pt x="305795" y="424824"/>
                      </a:lnTo>
                      <a:lnTo>
                        <a:pt x="288248" y="436526"/>
                      </a:lnTo>
                      <a:lnTo>
                        <a:pt x="305795" y="501614"/>
                      </a:lnTo>
                      <a:lnTo>
                        <a:pt x="342350" y="511853"/>
                      </a:lnTo>
                      <a:lnTo>
                        <a:pt x="358434" y="492838"/>
                      </a:lnTo>
                      <a:lnTo>
                        <a:pt x="390602" y="527942"/>
                      </a:lnTo>
                      <a:lnTo>
                        <a:pt x="381829" y="568896"/>
                      </a:lnTo>
                      <a:lnTo>
                        <a:pt x="388645" y="582785"/>
                      </a:lnTo>
                      <a:lnTo>
                        <a:pt x="385995" y="586917"/>
                      </a:lnTo>
                      <a:cubicBezTo>
                        <a:pt x="382671" y="592548"/>
                        <a:pt x="380463" y="597240"/>
                        <a:pt x="380486" y="600305"/>
                      </a:cubicBezTo>
                      <a:lnTo>
                        <a:pt x="386174" y="607449"/>
                      </a:lnTo>
                      <a:lnTo>
                        <a:pt x="378075" y="618970"/>
                      </a:lnTo>
                      <a:lnTo>
                        <a:pt x="374880" y="614115"/>
                      </a:lnTo>
                      <a:lnTo>
                        <a:pt x="355869" y="608267"/>
                      </a:lnTo>
                      <a:lnTo>
                        <a:pt x="348556" y="653589"/>
                      </a:lnTo>
                      <a:lnTo>
                        <a:pt x="303221" y="637507"/>
                      </a:lnTo>
                      <a:lnTo>
                        <a:pt x="281285" y="644817"/>
                      </a:lnTo>
                      <a:lnTo>
                        <a:pt x="290060" y="659437"/>
                      </a:lnTo>
                      <a:lnTo>
                        <a:pt x="236681" y="672595"/>
                      </a:lnTo>
                      <a:lnTo>
                        <a:pt x="203046" y="662361"/>
                      </a:lnTo>
                      <a:lnTo>
                        <a:pt x="182572" y="693063"/>
                      </a:lnTo>
                      <a:lnTo>
                        <a:pt x="161367" y="672595"/>
                      </a:lnTo>
                      <a:lnTo>
                        <a:pt x="127731" y="672595"/>
                      </a:lnTo>
                      <a:lnTo>
                        <a:pt x="105795" y="618501"/>
                      </a:lnTo>
                      <a:lnTo>
                        <a:pt x="92633" y="609729"/>
                      </a:lnTo>
                      <a:lnTo>
                        <a:pt x="49491" y="633121"/>
                      </a:lnTo>
                      <a:lnTo>
                        <a:pt x="53879" y="598033"/>
                      </a:lnTo>
                      <a:lnTo>
                        <a:pt x="40717" y="608267"/>
                      </a:lnTo>
                      <a:lnTo>
                        <a:pt x="12931" y="606805"/>
                      </a:lnTo>
                      <a:lnTo>
                        <a:pt x="2143" y="582089"/>
                      </a:lnTo>
                      <a:lnTo>
                        <a:pt x="0" y="565698"/>
                      </a:lnTo>
                      <a:lnTo>
                        <a:pt x="14462" y="527776"/>
                      </a:lnTo>
                      <a:lnTo>
                        <a:pt x="26147" y="485356"/>
                      </a:lnTo>
                      <a:lnTo>
                        <a:pt x="39289" y="489705"/>
                      </a:lnTo>
                      <a:cubicBezTo>
                        <a:pt x="42686" y="470435"/>
                        <a:pt x="46121" y="451166"/>
                        <a:pt x="49518" y="431896"/>
                      </a:cubicBezTo>
                      <a:lnTo>
                        <a:pt x="34921" y="399713"/>
                      </a:lnTo>
                      <a:lnTo>
                        <a:pt x="39289" y="389476"/>
                      </a:lnTo>
                      <a:lnTo>
                        <a:pt x="66319" y="396769"/>
                      </a:lnTo>
                      <a:lnTo>
                        <a:pt x="57545" y="382116"/>
                      </a:lnTo>
                      <a:lnTo>
                        <a:pt x="40745" y="368935"/>
                      </a:lnTo>
                      <a:cubicBezTo>
                        <a:pt x="40260" y="365255"/>
                        <a:pt x="39774" y="361642"/>
                        <a:pt x="39289" y="357962"/>
                      </a:cubicBezTo>
                      <a:lnTo>
                        <a:pt x="70724" y="365322"/>
                      </a:lnTo>
                      <a:cubicBezTo>
                        <a:pt x="69754" y="362378"/>
                        <a:pt x="68746" y="359434"/>
                        <a:pt x="67775" y="356490"/>
                      </a:cubicBezTo>
                      <a:lnTo>
                        <a:pt x="54633" y="347725"/>
                      </a:lnTo>
                      <a:lnTo>
                        <a:pt x="46606" y="324307"/>
                      </a:lnTo>
                      <a:lnTo>
                        <a:pt x="57545" y="316947"/>
                      </a:lnTo>
                      <a:lnTo>
                        <a:pt x="75092" y="334544"/>
                      </a:lnTo>
                      <a:lnTo>
                        <a:pt x="88234" y="333072"/>
                      </a:lnTo>
                      <a:lnTo>
                        <a:pt x="60495" y="283292"/>
                      </a:lnTo>
                      <a:cubicBezTo>
                        <a:pt x="60980" y="270847"/>
                        <a:pt x="61466" y="258402"/>
                        <a:pt x="61951" y="245957"/>
                      </a:cubicBezTo>
                      <a:lnTo>
                        <a:pt x="46606" y="218123"/>
                      </a:lnTo>
                      <a:lnTo>
                        <a:pt x="46606" y="206414"/>
                      </a:lnTo>
                      <a:lnTo>
                        <a:pt x="67775" y="204942"/>
                      </a:lnTo>
                      <a:lnTo>
                        <a:pt x="63407" y="197649"/>
                      </a:lnTo>
                      <a:lnTo>
                        <a:pt x="48062" y="188884"/>
                      </a:lnTo>
                      <a:cubicBezTo>
                        <a:pt x="47577" y="177643"/>
                        <a:pt x="47091" y="166403"/>
                        <a:pt x="46606" y="155162"/>
                      </a:cubicBezTo>
                      <a:lnTo>
                        <a:pt x="26147" y="145660"/>
                      </a:lnTo>
                      <a:lnTo>
                        <a:pt x="24691" y="139839"/>
                      </a:lnTo>
                      <a:lnTo>
                        <a:pt x="57545" y="116421"/>
                      </a:lnTo>
                      <a:lnTo>
                        <a:pt x="98464" y="110533"/>
                      </a:lnTo>
                      <a:lnTo>
                        <a:pt x="121835" y="132479"/>
                      </a:lnTo>
                      <a:lnTo>
                        <a:pt x="175185" y="144188"/>
                      </a:lnTo>
                      <a:lnTo>
                        <a:pt x="236563" y="91531"/>
                      </a:lnTo>
                      <a:lnTo>
                        <a:pt x="258478" y="87115"/>
                      </a:lnTo>
                      <a:lnTo>
                        <a:pt x="294281" y="38071"/>
                      </a:lnTo>
                      <a:lnTo>
                        <a:pt x="316197" y="38071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1" name="Freeform 60"/>
                <p:cNvSpPr>
                  <a:spLocks/>
                </p:cNvSpPr>
                <p:nvPr/>
              </p:nvSpPr>
              <p:spPr bwMode="auto">
                <a:xfrm>
                  <a:off x="3870712" y="5078529"/>
                  <a:ext cx="521383" cy="376695"/>
                </a:xfrm>
                <a:custGeom>
                  <a:avLst/>
                  <a:gdLst>
                    <a:gd name="connsiteX0" fmla="*/ 439595 w 521383"/>
                    <a:gd name="connsiteY0" fmla="*/ 0 h 376695"/>
                    <a:gd name="connsiteX1" fmla="*/ 478841 w 521383"/>
                    <a:gd name="connsiteY1" fmla="*/ 17583 h 376695"/>
                    <a:gd name="connsiteX2" fmla="*/ 478841 w 521383"/>
                    <a:gd name="connsiteY2" fmla="*/ 29311 h 376695"/>
                    <a:gd name="connsiteX3" fmla="*/ 490576 w 521383"/>
                    <a:gd name="connsiteY3" fmla="*/ 26379 h 376695"/>
                    <a:gd name="connsiteX4" fmla="*/ 515515 w 521383"/>
                    <a:gd name="connsiteY4" fmla="*/ 42506 h 376695"/>
                    <a:gd name="connsiteX5" fmla="*/ 521383 w 521383"/>
                    <a:gd name="connsiteY5" fmla="*/ 113612 h 376695"/>
                    <a:gd name="connsiteX6" fmla="*/ 471506 w 521383"/>
                    <a:gd name="connsiteY6" fmla="*/ 142934 h 376695"/>
                    <a:gd name="connsiteX7" fmla="*/ 462704 w 521383"/>
                    <a:gd name="connsiteY7" fmla="*/ 182518 h 376695"/>
                    <a:gd name="connsiteX8" fmla="*/ 492043 w 521383"/>
                    <a:gd name="connsiteY8" fmla="*/ 221370 h 376695"/>
                    <a:gd name="connsiteX9" fmla="*/ 477374 w 521383"/>
                    <a:gd name="connsiteY9" fmla="*/ 233099 h 376695"/>
                    <a:gd name="connsiteX10" fmla="*/ 487642 w 521383"/>
                    <a:gd name="connsiteY10" fmla="*/ 246293 h 376695"/>
                    <a:gd name="connsiteX11" fmla="*/ 503779 w 521383"/>
                    <a:gd name="connsiteY11" fmla="*/ 241895 h 376695"/>
                    <a:gd name="connsiteX12" fmla="*/ 516570 w 521383"/>
                    <a:gd name="connsiteY12" fmla="*/ 258478 h 376695"/>
                    <a:gd name="connsiteX13" fmla="*/ 511753 w 521383"/>
                    <a:gd name="connsiteY13" fmla="*/ 277052 h 376695"/>
                    <a:gd name="connsiteX14" fmla="*/ 497607 w 521383"/>
                    <a:gd name="connsiteY14" fmla="*/ 258836 h 376695"/>
                    <a:gd name="connsiteX15" fmla="*/ 488836 w 521383"/>
                    <a:gd name="connsiteY15" fmla="*/ 260300 h 376695"/>
                    <a:gd name="connsiteX16" fmla="*/ 475679 w 521383"/>
                    <a:gd name="connsiteY16" fmla="*/ 283726 h 376695"/>
                    <a:gd name="connsiteX17" fmla="*/ 488836 w 521383"/>
                    <a:gd name="connsiteY17" fmla="*/ 295438 h 376695"/>
                    <a:gd name="connsiteX18" fmla="*/ 472755 w 521383"/>
                    <a:gd name="connsiteY18" fmla="*/ 338629 h 376695"/>
                    <a:gd name="connsiteX19" fmla="*/ 440595 w 521383"/>
                    <a:gd name="connsiteY19" fmla="*/ 319596 h 376695"/>
                    <a:gd name="connsiteX20" fmla="*/ 387237 w 521383"/>
                    <a:gd name="connsiteY20" fmla="*/ 335701 h 376695"/>
                    <a:gd name="connsiteX21" fmla="*/ 353615 w 521383"/>
                    <a:gd name="connsiteY21" fmla="*/ 331309 h 376695"/>
                    <a:gd name="connsiteX22" fmla="*/ 340458 w 521383"/>
                    <a:gd name="connsiteY22" fmla="*/ 341557 h 376695"/>
                    <a:gd name="connsiteX23" fmla="*/ 344844 w 521383"/>
                    <a:gd name="connsiteY23" fmla="*/ 367911 h 376695"/>
                    <a:gd name="connsiteX24" fmla="*/ 287101 w 521383"/>
                    <a:gd name="connsiteY24" fmla="*/ 376695 h 376695"/>
                    <a:gd name="connsiteX25" fmla="*/ 287101 w 521383"/>
                    <a:gd name="connsiteY25" fmla="*/ 362054 h 376695"/>
                    <a:gd name="connsiteX26" fmla="*/ 271020 w 521383"/>
                    <a:gd name="connsiteY26" fmla="*/ 356198 h 376695"/>
                    <a:gd name="connsiteX27" fmla="*/ 253478 w 521383"/>
                    <a:gd name="connsiteY27" fmla="*/ 367911 h 376695"/>
                    <a:gd name="connsiteX28" fmla="*/ 240322 w 521383"/>
                    <a:gd name="connsiteY28" fmla="*/ 350342 h 376695"/>
                    <a:gd name="connsiteX29" fmla="*/ 212405 w 521383"/>
                    <a:gd name="connsiteY29" fmla="*/ 343272 h 376695"/>
                    <a:gd name="connsiteX30" fmla="*/ 209499 w 521383"/>
                    <a:gd name="connsiteY30" fmla="*/ 337175 h 376695"/>
                    <a:gd name="connsiteX31" fmla="*/ 200075 w 521383"/>
                    <a:gd name="connsiteY31" fmla="*/ 324181 h 376695"/>
                    <a:gd name="connsiteX32" fmla="*/ 173494 w 521383"/>
                    <a:gd name="connsiteY32" fmla="*/ 317486 h 376695"/>
                    <a:gd name="connsiteX33" fmla="*/ 126644 w 521383"/>
                    <a:gd name="connsiteY33" fmla="*/ 305798 h 376695"/>
                    <a:gd name="connsiteX34" fmla="*/ 67348 w 521383"/>
                    <a:gd name="connsiteY34" fmla="*/ 258315 h 376695"/>
                    <a:gd name="connsiteX35" fmla="*/ 67330 w 521383"/>
                    <a:gd name="connsiteY35" fmla="*/ 258326 h 376695"/>
                    <a:gd name="connsiteX36" fmla="*/ 67328 w 521383"/>
                    <a:gd name="connsiteY36" fmla="*/ 258325 h 376695"/>
                    <a:gd name="connsiteX37" fmla="*/ 50723 w 521383"/>
                    <a:gd name="connsiteY37" fmla="*/ 268269 h 376695"/>
                    <a:gd name="connsiteX38" fmla="*/ 38066 w 521383"/>
                    <a:gd name="connsiteY38" fmla="*/ 275847 h 376695"/>
                    <a:gd name="connsiteX39" fmla="*/ 0 w 521383"/>
                    <a:gd name="connsiteY39" fmla="*/ 255393 h 376695"/>
                    <a:gd name="connsiteX40" fmla="*/ 0 w 521383"/>
                    <a:gd name="connsiteY40" fmla="*/ 245167 h 376695"/>
                    <a:gd name="connsiteX41" fmla="*/ 17569 w 521383"/>
                    <a:gd name="connsiteY41" fmla="*/ 236401 h 376695"/>
                    <a:gd name="connsiteX42" fmla="*/ 17553 w 521383"/>
                    <a:gd name="connsiteY42" fmla="*/ 236378 h 376695"/>
                    <a:gd name="connsiteX43" fmla="*/ 17557 w 521383"/>
                    <a:gd name="connsiteY43" fmla="*/ 236376 h 376695"/>
                    <a:gd name="connsiteX44" fmla="*/ 2949 w 521383"/>
                    <a:gd name="connsiteY44" fmla="*/ 215938 h 376695"/>
                    <a:gd name="connsiteX45" fmla="*/ 1474 w 521383"/>
                    <a:gd name="connsiteY45" fmla="*/ 202804 h 376695"/>
                    <a:gd name="connsiteX46" fmla="*/ 21982 w 521383"/>
                    <a:gd name="connsiteY46" fmla="*/ 198414 h 376695"/>
                    <a:gd name="connsiteX47" fmla="*/ 30570 w 521383"/>
                    <a:gd name="connsiteY47" fmla="*/ 179582 h 376695"/>
                    <a:gd name="connsiteX48" fmla="*/ 40258 w 521383"/>
                    <a:gd name="connsiteY48" fmla="*/ 158388 h 376695"/>
                    <a:gd name="connsiteX49" fmla="*/ 40242 w 521383"/>
                    <a:gd name="connsiteY49" fmla="*/ 158373 h 376695"/>
                    <a:gd name="connsiteX50" fmla="*/ 40968 w 521383"/>
                    <a:gd name="connsiteY50" fmla="*/ 156782 h 376695"/>
                    <a:gd name="connsiteX51" fmla="*/ 36644 w 521383"/>
                    <a:gd name="connsiteY51" fmla="*/ 155051 h 376695"/>
                    <a:gd name="connsiteX52" fmla="*/ 36623 w 521383"/>
                    <a:gd name="connsiteY52" fmla="*/ 155032 h 376695"/>
                    <a:gd name="connsiteX53" fmla="*/ 26894 w 521383"/>
                    <a:gd name="connsiteY53" fmla="*/ 151149 h 376695"/>
                    <a:gd name="connsiteX54" fmla="*/ 19032 w 521383"/>
                    <a:gd name="connsiteY54" fmla="*/ 148002 h 376695"/>
                    <a:gd name="connsiteX55" fmla="*/ 18905 w 521383"/>
                    <a:gd name="connsiteY55" fmla="*/ 147498 h 376695"/>
                    <a:gd name="connsiteX56" fmla="*/ 17569 w 521383"/>
                    <a:gd name="connsiteY56" fmla="*/ 142168 h 376695"/>
                    <a:gd name="connsiteX57" fmla="*/ 18694 w 521383"/>
                    <a:gd name="connsiteY57" fmla="*/ 141746 h 376695"/>
                    <a:gd name="connsiteX58" fmla="*/ 20827 w 521383"/>
                    <a:gd name="connsiteY58" fmla="*/ 140948 h 376695"/>
                    <a:gd name="connsiteX59" fmla="*/ 20826 w 521383"/>
                    <a:gd name="connsiteY59" fmla="*/ 140947 h 376695"/>
                    <a:gd name="connsiteX60" fmla="*/ 29262 w 521383"/>
                    <a:gd name="connsiteY60" fmla="*/ 137783 h 376695"/>
                    <a:gd name="connsiteX61" fmla="*/ 46868 w 521383"/>
                    <a:gd name="connsiteY61" fmla="*/ 148002 h 376695"/>
                    <a:gd name="connsiteX62" fmla="*/ 46868 w 521383"/>
                    <a:gd name="connsiteY62" fmla="*/ 164490 h 376695"/>
                    <a:gd name="connsiteX63" fmla="*/ 46851 w 521383"/>
                    <a:gd name="connsiteY63" fmla="*/ 164474 h 376695"/>
                    <a:gd name="connsiteX64" fmla="*/ 46851 w 521383"/>
                    <a:gd name="connsiteY64" fmla="*/ 165543 h 376695"/>
                    <a:gd name="connsiteX65" fmla="*/ 46868 w 521383"/>
                    <a:gd name="connsiteY65" fmla="*/ 165546 h 376695"/>
                    <a:gd name="connsiteX66" fmla="*/ 46868 w 521383"/>
                    <a:gd name="connsiteY66" fmla="*/ 165562 h 376695"/>
                    <a:gd name="connsiteX67" fmla="*/ 85648 w 521383"/>
                    <a:gd name="connsiteY67" fmla="*/ 172830 h 376695"/>
                    <a:gd name="connsiteX68" fmla="*/ 122239 w 521383"/>
                    <a:gd name="connsiteY68" fmla="*/ 152392 h 376695"/>
                    <a:gd name="connsiteX69" fmla="*/ 157402 w 521383"/>
                    <a:gd name="connsiteY69" fmla="*/ 190354 h 376695"/>
                    <a:gd name="connsiteX70" fmla="*/ 177910 w 521383"/>
                    <a:gd name="connsiteY70" fmla="*/ 171391 h 376695"/>
                    <a:gd name="connsiteX71" fmla="*/ 169107 w 521383"/>
                    <a:gd name="connsiteY71" fmla="*/ 121699 h 376695"/>
                    <a:gd name="connsiteX72" fmla="*/ 267936 w 521383"/>
                    <a:gd name="connsiteY72" fmla="*/ 85176 h 376695"/>
                    <a:gd name="connsiteX73" fmla="*/ 292822 w 521383"/>
                    <a:gd name="connsiteY73" fmla="*/ 62543 h 376695"/>
                    <a:gd name="connsiteX74" fmla="*/ 284019 w 521383"/>
                    <a:gd name="connsiteY74" fmla="*/ 50848 h 376695"/>
                    <a:gd name="connsiteX75" fmla="*/ 285494 w 521383"/>
                    <a:gd name="connsiteY75" fmla="*/ 43544 h 376695"/>
                    <a:gd name="connsiteX76" fmla="*/ 295725 w 521383"/>
                    <a:gd name="connsiteY76" fmla="*/ 49409 h 376695"/>
                    <a:gd name="connsiteX77" fmla="*/ 343307 w 521383"/>
                    <a:gd name="connsiteY77" fmla="*/ 12886 h 376695"/>
                    <a:gd name="connsiteX78" fmla="*/ 374045 w 521383"/>
                    <a:gd name="connsiteY78" fmla="*/ 30374 h 376695"/>
                    <a:gd name="connsiteX79" fmla="*/ 387273 w 521383"/>
                    <a:gd name="connsiteY79" fmla="*/ 12886 h 376695"/>
                    <a:gd name="connsiteX80" fmla="*/ 398979 w 521383"/>
                    <a:gd name="connsiteY80" fmla="*/ 31885 h 3766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</a:cxnLst>
                  <a:rect l="l" t="t" r="r" b="b"/>
                  <a:pathLst>
                    <a:path w="521383" h="376695">
                      <a:moveTo>
                        <a:pt x="439595" y="0"/>
                      </a:moveTo>
                      <a:lnTo>
                        <a:pt x="478841" y="17583"/>
                      </a:lnTo>
                      <a:lnTo>
                        <a:pt x="478841" y="29311"/>
                      </a:lnTo>
                      <a:lnTo>
                        <a:pt x="490576" y="26379"/>
                      </a:lnTo>
                      <a:lnTo>
                        <a:pt x="515515" y="42506"/>
                      </a:lnTo>
                      <a:lnTo>
                        <a:pt x="521383" y="113612"/>
                      </a:lnTo>
                      <a:lnTo>
                        <a:pt x="471506" y="142934"/>
                      </a:lnTo>
                      <a:lnTo>
                        <a:pt x="462704" y="182518"/>
                      </a:lnTo>
                      <a:lnTo>
                        <a:pt x="492043" y="221370"/>
                      </a:lnTo>
                      <a:lnTo>
                        <a:pt x="477374" y="233099"/>
                      </a:lnTo>
                      <a:lnTo>
                        <a:pt x="487642" y="246293"/>
                      </a:lnTo>
                      <a:lnTo>
                        <a:pt x="503779" y="241895"/>
                      </a:lnTo>
                      <a:lnTo>
                        <a:pt x="516570" y="258478"/>
                      </a:lnTo>
                      <a:lnTo>
                        <a:pt x="511753" y="277052"/>
                      </a:lnTo>
                      <a:lnTo>
                        <a:pt x="497607" y="258836"/>
                      </a:lnTo>
                      <a:lnTo>
                        <a:pt x="488836" y="260300"/>
                      </a:lnTo>
                      <a:lnTo>
                        <a:pt x="475679" y="283726"/>
                      </a:lnTo>
                      <a:lnTo>
                        <a:pt x="488836" y="295438"/>
                      </a:lnTo>
                      <a:lnTo>
                        <a:pt x="472755" y="338629"/>
                      </a:lnTo>
                      <a:lnTo>
                        <a:pt x="440595" y="319596"/>
                      </a:lnTo>
                      <a:lnTo>
                        <a:pt x="387237" y="335701"/>
                      </a:lnTo>
                      <a:lnTo>
                        <a:pt x="353615" y="331309"/>
                      </a:lnTo>
                      <a:lnTo>
                        <a:pt x="340458" y="341557"/>
                      </a:lnTo>
                      <a:lnTo>
                        <a:pt x="344844" y="367911"/>
                      </a:lnTo>
                      <a:lnTo>
                        <a:pt x="287101" y="376695"/>
                      </a:lnTo>
                      <a:lnTo>
                        <a:pt x="287101" y="362054"/>
                      </a:lnTo>
                      <a:lnTo>
                        <a:pt x="271020" y="356198"/>
                      </a:lnTo>
                      <a:lnTo>
                        <a:pt x="253478" y="367911"/>
                      </a:lnTo>
                      <a:lnTo>
                        <a:pt x="240322" y="350342"/>
                      </a:lnTo>
                      <a:lnTo>
                        <a:pt x="212405" y="343272"/>
                      </a:lnTo>
                      <a:lnTo>
                        <a:pt x="209499" y="337175"/>
                      </a:lnTo>
                      <a:lnTo>
                        <a:pt x="200075" y="324181"/>
                      </a:lnTo>
                      <a:lnTo>
                        <a:pt x="173494" y="317486"/>
                      </a:lnTo>
                      <a:lnTo>
                        <a:pt x="126644" y="305798"/>
                      </a:lnTo>
                      <a:lnTo>
                        <a:pt x="67348" y="258315"/>
                      </a:lnTo>
                      <a:lnTo>
                        <a:pt x="67330" y="258326"/>
                      </a:lnTo>
                      <a:lnTo>
                        <a:pt x="67328" y="258325"/>
                      </a:lnTo>
                      <a:lnTo>
                        <a:pt x="50723" y="268269"/>
                      </a:lnTo>
                      <a:lnTo>
                        <a:pt x="38066" y="275847"/>
                      </a:lnTo>
                      <a:lnTo>
                        <a:pt x="0" y="255393"/>
                      </a:lnTo>
                      <a:lnTo>
                        <a:pt x="0" y="245167"/>
                      </a:lnTo>
                      <a:lnTo>
                        <a:pt x="17569" y="236401"/>
                      </a:lnTo>
                      <a:lnTo>
                        <a:pt x="17553" y="236378"/>
                      </a:lnTo>
                      <a:lnTo>
                        <a:pt x="17557" y="236376"/>
                      </a:lnTo>
                      <a:lnTo>
                        <a:pt x="2949" y="215938"/>
                      </a:lnTo>
                      <a:cubicBezTo>
                        <a:pt x="2426" y="211548"/>
                        <a:pt x="1998" y="207194"/>
                        <a:pt x="1474" y="202804"/>
                      </a:cubicBezTo>
                      <a:lnTo>
                        <a:pt x="21982" y="198414"/>
                      </a:lnTo>
                      <a:lnTo>
                        <a:pt x="30570" y="179582"/>
                      </a:lnTo>
                      <a:lnTo>
                        <a:pt x="40258" y="158388"/>
                      </a:lnTo>
                      <a:lnTo>
                        <a:pt x="40242" y="158373"/>
                      </a:lnTo>
                      <a:lnTo>
                        <a:pt x="40968" y="156782"/>
                      </a:lnTo>
                      <a:lnTo>
                        <a:pt x="36644" y="155051"/>
                      </a:lnTo>
                      <a:lnTo>
                        <a:pt x="36623" y="155032"/>
                      </a:lnTo>
                      <a:lnTo>
                        <a:pt x="26894" y="151149"/>
                      </a:lnTo>
                      <a:lnTo>
                        <a:pt x="19032" y="148002"/>
                      </a:lnTo>
                      <a:lnTo>
                        <a:pt x="18905" y="147498"/>
                      </a:lnTo>
                      <a:lnTo>
                        <a:pt x="17569" y="142168"/>
                      </a:lnTo>
                      <a:lnTo>
                        <a:pt x="18694" y="141746"/>
                      </a:lnTo>
                      <a:lnTo>
                        <a:pt x="20827" y="140948"/>
                      </a:lnTo>
                      <a:lnTo>
                        <a:pt x="20826" y="140947"/>
                      </a:lnTo>
                      <a:lnTo>
                        <a:pt x="29262" y="137783"/>
                      </a:lnTo>
                      <a:lnTo>
                        <a:pt x="46868" y="148002"/>
                      </a:lnTo>
                      <a:lnTo>
                        <a:pt x="46868" y="164490"/>
                      </a:lnTo>
                      <a:lnTo>
                        <a:pt x="46851" y="164474"/>
                      </a:lnTo>
                      <a:lnTo>
                        <a:pt x="46851" y="165543"/>
                      </a:lnTo>
                      <a:lnTo>
                        <a:pt x="46868" y="165546"/>
                      </a:lnTo>
                      <a:lnTo>
                        <a:pt x="46868" y="165562"/>
                      </a:lnTo>
                      <a:lnTo>
                        <a:pt x="85648" y="172830"/>
                      </a:lnTo>
                      <a:lnTo>
                        <a:pt x="122239" y="152392"/>
                      </a:lnTo>
                      <a:lnTo>
                        <a:pt x="157402" y="190354"/>
                      </a:lnTo>
                      <a:lnTo>
                        <a:pt x="177910" y="171391"/>
                      </a:lnTo>
                      <a:cubicBezTo>
                        <a:pt x="174960" y="154839"/>
                        <a:pt x="172058" y="138251"/>
                        <a:pt x="169107" y="121699"/>
                      </a:cubicBezTo>
                      <a:lnTo>
                        <a:pt x="267936" y="85176"/>
                      </a:lnTo>
                      <a:lnTo>
                        <a:pt x="292822" y="62543"/>
                      </a:lnTo>
                      <a:cubicBezTo>
                        <a:pt x="289872" y="58657"/>
                        <a:pt x="286969" y="54734"/>
                        <a:pt x="284019" y="50848"/>
                      </a:cubicBezTo>
                      <a:cubicBezTo>
                        <a:pt x="284543" y="48437"/>
                        <a:pt x="285018" y="45955"/>
                        <a:pt x="285494" y="43544"/>
                      </a:cubicBezTo>
                      <a:lnTo>
                        <a:pt x="295725" y="49409"/>
                      </a:lnTo>
                      <a:lnTo>
                        <a:pt x="343307" y="12886"/>
                      </a:lnTo>
                      <a:lnTo>
                        <a:pt x="374045" y="30374"/>
                      </a:lnTo>
                      <a:lnTo>
                        <a:pt x="387273" y="12886"/>
                      </a:lnTo>
                      <a:lnTo>
                        <a:pt x="398979" y="31885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2" name="Freeform 61"/>
                <p:cNvSpPr>
                  <a:spLocks/>
                </p:cNvSpPr>
                <p:nvPr/>
              </p:nvSpPr>
              <p:spPr bwMode="auto">
                <a:xfrm>
                  <a:off x="3399275" y="5144104"/>
                  <a:ext cx="683841" cy="529268"/>
                </a:xfrm>
                <a:custGeom>
                  <a:avLst/>
                  <a:gdLst>
                    <a:gd name="connsiteX0" fmla="*/ 518287 w 683841"/>
                    <a:gd name="connsiteY0" fmla="*/ 98898 h 529268"/>
                    <a:gd name="connsiteX1" fmla="*/ 519741 w 683841"/>
                    <a:gd name="connsiteY1" fmla="*/ 100241 h 529268"/>
                    <a:gd name="connsiteX2" fmla="*/ 518287 w 683841"/>
                    <a:gd name="connsiteY2" fmla="*/ 99967 h 529268"/>
                    <a:gd name="connsiteX3" fmla="*/ 42442 w 683841"/>
                    <a:gd name="connsiteY3" fmla="*/ 0 h 529268"/>
                    <a:gd name="connsiteX4" fmla="*/ 43897 w 683841"/>
                    <a:gd name="connsiteY4" fmla="*/ 1498 h 529268"/>
                    <a:gd name="connsiteX5" fmla="*/ 61417 w 683841"/>
                    <a:gd name="connsiteY5" fmla="*/ 41659 h 529268"/>
                    <a:gd name="connsiteX6" fmla="*/ 89185 w 683841"/>
                    <a:gd name="connsiteY6" fmla="*/ 43156 h 529268"/>
                    <a:gd name="connsiteX7" fmla="*/ 102404 w 683841"/>
                    <a:gd name="connsiteY7" fmla="*/ 32889 h 529268"/>
                    <a:gd name="connsiteX8" fmla="*/ 97977 w 683841"/>
                    <a:gd name="connsiteY8" fmla="*/ 68023 h 529268"/>
                    <a:gd name="connsiteX9" fmla="*/ 141114 w 683841"/>
                    <a:gd name="connsiteY9" fmla="*/ 44600 h 529268"/>
                    <a:gd name="connsiteX10" fmla="*/ 154270 w 683841"/>
                    <a:gd name="connsiteY10" fmla="*/ 53371 h 529268"/>
                    <a:gd name="connsiteX11" fmla="*/ 176219 w 683841"/>
                    <a:gd name="connsiteY11" fmla="*/ 107436 h 529268"/>
                    <a:gd name="connsiteX12" fmla="*/ 209869 w 683841"/>
                    <a:gd name="connsiteY12" fmla="*/ 107436 h 529268"/>
                    <a:gd name="connsiteX13" fmla="*/ 231058 w 683841"/>
                    <a:gd name="connsiteY13" fmla="*/ 127918 h 529268"/>
                    <a:gd name="connsiteX14" fmla="*/ 251551 w 683841"/>
                    <a:gd name="connsiteY14" fmla="*/ 97222 h 529268"/>
                    <a:gd name="connsiteX15" fmla="*/ 285201 w 683841"/>
                    <a:gd name="connsiteY15" fmla="*/ 107436 h 529268"/>
                    <a:gd name="connsiteX16" fmla="*/ 338522 w 683841"/>
                    <a:gd name="connsiteY16" fmla="*/ 94281 h 529268"/>
                    <a:gd name="connsiteX17" fmla="*/ 329793 w 683841"/>
                    <a:gd name="connsiteY17" fmla="*/ 79681 h 529268"/>
                    <a:gd name="connsiteX18" fmla="*/ 351678 w 683841"/>
                    <a:gd name="connsiteY18" fmla="*/ 72355 h 529268"/>
                    <a:gd name="connsiteX19" fmla="*/ 397030 w 683841"/>
                    <a:gd name="connsiteY19" fmla="*/ 88452 h 529268"/>
                    <a:gd name="connsiteX20" fmla="*/ 404367 w 683841"/>
                    <a:gd name="connsiteY20" fmla="*/ 43156 h 529268"/>
                    <a:gd name="connsiteX21" fmla="*/ 423342 w 683841"/>
                    <a:gd name="connsiteY21" fmla="*/ 48985 h 529268"/>
                    <a:gd name="connsiteX22" fmla="*/ 451173 w 683841"/>
                    <a:gd name="connsiteY22" fmla="*/ 38664 h 529268"/>
                    <a:gd name="connsiteX23" fmla="*/ 473815 w 683841"/>
                    <a:gd name="connsiteY23" fmla="*/ 59041 h 529268"/>
                    <a:gd name="connsiteX24" fmla="*/ 492263 w 683841"/>
                    <a:gd name="connsiteY24" fmla="*/ 75372 h 529268"/>
                    <a:gd name="connsiteX25" fmla="*/ 489005 w 683841"/>
                    <a:gd name="connsiteY25" fmla="*/ 76591 h 529268"/>
                    <a:gd name="connsiteX26" fmla="*/ 490469 w 683841"/>
                    <a:gd name="connsiteY26" fmla="*/ 82435 h 529268"/>
                    <a:gd name="connsiteX27" fmla="*/ 508059 w 683841"/>
                    <a:gd name="connsiteY27" fmla="*/ 89456 h 529268"/>
                    <a:gd name="connsiteX28" fmla="*/ 511694 w 683841"/>
                    <a:gd name="connsiteY28" fmla="*/ 92812 h 529268"/>
                    <a:gd name="connsiteX29" fmla="*/ 493397 w 683841"/>
                    <a:gd name="connsiteY29" fmla="*/ 132839 h 529268"/>
                    <a:gd name="connsiteX30" fmla="*/ 472900 w 683841"/>
                    <a:gd name="connsiteY30" fmla="*/ 137222 h 529268"/>
                    <a:gd name="connsiteX31" fmla="*/ 474364 w 683841"/>
                    <a:gd name="connsiteY31" fmla="*/ 150371 h 529268"/>
                    <a:gd name="connsiteX32" fmla="*/ 489005 w 683841"/>
                    <a:gd name="connsiteY32" fmla="*/ 170825 h 529268"/>
                    <a:gd name="connsiteX33" fmla="*/ 471436 w 683841"/>
                    <a:gd name="connsiteY33" fmla="*/ 179591 h 529268"/>
                    <a:gd name="connsiteX34" fmla="*/ 471436 w 683841"/>
                    <a:gd name="connsiteY34" fmla="*/ 189817 h 529268"/>
                    <a:gd name="connsiteX35" fmla="*/ 509502 w 683841"/>
                    <a:gd name="connsiteY35" fmla="*/ 210271 h 529268"/>
                    <a:gd name="connsiteX36" fmla="*/ 538784 w 683841"/>
                    <a:gd name="connsiteY36" fmla="*/ 192739 h 529268"/>
                    <a:gd name="connsiteX37" fmla="*/ 598080 w 683841"/>
                    <a:gd name="connsiteY37" fmla="*/ 240222 h 529268"/>
                    <a:gd name="connsiteX38" fmla="*/ 644930 w 683841"/>
                    <a:gd name="connsiteY38" fmla="*/ 251910 h 529268"/>
                    <a:gd name="connsiteX39" fmla="*/ 671511 w 683841"/>
                    <a:gd name="connsiteY39" fmla="*/ 258605 h 529268"/>
                    <a:gd name="connsiteX40" fmla="*/ 680935 w 683841"/>
                    <a:gd name="connsiteY40" fmla="*/ 271599 h 529268"/>
                    <a:gd name="connsiteX41" fmla="*/ 683841 w 683841"/>
                    <a:gd name="connsiteY41" fmla="*/ 277696 h 529268"/>
                    <a:gd name="connsiteX42" fmla="*/ 648167 w 683841"/>
                    <a:gd name="connsiteY42" fmla="*/ 268661 h 529268"/>
                    <a:gd name="connsiteX43" fmla="*/ 646705 w 683841"/>
                    <a:gd name="connsiteY43" fmla="*/ 271589 h 529268"/>
                    <a:gd name="connsiteX44" fmla="*/ 661324 w 683841"/>
                    <a:gd name="connsiteY44" fmla="*/ 293550 h 529268"/>
                    <a:gd name="connsiteX45" fmla="*/ 627701 w 683841"/>
                    <a:gd name="connsiteY45" fmla="*/ 336009 h 529268"/>
                    <a:gd name="connsiteX46" fmla="*/ 597003 w 683841"/>
                    <a:gd name="connsiteY46" fmla="*/ 337473 h 529268"/>
                    <a:gd name="connsiteX47" fmla="*/ 595541 w 683841"/>
                    <a:gd name="connsiteY47" fmla="*/ 348453 h 529268"/>
                    <a:gd name="connsiteX48" fmla="*/ 616007 w 683841"/>
                    <a:gd name="connsiteY48" fmla="*/ 358702 h 529268"/>
                    <a:gd name="connsiteX49" fmla="*/ 617468 w 683841"/>
                    <a:gd name="connsiteY49" fmla="*/ 404089 h 529268"/>
                    <a:gd name="connsiteX50" fmla="*/ 601388 w 683841"/>
                    <a:gd name="connsiteY50" fmla="*/ 401161 h 529268"/>
                    <a:gd name="connsiteX51" fmla="*/ 591155 w 683841"/>
                    <a:gd name="connsiteY51" fmla="*/ 434835 h 529268"/>
                    <a:gd name="connsiteX52" fmla="*/ 570689 w 683841"/>
                    <a:gd name="connsiteY52" fmla="*/ 439227 h 529268"/>
                    <a:gd name="connsiteX53" fmla="*/ 575075 w 683841"/>
                    <a:gd name="connsiteY53" fmla="*/ 501451 h 529268"/>
                    <a:gd name="connsiteX54" fmla="*/ 539260 w 683841"/>
                    <a:gd name="connsiteY54" fmla="*/ 486810 h 529268"/>
                    <a:gd name="connsiteX55" fmla="*/ 496866 w 683841"/>
                    <a:gd name="connsiteY55" fmla="*/ 507307 h 529268"/>
                    <a:gd name="connsiteX56" fmla="*/ 480786 w 683841"/>
                    <a:gd name="connsiteY56" fmla="*/ 492666 h 529268"/>
                    <a:gd name="connsiteX57" fmla="*/ 457396 w 683841"/>
                    <a:gd name="connsiteY57" fmla="*/ 529268 h 529268"/>
                    <a:gd name="connsiteX58" fmla="*/ 416362 w 683841"/>
                    <a:gd name="connsiteY58" fmla="*/ 526574 h 529268"/>
                    <a:gd name="connsiteX59" fmla="*/ 413159 w 683841"/>
                    <a:gd name="connsiteY59" fmla="*/ 509531 h 529268"/>
                    <a:gd name="connsiteX60" fmla="*/ 389756 w 683841"/>
                    <a:gd name="connsiteY60" fmla="*/ 491991 h 529268"/>
                    <a:gd name="connsiteX61" fmla="*/ 380964 w 683841"/>
                    <a:gd name="connsiteY61" fmla="*/ 455412 h 529268"/>
                    <a:gd name="connsiteX62" fmla="*/ 427770 w 683841"/>
                    <a:gd name="connsiteY62" fmla="*/ 407871 h 529268"/>
                    <a:gd name="connsiteX63" fmla="*/ 416068 w 683841"/>
                    <a:gd name="connsiteY63" fmla="*/ 383058 h 529268"/>
                    <a:gd name="connsiteX64" fmla="*/ 357561 w 683841"/>
                    <a:gd name="connsiteY64" fmla="*/ 435679 h 529268"/>
                    <a:gd name="connsiteX65" fmla="*/ 328339 w 683841"/>
                    <a:gd name="connsiteY65" fmla="*/ 441508 h 529268"/>
                    <a:gd name="connsiteX66" fmla="*/ 311450 w 683841"/>
                    <a:gd name="connsiteY66" fmla="*/ 428353 h 529268"/>
                    <a:gd name="connsiteX67" fmla="*/ 291020 w 683841"/>
                    <a:gd name="connsiteY67" fmla="*/ 428353 h 529268"/>
                    <a:gd name="connsiteX68" fmla="*/ 286656 w 683841"/>
                    <a:gd name="connsiteY68" fmla="*/ 410812 h 529268"/>
                    <a:gd name="connsiteX69" fmla="*/ 310059 w 683841"/>
                    <a:gd name="connsiteY69" fmla="*/ 377175 h 529268"/>
                    <a:gd name="connsiteX70" fmla="*/ 295385 w 683841"/>
                    <a:gd name="connsiteY70" fmla="*/ 366961 h 529268"/>
                    <a:gd name="connsiteX71" fmla="*/ 286656 w 683841"/>
                    <a:gd name="connsiteY71" fmla="*/ 374287 h 529268"/>
                    <a:gd name="connsiteX72" fmla="*/ 223721 w 683841"/>
                    <a:gd name="connsiteY72" fmla="*/ 388887 h 529268"/>
                    <a:gd name="connsiteX73" fmla="*/ 214233 w 683841"/>
                    <a:gd name="connsiteY73" fmla="*/ 375731 h 529268"/>
                    <a:gd name="connsiteX74" fmla="*/ 198167 w 683841"/>
                    <a:gd name="connsiteY74" fmla="*/ 372790 h 529268"/>
                    <a:gd name="connsiteX75" fmla="*/ 205504 w 683841"/>
                    <a:gd name="connsiteY75" fmla="*/ 336960 h 529268"/>
                    <a:gd name="connsiteX76" fmla="*/ 182101 w 683841"/>
                    <a:gd name="connsiteY76" fmla="*/ 338458 h 529268"/>
                    <a:gd name="connsiteX77" fmla="*/ 165972 w 683841"/>
                    <a:gd name="connsiteY77" fmla="*/ 325302 h 529268"/>
                    <a:gd name="connsiteX78" fmla="*/ 180583 w 683841"/>
                    <a:gd name="connsiteY78" fmla="*/ 315035 h 529268"/>
                    <a:gd name="connsiteX79" fmla="*/ 170400 w 683841"/>
                    <a:gd name="connsiteY79" fmla="*/ 297494 h 529268"/>
                    <a:gd name="connsiteX80" fmla="*/ 110437 w 683841"/>
                    <a:gd name="connsiteY80" fmla="*/ 301933 h 529268"/>
                    <a:gd name="connsiteX81" fmla="*/ 117774 w 683841"/>
                    <a:gd name="connsiteY81" fmla="*/ 275568 h 529268"/>
                    <a:gd name="connsiteX82" fmla="*/ 130867 w 683841"/>
                    <a:gd name="connsiteY82" fmla="*/ 278510 h 529268"/>
                    <a:gd name="connsiteX83" fmla="*/ 144024 w 683841"/>
                    <a:gd name="connsiteY83" fmla="*/ 246316 h 529268"/>
                    <a:gd name="connsiteX84" fmla="*/ 133840 w 683841"/>
                    <a:gd name="connsiteY84" fmla="*/ 244873 h 529268"/>
                    <a:gd name="connsiteX85" fmla="*/ 104555 w 683841"/>
                    <a:gd name="connsiteY85" fmla="*/ 258081 h 529268"/>
                    <a:gd name="connsiteX86" fmla="*/ 95067 w 683841"/>
                    <a:gd name="connsiteY86" fmla="*/ 294606 h 529268"/>
                    <a:gd name="connsiteX87" fmla="*/ 80393 w 683841"/>
                    <a:gd name="connsiteY87" fmla="*/ 294606 h 529268"/>
                    <a:gd name="connsiteX88" fmla="*/ 67300 w 683841"/>
                    <a:gd name="connsiteY88" fmla="*/ 260969 h 529268"/>
                    <a:gd name="connsiteX89" fmla="*/ 49779 w 683841"/>
                    <a:gd name="connsiteY89" fmla="*/ 244873 h 529268"/>
                    <a:gd name="connsiteX90" fmla="*/ 16066 w 683841"/>
                    <a:gd name="connsiteY90" fmla="*/ 123533 h 529268"/>
                    <a:gd name="connsiteX91" fmla="*/ 29222 w 683841"/>
                    <a:gd name="connsiteY91" fmla="*/ 104548 h 529268"/>
                    <a:gd name="connsiteX92" fmla="*/ 0 w 683841"/>
                    <a:gd name="connsiteY92" fmla="*/ 88452 h 529268"/>
                    <a:gd name="connsiteX93" fmla="*/ 23403 w 683841"/>
                    <a:gd name="connsiteY93" fmla="*/ 72355 h 529268"/>
                    <a:gd name="connsiteX94" fmla="*/ 13156 w 683841"/>
                    <a:gd name="connsiteY94" fmla="*/ 51927 h 529268"/>
                    <a:gd name="connsiteX95" fmla="*/ 24858 w 683841"/>
                    <a:gd name="connsiteY95" fmla="*/ 46044 h 529268"/>
                    <a:gd name="connsiteX96" fmla="*/ 51171 w 683841"/>
                    <a:gd name="connsiteY96" fmla="*/ 73852 h 529268"/>
                    <a:gd name="connsiteX97" fmla="*/ 56990 w 683841"/>
                    <a:gd name="connsiteY97" fmla="*/ 60697 h 529268"/>
                    <a:gd name="connsiteX98" fmla="*/ 36559 w 683841"/>
                    <a:gd name="connsiteY98" fmla="*/ 37327 h 529268"/>
                    <a:gd name="connsiteX99" fmla="*/ 32195 w 683841"/>
                    <a:gd name="connsiteY99" fmla="*/ 7327 h 5292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</a:cxnLst>
                  <a:rect l="l" t="t" r="r" b="b"/>
                  <a:pathLst>
                    <a:path w="683841" h="529268">
                      <a:moveTo>
                        <a:pt x="518287" y="98898"/>
                      </a:moveTo>
                      <a:lnTo>
                        <a:pt x="519741" y="100241"/>
                      </a:lnTo>
                      <a:lnTo>
                        <a:pt x="518287" y="99967"/>
                      </a:lnTo>
                      <a:close/>
                      <a:moveTo>
                        <a:pt x="42442" y="0"/>
                      </a:moveTo>
                      <a:cubicBezTo>
                        <a:pt x="42948" y="535"/>
                        <a:pt x="43391" y="963"/>
                        <a:pt x="43897" y="1498"/>
                      </a:cubicBezTo>
                      <a:lnTo>
                        <a:pt x="61417" y="41659"/>
                      </a:lnTo>
                      <a:lnTo>
                        <a:pt x="89185" y="43156"/>
                      </a:lnTo>
                      <a:lnTo>
                        <a:pt x="102404" y="32889"/>
                      </a:lnTo>
                      <a:cubicBezTo>
                        <a:pt x="100886" y="44600"/>
                        <a:pt x="99431" y="56312"/>
                        <a:pt x="97977" y="68023"/>
                      </a:cubicBezTo>
                      <a:lnTo>
                        <a:pt x="141114" y="44600"/>
                      </a:lnTo>
                      <a:lnTo>
                        <a:pt x="154270" y="53371"/>
                      </a:lnTo>
                      <a:lnTo>
                        <a:pt x="176219" y="107436"/>
                      </a:lnTo>
                      <a:lnTo>
                        <a:pt x="209869" y="107436"/>
                      </a:lnTo>
                      <a:lnTo>
                        <a:pt x="231058" y="127918"/>
                      </a:lnTo>
                      <a:lnTo>
                        <a:pt x="251551" y="97222"/>
                      </a:lnTo>
                      <a:lnTo>
                        <a:pt x="285201" y="107436"/>
                      </a:lnTo>
                      <a:lnTo>
                        <a:pt x="338522" y="94281"/>
                      </a:lnTo>
                      <a:lnTo>
                        <a:pt x="329793" y="79681"/>
                      </a:lnTo>
                      <a:lnTo>
                        <a:pt x="351678" y="72355"/>
                      </a:lnTo>
                      <a:lnTo>
                        <a:pt x="397030" y="88452"/>
                      </a:lnTo>
                      <a:cubicBezTo>
                        <a:pt x="399496" y="73371"/>
                        <a:pt x="401900" y="58237"/>
                        <a:pt x="404367" y="43156"/>
                      </a:cubicBezTo>
                      <a:lnTo>
                        <a:pt x="423342" y="48985"/>
                      </a:lnTo>
                      <a:lnTo>
                        <a:pt x="451173" y="38664"/>
                      </a:lnTo>
                      <a:cubicBezTo>
                        <a:pt x="456858" y="43972"/>
                        <a:pt x="464590" y="50874"/>
                        <a:pt x="473815" y="59041"/>
                      </a:cubicBezTo>
                      <a:lnTo>
                        <a:pt x="492263" y="75372"/>
                      </a:lnTo>
                      <a:lnTo>
                        <a:pt x="489005" y="76591"/>
                      </a:lnTo>
                      <a:lnTo>
                        <a:pt x="490469" y="82435"/>
                      </a:lnTo>
                      <a:lnTo>
                        <a:pt x="508059" y="89456"/>
                      </a:lnTo>
                      <a:lnTo>
                        <a:pt x="511694" y="92812"/>
                      </a:lnTo>
                      <a:lnTo>
                        <a:pt x="493397" y="132839"/>
                      </a:lnTo>
                      <a:lnTo>
                        <a:pt x="472900" y="137222"/>
                      </a:lnTo>
                      <a:lnTo>
                        <a:pt x="474364" y="150371"/>
                      </a:lnTo>
                      <a:lnTo>
                        <a:pt x="489005" y="170825"/>
                      </a:lnTo>
                      <a:lnTo>
                        <a:pt x="471436" y="179591"/>
                      </a:lnTo>
                      <a:lnTo>
                        <a:pt x="471436" y="189817"/>
                      </a:lnTo>
                      <a:lnTo>
                        <a:pt x="509502" y="210271"/>
                      </a:lnTo>
                      <a:lnTo>
                        <a:pt x="538784" y="192739"/>
                      </a:lnTo>
                      <a:lnTo>
                        <a:pt x="598080" y="240222"/>
                      </a:lnTo>
                      <a:lnTo>
                        <a:pt x="644930" y="251910"/>
                      </a:lnTo>
                      <a:lnTo>
                        <a:pt x="671511" y="258605"/>
                      </a:lnTo>
                      <a:lnTo>
                        <a:pt x="680935" y="271599"/>
                      </a:lnTo>
                      <a:lnTo>
                        <a:pt x="683841" y="277696"/>
                      </a:lnTo>
                      <a:lnTo>
                        <a:pt x="648167" y="268661"/>
                      </a:lnTo>
                      <a:lnTo>
                        <a:pt x="646705" y="271589"/>
                      </a:lnTo>
                      <a:lnTo>
                        <a:pt x="661324" y="293550"/>
                      </a:lnTo>
                      <a:lnTo>
                        <a:pt x="627701" y="336009"/>
                      </a:lnTo>
                      <a:lnTo>
                        <a:pt x="597003" y="337473"/>
                      </a:lnTo>
                      <a:lnTo>
                        <a:pt x="595541" y="348453"/>
                      </a:lnTo>
                      <a:lnTo>
                        <a:pt x="616007" y="358702"/>
                      </a:lnTo>
                      <a:lnTo>
                        <a:pt x="617468" y="404089"/>
                      </a:lnTo>
                      <a:lnTo>
                        <a:pt x="601388" y="401161"/>
                      </a:lnTo>
                      <a:lnTo>
                        <a:pt x="591155" y="434835"/>
                      </a:lnTo>
                      <a:lnTo>
                        <a:pt x="570689" y="439227"/>
                      </a:lnTo>
                      <a:lnTo>
                        <a:pt x="575075" y="501451"/>
                      </a:lnTo>
                      <a:lnTo>
                        <a:pt x="539260" y="486810"/>
                      </a:lnTo>
                      <a:lnTo>
                        <a:pt x="496866" y="507307"/>
                      </a:lnTo>
                      <a:lnTo>
                        <a:pt x="480786" y="492666"/>
                      </a:lnTo>
                      <a:lnTo>
                        <a:pt x="457396" y="529268"/>
                      </a:lnTo>
                      <a:lnTo>
                        <a:pt x="416362" y="526574"/>
                      </a:lnTo>
                      <a:lnTo>
                        <a:pt x="413159" y="509531"/>
                      </a:lnTo>
                      <a:lnTo>
                        <a:pt x="389756" y="491991"/>
                      </a:lnTo>
                      <a:cubicBezTo>
                        <a:pt x="386783" y="479798"/>
                        <a:pt x="383937" y="467605"/>
                        <a:pt x="380964" y="455412"/>
                      </a:cubicBezTo>
                      <a:lnTo>
                        <a:pt x="427770" y="407871"/>
                      </a:lnTo>
                      <a:lnTo>
                        <a:pt x="416068" y="383058"/>
                      </a:lnTo>
                      <a:lnTo>
                        <a:pt x="357561" y="435679"/>
                      </a:lnTo>
                      <a:lnTo>
                        <a:pt x="328339" y="441508"/>
                      </a:lnTo>
                      <a:lnTo>
                        <a:pt x="311450" y="428353"/>
                      </a:lnTo>
                      <a:lnTo>
                        <a:pt x="291020" y="428353"/>
                      </a:lnTo>
                      <a:cubicBezTo>
                        <a:pt x="289565" y="422524"/>
                        <a:pt x="288111" y="416641"/>
                        <a:pt x="286656" y="410812"/>
                      </a:cubicBezTo>
                      <a:lnTo>
                        <a:pt x="310059" y="377175"/>
                      </a:lnTo>
                      <a:lnTo>
                        <a:pt x="295385" y="366961"/>
                      </a:lnTo>
                      <a:cubicBezTo>
                        <a:pt x="292538" y="369421"/>
                        <a:pt x="289565" y="371828"/>
                        <a:pt x="286656" y="374287"/>
                      </a:cubicBezTo>
                      <a:lnTo>
                        <a:pt x="223721" y="388887"/>
                      </a:lnTo>
                      <a:lnTo>
                        <a:pt x="214233" y="375731"/>
                      </a:lnTo>
                      <a:lnTo>
                        <a:pt x="198167" y="372790"/>
                      </a:lnTo>
                      <a:cubicBezTo>
                        <a:pt x="200634" y="360865"/>
                        <a:pt x="203037" y="348886"/>
                        <a:pt x="205504" y="336960"/>
                      </a:cubicBezTo>
                      <a:lnTo>
                        <a:pt x="182101" y="338458"/>
                      </a:lnTo>
                      <a:lnTo>
                        <a:pt x="165972" y="325302"/>
                      </a:lnTo>
                      <a:lnTo>
                        <a:pt x="180583" y="315035"/>
                      </a:lnTo>
                      <a:cubicBezTo>
                        <a:pt x="177168" y="309206"/>
                        <a:pt x="173815" y="303323"/>
                        <a:pt x="170400" y="297494"/>
                      </a:cubicBezTo>
                      <a:lnTo>
                        <a:pt x="110437" y="301933"/>
                      </a:lnTo>
                      <a:cubicBezTo>
                        <a:pt x="112904" y="293162"/>
                        <a:pt x="115308" y="284339"/>
                        <a:pt x="117774" y="275568"/>
                      </a:cubicBezTo>
                      <a:lnTo>
                        <a:pt x="130867" y="278510"/>
                      </a:lnTo>
                      <a:cubicBezTo>
                        <a:pt x="135232" y="267761"/>
                        <a:pt x="139659" y="257065"/>
                        <a:pt x="144024" y="246316"/>
                      </a:cubicBezTo>
                      <a:lnTo>
                        <a:pt x="133840" y="244873"/>
                      </a:lnTo>
                      <a:lnTo>
                        <a:pt x="104555" y="258081"/>
                      </a:lnTo>
                      <a:lnTo>
                        <a:pt x="95067" y="294606"/>
                      </a:lnTo>
                      <a:lnTo>
                        <a:pt x="80393" y="294606"/>
                      </a:lnTo>
                      <a:lnTo>
                        <a:pt x="67300" y="260969"/>
                      </a:lnTo>
                      <a:lnTo>
                        <a:pt x="49779" y="244873"/>
                      </a:lnTo>
                      <a:lnTo>
                        <a:pt x="16066" y="123533"/>
                      </a:lnTo>
                      <a:cubicBezTo>
                        <a:pt x="20430" y="117169"/>
                        <a:pt x="24858" y="110912"/>
                        <a:pt x="29222" y="104548"/>
                      </a:cubicBezTo>
                      <a:lnTo>
                        <a:pt x="0" y="88452"/>
                      </a:lnTo>
                      <a:lnTo>
                        <a:pt x="23403" y="72355"/>
                      </a:lnTo>
                      <a:lnTo>
                        <a:pt x="13156" y="51927"/>
                      </a:lnTo>
                      <a:lnTo>
                        <a:pt x="24858" y="46044"/>
                      </a:lnTo>
                      <a:lnTo>
                        <a:pt x="51171" y="73852"/>
                      </a:lnTo>
                      <a:cubicBezTo>
                        <a:pt x="53068" y="69414"/>
                        <a:pt x="55092" y="65082"/>
                        <a:pt x="56990" y="60697"/>
                      </a:cubicBezTo>
                      <a:lnTo>
                        <a:pt x="36559" y="37327"/>
                      </a:lnTo>
                      <a:lnTo>
                        <a:pt x="32195" y="7327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3" name="Freeform 62"/>
                <p:cNvSpPr>
                  <a:spLocks/>
                </p:cNvSpPr>
                <p:nvPr/>
              </p:nvSpPr>
              <p:spPr bwMode="auto">
                <a:xfrm>
                  <a:off x="3771152" y="5337364"/>
                  <a:ext cx="979475" cy="469972"/>
                </a:xfrm>
                <a:custGeom>
                  <a:avLst/>
                  <a:gdLst>
                    <a:gd name="connsiteX0" fmla="*/ 597055 w 979475"/>
                    <a:gd name="connsiteY0" fmla="*/ 0 h 469972"/>
                    <a:gd name="connsiteX1" fmla="*/ 627900 w 979475"/>
                    <a:gd name="connsiteY1" fmla="*/ 39525 h 469972"/>
                    <a:gd name="connsiteX2" fmla="*/ 657843 w 979475"/>
                    <a:gd name="connsiteY2" fmla="*/ 11703 h 469972"/>
                    <a:gd name="connsiteX3" fmla="*/ 660729 w 979475"/>
                    <a:gd name="connsiteY3" fmla="*/ 16120 h 469972"/>
                    <a:gd name="connsiteX4" fmla="*/ 662262 w 979475"/>
                    <a:gd name="connsiteY4" fmla="*/ 51979 h 469972"/>
                    <a:gd name="connsiteX5" fmla="*/ 682735 w 979475"/>
                    <a:gd name="connsiteY5" fmla="*/ 71013 h 469972"/>
                    <a:gd name="connsiteX6" fmla="*/ 750738 w 979475"/>
                    <a:gd name="connsiteY6" fmla="*/ 56350 h 469972"/>
                    <a:gd name="connsiteX7" fmla="*/ 759396 w 979475"/>
                    <a:gd name="connsiteY7" fmla="*/ 49065 h 469972"/>
                    <a:gd name="connsiteX8" fmla="*/ 759396 w 979475"/>
                    <a:gd name="connsiteY8" fmla="*/ 59311 h 469972"/>
                    <a:gd name="connsiteX9" fmla="*/ 800342 w 979475"/>
                    <a:gd name="connsiteY9" fmla="*/ 60768 h 469972"/>
                    <a:gd name="connsiteX10" fmla="*/ 814953 w 979475"/>
                    <a:gd name="connsiteY10" fmla="*/ 75384 h 469972"/>
                    <a:gd name="connsiteX11" fmla="*/ 857613 w 979475"/>
                    <a:gd name="connsiteY11" fmla="*/ 41546 h 469972"/>
                    <a:gd name="connsiteX12" fmla="*/ 863181 w 979475"/>
                    <a:gd name="connsiteY12" fmla="*/ 37773 h 469972"/>
                    <a:gd name="connsiteX13" fmla="*/ 873329 w 979475"/>
                    <a:gd name="connsiteY13" fmla="*/ 43924 h 469972"/>
                    <a:gd name="connsiteX14" fmla="*/ 887970 w 979475"/>
                    <a:gd name="connsiteY14" fmla="*/ 73937 h 469972"/>
                    <a:gd name="connsiteX15" fmla="*/ 908467 w 979475"/>
                    <a:gd name="connsiteY15" fmla="*/ 73937 h 469972"/>
                    <a:gd name="connsiteX16" fmla="*/ 911395 w 979475"/>
                    <a:gd name="connsiteY16" fmla="*/ 91506 h 469972"/>
                    <a:gd name="connsiteX17" fmla="*/ 924572 w 979475"/>
                    <a:gd name="connsiteY17" fmla="*/ 95899 h 469972"/>
                    <a:gd name="connsiteX18" fmla="*/ 933356 w 979475"/>
                    <a:gd name="connsiteY18" fmla="*/ 78330 h 469972"/>
                    <a:gd name="connsiteX19" fmla="*/ 959710 w 979475"/>
                    <a:gd name="connsiteY19" fmla="*/ 75401 h 469972"/>
                    <a:gd name="connsiteX20" fmla="*/ 979475 w 979475"/>
                    <a:gd name="connsiteY20" fmla="*/ 119324 h 469972"/>
                    <a:gd name="connsiteX21" fmla="*/ 949461 w 979475"/>
                    <a:gd name="connsiteY21" fmla="*/ 117860 h 469972"/>
                    <a:gd name="connsiteX22" fmla="*/ 918715 w 979475"/>
                    <a:gd name="connsiteY22" fmla="*/ 151534 h 469972"/>
                    <a:gd name="connsiteX23" fmla="*/ 918715 w 979475"/>
                    <a:gd name="connsiteY23" fmla="*/ 181548 h 469972"/>
                    <a:gd name="connsiteX24" fmla="*/ 922407 w 979475"/>
                    <a:gd name="connsiteY24" fmla="*/ 181050 h 469972"/>
                    <a:gd name="connsiteX25" fmla="*/ 920926 w 979475"/>
                    <a:gd name="connsiteY25" fmla="*/ 182678 h 469972"/>
                    <a:gd name="connsiteX26" fmla="*/ 871322 w 979475"/>
                    <a:gd name="connsiteY26" fmla="*/ 207916 h 469972"/>
                    <a:gd name="connsiteX27" fmla="*/ 856531 w 979475"/>
                    <a:gd name="connsiteY27" fmla="*/ 187425 h 469972"/>
                    <a:gd name="connsiteX28" fmla="*/ 848594 w 979475"/>
                    <a:gd name="connsiteY28" fmla="*/ 219618 h 469972"/>
                    <a:gd name="connsiteX29" fmla="*/ 826678 w 979475"/>
                    <a:gd name="connsiteY29" fmla="*/ 225493 h 469972"/>
                    <a:gd name="connsiteX30" fmla="*/ 785732 w 979475"/>
                    <a:gd name="connsiteY30" fmla="*/ 162517 h 469972"/>
                    <a:gd name="connsiteX31" fmla="*/ 778426 w 979475"/>
                    <a:gd name="connsiteY31" fmla="*/ 180094 h 469972"/>
                    <a:gd name="connsiteX32" fmla="*/ 816577 w 979475"/>
                    <a:gd name="connsiteY32" fmla="*/ 244480 h 469972"/>
                    <a:gd name="connsiteX33" fmla="*/ 798809 w 979475"/>
                    <a:gd name="connsiteY33" fmla="*/ 251811 h 469972"/>
                    <a:gd name="connsiteX34" fmla="*/ 785732 w 979475"/>
                    <a:gd name="connsiteY34" fmla="*/ 245984 h 469972"/>
                    <a:gd name="connsiteX35" fmla="*/ 779869 w 979475"/>
                    <a:gd name="connsiteY35" fmla="*/ 267179 h 469972"/>
                    <a:gd name="connsiteX36" fmla="*/ 762373 w 979475"/>
                    <a:gd name="connsiteY36" fmla="*/ 244480 h 469972"/>
                    <a:gd name="connsiteX37" fmla="*/ 765349 w 979475"/>
                    <a:gd name="connsiteY37" fmla="*/ 271597 h 469972"/>
                    <a:gd name="connsiteX38" fmla="*/ 755157 w 979475"/>
                    <a:gd name="connsiteY38" fmla="*/ 278929 h 469972"/>
                    <a:gd name="connsiteX39" fmla="*/ 744876 w 979475"/>
                    <a:gd name="connsiteY39" fmla="*/ 271597 h 469972"/>
                    <a:gd name="connsiteX40" fmla="*/ 732340 w 979475"/>
                    <a:gd name="connsiteY40" fmla="*/ 278929 h 469972"/>
                    <a:gd name="connsiteX41" fmla="*/ 709071 w 979475"/>
                    <a:gd name="connsiteY41" fmla="*/ 259143 h 469972"/>
                    <a:gd name="connsiteX42" fmla="*/ 701675 w 979475"/>
                    <a:gd name="connsiteY42" fmla="*/ 231320 h 469972"/>
                    <a:gd name="connsiteX43" fmla="*/ 672363 w 979475"/>
                    <a:gd name="connsiteY43" fmla="*/ 235738 h 469972"/>
                    <a:gd name="connsiteX44" fmla="*/ 669477 w 979475"/>
                    <a:gd name="connsiteY44" fmla="*/ 262809 h 469972"/>
                    <a:gd name="connsiteX45" fmla="*/ 592726 w 979475"/>
                    <a:gd name="connsiteY45" fmla="*/ 275968 h 469972"/>
                    <a:gd name="connsiteX46" fmla="*/ 578206 w 979475"/>
                    <a:gd name="connsiteY46" fmla="*/ 299419 h 469972"/>
                    <a:gd name="connsiteX47" fmla="*/ 560619 w 979475"/>
                    <a:gd name="connsiteY47" fmla="*/ 300876 h 469972"/>
                    <a:gd name="connsiteX48" fmla="*/ 557733 w 979475"/>
                    <a:gd name="connsiteY48" fmla="*/ 315492 h 469972"/>
                    <a:gd name="connsiteX49" fmla="*/ 546008 w 979475"/>
                    <a:gd name="connsiteY49" fmla="*/ 331612 h 469972"/>
                    <a:gd name="connsiteX50" fmla="*/ 501454 w 979475"/>
                    <a:gd name="connsiteY50" fmla="*/ 318453 h 469972"/>
                    <a:gd name="connsiteX51" fmla="*/ 466280 w 979475"/>
                    <a:gd name="connsiteY51" fmla="*/ 328699 h 469972"/>
                    <a:gd name="connsiteX52" fmla="*/ 444364 w 979475"/>
                    <a:gd name="connsiteY52" fmla="*/ 327242 h 469972"/>
                    <a:gd name="connsiteX53" fmla="*/ 442921 w 979475"/>
                    <a:gd name="connsiteY53" fmla="*/ 352103 h 469972"/>
                    <a:gd name="connsiteX54" fmla="*/ 394038 w 979475"/>
                    <a:gd name="connsiteY54" fmla="*/ 402625 h 469972"/>
                    <a:gd name="connsiteX55" fmla="*/ 380871 w 979475"/>
                    <a:gd name="connsiteY55" fmla="*/ 404082 h 469972"/>
                    <a:gd name="connsiteX56" fmla="*/ 401254 w 979475"/>
                    <a:gd name="connsiteY56" fmla="*/ 376260 h 469972"/>
                    <a:gd name="connsiteX57" fmla="*/ 389619 w 979475"/>
                    <a:gd name="connsiteY57" fmla="*/ 376260 h 469972"/>
                    <a:gd name="connsiteX58" fmla="*/ 376361 w 979475"/>
                    <a:gd name="connsiteY58" fmla="*/ 385048 h 469972"/>
                    <a:gd name="connsiteX59" fmla="*/ 379428 w 979475"/>
                    <a:gd name="connsiteY59" fmla="*/ 347733 h 469972"/>
                    <a:gd name="connsiteX60" fmla="*/ 336858 w 979475"/>
                    <a:gd name="connsiteY60" fmla="*/ 369680 h 469972"/>
                    <a:gd name="connsiteX61" fmla="*/ 291042 w 979475"/>
                    <a:gd name="connsiteY61" fmla="*/ 369680 h 469972"/>
                    <a:gd name="connsiteX62" fmla="*/ 203197 w 979475"/>
                    <a:gd name="connsiteY62" fmla="*/ 399711 h 469972"/>
                    <a:gd name="connsiteX63" fmla="*/ 209060 w 979475"/>
                    <a:gd name="connsiteY63" fmla="*/ 415784 h 469972"/>
                    <a:gd name="connsiteX64" fmla="*/ 197335 w 979475"/>
                    <a:gd name="connsiteY64" fmla="*/ 423116 h 469972"/>
                    <a:gd name="connsiteX65" fmla="*/ 179838 w 979475"/>
                    <a:gd name="connsiteY65" fmla="*/ 415784 h 469972"/>
                    <a:gd name="connsiteX66" fmla="*/ 152691 w 979475"/>
                    <a:gd name="connsiteY66" fmla="*/ 421659 h 469972"/>
                    <a:gd name="connsiteX67" fmla="*/ 129332 w 979475"/>
                    <a:gd name="connsiteY67" fmla="*/ 412871 h 469972"/>
                    <a:gd name="connsiteX68" fmla="*/ 103087 w 979475"/>
                    <a:gd name="connsiteY68" fmla="*/ 436275 h 469972"/>
                    <a:gd name="connsiteX69" fmla="*/ 101644 w 979475"/>
                    <a:gd name="connsiteY69" fmla="*/ 448025 h 469972"/>
                    <a:gd name="connsiteX70" fmla="*/ 87033 w 979475"/>
                    <a:gd name="connsiteY70" fmla="*/ 458270 h 469972"/>
                    <a:gd name="connsiteX71" fmla="*/ 39503 w 979475"/>
                    <a:gd name="connsiteY71" fmla="*/ 459727 h 469972"/>
                    <a:gd name="connsiteX72" fmla="*/ 11635 w 979475"/>
                    <a:gd name="connsiteY72" fmla="*/ 469972 h 469972"/>
                    <a:gd name="connsiteX73" fmla="*/ 0 w 979475"/>
                    <a:gd name="connsiteY73" fmla="*/ 458270 h 469972"/>
                    <a:gd name="connsiteX74" fmla="*/ 10192 w 979475"/>
                    <a:gd name="connsiteY74" fmla="*/ 448025 h 469972"/>
                    <a:gd name="connsiteX75" fmla="*/ 64305 w 979475"/>
                    <a:gd name="connsiteY75" fmla="*/ 431905 h 469972"/>
                    <a:gd name="connsiteX76" fmla="*/ 65839 w 979475"/>
                    <a:gd name="connsiteY76" fmla="*/ 374803 h 469972"/>
                    <a:gd name="connsiteX77" fmla="*/ 54114 w 979475"/>
                    <a:gd name="connsiteY77" fmla="*/ 377717 h 469972"/>
                    <a:gd name="connsiteX78" fmla="*/ 49695 w 979475"/>
                    <a:gd name="connsiteY78" fmla="*/ 418745 h 469972"/>
                    <a:gd name="connsiteX79" fmla="*/ 11635 w 979475"/>
                    <a:gd name="connsiteY79" fmla="*/ 418745 h 469972"/>
                    <a:gd name="connsiteX80" fmla="*/ 0 w 979475"/>
                    <a:gd name="connsiteY80" fmla="*/ 392380 h 469972"/>
                    <a:gd name="connsiteX81" fmla="*/ 5862 w 979475"/>
                    <a:gd name="connsiteY81" fmla="*/ 379221 h 469972"/>
                    <a:gd name="connsiteX82" fmla="*/ 24892 w 979475"/>
                    <a:gd name="connsiteY82" fmla="*/ 379221 h 469972"/>
                    <a:gd name="connsiteX83" fmla="*/ 35084 w 979475"/>
                    <a:gd name="connsiteY83" fmla="*/ 386505 h 469972"/>
                    <a:gd name="connsiteX84" fmla="*/ 40946 w 979475"/>
                    <a:gd name="connsiteY84" fmla="*/ 333069 h 469972"/>
                    <a:gd name="connsiteX85" fmla="*/ 85500 w 979475"/>
                    <a:gd name="connsiteY85" fmla="*/ 336030 h 469972"/>
                    <a:gd name="connsiteX86" fmla="*/ 108949 w 979475"/>
                    <a:gd name="connsiteY86" fmla="*/ 299419 h 469972"/>
                    <a:gd name="connsiteX87" fmla="*/ 124913 w 979475"/>
                    <a:gd name="connsiteY87" fmla="*/ 314036 h 469972"/>
                    <a:gd name="connsiteX88" fmla="*/ 167482 w 979475"/>
                    <a:gd name="connsiteY88" fmla="*/ 293545 h 469972"/>
                    <a:gd name="connsiteX89" fmla="*/ 203197 w 979475"/>
                    <a:gd name="connsiteY89" fmla="*/ 308208 h 469972"/>
                    <a:gd name="connsiteX90" fmla="*/ 198868 w 979475"/>
                    <a:gd name="connsiteY90" fmla="*/ 245984 h 469972"/>
                    <a:gd name="connsiteX91" fmla="*/ 219251 w 979475"/>
                    <a:gd name="connsiteY91" fmla="*/ 241566 h 469972"/>
                    <a:gd name="connsiteX92" fmla="*/ 229623 w 979475"/>
                    <a:gd name="connsiteY92" fmla="*/ 207916 h 469972"/>
                    <a:gd name="connsiteX93" fmla="*/ 245586 w 979475"/>
                    <a:gd name="connsiteY93" fmla="*/ 210830 h 469972"/>
                    <a:gd name="connsiteX94" fmla="*/ 244233 w 979475"/>
                    <a:gd name="connsiteY94" fmla="*/ 165430 h 469972"/>
                    <a:gd name="connsiteX95" fmla="*/ 223580 w 979475"/>
                    <a:gd name="connsiteY95" fmla="*/ 155185 h 469972"/>
                    <a:gd name="connsiteX96" fmla="*/ 225113 w 979475"/>
                    <a:gd name="connsiteY96" fmla="*/ 144235 h 469972"/>
                    <a:gd name="connsiteX97" fmla="*/ 255778 w 979475"/>
                    <a:gd name="connsiteY97" fmla="*/ 142731 h 469972"/>
                    <a:gd name="connsiteX98" fmla="*/ 289418 w 979475"/>
                    <a:gd name="connsiteY98" fmla="*/ 100292 h 469972"/>
                    <a:gd name="connsiteX99" fmla="*/ 274808 w 979475"/>
                    <a:gd name="connsiteY99" fmla="*/ 78345 h 469972"/>
                    <a:gd name="connsiteX100" fmla="*/ 276251 w 979475"/>
                    <a:gd name="connsiteY100" fmla="*/ 75384 h 469972"/>
                    <a:gd name="connsiteX101" fmla="*/ 339834 w 979475"/>
                    <a:gd name="connsiteY101" fmla="*/ 91504 h 469972"/>
                    <a:gd name="connsiteX102" fmla="*/ 353092 w 979475"/>
                    <a:gd name="connsiteY102" fmla="*/ 109081 h 469972"/>
                    <a:gd name="connsiteX103" fmla="*/ 370589 w 979475"/>
                    <a:gd name="connsiteY103" fmla="*/ 97378 h 469972"/>
                    <a:gd name="connsiteX104" fmla="*/ 386643 w 979475"/>
                    <a:gd name="connsiteY104" fmla="*/ 103206 h 469972"/>
                    <a:gd name="connsiteX105" fmla="*/ 386643 w 979475"/>
                    <a:gd name="connsiteY105" fmla="*/ 117869 h 469972"/>
                    <a:gd name="connsiteX106" fmla="*/ 444364 w 979475"/>
                    <a:gd name="connsiteY106" fmla="*/ 109081 h 469972"/>
                    <a:gd name="connsiteX107" fmla="*/ 439945 w 979475"/>
                    <a:gd name="connsiteY107" fmla="*/ 82715 h 469972"/>
                    <a:gd name="connsiteX108" fmla="*/ 453113 w 979475"/>
                    <a:gd name="connsiteY108" fmla="*/ 72470 h 469972"/>
                    <a:gd name="connsiteX109" fmla="*/ 486844 w 979475"/>
                    <a:gd name="connsiteY109" fmla="*/ 76888 h 469972"/>
                    <a:gd name="connsiteX110" fmla="*/ 540146 w 979475"/>
                    <a:gd name="connsiteY110" fmla="*/ 60768 h 469972"/>
                    <a:gd name="connsiteX111" fmla="*/ 572343 w 979475"/>
                    <a:gd name="connsiteY111" fmla="*/ 79801 h 469972"/>
                    <a:gd name="connsiteX112" fmla="*/ 588307 w 979475"/>
                    <a:gd name="connsiteY112" fmla="*/ 36611 h 469972"/>
                    <a:gd name="connsiteX113" fmla="*/ 575229 w 979475"/>
                    <a:gd name="connsiteY113" fmla="*/ 24909 h 469972"/>
                    <a:gd name="connsiteX114" fmla="*/ 588307 w 979475"/>
                    <a:gd name="connsiteY114" fmla="*/ 1457 h 469972"/>
                    <a:gd name="connsiteX115" fmla="*/ 597055 w 979475"/>
                    <a:gd name="connsiteY115" fmla="*/ 0 h 4699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</a:cxnLst>
                  <a:rect l="l" t="t" r="r" b="b"/>
                  <a:pathLst>
                    <a:path w="979475" h="469972">
                      <a:moveTo>
                        <a:pt x="597055" y="0"/>
                      </a:moveTo>
                      <a:lnTo>
                        <a:pt x="627900" y="39525"/>
                      </a:lnTo>
                      <a:lnTo>
                        <a:pt x="657843" y="11703"/>
                      </a:lnTo>
                      <a:cubicBezTo>
                        <a:pt x="658745" y="13159"/>
                        <a:pt x="659827" y="14663"/>
                        <a:pt x="660729" y="16120"/>
                      </a:cubicBezTo>
                      <a:cubicBezTo>
                        <a:pt x="661180" y="28058"/>
                        <a:pt x="661721" y="40042"/>
                        <a:pt x="662262" y="51979"/>
                      </a:cubicBezTo>
                      <a:lnTo>
                        <a:pt x="682735" y="71013"/>
                      </a:lnTo>
                      <a:lnTo>
                        <a:pt x="750738" y="56350"/>
                      </a:lnTo>
                      <a:cubicBezTo>
                        <a:pt x="753534" y="53906"/>
                        <a:pt x="756600" y="51509"/>
                        <a:pt x="759396" y="49065"/>
                      </a:cubicBezTo>
                      <a:lnTo>
                        <a:pt x="759396" y="59311"/>
                      </a:lnTo>
                      <a:lnTo>
                        <a:pt x="800342" y="60768"/>
                      </a:lnTo>
                      <a:cubicBezTo>
                        <a:pt x="805122" y="65655"/>
                        <a:pt x="810173" y="70496"/>
                        <a:pt x="814953" y="75384"/>
                      </a:cubicBezTo>
                      <a:lnTo>
                        <a:pt x="857613" y="41546"/>
                      </a:lnTo>
                      <a:lnTo>
                        <a:pt x="863181" y="37773"/>
                      </a:lnTo>
                      <a:lnTo>
                        <a:pt x="873329" y="43924"/>
                      </a:lnTo>
                      <a:lnTo>
                        <a:pt x="887970" y="73937"/>
                      </a:lnTo>
                      <a:lnTo>
                        <a:pt x="908467" y="73937"/>
                      </a:lnTo>
                      <a:lnTo>
                        <a:pt x="911395" y="91506"/>
                      </a:lnTo>
                      <a:lnTo>
                        <a:pt x="924572" y="95899"/>
                      </a:lnTo>
                      <a:lnTo>
                        <a:pt x="933356" y="78330"/>
                      </a:lnTo>
                      <a:lnTo>
                        <a:pt x="959710" y="75401"/>
                      </a:lnTo>
                      <a:lnTo>
                        <a:pt x="979475" y="119324"/>
                      </a:lnTo>
                      <a:lnTo>
                        <a:pt x="949461" y="117860"/>
                      </a:lnTo>
                      <a:lnTo>
                        <a:pt x="918715" y="151534"/>
                      </a:lnTo>
                      <a:lnTo>
                        <a:pt x="918715" y="181548"/>
                      </a:lnTo>
                      <a:lnTo>
                        <a:pt x="922407" y="181050"/>
                      </a:lnTo>
                      <a:lnTo>
                        <a:pt x="920926" y="182678"/>
                      </a:lnTo>
                      <a:lnTo>
                        <a:pt x="871322" y="207916"/>
                      </a:lnTo>
                      <a:cubicBezTo>
                        <a:pt x="866361" y="201101"/>
                        <a:pt x="861401" y="194240"/>
                        <a:pt x="856531" y="187425"/>
                      </a:cubicBezTo>
                      <a:cubicBezTo>
                        <a:pt x="853915" y="198140"/>
                        <a:pt x="851300" y="208903"/>
                        <a:pt x="848594" y="219618"/>
                      </a:cubicBezTo>
                      <a:lnTo>
                        <a:pt x="826678" y="225493"/>
                      </a:lnTo>
                      <a:lnTo>
                        <a:pt x="785732" y="162517"/>
                      </a:lnTo>
                      <a:cubicBezTo>
                        <a:pt x="783297" y="168391"/>
                        <a:pt x="780861" y="174219"/>
                        <a:pt x="778426" y="180094"/>
                      </a:cubicBezTo>
                      <a:lnTo>
                        <a:pt x="816577" y="244480"/>
                      </a:lnTo>
                      <a:lnTo>
                        <a:pt x="798809" y="251811"/>
                      </a:lnTo>
                      <a:cubicBezTo>
                        <a:pt x="794390" y="249884"/>
                        <a:pt x="790151" y="247910"/>
                        <a:pt x="785732" y="245984"/>
                      </a:cubicBezTo>
                      <a:cubicBezTo>
                        <a:pt x="783748" y="253033"/>
                        <a:pt x="781763" y="260130"/>
                        <a:pt x="779869" y="267179"/>
                      </a:cubicBezTo>
                      <a:cubicBezTo>
                        <a:pt x="774007" y="259613"/>
                        <a:pt x="768235" y="252046"/>
                        <a:pt x="762373" y="244480"/>
                      </a:cubicBezTo>
                      <a:cubicBezTo>
                        <a:pt x="763365" y="253503"/>
                        <a:pt x="764357" y="262574"/>
                        <a:pt x="765349" y="271597"/>
                      </a:cubicBezTo>
                      <a:cubicBezTo>
                        <a:pt x="761922" y="274041"/>
                        <a:pt x="758585" y="276485"/>
                        <a:pt x="755157" y="278929"/>
                      </a:cubicBezTo>
                      <a:cubicBezTo>
                        <a:pt x="751640" y="276485"/>
                        <a:pt x="748393" y="274041"/>
                        <a:pt x="744876" y="271597"/>
                      </a:cubicBezTo>
                      <a:lnTo>
                        <a:pt x="732340" y="278929"/>
                      </a:lnTo>
                      <a:lnTo>
                        <a:pt x="709071" y="259143"/>
                      </a:lnTo>
                      <a:cubicBezTo>
                        <a:pt x="706455" y="249884"/>
                        <a:pt x="704110" y="240579"/>
                        <a:pt x="701675" y="231320"/>
                      </a:cubicBezTo>
                      <a:lnTo>
                        <a:pt x="672363" y="235738"/>
                      </a:lnTo>
                      <a:cubicBezTo>
                        <a:pt x="671462" y="244762"/>
                        <a:pt x="670469" y="253785"/>
                        <a:pt x="669477" y="262809"/>
                      </a:cubicBezTo>
                      <a:lnTo>
                        <a:pt x="592726" y="275968"/>
                      </a:lnTo>
                      <a:cubicBezTo>
                        <a:pt x="587856" y="283769"/>
                        <a:pt x="583076" y="291618"/>
                        <a:pt x="578206" y="299419"/>
                      </a:cubicBezTo>
                      <a:lnTo>
                        <a:pt x="560619" y="300876"/>
                      </a:lnTo>
                      <a:cubicBezTo>
                        <a:pt x="559717" y="305764"/>
                        <a:pt x="558634" y="310605"/>
                        <a:pt x="557733" y="315492"/>
                      </a:cubicBezTo>
                      <a:cubicBezTo>
                        <a:pt x="553764" y="320850"/>
                        <a:pt x="549886" y="326255"/>
                        <a:pt x="546008" y="331612"/>
                      </a:cubicBezTo>
                      <a:lnTo>
                        <a:pt x="501454" y="318453"/>
                      </a:lnTo>
                      <a:lnTo>
                        <a:pt x="466280" y="328699"/>
                      </a:lnTo>
                      <a:lnTo>
                        <a:pt x="444364" y="327242"/>
                      </a:lnTo>
                      <a:cubicBezTo>
                        <a:pt x="443913" y="335513"/>
                        <a:pt x="443462" y="343832"/>
                        <a:pt x="442921" y="352103"/>
                      </a:cubicBezTo>
                      <a:lnTo>
                        <a:pt x="394038" y="402625"/>
                      </a:lnTo>
                      <a:lnTo>
                        <a:pt x="380871" y="404082"/>
                      </a:lnTo>
                      <a:lnTo>
                        <a:pt x="401254" y="376260"/>
                      </a:lnTo>
                      <a:lnTo>
                        <a:pt x="389619" y="376260"/>
                      </a:lnTo>
                      <a:cubicBezTo>
                        <a:pt x="385200" y="379174"/>
                        <a:pt x="380871" y="382134"/>
                        <a:pt x="376361" y="385048"/>
                      </a:cubicBezTo>
                      <a:cubicBezTo>
                        <a:pt x="377353" y="372594"/>
                        <a:pt x="378345" y="360187"/>
                        <a:pt x="379428" y="347733"/>
                      </a:cubicBezTo>
                      <a:lnTo>
                        <a:pt x="336858" y="369680"/>
                      </a:lnTo>
                      <a:lnTo>
                        <a:pt x="291042" y="369680"/>
                      </a:lnTo>
                      <a:lnTo>
                        <a:pt x="203197" y="399711"/>
                      </a:lnTo>
                      <a:cubicBezTo>
                        <a:pt x="205181" y="405069"/>
                        <a:pt x="207075" y="410427"/>
                        <a:pt x="209060" y="415784"/>
                      </a:cubicBezTo>
                      <a:lnTo>
                        <a:pt x="197335" y="423116"/>
                      </a:lnTo>
                      <a:lnTo>
                        <a:pt x="179838" y="415784"/>
                      </a:lnTo>
                      <a:lnTo>
                        <a:pt x="152691" y="421659"/>
                      </a:lnTo>
                      <a:lnTo>
                        <a:pt x="129332" y="412871"/>
                      </a:lnTo>
                      <a:lnTo>
                        <a:pt x="103087" y="436275"/>
                      </a:lnTo>
                      <a:cubicBezTo>
                        <a:pt x="102636" y="440176"/>
                        <a:pt x="102185" y="444124"/>
                        <a:pt x="101644" y="448025"/>
                      </a:cubicBezTo>
                      <a:lnTo>
                        <a:pt x="87033" y="458270"/>
                      </a:lnTo>
                      <a:lnTo>
                        <a:pt x="39503" y="459727"/>
                      </a:lnTo>
                      <a:lnTo>
                        <a:pt x="11635" y="469972"/>
                      </a:lnTo>
                      <a:cubicBezTo>
                        <a:pt x="7756" y="466071"/>
                        <a:pt x="3968" y="462171"/>
                        <a:pt x="0" y="458270"/>
                      </a:cubicBezTo>
                      <a:lnTo>
                        <a:pt x="10192" y="448025"/>
                      </a:lnTo>
                      <a:lnTo>
                        <a:pt x="64305" y="431905"/>
                      </a:lnTo>
                      <a:cubicBezTo>
                        <a:pt x="64756" y="412871"/>
                        <a:pt x="65297" y="393837"/>
                        <a:pt x="65839" y="374803"/>
                      </a:cubicBezTo>
                      <a:cubicBezTo>
                        <a:pt x="61960" y="375790"/>
                        <a:pt x="57992" y="376730"/>
                        <a:pt x="54114" y="377717"/>
                      </a:cubicBezTo>
                      <a:cubicBezTo>
                        <a:pt x="52761" y="391393"/>
                        <a:pt x="51138" y="405069"/>
                        <a:pt x="49695" y="418745"/>
                      </a:cubicBezTo>
                      <a:lnTo>
                        <a:pt x="11635" y="418745"/>
                      </a:lnTo>
                      <a:cubicBezTo>
                        <a:pt x="7756" y="409957"/>
                        <a:pt x="3968" y="401168"/>
                        <a:pt x="0" y="392380"/>
                      </a:cubicBezTo>
                      <a:cubicBezTo>
                        <a:pt x="1894" y="388009"/>
                        <a:pt x="3968" y="383591"/>
                        <a:pt x="5862" y="379221"/>
                      </a:cubicBezTo>
                      <a:lnTo>
                        <a:pt x="24892" y="379221"/>
                      </a:lnTo>
                      <a:cubicBezTo>
                        <a:pt x="28229" y="381664"/>
                        <a:pt x="31657" y="384061"/>
                        <a:pt x="35084" y="386505"/>
                      </a:cubicBezTo>
                      <a:cubicBezTo>
                        <a:pt x="36978" y="368693"/>
                        <a:pt x="39052" y="350881"/>
                        <a:pt x="40946" y="333069"/>
                      </a:cubicBezTo>
                      <a:lnTo>
                        <a:pt x="85500" y="336030"/>
                      </a:lnTo>
                      <a:cubicBezTo>
                        <a:pt x="93256" y="323811"/>
                        <a:pt x="101193" y="311639"/>
                        <a:pt x="108949" y="299419"/>
                      </a:cubicBezTo>
                      <a:lnTo>
                        <a:pt x="124913" y="314036"/>
                      </a:lnTo>
                      <a:lnTo>
                        <a:pt x="167482" y="293545"/>
                      </a:lnTo>
                      <a:lnTo>
                        <a:pt x="203197" y="308208"/>
                      </a:lnTo>
                      <a:cubicBezTo>
                        <a:pt x="201754" y="287482"/>
                        <a:pt x="200221" y="266709"/>
                        <a:pt x="198868" y="245984"/>
                      </a:cubicBezTo>
                      <a:lnTo>
                        <a:pt x="219251" y="241566"/>
                      </a:lnTo>
                      <a:cubicBezTo>
                        <a:pt x="222768" y="230334"/>
                        <a:pt x="226105" y="219148"/>
                        <a:pt x="229623" y="207916"/>
                      </a:cubicBezTo>
                      <a:lnTo>
                        <a:pt x="245586" y="210830"/>
                      </a:lnTo>
                      <a:lnTo>
                        <a:pt x="244233" y="165430"/>
                      </a:lnTo>
                      <a:lnTo>
                        <a:pt x="223580" y="155185"/>
                      </a:lnTo>
                      <a:cubicBezTo>
                        <a:pt x="224031" y="151519"/>
                        <a:pt x="224662" y="147900"/>
                        <a:pt x="225113" y="144235"/>
                      </a:cubicBezTo>
                      <a:lnTo>
                        <a:pt x="255778" y="142731"/>
                      </a:lnTo>
                      <a:lnTo>
                        <a:pt x="289418" y="100292"/>
                      </a:lnTo>
                      <a:lnTo>
                        <a:pt x="274808" y="78345"/>
                      </a:lnTo>
                      <a:cubicBezTo>
                        <a:pt x="275259" y="77358"/>
                        <a:pt x="275800" y="76371"/>
                        <a:pt x="276251" y="75384"/>
                      </a:cubicBezTo>
                      <a:lnTo>
                        <a:pt x="339834" y="91504"/>
                      </a:lnTo>
                      <a:cubicBezTo>
                        <a:pt x="344344" y="97378"/>
                        <a:pt x="348673" y="103206"/>
                        <a:pt x="353092" y="109081"/>
                      </a:cubicBezTo>
                      <a:lnTo>
                        <a:pt x="370589" y="97378"/>
                      </a:lnTo>
                      <a:lnTo>
                        <a:pt x="386643" y="103206"/>
                      </a:lnTo>
                      <a:lnTo>
                        <a:pt x="386643" y="117869"/>
                      </a:lnTo>
                      <a:lnTo>
                        <a:pt x="444364" y="109081"/>
                      </a:lnTo>
                      <a:cubicBezTo>
                        <a:pt x="442921" y="100292"/>
                        <a:pt x="441478" y="91504"/>
                        <a:pt x="439945" y="82715"/>
                      </a:cubicBezTo>
                      <a:lnTo>
                        <a:pt x="453113" y="72470"/>
                      </a:lnTo>
                      <a:lnTo>
                        <a:pt x="486844" y="76888"/>
                      </a:lnTo>
                      <a:lnTo>
                        <a:pt x="540146" y="60768"/>
                      </a:lnTo>
                      <a:lnTo>
                        <a:pt x="572343" y="79801"/>
                      </a:lnTo>
                      <a:lnTo>
                        <a:pt x="588307" y="36611"/>
                      </a:lnTo>
                      <a:cubicBezTo>
                        <a:pt x="583887" y="32710"/>
                        <a:pt x="579649" y="28810"/>
                        <a:pt x="575229" y="24909"/>
                      </a:cubicBezTo>
                      <a:cubicBezTo>
                        <a:pt x="579649" y="17107"/>
                        <a:pt x="583887" y="9259"/>
                        <a:pt x="588307" y="1457"/>
                      </a:cubicBezTo>
                      <a:cubicBezTo>
                        <a:pt x="591373" y="987"/>
                        <a:pt x="594169" y="470"/>
                        <a:pt x="597055" y="0"/>
                      </a:cubicBez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4" name="Freeform 63"/>
                <p:cNvSpPr>
                  <a:spLocks/>
                </p:cNvSpPr>
                <p:nvPr/>
              </p:nvSpPr>
              <p:spPr bwMode="auto">
                <a:xfrm>
                  <a:off x="4583721" y="5063805"/>
                  <a:ext cx="476411" cy="465354"/>
                </a:xfrm>
                <a:custGeom>
                  <a:avLst/>
                  <a:gdLst>
                    <a:gd name="connsiteX0" fmla="*/ 160212 w 476411"/>
                    <a:gd name="connsiteY0" fmla="*/ 37069 h 465354"/>
                    <a:gd name="connsiteX1" fmla="*/ 199710 w 476411"/>
                    <a:gd name="connsiteY1" fmla="*/ 38542 h 465354"/>
                    <a:gd name="connsiteX2" fmla="*/ 205535 w 476411"/>
                    <a:gd name="connsiteY2" fmla="*/ 85379 h 465354"/>
                    <a:gd name="connsiteX3" fmla="*/ 245032 w 476411"/>
                    <a:gd name="connsiteY3" fmla="*/ 105189 h 465354"/>
                    <a:gd name="connsiteX4" fmla="*/ 272082 w 476411"/>
                    <a:gd name="connsiteY4" fmla="*/ 102243 h 465354"/>
                    <a:gd name="connsiteX5" fmla="*/ 295541 w 476411"/>
                    <a:gd name="connsiteY5" fmla="*/ 95689 h 465354"/>
                    <a:gd name="connsiteX6" fmla="*/ 307641 w 476411"/>
                    <a:gd name="connsiteY6" fmla="*/ 90991 h 465354"/>
                    <a:gd name="connsiteX7" fmla="*/ 315880 w 476411"/>
                    <a:gd name="connsiteY7" fmla="*/ 102100 h 465354"/>
                    <a:gd name="connsiteX8" fmla="*/ 284822 w 476411"/>
                    <a:gd name="connsiteY8" fmla="*/ 113410 h 465354"/>
                    <a:gd name="connsiteX9" fmla="*/ 298011 w 476411"/>
                    <a:gd name="connsiteY9" fmla="*/ 133957 h 465354"/>
                    <a:gd name="connsiteX10" fmla="*/ 263571 w 476411"/>
                    <a:gd name="connsiteY10" fmla="*/ 155972 h 465354"/>
                    <a:gd name="connsiteX11" fmla="*/ 259175 w 476411"/>
                    <a:gd name="connsiteY11" fmla="*/ 164778 h 465354"/>
                    <a:gd name="connsiteX12" fmla="*/ 286287 w 476411"/>
                    <a:gd name="connsiteY12" fmla="*/ 197067 h 465354"/>
                    <a:gd name="connsiteX13" fmla="*/ 276028 w 476411"/>
                    <a:gd name="connsiteY13" fmla="*/ 212477 h 465354"/>
                    <a:gd name="connsiteX14" fmla="*/ 281891 w 476411"/>
                    <a:gd name="connsiteY14" fmla="*/ 224218 h 465354"/>
                    <a:gd name="connsiteX15" fmla="*/ 321460 w 476411"/>
                    <a:gd name="connsiteY15" fmla="*/ 234492 h 465354"/>
                    <a:gd name="connsiteX16" fmla="*/ 334650 w 476411"/>
                    <a:gd name="connsiteY16" fmla="*/ 259442 h 465354"/>
                    <a:gd name="connsiteX17" fmla="*/ 358098 w 476411"/>
                    <a:gd name="connsiteY17" fmla="*/ 271183 h 465354"/>
                    <a:gd name="connsiteX18" fmla="*/ 395469 w 476411"/>
                    <a:gd name="connsiteY18" fmla="*/ 277054 h 465354"/>
                    <a:gd name="connsiteX19" fmla="*/ 408659 w 476411"/>
                    <a:gd name="connsiteY19" fmla="*/ 293198 h 465354"/>
                    <a:gd name="connsiteX20" fmla="*/ 439435 w 476411"/>
                    <a:gd name="connsiteY20" fmla="*/ 304940 h 465354"/>
                    <a:gd name="connsiteX21" fmla="*/ 448228 w 476411"/>
                    <a:gd name="connsiteY21" fmla="*/ 330624 h 465354"/>
                    <a:gd name="connsiteX22" fmla="*/ 471677 w 476411"/>
                    <a:gd name="connsiteY22" fmla="*/ 345300 h 465354"/>
                    <a:gd name="connsiteX23" fmla="*/ 475860 w 476411"/>
                    <a:gd name="connsiteY23" fmla="*/ 341801 h 465354"/>
                    <a:gd name="connsiteX24" fmla="*/ 476411 w 476411"/>
                    <a:gd name="connsiteY24" fmla="*/ 342938 h 465354"/>
                    <a:gd name="connsiteX25" fmla="*/ 443633 w 476411"/>
                    <a:gd name="connsiteY25" fmla="*/ 369444 h 465354"/>
                    <a:gd name="connsiteX26" fmla="*/ 445104 w 476411"/>
                    <a:gd name="connsiteY26" fmla="*/ 394340 h 465354"/>
                    <a:gd name="connsiteX27" fmla="*/ 430439 w 476411"/>
                    <a:gd name="connsiteY27" fmla="*/ 401648 h 465354"/>
                    <a:gd name="connsiteX28" fmla="*/ 411406 w 476411"/>
                    <a:gd name="connsiteY28" fmla="*/ 389964 h 465354"/>
                    <a:gd name="connsiteX29" fmla="*/ 386535 w 476411"/>
                    <a:gd name="connsiteY29" fmla="*/ 434595 h 465354"/>
                    <a:gd name="connsiteX30" fmla="*/ 331598 w 476411"/>
                    <a:gd name="connsiteY30" fmla="*/ 440458 h 465354"/>
                    <a:gd name="connsiteX31" fmla="*/ 315508 w 476411"/>
                    <a:gd name="connsiteY31" fmla="*/ 422168 h 465354"/>
                    <a:gd name="connsiteX32" fmla="*/ 232804 w 476411"/>
                    <a:gd name="connsiteY32" fmla="*/ 408997 h 465354"/>
                    <a:gd name="connsiteX33" fmla="*/ 218139 w 476411"/>
                    <a:gd name="connsiteY33" fmla="*/ 428732 h 465354"/>
                    <a:gd name="connsiteX34" fmla="*/ 212300 w 476411"/>
                    <a:gd name="connsiteY34" fmla="*/ 459491 h 465354"/>
                    <a:gd name="connsiteX35" fmla="*/ 184487 w 476411"/>
                    <a:gd name="connsiteY35" fmla="*/ 465354 h 465354"/>
                    <a:gd name="connsiteX36" fmla="*/ 171293 w 476411"/>
                    <a:gd name="connsiteY36" fmla="*/ 446321 h 465354"/>
                    <a:gd name="connsiteX37" fmla="*/ 106150 w 476411"/>
                    <a:gd name="connsiteY37" fmla="*/ 455115 h 465354"/>
                    <a:gd name="connsiteX38" fmla="*/ 106150 w 476411"/>
                    <a:gd name="connsiteY38" fmla="*/ 425099 h 465354"/>
                    <a:gd name="connsiteX39" fmla="*/ 136906 w 476411"/>
                    <a:gd name="connsiteY39" fmla="*/ 391409 h 465354"/>
                    <a:gd name="connsiteX40" fmla="*/ 166926 w 476411"/>
                    <a:gd name="connsiteY40" fmla="*/ 392895 h 465354"/>
                    <a:gd name="connsiteX41" fmla="*/ 147158 w 476411"/>
                    <a:gd name="connsiteY41" fmla="*/ 348966 h 465354"/>
                    <a:gd name="connsiteX42" fmla="*/ 120769 w 476411"/>
                    <a:gd name="connsiteY42" fmla="*/ 351897 h 465354"/>
                    <a:gd name="connsiteX43" fmla="*/ 111989 w 476411"/>
                    <a:gd name="connsiteY43" fmla="*/ 369444 h 465354"/>
                    <a:gd name="connsiteX44" fmla="*/ 98841 w 476411"/>
                    <a:gd name="connsiteY44" fmla="*/ 365068 h 465354"/>
                    <a:gd name="connsiteX45" fmla="*/ 95898 w 476411"/>
                    <a:gd name="connsiteY45" fmla="*/ 347479 h 465354"/>
                    <a:gd name="connsiteX46" fmla="*/ 75395 w 476411"/>
                    <a:gd name="connsiteY46" fmla="*/ 347479 h 465354"/>
                    <a:gd name="connsiteX47" fmla="*/ 60776 w 476411"/>
                    <a:gd name="connsiteY47" fmla="*/ 317463 h 465354"/>
                    <a:gd name="connsiteX48" fmla="*/ 36594 w 476411"/>
                    <a:gd name="connsiteY48" fmla="*/ 302848 h 465354"/>
                    <a:gd name="connsiteX49" fmla="*/ 29285 w 476411"/>
                    <a:gd name="connsiteY49" fmla="*/ 269157 h 465354"/>
                    <a:gd name="connsiteX50" fmla="*/ 5839 w 476411"/>
                    <a:gd name="connsiteY50" fmla="*/ 260363 h 465354"/>
                    <a:gd name="connsiteX51" fmla="*/ 5839 w 476411"/>
                    <a:gd name="connsiteY51" fmla="*/ 236953 h 465354"/>
                    <a:gd name="connsiteX52" fmla="*/ 20504 w 476411"/>
                    <a:gd name="connsiteY52" fmla="*/ 213543 h 465354"/>
                    <a:gd name="connsiteX53" fmla="*/ 0 w 476411"/>
                    <a:gd name="connsiteY53" fmla="*/ 201075 h 465354"/>
                    <a:gd name="connsiteX54" fmla="*/ 4414 w 476411"/>
                    <a:gd name="connsiteY54" fmla="*/ 195212 h 465354"/>
                    <a:gd name="connsiteX55" fmla="*/ 30756 w 476411"/>
                    <a:gd name="connsiteY55" fmla="*/ 192322 h 465354"/>
                    <a:gd name="connsiteX56" fmla="*/ 8781 w 476411"/>
                    <a:gd name="connsiteY56" fmla="*/ 135222 h 465354"/>
                    <a:gd name="connsiteX57" fmla="*/ 11723 w 476411"/>
                    <a:gd name="connsiteY57" fmla="*/ 120565 h 465354"/>
                    <a:gd name="connsiteX58" fmla="*/ 44639 w 476411"/>
                    <a:gd name="connsiteY58" fmla="*/ 122010 h 465354"/>
                    <a:gd name="connsiteX59" fmla="*/ 78337 w 476411"/>
                    <a:gd name="connsiteY59" fmla="*/ 96412 h 465354"/>
                    <a:gd name="connsiteX60" fmla="*/ 91485 w 476411"/>
                    <a:gd name="connsiteY60" fmla="*/ 62721 h 465354"/>
                    <a:gd name="connsiteX61" fmla="*/ 103208 w 476411"/>
                    <a:gd name="connsiteY61" fmla="*/ 52482 h 465354"/>
                    <a:gd name="connsiteX62" fmla="*/ 109678 w 476411"/>
                    <a:gd name="connsiteY62" fmla="*/ 38331 h 465354"/>
                    <a:gd name="connsiteX63" fmla="*/ 109783 w 476411"/>
                    <a:gd name="connsiteY63" fmla="*/ 38542 h 465354"/>
                    <a:gd name="connsiteX64" fmla="*/ 122949 w 476411"/>
                    <a:gd name="connsiteY64" fmla="*/ 39941 h 465354"/>
                    <a:gd name="connsiteX65" fmla="*/ 144892 w 476411"/>
                    <a:gd name="connsiteY65" fmla="*/ 73670 h 465354"/>
                    <a:gd name="connsiteX66" fmla="*/ 154387 w 476411"/>
                    <a:gd name="connsiteY66" fmla="*/ 69251 h 465354"/>
                    <a:gd name="connsiteX67" fmla="*/ 160212 w 476411"/>
                    <a:gd name="connsiteY67" fmla="*/ 37069 h 465354"/>
                    <a:gd name="connsiteX68" fmla="*/ 226933 w 476411"/>
                    <a:gd name="connsiteY68" fmla="*/ 5537 h 465354"/>
                    <a:gd name="connsiteX69" fmla="*/ 248707 w 476411"/>
                    <a:gd name="connsiteY69" fmla="*/ 16440 h 465354"/>
                    <a:gd name="connsiteX70" fmla="*/ 248708 w 476411"/>
                    <a:gd name="connsiteY70" fmla="*/ 16441 h 465354"/>
                    <a:gd name="connsiteX71" fmla="*/ 228776 w 476411"/>
                    <a:gd name="connsiteY71" fmla="*/ 0 h 465354"/>
                    <a:gd name="connsiteX72" fmla="*/ 228776 w 476411"/>
                    <a:gd name="connsiteY72" fmla="*/ 0 h 465354"/>
                    <a:gd name="connsiteX73" fmla="*/ 226933 w 476411"/>
                    <a:gd name="connsiteY73" fmla="*/ 5537 h 4653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</a:cxnLst>
                  <a:rect l="l" t="t" r="r" b="b"/>
                  <a:pathLst>
                    <a:path w="476411" h="465354">
                      <a:moveTo>
                        <a:pt x="160212" y="37069"/>
                      </a:moveTo>
                      <a:lnTo>
                        <a:pt x="199710" y="38542"/>
                      </a:lnTo>
                      <a:cubicBezTo>
                        <a:pt x="201625" y="54154"/>
                        <a:pt x="203620" y="69767"/>
                        <a:pt x="205535" y="85379"/>
                      </a:cubicBezTo>
                      <a:lnTo>
                        <a:pt x="245032" y="105189"/>
                      </a:lnTo>
                      <a:lnTo>
                        <a:pt x="272082" y="102243"/>
                      </a:lnTo>
                      <a:lnTo>
                        <a:pt x="295541" y="95689"/>
                      </a:lnTo>
                      <a:lnTo>
                        <a:pt x="307641" y="90991"/>
                      </a:lnTo>
                      <a:lnTo>
                        <a:pt x="315880" y="102100"/>
                      </a:lnTo>
                      <a:lnTo>
                        <a:pt x="284822" y="113410"/>
                      </a:lnTo>
                      <a:lnTo>
                        <a:pt x="298011" y="133957"/>
                      </a:lnTo>
                      <a:lnTo>
                        <a:pt x="263571" y="155972"/>
                      </a:lnTo>
                      <a:lnTo>
                        <a:pt x="259175" y="164778"/>
                      </a:lnTo>
                      <a:lnTo>
                        <a:pt x="286287" y="197067"/>
                      </a:lnTo>
                      <a:lnTo>
                        <a:pt x="276028" y="212477"/>
                      </a:lnTo>
                      <a:lnTo>
                        <a:pt x="281891" y="224218"/>
                      </a:lnTo>
                      <a:lnTo>
                        <a:pt x="321460" y="234492"/>
                      </a:lnTo>
                      <a:lnTo>
                        <a:pt x="334650" y="259442"/>
                      </a:lnTo>
                      <a:lnTo>
                        <a:pt x="358098" y="271183"/>
                      </a:lnTo>
                      <a:lnTo>
                        <a:pt x="395469" y="277054"/>
                      </a:lnTo>
                      <a:lnTo>
                        <a:pt x="408659" y="293198"/>
                      </a:lnTo>
                      <a:lnTo>
                        <a:pt x="439435" y="304940"/>
                      </a:lnTo>
                      <a:lnTo>
                        <a:pt x="448228" y="330624"/>
                      </a:lnTo>
                      <a:lnTo>
                        <a:pt x="471677" y="345300"/>
                      </a:lnTo>
                      <a:lnTo>
                        <a:pt x="475860" y="341801"/>
                      </a:lnTo>
                      <a:lnTo>
                        <a:pt x="476411" y="342938"/>
                      </a:lnTo>
                      <a:lnTo>
                        <a:pt x="443633" y="369444"/>
                      </a:lnTo>
                      <a:cubicBezTo>
                        <a:pt x="444139" y="377743"/>
                        <a:pt x="444598" y="386041"/>
                        <a:pt x="445104" y="394340"/>
                      </a:cubicBezTo>
                      <a:lnTo>
                        <a:pt x="430439" y="401648"/>
                      </a:lnTo>
                      <a:lnTo>
                        <a:pt x="411406" y="389964"/>
                      </a:lnTo>
                      <a:lnTo>
                        <a:pt x="386535" y="434595"/>
                      </a:lnTo>
                      <a:lnTo>
                        <a:pt x="331598" y="440458"/>
                      </a:lnTo>
                      <a:lnTo>
                        <a:pt x="315508" y="422168"/>
                      </a:lnTo>
                      <a:lnTo>
                        <a:pt x="232804" y="408997"/>
                      </a:lnTo>
                      <a:lnTo>
                        <a:pt x="218139" y="428732"/>
                      </a:lnTo>
                      <a:cubicBezTo>
                        <a:pt x="216208" y="438972"/>
                        <a:pt x="214231" y="449252"/>
                        <a:pt x="212300" y="459491"/>
                      </a:cubicBezTo>
                      <a:lnTo>
                        <a:pt x="184487" y="465354"/>
                      </a:lnTo>
                      <a:lnTo>
                        <a:pt x="171293" y="446321"/>
                      </a:lnTo>
                      <a:lnTo>
                        <a:pt x="106150" y="455115"/>
                      </a:lnTo>
                      <a:lnTo>
                        <a:pt x="106150" y="425099"/>
                      </a:lnTo>
                      <a:lnTo>
                        <a:pt x="136906" y="391409"/>
                      </a:lnTo>
                      <a:lnTo>
                        <a:pt x="166926" y="392895"/>
                      </a:lnTo>
                      <a:lnTo>
                        <a:pt x="147158" y="348966"/>
                      </a:lnTo>
                      <a:lnTo>
                        <a:pt x="120769" y="351897"/>
                      </a:lnTo>
                      <a:lnTo>
                        <a:pt x="111989" y="369444"/>
                      </a:lnTo>
                      <a:lnTo>
                        <a:pt x="98841" y="365068"/>
                      </a:lnTo>
                      <a:cubicBezTo>
                        <a:pt x="97875" y="359205"/>
                        <a:pt x="96864" y="353342"/>
                        <a:pt x="95898" y="347479"/>
                      </a:cubicBezTo>
                      <a:lnTo>
                        <a:pt x="75395" y="347479"/>
                      </a:lnTo>
                      <a:lnTo>
                        <a:pt x="60776" y="317463"/>
                      </a:lnTo>
                      <a:lnTo>
                        <a:pt x="36594" y="302848"/>
                      </a:lnTo>
                      <a:lnTo>
                        <a:pt x="29285" y="269157"/>
                      </a:lnTo>
                      <a:lnTo>
                        <a:pt x="5839" y="260363"/>
                      </a:lnTo>
                      <a:lnTo>
                        <a:pt x="5839" y="236953"/>
                      </a:lnTo>
                      <a:lnTo>
                        <a:pt x="20504" y="213543"/>
                      </a:lnTo>
                      <a:lnTo>
                        <a:pt x="0" y="201075"/>
                      </a:lnTo>
                      <a:lnTo>
                        <a:pt x="4414" y="195212"/>
                      </a:lnTo>
                      <a:lnTo>
                        <a:pt x="30756" y="192322"/>
                      </a:lnTo>
                      <a:lnTo>
                        <a:pt x="8781" y="135222"/>
                      </a:lnTo>
                      <a:cubicBezTo>
                        <a:pt x="9746" y="130350"/>
                        <a:pt x="10758" y="125436"/>
                        <a:pt x="11723" y="120565"/>
                      </a:cubicBezTo>
                      <a:lnTo>
                        <a:pt x="44639" y="122010"/>
                      </a:lnTo>
                      <a:lnTo>
                        <a:pt x="78337" y="96412"/>
                      </a:lnTo>
                      <a:lnTo>
                        <a:pt x="91485" y="62721"/>
                      </a:lnTo>
                      <a:lnTo>
                        <a:pt x="103208" y="52482"/>
                      </a:lnTo>
                      <a:lnTo>
                        <a:pt x="109678" y="38331"/>
                      </a:lnTo>
                      <a:lnTo>
                        <a:pt x="109783" y="38542"/>
                      </a:lnTo>
                      <a:lnTo>
                        <a:pt x="122949" y="39941"/>
                      </a:lnTo>
                      <a:lnTo>
                        <a:pt x="144892" y="73670"/>
                      </a:lnTo>
                      <a:lnTo>
                        <a:pt x="154387" y="69251"/>
                      </a:lnTo>
                      <a:cubicBezTo>
                        <a:pt x="156303" y="58499"/>
                        <a:pt x="158297" y="47821"/>
                        <a:pt x="160212" y="37069"/>
                      </a:cubicBezTo>
                      <a:close/>
                      <a:moveTo>
                        <a:pt x="226933" y="5537"/>
                      </a:moveTo>
                      <a:lnTo>
                        <a:pt x="248707" y="16440"/>
                      </a:lnTo>
                      <a:lnTo>
                        <a:pt x="248708" y="16441"/>
                      </a:lnTo>
                      <a:close/>
                      <a:moveTo>
                        <a:pt x="228776" y="0"/>
                      </a:moveTo>
                      <a:lnTo>
                        <a:pt x="228776" y="0"/>
                      </a:lnTo>
                      <a:lnTo>
                        <a:pt x="226933" y="5537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5" name="Freeform 265"/>
                <p:cNvSpPr>
                  <a:spLocks/>
                </p:cNvSpPr>
                <p:nvPr/>
              </p:nvSpPr>
              <p:spPr bwMode="auto">
                <a:xfrm>
                  <a:off x="4810654" y="4807365"/>
                  <a:ext cx="743756" cy="601740"/>
                </a:xfrm>
                <a:custGeom>
                  <a:avLst/>
                  <a:gdLst>
                    <a:gd name="T0" fmla="*/ 840 w 1015"/>
                    <a:gd name="T1" fmla="*/ 93 h 820"/>
                    <a:gd name="T2" fmla="*/ 832 w 1015"/>
                    <a:gd name="T3" fmla="*/ 125 h 820"/>
                    <a:gd name="T4" fmla="*/ 773 w 1015"/>
                    <a:gd name="T5" fmla="*/ 141 h 820"/>
                    <a:gd name="T6" fmla="*/ 735 w 1015"/>
                    <a:gd name="T7" fmla="*/ 208 h 820"/>
                    <a:gd name="T8" fmla="*/ 665 w 1015"/>
                    <a:gd name="T9" fmla="*/ 232 h 820"/>
                    <a:gd name="T10" fmla="*/ 598 w 1015"/>
                    <a:gd name="T11" fmla="*/ 230 h 820"/>
                    <a:gd name="T12" fmla="*/ 592 w 1015"/>
                    <a:gd name="T13" fmla="*/ 264 h 820"/>
                    <a:gd name="T14" fmla="*/ 507 w 1015"/>
                    <a:gd name="T15" fmla="*/ 264 h 820"/>
                    <a:gd name="T16" fmla="*/ 483 w 1015"/>
                    <a:gd name="T17" fmla="*/ 246 h 820"/>
                    <a:gd name="T18" fmla="*/ 469 w 1015"/>
                    <a:gd name="T19" fmla="*/ 284 h 820"/>
                    <a:gd name="T20" fmla="*/ 407 w 1015"/>
                    <a:gd name="T21" fmla="*/ 355 h 820"/>
                    <a:gd name="T22" fmla="*/ 258 w 1015"/>
                    <a:gd name="T23" fmla="*/ 361 h 820"/>
                    <a:gd name="T24" fmla="*/ 224 w 1015"/>
                    <a:gd name="T25" fmla="*/ 343 h 820"/>
                    <a:gd name="T26" fmla="*/ 169 w 1015"/>
                    <a:gd name="T27" fmla="*/ 371 h 820"/>
                    <a:gd name="T28" fmla="*/ 119 w 1015"/>
                    <a:gd name="T29" fmla="*/ 339 h 820"/>
                    <a:gd name="T30" fmla="*/ 46 w 1015"/>
                    <a:gd name="T31" fmla="*/ 336 h 820"/>
                    <a:gd name="T32" fmla="*/ 36 w 1015"/>
                    <a:gd name="T33" fmla="*/ 345 h 820"/>
                    <a:gd name="T34" fmla="*/ 4 w 1015"/>
                    <a:gd name="T35" fmla="*/ 345 h 820"/>
                    <a:gd name="T36" fmla="*/ 0 w 1015"/>
                    <a:gd name="T37" fmla="*/ 357 h 820"/>
                    <a:gd name="T38" fmla="*/ 32 w 1015"/>
                    <a:gd name="T39" fmla="*/ 373 h 820"/>
                    <a:gd name="T40" fmla="*/ 71 w 1015"/>
                    <a:gd name="T41" fmla="*/ 373 h 820"/>
                    <a:gd name="T42" fmla="*/ 107 w 1015"/>
                    <a:gd name="T43" fmla="*/ 419 h 820"/>
                    <a:gd name="T44" fmla="*/ 101 w 1015"/>
                    <a:gd name="T45" fmla="*/ 451 h 820"/>
                    <a:gd name="T46" fmla="*/ 123 w 1015"/>
                    <a:gd name="T47" fmla="*/ 488 h 820"/>
                    <a:gd name="T48" fmla="*/ 79 w 1015"/>
                    <a:gd name="T49" fmla="*/ 504 h 820"/>
                    <a:gd name="T50" fmla="*/ 97 w 1015"/>
                    <a:gd name="T51" fmla="*/ 532 h 820"/>
                    <a:gd name="T52" fmla="*/ 50 w 1015"/>
                    <a:gd name="T53" fmla="*/ 562 h 820"/>
                    <a:gd name="T54" fmla="*/ 44 w 1015"/>
                    <a:gd name="T55" fmla="*/ 574 h 820"/>
                    <a:gd name="T56" fmla="*/ 81 w 1015"/>
                    <a:gd name="T57" fmla="*/ 618 h 820"/>
                    <a:gd name="T58" fmla="*/ 67 w 1015"/>
                    <a:gd name="T59" fmla="*/ 639 h 820"/>
                    <a:gd name="T60" fmla="*/ 75 w 1015"/>
                    <a:gd name="T61" fmla="*/ 655 h 820"/>
                    <a:gd name="T62" fmla="*/ 129 w 1015"/>
                    <a:gd name="T63" fmla="*/ 669 h 820"/>
                    <a:gd name="T64" fmla="*/ 147 w 1015"/>
                    <a:gd name="T65" fmla="*/ 703 h 820"/>
                    <a:gd name="T66" fmla="*/ 179 w 1015"/>
                    <a:gd name="T67" fmla="*/ 719 h 820"/>
                    <a:gd name="T68" fmla="*/ 230 w 1015"/>
                    <a:gd name="T69" fmla="*/ 727 h 820"/>
                    <a:gd name="T70" fmla="*/ 248 w 1015"/>
                    <a:gd name="T71" fmla="*/ 749 h 820"/>
                    <a:gd name="T72" fmla="*/ 290 w 1015"/>
                    <a:gd name="T73" fmla="*/ 765 h 820"/>
                    <a:gd name="T74" fmla="*/ 302 w 1015"/>
                    <a:gd name="T75" fmla="*/ 800 h 820"/>
                    <a:gd name="T76" fmla="*/ 334 w 1015"/>
                    <a:gd name="T77" fmla="*/ 820 h 820"/>
                    <a:gd name="T78" fmla="*/ 419 w 1015"/>
                    <a:gd name="T79" fmla="*/ 749 h 820"/>
                    <a:gd name="T80" fmla="*/ 427 w 1015"/>
                    <a:gd name="T81" fmla="*/ 709 h 820"/>
                    <a:gd name="T82" fmla="*/ 505 w 1015"/>
                    <a:gd name="T83" fmla="*/ 635 h 820"/>
                    <a:gd name="T84" fmla="*/ 552 w 1015"/>
                    <a:gd name="T85" fmla="*/ 626 h 820"/>
                    <a:gd name="T86" fmla="*/ 600 w 1015"/>
                    <a:gd name="T87" fmla="*/ 510 h 820"/>
                    <a:gd name="T88" fmla="*/ 751 w 1015"/>
                    <a:gd name="T89" fmla="*/ 411 h 820"/>
                    <a:gd name="T90" fmla="*/ 832 w 1015"/>
                    <a:gd name="T91" fmla="*/ 242 h 820"/>
                    <a:gd name="T92" fmla="*/ 894 w 1015"/>
                    <a:gd name="T93" fmla="*/ 196 h 820"/>
                    <a:gd name="T94" fmla="*/ 928 w 1015"/>
                    <a:gd name="T95" fmla="*/ 113 h 820"/>
                    <a:gd name="T96" fmla="*/ 1003 w 1015"/>
                    <a:gd name="T97" fmla="*/ 41 h 820"/>
                    <a:gd name="T98" fmla="*/ 1015 w 1015"/>
                    <a:gd name="T99" fmla="*/ 0 h 820"/>
                    <a:gd name="T100" fmla="*/ 840 w 1015"/>
                    <a:gd name="T101" fmla="*/ 93 h 8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1015" h="820">
                      <a:moveTo>
                        <a:pt x="840" y="93"/>
                      </a:moveTo>
                      <a:lnTo>
                        <a:pt x="832" y="125"/>
                      </a:lnTo>
                      <a:lnTo>
                        <a:pt x="773" y="141"/>
                      </a:lnTo>
                      <a:lnTo>
                        <a:pt x="735" y="208"/>
                      </a:lnTo>
                      <a:lnTo>
                        <a:pt x="665" y="232"/>
                      </a:lnTo>
                      <a:lnTo>
                        <a:pt x="598" y="230"/>
                      </a:lnTo>
                      <a:lnTo>
                        <a:pt x="592" y="264"/>
                      </a:lnTo>
                      <a:lnTo>
                        <a:pt x="507" y="264"/>
                      </a:lnTo>
                      <a:lnTo>
                        <a:pt x="483" y="246"/>
                      </a:lnTo>
                      <a:lnTo>
                        <a:pt x="469" y="284"/>
                      </a:lnTo>
                      <a:lnTo>
                        <a:pt x="407" y="355"/>
                      </a:lnTo>
                      <a:lnTo>
                        <a:pt x="258" y="361"/>
                      </a:lnTo>
                      <a:lnTo>
                        <a:pt x="224" y="343"/>
                      </a:lnTo>
                      <a:lnTo>
                        <a:pt x="169" y="371"/>
                      </a:lnTo>
                      <a:lnTo>
                        <a:pt x="119" y="339"/>
                      </a:lnTo>
                      <a:lnTo>
                        <a:pt x="46" y="336"/>
                      </a:lnTo>
                      <a:lnTo>
                        <a:pt x="36" y="345"/>
                      </a:lnTo>
                      <a:lnTo>
                        <a:pt x="4" y="345"/>
                      </a:lnTo>
                      <a:lnTo>
                        <a:pt x="0" y="357"/>
                      </a:lnTo>
                      <a:lnTo>
                        <a:pt x="32" y="373"/>
                      </a:lnTo>
                      <a:lnTo>
                        <a:pt x="71" y="373"/>
                      </a:lnTo>
                      <a:lnTo>
                        <a:pt x="107" y="419"/>
                      </a:lnTo>
                      <a:lnTo>
                        <a:pt x="101" y="451"/>
                      </a:lnTo>
                      <a:lnTo>
                        <a:pt x="123" y="488"/>
                      </a:lnTo>
                      <a:lnTo>
                        <a:pt x="79" y="504"/>
                      </a:lnTo>
                      <a:lnTo>
                        <a:pt x="97" y="532"/>
                      </a:lnTo>
                      <a:lnTo>
                        <a:pt x="50" y="562"/>
                      </a:lnTo>
                      <a:lnTo>
                        <a:pt x="44" y="574"/>
                      </a:lnTo>
                      <a:lnTo>
                        <a:pt x="81" y="618"/>
                      </a:lnTo>
                      <a:lnTo>
                        <a:pt x="67" y="639"/>
                      </a:lnTo>
                      <a:lnTo>
                        <a:pt x="75" y="655"/>
                      </a:lnTo>
                      <a:lnTo>
                        <a:pt x="129" y="669"/>
                      </a:lnTo>
                      <a:lnTo>
                        <a:pt x="147" y="703"/>
                      </a:lnTo>
                      <a:lnTo>
                        <a:pt x="179" y="719"/>
                      </a:lnTo>
                      <a:lnTo>
                        <a:pt x="230" y="727"/>
                      </a:lnTo>
                      <a:lnTo>
                        <a:pt x="248" y="749"/>
                      </a:lnTo>
                      <a:lnTo>
                        <a:pt x="290" y="765"/>
                      </a:lnTo>
                      <a:lnTo>
                        <a:pt x="302" y="800"/>
                      </a:lnTo>
                      <a:lnTo>
                        <a:pt x="334" y="820"/>
                      </a:lnTo>
                      <a:lnTo>
                        <a:pt x="419" y="749"/>
                      </a:lnTo>
                      <a:lnTo>
                        <a:pt x="427" y="709"/>
                      </a:lnTo>
                      <a:lnTo>
                        <a:pt x="505" y="635"/>
                      </a:lnTo>
                      <a:lnTo>
                        <a:pt x="552" y="626"/>
                      </a:lnTo>
                      <a:lnTo>
                        <a:pt x="600" y="510"/>
                      </a:lnTo>
                      <a:lnTo>
                        <a:pt x="751" y="411"/>
                      </a:lnTo>
                      <a:lnTo>
                        <a:pt x="832" y="242"/>
                      </a:lnTo>
                      <a:lnTo>
                        <a:pt x="894" y="196"/>
                      </a:lnTo>
                      <a:lnTo>
                        <a:pt x="928" y="113"/>
                      </a:lnTo>
                      <a:lnTo>
                        <a:pt x="1003" y="41"/>
                      </a:lnTo>
                      <a:lnTo>
                        <a:pt x="1015" y="0"/>
                      </a:lnTo>
                      <a:lnTo>
                        <a:pt x="840" y="93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6" name="Freeform 65"/>
                <p:cNvSpPr>
                  <a:spLocks/>
                </p:cNvSpPr>
                <p:nvPr/>
              </p:nvSpPr>
              <p:spPr bwMode="auto">
                <a:xfrm>
                  <a:off x="4633500" y="4432559"/>
                  <a:ext cx="797927" cy="736435"/>
                </a:xfrm>
                <a:custGeom>
                  <a:avLst/>
                  <a:gdLst>
                    <a:gd name="connsiteX0" fmla="*/ 574109 w 797927"/>
                    <a:gd name="connsiteY0" fmla="*/ 0 h 736435"/>
                    <a:gd name="connsiteX1" fmla="*/ 591663 w 797927"/>
                    <a:gd name="connsiteY1" fmla="*/ 4419 h 736435"/>
                    <a:gd name="connsiteX2" fmla="*/ 628288 w 797927"/>
                    <a:gd name="connsiteY2" fmla="*/ 36675 h 736435"/>
                    <a:gd name="connsiteX3" fmla="*/ 628288 w 797927"/>
                    <a:gd name="connsiteY3" fmla="*/ 54202 h 736435"/>
                    <a:gd name="connsiteX4" fmla="*/ 651667 w 797927"/>
                    <a:gd name="connsiteY4" fmla="*/ 70330 h 736435"/>
                    <a:gd name="connsiteX5" fmla="*/ 644326 w 797927"/>
                    <a:gd name="connsiteY5" fmla="*/ 97431 h 736435"/>
                    <a:gd name="connsiteX6" fmla="*/ 668503 w 797927"/>
                    <a:gd name="connsiteY6" fmla="*/ 115031 h 736435"/>
                    <a:gd name="connsiteX7" fmla="*/ 696271 w 797927"/>
                    <a:gd name="connsiteY7" fmla="*/ 104795 h 736435"/>
                    <a:gd name="connsiteX8" fmla="*/ 705049 w 797927"/>
                    <a:gd name="connsiteY8" fmla="*/ 113559 h 736435"/>
                    <a:gd name="connsiteX9" fmla="*/ 706485 w 797927"/>
                    <a:gd name="connsiteY9" fmla="*/ 147287 h 736435"/>
                    <a:gd name="connsiteX10" fmla="*/ 735769 w 797927"/>
                    <a:gd name="connsiteY10" fmla="*/ 186097 h 736435"/>
                    <a:gd name="connsiteX11" fmla="*/ 750371 w 797927"/>
                    <a:gd name="connsiteY11" fmla="*/ 294574 h 736435"/>
                    <a:gd name="connsiteX12" fmla="*/ 783325 w 797927"/>
                    <a:gd name="connsiteY12" fmla="*/ 307020 h 736435"/>
                    <a:gd name="connsiteX13" fmla="*/ 793539 w 797927"/>
                    <a:gd name="connsiteY13" fmla="*/ 324621 h 736435"/>
                    <a:gd name="connsiteX14" fmla="*/ 781809 w 797927"/>
                    <a:gd name="connsiteY14" fmla="*/ 340749 h 736435"/>
                    <a:gd name="connsiteX15" fmla="*/ 797927 w 797927"/>
                    <a:gd name="connsiteY15" fmla="*/ 370059 h 736435"/>
                    <a:gd name="connsiteX16" fmla="*/ 774548 w 797927"/>
                    <a:gd name="connsiteY16" fmla="*/ 455780 h 736435"/>
                    <a:gd name="connsiteX17" fmla="*/ 790369 w 797927"/>
                    <a:gd name="connsiteY17" fmla="*/ 447371 h 736435"/>
                    <a:gd name="connsiteX18" fmla="*/ 791257 w 797927"/>
                    <a:gd name="connsiteY18" fmla="*/ 448736 h 736435"/>
                    <a:gd name="connsiteX19" fmla="*/ 786814 w 797927"/>
                    <a:gd name="connsiteY19" fmla="*/ 466535 h 736435"/>
                    <a:gd name="connsiteX20" fmla="*/ 743581 w 797927"/>
                    <a:gd name="connsiteY20" fmla="*/ 478276 h 736435"/>
                    <a:gd name="connsiteX21" fmla="*/ 715736 w 797927"/>
                    <a:gd name="connsiteY21" fmla="*/ 527443 h 736435"/>
                    <a:gd name="connsiteX22" fmla="*/ 664443 w 797927"/>
                    <a:gd name="connsiteY22" fmla="*/ 545055 h 736435"/>
                    <a:gd name="connsiteX23" fmla="*/ 615347 w 797927"/>
                    <a:gd name="connsiteY23" fmla="*/ 543587 h 736435"/>
                    <a:gd name="connsiteX24" fmla="*/ 610951 w 797927"/>
                    <a:gd name="connsiteY24" fmla="*/ 568537 h 736435"/>
                    <a:gd name="connsiteX25" fmla="*/ 548666 w 797927"/>
                    <a:gd name="connsiteY25" fmla="*/ 568537 h 736435"/>
                    <a:gd name="connsiteX26" fmla="*/ 531080 w 797927"/>
                    <a:gd name="connsiteY26" fmla="*/ 555328 h 736435"/>
                    <a:gd name="connsiteX27" fmla="*/ 520821 w 797927"/>
                    <a:gd name="connsiteY27" fmla="*/ 583214 h 736435"/>
                    <a:gd name="connsiteX28" fmla="*/ 475389 w 797927"/>
                    <a:gd name="connsiteY28" fmla="*/ 635316 h 736435"/>
                    <a:gd name="connsiteX29" fmla="*/ 366207 w 797927"/>
                    <a:gd name="connsiteY29" fmla="*/ 639719 h 736435"/>
                    <a:gd name="connsiteX30" fmla="*/ 341293 w 797927"/>
                    <a:gd name="connsiteY30" fmla="*/ 626510 h 736435"/>
                    <a:gd name="connsiteX31" fmla="*/ 300991 w 797927"/>
                    <a:gd name="connsiteY31" fmla="*/ 647057 h 736435"/>
                    <a:gd name="connsiteX32" fmla="*/ 264353 w 797927"/>
                    <a:gd name="connsiteY32" fmla="*/ 623574 h 736435"/>
                    <a:gd name="connsiteX33" fmla="*/ 210861 w 797927"/>
                    <a:gd name="connsiteY33" fmla="*/ 621373 h 736435"/>
                    <a:gd name="connsiteX34" fmla="*/ 203534 w 797927"/>
                    <a:gd name="connsiteY34" fmla="*/ 627977 h 736435"/>
                    <a:gd name="connsiteX35" fmla="*/ 180085 w 797927"/>
                    <a:gd name="connsiteY35" fmla="*/ 627977 h 736435"/>
                    <a:gd name="connsiteX36" fmla="*/ 177154 w 797927"/>
                    <a:gd name="connsiteY36" fmla="*/ 636783 h 736435"/>
                    <a:gd name="connsiteX37" fmla="*/ 200603 w 797927"/>
                    <a:gd name="connsiteY37" fmla="*/ 648525 h 736435"/>
                    <a:gd name="connsiteX38" fmla="*/ 229181 w 797927"/>
                    <a:gd name="connsiteY38" fmla="*/ 648525 h 736435"/>
                    <a:gd name="connsiteX39" fmla="*/ 255560 w 797927"/>
                    <a:gd name="connsiteY39" fmla="*/ 682281 h 736435"/>
                    <a:gd name="connsiteX40" fmla="*/ 251163 w 797927"/>
                    <a:gd name="connsiteY40" fmla="*/ 705763 h 736435"/>
                    <a:gd name="connsiteX41" fmla="*/ 260367 w 797927"/>
                    <a:gd name="connsiteY41" fmla="*/ 721264 h 736435"/>
                    <a:gd name="connsiteX42" fmla="*/ 245762 w 797927"/>
                    <a:gd name="connsiteY42" fmla="*/ 726935 h 736435"/>
                    <a:gd name="connsiteX43" fmla="*/ 222303 w 797927"/>
                    <a:gd name="connsiteY43" fmla="*/ 733489 h 736435"/>
                    <a:gd name="connsiteX44" fmla="*/ 195253 w 797927"/>
                    <a:gd name="connsiteY44" fmla="*/ 736435 h 736435"/>
                    <a:gd name="connsiteX45" fmla="*/ 155756 w 797927"/>
                    <a:gd name="connsiteY45" fmla="*/ 716625 h 736435"/>
                    <a:gd name="connsiteX46" fmla="*/ 149931 w 797927"/>
                    <a:gd name="connsiteY46" fmla="*/ 669788 h 736435"/>
                    <a:gd name="connsiteX47" fmla="*/ 110433 w 797927"/>
                    <a:gd name="connsiteY47" fmla="*/ 668315 h 736435"/>
                    <a:gd name="connsiteX48" fmla="*/ 104608 w 797927"/>
                    <a:gd name="connsiteY48" fmla="*/ 700497 h 736435"/>
                    <a:gd name="connsiteX49" fmla="*/ 95113 w 797927"/>
                    <a:gd name="connsiteY49" fmla="*/ 704916 h 736435"/>
                    <a:gd name="connsiteX50" fmla="*/ 73170 w 797927"/>
                    <a:gd name="connsiteY50" fmla="*/ 671187 h 736435"/>
                    <a:gd name="connsiteX51" fmla="*/ 60004 w 797927"/>
                    <a:gd name="connsiteY51" fmla="*/ 669788 h 736435"/>
                    <a:gd name="connsiteX52" fmla="*/ 52663 w 797927"/>
                    <a:gd name="connsiteY52" fmla="*/ 655133 h 736435"/>
                    <a:gd name="connsiteX53" fmla="*/ 18991 w 797927"/>
                    <a:gd name="connsiteY53" fmla="*/ 628695 h 736435"/>
                    <a:gd name="connsiteX54" fmla="*/ 20507 w 797927"/>
                    <a:gd name="connsiteY54" fmla="*/ 604540 h 736435"/>
                    <a:gd name="connsiteX55" fmla="*/ 5825 w 797927"/>
                    <a:gd name="connsiteY55" fmla="*/ 595776 h 736435"/>
                    <a:gd name="connsiteX56" fmla="*/ 21943 w 797927"/>
                    <a:gd name="connsiteY56" fmla="*/ 509981 h 736435"/>
                    <a:gd name="connsiteX57" fmla="*/ 24896 w 797927"/>
                    <a:gd name="connsiteY57" fmla="*/ 504164 h 736435"/>
                    <a:gd name="connsiteX58" fmla="*/ 57052 w 797927"/>
                    <a:gd name="connsiteY58" fmla="*/ 515137 h 736435"/>
                    <a:gd name="connsiteX59" fmla="*/ 70218 w 797927"/>
                    <a:gd name="connsiteY59" fmla="*/ 468962 h 736435"/>
                    <a:gd name="connsiteX60" fmla="*/ 36545 w 797927"/>
                    <a:gd name="connsiteY60" fmla="*/ 424997 h 736435"/>
                    <a:gd name="connsiteX61" fmla="*/ 24896 w 797927"/>
                    <a:gd name="connsiteY61" fmla="*/ 339276 h 736435"/>
                    <a:gd name="connsiteX62" fmla="*/ 36545 w 797927"/>
                    <a:gd name="connsiteY62" fmla="*/ 323148 h 736435"/>
                    <a:gd name="connsiteX63" fmla="*/ 0 w 797927"/>
                    <a:gd name="connsiteY63" fmla="*/ 257900 h 736435"/>
                    <a:gd name="connsiteX64" fmla="*/ 21943 w 797927"/>
                    <a:gd name="connsiteY64" fmla="*/ 218353 h 736435"/>
                    <a:gd name="connsiteX65" fmla="*/ 57052 w 797927"/>
                    <a:gd name="connsiteY65" fmla="*/ 202225 h 736435"/>
                    <a:gd name="connsiteX66" fmla="*/ 86336 w 797927"/>
                    <a:gd name="connsiteY66" fmla="*/ 219826 h 736435"/>
                    <a:gd name="connsiteX67" fmla="*/ 102374 w 797927"/>
                    <a:gd name="connsiteY67" fmla="*/ 148760 h 736435"/>
                    <a:gd name="connsiteX68" fmla="*/ 133813 w 797927"/>
                    <a:gd name="connsiteY68" fmla="*/ 145814 h 736435"/>
                    <a:gd name="connsiteX69" fmla="*/ 107481 w 797927"/>
                    <a:gd name="connsiteY69" fmla="*/ 106268 h 736435"/>
                    <a:gd name="connsiteX70" fmla="*/ 114822 w 797927"/>
                    <a:gd name="connsiteY70" fmla="*/ 101849 h 736435"/>
                    <a:gd name="connsiteX71" fmla="*/ 136765 w 797927"/>
                    <a:gd name="connsiteY71" fmla="*/ 90140 h 736435"/>
                    <a:gd name="connsiteX72" fmla="*/ 160144 w 797927"/>
                    <a:gd name="connsiteY72" fmla="*/ 98903 h 736435"/>
                    <a:gd name="connsiteX73" fmla="*/ 174826 w 797927"/>
                    <a:gd name="connsiteY73" fmla="*/ 87194 h 736435"/>
                    <a:gd name="connsiteX74" fmla="*/ 202594 w 797927"/>
                    <a:gd name="connsiteY74" fmla="*/ 76958 h 736435"/>
                    <a:gd name="connsiteX75" fmla="*/ 220866 w 797927"/>
                    <a:gd name="connsiteY75" fmla="*/ 104795 h 736435"/>
                    <a:gd name="connsiteX76" fmla="*/ 254539 w 797927"/>
                    <a:gd name="connsiteY76" fmla="*/ 76958 h 736435"/>
                    <a:gd name="connsiteX77" fmla="*/ 334252 w 797927"/>
                    <a:gd name="connsiteY77" fmla="*/ 139923 h 736435"/>
                    <a:gd name="connsiteX78" fmla="*/ 362020 w 797927"/>
                    <a:gd name="connsiteY78" fmla="*/ 186097 h 736435"/>
                    <a:gd name="connsiteX79" fmla="*/ 400081 w 797927"/>
                    <a:gd name="connsiteY79" fmla="*/ 185361 h 736435"/>
                    <a:gd name="connsiteX80" fmla="*/ 424896 w 797927"/>
                    <a:gd name="connsiteY80" fmla="*/ 206644 h 736435"/>
                    <a:gd name="connsiteX81" fmla="*/ 479794 w 797927"/>
                    <a:gd name="connsiteY81" fmla="*/ 206644 h 736435"/>
                    <a:gd name="connsiteX82" fmla="*/ 552166 w 797927"/>
                    <a:gd name="connsiteY82" fmla="*/ 234481 h 736435"/>
                    <a:gd name="connsiteX83" fmla="*/ 574109 w 797927"/>
                    <a:gd name="connsiteY83" fmla="*/ 199280 h 736435"/>
                    <a:gd name="connsiteX84" fmla="*/ 528068 w 797927"/>
                    <a:gd name="connsiteY84" fmla="*/ 145814 h 736435"/>
                    <a:gd name="connsiteX85" fmla="*/ 506125 w 797927"/>
                    <a:gd name="connsiteY85" fmla="*/ 151706 h 736435"/>
                    <a:gd name="connsiteX86" fmla="*/ 498784 w 797927"/>
                    <a:gd name="connsiteY86" fmla="*/ 131159 h 736435"/>
                    <a:gd name="connsiteX87" fmla="*/ 476841 w 797927"/>
                    <a:gd name="connsiteY87" fmla="*/ 126741 h 736435"/>
                    <a:gd name="connsiteX88" fmla="*/ 476841 w 797927"/>
                    <a:gd name="connsiteY88" fmla="*/ 101849 h 736435"/>
                    <a:gd name="connsiteX89" fmla="*/ 469580 w 797927"/>
                    <a:gd name="connsiteY89" fmla="*/ 97431 h 736435"/>
                    <a:gd name="connsiteX90" fmla="*/ 479794 w 797927"/>
                    <a:gd name="connsiteY90" fmla="*/ 84248 h 736435"/>
                    <a:gd name="connsiteX91" fmla="*/ 501737 w 797927"/>
                    <a:gd name="connsiteY91" fmla="*/ 87194 h 736435"/>
                    <a:gd name="connsiteX92" fmla="*/ 504609 w 797927"/>
                    <a:gd name="connsiteY92" fmla="*/ 42493 h 736435"/>
                    <a:gd name="connsiteX93" fmla="*/ 517775 w 797927"/>
                    <a:gd name="connsiteY93" fmla="*/ 39547 h 7364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</a:cxnLst>
                  <a:rect l="l" t="t" r="r" b="b"/>
                  <a:pathLst>
                    <a:path w="797927" h="736435">
                      <a:moveTo>
                        <a:pt x="574109" y="0"/>
                      </a:moveTo>
                      <a:lnTo>
                        <a:pt x="591663" y="4419"/>
                      </a:lnTo>
                      <a:lnTo>
                        <a:pt x="628288" y="36675"/>
                      </a:lnTo>
                      <a:lnTo>
                        <a:pt x="628288" y="54202"/>
                      </a:lnTo>
                      <a:lnTo>
                        <a:pt x="651667" y="70330"/>
                      </a:lnTo>
                      <a:cubicBezTo>
                        <a:pt x="649194" y="79388"/>
                        <a:pt x="646800" y="88372"/>
                        <a:pt x="644326" y="97431"/>
                      </a:cubicBezTo>
                      <a:lnTo>
                        <a:pt x="668503" y="115031"/>
                      </a:lnTo>
                      <a:lnTo>
                        <a:pt x="696271" y="104795"/>
                      </a:lnTo>
                      <a:lnTo>
                        <a:pt x="705049" y="113559"/>
                      </a:lnTo>
                      <a:cubicBezTo>
                        <a:pt x="705527" y="124826"/>
                        <a:pt x="706006" y="136020"/>
                        <a:pt x="706485" y="147287"/>
                      </a:cubicBezTo>
                      <a:lnTo>
                        <a:pt x="735769" y="186097"/>
                      </a:lnTo>
                      <a:lnTo>
                        <a:pt x="750371" y="294574"/>
                      </a:lnTo>
                      <a:lnTo>
                        <a:pt x="783325" y="307020"/>
                      </a:lnTo>
                      <a:lnTo>
                        <a:pt x="793539" y="324621"/>
                      </a:lnTo>
                      <a:lnTo>
                        <a:pt x="781809" y="340749"/>
                      </a:lnTo>
                      <a:cubicBezTo>
                        <a:pt x="787155" y="350543"/>
                        <a:pt x="792581" y="360264"/>
                        <a:pt x="797927" y="370059"/>
                      </a:cubicBezTo>
                      <a:cubicBezTo>
                        <a:pt x="790108" y="398632"/>
                        <a:pt x="782368" y="427206"/>
                        <a:pt x="774548" y="455780"/>
                      </a:cubicBezTo>
                      <a:cubicBezTo>
                        <a:pt x="777780" y="474393"/>
                        <a:pt x="785096" y="450174"/>
                        <a:pt x="790369" y="447371"/>
                      </a:cubicBezTo>
                      <a:lnTo>
                        <a:pt x="791257" y="448736"/>
                      </a:lnTo>
                      <a:lnTo>
                        <a:pt x="786814" y="466535"/>
                      </a:lnTo>
                      <a:lnTo>
                        <a:pt x="743581" y="478276"/>
                      </a:lnTo>
                      <a:lnTo>
                        <a:pt x="715736" y="527443"/>
                      </a:lnTo>
                      <a:lnTo>
                        <a:pt x="664443" y="545055"/>
                      </a:lnTo>
                      <a:lnTo>
                        <a:pt x="615347" y="543587"/>
                      </a:lnTo>
                      <a:lnTo>
                        <a:pt x="610951" y="568537"/>
                      </a:lnTo>
                      <a:lnTo>
                        <a:pt x="548666" y="568537"/>
                      </a:lnTo>
                      <a:lnTo>
                        <a:pt x="531080" y="555328"/>
                      </a:lnTo>
                      <a:lnTo>
                        <a:pt x="520821" y="583214"/>
                      </a:lnTo>
                      <a:lnTo>
                        <a:pt x="475389" y="635316"/>
                      </a:lnTo>
                      <a:lnTo>
                        <a:pt x="366207" y="639719"/>
                      </a:lnTo>
                      <a:lnTo>
                        <a:pt x="341293" y="626510"/>
                      </a:lnTo>
                      <a:lnTo>
                        <a:pt x="300991" y="647057"/>
                      </a:lnTo>
                      <a:lnTo>
                        <a:pt x="264353" y="623574"/>
                      </a:lnTo>
                      <a:lnTo>
                        <a:pt x="210861" y="621373"/>
                      </a:lnTo>
                      <a:lnTo>
                        <a:pt x="203534" y="627977"/>
                      </a:lnTo>
                      <a:lnTo>
                        <a:pt x="180085" y="627977"/>
                      </a:lnTo>
                      <a:lnTo>
                        <a:pt x="177154" y="636783"/>
                      </a:lnTo>
                      <a:lnTo>
                        <a:pt x="200603" y="648525"/>
                      </a:lnTo>
                      <a:lnTo>
                        <a:pt x="229181" y="648525"/>
                      </a:lnTo>
                      <a:lnTo>
                        <a:pt x="255560" y="682281"/>
                      </a:lnTo>
                      <a:lnTo>
                        <a:pt x="251163" y="705763"/>
                      </a:lnTo>
                      <a:lnTo>
                        <a:pt x="260367" y="721264"/>
                      </a:lnTo>
                      <a:lnTo>
                        <a:pt x="245762" y="726935"/>
                      </a:lnTo>
                      <a:lnTo>
                        <a:pt x="222303" y="733489"/>
                      </a:lnTo>
                      <a:lnTo>
                        <a:pt x="195253" y="736435"/>
                      </a:lnTo>
                      <a:lnTo>
                        <a:pt x="155756" y="716625"/>
                      </a:lnTo>
                      <a:cubicBezTo>
                        <a:pt x="153841" y="701013"/>
                        <a:pt x="151846" y="685400"/>
                        <a:pt x="149931" y="669788"/>
                      </a:cubicBezTo>
                      <a:lnTo>
                        <a:pt x="110433" y="668315"/>
                      </a:lnTo>
                      <a:cubicBezTo>
                        <a:pt x="108518" y="679067"/>
                        <a:pt x="106524" y="689745"/>
                        <a:pt x="104608" y="700497"/>
                      </a:cubicBezTo>
                      <a:lnTo>
                        <a:pt x="95113" y="704916"/>
                      </a:lnTo>
                      <a:lnTo>
                        <a:pt x="73170" y="671187"/>
                      </a:lnTo>
                      <a:lnTo>
                        <a:pt x="60004" y="669788"/>
                      </a:lnTo>
                      <a:cubicBezTo>
                        <a:pt x="57531" y="664927"/>
                        <a:pt x="55137" y="659993"/>
                        <a:pt x="52663" y="655133"/>
                      </a:cubicBezTo>
                      <a:lnTo>
                        <a:pt x="18991" y="628695"/>
                      </a:lnTo>
                      <a:cubicBezTo>
                        <a:pt x="19470" y="620668"/>
                        <a:pt x="20028" y="612567"/>
                        <a:pt x="20507" y="604540"/>
                      </a:cubicBezTo>
                      <a:lnTo>
                        <a:pt x="5825" y="595776"/>
                      </a:lnTo>
                      <a:cubicBezTo>
                        <a:pt x="11171" y="567202"/>
                        <a:pt x="16597" y="538555"/>
                        <a:pt x="21943" y="509981"/>
                      </a:cubicBezTo>
                      <a:cubicBezTo>
                        <a:pt x="22901" y="508067"/>
                        <a:pt x="23938" y="506078"/>
                        <a:pt x="24896" y="504164"/>
                      </a:cubicBezTo>
                      <a:lnTo>
                        <a:pt x="57052" y="515137"/>
                      </a:lnTo>
                      <a:lnTo>
                        <a:pt x="70218" y="468962"/>
                      </a:lnTo>
                      <a:lnTo>
                        <a:pt x="36545" y="424997"/>
                      </a:lnTo>
                      <a:cubicBezTo>
                        <a:pt x="32635" y="396423"/>
                        <a:pt x="28805" y="367850"/>
                        <a:pt x="24896" y="339276"/>
                      </a:cubicBezTo>
                      <a:cubicBezTo>
                        <a:pt x="28805" y="333900"/>
                        <a:pt x="32635" y="328524"/>
                        <a:pt x="36545" y="323148"/>
                      </a:cubicBezTo>
                      <a:lnTo>
                        <a:pt x="0" y="257900"/>
                      </a:lnTo>
                      <a:lnTo>
                        <a:pt x="21943" y="218353"/>
                      </a:lnTo>
                      <a:lnTo>
                        <a:pt x="57052" y="202225"/>
                      </a:lnTo>
                      <a:lnTo>
                        <a:pt x="86336" y="219826"/>
                      </a:lnTo>
                      <a:lnTo>
                        <a:pt x="102374" y="148760"/>
                      </a:lnTo>
                      <a:lnTo>
                        <a:pt x="133813" y="145814"/>
                      </a:lnTo>
                      <a:lnTo>
                        <a:pt x="107481" y="106268"/>
                      </a:lnTo>
                      <a:lnTo>
                        <a:pt x="114822" y="101849"/>
                      </a:lnTo>
                      <a:lnTo>
                        <a:pt x="136765" y="90140"/>
                      </a:lnTo>
                      <a:lnTo>
                        <a:pt x="160144" y="98903"/>
                      </a:lnTo>
                      <a:lnTo>
                        <a:pt x="174826" y="87194"/>
                      </a:lnTo>
                      <a:lnTo>
                        <a:pt x="202594" y="76958"/>
                      </a:lnTo>
                      <a:lnTo>
                        <a:pt x="220866" y="104795"/>
                      </a:lnTo>
                      <a:lnTo>
                        <a:pt x="254539" y="76958"/>
                      </a:lnTo>
                      <a:lnTo>
                        <a:pt x="334252" y="139923"/>
                      </a:lnTo>
                      <a:lnTo>
                        <a:pt x="362020" y="186097"/>
                      </a:lnTo>
                      <a:lnTo>
                        <a:pt x="400081" y="185361"/>
                      </a:lnTo>
                      <a:lnTo>
                        <a:pt x="424896" y="206644"/>
                      </a:lnTo>
                      <a:lnTo>
                        <a:pt x="479794" y="206644"/>
                      </a:lnTo>
                      <a:lnTo>
                        <a:pt x="552166" y="234481"/>
                      </a:lnTo>
                      <a:lnTo>
                        <a:pt x="574109" y="199280"/>
                      </a:lnTo>
                      <a:lnTo>
                        <a:pt x="528068" y="145814"/>
                      </a:lnTo>
                      <a:lnTo>
                        <a:pt x="506125" y="151706"/>
                      </a:lnTo>
                      <a:cubicBezTo>
                        <a:pt x="503652" y="144857"/>
                        <a:pt x="501258" y="138008"/>
                        <a:pt x="498784" y="131159"/>
                      </a:cubicBezTo>
                      <a:lnTo>
                        <a:pt x="476841" y="126741"/>
                      </a:lnTo>
                      <a:lnTo>
                        <a:pt x="476841" y="101849"/>
                      </a:lnTo>
                      <a:lnTo>
                        <a:pt x="469580" y="97431"/>
                      </a:lnTo>
                      <a:lnTo>
                        <a:pt x="479794" y="84248"/>
                      </a:lnTo>
                      <a:lnTo>
                        <a:pt x="501737" y="87194"/>
                      </a:lnTo>
                      <a:cubicBezTo>
                        <a:pt x="502694" y="72318"/>
                        <a:pt x="503652" y="57369"/>
                        <a:pt x="504609" y="42493"/>
                      </a:cubicBezTo>
                      <a:lnTo>
                        <a:pt x="517775" y="39547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67" name="Group 66"/>
              <p:cNvGrpSpPr>
                <a:grpSpLocks noChangeAspect="1"/>
              </p:cNvGrpSpPr>
              <p:nvPr/>
            </p:nvGrpSpPr>
            <p:grpSpPr bwMode="auto">
              <a:xfrm>
                <a:off x="7660278" y="2791495"/>
                <a:ext cx="1026522" cy="1393784"/>
                <a:chOff x="2090" y="1085"/>
                <a:chExt cx="1582" cy="2148"/>
              </a:xfrm>
              <a:solidFill>
                <a:schemeClr val="bg1">
                  <a:lumMod val="95000"/>
                </a:schemeClr>
              </a:solidFill>
            </p:grpSpPr>
            <p:sp>
              <p:nvSpPr>
                <p:cNvPr id="68" name="Freeform 6"/>
                <p:cNvSpPr>
                  <a:spLocks/>
                </p:cNvSpPr>
                <p:nvPr/>
              </p:nvSpPr>
              <p:spPr bwMode="auto">
                <a:xfrm>
                  <a:off x="2785" y="2076"/>
                  <a:ext cx="477" cy="390"/>
                </a:xfrm>
                <a:custGeom>
                  <a:avLst/>
                  <a:gdLst>
                    <a:gd name="T0" fmla="*/ 948 w 956"/>
                    <a:gd name="T1" fmla="*/ 415 h 782"/>
                    <a:gd name="T2" fmla="*/ 884 w 956"/>
                    <a:gd name="T3" fmla="*/ 439 h 782"/>
                    <a:gd name="T4" fmla="*/ 832 w 956"/>
                    <a:gd name="T5" fmla="*/ 482 h 782"/>
                    <a:gd name="T6" fmla="*/ 825 w 956"/>
                    <a:gd name="T7" fmla="*/ 507 h 782"/>
                    <a:gd name="T8" fmla="*/ 820 w 956"/>
                    <a:gd name="T9" fmla="*/ 555 h 782"/>
                    <a:gd name="T10" fmla="*/ 769 w 956"/>
                    <a:gd name="T11" fmla="*/ 592 h 782"/>
                    <a:gd name="T12" fmla="*/ 728 w 956"/>
                    <a:gd name="T13" fmla="*/ 598 h 782"/>
                    <a:gd name="T14" fmla="*/ 710 w 956"/>
                    <a:gd name="T15" fmla="*/ 649 h 782"/>
                    <a:gd name="T16" fmla="*/ 675 w 956"/>
                    <a:gd name="T17" fmla="*/ 682 h 782"/>
                    <a:gd name="T18" fmla="*/ 650 w 956"/>
                    <a:gd name="T19" fmla="*/ 672 h 782"/>
                    <a:gd name="T20" fmla="*/ 566 w 956"/>
                    <a:gd name="T21" fmla="*/ 687 h 782"/>
                    <a:gd name="T22" fmla="*/ 532 w 956"/>
                    <a:gd name="T23" fmla="*/ 652 h 782"/>
                    <a:gd name="T24" fmla="*/ 497 w 956"/>
                    <a:gd name="T25" fmla="*/ 625 h 782"/>
                    <a:gd name="T26" fmla="*/ 477 w 956"/>
                    <a:gd name="T27" fmla="*/ 663 h 782"/>
                    <a:gd name="T28" fmla="*/ 484 w 956"/>
                    <a:gd name="T29" fmla="*/ 700 h 782"/>
                    <a:gd name="T30" fmla="*/ 475 w 956"/>
                    <a:gd name="T31" fmla="*/ 738 h 782"/>
                    <a:gd name="T32" fmla="*/ 441 w 956"/>
                    <a:gd name="T33" fmla="*/ 715 h 782"/>
                    <a:gd name="T34" fmla="*/ 416 w 956"/>
                    <a:gd name="T35" fmla="*/ 703 h 782"/>
                    <a:gd name="T36" fmla="*/ 368 w 956"/>
                    <a:gd name="T37" fmla="*/ 685 h 782"/>
                    <a:gd name="T38" fmla="*/ 332 w 956"/>
                    <a:gd name="T39" fmla="*/ 682 h 782"/>
                    <a:gd name="T40" fmla="*/ 301 w 956"/>
                    <a:gd name="T41" fmla="*/ 702 h 782"/>
                    <a:gd name="T42" fmla="*/ 309 w 956"/>
                    <a:gd name="T43" fmla="*/ 736 h 782"/>
                    <a:gd name="T44" fmla="*/ 335 w 956"/>
                    <a:gd name="T45" fmla="*/ 757 h 782"/>
                    <a:gd name="T46" fmla="*/ 293 w 956"/>
                    <a:gd name="T47" fmla="*/ 774 h 782"/>
                    <a:gd name="T48" fmla="*/ 247 w 956"/>
                    <a:gd name="T49" fmla="*/ 749 h 782"/>
                    <a:gd name="T50" fmla="*/ 224 w 956"/>
                    <a:gd name="T51" fmla="*/ 703 h 782"/>
                    <a:gd name="T52" fmla="*/ 188 w 956"/>
                    <a:gd name="T53" fmla="*/ 681 h 782"/>
                    <a:gd name="T54" fmla="*/ 158 w 956"/>
                    <a:gd name="T55" fmla="*/ 643 h 782"/>
                    <a:gd name="T56" fmla="*/ 113 w 956"/>
                    <a:gd name="T57" fmla="*/ 600 h 782"/>
                    <a:gd name="T58" fmla="*/ 58 w 956"/>
                    <a:gd name="T59" fmla="*/ 609 h 782"/>
                    <a:gd name="T60" fmla="*/ 67 w 956"/>
                    <a:gd name="T61" fmla="*/ 560 h 782"/>
                    <a:gd name="T62" fmla="*/ 25 w 956"/>
                    <a:gd name="T63" fmla="*/ 537 h 782"/>
                    <a:gd name="T64" fmla="*/ 7 w 956"/>
                    <a:gd name="T65" fmla="*/ 550 h 782"/>
                    <a:gd name="T66" fmla="*/ 12 w 956"/>
                    <a:gd name="T67" fmla="*/ 515 h 782"/>
                    <a:gd name="T68" fmla="*/ 24 w 956"/>
                    <a:gd name="T69" fmla="*/ 474 h 782"/>
                    <a:gd name="T70" fmla="*/ 48 w 956"/>
                    <a:gd name="T71" fmla="*/ 444 h 782"/>
                    <a:gd name="T72" fmla="*/ 42 w 956"/>
                    <a:gd name="T73" fmla="*/ 395 h 782"/>
                    <a:gd name="T74" fmla="*/ 26 w 956"/>
                    <a:gd name="T75" fmla="*/ 393 h 782"/>
                    <a:gd name="T76" fmla="*/ 55 w 956"/>
                    <a:gd name="T77" fmla="*/ 369 h 782"/>
                    <a:gd name="T78" fmla="*/ 85 w 956"/>
                    <a:gd name="T79" fmla="*/ 352 h 782"/>
                    <a:gd name="T80" fmla="*/ 102 w 956"/>
                    <a:gd name="T81" fmla="*/ 326 h 782"/>
                    <a:gd name="T82" fmla="*/ 90 w 956"/>
                    <a:gd name="T83" fmla="*/ 286 h 782"/>
                    <a:gd name="T84" fmla="*/ 106 w 956"/>
                    <a:gd name="T85" fmla="*/ 282 h 782"/>
                    <a:gd name="T86" fmla="*/ 110 w 956"/>
                    <a:gd name="T87" fmla="*/ 245 h 782"/>
                    <a:gd name="T88" fmla="*/ 68 w 956"/>
                    <a:gd name="T89" fmla="*/ 227 h 782"/>
                    <a:gd name="T90" fmla="*/ 30 w 956"/>
                    <a:gd name="T91" fmla="*/ 187 h 782"/>
                    <a:gd name="T92" fmla="*/ 17 w 956"/>
                    <a:gd name="T93" fmla="*/ 149 h 782"/>
                    <a:gd name="T94" fmla="*/ 93 w 956"/>
                    <a:gd name="T95" fmla="*/ 111 h 782"/>
                    <a:gd name="T96" fmla="*/ 109 w 956"/>
                    <a:gd name="T97" fmla="*/ 88 h 782"/>
                    <a:gd name="T98" fmla="*/ 147 w 956"/>
                    <a:gd name="T99" fmla="*/ 72 h 782"/>
                    <a:gd name="T100" fmla="*/ 171 w 956"/>
                    <a:gd name="T101" fmla="*/ 30 h 782"/>
                    <a:gd name="T102" fmla="*/ 263 w 956"/>
                    <a:gd name="T103" fmla="*/ 42 h 782"/>
                    <a:gd name="T104" fmla="*/ 322 w 956"/>
                    <a:gd name="T105" fmla="*/ 4 h 782"/>
                    <a:gd name="T106" fmla="*/ 362 w 956"/>
                    <a:gd name="T107" fmla="*/ 34 h 782"/>
                    <a:gd name="T108" fmla="*/ 369 w 956"/>
                    <a:gd name="T109" fmla="*/ 80 h 782"/>
                    <a:gd name="T110" fmla="*/ 536 w 956"/>
                    <a:gd name="T111" fmla="*/ 214 h 782"/>
                    <a:gd name="T112" fmla="*/ 535 w 956"/>
                    <a:gd name="T113" fmla="*/ 280 h 782"/>
                    <a:gd name="T114" fmla="*/ 568 w 956"/>
                    <a:gd name="T115" fmla="*/ 299 h 782"/>
                    <a:gd name="T116" fmla="*/ 633 w 956"/>
                    <a:gd name="T117" fmla="*/ 329 h 782"/>
                    <a:gd name="T118" fmla="*/ 715 w 956"/>
                    <a:gd name="T119" fmla="*/ 364 h 782"/>
                    <a:gd name="T120" fmla="*/ 787 w 956"/>
                    <a:gd name="T121" fmla="*/ 377 h 782"/>
                    <a:gd name="T122" fmla="*/ 816 w 956"/>
                    <a:gd name="T123" fmla="*/ 329 h 7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956" h="782">
                      <a:moveTo>
                        <a:pt x="824" y="305"/>
                      </a:moveTo>
                      <a:lnTo>
                        <a:pt x="846" y="304"/>
                      </a:lnTo>
                      <a:lnTo>
                        <a:pt x="898" y="320"/>
                      </a:lnTo>
                      <a:lnTo>
                        <a:pt x="901" y="337"/>
                      </a:lnTo>
                      <a:lnTo>
                        <a:pt x="902" y="338"/>
                      </a:lnTo>
                      <a:lnTo>
                        <a:pt x="911" y="355"/>
                      </a:lnTo>
                      <a:lnTo>
                        <a:pt x="915" y="363"/>
                      </a:lnTo>
                      <a:lnTo>
                        <a:pt x="921" y="367"/>
                      </a:lnTo>
                      <a:lnTo>
                        <a:pt x="925" y="369"/>
                      </a:lnTo>
                      <a:lnTo>
                        <a:pt x="930" y="372"/>
                      </a:lnTo>
                      <a:lnTo>
                        <a:pt x="940" y="377"/>
                      </a:lnTo>
                      <a:lnTo>
                        <a:pt x="948" y="390"/>
                      </a:lnTo>
                      <a:lnTo>
                        <a:pt x="956" y="406"/>
                      </a:lnTo>
                      <a:lnTo>
                        <a:pt x="956" y="409"/>
                      </a:lnTo>
                      <a:lnTo>
                        <a:pt x="955" y="410"/>
                      </a:lnTo>
                      <a:lnTo>
                        <a:pt x="952" y="412"/>
                      </a:lnTo>
                      <a:lnTo>
                        <a:pt x="949" y="414"/>
                      </a:lnTo>
                      <a:lnTo>
                        <a:pt x="948" y="415"/>
                      </a:lnTo>
                      <a:lnTo>
                        <a:pt x="945" y="419"/>
                      </a:lnTo>
                      <a:lnTo>
                        <a:pt x="943" y="423"/>
                      </a:lnTo>
                      <a:lnTo>
                        <a:pt x="942" y="423"/>
                      </a:lnTo>
                      <a:lnTo>
                        <a:pt x="942" y="422"/>
                      </a:lnTo>
                      <a:lnTo>
                        <a:pt x="940" y="419"/>
                      </a:lnTo>
                      <a:lnTo>
                        <a:pt x="938" y="419"/>
                      </a:lnTo>
                      <a:lnTo>
                        <a:pt x="936" y="418"/>
                      </a:lnTo>
                      <a:lnTo>
                        <a:pt x="934" y="419"/>
                      </a:lnTo>
                      <a:lnTo>
                        <a:pt x="932" y="419"/>
                      </a:lnTo>
                      <a:lnTo>
                        <a:pt x="922" y="418"/>
                      </a:lnTo>
                      <a:lnTo>
                        <a:pt x="914" y="419"/>
                      </a:lnTo>
                      <a:lnTo>
                        <a:pt x="913" y="419"/>
                      </a:lnTo>
                      <a:lnTo>
                        <a:pt x="908" y="416"/>
                      </a:lnTo>
                      <a:lnTo>
                        <a:pt x="906" y="420"/>
                      </a:lnTo>
                      <a:lnTo>
                        <a:pt x="906" y="422"/>
                      </a:lnTo>
                      <a:lnTo>
                        <a:pt x="905" y="423"/>
                      </a:lnTo>
                      <a:lnTo>
                        <a:pt x="892" y="430"/>
                      </a:lnTo>
                      <a:lnTo>
                        <a:pt x="884" y="439"/>
                      </a:lnTo>
                      <a:lnTo>
                        <a:pt x="879" y="448"/>
                      </a:lnTo>
                      <a:lnTo>
                        <a:pt x="877" y="448"/>
                      </a:lnTo>
                      <a:lnTo>
                        <a:pt x="876" y="448"/>
                      </a:lnTo>
                      <a:lnTo>
                        <a:pt x="876" y="447"/>
                      </a:lnTo>
                      <a:lnTo>
                        <a:pt x="875" y="445"/>
                      </a:lnTo>
                      <a:lnTo>
                        <a:pt x="872" y="445"/>
                      </a:lnTo>
                      <a:lnTo>
                        <a:pt x="862" y="447"/>
                      </a:lnTo>
                      <a:lnTo>
                        <a:pt x="860" y="447"/>
                      </a:lnTo>
                      <a:lnTo>
                        <a:pt x="858" y="448"/>
                      </a:lnTo>
                      <a:lnTo>
                        <a:pt x="849" y="456"/>
                      </a:lnTo>
                      <a:lnTo>
                        <a:pt x="846" y="457"/>
                      </a:lnTo>
                      <a:lnTo>
                        <a:pt x="821" y="465"/>
                      </a:lnTo>
                      <a:lnTo>
                        <a:pt x="821" y="470"/>
                      </a:lnTo>
                      <a:lnTo>
                        <a:pt x="825" y="475"/>
                      </a:lnTo>
                      <a:lnTo>
                        <a:pt x="830" y="478"/>
                      </a:lnTo>
                      <a:lnTo>
                        <a:pt x="832" y="479"/>
                      </a:lnTo>
                      <a:lnTo>
                        <a:pt x="832" y="481"/>
                      </a:lnTo>
                      <a:lnTo>
                        <a:pt x="832" y="482"/>
                      </a:lnTo>
                      <a:lnTo>
                        <a:pt x="829" y="484"/>
                      </a:lnTo>
                      <a:lnTo>
                        <a:pt x="826" y="488"/>
                      </a:lnTo>
                      <a:lnTo>
                        <a:pt x="825" y="488"/>
                      </a:lnTo>
                      <a:lnTo>
                        <a:pt x="825" y="488"/>
                      </a:lnTo>
                      <a:lnTo>
                        <a:pt x="824" y="490"/>
                      </a:lnTo>
                      <a:lnTo>
                        <a:pt x="821" y="488"/>
                      </a:lnTo>
                      <a:lnTo>
                        <a:pt x="820" y="490"/>
                      </a:lnTo>
                      <a:lnTo>
                        <a:pt x="819" y="492"/>
                      </a:lnTo>
                      <a:lnTo>
                        <a:pt x="816" y="499"/>
                      </a:lnTo>
                      <a:lnTo>
                        <a:pt x="815" y="502"/>
                      </a:lnTo>
                      <a:lnTo>
                        <a:pt x="815" y="503"/>
                      </a:lnTo>
                      <a:lnTo>
                        <a:pt x="816" y="503"/>
                      </a:lnTo>
                      <a:lnTo>
                        <a:pt x="817" y="503"/>
                      </a:lnTo>
                      <a:lnTo>
                        <a:pt x="820" y="503"/>
                      </a:lnTo>
                      <a:lnTo>
                        <a:pt x="821" y="503"/>
                      </a:lnTo>
                      <a:lnTo>
                        <a:pt x="823" y="503"/>
                      </a:lnTo>
                      <a:lnTo>
                        <a:pt x="825" y="505"/>
                      </a:lnTo>
                      <a:lnTo>
                        <a:pt x="825" y="507"/>
                      </a:lnTo>
                      <a:lnTo>
                        <a:pt x="825" y="509"/>
                      </a:lnTo>
                      <a:lnTo>
                        <a:pt x="824" y="511"/>
                      </a:lnTo>
                      <a:lnTo>
                        <a:pt x="824" y="515"/>
                      </a:lnTo>
                      <a:lnTo>
                        <a:pt x="824" y="517"/>
                      </a:lnTo>
                      <a:lnTo>
                        <a:pt x="826" y="522"/>
                      </a:lnTo>
                      <a:lnTo>
                        <a:pt x="828" y="525"/>
                      </a:lnTo>
                      <a:lnTo>
                        <a:pt x="828" y="526"/>
                      </a:lnTo>
                      <a:lnTo>
                        <a:pt x="829" y="526"/>
                      </a:lnTo>
                      <a:lnTo>
                        <a:pt x="830" y="528"/>
                      </a:lnTo>
                      <a:lnTo>
                        <a:pt x="832" y="528"/>
                      </a:lnTo>
                      <a:lnTo>
                        <a:pt x="836" y="529"/>
                      </a:lnTo>
                      <a:lnTo>
                        <a:pt x="840" y="528"/>
                      </a:lnTo>
                      <a:lnTo>
                        <a:pt x="843" y="529"/>
                      </a:lnTo>
                      <a:lnTo>
                        <a:pt x="836" y="542"/>
                      </a:lnTo>
                      <a:lnTo>
                        <a:pt x="834" y="543"/>
                      </a:lnTo>
                      <a:lnTo>
                        <a:pt x="832" y="546"/>
                      </a:lnTo>
                      <a:lnTo>
                        <a:pt x="821" y="554"/>
                      </a:lnTo>
                      <a:lnTo>
                        <a:pt x="820" y="555"/>
                      </a:lnTo>
                      <a:lnTo>
                        <a:pt x="811" y="555"/>
                      </a:lnTo>
                      <a:lnTo>
                        <a:pt x="804" y="554"/>
                      </a:lnTo>
                      <a:lnTo>
                        <a:pt x="798" y="555"/>
                      </a:lnTo>
                      <a:lnTo>
                        <a:pt x="796" y="555"/>
                      </a:lnTo>
                      <a:lnTo>
                        <a:pt x="795" y="556"/>
                      </a:lnTo>
                      <a:lnTo>
                        <a:pt x="792" y="559"/>
                      </a:lnTo>
                      <a:lnTo>
                        <a:pt x="787" y="567"/>
                      </a:lnTo>
                      <a:lnTo>
                        <a:pt x="787" y="579"/>
                      </a:lnTo>
                      <a:lnTo>
                        <a:pt x="786" y="581"/>
                      </a:lnTo>
                      <a:lnTo>
                        <a:pt x="785" y="587"/>
                      </a:lnTo>
                      <a:lnTo>
                        <a:pt x="783" y="589"/>
                      </a:lnTo>
                      <a:lnTo>
                        <a:pt x="782" y="589"/>
                      </a:lnTo>
                      <a:lnTo>
                        <a:pt x="779" y="591"/>
                      </a:lnTo>
                      <a:lnTo>
                        <a:pt x="774" y="593"/>
                      </a:lnTo>
                      <a:lnTo>
                        <a:pt x="773" y="593"/>
                      </a:lnTo>
                      <a:lnTo>
                        <a:pt x="772" y="593"/>
                      </a:lnTo>
                      <a:lnTo>
                        <a:pt x="770" y="592"/>
                      </a:lnTo>
                      <a:lnTo>
                        <a:pt x="769" y="592"/>
                      </a:lnTo>
                      <a:lnTo>
                        <a:pt x="768" y="591"/>
                      </a:lnTo>
                      <a:lnTo>
                        <a:pt x="765" y="589"/>
                      </a:lnTo>
                      <a:lnTo>
                        <a:pt x="760" y="591"/>
                      </a:lnTo>
                      <a:lnTo>
                        <a:pt x="752" y="604"/>
                      </a:lnTo>
                      <a:lnTo>
                        <a:pt x="749" y="606"/>
                      </a:lnTo>
                      <a:lnTo>
                        <a:pt x="747" y="606"/>
                      </a:lnTo>
                      <a:lnTo>
                        <a:pt x="745" y="606"/>
                      </a:lnTo>
                      <a:lnTo>
                        <a:pt x="744" y="606"/>
                      </a:lnTo>
                      <a:lnTo>
                        <a:pt x="743" y="606"/>
                      </a:lnTo>
                      <a:lnTo>
                        <a:pt x="741" y="605"/>
                      </a:lnTo>
                      <a:lnTo>
                        <a:pt x="741" y="605"/>
                      </a:lnTo>
                      <a:lnTo>
                        <a:pt x="740" y="604"/>
                      </a:lnTo>
                      <a:lnTo>
                        <a:pt x="738" y="600"/>
                      </a:lnTo>
                      <a:lnTo>
                        <a:pt x="738" y="600"/>
                      </a:lnTo>
                      <a:lnTo>
                        <a:pt x="736" y="598"/>
                      </a:lnTo>
                      <a:lnTo>
                        <a:pt x="732" y="597"/>
                      </a:lnTo>
                      <a:lnTo>
                        <a:pt x="730" y="598"/>
                      </a:lnTo>
                      <a:lnTo>
                        <a:pt x="728" y="598"/>
                      </a:lnTo>
                      <a:lnTo>
                        <a:pt x="727" y="600"/>
                      </a:lnTo>
                      <a:lnTo>
                        <a:pt x="727" y="601"/>
                      </a:lnTo>
                      <a:lnTo>
                        <a:pt x="726" y="602"/>
                      </a:lnTo>
                      <a:lnTo>
                        <a:pt x="726" y="604"/>
                      </a:lnTo>
                      <a:lnTo>
                        <a:pt x="721" y="609"/>
                      </a:lnTo>
                      <a:lnTo>
                        <a:pt x="713" y="615"/>
                      </a:lnTo>
                      <a:lnTo>
                        <a:pt x="709" y="621"/>
                      </a:lnTo>
                      <a:lnTo>
                        <a:pt x="707" y="625"/>
                      </a:lnTo>
                      <a:lnTo>
                        <a:pt x="706" y="628"/>
                      </a:lnTo>
                      <a:lnTo>
                        <a:pt x="706" y="630"/>
                      </a:lnTo>
                      <a:lnTo>
                        <a:pt x="707" y="631"/>
                      </a:lnTo>
                      <a:lnTo>
                        <a:pt x="707" y="632"/>
                      </a:lnTo>
                      <a:lnTo>
                        <a:pt x="713" y="635"/>
                      </a:lnTo>
                      <a:lnTo>
                        <a:pt x="713" y="638"/>
                      </a:lnTo>
                      <a:lnTo>
                        <a:pt x="714" y="639"/>
                      </a:lnTo>
                      <a:lnTo>
                        <a:pt x="714" y="644"/>
                      </a:lnTo>
                      <a:lnTo>
                        <a:pt x="713" y="647"/>
                      </a:lnTo>
                      <a:lnTo>
                        <a:pt x="710" y="649"/>
                      </a:lnTo>
                      <a:lnTo>
                        <a:pt x="710" y="651"/>
                      </a:lnTo>
                      <a:lnTo>
                        <a:pt x="710" y="653"/>
                      </a:lnTo>
                      <a:lnTo>
                        <a:pt x="709" y="655"/>
                      </a:lnTo>
                      <a:lnTo>
                        <a:pt x="709" y="656"/>
                      </a:lnTo>
                      <a:lnTo>
                        <a:pt x="702" y="657"/>
                      </a:lnTo>
                      <a:lnTo>
                        <a:pt x="701" y="659"/>
                      </a:lnTo>
                      <a:lnTo>
                        <a:pt x="700" y="660"/>
                      </a:lnTo>
                      <a:lnTo>
                        <a:pt x="697" y="663"/>
                      </a:lnTo>
                      <a:lnTo>
                        <a:pt x="697" y="664"/>
                      </a:lnTo>
                      <a:lnTo>
                        <a:pt x="697" y="665"/>
                      </a:lnTo>
                      <a:lnTo>
                        <a:pt x="700" y="669"/>
                      </a:lnTo>
                      <a:lnTo>
                        <a:pt x="690" y="674"/>
                      </a:lnTo>
                      <a:lnTo>
                        <a:pt x="688" y="677"/>
                      </a:lnTo>
                      <a:lnTo>
                        <a:pt x="687" y="677"/>
                      </a:lnTo>
                      <a:lnTo>
                        <a:pt x="680" y="678"/>
                      </a:lnTo>
                      <a:lnTo>
                        <a:pt x="676" y="681"/>
                      </a:lnTo>
                      <a:lnTo>
                        <a:pt x="676" y="681"/>
                      </a:lnTo>
                      <a:lnTo>
                        <a:pt x="675" y="682"/>
                      </a:lnTo>
                      <a:lnTo>
                        <a:pt x="673" y="682"/>
                      </a:lnTo>
                      <a:lnTo>
                        <a:pt x="671" y="682"/>
                      </a:lnTo>
                      <a:lnTo>
                        <a:pt x="671" y="681"/>
                      </a:lnTo>
                      <a:lnTo>
                        <a:pt x="671" y="680"/>
                      </a:lnTo>
                      <a:lnTo>
                        <a:pt x="671" y="678"/>
                      </a:lnTo>
                      <a:lnTo>
                        <a:pt x="671" y="677"/>
                      </a:lnTo>
                      <a:lnTo>
                        <a:pt x="670" y="677"/>
                      </a:lnTo>
                      <a:lnTo>
                        <a:pt x="666" y="676"/>
                      </a:lnTo>
                      <a:lnTo>
                        <a:pt x="664" y="674"/>
                      </a:lnTo>
                      <a:lnTo>
                        <a:pt x="663" y="673"/>
                      </a:lnTo>
                      <a:lnTo>
                        <a:pt x="663" y="673"/>
                      </a:lnTo>
                      <a:lnTo>
                        <a:pt x="663" y="672"/>
                      </a:lnTo>
                      <a:lnTo>
                        <a:pt x="662" y="672"/>
                      </a:lnTo>
                      <a:lnTo>
                        <a:pt x="662" y="670"/>
                      </a:lnTo>
                      <a:lnTo>
                        <a:pt x="660" y="670"/>
                      </a:lnTo>
                      <a:lnTo>
                        <a:pt x="658" y="670"/>
                      </a:lnTo>
                      <a:lnTo>
                        <a:pt x="653" y="670"/>
                      </a:lnTo>
                      <a:lnTo>
                        <a:pt x="650" y="672"/>
                      </a:lnTo>
                      <a:lnTo>
                        <a:pt x="649" y="673"/>
                      </a:lnTo>
                      <a:lnTo>
                        <a:pt x="649" y="673"/>
                      </a:lnTo>
                      <a:lnTo>
                        <a:pt x="649" y="674"/>
                      </a:lnTo>
                      <a:lnTo>
                        <a:pt x="642" y="677"/>
                      </a:lnTo>
                      <a:lnTo>
                        <a:pt x="602" y="685"/>
                      </a:lnTo>
                      <a:lnTo>
                        <a:pt x="591" y="681"/>
                      </a:lnTo>
                      <a:lnTo>
                        <a:pt x="587" y="681"/>
                      </a:lnTo>
                      <a:lnTo>
                        <a:pt x="583" y="681"/>
                      </a:lnTo>
                      <a:lnTo>
                        <a:pt x="582" y="681"/>
                      </a:lnTo>
                      <a:lnTo>
                        <a:pt x="582" y="682"/>
                      </a:lnTo>
                      <a:lnTo>
                        <a:pt x="581" y="685"/>
                      </a:lnTo>
                      <a:lnTo>
                        <a:pt x="579" y="686"/>
                      </a:lnTo>
                      <a:lnTo>
                        <a:pt x="579" y="687"/>
                      </a:lnTo>
                      <a:lnTo>
                        <a:pt x="578" y="687"/>
                      </a:lnTo>
                      <a:lnTo>
                        <a:pt x="573" y="689"/>
                      </a:lnTo>
                      <a:lnTo>
                        <a:pt x="570" y="690"/>
                      </a:lnTo>
                      <a:lnTo>
                        <a:pt x="569" y="689"/>
                      </a:lnTo>
                      <a:lnTo>
                        <a:pt x="566" y="687"/>
                      </a:lnTo>
                      <a:lnTo>
                        <a:pt x="560" y="683"/>
                      </a:lnTo>
                      <a:lnTo>
                        <a:pt x="557" y="681"/>
                      </a:lnTo>
                      <a:lnTo>
                        <a:pt x="555" y="680"/>
                      </a:lnTo>
                      <a:lnTo>
                        <a:pt x="555" y="678"/>
                      </a:lnTo>
                      <a:lnTo>
                        <a:pt x="555" y="670"/>
                      </a:lnTo>
                      <a:lnTo>
                        <a:pt x="553" y="665"/>
                      </a:lnTo>
                      <a:lnTo>
                        <a:pt x="553" y="664"/>
                      </a:lnTo>
                      <a:lnTo>
                        <a:pt x="552" y="663"/>
                      </a:lnTo>
                      <a:lnTo>
                        <a:pt x="549" y="663"/>
                      </a:lnTo>
                      <a:lnTo>
                        <a:pt x="548" y="663"/>
                      </a:lnTo>
                      <a:lnTo>
                        <a:pt x="547" y="663"/>
                      </a:lnTo>
                      <a:lnTo>
                        <a:pt x="545" y="663"/>
                      </a:lnTo>
                      <a:lnTo>
                        <a:pt x="544" y="663"/>
                      </a:lnTo>
                      <a:lnTo>
                        <a:pt x="541" y="663"/>
                      </a:lnTo>
                      <a:lnTo>
                        <a:pt x="539" y="659"/>
                      </a:lnTo>
                      <a:lnTo>
                        <a:pt x="536" y="656"/>
                      </a:lnTo>
                      <a:lnTo>
                        <a:pt x="532" y="655"/>
                      </a:lnTo>
                      <a:lnTo>
                        <a:pt x="532" y="652"/>
                      </a:lnTo>
                      <a:lnTo>
                        <a:pt x="531" y="649"/>
                      </a:lnTo>
                      <a:lnTo>
                        <a:pt x="532" y="631"/>
                      </a:lnTo>
                      <a:lnTo>
                        <a:pt x="534" y="630"/>
                      </a:lnTo>
                      <a:lnTo>
                        <a:pt x="538" y="627"/>
                      </a:lnTo>
                      <a:lnTo>
                        <a:pt x="539" y="627"/>
                      </a:lnTo>
                      <a:lnTo>
                        <a:pt x="539" y="626"/>
                      </a:lnTo>
                      <a:lnTo>
                        <a:pt x="539" y="625"/>
                      </a:lnTo>
                      <a:lnTo>
                        <a:pt x="538" y="623"/>
                      </a:lnTo>
                      <a:lnTo>
                        <a:pt x="538" y="622"/>
                      </a:lnTo>
                      <a:lnTo>
                        <a:pt x="535" y="617"/>
                      </a:lnTo>
                      <a:lnTo>
                        <a:pt x="528" y="615"/>
                      </a:lnTo>
                      <a:lnTo>
                        <a:pt x="506" y="614"/>
                      </a:lnTo>
                      <a:lnTo>
                        <a:pt x="504" y="618"/>
                      </a:lnTo>
                      <a:lnTo>
                        <a:pt x="501" y="618"/>
                      </a:lnTo>
                      <a:lnTo>
                        <a:pt x="500" y="619"/>
                      </a:lnTo>
                      <a:lnTo>
                        <a:pt x="498" y="622"/>
                      </a:lnTo>
                      <a:lnTo>
                        <a:pt x="498" y="623"/>
                      </a:lnTo>
                      <a:lnTo>
                        <a:pt x="497" y="625"/>
                      </a:lnTo>
                      <a:lnTo>
                        <a:pt x="497" y="625"/>
                      </a:lnTo>
                      <a:lnTo>
                        <a:pt x="497" y="626"/>
                      </a:lnTo>
                      <a:lnTo>
                        <a:pt x="497" y="626"/>
                      </a:lnTo>
                      <a:lnTo>
                        <a:pt x="496" y="627"/>
                      </a:lnTo>
                      <a:lnTo>
                        <a:pt x="489" y="632"/>
                      </a:lnTo>
                      <a:lnTo>
                        <a:pt x="483" y="634"/>
                      </a:lnTo>
                      <a:lnTo>
                        <a:pt x="473" y="639"/>
                      </a:lnTo>
                      <a:lnTo>
                        <a:pt x="475" y="644"/>
                      </a:lnTo>
                      <a:lnTo>
                        <a:pt x="476" y="647"/>
                      </a:lnTo>
                      <a:lnTo>
                        <a:pt x="476" y="648"/>
                      </a:lnTo>
                      <a:lnTo>
                        <a:pt x="476" y="649"/>
                      </a:lnTo>
                      <a:lnTo>
                        <a:pt x="475" y="651"/>
                      </a:lnTo>
                      <a:lnTo>
                        <a:pt x="476" y="653"/>
                      </a:lnTo>
                      <a:lnTo>
                        <a:pt x="476" y="656"/>
                      </a:lnTo>
                      <a:lnTo>
                        <a:pt x="476" y="657"/>
                      </a:lnTo>
                      <a:lnTo>
                        <a:pt x="477" y="659"/>
                      </a:lnTo>
                      <a:lnTo>
                        <a:pt x="477" y="661"/>
                      </a:lnTo>
                      <a:lnTo>
                        <a:pt x="477" y="663"/>
                      </a:lnTo>
                      <a:lnTo>
                        <a:pt x="477" y="665"/>
                      </a:lnTo>
                      <a:lnTo>
                        <a:pt x="476" y="674"/>
                      </a:lnTo>
                      <a:lnTo>
                        <a:pt x="476" y="676"/>
                      </a:lnTo>
                      <a:lnTo>
                        <a:pt x="477" y="677"/>
                      </a:lnTo>
                      <a:lnTo>
                        <a:pt x="479" y="680"/>
                      </a:lnTo>
                      <a:lnTo>
                        <a:pt x="479" y="681"/>
                      </a:lnTo>
                      <a:lnTo>
                        <a:pt x="479" y="683"/>
                      </a:lnTo>
                      <a:lnTo>
                        <a:pt x="479" y="685"/>
                      </a:lnTo>
                      <a:lnTo>
                        <a:pt x="479" y="686"/>
                      </a:lnTo>
                      <a:lnTo>
                        <a:pt x="481" y="690"/>
                      </a:lnTo>
                      <a:lnTo>
                        <a:pt x="483" y="691"/>
                      </a:lnTo>
                      <a:lnTo>
                        <a:pt x="483" y="693"/>
                      </a:lnTo>
                      <a:lnTo>
                        <a:pt x="483" y="694"/>
                      </a:lnTo>
                      <a:lnTo>
                        <a:pt x="483" y="695"/>
                      </a:lnTo>
                      <a:lnTo>
                        <a:pt x="483" y="697"/>
                      </a:lnTo>
                      <a:lnTo>
                        <a:pt x="483" y="698"/>
                      </a:lnTo>
                      <a:lnTo>
                        <a:pt x="484" y="700"/>
                      </a:lnTo>
                      <a:lnTo>
                        <a:pt x="484" y="700"/>
                      </a:lnTo>
                      <a:lnTo>
                        <a:pt x="483" y="702"/>
                      </a:lnTo>
                      <a:lnTo>
                        <a:pt x="481" y="703"/>
                      </a:lnTo>
                      <a:lnTo>
                        <a:pt x="480" y="703"/>
                      </a:lnTo>
                      <a:lnTo>
                        <a:pt x="480" y="704"/>
                      </a:lnTo>
                      <a:lnTo>
                        <a:pt x="480" y="707"/>
                      </a:lnTo>
                      <a:lnTo>
                        <a:pt x="480" y="708"/>
                      </a:lnTo>
                      <a:lnTo>
                        <a:pt x="480" y="710"/>
                      </a:lnTo>
                      <a:lnTo>
                        <a:pt x="480" y="711"/>
                      </a:lnTo>
                      <a:lnTo>
                        <a:pt x="477" y="718"/>
                      </a:lnTo>
                      <a:lnTo>
                        <a:pt x="476" y="720"/>
                      </a:lnTo>
                      <a:lnTo>
                        <a:pt x="476" y="723"/>
                      </a:lnTo>
                      <a:lnTo>
                        <a:pt x="479" y="725"/>
                      </a:lnTo>
                      <a:lnTo>
                        <a:pt x="479" y="727"/>
                      </a:lnTo>
                      <a:lnTo>
                        <a:pt x="479" y="729"/>
                      </a:lnTo>
                      <a:lnTo>
                        <a:pt x="479" y="732"/>
                      </a:lnTo>
                      <a:lnTo>
                        <a:pt x="476" y="735"/>
                      </a:lnTo>
                      <a:lnTo>
                        <a:pt x="476" y="737"/>
                      </a:lnTo>
                      <a:lnTo>
                        <a:pt x="475" y="738"/>
                      </a:lnTo>
                      <a:lnTo>
                        <a:pt x="476" y="742"/>
                      </a:lnTo>
                      <a:lnTo>
                        <a:pt x="476" y="744"/>
                      </a:lnTo>
                      <a:lnTo>
                        <a:pt x="476" y="744"/>
                      </a:lnTo>
                      <a:lnTo>
                        <a:pt x="475" y="745"/>
                      </a:lnTo>
                      <a:lnTo>
                        <a:pt x="473" y="746"/>
                      </a:lnTo>
                      <a:lnTo>
                        <a:pt x="471" y="746"/>
                      </a:lnTo>
                      <a:lnTo>
                        <a:pt x="463" y="744"/>
                      </a:lnTo>
                      <a:lnTo>
                        <a:pt x="462" y="742"/>
                      </a:lnTo>
                      <a:lnTo>
                        <a:pt x="459" y="740"/>
                      </a:lnTo>
                      <a:lnTo>
                        <a:pt x="456" y="741"/>
                      </a:lnTo>
                      <a:lnTo>
                        <a:pt x="454" y="748"/>
                      </a:lnTo>
                      <a:lnTo>
                        <a:pt x="437" y="731"/>
                      </a:lnTo>
                      <a:lnTo>
                        <a:pt x="434" y="727"/>
                      </a:lnTo>
                      <a:lnTo>
                        <a:pt x="441" y="719"/>
                      </a:lnTo>
                      <a:lnTo>
                        <a:pt x="441" y="718"/>
                      </a:lnTo>
                      <a:lnTo>
                        <a:pt x="441" y="718"/>
                      </a:lnTo>
                      <a:lnTo>
                        <a:pt x="441" y="716"/>
                      </a:lnTo>
                      <a:lnTo>
                        <a:pt x="441" y="715"/>
                      </a:lnTo>
                      <a:lnTo>
                        <a:pt x="439" y="714"/>
                      </a:lnTo>
                      <a:lnTo>
                        <a:pt x="438" y="711"/>
                      </a:lnTo>
                      <a:lnTo>
                        <a:pt x="437" y="710"/>
                      </a:lnTo>
                      <a:lnTo>
                        <a:pt x="434" y="704"/>
                      </a:lnTo>
                      <a:lnTo>
                        <a:pt x="433" y="703"/>
                      </a:lnTo>
                      <a:lnTo>
                        <a:pt x="433" y="703"/>
                      </a:lnTo>
                      <a:lnTo>
                        <a:pt x="430" y="703"/>
                      </a:lnTo>
                      <a:lnTo>
                        <a:pt x="429" y="703"/>
                      </a:lnTo>
                      <a:lnTo>
                        <a:pt x="428" y="700"/>
                      </a:lnTo>
                      <a:lnTo>
                        <a:pt x="426" y="698"/>
                      </a:lnTo>
                      <a:lnTo>
                        <a:pt x="426" y="697"/>
                      </a:lnTo>
                      <a:lnTo>
                        <a:pt x="425" y="697"/>
                      </a:lnTo>
                      <a:lnTo>
                        <a:pt x="421" y="698"/>
                      </a:lnTo>
                      <a:lnTo>
                        <a:pt x="420" y="699"/>
                      </a:lnTo>
                      <a:lnTo>
                        <a:pt x="419" y="700"/>
                      </a:lnTo>
                      <a:lnTo>
                        <a:pt x="417" y="702"/>
                      </a:lnTo>
                      <a:lnTo>
                        <a:pt x="417" y="702"/>
                      </a:lnTo>
                      <a:lnTo>
                        <a:pt x="416" y="703"/>
                      </a:lnTo>
                      <a:lnTo>
                        <a:pt x="411" y="703"/>
                      </a:lnTo>
                      <a:lnTo>
                        <a:pt x="409" y="704"/>
                      </a:lnTo>
                      <a:lnTo>
                        <a:pt x="404" y="706"/>
                      </a:lnTo>
                      <a:lnTo>
                        <a:pt x="403" y="706"/>
                      </a:lnTo>
                      <a:lnTo>
                        <a:pt x="402" y="706"/>
                      </a:lnTo>
                      <a:lnTo>
                        <a:pt x="400" y="702"/>
                      </a:lnTo>
                      <a:lnTo>
                        <a:pt x="398" y="700"/>
                      </a:lnTo>
                      <a:lnTo>
                        <a:pt x="395" y="699"/>
                      </a:lnTo>
                      <a:lnTo>
                        <a:pt x="386" y="698"/>
                      </a:lnTo>
                      <a:lnTo>
                        <a:pt x="386" y="698"/>
                      </a:lnTo>
                      <a:lnTo>
                        <a:pt x="385" y="698"/>
                      </a:lnTo>
                      <a:lnTo>
                        <a:pt x="385" y="702"/>
                      </a:lnTo>
                      <a:lnTo>
                        <a:pt x="385" y="703"/>
                      </a:lnTo>
                      <a:lnTo>
                        <a:pt x="383" y="704"/>
                      </a:lnTo>
                      <a:lnTo>
                        <a:pt x="383" y="704"/>
                      </a:lnTo>
                      <a:lnTo>
                        <a:pt x="381" y="703"/>
                      </a:lnTo>
                      <a:lnTo>
                        <a:pt x="379" y="702"/>
                      </a:lnTo>
                      <a:lnTo>
                        <a:pt x="368" y="685"/>
                      </a:lnTo>
                      <a:lnTo>
                        <a:pt x="365" y="683"/>
                      </a:lnTo>
                      <a:lnTo>
                        <a:pt x="362" y="685"/>
                      </a:lnTo>
                      <a:lnTo>
                        <a:pt x="353" y="687"/>
                      </a:lnTo>
                      <a:lnTo>
                        <a:pt x="352" y="687"/>
                      </a:lnTo>
                      <a:lnTo>
                        <a:pt x="351" y="687"/>
                      </a:lnTo>
                      <a:lnTo>
                        <a:pt x="351" y="687"/>
                      </a:lnTo>
                      <a:lnTo>
                        <a:pt x="349" y="686"/>
                      </a:lnTo>
                      <a:lnTo>
                        <a:pt x="349" y="685"/>
                      </a:lnTo>
                      <a:lnTo>
                        <a:pt x="348" y="683"/>
                      </a:lnTo>
                      <a:lnTo>
                        <a:pt x="348" y="683"/>
                      </a:lnTo>
                      <a:lnTo>
                        <a:pt x="347" y="682"/>
                      </a:lnTo>
                      <a:lnTo>
                        <a:pt x="345" y="681"/>
                      </a:lnTo>
                      <a:lnTo>
                        <a:pt x="345" y="681"/>
                      </a:lnTo>
                      <a:lnTo>
                        <a:pt x="344" y="681"/>
                      </a:lnTo>
                      <a:lnTo>
                        <a:pt x="343" y="681"/>
                      </a:lnTo>
                      <a:lnTo>
                        <a:pt x="341" y="682"/>
                      </a:lnTo>
                      <a:lnTo>
                        <a:pt x="339" y="683"/>
                      </a:lnTo>
                      <a:lnTo>
                        <a:pt x="332" y="682"/>
                      </a:lnTo>
                      <a:lnTo>
                        <a:pt x="331" y="682"/>
                      </a:lnTo>
                      <a:lnTo>
                        <a:pt x="330" y="683"/>
                      </a:lnTo>
                      <a:lnTo>
                        <a:pt x="326" y="686"/>
                      </a:lnTo>
                      <a:lnTo>
                        <a:pt x="324" y="686"/>
                      </a:lnTo>
                      <a:lnTo>
                        <a:pt x="322" y="687"/>
                      </a:lnTo>
                      <a:lnTo>
                        <a:pt x="320" y="687"/>
                      </a:lnTo>
                      <a:lnTo>
                        <a:pt x="319" y="687"/>
                      </a:lnTo>
                      <a:lnTo>
                        <a:pt x="317" y="686"/>
                      </a:lnTo>
                      <a:lnTo>
                        <a:pt x="315" y="685"/>
                      </a:lnTo>
                      <a:lnTo>
                        <a:pt x="314" y="685"/>
                      </a:lnTo>
                      <a:lnTo>
                        <a:pt x="313" y="686"/>
                      </a:lnTo>
                      <a:lnTo>
                        <a:pt x="311" y="687"/>
                      </a:lnTo>
                      <a:lnTo>
                        <a:pt x="306" y="697"/>
                      </a:lnTo>
                      <a:lnTo>
                        <a:pt x="306" y="698"/>
                      </a:lnTo>
                      <a:lnTo>
                        <a:pt x="305" y="699"/>
                      </a:lnTo>
                      <a:lnTo>
                        <a:pt x="303" y="700"/>
                      </a:lnTo>
                      <a:lnTo>
                        <a:pt x="302" y="702"/>
                      </a:lnTo>
                      <a:lnTo>
                        <a:pt x="301" y="702"/>
                      </a:lnTo>
                      <a:lnTo>
                        <a:pt x="301" y="700"/>
                      </a:lnTo>
                      <a:lnTo>
                        <a:pt x="296" y="699"/>
                      </a:lnTo>
                      <a:lnTo>
                        <a:pt x="294" y="699"/>
                      </a:lnTo>
                      <a:lnTo>
                        <a:pt x="293" y="699"/>
                      </a:lnTo>
                      <a:lnTo>
                        <a:pt x="292" y="700"/>
                      </a:lnTo>
                      <a:lnTo>
                        <a:pt x="290" y="704"/>
                      </a:lnTo>
                      <a:lnTo>
                        <a:pt x="289" y="716"/>
                      </a:lnTo>
                      <a:lnTo>
                        <a:pt x="289" y="720"/>
                      </a:lnTo>
                      <a:lnTo>
                        <a:pt x="290" y="723"/>
                      </a:lnTo>
                      <a:lnTo>
                        <a:pt x="292" y="723"/>
                      </a:lnTo>
                      <a:lnTo>
                        <a:pt x="293" y="724"/>
                      </a:lnTo>
                      <a:lnTo>
                        <a:pt x="297" y="725"/>
                      </a:lnTo>
                      <a:lnTo>
                        <a:pt x="301" y="729"/>
                      </a:lnTo>
                      <a:lnTo>
                        <a:pt x="301" y="729"/>
                      </a:lnTo>
                      <a:lnTo>
                        <a:pt x="305" y="735"/>
                      </a:lnTo>
                      <a:lnTo>
                        <a:pt x="306" y="735"/>
                      </a:lnTo>
                      <a:lnTo>
                        <a:pt x="307" y="736"/>
                      </a:lnTo>
                      <a:lnTo>
                        <a:pt x="309" y="736"/>
                      </a:lnTo>
                      <a:lnTo>
                        <a:pt x="310" y="736"/>
                      </a:lnTo>
                      <a:lnTo>
                        <a:pt x="317" y="736"/>
                      </a:lnTo>
                      <a:lnTo>
                        <a:pt x="318" y="736"/>
                      </a:lnTo>
                      <a:lnTo>
                        <a:pt x="319" y="737"/>
                      </a:lnTo>
                      <a:lnTo>
                        <a:pt x="319" y="738"/>
                      </a:lnTo>
                      <a:lnTo>
                        <a:pt x="320" y="741"/>
                      </a:lnTo>
                      <a:lnTo>
                        <a:pt x="320" y="742"/>
                      </a:lnTo>
                      <a:lnTo>
                        <a:pt x="322" y="744"/>
                      </a:lnTo>
                      <a:lnTo>
                        <a:pt x="323" y="744"/>
                      </a:lnTo>
                      <a:lnTo>
                        <a:pt x="323" y="745"/>
                      </a:lnTo>
                      <a:lnTo>
                        <a:pt x="326" y="745"/>
                      </a:lnTo>
                      <a:lnTo>
                        <a:pt x="331" y="748"/>
                      </a:lnTo>
                      <a:lnTo>
                        <a:pt x="332" y="748"/>
                      </a:lnTo>
                      <a:lnTo>
                        <a:pt x="334" y="749"/>
                      </a:lnTo>
                      <a:lnTo>
                        <a:pt x="334" y="750"/>
                      </a:lnTo>
                      <a:lnTo>
                        <a:pt x="335" y="753"/>
                      </a:lnTo>
                      <a:lnTo>
                        <a:pt x="335" y="754"/>
                      </a:lnTo>
                      <a:lnTo>
                        <a:pt x="335" y="757"/>
                      </a:lnTo>
                      <a:lnTo>
                        <a:pt x="335" y="758"/>
                      </a:lnTo>
                      <a:lnTo>
                        <a:pt x="334" y="761"/>
                      </a:lnTo>
                      <a:lnTo>
                        <a:pt x="334" y="762"/>
                      </a:lnTo>
                      <a:lnTo>
                        <a:pt x="332" y="763"/>
                      </a:lnTo>
                      <a:lnTo>
                        <a:pt x="331" y="763"/>
                      </a:lnTo>
                      <a:lnTo>
                        <a:pt x="328" y="763"/>
                      </a:lnTo>
                      <a:lnTo>
                        <a:pt x="324" y="763"/>
                      </a:lnTo>
                      <a:lnTo>
                        <a:pt x="319" y="761"/>
                      </a:lnTo>
                      <a:lnTo>
                        <a:pt x="318" y="759"/>
                      </a:lnTo>
                      <a:lnTo>
                        <a:pt x="306" y="762"/>
                      </a:lnTo>
                      <a:lnTo>
                        <a:pt x="303" y="762"/>
                      </a:lnTo>
                      <a:lnTo>
                        <a:pt x="302" y="762"/>
                      </a:lnTo>
                      <a:lnTo>
                        <a:pt x="301" y="761"/>
                      </a:lnTo>
                      <a:lnTo>
                        <a:pt x="300" y="761"/>
                      </a:lnTo>
                      <a:lnTo>
                        <a:pt x="298" y="759"/>
                      </a:lnTo>
                      <a:lnTo>
                        <a:pt x="297" y="759"/>
                      </a:lnTo>
                      <a:lnTo>
                        <a:pt x="294" y="763"/>
                      </a:lnTo>
                      <a:lnTo>
                        <a:pt x="293" y="774"/>
                      </a:lnTo>
                      <a:lnTo>
                        <a:pt x="293" y="779"/>
                      </a:lnTo>
                      <a:lnTo>
                        <a:pt x="293" y="780"/>
                      </a:lnTo>
                      <a:lnTo>
                        <a:pt x="292" y="782"/>
                      </a:lnTo>
                      <a:lnTo>
                        <a:pt x="290" y="782"/>
                      </a:lnTo>
                      <a:lnTo>
                        <a:pt x="288" y="782"/>
                      </a:lnTo>
                      <a:lnTo>
                        <a:pt x="284" y="778"/>
                      </a:lnTo>
                      <a:lnTo>
                        <a:pt x="279" y="775"/>
                      </a:lnTo>
                      <a:lnTo>
                        <a:pt x="271" y="772"/>
                      </a:lnTo>
                      <a:lnTo>
                        <a:pt x="255" y="772"/>
                      </a:lnTo>
                      <a:lnTo>
                        <a:pt x="252" y="769"/>
                      </a:lnTo>
                      <a:lnTo>
                        <a:pt x="251" y="766"/>
                      </a:lnTo>
                      <a:lnTo>
                        <a:pt x="250" y="765"/>
                      </a:lnTo>
                      <a:lnTo>
                        <a:pt x="250" y="763"/>
                      </a:lnTo>
                      <a:lnTo>
                        <a:pt x="251" y="762"/>
                      </a:lnTo>
                      <a:lnTo>
                        <a:pt x="251" y="761"/>
                      </a:lnTo>
                      <a:lnTo>
                        <a:pt x="251" y="758"/>
                      </a:lnTo>
                      <a:lnTo>
                        <a:pt x="249" y="753"/>
                      </a:lnTo>
                      <a:lnTo>
                        <a:pt x="247" y="749"/>
                      </a:lnTo>
                      <a:lnTo>
                        <a:pt x="247" y="748"/>
                      </a:lnTo>
                      <a:lnTo>
                        <a:pt x="247" y="745"/>
                      </a:lnTo>
                      <a:lnTo>
                        <a:pt x="249" y="744"/>
                      </a:lnTo>
                      <a:lnTo>
                        <a:pt x="249" y="740"/>
                      </a:lnTo>
                      <a:lnTo>
                        <a:pt x="249" y="738"/>
                      </a:lnTo>
                      <a:lnTo>
                        <a:pt x="249" y="736"/>
                      </a:lnTo>
                      <a:lnTo>
                        <a:pt x="249" y="732"/>
                      </a:lnTo>
                      <a:lnTo>
                        <a:pt x="247" y="725"/>
                      </a:lnTo>
                      <a:lnTo>
                        <a:pt x="247" y="723"/>
                      </a:lnTo>
                      <a:lnTo>
                        <a:pt x="246" y="719"/>
                      </a:lnTo>
                      <a:lnTo>
                        <a:pt x="246" y="718"/>
                      </a:lnTo>
                      <a:lnTo>
                        <a:pt x="245" y="716"/>
                      </a:lnTo>
                      <a:lnTo>
                        <a:pt x="241" y="714"/>
                      </a:lnTo>
                      <a:lnTo>
                        <a:pt x="237" y="710"/>
                      </a:lnTo>
                      <a:lnTo>
                        <a:pt x="233" y="700"/>
                      </a:lnTo>
                      <a:lnTo>
                        <a:pt x="226" y="700"/>
                      </a:lnTo>
                      <a:lnTo>
                        <a:pt x="225" y="703"/>
                      </a:lnTo>
                      <a:lnTo>
                        <a:pt x="224" y="703"/>
                      </a:lnTo>
                      <a:lnTo>
                        <a:pt x="222" y="704"/>
                      </a:lnTo>
                      <a:lnTo>
                        <a:pt x="218" y="703"/>
                      </a:lnTo>
                      <a:lnTo>
                        <a:pt x="215" y="703"/>
                      </a:lnTo>
                      <a:lnTo>
                        <a:pt x="213" y="702"/>
                      </a:lnTo>
                      <a:lnTo>
                        <a:pt x="213" y="702"/>
                      </a:lnTo>
                      <a:lnTo>
                        <a:pt x="213" y="699"/>
                      </a:lnTo>
                      <a:lnTo>
                        <a:pt x="213" y="698"/>
                      </a:lnTo>
                      <a:lnTo>
                        <a:pt x="212" y="697"/>
                      </a:lnTo>
                      <a:lnTo>
                        <a:pt x="203" y="689"/>
                      </a:lnTo>
                      <a:lnTo>
                        <a:pt x="201" y="686"/>
                      </a:lnTo>
                      <a:lnTo>
                        <a:pt x="200" y="685"/>
                      </a:lnTo>
                      <a:lnTo>
                        <a:pt x="199" y="682"/>
                      </a:lnTo>
                      <a:lnTo>
                        <a:pt x="199" y="681"/>
                      </a:lnTo>
                      <a:lnTo>
                        <a:pt x="198" y="680"/>
                      </a:lnTo>
                      <a:lnTo>
                        <a:pt x="198" y="678"/>
                      </a:lnTo>
                      <a:lnTo>
                        <a:pt x="195" y="680"/>
                      </a:lnTo>
                      <a:lnTo>
                        <a:pt x="192" y="681"/>
                      </a:lnTo>
                      <a:lnTo>
                        <a:pt x="188" y="681"/>
                      </a:lnTo>
                      <a:lnTo>
                        <a:pt x="182" y="680"/>
                      </a:lnTo>
                      <a:lnTo>
                        <a:pt x="181" y="680"/>
                      </a:lnTo>
                      <a:lnTo>
                        <a:pt x="179" y="678"/>
                      </a:lnTo>
                      <a:lnTo>
                        <a:pt x="178" y="676"/>
                      </a:lnTo>
                      <a:lnTo>
                        <a:pt x="178" y="673"/>
                      </a:lnTo>
                      <a:lnTo>
                        <a:pt x="178" y="672"/>
                      </a:lnTo>
                      <a:lnTo>
                        <a:pt x="179" y="669"/>
                      </a:lnTo>
                      <a:lnTo>
                        <a:pt x="181" y="669"/>
                      </a:lnTo>
                      <a:lnTo>
                        <a:pt x="181" y="668"/>
                      </a:lnTo>
                      <a:lnTo>
                        <a:pt x="179" y="665"/>
                      </a:lnTo>
                      <a:lnTo>
                        <a:pt x="170" y="659"/>
                      </a:lnTo>
                      <a:lnTo>
                        <a:pt x="169" y="656"/>
                      </a:lnTo>
                      <a:lnTo>
                        <a:pt x="167" y="655"/>
                      </a:lnTo>
                      <a:lnTo>
                        <a:pt x="166" y="652"/>
                      </a:lnTo>
                      <a:lnTo>
                        <a:pt x="165" y="649"/>
                      </a:lnTo>
                      <a:lnTo>
                        <a:pt x="160" y="646"/>
                      </a:lnTo>
                      <a:lnTo>
                        <a:pt x="158" y="644"/>
                      </a:lnTo>
                      <a:lnTo>
                        <a:pt x="158" y="643"/>
                      </a:lnTo>
                      <a:lnTo>
                        <a:pt x="158" y="642"/>
                      </a:lnTo>
                      <a:lnTo>
                        <a:pt x="158" y="639"/>
                      </a:lnTo>
                      <a:lnTo>
                        <a:pt x="158" y="636"/>
                      </a:lnTo>
                      <a:lnTo>
                        <a:pt x="158" y="636"/>
                      </a:lnTo>
                      <a:lnTo>
                        <a:pt x="157" y="632"/>
                      </a:lnTo>
                      <a:lnTo>
                        <a:pt x="157" y="631"/>
                      </a:lnTo>
                      <a:lnTo>
                        <a:pt x="154" y="630"/>
                      </a:lnTo>
                      <a:lnTo>
                        <a:pt x="152" y="628"/>
                      </a:lnTo>
                      <a:lnTo>
                        <a:pt x="124" y="618"/>
                      </a:lnTo>
                      <a:lnTo>
                        <a:pt x="122" y="617"/>
                      </a:lnTo>
                      <a:lnTo>
                        <a:pt x="120" y="615"/>
                      </a:lnTo>
                      <a:lnTo>
                        <a:pt x="120" y="613"/>
                      </a:lnTo>
                      <a:lnTo>
                        <a:pt x="119" y="609"/>
                      </a:lnTo>
                      <a:lnTo>
                        <a:pt x="118" y="605"/>
                      </a:lnTo>
                      <a:lnTo>
                        <a:pt x="118" y="604"/>
                      </a:lnTo>
                      <a:lnTo>
                        <a:pt x="116" y="602"/>
                      </a:lnTo>
                      <a:lnTo>
                        <a:pt x="114" y="601"/>
                      </a:lnTo>
                      <a:lnTo>
                        <a:pt x="113" y="600"/>
                      </a:lnTo>
                      <a:lnTo>
                        <a:pt x="113" y="598"/>
                      </a:lnTo>
                      <a:lnTo>
                        <a:pt x="110" y="597"/>
                      </a:lnTo>
                      <a:lnTo>
                        <a:pt x="107" y="597"/>
                      </a:lnTo>
                      <a:lnTo>
                        <a:pt x="90" y="598"/>
                      </a:lnTo>
                      <a:lnTo>
                        <a:pt x="88" y="598"/>
                      </a:lnTo>
                      <a:lnTo>
                        <a:pt x="86" y="597"/>
                      </a:lnTo>
                      <a:lnTo>
                        <a:pt x="86" y="597"/>
                      </a:lnTo>
                      <a:lnTo>
                        <a:pt x="86" y="596"/>
                      </a:lnTo>
                      <a:lnTo>
                        <a:pt x="86" y="593"/>
                      </a:lnTo>
                      <a:lnTo>
                        <a:pt x="86" y="592"/>
                      </a:lnTo>
                      <a:lnTo>
                        <a:pt x="86" y="591"/>
                      </a:lnTo>
                      <a:lnTo>
                        <a:pt x="85" y="589"/>
                      </a:lnTo>
                      <a:lnTo>
                        <a:pt x="80" y="593"/>
                      </a:lnTo>
                      <a:lnTo>
                        <a:pt x="62" y="615"/>
                      </a:lnTo>
                      <a:lnTo>
                        <a:pt x="59" y="614"/>
                      </a:lnTo>
                      <a:lnTo>
                        <a:pt x="58" y="613"/>
                      </a:lnTo>
                      <a:lnTo>
                        <a:pt x="58" y="611"/>
                      </a:lnTo>
                      <a:lnTo>
                        <a:pt x="58" y="609"/>
                      </a:lnTo>
                      <a:lnTo>
                        <a:pt x="59" y="606"/>
                      </a:lnTo>
                      <a:lnTo>
                        <a:pt x="62" y="597"/>
                      </a:lnTo>
                      <a:lnTo>
                        <a:pt x="62" y="594"/>
                      </a:lnTo>
                      <a:lnTo>
                        <a:pt x="59" y="588"/>
                      </a:lnTo>
                      <a:lnTo>
                        <a:pt x="59" y="587"/>
                      </a:lnTo>
                      <a:lnTo>
                        <a:pt x="59" y="585"/>
                      </a:lnTo>
                      <a:lnTo>
                        <a:pt x="59" y="584"/>
                      </a:lnTo>
                      <a:lnTo>
                        <a:pt x="59" y="583"/>
                      </a:lnTo>
                      <a:lnTo>
                        <a:pt x="59" y="572"/>
                      </a:lnTo>
                      <a:lnTo>
                        <a:pt x="59" y="571"/>
                      </a:lnTo>
                      <a:lnTo>
                        <a:pt x="59" y="570"/>
                      </a:lnTo>
                      <a:lnTo>
                        <a:pt x="58" y="568"/>
                      </a:lnTo>
                      <a:lnTo>
                        <a:pt x="58" y="567"/>
                      </a:lnTo>
                      <a:lnTo>
                        <a:pt x="59" y="564"/>
                      </a:lnTo>
                      <a:lnTo>
                        <a:pt x="63" y="560"/>
                      </a:lnTo>
                      <a:lnTo>
                        <a:pt x="64" y="559"/>
                      </a:lnTo>
                      <a:lnTo>
                        <a:pt x="67" y="559"/>
                      </a:lnTo>
                      <a:lnTo>
                        <a:pt x="67" y="560"/>
                      </a:lnTo>
                      <a:lnTo>
                        <a:pt x="68" y="559"/>
                      </a:lnTo>
                      <a:lnTo>
                        <a:pt x="68" y="558"/>
                      </a:lnTo>
                      <a:lnTo>
                        <a:pt x="68" y="545"/>
                      </a:lnTo>
                      <a:lnTo>
                        <a:pt x="64" y="536"/>
                      </a:lnTo>
                      <a:lnTo>
                        <a:pt x="63" y="534"/>
                      </a:lnTo>
                      <a:lnTo>
                        <a:pt x="62" y="533"/>
                      </a:lnTo>
                      <a:lnTo>
                        <a:pt x="60" y="532"/>
                      </a:lnTo>
                      <a:lnTo>
                        <a:pt x="56" y="530"/>
                      </a:lnTo>
                      <a:lnTo>
                        <a:pt x="51" y="530"/>
                      </a:lnTo>
                      <a:lnTo>
                        <a:pt x="45" y="528"/>
                      </a:lnTo>
                      <a:lnTo>
                        <a:pt x="43" y="528"/>
                      </a:lnTo>
                      <a:lnTo>
                        <a:pt x="41" y="528"/>
                      </a:lnTo>
                      <a:lnTo>
                        <a:pt x="39" y="529"/>
                      </a:lnTo>
                      <a:lnTo>
                        <a:pt x="34" y="532"/>
                      </a:lnTo>
                      <a:lnTo>
                        <a:pt x="31" y="533"/>
                      </a:lnTo>
                      <a:lnTo>
                        <a:pt x="26" y="534"/>
                      </a:lnTo>
                      <a:lnTo>
                        <a:pt x="25" y="536"/>
                      </a:lnTo>
                      <a:lnTo>
                        <a:pt x="25" y="537"/>
                      </a:lnTo>
                      <a:lnTo>
                        <a:pt x="24" y="538"/>
                      </a:lnTo>
                      <a:lnTo>
                        <a:pt x="24" y="539"/>
                      </a:lnTo>
                      <a:lnTo>
                        <a:pt x="24" y="541"/>
                      </a:lnTo>
                      <a:lnTo>
                        <a:pt x="25" y="542"/>
                      </a:lnTo>
                      <a:lnTo>
                        <a:pt x="28" y="546"/>
                      </a:lnTo>
                      <a:lnTo>
                        <a:pt x="29" y="547"/>
                      </a:lnTo>
                      <a:lnTo>
                        <a:pt x="29" y="549"/>
                      </a:lnTo>
                      <a:lnTo>
                        <a:pt x="28" y="550"/>
                      </a:lnTo>
                      <a:lnTo>
                        <a:pt x="26" y="553"/>
                      </a:lnTo>
                      <a:lnTo>
                        <a:pt x="25" y="554"/>
                      </a:lnTo>
                      <a:lnTo>
                        <a:pt x="24" y="555"/>
                      </a:lnTo>
                      <a:lnTo>
                        <a:pt x="22" y="555"/>
                      </a:lnTo>
                      <a:lnTo>
                        <a:pt x="20" y="554"/>
                      </a:lnTo>
                      <a:lnTo>
                        <a:pt x="17" y="553"/>
                      </a:lnTo>
                      <a:lnTo>
                        <a:pt x="11" y="550"/>
                      </a:lnTo>
                      <a:lnTo>
                        <a:pt x="9" y="549"/>
                      </a:lnTo>
                      <a:lnTo>
                        <a:pt x="8" y="550"/>
                      </a:lnTo>
                      <a:lnTo>
                        <a:pt x="7" y="550"/>
                      </a:lnTo>
                      <a:lnTo>
                        <a:pt x="5" y="550"/>
                      </a:lnTo>
                      <a:lnTo>
                        <a:pt x="3" y="551"/>
                      </a:lnTo>
                      <a:lnTo>
                        <a:pt x="1" y="551"/>
                      </a:lnTo>
                      <a:lnTo>
                        <a:pt x="0" y="550"/>
                      </a:lnTo>
                      <a:lnTo>
                        <a:pt x="0" y="546"/>
                      </a:lnTo>
                      <a:lnTo>
                        <a:pt x="0" y="541"/>
                      </a:lnTo>
                      <a:lnTo>
                        <a:pt x="0" y="538"/>
                      </a:lnTo>
                      <a:lnTo>
                        <a:pt x="0" y="536"/>
                      </a:lnTo>
                      <a:lnTo>
                        <a:pt x="1" y="533"/>
                      </a:lnTo>
                      <a:lnTo>
                        <a:pt x="4" y="528"/>
                      </a:lnTo>
                      <a:lnTo>
                        <a:pt x="5" y="526"/>
                      </a:lnTo>
                      <a:lnTo>
                        <a:pt x="7" y="525"/>
                      </a:lnTo>
                      <a:lnTo>
                        <a:pt x="8" y="524"/>
                      </a:lnTo>
                      <a:lnTo>
                        <a:pt x="9" y="524"/>
                      </a:lnTo>
                      <a:lnTo>
                        <a:pt x="9" y="522"/>
                      </a:lnTo>
                      <a:lnTo>
                        <a:pt x="12" y="520"/>
                      </a:lnTo>
                      <a:lnTo>
                        <a:pt x="12" y="517"/>
                      </a:lnTo>
                      <a:lnTo>
                        <a:pt x="12" y="515"/>
                      </a:lnTo>
                      <a:lnTo>
                        <a:pt x="12" y="513"/>
                      </a:lnTo>
                      <a:lnTo>
                        <a:pt x="13" y="509"/>
                      </a:lnTo>
                      <a:lnTo>
                        <a:pt x="18" y="500"/>
                      </a:lnTo>
                      <a:lnTo>
                        <a:pt x="20" y="498"/>
                      </a:lnTo>
                      <a:lnTo>
                        <a:pt x="20" y="495"/>
                      </a:lnTo>
                      <a:lnTo>
                        <a:pt x="20" y="492"/>
                      </a:lnTo>
                      <a:lnTo>
                        <a:pt x="20" y="488"/>
                      </a:lnTo>
                      <a:lnTo>
                        <a:pt x="20" y="487"/>
                      </a:lnTo>
                      <a:lnTo>
                        <a:pt x="18" y="484"/>
                      </a:lnTo>
                      <a:lnTo>
                        <a:pt x="14" y="481"/>
                      </a:lnTo>
                      <a:lnTo>
                        <a:pt x="17" y="475"/>
                      </a:lnTo>
                      <a:lnTo>
                        <a:pt x="18" y="475"/>
                      </a:lnTo>
                      <a:lnTo>
                        <a:pt x="20" y="474"/>
                      </a:lnTo>
                      <a:lnTo>
                        <a:pt x="21" y="474"/>
                      </a:lnTo>
                      <a:lnTo>
                        <a:pt x="22" y="474"/>
                      </a:lnTo>
                      <a:lnTo>
                        <a:pt x="22" y="474"/>
                      </a:lnTo>
                      <a:lnTo>
                        <a:pt x="24" y="474"/>
                      </a:lnTo>
                      <a:lnTo>
                        <a:pt x="24" y="474"/>
                      </a:lnTo>
                      <a:lnTo>
                        <a:pt x="24" y="471"/>
                      </a:lnTo>
                      <a:lnTo>
                        <a:pt x="24" y="469"/>
                      </a:lnTo>
                      <a:lnTo>
                        <a:pt x="22" y="466"/>
                      </a:lnTo>
                      <a:lnTo>
                        <a:pt x="22" y="465"/>
                      </a:lnTo>
                      <a:lnTo>
                        <a:pt x="22" y="462"/>
                      </a:lnTo>
                      <a:lnTo>
                        <a:pt x="22" y="461"/>
                      </a:lnTo>
                      <a:lnTo>
                        <a:pt x="22" y="460"/>
                      </a:lnTo>
                      <a:lnTo>
                        <a:pt x="25" y="456"/>
                      </a:lnTo>
                      <a:lnTo>
                        <a:pt x="25" y="454"/>
                      </a:lnTo>
                      <a:lnTo>
                        <a:pt x="25" y="453"/>
                      </a:lnTo>
                      <a:lnTo>
                        <a:pt x="25" y="452"/>
                      </a:lnTo>
                      <a:lnTo>
                        <a:pt x="28" y="449"/>
                      </a:lnTo>
                      <a:lnTo>
                        <a:pt x="33" y="448"/>
                      </a:lnTo>
                      <a:lnTo>
                        <a:pt x="39" y="447"/>
                      </a:lnTo>
                      <a:lnTo>
                        <a:pt x="42" y="445"/>
                      </a:lnTo>
                      <a:lnTo>
                        <a:pt x="45" y="444"/>
                      </a:lnTo>
                      <a:lnTo>
                        <a:pt x="47" y="444"/>
                      </a:lnTo>
                      <a:lnTo>
                        <a:pt x="48" y="444"/>
                      </a:lnTo>
                      <a:lnTo>
                        <a:pt x="50" y="443"/>
                      </a:lnTo>
                      <a:lnTo>
                        <a:pt x="51" y="440"/>
                      </a:lnTo>
                      <a:lnTo>
                        <a:pt x="51" y="435"/>
                      </a:lnTo>
                      <a:lnTo>
                        <a:pt x="50" y="431"/>
                      </a:lnTo>
                      <a:lnTo>
                        <a:pt x="51" y="428"/>
                      </a:lnTo>
                      <a:lnTo>
                        <a:pt x="52" y="427"/>
                      </a:lnTo>
                      <a:lnTo>
                        <a:pt x="62" y="415"/>
                      </a:lnTo>
                      <a:lnTo>
                        <a:pt x="59" y="412"/>
                      </a:lnTo>
                      <a:lnTo>
                        <a:pt x="58" y="410"/>
                      </a:lnTo>
                      <a:lnTo>
                        <a:pt x="55" y="406"/>
                      </a:lnTo>
                      <a:lnTo>
                        <a:pt x="55" y="403"/>
                      </a:lnTo>
                      <a:lnTo>
                        <a:pt x="54" y="402"/>
                      </a:lnTo>
                      <a:lnTo>
                        <a:pt x="50" y="398"/>
                      </a:lnTo>
                      <a:lnTo>
                        <a:pt x="46" y="395"/>
                      </a:lnTo>
                      <a:lnTo>
                        <a:pt x="45" y="395"/>
                      </a:lnTo>
                      <a:lnTo>
                        <a:pt x="45" y="394"/>
                      </a:lnTo>
                      <a:lnTo>
                        <a:pt x="43" y="394"/>
                      </a:lnTo>
                      <a:lnTo>
                        <a:pt x="42" y="395"/>
                      </a:lnTo>
                      <a:lnTo>
                        <a:pt x="41" y="395"/>
                      </a:lnTo>
                      <a:lnTo>
                        <a:pt x="41" y="395"/>
                      </a:lnTo>
                      <a:lnTo>
                        <a:pt x="39" y="397"/>
                      </a:lnTo>
                      <a:lnTo>
                        <a:pt x="38" y="398"/>
                      </a:lnTo>
                      <a:lnTo>
                        <a:pt x="38" y="398"/>
                      </a:lnTo>
                      <a:lnTo>
                        <a:pt x="37" y="399"/>
                      </a:lnTo>
                      <a:lnTo>
                        <a:pt x="37" y="401"/>
                      </a:lnTo>
                      <a:lnTo>
                        <a:pt x="35" y="402"/>
                      </a:lnTo>
                      <a:lnTo>
                        <a:pt x="34" y="402"/>
                      </a:lnTo>
                      <a:lnTo>
                        <a:pt x="33" y="403"/>
                      </a:lnTo>
                      <a:lnTo>
                        <a:pt x="33" y="401"/>
                      </a:lnTo>
                      <a:lnTo>
                        <a:pt x="31" y="398"/>
                      </a:lnTo>
                      <a:lnTo>
                        <a:pt x="33" y="392"/>
                      </a:lnTo>
                      <a:lnTo>
                        <a:pt x="31" y="390"/>
                      </a:lnTo>
                      <a:lnTo>
                        <a:pt x="30" y="390"/>
                      </a:lnTo>
                      <a:lnTo>
                        <a:pt x="29" y="392"/>
                      </a:lnTo>
                      <a:lnTo>
                        <a:pt x="28" y="393"/>
                      </a:lnTo>
                      <a:lnTo>
                        <a:pt x="26" y="393"/>
                      </a:lnTo>
                      <a:lnTo>
                        <a:pt x="26" y="392"/>
                      </a:lnTo>
                      <a:lnTo>
                        <a:pt x="25" y="390"/>
                      </a:lnTo>
                      <a:lnTo>
                        <a:pt x="25" y="386"/>
                      </a:lnTo>
                      <a:lnTo>
                        <a:pt x="26" y="385"/>
                      </a:lnTo>
                      <a:lnTo>
                        <a:pt x="26" y="384"/>
                      </a:lnTo>
                      <a:lnTo>
                        <a:pt x="29" y="382"/>
                      </a:lnTo>
                      <a:lnTo>
                        <a:pt x="31" y="382"/>
                      </a:lnTo>
                      <a:lnTo>
                        <a:pt x="31" y="384"/>
                      </a:lnTo>
                      <a:lnTo>
                        <a:pt x="33" y="384"/>
                      </a:lnTo>
                      <a:lnTo>
                        <a:pt x="33" y="384"/>
                      </a:lnTo>
                      <a:lnTo>
                        <a:pt x="34" y="385"/>
                      </a:lnTo>
                      <a:lnTo>
                        <a:pt x="47" y="386"/>
                      </a:lnTo>
                      <a:lnTo>
                        <a:pt x="51" y="385"/>
                      </a:lnTo>
                      <a:lnTo>
                        <a:pt x="56" y="384"/>
                      </a:lnTo>
                      <a:lnTo>
                        <a:pt x="58" y="382"/>
                      </a:lnTo>
                      <a:lnTo>
                        <a:pt x="58" y="380"/>
                      </a:lnTo>
                      <a:lnTo>
                        <a:pt x="56" y="372"/>
                      </a:lnTo>
                      <a:lnTo>
                        <a:pt x="55" y="369"/>
                      </a:lnTo>
                      <a:lnTo>
                        <a:pt x="54" y="367"/>
                      </a:lnTo>
                      <a:lnTo>
                        <a:pt x="52" y="365"/>
                      </a:lnTo>
                      <a:lnTo>
                        <a:pt x="51" y="364"/>
                      </a:lnTo>
                      <a:lnTo>
                        <a:pt x="50" y="361"/>
                      </a:lnTo>
                      <a:lnTo>
                        <a:pt x="51" y="354"/>
                      </a:lnTo>
                      <a:lnTo>
                        <a:pt x="60" y="347"/>
                      </a:lnTo>
                      <a:lnTo>
                        <a:pt x="64" y="347"/>
                      </a:lnTo>
                      <a:lnTo>
                        <a:pt x="75" y="347"/>
                      </a:lnTo>
                      <a:lnTo>
                        <a:pt x="79" y="348"/>
                      </a:lnTo>
                      <a:lnTo>
                        <a:pt x="79" y="348"/>
                      </a:lnTo>
                      <a:lnTo>
                        <a:pt x="82" y="347"/>
                      </a:lnTo>
                      <a:lnTo>
                        <a:pt x="84" y="347"/>
                      </a:lnTo>
                      <a:lnTo>
                        <a:pt x="85" y="347"/>
                      </a:lnTo>
                      <a:lnTo>
                        <a:pt x="85" y="348"/>
                      </a:lnTo>
                      <a:lnTo>
                        <a:pt x="84" y="351"/>
                      </a:lnTo>
                      <a:lnTo>
                        <a:pt x="84" y="351"/>
                      </a:lnTo>
                      <a:lnTo>
                        <a:pt x="84" y="352"/>
                      </a:lnTo>
                      <a:lnTo>
                        <a:pt x="85" y="352"/>
                      </a:lnTo>
                      <a:lnTo>
                        <a:pt x="86" y="354"/>
                      </a:lnTo>
                      <a:lnTo>
                        <a:pt x="88" y="355"/>
                      </a:lnTo>
                      <a:lnTo>
                        <a:pt x="89" y="355"/>
                      </a:lnTo>
                      <a:lnTo>
                        <a:pt x="92" y="355"/>
                      </a:lnTo>
                      <a:lnTo>
                        <a:pt x="99" y="354"/>
                      </a:lnTo>
                      <a:lnTo>
                        <a:pt x="107" y="354"/>
                      </a:lnTo>
                      <a:lnTo>
                        <a:pt x="109" y="354"/>
                      </a:lnTo>
                      <a:lnTo>
                        <a:pt x="109" y="352"/>
                      </a:lnTo>
                      <a:lnTo>
                        <a:pt x="114" y="340"/>
                      </a:lnTo>
                      <a:lnTo>
                        <a:pt x="114" y="338"/>
                      </a:lnTo>
                      <a:lnTo>
                        <a:pt x="114" y="335"/>
                      </a:lnTo>
                      <a:lnTo>
                        <a:pt x="113" y="334"/>
                      </a:lnTo>
                      <a:lnTo>
                        <a:pt x="110" y="330"/>
                      </a:lnTo>
                      <a:lnTo>
                        <a:pt x="110" y="327"/>
                      </a:lnTo>
                      <a:lnTo>
                        <a:pt x="109" y="327"/>
                      </a:lnTo>
                      <a:lnTo>
                        <a:pt x="107" y="326"/>
                      </a:lnTo>
                      <a:lnTo>
                        <a:pt x="103" y="326"/>
                      </a:lnTo>
                      <a:lnTo>
                        <a:pt x="102" y="326"/>
                      </a:lnTo>
                      <a:lnTo>
                        <a:pt x="101" y="325"/>
                      </a:lnTo>
                      <a:lnTo>
                        <a:pt x="98" y="323"/>
                      </a:lnTo>
                      <a:lnTo>
                        <a:pt x="97" y="322"/>
                      </a:lnTo>
                      <a:lnTo>
                        <a:pt x="96" y="322"/>
                      </a:lnTo>
                      <a:lnTo>
                        <a:pt x="93" y="322"/>
                      </a:lnTo>
                      <a:lnTo>
                        <a:pt x="92" y="321"/>
                      </a:lnTo>
                      <a:lnTo>
                        <a:pt x="90" y="320"/>
                      </a:lnTo>
                      <a:lnTo>
                        <a:pt x="90" y="317"/>
                      </a:lnTo>
                      <a:lnTo>
                        <a:pt x="92" y="310"/>
                      </a:lnTo>
                      <a:lnTo>
                        <a:pt x="93" y="306"/>
                      </a:lnTo>
                      <a:lnTo>
                        <a:pt x="94" y="303"/>
                      </a:lnTo>
                      <a:lnTo>
                        <a:pt x="99" y="296"/>
                      </a:lnTo>
                      <a:lnTo>
                        <a:pt x="101" y="291"/>
                      </a:lnTo>
                      <a:lnTo>
                        <a:pt x="101" y="288"/>
                      </a:lnTo>
                      <a:lnTo>
                        <a:pt x="99" y="287"/>
                      </a:lnTo>
                      <a:lnTo>
                        <a:pt x="93" y="286"/>
                      </a:lnTo>
                      <a:lnTo>
                        <a:pt x="92" y="286"/>
                      </a:lnTo>
                      <a:lnTo>
                        <a:pt x="90" y="286"/>
                      </a:lnTo>
                      <a:lnTo>
                        <a:pt x="90" y="284"/>
                      </a:lnTo>
                      <a:lnTo>
                        <a:pt x="89" y="283"/>
                      </a:lnTo>
                      <a:lnTo>
                        <a:pt x="89" y="282"/>
                      </a:lnTo>
                      <a:lnTo>
                        <a:pt x="88" y="280"/>
                      </a:lnTo>
                      <a:lnTo>
                        <a:pt x="88" y="279"/>
                      </a:lnTo>
                      <a:lnTo>
                        <a:pt x="86" y="278"/>
                      </a:lnTo>
                      <a:lnTo>
                        <a:pt x="85" y="276"/>
                      </a:lnTo>
                      <a:lnTo>
                        <a:pt x="86" y="276"/>
                      </a:lnTo>
                      <a:lnTo>
                        <a:pt x="89" y="274"/>
                      </a:lnTo>
                      <a:lnTo>
                        <a:pt x="96" y="272"/>
                      </a:lnTo>
                      <a:lnTo>
                        <a:pt x="99" y="272"/>
                      </a:lnTo>
                      <a:lnTo>
                        <a:pt x="102" y="272"/>
                      </a:lnTo>
                      <a:lnTo>
                        <a:pt x="103" y="274"/>
                      </a:lnTo>
                      <a:lnTo>
                        <a:pt x="106" y="278"/>
                      </a:lnTo>
                      <a:lnTo>
                        <a:pt x="106" y="279"/>
                      </a:lnTo>
                      <a:lnTo>
                        <a:pt x="106" y="280"/>
                      </a:lnTo>
                      <a:lnTo>
                        <a:pt x="106" y="280"/>
                      </a:lnTo>
                      <a:lnTo>
                        <a:pt x="106" y="282"/>
                      </a:lnTo>
                      <a:lnTo>
                        <a:pt x="106" y="282"/>
                      </a:lnTo>
                      <a:lnTo>
                        <a:pt x="109" y="284"/>
                      </a:lnTo>
                      <a:lnTo>
                        <a:pt x="109" y="284"/>
                      </a:lnTo>
                      <a:lnTo>
                        <a:pt x="110" y="287"/>
                      </a:lnTo>
                      <a:lnTo>
                        <a:pt x="110" y="288"/>
                      </a:lnTo>
                      <a:lnTo>
                        <a:pt x="111" y="288"/>
                      </a:lnTo>
                      <a:lnTo>
                        <a:pt x="113" y="286"/>
                      </a:lnTo>
                      <a:lnTo>
                        <a:pt x="114" y="274"/>
                      </a:lnTo>
                      <a:lnTo>
                        <a:pt x="114" y="271"/>
                      </a:lnTo>
                      <a:lnTo>
                        <a:pt x="114" y="268"/>
                      </a:lnTo>
                      <a:lnTo>
                        <a:pt x="116" y="263"/>
                      </a:lnTo>
                      <a:lnTo>
                        <a:pt x="122" y="257"/>
                      </a:lnTo>
                      <a:lnTo>
                        <a:pt x="122" y="254"/>
                      </a:lnTo>
                      <a:lnTo>
                        <a:pt x="123" y="253"/>
                      </a:lnTo>
                      <a:lnTo>
                        <a:pt x="122" y="251"/>
                      </a:lnTo>
                      <a:lnTo>
                        <a:pt x="122" y="250"/>
                      </a:lnTo>
                      <a:lnTo>
                        <a:pt x="116" y="249"/>
                      </a:lnTo>
                      <a:lnTo>
                        <a:pt x="110" y="245"/>
                      </a:lnTo>
                      <a:lnTo>
                        <a:pt x="106" y="241"/>
                      </a:lnTo>
                      <a:lnTo>
                        <a:pt x="102" y="238"/>
                      </a:lnTo>
                      <a:lnTo>
                        <a:pt x="98" y="238"/>
                      </a:lnTo>
                      <a:lnTo>
                        <a:pt x="96" y="238"/>
                      </a:lnTo>
                      <a:lnTo>
                        <a:pt x="93" y="238"/>
                      </a:lnTo>
                      <a:lnTo>
                        <a:pt x="92" y="237"/>
                      </a:lnTo>
                      <a:lnTo>
                        <a:pt x="88" y="234"/>
                      </a:lnTo>
                      <a:lnTo>
                        <a:pt x="86" y="234"/>
                      </a:lnTo>
                      <a:lnTo>
                        <a:pt x="82" y="233"/>
                      </a:lnTo>
                      <a:lnTo>
                        <a:pt x="81" y="233"/>
                      </a:lnTo>
                      <a:lnTo>
                        <a:pt x="79" y="232"/>
                      </a:lnTo>
                      <a:lnTo>
                        <a:pt x="77" y="232"/>
                      </a:lnTo>
                      <a:lnTo>
                        <a:pt x="75" y="232"/>
                      </a:lnTo>
                      <a:lnTo>
                        <a:pt x="73" y="229"/>
                      </a:lnTo>
                      <a:lnTo>
                        <a:pt x="72" y="229"/>
                      </a:lnTo>
                      <a:lnTo>
                        <a:pt x="71" y="229"/>
                      </a:lnTo>
                      <a:lnTo>
                        <a:pt x="68" y="228"/>
                      </a:lnTo>
                      <a:lnTo>
                        <a:pt x="68" y="227"/>
                      </a:lnTo>
                      <a:lnTo>
                        <a:pt x="67" y="220"/>
                      </a:lnTo>
                      <a:lnTo>
                        <a:pt x="65" y="217"/>
                      </a:lnTo>
                      <a:lnTo>
                        <a:pt x="60" y="214"/>
                      </a:lnTo>
                      <a:lnTo>
                        <a:pt x="60" y="212"/>
                      </a:lnTo>
                      <a:lnTo>
                        <a:pt x="59" y="210"/>
                      </a:lnTo>
                      <a:lnTo>
                        <a:pt x="59" y="207"/>
                      </a:lnTo>
                      <a:lnTo>
                        <a:pt x="60" y="203"/>
                      </a:lnTo>
                      <a:lnTo>
                        <a:pt x="60" y="202"/>
                      </a:lnTo>
                      <a:lnTo>
                        <a:pt x="59" y="199"/>
                      </a:lnTo>
                      <a:lnTo>
                        <a:pt x="56" y="198"/>
                      </a:lnTo>
                      <a:lnTo>
                        <a:pt x="51" y="198"/>
                      </a:lnTo>
                      <a:lnTo>
                        <a:pt x="43" y="194"/>
                      </a:lnTo>
                      <a:lnTo>
                        <a:pt x="42" y="194"/>
                      </a:lnTo>
                      <a:lnTo>
                        <a:pt x="38" y="195"/>
                      </a:lnTo>
                      <a:lnTo>
                        <a:pt x="37" y="195"/>
                      </a:lnTo>
                      <a:lnTo>
                        <a:pt x="35" y="194"/>
                      </a:lnTo>
                      <a:lnTo>
                        <a:pt x="33" y="191"/>
                      </a:lnTo>
                      <a:lnTo>
                        <a:pt x="30" y="187"/>
                      </a:lnTo>
                      <a:lnTo>
                        <a:pt x="28" y="185"/>
                      </a:lnTo>
                      <a:lnTo>
                        <a:pt x="26" y="185"/>
                      </a:lnTo>
                      <a:lnTo>
                        <a:pt x="25" y="185"/>
                      </a:lnTo>
                      <a:lnTo>
                        <a:pt x="24" y="185"/>
                      </a:lnTo>
                      <a:lnTo>
                        <a:pt x="24" y="182"/>
                      </a:lnTo>
                      <a:lnTo>
                        <a:pt x="24" y="177"/>
                      </a:lnTo>
                      <a:lnTo>
                        <a:pt x="22" y="172"/>
                      </a:lnTo>
                      <a:lnTo>
                        <a:pt x="21" y="169"/>
                      </a:lnTo>
                      <a:lnTo>
                        <a:pt x="21" y="168"/>
                      </a:lnTo>
                      <a:lnTo>
                        <a:pt x="18" y="166"/>
                      </a:lnTo>
                      <a:lnTo>
                        <a:pt x="18" y="165"/>
                      </a:lnTo>
                      <a:lnTo>
                        <a:pt x="17" y="164"/>
                      </a:lnTo>
                      <a:lnTo>
                        <a:pt x="17" y="160"/>
                      </a:lnTo>
                      <a:lnTo>
                        <a:pt x="17" y="159"/>
                      </a:lnTo>
                      <a:lnTo>
                        <a:pt x="16" y="157"/>
                      </a:lnTo>
                      <a:lnTo>
                        <a:pt x="16" y="156"/>
                      </a:lnTo>
                      <a:lnTo>
                        <a:pt x="16" y="153"/>
                      </a:lnTo>
                      <a:lnTo>
                        <a:pt x="17" y="149"/>
                      </a:lnTo>
                      <a:lnTo>
                        <a:pt x="18" y="147"/>
                      </a:lnTo>
                      <a:lnTo>
                        <a:pt x="25" y="142"/>
                      </a:lnTo>
                      <a:lnTo>
                        <a:pt x="42" y="127"/>
                      </a:lnTo>
                      <a:lnTo>
                        <a:pt x="46" y="122"/>
                      </a:lnTo>
                      <a:lnTo>
                        <a:pt x="48" y="121"/>
                      </a:lnTo>
                      <a:lnTo>
                        <a:pt x="54" y="118"/>
                      </a:lnTo>
                      <a:lnTo>
                        <a:pt x="55" y="117"/>
                      </a:lnTo>
                      <a:lnTo>
                        <a:pt x="56" y="115"/>
                      </a:lnTo>
                      <a:lnTo>
                        <a:pt x="56" y="114"/>
                      </a:lnTo>
                      <a:lnTo>
                        <a:pt x="58" y="114"/>
                      </a:lnTo>
                      <a:lnTo>
                        <a:pt x="65" y="121"/>
                      </a:lnTo>
                      <a:lnTo>
                        <a:pt x="65" y="121"/>
                      </a:lnTo>
                      <a:lnTo>
                        <a:pt x="67" y="121"/>
                      </a:lnTo>
                      <a:lnTo>
                        <a:pt x="69" y="118"/>
                      </a:lnTo>
                      <a:lnTo>
                        <a:pt x="71" y="114"/>
                      </a:lnTo>
                      <a:lnTo>
                        <a:pt x="76" y="114"/>
                      </a:lnTo>
                      <a:lnTo>
                        <a:pt x="94" y="114"/>
                      </a:lnTo>
                      <a:lnTo>
                        <a:pt x="93" y="111"/>
                      </a:lnTo>
                      <a:lnTo>
                        <a:pt x="93" y="110"/>
                      </a:lnTo>
                      <a:lnTo>
                        <a:pt x="93" y="109"/>
                      </a:lnTo>
                      <a:lnTo>
                        <a:pt x="94" y="107"/>
                      </a:lnTo>
                      <a:lnTo>
                        <a:pt x="98" y="107"/>
                      </a:lnTo>
                      <a:lnTo>
                        <a:pt x="101" y="106"/>
                      </a:lnTo>
                      <a:lnTo>
                        <a:pt x="102" y="105"/>
                      </a:lnTo>
                      <a:lnTo>
                        <a:pt x="105" y="100"/>
                      </a:lnTo>
                      <a:lnTo>
                        <a:pt x="105" y="98"/>
                      </a:lnTo>
                      <a:lnTo>
                        <a:pt x="105" y="97"/>
                      </a:lnTo>
                      <a:lnTo>
                        <a:pt x="105" y="96"/>
                      </a:lnTo>
                      <a:lnTo>
                        <a:pt x="105" y="96"/>
                      </a:lnTo>
                      <a:lnTo>
                        <a:pt x="103" y="94"/>
                      </a:lnTo>
                      <a:lnTo>
                        <a:pt x="105" y="93"/>
                      </a:lnTo>
                      <a:lnTo>
                        <a:pt x="105" y="92"/>
                      </a:lnTo>
                      <a:lnTo>
                        <a:pt x="106" y="90"/>
                      </a:lnTo>
                      <a:lnTo>
                        <a:pt x="106" y="89"/>
                      </a:lnTo>
                      <a:lnTo>
                        <a:pt x="107" y="89"/>
                      </a:lnTo>
                      <a:lnTo>
                        <a:pt x="109" y="88"/>
                      </a:lnTo>
                      <a:lnTo>
                        <a:pt x="113" y="88"/>
                      </a:lnTo>
                      <a:lnTo>
                        <a:pt x="114" y="88"/>
                      </a:lnTo>
                      <a:lnTo>
                        <a:pt x="115" y="88"/>
                      </a:lnTo>
                      <a:lnTo>
                        <a:pt x="115" y="89"/>
                      </a:lnTo>
                      <a:lnTo>
                        <a:pt x="116" y="90"/>
                      </a:lnTo>
                      <a:lnTo>
                        <a:pt x="116" y="90"/>
                      </a:lnTo>
                      <a:lnTo>
                        <a:pt x="116" y="92"/>
                      </a:lnTo>
                      <a:lnTo>
                        <a:pt x="118" y="93"/>
                      </a:lnTo>
                      <a:lnTo>
                        <a:pt x="119" y="93"/>
                      </a:lnTo>
                      <a:lnTo>
                        <a:pt x="122" y="93"/>
                      </a:lnTo>
                      <a:lnTo>
                        <a:pt x="124" y="92"/>
                      </a:lnTo>
                      <a:lnTo>
                        <a:pt x="140" y="83"/>
                      </a:lnTo>
                      <a:lnTo>
                        <a:pt x="141" y="81"/>
                      </a:lnTo>
                      <a:lnTo>
                        <a:pt x="143" y="81"/>
                      </a:lnTo>
                      <a:lnTo>
                        <a:pt x="144" y="80"/>
                      </a:lnTo>
                      <a:lnTo>
                        <a:pt x="145" y="76"/>
                      </a:lnTo>
                      <a:lnTo>
                        <a:pt x="145" y="73"/>
                      </a:lnTo>
                      <a:lnTo>
                        <a:pt x="147" y="72"/>
                      </a:lnTo>
                      <a:lnTo>
                        <a:pt x="148" y="71"/>
                      </a:lnTo>
                      <a:lnTo>
                        <a:pt x="154" y="67"/>
                      </a:lnTo>
                      <a:lnTo>
                        <a:pt x="157" y="66"/>
                      </a:lnTo>
                      <a:lnTo>
                        <a:pt x="158" y="64"/>
                      </a:lnTo>
                      <a:lnTo>
                        <a:pt x="158" y="64"/>
                      </a:lnTo>
                      <a:lnTo>
                        <a:pt x="158" y="62"/>
                      </a:lnTo>
                      <a:lnTo>
                        <a:pt x="160" y="60"/>
                      </a:lnTo>
                      <a:lnTo>
                        <a:pt x="165" y="56"/>
                      </a:lnTo>
                      <a:lnTo>
                        <a:pt x="167" y="52"/>
                      </a:lnTo>
                      <a:lnTo>
                        <a:pt x="171" y="43"/>
                      </a:lnTo>
                      <a:lnTo>
                        <a:pt x="173" y="39"/>
                      </a:lnTo>
                      <a:lnTo>
                        <a:pt x="173" y="37"/>
                      </a:lnTo>
                      <a:lnTo>
                        <a:pt x="173" y="35"/>
                      </a:lnTo>
                      <a:lnTo>
                        <a:pt x="173" y="34"/>
                      </a:lnTo>
                      <a:lnTo>
                        <a:pt x="173" y="33"/>
                      </a:lnTo>
                      <a:lnTo>
                        <a:pt x="171" y="32"/>
                      </a:lnTo>
                      <a:lnTo>
                        <a:pt x="171" y="32"/>
                      </a:lnTo>
                      <a:lnTo>
                        <a:pt x="171" y="30"/>
                      </a:lnTo>
                      <a:lnTo>
                        <a:pt x="171" y="30"/>
                      </a:lnTo>
                      <a:lnTo>
                        <a:pt x="171" y="29"/>
                      </a:lnTo>
                      <a:lnTo>
                        <a:pt x="173" y="28"/>
                      </a:lnTo>
                      <a:lnTo>
                        <a:pt x="175" y="28"/>
                      </a:lnTo>
                      <a:lnTo>
                        <a:pt x="181" y="28"/>
                      </a:lnTo>
                      <a:lnTo>
                        <a:pt x="184" y="26"/>
                      </a:lnTo>
                      <a:lnTo>
                        <a:pt x="187" y="25"/>
                      </a:lnTo>
                      <a:lnTo>
                        <a:pt x="190" y="26"/>
                      </a:lnTo>
                      <a:lnTo>
                        <a:pt x="207" y="35"/>
                      </a:lnTo>
                      <a:lnTo>
                        <a:pt x="220" y="45"/>
                      </a:lnTo>
                      <a:lnTo>
                        <a:pt x="224" y="46"/>
                      </a:lnTo>
                      <a:lnTo>
                        <a:pt x="234" y="45"/>
                      </a:lnTo>
                      <a:lnTo>
                        <a:pt x="235" y="45"/>
                      </a:lnTo>
                      <a:lnTo>
                        <a:pt x="252" y="37"/>
                      </a:lnTo>
                      <a:lnTo>
                        <a:pt x="255" y="35"/>
                      </a:lnTo>
                      <a:lnTo>
                        <a:pt x="258" y="35"/>
                      </a:lnTo>
                      <a:lnTo>
                        <a:pt x="263" y="41"/>
                      </a:lnTo>
                      <a:lnTo>
                        <a:pt x="263" y="42"/>
                      </a:lnTo>
                      <a:lnTo>
                        <a:pt x="264" y="42"/>
                      </a:lnTo>
                      <a:lnTo>
                        <a:pt x="267" y="42"/>
                      </a:lnTo>
                      <a:lnTo>
                        <a:pt x="267" y="39"/>
                      </a:lnTo>
                      <a:lnTo>
                        <a:pt x="268" y="35"/>
                      </a:lnTo>
                      <a:lnTo>
                        <a:pt x="268" y="33"/>
                      </a:lnTo>
                      <a:lnTo>
                        <a:pt x="267" y="32"/>
                      </a:lnTo>
                      <a:lnTo>
                        <a:pt x="267" y="32"/>
                      </a:lnTo>
                      <a:lnTo>
                        <a:pt x="263" y="28"/>
                      </a:lnTo>
                      <a:lnTo>
                        <a:pt x="262" y="24"/>
                      </a:lnTo>
                      <a:lnTo>
                        <a:pt x="260" y="21"/>
                      </a:lnTo>
                      <a:lnTo>
                        <a:pt x="259" y="20"/>
                      </a:lnTo>
                      <a:lnTo>
                        <a:pt x="259" y="20"/>
                      </a:lnTo>
                      <a:lnTo>
                        <a:pt x="260" y="17"/>
                      </a:lnTo>
                      <a:lnTo>
                        <a:pt x="266" y="11"/>
                      </a:lnTo>
                      <a:lnTo>
                        <a:pt x="283" y="0"/>
                      </a:lnTo>
                      <a:lnTo>
                        <a:pt x="288" y="4"/>
                      </a:lnTo>
                      <a:lnTo>
                        <a:pt x="319" y="3"/>
                      </a:lnTo>
                      <a:lnTo>
                        <a:pt x="322" y="4"/>
                      </a:lnTo>
                      <a:lnTo>
                        <a:pt x="324" y="5"/>
                      </a:lnTo>
                      <a:lnTo>
                        <a:pt x="332" y="9"/>
                      </a:lnTo>
                      <a:lnTo>
                        <a:pt x="335" y="11"/>
                      </a:lnTo>
                      <a:lnTo>
                        <a:pt x="336" y="12"/>
                      </a:lnTo>
                      <a:lnTo>
                        <a:pt x="345" y="12"/>
                      </a:lnTo>
                      <a:lnTo>
                        <a:pt x="349" y="16"/>
                      </a:lnTo>
                      <a:lnTo>
                        <a:pt x="361" y="20"/>
                      </a:lnTo>
                      <a:lnTo>
                        <a:pt x="365" y="21"/>
                      </a:lnTo>
                      <a:lnTo>
                        <a:pt x="368" y="22"/>
                      </a:lnTo>
                      <a:lnTo>
                        <a:pt x="369" y="24"/>
                      </a:lnTo>
                      <a:lnTo>
                        <a:pt x="370" y="29"/>
                      </a:lnTo>
                      <a:lnTo>
                        <a:pt x="370" y="32"/>
                      </a:lnTo>
                      <a:lnTo>
                        <a:pt x="370" y="34"/>
                      </a:lnTo>
                      <a:lnTo>
                        <a:pt x="369" y="35"/>
                      </a:lnTo>
                      <a:lnTo>
                        <a:pt x="368" y="37"/>
                      </a:lnTo>
                      <a:lnTo>
                        <a:pt x="366" y="37"/>
                      </a:lnTo>
                      <a:lnTo>
                        <a:pt x="365" y="35"/>
                      </a:lnTo>
                      <a:lnTo>
                        <a:pt x="362" y="34"/>
                      </a:lnTo>
                      <a:lnTo>
                        <a:pt x="361" y="34"/>
                      </a:lnTo>
                      <a:lnTo>
                        <a:pt x="360" y="34"/>
                      </a:lnTo>
                      <a:lnTo>
                        <a:pt x="358" y="34"/>
                      </a:lnTo>
                      <a:lnTo>
                        <a:pt x="357" y="35"/>
                      </a:lnTo>
                      <a:lnTo>
                        <a:pt x="357" y="37"/>
                      </a:lnTo>
                      <a:lnTo>
                        <a:pt x="357" y="41"/>
                      </a:lnTo>
                      <a:lnTo>
                        <a:pt x="358" y="45"/>
                      </a:lnTo>
                      <a:lnTo>
                        <a:pt x="362" y="54"/>
                      </a:lnTo>
                      <a:lnTo>
                        <a:pt x="364" y="58"/>
                      </a:lnTo>
                      <a:lnTo>
                        <a:pt x="366" y="60"/>
                      </a:lnTo>
                      <a:lnTo>
                        <a:pt x="368" y="62"/>
                      </a:lnTo>
                      <a:lnTo>
                        <a:pt x="368" y="62"/>
                      </a:lnTo>
                      <a:lnTo>
                        <a:pt x="369" y="64"/>
                      </a:lnTo>
                      <a:lnTo>
                        <a:pt x="369" y="66"/>
                      </a:lnTo>
                      <a:lnTo>
                        <a:pt x="368" y="75"/>
                      </a:lnTo>
                      <a:lnTo>
                        <a:pt x="369" y="76"/>
                      </a:lnTo>
                      <a:lnTo>
                        <a:pt x="369" y="79"/>
                      </a:lnTo>
                      <a:lnTo>
                        <a:pt x="369" y="80"/>
                      </a:lnTo>
                      <a:lnTo>
                        <a:pt x="374" y="89"/>
                      </a:lnTo>
                      <a:lnTo>
                        <a:pt x="377" y="93"/>
                      </a:lnTo>
                      <a:lnTo>
                        <a:pt x="377" y="94"/>
                      </a:lnTo>
                      <a:lnTo>
                        <a:pt x="378" y="97"/>
                      </a:lnTo>
                      <a:lnTo>
                        <a:pt x="375" y="107"/>
                      </a:lnTo>
                      <a:lnTo>
                        <a:pt x="375" y="111"/>
                      </a:lnTo>
                      <a:lnTo>
                        <a:pt x="375" y="117"/>
                      </a:lnTo>
                      <a:lnTo>
                        <a:pt x="378" y="122"/>
                      </a:lnTo>
                      <a:lnTo>
                        <a:pt x="387" y="127"/>
                      </a:lnTo>
                      <a:lnTo>
                        <a:pt x="441" y="134"/>
                      </a:lnTo>
                      <a:lnTo>
                        <a:pt x="455" y="134"/>
                      </a:lnTo>
                      <a:lnTo>
                        <a:pt x="487" y="138"/>
                      </a:lnTo>
                      <a:lnTo>
                        <a:pt x="496" y="140"/>
                      </a:lnTo>
                      <a:lnTo>
                        <a:pt x="514" y="155"/>
                      </a:lnTo>
                      <a:lnTo>
                        <a:pt x="523" y="173"/>
                      </a:lnTo>
                      <a:lnTo>
                        <a:pt x="543" y="203"/>
                      </a:lnTo>
                      <a:lnTo>
                        <a:pt x="540" y="210"/>
                      </a:lnTo>
                      <a:lnTo>
                        <a:pt x="536" y="214"/>
                      </a:lnTo>
                      <a:lnTo>
                        <a:pt x="532" y="217"/>
                      </a:lnTo>
                      <a:lnTo>
                        <a:pt x="524" y="223"/>
                      </a:lnTo>
                      <a:lnTo>
                        <a:pt x="509" y="225"/>
                      </a:lnTo>
                      <a:lnTo>
                        <a:pt x="506" y="227"/>
                      </a:lnTo>
                      <a:lnTo>
                        <a:pt x="505" y="228"/>
                      </a:lnTo>
                      <a:lnTo>
                        <a:pt x="504" y="231"/>
                      </a:lnTo>
                      <a:lnTo>
                        <a:pt x="502" y="233"/>
                      </a:lnTo>
                      <a:lnTo>
                        <a:pt x="504" y="236"/>
                      </a:lnTo>
                      <a:lnTo>
                        <a:pt x="506" y="240"/>
                      </a:lnTo>
                      <a:lnTo>
                        <a:pt x="514" y="245"/>
                      </a:lnTo>
                      <a:lnTo>
                        <a:pt x="521" y="248"/>
                      </a:lnTo>
                      <a:lnTo>
                        <a:pt x="524" y="251"/>
                      </a:lnTo>
                      <a:lnTo>
                        <a:pt x="532" y="265"/>
                      </a:lnTo>
                      <a:lnTo>
                        <a:pt x="534" y="271"/>
                      </a:lnTo>
                      <a:lnTo>
                        <a:pt x="534" y="272"/>
                      </a:lnTo>
                      <a:lnTo>
                        <a:pt x="535" y="275"/>
                      </a:lnTo>
                      <a:lnTo>
                        <a:pt x="535" y="278"/>
                      </a:lnTo>
                      <a:lnTo>
                        <a:pt x="535" y="280"/>
                      </a:lnTo>
                      <a:lnTo>
                        <a:pt x="534" y="282"/>
                      </a:lnTo>
                      <a:lnTo>
                        <a:pt x="532" y="283"/>
                      </a:lnTo>
                      <a:lnTo>
                        <a:pt x="531" y="283"/>
                      </a:lnTo>
                      <a:lnTo>
                        <a:pt x="531" y="284"/>
                      </a:lnTo>
                      <a:lnTo>
                        <a:pt x="531" y="284"/>
                      </a:lnTo>
                      <a:lnTo>
                        <a:pt x="532" y="291"/>
                      </a:lnTo>
                      <a:lnTo>
                        <a:pt x="534" y="295"/>
                      </a:lnTo>
                      <a:lnTo>
                        <a:pt x="534" y="296"/>
                      </a:lnTo>
                      <a:lnTo>
                        <a:pt x="535" y="297"/>
                      </a:lnTo>
                      <a:lnTo>
                        <a:pt x="535" y="299"/>
                      </a:lnTo>
                      <a:lnTo>
                        <a:pt x="536" y="299"/>
                      </a:lnTo>
                      <a:lnTo>
                        <a:pt x="540" y="301"/>
                      </a:lnTo>
                      <a:lnTo>
                        <a:pt x="543" y="301"/>
                      </a:lnTo>
                      <a:lnTo>
                        <a:pt x="561" y="303"/>
                      </a:lnTo>
                      <a:lnTo>
                        <a:pt x="562" y="303"/>
                      </a:lnTo>
                      <a:lnTo>
                        <a:pt x="564" y="301"/>
                      </a:lnTo>
                      <a:lnTo>
                        <a:pt x="565" y="301"/>
                      </a:lnTo>
                      <a:lnTo>
                        <a:pt x="568" y="299"/>
                      </a:lnTo>
                      <a:lnTo>
                        <a:pt x="570" y="297"/>
                      </a:lnTo>
                      <a:lnTo>
                        <a:pt x="572" y="296"/>
                      </a:lnTo>
                      <a:lnTo>
                        <a:pt x="587" y="299"/>
                      </a:lnTo>
                      <a:lnTo>
                        <a:pt x="596" y="299"/>
                      </a:lnTo>
                      <a:lnTo>
                        <a:pt x="603" y="299"/>
                      </a:lnTo>
                      <a:lnTo>
                        <a:pt x="605" y="299"/>
                      </a:lnTo>
                      <a:lnTo>
                        <a:pt x="609" y="297"/>
                      </a:lnTo>
                      <a:lnTo>
                        <a:pt x="616" y="296"/>
                      </a:lnTo>
                      <a:lnTo>
                        <a:pt x="617" y="296"/>
                      </a:lnTo>
                      <a:lnTo>
                        <a:pt x="620" y="297"/>
                      </a:lnTo>
                      <a:lnTo>
                        <a:pt x="625" y="301"/>
                      </a:lnTo>
                      <a:lnTo>
                        <a:pt x="626" y="303"/>
                      </a:lnTo>
                      <a:lnTo>
                        <a:pt x="628" y="305"/>
                      </a:lnTo>
                      <a:lnTo>
                        <a:pt x="628" y="310"/>
                      </a:lnTo>
                      <a:lnTo>
                        <a:pt x="628" y="317"/>
                      </a:lnTo>
                      <a:lnTo>
                        <a:pt x="630" y="322"/>
                      </a:lnTo>
                      <a:lnTo>
                        <a:pt x="632" y="326"/>
                      </a:lnTo>
                      <a:lnTo>
                        <a:pt x="633" y="329"/>
                      </a:lnTo>
                      <a:lnTo>
                        <a:pt x="636" y="331"/>
                      </a:lnTo>
                      <a:lnTo>
                        <a:pt x="636" y="333"/>
                      </a:lnTo>
                      <a:lnTo>
                        <a:pt x="637" y="338"/>
                      </a:lnTo>
                      <a:lnTo>
                        <a:pt x="637" y="339"/>
                      </a:lnTo>
                      <a:lnTo>
                        <a:pt x="638" y="340"/>
                      </a:lnTo>
                      <a:lnTo>
                        <a:pt x="639" y="342"/>
                      </a:lnTo>
                      <a:lnTo>
                        <a:pt x="642" y="343"/>
                      </a:lnTo>
                      <a:lnTo>
                        <a:pt x="645" y="344"/>
                      </a:lnTo>
                      <a:lnTo>
                        <a:pt x="649" y="340"/>
                      </a:lnTo>
                      <a:lnTo>
                        <a:pt x="677" y="339"/>
                      </a:lnTo>
                      <a:lnTo>
                        <a:pt x="680" y="338"/>
                      </a:lnTo>
                      <a:lnTo>
                        <a:pt x="684" y="339"/>
                      </a:lnTo>
                      <a:lnTo>
                        <a:pt x="692" y="344"/>
                      </a:lnTo>
                      <a:lnTo>
                        <a:pt x="709" y="352"/>
                      </a:lnTo>
                      <a:lnTo>
                        <a:pt x="711" y="355"/>
                      </a:lnTo>
                      <a:lnTo>
                        <a:pt x="714" y="358"/>
                      </a:lnTo>
                      <a:lnTo>
                        <a:pt x="715" y="361"/>
                      </a:lnTo>
                      <a:lnTo>
                        <a:pt x="715" y="364"/>
                      </a:lnTo>
                      <a:lnTo>
                        <a:pt x="717" y="365"/>
                      </a:lnTo>
                      <a:lnTo>
                        <a:pt x="718" y="368"/>
                      </a:lnTo>
                      <a:lnTo>
                        <a:pt x="730" y="373"/>
                      </a:lnTo>
                      <a:lnTo>
                        <a:pt x="731" y="377"/>
                      </a:lnTo>
                      <a:lnTo>
                        <a:pt x="731" y="378"/>
                      </a:lnTo>
                      <a:lnTo>
                        <a:pt x="731" y="380"/>
                      </a:lnTo>
                      <a:lnTo>
                        <a:pt x="734" y="380"/>
                      </a:lnTo>
                      <a:lnTo>
                        <a:pt x="745" y="378"/>
                      </a:lnTo>
                      <a:lnTo>
                        <a:pt x="752" y="376"/>
                      </a:lnTo>
                      <a:lnTo>
                        <a:pt x="753" y="376"/>
                      </a:lnTo>
                      <a:lnTo>
                        <a:pt x="756" y="376"/>
                      </a:lnTo>
                      <a:lnTo>
                        <a:pt x="774" y="382"/>
                      </a:lnTo>
                      <a:lnTo>
                        <a:pt x="775" y="382"/>
                      </a:lnTo>
                      <a:lnTo>
                        <a:pt x="778" y="381"/>
                      </a:lnTo>
                      <a:lnTo>
                        <a:pt x="781" y="380"/>
                      </a:lnTo>
                      <a:lnTo>
                        <a:pt x="783" y="377"/>
                      </a:lnTo>
                      <a:lnTo>
                        <a:pt x="785" y="377"/>
                      </a:lnTo>
                      <a:lnTo>
                        <a:pt x="787" y="377"/>
                      </a:lnTo>
                      <a:lnTo>
                        <a:pt x="794" y="384"/>
                      </a:lnTo>
                      <a:lnTo>
                        <a:pt x="796" y="386"/>
                      </a:lnTo>
                      <a:lnTo>
                        <a:pt x="799" y="390"/>
                      </a:lnTo>
                      <a:lnTo>
                        <a:pt x="802" y="392"/>
                      </a:lnTo>
                      <a:lnTo>
                        <a:pt x="808" y="386"/>
                      </a:lnTo>
                      <a:lnTo>
                        <a:pt x="807" y="381"/>
                      </a:lnTo>
                      <a:lnTo>
                        <a:pt x="807" y="377"/>
                      </a:lnTo>
                      <a:lnTo>
                        <a:pt x="817" y="364"/>
                      </a:lnTo>
                      <a:lnTo>
                        <a:pt x="819" y="361"/>
                      </a:lnTo>
                      <a:lnTo>
                        <a:pt x="826" y="346"/>
                      </a:lnTo>
                      <a:lnTo>
                        <a:pt x="828" y="344"/>
                      </a:lnTo>
                      <a:lnTo>
                        <a:pt x="826" y="342"/>
                      </a:lnTo>
                      <a:lnTo>
                        <a:pt x="825" y="339"/>
                      </a:lnTo>
                      <a:lnTo>
                        <a:pt x="824" y="338"/>
                      </a:lnTo>
                      <a:lnTo>
                        <a:pt x="823" y="337"/>
                      </a:lnTo>
                      <a:lnTo>
                        <a:pt x="817" y="334"/>
                      </a:lnTo>
                      <a:lnTo>
                        <a:pt x="816" y="331"/>
                      </a:lnTo>
                      <a:lnTo>
                        <a:pt x="816" y="329"/>
                      </a:lnTo>
                      <a:lnTo>
                        <a:pt x="819" y="321"/>
                      </a:lnTo>
                      <a:lnTo>
                        <a:pt x="824" y="310"/>
                      </a:lnTo>
                      <a:lnTo>
                        <a:pt x="824" y="310"/>
                      </a:lnTo>
                      <a:lnTo>
                        <a:pt x="824" y="305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9" name="Freeform 8"/>
                <p:cNvSpPr>
                  <a:spLocks noEditPoints="1"/>
                </p:cNvSpPr>
                <p:nvPr/>
              </p:nvSpPr>
              <p:spPr bwMode="auto">
                <a:xfrm>
                  <a:off x="2440" y="1085"/>
                  <a:ext cx="592" cy="502"/>
                </a:xfrm>
                <a:custGeom>
                  <a:avLst/>
                  <a:gdLst>
                    <a:gd name="T0" fmla="*/ 8 w 1185"/>
                    <a:gd name="T1" fmla="*/ 528 h 1003"/>
                    <a:gd name="T2" fmla="*/ 322 w 1185"/>
                    <a:gd name="T3" fmla="*/ 350 h 1003"/>
                    <a:gd name="T4" fmla="*/ 358 w 1185"/>
                    <a:gd name="T5" fmla="*/ 321 h 1003"/>
                    <a:gd name="T6" fmla="*/ 1147 w 1185"/>
                    <a:gd name="T7" fmla="*/ 330 h 1003"/>
                    <a:gd name="T8" fmla="*/ 1096 w 1185"/>
                    <a:gd name="T9" fmla="*/ 366 h 1003"/>
                    <a:gd name="T10" fmla="*/ 255 w 1185"/>
                    <a:gd name="T11" fmla="*/ 343 h 1003"/>
                    <a:gd name="T12" fmla="*/ 255 w 1185"/>
                    <a:gd name="T13" fmla="*/ 343 h 1003"/>
                    <a:gd name="T14" fmla="*/ 156 w 1185"/>
                    <a:gd name="T15" fmla="*/ 261 h 1003"/>
                    <a:gd name="T16" fmla="*/ 197 w 1185"/>
                    <a:gd name="T17" fmla="*/ 223 h 1003"/>
                    <a:gd name="T18" fmla="*/ 231 w 1185"/>
                    <a:gd name="T19" fmla="*/ 188 h 1003"/>
                    <a:gd name="T20" fmla="*/ 999 w 1185"/>
                    <a:gd name="T21" fmla="*/ 448 h 1003"/>
                    <a:gd name="T22" fmla="*/ 825 w 1185"/>
                    <a:gd name="T23" fmla="*/ 387 h 1003"/>
                    <a:gd name="T24" fmla="*/ 782 w 1185"/>
                    <a:gd name="T25" fmla="*/ 418 h 1003"/>
                    <a:gd name="T26" fmla="*/ 781 w 1185"/>
                    <a:gd name="T27" fmla="*/ 343 h 1003"/>
                    <a:gd name="T28" fmla="*/ 743 w 1185"/>
                    <a:gd name="T29" fmla="*/ 292 h 1003"/>
                    <a:gd name="T30" fmla="*/ 707 w 1185"/>
                    <a:gd name="T31" fmla="*/ 230 h 1003"/>
                    <a:gd name="T32" fmla="*/ 728 w 1185"/>
                    <a:gd name="T33" fmla="*/ 207 h 1003"/>
                    <a:gd name="T34" fmla="*/ 646 w 1185"/>
                    <a:gd name="T35" fmla="*/ 160 h 1003"/>
                    <a:gd name="T36" fmla="*/ 532 w 1185"/>
                    <a:gd name="T37" fmla="*/ 155 h 1003"/>
                    <a:gd name="T38" fmla="*/ 459 w 1185"/>
                    <a:gd name="T39" fmla="*/ 135 h 1003"/>
                    <a:gd name="T40" fmla="*/ 269 w 1185"/>
                    <a:gd name="T41" fmla="*/ 160 h 1003"/>
                    <a:gd name="T42" fmla="*/ 330 w 1185"/>
                    <a:gd name="T43" fmla="*/ 278 h 1003"/>
                    <a:gd name="T44" fmla="*/ 354 w 1185"/>
                    <a:gd name="T45" fmla="*/ 383 h 1003"/>
                    <a:gd name="T46" fmla="*/ 275 w 1185"/>
                    <a:gd name="T47" fmla="*/ 417 h 1003"/>
                    <a:gd name="T48" fmla="*/ 290 w 1185"/>
                    <a:gd name="T49" fmla="*/ 463 h 1003"/>
                    <a:gd name="T50" fmla="*/ 370 w 1185"/>
                    <a:gd name="T51" fmla="*/ 456 h 1003"/>
                    <a:gd name="T52" fmla="*/ 323 w 1185"/>
                    <a:gd name="T53" fmla="*/ 531 h 1003"/>
                    <a:gd name="T54" fmla="*/ 392 w 1185"/>
                    <a:gd name="T55" fmla="*/ 576 h 1003"/>
                    <a:gd name="T56" fmla="*/ 369 w 1185"/>
                    <a:gd name="T57" fmla="*/ 685 h 1003"/>
                    <a:gd name="T58" fmla="*/ 523 w 1185"/>
                    <a:gd name="T59" fmla="*/ 744 h 1003"/>
                    <a:gd name="T60" fmla="*/ 625 w 1185"/>
                    <a:gd name="T61" fmla="*/ 881 h 1003"/>
                    <a:gd name="T62" fmla="*/ 651 w 1185"/>
                    <a:gd name="T63" fmla="*/ 850 h 1003"/>
                    <a:gd name="T64" fmla="*/ 664 w 1185"/>
                    <a:gd name="T65" fmla="*/ 868 h 1003"/>
                    <a:gd name="T66" fmla="*/ 730 w 1185"/>
                    <a:gd name="T67" fmla="*/ 837 h 1003"/>
                    <a:gd name="T68" fmla="*/ 761 w 1185"/>
                    <a:gd name="T69" fmla="*/ 798 h 1003"/>
                    <a:gd name="T70" fmla="*/ 798 w 1185"/>
                    <a:gd name="T71" fmla="*/ 794 h 1003"/>
                    <a:gd name="T72" fmla="*/ 803 w 1185"/>
                    <a:gd name="T73" fmla="*/ 834 h 1003"/>
                    <a:gd name="T74" fmla="*/ 804 w 1185"/>
                    <a:gd name="T75" fmla="*/ 874 h 1003"/>
                    <a:gd name="T76" fmla="*/ 794 w 1185"/>
                    <a:gd name="T77" fmla="*/ 901 h 1003"/>
                    <a:gd name="T78" fmla="*/ 839 w 1185"/>
                    <a:gd name="T79" fmla="*/ 951 h 1003"/>
                    <a:gd name="T80" fmla="*/ 947 w 1185"/>
                    <a:gd name="T81" fmla="*/ 985 h 1003"/>
                    <a:gd name="T82" fmla="*/ 968 w 1185"/>
                    <a:gd name="T83" fmla="*/ 950 h 1003"/>
                    <a:gd name="T84" fmla="*/ 1008 w 1185"/>
                    <a:gd name="T85" fmla="*/ 919 h 1003"/>
                    <a:gd name="T86" fmla="*/ 1017 w 1185"/>
                    <a:gd name="T87" fmla="*/ 888 h 1003"/>
                    <a:gd name="T88" fmla="*/ 1047 w 1185"/>
                    <a:gd name="T89" fmla="*/ 885 h 1003"/>
                    <a:gd name="T90" fmla="*/ 1060 w 1185"/>
                    <a:gd name="T91" fmla="*/ 888 h 1003"/>
                    <a:gd name="T92" fmla="*/ 1060 w 1185"/>
                    <a:gd name="T93" fmla="*/ 847 h 1003"/>
                    <a:gd name="T94" fmla="*/ 1058 w 1185"/>
                    <a:gd name="T95" fmla="*/ 824 h 1003"/>
                    <a:gd name="T96" fmla="*/ 1016 w 1185"/>
                    <a:gd name="T97" fmla="*/ 794 h 1003"/>
                    <a:gd name="T98" fmla="*/ 998 w 1185"/>
                    <a:gd name="T99" fmla="*/ 755 h 1003"/>
                    <a:gd name="T100" fmla="*/ 994 w 1185"/>
                    <a:gd name="T101" fmla="*/ 713 h 1003"/>
                    <a:gd name="T102" fmla="*/ 1045 w 1185"/>
                    <a:gd name="T103" fmla="*/ 685 h 1003"/>
                    <a:gd name="T104" fmla="*/ 1060 w 1185"/>
                    <a:gd name="T105" fmla="*/ 686 h 1003"/>
                    <a:gd name="T106" fmla="*/ 1043 w 1185"/>
                    <a:gd name="T107" fmla="*/ 659 h 1003"/>
                    <a:gd name="T108" fmla="*/ 991 w 1185"/>
                    <a:gd name="T109" fmla="*/ 608 h 1003"/>
                    <a:gd name="T110" fmla="*/ 1045 w 1185"/>
                    <a:gd name="T111" fmla="*/ 570 h 1003"/>
                    <a:gd name="T112" fmla="*/ 1100 w 1185"/>
                    <a:gd name="T113" fmla="*/ 422 h 1003"/>
                    <a:gd name="T114" fmla="*/ 146 w 1185"/>
                    <a:gd name="T115" fmla="*/ 121 h 1003"/>
                    <a:gd name="T116" fmla="*/ 267 w 1185"/>
                    <a:gd name="T117" fmla="*/ 104 h 1003"/>
                    <a:gd name="T118" fmla="*/ 180 w 1185"/>
                    <a:gd name="T119" fmla="*/ 11 h 1003"/>
                    <a:gd name="T120" fmla="*/ 279 w 1185"/>
                    <a:gd name="T121" fmla="*/ 597 h 1003"/>
                    <a:gd name="T122" fmla="*/ 277 w 1185"/>
                    <a:gd name="T123" fmla="*/ 609 h 10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185" h="1003">
                      <a:moveTo>
                        <a:pt x="5" y="519"/>
                      </a:moveTo>
                      <a:lnTo>
                        <a:pt x="5" y="519"/>
                      </a:lnTo>
                      <a:lnTo>
                        <a:pt x="5" y="519"/>
                      </a:lnTo>
                      <a:lnTo>
                        <a:pt x="0" y="520"/>
                      </a:lnTo>
                      <a:lnTo>
                        <a:pt x="1" y="521"/>
                      </a:lnTo>
                      <a:lnTo>
                        <a:pt x="3" y="524"/>
                      </a:lnTo>
                      <a:lnTo>
                        <a:pt x="4" y="527"/>
                      </a:lnTo>
                      <a:lnTo>
                        <a:pt x="5" y="527"/>
                      </a:lnTo>
                      <a:lnTo>
                        <a:pt x="7" y="529"/>
                      </a:lnTo>
                      <a:lnTo>
                        <a:pt x="7" y="529"/>
                      </a:lnTo>
                      <a:lnTo>
                        <a:pt x="7" y="529"/>
                      </a:lnTo>
                      <a:lnTo>
                        <a:pt x="8" y="528"/>
                      </a:lnTo>
                      <a:lnTo>
                        <a:pt x="7" y="521"/>
                      </a:lnTo>
                      <a:lnTo>
                        <a:pt x="5" y="519"/>
                      </a:lnTo>
                      <a:close/>
                      <a:moveTo>
                        <a:pt x="17" y="519"/>
                      </a:moveTo>
                      <a:lnTo>
                        <a:pt x="10" y="520"/>
                      </a:lnTo>
                      <a:lnTo>
                        <a:pt x="13" y="524"/>
                      </a:lnTo>
                      <a:lnTo>
                        <a:pt x="10" y="520"/>
                      </a:lnTo>
                      <a:lnTo>
                        <a:pt x="18" y="523"/>
                      </a:lnTo>
                      <a:lnTo>
                        <a:pt x="13" y="524"/>
                      </a:lnTo>
                      <a:lnTo>
                        <a:pt x="18" y="523"/>
                      </a:lnTo>
                      <a:lnTo>
                        <a:pt x="17" y="519"/>
                      </a:lnTo>
                      <a:lnTo>
                        <a:pt x="17" y="519"/>
                      </a:lnTo>
                      <a:close/>
                      <a:moveTo>
                        <a:pt x="322" y="350"/>
                      </a:moveTo>
                      <a:lnTo>
                        <a:pt x="326" y="357"/>
                      </a:lnTo>
                      <a:lnTo>
                        <a:pt x="332" y="359"/>
                      </a:lnTo>
                      <a:lnTo>
                        <a:pt x="348" y="358"/>
                      </a:lnTo>
                      <a:lnTo>
                        <a:pt x="356" y="354"/>
                      </a:lnTo>
                      <a:lnTo>
                        <a:pt x="361" y="346"/>
                      </a:lnTo>
                      <a:lnTo>
                        <a:pt x="365" y="340"/>
                      </a:lnTo>
                      <a:lnTo>
                        <a:pt x="371" y="333"/>
                      </a:lnTo>
                      <a:lnTo>
                        <a:pt x="371" y="330"/>
                      </a:lnTo>
                      <a:lnTo>
                        <a:pt x="371" y="328"/>
                      </a:lnTo>
                      <a:lnTo>
                        <a:pt x="371" y="325"/>
                      </a:lnTo>
                      <a:lnTo>
                        <a:pt x="374" y="325"/>
                      </a:lnTo>
                      <a:lnTo>
                        <a:pt x="358" y="321"/>
                      </a:lnTo>
                      <a:lnTo>
                        <a:pt x="345" y="321"/>
                      </a:lnTo>
                      <a:lnTo>
                        <a:pt x="332" y="326"/>
                      </a:lnTo>
                      <a:lnTo>
                        <a:pt x="322" y="338"/>
                      </a:lnTo>
                      <a:lnTo>
                        <a:pt x="324" y="341"/>
                      </a:lnTo>
                      <a:lnTo>
                        <a:pt x="326" y="343"/>
                      </a:lnTo>
                      <a:lnTo>
                        <a:pt x="326" y="347"/>
                      </a:lnTo>
                      <a:lnTo>
                        <a:pt x="322" y="350"/>
                      </a:lnTo>
                      <a:close/>
                      <a:moveTo>
                        <a:pt x="1185" y="389"/>
                      </a:moveTo>
                      <a:lnTo>
                        <a:pt x="1164" y="351"/>
                      </a:lnTo>
                      <a:lnTo>
                        <a:pt x="1159" y="341"/>
                      </a:lnTo>
                      <a:lnTo>
                        <a:pt x="1156" y="338"/>
                      </a:lnTo>
                      <a:lnTo>
                        <a:pt x="1147" y="330"/>
                      </a:lnTo>
                      <a:lnTo>
                        <a:pt x="1118" y="317"/>
                      </a:lnTo>
                      <a:lnTo>
                        <a:pt x="1101" y="320"/>
                      </a:lnTo>
                      <a:lnTo>
                        <a:pt x="1088" y="333"/>
                      </a:lnTo>
                      <a:lnTo>
                        <a:pt x="1077" y="358"/>
                      </a:lnTo>
                      <a:lnTo>
                        <a:pt x="1079" y="366"/>
                      </a:lnTo>
                      <a:lnTo>
                        <a:pt x="1083" y="363"/>
                      </a:lnTo>
                      <a:lnTo>
                        <a:pt x="1085" y="363"/>
                      </a:lnTo>
                      <a:lnTo>
                        <a:pt x="1087" y="366"/>
                      </a:lnTo>
                      <a:lnTo>
                        <a:pt x="1088" y="370"/>
                      </a:lnTo>
                      <a:lnTo>
                        <a:pt x="1091" y="370"/>
                      </a:lnTo>
                      <a:lnTo>
                        <a:pt x="1092" y="367"/>
                      </a:lnTo>
                      <a:lnTo>
                        <a:pt x="1096" y="366"/>
                      </a:lnTo>
                      <a:lnTo>
                        <a:pt x="1105" y="366"/>
                      </a:lnTo>
                      <a:lnTo>
                        <a:pt x="1110" y="367"/>
                      </a:lnTo>
                      <a:lnTo>
                        <a:pt x="1111" y="372"/>
                      </a:lnTo>
                      <a:lnTo>
                        <a:pt x="1111" y="384"/>
                      </a:lnTo>
                      <a:lnTo>
                        <a:pt x="1115" y="389"/>
                      </a:lnTo>
                      <a:lnTo>
                        <a:pt x="1125" y="391"/>
                      </a:lnTo>
                      <a:lnTo>
                        <a:pt x="1138" y="389"/>
                      </a:lnTo>
                      <a:lnTo>
                        <a:pt x="1136" y="388"/>
                      </a:lnTo>
                      <a:lnTo>
                        <a:pt x="1135" y="387"/>
                      </a:lnTo>
                      <a:lnTo>
                        <a:pt x="1142" y="383"/>
                      </a:lnTo>
                      <a:lnTo>
                        <a:pt x="1185" y="389"/>
                      </a:lnTo>
                      <a:close/>
                      <a:moveTo>
                        <a:pt x="255" y="343"/>
                      </a:moveTo>
                      <a:lnTo>
                        <a:pt x="263" y="343"/>
                      </a:lnTo>
                      <a:lnTo>
                        <a:pt x="272" y="338"/>
                      </a:lnTo>
                      <a:lnTo>
                        <a:pt x="280" y="325"/>
                      </a:lnTo>
                      <a:lnTo>
                        <a:pt x="282" y="311"/>
                      </a:lnTo>
                      <a:lnTo>
                        <a:pt x="282" y="304"/>
                      </a:lnTo>
                      <a:lnTo>
                        <a:pt x="260" y="313"/>
                      </a:lnTo>
                      <a:lnTo>
                        <a:pt x="258" y="315"/>
                      </a:lnTo>
                      <a:lnTo>
                        <a:pt x="255" y="316"/>
                      </a:lnTo>
                      <a:lnTo>
                        <a:pt x="248" y="321"/>
                      </a:lnTo>
                      <a:lnTo>
                        <a:pt x="247" y="330"/>
                      </a:lnTo>
                      <a:lnTo>
                        <a:pt x="250" y="340"/>
                      </a:lnTo>
                      <a:lnTo>
                        <a:pt x="255" y="343"/>
                      </a:lnTo>
                      <a:close/>
                      <a:moveTo>
                        <a:pt x="156" y="223"/>
                      </a:moveTo>
                      <a:lnTo>
                        <a:pt x="160" y="219"/>
                      </a:lnTo>
                      <a:lnTo>
                        <a:pt x="163" y="215"/>
                      </a:lnTo>
                      <a:lnTo>
                        <a:pt x="163" y="214"/>
                      </a:lnTo>
                      <a:lnTo>
                        <a:pt x="165" y="214"/>
                      </a:lnTo>
                      <a:lnTo>
                        <a:pt x="166" y="214"/>
                      </a:lnTo>
                      <a:lnTo>
                        <a:pt x="166" y="211"/>
                      </a:lnTo>
                      <a:lnTo>
                        <a:pt x="158" y="214"/>
                      </a:lnTo>
                      <a:lnTo>
                        <a:pt x="152" y="220"/>
                      </a:lnTo>
                      <a:lnTo>
                        <a:pt x="141" y="240"/>
                      </a:lnTo>
                      <a:lnTo>
                        <a:pt x="149" y="249"/>
                      </a:lnTo>
                      <a:lnTo>
                        <a:pt x="156" y="261"/>
                      </a:lnTo>
                      <a:lnTo>
                        <a:pt x="163" y="268"/>
                      </a:lnTo>
                      <a:lnTo>
                        <a:pt x="175" y="264"/>
                      </a:lnTo>
                      <a:lnTo>
                        <a:pt x="179" y="260"/>
                      </a:lnTo>
                      <a:lnTo>
                        <a:pt x="173" y="256"/>
                      </a:lnTo>
                      <a:lnTo>
                        <a:pt x="156" y="223"/>
                      </a:lnTo>
                      <a:close/>
                      <a:moveTo>
                        <a:pt x="231" y="188"/>
                      </a:moveTo>
                      <a:lnTo>
                        <a:pt x="213" y="186"/>
                      </a:lnTo>
                      <a:lnTo>
                        <a:pt x="201" y="188"/>
                      </a:lnTo>
                      <a:lnTo>
                        <a:pt x="192" y="190"/>
                      </a:lnTo>
                      <a:lnTo>
                        <a:pt x="184" y="198"/>
                      </a:lnTo>
                      <a:lnTo>
                        <a:pt x="178" y="211"/>
                      </a:lnTo>
                      <a:lnTo>
                        <a:pt x="197" y="223"/>
                      </a:lnTo>
                      <a:lnTo>
                        <a:pt x="208" y="227"/>
                      </a:lnTo>
                      <a:lnTo>
                        <a:pt x="217" y="223"/>
                      </a:lnTo>
                      <a:lnTo>
                        <a:pt x="221" y="226"/>
                      </a:lnTo>
                      <a:lnTo>
                        <a:pt x="226" y="228"/>
                      </a:lnTo>
                      <a:lnTo>
                        <a:pt x="231" y="228"/>
                      </a:lnTo>
                      <a:lnTo>
                        <a:pt x="237" y="227"/>
                      </a:lnTo>
                      <a:lnTo>
                        <a:pt x="239" y="223"/>
                      </a:lnTo>
                      <a:lnTo>
                        <a:pt x="243" y="211"/>
                      </a:lnTo>
                      <a:lnTo>
                        <a:pt x="246" y="207"/>
                      </a:lnTo>
                      <a:lnTo>
                        <a:pt x="246" y="203"/>
                      </a:lnTo>
                      <a:lnTo>
                        <a:pt x="239" y="192"/>
                      </a:lnTo>
                      <a:lnTo>
                        <a:pt x="231" y="188"/>
                      </a:lnTo>
                      <a:close/>
                      <a:moveTo>
                        <a:pt x="1088" y="417"/>
                      </a:moveTo>
                      <a:lnTo>
                        <a:pt x="1080" y="412"/>
                      </a:lnTo>
                      <a:lnTo>
                        <a:pt x="1074" y="414"/>
                      </a:lnTo>
                      <a:lnTo>
                        <a:pt x="1068" y="410"/>
                      </a:lnTo>
                      <a:lnTo>
                        <a:pt x="1076" y="410"/>
                      </a:lnTo>
                      <a:lnTo>
                        <a:pt x="1083" y="410"/>
                      </a:lnTo>
                      <a:lnTo>
                        <a:pt x="1083" y="406"/>
                      </a:lnTo>
                      <a:lnTo>
                        <a:pt x="1054" y="410"/>
                      </a:lnTo>
                      <a:lnTo>
                        <a:pt x="1042" y="415"/>
                      </a:lnTo>
                      <a:lnTo>
                        <a:pt x="1030" y="422"/>
                      </a:lnTo>
                      <a:lnTo>
                        <a:pt x="1011" y="442"/>
                      </a:lnTo>
                      <a:lnTo>
                        <a:pt x="999" y="448"/>
                      </a:lnTo>
                      <a:lnTo>
                        <a:pt x="983" y="451"/>
                      </a:lnTo>
                      <a:lnTo>
                        <a:pt x="969" y="448"/>
                      </a:lnTo>
                      <a:lnTo>
                        <a:pt x="939" y="418"/>
                      </a:lnTo>
                      <a:lnTo>
                        <a:pt x="884" y="395"/>
                      </a:lnTo>
                      <a:lnTo>
                        <a:pt x="863" y="377"/>
                      </a:lnTo>
                      <a:lnTo>
                        <a:pt x="855" y="374"/>
                      </a:lnTo>
                      <a:lnTo>
                        <a:pt x="841" y="372"/>
                      </a:lnTo>
                      <a:lnTo>
                        <a:pt x="837" y="374"/>
                      </a:lnTo>
                      <a:lnTo>
                        <a:pt x="834" y="377"/>
                      </a:lnTo>
                      <a:lnTo>
                        <a:pt x="832" y="380"/>
                      </a:lnTo>
                      <a:lnTo>
                        <a:pt x="830" y="384"/>
                      </a:lnTo>
                      <a:lnTo>
                        <a:pt x="825" y="387"/>
                      </a:lnTo>
                      <a:lnTo>
                        <a:pt x="812" y="388"/>
                      </a:lnTo>
                      <a:lnTo>
                        <a:pt x="808" y="389"/>
                      </a:lnTo>
                      <a:lnTo>
                        <a:pt x="805" y="395"/>
                      </a:lnTo>
                      <a:lnTo>
                        <a:pt x="802" y="414"/>
                      </a:lnTo>
                      <a:lnTo>
                        <a:pt x="794" y="432"/>
                      </a:lnTo>
                      <a:lnTo>
                        <a:pt x="787" y="440"/>
                      </a:lnTo>
                      <a:lnTo>
                        <a:pt x="781" y="443"/>
                      </a:lnTo>
                      <a:lnTo>
                        <a:pt x="783" y="438"/>
                      </a:lnTo>
                      <a:lnTo>
                        <a:pt x="785" y="431"/>
                      </a:lnTo>
                      <a:lnTo>
                        <a:pt x="783" y="426"/>
                      </a:lnTo>
                      <a:lnTo>
                        <a:pt x="781" y="422"/>
                      </a:lnTo>
                      <a:lnTo>
                        <a:pt x="782" y="418"/>
                      </a:lnTo>
                      <a:lnTo>
                        <a:pt x="782" y="417"/>
                      </a:lnTo>
                      <a:lnTo>
                        <a:pt x="781" y="415"/>
                      </a:lnTo>
                      <a:lnTo>
                        <a:pt x="781" y="414"/>
                      </a:lnTo>
                      <a:lnTo>
                        <a:pt x="786" y="413"/>
                      </a:lnTo>
                      <a:lnTo>
                        <a:pt x="792" y="408"/>
                      </a:lnTo>
                      <a:lnTo>
                        <a:pt x="798" y="400"/>
                      </a:lnTo>
                      <a:lnTo>
                        <a:pt x="799" y="392"/>
                      </a:lnTo>
                      <a:lnTo>
                        <a:pt x="798" y="383"/>
                      </a:lnTo>
                      <a:lnTo>
                        <a:pt x="795" y="375"/>
                      </a:lnTo>
                      <a:lnTo>
                        <a:pt x="795" y="368"/>
                      </a:lnTo>
                      <a:lnTo>
                        <a:pt x="802" y="362"/>
                      </a:lnTo>
                      <a:lnTo>
                        <a:pt x="781" y="343"/>
                      </a:lnTo>
                      <a:lnTo>
                        <a:pt x="774" y="341"/>
                      </a:lnTo>
                      <a:lnTo>
                        <a:pt x="690" y="362"/>
                      </a:lnTo>
                      <a:lnTo>
                        <a:pt x="676" y="354"/>
                      </a:lnTo>
                      <a:lnTo>
                        <a:pt x="676" y="350"/>
                      </a:lnTo>
                      <a:lnTo>
                        <a:pt x="690" y="347"/>
                      </a:lnTo>
                      <a:lnTo>
                        <a:pt x="705" y="343"/>
                      </a:lnTo>
                      <a:lnTo>
                        <a:pt x="719" y="336"/>
                      </a:lnTo>
                      <a:lnTo>
                        <a:pt x="731" y="325"/>
                      </a:lnTo>
                      <a:lnTo>
                        <a:pt x="735" y="319"/>
                      </a:lnTo>
                      <a:lnTo>
                        <a:pt x="737" y="312"/>
                      </a:lnTo>
                      <a:lnTo>
                        <a:pt x="740" y="303"/>
                      </a:lnTo>
                      <a:lnTo>
                        <a:pt x="743" y="292"/>
                      </a:lnTo>
                      <a:lnTo>
                        <a:pt x="744" y="268"/>
                      </a:lnTo>
                      <a:lnTo>
                        <a:pt x="744" y="256"/>
                      </a:lnTo>
                      <a:lnTo>
                        <a:pt x="743" y="248"/>
                      </a:lnTo>
                      <a:lnTo>
                        <a:pt x="744" y="240"/>
                      </a:lnTo>
                      <a:lnTo>
                        <a:pt x="743" y="236"/>
                      </a:lnTo>
                      <a:lnTo>
                        <a:pt x="739" y="236"/>
                      </a:lnTo>
                      <a:lnTo>
                        <a:pt x="735" y="240"/>
                      </a:lnTo>
                      <a:lnTo>
                        <a:pt x="730" y="232"/>
                      </a:lnTo>
                      <a:lnTo>
                        <a:pt x="720" y="233"/>
                      </a:lnTo>
                      <a:lnTo>
                        <a:pt x="711" y="236"/>
                      </a:lnTo>
                      <a:lnTo>
                        <a:pt x="707" y="235"/>
                      </a:lnTo>
                      <a:lnTo>
                        <a:pt x="707" y="230"/>
                      </a:lnTo>
                      <a:lnTo>
                        <a:pt x="707" y="228"/>
                      </a:lnTo>
                      <a:lnTo>
                        <a:pt x="709" y="228"/>
                      </a:lnTo>
                      <a:lnTo>
                        <a:pt x="711" y="227"/>
                      </a:lnTo>
                      <a:lnTo>
                        <a:pt x="713" y="227"/>
                      </a:lnTo>
                      <a:lnTo>
                        <a:pt x="722" y="220"/>
                      </a:lnTo>
                      <a:lnTo>
                        <a:pt x="720" y="219"/>
                      </a:lnTo>
                      <a:lnTo>
                        <a:pt x="724" y="220"/>
                      </a:lnTo>
                      <a:lnTo>
                        <a:pt x="728" y="222"/>
                      </a:lnTo>
                      <a:lnTo>
                        <a:pt x="734" y="223"/>
                      </a:lnTo>
                      <a:lnTo>
                        <a:pt x="737" y="219"/>
                      </a:lnTo>
                      <a:lnTo>
                        <a:pt x="731" y="213"/>
                      </a:lnTo>
                      <a:lnTo>
                        <a:pt x="728" y="207"/>
                      </a:lnTo>
                      <a:lnTo>
                        <a:pt x="726" y="203"/>
                      </a:lnTo>
                      <a:lnTo>
                        <a:pt x="720" y="182"/>
                      </a:lnTo>
                      <a:lnTo>
                        <a:pt x="713" y="172"/>
                      </a:lnTo>
                      <a:lnTo>
                        <a:pt x="702" y="165"/>
                      </a:lnTo>
                      <a:lnTo>
                        <a:pt x="694" y="165"/>
                      </a:lnTo>
                      <a:lnTo>
                        <a:pt x="696" y="179"/>
                      </a:lnTo>
                      <a:lnTo>
                        <a:pt x="680" y="185"/>
                      </a:lnTo>
                      <a:lnTo>
                        <a:pt x="671" y="186"/>
                      </a:lnTo>
                      <a:lnTo>
                        <a:pt x="667" y="180"/>
                      </a:lnTo>
                      <a:lnTo>
                        <a:pt x="663" y="171"/>
                      </a:lnTo>
                      <a:lnTo>
                        <a:pt x="655" y="164"/>
                      </a:lnTo>
                      <a:lnTo>
                        <a:pt x="646" y="160"/>
                      </a:lnTo>
                      <a:lnTo>
                        <a:pt x="639" y="156"/>
                      </a:lnTo>
                      <a:lnTo>
                        <a:pt x="625" y="150"/>
                      </a:lnTo>
                      <a:lnTo>
                        <a:pt x="604" y="148"/>
                      </a:lnTo>
                      <a:lnTo>
                        <a:pt x="587" y="142"/>
                      </a:lnTo>
                      <a:lnTo>
                        <a:pt x="586" y="121"/>
                      </a:lnTo>
                      <a:lnTo>
                        <a:pt x="582" y="124"/>
                      </a:lnTo>
                      <a:lnTo>
                        <a:pt x="578" y="131"/>
                      </a:lnTo>
                      <a:lnTo>
                        <a:pt x="569" y="135"/>
                      </a:lnTo>
                      <a:lnTo>
                        <a:pt x="562" y="143"/>
                      </a:lnTo>
                      <a:lnTo>
                        <a:pt x="541" y="154"/>
                      </a:lnTo>
                      <a:lnTo>
                        <a:pt x="536" y="154"/>
                      </a:lnTo>
                      <a:lnTo>
                        <a:pt x="532" y="155"/>
                      </a:lnTo>
                      <a:lnTo>
                        <a:pt x="526" y="155"/>
                      </a:lnTo>
                      <a:lnTo>
                        <a:pt x="519" y="148"/>
                      </a:lnTo>
                      <a:lnTo>
                        <a:pt x="513" y="150"/>
                      </a:lnTo>
                      <a:lnTo>
                        <a:pt x="509" y="154"/>
                      </a:lnTo>
                      <a:lnTo>
                        <a:pt x="503" y="155"/>
                      </a:lnTo>
                      <a:lnTo>
                        <a:pt x="501" y="158"/>
                      </a:lnTo>
                      <a:lnTo>
                        <a:pt x="496" y="159"/>
                      </a:lnTo>
                      <a:lnTo>
                        <a:pt x="471" y="159"/>
                      </a:lnTo>
                      <a:lnTo>
                        <a:pt x="464" y="156"/>
                      </a:lnTo>
                      <a:lnTo>
                        <a:pt x="462" y="150"/>
                      </a:lnTo>
                      <a:lnTo>
                        <a:pt x="460" y="141"/>
                      </a:lnTo>
                      <a:lnTo>
                        <a:pt x="459" y="135"/>
                      </a:lnTo>
                      <a:lnTo>
                        <a:pt x="454" y="130"/>
                      </a:lnTo>
                      <a:lnTo>
                        <a:pt x="381" y="113"/>
                      </a:lnTo>
                      <a:lnTo>
                        <a:pt x="353" y="101"/>
                      </a:lnTo>
                      <a:lnTo>
                        <a:pt x="326" y="96"/>
                      </a:lnTo>
                      <a:lnTo>
                        <a:pt x="318" y="97"/>
                      </a:lnTo>
                      <a:lnTo>
                        <a:pt x="294" y="107"/>
                      </a:lnTo>
                      <a:lnTo>
                        <a:pt x="281" y="107"/>
                      </a:lnTo>
                      <a:lnTo>
                        <a:pt x="269" y="103"/>
                      </a:lnTo>
                      <a:lnTo>
                        <a:pt x="264" y="120"/>
                      </a:lnTo>
                      <a:lnTo>
                        <a:pt x="263" y="134"/>
                      </a:lnTo>
                      <a:lnTo>
                        <a:pt x="265" y="150"/>
                      </a:lnTo>
                      <a:lnTo>
                        <a:pt x="269" y="160"/>
                      </a:lnTo>
                      <a:lnTo>
                        <a:pt x="276" y="172"/>
                      </a:lnTo>
                      <a:lnTo>
                        <a:pt x="281" y="184"/>
                      </a:lnTo>
                      <a:lnTo>
                        <a:pt x="279" y="194"/>
                      </a:lnTo>
                      <a:lnTo>
                        <a:pt x="279" y="198"/>
                      </a:lnTo>
                      <a:lnTo>
                        <a:pt x="290" y="205"/>
                      </a:lnTo>
                      <a:lnTo>
                        <a:pt x="309" y="220"/>
                      </a:lnTo>
                      <a:lnTo>
                        <a:pt x="319" y="227"/>
                      </a:lnTo>
                      <a:lnTo>
                        <a:pt x="323" y="236"/>
                      </a:lnTo>
                      <a:lnTo>
                        <a:pt x="336" y="268"/>
                      </a:lnTo>
                      <a:lnTo>
                        <a:pt x="324" y="275"/>
                      </a:lnTo>
                      <a:lnTo>
                        <a:pt x="326" y="281"/>
                      </a:lnTo>
                      <a:lnTo>
                        <a:pt x="330" y="278"/>
                      </a:lnTo>
                      <a:lnTo>
                        <a:pt x="337" y="275"/>
                      </a:lnTo>
                      <a:lnTo>
                        <a:pt x="344" y="275"/>
                      </a:lnTo>
                      <a:lnTo>
                        <a:pt x="348" y="278"/>
                      </a:lnTo>
                      <a:lnTo>
                        <a:pt x="349" y="285"/>
                      </a:lnTo>
                      <a:lnTo>
                        <a:pt x="353" y="291"/>
                      </a:lnTo>
                      <a:lnTo>
                        <a:pt x="382" y="321"/>
                      </a:lnTo>
                      <a:lnTo>
                        <a:pt x="390" y="336"/>
                      </a:lnTo>
                      <a:lnTo>
                        <a:pt x="390" y="350"/>
                      </a:lnTo>
                      <a:lnTo>
                        <a:pt x="388" y="359"/>
                      </a:lnTo>
                      <a:lnTo>
                        <a:pt x="382" y="363"/>
                      </a:lnTo>
                      <a:lnTo>
                        <a:pt x="369" y="370"/>
                      </a:lnTo>
                      <a:lnTo>
                        <a:pt x="354" y="383"/>
                      </a:lnTo>
                      <a:lnTo>
                        <a:pt x="347" y="388"/>
                      </a:lnTo>
                      <a:lnTo>
                        <a:pt x="339" y="389"/>
                      </a:lnTo>
                      <a:lnTo>
                        <a:pt x="301" y="389"/>
                      </a:lnTo>
                      <a:lnTo>
                        <a:pt x="272" y="397"/>
                      </a:lnTo>
                      <a:lnTo>
                        <a:pt x="265" y="395"/>
                      </a:lnTo>
                      <a:lnTo>
                        <a:pt x="262" y="400"/>
                      </a:lnTo>
                      <a:lnTo>
                        <a:pt x="258" y="405"/>
                      </a:lnTo>
                      <a:lnTo>
                        <a:pt x="258" y="412"/>
                      </a:lnTo>
                      <a:lnTo>
                        <a:pt x="260" y="418"/>
                      </a:lnTo>
                      <a:lnTo>
                        <a:pt x="265" y="412"/>
                      </a:lnTo>
                      <a:lnTo>
                        <a:pt x="271" y="413"/>
                      </a:lnTo>
                      <a:lnTo>
                        <a:pt x="275" y="417"/>
                      </a:lnTo>
                      <a:lnTo>
                        <a:pt x="281" y="418"/>
                      </a:lnTo>
                      <a:lnTo>
                        <a:pt x="281" y="422"/>
                      </a:lnTo>
                      <a:lnTo>
                        <a:pt x="273" y="422"/>
                      </a:lnTo>
                      <a:lnTo>
                        <a:pt x="263" y="425"/>
                      </a:lnTo>
                      <a:lnTo>
                        <a:pt x="252" y="429"/>
                      </a:lnTo>
                      <a:lnTo>
                        <a:pt x="248" y="435"/>
                      </a:lnTo>
                      <a:lnTo>
                        <a:pt x="248" y="449"/>
                      </a:lnTo>
                      <a:lnTo>
                        <a:pt x="256" y="463"/>
                      </a:lnTo>
                      <a:lnTo>
                        <a:pt x="265" y="472"/>
                      </a:lnTo>
                      <a:lnTo>
                        <a:pt x="275" y="476"/>
                      </a:lnTo>
                      <a:lnTo>
                        <a:pt x="280" y="474"/>
                      </a:lnTo>
                      <a:lnTo>
                        <a:pt x="290" y="463"/>
                      </a:lnTo>
                      <a:lnTo>
                        <a:pt x="296" y="461"/>
                      </a:lnTo>
                      <a:lnTo>
                        <a:pt x="309" y="463"/>
                      </a:lnTo>
                      <a:lnTo>
                        <a:pt x="319" y="461"/>
                      </a:lnTo>
                      <a:lnTo>
                        <a:pt x="337" y="456"/>
                      </a:lnTo>
                      <a:lnTo>
                        <a:pt x="348" y="455"/>
                      </a:lnTo>
                      <a:lnTo>
                        <a:pt x="347" y="457"/>
                      </a:lnTo>
                      <a:lnTo>
                        <a:pt x="345" y="461"/>
                      </a:lnTo>
                      <a:lnTo>
                        <a:pt x="345" y="463"/>
                      </a:lnTo>
                      <a:lnTo>
                        <a:pt x="353" y="460"/>
                      </a:lnTo>
                      <a:lnTo>
                        <a:pt x="366" y="448"/>
                      </a:lnTo>
                      <a:lnTo>
                        <a:pt x="374" y="447"/>
                      </a:lnTo>
                      <a:lnTo>
                        <a:pt x="370" y="456"/>
                      </a:lnTo>
                      <a:lnTo>
                        <a:pt x="365" y="465"/>
                      </a:lnTo>
                      <a:lnTo>
                        <a:pt x="360" y="472"/>
                      </a:lnTo>
                      <a:lnTo>
                        <a:pt x="356" y="476"/>
                      </a:lnTo>
                      <a:lnTo>
                        <a:pt x="349" y="476"/>
                      </a:lnTo>
                      <a:lnTo>
                        <a:pt x="335" y="480"/>
                      </a:lnTo>
                      <a:lnTo>
                        <a:pt x="331" y="484"/>
                      </a:lnTo>
                      <a:lnTo>
                        <a:pt x="331" y="487"/>
                      </a:lnTo>
                      <a:lnTo>
                        <a:pt x="333" y="497"/>
                      </a:lnTo>
                      <a:lnTo>
                        <a:pt x="330" y="506"/>
                      </a:lnTo>
                      <a:lnTo>
                        <a:pt x="324" y="516"/>
                      </a:lnTo>
                      <a:lnTo>
                        <a:pt x="322" y="528"/>
                      </a:lnTo>
                      <a:lnTo>
                        <a:pt x="323" y="531"/>
                      </a:lnTo>
                      <a:lnTo>
                        <a:pt x="328" y="544"/>
                      </a:lnTo>
                      <a:lnTo>
                        <a:pt x="339" y="561"/>
                      </a:lnTo>
                      <a:lnTo>
                        <a:pt x="340" y="561"/>
                      </a:lnTo>
                      <a:lnTo>
                        <a:pt x="347" y="553"/>
                      </a:lnTo>
                      <a:lnTo>
                        <a:pt x="358" y="548"/>
                      </a:lnTo>
                      <a:lnTo>
                        <a:pt x="370" y="545"/>
                      </a:lnTo>
                      <a:lnTo>
                        <a:pt x="378" y="548"/>
                      </a:lnTo>
                      <a:lnTo>
                        <a:pt x="378" y="552"/>
                      </a:lnTo>
                      <a:lnTo>
                        <a:pt x="378" y="558"/>
                      </a:lnTo>
                      <a:lnTo>
                        <a:pt x="382" y="565"/>
                      </a:lnTo>
                      <a:lnTo>
                        <a:pt x="388" y="570"/>
                      </a:lnTo>
                      <a:lnTo>
                        <a:pt x="392" y="576"/>
                      </a:lnTo>
                      <a:lnTo>
                        <a:pt x="392" y="586"/>
                      </a:lnTo>
                      <a:lnTo>
                        <a:pt x="391" y="597"/>
                      </a:lnTo>
                      <a:lnTo>
                        <a:pt x="388" y="609"/>
                      </a:lnTo>
                      <a:lnTo>
                        <a:pt x="386" y="616"/>
                      </a:lnTo>
                      <a:lnTo>
                        <a:pt x="378" y="620"/>
                      </a:lnTo>
                      <a:lnTo>
                        <a:pt x="370" y="617"/>
                      </a:lnTo>
                      <a:lnTo>
                        <a:pt x="357" y="608"/>
                      </a:lnTo>
                      <a:lnTo>
                        <a:pt x="348" y="605"/>
                      </a:lnTo>
                      <a:lnTo>
                        <a:pt x="341" y="607"/>
                      </a:lnTo>
                      <a:lnTo>
                        <a:pt x="328" y="612"/>
                      </a:lnTo>
                      <a:lnTo>
                        <a:pt x="357" y="671"/>
                      </a:lnTo>
                      <a:lnTo>
                        <a:pt x="369" y="685"/>
                      </a:lnTo>
                      <a:lnTo>
                        <a:pt x="381" y="694"/>
                      </a:lnTo>
                      <a:lnTo>
                        <a:pt x="388" y="697"/>
                      </a:lnTo>
                      <a:lnTo>
                        <a:pt x="392" y="690"/>
                      </a:lnTo>
                      <a:lnTo>
                        <a:pt x="396" y="688"/>
                      </a:lnTo>
                      <a:lnTo>
                        <a:pt x="405" y="690"/>
                      </a:lnTo>
                      <a:lnTo>
                        <a:pt x="418" y="697"/>
                      </a:lnTo>
                      <a:lnTo>
                        <a:pt x="462" y="698"/>
                      </a:lnTo>
                      <a:lnTo>
                        <a:pt x="475" y="701"/>
                      </a:lnTo>
                      <a:lnTo>
                        <a:pt x="488" y="709"/>
                      </a:lnTo>
                      <a:lnTo>
                        <a:pt x="510" y="727"/>
                      </a:lnTo>
                      <a:lnTo>
                        <a:pt x="523" y="732"/>
                      </a:lnTo>
                      <a:lnTo>
                        <a:pt x="523" y="744"/>
                      </a:lnTo>
                      <a:lnTo>
                        <a:pt x="528" y="764"/>
                      </a:lnTo>
                      <a:lnTo>
                        <a:pt x="536" y="781"/>
                      </a:lnTo>
                      <a:lnTo>
                        <a:pt x="545" y="789"/>
                      </a:lnTo>
                      <a:lnTo>
                        <a:pt x="550" y="790"/>
                      </a:lnTo>
                      <a:lnTo>
                        <a:pt x="566" y="799"/>
                      </a:lnTo>
                      <a:lnTo>
                        <a:pt x="570" y="803"/>
                      </a:lnTo>
                      <a:lnTo>
                        <a:pt x="571" y="812"/>
                      </a:lnTo>
                      <a:lnTo>
                        <a:pt x="573" y="828"/>
                      </a:lnTo>
                      <a:lnTo>
                        <a:pt x="577" y="847"/>
                      </a:lnTo>
                      <a:lnTo>
                        <a:pt x="587" y="859"/>
                      </a:lnTo>
                      <a:lnTo>
                        <a:pt x="612" y="876"/>
                      </a:lnTo>
                      <a:lnTo>
                        <a:pt x="625" y="881"/>
                      </a:lnTo>
                      <a:lnTo>
                        <a:pt x="642" y="883"/>
                      </a:lnTo>
                      <a:lnTo>
                        <a:pt x="645" y="872"/>
                      </a:lnTo>
                      <a:lnTo>
                        <a:pt x="645" y="868"/>
                      </a:lnTo>
                      <a:lnTo>
                        <a:pt x="646" y="864"/>
                      </a:lnTo>
                      <a:lnTo>
                        <a:pt x="646" y="863"/>
                      </a:lnTo>
                      <a:lnTo>
                        <a:pt x="646" y="862"/>
                      </a:lnTo>
                      <a:lnTo>
                        <a:pt x="647" y="861"/>
                      </a:lnTo>
                      <a:lnTo>
                        <a:pt x="649" y="859"/>
                      </a:lnTo>
                      <a:lnTo>
                        <a:pt x="650" y="858"/>
                      </a:lnTo>
                      <a:lnTo>
                        <a:pt x="650" y="857"/>
                      </a:lnTo>
                      <a:lnTo>
                        <a:pt x="651" y="851"/>
                      </a:lnTo>
                      <a:lnTo>
                        <a:pt x="651" y="850"/>
                      </a:lnTo>
                      <a:lnTo>
                        <a:pt x="652" y="850"/>
                      </a:lnTo>
                      <a:lnTo>
                        <a:pt x="654" y="850"/>
                      </a:lnTo>
                      <a:lnTo>
                        <a:pt x="658" y="851"/>
                      </a:lnTo>
                      <a:lnTo>
                        <a:pt x="660" y="853"/>
                      </a:lnTo>
                      <a:lnTo>
                        <a:pt x="662" y="854"/>
                      </a:lnTo>
                      <a:lnTo>
                        <a:pt x="664" y="855"/>
                      </a:lnTo>
                      <a:lnTo>
                        <a:pt x="666" y="857"/>
                      </a:lnTo>
                      <a:lnTo>
                        <a:pt x="666" y="858"/>
                      </a:lnTo>
                      <a:lnTo>
                        <a:pt x="664" y="863"/>
                      </a:lnTo>
                      <a:lnTo>
                        <a:pt x="664" y="866"/>
                      </a:lnTo>
                      <a:lnTo>
                        <a:pt x="664" y="867"/>
                      </a:lnTo>
                      <a:lnTo>
                        <a:pt x="664" y="868"/>
                      </a:lnTo>
                      <a:lnTo>
                        <a:pt x="664" y="870"/>
                      </a:lnTo>
                      <a:lnTo>
                        <a:pt x="666" y="870"/>
                      </a:lnTo>
                      <a:lnTo>
                        <a:pt x="666" y="870"/>
                      </a:lnTo>
                      <a:lnTo>
                        <a:pt x="667" y="871"/>
                      </a:lnTo>
                      <a:lnTo>
                        <a:pt x="668" y="871"/>
                      </a:lnTo>
                      <a:lnTo>
                        <a:pt x="672" y="868"/>
                      </a:lnTo>
                      <a:lnTo>
                        <a:pt x="706" y="841"/>
                      </a:lnTo>
                      <a:lnTo>
                        <a:pt x="715" y="838"/>
                      </a:lnTo>
                      <a:lnTo>
                        <a:pt x="724" y="840"/>
                      </a:lnTo>
                      <a:lnTo>
                        <a:pt x="726" y="840"/>
                      </a:lnTo>
                      <a:lnTo>
                        <a:pt x="727" y="840"/>
                      </a:lnTo>
                      <a:lnTo>
                        <a:pt x="730" y="837"/>
                      </a:lnTo>
                      <a:lnTo>
                        <a:pt x="732" y="828"/>
                      </a:lnTo>
                      <a:lnTo>
                        <a:pt x="734" y="827"/>
                      </a:lnTo>
                      <a:lnTo>
                        <a:pt x="736" y="825"/>
                      </a:lnTo>
                      <a:lnTo>
                        <a:pt x="740" y="824"/>
                      </a:lnTo>
                      <a:lnTo>
                        <a:pt x="743" y="823"/>
                      </a:lnTo>
                      <a:lnTo>
                        <a:pt x="744" y="823"/>
                      </a:lnTo>
                      <a:lnTo>
                        <a:pt x="749" y="824"/>
                      </a:lnTo>
                      <a:lnTo>
                        <a:pt x="752" y="821"/>
                      </a:lnTo>
                      <a:lnTo>
                        <a:pt x="753" y="820"/>
                      </a:lnTo>
                      <a:lnTo>
                        <a:pt x="758" y="802"/>
                      </a:lnTo>
                      <a:lnTo>
                        <a:pt x="760" y="799"/>
                      </a:lnTo>
                      <a:lnTo>
                        <a:pt x="761" y="798"/>
                      </a:lnTo>
                      <a:lnTo>
                        <a:pt x="762" y="798"/>
                      </a:lnTo>
                      <a:lnTo>
                        <a:pt x="762" y="798"/>
                      </a:lnTo>
                      <a:lnTo>
                        <a:pt x="764" y="798"/>
                      </a:lnTo>
                      <a:lnTo>
                        <a:pt x="781" y="802"/>
                      </a:lnTo>
                      <a:lnTo>
                        <a:pt x="782" y="802"/>
                      </a:lnTo>
                      <a:lnTo>
                        <a:pt x="785" y="800"/>
                      </a:lnTo>
                      <a:lnTo>
                        <a:pt x="790" y="794"/>
                      </a:lnTo>
                      <a:lnTo>
                        <a:pt x="792" y="794"/>
                      </a:lnTo>
                      <a:lnTo>
                        <a:pt x="794" y="792"/>
                      </a:lnTo>
                      <a:lnTo>
                        <a:pt x="796" y="792"/>
                      </a:lnTo>
                      <a:lnTo>
                        <a:pt x="798" y="794"/>
                      </a:lnTo>
                      <a:lnTo>
                        <a:pt x="798" y="794"/>
                      </a:lnTo>
                      <a:lnTo>
                        <a:pt x="799" y="796"/>
                      </a:lnTo>
                      <a:lnTo>
                        <a:pt x="798" y="799"/>
                      </a:lnTo>
                      <a:lnTo>
                        <a:pt x="798" y="800"/>
                      </a:lnTo>
                      <a:lnTo>
                        <a:pt x="794" y="806"/>
                      </a:lnTo>
                      <a:lnTo>
                        <a:pt x="790" y="812"/>
                      </a:lnTo>
                      <a:lnTo>
                        <a:pt x="788" y="816"/>
                      </a:lnTo>
                      <a:lnTo>
                        <a:pt x="788" y="819"/>
                      </a:lnTo>
                      <a:lnTo>
                        <a:pt x="788" y="820"/>
                      </a:lnTo>
                      <a:lnTo>
                        <a:pt x="790" y="821"/>
                      </a:lnTo>
                      <a:lnTo>
                        <a:pt x="802" y="830"/>
                      </a:lnTo>
                      <a:lnTo>
                        <a:pt x="802" y="830"/>
                      </a:lnTo>
                      <a:lnTo>
                        <a:pt x="803" y="834"/>
                      </a:lnTo>
                      <a:lnTo>
                        <a:pt x="803" y="838"/>
                      </a:lnTo>
                      <a:lnTo>
                        <a:pt x="803" y="841"/>
                      </a:lnTo>
                      <a:lnTo>
                        <a:pt x="805" y="842"/>
                      </a:lnTo>
                      <a:lnTo>
                        <a:pt x="807" y="844"/>
                      </a:lnTo>
                      <a:lnTo>
                        <a:pt x="808" y="845"/>
                      </a:lnTo>
                      <a:lnTo>
                        <a:pt x="808" y="847"/>
                      </a:lnTo>
                      <a:lnTo>
                        <a:pt x="807" y="851"/>
                      </a:lnTo>
                      <a:lnTo>
                        <a:pt x="807" y="854"/>
                      </a:lnTo>
                      <a:lnTo>
                        <a:pt x="805" y="857"/>
                      </a:lnTo>
                      <a:lnTo>
                        <a:pt x="805" y="859"/>
                      </a:lnTo>
                      <a:lnTo>
                        <a:pt x="804" y="866"/>
                      </a:lnTo>
                      <a:lnTo>
                        <a:pt x="804" y="874"/>
                      </a:lnTo>
                      <a:lnTo>
                        <a:pt x="804" y="875"/>
                      </a:lnTo>
                      <a:lnTo>
                        <a:pt x="804" y="876"/>
                      </a:lnTo>
                      <a:lnTo>
                        <a:pt x="803" y="878"/>
                      </a:lnTo>
                      <a:lnTo>
                        <a:pt x="802" y="878"/>
                      </a:lnTo>
                      <a:lnTo>
                        <a:pt x="799" y="879"/>
                      </a:lnTo>
                      <a:lnTo>
                        <a:pt x="792" y="880"/>
                      </a:lnTo>
                      <a:lnTo>
                        <a:pt x="791" y="881"/>
                      </a:lnTo>
                      <a:lnTo>
                        <a:pt x="791" y="883"/>
                      </a:lnTo>
                      <a:lnTo>
                        <a:pt x="791" y="884"/>
                      </a:lnTo>
                      <a:lnTo>
                        <a:pt x="791" y="887"/>
                      </a:lnTo>
                      <a:lnTo>
                        <a:pt x="794" y="896"/>
                      </a:lnTo>
                      <a:lnTo>
                        <a:pt x="794" y="901"/>
                      </a:lnTo>
                      <a:lnTo>
                        <a:pt x="794" y="905"/>
                      </a:lnTo>
                      <a:lnTo>
                        <a:pt x="794" y="909"/>
                      </a:lnTo>
                      <a:lnTo>
                        <a:pt x="795" y="910"/>
                      </a:lnTo>
                      <a:lnTo>
                        <a:pt x="799" y="913"/>
                      </a:lnTo>
                      <a:lnTo>
                        <a:pt x="805" y="914"/>
                      </a:lnTo>
                      <a:lnTo>
                        <a:pt x="808" y="918"/>
                      </a:lnTo>
                      <a:lnTo>
                        <a:pt x="816" y="931"/>
                      </a:lnTo>
                      <a:lnTo>
                        <a:pt x="824" y="936"/>
                      </a:lnTo>
                      <a:lnTo>
                        <a:pt x="826" y="938"/>
                      </a:lnTo>
                      <a:lnTo>
                        <a:pt x="839" y="951"/>
                      </a:lnTo>
                      <a:lnTo>
                        <a:pt x="839" y="951"/>
                      </a:lnTo>
                      <a:lnTo>
                        <a:pt x="839" y="951"/>
                      </a:lnTo>
                      <a:lnTo>
                        <a:pt x="841" y="951"/>
                      </a:lnTo>
                      <a:lnTo>
                        <a:pt x="842" y="951"/>
                      </a:lnTo>
                      <a:lnTo>
                        <a:pt x="842" y="953"/>
                      </a:lnTo>
                      <a:lnTo>
                        <a:pt x="845" y="964"/>
                      </a:lnTo>
                      <a:lnTo>
                        <a:pt x="853" y="964"/>
                      </a:lnTo>
                      <a:lnTo>
                        <a:pt x="864" y="969"/>
                      </a:lnTo>
                      <a:lnTo>
                        <a:pt x="913" y="999"/>
                      </a:lnTo>
                      <a:lnTo>
                        <a:pt x="927" y="1003"/>
                      </a:lnTo>
                      <a:lnTo>
                        <a:pt x="939" y="999"/>
                      </a:lnTo>
                      <a:lnTo>
                        <a:pt x="943" y="994"/>
                      </a:lnTo>
                      <a:lnTo>
                        <a:pt x="945" y="989"/>
                      </a:lnTo>
                      <a:lnTo>
                        <a:pt x="947" y="985"/>
                      </a:lnTo>
                      <a:lnTo>
                        <a:pt x="948" y="982"/>
                      </a:lnTo>
                      <a:lnTo>
                        <a:pt x="947" y="981"/>
                      </a:lnTo>
                      <a:lnTo>
                        <a:pt x="947" y="978"/>
                      </a:lnTo>
                      <a:lnTo>
                        <a:pt x="948" y="976"/>
                      </a:lnTo>
                      <a:lnTo>
                        <a:pt x="951" y="957"/>
                      </a:lnTo>
                      <a:lnTo>
                        <a:pt x="951" y="955"/>
                      </a:lnTo>
                      <a:lnTo>
                        <a:pt x="952" y="953"/>
                      </a:lnTo>
                      <a:lnTo>
                        <a:pt x="955" y="952"/>
                      </a:lnTo>
                      <a:lnTo>
                        <a:pt x="960" y="950"/>
                      </a:lnTo>
                      <a:lnTo>
                        <a:pt x="962" y="948"/>
                      </a:lnTo>
                      <a:lnTo>
                        <a:pt x="964" y="948"/>
                      </a:lnTo>
                      <a:lnTo>
                        <a:pt x="968" y="950"/>
                      </a:lnTo>
                      <a:lnTo>
                        <a:pt x="969" y="950"/>
                      </a:lnTo>
                      <a:lnTo>
                        <a:pt x="970" y="948"/>
                      </a:lnTo>
                      <a:lnTo>
                        <a:pt x="972" y="946"/>
                      </a:lnTo>
                      <a:lnTo>
                        <a:pt x="972" y="943"/>
                      </a:lnTo>
                      <a:lnTo>
                        <a:pt x="973" y="939"/>
                      </a:lnTo>
                      <a:lnTo>
                        <a:pt x="974" y="938"/>
                      </a:lnTo>
                      <a:lnTo>
                        <a:pt x="975" y="936"/>
                      </a:lnTo>
                      <a:lnTo>
                        <a:pt x="982" y="936"/>
                      </a:lnTo>
                      <a:lnTo>
                        <a:pt x="989" y="934"/>
                      </a:lnTo>
                      <a:lnTo>
                        <a:pt x="991" y="933"/>
                      </a:lnTo>
                      <a:lnTo>
                        <a:pt x="994" y="933"/>
                      </a:lnTo>
                      <a:lnTo>
                        <a:pt x="1008" y="919"/>
                      </a:lnTo>
                      <a:lnTo>
                        <a:pt x="1015" y="917"/>
                      </a:lnTo>
                      <a:lnTo>
                        <a:pt x="1015" y="916"/>
                      </a:lnTo>
                      <a:lnTo>
                        <a:pt x="1015" y="914"/>
                      </a:lnTo>
                      <a:lnTo>
                        <a:pt x="1015" y="912"/>
                      </a:lnTo>
                      <a:lnTo>
                        <a:pt x="1015" y="909"/>
                      </a:lnTo>
                      <a:lnTo>
                        <a:pt x="1015" y="908"/>
                      </a:lnTo>
                      <a:lnTo>
                        <a:pt x="1016" y="905"/>
                      </a:lnTo>
                      <a:lnTo>
                        <a:pt x="1019" y="900"/>
                      </a:lnTo>
                      <a:lnTo>
                        <a:pt x="1019" y="897"/>
                      </a:lnTo>
                      <a:lnTo>
                        <a:pt x="1019" y="896"/>
                      </a:lnTo>
                      <a:lnTo>
                        <a:pt x="1017" y="892"/>
                      </a:lnTo>
                      <a:lnTo>
                        <a:pt x="1017" y="888"/>
                      </a:lnTo>
                      <a:lnTo>
                        <a:pt x="1017" y="885"/>
                      </a:lnTo>
                      <a:lnTo>
                        <a:pt x="1017" y="884"/>
                      </a:lnTo>
                      <a:lnTo>
                        <a:pt x="1019" y="884"/>
                      </a:lnTo>
                      <a:lnTo>
                        <a:pt x="1021" y="884"/>
                      </a:lnTo>
                      <a:lnTo>
                        <a:pt x="1024" y="885"/>
                      </a:lnTo>
                      <a:lnTo>
                        <a:pt x="1025" y="885"/>
                      </a:lnTo>
                      <a:lnTo>
                        <a:pt x="1026" y="885"/>
                      </a:lnTo>
                      <a:lnTo>
                        <a:pt x="1042" y="883"/>
                      </a:lnTo>
                      <a:lnTo>
                        <a:pt x="1045" y="883"/>
                      </a:lnTo>
                      <a:lnTo>
                        <a:pt x="1046" y="884"/>
                      </a:lnTo>
                      <a:lnTo>
                        <a:pt x="1046" y="884"/>
                      </a:lnTo>
                      <a:lnTo>
                        <a:pt x="1047" y="885"/>
                      </a:lnTo>
                      <a:lnTo>
                        <a:pt x="1049" y="887"/>
                      </a:lnTo>
                      <a:lnTo>
                        <a:pt x="1049" y="888"/>
                      </a:lnTo>
                      <a:lnTo>
                        <a:pt x="1049" y="891"/>
                      </a:lnTo>
                      <a:lnTo>
                        <a:pt x="1050" y="893"/>
                      </a:lnTo>
                      <a:lnTo>
                        <a:pt x="1050" y="895"/>
                      </a:lnTo>
                      <a:lnTo>
                        <a:pt x="1050" y="896"/>
                      </a:lnTo>
                      <a:lnTo>
                        <a:pt x="1051" y="897"/>
                      </a:lnTo>
                      <a:lnTo>
                        <a:pt x="1053" y="896"/>
                      </a:lnTo>
                      <a:lnTo>
                        <a:pt x="1055" y="895"/>
                      </a:lnTo>
                      <a:lnTo>
                        <a:pt x="1057" y="891"/>
                      </a:lnTo>
                      <a:lnTo>
                        <a:pt x="1059" y="889"/>
                      </a:lnTo>
                      <a:lnTo>
                        <a:pt x="1060" y="888"/>
                      </a:lnTo>
                      <a:lnTo>
                        <a:pt x="1060" y="887"/>
                      </a:lnTo>
                      <a:lnTo>
                        <a:pt x="1059" y="885"/>
                      </a:lnTo>
                      <a:lnTo>
                        <a:pt x="1057" y="885"/>
                      </a:lnTo>
                      <a:lnTo>
                        <a:pt x="1057" y="884"/>
                      </a:lnTo>
                      <a:lnTo>
                        <a:pt x="1059" y="883"/>
                      </a:lnTo>
                      <a:lnTo>
                        <a:pt x="1060" y="883"/>
                      </a:lnTo>
                      <a:lnTo>
                        <a:pt x="1060" y="880"/>
                      </a:lnTo>
                      <a:lnTo>
                        <a:pt x="1059" y="876"/>
                      </a:lnTo>
                      <a:lnTo>
                        <a:pt x="1055" y="861"/>
                      </a:lnTo>
                      <a:lnTo>
                        <a:pt x="1055" y="850"/>
                      </a:lnTo>
                      <a:lnTo>
                        <a:pt x="1058" y="849"/>
                      </a:lnTo>
                      <a:lnTo>
                        <a:pt x="1060" y="847"/>
                      </a:lnTo>
                      <a:lnTo>
                        <a:pt x="1060" y="846"/>
                      </a:lnTo>
                      <a:lnTo>
                        <a:pt x="1060" y="845"/>
                      </a:lnTo>
                      <a:lnTo>
                        <a:pt x="1060" y="842"/>
                      </a:lnTo>
                      <a:lnTo>
                        <a:pt x="1060" y="841"/>
                      </a:lnTo>
                      <a:lnTo>
                        <a:pt x="1060" y="840"/>
                      </a:lnTo>
                      <a:lnTo>
                        <a:pt x="1060" y="838"/>
                      </a:lnTo>
                      <a:lnTo>
                        <a:pt x="1060" y="837"/>
                      </a:lnTo>
                      <a:lnTo>
                        <a:pt x="1060" y="834"/>
                      </a:lnTo>
                      <a:lnTo>
                        <a:pt x="1058" y="829"/>
                      </a:lnTo>
                      <a:lnTo>
                        <a:pt x="1058" y="828"/>
                      </a:lnTo>
                      <a:lnTo>
                        <a:pt x="1057" y="825"/>
                      </a:lnTo>
                      <a:lnTo>
                        <a:pt x="1058" y="824"/>
                      </a:lnTo>
                      <a:lnTo>
                        <a:pt x="1058" y="823"/>
                      </a:lnTo>
                      <a:lnTo>
                        <a:pt x="1057" y="820"/>
                      </a:lnTo>
                      <a:lnTo>
                        <a:pt x="1055" y="817"/>
                      </a:lnTo>
                      <a:lnTo>
                        <a:pt x="1050" y="813"/>
                      </a:lnTo>
                      <a:lnTo>
                        <a:pt x="1046" y="811"/>
                      </a:lnTo>
                      <a:lnTo>
                        <a:pt x="1040" y="808"/>
                      </a:lnTo>
                      <a:lnTo>
                        <a:pt x="1037" y="808"/>
                      </a:lnTo>
                      <a:lnTo>
                        <a:pt x="1034" y="808"/>
                      </a:lnTo>
                      <a:lnTo>
                        <a:pt x="1029" y="809"/>
                      </a:lnTo>
                      <a:lnTo>
                        <a:pt x="1026" y="807"/>
                      </a:lnTo>
                      <a:lnTo>
                        <a:pt x="1023" y="804"/>
                      </a:lnTo>
                      <a:lnTo>
                        <a:pt x="1016" y="794"/>
                      </a:lnTo>
                      <a:lnTo>
                        <a:pt x="1013" y="790"/>
                      </a:lnTo>
                      <a:lnTo>
                        <a:pt x="1011" y="786"/>
                      </a:lnTo>
                      <a:lnTo>
                        <a:pt x="1009" y="785"/>
                      </a:lnTo>
                      <a:lnTo>
                        <a:pt x="999" y="782"/>
                      </a:lnTo>
                      <a:lnTo>
                        <a:pt x="996" y="782"/>
                      </a:lnTo>
                      <a:lnTo>
                        <a:pt x="994" y="782"/>
                      </a:lnTo>
                      <a:lnTo>
                        <a:pt x="992" y="781"/>
                      </a:lnTo>
                      <a:lnTo>
                        <a:pt x="992" y="781"/>
                      </a:lnTo>
                      <a:lnTo>
                        <a:pt x="992" y="779"/>
                      </a:lnTo>
                      <a:lnTo>
                        <a:pt x="996" y="765"/>
                      </a:lnTo>
                      <a:lnTo>
                        <a:pt x="996" y="761"/>
                      </a:lnTo>
                      <a:lnTo>
                        <a:pt x="998" y="755"/>
                      </a:lnTo>
                      <a:lnTo>
                        <a:pt x="996" y="748"/>
                      </a:lnTo>
                      <a:lnTo>
                        <a:pt x="995" y="744"/>
                      </a:lnTo>
                      <a:lnTo>
                        <a:pt x="994" y="739"/>
                      </a:lnTo>
                      <a:lnTo>
                        <a:pt x="994" y="737"/>
                      </a:lnTo>
                      <a:lnTo>
                        <a:pt x="991" y="731"/>
                      </a:lnTo>
                      <a:lnTo>
                        <a:pt x="990" y="730"/>
                      </a:lnTo>
                      <a:lnTo>
                        <a:pt x="990" y="728"/>
                      </a:lnTo>
                      <a:lnTo>
                        <a:pt x="990" y="727"/>
                      </a:lnTo>
                      <a:lnTo>
                        <a:pt x="990" y="726"/>
                      </a:lnTo>
                      <a:lnTo>
                        <a:pt x="991" y="720"/>
                      </a:lnTo>
                      <a:lnTo>
                        <a:pt x="991" y="719"/>
                      </a:lnTo>
                      <a:lnTo>
                        <a:pt x="994" y="713"/>
                      </a:lnTo>
                      <a:lnTo>
                        <a:pt x="995" y="711"/>
                      </a:lnTo>
                      <a:lnTo>
                        <a:pt x="998" y="710"/>
                      </a:lnTo>
                      <a:lnTo>
                        <a:pt x="1004" y="707"/>
                      </a:lnTo>
                      <a:lnTo>
                        <a:pt x="1011" y="702"/>
                      </a:lnTo>
                      <a:lnTo>
                        <a:pt x="1028" y="686"/>
                      </a:lnTo>
                      <a:lnTo>
                        <a:pt x="1037" y="681"/>
                      </a:lnTo>
                      <a:lnTo>
                        <a:pt x="1038" y="681"/>
                      </a:lnTo>
                      <a:lnTo>
                        <a:pt x="1038" y="681"/>
                      </a:lnTo>
                      <a:lnTo>
                        <a:pt x="1040" y="683"/>
                      </a:lnTo>
                      <a:lnTo>
                        <a:pt x="1043" y="684"/>
                      </a:lnTo>
                      <a:lnTo>
                        <a:pt x="1045" y="684"/>
                      </a:lnTo>
                      <a:lnTo>
                        <a:pt x="1045" y="685"/>
                      </a:lnTo>
                      <a:lnTo>
                        <a:pt x="1043" y="686"/>
                      </a:lnTo>
                      <a:lnTo>
                        <a:pt x="1043" y="688"/>
                      </a:lnTo>
                      <a:lnTo>
                        <a:pt x="1043" y="688"/>
                      </a:lnTo>
                      <a:lnTo>
                        <a:pt x="1043" y="689"/>
                      </a:lnTo>
                      <a:lnTo>
                        <a:pt x="1045" y="690"/>
                      </a:lnTo>
                      <a:lnTo>
                        <a:pt x="1045" y="690"/>
                      </a:lnTo>
                      <a:lnTo>
                        <a:pt x="1046" y="690"/>
                      </a:lnTo>
                      <a:lnTo>
                        <a:pt x="1046" y="692"/>
                      </a:lnTo>
                      <a:lnTo>
                        <a:pt x="1047" y="692"/>
                      </a:lnTo>
                      <a:lnTo>
                        <a:pt x="1057" y="689"/>
                      </a:lnTo>
                      <a:lnTo>
                        <a:pt x="1059" y="688"/>
                      </a:lnTo>
                      <a:lnTo>
                        <a:pt x="1060" y="686"/>
                      </a:lnTo>
                      <a:lnTo>
                        <a:pt x="1062" y="686"/>
                      </a:lnTo>
                      <a:lnTo>
                        <a:pt x="1062" y="686"/>
                      </a:lnTo>
                      <a:lnTo>
                        <a:pt x="1063" y="685"/>
                      </a:lnTo>
                      <a:lnTo>
                        <a:pt x="1063" y="685"/>
                      </a:lnTo>
                      <a:lnTo>
                        <a:pt x="1063" y="685"/>
                      </a:lnTo>
                      <a:lnTo>
                        <a:pt x="1049" y="680"/>
                      </a:lnTo>
                      <a:lnTo>
                        <a:pt x="1047" y="680"/>
                      </a:lnTo>
                      <a:lnTo>
                        <a:pt x="1047" y="679"/>
                      </a:lnTo>
                      <a:lnTo>
                        <a:pt x="1045" y="677"/>
                      </a:lnTo>
                      <a:lnTo>
                        <a:pt x="1045" y="676"/>
                      </a:lnTo>
                      <a:lnTo>
                        <a:pt x="1043" y="675"/>
                      </a:lnTo>
                      <a:lnTo>
                        <a:pt x="1043" y="659"/>
                      </a:lnTo>
                      <a:lnTo>
                        <a:pt x="1043" y="656"/>
                      </a:lnTo>
                      <a:lnTo>
                        <a:pt x="1042" y="656"/>
                      </a:lnTo>
                      <a:lnTo>
                        <a:pt x="1037" y="655"/>
                      </a:lnTo>
                      <a:lnTo>
                        <a:pt x="1036" y="650"/>
                      </a:lnTo>
                      <a:lnTo>
                        <a:pt x="1036" y="642"/>
                      </a:lnTo>
                      <a:lnTo>
                        <a:pt x="1033" y="637"/>
                      </a:lnTo>
                      <a:lnTo>
                        <a:pt x="1030" y="635"/>
                      </a:lnTo>
                      <a:lnTo>
                        <a:pt x="1016" y="637"/>
                      </a:lnTo>
                      <a:lnTo>
                        <a:pt x="1007" y="633"/>
                      </a:lnTo>
                      <a:lnTo>
                        <a:pt x="1000" y="628"/>
                      </a:lnTo>
                      <a:lnTo>
                        <a:pt x="995" y="620"/>
                      </a:lnTo>
                      <a:lnTo>
                        <a:pt x="991" y="608"/>
                      </a:lnTo>
                      <a:lnTo>
                        <a:pt x="991" y="604"/>
                      </a:lnTo>
                      <a:lnTo>
                        <a:pt x="994" y="600"/>
                      </a:lnTo>
                      <a:lnTo>
                        <a:pt x="1008" y="579"/>
                      </a:lnTo>
                      <a:lnTo>
                        <a:pt x="1009" y="578"/>
                      </a:lnTo>
                      <a:lnTo>
                        <a:pt x="1012" y="576"/>
                      </a:lnTo>
                      <a:lnTo>
                        <a:pt x="1015" y="576"/>
                      </a:lnTo>
                      <a:lnTo>
                        <a:pt x="1017" y="579"/>
                      </a:lnTo>
                      <a:lnTo>
                        <a:pt x="1020" y="580"/>
                      </a:lnTo>
                      <a:lnTo>
                        <a:pt x="1023" y="578"/>
                      </a:lnTo>
                      <a:lnTo>
                        <a:pt x="1025" y="578"/>
                      </a:lnTo>
                      <a:lnTo>
                        <a:pt x="1040" y="574"/>
                      </a:lnTo>
                      <a:lnTo>
                        <a:pt x="1045" y="570"/>
                      </a:lnTo>
                      <a:lnTo>
                        <a:pt x="1059" y="552"/>
                      </a:lnTo>
                      <a:lnTo>
                        <a:pt x="1100" y="525"/>
                      </a:lnTo>
                      <a:lnTo>
                        <a:pt x="1101" y="520"/>
                      </a:lnTo>
                      <a:lnTo>
                        <a:pt x="1104" y="516"/>
                      </a:lnTo>
                      <a:lnTo>
                        <a:pt x="1108" y="511"/>
                      </a:lnTo>
                      <a:lnTo>
                        <a:pt x="1109" y="502"/>
                      </a:lnTo>
                      <a:lnTo>
                        <a:pt x="1106" y="485"/>
                      </a:lnTo>
                      <a:lnTo>
                        <a:pt x="1106" y="474"/>
                      </a:lnTo>
                      <a:lnTo>
                        <a:pt x="1109" y="467"/>
                      </a:lnTo>
                      <a:lnTo>
                        <a:pt x="1106" y="456"/>
                      </a:lnTo>
                      <a:lnTo>
                        <a:pt x="1102" y="432"/>
                      </a:lnTo>
                      <a:lnTo>
                        <a:pt x="1100" y="422"/>
                      </a:lnTo>
                      <a:lnTo>
                        <a:pt x="1105" y="425"/>
                      </a:lnTo>
                      <a:lnTo>
                        <a:pt x="1106" y="427"/>
                      </a:lnTo>
                      <a:lnTo>
                        <a:pt x="1110" y="421"/>
                      </a:lnTo>
                      <a:lnTo>
                        <a:pt x="1123" y="406"/>
                      </a:lnTo>
                      <a:lnTo>
                        <a:pt x="1111" y="402"/>
                      </a:lnTo>
                      <a:lnTo>
                        <a:pt x="1088" y="417"/>
                      </a:lnTo>
                      <a:close/>
                      <a:moveTo>
                        <a:pt x="144" y="173"/>
                      </a:moveTo>
                      <a:lnTo>
                        <a:pt x="143" y="142"/>
                      </a:lnTo>
                      <a:lnTo>
                        <a:pt x="144" y="139"/>
                      </a:lnTo>
                      <a:lnTo>
                        <a:pt x="144" y="127"/>
                      </a:lnTo>
                      <a:lnTo>
                        <a:pt x="145" y="122"/>
                      </a:lnTo>
                      <a:lnTo>
                        <a:pt x="146" y="121"/>
                      </a:lnTo>
                      <a:lnTo>
                        <a:pt x="157" y="113"/>
                      </a:lnTo>
                      <a:lnTo>
                        <a:pt x="160" y="113"/>
                      </a:lnTo>
                      <a:lnTo>
                        <a:pt x="163" y="113"/>
                      </a:lnTo>
                      <a:lnTo>
                        <a:pt x="166" y="114"/>
                      </a:lnTo>
                      <a:lnTo>
                        <a:pt x="169" y="120"/>
                      </a:lnTo>
                      <a:lnTo>
                        <a:pt x="171" y="121"/>
                      </a:lnTo>
                      <a:lnTo>
                        <a:pt x="195" y="121"/>
                      </a:lnTo>
                      <a:lnTo>
                        <a:pt x="200" y="118"/>
                      </a:lnTo>
                      <a:lnTo>
                        <a:pt x="209" y="112"/>
                      </a:lnTo>
                      <a:lnTo>
                        <a:pt x="216" y="109"/>
                      </a:lnTo>
                      <a:lnTo>
                        <a:pt x="259" y="110"/>
                      </a:lnTo>
                      <a:lnTo>
                        <a:pt x="267" y="104"/>
                      </a:lnTo>
                      <a:lnTo>
                        <a:pt x="192" y="108"/>
                      </a:lnTo>
                      <a:lnTo>
                        <a:pt x="175" y="104"/>
                      </a:lnTo>
                      <a:lnTo>
                        <a:pt x="163" y="92"/>
                      </a:lnTo>
                      <a:lnTo>
                        <a:pt x="166" y="71"/>
                      </a:lnTo>
                      <a:lnTo>
                        <a:pt x="162" y="61"/>
                      </a:lnTo>
                      <a:lnTo>
                        <a:pt x="166" y="48"/>
                      </a:lnTo>
                      <a:lnTo>
                        <a:pt x="173" y="38"/>
                      </a:lnTo>
                      <a:lnTo>
                        <a:pt x="187" y="31"/>
                      </a:lnTo>
                      <a:lnTo>
                        <a:pt x="190" y="23"/>
                      </a:lnTo>
                      <a:lnTo>
                        <a:pt x="187" y="15"/>
                      </a:lnTo>
                      <a:lnTo>
                        <a:pt x="178" y="14"/>
                      </a:lnTo>
                      <a:lnTo>
                        <a:pt x="180" y="11"/>
                      </a:lnTo>
                      <a:lnTo>
                        <a:pt x="201" y="10"/>
                      </a:lnTo>
                      <a:lnTo>
                        <a:pt x="184" y="0"/>
                      </a:lnTo>
                      <a:lnTo>
                        <a:pt x="170" y="19"/>
                      </a:lnTo>
                      <a:lnTo>
                        <a:pt x="144" y="92"/>
                      </a:lnTo>
                      <a:lnTo>
                        <a:pt x="141" y="105"/>
                      </a:lnTo>
                      <a:lnTo>
                        <a:pt x="137" y="171"/>
                      </a:lnTo>
                      <a:lnTo>
                        <a:pt x="137" y="186"/>
                      </a:lnTo>
                      <a:lnTo>
                        <a:pt x="139" y="194"/>
                      </a:lnTo>
                      <a:lnTo>
                        <a:pt x="141" y="193"/>
                      </a:lnTo>
                      <a:lnTo>
                        <a:pt x="143" y="185"/>
                      </a:lnTo>
                      <a:lnTo>
                        <a:pt x="144" y="173"/>
                      </a:lnTo>
                      <a:close/>
                      <a:moveTo>
                        <a:pt x="279" y="597"/>
                      </a:moveTo>
                      <a:lnTo>
                        <a:pt x="277" y="595"/>
                      </a:lnTo>
                      <a:lnTo>
                        <a:pt x="276" y="592"/>
                      </a:lnTo>
                      <a:lnTo>
                        <a:pt x="277" y="590"/>
                      </a:lnTo>
                      <a:lnTo>
                        <a:pt x="276" y="587"/>
                      </a:lnTo>
                      <a:lnTo>
                        <a:pt x="273" y="587"/>
                      </a:lnTo>
                      <a:lnTo>
                        <a:pt x="271" y="590"/>
                      </a:lnTo>
                      <a:lnTo>
                        <a:pt x="269" y="591"/>
                      </a:lnTo>
                      <a:lnTo>
                        <a:pt x="268" y="596"/>
                      </a:lnTo>
                      <a:lnTo>
                        <a:pt x="268" y="599"/>
                      </a:lnTo>
                      <a:lnTo>
                        <a:pt x="269" y="603"/>
                      </a:lnTo>
                      <a:lnTo>
                        <a:pt x="273" y="608"/>
                      </a:lnTo>
                      <a:lnTo>
                        <a:pt x="277" y="609"/>
                      </a:lnTo>
                      <a:lnTo>
                        <a:pt x="279" y="605"/>
                      </a:lnTo>
                      <a:lnTo>
                        <a:pt x="279" y="604"/>
                      </a:lnTo>
                      <a:lnTo>
                        <a:pt x="280" y="600"/>
                      </a:lnTo>
                      <a:lnTo>
                        <a:pt x="280" y="599"/>
                      </a:lnTo>
                      <a:lnTo>
                        <a:pt x="279" y="597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0" name="Freeform 9"/>
                <p:cNvSpPr>
                  <a:spLocks/>
                </p:cNvSpPr>
                <p:nvPr/>
              </p:nvSpPr>
              <p:spPr bwMode="auto">
                <a:xfrm>
                  <a:off x="2440" y="1344"/>
                  <a:ext cx="4" cy="6"/>
                </a:xfrm>
                <a:custGeom>
                  <a:avLst/>
                  <a:gdLst>
                    <a:gd name="T0" fmla="*/ 5 w 8"/>
                    <a:gd name="T1" fmla="*/ 0 h 10"/>
                    <a:gd name="T2" fmla="*/ 5 w 8"/>
                    <a:gd name="T3" fmla="*/ 0 h 10"/>
                    <a:gd name="T4" fmla="*/ 5 w 8"/>
                    <a:gd name="T5" fmla="*/ 0 h 10"/>
                    <a:gd name="T6" fmla="*/ 0 w 8"/>
                    <a:gd name="T7" fmla="*/ 1 h 10"/>
                    <a:gd name="T8" fmla="*/ 1 w 8"/>
                    <a:gd name="T9" fmla="*/ 2 h 10"/>
                    <a:gd name="T10" fmla="*/ 3 w 8"/>
                    <a:gd name="T11" fmla="*/ 5 h 10"/>
                    <a:gd name="T12" fmla="*/ 4 w 8"/>
                    <a:gd name="T13" fmla="*/ 8 h 10"/>
                    <a:gd name="T14" fmla="*/ 5 w 8"/>
                    <a:gd name="T15" fmla="*/ 8 h 10"/>
                    <a:gd name="T16" fmla="*/ 7 w 8"/>
                    <a:gd name="T17" fmla="*/ 10 h 10"/>
                    <a:gd name="T18" fmla="*/ 7 w 8"/>
                    <a:gd name="T19" fmla="*/ 10 h 10"/>
                    <a:gd name="T20" fmla="*/ 7 w 8"/>
                    <a:gd name="T21" fmla="*/ 10 h 10"/>
                    <a:gd name="T22" fmla="*/ 8 w 8"/>
                    <a:gd name="T23" fmla="*/ 9 h 10"/>
                    <a:gd name="T24" fmla="*/ 7 w 8"/>
                    <a:gd name="T25" fmla="*/ 2 h 10"/>
                    <a:gd name="T26" fmla="*/ 5 w 8"/>
                    <a:gd name="T27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8" h="10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0" y="1"/>
                      </a:lnTo>
                      <a:lnTo>
                        <a:pt x="1" y="2"/>
                      </a:lnTo>
                      <a:lnTo>
                        <a:pt x="3" y="5"/>
                      </a:lnTo>
                      <a:lnTo>
                        <a:pt x="4" y="8"/>
                      </a:lnTo>
                      <a:lnTo>
                        <a:pt x="5" y="8"/>
                      </a:lnTo>
                      <a:lnTo>
                        <a:pt x="7" y="10"/>
                      </a:lnTo>
                      <a:lnTo>
                        <a:pt x="7" y="10"/>
                      </a:lnTo>
                      <a:lnTo>
                        <a:pt x="7" y="10"/>
                      </a:lnTo>
                      <a:lnTo>
                        <a:pt x="8" y="9"/>
                      </a:lnTo>
                      <a:lnTo>
                        <a:pt x="7" y="2"/>
                      </a:lnTo>
                      <a:lnTo>
                        <a:pt x="5" y="0"/>
                      </a:lnTo>
                    </a:path>
                  </a:pathLst>
                </a:custGeom>
                <a:grpFill/>
                <a:ln w="3175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1" name="Freeform 10"/>
                <p:cNvSpPr>
                  <a:spLocks/>
                </p:cNvSpPr>
                <p:nvPr/>
              </p:nvSpPr>
              <p:spPr bwMode="auto">
                <a:xfrm>
                  <a:off x="2445" y="1344"/>
                  <a:ext cx="4" cy="3"/>
                </a:xfrm>
                <a:custGeom>
                  <a:avLst/>
                  <a:gdLst>
                    <a:gd name="T0" fmla="*/ 7 w 8"/>
                    <a:gd name="T1" fmla="*/ 0 h 5"/>
                    <a:gd name="T2" fmla="*/ 0 w 8"/>
                    <a:gd name="T3" fmla="*/ 1 h 5"/>
                    <a:gd name="T4" fmla="*/ 3 w 8"/>
                    <a:gd name="T5" fmla="*/ 5 h 5"/>
                    <a:gd name="T6" fmla="*/ 0 w 8"/>
                    <a:gd name="T7" fmla="*/ 1 h 5"/>
                    <a:gd name="T8" fmla="*/ 8 w 8"/>
                    <a:gd name="T9" fmla="*/ 4 h 5"/>
                    <a:gd name="T10" fmla="*/ 3 w 8"/>
                    <a:gd name="T11" fmla="*/ 5 h 5"/>
                    <a:gd name="T12" fmla="*/ 8 w 8"/>
                    <a:gd name="T13" fmla="*/ 4 h 5"/>
                    <a:gd name="T14" fmla="*/ 7 w 8"/>
                    <a:gd name="T15" fmla="*/ 0 h 5"/>
                    <a:gd name="T16" fmla="*/ 7 w 8"/>
                    <a:gd name="T1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" h="5">
                      <a:moveTo>
                        <a:pt x="7" y="0"/>
                      </a:moveTo>
                      <a:lnTo>
                        <a:pt x="0" y="1"/>
                      </a:lnTo>
                      <a:lnTo>
                        <a:pt x="3" y="5"/>
                      </a:lnTo>
                      <a:lnTo>
                        <a:pt x="0" y="1"/>
                      </a:lnTo>
                      <a:lnTo>
                        <a:pt x="8" y="4"/>
                      </a:lnTo>
                      <a:lnTo>
                        <a:pt x="3" y="5"/>
                      </a:lnTo>
                      <a:lnTo>
                        <a:pt x="8" y="4"/>
                      </a:lnTo>
                      <a:lnTo>
                        <a:pt x="7" y="0"/>
                      </a:lnTo>
                      <a:lnTo>
                        <a:pt x="7" y="0"/>
                      </a:lnTo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2" name="Freeform 18"/>
                <p:cNvSpPr>
                  <a:spLocks/>
                </p:cNvSpPr>
                <p:nvPr/>
              </p:nvSpPr>
              <p:spPr bwMode="auto">
                <a:xfrm>
                  <a:off x="2574" y="1378"/>
                  <a:ext cx="6" cy="12"/>
                </a:xfrm>
                <a:custGeom>
                  <a:avLst/>
                  <a:gdLst>
                    <a:gd name="T0" fmla="*/ 11 w 12"/>
                    <a:gd name="T1" fmla="*/ 10 h 22"/>
                    <a:gd name="T2" fmla="*/ 9 w 12"/>
                    <a:gd name="T3" fmla="*/ 8 h 22"/>
                    <a:gd name="T4" fmla="*/ 8 w 12"/>
                    <a:gd name="T5" fmla="*/ 5 h 22"/>
                    <a:gd name="T6" fmla="*/ 9 w 12"/>
                    <a:gd name="T7" fmla="*/ 3 h 22"/>
                    <a:gd name="T8" fmla="*/ 8 w 12"/>
                    <a:gd name="T9" fmla="*/ 0 h 22"/>
                    <a:gd name="T10" fmla="*/ 5 w 12"/>
                    <a:gd name="T11" fmla="*/ 0 h 22"/>
                    <a:gd name="T12" fmla="*/ 3 w 12"/>
                    <a:gd name="T13" fmla="*/ 3 h 22"/>
                    <a:gd name="T14" fmla="*/ 1 w 12"/>
                    <a:gd name="T15" fmla="*/ 4 h 22"/>
                    <a:gd name="T16" fmla="*/ 0 w 12"/>
                    <a:gd name="T17" fmla="*/ 9 h 22"/>
                    <a:gd name="T18" fmla="*/ 0 w 12"/>
                    <a:gd name="T19" fmla="*/ 12 h 22"/>
                    <a:gd name="T20" fmla="*/ 1 w 12"/>
                    <a:gd name="T21" fmla="*/ 16 h 22"/>
                    <a:gd name="T22" fmla="*/ 5 w 12"/>
                    <a:gd name="T23" fmla="*/ 21 h 22"/>
                    <a:gd name="T24" fmla="*/ 9 w 12"/>
                    <a:gd name="T25" fmla="*/ 22 h 22"/>
                    <a:gd name="T26" fmla="*/ 11 w 12"/>
                    <a:gd name="T27" fmla="*/ 18 h 22"/>
                    <a:gd name="T28" fmla="*/ 11 w 12"/>
                    <a:gd name="T29" fmla="*/ 17 h 22"/>
                    <a:gd name="T30" fmla="*/ 12 w 12"/>
                    <a:gd name="T31" fmla="*/ 13 h 22"/>
                    <a:gd name="T32" fmla="*/ 12 w 12"/>
                    <a:gd name="T33" fmla="*/ 12 h 22"/>
                    <a:gd name="T34" fmla="*/ 11 w 12"/>
                    <a:gd name="T35" fmla="*/ 1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2" h="22">
                      <a:moveTo>
                        <a:pt x="11" y="10"/>
                      </a:moveTo>
                      <a:lnTo>
                        <a:pt x="9" y="8"/>
                      </a:lnTo>
                      <a:lnTo>
                        <a:pt x="8" y="5"/>
                      </a:lnTo>
                      <a:lnTo>
                        <a:pt x="9" y="3"/>
                      </a:ln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3" y="3"/>
                      </a:lnTo>
                      <a:lnTo>
                        <a:pt x="1" y="4"/>
                      </a:lnTo>
                      <a:lnTo>
                        <a:pt x="0" y="9"/>
                      </a:lnTo>
                      <a:lnTo>
                        <a:pt x="0" y="12"/>
                      </a:lnTo>
                      <a:lnTo>
                        <a:pt x="1" y="16"/>
                      </a:lnTo>
                      <a:lnTo>
                        <a:pt x="5" y="21"/>
                      </a:lnTo>
                      <a:lnTo>
                        <a:pt x="9" y="22"/>
                      </a:lnTo>
                      <a:lnTo>
                        <a:pt x="11" y="18"/>
                      </a:lnTo>
                      <a:lnTo>
                        <a:pt x="11" y="17"/>
                      </a:lnTo>
                      <a:lnTo>
                        <a:pt x="12" y="13"/>
                      </a:lnTo>
                      <a:lnTo>
                        <a:pt x="12" y="12"/>
                      </a:lnTo>
                      <a:lnTo>
                        <a:pt x="11" y="10"/>
                      </a:lnTo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3" name="Freeform 19"/>
                <p:cNvSpPr>
                  <a:spLocks/>
                </p:cNvSpPr>
                <p:nvPr/>
              </p:nvSpPr>
              <p:spPr bwMode="auto">
                <a:xfrm>
                  <a:off x="2904" y="1677"/>
                  <a:ext cx="460" cy="594"/>
                </a:xfrm>
                <a:custGeom>
                  <a:avLst/>
                  <a:gdLst>
                    <a:gd name="T0" fmla="*/ 802 w 921"/>
                    <a:gd name="T1" fmla="*/ 779 h 1189"/>
                    <a:gd name="T2" fmla="*/ 717 w 921"/>
                    <a:gd name="T3" fmla="*/ 815 h 1189"/>
                    <a:gd name="T4" fmla="*/ 581 w 921"/>
                    <a:gd name="T5" fmla="*/ 842 h 1189"/>
                    <a:gd name="T6" fmla="*/ 557 w 921"/>
                    <a:gd name="T7" fmla="*/ 893 h 1189"/>
                    <a:gd name="T8" fmla="*/ 553 w 921"/>
                    <a:gd name="T9" fmla="*/ 944 h 1189"/>
                    <a:gd name="T10" fmla="*/ 541 w 921"/>
                    <a:gd name="T11" fmla="*/ 982 h 1189"/>
                    <a:gd name="T12" fmla="*/ 551 w 921"/>
                    <a:gd name="T13" fmla="*/ 1045 h 1189"/>
                    <a:gd name="T14" fmla="*/ 571 w 921"/>
                    <a:gd name="T15" fmla="*/ 1100 h 1189"/>
                    <a:gd name="T16" fmla="*/ 579 w 921"/>
                    <a:gd name="T17" fmla="*/ 1161 h 1189"/>
                    <a:gd name="T18" fmla="*/ 518 w 921"/>
                    <a:gd name="T19" fmla="*/ 1173 h 1189"/>
                    <a:gd name="T20" fmla="*/ 471 w 921"/>
                    <a:gd name="T21" fmla="*/ 1149 h 1189"/>
                    <a:gd name="T22" fmla="*/ 394 w 921"/>
                    <a:gd name="T23" fmla="*/ 1123 h 1189"/>
                    <a:gd name="T24" fmla="*/ 334 w 921"/>
                    <a:gd name="T25" fmla="*/ 1093 h 1189"/>
                    <a:gd name="T26" fmla="*/ 293 w 921"/>
                    <a:gd name="T27" fmla="*/ 1081 h 1189"/>
                    <a:gd name="T28" fmla="*/ 266 w 921"/>
                    <a:gd name="T29" fmla="*/ 1033 h 1189"/>
                    <a:gd name="T30" fmla="*/ 217 w 921"/>
                    <a:gd name="T31" fmla="*/ 931 h 1189"/>
                    <a:gd name="T32" fmla="*/ 131 w 921"/>
                    <a:gd name="T33" fmla="*/ 863 h 1189"/>
                    <a:gd name="T34" fmla="*/ 127 w 921"/>
                    <a:gd name="T35" fmla="*/ 832 h 1189"/>
                    <a:gd name="T36" fmla="*/ 94 w 921"/>
                    <a:gd name="T37" fmla="*/ 806 h 1189"/>
                    <a:gd name="T38" fmla="*/ 21 w 921"/>
                    <a:gd name="T39" fmla="*/ 741 h 1189"/>
                    <a:gd name="T40" fmla="*/ 4 w 921"/>
                    <a:gd name="T41" fmla="*/ 707 h 1189"/>
                    <a:gd name="T42" fmla="*/ 22 w 921"/>
                    <a:gd name="T43" fmla="*/ 666 h 1189"/>
                    <a:gd name="T44" fmla="*/ 20 w 921"/>
                    <a:gd name="T45" fmla="*/ 624 h 1189"/>
                    <a:gd name="T46" fmla="*/ 7 w 921"/>
                    <a:gd name="T47" fmla="*/ 602 h 1189"/>
                    <a:gd name="T48" fmla="*/ 29 w 921"/>
                    <a:gd name="T49" fmla="*/ 577 h 1189"/>
                    <a:gd name="T50" fmla="*/ 139 w 921"/>
                    <a:gd name="T51" fmla="*/ 559 h 1189"/>
                    <a:gd name="T52" fmla="*/ 162 w 921"/>
                    <a:gd name="T53" fmla="*/ 521 h 1189"/>
                    <a:gd name="T54" fmla="*/ 157 w 921"/>
                    <a:gd name="T55" fmla="*/ 493 h 1189"/>
                    <a:gd name="T56" fmla="*/ 178 w 921"/>
                    <a:gd name="T57" fmla="*/ 458 h 1189"/>
                    <a:gd name="T58" fmla="*/ 166 w 921"/>
                    <a:gd name="T59" fmla="*/ 449 h 1189"/>
                    <a:gd name="T60" fmla="*/ 158 w 921"/>
                    <a:gd name="T61" fmla="*/ 419 h 1189"/>
                    <a:gd name="T62" fmla="*/ 152 w 921"/>
                    <a:gd name="T63" fmla="*/ 400 h 1189"/>
                    <a:gd name="T64" fmla="*/ 153 w 921"/>
                    <a:gd name="T65" fmla="*/ 368 h 1189"/>
                    <a:gd name="T66" fmla="*/ 139 w 921"/>
                    <a:gd name="T67" fmla="*/ 314 h 1189"/>
                    <a:gd name="T68" fmla="*/ 131 w 921"/>
                    <a:gd name="T69" fmla="*/ 275 h 1189"/>
                    <a:gd name="T70" fmla="*/ 131 w 921"/>
                    <a:gd name="T71" fmla="*/ 246 h 1189"/>
                    <a:gd name="T72" fmla="*/ 79 w 921"/>
                    <a:gd name="T73" fmla="*/ 173 h 1189"/>
                    <a:gd name="T74" fmla="*/ 65 w 921"/>
                    <a:gd name="T75" fmla="*/ 133 h 1189"/>
                    <a:gd name="T76" fmla="*/ 147 w 921"/>
                    <a:gd name="T77" fmla="*/ 95 h 1189"/>
                    <a:gd name="T78" fmla="*/ 177 w 921"/>
                    <a:gd name="T79" fmla="*/ 82 h 1189"/>
                    <a:gd name="T80" fmla="*/ 235 w 921"/>
                    <a:gd name="T81" fmla="*/ 99 h 1189"/>
                    <a:gd name="T82" fmla="*/ 322 w 921"/>
                    <a:gd name="T83" fmla="*/ 61 h 1189"/>
                    <a:gd name="T84" fmla="*/ 340 w 921"/>
                    <a:gd name="T85" fmla="*/ 26 h 1189"/>
                    <a:gd name="T86" fmla="*/ 395 w 921"/>
                    <a:gd name="T87" fmla="*/ 39 h 1189"/>
                    <a:gd name="T88" fmla="*/ 483 w 921"/>
                    <a:gd name="T89" fmla="*/ 94 h 1189"/>
                    <a:gd name="T90" fmla="*/ 556 w 921"/>
                    <a:gd name="T91" fmla="*/ 102 h 1189"/>
                    <a:gd name="T92" fmla="*/ 566 w 921"/>
                    <a:gd name="T93" fmla="*/ 169 h 1189"/>
                    <a:gd name="T94" fmla="*/ 571 w 921"/>
                    <a:gd name="T95" fmla="*/ 203 h 1189"/>
                    <a:gd name="T96" fmla="*/ 547 w 921"/>
                    <a:gd name="T97" fmla="*/ 264 h 1189"/>
                    <a:gd name="T98" fmla="*/ 545 w 921"/>
                    <a:gd name="T99" fmla="*/ 294 h 1189"/>
                    <a:gd name="T100" fmla="*/ 565 w 921"/>
                    <a:gd name="T101" fmla="*/ 293 h 1189"/>
                    <a:gd name="T102" fmla="*/ 591 w 921"/>
                    <a:gd name="T103" fmla="*/ 305 h 1189"/>
                    <a:gd name="T104" fmla="*/ 579 w 921"/>
                    <a:gd name="T105" fmla="*/ 345 h 1189"/>
                    <a:gd name="T106" fmla="*/ 574 w 921"/>
                    <a:gd name="T107" fmla="*/ 386 h 1189"/>
                    <a:gd name="T108" fmla="*/ 566 w 921"/>
                    <a:gd name="T109" fmla="*/ 438 h 1189"/>
                    <a:gd name="T110" fmla="*/ 562 w 921"/>
                    <a:gd name="T111" fmla="*/ 487 h 1189"/>
                    <a:gd name="T112" fmla="*/ 622 w 921"/>
                    <a:gd name="T113" fmla="*/ 575 h 1189"/>
                    <a:gd name="T114" fmla="*/ 666 w 921"/>
                    <a:gd name="T115" fmla="*/ 594 h 1189"/>
                    <a:gd name="T116" fmla="*/ 772 w 921"/>
                    <a:gd name="T117" fmla="*/ 626 h 1189"/>
                    <a:gd name="T118" fmla="*/ 862 w 921"/>
                    <a:gd name="T119" fmla="*/ 678 h 1189"/>
                    <a:gd name="T120" fmla="*/ 893 w 921"/>
                    <a:gd name="T121" fmla="*/ 717 h 11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921" h="1189">
                      <a:moveTo>
                        <a:pt x="860" y="809"/>
                      </a:moveTo>
                      <a:lnTo>
                        <a:pt x="854" y="808"/>
                      </a:lnTo>
                      <a:lnTo>
                        <a:pt x="847" y="800"/>
                      </a:lnTo>
                      <a:lnTo>
                        <a:pt x="845" y="798"/>
                      </a:lnTo>
                      <a:lnTo>
                        <a:pt x="842" y="797"/>
                      </a:lnTo>
                      <a:lnTo>
                        <a:pt x="840" y="798"/>
                      </a:lnTo>
                      <a:lnTo>
                        <a:pt x="838" y="800"/>
                      </a:lnTo>
                      <a:lnTo>
                        <a:pt x="836" y="802"/>
                      </a:lnTo>
                      <a:lnTo>
                        <a:pt x="832" y="802"/>
                      </a:lnTo>
                      <a:lnTo>
                        <a:pt x="826" y="797"/>
                      </a:lnTo>
                      <a:lnTo>
                        <a:pt x="819" y="793"/>
                      </a:lnTo>
                      <a:lnTo>
                        <a:pt x="815" y="792"/>
                      </a:lnTo>
                      <a:lnTo>
                        <a:pt x="809" y="791"/>
                      </a:lnTo>
                      <a:lnTo>
                        <a:pt x="806" y="787"/>
                      </a:lnTo>
                      <a:lnTo>
                        <a:pt x="802" y="779"/>
                      </a:lnTo>
                      <a:lnTo>
                        <a:pt x="791" y="780"/>
                      </a:lnTo>
                      <a:lnTo>
                        <a:pt x="789" y="785"/>
                      </a:lnTo>
                      <a:lnTo>
                        <a:pt x="770" y="800"/>
                      </a:lnTo>
                      <a:lnTo>
                        <a:pt x="764" y="802"/>
                      </a:lnTo>
                      <a:lnTo>
                        <a:pt x="753" y="798"/>
                      </a:lnTo>
                      <a:lnTo>
                        <a:pt x="741" y="797"/>
                      </a:lnTo>
                      <a:lnTo>
                        <a:pt x="736" y="800"/>
                      </a:lnTo>
                      <a:lnTo>
                        <a:pt x="732" y="805"/>
                      </a:lnTo>
                      <a:lnTo>
                        <a:pt x="730" y="812"/>
                      </a:lnTo>
                      <a:lnTo>
                        <a:pt x="727" y="814"/>
                      </a:lnTo>
                      <a:lnTo>
                        <a:pt x="722" y="817"/>
                      </a:lnTo>
                      <a:lnTo>
                        <a:pt x="721" y="818"/>
                      </a:lnTo>
                      <a:lnTo>
                        <a:pt x="718" y="817"/>
                      </a:lnTo>
                      <a:lnTo>
                        <a:pt x="718" y="815"/>
                      </a:lnTo>
                      <a:lnTo>
                        <a:pt x="717" y="815"/>
                      </a:lnTo>
                      <a:lnTo>
                        <a:pt x="715" y="814"/>
                      </a:lnTo>
                      <a:lnTo>
                        <a:pt x="683" y="821"/>
                      </a:lnTo>
                      <a:lnTo>
                        <a:pt x="677" y="817"/>
                      </a:lnTo>
                      <a:lnTo>
                        <a:pt x="653" y="815"/>
                      </a:lnTo>
                      <a:lnTo>
                        <a:pt x="650" y="815"/>
                      </a:lnTo>
                      <a:lnTo>
                        <a:pt x="647" y="817"/>
                      </a:lnTo>
                      <a:lnTo>
                        <a:pt x="646" y="827"/>
                      </a:lnTo>
                      <a:lnTo>
                        <a:pt x="645" y="830"/>
                      </a:lnTo>
                      <a:lnTo>
                        <a:pt x="643" y="832"/>
                      </a:lnTo>
                      <a:lnTo>
                        <a:pt x="642" y="834"/>
                      </a:lnTo>
                      <a:lnTo>
                        <a:pt x="617" y="836"/>
                      </a:lnTo>
                      <a:lnTo>
                        <a:pt x="599" y="844"/>
                      </a:lnTo>
                      <a:lnTo>
                        <a:pt x="596" y="846"/>
                      </a:lnTo>
                      <a:lnTo>
                        <a:pt x="586" y="844"/>
                      </a:lnTo>
                      <a:lnTo>
                        <a:pt x="581" y="842"/>
                      </a:lnTo>
                      <a:lnTo>
                        <a:pt x="578" y="840"/>
                      </a:lnTo>
                      <a:lnTo>
                        <a:pt x="575" y="839"/>
                      </a:lnTo>
                      <a:lnTo>
                        <a:pt x="574" y="840"/>
                      </a:lnTo>
                      <a:lnTo>
                        <a:pt x="574" y="840"/>
                      </a:lnTo>
                      <a:lnTo>
                        <a:pt x="573" y="843"/>
                      </a:lnTo>
                      <a:lnTo>
                        <a:pt x="573" y="846"/>
                      </a:lnTo>
                      <a:lnTo>
                        <a:pt x="573" y="848"/>
                      </a:lnTo>
                      <a:lnTo>
                        <a:pt x="571" y="848"/>
                      </a:lnTo>
                      <a:lnTo>
                        <a:pt x="570" y="849"/>
                      </a:lnTo>
                      <a:lnTo>
                        <a:pt x="561" y="857"/>
                      </a:lnTo>
                      <a:lnTo>
                        <a:pt x="561" y="884"/>
                      </a:lnTo>
                      <a:lnTo>
                        <a:pt x="560" y="890"/>
                      </a:lnTo>
                      <a:lnTo>
                        <a:pt x="558" y="890"/>
                      </a:lnTo>
                      <a:lnTo>
                        <a:pt x="557" y="891"/>
                      </a:lnTo>
                      <a:lnTo>
                        <a:pt x="557" y="893"/>
                      </a:lnTo>
                      <a:lnTo>
                        <a:pt x="554" y="897"/>
                      </a:lnTo>
                      <a:lnTo>
                        <a:pt x="553" y="897"/>
                      </a:lnTo>
                      <a:lnTo>
                        <a:pt x="549" y="899"/>
                      </a:lnTo>
                      <a:lnTo>
                        <a:pt x="548" y="902"/>
                      </a:lnTo>
                      <a:lnTo>
                        <a:pt x="548" y="903"/>
                      </a:lnTo>
                      <a:lnTo>
                        <a:pt x="548" y="904"/>
                      </a:lnTo>
                      <a:lnTo>
                        <a:pt x="548" y="906"/>
                      </a:lnTo>
                      <a:lnTo>
                        <a:pt x="548" y="912"/>
                      </a:lnTo>
                      <a:lnTo>
                        <a:pt x="549" y="915"/>
                      </a:lnTo>
                      <a:lnTo>
                        <a:pt x="549" y="916"/>
                      </a:lnTo>
                      <a:lnTo>
                        <a:pt x="551" y="916"/>
                      </a:lnTo>
                      <a:lnTo>
                        <a:pt x="552" y="920"/>
                      </a:lnTo>
                      <a:lnTo>
                        <a:pt x="553" y="933"/>
                      </a:lnTo>
                      <a:lnTo>
                        <a:pt x="553" y="942"/>
                      </a:lnTo>
                      <a:lnTo>
                        <a:pt x="553" y="944"/>
                      </a:lnTo>
                      <a:lnTo>
                        <a:pt x="554" y="946"/>
                      </a:lnTo>
                      <a:lnTo>
                        <a:pt x="556" y="949"/>
                      </a:lnTo>
                      <a:lnTo>
                        <a:pt x="558" y="956"/>
                      </a:lnTo>
                      <a:lnTo>
                        <a:pt x="558" y="959"/>
                      </a:lnTo>
                      <a:lnTo>
                        <a:pt x="558" y="963"/>
                      </a:lnTo>
                      <a:lnTo>
                        <a:pt x="557" y="966"/>
                      </a:lnTo>
                      <a:lnTo>
                        <a:pt x="557" y="969"/>
                      </a:lnTo>
                      <a:lnTo>
                        <a:pt x="557" y="970"/>
                      </a:lnTo>
                      <a:lnTo>
                        <a:pt x="556" y="971"/>
                      </a:lnTo>
                      <a:lnTo>
                        <a:pt x="554" y="973"/>
                      </a:lnTo>
                      <a:lnTo>
                        <a:pt x="553" y="973"/>
                      </a:lnTo>
                      <a:lnTo>
                        <a:pt x="548" y="973"/>
                      </a:lnTo>
                      <a:lnTo>
                        <a:pt x="547" y="974"/>
                      </a:lnTo>
                      <a:lnTo>
                        <a:pt x="544" y="976"/>
                      </a:lnTo>
                      <a:lnTo>
                        <a:pt x="541" y="982"/>
                      </a:lnTo>
                      <a:lnTo>
                        <a:pt x="540" y="986"/>
                      </a:lnTo>
                      <a:lnTo>
                        <a:pt x="540" y="988"/>
                      </a:lnTo>
                      <a:lnTo>
                        <a:pt x="540" y="990"/>
                      </a:lnTo>
                      <a:lnTo>
                        <a:pt x="540" y="991"/>
                      </a:lnTo>
                      <a:lnTo>
                        <a:pt x="540" y="992"/>
                      </a:lnTo>
                      <a:lnTo>
                        <a:pt x="540" y="993"/>
                      </a:lnTo>
                      <a:lnTo>
                        <a:pt x="541" y="995"/>
                      </a:lnTo>
                      <a:lnTo>
                        <a:pt x="543" y="999"/>
                      </a:lnTo>
                      <a:lnTo>
                        <a:pt x="543" y="1009"/>
                      </a:lnTo>
                      <a:lnTo>
                        <a:pt x="549" y="1018"/>
                      </a:lnTo>
                      <a:lnTo>
                        <a:pt x="551" y="1024"/>
                      </a:lnTo>
                      <a:lnTo>
                        <a:pt x="552" y="1041"/>
                      </a:lnTo>
                      <a:lnTo>
                        <a:pt x="552" y="1042"/>
                      </a:lnTo>
                      <a:lnTo>
                        <a:pt x="552" y="1043"/>
                      </a:lnTo>
                      <a:lnTo>
                        <a:pt x="551" y="1045"/>
                      </a:lnTo>
                      <a:lnTo>
                        <a:pt x="551" y="1046"/>
                      </a:lnTo>
                      <a:lnTo>
                        <a:pt x="549" y="1048"/>
                      </a:lnTo>
                      <a:lnTo>
                        <a:pt x="547" y="1051"/>
                      </a:lnTo>
                      <a:lnTo>
                        <a:pt x="547" y="1055"/>
                      </a:lnTo>
                      <a:lnTo>
                        <a:pt x="551" y="1056"/>
                      </a:lnTo>
                      <a:lnTo>
                        <a:pt x="557" y="1059"/>
                      </a:lnTo>
                      <a:lnTo>
                        <a:pt x="556" y="1073"/>
                      </a:lnTo>
                      <a:lnTo>
                        <a:pt x="560" y="1080"/>
                      </a:lnTo>
                      <a:lnTo>
                        <a:pt x="565" y="1085"/>
                      </a:lnTo>
                      <a:lnTo>
                        <a:pt x="566" y="1088"/>
                      </a:lnTo>
                      <a:lnTo>
                        <a:pt x="568" y="1089"/>
                      </a:lnTo>
                      <a:lnTo>
                        <a:pt x="568" y="1092"/>
                      </a:lnTo>
                      <a:lnTo>
                        <a:pt x="568" y="1097"/>
                      </a:lnTo>
                      <a:lnTo>
                        <a:pt x="569" y="1098"/>
                      </a:lnTo>
                      <a:lnTo>
                        <a:pt x="571" y="1100"/>
                      </a:lnTo>
                      <a:lnTo>
                        <a:pt x="586" y="1102"/>
                      </a:lnTo>
                      <a:lnTo>
                        <a:pt x="586" y="1107"/>
                      </a:lnTo>
                      <a:lnTo>
                        <a:pt x="586" y="1107"/>
                      </a:lnTo>
                      <a:lnTo>
                        <a:pt x="581" y="1118"/>
                      </a:lnTo>
                      <a:lnTo>
                        <a:pt x="578" y="1126"/>
                      </a:lnTo>
                      <a:lnTo>
                        <a:pt x="578" y="1128"/>
                      </a:lnTo>
                      <a:lnTo>
                        <a:pt x="579" y="1131"/>
                      </a:lnTo>
                      <a:lnTo>
                        <a:pt x="585" y="1134"/>
                      </a:lnTo>
                      <a:lnTo>
                        <a:pt x="586" y="1135"/>
                      </a:lnTo>
                      <a:lnTo>
                        <a:pt x="587" y="1136"/>
                      </a:lnTo>
                      <a:lnTo>
                        <a:pt x="588" y="1139"/>
                      </a:lnTo>
                      <a:lnTo>
                        <a:pt x="590" y="1141"/>
                      </a:lnTo>
                      <a:lnTo>
                        <a:pt x="588" y="1143"/>
                      </a:lnTo>
                      <a:lnTo>
                        <a:pt x="581" y="1158"/>
                      </a:lnTo>
                      <a:lnTo>
                        <a:pt x="579" y="1161"/>
                      </a:lnTo>
                      <a:lnTo>
                        <a:pt x="569" y="1174"/>
                      </a:lnTo>
                      <a:lnTo>
                        <a:pt x="569" y="1178"/>
                      </a:lnTo>
                      <a:lnTo>
                        <a:pt x="570" y="1183"/>
                      </a:lnTo>
                      <a:lnTo>
                        <a:pt x="564" y="1189"/>
                      </a:lnTo>
                      <a:lnTo>
                        <a:pt x="561" y="1187"/>
                      </a:lnTo>
                      <a:lnTo>
                        <a:pt x="558" y="1183"/>
                      </a:lnTo>
                      <a:lnTo>
                        <a:pt x="556" y="1181"/>
                      </a:lnTo>
                      <a:lnTo>
                        <a:pt x="549" y="1174"/>
                      </a:lnTo>
                      <a:lnTo>
                        <a:pt x="547" y="1174"/>
                      </a:lnTo>
                      <a:lnTo>
                        <a:pt x="545" y="1174"/>
                      </a:lnTo>
                      <a:lnTo>
                        <a:pt x="543" y="1177"/>
                      </a:lnTo>
                      <a:lnTo>
                        <a:pt x="540" y="1178"/>
                      </a:lnTo>
                      <a:lnTo>
                        <a:pt x="537" y="1179"/>
                      </a:lnTo>
                      <a:lnTo>
                        <a:pt x="536" y="1179"/>
                      </a:lnTo>
                      <a:lnTo>
                        <a:pt x="518" y="1173"/>
                      </a:lnTo>
                      <a:lnTo>
                        <a:pt x="515" y="1173"/>
                      </a:lnTo>
                      <a:lnTo>
                        <a:pt x="514" y="1173"/>
                      </a:lnTo>
                      <a:lnTo>
                        <a:pt x="507" y="1175"/>
                      </a:lnTo>
                      <a:lnTo>
                        <a:pt x="496" y="1177"/>
                      </a:lnTo>
                      <a:lnTo>
                        <a:pt x="493" y="1177"/>
                      </a:lnTo>
                      <a:lnTo>
                        <a:pt x="493" y="1175"/>
                      </a:lnTo>
                      <a:lnTo>
                        <a:pt x="493" y="1174"/>
                      </a:lnTo>
                      <a:lnTo>
                        <a:pt x="492" y="1170"/>
                      </a:lnTo>
                      <a:lnTo>
                        <a:pt x="480" y="1165"/>
                      </a:lnTo>
                      <a:lnTo>
                        <a:pt x="479" y="1162"/>
                      </a:lnTo>
                      <a:lnTo>
                        <a:pt x="477" y="1161"/>
                      </a:lnTo>
                      <a:lnTo>
                        <a:pt x="477" y="1158"/>
                      </a:lnTo>
                      <a:lnTo>
                        <a:pt x="476" y="1155"/>
                      </a:lnTo>
                      <a:lnTo>
                        <a:pt x="473" y="1152"/>
                      </a:lnTo>
                      <a:lnTo>
                        <a:pt x="471" y="1149"/>
                      </a:lnTo>
                      <a:lnTo>
                        <a:pt x="454" y="1141"/>
                      </a:lnTo>
                      <a:lnTo>
                        <a:pt x="446" y="1136"/>
                      </a:lnTo>
                      <a:lnTo>
                        <a:pt x="442" y="1135"/>
                      </a:lnTo>
                      <a:lnTo>
                        <a:pt x="439" y="1136"/>
                      </a:lnTo>
                      <a:lnTo>
                        <a:pt x="411" y="1137"/>
                      </a:lnTo>
                      <a:lnTo>
                        <a:pt x="407" y="1141"/>
                      </a:lnTo>
                      <a:lnTo>
                        <a:pt x="404" y="1140"/>
                      </a:lnTo>
                      <a:lnTo>
                        <a:pt x="401" y="1139"/>
                      </a:lnTo>
                      <a:lnTo>
                        <a:pt x="400" y="1137"/>
                      </a:lnTo>
                      <a:lnTo>
                        <a:pt x="399" y="1136"/>
                      </a:lnTo>
                      <a:lnTo>
                        <a:pt x="399" y="1135"/>
                      </a:lnTo>
                      <a:lnTo>
                        <a:pt x="398" y="1130"/>
                      </a:lnTo>
                      <a:lnTo>
                        <a:pt x="398" y="1128"/>
                      </a:lnTo>
                      <a:lnTo>
                        <a:pt x="395" y="1126"/>
                      </a:lnTo>
                      <a:lnTo>
                        <a:pt x="394" y="1123"/>
                      </a:lnTo>
                      <a:lnTo>
                        <a:pt x="392" y="1119"/>
                      </a:lnTo>
                      <a:lnTo>
                        <a:pt x="390" y="1114"/>
                      </a:lnTo>
                      <a:lnTo>
                        <a:pt x="390" y="1107"/>
                      </a:lnTo>
                      <a:lnTo>
                        <a:pt x="390" y="1102"/>
                      </a:lnTo>
                      <a:lnTo>
                        <a:pt x="388" y="1100"/>
                      </a:lnTo>
                      <a:lnTo>
                        <a:pt x="387" y="1098"/>
                      </a:lnTo>
                      <a:lnTo>
                        <a:pt x="382" y="1094"/>
                      </a:lnTo>
                      <a:lnTo>
                        <a:pt x="379" y="1093"/>
                      </a:lnTo>
                      <a:lnTo>
                        <a:pt x="378" y="1093"/>
                      </a:lnTo>
                      <a:lnTo>
                        <a:pt x="371" y="1094"/>
                      </a:lnTo>
                      <a:lnTo>
                        <a:pt x="367" y="1096"/>
                      </a:lnTo>
                      <a:lnTo>
                        <a:pt x="365" y="1096"/>
                      </a:lnTo>
                      <a:lnTo>
                        <a:pt x="358" y="1096"/>
                      </a:lnTo>
                      <a:lnTo>
                        <a:pt x="349" y="1096"/>
                      </a:lnTo>
                      <a:lnTo>
                        <a:pt x="334" y="1093"/>
                      </a:lnTo>
                      <a:lnTo>
                        <a:pt x="332" y="1094"/>
                      </a:lnTo>
                      <a:lnTo>
                        <a:pt x="330" y="1096"/>
                      </a:lnTo>
                      <a:lnTo>
                        <a:pt x="327" y="1098"/>
                      </a:lnTo>
                      <a:lnTo>
                        <a:pt x="326" y="1098"/>
                      </a:lnTo>
                      <a:lnTo>
                        <a:pt x="324" y="1100"/>
                      </a:lnTo>
                      <a:lnTo>
                        <a:pt x="323" y="1100"/>
                      </a:lnTo>
                      <a:lnTo>
                        <a:pt x="305" y="1098"/>
                      </a:lnTo>
                      <a:lnTo>
                        <a:pt x="302" y="1098"/>
                      </a:lnTo>
                      <a:lnTo>
                        <a:pt x="298" y="1096"/>
                      </a:lnTo>
                      <a:lnTo>
                        <a:pt x="297" y="1096"/>
                      </a:lnTo>
                      <a:lnTo>
                        <a:pt x="297" y="1094"/>
                      </a:lnTo>
                      <a:lnTo>
                        <a:pt x="296" y="1093"/>
                      </a:lnTo>
                      <a:lnTo>
                        <a:pt x="296" y="1092"/>
                      </a:lnTo>
                      <a:lnTo>
                        <a:pt x="294" y="1088"/>
                      </a:lnTo>
                      <a:lnTo>
                        <a:pt x="293" y="1081"/>
                      </a:lnTo>
                      <a:lnTo>
                        <a:pt x="293" y="1081"/>
                      </a:lnTo>
                      <a:lnTo>
                        <a:pt x="293" y="1080"/>
                      </a:lnTo>
                      <a:lnTo>
                        <a:pt x="294" y="1080"/>
                      </a:lnTo>
                      <a:lnTo>
                        <a:pt x="296" y="1079"/>
                      </a:lnTo>
                      <a:lnTo>
                        <a:pt x="297" y="1077"/>
                      </a:lnTo>
                      <a:lnTo>
                        <a:pt x="297" y="1075"/>
                      </a:lnTo>
                      <a:lnTo>
                        <a:pt x="297" y="1072"/>
                      </a:lnTo>
                      <a:lnTo>
                        <a:pt x="296" y="1069"/>
                      </a:lnTo>
                      <a:lnTo>
                        <a:pt x="296" y="1068"/>
                      </a:lnTo>
                      <a:lnTo>
                        <a:pt x="294" y="1062"/>
                      </a:lnTo>
                      <a:lnTo>
                        <a:pt x="286" y="1048"/>
                      </a:lnTo>
                      <a:lnTo>
                        <a:pt x="283" y="1045"/>
                      </a:lnTo>
                      <a:lnTo>
                        <a:pt x="276" y="1042"/>
                      </a:lnTo>
                      <a:lnTo>
                        <a:pt x="268" y="1037"/>
                      </a:lnTo>
                      <a:lnTo>
                        <a:pt x="266" y="1033"/>
                      </a:lnTo>
                      <a:lnTo>
                        <a:pt x="264" y="1030"/>
                      </a:lnTo>
                      <a:lnTo>
                        <a:pt x="266" y="1028"/>
                      </a:lnTo>
                      <a:lnTo>
                        <a:pt x="267" y="1025"/>
                      </a:lnTo>
                      <a:lnTo>
                        <a:pt x="268" y="1024"/>
                      </a:lnTo>
                      <a:lnTo>
                        <a:pt x="271" y="1022"/>
                      </a:lnTo>
                      <a:lnTo>
                        <a:pt x="286" y="1020"/>
                      </a:lnTo>
                      <a:lnTo>
                        <a:pt x="294" y="1014"/>
                      </a:lnTo>
                      <a:lnTo>
                        <a:pt x="298" y="1011"/>
                      </a:lnTo>
                      <a:lnTo>
                        <a:pt x="302" y="1007"/>
                      </a:lnTo>
                      <a:lnTo>
                        <a:pt x="305" y="1000"/>
                      </a:lnTo>
                      <a:lnTo>
                        <a:pt x="285" y="970"/>
                      </a:lnTo>
                      <a:lnTo>
                        <a:pt x="276" y="952"/>
                      </a:lnTo>
                      <a:lnTo>
                        <a:pt x="258" y="937"/>
                      </a:lnTo>
                      <a:lnTo>
                        <a:pt x="249" y="935"/>
                      </a:lnTo>
                      <a:lnTo>
                        <a:pt x="217" y="931"/>
                      </a:lnTo>
                      <a:lnTo>
                        <a:pt x="203" y="931"/>
                      </a:lnTo>
                      <a:lnTo>
                        <a:pt x="149" y="924"/>
                      </a:lnTo>
                      <a:lnTo>
                        <a:pt x="140" y="919"/>
                      </a:lnTo>
                      <a:lnTo>
                        <a:pt x="137" y="914"/>
                      </a:lnTo>
                      <a:lnTo>
                        <a:pt x="137" y="908"/>
                      </a:lnTo>
                      <a:lnTo>
                        <a:pt x="137" y="904"/>
                      </a:lnTo>
                      <a:lnTo>
                        <a:pt x="140" y="894"/>
                      </a:lnTo>
                      <a:lnTo>
                        <a:pt x="139" y="891"/>
                      </a:lnTo>
                      <a:lnTo>
                        <a:pt x="139" y="890"/>
                      </a:lnTo>
                      <a:lnTo>
                        <a:pt x="136" y="886"/>
                      </a:lnTo>
                      <a:lnTo>
                        <a:pt x="131" y="877"/>
                      </a:lnTo>
                      <a:lnTo>
                        <a:pt x="131" y="876"/>
                      </a:lnTo>
                      <a:lnTo>
                        <a:pt x="131" y="873"/>
                      </a:lnTo>
                      <a:lnTo>
                        <a:pt x="130" y="872"/>
                      </a:lnTo>
                      <a:lnTo>
                        <a:pt x="131" y="863"/>
                      </a:lnTo>
                      <a:lnTo>
                        <a:pt x="131" y="861"/>
                      </a:lnTo>
                      <a:lnTo>
                        <a:pt x="130" y="859"/>
                      </a:lnTo>
                      <a:lnTo>
                        <a:pt x="130" y="859"/>
                      </a:lnTo>
                      <a:lnTo>
                        <a:pt x="128" y="857"/>
                      </a:lnTo>
                      <a:lnTo>
                        <a:pt x="126" y="855"/>
                      </a:lnTo>
                      <a:lnTo>
                        <a:pt x="124" y="851"/>
                      </a:lnTo>
                      <a:lnTo>
                        <a:pt x="120" y="842"/>
                      </a:lnTo>
                      <a:lnTo>
                        <a:pt x="119" y="838"/>
                      </a:lnTo>
                      <a:lnTo>
                        <a:pt x="119" y="834"/>
                      </a:lnTo>
                      <a:lnTo>
                        <a:pt x="119" y="832"/>
                      </a:lnTo>
                      <a:lnTo>
                        <a:pt x="120" y="831"/>
                      </a:lnTo>
                      <a:lnTo>
                        <a:pt x="122" y="831"/>
                      </a:lnTo>
                      <a:lnTo>
                        <a:pt x="123" y="831"/>
                      </a:lnTo>
                      <a:lnTo>
                        <a:pt x="124" y="831"/>
                      </a:lnTo>
                      <a:lnTo>
                        <a:pt x="127" y="832"/>
                      </a:lnTo>
                      <a:lnTo>
                        <a:pt x="128" y="834"/>
                      </a:lnTo>
                      <a:lnTo>
                        <a:pt x="130" y="834"/>
                      </a:lnTo>
                      <a:lnTo>
                        <a:pt x="131" y="832"/>
                      </a:lnTo>
                      <a:lnTo>
                        <a:pt x="132" y="831"/>
                      </a:lnTo>
                      <a:lnTo>
                        <a:pt x="132" y="829"/>
                      </a:lnTo>
                      <a:lnTo>
                        <a:pt x="132" y="826"/>
                      </a:lnTo>
                      <a:lnTo>
                        <a:pt x="131" y="821"/>
                      </a:lnTo>
                      <a:lnTo>
                        <a:pt x="130" y="819"/>
                      </a:lnTo>
                      <a:lnTo>
                        <a:pt x="127" y="818"/>
                      </a:lnTo>
                      <a:lnTo>
                        <a:pt x="123" y="817"/>
                      </a:lnTo>
                      <a:lnTo>
                        <a:pt x="111" y="813"/>
                      </a:lnTo>
                      <a:lnTo>
                        <a:pt x="107" y="809"/>
                      </a:lnTo>
                      <a:lnTo>
                        <a:pt x="98" y="809"/>
                      </a:lnTo>
                      <a:lnTo>
                        <a:pt x="97" y="808"/>
                      </a:lnTo>
                      <a:lnTo>
                        <a:pt x="94" y="806"/>
                      </a:lnTo>
                      <a:lnTo>
                        <a:pt x="86" y="802"/>
                      </a:lnTo>
                      <a:lnTo>
                        <a:pt x="84" y="801"/>
                      </a:lnTo>
                      <a:lnTo>
                        <a:pt x="81" y="800"/>
                      </a:lnTo>
                      <a:lnTo>
                        <a:pt x="50" y="801"/>
                      </a:lnTo>
                      <a:lnTo>
                        <a:pt x="45" y="797"/>
                      </a:lnTo>
                      <a:lnTo>
                        <a:pt x="35" y="779"/>
                      </a:lnTo>
                      <a:lnTo>
                        <a:pt x="35" y="766"/>
                      </a:lnTo>
                      <a:lnTo>
                        <a:pt x="34" y="763"/>
                      </a:lnTo>
                      <a:lnTo>
                        <a:pt x="33" y="758"/>
                      </a:lnTo>
                      <a:lnTo>
                        <a:pt x="33" y="757"/>
                      </a:lnTo>
                      <a:lnTo>
                        <a:pt x="31" y="755"/>
                      </a:lnTo>
                      <a:lnTo>
                        <a:pt x="28" y="751"/>
                      </a:lnTo>
                      <a:lnTo>
                        <a:pt x="26" y="750"/>
                      </a:lnTo>
                      <a:lnTo>
                        <a:pt x="24" y="745"/>
                      </a:lnTo>
                      <a:lnTo>
                        <a:pt x="21" y="741"/>
                      </a:lnTo>
                      <a:lnTo>
                        <a:pt x="21" y="740"/>
                      </a:lnTo>
                      <a:lnTo>
                        <a:pt x="20" y="734"/>
                      </a:lnTo>
                      <a:lnTo>
                        <a:pt x="18" y="732"/>
                      </a:lnTo>
                      <a:lnTo>
                        <a:pt x="17" y="730"/>
                      </a:lnTo>
                      <a:lnTo>
                        <a:pt x="17" y="729"/>
                      </a:lnTo>
                      <a:lnTo>
                        <a:pt x="14" y="728"/>
                      </a:lnTo>
                      <a:lnTo>
                        <a:pt x="12" y="726"/>
                      </a:lnTo>
                      <a:lnTo>
                        <a:pt x="11" y="724"/>
                      </a:lnTo>
                      <a:lnTo>
                        <a:pt x="9" y="723"/>
                      </a:lnTo>
                      <a:lnTo>
                        <a:pt x="8" y="721"/>
                      </a:lnTo>
                      <a:lnTo>
                        <a:pt x="7" y="719"/>
                      </a:lnTo>
                      <a:lnTo>
                        <a:pt x="5" y="717"/>
                      </a:lnTo>
                      <a:lnTo>
                        <a:pt x="5" y="716"/>
                      </a:lnTo>
                      <a:lnTo>
                        <a:pt x="4" y="708"/>
                      </a:lnTo>
                      <a:lnTo>
                        <a:pt x="4" y="707"/>
                      </a:lnTo>
                      <a:lnTo>
                        <a:pt x="4" y="707"/>
                      </a:lnTo>
                      <a:lnTo>
                        <a:pt x="4" y="704"/>
                      </a:lnTo>
                      <a:lnTo>
                        <a:pt x="4" y="690"/>
                      </a:lnTo>
                      <a:lnTo>
                        <a:pt x="4" y="682"/>
                      </a:lnTo>
                      <a:lnTo>
                        <a:pt x="5" y="681"/>
                      </a:lnTo>
                      <a:lnTo>
                        <a:pt x="7" y="678"/>
                      </a:lnTo>
                      <a:lnTo>
                        <a:pt x="12" y="677"/>
                      </a:lnTo>
                      <a:lnTo>
                        <a:pt x="13" y="675"/>
                      </a:lnTo>
                      <a:lnTo>
                        <a:pt x="13" y="674"/>
                      </a:lnTo>
                      <a:lnTo>
                        <a:pt x="14" y="671"/>
                      </a:lnTo>
                      <a:lnTo>
                        <a:pt x="16" y="670"/>
                      </a:lnTo>
                      <a:lnTo>
                        <a:pt x="17" y="669"/>
                      </a:lnTo>
                      <a:lnTo>
                        <a:pt x="20" y="668"/>
                      </a:lnTo>
                      <a:lnTo>
                        <a:pt x="21" y="668"/>
                      </a:lnTo>
                      <a:lnTo>
                        <a:pt x="22" y="666"/>
                      </a:lnTo>
                      <a:lnTo>
                        <a:pt x="22" y="662"/>
                      </a:lnTo>
                      <a:lnTo>
                        <a:pt x="24" y="662"/>
                      </a:lnTo>
                      <a:lnTo>
                        <a:pt x="25" y="661"/>
                      </a:lnTo>
                      <a:lnTo>
                        <a:pt x="25" y="660"/>
                      </a:lnTo>
                      <a:lnTo>
                        <a:pt x="25" y="658"/>
                      </a:lnTo>
                      <a:lnTo>
                        <a:pt x="25" y="656"/>
                      </a:lnTo>
                      <a:lnTo>
                        <a:pt x="24" y="647"/>
                      </a:lnTo>
                      <a:lnTo>
                        <a:pt x="24" y="644"/>
                      </a:lnTo>
                      <a:lnTo>
                        <a:pt x="22" y="644"/>
                      </a:lnTo>
                      <a:lnTo>
                        <a:pt x="16" y="640"/>
                      </a:lnTo>
                      <a:lnTo>
                        <a:pt x="16" y="637"/>
                      </a:lnTo>
                      <a:lnTo>
                        <a:pt x="16" y="637"/>
                      </a:lnTo>
                      <a:lnTo>
                        <a:pt x="16" y="632"/>
                      </a:lnTo>
                      <a:lnTo>
                        <a:pt x="17" y="627"/>
                      </a:lnTo>
                      <a:lnTo>
                        <a:pt x="20" y="624"/>
                      </a:lnTo>
                      <a:lnTo>
                        <a:pt x="20" y="623"/>
                      </a:lnTo>
                      <a:lnTo>
                        <a:pt x="25" y="622"/>
                      </a:lnTo>
                      <a:lnTo>
                        <a:pt x="26" y="620"/>
                      </a:lnTo>
                      <a:lnTo>
                        <a:pt x="26" y="619"/>
                      </a:lnTo>
                      <a:lnTo>
                        <a:pt x="26" y="618"/>
                      </a:lnTo>
                      <a:lnTo>
                        <a:pt x="25" y="618"/>
                      </a:lnTo>
                      <a:lnTo>
                        <a:pt x="24" y="619"/>
                      </a:lnTo>
                      <a:lnTo>
                        <a:pt x="21" y="618"/>
                      </a:lnTo>
                      <a:lnTo>
                        <a:pt x="20" y="618"/>
                      </a:lnTo>
                      <a:lnTo>
                        <a:pt x="17" y="614"/>
                      </a:lnTo>
                      <a:lnTo>
                        <a:pt x="16" y="613"/>
                      </a:lnTo>
                      <a:lnTo>
                        <a:pt x="8" y="609"/>
                      </a:lnTo>
                      <a:lnTo>
                        <a:pt x="7" y="605"/>
                      </a:lnTo>
                      <a:lnTo>
                        <a:pt x="7" y="603"/>
                      </a:lnTo>
                      <a:lnTo>
                        <a:pt x="7" y="602"/>
                      </a:lnTo>
                      <a:lnTo>
                        <a:pt x="1" y="596"/>
                      </a:lnTo>
                      <a:lnTo>
                        <a:pt x="1" y="596"/>
                      </a:lnTo>
                      <a:lnTo>
                        <a:pt x="1" y="594"/>
                      </a:lnTo>
                      <a:lnTo>
                        <a:pt x="0" y="594"/>
                      </a:lnTo>
                      <a:lnTo>
                        <a:pt x="0" y="593"/>
                      </a:lnTo>
                      <a:lnTo>
                        <a:pt x="0" y="592"/>
                      </a:lnTo>
                      <a:lnTo>
                        <a:pt x="1" y="590"/>
                      </a:lnTo>
                      <a:lnTo>
                        <a:pt x="4" y="589"/>
                      </a:lnTo>
                      <a:lnTo>
                        <a:pt x="14" y="590"/>
                      </a:lnTo>
                      <a:lnTo>
                        <a:pt x="16" y="590"/>
                      </a:lnTo>
                      <a:lnTo>
                        <a:pt x="18" y="589"/>
                      </a:lnTo>
                      <a:lnTo>
                        <a:pt x="24" y="585"/>
                      </a:lnTo>
                      <a:lnTo>
                        <a:pt x="26" y="581"/>
                      </a:lnTo>
                      <a:lnTo>
                        <a:pt x="29" y="579"/>
                      </a:lnTo>
                      <a:lnTo>
                        <a:pt x="29" y="577"/>
                      </a:lnTo>
                      <a:lnTo>
                        <a:pt x="29" y="576"/>
                      </a:lnTo>
                      <a:lnTo>
                        <a:pt x="29" y="575"/>
                      </a:lnTo>
                      <a:lnTo>
                        <a:pt x="29" y="572"/>
                      </a:lnTo>
                      <a:lnTo>
                        <a:pt x="29" y="571"/>
                      </a:lnTo>
                      <a:lnTo>
                        <a:pt x="31" y="571"/>
                      </a:lnTo>
                      <a:lnTo>
                        <a:pt x="51" y="567"/>
                      </a:lnTo>
                      <a:lnTo>
                        <a:pt x="97" y="567"/>
                      </a:lnTo>
                      <a:lnTo>
                        <a:pt x="106" y="563"/>
                      </a:lnTo>
                      <a:lnTo>
                        <a:pt x="114" y="563"/>
                      </a:lnTo>
                      <a:lnTo>
                        <a:pt x="131" y="563"/>
                      </a:lnTo>
                      <a:lnTo>
                        <a:pt x="133" y="563"/>
                      </a:lnTo>
                      <a:lnTo>
                        <a:pt x="135" y="563"/>
                      </a:lnTo>
                      <a:lnTo>
                        <a:pt x="136" y="561"/>
                      </a:lnTo>
                      <a:lnTo>
                        <a:pt x="137" y="560"/>
                      </a:lnTo>
                      <a:lnTo>
                        <a:pt x="139" y="559"/>
                      </a:lnTo>
                      <a:lnTo>
                        <a:pt x="139" y="556"/>
                      </a:lnTo>
                      <a:lnTo>
                        <a:pt x="139" y="552"/>
                      </a:lnTo>
                      <a:lnTo>
                        <a:pt x="139" y="550"/>
                      </a:lnTo>
                      <a:lnTo>
                        <a:pt x="139" y="548"/>
                      </a:lnTo>
                      <a:lnTo>
                        <a:pt x="137" y="547"/>
                      </a:lnTo>
                      <a:lnTo>
                        <a:pt x="132" y="543"/>
                      </a:lnTo>
                      <a:lnTo>
                        <a:pt x="132" y="543"/>
                      </a:lnTo>
                      <a:lnTo>
                        <a:pt x="131" y="542"/>
                      </a:lnTo>
                      <a:lnTo>
                        <a:pt x="131" y="541"/>
                      </a:lnTo>
                      <a:lnTo>
                        <a:pt x="131" y="539"/>
                      </a:lnTo>
                      <a:lnTo>
                        <a:pt x="132" y="538"/>
                      </a:lnTo>
                      <a:lnTo>
                        <a:pt x="135" y="537"/>
                      </a:lnTo>
                      <a:lnTo>
                        <a:pt x="147" y="533"/>
                      </a:lnTo>
                      <a:lnTo>
                        <a:pt x="154" y="529"/>
                      </a:lnTo>
                      <a:lnTo>
                        <a:pt x="162" y="521"/>
                      </a:lnTo>
                      <a:lnTo>
                        <a:pt x="164" y="520"/>
                      </a:lnTo>
                      <a:lnTo>
                        <a:pt x="166" y="517"/>
                      </a:lnTo>
                      <a:lnTo>
                        <a:pt x="169" y="512"/>
                      </a:lnTo>
                      <a:lnTo>
                        <a:pt x="169" y="509"/>
                      </a:lnTo>
                      <a:lnTo>
                        <a:pt x="169" y="507"/>
                      </a:lnTo>
                      <a:lnTo>
                        <a:pt x="167" y="501"/>
                      </a:lnTo>
                      <a:lnTo>
                        <a:pt x="166" y="499"/>
                      </a:lnTo>
                      <a:lnTo>
                        <a:pt x="165" y="499"/>
                      </a:lnTo>
                      <a:lnTo>
                        <a:pt x="164" y="499"/>
                      </a:lnTo>
                      <a:lnTo>
                        <a:pt x="162" y="497"/>
                      </a:lnTo>
                      <a:lnTo>
                        <a:pt x="161" y="497"/>
                      </a:lnTo>
                      <a:lnTo>
                        <a:pt x="160" y="496"/>
                      </a:lnTo>
                      <a:lnTo>
                        <a:pt x="158" y="496"/>
                      </a:lnTo>
                      <a:lnTo>
                        <a:pt x="158" y="495"/>
                      </a:lnTo>
                      <a:lnTo>
                        <a:pt x="157" y="493"/>
                      </a:lnTo>
                      <a:lnTo>
                        <a:pt x="156" y="491"/>
                      </a:lnTo>
                      <a:lnTo>
                        <a:pt x="156" y="488"/>
                      </a:lnTo>
                      <a:lnTo>
                        <a:pt x="156" y="487"/>
                      </a:lnTo>
                      <a:lnTo>
                        <a:pt x="160" y="479"/>
                      </a:lnTo>
                      <a:lnTo>
                        <a:pt x="161" y="478"/>
                      </a:lnTo>
                      <a:lnTo>
                        <a:pt x="162" y="476"/>
                      </a:lnTo>
                      <a:lnTo>
                        <a:pt x="169" y="474"/>
                      </a:lnTo>
                      <a:lnTo>
                        <a:pt x="174" y="472"/>
                      </a:lnTo>
                      <a:lnTo>
                        <a:pt x="177" y="471"/>
                      </a:lnTo>
                      <a:lnTo>
                        <a:pt x="177" y="470"/>
                      </a:lnTo>
                      <a:lnTo>
                        <a:pt x="178" y="469"/>
                      </a:lnTo>
                      <a:lnTo>
                        <a:pt x="178" y="467"/>
                      </a:lnTo>
                      <a:lnTo>
                        <a:pt x="178" y="466"/>
                      </a:lnTo>
                      <a:lnTo>
                        <a:pt x="178" y="461"/>
                      </a:lnTo>
                      <a:lnTo>
                        <a:pt x="178" y="458"/>
                      </a:lnTo>
                      <a:lnTo>
                        <a:pt x="178" y="457"/>
                      </a:lnTo>
                      <a:lnTo>
                        <a:pt x="177" y="454"/>
                      </a:lnTo>
                      <a:lnTo>
                        <a:pt x="175" y="454"/>
                      </a:lnTo>
                      <a:lnTo>
                        <a:pt x="174" y="454"/>
                      </a:lnTo>
                      <a:lnTo>
                        <a:pt x="174" y="455"/>
                      </a:lnTo>
                      <a:lnTo>
                        <a:pt x="174" y="457"/>
                      </a:lnTo>
                      <a:lnTo>
                        <a:pt x="173" y="458"/>
                      </a:lnTo>
                      <a:lnTo>
                        <a:pt x="171" y="458"/>
                      </a:lnTo>
                      <a:lnTo>
                        <a:pt x="171" y="458"/>
                      </a:lnTo>
                      <a:lnTo>
                        <a:pt x="170" y="457"/>
                      </a:lnTo>
                      <a:lnTo>
                        <a:pt x="170" y="454"/>
                      </a:lnTo>
                      <a:lnTo>
                        <a:pt x="170" y="450"/>
                      </a:lnTo>
                      <a:lnTo>
                        <a:pt x="170" y="449"/>
                      </a:lnTo>
                      <a:lnTo>
                        <a:pt x="169" y="448"/>
                      </a:lnTo>
                      <a:lnTo>
                        <a:pt x="166" y="449"/>
                      </a:lnTo>
                      <a:lnTo>
                        <a:pt x="165" y="448"/>
                      </a:lnTo>
                      <a:lnTo>
                        <a:pt x="164" y="448"/>
                      </a:lnTo>
                      <a:lnTo>
                        <a:pt x="162" y="444"/>
                      </a:lnTo>
                      <a:lnTo>
                        <a:pt x="161" y="442"/>
                      </a:lnTo>
                      <a:lnTo>
                        <a:pt x="158" y="441"/>
                      </a:lnTo>
                      <a:lnTo>
                        <a:pt x="154" y="433"/>
                      </a:lnTo>
                      <a:lnTo>
                        <a:pt x="154" y="432"/>
                      </a:lnTo>
                      <a:lnTo>
                        <a:pt x="154" y="432"/>
                      </a:lnTo>
                      <a:lnTo>
                        <a:pt x="156" y="429"/>
                      </a:lnTo>
                      <a:lnTo>
                        <a:pt x="160" y="425"/>
                      </a:lnTo>
                      <a:lnTo>
                        <a:pt x="161" y="424"/>
                      </a:lnTo>
                      <a:lnTo>
                        <a:pt x="161" y="423"/>
                      </a:lnTo>
                      <a:lnTo>
                        <a:pt x="160" y="421"/>
                      </a:lnTo>
                      <a:lnTo>
                        <a:pt x="158" y="420"/>
                      </a:lnTo>
                      <a:lnTo>
                        <a:pt x="158" y="419"/>
                      </a:lnTo>
                      <a:lnTo>
                        <a:pt x="158" y="417"/>
                      </a:lnTo>
                      <a:lnTo>
                        <a:pt x="157" y="416"/>
                      </a:lnTo>
                      <a:lnTo>
                        <a:pt x="157" y="415"/>
                      </a:lnTo>
                      <a:lnTo>
                        <a:pt x="157" y="415"/>
                      </a:lnTo>
                      <a:lnTo>
                        <a:pt x="156" y="414"/>
                      </a:lnTo>
                      <a:lnTo>
                        <a:pt x="154" y="412"/>
                      </a:lnTo>
                      <a:lnTo>
                        <a:pt x="150" y="411"/>
                      </a:lnTo>
                      <a:lnTo>
                        <a:pt x="150" y="411"/>
                      </a:lnTo>
                      <a:lnTo>
                        <a:pt x="149" y="410"/>
                      </a:lnTo>
                      <a:lnTo>
                        <a:pt x="149" y="408"/>
                      </a:lnTo>
                      <a:lnTo>
                        <a:pt x="149" y="406"/>
                      </a:lnTo>
                      <a:lnTo>
                        <a:pt x="149" y="404"/>
                      </a:lnTo>
                      <a:lnTo>
                        <a:pt x="149" y="403"/>
                      </a:lnTo>
                      <a:lnTo>
                        <a:pt x="149" y="402"/>
                      </a:lnTo>
                      <a:lnTo>
                        <a:pt x="152" y="400"/>
                      </a:lnTo>
                      <a:lnTo>
                        <a:pt x="156" y="399"/>
                      </a:lnTo>
                      <a:lnTo>
                        <a:pt x="165" y="398"/>
                      </a:lnTo>
                      <a:lnTo>
                        <a:pt x="171" y="397"/>
                      </a:lnTo>
                      <a:lnTo>
                        <a:pt x="173" y="395"/>
                      </a:lnTo>
                      <a:lnTo>
                        <a:pt x="173" y="394"/>
                      </a:lnTo>
                      <a:lnTo>
                        <a:pt x="174" y="390"/>
                      </a:lnTo>
                      <a:lnTo>
                        <a:pt x="174" y="387"/>
                      </a:lnTo>
                      <a:lnTo>
                        <a:pt x="174" y="386"/>
                      </a:lnTo>
                      <a:lnTo>
                        <a:pt x="173" y="383"/>
                      </a:lnTo>
                      <a:lnTo>
                        <a:pt x="173" y="382"/>
                      </a:lnTo>
                      <a:lnTo>
                        <a:pt x="162" y="373"/>
                      </a:lnTo>
                      <a:lnTo>
                        <a:pt x="157" y="372"/>
                      </a:lnTo>
                      <a:lnTo>
                        <a:pt x="156" y="372"/>
                      </a:lnTo>
                      <a:lnTo>
                        <a:pt x="154" y="370"/>
                      </a:lnTo>
                      <a:lnTo>
                        <a:pt x="153" y="368"/>
                      </a:lnTo>
                      <a:lnTo>
                        <a:pt x="128" y="335"/>
                      </a:lnTo>
                      <a:lnTo>
                        <a:pt x="128" y="330"/>
                      </a:lnTo>
                      <a:lnTo>
                        <a:pt x="128" y="327"/>
                      </a:lnTo>
                      <a:lnTo>
                        <a:pt x="130" y="326"/>
                      </a:lnTo>
                      <a:lnTo>
                        <a:pt x="130" y="325"/>
                      </a:lnTo>
                      <a:lnTo>
                        <a:pt x="131" y="323"/>
                      </a:lnTo>
                      <a:lnTo>
                        <a:pt x="131" y="323"/>
                      </a:lnTo>
                      <a:lnTo>
                        <a:pt x="131" y="321"/>
                      </a:lnTo>
                      <a:lnTo>
                        <a:pt x="131" y="319"/>
                      </a:lnTo>
                      <a:lnTo>
                        <a:pt x="132" y="318"/>
                      </a:lnTo>
                      <a:lnTo>
                        <a:pt x="132" y="317"/>
                      </a:lnTo>
                      <a:lnTo>
                        <a:pt x="133" y="315"/>
                      </a:lnTo>
                      <a:lnTo>
                        <a:pt x="136" y="314"/>
                      </a:lnTo>
                      <a:lnTo>
                        <a:pt x="137" y="314"/>
                      </a:lnTo>
                      <a:lnTo>
                        <a:pt x="139" y="314"/>
                      </a:lnTo>
                      <a:lnTo>
                        <a:pt x="141" y="314"/>
                      </a:lnTo>
                      <a:lnTo>
                        <a:pt x="147" y="315"/>
                      </a:lnTo>
                      <a:lnTo>
                        <a:pt x="149" y="315"/>
                      </a:lnTo>
                      <a:lnTo>
                        <a:pt x="149" y="315"/>
                      </a:lnTo>
                      <a:lnTo>
                        <a:pt x="149" y="313"/>
                      </a:lnTo>
                      <a:lnTo>
                        <a:pt x="147" y="309"/>
                      </a:lnTo>
                      <a:lnTo>
                        <a:pt x="137" y="293"/>
                      </a:lnTo>
                      <a:lnTo>
                        <a:pt x="136" y="292"/>
                      </a:lnTo>
                      <a:lnTo>
                        <a:pt x="136" y="292"/>
                      </a:lnTo>
                      <a:lnTo>
                        <a:pt x="133" y="289"/>
                      </a:lnTo>
                      <a:lnTo>
                        <a:pt x="133" y="288"/>
                      </a:lnTo>
                      <a:lnTo>
                        <a:pt x="132" y="287"/>
                      </a:lnTo>
                      <a:lnTo>
                        <a:pt x="132" y="283"/>
                      </a:lnTo>
                      <a:lnTo>
                        <a:pt x="131" y="277"/>
                      </a:lnTo>
                      <a:lnTo>
                        <a:pt x="131" y="275"/>
                      </a:lnTo>
                      <a:lnTo>
                        <a:pt x="131" y="267"/>
                      </a:lnTo>
                      <a:lnTo>
                        <a:pt x="131" y="264"/>
                      </a:lnTo>
                      <a:lnTo>
                        <a:pt x="131" y="263"/>
                      </a:lnTo>
                      <a:lnTo>
                        <a:pt x="132" y="262"/>
                      </a:lnTo>
                      <a:lnTo>
                        <a:pt x="132" y="260"/>
                      </a:lnTo>
                      <a:lnTo>
                        <a:pt x="139" y="255"/>
                      </a:lnTo>
                      <a:lnTo>
                        <a:pt x="140" y="253"/>
                      </a:lnTo>
                      <a:lnTo>
                        <a:pt x="141" y="251"/>
                      </a:lnTo>
                      <a:lnTo>
                        <a:pt x="141" y="250"/>
                      </a:lnTo>
                      <a:lnTo>
                        <a:pt x="141" y="247"/>
                      </a:lnTo>
                      <a:lnTo>
                        <a:pt x="140" y="246"/>
                      </a:lnTo>
                      <a:lnTo>
                        <a:pt x="136" y="245"/>
                      </a:lnTo>
                      <a:lnTo>
                        <a:pt x="135" y="245"/>
                      </a:lnTo>
                      <a:lnTo>
                        <a:pt x="132" y="245"/>
                      </a:lnTo>
                      <a:lnTo>
                        <a:pt x="131" y="246"/>
                      </a:lnTo>
                      <a:lnTo>
                        <a:pt x="127" y="249"/>
                      </a:lnTo>
                      <a:lnTo>
                        <a:pt x="126" y="250"/>
                      </a:lnTo>
                      <a:lnTo>
                        <a:pt x="124" y="249"/>
                      </a:lnTo>
                      <a:lnTo>
                        <a:pt x="122" y="246"/>
                      </a:lnTo>
                      <a:lnTo>
                        <a:pt x="110" y="228"/>
                      </a:lnTo>
                      <a:lnTo>
                        <a:pt x="97" y="201"/>
                      </a:lnTo>
                      <a:lnTo>
                        <a:pt x="93" y="195"/>
                      </a:lnTo>
                      <a:lnTo>
                        <a:pt x="90" y="192"/>
                      </a:lnTo>
                      <a:lnTo>
                        <a:pt x="88" y="191"/>
                      </a:lnTo>
                      <a:lnTo>
                        <a:pt x="84" y="191"/>
                      </a:lnTo>
                      <a:lnTo>
                        <a:pt x="82" y="190"/>
                      </a:lnTo>
                      <a:lnTo>
                        <a:pt x="80" y="187"/>
                      </a:lnTo>
                      <a:lnTo>
                        <a:pt x="79" y="181"/>
                      </a:lnTo>
                      <a:lnTo>
                        <a:pt x="79" y="178"/>
                      </a:lnTo>
                      <a:lnTo>
                        <a:pt x="79" y="173"/>
                      </a:lnTo>
                      <a:lnTo>
                        <a:pt x="77" y="171"/>
                      </a:lnTo>
                      <a:lnTo>
                        <a:pt x="73" y="167"/>
                      </a:lnTo>
                      <a:lnTo>
                        <a:pt x="71" y="165"/>
                      </a:lnTo>
                      <a:lnTo>
                        <a:pt x="68" y="156"/>
                      </a:lnTo>
                      <a:lnTo>
                        <a:pt x="65" y="154"/>
                      </a:lnTo>
                      <a:lnTo>
                        <a:pt x="65" y="153"/>
                      </a:lnTo>
                      <a:lnTo>
                        <a:pt x="65" y="150"/>
                      </a:lnTo>
                      <a:lnTo>
                        <a:pt x="65" y="149"/>
                      </a:lnTo>
                      <a:lnTo>
                        <a:pt x="65" y="148"/>
                      </a:lnTo>
                      <a:lnTo>
                        <a:pt x="67" y="143"/>
                      </a:lnTo>
                      <a:lnTo>
                        <a:pt x="67" y="141"/>
                      </a:lnTo>
                      <a:lnTo>
                        <a:pt x="67" y="139"/>
                      </a:lnTo>
                      <a:lnTo>
                        <a:pt x="65" y="137"/>
                      </a:lnTo>
                      <a:lnTo>
                        <a:pt x="65" y="135"/>
                      </a:lnTo>
                      <a:lnTo>
                        <a:pt x="65" y="133"/>
                      </a:lnTo>
                      <a:lnTo>
                        <a:pt x="65" y="131"/>
                      </a:lnTo>
                      <a:lnTo>
                        <a:pt x="67" y="128"/>
                      </a:lnTo>
                      <a:lnTo>
                        <a:pt x="67" y="127"/>
                      </a:lnTo>
                      <a:lnTo>
                        <a:pt x="65" y="123"/>
                      </a:lnTo>
                      <a:lnTo>
                        <a:pt x="67" y="122"/>
                      </a:lnTo>
                      <a:lnTo>
                        <a:pt x="79" y="116"/>
                      </a:lnTo>
                      <a:lnTo>
                        <a:pt x="94" y="115"/>
                      </a:lnTo>
                      <a:lnTo>
                        <a:pt x="110" y="116"/>
                      </a:lnTo>
                      <a:lnTo>
                        <a:pt x="114" y="115"/>
                      </a:lnTo>
                      <a:lnTo>
                        <a:pt x="119" y="112"/>
                      </a:lnTo>
                      <a:lnTo>
                        <a:pt x="130" y="110"/>
                      </a:lnTo>
                      <a:lnTo>
                        <a:pt x="136" y="106"/>
                      </a:lnTo>
                      <a:lnTo>
                        <a:pt x="139" y="102"/>
                      </a:lnTo>
                      <a:lnTo>
                        <a:pt x="145" y="97"/>
                      </a:lnTo>
                      <a:lnTo>
                        <a:pt x="147" y="95"/>
                      </a:lnTo>
                      <a:lnTo>
                        <a:pt x="147" y="94"/>
                      </a:lnTo>
                      <a:lnTo>
                        <a:pt x="147" y="93"/>
                      </a:lnTo>
                      <a:lnTo>
                        <a:pt x="147" y="90"/>
                      </a:lnTo>
                      <a:lnTo>
                        <a:pt x="147" y="89"/>
                      </a:lnTo>
                      <a:lnTo>
                        <a:pt x="148" y="88"/>
                      </a:lnTo>
                      <a:lnTo>
                        <a:pt x="148" y="85"/>
                      </a:lnTo>
                      <a:lnTo>
                        <a:pt x="148" y="84"/>
                      </a:lnTo>
                      <a:lnTo>
                        <a:pt x="149" y="82"/>
                      </a:lnTo>
                      <a:lnTo>
                        <a:pt x="149" y="82"/>
                      </a:lnTo>
                      <a:lnTo>
                        <a:pt x="149" y="82"/>
                      </a:lnTo>
                      <a:lnTo>
                        <a:pt x="150" y="81"/>
                      </a:lnTo>
                      <a:lnTo>
                        <a:pt x="154" y="80"/>
                      </a:lnTo>
                      <a:lnTo>
                        <a:pt x="161" y="78"/>
                      </a:lnTo>
                      <a:lnTo>
                        <a:pt x="166" y="80"/>
                      </a:lnTo>
                      <a:lnTo>
                        <a:pt x="177" y="82"/>
                      </a:lnTo>
                      <a:lnTo>
                        <a:pt x="183" y="85"/>
                      </a:lnTo>
                      <a:lnTo>
                        <a:pt x="186" y="86"/>
                      </a:lnTo>
                      <a:lnTo>
                        <a:pt x="207" y="85"/>
                      </a:lnTo>
                      <a:lnTo>
                        <a:pt x="222" y="88"/>
                      </a:lnTo>
                      <a:lnTo>
                        <a:pt x="224" y="89"/>
                      </a:lnTo>
                      <a:lnTo>
                        <a:pt x="225" y="89"/>
                      </a:lnTo>
                      <a:lnTo>
                        <a:pt x="226" y="90"/>
                      </a:lnTo>
                      <a:lnTo>
                        <a:pt x="226" y="92"/>
                      </a:lnTo>
                      <a:lnTo>
                        <a:pt x="232" y="93"/>
                      </a:lnTo>
                      <a:lnTo>
                        <a:pt x="232" y="94"/>
                      </a:lnTo>
                      <a:lnTo>
                        <a:pt x="233" y="95"/>
                      </a:lnTo>
                      <a:lnTo>
                        <a:pt x="233" y="97"/>
                      </a:lnTo>
                      <a:lnTo>
                        <a:pt x="234" y="98"/>
                      </a:lnTo>
                      <a:lnTo>
                        <a:pt x="234" y="99"/>
                      </a:lnTo>
                      <a:lnTo>
                        <a:pt x="235" y="99"/>
                      </a:lnTo>
                      <a:lnTo>
                        <a:pt x="237" y="99"/>
                      </a:lnTo>
                      <a:lnTo>
                        <a:pt x="238" y="99"/>
                      </a:lnTo>
                      <a:lnTo>
                        <a:pt x="241" y="99"/>
                      </a:lnTo>
                      <a:lnTo>
                        <a:pt x="243" y="97"/>
                      </a:lnTo>
                      <a:lnTo>
                        <a:pt x="245" y="95"/>
                      </a:lnTo>
                      <a:lnTo>
                        <a:pt x="247" y="94"/>
                      </a:lnTo>
                      <a:lnTo>
                        <a:pt x="250" y="95"/>
                      </a:lnTo>
                      <a:lnTo>
                        <a:pt x="256" y="95"/>
                      </a:lnTo>
                      <a:lnTo>
                        <a:pt x="279" y="86"/>
                      </a:lnTo>
                      <a:lnTo>
                        <a:pt x="290" y="84"/>
                      </a:lnTo>
                      <a:lnTo>
                        <a:pt x="292" y="82"/>
                      </a:lnTo>
                      <a:lnTo>
                        <a:pt x="311" y="64"/>
                      </a:lnTo>
                      <a:lnTo>
                        <a:pt x="314" y="63"/>
                      </a:lnTo>
                      <a:lnTo>
                        <a:pt x="320" y="63"/>
                      </a:lnTo>
                      <a:lnTo>
                        <a:pt x="322" y="61"/>
                      </a:lnTo>
                      <a:lnTo>
                        <a:pt x="322" y="61"/>
                      </a:lnTo>
                      <a:lnTo>
                        <a:pt x="322" y="57"/>
                      </a:lnTo>
                      <a:lnTo>
                        <a:pt x="320" y="55"/>
                      </a:lnTo>
                      <a:lnTo>
                        <a:pt x="320" y="52"/>
                      </a:lnTo>
                      <a:lnTo>
                        <a:pt x="320" y="50"/>
                      </a:lnTo>
                      <a:lnTo>
                        <a:pt x="320" y="47"/>
                      </a:lnTo>
                      <a:lnTo>
                        <a:pt x="322" y="35"/>
                      </a:lnTo>
                      <a:lnTo>
                        <a:pt x="322" y="34"/>
                      </a:lnTo>
                      <a:lnTo>
                        <a:pt x="324" y="29"/>
                      </a:lnTo>
                      <a:lnTo>
                        <a:pt x="324" y="27"/>
                      </a:lnTo>
                      <a:lnTo>
                        <a:pt x="327" y="25"/>
                      </a:lnTo>
                      <a:lnTo>
                        <a:pt x="330" y="25"/>
                      </a:lnTo>
                      <a:lnTo>
                        <a:pt x="332" y="25"/>
                      </a:lnTo>
                      <a:lnTo>
                        <a:pt x="335" y="26"/>
                      </a:lnTo>
                      <a:lnTo>
                        <a:pt x="340" y="26"/>
                      </a:lnTo>
                      <a:lnTo>
                        <a:pt x="343" y="23"/>
                      </a:lnTo>
                      <a:lnTo>
                        <a:pt x="349" y="5"/>
                      </a:lnTo>
                      <a:lnTo>
                        <a:pt x="365" y="0"/>
                      </a:lnTo>
                      <a:lnTo>
                        <a:pt x="369" y="3"/>
                      </a:lnTo>
                      <a:lnTo>
                        <a:pt x="369" y="6"/>
                      </a:lnTo>
                      <a:lnTo>
                        <a:pt x="369" y="8"/>
                      </a:lnTo>
                      <a:lnTo>
                        <a:pt x="366" y="13"/>
                      </a:lnTo>
                      <a:lnTo>
                        <a:pt x="364" y="17"/>
                      </a:lnTo>
                      <a:lnTo>
                        <a:pt x="369" y="18"/>
                      </a:lnTo>
                      <a:lnTo>
                        <a:pt x="379" y="20"/>
                      </a:lnTo>
                      <a:lnTo>
                        <a:pt x="384" y="22"/>
                      </a:lnTo>
                      <a:lnTo>
                        <a:pt x="386" y="30"/>
                      </a:lnTo>
                      <a:lnTo>
                        <a:pt x="387" y="35"/>
                      </a:lnTo>
                      <a:lnTo>
                        <a:pt x="388" y="38"/>
                      </a:lnTo>
                      <a:lnTo>
                        <a:pt x="395" y="39"/>
                      </a:lnTo>
                      <a:lnTo>
                        <a:pt x="398" y="38"/>
                      </a:lnTo>
                      <a:lnTo>
                        <a:pt x="407" y="33"/>
                      </a:lnTo>
                      <a:lnTo>
                        <a:pt x="412" y="31"/>
                      </a:lnTo>
                      <a:lnTo>
                        <a:pt x="422" y="48"/>
                      </a:lnTo>
                      <a:lnTo>
                        <a:pt x="428" y="52"/>
                      </a:lnTo>
                      <a:lnTo>
                        <a:pt x="438" y="52"/>
                      </a:lnTo>
                      <a:lnTo>
                        <a:pt x="442" y="55"/>
                      </a:lnTo>
                      <a:lnTo>
                        <a:pt x="441" y="61"/>
                      </a:lnTo>
                      <a:lnTo>
                        <a:pt x="437" y="68"/>
                      </a:lnTo>
                      <a:lnTo>
                        <a:pt x="435" y="71"/>
                      </a:lnTo>
                      <a:lnTo>
                        <a:pt x="459" y="85"/>
                      </a:lnTo>
                      <a:lnTo>
                        <a:pt x="462" y="86"/>
                      </a:lnTo>
                      <a:lnTo>
                        <a:pt x="468" y="88"/>
                      </a:lnTo>
                      <a:lnTo>
                        <a:pt x="472" y="89"/>
                      </a:lnTo>
                      <a:lnTo>
                        <a:pt x="483" y="94"/>
                      </a:lnTo>
                      <a:lnTo>
                        <a:pt x="488" y="95"/>
                      </a:lnTo>
                      <a:lnTo>
                        <a:pt x="493" y="94"/>
                      </a:lnTo>
                      <a:lnTo>
                        <a:pt x="502" y="94"/>
                      </a:lnTo>
                      <a:lnTo>
                        <a:pt x="526" y="92"/>
                      </a:lnTo>
                      <a:lnTo>
                        <a:pt x="527" y="92"/>
                      </a:lnTo>
                      <a:lnTo>
                        <a:pt x="528" y="93"/>
                      </a:lnTo>
                      <a:lnTo>
                        <a:pt x="531" y="94"/>
                      </a:lnTo>
                      <a:lnTo>
                        <a:pt x="532" y="97"/>
                      </a:lnTo>
                      <a:lnTo>
                        <a:pt x="532" y="99"/>
                      </a:lnTo>
                      <a:lnTo>
                        <a:pt x="532" y="106"/>
                      </a:lnTo>
                      <a:lnTo>
                        <a:pt x="537" y="106"/>
                      </a:lnTo>
                      <a:lnTo>
                        <a:pt x="541" y="106"/>
                      </a:lnTo>
                      <a:lnTo>
                        <a:pt x="553" y="102"/>
                      </a:lnTo>
                      <a:lnTo>
                        <a:pt x="554" y="102"/>
                      </a:lnTo>
                      <a:lnTo>
                        <a:pt x="556" y="102"/>
                      </a:lnTo>
                      <a:lnTo>
                        <a:pt x="560" y="105"/>
                      </a:lnTo>
                      <a:lnTo>
                        <a:pt x="564" y="106"/>
                      </a:lnTo>
                      <a:lnTo>
                        <a:pt x="566" y="109"/>
                      </a:lnTo>
                      <a:lnTo>
                        <a:pt x="568" y="112"/>
                      </a:lnTo>
                      <a:lnTo>
                        <a:pt x="574" y="133"/>
                      </a:lnTo>
                      <a:lnTo>
                        <a:pt x="575" y="137"/>
                      </a:lnTo>
                      <a:lnTo>
                        <a:pt x="573" y="144"/>
                      </a:lnTo>
                      <a:lnTo>
                        <a:pt x="562" y="153"/>
                      </a:lnTo>
                      <a:lnTo>
                        <a:pt x="561" y="156"/>
                      </a:lnTo>
                      <a:lnTo>
                        <a:pt x="561" y="157"/>
                      </a:lnTo>
                      <a:lnTo>
                        <a:pt x="562" y="161"/>
                      </a:lnTo>
                      <a:lnTo>
                        <a:pt x="562" y="164"/>
                      </a:lnTo>
                      <a:lnTo>
                        <a:pt x="564" y="166"/>
                      </a:lnTo>
                      <a:lnTo>
                        <a:pt x="565" y="167"/>
                      </a:lnTo>
                      <a:lnTo>
                        <a:pt x="566" y="169"/>
                      </a:lnTo>
                      <a:lnTo>
                        <a:pt x="566" y="170"/>
                      </a:lnTo>
                      <a:lnTo>
                        <a:pt x="565" y="173"/>
                      </a:lnTo>
                      <a:lnTo>
                        <a:pt x="561" y="175"/>
                      </a:lnTo>
                      <a:lnTo>
                        <a:pt x="560" y="178"/>
                      </a:lnTo>
                      <a:lnTo>
                        <a:pt x="560" y="179"/>
                      </a:lnTo>
                      <a:lnTo>
                        <a:pt x="560" y="182"/>
                      </a:lnTo>
                      <a:lnTo>
                        <a:pt x="561" y="184"/>
                      </a:lnTo>
                      <a:lnTo>
                        <a:pt x="562" y="186"/>
                      </a:lnTo>
                      <a:lnTo>
                        <a:pt x="564" y="188"/>
                      </a:lnTo>
                      <a:lnTo>
                        <a:pt x="565" y="191"/>
                      </a:lnTo>
                      <a:lnTo>
                        <a:pt x="565" y="192"/>
                      </a:lnTo>
                      <a:lnTo>
                        <a:pt x="566" y="196"/>
                      </a:lnTo>
                      <a:lnTo>
                        <a:pt x="566" y="199"/>
                      </a:lnTo>
                      <a:lnTo>
                        <a:pt x="568" y="200"/>
                      </a:lnTo>
                      <a:lnTo>
                        <a:pt x="571" y="203"/>
                      </a:lnTo>
                      <a:lnTo>
                        <a:pt x="571" y="204"/>
                      </a:lnTo>
                      <a:lnTo>
                        <a:pt x="573" y="205"/>
                      </a:lnTo>
                      <a:lnTo>
                        <a:pt x="573" y="211"/>
                      </a:lnTo>
                      <a:lnTo>
                        <a:pt x="571" y="216"/>
                      </a:lnTo>
                      <a:lnTo>
                        <a:pt x="569" y="226"/>
                      </a:lnTo>
                      <a:lnTo>
                        <a:pt x="566" y="232"/>
                      </a:lnTo>
                      <a:lnTo>
                        <a:pt x="565" y="234"/>
                      </a:lnTo>
                      <a:lnTo>
                        <a:pt x="561" y="236"/>
                      </a:lnTo>
                      <a:lnTo>
                        <a:pt x="558" y="237"/>
                      </a:lnTo>
                      <a:lnTo>
                        <a:pt x="552" y="237"/>
                      </a:lnTo>
                      <a:lnTo>
                        <a:pt x="551" y="237"/>
                      </a:lnTo>
                      <a:lnTo>
                        <a:pt x="549" y="239"/>
                      </a:lnTo>
                      <a:lnTo>
                        <a:pt x="548" y="246"/>
                      </a:lnTo>
                      <a:lnTo>
                        <a:pt x="548" y="259"/>
                      </a:lnTo>
                      <a:lnTo>
                        <a:pt x="547" y="264"/>
                      </a:lnTo>
                      <a:lnTo>
                        <a:pt x="547" y="268"/>
                      </a:lnTo>
                      <a:lnTo>
                        <a:pt x="537" y="283"/>
                      </a:lnTo>
                      <a:lnTo>
                        <a:pt x="536" y="284"/>
                      </a:lnTo>
                      <a:lnTo>
                        <a:pt x="536" y="285"/>
                      </a:lnTo>
                      <a:lnTo>
                        <a:pt x="539" y="285"/>
                      </a:lnTo>
                      <a:lnTo>
                        <a:pt x="540" y="285"/>
                      </a:lnTo>
                      <a:lnTo>
                        <a:pt x="544" y="285"/>
                      </a:lnTo>
                      <a:lnTo>
                        <a:pt x="548" y="285"/>
                      </a:lnTo>
                      <a:lnTo>
                        <a:pt x="549" y="285"/>
                      </a:lnTo>
                      <a:lnTo>
                        <a:pt x="549" y="287"/>
                      </a:lnTo>
                      <a:lnTo>
                        <a:pt x="551" y="288"/>
                      </a:lnTo>
                      <a:lnTo>
                        <a:pt x="549" y="289"/>
                      </a:lnTo>
                      <a:lnTo>
                        <a:pt x="548" y="291"/>
                      </a:lnTo>
                      <a:lnTo>
                        <a:pt x="547" y="292"/>
                      </a:lnTo>
                      <a:lnTo>
                        <a:pt x="545" y="294"/>
                      </a:lnTo>
                      <a:lnTo>
                        <a:pt x="544" y="296"/>
                      </a:lnTo>
                      <a:lnTo>
                        <a:pt x="544" y="298"/>
                      </a:lnTo>
                      <a:lnTo>
                        <a:pt x="545" y="301"/>
                      </a:lnTo>
                      <a:lnTo>
                        <a:pt x="545" y="302"/>
                      </a:lnTo>
                      <a:lnTo>
                        <a:pt x="547" y="304"/>
                      </a:lnTo>
                      <a:lnTo>
                        <a:pt x="548" y="305"/>
                      </a:lnTo>
                      <a:lnTo>
                        <a:pt x="552" y="306"/>
                      </a:lnTo>
                      <a:lnTo>
                        <a:pt x="557" y="305"/>
                      </a:lnTo>
                      <a:lnTo>
                        <a:pt x="560" y="304"/>
                      </a:lnTo>
                      <a:lnTo>
                        <a:pt x="561" y="304"/>
                      </a:lnTo>
                      <a:lnTo>
                        <a:pt x="561" y="302"/>
                      </a:lnTo>
                      <a:lnTo>
                        <a:pt x="562" y="301"/>
                      </a:lnTo>
                      <a:lnTo>
                        <a:pt x="564" y="300"/>
                      </a:lnTo>
                      <a:lnTo>
                        <a:pt x="564" y="298"/>
                      </a:lnTo>
                      <a:lnTo>
                        <a:pt x="565" y="293"/>
                      </a:lnTo>
                      <a:lnTo>
                        <a:pt x="565" y="292"/>
                      </a:lnTo>
                      <a:lnTo>
                        <a:pt x="566" y="291"/>
                      </a:lnTo>
                      <a:lnTo>
                        <a:pt x="568" y="289"/>
                      </a:lnTo>
                      <a:lnTo>
                        <a:pt x="569" y="291"/>
                      </a:lnTo>
                      <a:lnTo>
                        <a:pt x="570" y="291"/>
                      </a:lnTo>
                      <a:lnTo>
                        <a:pt x="573" y="293"/>
                      </a:lnTo>
                      <a:lnTo>
                        <a:pt x="575" y="296"/>
                      </a:lnTo>
                      <a:lnTo>
                        <a:pt x="581" y="304"/>
                      </a:lnTo>
                      <a:lnTo>
                        <a:pt x="582" y="306"/>
                      </a:lnTo>
                      <a:lnTo>
                        <a:pt x="585" y="306"/>
                      </a:lnTo>
                      <a:lnTo>
                        <a:pt x="585" y="305"/>
                      </a:lnTo>
                      <a:lnTo>
                        <a:pt x="586" y="305"/>
                      </a:lnTo>
                      <a:lnTo>
                        <a:pt x="588" y="305"/>
                      </a:lnTo>
                      <a:lnTo>
                        <a:pt x="590" y="305"/>
                      </a:lnTo>
                      <a:lnTo>
                        <a:pt x="591" y="305"/>
                      </a:lnTo>
                      <a:lnTo>
                        <a:pt x="592" y="305"/>
                      </a:lnTo>
                      <a:lnTo>
                        <a:pt x="595" y="304"/>
                      </a:lnTo>
                      <a:lnTo>
                        <a:pt x="595" y="304"/>
                      </a:lnTo>
                      <a:lnTo>
                        <a:pt x="596" y="305"/>
                      </a:lnTo>
                      <a:lnTo>
                        <a:pt x="594" y="308"/>
                      </a:lnTo>
                      <a:lnTo>
                        <a:pt x="594" y="310"/>
                      </a:lnTo>
                      <a:lnTo>
                        <a:pt x="594" y="314"/>
                      </a:lnTo>
                      <a:lnTo>
                        <a:pt x="594" y="318"/>
                      </a:lnTo>
                      <a:lnTo>
                        <a:pt x="594" y="321"/>
                      </a:lnTo>
                      <a:lnTo>
                        <a:pt x="592" y="323"/>
                      </a:lnTo>
                      <a:lnTo>
                        <a:pt x="588" y="330"/>
                      </a:lnTo>
                      <a:lnTo>
                        <a:pt x="586" y="339"/>
                      </a:lnTo>
                      <a:lnTo>
                        <a:pt x="583" y="342"/>
                      </a:lnTo>
                      <a:lnTo>
                        <a:pt x="581" y="344"/>
                      </a:lnTo>
                      <a:lnTo>
                        <a:pt x="579" y="345"/>
                      </a:lnTo>
                      <a:lnTo>
                        <a:pt x="579" y="347"/>
                      </a:lnTo>
                      <a:lnTo>
                        <a:pt x="581" y="348"/>
                      </a:lnTo>
                      <a:lnTo>
                        <a:pt x="581" y="349"/>
                      </a:lnTo>
                      <a:lnTo>
                        <a:pt x="582" y="352"/>
                      </a:lnTo>
                      <a:lnTo>
                        <a:pt x="583" y="353"/>
                      </a:lnTo>
                      <a:lnTo>
                        <a:pt x="583" y="355"/>
                      </a:lnTo>
                      <a:lnTo>
                        <a:pt x="582" y="359"/>
                      </a:lnTo>
                      <a:lnTo>
                        <a:pt x="581" y="365"/>
                      </a:lnTo>
                      <a:lnTo>
                        <a:pt x="578" y="369"/>
                      </a:lnTo>
                      <a:lnTo>
                        <a:pt x="574" y="377"/>
                      </a:lnTo>
                      <a:lnTo>
                        <a:pt x="574" y="378"/>
                      </a:lnTo>
                      <a:lnTo>
                        <a:pt x="574" y="380"/>
                      </a:lnTo>
                      <a:lnTo>
                        <a:pt x="574" y="382"/>
                      </a:lnTo>
                      <a:lnTo>
                        <a:pt x="574" y="383"/>
                      </a:lnTo>
                      <a:lnTo>
                        <a:pt x="574" y="386"/>
                      </a:lnTo>
                      <a:lnTo>
                        <a:pt x="573" y="389"/>
                      </a:lnTo>
                      <a:lnTo>
                        <a:pt x="574" y="393"/>
                      </a:lnTo>
                      <a:lnTo>
                        <a:pt x="574" y="395"/>
                      </a:lnTo>
                      <a:lnTo>
                        <a:pt x="575" y="397"/>
                      </a:lnTo>
                      <a:lnTo>
                        <a:pt x="575" y="398"/>
                      </a:lnTo>
                      <a:lnTo>
                        <a:pt x="575" y="400"/>
                      </a:lnTo>
                      <a:lnTo>
                        <a:pt x="570" y="408"/>
                      </a:lnTo>
                      <a:lnTo>
                        <a:pt x="569" y="411"/>
                      </a:lnTo>
                      <a:lnTo>
                        <a:pt x="569" y="412"/>
                      </a:lnTo>
                      <a:lnTo>
                        <a:pt x="568" y="416"/>
                      </a:lnTo>
                      <a:lnTo>
                        <a:pt x="566" y="421"/>
                      </a:lnTo>
                      <a:lnTo>
                        <a:pt x="565" y="423"/>
                      </a:lnTo>
                      <a:lnTo>
                        <a:pt x="565" y="425"/>
                      </a:lnTo>
                      <a:lnTo>
                        <a:pt x="565" y="429"/>
                      </a:lnTo>
                      <a:lnTo>
                        <a:pt x="566" y="438"/>
                      </a:lnTo>
                      <a:lnTo>
                        <a:pt x="568" y="441"/>
                      </a:lnTo>
                      <a:lnTo>
                        <a:pt x="570" y="444"/>
                      </a:lnTo>
                      <a:lnTo>
                        <a:pt x="573" y="444"/>
                      </a:lnTo>
                      <a:lnTo>
                        <a:pt x="574" y="445"/>
                      </a:lnTo>
                      <a:lnTo>
                        <a:pt x="575" y="446"/>
                      </a:lnTo>
                      <a:lnTo>
                        <a:pt x="577" y="450"/>
                      </a:lnTo>
                      <a:lnTo>
                        <a:pt x="579" y="453"/>
                      </a:lnTo>
                      <a:lnTo>
                        <a:pt x="579" y="453"/>
                      </a:lnTo>
                      <a:lnTo>
                        <a:pt x="579" y="455"/>
                      </a:lnTo>
                      <a:lnTo>
                        <a:pt x="578" y="457"/>
                      </a:lnTo>
                      <a:lnTo>
                        <a:pt x="570" y="465"/>
                      </a:lnTo>
                      <a:lnTo>
                        <a:pt x="566" y="479"/>
                      </a:lnTo>
                      <a:lnTo>
                        <a:pt x="564" y="483"/>
                      </a:lnTo>
                      <a:lnTo>
                        <a:pt x="562" y="484"/>
                      </a:lnTo>
                      <a:lnTo>
                        <a:pt x="562" y="487"/>
                      </a:lnTo>
                      <a:lnTo>
                        <a:pt x="566" y="495"/>
                      </a:lnTo>
                      <a:lnTo>
                        <a:pt x="569" y="501"/>
                      </a:lnTo>
                      <a:lnTo>
                        <a:pt x="570" y="504"/>
                      </a:lnTo>
                      <a:lnTo>
                        <a:pt x="579" y="512"/>
                      </a:lnTo>
                      <a:lnTo>
                        <a:pt x="581" y="520"/>
                      </a:lnTo>
                      <a:lnTo>
                        <a:pt x="582" y="522"/>
                      </a:lnTo>
                      <a:lnTo>
                        <a:pt x="585" y="524"/>
                      </a:lnTo>
                      <a:lnTo>
                        <a:pt x="591" y="526"/>
                      </a:lnTo>
                      <a:lnTo>
                        <a:pt x="598" y="534"/>
                      </a:lnTo>
                      <a:lnTo>
                        <a:pt x="619" y="563"/>
                      </a:lnTo>
                      <a:lnTo>
                        <a:pt x="620" y="567"/>
                      </a:lnTo>
                      <a:lnTo>
                        <a:pt x="620" y="568"/>
                      </a:lnTo>
                      <a:lnTo>
                        <a:pt x="620" y="569"/>
                      </a:lnTo>
                      <a:lnTo>
                        <a:pt x="620" y="573"/>
                      </a:lnTo>
                      <a:lnTo>
                        <a:pt x="622" y="575"/>
                      </a:lnTo>
                      <a:lnTo>
                        <a:pt x="625" y="577"/>
                      </a:lnTo>
                      <a:lnTo>
                        <a:pt x="636" y="585"/>
                      </a:lnTo>
                      <a:lnTo>
                        <a:pt x="639" y="589"/>
                      </a:lnTo>
                      <a:lnTo>
                        <a:pt x="641" y="589"/>
                      </a:lnTo>
                      <a:lnTo>
                        <a:pt x="643" y="590"/>
                      </a:lnTo>
                      <a:lnTo>
                        <a:pt x="647" y="590"/>
                      </a:lnTo>
                      <a:lnTo>
                        <a:pt x="649" y="589"/>
                      </a:lnTo>
                      <a:lnTo>
                        <a:pt x="651" y="588"/>
                      </a:lnTo>
                      <a:lnTo>
                        <a:pt x="651" y="585"/>
                      </a:lnTo>
                      <a:lnTo>
                        <a:pt x="653" y="584"/>
                      </a:lnTo>
                      <a:lnTo>
                        <a:pt x="654" y="584"/>
                      </a:lnTo>
                      <a:lnTo>
                        <a:pt x="655" y="582"/>
                      </a:lnTo>
                      <a:lnTo>
                        <a:pt x="656" y="584"/>
                      </a:lnTo>
                      <a:lnTo>
                        <a:pt x="659" y="585"/>
                      </a:lnTo>
                      <a:lnTo>
                        <a:pt x="666" y="594"/>
                      </a:lnTo>
                      <a:lnTo>
                        <a:pt x="681" y="607"/>
                      </a:lnTo>
                      <a:lnTo>
                        <a:pt x="688" y="611"/>
                      </a:lnTo>
                      <a:lnTo>
                        <a:pt x="704" y="614"/>
                      </a:lnTo>
                      <a:lnTo>
                        <a:pt x="709" y="610"/>
                      </a:lnTo>
                      <a:lnTo>
                        <a:pt x="713" y="607"/>
                      </a:lnTo>
                      <a:lnTo>
                        <a:pt x="717" y="605"/>
                      </a:lnTo>
                      <a:lnTo>
                        <a:pt x="719" y="603"/>
                      </a:lnTo>
                      <a:lnTo>
                        <a:pt x="719" y="601"/>
                      </a:lnTo>
                      <a:lnTo>
                        <a:pt x="719" y="599"/>
                      </a:lnTo>
                      <a:lnTo>
                        <a:pt x="721" y="598"/>
                      </a:lnTo>
                      <a:lnTo>
                        <a:pt x="722" y="598"/>
                      </a:lnTo>
                      <a:lnTo>
                        <a:pt x="724" y="598"/>
                      </a:lnTo>
                      <a:lnTo>
                        <a:pt x="738" y="606"/>
                      </a:lnTo>
                      <a:lnTo>
                        <a:pt x="768" y="626"/>
                      </a:lnTo>
                      <a:lnTo>
                        <a:pt x="772" y="626"/>
                      </a:lnTo>
                      <a:lnTo>
                        <a:pt x="785" y="628"/>
                      </a:lnTo>
                      <a:lnTo>
                        <a:pt x="790" y="631"/>
                      </a:lnTo>
                      <a:lnTo>
                        <a:pt x="792" y="635"/>
                      </a:lnTo>
                      <a:lnTo>
                        <a:pt x="795" y="644"/>
                      </a:lnTo>
                      <a:lnTo>
                        <a:pt x="796" y="645"/>
                      </a:lnTo>
                      <a:lnTo>
                        <a:pt x="799" y="645"/>
                      </a:lnTo>
                      <a:lnTo>
                        <a:pt x="815" y="645"/>
                      </a:lnTo>
                      <a:lnTo>
                        <a:pt x="823" y="647"/>
                      </a:lnTo>
                      <a:lnTo>
                        <a:pt x="826" y="649"/>
                      </a:lnTo>
                      <a:lnTo>
                        <a:pt x="830" y="653"/>
                      </a:lnTo>
                      <a:lnTo>
                        <a:pt x="832" y="656"/>
                      </a:lnTo>
                      <a:lnTo>
                        <a:pt x="833" y="658"/>
                      </a:lnTo>
                      <a:lnTo>
                        <a:pt x="836" y="661"/>
                      </a:lnTo>
                      <a:lnTo>
                        <a:pt x="855" y="675"/>
                      </a:lnTo>
                      <a:lnTo>
                        <a:pt x="862" y="678"/>
                      </a:lnTo>
                      <a:lnTo>
                        <a:pt x="885" y="674"/>
                      </a:lnTo>
                      <a:lnTo>
                        <a:pt x="887" y="675"/>
                      </a:lnTo>
                      <a:lnTo>
                        <a:pt x="891" y="679"/>
                      </a:lnTo>
                      <a:lnTo>
                        <a:pt x="892" y="681"/>
                      </a:lnTo>
                      <a:lnTo>
                        <a:pt x="894" y="682"/>
                      </a:lnTo>
                      <a:lnTo>
                        <a:pt x="896" y="679"/>
                      </a:lnTo>
                      <a:lnTo>
                        <a:pt x="898" y="674"/>
                      </a:lnTo>
                      <a:lnTo>
                        <a:pt x="901" y="673"/>
                      </a:lnTo>
                      <a:lnTo>
                        <a:pt x="902" y="673"/>
                      </a:lnTo>
                      <a:lnTo>
                        <a:pt x="914" y="673"/>
                      </a:lnTo>
                      <a:lnTo>
                        <a:pt x="921" y="675"/>
                      </a:lnTo>
                      <a:lnTo>
                        <a:pt x="918" y="683"/>
                      </a:lnTo>
                      <a:lnTo>
                        <a:pt x="906" y="696"/>
                      </a:lnTo>
                      <a:lnTo>
                        <a:pt x="896" y="713"/>
                      </a:lnTo>
                      <a:lnTo>
                        <a:pt x="893" y="717"/>
                      </a:lnTo>
                      <a:lnTo>
                        <a:pt x="893" y="721"/>
                      </a:lnTo>
                      <a:lnTo>
                        <a:pt x="893" y="736"/>
                      </a:lnTo>
                      <a:lnTo>
                        <a:pt x="894" y="740"/>
                      </a:lnTo>
                      <a:lnTo>
                        <a:pt x="896" y="746"/>
                      </a:lnTo>
                      <a:lnTo>
                        <a:pt x="900" y="751"/>
                      </a:lnTo>
                      <a:lnTo>
                        <a:pt x="902" y="758"/>
                      </a:lnTo>
                      <a:lnTo>
                        <a:pt x="901" y="764"/>
                      </a:lnTo>
                      <a:lnTo>
                        <a:pt x="891" y="777"/>
                      </a:lnTo>
                      <a:lnTo>
                        <a:pt x="871" y="793"/>
                      </a:lnTo>
                      <a:lnTo>
                        <a:pt x="867" y="797"/>
                      </a:lnTo>
                      <a:lnTo>
                        <a:pt x="860" y="809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4" name="Freeform 21"/>
                <p:cNvSpPr>
                  <a:spLocks/>
                </p:cNvSpPr>
                <p:nvPr/>
              </p:nvSpPr>
              <p:spPr bwMode="auto">
                <a:xfrm>
                  <a:off x="3133" y="2066"/>
                  <a:ext cx="539" cy="413"/>
                </a:xfrm>
                <a:custGeom>
                  <a:avLst/>
                  <a:gdLst>
                    <a:gd name="T0" fmla="*/ 405 w 1077"/>
                    <a:gd name="T1" fmla="*/ 33 h 825"/>
                    <a:gd name="T2" fmla="*/ 438 w 1077"/>
                    <a:gd name="T3" fmla="*/ 55 h 825"/>
                    <a:gd name="T4" fmla="*/ 452 w 1077"/>
                    <a:gd name="T5" fmla="*/ 97 h 825"/>
                    <a:gd name="T6" fmla="*/ 449 w 1077"/>
                    <a:gd name="T7" fmla="*/ 124 h 825"/>
                    <a:gd name="T8" fmla="*/ 442 w 1077"/>
                    <a:gd name="T9" fmla="*/ 153 h 825"/>
                    <a:gd name="T10" fmla="*/ 467 w 1077"/>
                    <a:gd name="T11" fmla="*/ 158 h 825"/>
                    <a:gd name="T12" fmla="*/ 554 w 1077"/>
                    <a:gd name="T13" fmla="*/ 160 h 825"/>
                    <a:gd name="T14" fmla="*/ 706 w 1077"/>
                    <a:gd name="T15" fmla="*/ 171 h 825"/>
                    <a:gd name="T16" fmla="*/ 761 w 1077"/>
                    <a:gd name="T17" fmla="*/ 91 h 825"/>
                    <a:gd name="T18" fmla="*/ 931 w 1077"/>
                    <a:gd name="T19" fmla="*/ 60 h 825"/>
                    <a:gd name="T20" fmla="*/ 1032 w 1077"/>
                    <a:gd name="T21" fmla="*/ 107 h 825"/>
                    <a:gd name="T22" fmla="*/ 1064 w 1077"/>
                    <a:gd name="T23" fmla="*/ 200 h 825"/>
                    <a:gd name="T24" fmla="*/ 1063 w 1077"/>
                    <a:gd name="T25" fmla="*/ 294 h 825"/>
                    <a:gd name="T26" fmla="*/ 1021 w 1077"/>
                    <a:gd name="T27" fmla="*/ 415 h 825"/>
                    <a:gd name="T28" fmla="*/ 966 w 1077"/>
                    <a:gd name="T29" fmla="*/ 470 h 825"/>
                    <a:gd name="T30" fmla="*/ 915 w 1077"/>
                    <a:gd name="T31" fmla="*/ 417 h 825"/>
                    <a:gd name="T32" fmla="*/ 902 w 1077"/>
                    <a:gd name="T33" fmla="*/ 368 h 825"/>
                    <a:gd name="T34" fmla="*/ 855 w 1077"/>
                    <a:gd name="T35" fmla="*/ 360 h 825"/>
                    <a:gd name="T36" fmla="*/ 822 w 1077"/>
                    <a:gd name="T37" fmla="*/ 383 h 825"/>
                    <a:gd name="T38" fmla="*/ 845 w 1077"/>
                    <a:gd name="T39" fmla="*/ 434 h 825"/>
                    <a:gd name="T40" fmla="*/ 702 w 1077"/>
                    <a:gd name="T41" fmla="*/ 487 h 825"/>
                    <a:gd name="T42" fmla="*/ 684 w 1077"/>
                    <a:gd name="T43" fmla="*/ 510 h 825"/>
                    <a:gd name="T44" fmla="*/ 571 w 1077"/>
                    <a:gd name="T45" fmla="*/ 530 h 825"/>
                    <a:gd name="T46" fmla="*/ 549 w 1077"/>
                    <a:gd name="T47" fmla="*/ 574 h 825"/>
                    <a:gd name="T48" fmla="*/ 506 w 1077"/>
                    <a:gd name="T49" fmla="*/ 574 h 825"/>
                    <a:gd name="T50" fmla="*/ 435 w 1077"/>
                    <a:gd name="T51" fmla="*/ 643 h 825"/>
                    <a:gd name="T52" fmla="*/ 388 w 1077"/>
                    <a:gd name="T53" fmla="*/ 643 h 825"/>
                    <a:gd name="T54" fmla="*/ 309 w 1077"/>
                    <a:gd name="T55" fmla="*/ 677 h 825"/>
                    <a:gd name="T56" fmla="*/ 211 w 1077"/>
                    <a:gd name="T57" fmla="*/ 701 h 825"/>
                    <a:gd name="T58" fmla="*/ 195 w 1077"/>
                    <a:gd name="T59" fmla="*/ 728 h 825"/>
                    <a:gd name="T60" fmla="*/ 144 w 1077"/>
                    <a:gd name="T61" fmla="*/ 789 h 825"/>
                    <a:gd name="T62" fmla="*/ 124 w 1077"/>
                    <a:gd name="T63" fmla="*/ 801 h 825"/>
                    <a:gd name="T64" fmla="*/ 116 w 1077"/>
                    <a:gd name="T65" fmla="*/ 781 h 825"/>
                    <a:gd name="T66" fmla="*/ 95 w 1077"/>
                    <a:gd name="T67" fmla="*/ 762 h 825"/>
                    <a:gd name="T68" fmla="*/ 48 w 1077"/>
                    <a:gd name="T69" fmla="*/ 734 h 825"/>
                    <a:gd name="T70" fmla="*/ 17 w 1077"/>
                    <a:gd name="T71" fmla="*/ 692 h 825"/>
                    <a:gd name="T72" fmla="*/ 5 w 1077"/>
                    <a:gd name="T73" fmla="*/ 675 h 825"/>
                    <a:gd name="T74" fmla="*/ 10 w 1077"/>
                    <a:gd name="T75" fmla="*/ 650 h 825"/>
                    <a:gd name="T76" fmla="*/ 30 w 1077"/>
                    <a:gd name="T77" fmla="*/ 618 h 825"/>
                    <a:gd name="T78" fmla="*/ 47 w 1077"/>
                    <a:gd name="T79" fmla="*/ 624 h 825"/>
                    <a:gd name="T80" fmla="*/ 76 w 1077"/>
                    <a:gd name="T81" fmla="*/ 611 h 825"/>
                    <a:gd name="T82" fmla="*/ 99 w 1077"/>
                    <a:gd name="T83" fmla="*/ 573 h 825"/>
                    <a:gd name="T84" fmla="*/ 139 w 1077"/>
                    <a:gd name="T85" fmla="*/ 547 h 825"/>
                    <a:gd name="T86" fmla="*/ 128 w 1077"/>
                    <a:gd name="T87" fmla="*/ 525 h 825"/>
                    <a:gd name="T88" fmla="*/ 123 w 1077"/>
                    <a:gd name="T89" fmla="*/ 508 h 825"/>
                    <a:gd name="T90" fmla="*/ 128 w 1077"/>
                    <a:gd name="T91" fmla="*/ 493 h 825"/>
                    <a:gd name="T92" fmla="*/ 179 w 1077"/>
                    <a:gd name="T93" fmla="*/ 466 h 825"/>
                    <a:gd name="T94" fmla="*/ 225 w 1077"/>
                    <a:gd name="T95" fmla="*/ 436 h 825"/>
                    <a:gd name="T96" fmla="*/ 252 w 1077"/>
                    <a:gd name="T97" fmla="*/ 432 h 825"/>
                    <a:gd name="T98" fmla="*/ 214 w 1077"/>
                    <a:gd name="T99" fmla="*/ 373 h 825"/>
                    <a:gd name="T100" fmla="*/ 107 w 1077"/>
                    <a:gd name="T101" fmla="*/ 309 h 825"/>
                    <a:gd name="T102" fmla="*/ 93 w 1077"/>
                    <a:gd name="T103" fmla="*/ 264 h 825"/>
                    <a:gd name="T104" fmla="*/ 81 w 1077"/>
                    <a:gd name="T105" fmla="*/ 211 h 825"/>
                    <a:gd name="T106" fmla="*/ 98 w 1077"/>
                    <a:gd name="T107" fmla="*/ 190 h 825"/>
                    <a:gd name="T108" fmla="*/ 92 w 1077"/>
                    <a:gd name="T109" fmla="*/ 137 h 825"/>
                    <a:gd name="T110" fmla="*/ 98 w 1077"/>
                    <a:gd name="T111" fmla="*/ 114 h 825"/>
                    <a:gd name="T112" fmla="*/ 115 w 1077"/>
                    <a:gd name="T113" fmla="*/ 61 h 825"/>
                    <a:gd name="T114" fmla="*/ 186 w 1077"/>
                    <a:gd name="T115" fmla="*/ 51 h 825"/>
                    <a:gd name="T116" fmla="*/ 262 w 1077"/>
                    <a:gd name="T117" fmla="*/ 39 h 825"/>
                    <a:gd name="T118" fmla="*/ 332 w 1077"/>
                    <a:gd name="T119" fmla="*/ 1 h 8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1077" h="825">
                      <a:moveTo>
                        <a:pt x="367" y="18"/>
                      </a:moveTo>
                      <a:lnTo>
                        <a:pt x="373" y="23"/>
                      </a:lnTo>
                      <a:lnTo>
                        <a:pt x="377" y="23"/>
                      </a:lnTo>
                      <a:lnTo>
                        <a:pt x="379" y="21"/>
                      </a:lnTo>
                      <a:lnTo>
                        <a:pt x="381" y="19"/>
                      </a:lnTo>
                      <a:lnTo>
                        <a:pt x="383" y="18"/>
                      </a:lnTo>
                      <a:lnTo>
                        <a:pt x="386" y="19"/>
                      </a:lnTo>
                      <a:lnTo>
                        <a:pt x="388" y="21"/>
                      </a:lnTo>
                      <a:lnTo>
                        <a:pt x="395" y="29"/>
                      </a:lnTo>
                      <a:lnTo>
                        <a:pt x="401" y="30"/>
                      </a:lnTo>
                      <a:lnTo>
                        <a:pt x="405" y="33"/>
                      </a:lnTo>
                      <a:lnTo>
                        <a:pt x="415" y="44"/>
                      </a:lnTo>
                      <a:lnTo>
                        <a:pt x="420" y="47"/>
                      </a:lnTo>
                      <a:lnTo>
                        <a:pt x="422" y="48"/>
                      </a:lnTo>
                      <a:lnTo>
                        <a:pt x="424" y="48"/>
                      </a:lnTo>
                      <a:lnTo>
                        <a:pt x="425" y="47"/>
                      </a:lnTo>
                      <a:lnTo>
                        <a:pt x="426" y="47"/>
                      </a:lnTo>
                      <a:lnTo>
                        <a:pt x="428" y="47"/>
                      </a:lnTo>
                      <a:lnTo>
                        <a:pt x="429" y="47"/>
                      </a:lnTo>
                      <a:lnTo>
                        <a:pt x="433" y="51"/>
                      </a:lnTo>
                      <a:lnTo>
                        <a:pt x="437" y="53"/>
                      </a:lnTo>
                      <a:lnTo>
                        <a:pt x="438" y="55"/>
                      </a:lnTo>
                      <a:lnTo>
                        <a:pt x="439" y="57"/>
                      </a:lnTo>
                      <a:lnTo>
                        <a:pt x="438" y="61"/>
                      </a:lnTo>
                      <a:lnTo>
                        <a:pt x="438" y="64"/>
                      </a:lnTo>
                      <a:lnTo>
                        <a:pt x="437" y="67"/>
                      </a:lnTo>
                      <a:lnTo>
                        <a:pt x="437" y="69"/>
                      </a:lnTo>
                      <a:lnTo>
                        <a:pt x="441" y="74"/>
                      </a:lnTo>
                      <a:lnTo>
                        <a:pt x="447" y="78"/>
                      </a:lnTo>
                      <a:lnTo>
                        <a:pt x="449" y="81"/>
                      </a:lnTo>
                      <a:lnTo>
                        <a:pt x="450" y="85"/>
                      </a:lnTo>
                      <a:lnTo>
                        <a:pt x="452" y="93"/>
                      </a:lnTo>
                      <a:lnTo>
                        <a:pt x="452" y="97"/>
                      </a:lnTo>
                      <a:lnTo>
                        <a:pt x="452" y="99"/>
                      </a:lnTo>
                      <a:lnTo>
                        <a:pt x="451" y="102"/>
                      </a:lnTo>
                      <a:lnTo>
                        <a:pt x="450" y="103"/>
                      </a:lnTo>
                      <a:lnTo>
                        <a:pt x="447" y="105"/>
                      </a:lnTo>
                      <a:lnTo>
                        <a:pt x="447" y="106"/>
                      </a:lnTo>
                      <a:lnTo>
                        <a:pt x="446" y="106"/>
                      </a:lnTo>
                      <a:lnTo>
                        <a:pt x="445" y="107"/>
                      </a:lnTo>
                      <a:lnTo>
                        <a:pt x="446" y="111"/>
                      </a:lnTo>
                      <a:lnTo>
                        <a:pt x="449" y="112"/>
                      </a:lnTo>
                      <a:lnTo>
                        <a:pt x="449" y="118"/>
                      </a:lnTo>
                      <a:lnTo>
                        <a:pt x="449" y="124"/>
                      </a:lnTo>
                      <a:lnTo>
                        <a:pt x="449" y="132"/>
                      </a:lnTo>
                      <a:lnTo>
                        <a:pt x="447" y="137"/>
                      </a:lnTo>
                      <a:lnTo>
                        <a:pt x="446" y="139"/>
                      </a:lnTo>
                      <a:lnTo>
                        <a:pt x="445" y="140"/>
                      </a:lnTo>
                      <a:lnTo>
                        <a:pt x="441" y="144"/>
                      </a:lnTo>
                      <a:lnTo>
                        <a:pt x="441" y="145"/>
                      </a:lnTo>
                      <a:lnTo>
                        <a:pt x="439" y="146"/>
                      </a:lnTo>
                      <a:lnTo>
                        <a:pt x="439" y="148"/>
                      </a:lnTo>
                      <a:lnTo>
                        <a:pt x="441" y="149"/>
                      </a:lnTo>
                      <a:lnTo>
                        <a:pt x="441" y="152"/>
                      </a:lnTo>
                      <a:lnTo>
                        <a:pt x="442" y="153"/>
                      </a:lnTo>
                      <a:lnTo>
                        <a:pt x="442" y="156"/>
                      </a:lnTo>
                      <a:lnTo>
                        <a:pt x="443" y="157"/>
                      </a:lnTo>
                      <a:lnTo>
                        <a:pt x="445" y="158"/>
                      </a:lnTo>
                      <a:lnTo>
                        <a:pt x="447" y="154"/>
                      </a:lnTo>
                      <a:lnTo>
                        <a:pt x="449" y="153"/>
                      </a:lnTo>
                      <a:lnTo>
                        <a:pt x="450" y="150"/>
                      </a:lnTo>
                      <a:lnTo>
                        <a:pt x="454" y="152"/>
                      </a:lnTo>
                      <a:lnTo>
                        <a:pt x="455" y="148"/>
                      </a:lnTo>
                      <a:lnTo>
                        <a:pt x="460" y="149"/>
                      </a:lnTo>
                      <a:lnTo>
                        <a:pt x="463" y="150"/>
                      </a:lnTo>
                      <a:lnTo>
                        <a:pt x="467" y="158"/>
                      </a:lnTo>
                      <a:lnTo>
                        <a:pt x="473" y="156"/>
                      </a:lnTo>
                      <a:lnTo>
                        <a:pt x="505" y="145"/>
                      </a:lnTo>
                      <a:lnTo>
                        <a:pt x="510" y="142"/>
                      </a:lnTo>
                      <a:lnTo>
                        <a:pt x="514" y="139"/>
                      </a:lnTo>
                      <a:lnTo>
                        <a:pt x="518" y="137"/>
                      </a:lnTo>
                      <a:lnTo>
                        <a:pt x="522" y="137"/>
                      </a:lnTo>
                      <a:lnTo>
                        <a:pt x="537" y="145"/>
                      </a:lnTo>
                      <a:lnTo>
                        <a:pt x="543" y="150"/>
                      </a:lnTo>
                      <a:lnTo>
                        <a:pt x="545" y="153"/>
                      </a:lnTo>
                      <a:lnTo>
                        <a:pt x="549" y="156"/>
                      </a:lnTo>
                      <a:lnTo>
                        <a:pt x="554" y="160"/>
                      </a:lnTo>
                      <a:lnTo>
                        <a:pt x="560" y="167"/>
                      </a:lnTo>
                      <a:lnTo>
                        <a:pt x="564" y="170"/>
                      </a:lnTo>
                      <a:lnTo>
                        <a:pt x="569" y="169"/>
                      </a:lnTo>
                      <a:lnTo>
                        <a:pt x="571" y="169"/>
                      </a:lnTo>
                      <a:lnTo>
                        <a:pt x="577" y="169"/>
                      </a:lnTo>
                      <a:lnTo>
                        <a:pt x="592" y="174"/>
                      </a:lnTo>
                      <a:lnTo>
                        <a:pt x="633" y="177"/>
                      </a:lnTo>
                      <a:lnTo>
                        <a:pt x="645" y="178"/>
                      </a:lnTo>
                      <a:lnTo>
                        <a:pt x="681" y="174"/>
                      </a:lnTo>
                      <a:lnTo>
                        <a:pt x="703" y="171"/>
                      </a:lnTo>
                      <a:lnTo>
                        <a:pt x="706" y="171"/>
                      </a:lnTo>
                      <a:lnTo>
                        <a:pt x="710" y="173"/>
                      </a:lnTo>
                      <a:lnTo>
                        <a:pt x="711" y="174"/>
                      </a:lnTo>
                      <a:lnTo>
                        <a:pt x="714" y="173"/>
                      </a:lnTo>
                      <a:lnTo>
                        <a:pt x="715" y="173"/>
                      </a:lnTo>
                      <a:lnTo>
                        <a:pt x="720" y="162"/>
                      </a:lnTo>
                      <a:lnTo>
                        <a:pt x="740" y="135"/>
                      </a:lnTo>
                      <a:lnTo>
                        <a:pt x="745" y="122"/>
                      </a:lnTo>
                      <a:lnTo>
                        <a:pt x="745" y="118"/>
                      </a:lnTo>
                      <a:lnTo>
                        <a:pt x="747" y="112"/>
                      </a:lnTo>
                      <a:lnTo>
                        <a:pt x="748" y="108"/>
                      </a:lnTo>
                      <a:lnTo>
                        <a:pt x="761" y="91"/>
                      </a:lnTo>
                      <a:lnTo>
                        <a:pt x="766" y="88"/>
                      </a:lnTo>
                      <a:lnTo>
                        <a:pt x="779" y="80"/>
                      </a:lnTo>
                      <a:lnTo>
                        <a:pt x="802" y="74"/>
                      </a:lnTo>
                      <a:lnTo>
                        <a:pt x="817" y="77"/>
                      </a:lnTo>
                      <a:lnTo>
                        <a:pt x="830" y="81"/>
                      </a:lnTo>
                      <a:lnTo>
                        <a:pt x="842" y="89"/>
                      </a:lnTo>
                      <a:lnTo>
                        <a:pt x="855" y="86"/>
                      </a:lnTo>
                      <a:lnTo>
                        <a:pt x="901" y="63"/>
                      </a:lnTo>
                      <a:lnTo>
                        <a:pt x="915" y="59"/>
                      </a:lnTo>
                      <a:lnTo>
                        <a:pt x="923" y="59"/>
                      </a:lnTo>
                      <a:lnTo>
                        <a:pt x="931" y="60"/>
                      </a:lnTo>
                      <a:lnTo>
                        <a:pt x="939" y="65"/>
                      </a:lnTo>
                      <a:lnTo>
                        <a:pt x="953" y="70"/>
                      </a:lnTo>
                      <a:lnTo>
                        <a:pt x="969" y="72"/>
                      </a:lnTo>
                      <a:lnTo>
                        <a:pt x="969" y="72"/>
                      </a:lnTo>
                      <a:lnTo>
                        <a:pt x="970" y="77"/>
                      </a:lnTo>
                      <a:lnTo>
                        <a:pt x="978" y="85"/>
                      </a:lnTo>
                      <a:lnTo>
                        <a:pt x="1000" y="93"/>
                      </a:lnTo>
                      <a:lnTo>
                        <a:pt x="1007" y="98"/>
                      </a:lnTo>
                      <a:lnTo>
                        <a:pt x="1007" y="98"/>
                      </a:lnTo>
                      <a:lnTo>
                        <a:pt x="1015" y="103"/>
                      </a:lnTo>
                      <a:lnTo>
                        <a:pt x="1032" y="107"/>
                      </a:lnTo>
                      <a:lnTo>
                        <a:pt x="1040" y="111"/>
                      </a:lnTo>
                      <a:lnTo>
                        <a:pt x="1045" y="115"/>
                      </a:lnTo>
                      <a:lnTo>
                        <a:pt x="1051" y="122"/>
                      </a:lnTo>
                      <a:lnTo>
                        <a:pt x="1054" y="129"/>
                      </a:lnTo>
                      <a:lnTo>
                        <a:pt x="1051" y="137"/>
                      </a:lnTo>
                      <a:lnTo>
                        <a:pt x="1053" y="152"/>
                      </a:lnTo>
                      <a:lnTo>
                        <a:pt x="1055" y="175"/>
                      </a:lnTo>
                      <a:lnTo>
                        <a:pt x="1055" y="175"/>
                      </a:lnTo>
                      <a:lnTo>
                        <a:pt x="1057" y="186"/>
                      </a:lnTo>
                      <a:lnTo>
                        <a:pt x="1058" y="188"/>
                      </a:lnTo>
                      <a:lnTo>
                        <a:pt x="1064" y="200"/>
                      </a:lnTo>
                      <a:lnTo>
                        <a:pt x="1071" y="209"/>
                      </a:lnTo>
                      <a:lnTo>
                        <a:pt x="1076" y="220"/>
                      </a:lnTo>
                      <a:lnTo>
                        <a:pt x="1075" y="237"/>
                      </a:lnTo>
                      <a:lnTo>
                        <a:pt x="1076" y="238"/>
                      </a:lnTo>
                      <a:lnTo>
                        <a:pt x="1077" y="239"/>
                      </a:lnTo>
                      <a:lnTo>
                        <a:pt x="1077" y="239"/>
                      </a:lnTo>
                      <a:lnTo>
                        <a:pt x="1076" y="243"/>
                      </a:lnTo>
                      <a:lnTo>
                        <a:pt x="1071" y="251"/>
                      </a:lnTo>
                      <a:lnTo>
                        <a:pt x="1067" y="266"/>
                      </a:lnTo>
                      <a:lnTo>
                        <a:pt x="1064" y="281"/>
                      </a:lnTo>
                      <a:lnTo>
                        <a:pt x="1063" y="294"/>
                      </a:lnTo>
                      <a:lnTo>
                        <a:pt x="1063" y="302"/>
                      </a:lnTo>
                      <a:lnTo>
                        <a:pt x="1060" y="306"/>
                      </a:lnTo>
                      <a:lnTo>
                        <a:pt x="1058" y="309"/>
                      </a:lnTo>
                      <a:lnTo>
                        <a:pt x="1058" y="309"/>
                      </a:lnTo>
                      <a:lnTo>
                        <a:pt x="1057" y="311"/>
                      </a:lnTo>
                      <a:lnTo>
                        <a:pt x="1057" y="311"/>
                      </a:lnTo>
                      <a:lnTo>
                        <a:pt x="1055" y="318"/>
                      </a:lnTo>
                      <a:lnTo>
                        <a:pt x="1055" y="328"/>
                      </a:lnTo>
                      <a:lnTo>
                        <a:pt x="1054" y="334"/>
                      </a:lnTo>
                      <a:lnTo>
                        <a:pt x="1040" y="373"/>
                      </a:lnTo>
                      <a:lnTo>
                        <a:pt x="1021" y="415"/>
                      </a:lnTo>
                      <a:lnTo>
                        <a:pt x="1009" y="428"/>
                      </a:lnTo>
                      <a:lnTo>
                        <a:pt x="1009" y="429"/>
                      </a:lnTo>
                      <a:lnTo>
                        <a:pt x="1004" y="437"/>
                      </a:lnTo>
                      <a:lnTo>
                        <a:pt x="1004" y="446"/>
                      </a:lnTo>
                      <a:lnTo>
                        <a:pt x="1004" y="446"/>
                      </a:lnTo>
                      <a:lnTo>
                        <a:pt x="999" y="462"/>
                      </a:lnTo>
                      <a:lnTo>
                        <a:pt x="996" y="467"/>
                      </a:lnTo>
                      <a:lnTo>
                        <a:pt x="992" y="471"/>
                      </a:lnTo>
                      <a:lnTo>
                        <a:pt x="987" y="472"/>
                      </a:lnTo>
                      <a:lnTo>
                        <a:pt x="979" y="472"/>
                      </a:lnTo>
                      <a:lnTo>
                        <a:pt x="966" y="470"/>
                      </a:lnTo>
                      <a:lnTo>
                        <a:pt x="953" y="459"/>
                      </a:lnTo>
                      <a:lnTo>
                        <a:pt x="948" y="457"/>
                      </a:lnTo>
                      <a:lnTo>
                        <a:pt x="936" y="454"/>
                      </a:lnTo>
                      <a:lnTo>
                        <a:pt x="935" y="450"/>
                      </a:lnTo>
                      <a:lnTo>
                        <a:pt x="936" y="440"/>
                      </a:lnTo>
                      <a:lnTo>
                        <a:pt x="941" y="427"/>
                      </a:lnTo>
                      <a:lnTo>
                        <a:pt x="944" y="419"/>
                      </a:lnTo>
                      <a:lnTo>
                        <a:pt x="941" y="412"/>
                      </a:lnTo>
                      <a:lnTo>
                        <a:pt x="938" y="412"/>
                      </a:lnTo>
                      <a:lnTo>
                        <a:pt x="919" y="420"/>
                      </a:lnTo>
                      <a:lnTo>
                        <a:pt x="915" y="417"/>
                      </a:lnTo>
                      <a:lnTo>
                        <a:pt x="915" y="417"/>
                      </a:lnTo>
                      <a:lnTo>
                        <a:pt x="917" y="411"/>
                      </a:lnTo>
                      <a:lnTo>
                        <a:pt x="921" y="403"/>
                      </a:lnTo>
                      <a:lnTo>
                        <a:pt x="923" y="396"/>
                      </a:lnTo>
                      <a:lnTo>
                        <a:pt x="924" y="389"/>
                      </a:lnTo>
                      <a:lnTo>
                        <a:pt x="924" y="389"/>
                      </a:lnTo>
                      <a:lnTo>
                        <a:pt x="923" y="382"/>
                      </a:lnTo>
                      <a:lnTo>
                        <a:pt x="921" y="378"/>
                      </a:lnTo>
                      <a:lnTo>
                        <a:pt x="917" y="373"/>
                      </a:lnTo>
                      <a:lnTo>
                        <a:pt x="911" y="370"/>
                      </a:lnTo>
                      <a:lnTo>
                        <a:pt x="902" y="368"/>
                      </a:lnTo>
                      <a:lnTo>
                        <a:pt x="898" y="365"/>
                      </a:lnTo>
                      <a:lnTo>
                        <a:pt x="896" y="360"/>
                      </a:lnTo>
                      <a:lnTo>
                        <a:pt x="894" y="357"/>
                      </a:lnTo>
                      <a:lnTo>
                        <a:pt x="893" y="353"/>
                      </a:lnTo>
                      <a:lnTo>
                        <a:pt x="892" y="349"/>
                      </a:lnTo>
                      <a:lnTo>
                        <a:pt x="888" y="356"/>
                      </a:lnTo>
                      <a:lnTo>
                        <a:pt x="884" y="358"/>
                      </a:lnTo>
                      <a:lnTo>
                        <a:pt x="872" y="358"/>
                      </a:lnTo>
                      <a:lnTo>
                        <a:pt x="862" y="362"/>
                      </a:lnTo>
                      <a:lnTo>
                        <a:pt x="858" y="362"/>
                      </a:lnTo>
                      <a:lnTo>
                        <a:pt x="855" y="360"/>
                      </a:lnTo>
                      <a:lnTo>
                        <a:pt x="853" y="357"/>
                      </a:lnTo>
                      <a:lnTo>
                        <a:pt x="850" y="355"/>
                      </a:lnTo>
                      <a:lnTo>
                        <a:pt x="847" y="352"/>
                      </a:lnTo>
                      <a:lnTo>
                        <a:pt x="836" y="347"/>
                      </a:lnTo>
                      <a:lnTo>
                        <a:pt x="824" y="349"/>
                      </a:lnTo>
                      <a:lnTo>
                        <a:pt x="816" y="357"/>
                      </a:lnTo>
                      <a:lnTo>
                        <a:pt x="811" y="373"/>
                      </a:lnTo>
                      <a:lnTo>
                        <a:pt x="807" y="379"/>
                      </a:lnTo>
                      <a:lnTo>
                        <a:pt x="807" y="379"/>
                      </a:lnTo>
                      <a:lnTo>
                        <a:pt x="811" y="382"/>
                      </a:lnTo>
                      <a:lnTo>
                        <a:pt x="822" y="383"/>
                      </a:lnTo>
                      <a:lnTo>
                        <a:pt x="830" y="386"/>
                      </a:lnTo>
                      <a:lnTo>
                        <a:pt x="830" y="386"/>
                      </a:lnTo>
                      <a:lnTo>
                        <a:pt x="829" y="387"/>
                      </a:lnTo>
                      <a:lnTo>
                        <a:pt x="826" y="389"/>
                      </a:lnTo>
                      <a:lnTo>
                        <a:pt x="826" y="395"/>
                      </a:lnTo>
                      <a:lnTo>
                        <a:pt x="834" y="403"/>
                      </a:lnTo>
                      <a:lnTo>
                        <a:pt x="847" y="407"/>
                      </a:lnTo>
                      <a:lnTo>
                        <a:pt x="856" y="412"/>
                      </a:lnTo>
                      <a:lnTo>
                        <a:pt x="856" y="412"/>
                      </a:lnTo>
                      <a:lnTo>
                        <a:pt x="855" y="427"/>
                      </a:lnTo>
                      <a:lnTo>
                        <a:pt x="845" y="434"/>
                      </a:lnTo>
                      <a:lnTo>
                        <a:pt x="817" y="433"/>
                      </a:lnTo>
                      <a:lnTo>
                        <a:pt x="805" y="436"/>
                      </a:lnTo>
                      <a:lnTo>
                        <a:pt x="802" y="438"/>
                      </a:lnTo>
                      <a:lnTo>
                        <a:pt x="795" y="449"/>
                      </a:lnTo>
                      <a:lnTo>
                        <a:pt x="791" y="453"/>
                      </a:lnTo>
                      <a:lnTo>
                        <a:pt x="737" y="478"/>
                      </a:lnTo>
                      <a:lnTo>
                        <a:pt x="731" y="478"/>
                      </a:lnTo>
                      <a:lnTo>
                        <a:pt x="718" y="476"/>
                      </a:lnTo>
                      <a:lnTo>
                        <a:pt x="711" y="478"/>
                      </a:lnTo>
                      <a:lnTo>
                        <a:pt x="707" y="480"/>
                      </a:lnTo>
                      <a:lnTo>
                        <a:pt x="702" y="487"/>
                      </a:lnTo>
                      <a:lnTo>
                        <a:pt x="698" y="489"/>
                      </a:lnTo>
                      <a:lnTo>
                        <a:pt x="694" y="491"/>
                      </a:lnTo>
                      <a:lnTo>
                        <a:pt x="690" y="489"/>
                      </a:lnTo>
                      <a:lnTo>
                        <a:pt x="688" y="489"/>
                      </a:lnTo>
                      <a:lnTo>
                        <a:pt x="685" y="493"/>
                      </a:lnTo>
                      <a:lnTo>
                        <a:pt x="683" y="499"/>
                      </a:lnTo>
                      <a:lnTo>
                        <a:pt x="683" y="499"/>
                      </a:lnTo>
                      <a:lnTo>
                        <a:pt x="684" y="502"/>
                      </a:lnTo>
                      <a:lnTo>
                        <a:pt x="684" y="506"/>
                      </a:lnTo>
                      <a:lnTo>
                        <a:pt x="684" y="506"/>
                      </a:lnTo>
                      <a:lnTo>
                        <a:pt x="684" y="510"/>
                      </a:lnTo>
                      <a:lnTo>
                        <a:pt x="681" y="513"/>
                      </a:lnTo>
                      <a:lnTo>
                        <a:pt x="680" y="514"/>
                      </a:lnTo>
                      <a:lnTo>
                        <a:pt x="677" y="514"/>
                      </a:lnTo>
                      <a:lnTo>
                        <a:pt x="668" y="520"/>
                      </a:lnTo>
                      <a:lnTo>
                        <a:pt x="662" y="521"/>
                      </a:lnTo>
                      <a:lnTo>
                        <a:pt x="646" y="520"/>
                      </a:lnTo>
                      <a:lnTo>
                        <a:pt x="638" y="521"/>
                      </a:lnTo>
                      <a:lnTo>
                        <a:pt x="625" y="525"/>
                      </a:lnTo>
                      <a:lnTo>
                        <a:pt x="619" y="526"/>
                      </a:lnTo>
                      <a:lnTo>
                        <a:pt x="587" y="526"/>
                      </a:lnTo>
                      <a:lnTo>
                        <a:pt x="571" y="530"/>
                      </a:lnTo>
                      <a:lnTo>
                        <a:pt x="558" y="538"/>
                      </a:lnTo>
                      <a:lnTo>
                        <a:pt x="558" y="538"/>
                      </a:lnTo>
                      <a:lnTo>
                        <a:pt x="562" y="546"/>
                      </a:lnTo>
                      <a:lnTo>
                        <a:pt x="561" y="554"/>
                      </a:lnTo>
                      <a:lnTo>
                        <a:pt x="556" y="560"/>
                      </a:lnTo>
                      <a:lnTo>
                        <a:pt x="551" y="564"/>
                      </a:lnTo>
                      <a:lnTo>
                        <a:pt x="551" y="564"/>
                      </a:lnTo>
                      <a:lnTo>
                        <a:pt x="552" y="568"/>
                      </a:lnTo>
                      <a:lnTo>
                        <a:pt x="552" y="568"/>
                      </a:lnTo>
                      <a:lnTo>
                        <a:pt x="552" y="572"/>
                      </a:lnTo>
                      <a:lnTo>
                        <a:pt x="549" y="574"/>
                      </a:lnTo>
                      <a:lnTo>
                        <a:pt x="547" y="576"/>
                      </a:lnTo>
                      <a:lnTo>
                        <a:pt x="540" y="584"/>
                      </a:lnTo>
                      <a:lnTo>
                        <a:pt x="535" y="589"/>
                      </a:lnTo>
                      <a:lnTo>
                        <a:pt x="528" y="590"/>
                      </a:lnTo>
                      <a:lnTo>
                        <a:pt x="520" y="586"/>
                      </a:lnTo>
                      <a:lnTo>
                        <a:pt x="518" y="584"/>
                      </a:lnTo>
                      <a:lnTo>
                        <a:pt x="513" y="576"/>
                      </a:lnTo>
                      <a:lnTo>
                        <a:pt x="511" y="573"/>
                      </a:lnTo>
                      <a:lnTo>
                        <a:pt x="507" y="572"/>
                      </a:lnTo>
                      <a:lnTo>
                        <a:pt x="506" y="573"/>
                      </a:lnTo>
                      <a:lnTo>
                        <a:pt x="506" y="574"/>
                      </a:lnTo>
                      <a:lnTo>
                        <a:pt x="503" y="577"/>
                      </a:lnTo>
                      <a:lnTo>
                        <a:pt x="490" y="586"/>
                      </a:lnTo>
                      <a:lnTo>
                        <a:pt x="489" y="589"/>
                      </a:lnTo>
                      <a:lnTo>
                        <a:pt x="485" y="601"/>
                      </a:lnTo>
                      <a:lnTo>
                        <a:pt x="479" y="605"/>
                      </a:lnTo>
                      <a:lnTo>
                        <a:pt x="472" y="602"/>
                      </a:lnTo>
                      <a:lnTo>
                        <a:pt x="467" y="598"/>
                      </a:lnTo>
                      <a:lnTo>
                        <a:pt x="460" y="597"/>
                      </a:lnTo>
                      <a:lnTo>
                        <a:pt x="449" y="628"/>
                      </a:lnTo>
                      <a:lnTo>
                        <a:pt x="443" y="637"/>
                      </a:lnTo>
                      <a:lnTo>
                        <a:pt x="435" y="643"/>
                      </a:lnTo>
                      <a:lnTo>
                        <a:pt x="417" y="643"/>
                      </a:lnTo>
                      <a:lnTo>
                        <a:pt x="407" y="645"/>
                      </a:lnTo>
                      <a:lnTo>
                        <a:pt x="407" y="645"/>
                      </a:lnTo>
                      <a:lnTo>
                        <a:pt x="407" y="645"/>
                      </a:lnTo>
                      <a:lnTo>
                        <a:pt x="407" y="645"/>
                      </a:lnTo>
                      <a:lnTo>
                        <a:pt x="404" y="646"/>
                      </a:lnTo>
                      <a:lnTo>
                        <a:pt x="400" y="646"/>
                      </a:lnTo>
                      <a:lnTo>
                        <a:pt x="398" y="646"/>
                      </a:lnTo>
                      <a:lnTo>
                        <a:pt x="395" y="645"/>
                      </a:lnTo>
                      <a:lnTo>
                        <a:pt x="392" y="644"/>
                      </a:lnTo>
                      <a:lnTo>
                        <a:pt x="388" y="643"/>
                      </a:lnTo>
                      <a:lnTo>
                        <a:pt x="386" y="644"/>
                      </a:lnTo>
                      <a:lnTo>
                        <a:pt x="383" y="645"/>
                      </a:lnTo>
                      <a:lnTo>
                        <a:pt x="381" y="667"/>
                      </a:lnTo>
                      <a:lnTo>
                        <a:pt x="379" y="678"/>
                      </a:lnTo>
                      <a:lnTo>
                        <a:pt x="374" y="683"/>
                      </a:lnTo>
                      <a:lnTo>
                        <a:pt x="364" y="694"/>
                      </a:lnTo>
                      <a:lnTo>
                        <a:pt x="352" y="692"/>
                      </a:lnTo>
                      <a:lnTo>
                        <a:pt x="320" y="673"/>
                      </a:lnTo>
                      <a:lnTo>
                        <a:pt x="316" y="673"/>
                      </a:lnTo>
                      <a:lnTo>
                        <a:pt x="314" y="673"/>
                      </a:lnTo>
                      <a:lnTo>
                        <a:pt x="309" y="677"/>
                      </a:lnTo>
                      <a:lnTo>
                        <a:pt x="307" y="677"/>
                      </a:lnTo>
                      <a:lnTo>
                        <a:pt x="301" y="677"/>
                      </a:lnTo>
                      <a:lnTo>
                        <a:pt x="296" y="677"/>
                      </a:lnTo>
                      <a:lnTo>
                        <a:pt x="289" y="678"/>
                      </a:lnTo>
                      <a:lnTo>
                        <a:pt x="285" y="683"/>
                      </a:lnTo>
                      <a:lnTo>
                        <a:pt x="277" y="695"/>
                      </a:lnTo>
                      <a:lnTo>
                        <a:pt x="273" y="699"/>
                      </a:lnTo>
                      <a:lnTo>
                        <a:pt x="269" y="699"/>
                      </a:lnTo>
                      <a:lnTo>
                        <a:pt x="251" y="696"/>
                      </a:lnTo>
                      <a:lnTo>
                        <a:pt x="225" y="698"/>
                      </a:lnTo>
                      <a:lnTo>
                        <a:pt x="211" y="701"/>
                      </a:lnTo>
                      <a:lnTo>
                        <a:pt x="201" y="709"/>
                      </a:lnTo>
                      <a:lnTo>
                        <a:pt x="199" y="712"/>
                      </a:lnTo>
                      <a:lnTo>
                        <a:pt x="197" y="715"/>
                      </a:lnTo>
                      <a:lnTo>
                        <a:pt x="197" y="717"/>
                      </a:lnTo>
                      <a:lnTo>
                        <a:pt x="196" y="720"/>
                      </a:lnTo>
                      <a:lnTo>
                        <a:pt x="196" y="721"/>
                      </a:lnTo>
                      <a:lnTo>
                        <a:pt x="196" y="722"/>
                      </a:lnTo>
                      <a:lnTo>
                        <a:pt x="196" y="725"/>
                      </a:lnTo>
                      <a:lnTo>
                        <a:pt x="196" y="725"/>
                      </a:lnTo>
                      <a:lnTo>
                        <a:pt x="196" y="728"/>
                      </a:lnTo>
                      <a:lnTo>
                        <a:pt x="195" y="728"/>
                      </a:lnTo>
                      <a:lnTo>
                        <a:pt x="191" y="728"/>
                      </a:lnTo>
                      <a:lnTo>
                        <a:pt x="190" y="729"/>
                      </a:lnTo>
                      <a:lnTo>
                        <a:pt x="186" y="732"/>
                      </a:lnTo>
                      <a:lnTo>
                        <a:pt x="177" y="738"/>
                      </a:lnTo>
                      <a:lnTo>
                        <a:pt x="173" y="742"/>
                      </a:lnTo>
                      <a:lnTo>
                        <a:pt x="162" y="760"/>
                      </a:lnTo>
                      <a:lnTo>
                        <a:pt x="158" y="766"/>
                      </a:lnTo>
                      <a:lnTo>
                        <a:pt x="154" y="768"/>
                      </a:lnTo>
                      <a:lnTo>
                        <a:pt x="150" y="772"/>
                      </a:lnTo>
                      <a:lnTo>
                        <a:pt x="150" y="780"/>
                      </a:lnTo>
                      <a:lnTo>
                        <a:pt x="144" y="789"/>
                      </a:lnTo>
                      <a:lnTo>
                        <a:pt x="141" y="794"/>
                      </a:lnTo>
                      <a:lnTo>
                        <a:pt x="140" y="804"/>
                      </a:lnTo>
                      <a:lnTo>
                        <a:pt x="140" y="804"/>
                      </a:lnTo>
                      <a:lnTo>
                        <a:pt x="141" y="810"/>
                      </a:lnTo>
                      <a:lnTo>
                        <a:pt x="144" y="817"/>
                      </a:lnTo>
                      <a:lnTo>
                        <a:pt x="144" y="821"/>
                      </a:lnTo>
                      <a:lnTo>
                        <a:pt x="139" y="825"/>
                      </a:lnTo>
                      <a:lnTo>
                        <a:pt x="132" y="823"/>
                      </a:lnTo>
                      <a:lnTo>
                        <a:pt x="129" y="818"/>
                      </a:lnTo>
                      <a:lnTo>
                        <a:pt x="126" y="804"/>
                      </a:lnTo>
                      <a:lnTo>
                        <a:pt x="124" y="801"/>
                      </a:lnTo>
                      <a:lnTo>
                        <a:pt x="124" y="797"/>
                      </a:lnTo>
                      <a:lnTo>
                        <a:pt x="123" y="794"/>
                      </a:lnTo>
                      <a:lnTo>
                        <a:pt x="122" y="792"/>
                      </a:lnTo>
                      <a:lnTo>
                        <a:pt x="115" y="787"/>
                      </a:lnTo>
                      <a:lnTo>
                        <a:pt x="114" y="785"/>
                      </a:lnTo>
                      <a:lnTo>
                        <a:pt x="114" y="784"/>
                      </a:lnTo>
                      <a:lnTo>
                        <a:pt x="114" y="784"/>
                      </a:lnTo>
                      <a:lnTo>
                        <a:pt x="114" y="783"/>
                      </a:lnTo>
                      <a:lnTo>
                        <a:pt x="115" y="781"/>
                      </a:lnTo>
                      <a:lnTo>
                        <a:pt x="115" y="781"/>
                      </a:lnTo>
                      <a:lnTo>
                        <a:pt x="116" y="781"/>
                      </a:lnTo>
                      <a:lnTo>
                        <a:pt x="116" y="780"/>
                      </a:lnTo>
                      <a:lnTo>
                        <a:pt x="116" y="780"/>
                      </a:lnTo>
                      <a:lnTo>
                        <a:pt x="119" y="777"/>
                      </a:lnTo>
                      <a:lnTo>
                        <a:pt x="119" y="775"/>
                      </a:lnTo>
                      <a:lnTo>
                        <a:pt x="119" y="775"/>
                      </a:lnTo>
                      <a:lnTo>
                        <a:pt x="118" y="773"/>
                      </a:lnTo>
                      <a:lnTo>
                        <a:pt x="115" y="772"/>
                      </a:lnTo>
                      <a:lnTo>
                        <a:pt x="105" y="771"/>
                      </a:lnTo>
                      <a:lnTo>
                        <a:pt x="101" y="770"/>
                      </a:lnTo>
                      <a:lnTo>
                        <a:pt x="97" y="767"/>
                      </a:lnTo>
                      <a:lnTo>
                        <a:pt x="95" y="762"/>
                      </a:lnTo>
                      <a:lnTo>
                        <a:pt x="95" y="753"/>
                      </a:lnTo>
                      <a:lnTo>
                        <a:pt x="95" y="753"/>
                      </a:lnTo>
                      <a:lnTo>
                        <a:pt x="93" y="749"/>
                      </a:lnTo>
                      <a:lnTo>
                        <a:pt x="86" y="743"/>
                      </a:lnTo>
                      <a:lnTo>
                        <a:pt x="69" y="742"/>
                      </a:lnTo>
                      <a:lnTo>
                        <a:pt x="67" y="738"/>
                      </a:lnTo>
                      <a:lnTo>
                        <a:pt x="58" y="734"/>
                      </a:lnTo>
                      <a:lnTo>
                        <a:pt x="52" y="736"/>
                      </a:lnTo>
                      <a:lnTo>
                        <a:pt x="51" y="736"/>
                      </a:lnTo>
                      <a:lnTo>
                        <a:pt x="50" y="734"/>
                      </a:lnTo>
                      <a:lnTo>
                        <a:pt x="48" y="734"/>
                      </a:lnTo>
                      <a:lnTo>
                        <a:pt x="34" y="725"/>
                      </a:lnTo>
                      <a:lnTo>
                        <a:pt x="31" y="724"/>
                      </a:lnTo>
                      <a:lnTo>
                        <a:pt x="30" y="722"/>
                      </a:lnTo>
                      <a:lnTo>
                        <a:pt x="29" y="712"/>
                      </a:lnTo>
                      <a:lnTo>
                        <a:pt x="29" y="709"/>
                      </a:lnTo>
                      <a:lnTo>
                        <a:pt x="29" y="708"/>
                      </a:lnTo>
                      <a:lnTo>
                        <a:pt x="30" y="707"/>
                      </a:lnTo>
                      <a:lnTo>
                        <a:pt x="29" y="704"/>
                      </a:lnTo>
                      <a:lnTo>
                        <a:pt x="21" y="699"/>
                      </a:lnTo>
                      <a:lnTo>
                        <a:pt x="18" y="694"/>
                      </a:lnTo>
                      <a:lnTo>
                        <a:pt x="17" y="692"/>
                      </a:lnTo>
                      <a:lnTo>
                        <a:pt x="16" y="691"/>
                      </a:lnTo>
                      <a:lnTo>
                        <a:pt x="16" y="690"/>
                      </a:lnTo>
                      <a:lnTo>
                        <a:pt x="14" y="688"/>
                      </a:lnTo>
                      <a:lnTo>
                        <a:pt x="12" y="687"/>
                      </a:lnTo>
                      <a:lnTo>
                        <a:pt x="3" y="687"/>
                      </a:lnTo>
                      <a:lnTo>
                        <a:pt x="0" y="683"/>
                      </a:lnTo>
                      <a:lnTo>
                        <a:pt x="0" y="682"/>
                      </a:lnTo>
                      <a:lnTo>
                        <a:pt x="0" y="681"/>
                      </a:lnTo>
                      <a:lnTo>
                        <a:pt x="3" y="678"/>
                      </a:lnTo>
                      <a:lnTo>
                        <a:pt x="4" y="677"/>
                      </a:lnTo>
                      <a:lnTo>
                        <a:pt x="5" y="675"/>
                      </a:lnTo>
                      <a:lnTo>
                        <a:pt x="12" y="674"/>
                      </a:lnTo>
                      <a:lnTo>
                        <a:pt x="12" y="673"/>
                      </a:lnTo>
                      <a:lnTo>
                        <a:pt x="13" y="671"/>
                      </a:lnTo>
                      <a:lnTo>
                        <a:pt x="13" y="669"/>
                      </a:lnTo>
                      <a:lnTo>
                        <a:pt x="13" y="667"/>
                      </a:lnTo>
                      <a:lnTo>
                        <a:pt x="16" y="665"/>
                      </a:lnTo>
                      <a:lnTo>
                        <a:pt x="17" y="662"/>
                      </a:lnTo>
                      <a:lnTo>
                        <a:pt x="17" y="657"/>
                      </a:lnTo>
                      <a:lnTo>
                        <a:pt x="16" y="656"/>
                      </a:lnTo>
                      <a:lnTo>
                        <a:pt x="16" y="653"/>
                      </a:lnTo>
                      <a:lnTo>
                        <a:pt x="10" y="650"/>
                      </a:lnTo>
                      <a:lnTo>
                        <a:pt x="10" y="649"/>
                      </a:lnTo>
                      <a:lnTo>
                        <a:pt x="9" y="648"/>
                      </a:lnTo>
                      <a:lnTo>
                        <a:pt x="9" y="646"/>
                      </a:lnTo>
                      <a:lnTo>
                        <a:pt x="10" y="643"/>
                      </a:lnTo>
                      <a:lnTo>
                        <a:pt x="12" y="639"/>
                      </a:lnTo>
                      <a:lnTo>
                        <a:pt x="16" y="633"/>
                      </a:lnTo>
                      <a:lnTo>
                        <a:pt x="24" y="627"/>
                      </a:lnTo>
                      <a:lnTo>
                        <a:pt x="29" y="622"/>
                      </a:lnTo>
                      <a:lnTo>
                        <a:pt x="29" y="620"/>
                      </a:lnTo>
                      <a:lnTo>
                        <a:pt x="30" y="619"/>
                      </a:lnTo>
                      <a:lnTo>
                        <a:pt x="30" y="618"/>
                      </a:lnTo>
                      <a:lnTo>
                        <a:pt x="31" y="616"/>
                      </a:lnTo>
                      <a:lnTo>
                        <a:pt x="33" y="616"/>
                      </a:lnTo>
                      <a:lnTo>
                        <a:pt x="35" y="615"/>
                      </a:lnTo>
                      <a:lnTo>
                        <a:pt x="39" y="616"/>
                      </a:lnTo>
                      <a:lnTo>
                        <a:pt x="41" y="618"/>
                      </a:lnTo>
                      <a:lnTo>
                        <a:pt x="41" y="618"/>
                      </a:lnTo>
                      <a:lnTo>
                        <a:pt x="43" y="622"/>
                      </a:lnTo>
                      <a:lnTo>
                        <a:pt x="44" y="623"/>
                      </a:lnTo>
                      <a:lnTo>
                        <a:pt x="44" y="623"/>
                      </a:lnTo>
                      <a:lnTo>
                        <a:pt x="46" y="624"/>
                      </a:lnTo>
                      <a:lnTo>
                        <a:pt x="47" y="624"/>
                      </a:lnTo>
                      <a:lnTo>
                        <a:pt x="48" y="624"/>
                      </a:lnTo>
                      <a:lnTo>
                        <a:pt x="50" y="624"/>
                      </a:lnTo>
                      <a:lnTo>
                        <a:pt x="52" y="624"/>
                      </a:lnTo>
                      <a:lnTo>
                        <a:pt x="55" y="622"/>
                      </a:lnTo>
                      <a:lnTo>
                        <a:pt x="63" y="609"/>
                      </a:lnTo>
                      <a:lnTo>
                        <a:pt x="68" y="607"/>
                      </a:lnTo>
                      <a:lnTo>
                        <a:pt x="71" y="609"/>
                      </a:lnTo>
                      <a:lnTo>
                        <a:pt x="72" y="610"/>
                      </a:lnTo>
                      <a:lnTo>
                        <a:pt x="73" y="610"/>
                      </a:lnTo>
                      <a:lnTo>
                        <a:pt x="75" y="611"/>
                      </a:lnTo>
                      <a:lnTo>
                        <a:pt x="76" y="611"/>
                      </a:lnTo>
                      <a:lnTo>
                        <a:pt x="77" y="611"/>
                      </a:lnTo>
                      <a:lnTo>
                        <a:pt x="82" y="609"/>
                      </a:lnTo>
                      <a:lnTo>
                        <a:pt x="85" y="607"/>
                      </a:lnTo>
                      <a:lnTo>
                        <a:pt x="86" y="607"/>
                      </a:lnTo>
                      <a:lnTo>
                        <a:pt x="88" y="605"/>
                      </a:lnTo>
                      <a:lnTo>
                        <a:pt x="89" y="599"/>
                      </a:lnTo>
                      <a:lnTo>
                        <a:pt x="90" y="597"/>
                      </a:lnTo>
                      <a:lnTo>
                        <a:pt x="90" y="585"/>
                      </a:lnTo>
                      <a:lnTo>
                        <a:pt x="95" y="577"/>
                      </a:lnTo>
                      <a:lnTo>
                        <a:pt x="98" y="574"/>
                      </a:lnTo>
                      <a:lnTo>
                        <a:pt x="99" y="573"/>
                      </a:lnTo>
                      <a:lnTo>
                        <a:pt x="101" y="573"/>
                      </a:lnTo>
                      <a:lnTo>
                        <a:pt x="107" y="572"/>
                      </a:lnTo>
                      <a:lnTo>
                        <a:pt x="114" y="573"/>
                      </a:lnTo>
                      <a:lnTo>
                        <a:pt x="123" y="573"/>
                      </a:lnTo>
                      <a:lnTo>
                        <a:pt x="124" y="572"/>
                      </a:lnTo>
                      <a:lnTo>
                        <a:pt x="135" y="564"/>
                      </a:lnTo>
                      <a:lnTo>
                        <a:pt x="137" y="561"/>
                      </a:lnTo>
                      <a:lnTo>
                        <a:pt x="139" y="560"/>
                      </a:lnTo>
                      <a:lnTo>
                        <a:pt x="146" y="547"/>
                      </a:lnTo>
                      <a:lnTo>
                        <a:pt x="143" y="546"/>
                      </a:lnTo>
                      <a:lnTo>
                        <a:pt x="139" y="547"/>
                      </a:lnTo>
                      <a:lnTo>
                        <a:pt x="135" y="546"/>
                      </a:lnTo>
                      <a:lnTo>
                        <a:pt x="133" y="546"/>
                      </a:lnTo>
                      <a:lnTo>
                        <a:pt x="132" y="544"/>
                      </a:lnTo>
                      <a:lnTo>
                        <a:pt x="131" y="544"/>
                      </a:lnTo>
                      <a:lnTo>
                        <a:pt x="131" y="543"/>
                      </a:lnTo>
                      <a:lnTo>
                        <a:pt x="129" y="540"/>
                      </a:lnTo>
                      <a:lnTo>
                        <a:pt x="127" y="535"/>
                      </a:lnTo>
                      <a:lnTo>
                        <a:pt x="127" y="533"/>
                      </a:lnTo>
                      <a:lnTo>
                        <a:pt x="127" y="529"/>
                      </a:lnTo>
                      <a:lnTo>
                        <a:pt x="128" y="527"/>
                      </a:lnTo>
                      <a:lnTo>
                        <a:pt x="128" y="525"/>
                      </a:lnTo>
                      <a:lnTo>
                        <a:pt x="128" y="523"/>
                      </a:lnTo>
                      <a:lnTo>
                        <a:pt x="126" y="521"/>
                      </a:lnTo>
                      <a:lnTo>
                        <a:pt x="124" y="521"/>
                      </a:lnTo>
                      <a:lnTo>
                        <a:pt x="123" y="521"/>
                      </a:lnTo>
                      <a:lnTo>
                        <a:pt x="120" y="521"/>
                      </a:lnTo>
                      <a:lnTo>
                        <a:pt x="119" y="521"/>
                      </a:lnTo>
                      <a:lnTo>
                        <a:pt x="118" y="521"/>
                      </a:lnTo>
                      <a:lnTo>
                        <a:pt x="118" y="520"/>
                      </a:lnTo>
                      <a:lnTo>
                        <a:pt x="119" y="517"/>
                      </a:lnTo>
                      <a:lnTo>
                        <a:pt x="122" y="510"/>
                      </a:lnTo>
                      <a:lnTo>
                        <a:pt x="123" y="508"/>
                      </a:lnTo>
                      <a:lnTo>
                        <a:pt x="124" y="506"/>
                      </a:lnTo>
                      <a:lnTo>
                        <a:pt x="127" y="508"/>
                      </a:lnTo>
                      <a:lnTo>
                        <a:pt x="128" y="506"/>
                      </a:lnTo>
                      <a:lnTo>
                        <a:pt x="128" y="506"/>
                      </a:lnTo>
                      <a:lnTo>
                        <a:pt x="129" y="506"/>
                      </a:lnTo>
                      <a:lnTo>
                        <a:pt x="132" y="502"/>
                      </a:lnTo>
                      <a:lnTo>
                        <a:pt x="135" y="500"/>
                      </a:lnTo>
                      <a:lnTo>
                        <a:pt x="135" y="499"/>
                      </a:lnTo>
                      <a:lnTo>
                        <a:pt x="135" y="497"/>
                      </a:lnTo>
                      <a:lnTo>
                        <a:pt x="133" y="496"/>
                      </a:lnTo>
                      <a:lnTo>
                        <a:pt x="128" y="493"/>
                      </a:lnTo>
                      <a:lnTo>
                        <a:pt x="124" y="488"/>
                      </a:lnTo>
                      <a:lnTo>
                        <a:pt x="124" y="483"/>
                      </a:lnTo>
                      <a:lnTo>
                        <a:pt x="149" y="475"/>
                      </a:lnTo>
                      <a:lnTo>
                        <a:pt x="152" y="474"/>
                      </a:lnTo>
                      <a:lnTo>
                        <a:pt x="161" y="466"/>
                      </a:lnTo>
                      <a:lnTo>
                        <a:pt x="163" y="465"/>
                      </a:lnTo>
                      <a:lnTo>
                        <a:pt x="165" y="465"/>
                      </a:lnTo>
                      <a:lnTo>
                        <a:pt x="175" y="463"/>
                      </a:lnTo>
                      <a:lnTo>
                        <a:pt x="178" y="463"/>
                      </a:lnTo>
                      <a:lnTo>
                        <a:pt x="179" y="465"/>
                      </a:lnTo>
                      <a:lnTo>
                        <a:pt x="179" y="466"/>
                      </a:lnTo>
                      <a:lnTo>
                        <a:pt x="180" y="466"/>
                      </a:lnTo>
                      <a:lnTo>
                        <a:pt x="182" y="466"/>
                      </a:lnTo>
                      <a:lnTo>
                        <a:pt x="187" y="457"/>
                      </a:lnTo>
                      <a:lnTo>
                        <a:pt x="195" y="448"/>
                      </a:lnTo>
                      <a:lnTo>
                        <a:pt x="208" y="441"/>
                      </a:lnTo>
                      <a:lnTo>
                        <a:pt x="209" y="440"/>
                      </a:lnTo>
                      <a:lnTo>
                        <a:pt x="209" y="438"/>
                      </a:lnTo>
                      <a:lnTo>
                        <a:pt x="211" y="434"/>
                      </a:lnTo>
                      <a:lnTo>
                        <a:pt x="216" y="437"/>
                      </a:lnTo>
                      <a:lnTo>
                        <a:pt x="217" y="437"/>
                      </a:lnTo>
                      <a:lnTo>
                        <a:pt x="225" y="436"/>
                      </a:lnTo>
                      <a:lnTo>
                        <a:pt x="235" y="437"/>
                      </a:lnTo>
                      <a:lnTo>
                        <a:pt x="237" y="437"/>
                      </a:lnTo>
                      <a:lnTo>
                        <a:pt x="239" y="436"/>
                      </a:lnTo>
                      <a:lnTo>
                        <a:pt x="241" y="437"/>
                      </a:lnTo>
                      <a:lnTo>
                        <a:pt x="243" y="437"/>
                      </a:lnTo>
                      <a:lnTo>
                        <a:pt x="245" y="440"/>
                      </a:lnTo>
                      <a:lnTo>
                        <a:pt x="245" y="441"/>
                      </a:lnTo>
                      <a:lnTo>
                        <a:pt x="246" y="441"/>
                      </a:lnTo>
                      <a:lnTo>
                        <a:pt x="248" y="437"/>
                      </a:lnTo>
                      <a:lnTo>
                        <a:pt x="251" y="433"/>
                      </a:lnTo>
                      <a:lnTo>
                        <a:pt x="252" y="432"/>
                      </a:lnTo>
                      <a:lnTo>
                        <a:pt x="255" y="430"/>
                      </a:lnTo>
                      <a:lnTo>
                        <a:pt x="258" y="428"/>
                      </a:lnTo>
                      <a:lnTo>
                        <a:pt x="259" y="427"/>
                      </a:lnTo>
                      <a:lnTo>
                        <a:pt x="259" y="424"/>
                      </a:lnTo>
                      <a:lnTo>
                        <a:pt x="251" y="408"/>
                      </a:lnTo>
                      <a:lnTo>
                        <a:pt x="243" y="395"/>
                      </a:lnTo>
                      <a:lnTo>
                        <a:pt x="233" y="390"/>
                      </a:lnTo>
                      <a:lnTo>
                        <a:pt x="228" y="387"/>
                      </a:lnTo>
                      <a:lnTo>
                        <a:pt x="224" y="385"/>
                      </a:lnTo>
                      <a:lnTo>
                        <a:pt x="218" y="381"/>
                      </a:lnTo>
                      <a:lnTo>
                        <a:pt x="214" y="373"/>
                      </a:lnTo>
                      <a:lnTo>
                        <a:pt x="205" y="356"/>
                      </a:lnTo>
                      <a:lnTo>
                        <a:pt x="204" y="355"/>
                      </a:lnTo>
                      <a:lnTo>
                        <a:pt x="201" y="338"/>
                      </a:lnTo>
                      <a:lnTo>
                        <a:pt x="149" y="322"/>
                      </a:lnTo>
                      <a:lnTo>
                        <a:pt x="127" y="323"/>
                      </a:lnTo>
                      <a:lnTo>
                        <a:pt x="112" y="321"/>
                      </a:lnTo>
                      <a:lnTo>
                        <a:pt x="110" y="319"/>
                      </a:lnTo>
                      <a:lnTo>
                        <a:pt x="109" y="318"/>
                      </a:lnTo>
                      <a:lnTo>
                        <a:pt x="109" y="313"/>
                      </a:lnTo>
                      <a:lnTo>
                        <a:pt x="109" y="310"/>
                      </a:lnTo>
                      <a:lnTo>
                        <a:pt x="107" y="309"/>
                      </a:lnTo>
                      <a:lnTo>
                        <a:pt x="106" y="306"/>
                      </a:lnTo>
                      <a:lnTo>
                        <a:pt x="101" y="301"/>
                      </a:lnTo>
                      <a:lnTo>
                        <a:pt x="97" y="294"/>
                      </a:lnTo>
                      <a:lnTo>
                        <a:pt x="98" y="280"/>
                      </a:lnTo>
                      <a:lnTo>
                        <a:pt x="92" y="277"/>
                      </a:lnTo>
                      <a:lnTo>
                        <a:pt x="88" y="276"/>
                      </a:lnTo>
                      <a:lnTo>
                        <a:pt x="88" y="272"/>
                      </a:lnTo>
                      <a:lnTo>
                        <a:pt x="90" y="269"/>
                      </a:lnTo>
                      <a:lnTo>
                        <a:pt x="92" y="267"/>
                      </a:lnTo>
                      <a:lnTo>
                        <a:pt x="92" y="266"/>
                      </a:lnTo>
                      <a:lnTo>
                        <a:pt x="93" y="264"/>
                      </a:lnTo>
                      <a:lnTo>
                        <a:pt x="93" y="263"/>
                      </a:lnTo>
                      <a:lnTo>
                        <a:pt x="93" y="262"/>
                      </a:lnTo>
                      <a:lnTo>
                        <a:pt x="92" y="245"/>
                      </a:lnTo>
                      <a:lnTo>
                        <a:pt x="90" y="239"/>
                      </a:lnTo>
                      <a:lnTo>
                        <a:pt x="84" y="230"/>
                      </a:lnTo>
                      <a:lnTo>
                        <a:pt x="84" y="220"/>
                      </a:lnTo>
                      <a:lnTo>
                        <a:pt x="82" y="216"/>
                      </a:lnTo>
                      <a:lnTo>
                        <a:pt x="81" y="214"/>
                      </a:lnTo>
                      <a:lnTo>
                        <a:pt x="81" y="213"/>
                      </a:lnTo>
                      <a:lnTo>
                        <a:pt x="81" y="212"/>
                      </a:lnTo>
                      <a:lnTo>
                        <a:pt x="81" y="211"/>
                      </a:lnTo>
                      <a:lnTo>
                        <a:pt x="81" y="209"/>
                      </a:lnTo>
                      <a:lnTo>
                        <a:pt x="81" y="207"/>
                      </a:lnTo>
                      <a:lnTo>
                        <a:pt x="82" y="203"/>
                      </a:lnTo>
                      <a:lnTo>
                        <a:pt x="85" y="197"/>
                      </a:lnTo>
                      <a:lnTo>
                        <a:pt x="88" y="195"/>
                      </a:lnTo>
                      <a:lnTo>
                        <a:pt x="89" y="194"/>
                      </a:lnTo>
                      <a:lnTo>
                        <a:pt x="94" y="194"/>
                      </a:lnTo>
                      <a:lnTo>
                        <a:pt x="95" y="194"/>
                      </a:lnTo>
                      <a:lnTo>
                        <a:pt x="97" y="192"/>
                      </a:lnTo>
                      <a:lnTo>
                        <a:pt x="98" y="191"/>
                      </a:lnTo>
                      <a:lnTo>
                        <a:pt x="98" y="190"/>
                      </a:lnTo>
                      <a:lnTo>
                        <a:pt x="98" y="187"/>
                      </a:lnTo>
                      <a:lnTo>
                        <a:pt x="99" y="184"/>
                      </a:lnTo>
                      <a:lnTo>
                        <a:pt x="99" y="180"/>
                      </a:lnTo>
                      <a:lnTo>
                        <a:pt x="99" y="177"/>
                      </a:lnTo>
                      <a:lnTo>
                        <a:pt x="97" y="170"/>
                      </a:lnTo>
                      <a:lnTo>
                        <a:pt x="95" y="167"/>
                      </a:lnTo>
                      <a:lnTo>
                        <a:pt x="94" y="165"/>
                      </a:lnTo>
                      <a:lnTo>
                        <a:pt x="94" y="163"/>
                      </a:lnTo>
                      <a:lnTo>
                        <a:pt x="94" y="154"/>
                      </a:lnTo>
                      <a:lnTo>
                        <a:pt x="93" y="141"/>
                      </a:lnTo>
                      <a:lnTo>
                        <a:pt x="92" y="137"/>
                      </a:lnTo>
                      <a:lnTo>
                        <a:pt x="90" y="137"/>
                      </a:lnTo>
                      <a:lnTo>
                        <a:pt x="90" y="136"/>
                      </a:lnTo>
                      <a:lnTo>
                        <a:pt x="89" y="133"/>
                      </a:lnTo>
                      <a:lnTo>
                        <a:pt x="89" y="127"/>
                      </a:lnTo>
                      <a:lnTo>
                        <a:pt x="89" y="125"/>
                      </a:lnTo>
                      <a:lnTo>
                        <a:pt x="89" y="124"/>
                      </a:lnTo>
                      <a:lnTo>
                        <a:pt x="89" y="123"/>
                      </a:lnTo>
                      <a:lnTo>
                        <a:pt x="90" y="120"/>
                      </a:lnTo>
                      <a:lnTo>
                        <a:pt x="94" y="118"/>
                      </a:lnTo>
                      <a:lnTo>
                        <a:pt x="95" y="118"/>
                      </a:lnTo>
                      <a:lnTo>
                        <a:pt x="98" y="114"/>
                      </a:lnTo>
                      <a:lnTo>
                        <a:pt x="98" y="112"/>
                      </a:lnTo>
                      <a:lnTo>
                        <a:pt x="99" y="111"/>
                      </a:lnTo>
                      <a:lnTo>
                        <a:pt x="101" y="111"/>
                      </a:lnTo>
                      <a:lnTo>
                        <a:pt x="102" y="105"/>
                      </a:lnTo>
                      <a:lnTo>
                        <a:pt x="102" y="78"/>
                      </a:lnTo>
                      <a:lnTo>
                        <a:pt x="111" y="70"/>
                      </a:lnTo>
                      <a:lnTo>
                        <a:pt x="112" y="69"/>
                      </a:lnTo>
                      <a:lnTo>
                        <a:pt x="114" y="69"/>
                      </a:lnTo>
                      <a:lnTo>
                        <a:pt x="114" y="67"/>
                      </a:lnTo>
                      <a:lnTo>
                        <a:pt x="114" y="64"/>
                      </a:lnTo>
                      <a:lnTo>
                        <a:pt x="115" y="61"/>
                      </a:lnTo>
                      <a:lnTo>
                        <a:pt x="115" y="61"/>
                      </a:lnTo>
                      <a:lnTo>
                        <a:pt x="116" y="60"/>
                      </a:lnTo>
                      <a:lnTo>
                        <a:pt x="119" y="61"/>
                      </a:lnTo>
                      <a:lnTo>
                        <a:pt x="122" y="63"/>
                      </a:lnTo>
                      <a:lnTo>
                        <a:pt x="127" y="65"/>
                      </a:lnTo>
                      <a:lnTo>
                        <a:pt x="137" y="67"/>
                      </a:lnTo>
                      <a:lnTo>
                        <a:pt x="140" y="65"/>
                      </a:lnTo>
                      <a:lnTo>
                        <a:pt x="158" y="57"/>
                      </a:lnTo>
                      <a:lnTo>
                        <a:pt x="183" y="55"/>
                      </a:lnTo>
                      <a:lnTo>
                        <a:pt x="184" y="53"/>
                      </a:lnTo>
                      <a:lnTo>
                        <a:pt x="186" y="51"/>
                      </a:lnTo>
                      <a:lnTo>
                        <a:pt x="187" y="48"/>
                      </a:lnTo>
                      <a:lnTo>
                        <a:pt x="188" y="38"/>
                      </a:lnTo>
                      <a:lnTo>
                        <a:pt x="191" y="36"/>
                      </a:lnTo>
                      <a:lnTo>
                        <a:pt x="194" y="36"/>
                      </a:lnTo>
                      <a:lnTo>
                        <a:pt x="218" y="38"/>
                      </a:lnTo>
                      <a:lnTo>
                        <a:pt x="224" y="42"/>
                      </a:lnTo>
                      <a:lnTo>
                        <a:pt x="256" y="35"/>
                      </a:lnTo>
                      <a:lnTo>
                        <a:pt x="258" y="36"/>
                      </a:lnTo>
                      <a:lnTo>
                        <a:pt x="259" y="36"/>
                      </a:lnTo>
                      <a:lnTo>
                        <a:pt x="259" y="38"/>
                      </a:lnTo>
                      <a:lnTo>
                        <a:pt x="262" y="39"/>
                      </a:lnTo>
                      <a:lnTo>
                        <a:pt x="263" y="38"/>
                      </a:lnTo>
                      <a:lnTo>
                        <a:pt x="268" y="35"/>
                      </a:lnTo>
                      <a:lnTo>
                        <a:pt x="271" y="33"/>
                      </a:lnTo>
                      <a:lnTo>
                        <a:pt x="273" y="26"/>
                      </a:lnTo>
                      <a:lnTo>
                        <a:pt x="277" y="21"/>
                      </a:lnTo>
                      <a:lnTo>
                        <a:pt x="282" y="18"/>
                      </a:lnTo>
                      <a:lnTo>
                        <a:pt x="294" y="19"/>
                      </a:lnTo>
                      <a:lnTo>
                        <a:pt x="305" y="23"/>
                      </a:lnTo>
                      <a:lnTo>
                        <a:pt x="311" y="21"/>
                      </a:lnTo>
                      <a:lnTo>
                        <a:pt x="330" y="6"/>
                      </a:lnTo>
                      <a:lnTo>
                        <a:pt x="332" y="1"/>
                      </a:lnTo>
                      <a:lnTo>
                        <a:pt x="343" y="0"/>
                      </a:lnTo>
                      <a:lnTo>
                        <a:pt x="347" y="8"/>
                      </a:lnTo>
                      <a:lnTo>
                        <a:pt x="350" y="12"/>
                      </a:lnTo>
                      <a:lnTo>
                        <a:pt x="356" y="13"/>
                      </a:lnTo>
                      <a:lnTo>
                        <a:pt x="360" y="14"/>
                      </a:lnTo>
                      <a:lnTo>
                        <a:pt x="367" y="18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5" name="Freeform 23"/>
                <p:cNvSpPr>
                  <a:spLocks/>
                </p:cNvSpPr>
                <p:nvPr/>
              </p:nvSpPr>
              <p:spPr bwMode="auto">
                <a:xfrm>
                  <a:off x="2175" y="2621"/>
                  <a:ext cx="181" cy="139"/>
                </a:xfrm>
                <a:custGeom>
                  <a:avLst/>
                  <a:gdLst>
                    <a:gd name="T0" fmla="*/ 252 w 362"/>
                    <a:gd name="T1" fmla="*/ 14 h 277"/>
                    <a:gd name="T2" fmla="*/ 294 w 362"/>
                    <a:gd name="T3" fmla="*/ 31 h 277"/>
                    <a:gd name="T4" fmla="*/ 302 w 362"/>
                    <a:gd name="T5" fmla="*/ 35 h 277"/>
                    <a:gd name="T6" fmla="*/ 318 w 362"/>
                    <a:gd name="T7" fmla="*/ 28 h 277"/>
                    <a:gd name="T8" fmla="*/ 322 w 362"/>
                    <a:gd name="T9" fmla="*/ 36 h 277"/>
                    <a:gd name="T10" fmla="*/ 328 w 362"/>
                    <a:gd name="T11" fmla="*/ 62 h 277"/>
                    <a:gd name="T12" fmla="*/ 332 w 362"/>
                    <a:gd name="T13" fmla="*/ 66 h 277"/>
                    <a:gd name="T14" fmla="*/ 334 w 362"/>
                    <a:gd name="T15" fmla="*/ 74 h 277"/>
                    <a:gd name="T16" fmla="*/ 326 w 362"/>
                    <a:gd name="T17" fmla="*/ 82 h 277"/>
                    <a:gd name="T18" fmla="*/ 314 w 362"/>
                    <a:gd name="T19" fmla="*/ 95 h 277"/>
                    <a:gd name="T20" fmla="*/ 328 w 362"/>
                    <a:gd name="T21" fmla="*/ 123 h 277"/>
                    <a:gd name="T22" fmla="*/ 328 w 362"/>
                    <a:gd name="T23" fmla="*/ 127 h 277"/>
                    <a:gd name="T24" fmla="*/ 357 w 362"/>
                    <a:gd name="T25" fmla="*/ 136 h 277"/>
                    <a:gd name="T26" fmla="*/ 360 w 362"/>
                    <a:gd name="T27" fmla="*/ 148 h 277"/>
                    <a:gd name="T28" fmla="*/ 361 w 362"/>
                    <a:gd name="T29" fmla="*/ 155 h 277"/>
                    <a:gd name="T30" fmla="*/ 352 w 362"/>
                    <a:gd name="T31" fmla="*/ 165 h 277"/>
                    <a:gd name="T32" fmla="*/ 349 w 362"/>
                    <a:gd name="T33" fmla="*/ 175 h 277"/>
                    <a:gd name="T34" fmla="*/ 344 w 362"/>
                    <a:gd name="T35" fmla="*/ 182 h 277"/>
                    <a:gd name="T36" fmla="*/ 341 w 362"/>
                    <a:gd name="T37" fmla="*/ 193 h 277"/>
                    <a:gd name="T38" fmla="*/ 336 w 362"/>
                    <a:gd name="T39" fmla="*/ 200 h 277"/>
                    <a:gd name="T40" fmla="*/ 332 w 362"/>
                    <a:gd name="T41" fmla="*/ 201 h 277"/>
                    <a:gd name="T42" fmla="*/ 331 w 362"/>
                    <a:gd name="T43" fmla="*/ 200 h 277"/>
                    <a:gd name="T44" fmla="*/ 327 w 362"/>
                    <a:gd name="T45" fmla="*/ 206 h 277"/>
                    <a:gd name="T46" fmla="*/ 328 w 362"/>
                    <a:gd name="T47" fmla="*/ 218 h 277"/>
                    <a:gd name="T48" fmla="*/ 348 w 362"/>
                    <a:gd name="T49" fmla="*/ 243 h 277"/>
                    <a:gd name="T50" fmla="*/ 348 w 362"/>
                    <a:gd name="T51" fmla="*/ 248 h 277"/>
                    <a:gd name="T52" fmla="*/ 340 w 362"/>
                    <a:gd name="T53" fmla="*/ 263 h 277"/>
                    <a:gd name="T54" fmla="*/ 323 w 362"/>
                    <a:gd name="T55" fmla="*/ 275 h 277"/>
                    <a:gd name="T56" fmla="*/ 280 w 362"/>
                    <a:gd name="T57" fmla="*/ 272 h 277"/>
                    <a:gd name="T58" fmla="*/ 255 w 362"/>
                    <a:gd name="T59" fmla="*/ 257 h 277"/>
                    <a:gd name="T60" fmla="*/ 252 w 362"/>
                    <a:gd name="T61" fmla="*/ 267 h 277"/>
                    <a:gd name="T62" fmla="*/ 234 w 362"/>
                    <a:gd name="T63" fmla="*/ 269 h 277"/>
                    <a:gd name="T64" fmla="*/ 222 w 362"/>
                    <a:gd name="T65" fmla="*/ 237 h 277"/>
                    <a:gd name="T66" fmla="*/ 173 w 362"/>
                    <a:gd name="T67" fmla="*/ 221 h 277"/>
                    <a:gd name="T68" fmla="*/ 170 w 362"/>
                    <a:gd name="T69" fmla="*/ 238 h 277"/>
                    <a:gd name="T70" fmla="*/ 148 w 362"/>
                    <a:gd name="T71" fmla="*/ 251 h 277"/>
                    <a:gd name="T72" fmla="*/ 124 w 362"/>
                    <a:gd name="T73" fmla="*/ 242 h 277"/>
                    <a:gd name="T74" fmla="*/ 123 w 362"/>
                    <a:gd name="T75" fmla="*/ 220 h 277"/>
                    <a:gd name="T76" fmla="*/ 115 w 362"/>
                    <a:gd name="T77" fmla="*/ 217 h 277"/>
                    <a:gd name="T78" fmla="*/ 110 w 362"/>
                    <a:gd name="T79" fmla="*/ 203 h 277"/>
                    <a:gd name="T80" fmla="*/ 102 w 362"/>
                    <a:gd name="T81" fmla="*/ 197 h 277"/>
                    <a:gd name="T82" fmla="*/ 80 w 362"/>
                    <a:gd name="T83" fmla="*/ 167 h 277"/>
                    <a:gd name="T84" fmla="*/ 73 w 362"/>
                    <a:gd name="T85" fmla="*/ 149 h 277"/>
                    <a:gd name="T86" fmla="*/ 80 w 362"/>
                    <a:gd name="T87" fmla="*/ 141 h 277"/>
                    <a:gd name="T88" fmla="*/ 62 w 362"/>
                    <a:gd name="T89" fmla="*/ 120 h 277"/>
                    <a:gd name="T90" fmla="*/ 59 w 362"/>
                    <a:gd name="T91" fmla="*/ 108 h 277"/>
                    <a:gd name="T92" fmla="*/ 15 w 362"/>
                    <a:gd name="T93" fmla="*/ 87 h 277"/>
                    <a:gd name="T94" fmla="*/ 1 w 362"/>
                    <a:gd name="T95" fmla="*/ 89 h 277"/>
                    <a:gd name="T96" fmla="*/ 51 w 362"/>
                    <a:gd name="T97" fmla="*/ 51 h 277"/>
                    <a:gd name="T98" fmla="*/ 123 w 362"/>
                    <a:gd name="T99" fmla="*/ 43 h 277"/>
                    <a:gd name="T100" fmla="*/ 207 w 362"/>
                    <a:gd name="T101" fmla="*/ 1 h 277"/>
                    <a:gd name="T102" fmla="*/ 220 w 362"/>
                    <a:gd name="T103" fmla="*/ 5 h 2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362" h="277">
                      <a:moveTo>
                        <a:pt x="226" y="0"/>
                      </a:moveTo>
                      <a:lnTo>
                        <a:pt x="247" y="11"/>
                      </a:lnTo>
                      <a:lnTo>
                        <a:pt x="250" y="13"/>
                      </a:lnTo>
                      <a:lnTo>
                        <a:pt x="252" y="14"/>
                      </a:lnTo>
                      <a:lnTo>
                        <a:pt x="273" y="14"/>
                      </a:lnTo>
                      <a:lnTo>
                        <a:pt x="275" y="15"/>
                      </a:lnTo>
                      <a:lnTo>
                        <a:pt x="283" y="22"/>
                      </a:lnTo>
                      <a:lnTo>
                        <a:pt x="294" y="31"/>
                      </a:lnTo>
                      <a:lnTo>
                        <a:pt x="296" y="32"/>
                      </a:lnTo>
                      <a:lnTo>
                        <a:pt x="297" y="34"/>
                      </a:lnTo>
                      <a:lnTo>
                        <a:pt x="300" y="35"/>
                      </a:lnTo>
                      <a:lnTo>
                        <a:pt x="302" y="35"/>
                      </a:lnTo>
                      <a:lnTo>
                        <a:pt x="309" y="34"/>
                      </a:lnTo>
                      <a:lnTo>
                        <a:pt x="313" y="32"/>
                      </a:lnTo>
                      <a:lnTo>
                        <a:pt x="315" y="30"/>
                      </a:lnTo>
                      <a:lnTo>
                        <a:pt x="318" y="28"/>
                      </a:lnTo>
                      <a:lnTo>
                        <a:pt x="319" y="27"/>
                      </a:lnTo>
                      <a:lnTo>
                        <a:pt x="320" y="27"/>
                      </a:lnTo>
                      <a:lnTo>
                        <a:pt x="322" y="28"/>
                      </a:lnTo>
                      <a:lnTo>
                        <a:pt x="322" y="36"/>
                      </a:lnTo>
                      <a:lnTo>
                        <a:pt x="323" y="43"/>
                      </a:lnTo>
                      <a:lnTo>
                        <a:pt x="327" y="51"/>
                      </a:lnTo>
                      <a:lnTo>
                        <a:pt x="328" y="56"/>
                      </a:lnTo>
                      <a:lnTo>
                        <a:pt x="328" y="62"/>
                      </a:lnTo>
                      <a:lnTo>
                        <a:pt x="328" y="65"/>
                      </a:lnTo>
                      <a:lnTo>
                        <a:pt x="330" y="66"/>
                      </a:lnTo>
                      <a:lnTo>
                        <a:pt x="331" y="66"/>
                      </a:lnTo>
                      <a:lnTo>
                        <a:pt x="332" y="66"/>
                      </a:lnTo>
                      <a:lnTo>
                        <a:pt x="332" y="68"/>
                      </a:lnTo>
                      <a:lnTo>
                        <a:pt x="334" y="69"/>
                      </a:lnTo>
                      <a:lnTo>
                        <a:pt x="334" y="70"/>
                      </a:lnTo>
                      <a:lnTo>
                        <a:pt x="334" y="74"/>
                      </a:lnTo>
                      <a:lnTo>
                        <a:pt x="334" y="77"/>
                      </a:lnTo>
                      <a:lnTo>
                        <a:pt x="332" y="78"/>
                      </a:lnTo>
                      <a:lnTo>
                        <a:pt x="328" y="79"/>
                      </a:lnTo>
                      <a:lnTo>
                        <a:pt x="326" y="82"/>
                      </a:lnTo>
                      <a:lnTo>
                        <a:pt x="323" y="85"/>
                      </a:lnTo>
                      <a:lnTo>
                        <a:pt x="317" y="93"/>
                      </a:lnTo>
                      <a:lnTo>
                        <a:pt x="315" y="94"/>
                      </a:lnTo>
                      <a:lnTo>
                        <a:pt x="314" y="95"/>
                      </a:lnTo>
                      <a:lnTo>
                        <a:pt x="311" y="98"/>
                      </a:lnTo>
                      <a:lnTo>
                        <a:pt x="314" y="106"/>
                      </a:lnTo>
                      <a:lnTo>
                        <a:pt x="322" y="115"/>
                      </a:lnTo>
                      <a:lnTo>
                        <a:pt x="328" y="123"/>
                      </a:lnTo>
                      <a:lnTo>
                        <a:pt x="330" y="125"/>
                      </a:lnTo>
                      <a:lnTo>
                        <a:pt x="328" y="125"/>
                      </a:lnTo>
                      <a:lnTo>
                        <a:pt x="328" y="125"/>
                      </a:lnTo>
                      <a:lnTo>
                        <a:pt x="328" y="127"/>
                      </a:lnTo>
                      <a:lnTo>
                        <a:pt x="327" y="128"/>
                      </a:lnTo>
                      <a:lnTo>
                        <a:pt x="331" y="129"/>
                      </a:lnTo>
                      <a:lnTo>
                        <a:pt x="348" y="133"/>
                      </a:lnTo>
                      <a:lnTo>
                        <a:pt x="357" y="136"/>
                      </a:lnTo>
                      <a:lnTo>
                        <a:pt x="360" y="137"/>
                      </a:lnTo>
                      <a:lnTo>
                        <a:pt x="362" y="142"/>
                      </a:lnTo>
                      <a:lnTo>
                        <a:pt x="360" y="146"/>
                      </a:lnTo>
                      <a:lnTo>
                        <a:pt x="360" y="148"/>
                      </a:lnTo>
                      <a:lnTo>
                        <a:pt x="360" y="149"/>
                      </a:lnTo>
                      <a:lnTo>
                        <a:pt x="361" y="151"/>
                      </a:lnTo>
                      <a:lnTo>
                        <a:pt x="361" y="153"/>
                      </a:lnTo>
                      <a:lnTo>
                        <a:pt x="361" y="155"/>
                      </a:lnTo>
                      <a:lnTo>
                        <a:pt x="358" y="158"/>
                      </a:lnTo>
                      <a:lnTo>
                        <a:pt x="358" y="161"/>
                      </a:lnTo>
                      <a:lnTo>
                        <a:pt x="356" y="162"/>
                      </a:lnTo>
                      <a:lnTo>
                        <a:pt x="352" y="165"/>
                      </a:lnTo>
                      <a:lnTo>
                        <a:pt x="351" y="166"/>
                      </a:lnTo>
                      <a:lnTo>
                        <a:pt x="351" y="167"/>
                      </a:lnTo>
                      <a:lnTo>
                        <a:pt x="349" y="174"/>
                      </a:lnTo>
                      <a:lnTo>
                        <a:pt x="349" y="175"/>
                      </a:lnTo>
                      <a:lnTo>
                        <a:pt x="348" y="178"/>
                      </a:lnTo>
                      <a:lnTo>
                        <a:pt x="345" y="179"/>
                      </a:lnTo>
                      <a:lnTo>
                        <a:pt x="344" y="180"/>
                      </a:lnTo>
                      <a:lnTo>
                        <a:pt x="344" y="182"/>
                      </a:lnTo>
                      <a:lnTo>
                        <a:pt x="343" y="183"/>
                      </a:lnTo>
                      <a:lnTo>
                        <a:pt x="343" y="185"/>
                      </a:lnTo>
                      <a:lnTo>
                        <a:pt x="343" y="189"/>
                      </a:lnTo>
                      <a:lnTo>
                        <a:pt x="341" y="193"/>
                      </a:lnTo>
                      <a:lnTo>
                        <a:pt x="339" y="197"/>
                      </a:lnTo>
                      <a:lnTo>
                        <a:pt x="337" y="199"/>
                      </a:lnTo>
                      <a:lnTo>
                        <a:pt x="337" y="200"/>
                      </a:lnTo>
                      <a:lnTo>
                        <a:pt x="336" y="200"/>
                      </a:lnTo>
                      <a:lnTo>
                        <a:pt x="336" y="200"/>
                      </a:lnTo>
                      <a:lnTo>
                        <a:pt x="335" y="201"/>
                      </a:lnTo>
                      <a:lnTo>
                        <a:pt x="334" y="201"/>
                      </a:lnTo>
                      <a:lnTo>
                        <a:pt x="332" y="201"/>
                      </a:lnTo>
                      <a:lnTo>
                        <a:pt x="332" y="201"/>
                      </a:lnTo>
                      <a:lnTo>
                        <a:pt x="332" y="201"/>
                      </a:lnTo>
                      <a:lnTo>
                        <a:pt x="331" y="200"/>
                      </a:lnTo>
                      <a:lnTo>
                        <a:pt x="331" y="200"/>
                      </a:lnTo>
                      <a:lnTo>
                        <a:pt x="330" y="201"/>
                      </a:lnTo>
                      <a:lnTo>
                        <a:pt x="330" y="201"/>
                      </a:lnTo>
                      <a:lnTo>
                        <a:pt x="328" y="201"/>
                      </a:lnTo>
                      <a:lnTo>
                        <a:pt x="327" y="206"/>
                      </a:lnTo>
                      <a:lnTo>
                        <a:pt x="326" y="209"/>
                      </a:lnTo>
                      <a:lnTo>
                        <a:pt x="326" y="210"/>
                      </a:lnTo>
                      <a:lnTo>
                        <a:pt x="327" y="216"/>
                      </a:lnTo>
                      <a:lnTo>
                        <a:pt x="328" y="218"/>
                      </a:lnTo>
                      <a:lnTo>
                        <a:pt x="328" y="223"/>
                      </a:lnTo>
                      <a:lnTo>
                        <a:pt x="328" y="225"/>
                      </a:lnTo>
                      <a:lnTo>
                        <a:pt x="341" y="238"/>
                      </a:lnTo>
                      <a:lnTo>
                        <a:pt x="348" y="243"/>
                      </a:lnTo>
                      <a:lnTo>
                        <a:pt x="354" y="243"/>
                      </a:lnTo>
                      <a:lnTo>
                        <a:pt x="356" y="244"/>
                      </a:lnTo>
                      <a:lnTo>
                        <a:pt x="353" y="246"/>
                      </a:lnTo>
                      <a:lnTo>
                        <a:pt x="348" y="248"/>
                      </a:lnTo>
                      <a:lnTo>
                        <a:pt x="347" y="251"/>
                      </a:lnTo>
                      <a:lnTo>
                        <a:pt x="344" y="259"/>
                      </a:lnTo>
                      <a:lnTo>
                        <a:pt x="343" y="261"/>
                      </a:lnTo>
                      <a:lnTo>
                        <a:pt x="340" y="263"/>
                      </a:lnTo>
                      <a:lnTo>
                        <a:pt x="332" y="264"/>
                      </a:lnTo>
                      <a:lnTo>
                        <a:pt x="330" y="265"/>
                      </a:lnTo>
                      <a:lnTo>
                        <a:pt x="327" y="268"/>
                      </a:lnTo>
                      <a:lnTo>
                        <a:pt x="323" y="275"/>
                      </a:lnTo>
                      <a:lnTo>
                        <a:pt x="322" y="277"/>
                      </a:lnTo>
                      <a:lnTo>
                        <a:pt x="319" y="277"/>
                      </a:lnTo>
                      <a:lnTo>
                        <a:pt x="310" y="272"/>
                      </a:lnTo>
                      <a:lnTo>
                        <a:pt x="280" y="272"/>
                      </a:lnTo>
                      <a:lnTo>
                        <a:pt x="275" y="271"/>
                      </a:lnTo>
                      <a:lnTo>
                        <a:pt x="269" y="268"/>
                      </a:lnTo>
                      <a:lnTo>
                        <a:pt x="256" y="257"/>
                      </a:lnTo>
                      <a:lnTo>
                        <a:pt x="255" y="257"/>
                      </a:lnTo>
                      <a:lnTo>
                        <a:pt x="251" y="260"/>
                      </a:lnTo>
                      <a:lnTo>
                        <a:pt x="251" y="260"/>
                      </a:lnTo>
                      <a:lnTo>
                        <a:pt x="251" y="264"/>
                      </a:lnTo>
                      <a:lnTo>
                        <a:pt x="252" y="267"/>
                      </a:lnTo>
                      <a:lnTo>
                        <a:pt x="252" y="267"/>
                      </a:lnTo>
                      <a:lnTo>
                        <a:pt x="252" y="269"/>
                      </a:lnTo>
                      <a:lnTo>
                        <a:pt x="242" y="276"/>
                      </a:lnTo>
                      <a:lnTo>
                        <a:pt x="234" y="269"/>
                      </a:lnTo>
                      <a:lnTo>
                        <a:pt x="230" y="255"/>
                      </a:lnTo>
                      <a:lnTo>
                        <a:pt x="230" y="237"/>
                      </a:lnTo>
                      <a:lnTo>
                        <a:pt x="230" y="237"/>
                      </a:lnTo>
                      <a:lnTo>
                        <a:pt x="222" y="237"/>
                      </a:lnTo>
                      <a:lnTo>
                        <a:pt x="202" y="223"/>
                      </a:lnTo>
                      <a:lnTo>
                        <a:pt x="198" y="223"/>
                      </a:lnTo>
                      <a:lnTo>
                        <a:pt x="187" y="225"/>
                      </a:lnTo>
                      <a:lnTo>
                        <a:pt x="173" y="221"/>
                      </a:lnTo>
                      <a:lnTo>
                        <a:pt x="170" y="222"/>
                      </a:lnTo>
                      <a:lnTo>
                        <a:pt x="168" y="229"/>
                      </a:lnTo>
                      <a:lnTo>
                        <a:pt x="168" y="229"/>
                      </a:lnTo>
                      <a:lnTo>
                        <a:pt x="170" y="238"/>
                      </a:lnTo>
                      <a:lnTo>
                        <a:pt x="171" y="247"/>
                      </a:lnTo>
                      <a:lnTo>
                        <a:pt x="165" y="255"/>
                      </a:lnTo>
                      <a:lnTo>
                        <a:pt x="161" y="256"/>
                      </a:lnTo>
                      <a:lnTo>
                        <a:pt x="148" y="251"/>
                      </a:lnTo>
                      <a:lnTo>
                        <a:pt x="132" y="251"/>
                      </a:lnTo>
                      <a:lnTo>
                        <a:pt x="128" y="248"/>
                      </a:lnTo>
                      <a:lnTo>
                        <a:pt x="124" y="242"/>
                      </a:lnTo>
                      <a:lnTo>
                        <a:pt x="124" y="242"/>
                      </a:lnTo>
                      <a:lnTo>
                        <a:pt x="124" y="235"/>
                      </a:lnTo>
                      <a:lnTo>
                        <a:pt x="127" y="229"/>
                      </a:lnTo>
                      <a:lnTo>
                        <a:pt x="124" y="220"/>
                      </a:lnTo>
                      <a:lnTo>
                        <a:pt x="123" y="220"/>
                      </a:lnTo>
                      <a:lnTo>
                        <a:pt x="118" y="223"/>
                      </a:lnTo>
                      <a:lnTo>
                        <a:pt x="117" y="223"/>
                      </a:lnTo>
                      <a:lnTo>
                        <a:pt x="115" y="221"/>
                      </a:lnTo>
                      <a:lnTo>
                        <a:pt x="115" y="217"/>
                      </a:lnTo>
                      <a:lnTo>
                        <a:pt x="115" y="216"/>
                      </a:lnTo>
                      <a:lnTo>
                        <a:pt x="114" y="214"/>
                      </a:lnTo>
                      <a:lnTo>
                        <a:pt x="111" y="204"/>
                      </a:lnTo>
                      <a:lnTo>
                        <a:pt x="110" y="203"/>
                      </a:lnTo>
                      <a:lnTo>
                        <a:pt x="105" y="201"/>
                      </a:lnTo>
                      <a:lnTo>
                        <a:pt x="103" y="199"/>
                      </a:lnTo>
                      <a:lnTo>
                        <a:pt x="102" y="197"/>
                      </a:lnTo>
                      <a:lnTo>
                        <a:pt x="102" y="197"/>
                      </a:lnTo>
                      <a:lnTo>
                        <a:pt x="103" y="192"/>
                      </a:lnTo>
                      <a:lnTo>
                        <a:pt x="103" y="192"/>
                      </a:lnTo>
                      <a:lnTo>
                        <a:pt x="102" y="189"/>
                      </a:lnTo>
                      <a:lnTo>
                        <a:pt x="80" y="167"/>
                      </a:lnTo>
                      <a:lnTo>
                        <a:pt x="73" y="161"/>
                      </a:lnTo>
                      <a:lnTo>
                        <a:pt x="72" y="154"/>
                      </a:lnTo>
                      <a:lnTo>
                        <a:pt x="72" y="154"/>
                      </a:lnTo>
                      <a:lnTo>
                        <a:pt x="73" y="149"/>
                      </a:lnTo>
                      <a:lnTo>
                        <a:pt x="80" y="149"/>
                      </a:lnTo>
                      <a:lnTo>
                        <a:pt x="81" y="145"/>
                      </a:lnTo>
                      <a:lnTo>
                        <a:pt x="81" y="145"/>
                      </a:lnTo>
                      <a:lnTo>
                        <a:pt x="80" y="141"/>
                      </a:lnTo>
                      <a:lnTo>
                        <a:pt x="63" y="124"/>
                      </a:lnTo>
                      <a:lnTo>
                        <a:pt x="60" y="120"/>
                      </a:lnTo>
                      <a:lnTo>
                        <a:pt x="60" y="120"/>
                      </a:lnTo>
                      <a:lnTo>
                        <a:pt x="62" y="120"/>
                      </a:lnTo>
                      <a:lnTo>
                        <a:pt x="62" y="120"/>
                      </a:lnTo>
                      <a:lnTo>
                        <a:pt x="62" y="117"/>
                      </a:lnTo>
                      <a:lnTo>
                        <a:pt x="60" y="112"/>
                      </a:lnTo>
                      <a:lnTo>
                        <a:pt x="59" y="108"/>
                      </a:lnTo>
                      <a:lnTo>
                        <a:pt x="52" y="103"/>
                      </a:lnTo>
                      <a:lnTo>
                        <a:pt x="21" y="87"/>
                      </a:lnTo>
                      <a:lnTo>
                        <a:pt x="17" y="86"/>
                      </a:lnTo>
                      <a:lnTo>
                        <a:pt x="15" y="87"/>
                      </a:lnTo>
                      <a:lnTo>
                        <a:pt x="8" y="91"/>
                      </a:lnTo>
                      <a:lnTo>
                        <a:pt x="4" y="93"/>
                      </a:lnTo>
                      <a:lnTo>
                        <a:pt x="1" y="93"/>
                      </a:lnTo>
                      <a:lnTo>
                        <a:pt x="1" y="89"/>
                      </a:lnTo>
                      <a:lnTo>
                        <a:pt x="0" y="72"/>
                      </a:lnTo>
                      <a:lnTo>
                        <a:pt x="3" y="55"/>
                      </a:lnTo>
                      <a:lnTo>
                        <a:pt x="5" y="55"/>
                      </a:lnTo>
                      <a:lnTo>
                        <a:pt x="51" y="51"/>
                      </a:lnTo>
                      <a:lnTo>
                        <a:pt x="90" y="52"/>
                      </a:lnTo>
                      <a:lnTo>
                        <a:pt x="113" y="43"/>
                      </a:lnTo>
                      <a:lnTo>
                        <a:pt x="122" y="43"/>
                      </a:lnTo>
                      <a:lnTo>
                        <a:pt x="123" y="43"/>
                      </a:lnTo>
                      <a:lnTo>
                        <a:pt x="128" y="41"/>
                      </a:lnTo>
                      <a:lnTo>
                        <a:pt x="179" y="18"/>
                      </a:lnTo>
                      <a:lnTo>
                        <a:pt x="205" y="1"/>
                      </a:lnTo>
                      <a:lnTo>
                        <a:pt x="207" y="1"/>
                      </a:lnTo>
                      <a:lnTo>
                        <a:pt x="209" y="1"/>
                      </a:lnTo>
                      <a:lnTo>
                        <a:pt x="215" y="4"/>
                      </a:lnTo>
                      <a:lnTo>
                        <a:pt x="217" y="6"/>
                      </a:lnTo>
                      <a:lnTo>
                        <a:pt x="220" y="5"/>
                      </a:lnTo>
                      <a:lnTo>
                        <a:pt x="226" y="0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6" name="Freeform 25"/>
                <p:cNvSpPr>
                  <a:spLocks/>
                </p:cNvSpPr>
                <p:nvPr/>
              </p:nvSpPr>
              <p:spPr bwMode="auto">
                <a:xfrm>
                  <a:off x="2132" y="2270"/>
                  <a:ext cx="416" cy="528"/>
                </a:xfrm>
                <a:custGeom>
                  <a:avLst/>
                  <a:gdLst>
                    <a:gd name="T0" fmla="*/ 651 w 832"/>
                    <a:gd name="T1" fmla="*/ 65 h 1056"/>
                    <a:gd name="T2" fmla="*/ 677 w 832"/>
                    <a:gd name="T3" fmla="*/ 132 h 1056"/>
                    <a:gd name="T4" fmla="*/ 704 w 832"/>
                    <a:gd name="T5" fmla="*/ 166 h 1056"/>
                    <a:gd name="T6" fmla="*/ 702 w 832"/>
                    <a:gd name="T7" fmla="*/ 215 h 1056"/>
                    <a:gd name="T8" fmla="*/ 671 w 832"/>
                    <a:gd name="T9" fmla="*/ 211 h 1056"/>
                    <a:gd name="T10" fmla="*/ 657 w 832"/>
                    <a:gd name="T11" fmla="*/ 253 h 1056"/>
                    <a:gd name="T12" fmla="*/ 653 w 832"/>
                    <a:gd name="T13" fmla="*/ 283 h 1056"/>
                    <a:gd name="T14" fmla="*/ 676 w 832"/>
                    <a:gd name="T15" fmla="*/ 308 h 1056"/>
                    <a:gd name="T16" fmla="*/ 698 w 832"/>
                    <a:gd name="T17" fmla="*/ 360 h 1056"/>
                    <a:gd name="T18" fmla="*/ 671 w 832"/>
                    <a:gd name="T19" fmla="*/ 378 h 1056"/>
                    <a:gd name="T20" fmla="*/ 653 w 832"/>
                    <a:gd name="T21" fmla="*/ 383 h 1056"/>
                    <a:gd name="T22" fmla="*/ 625 w 832"/>
                    <a:gd name="T23" fmla="*/ 425 h 1056"/>
                    <a:gd name="T24" fmla="*/ 626 w 832"/>
                    <a:gd name="T25" fmla="*/ 445 h 1056"/>
                    <a:gd name="T26" fmla="*/ 607 w 832"/>
                    <a:gd name="T27" fmla="*/ 442 h 1056"/>
                    <a:gd name="T28" fmla="*/ 608 w 832"/>
                    <a:gd name="T29" fmla="*/ 503 h 1056"/>
                    <a:gd name="T30" fmla="*/ 779 w 832"/>
                    <a:gd name="T31" fmla="*/ 545 h 1056"/>
                    <a:gd name="T32" fmla="*/ 810 w 832"/>
                    <a:gd name="T33" fmla="*/ 628 h 1056"/>
                    <a:gd name="T34" fmla="*/ 800 w 832"/>
                    <a:gd name="T35" fmla="*/ 729 h 1056"/>
                    <a:gd name="T36" fmla="*/ 830 w 832"/>
                    <a:gd name="T37" fmla="*/ 808 h 1056"/>
                    <a:gd name="T38" fmla="*/ 791 w 832"/>
                    <a:gd name="T39" fmla="*/ 912 h 1056"/>
                    <a:gd name="T40" fmla="*/ 688 w 832"/>
                    <a:gd name="T41" fmla="*/ 1045 h 1056"/>
                    <a:gd name="T42" fmla="*/ 540 w 832"/>
                    <a:gd name="T43" fmla="*/ 1014 h 1056"/>
                    <a:gd name="T44" fmla="*/ 475 w 832"/>
                    <a:gd name="T45" fmla="*/ 967 h 1056"/>
                    <a:gd name="T46" fmla="*/ 433 w 832"/>
                    <a:gd name="T47" fmla="*/ 945 h 1056"/>
                    <a:gd name="T48" fmla="*/ 416 w 832"/>
                    <a:gd name="T49" fmla="*/ 902 h 1056"/>
                    <a:gd name="T50" fmla="*/ 426 w 832"/>
                    <a:gd name="T51" fmla="*/ 895 h 1056"/>
                    <a:gd name="T52" fmla="*/ 437 w 832"/>
                    <a:gd name="T53" fmla="*/ 867 h 1056"/>
                    <a:gd name="T54" fmla="*/ 442 w 832"/>
                    <a:gd name="T55" fmla="*/ 838 h 1056"/>
                    <a:gd name="T56" fmla="*/ 399 w 832"/>
                    <a:gd name="T57" fmla="*/ 797 h 1056"/>
                    <a:gd name="T58" fmla="*/ 417 w 832"/>
                    <a:gd name="T59" fmla="*/ 768 h 1056"/>
                    <a:gd name="T60" fmla="*/ 403 w 832"/>
                    <a:gd name="T61" fmla="*/ 730 h 1056"/>
                    <a:gd name="T62" fmla="*/ 337 w 832"/>
                    <a:gd name="T63" fmla="*/ 716 h 1056"/>
                    <a:gd name="T64" fmla="*/ 208 w 832"/>
                    <a:gd name="T65" fmla="*/ 745 h 1056"/>
                    <a:gd name="T66" fmla="*/ 103 w 832"/>
                    <a:gd name="T67" fmla="*/ 709 h 1056"/>
                    <a:gd name="T68" fmla="*/ 111 w 832"/>
                    <a:gd name="T69" fmla="*/ 681 h 1056"/>
                    <a:gd name="T70" fmla="*/ 135 w 832"/>
                    <a:gd name="T71" fmla="*/ 651 h 1056"/>
                    <a:gd name="T72" fmla="*/ 140 w 832"/>
                    <a:gd name="T73" fmla="*/ 618 h 1056"/>
                    <a:gd name="T74" fmla="*/ 88 w 832"/>
                    <a:gd name="T75" fmla="*/ 593 h 1056"/>
                    <a:gd name="T76" fmla="*/ 26 w 832"/>
                    <a:gd name="T77" fmla="*/ 527 h 1056"/>
                    <a:gd name="T78" fmla="*/ 3 w 832"/>
                    <a:gd name="T79" fmla="*/ 471 h 1056"/>
                    <a:gd name="T80" fmla="*/ 11 w 832"/>
                    <a:gd name="T81" fmla="*/ 436 h 1056"/>
                    <a:gd name="T82" fmla="*/ 24 w 832"/>
                    <a:gd name="T83" fmla="*/ 406 h 1056"/>
                    <a:gd name="T84" fmla="*/ 59 w 832"/>
                    <a:gd name="T85" fmla="*/ 355 h 1056"/>
                    <a:gd name="T86" fmla="*/ 96 w 832"/>
                    <a:gd name="T87" fmla="*/ 330 h 1056"/>
                    <a:gd name="T88" fmla="*/ 103 w 832"/>
                    <a:gd name="T89" fmla="*/ 298 h 1056"/>
                    <a:gd name="T90" fmla="*/ 123 w 832"/>
                    <a:gd name="T91" fmla="*/ 314 h 1056"/>
                    <a:gd name="T92" fmla="*/ 174 w 832"/>
                    <a:gd name="T93" fmla="*/ 302 h 1056"/>
                    <a:gd name="T94" fmla="*/ 196 w 832"/>
                    <a:gd name="T95" fmla="*/ 309 h 1056"/>
                    <a:gd name="T96" fmla="*/ 242 w 832"/>
                    <a:gd name="T97" fmla="*/ 304 h 1056"/>
                    <a:gd name="T98" fmla="*/ 228 w 832"/>
                    <a:gd name="T99" fmla="*/ 271 h 1056"/>
                    <a:gd name="T100" fmla="*/ 249 w 832"/>
                    <a:gd name="T101" fmla="*/ 242 h 1056"/>
                    <a:gd name="T102" fmla="*/ 271 w 832"/>
                    <a:gd name="T103" fmla="*/ 253 h 1056"/>
                    <a:gd name="T104" fmla="*/ 290 w 832"/>
                    <a:gd name="T105" fmla="*/ 207 h 1056"/>
                    <a:gd name="T106" fmla="*/ 347 w 832"/>
                    <a:gd name="T107" fmla="*/ 187 h 1056"/>
                    <a:gd name="T108" fmla="*/ 379 w 832"/>
                    <a:gd name="T109" fmla="*/ 162 h 1056"/>
                    <a:gd name="T110" fmla="*/ 390 w 832"/>
                    <a:gd name="T111" fmla="*/ 169 h 1056"/>
                    <a:gd name="T112" fmla="*/ 445 w 832"/>
                    <a:gd name="T113" fmla="*/ 141 h 1056"/>
                    <a:gd name="T114" fmla="*/ 496 w 832"/>
                    <a:gd name="T115" fmla="*/ 115 h 1056"/>
                    <a:gd name="T116" fmla="*/ 539 w 832"/>
                    <a:gd name="T117" fmla="*/ 92 h 1056"/>
                    <a:gd name="T118" fmla="*/ 552 w 832"/>
                    <a:gd name="T119" fmla="*/ 85 h 1056"/>
                    <a:gd name="T120" fmla="*/ 566 w 832"/>
                    <a:gd name="T121" fmla="*/ 50 h 1056"/>
                    <a:gd name="T122" fmla="*/ 574 w 832"/>
                    <a:gd name="T123" fmla="*/ 34 h 1056"/>
                    <a:gd name="T124" fmla="*/ 604 w 832"/>
                    <a:gd name="T125" fmla="*/ 25 h 10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832" h="1056">
                      <a:moveTo>
                        <a:pt x="630" y="50"/>
                      </a:moveTo>
                      <a:lnTo>
                        <a:pt x="634" y="52"/>
                      </a:lnTo>
                      <a:lnTo>
                        <a:pt x="637" y="55"/>
                      </a:lnTo>
                      <a:lnTo>
                        <a:pt x="638" y="54"/>
                      </a:lnTo>
                      <a:lnTo>
                        <a:pt x="640" y="54"/>
                      </a:lnTo>
                      <a:lnTo>
                        <a:pt x="643" y="52"/>
                      </a:lnTo>
                      <a:lnTo>
                        <a:pt x="645" y="51"/>
                      </a:lnTo>
                      <a:lnTo>
                        <a:pt x="646" y="51"/>
                      </a:lnTo>
                      <a:lnTo>
                        <a:pt x="647" y="51"/>
                      </a:lnTo>
                      <a:lnTo>
                        <a:pt x="647" y="54"/>
                      </a:lnTo>
                      <a:lnTo>
                        <a:pt x="649" y="58"/>
                      </a:lnTo>
                      <a:lnTo>
                        <a:pt x="651" y="65"/>
                      </a:lnTo>
                      <a:lnTo>
                        <a:pt x="651" y="71"/>
                      </a:lnTo>
                      <a:lnTo>
                        <a:pt x="651" y="75"/>
                      </a:lnTo>
                      <a:lnTo>
                        <a:pt x="650" y="80"/>
                      </a:lnTo>
                      <a:lnTo>
                        <a:pt x="650" y="84"/>
                      </a:lnTo>
                      <a:lnTo>
                        <a:pt x="650" y="86"/>
                      </a:lnTo>
                      <a:lnTo>
                        <a:pt x="654" y="93"/>
                      </a:lnTo>
                      <a:lnTo>
                        <a:pt x="668" y="113"/>
                      </a:lnTo>
                      <a:lnTo>
                        <a:pt x="675" y="122"/>
                      </a:lnTo>
                      <a:lnTo>
                        <a:pt x="675" y="124"/>
                      </a:lnTo>
                      <a:lnTo>
                        <a:pt x="676" y="127"/>
                      </a:lnTo>
                      <a:lnTo>
                        <a:pt x="676" y="131"/>
                      </a:lnTo>
                      <a:lnTo>
                        <a:pt x="677" y="132"/>
                      </a:lnTo>
                      <a:lnTo>
                        <a:pt x="679" y="132"/>
                      </a:lnTo>
                      <a:lnTo>
                        <a:pt x="688" y="128"/>
                      </a:lnTo>
                      <a:lnTo>
                        <a:pt x="691" y="128"/>
                      </a:lnTo>
                      <a:lnTo>
                        <a:pt x="694" y="130"/>
                      </a:lnTo>
                      <a:lnTo>
                        <a:pt x="704" y="135"/>
                      </a:lnTo>
                      <a:lnTo>
                        <a:pt x="702" y="144"/>
                      </a:lnTo>
                      <a:lnTo>
                        <a:pt x="701" y="148"/>
                      </a:lnTo>
                      <a:lnTo>
                        <a:pt x="700" y="150"/>
                      </a:lnTo>
                      <a:lnTo>
                        <a:pt x="698" y="152"/>
                      </a:lnTo>
                      <a:lnTo>
                        <a:pt x="698" y="153"/>
                      </a:lnTo>
                      <a:lnTo>
                        <a:pt x="698" y="156"/>
                      </a:lnTo>
                      <a:lnTo>
                        <a:pt x="704" y="166"/>
                      </a:lnTo>
                      <a:lnTo>
                        <a:pt x="705" y="171"/>
                      </a:lnTo>
                      <a:lnTo>
                        <a:pt x="706" y="179"/>
                      </a:lnTo>
                      <a:lnTo>
                        <a:pt x="708" y="182"/>
                      </a:lnTo>
                      <a:lnTo>
                        <a:pt x="709" y="185"/>
                      </a:lnTo>
                      <a:lnTo>
                        <a:pt x="713" y="186"/>
                      </a:lnTo>
                      <a:lnTo>
                        <a:pt x="713" y="187"/>
                      </a:lnTo>
                      <a:lnTo>
                        <a:pt x="714" y="188"/>
                      </a:lnTo>
                      <a:lnTo>
                        <a:pt x="710" y="198"/>
                      </a:lnTo>
                      <a:lnTo>
                        <a:pt x="705" y="211"/>
                      </a:lnTo>
                      <a:lnTo>
                        <a:pt x="705" y="212"/>
                      </a:lnTo>
                      <a:lnTo>
                        <a:pt x="704" y="213"/>
                      </a:lnTo>
                      <a:lnTo>
                        <a:pt x="702" y="215"/>
                      </a:lnTo>
                      <a:lnTo>
                        <a:pt x="697" y="219"/>
                      </a:lnTo>
                      <a:lnTo>
                        <a:pt x="694" y="220"/>
                      </a:lnTo>
                      <a:lnTo>
                        <a:pt x="694" y="220"/>
                      </a:lnTo>
                      <a:lnTo>
                        <a:pt x="693" y="220"/>
                      </a:lnTo>
                      <a:lnTo>
                        <a:pt x="689" y="220"/>
                      </a:lnTo>
                      <a:lnTo>
                        <a:pt x="688" y="220"/>
                      </a:lnTo>
                      <a:lnTo>
                        <a:pt x="687" y="219"/>
                      </a:lnTo>
                      <a:lnTo>
                        <a:pt x="681" y="211"/>
                      </a:lnTo>
                      <a:lnTo>
                        <a:pt x="680" y="209"/>
                      </a:lnTo>
                      <a:lnTo>
                        <a:pt x="679" y="209"/>
                      </a:lnTo>
                      <a:lnTo>
                        <a:pt x="675" y="209"/>
                      </a:lnTo>
                      <a:lnTo>
                        <a:pt x="671" y="211"/>
                      </a:lnTo>
                      <a:lnTo>
                        <a:pt x="670" y="212"/>
                      </a:lnTo>
                      <a:lnTo>
                        <a:pt x="668" y="215"/>
                      </a:lnTo>
                      <a:lnTo>
                        <a:pt x="664" y="220"/>
                      </a:lnTo>
                      <a:lnTo>
                        <a:pt x="662" y="221"/>
                      </a:lnTo>
                      <a:lnTo>
                        <a:pt x="660" y="222"/>
                      </a:lnTo>
                      <a:lnTo>
                        <a:pt x="659" y="224"/>
                      </a:lnTo>
                      <a:lnTo>
                        <a:pt x="658" y="226"/>
                      </a:lnTo>
                      <a:lnTo>
                        <a:pt x="657" y="230"/>
                      </a:lnTo>
                      <a:lnTo>
                        <a:pt x="657" y="247"/>
                      </a:lnTo>
                      <a:lnTo>
                        <a:pt x="657" y="249"/>
                      </a:lnTo>
                      <a:lnTo>
                        <a:pt x="657" y="250"/>
                      </a:lnTo>
                      <a:lnTo>
                        <a:pt x="657" y="253"/>
                      </a:lnTo>
                      <a:lnTo>
                        <a:pt x="658" y="254"/>
                      </a:lnTo>
                      <a:lnTo>
                        <a:pt x="658" y="255"/>
                      </a:lnTo>
                      <a:lnTo>
                        <a:pt x="659" y="257"/>
                      </a:lnTo>
                      <a:lnTo>
                        <a:pt x="660" y="257"/>
                      </a:lnTo>
                      <a:lnTo>
                        <a:pt x="663" y="259"/>
                      </a:lnTo>
                      <a:lnTo>
                        <a:pt x="663" y="259"/>
                      </a:lnTo>
                      <a:lnTo>
                        <a:pt x="663" y="260"/>
                      </a:lnTo>
                      <a:lnTo>
                        <a:pt x="662" y="262"/>
                      </a:lnTo>
                      <a:lnTo>
                        <a:pt x="658" y="267"/>
                      </a:lnTo>
                      <a:lnTo>
                        <a:pt x="655" y="271"/>
                      </a:lnTo>
                      <a:lnTo>
                        <a:pt x="654" y="277"/>
                      </a:lnTo>
                      <a:lnTo>
                        <a:pt x="653" y="283"/>
                      </a:lnTo>
                      <a:lnTo>
                        <a:pt x="649" y="287"/>
                      </a:lnTo>
                      <a:lnTo>
                        <a:pt x="647" y="289"/>
                      </a:lnTo>
                      <a:lnTo>
                        <a:pt x="649" y="289"/>
                      </a:lnTo>
                      <a:lnTo>
                        <a:pt x="650" y="291"/>
                      </a:lnTo>
                      <a:lnTo>
                        <a:pt x="664" y="294"/>
                      </a:lnTo>
                      <a:lnTo>
                        <a:pt x="666" y="296"/>
                      </a:lnTo>
                      <a:lnTo>
                        <a:pt x="667" y="296"/>
                      </a:lnTo>
                      <a:lnTo>
                        <a:pt x="667" y="298"/>
                      </a:lnTo>
                      <a:lnTo>
                        <a:pt x="667" y="300"/>
                      </a:lnTo>
                      <a:lnTo>
                        <a:pt x="668" y="301"/>
                      </a:lnTo>
                      <a:lnTo>
                        <a:pt x="674" y="305"/>
                      </a:lnTo>
                      <a:lnTo>
                        <a:pt x="676" y="308"/>
                      </a:lnTo>
                      <a:lnTo>
                        <a:pt x="683" y="322"/>
                      </a:lnTo>
                      <a:lnTo>
                        <a:pt x="685" y="326"/>
                      </a:lnTo>
                      <a:lnTo>
                        <a:pt x="688" y="330"/>
                      </a:lnTo>
                      <a:lnTo>
                        <a:pt x="691" y="331"/>
                      </a:lnTo>
                      <a:lnTo>
                        <a:pt x="692" y="332"/>
                      </a:lnTo>
                      <a:lnTo>
                        <a:pt x="694" y="336"/>
                      </a:lnTo>
                      <a:lnTo>
                        <a:pt x="698" y="351"/>
                      </a:lnTo>
                      <a:lnTo>
                        <a:pt x="700" y="353"/>
                      </a:lnTo>
                      <a:lnTo>
                        <a:pt x="700" y="355"/>
                      </a:lnTo>
                      <a:lnTo>
                        <a:pt x="700" y="356"/>
                      </a:lnTo>
                      <a:lnTo>
                        <a:pt x="700" y="359"/>
                      </a:lnTo>
                      <a:lnTo>
                        <a:pt x="698" y="360"/>
                      </a:lnTo>
                      <a:lnTo>
                        <a:pt x="697" y="360"/>
                      </a:lnTo>
                      <a:lnTo>
                        <a:pt x="696" y="361"/>
                      </a:lnTo>
                      <a:lnTo>
                        <a:pt x="691" y="364"/>
                      </a:lnTo>
                      <a:lnTo>
                        <a:pt x="672" y="363"/>
                      </a:lnTo>
                      <a:lnTo>
                        <a:pt x="671" y="364"/>
                      </a:lnTo>
                      <a:lnTo>
                        <a:pt x="671" y="365"/>
                      </a:lnTo>
                      <a:lnTo>
                        <a:pt x="668" y="369"/>
                      </a:lnTo>
                      <a:lnTo>
                        <a:pt x="668" y="370"/>
                      </a:lnTo>
                      <a:lnTo>
                        <a:pt x="668" y="372"/>
                      </a:lnTo>
                      <a:lnTo>
                        <a:pt x="672" y="376"/>
                      </a:lnTo>
                      <a:lnTo>
                        <a:pt x="672" y="377"/>
                      </a:lnTo>
                      <a:lnTo>
                        <a:pt x="671" y="378"/>
                      </a:lnTo>
                      <a:lnTo>
                        <a:pt x="667" y="385"/>
                      </a:lnTo>
                      <a:lnTo>
                        <a:pt x="667" y="387"/>
                      </a:lnTo>
                      <a:lnTo>
                        <a:pt x="664" y="389"/>
                      </a:lnTo>
                      <a:lnTo>
                        <a:pt x="663" y="387"/>
                      </a:lnTo>
                      <a:lnTo>
                        <a:pt x="660" y="387"/>
                      </a:lnTo>
                      <a:lnTo>
                        <a:pt x="659" y="386"/>
                      </a:lnTo>
                      <a:lnTo>
                        <a:pt x="658" y="383"/>
                      </a:lnTo>
                      <a:lnTo>
                        <a:pt x="657" y="382"/>
                      </a:lnTo>
                      <a:lnTo>
                        <a:pt x="655" y="382"/>
                      </a:lnTo>
                      <a:lnTo>
                        <a:pt x="655" y="381"/>
                      </a:lnTo>
                      <a:lnTo>
                        <a:pt x="654" y="382"/>
                      </a:lnTo>
                      <a:lnTo>
                        <a:pt x="653" y="383"/>
                      </a:lnTo>
                      <a:lnTo>
                        <a:pt x="650" y="386"/>
                      </a:lnTo>
                      <a:lnTo>
                        <a:pt x="641" y="390"/>
                      </a:lnTo>
                      <a:lnTo>
                        <a:pt x="636" y="394"/>
                      </a:lnTo>
                      <a:lnTo>
                        <a:pt x="630" y="397"/>
                      </a:lnTo>
                      <a:lnTo>
                        <a:pt x="628" y="399"/>
                      </a:lnTo>
                      <a:lnTo>
                        <a:pt x="626" y="403"/>
                      </a:lnTo>
                      <a:lnTo>
                        <a:pt x="623" y="412"/>
                      </a:lnTo>
                      <a:lnTo>
                        <a:pt x="621" y="418"/>
                      </a:lnTo>
                      <a:lnTo>
                        <a:pt x="621" y="421"/>
                      </a:lnTo>
                      <a:lnTo>
                        <a:pt x="623" y="423"/>
                      </a:lnTo>
                      <a:lnTo>
                        <a:pt x="624" y="424"/>
                      </a:lnTo>
                      <a:lnTo>
                        <a:pt x="625" y="425"/>
                      </a:lnTo>
                      <a:lnTo>
                        <a:pt x="632" y="429"/>
                      </a:lnTo>
                      <a:lnTo>
                        <a:pt x="633" y="429"/>
                      </a:lnTo>
                      <a:lnTo>
                        <a:pt x="633" y="431"/>
                      </a:lnTo>
                      <a:lnTo>
                        <a:pt x="633" y="432"/>
                      </a:lnTo>
                      <a:lnTo>
                        <a:pt x="633" y="433"/>
                      </a:lnTo>
                      <a:lnTo>
                        <a:pt x="632" y="438"/>
                      </a:lnTo>
                      <a:lnTo>
                        <a:pt x="630" y="441"/>
                      </a:lnTo>
                      <a:lnTo>
                        <a:pt x="630" y="442"/>
                      </a:lnTo>
                      <a:lnTo>
                        <a:pt x="630" y="444"/>
                      </a:lnTo>
                      <a:lnTo>
                        <a:pt x="630" y="446"/>
                      </a:lnTo>
                      <a:lnTo>
                        <a:pt x="629" y="446"/>
                      </a:lnTo>
                      <a:lnTo>
                        <a:pt x="626" y="445"/>
                      </a:lnTo>
                      <a:lnTo>
                        <a:pt x="625" y="444"/>
                      </a:lnTo>
                      <a:lnTo>
                        <a:pt x="624" y="442"/>
                      </a:lnTo>
                      <a:lnTo>
                        <a:pt x="623" y="440"/>
                      </a:lnTo>
                      <a:lnTo>
                        <a:pt x="621" y="440"/>
                      </a:lnTo>
                      <a:lnTo>
                        <a:pt x="620" y="440"/>
                      </a:lnTo>
                      <a:lnTo>
                        <a:pt x="619" y="440"/>
                      </a:lnTo>
                      <a:lnTo>
                        <a:pt x="615" y="441"/>
                      </a:lnTo>
                      <a:lnTo>
                        <a:pt x="613" y="441"/>
                      </a:lnTo>
                      <a:lnTo>
                        <a:pt x="611" y="441"/>
                      </a:lnTo>
                      <a:lnTo>
                        <a:pt x="609" y="440"/>
                      </a:lnTo>
                      <a:lnTo>
                        <a:pt x="608" y="440"/>
                      </a:lnTo>
                      <a:lnTo>
                        <a:pt x="607" y="442"/>
                      </a:lnTo>
                      <a:lnTo>
                        <a:pt x="604" y="446"/>
                      </a:lnTo>
                      <a:lnTo>
                        <a:pt x="603" y="449"/>
                      </a:lnTo>
                      <a:lnTo>
                        <a:pt x="603" y="452"/>
                      </a:lnTo>
                      <a:lnTo>
                        <a:pt x="603" y="457"/>
                      </a:lnTo>
                      <a:lnTo>
                        <a:pt x="602" y="459"/>
                      </a:lnTo>
                      <a:lnTo>
                        <a:pt x="598" y="462"/>
                      </a:lnTo>
                      <a:lnTo>
                        <a:pt x="591" y="465"/>
                      </a:lnTo>
                      <a:lnTo>
                        <a:pt x="578" y="475"/>
                      </a:lnTo>
                      <a:lnTo>
                        <a:pt x="579" y="476"/>
                      </a:lnTo>
                      <a:lnTo>
                        <a:pt x="583" y="478"/>
                      </a:lnTo>
                      <a:lnTo>
                        <a:pt x="606" y="499"/>
                      </a:lnTo>
                      <a:lnTo>
                        <a:pt x="608" y="503"/>
                      </a:lnTo>
                      <a:lnTo>
                        <a:pt x="609" y="509"/>
                      </a:lnTo>
                      <a:lnTo>
                        <a:pt x="615" y="518"/>
                      </a:lnTo>
                      <a:lnTo>
                        <a:pt x="629" y="518"/>
                      </a:lnTo>
                      <a:lnTo>
                        <a:pt x="643" y="513"/>
                      </a:lnTo>
                      <a:lnTo>
                        <a:pt x="660" y="504"/>
                      </a:lnTo>
                      <a:lnTo>
                        <a:pt x="674" y="495"/>
                      </a:lnTo>
                      <a:lnTo>
                        <a:pt x="717" y="479"/>
                      </a:lnTo>
                      <a:lnTo>
                        <a:pt x="726" y="479"/>
                      </a:lnTo>
                      <a:lnTo>
                        <a:pt x="731" y="480"/>
                      </a:lnTo>
                      <a:lnTo>
                        <a:pt x="736" y="483"/>
                      </a:lnTo>
                      <a:lnTo>
                        <a:pt x="773" y="526"/>
                      </a:lnTo>
                      <a:lnTo>
                        <a:pt x="779" y="545"/>
                      </a:lnTo>
                      <a:lnTo>
                        <a:pt x="774" y="563"/>
                      </a:lnTo>
                      <a:lnTo>
                        <a:pt x="777" y="569"/>
                      </a:lnTo>
                      <a:lnTo>
                        <a:pt x="785" y="581"/>
                      </a:lnTo>
                      <a:lnTo>
                        <a:pt x="789" y="588"/>
                      </a:lnTo>
                      <a:lnTo>
                        <a:pt x="790" y="594"/>
                      </a:lnTo>
                      <a:lnTo>
                        <a:pt x="790" y="598"/>
                      </a:lnTo>
                      <a:lnTo>
                        <a:pt x="791" y="603"/>
                      </a:lnTo>
                      <a:lnTo>
                        <a:pt x="798" y="615"/>
                      </a:lnTo>
                      <a:lnTo>
                        <a:pt x="800" y="619"/>
                      </a:lnTo>
                      <a:lnTo>
                        <a:pt x="800" y="623"/>
                      </a:lnTo>
                      <a:lnTo>
                        <a:pt x="803" y="628"/>
                      </a:lnTo>
                      <a:lnTo>
                        <a:pt x="810" y="628"/>
                      </a:lnTo>
                      <a:lnTo>
                        <a:pt x="816" y="627"/>
                      </a:lnTo>
                      <a:lnTo>
                        <a:pt x="821" y="628"/>
                      </a:lnTo>
                      <a:lnTo>
                        <a:pt x="820" y="634"/>
                      </a:lnTo>
                      <a:lnTo>
                        <a:pt x="816" y="641"/>
                      </a:lnTo>
                      <a:lnTo>
                        <a:pt x="808" y="651"/>
                      </a:lnTo>
                      <a:lnTo>
                        <a:pt x="798" y="652"/>
                      </a:lnTo>
                      <a:lnTo>
                        <a:pt x="787" y="658"/>
                      </a:lnTo>
                      <a:lnTo>
                        <a:pt x="782" y="669"/>
                      </a:lnTo>
                      <a:lnTo>
                        <a:pt x="782" y="683"/>
                      </a:lnTo>
                      <a:lnTo>
                        <a:pt x="786" y="695"/>
                      </a:lnTo>
                      <a:lnTo>
                        <a:pt x="795" y="712"/>
                      </a:lnTo>
                      <a:lnTo>
                        <a:pt x="800" y="729"/>
                      </a:lnTo>
                      <a:lnTo>
                        <a:pt x="798" y="741"/>
                      </a:lnTo>
                      <a:lnTo>
                        <a:pt x="804" y="753"/>
                      </a:lnTo>
                      <a:lnTo>
                        <a:pt x="812" y="775"/>
                      </a:lnTo>
                      <a:lnTo>
                        <a:pt x="817" y="785"/>
                      </a:lnTo>
                      <a:lnTo>
                        <a:pt x="817" y="789"/>
                      </a:lnTo>
                      <a:lnTo>
                        <a:pt x="810" y="792"/>
                      </a:lnTo>
                      <a:lnTo>
                        <a:pt x="810" y="796"/>
                      </a:lnTo>
                      <a:lnTo>
                        <a:pt x="816" y="798"/>
                      </a:lnTo>
                      <a:lnTo>
                        <a:pt x="821" y="798"/>
                      </a:lnTo>
                      <a:lnTo>
                        <a:pt x="828" y="801"/>
                      </a:lnTo>
                      <a:lnTo>
                        <a:pt x="832" y="808"/>
                      </a:lnTo>
                      <a:lnTo>
                        <a:pt x="830" y="808"/>
                      </a:lnTo>
                      <a:lnTo>
                        <a:pt x="827" y="817"/>
                      </a:lnTo>
                      <a:lnTo>
                        <a:pt x="827" y="818"/>
                      </a:lnTo>
                      <a:lnTo>
                        <a:pt x="827" y="822"/>
                      </a:lnTo>
                      <a:lnTo>
                        <a:pt x="829" y="831"/>
                      </a:lnTo>
                      <a:lnTo>
                        <a:pt x="829" y="836"/>
                      </a:lnTo>
                      <a:lnTo>
                        <a:pt x="816" y="864"/>
                      </a:lnTo>
                      <a:lnTo>
                        <a:pt x="816" y="869"/>
                      </a:lnTo>
                      <a:lnTo>
                        <a:pt x="824" y="872"/>
                      </a:lnTo>
                      <a:lnTo>
                        <a:pt x="823" y="878"/>
                      </a:lnTo>
                      <a:lnTo>
                        <a:pt x="799" y="906"/>
                      </a:lnTo>
                      <a:lnTo>
                        <a:pt x="794" y="908"/>
                      </a:lnTo>
                      <a:lnTo>
                        <a:pt x="791" y="912"/>
                      </a:lnTo>
                      <a:lnTo>
                        <a:pt x="789" y="922"/>
                      </a:lnTo>
                      <a:lnTo>
                        <a:pt x="782" y="971"/>
                      </a:lnTo>
                      <a:lnTo>
                        <a:pt x="781" y="977"/>
                      </a:lnTo>
                      <a:lnTo>
                        <a:pt x="755" y="1029"/>
                      </a:lnTo>
                      <a:lnTo>
                        <a:pt x="748" y="1041"/>
                      </a:lnTo>
                      <a:lnTo>
                        <a:pt x="736" y="1052"/>
                      </a:lnTo>
                      <a:lnTo>
                        <a:pt x="726" y="1056"/>
                      </a:lnTo>
                      <a:lnTo>
                        <a:pt x="726" y="1056"/>
                      </a:lnTo>
                      <a:lnTo>
                        <a:pt x="726" y="1056"/>
                      </a:lnTo>
                      <a:lnTo>
                        <a:pt x="726" y="1056"/>
                      </a:lnTo>
                      <a:lnTo>
                        <a:pt x="722" y="1052"/>
                      </a:lnTo>
                      <a:lnTo>
                        <a:pt x="688" y="1045"/>
                      </a:lnTo>
                      <a:lnTo>
                        <a:pt x="633" y="1016"/>
                      </a:lnTo>
                      <a:lnTo>
                        <a:pt x="628" y="1016"/>
                      </a:lnTo>
                      <a:lnTo>
                        <a:pt x="608" y="1017"/>
                      </a:lnTo>
                      <a:lnTo>
                        <a:pt x="579" y="1009"/>
                      </a:lnTo>
                      <a:lnTo>
                        <a:pt x="575" y="1011"/>
                      </a:lnTo>
                      <a:lnTo>
                        <a:pt x="568" y="1014"/>
                      </a:lnTo>
                      <a:lnTo>
                        <a:pt x="562" y="1016"/>
                      </a:lnTo>
                      <a:lnTo>
                        <a:pt x="560" y="1014"/>
                      </a:lnTo>
                      <a:lnTo>
                        <a:pt x="552" y="1012"/>
                      </a:lnTo>
                      <a:lnTo>
                        <a:pt x="548" y="1012"/>
                      </a:lnTo>
                      <a:lnTo>
                        <a:pt x="544" y="1013"/>
                      </a:lnTo>
                      <a:lnTo>
                        <a:pt x="540" y="1014"/>
                      </a:lnTo>
                      <a:lnTo>
                        <a:pt x="536" y="1016"/>
                      </a:lnTo>
                      <a:lnTo>
                        <a:pt x="531" y="1014"/>
                      </a:lnTo>
                      <a:lnTo>
                        <a:pt x="528" y="1012"/>
                      </a:lnTo>
                      <a:lnTo>
                        <a:pt x="524" y="1005"/>
                      </a:lnTo>
                      <a:lnTo>
                        <a:pt x="522" y="1001"/>
                      </a:lnTo>
                      <a:lnTo>
                        <a:pt x="514" y="997"/>
                      </a:lnTo>
                      <a:lnTo>
                        <a:pt x="500" y="995"/>
                      </a:lnTo>
                      <a:lnTo>
                        <a:pt x="492" y="991"/>
                      </a:lnTo>
                      <a:lnTo>
                        <a:pt x="487" y="984"/>
                      </a:lnTo>
                      <a:lnTo>
                        <a:pt x="479" y="971"/>
                      </a:lnTo>
                      <a:lnTo>
                        <a:pt x="475" y="967"/>
                      </a:lnTo>
                      <a:lnTo>
                        <a:pt x="475" y="967"/>
                      </a:lnTo>
                      <a:lnTo>
                        <a:pt x="475" y="965"/>
                      </a:lnTo>
                      <a:lnTo>
                        <a:pt x="476" y="963"/>
                      </a:lnTo>
                      <a:lnTo>
                        <a:pt x="479" y="962"/>
                      </a:lnTo>
                      <a:lnTo>
                        <a:pt x="479" y="962"/>
                      </a:lnTo>
                      <a:lnTo>
                        <a:pt x="476" y="954"/>
                      </a:lnTo>
                      <a:lnTo>
                        <a:pt x="470" y="952"/>
                      </a:lnTo>
                      <a:lnTo>
                        <a:pt x="455" y="952"/>
                      </a:lnTo>
                      <a:lnTo>
                        <a:pt x="454" y="945"/>
                      </a:lnTo>
                      <a:lnTo>
                        <a:pt x="447" y="945"/>
                      </a:lnTo>
                      <a:lnTo>
                        <a:pt x="441" y="946"/>
                      </a:lnTo>
                      <a:lnTo>
                        <a:pt x="439" y="945"/>
                      </a:lnTo>
                      <a:lnTo>
                        <a:pt x="433" y="945"/>
                      </a:lnTo>
                      <a:lnTo>
                        <a:pt x="426" y="940"/>
                      </a:lnTo>
                      <a:lnTo>
                        <a:pt x="413" y="927"/>
                      </a:lnTo>
                      <a:lnTo>
                        <a:pt x="413" y="925"/>
                      </a:lnTo>
                      <a:lnTo>
                        <a:pt x="413" y="920"/>
                      </a:lnTo>
                      <a:lnTo>
                        <a:pt x="412" y="918"/>
                      </a:lnTo>
                      <a:lnTo>
                        <a:pt x="411" y="912"/>
                      </a:lnTo>
                      <a:lnTo>
                        <a:pt x="411" y="911"/>
                      </a:lnTo>
                      <a:lnTo>
                        <a:pt x="412" y="908"/>
                      </a:lnTo>
                      <a:lnTo>
                        <a:pt x="413" y="903"/>
                      </a:lnTo>
                      <a:lnTo>
                        <a:pt x="415" y="903"/>
                      </a:lnTo>
                      <a:lnTo>
                        <a:pt x="415" y="903"/>
                      </a:lnTo>
                      <a:lnTo>
                        <a:pt x="416" y="902"/>
                      </a:lnTo>
                      <a:lnTo>
                        <a:pt x="416" y="902"/>
                      </a:lnTo>
                      <a:lnTo>
                        <a:pt x="417" y="903"/>
                      </a:lnTo>
                      <a:lnTo>
                        <a:pt x="417" y="903"/>
                      </a:lnTo>
                      <a:lnTo>
                        <a:pt x="417" y="903"/>
                      </a:lnTo>
                      <a:lnTo>
                        <a:pt x="419" y="903"/>
                      </a:lnTo>
                      <a:lnTo>
                        <a:pt x="420" y="903"/>
                      </a:lnTo>
                      <a:lnTo>
                        <a:pt x="421" y="902"/>
                      </a:lnTo>
                      <a:lnTo>
                        <a:pt x="421" y="902"/>
                      </a:lnTo>
                      <a:lnTo>
                        <a:pt x="422" y="902"/>
                      </a:lnTo>
                      <a:lnTo>
                        <a:pt x="422" y="901"/>
                      </a:lnTo>
                      <a:lnTo>
                        <a:pt x="424" y="899"/>
                      </a:lnTo>
                      <a:lnTo>
                        <a:pt x="426" y="895"/>
                      </a:lnTo>
                      <a:lnTo>
                        <a:pt x="428" y="891"/>
                      </a:lnTo>
                      <a:lnTo>
                        <a:pt x="428" y="887"/>
                      </a:lnTo>
                      <a:lnTo>
                        <a:pt x="428" y="885"/>
                      </a:lnTo>
                      <a:lnTo>
                        <a:pt x="429" y="884"/>
                      </a:lnTo>
                      <a:lnTo>
                        <a:pt x="429" y="882"/>
                      </a:lnTo>
                      <a:lnTo>
                        <a:pt x="430" y="881"/>
                      </a:lnTo>
                      <a:lnTo>
                        <a:pt x="433" y="880"/>
                      </a:lnTo>
                      <a:lnTo>
                        <a:pt x="434" y="877"/>
                      </a:lnTo>
                      <a:lnTo>
                        <a:pt x="434" y="876"/>
                      </a:lnTo>
                      <a:lnTo>
                        <a:pt x="436" y="869"/>
                      </a:lnTo>
                      <a:lnTo>
                        <a:pt x="436" y="868"/>
                      </a:lnTo>
                      <a:lnTo>
                        <a:pt x="437" y="867"/>
                      </a:lnTo>
                      <a:lnTo>
                        <a:pt x="441" y="864"/>
                      </a:lnTo>
                      <a:lnTo>
                        <a:pt x="443" y="863"/>
                      </a:lnTo>
                      <a:lnTo>
                        <a:pt x="443" y="860"/>
                      </a:lnTo>
                      <a:lnTo>
                        <a:pt x="446" y="857"/>
                      </a:lnTo>
                      <a:lnTo>
                        <a:pt x="446" y="855"/>
                      </a:lnTo>
                      <a:lnTo>
                        <a:pt x="446" y="853"/>
                      </a:lnTo>
                      <a:lnTo>
                        <a:pt x="445" y="851"/>
                      </a:lnTo>
                      <a:lnTo>
                        <a:pt x="445" y="850"/>
                      </a:lnTo>
                      <a:lnTo>
                        <a:pt x="445" y="848"/>
                      </a:lnTo>
                      <a:lnTo>
                        <a:pt x="447" y="844"/>
                      </a:lnTo>
                      <a:lnTo>
                        <a:pt x="445" y="839"/>
                      </a:lnTo>
                      <a:lnTo>
                        <a:pt x="442" y="838"/>
                      </a:lnTo>
                      <a:lnTo>
                        <a:pt x="433" y="835"/>
                      </a:lnTo>
                      <a:lnTo>
                        <a:pt x="416" y="831"/>
                      </a:lnTo>
                      <a:lnTo>
                        <a:pt x="412" y="830"/>
                      </a:lnTo>
                      <a:lnTo>
                        <a:pt x="413" y="829"/>
                      </a:lnTo>
                      <a:lnTo>
                        <a:pt x="413" y="827"/>
                      </a:lnTo>
                      <a:lnTo>
                        <a:pt x="413" y="827"/>
                      </a:lnTo>
                      <a:lnTo>
                        <a:pt x="415" y="827"/>
                      </a:lnTo>
                      <a:lnTo>
                        <a:pt x="413" y="825"/>
                      </a:lnTo>
                      <a:lnTo>
                        <a:pt x="407" y="817"/>
                      </a:lnTo>
                      <a:lnTo>
                        <a:pt x="399" y="808"/>
                      </a:lnTo>
                      <a:lnTo>
                        <a:pt x="396" y="800"/>
                      </a:lnTo>
                      <a:lnTo>
                        <a:pt x="399" y="797"/>
                      </a:lnTo>
                      <a:lnTo>
                        <a:pt x="400" y="796"/>
                      </a:lnTo>
                      <a:lnTo>
                        <a:pt x="402" y="795"/>
                      </a:lnTo>
                      <a:lnTo>
                        <a:pt x="408" y="787"/>
                      </a:lnTo>
                      <a:lnTo>
                        <a:pt x="411" y="784"/>
                      </a:lnTo>
                      <a:lnTo>
                        <a:pt x="413" y="781"/>
                      </a:lnTo>
                      <a:lnTo>
                        <a:pt x="417" y="780"/>
                      </a:lnTo>
                      <a:lnTo>
                        <a:pt x="419" y="779"/>
                      </a:lnTo>
                      <a:lnTo>
                        <a:pt x="419" y="776"/>
                      </a:lnTo>
                      <a:lnTo>
                        <a:pt x="419" y="772"/>
                      </a:lnTo>
                      <a:lnTo>
                        <a:pt x="419" y="771"/>
                      </a:lnTo>
                      <a:lnTo>
                        <a:pt x="417" y="770"/>
                      </a:lnTo>
                      <a:lnTo>
                        <a:pt x="417" y="768"/>
                      </a:lnTo>
                      <a:lnTo>
                        <a:pt x="416" y="768"/>
                      </a:lnTo>
                      <a:lnTo>
                        <a:pt x="415" y="768"/>
                      </a:lnTo>
                      <a:lnTo>
                        <a:pt x="413" y="767"/>
                      </a:lnTo>
                      <a:lnTo>
                        <a:pt x="413" y="764"/>
                      </a:lnTo>
                      <a:lnTo>
                        <a:pt x="413" y="758"/>
                      </a:lnTo>
                      <a:lnTo>
                        <a:pt x="412" y="753"/>
                      </a:lnTo>
                      <a:lnTo>
                        <a:pt x="408" y="745"/>
                      </a:lnTo>
                      <a:lnTo>
                        <a:pt x="407" y="738"/>
                      </a:lnTo>
                      <a:lnTo>
                        <a:pt x="407" y="730"/>
                      </a:lnTo>
                      <a:lnTo>
                        <a:pt x="405" y="729"/>
                      </a:lnTo>
                      <a:lnTo>
                        <a:pt x="404" y="729"/>
                      </a:lnTo>
                      <a:lnTo>
                        <a:pt x="403" y="730"/>
                      </a:lnTo>
                      <a:lnTo>
                        <a:pt x="400" y="732"/>
                      </a:lnTo>
                      <a:lnTo>
                        <a:pt x="398" y="734"/>
                      </a:lnTo>
                      <a:lnTo>
                        <a:pt x="394" y="736"/>
                      </a:lnTo>
                      <a:lnTo>
                        <a:pt x="387" y="737"/>
                      </a:lnTo>
                      <a:lnTo>
                        <a:pt x="385" y="737"/>
                      </a:lnTo>
                      <a:lnTo>
                        <a:pt x="382" y="736"/>
                      </a:lnTo>
                      <a:lnTo>
                        <a:pt x="381" y="734"/>
                      </a:lnTo>
                      <a:lnTo>
                        <a:pt x="379" y="733"/>
                      </a:lnTo>
                      <a:lnTo>
                        <a:pt x="368" y="724"/>
                      </a:lnTo>
                      <a:lnTo>
                        <a:pt x="360" y="717"/>
                      </a:lnTo>
                      <a:lnTo>
                        <a:pt x="358" y="716"/>
                      </a:lnTo>
                      <a:lnTo>
                        <a:pt x="337" y="716"/>
                      </a:lnTo>
                      <a:lnTo>
                        <a:pt x="335" y="715"/>
                      </a:lnTo>
                      <a:lnTo>
                        <a:pt x="332" y="713"/>
                      </a:lnTo>
                      <a:lnTo>
                        <a:pt x="311" y="702"/>
                      </a:lnTo>
                      <a:lnTo>
                        <a:pt x="305" y="707"/>
                      </a:lnTo>
                      <a:lnTo>
                        <a:pt x="302" y="708"/>
                      </a:lnTo>
                      <a:lnTo>
                        <a:pt x="300" y="706"/>
                      </a:lnTo>
                      <a:lnTo>
                        <a:pt x="294" y="703"/>
                      </a:lnTo>
                      <a:lnTo>
                        <a:pt x="292" y="703"/>
                      </a:lnTo>
                      <a:lnTo>
                        <a:pt x="290" y="703"/>
                      </a:lnTo>
                      <a:lnTo>
                        <a:pt x="264" y="720"/>
                      </a:lnTo>
                      <a:lnTo>
                        <a:pt x="213" y="743"/>
                      </a:lnTo>
                      <a:lnTo>
                        <a:pt x="208" y="745"/>
                      </a:lnTo>
                      <a:lnTo>
                        <a:pt x="207" y="745"/>
                      </a:lnTo>
                      <a:lnTo>
                        <a:pt x="198" y="745"/>
                      </a:lnTo>
                      <a:lnTo>
                        <a:pt x="175" y="754"/>
                      </a:lnTo>
                      <a:lnTo>
                        <a:pt x="136" y="753"/>
                      </a:lnTo>
                      <a:lnTo>
                        <a:pt x="90" y="757"/>
                      </a:lnTo>
                      <a:lnTo>
                        <a:pt x="88" y="757"/>
                      </a:lnTo>
                      <a:lnTo>
                        <a:pt x="88" y="751"/>
                      </a:lnTo>
                      <a:lnTo>
                        <a:pt x="88" y="736"/>
                      </a:lnTo>
                      <a:lnTo>
                        <a:pt x="90" y="729"/>
                      </a:lnTo>
                      <a:lnTo>
                        <a:pt x="96" y="721"/>
                      </a:lnTo>
                      <a:lnTo>
                        <a:pt x="96" y="721"/>
                      </a:lnTo>
                      <a:lnTo>
                        <a:pt x="103" y="709"/>
                      </a:lnTo>
                      <a:lnTo>
                        <a:pt x="105" y="709"/>
                      </a:lnTo>
                      <a:lnTo>
                        <a:pt x="107" y="703"/>
                      </a:lnTo>
                      <a:lnTo>
                        <a:pt x="107" y="703"/>
                      </a:lnTo>
                      <a:lnTo>
                        <a:pt x="107" y="702"/>
                      </a:lnTo>
                      <a:lnTo>
                        <a:pt x="110" y="699"/>
                      </a:lnTo>
                      <a:lnTo>
                        <a:pt x="111" y="696"/>
                      </a:lnTo>
                      <a:lnTo>
                        <a:pt x="111" y="692"/>
                      </a:lnTo>
                      <a:lnTo>
                        <a:pt x="109" y="691"/>
                      </a:lnTo>
                      <a:lnTo>
                        <a:pt x="106" y="690"/>
                      </a:lnTo>
                      <a:lnTo>
                        <a:pt x="106" y="687"/>
                      </a:lnTo>
                      <a:lnTo>
                        <a:pt x="107" y="686"/>
                      </a:lnTo>
                      <a:lnTo>
                        <a:pt x="111" y="681"/>
                      </a:lnTo>
                      <a:lnTo>
                        <a:pt x="111" y="681"/>
                      </a:lnTo>
                      <a:lnTo>
                        <a:pt x="136" y="664"/>
                      </a:lnTo>
                      <a:lnTo>
                        <a:pt x="136" y="664"/>
                      </a:lnTo>
                      <a:lnTo>
                        <a:pt x="136" y="662"/>
                      </a:lnTo>
                      <a:lnTo>
                        <a:pt x="134" y="660"/>
                      </a:lnTo>
                      <a:lnTo>
                        <a:pt x="135" y="657"/>
                      </a:lnTo>
                      <a:lnTo>
                        <a:pt x="135" y="657"/>
                      </a:lnTo>
                      <a:lnTo>
                        <a:pt x="136" y="657"/>
                      </a:lnTo>
                      <a:lnTo>
                        <a:pt x="139" y="657"/>
                      </a:lnTo>
                      <a:lnTo>
                        <a:pt x="139" y="657"/>
                      </a:lnTo>
                      <a:lnTo>
                        <a:pt x="137" y="654"/>
                      </a:lnTo>
                      <a:lnTo>
                        <a:pt x="135" y="651"/>
                      </a:lnTo>
                      <a:lnTo>
                        <a:pt x="135" y="647"/>
                      </a:lnTo>
                      <a:lnTo>
                        <a:pt x="135" y="641"/>
                      </a:lnTo>
                      <a:lnTo>
                        <a:pt x="135" y="641"/>
                      </a:lnTo>
                      <a:lnTo>
                        <a:pt x="137" y="639"/>
                      </a:lnTo>
                      <a:lnTo>
                        <a:pt x="137" y="639"/>
                      </a:lnTo>
                      <a:lnTo>
                        <a:pt x="139" y="636"/>
                      </a:lnTo>
                      <a:lnTo>
                        <a:pt x="137" y="634"/>
                      </a:lnTo>
                      <a:lnTo>
                        <a:pt x="137" y="630"/>
                      </a:lnTo>
                      <a:lnTo>
                        <a:pt x="139" y="619"/>
                      </a:lnTo>
                      <a:lnTo>
                        <a:pt x="139" y="619"/>
                      </a:lnTo>
                      <a:lnTo>
                        <a:pt x="139" y="618"/>
                      </a:lnTo>
                      <a:lnTo>
                        <a:pt x="140" y="618"/>
                      </a:lnTo>
                      <a:lnTo>
                        <a:pt x="140" y="614"/>
                      </a:lnTo>
                      <a:lnTo>
                        <a:pt x="140" y="614"/>
                      </a:lnTo>
                      <a:lnTo>
                        <a:pt x="140" y="613"/>
                      </a:lnTo>
                      <a:lnTo>
                        <a:pt x="140" y="613"/>
                      </a:lnTo>
                      <a:lnTo>
                        <a:pt x="140" y="613"/>
                      </a:lnTo>
                      <a:lnTo>
                        <a:pt x="139" y="611"/>
                      </a:lnTo>
                      <a:lnTo>
                        <a:pt x="137" y="611"/>
                      </a:lnTo>
                      <a:lnTo>
                        <a:pt x="127" y="607"/>
                      </a:lnTo>
                      <a:lnTo>
                        <a:pt x="110" y="607"/>
                      </a:lnTo>
                      <a:lnTo>
                        <a:pt x="103" y="606"/>
                      </a:lnTo>
                      <a:lnTo>
                        <a:pt x="98" y="602"/>
                      </a:lnTo>
                      <a:lnTo>
                        <a:pt x="88" y="593"/>
                      </a:lnTo>
                      <a:lnTo>
                        <a:pt x="83" y="589"/>
                      </a:lnTo>
                      <a:lnTo>
                        <a:pt x="80" y="589"/>
                      </a:lnTo>
                      <a:lnTo>
                        <a:pt x="75" y="593"/>
                      </a:lnTo>
                      <a:lnTo>
                        <a:pt x="71" y="592"/>
                      </a:lnTo>
                      <a:lnTo>
                        <a:pt x="71" y="590"/>
                      </a:lnTo>
                      <a:lnTo>
                        <a:pt x="68" y="581"/>
                      </a:lnTo>
                      <a:lnTo>
                        <a:pt x="66" y="579"/>
                      </a:lnTo>
                      <a:lnTo>
                        <a:pt x="60" y="575"/>
                      </a:lnTo>
                      <a:lnTo>
                        <a:pt x="50" y="569"/>
                      </a:lnTo>
                      <a:lnTo>
                        <a:pt x="43" y="564"/>
                      </a:lnTo>
                      <a:lnTo>
                        <a:pt x="33" y="537"/>
                      </a:lnTo>
                      <a:lnTo>
                        <a:pt x="26" y="527"/>
                      </a:lnTo>
                      <a:lnTo>
                        <a:pt x="26" y="527"/>
                      </a:lnTo>
                      <a:lnTo>
                        <a:pt x="22" y="534"/>
                      </a:lnTo>
                      <a:lnTo>
                        <a:pt x="22" y="534"/>
                      </a:lnTo>
                      <a:lnTo>
                        <a:pt x="20" y="530"/>
                      </a:lnTo>
                      <a:lnTo>
                        <a:pt x="15" y="514"/>
                      </a:lnTo>
                      <a:lnTo>
                        <a:pt x="9" y="505"/>
                      </a:lnTo>
                      <a:lnTo>
                        <a:pt x="8" y="501"/>
                      </a:lnTo>
                      <a:lnTo>
                        <a:pt x="8" y="496"/>
                      </a:lnTo>
                      <a:lnTo>
                        <a:pt x="7" y="484"/>
                      </a:lnTo>
                      <a:lnTo>
                        <a:pt x="4" y="480"/>
                      </a:lnTo>
                      <a:lnTo>
                        <a:pt x="0" y="478"/>
                      </a:lnTo>
                      <a:lnTo>
                        <a:pt x="3" y="471"/>
                      </a:lnTo>
                      <a:lnTo>
                        <a:pt x="4" y="471"/>
                      </a:lnTo>
                      <a:lnTo>
                        <a:pt x="4" y="470"/>
                      </a:lnTo>
                      <a:lnTo>
                        <a:pt x="4" y="470"/>
                      </a:lnTo>
                      <a:lnTo>
                        <a:pt x="4" y="470"/>
                      </a:lnTo>
                      <a:lnTo>
                        <a:pt x="1" y="470"/>
                      </a:lnTo>
                      <a:lnTo>
                        <a:pt x="1" y="470"/>
                      </a:lnTo>
                      <a:lnTo>
                        <a:pt x="4" y="454"/>
                      </a:lnTo>
                      <a:lnTo>
                        <a:pt x="5" y="448"/>
                      </a:lnTo>
                      <a:lnTo>
                        <a:pt x="8" y="440"/>
                      </a:lnTo>
                      <a:lnTo>
                        <a:pt x="8" y="440"/>
                      </a:lnTo>
                      <a:lnTo>
                        <a:pt x="11" y="436"/>
                      </a:lnTo>
                      <a:lnTo>
                        <a:pt x="11" y="436"/>
                      </a:lnTo>
                      <a:lnTo>
                        <a:pt x="12" y="432"/>
                      </a:lnTo>
                      <a:lnTo>
                        <a:pt x="11" y="428"/>
                      </a:lnTo>
                      <a:lnTo>
                        <a:pt x="7" y="425"/>
                      </a:lnTo>
                      <a:lnTo>
                        <a:pt x="8" y="423"/>
                      </a:lnTo>
                      <a:lnTo>
                        <a:pt x="9" y="418"/>
                      </a:lnTo>
                      <a:lnTo>
                        <a:pt x="9" y="415"/>
                      </a:lnTo>
                      <a:lnTo>
                        <a:pt x="9" y="415"/>
                      </a:lnTo>
                      <a:lnTo>
                        <a:pt x="12" y="414"/>
                      </a:lnTo>
                      <a:lnTo>
                        <a:pt x="20" y="412"/>
                      </a:lnTo>
                      <a:lnTo>
                        <a:pt x="22" y="411"/>
                      </a:lnTo>
                      <a:lnTo>
                        <a:pt x="22" y="411"/>
                      </a:lnTo>
                      <a:lnTo>
                        <a:pt x="24" y="406"/>
                      </a:lnTo>
                      <a:lnTo>
                        <a:pt x="24" y="401"/>
                      </a:lnTo>
                      <a:lnTo>
                        <a:pt x="22" y="394"/>
                      </a:lnTo>
                      <a:lnTo>
                        <a:pt x="17" y="389"/>
                      </a:lnTo>
                      <a:lnTo>
                        <a:pt x="17" y="389"/>
                      </a:lnTo>
                      <a:lnTo>
                        <a:pt x="21" y="385"/>
                      </a:lnTo>
                      <a:lnTo>
                        <a:pt x="29" y="378"/>
                      </a:lnTo>
                      <a:lnTo>
                        <a:pt x="33" y="373"/>
                      </a:lnTo>
                      <a:lnTo>
                        <a:pt x="39" y="370"/>
                      </a:lnTo>
                      <a:lnTo>
                        <a:pt x="54" y="366"/>
                      </a:lnTo>
                      <a:lnTo>
                        <a:pt x="60" y="360"/>
                      </a:lnTo>
                      <a:lnTo>
                        <a:pt x="60" y="360"/>
                      </a:lnTo>
                      <a:lnTo>
                        <a:pt x="59" y="355"/>
                      </a:lnTo>
                      <a:lnTo>
                        <a:pt x="60" y="349"/>
                      </a:lnTo>
                      <a:lnTo>
                        <a:pt x="62" y="344"/>
                      </a:lnTo>
                      <a:lnTo>
                        <a:pt x="63" y="343"/>
                      </a:lnTo>
                      <a:lnTo>
                        <a:pt x="66" y="340"/>
                      </a:lnTo>
                      <a:lnTo>
                        <a:pt x="71" y="338"/>
                      </a:lnTo>
                      <a:lnTo>
                        <a:pt x="75" y="338"/>
                      </a:lnTo>
                      <a:lnTo>
                        <a:pt x="79" y="340"/>
                      </a:lnTo>
                      <a:lnTo>
                        <a:pt x="83" y="340"/>
                      </a:lnTo>
                      <a:lnTo>
                        <a:pt x="92" y="339"/>
                      </a:lnTo>
                      <a:lnTo>
                        <a:pt x="96" y="334"/>
                      </a:lnTo>
                      <a:lnTo>
                        <a:pt x="96" y="334"/>
                      </a:lnTo>
                      <a:lnTo>
                        <a:pt x="96" y="330"/>
                      </a:lnTo>
                      <a:lnTo>
                        <a:pt x="105" y="330"/>
                      </a:lnTo>
                      <a:lnTo>
                        <a:pt x="113" y="327"/>
                      </a:lnTo>
                      <a:lnTo>
                        <a:pt x="114" y="326"/>
                      </a:lnTo>
                      <a:lnTo>
                        <a:pt x="114" y="325"/>
                      </a:lnTo>
                      <a:lnTo>
                        <a:pt x="114" y="323"/>
                      </a:lnTo>
                      <a:lnTo>
                        <a:pt x="114" y="323"/>
                      </a:lnTo>
                      <a:lnTo>
                        <a:pt x="114" y="322"/>
                      </a:lnTo>
                      <a:lnTo>
                        <a:pt x="102" y="304"/>
                      </a:lnTo>
                      <a:lnTo>
                        <a:pt x="102" y="302"/>
                      </a:lnTo>
                      <a:lnTo>
                        <a:pt x="102" y="301"/>
                      </a:lnTo>
                      <a:lnTo>
                        <a:pt x="102" y="300"/>
                      </a:lnTo>
                      <a:lnTo>
                        <a:pt x="103" y="298"/>
                      </a:lnTo>
                      <a:lnTo>
                        <a:pt x="105" y="298"/>
                      </a:lnTo>
                      <a:lnTo>
                        <a:pt x="106" y="298"/>
                      </a:lnTo>
                      <a:lnTo>
                        <a:pt x="107" y="298"/>
                      </a:lnTo>
                      <a:lnTo>
                        <a:pt x="110" y="301"/>
                      </a:lnTo>
                      <a:lnTo>
                        <a:pt x="111" y="302"/>
                      </a:lnTo>
                      <a:lnTo>
                        <a:pt x="111" y="304"/>
                      </a:lnTo>
                      <a:lnTo>
                        <a:pt x="111" y="305"/>
                      </a:lnTo>
                      <a:lnTo>
                        <a:pt x="113" y="306"/>
                      </a:lnTo>
                      <a:lnTo>
                        <a:pt x="115" y="308"/>
                      </a:lnTo>
                      <a:lnTo>
                        <a:pt x="120" y="311"/>
                      </a:lnTo>
                      <a:lnTo>
                        <a:pt x="122" y="313"/>
                      </a:lnTo>
                      <a:lnTo>
                        <a:pt x="123" y="314"/>
                      </a:lnTo>
                      <a:lnTo>
                        <a:pt x="124" y="319"/>
                      </a:lnTo>
                      <a:lnTo>
                        <a:pt x="126" y="321"/>
                      </a:lnTo>
                      <a:lnTo>
                        <a:pt x="127" y="321"/>
                      </a:lnTo>
                      <a:lnTo>
                        <a:pt x="134" y="318"/>
                      </a:lnTo>
                      <a:lnTo>
                        <a:pt x="148" y="306"/>
                      </a:lnTo>
                      <a:lnTo>
                        <a:pt x="149" y="306"/>
                      </a:lnTo>
                      <a:lnTo>
                        <a:pt x="151" y="305"/>
                      </a:lnTo>
                      <a:lnTo>
                        <a:pt x="165" y="304"/>
                      </a:lnTo>
                      <a:lnTo>
                        <a:pt x="166" y="302"/>
                      </a:lnTo>
                      <a:lnTo>
                        <a:pt x="169" y="301"/>
                      </a:lnTo>
                      <a:lnTo>
                        <a:pt x="171" y="301"/>
                      </a:lnTo>
                      <a:lnTo>
                        <a:pt x="174" y="302"/>
                      </a:lnTo>
                      <a:lnTo>
                        <a:pt x="179" y="305"/>
                      </a:lnTo>
                      <a:lnTo>
                        <a:pt x="182" y="308"/>
                      </a:lnTo>
                      <a:lnTo>
                        <a:pt x="183" y="309"/>
                      </a:lnTo>
                      <a:lnTo>
                        <a:pt x="182" y="310"/>
                      </a:lnTo>
                      <a:lnTo>
                        <a:pt x="181" y="313"/>
                      </a:lnTo>
                      <a:lnTo>
                        <a:pt x="181" y="314"/>
                      </a:lnTo>
                      <a:lnTo>
                        <a:pt x="181" y="315"/>
                      </a:lnTo>
                      <a:lnTo>
                        <a:pt x="183" y="315"/>
                      </a:lnTo>
                      <a:lnTo>
                        <a:pt x="186" y="315"/>
                      </a:lnTo>
                      <a:lnTo>
                        <a:pt x="191" y="313"/>
                      </a:lnTo>
                      <a:lnTo>
                        <a:pt x="194" y="311"/>
                      </a:lnTo>
                      <a:lnTo>
                        <a:pt x="196" y="309"/>
                      </a:lnTo>
                      <a:lnTo>
                        <a:pt x="199" y="309"/>
                      </a:lnTo>
                      <a:lnTo>
                        <a:pt x="203" y="311"/>
                      </a:lnTo>
                      <a:lnTo>
                        <a:pt x="205" y="314"/>
                      </a:lnTo>
                      <a:lnTo>
                        <a:pt x="209" y="319"/>
                      </a:lnTo>
                      <a:lnTo>
                        <a:pt x="215" y="321"/>
                      </a:lnTo>
                      <a:lnTo>
                        <a:pt x="233" y="314"/>
                      </a:lnTo>
                      <a:lnTo>
                        <a:pt x="241" y="313"/>
                      </a:lnTo>
                      <a:lnTo>
                        <a:pt x="242" y="313"/>
                      </a:lnTo>
                      <a:lnTo>
                        <a:pt x="243" y="310"/>
                      </a:lnTo>
                      <a:lnTo>
                        <a:pt x="243" y="309"/>
                      </a:lnTo>
                      <a:lnTo>
                        <a:pt x="243" y="305"/>
                      </a:lnTo>
                      <a:lnTo>
                        <a:pt x="242" y="304"/>
                      </a:lnTo>
                      <a:lnTo>
                        <a:pt x="242" y="301"/>
                      </a:lnTo>
                      <a:lnTo>
                        <a:pt x="238" y="297"/>
                      </a:lnTo>
                      <a:lnTo>
                        <a:pt x="238" y="294"/>
                      </a:lnTo>
                      <a:lnTo>
                        <a:pt x="237" y="293"/>
                      </a:lnTo>
                      <a:lnTo>
                        <a:pt x="236" y="288"/>
                      </a:lnTo>
                      <a:lnTo>
                        <a:pt x="236" y="284"/>
                      </a:lnTo>
                      <a:lnTo>
                        <a:pt x="236" y="277"/>
                      </a:lnTo>
                      <a:lnTo>
                        <a:pt x="236" y="276"/>
                      </a:lnTo>
                      <a:lnTo>
                        <a:pt x="236" y="275"/>
                      </a:lnTo>
                      <a:lnTo>
                        <a:pt x="234" y="274"/>
                      </a:lnTo>
                      <a:lnTo>
                        <a:pt x="233" y="272"/>
                      </a:lnTo>
                      <a:lnTo>
                        <a:pt x="228" y="271"/>
                      </a:lnTo>
                      <a:lnTo>
                        <a:pt x="228" y="270"/>
                      </a:lnTo>
                      <a:lnTo>
                        <a:pt x="226" y="268"/>
                      </a:lnTo>
                      <a:lnTo>
                        <a:pt x="226" y="267"/>
                      </a:lnTo>
                      <a:lnTo>
                        <a:pt x="228" y="264"/>
                      </a:lnTo>
                      <a:lnTo>
                        <a:pt x="229" y="259"/>
                      </a:lnTo>
                      <a:lnTo>
                        <a:pt x="230" y="257"/>
                      </a:lnTo>
                      <a:lnTo>
                        <a:pt x="230" y="254"/>
                      </a:lnTo>
                      <a:lnTo>
                        <a:pt x="229" y="253"/>
                      </a:lnTo>
                      <a:lnTo>
                        <a:pt x="229" y="251"/>
                      </a:lnTo>
                      <a:lnTo>
                        <a:pt x="229" y="251"/>
                      </a:lnTo>
                      <a:lnTo>
                        <a:pt x="236" y="247"/>
                      </a:lnTo>
                      <a:lnTo>
                        <a:pt x="249" y="242"/>
                      </a:lnTo>
                      <a:lnTo>
                        <a:pt x="250" y="242"/>
                      </a:lnTo>
                      <a:lnTo>
                        <a:pt x="251" y="243"/>
                      </a:lnTo>
                      <a:lnTo>
                        <a:pt x="253" y="249"/>
                      </a:lnTo>
                      <a:lnTo>
                        <a:pt x="255" y="251"/>
                      </a:lnTo>
                      <a:lnTo>
                        <a:pt x="255" y="253"/>
                      </a:lnTo>
                      <a:lnTo>
                        <a:pt x="256" y="254"/>
                      </a:lnTo>
                      <a:lnTo>
                        <a:pt x="259" y="255"/>
                      </a:lnTo>
                      <a:lnTo>
                        <a:pt x="262" y="255"/>
                      </a:lnTo>
                      <a:lnTo>
                        <a:pt x="264" y="257"/>
                      </a:lnTo>
                      <a:lnTo>
                        <a:pt x="266" y="257"/>
                      </a:lnTo>
                      <a:lnTo>
                        <a:pt x="268" y="255"/>
                      </a:lnTo>
                      <a:lnTo>
                        <a:pt x="271" y="253"/>
                      </a:lnTo>
                      <a:lnTo>
                        <a:pt x="273" y="247"/>
                      </a:lnTo>
                      <a:lnTo>
                        <a:pt x="275" y="237"/>
                      </a:lnTo>
                      <a:lnTo>
                        <a:pt x="273" y="232"/>
                      </a:lnTo>
                      <a:lnTo>
                        <a:pt x="273" y="228"/>
                      </a:lnTo>
                      <a:lnTo>
                        <a:pt x="273" y="225"/>
                      </a:lnTo>
                      <a:lnTo>
                        <a:pt x="272" y="222"/>
                      </a:lnTo>
                      <a:lnTo>
                        <a:pt x="273" y="222"/>
                      </a:lnTo>
                      <a:lnTo>
                        <a:pt x="273" y="221"/>
                      </a:lnTo>
                      <a:lnTo>
                        <a:pt x="283" y="219"/>
                      </a:lnTo>
                      <a:lnTo>
                        <a:pt x="288" y="212"/>
                      </a:lnTo>
                      <a:lnTo>
                        <a:pt x="289" y="208"/>
                      </a:lnTo>
                      <a:lnTo>
                        <a:pt x="290" y="207"/>
                      </a:lnTo>
                      <a:lnTo>
                        <a:pt x="290" y="205"/>
                      </a:lnTo>
                      <a:lnTo>
                        <a:pt x="292" y="205"/>
                      </a:lnTo>
                      <a:lnTo>
                        <a:pt x="293" y="204"/>
                      </a:lnTo>
                      <a:lnTo>
                        <a:pt x="296" y="203"/>
                      </a:lnTo>
                      <a:lnTo>
                        <a:pt x="302" y="203"/>
                      </a:lnTo>
                      <a:lnTo>
                        <a:pt x="311" y="199"/>
                      </a:lnTo>
                      <a:lnTo>
                        <a:pt x="330" y="186"/>
                      </a:lnTo>
                      <a:lnTo>
                        <a:pt x="334" y="185"/>
                      </a:lnTo>
                      <a:lnTo>
                        <a:pt x="337" y="185"/>
                      </a:lnTo>
                      <a:lnTo>
                        <a:pt x="343" y="188"/>
                      </a:lnTo>
                      <a:lnTo>
                        <a:pt x="344" y="188"/>
                      </a:lnTo>
                      <a:lnTo>
                        <a:pt x="347" y="187"/>
                      </a:lnTo>
                      <a:lnTo>
                        <a:pt x="348" y="186"/>
                      </a:lnTo>
                      <a:lnTo>
                        <a:pt x="351" y="183"/>
                      </a:lnTo>
                      <a:lnTo>
                        <a:pt x="351" y="182"/>
                      </a:lnTo>
                      <a:lnTo>
                        <a:pt x="352" y="179"/>
                      </a:lnTo>
                      <a:lnTo>
                        <a:pt x="353" y="178"/>
                      </a:lnTo>
                      <a:lnTo>
                        <a:pt x="354" y="178"/>
                      </a:lnTo>
                      <a:lnTo>
                        <a:pt x="361" y="181"/>
                      </a:lnTo>
                      <a:lnTo>
                        <a:pt x="365" y="179"/>
                      </a:lnTo>
                      <a:lnTo>
                        <a:pt x="374" y="171"/>
                      </a:lnTo>
                      <a:lnTo>
                        <a:pt x="377" y="170"/>
                      </a:lnTo>
                      <a:lnTo>
                        <a:pt x="379" y="164"/>
                      </a:lnTo>
                      <a:lnTo>
                        <a:pt x="379" y="162"/>
                      </a:lnTo>
                      <a:lnTo>
                        <a:pt x="381" y="161"/>
                      </a:lnTo>
                      <a:lnTo>
                        <a:pt x="381" y="160"/>
                      </a:lnTo>
                      <a:lnTo>
                        <a:pt x="382" y="160"/>
                      </a:lnTo>
                      <a:lnTo>
                        <a:pt x="385" y="161"/>
                      </a:lnTo>
                      <a:lnTo>
                        <a:pt x="386" y="162"/>
                      </a:lnTo>
                      <a:lnTo>
                        <a:pt x="387" y="162"/>
                      </a:lnTo>
                      <a:lnTo>
                        <a:pt x="387" y="164"/>
                      </a:lnTo>
                      <a:lnTo>
                        <a:pt x="388" y="165"/>
                      </a:lnTo>
                      <a:lnTo>
                        <a:pt x="388" y="166"/>
                      </a:lnTo>
                      <a:lnTo>
                        <a:pt x="388" y="167"/>
                      </a:lnTo>
                      <a:lnTo>
                        <a:pt x="390" y="169"/>
                      </a:lnTo>
                      <a:lnTo>
                        <a:pt x="390" y="169"/>
                      </a:lnTo>
                      <a:lnTo>
                        <a:pt x="409" y="170"/>
                      </a:lnTo>
                      <a:lnTo>
                        <a:pt x="413" y="170"/>
                      </a:lnTo>
                      <a:lnTo>
                        <a:pt x="429" y="165"/>
                      </a:lnTo>
                      <a:lnTo>
                        <a:pt x="430" y="164"/>
                      </a:lnTo>
                      <a:lnTo>
                        <a:pt x="441" y="157"/>
                      </a:lnTo>
                      <a:lnTo>
                        <a:pt x="441" y="157"/>
                      </a:lnTo>
                      <a:lnTo>
                        <a:pt x="441" y="154"/>
                      </a:lnTo>
                      <a:lnTo>
                        <a:pt x="441" y="152"/>
                      </a:lnTo>
                      <a:lnTo>
                        <a:pt x="441" y="149"/>
                      </a:lnTo>
                      <a:lnTo>
                        <a:pt x="442" y="147"/>
                      </a:lnTo>
                      <a:lnTo>
                        <a:pt x="445" y="144"/>
                      </a:lnTo>
                      <a:lnTo>
                        <a:pt x="445" y="141"/>
                      </a:lnTo>
                      <a:lnTo>
                        <a:pt x="445" y="139"/>
                      </a:lnTo>
                      <a:lnTo>
                        <a:pt x="445" y="136"/>
                      </a:lnTo>
                      <a:lnTo>
                        <a:pt x="445" y="135"/>
                      </a:lnTo>
                      <a:lnTo>
                        <a:pt x="445" y="131"/>
                      </a:lnTo>
                      <a:lnTo>
                        <a:pt x="445" y="130"/>
                      </a:lnTo>
                      <a:lnTo>
                        <a:pt x="445" y="128"/>
                      </a:lnTo>
                      <a:lnTo>
                        <a:pt x="443" y="128"/>
                      </a:lnTo>
                      <a:lnTo>
                        <a:pt x="443" y="127"/>
                      </a:lnTo>
                      <a:lnTo>
                        <a:pt x="446" y="124"/>
                      </a:lnTo>
                      <a:lnTo>
                        <a:pt x="454" y="122"/>
                      </a:lnTo>
                      <a:lnTo>
                        <a:pt x="467" y="123"/>
                      </a:lnTo>
                      <a:lnTo>
                        <a:pt x="496" y="115"/>
                      </a:lnTo>
                      <a:lnTo>
                        <a:pt x="506" y="109"/>
                      </a:lnTo>
                      <a:lnTo>
                        <a:pt x="509" y="107"/>
                      </a:lnTo>
                      <a:lnTo>
                        <a:pt x="511" y="107"/>
                      </a:lnTo>
                      <a:lnTo>
                        <a:pt x="513" y="107"/>
                      </a:lnTo>
                      <a:lnTo>
                        <a:pt x="519" y="109"/>
                      </a:lnTo>
                      <a:lnTo>
                        <a:pt x="521" y="107"/>
                      </a:lnTo>
                      <a:lnTo>
                        <a:pt x="521" y="106"/>
                      </a:lnTo>
                      <a:lnTo>
                        <a:pt x="523" y="101"/>
                      </a:lnTo>
                      <a:lnTo>
                        <a:pt x="523" y="99"/>
                      </a:lnTo>
                      <a:lnTo>
                        <a:pt x="526" y="98"/>
                      </a:lnTo>
                      <a:lnTo>
                        <a:pt x="528" y="95"/>
                      </a:lnTo>
                      <a:lnTo>
                        <a:pt x="539" y="92"/>
                      </a:lnTo>
                      <a:lnTo>
                        <a:pt x="540" y="92"/>
                      </a:lnTo>
                      <a:lnTo>
                        <a:pt x="541" y="90"/>
                      </a:lnTo>
                      <a:lnTo>
                        <a:pt x="544" y="84"/>
                      </a:lnTo>
                      <a:lnTo>
                        <a:pt x="545" y="84"/>
                      </a:lnTo>
                      <a:lnTo>
                        <a:pt x="547" y="82"/>
                      </a:lnTo>
                      <a:lnTo>
                        <a:pt x="547" y="84"/>
                      </a:lnTo>
                      <a:lnTo>
                        <a:pt x="548" y="85"/>
                      </a:lnTo>
                      <a:lnTo>
                        <a:pt x="548" y="85"/>
                      </a:lnTo>
                      <a:lnTo>
                        <a:pt x="549" y="85"/>
                      </a:lnTo>
                      <a:lnTo>
                        <a:pt x="551" y="85"/>
                      </a:lnTo>
                      <a:lnTo>
                        <a:pt x="551" y="85"/>
                      </a:lnTo>
                      <a:lnTo>
                        <a:pt x="552" y="85"/>
                      </a:lnTo>
                      <a:lnTo>
                        <a:pt x="552" y="84"/>
                      </a:lnTo>
                      <a:lnTo>
                        <a:pt x="553" y="84"/>
                      </a:lnTo>
                      <a:lnTo>
                        <a:pt x="553" y="82"/>
                      </a:lnTo>
                      <a:lnTo>
                        <a:pt x="553" y="80"/>
                      </a:lnTo>
                      <a:lnTo>
                        <a:pt x="553" y="78"/>
                      </a:lnTo>
                      <a:lnTo>
                        <a:pt x="553" y="76"/>
                      </a:lnTo>
                      <a:lnTo>
                        <a:pt x="552" y="73"/>
                      </a:lnTo>
                      <a:lnTo>
                        <a:pt x="545" y="67"/>
                      </a:lnTo>
                      <a:lnTo>
                        <a:pt x="558" y="59"/>
                      </a:lnTo>
                      <a:lnTo>
                        <a:pt x="560" y="56"/>
                      </a:lnTo>
                      <a:lnTo>
                        <a:pt x="565" y="50"/>
                      </a:lnTo>
                      <a:lnTo>
                        <a:pt x="566" y="50"/>
                      </a:lnTo>
                      <a:lnTo>
                        <a:pt x="568" y="48"/>
                      </a:lnTo>
                      <a:lnTo>
                        <a:pt x="575" y="52"/>
                      </a:lnTo>
                      <a:lnTo>
                        <a:pt x="575" y="52"/>
                      </a:lnTo>
                      <a:lnTo>
                        <a:pt x="577" y="52"/>
                      </a:lnTo>
                      <a:lnTo>
                        <a:pt x="578" y="50"/>
                      </a:lnTo>
                      <a:lnTo>
                        <a:pt x="578" y="48"/>
                      </a:lnTo>
                      <a:lnTo>
                        <a:pt x="578" y="42"/>
                      </a:lnTo>
                      <a:lnTo>
                        <a:pt x="577" y="39"/>
                      </a:lnTo>
                      <a:lnTo>
                        <a:pt x="577" y="38"/>
                      </a:lnTo>
                      <a:lnTo>
                        <a:pt x="575" y="37"/>
                      </a:lnTo>
                      <a:lnTo>
                        <a:pt x="574" y="35"/>
                      </a:lnTo>
                      <a:lnTo>
                        <a:pt x="574" y="34"/>
                      </a:lnTo>
                      <a:lnTo>
                        <a:pt x="574" y="30"/>
                      </a:lnTo>
                      <a:lnTo>
                        <a:pt x="573" y="17"/>
                      </a:lnTo>
                      <a:lnTo>
                        <a:pt x="573" y="13"/>
                      </a:lnTo>
                      <a:lnTo>
                        <a:pt x="573" y="10"/>
                      </a:lnTo>
                      <a:lnTo>
                        <a:pt x="585" y="1"/>
                      </a:lnTo>
                      <a:lnTo>
                        <a:pt x="589" y="0"/>
                      </a:lnTo>
                      <a:lnTo>
                        <a:pt x="608" y="5"/>
                      </a:lnTo>
                      <a:lnTo>
                        <a:pt x="608" y="13"/>
                      </a:lnTo>
                      <a:lnTo>
                        <a:pt x="606" y="18"/>
                      </a:lnTo>
                      <a:lnTo>
                        <a:pt x="606" y="20"/>
                      </a:lnTo>
                      <a:lnTo>
                        <a:pt x="604" y="22"/>
                      </a:lnTo>
                      <a:lnTo>
                        <a:pt x="604" y="25"/>
                      </a:lnTo>
                      <a:lnTo>
                        <a:pt x="603" y="27"/>
                      </a:lnTo>
                      <a:lnTo>
                        <a:pt x="604" y="29"/>
                      </a:lnTo>
                      <a:lnTo>
                        <a:pt x="606" y="30"/>
                      </a:lnTo>
                      <a:lnTo>
                        <a:pt x="608" y="33"/>
                      </a:lnTo>
                      <a:lnTo>
                        <a:pt x="617" y="35"/>
                      </a:lnTo>
                      <a:lnTo>
                        <a:pt x="620" y="38"/>
                      </a:lnTo>
                      <a:lnTo>
                        <a:pt x="630" y="50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7" name="Freeform 27"/>
                <p:cNvSpPr>
                  <a:spLocks/>
                </p:cNvSpPr>
                <p:nvPr/>
              </p:nvSpPr>
              <p:spPr bwMode="auto">
                <a:xfrm>
                  <a:off x="2090" y="1827"/>
                  <a:ext cx="623" cy="608"/>
                </a:xfrm>
                <a:custGeom>
                  <a:avLst/>
                  <a:gdLst>
                    <a:gd name="T0" fmla="*/ 1027 w 1245"/>
                    <a:gd name="T1" fmla="*/ 77 h 1216"/>
                    <a:gd name="T2" fmla="*/ 1132 w 1245"/>
                    <a:gd name="T3" fmla="*/ 27 h 1216"/>
                    <a:gd name="T4" fmla="*/ 1088 w 1245"/>
                    <a:gd name="T5" fmla="*/ 104 h 1216"/>
                    <a:gd name="T6" fmla="*/ 1100 w 1245"/>
                    <a:gd name="T7" fmla="*/ 170 h 1216"/>
                    <a:gd name="T8" fmla="*/ 1084 w 1245"/>
                    <a:gd name="T9" fmla="*/ 220 h 1216"/>
                    <a:gd name="T10" fmla="*/ 1147 w 1245"/>
                    <a:gd name="T11" fmla="*/ 261 h 1216"/>
                    <a:gd name="T12" fmla="*/ 1146 w 1245"/>
                    <a:gd name="T13" fmla="*/ 302 h 1216"/>
                    <a:gd name="T14" fmla="*/ 1180 w 1245"/>
                    <a:gd name="T15" fmla="*/ 331 h 1216"/>
                    <a:gd name="T16" fmla="*/ 1228 w 1245"/>
                    <a:gd name="T17" fmla="*/ 373 h 1216"/>
                    <a:gd name="T18" fmla="*/ 1243 w 1245"/>
                    <a:gd name="T19" fmla="*/ 398 h 1216"/>
                    <a:gd name="T20" fmla="*/ 1220 w 1245"/>
                    <a:gd name="T21" fmla="*/ 453 h 1216"/>
                    <a:gd name="T22" fmla="*/ 1222 w 1245"/>
                    <a:gd name="T23" fmla="*/ 496 h 1216"/>
                    <a:gd name="T24" fmla="*/ 1205 w 1245"/>
                    <a:gd name="T25" fmla="*/ 536 h 1216"/>
                    <a:gd name="T26" fmla="*/ 1162 w 1245"/>
                    <a:gd name="T27" fmla="*/ 587 h 1216"/>
                    <a:gd name="T28" fmla="*/ 1116 w 1245"/>
                    <a:gd name="T29" fmla="*/ 587 h 1216"/>
                    <a:gd name="T30" fmla="*/ 1054 w 1245"/>
                    <a:gd name="T31" fmla="*/ 598 h 1216"/>
                    <a:gd name="T32" fmla="*/ 1045 w 1245"/>
                    <a:gd name="T33" fmla="*/ 636 h 1216"/>
                    <a:gd name="T34" fmla="*/ 969 w 1245"/>
                    <a:gd name="T35" fmla="*/ 657 h 1216"/>
                    <a:gd name="T36" fmla="*/ 947 w 1245"/>
                    <a:gd name="T37" fmla="*/ 709 h 1216"/>
                    <a:gd name="T38" fmla="*/ 986 w 1245"/>
                    <a:gd name="T39" fmla="*/ 700 h 1216"/>
                    <a:gd name="T40" fmla="*/ 999 w 1245"/>
                    <a:gd name="T41" fmla="*/ 741 h 1216"/>
                    <a:gd name="T42" fmla="*/ 971 w 1245"/>
                    <a:gd name="T43" fmla="*/ 800 h 1216"/>
                    <a:gd name="T44" fmla="*/ 921 w 1245"/>
                    <a:gd name="T45" fmla="*/ 849 h 1216"/>
                    <a:gd name="T46" fmla="*/ 879 w 1245"/>
                    <a:gd name="T47" fmla="*/ 907 h 1216"/>
                    <a:gd name="T48" fmla="*/ 818 w 1245"/>
                    <a:gd name="T49" fmla="*/ 934 h 1216"/>
                    <a:gd name="T50" fmla="*/ 790 w 1245"/>
                    <a:gd name="T51" fmla="*/ 978 h 1216"/>
                    <a:gd name="T52" fmla="*/ 760 w 1245"/>
                    <a:gd name="T53" fmla="*/ 1017 h 1216"/>
                    <a:gd name="T54" fmla="*/ 718 w 1245"/>
                    <a:gd name="T55" fmla="*/ 938 h 1216"/>
                    <a:gd name="T56" fmla="*/ 658 w 1245"/>
                    <a:gd name="T57" fmla="*/ 921 h 1216"/>
                    <a:gd name="T58" fmla="*/ 637 w 1245"/>
                    <a:gd name="T59" fmla="*/ 970 h 1216"/>
                    <a:gd name="T60" fmla="*/ 603 w 1245"/>
                    <a:gd name="T61" fmla="*/ 995 h 1216"/>
                    <a:gd name="T62" fmla="*/ 525 w 1245"/>
                    <a:gd name="T63" fmla="*/ 1038 h 1216"/>
                    <a:gd name="T64" fmla="*/ 463 w 1245"/>
                    <a:gd name="T65" fmla="*/ 1050 h 1216"/>
                    <a:gd name="T66" fmla="*/ 376 w 1245"/>
                    <a:gd name="T67" fmla="*/ 1091 h 1216"/>
                    <a:gd name="T68" fmla="*/ 339 w 1245"/>
                    <a:gd name="T69" fmla="*/ 1139 h 1216"/>
                    <a:gd name="T70" fmla="*/ 320 w 1245"/>
                    <a:gd name="T71" fmla="*/ 1162 h 1216"/>
                    <a:gd name="T72" fmla="*/ 278 w 1245"/>
                    <a:gd name="T73" fmla="*/ 1197 h 1216"/>
                    <a:gd name="T74" fmla="*/ 210 w 1245"/>
                    <a:gd name="T75" fmla="*/ 1207 h 1216"/>
                    <a:gd name="T76" fmla="*/ 198 w 1245"/>
                    <a:gd name="T77" fmla="*/ 1209 h 1216"/>
                    <a:gd name="T78" fmla="*/ 161 w 1245"/>
                    <a:gd name="T79" fmla="*/ 1131 h 1216"/>
                    <a:gd name="T80" fmla="*/ 113 w 1245"/>
                    <a:gd name="T81" fmla="*/ 1088 h 1216"/>
                    <a:gd name="T82" fmla="*/ 55 w 1245"/>
                    <a:gd name="T83" fmla="*/ 997 h 1216"/>
                    <a:gd name="T84" fmla="*/ 51 w 1245"/>
                    <a:gd name="T85" fmla="*/ 941 h 1216"/>
                    <a:gd name="T86" fmla="*/ 51 w 1245"/>
                    <a:gd name="T87" fmla="*/ 870 h 1216"/>
                    <a:gd name="T88" fmla="*/ 45 w 1245"/>
                    <a:gd name="T89" fmla="*/ 807 h 1216"/>
                    <a:gd name="T90" fmla="*/ 114 w 1245"/>
                    <a:gd name="T91" fmla="*/ 663 h 1216"/>
                    <a:gd name="T92" fmla="*/ 54 w 1245"/>
                    <a:gd name="T93" fmla="*/ 472 h 1216"/>
                    <a:gd name="T94" fmla="*/ 66 w 1245"/>
                    <a:gd name="T95" fmla="*/ 381 h 1216"/>
                    <a:gd name="T96" fmla="*/ 170 w 1245"/>
                    <a:gd name="T97" fmla="*/ 395 h 1216"/>
                    <a:gd name="T98" fmla="*/ 329 w 1245"/>
                    <a:gd name="T99" fmla="*/ 303 h 1216"/>
                    <a:gd name="T100" fmla="*/ 371 w 1245"/>
                    <a:gd name="T101" fmla="*/ 199 h 1216"/>
                    <a:gd name="T102" fmla="*/ 557 w 1245"/>
                    <a:gd name="T103" fmla="*/ 100 h 1216"/>
                    <a:gd name="T104" fmla="*/ 598 w 1245"/>
                    <a:gd name="T105" fmla="*/ 55 h 1216"/>
                    <a:gd name="T106" fmla="*/ 682 w 1245"/>
                    <a:gd name="T107" fmla="*/ 91 h 1216"/>
                    <a:gd name="T108" fmla="*/ 721 w 1245"/>
                    <a:gd name="T109" fmla="*/ 136 h 1216"/>
                    <a:gd name="T110" fmla="*/ 714 w 1245"/>
                    <a:gd name="T111" fmla="*/ 186 h 1216"/>
                    <a:gd name="T112" fmla="*/ 730 w 1245"/>
                    <a:gd name="T113" fmla="*/ 227 h 1216"/>
                    <a:gd name="T114" fmla="*/ 810 w 1245"/>
                    <a:gd name="T115" fmla="*/ 244 h 1216"/>
                    <a:gd name="T116" fmla="*/ 909 w 1245"/>
                    <a:gd name="T117" fmla="*/ 186 h 1216"/>
                    <a:gd name="T118" fmla="*/ 867 w 1245"/>
                    <a:gd name="T119" fmla="*/ 47 h 1216"/>
                    <a:gd name="T120" fmla="*/ 972 w 1245"/>
                    <a:gd name="T121" fmla="*/ 5 h 1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1245" h="1216">
                      <a:moveTo>
                        <a:pt x="975" y="8"/>
                      </a:moveTo>
                      <a:lnTo>
                        <a:pt x="984" y="25"/>
                      </a:lnTo>
                      <a:lnTo>
                        <a:pt x="985" y="30"/>
                      </a:lnTo>
                      <a:lnTo>
                        <a:pt x="985" y="34"/>
                      </a:lnTo>
                      <a:lnTo>
                        <a:pt x="985" y="36"/>
                      </a:lnTo>
                      <a:lnTo>
                        <a:pt x="984" y="42"/>
                      </a:lnTo>
                      <a:lnTo>
                        <a:pt x="984" y="44"/>
                      </a:lnTo>
                      <a:lnTo>
                        <a:pt x="984" y="47"/>
                      </a:lnTo>
                      <a:lnTo>
                        <a:pt x="985" y="48"/>
                      </a:lnTo>
                      <a:lnTo>
                        <a:pt x="986" y="51"/>
                      </a:lnTo>
                      <a:lnTo>
                        <a:pt x="986" y="52"/>
                      </a:lnTo>
                      <a:lnTo>
                        <a:pt x="986" y="53"/>
                      </a:lnTo>
                      <a:lnTo>
                        <a:pt x="985" y="60"/>
                      </a:lnTo>
                      <a:lnTo>
                        <a:pt x="985" y="64"/>
                      </a:lnTo>
                      <a:lnTo>
                        <a:pt x="985" y="66"/>
                      </a:lnTo>
                      <a:lnTo>
                        <a:pt x="985" y="68"/>
                      </a:lnTo>
                      <a:lnTo>
                        <a:pt x="985" y="70"/>
                      </a:lnTo>
                      <a:lnTo>
                        <a:pt x="986" y="72"/>
                      </a:lnTo>
                      <a:lnTo>
                        <a:pt x="986" y="72"/>
                      </a:lnTo>
                      <a:lnTo>
                        <a:pt x="990" y="73"/>
                      </a:lnTo>
                      <a:lnTo>
                        <a:pt x="1027" y="77"/>
                      </a:lnTo>
                      <a:lnTo>
                        <a:pt x="1037" y="76"/>
                      </a:lnTo>
                      <a:lnTo>
                        <a:pt x="1048" y="72"/>
                      </a:lnTo>
                      <a:lnTo>
                        <a:pt x="1049" y="70"/>
                      </a:lnTo>
                      <a:lnTo>
                        <a:pt x="1073" y="65"/>
                      </a:lnTo>
                      <a:lnTo>
                        <a:pt x="1074" y="64"/>
                      </a:lnTo>
                      <a:lnTo>
                        <a:pt x="1074" y="63"/>
                      </a:lnTo>
                      <a:lnTo>
                        <a:pt x="1075" y="61"/>
                      </a:lnTo>
                      <a:lnTo>
                        <a:pt x="1081" y="45"/>
                      </a:lnTo>
                      <a:lnTo>
                        <a:pt x="1084" y="38"/>
                      </a:lnTo>
                      <a:lnTo>
                        <a:pt x="1086" y="35"/>
                      </a:lnTo>
                      <a:lnTo>
                        <a:pt x="1095" y="26"/>
                      </a:lnTo>
                      <a:lnTo>
                        <a:pt x="1115" y="15"/>
                      </a:lnTo>
                      <a:lnTo>
                        <a:pt x="1116" y="15"/>
                      </a:lnTo>
                      <a:lnTo>
                        <a:pt x="1117" y="15"/>
                      </a:lnTo>
                      <a:lnTo>
                        <a:pt x="1120" y="17"/>
                      </a:lnTo>
                      <a:lnTo>
                        <a:pt x="1124" y="23"/>
                      </a:lnTo>
                      <a:lnTo>
                        <a:pt x="1125" y="25"/>
                      </a:lnTo>
                      <a:lnTo>
                        <a:pt x="1126" y="25"/>
                      </a:lnTo>
                      <a:lnTo>
                        <a:pt x="1128" y="26"/>
                      </a:lnTo>
                      <a:lnTo>
                        <a:pt x="1129" y="26"/>
                      </a:lnTo>
                      <a:lnTo>
                        <a:pt x="1132" y="27"/>
                      </a:lnTo>
                      <a:lnTo>
                        <a:pt x="1133" y="28"/>
                      </a:lnTo>
                      <a:lnTo>
                        <a:pt x="1133" y="30"/>
                      </a:lnTo>
                      <a:lnTo>
                        <a:pt x="1132" y="34"/>
                      </a:lnTo>
                      <a:lnTo>
                        <a:pt x="1130" y="36"/>
                      </a:lnTo>
                      <a:lnTo>
                        <a:pt x="1128" y="38"/>
                      </a:lnTo>
                      <a:lnTo>
                        <a:pt x="1126" y="39"/>
                      </a:lnTo>
                      <a:lnTo>
                        <a:pt x="1125" y="40"/>
                      </a:lnTo>
                      <a:lnTo>
                        <a:pt x="1124" y="42"/>
                      </a:lnTo>
                      <a:lnTo>
                        <a:pt x="1124" y="44"/>
                      </a:lnTo>
                      <a:lnTo>
                        <a:pt x="1124" y="47"/>
                      </a:lnTo>
                      <a:lnTo>
                        <a:pt x="1130" y="65"/>
                      </a:lnTo>
                      <a:lnTo>
                        <a:pt x="1118" y="83"/>
                      </a:lnTo>
                      <a:lnTo>
                        <a:pt x="1113" y="97"/>
                      </a:lnTo>
                      <a:lnTo>
                        <a:pt x="1112" y="99"/>
                      </a:lnTo>
                      <a:lnTo>
                        <a:pt x="1108" y="100"/>
                      </a:lnTo>
                      <a:lnTo>
                        <a:pt x="1105" y="102"/>
                      </a:lnTo>
                      <a:lnTo>
                        <a:pt x="1103" y="104"/>
                      </a:lnTo>
                      <a:lnTo>
                        <a:pt x="1100" y="104"/>
                      </a:lnTo>
                      <a:lnTo>
                        <a:pt x="1092" y="103"/>
                      </a:lnTo>
                      <a:lnTo>
                        <a:pt x="1091" y="104"/>
                      </a:lnTo>
                      <a:lnTo>
                        <a:pt x="1088" y="104"/>
                      </a:lnTo>
                      <a:lnTo>
                        <a:pt x="1087" y="106"/>
                      </a:lnTo>
                      <a:lnTo>
                        <a:pt x="1087" y="108"/>
                      </a:lnTo>
                      <a:lnTo>
                        <a:pt x="1084" y="114"/>
                      </a:lnTo>
                      <a:lnTo>
                        <a:pt x="1083" y="117"/>
                      </a:lnTo>
                      <a:lnTo>
                        <a:pt x="1082" y="133"/>
                      </a:lnTo>
                      <a:lnTo>
                        <a:pt x="1082" y="138"/>
                      </a:lnTo>
                      <a:lnTo>
                        <a:pt x="1081" y="141"/>
                      </a:lnTo>
                      <a:lnTo>
                        <a:pt x="1081" y="144"/>
                      </a:lnTo>
                      <a:lnTo>
                        <a:pt x="1081" y="145"/>
                      </a:lnTo>
                      <a:lnTo>
                        <a:pt x="1081" y="146"/>
                      </a:lnTo>
                      <a:lnTo>
                        <a:pt x="1082" y="149"/>
                      </a:lnTo>
                      <a:lnTo>
                        <a:pt x="1083" y="150"/>
                      </a:lnTo>
                      <a:lnTo>
                        <a:pt x="1083" y="152"/>
                      </a:lnTo>
                      <a:lnTo>
                        <a:pt x="1090" y="153"/>
                      </a:lnTo>
                      <a:lnTo>
                        <a:pt x="1101" y="158"/>
                      </a:lnTo>
                      <a:lnTo>
                        <a:pt x="1109" y="159"/>
                      </a:lnTo>
                      <a:lnTo>
                        <a:pt x="1111" y="161"/>
                      </a:lnTo>
                      <a:lnTo>
                        <a:pt x="1111" y="161"/>
                      </a:lnTo>
                      <a:lnTo>
                        <a:pt x="1111" y="162"/>
                      </a:lnTo>
                      <a:lnTo>
                        <a:pt x="1103" y="167"/>
                      </a:lnTo>
                      <a:lnTo>
                        <a:pt x="1100" y="170"/>
                      </a:lnTo>
                      <a:lnTo>
                        <a:pt x="1099" y="172"/>
                      </a:lnTo>
                      <a:lnTo>
                        <a:pt x="1100" y="174"/>
                      </a:lnTo>
                      <a:lnTo>
                        <a:pt x="1100" y="175"/>
                      </a:lnTo>
                      <a:lnTo>
                        <a:pt x="1101" y="178"/>
                      </a:lnTo>
                      <a:lnTo>
                        <a:pt x="1101" y="180"/>
                      </a:lnTo>
                      <a:lnTo>
                        <a:pt x="1103" y="186"/>
                      </a:lnTo>
                      <a:lnTo>
                        <a:pt x="1101" y="187"/>
                      </a:lnTo>
                      <a:lnTo>
                        <a:pt x="1100" y="187"/>
                      </a:lnTo>
                      <a:lnTo>
                        <a:pt x="1092" y="187"/>
                      </a:lnTo>
                      <a:lnTo>
                        <a:pt x="1082" y="189"/>
                      </a:lnTo>
                      <a:lnTo>
                        <a:pt x="1084" y="195"/>
                      </a:lnTo>
                      <a:lnTo>
                        <a:pt x="1087" y="203"/>
                      </a:lnTo>
                      <a:lnTo>
                        <a:pt x="1088" y="205"/>
                      </a:lnTo>
                      <a:lnTo>
                        <a:pt x="1088" y="208"/>
                      </a:lnTo>
                      <a:lnTo>
                        <a:pt x="1088" y="209"/>
                      </a:lnTo>
                      <a:lnTo>
                        <a:pt x="1088" y="212"/>
                      </a:lnTo>
                      <a:lnTo>
                        <a:pt x="1088" y="213"/>
                      </a:lnTo>
                      <a:lnTo>
                        <a:pt x="1087" y="214"/>
                      </a:lnTo>
                      <a:lnTo>
                        <a:pt x="1087" y="216"/>
                      </a:lnTo>
                      <a:lnTo>
                        <a:pt x="1086" y="218"/>
                      </a:lnTo>
                      <a:lnTo>
                        <a:pt x="1084" y="220"/>
                      </a:lnTo>
                      <a:lnTo>
                        <a:pt x="1086" y="221"/>
                      </a:lnTo>
                      <a:lnTo>
                        <a:pt x="1087" y="221"/>
                      </a:lnTo>
                      <a:lnTo>
                        <a:pt x="1091" y="220"/>
                      </a:lnTo>
                      <a:lnTo>
                        <a:pt x="1096" y="218"/>
                      </a:lnTo>
                      <a:lnTo>
                        <a:pt x="1101" y="218"/>
                      </a:lnTo>
                      <a:lnTo>
                        <a:pt x="1108" y="218"/>
                      </a:lnTo>
                      <a:lnTo>
                        <a:pt x="1133" y="221"/>
                      </a:lnTo>
                      <a:lnTo>
                        <a:pt x="1135" y="222"/>
                      </a:lnTo>
                      <a:lnTo>
                        <a:pt x="1137" y="225"/>
                      </a:lnTo>
                      <a:lnTo>
                        <a:pt x="1137" y="227"/>
                      </a:lnTo>
                      <a:lnTo>
                        <a:pt x="1135" y="230"/>
                      </a:lnTo>
                      <a:lnTo>
                        <a:pt x="1134" y="233"/>
                      </a:lnTo>
                      <a:lnTo>
                        <a:pt x="1134" y="234"/>
                      </a:lnTo>
                      <a:lnTo>
                        <a:pt x="1134" y="235"/>
                      </a:lnTo>
                      <a:lnTo>
                        <a:pt x="1138" y="238"/>
                      </a:lnTo>
                      <a:lnTo>
                        <a:pt x="1147" y="242"/>
                      </a:lnTo>
                      <a:lnTo>
                        <a:pt x="1151" y="247"/>
                      </a:lnTo>
                      <a:lnTo>
                        <a:pt x="1151" y="251"/>
                      </a:lnTo>
                      <a:lnTo>
                        <a:pt x="1151" y="254"/>
                      </a:lnTo>
                      <a:lnTo>
                        <a:pt x="1151" y="255"/>
                      </a:lnTo>
                      <a:lnTo>
                        <a:pt x="1147" y="261"/>
                      </a:lnTo>
                      <a:lnTo>
                        <a:pt x="1147" y="263"/>
                      </a:lnTo>
                      <a:lnTo>
                        <a:pt x="1147" y="263"/>
                      </a:lnTo>
                      <a:lnTo>
                        <a:pt x="1147" y="265"/>
                      </a:lnTo>
                      <a:lnTo>
                        <a:pt x="1150" y="275"/>
                      </a:lnTo>
                      <a:lnTo>
                        <a:pt x="1154" y="284"/>
                      </a:lnTo>
                      <a:lnTo>
                        <a:pt x="1155" y="285"/>
                      </a:lnTo>
                      <a:lnTo>
                        <a:pt x="1154" y="288"/>
                      </a:lnTo>
                      <a:lnTo>
                        <a:pt x="1154" y="289"/>
                      </a:lnTo>
                      <a:lnTo>
                        <a:pt x="1154" y="290"/>
                      </a:lnTo>
                      <a:lnTo>
                        <a:pt x="1152" y="292"/>
                      </a:lnTo>
                      <a:lnTo>
                        <a:pt x="1151" y="293"/>
                      </a:lnTo>
                      <a:lnTo>
                        <a:pt x="1150" y="294"/>
                      </a:lnTo>
                      <a:lnTo>
                        <a:pt x="1147" y="296"/>
                      </a:lnTo>
                      <a:lnTo>
                        <a:pt x="1147" y="297"/>
                      </a:lnTo>
                      <a:lnTo>
                        <a:pt x="1147" y="297"/>
                      </a:lnTo>
                      <a:lnTo>
                        <a:pt x="1147" y="298"/>
                      </a:lnTo>
                      <a:lnTo>
                        <a:pt x="1147" y="298"/>
                      </a:lnTo>
                      <a:lnTo>
                        <a:pt x="1147" y="299"/>
                      </a:lnTo>
                      <a:lnTo>
                        <a:pt x="1147" y="301"/>
                      </a:lnTo>
                      <a:lnTo>
                        <a:pt x="1146" y="302"/>
                      </a:lnTo>
                      <a:lnTo>
                        <a:pt x="1146" y="302"/>
                      </a:lnTo>
                      <a:lnTo>
                        <a:pt x="1145" y="303"/>
                      </a:lnTo>
                      <a:lnTo>
                        <a:pt x="1147" y="305"/>
                      </a:lnTo>
                      <a:lnTo>
                        <a:pt x="1150" y="306"/>
                      </a:lnTo>
                      <a:lnTo>
                        <a:pt x="1159" y="311"/>
                      </a:lnTo>
                      <a:lnTo>
                        <a:pt x="1162" y="311"/>
                      </a:lnTo>
                      <a:lnTo>
                        <a:pt x="1163" y="311"/>
                      </a:lnTo>
                      <a:lnTo>
                        <a:pt x="1163" y="310"/>
                      </a:lnTo>
                      <a:lnTo>
                        <a:pt x="1163" y="309"/>
                      </a:lnTo>
                      <a:lnTo>
                        <a:pt x="1163" y="309"/>
                      </a:lnTo>
                      <a:lnTo>
                        <a:pt x="1164" y="307"/>
                      </a:lnTo>
                      <a:lnTo>
                        <a:pt x="1164" y="306"/>
                      </a:lnTo>
                      <a:lnTo>
                        <a:pt x="1166" y="306"/>
                      </a:lnTo>
                      <a:lnTo>
                        <a:pt x="1167" y="305"/>
                      </a:lnTo>
                      <a:lnTo>
                        <a:pt x="1168" y="305"/>
                      </a:lnTo>
                      <a:lnTo>
                        <a:pt x="1169" y="305"/>
                      </a:lnTo>
                      <a:lnTo>
                        <a:pt x="1172" y="305"/>
                      </a:lnTo>
                      <a:lnTo>
                        <a:pt x="1185" y="310"/>
                      </a:lnTo>
                      <a:lnTo>
                        <a:pt x="1185" y="311"/>
                      </a:lnTo>
                      <a:lnTo>
                        <a:pt x="1185" y="315"/>
                      </a:lnTo>
                      <a:lnTo>
                        <a:pt x="1181" y="330"/>
                      </a:lnTo>
                      <a:lnTo>
                        <a:pt x="1180" y="331"/>
                      </a:lnTo>
                      <a:lnTo>
                        <a:pt x="1179" y="333"/>
                      </a:lnTo>
                      <a:lnTo>
                        <a:pt x="1177" y="335"/>
                      </a:lnTo>
                      <a:lnTo>
                        <a:pt x="1175" y="337"/>
                      </a:lnTo>
                      <a:lnTo>
                        <a:pt x="1175" y="339"/>
                      </a:lnTo>
                      <a:lnTo>
                        <a:pt x="1175" y="339"/>
                      </a:lnTo>
                      <a:lnTo>
                        <a:pt x="1177" y="339"/>
                      </a:lnTo>
                      <a:lnTo>
                        <a:pt x="1185" y="337"/>
                      </a:lnTo>
                      <a:lnTo>
                        <a:pt x="1190" y="337"/>
                      </a:lnTo>
                      <a:lnTo>
                        <a:pt x="1198" y="341"/>
                      </a:lnTo>
                      <a:lnTo>
                        <a:pt x="1201" y="345"/>
                      </a:lnTo>
                      <a:lnTo>
                        <a:pt x="1201" y="347"/>
                      </a:lnTo>
                      <a:lnTo>
                        <a:pt x="1202" y="348"/>
                      </a:lnTo>
                      <a:lnTo>
                        <a:pt x="1202" y="351"/>
                      </a:lnTo>
                      <a:lnTo>
                        <a:pt x="1203" y="354"/>
                      </a:lnTo>
                      <a:lnTo>
                        <a:pt x="1202" y="361"/>
                      </a:lnTo>
                      <a:lnTo>
                        <a:pt x="1197" y="375"/>
                      </a:lnTo>
                      <a:lnTo>
                        <a:pt x="1201" y="377"/>
                      </a:lnTo>
                      <a:lnTo>
                        <a:pt x="1205" y="375"/>
                      </a:lnTo>
                      <a:lnTo>
                        <a:pt x="1210" y="373"/>
                      </a:lnTo>
                      <a:lnTo>
                        <a:pt x="1213" y="373"/>
                      </a:lnTo>
                      <a:lnTo>
                        <a:pt x="1228" y="373"/>
                      </a:lnTo>
                      <a:lnTo>
                        <a:pt x="1236" y="371"/>
                      </a:lnTo>
                      <a:lnTo>
                        <a:pt x="1239" y="370"/>
                      </a:lnTo>
                      <a:lnTo>
                        <a:pt x="1241" y="369"/>
                      </a:lnTo>
                      <a:lnTo>
                        <a:pt x="1243" y="369"/>
                      </a:lnTo>
                      <a:lnTo>
                        <a:pt x="1244" y="369"/>
                      </a:lnTo>
                      <a:lnTo>
                        <a:pt x="1245" y="370"/>
                      </a:lnTo>
                      <a:lnTo>
                        <a:pt x="1244" y="374"/>
                      </a:lnTo>
                      <a:lnTo>
                        <a:pt x="1244" y="375"/>
                      </a:lnTo>
                      <a:lnTo>
                        <a:pt x="1241" y="378"/>
                      </a:lnTo>
                      <a:lnTo>
                        <a:pt x="1239" y="383"/>
                      </a:lnTo>
                      <a:lnTo>
                        <a:pt x="1237" y="385"/>
                      </a:lnTo>
                      <a:lnTo>
                        <a:pt x="1237" y="386"/>
                      </a:lnTo>
                      <a:lnTo>
                        <a:pt x="1239" y="387"/>
                      </a:lnTo>
                      <a:lnTo>
                        <a:pt x="1241" y="387"/>
                      </a:lnTo>
                      <a:lnTo>
                        <a:pt x="1244" y="388"/>
                      </a:lnTo>
                      <a:lnTo>
                        <a:pt x="1245" y="388"/>
                      </a:lnTo>
                      <a:lnTo>
                        <a:pt x="1245" y="390"/>
                      </a:lnTo>
                      <a:lnTo>
                        <a:pt x="1245" y="391"/>
                      </a:lnTo>
                      <a:lnTo>
                        <a:pt x="1243" y="394"/>
                      </a:lnTo>
                      <a:lnTo>
                        <a:pt x="1243" y="395"/>
                      </a:lnTo>
                      <a:lnTo>
                        <a:pt x="1243" y="398"/>
                      </a:lnTo>
                      <a:lnTo>
                        <a:pt x="1243" y="404"/>
                      </a:lnTo>
                      <a:lnTo>
                        <a:pt x="1241" y="408"/>
                      </a:lnTo>
                      <a:lnTo>
                        <a:pt x="1240" y="415"/>
                      </a:lnTo>
                      <a:lnTo>
                        <a:pt x="1236" y="424"/>
                      </a:lnTo>
                      <a:lnTo>
                        <a:pt x="1236" y="425"/>
                      </a:lnTo>
                      <a:lnTo>
                        <a:pt x="1233" y="428"/>
                      </a:lnTo>
                      <a:lnTo>
                        <a:pt x="1232" y="429"/>
                      </a:lnTo>
                      <a:lnTo>
                        <a:pt x="1227" y="432"/>
                      </a:lnTo>
                      <a:lnTo>
                        <a:pt x="1227" y="433"/>
                      </a:lnTo>
                      <a:lnTo>
                        <a:pt x="1226" y="433"/>
                      </a:lnTo>
                      <a:lnTo>
                        <a:pt x="1226" y="434"/>
                      </a:lnTo>
                      <a:lnTo>
                        <a:pt x="1226" y="437"/>
                      </a:lnTo>
                      <a:lnTo>
                        <a:pt x="1224" y="438"/>
                      </a:lnTo>
                      <a:lnTo>
                        <a:pt x="1224" y="440"/>
                      </a:lnTo>
                      <a:lnTo>
                        <a:pt x="1223" y="441"/>
                      </a:lnTo>
                      <a:lnTo>
                        <a:pt x="1222" y="442"/>
                      </a:lnTo>
                      <a:lnTo>
                        <a:pt x="1222" y="442"/>
                      </a:lnTo>
                      <a:lnTo>
                        <a:pt x="1220" y="443"/>
                      </a:lnTo>
                      <a:lnTo>
                        <a:pt x="1220" y="446"/>
                      </a:lnTo>
                      <a:lnTo>
                        <a:pt x="1220" y="449"/>
                      </a:lnTo>
                      <a:lnTo>
                        <a:pt x="1220" y="453"/>
                      </a:lnTo>
                      <a:lnTo>
                        <a:pt x="1222" y="459"/>
                      </a:lnTo>
                      <a:lnTo>
                        <a:pt x="1222" y="462"/>
                      </a:lnTo>
                      <a:lnTo>
                        <a:pt x="1222" y="464"/>
                      </a:lnTo>
                      <a:lnTo>
                        <a:pt x="1220" y="466"/>
                      </a:lnTo>
                      <a:lnTo>
                        <a:pt x="1220" y="466"/>
                      </a:lnTo>
                      <a:lnTo>
                        <a:pt x="1219" y="468"/>
                      </a:lnTo>
                      <a:lnTo>
                        <a:pt x="1220" y="471"/>
                      </a:lnTo>
                      <a:lnTo>
                        <a:pt x="1220" y="475"/>
                      </a:lnTo>
                      <a:lnTo>
                        <a:pt x="1220" y="476"/>
                      </a:lnTo>
                      <a:lnTo>
                        <a:pt x="1219" y="477"/>
                      </a:lnTo>
                      <a:lnTo>
                        <a:pt x="1216" y="480"/>
                      </a:lnTo>
                      <a:lnTo>
                        <a:pt x="1216" y="480"/>
                      </a:lnTo>
                      <a:lnTo>
                        <a:pt x="1215" y="481"/>
                      </a:lnTo>
                      <a:lnTo>
                        <a:pt x="1215" y="484"/>
                      </a:lnTo>
                      <a:lnTo>
                        <a:pt x="1215" y="487"/>
                      </a:lnTo>
                      <a:lnTo>
                        <a:pt x="1215" y="489"/>
                      </a:lnTo>
                      <a:lnTo>
                        <a:pt x="1215" y="492"/>
                      </a:lnTo>
                      <a:lnTo>
                        <a:pt x="1215" y="493"/>
                      </a:lnTo>
                      <a:lnTo>
                        <a:pt x="1215" y="495"/>
                      </a:lnTo>
                      <a:lnTo>
                        <a:pt x="1216" y="496"/>
                      </a:lnTo>
                      <a:lnTo>
                        <a:pt x="1222" y="496"/>
                      </a:lnTo>
                      <a:lnTo>
                        <a:pt x="1237" y="491"/>
                      </a:lnTo>
                      <a:lnTo>
                        <a:pt x="1232" y="501"/>
                      </a:lnTo>
                      <a:lnTo>
                        <a:pt x="1230" y="502"/>
                      </a:lnTo>
                      <a:lnTo>
                        <a:pt x="1206" y="512"/>
                      </a:lnTo>
                      <a:lnTo>
                        <a:pt x="1202" y="513"/>
                      </a:lnTo>
                      <a:lnTo>
                        <a:pt x="1201" y="514"/>
                      </a:lnTo>
                      <a:lnTo>
                        <a:pt x="1201" y="515"/>
                      </a:lnTo>
                      <a:lnTo>
                        <a:pt x="1202" y="517"/>
                      </a:lnTo>
                      <a:lnTo>
                        <a:pt x="1203" y="517"/>
                      </a:lnTo>
                      <a:lnTo>
                        <a:pt x="1207" y="519"/>
                      </a:lnTo>
                      <a:lnTo>
                        <a:pt x="1209" y="521"/>
                      </a:lnTo>
                      <a:lnTo>
                        <a:pt x="1209" y="521"/>
                      </a:lnTo>
                      <a:lnTo>
                        <a:pt x="1209" y="522"/>
                      </a:lnTo>
                      <a:lnTo>
                        <a:pt x="1209" y="523"/>
                      </a:lnTo>
                      <a:lnTo>
                        <a:pt x="1209" y="523"/>
                      </a:lnTo>
                      <a:lnTo>
                        <a:pt x="1207" y="527"/>
                      </a:lnTo>
                      <a:lnTo>
                        <a:pt x="1206" y="529"/>
                      </a:lnTo>
                      <a:lnTo>
                        <a:pt x="1206" y="531"/>
                      </a:lnTo>
                      <a:lnTo>
                        <a:pt x="1205" y="534"/>
                      </a:lnTo>
                      <a:lnTo>
                        <a:pt x="1205" y="535"/>
                      </a:lnTo>
                      <a:lnTo>
                        <a:pt x="1205" y="536"/>
                      </a:lnTo>
                      <a:lnTo>
                        <a:pt x="1203" y="539"/>
                      </a:lnTo>
                      <a:lnTo>
                        <a:pt x="1202" y="543"/>
                      </a:lnTo>
                      <a:lnTo>
                        <a:pt x="1201" y="546"/>
                      </a:lnTo>
                      <a:lnTo>
                        <a:pt x="1198" y="548"/>
                      </a:lnTo>
                      <a:lnTo>
                        <a:pt x="1196" y="551"/>
                      </a:lnTo>
                      <a:lnTo>
                        <a:pt x="1193" y="553"/>
                      </a:lnTo>
                      <a:lnTo>
                        <a:pt x="1192" y="556"/>
                      </a:lnTo>
                      <a:lnTo>
                        <a:pt x="1190" y="560"/>
                      </a:lnTo>
                      <a:lnTo>
                        <a:pt x="1189" y="563"/>
                      </a:lnTo>
                      <a:lnTo>
                        <a:pt x="1188" y="564"/>
                      </a:lnTo>
                      <a:lnTo>
                        <a:pt x="1184" y="567"/>
                      </a:lnTo>
                      <a:lnTo>
                        <a:pt x="1180" y="570"/>
                      </a:lnTo>
                      <a:lnTo>
                        <a:pt x="1177" y="572"/>
                      </a:lnTo>
                      <a:lnTo>
                        <a:pt x="1173" y="573"/>
                      </a:lnTo>
                      <a:lnTo>
                        <a:pt x="1167" y="577"/>
                      </a:lnTo>
                      <a:lnTo>
                        <a:pt x="1164" y="580"/>
                      </a:lnTo>
                      <a:lnTo>
                        <a:pt x="1163" y="581"/>
                      </a:lnTo>
                      <a:lnTo>
                        <a:pt x="1163" y="582"/>
                      </a:lnTo>
                      <a:lnTo>
                        <a:pt x="1162" y="585"/>
                      </a:lnTo>
                      <a:lnTo>
                        <a:pt x="1162" y="586"/>
                      </a:lnTo>
                      <a:lnTo>
                        <a:pt x="1162" y="587"/>
                      </a:lnTo>
                      <a:lnTo>
                        <a:pt x="1162" y="589"/>
                      </a:lnTo>
                      <a:lnTo>
                        <a:pt x="1162" y="590"/>
                      </a:lnTo>
                      <a:lnTo>
                        <a:pt x="1162" y="591"/>
                      </a:lnTo>
                      <a:lnTo>
                        <a:pt x="1162" y="593"/>
                      </a:lnTo>
                      <a:lnTo>
                        <a:pt x="1162" y="594"/>
                      </a:lnTo>
                      <a:lnTo>
                        <a:pt x="1160" y="597"/>
                      </a:lnTo>
                      <a:lnTo>
                        <a:pt x="1159" y="597"/>
                      </a:lnTo>
                      <a:lnTo>
                        <a:pt x="1159" y="598"/>
                      </a:lnTo>
                      <a:lnTo>
                        <a:pt x="1155" y="597"/>
                      </a:lnTo>
                      <a:lnTo>
                        <a:pt x="1152" y="598"/>
                      </a:lnTo>
                      <a:lnTo>
                        <a:pt x="1141" y="607"/>
                      </a:lnTo>
                      <a:lnTo>
                        <a:pt x="1139" y="607"/>
                      </a:lnTo>
                      <a:lnTo>
                        <a:pt x="1137" y="607"/>
                      </a:lnTo>
                      <a:lnTo>
                        <a:pt x="1124" y="604"/>
                      </a:lnTo>
                      <a:lnTo>
                        <a:pt x="1117" y="599"/>
                      </a:lnTo>
                      <a:lnTo>
                        <a:pt x="1116" y="597"/>
                      </a:lnTo>
                      <a:lnTo>
                        <a:pt x="1116" y="597"/>
                      </a:lnTo>
                      <a:lnTo>
                        <a:pt x="1115" y="595"/>
                      </a:lnTo>
                      <a:lnTo>
                        <a:pt x="1116" y="590"/>
                      </a:lnTo>
                      <a:lnTo>
                        <a:pt x="1116" y="589"/>
                      </a:lnTo>
                      <a:lnTo>
                        <a:pt x="1116" y="587"/>
                      </a:lnTo>
                      <a:lnTo>
                        <a:pt x="1116" y="582"/>
                      </a:lnTo>
                      <a:lnTo>
                        <a:pt x="1113" y="580"/>
                      </a:lnTo>
                      <a:lnTo>
                        <a:pt x="1112" y="578"/>
                      </a:lnTo>
                      <a:lnTo>
                        <a:pt x="1111" y="578"/>
                      </a:lnTo>
                      <a:lnTo>
                        <a:pt x="1109" y="578"/>
                      </a:lnTo>
                      <a:lnTo>
                        <a:pt x="1108" y="578"/>
                      </a:lnTo>
                      <a:lnTo>
                        <a:pt x="1103" y="576"/>
                      </a:lnTo>
                      <a:lnTo>
                        <a:pt x="1096" y="570"/>
                      </a:lnTo>
                      <a:lnTo>
                        <a:pt x="1094" y="569"/>
                      </a:lnTo>
                      <a:lnTo>
                        <a:pt x="1091" y="568"/>
                      </a:lnTo>
                      <a:lnTo>
                        <a:pt x="1086" y="572"/>
                      </a:lnTo>
                      <a:lnTo>
                        <a:pt x="1071" y="574"/>
                      </a:lnTo>
                      <a:lnTo>
                        <a:pt x="1054" y="584"/>
                      </a:lnTo>
                      <a:lnTo>
                        <a:pt x="1053" y="585"/>
                      </a:lnTo>
                      <a:lnTo>
                        <a:pt x="1052" y="586"/>
                      </a:lnTo>
                      <a:lnTo>
                        <a:pt x="1052" y="587"/>
                      </a:lnTo>
                      <a:lnTo>
                        <a:pt x="1050" y="590"/>
                      </a:lnTo>
                      <a:lnTo>
                        <a:pt x="1050" y="591"/>
                      </a:lnTo>
                      <a:lnTo>
                        <a:pt x="1052" y="593"/>
                      </a:lnTo>
                      <a:lnTo>
                        <a:pt x="1052" y="594"/>
                      </a:lnTo>
                      <a:lnTo>
                        <a:pt x="1054" y="598"/>
                      </a:lnTo>
                      <a:lnTo>
                        <a:pt x="1056" y="599"/>
                      </a:lnTo>
                      <a:lnTo>
                        <a:pt x="1056" y="601"/>
                      </a:lnTo>
                      <a:lnTo>
                        <a:pt x="1057" y="603"/>
                      </a:lnTo>
                      <a:lnTo>
                        <a:pt x="1057" y="608"/>
                      </a:lnTo>
                      <a:lnTo>
                        <a:pt x="1057" y="610"/>
                      </a:lnTo>
                      <a:lnTo>
                        <a:pt x="1057" y="615"/>
                      </a:lnTo>
                      <a:lnTo>
                        <a:pt x="1057" y="616"/>
                      </a:lnTo>
                      <a:lnTo>
                        <a:pt x="1057" y="616"/>
                      </a:lnTo>
                      <a:lnTo>
                        <a:pt x="1058" y="618"/>
                      </a:lnTo>
                      <a:lnTo>
                        <a:pt x="1058" y="618"/>
                      </a:lnTo>
                      <a:lnTo>
                        <a:pt x="1066" y="619"/>
                      </a:lnTo>
                      <a:lnTo>
                        <a:pt x="1066" y="619"/>
                      </a:lnTo>
                      <a:lnTo>
                        <a:pt x="1067" y="620"/>
                      </a:lnTo>
                      <a:lnTo>
                        <a:pt x="1069" y="621"/>
                      </a:lnTo>
                      <a:lnTo>
                        <a:pt x="1069" y="624"/>
                      </a:lnTo>
                      <a:lnTo>
                        <a:pt x="1067" y="627"/>
                      </a:lnTo>
                      <a:lnTo>
                        <a:pt x="1066" y="631"/>
                      </a:lnTo>
                      <a:lnTo>
                        <a:pt x="1065" y="632"/>
                      </a:lnTo>
                      <a:lnTo>
                        <a:pt x="1064" y="633"/>
                      </a:lnTo>
                      <a:lnTo>
                        <a:pt x="1049" y="635"/>
                      </a:lnTo>
                      <a:lnTo>
                        <a:pt x="1045" y="636"/>
                      </a:lnTo>
                      <a:lnTo>
                        <a:pt x="1037" y="642"/>
                      </a:lnTo>
                      <a:lnTo>
                        <a:pt x="1036" y="642"/>
                      </a:lnTo>
                      <a:lnTo>
                        <a:pt x="1036" y="642"/>
                      </a:lnTo>
                      <a:lnTo>
                        <a:pt x="1035" y="642"/>
                      </a:lnTo>
                      <a:lnTo>
                        <a:pt x="1027" y="640"/>
                      </a:lnTo>
                      <a:lnTo>
                        <a:pt x="1026" y="640"/>
                      </a:lnTo>
                      <a:lnTo>
                        <a:pt x="1024" y="639"/>
                      </a:lnTo>
                      <a:lnTo>
                        <a:pt x="1022" y="639"/>
                      </a:lnTo>
                      <a:lnTo>
                        <a:pt x="1020" y="639"/>
                      </a:lnTo>
                      <a:lnTo>
                        <a:pt x="1015" y="640"/>
                      </a:lnTo>
                      <a:lnTo>
                        <a:pt x="1007" y="642"/>
                      </a:lnTo>
                      <a:lnTo>
                        <a:pt x="1001" y="644"/>
                      </a:lnTo>
                      <a:lnTo>
                        <a:pt x="994" y="642"/>
                      </a:lnTo>
                      <a:lnTo>
                        <a:pt x="992" y="644"/>
                      </a:lnTo>
                      <a:lnTo>
                        <a:pt x="984" y="648"/>
                      </a:lnTo>
                      <a:lnTo>
                        <a:pt x="977" y="649"/>
                      </a:lnTo>
                      <a:lnTo>
                        <a:pt x="976" y="649"/>
                      </a:lnTo>
                      <a:lnTo>
                        <a:pt x="976" y="650"/>
                      </a:lnTo>
                      <a:lnTo>
                        <a:pt x="976" y="652"/>
                      </a:lnTo>
                      <a:lnTo>
                        <a:pt x="973" y="656"/>
                      </a:lnTo>
                      <a:lnTo>
                        <a:pt x="969" y="657"/>
                      </a:lnTo>
                      <a:lnTo>
                        <a:pt x="967" y="659"/>
                      </a:lnTo>
                      <a:lnTo>
                        <a:pt x="967" y="661"/>
                      </a:lnTo>
                      <a:lnTo>
                        <a:pt x="967" y="661"/>
                      </a:lnTo>
                      <a:lnTo>
                        <a:pt x="967" y="662"/>
                      </a:lnTo>
                      <a:lnTo>
                        <a:pt x="965" y="663"/>
                      </a:lnTo>
                      <a:lnTo>
                        <a:pt x="964" y="665"/>
                      </a:lnTo>
                      <a:lnTo>
                        <a:pt x="954" y="676"/>
                      </a:lnTo>
                      <a:lnTo>
                        <a:pt x="946" y="686"/>
                      </a:lnTo>
                      <a:lnTo>
                        <a:pt x="945" y="690"/>
                      </a:lnTo>
                      <a:lnTo>
                        <a:pt x="941" y="697"/>
                      </a:lnTo>
                      <a:lnTo>
                        <a:pt x="939" y="699"/>
                      </a:lnTo>
                      <a:lnTo>
                        <a:pt x="939" y="700"/>
                      </a:lnTo>
                      <a:lnTo>
                        <a:pt x="939" y="701"/>
                      </a:lnTo>
                      <a:lnTo>
                        <a:pt x="941" y="701"/>
                      </a:lnTo>
                      <a:lnTo>
                        <a:pt x="941" y="703"/>
                      </a:lnTo>
                      <a:lnTo>
                        <a:pt x="941" y="703"/>
                      </a:lnTo>
                      <a:lnTo>
                        <a:pt x="943" y="704"/>
                      </a:lnTo>
                      <a:lnTo>
                        <a:pt x="945" y="707"/>
                      </a:lnTo>
                      <a:lnTo>
                        <a:pt x="946" y="707"/>
                      </a:lnTo>
                      <a:lnTo>
                        <a:pt x="946" y="708"/>
                      </a:lnTo>
                      <a:lnTo>
                        <a:pt x="947" y="709"/>
                      </a:lnTo>
                      <a:lnTo>
                        <a:pt x="947" y="711"/>
                      </a:lnTo>
                      <a:lnTo>
                        <a:pt x="947" y="713"/>
                      </a:lnTo>
                      <a:lnTo>
                        <a:pt x="947" y="713"/>
                      </a:lnTo>
                      <a:lnTo>
                        <a:pt x="948" y="714"/>
                      </a:lnTo>
                      <a:lnTo>
                        <a:pt x="948" y="714"/>
                      </a:lnTo>
                      <a:lnTo>
                        <a:pt x="950" y="716"/>
                      </a:lnTo>
                      <a:lnTo>
                        <a:pt x="951" y="716"/>
                      </a:lnTo>
                      <a:lnTo>
                        <a:pt x="954" y="717"/>
                      </a:lnTo>
                      <a:lnTo>
                        <a:pt x="956" y="717"/>
                      </a:lnTo>
                      <a:lnTo>
                        <a:pt x="956" y="716"/>
                      </a:lnTo>
                      <a:lnTo>
                        <a:pt x="958" y="716"/>
                      </a:lnTo>
                      <a:lnTo>
                        <a:pt x="959" y="714"/>
                      </a:lnTo>
                      <a:lnTo>
                        <a:pt x="960" y="711"/>
                      </a:lnTo>
                      <a:lnTo>
                        <a:pt x="960" y="711"/>
                      </a:lnTo>
                      <a:lnTo>
                        <a:pt x="962" y="711"/>
                      </a:lnTo>
                      <a:lnTo>
                        <a:pt x="962" y="709"/>
                      </a:lnTo>
                      <a:lnTo>
                        <a:pt x="964" y="709"/>
                      </a:lnTo>
                      <a:lnTo>
                        <a:pt x="971" y="708"/>
                      </a:lnTo>
                      <a:lnTo>
                        <a:pt x="977" y="707"/>
                      </a:lnTo>
                      <a:lnTo>
                        <a:pt x="985" y="701"/>
                      </a:lnTo>
                      <a:lnTo>
                        <a:pt x="986" y="700"/>
                      </a:lnTo>
                      <a:lnTo>
                        <a:pt x="989" y="700"/>
                      </a:lnTo>
                      <a:lnTo>
                        <a:pt x="989" y="700"/>
                      </a:lnTo>
                      <a:lnTo>
                        <a:pt x="990" y="700"/>
                      </a:lnTo>
                      <a:lnTo>
                        <a:pt x="990" y="701"/>
                      </a:lnTo>
                      <a:lnTo>
                        <a:pt x="990" y="701"/>
                      </a:lnTo>
                      <a:lnTo>
                        <a:pt x="990" y="703"/>
                      </a:lnTo>
                      <a:lnTo>
                        <a:pt x="990" y="704"/>
                      </a:lnTo>
                      <a:lnTo>
                        <a:pt x="989" y="707"/>
                      </a:lnTo>
                      <a:lnTo>
                        <a:pt x="989" y="708"/>
                      </a:lnTo>
                      <a:lnTo>
                        <a:pt x="989" y="708"/>
                      </a:lnTo>
                      <a:lnTo>
                        <a:pt x="990" y="709"/>
                      </a:lnTo>
                      <a:lnTo>
                        <a:pt x="993" y="711"/>
                      </a:lnTo>
                      <a:lnTo>
                        <a:pt x="993" y="711"/>
                      </a:lnTo>
                      <a:lnTo>
                        <a:pt x="993" y="712"/>
                      </a:lnTo>
                      <a:lnTo>
                        <a:pt x="996" y="718"/>
                      </a:lnTo>
                      <a:lnTo>
                        <a:pt x="996" y="720"/>
                      </a:lnTo>
                      <a:lnTo>
                        <a:pt x="996" y="721"/>
                      </a:lnTo>
                      <a:lnTo>
                        <a:pt x="998" y="730"/>
                      </a:lnTo>
                      <a:lnTo>
                        <a:pt x="998" y="733"/>
                      </a:lnTo>
                      <a:lnTo>
                        <a:pt x="999" y="739"/>
                      </a:lnTo>
                      <a:lnTo>
                        <a:pt x="999" y="741"/>
                      </a:lnTo>
                      <a:lnTo>
                        <a:pt x="999" y="741"/>
                      </a:lnTo>
                      <a:lnTo>
                        <a:pt x="1001" y="745"/>
                      </a:lnTo>
                      <a:lnTo>
                        <a:pt x="1001" y="746"/>
                      </a:lnTo>
                      <a:lnTo>
                        <a:pt x="1001" y="747"/>
                      </a:lnTo>
                      <a:lnTo>
                        <a:pt x="1001" y="751"/>
                      </a:lnTo>
                      <a:lnTo>
                        <a:pt x="1001" y="752"/>
                      </a:lnTo>
                      <a:lnTo>
                        <a:pt x="999" y="754"/>
                      </a:lnTo>
                      <a:lnTo>
                        <a:pt x="989" y="767"/>
                      </a:lnTo>
                      <a:lnTo>
                        <a:pt x="982" y="776"/>
                      </a:lnTo>
                      <a:lnTo>
                        <a:pt x="981" y="777"/>
                      </a:lnTo>
                      <a:lnTo>
                        <a:pt x="981" y="777"/>
                      </a:lnTo>
                      <a:lnTo>
                        <a:pt x="981" y="779"/>
                      </a:lnTo>
                      <a:lnTo>
                        <a:pt x="981" y="779"/>
                      </a:lnTo>
                      <a:lnTo>
                        <a:pt x="981" y="780"/>
                      </a:lnTo>
                      <a:lnTo>
                        <a:pt x="985" y="785"/>
                      </a:lnTo>
                      <a:lnTo>
                        <a:pt x="985" y="786"/>
                      </a:lnTo>
                      <a:lnTo>
                        <a:pt x="985" y="789"/>
                      </a:lnTo>
                      <a:lnTo>
                        <a:pt x="985" y="790"/>
                      </a:lnTo>
                      <a:lnTo>
                        <a:pt x="984" y="792"/>
                      </a:lnTo>
                      <a:lnTo>
                        <a:pt x="976" y="796"/>
                      </a:lnTo>
                      <a:lnTo>
                        <a:pt x="971" y="800"/>
                      </a:lnTo>
                      <a:lnTo>
                        <a:pt x="969" y="800"/>
                      </a:lnTo>
                      <a:lnTo>
                        <a:pt x="969" y="801"/>
                      </a:lnTo>
                      <a:lnTo>
                        <a:pt x="968" y="800"/>
                      </a:lnTo>
                      <a:lnTo>
                        <a:pt x="958" y="797"/>
                      </a:lnTo>
                      <a:lnTo>
                        <a:pt x="922" y="797"/>
                      </a:lnTo>
                      <a:lnTo>
                        <a:pt x="921" y="802"/>
                      </a:lnTo>
                      <a:lnTo>
                        <a:pt x="922" y="805"/>
                      </a:lnTo>
                      <a:lnTo>
                        <a:pt x="924" y="806"/>
                      </a:lnTo>
                      <a:lnTo>
                        <a:pt x="926" y="811"/>
                      </a:lnTo>
                      <a:lnTo>
                        <a:pt x="926" y="814"/>
                      </a:lnTo>
                      <a:lnTo>
                        <a:pt x="926" y="815"/>
                      </a:lnTo>
                      <a:lnTo>
                        <a:pt x="926" y="818"/>
                      </a:lnTo>
                      <a:lnTo>
                        <a:pt x="926" y="820"/>
                      </a:lnTo>
                      <a:lnTo>
                        <a:pt x="926" y="824"/>
                      </a:lnTo>
                      <a:lnTo>
                        <a:pt x="929" y="832"/>
                      </a:lnTo>
                      <a:lnTo>
                        <a:pt x="929" y="835"/>
                      </a:lnTo>
                      <a:lnTo>
                        <a:pt x="929" y="837"/>
                      </a:lnTo>
                      <a:lnTo>
                        <a:pt x="926" y="841"/>
                      </a:lnTo>
                      <a:lnTo>
                        <a:pt x="924" y="845"/>
                      </a:lnTo>
                      <a:lnTo>
                        <a:pt x="922" y="847"/>
                      </a:lnTo>
                      <a:lnTo>
                        <a:pt x="921" y="849"/>
                      </a:lnTo>
                      <a:lnTo>
                        <a:pt x="920" y="852"/>
                      </a:lnTo>
                      <a:lnTo>
                        <a:pt x="918" y="856"/>
                      </a:lnTo>
                      <a:lnTo>
                        <a:pt x="918" y="857"/>
                      </a:lnTo>
                      <a:lnTo>
                        <a:pt x="917" y="858"/>
                      </a:lnTo>
                      <a:lnTo>
                        <a:pt x="917" y="860"/>
                      </a:lnTo>
                      <a:lnTo>
                        <a:pt x="916" y="860"/>
                      </a:lnTo>
                      <a:lnTo>
                        <a:pt x="916" y="860"/>
                      </a:lnTo>
                      <a:lnTo>
                        <a:pt x="913" y="861"/>
                      </a:lnTo>
                      <a:lnTo>
                        <a:pt x="911" y="864"/>
                      </a:lnTo>
                      <a:lnTo>
                        <a:pt x="907" y="873"/>
                      </a:lnTo>
                      <a:lnTo>
                        <a:pt x="903" y="879"/>
                      </a:lnTo>
                      <a:lnTo>
                        <a:pt x="903" y="881"/>
                      </a:lnTo>
                      <a:lnTo>
                        <a:pt x="903" y="883"/>
                      </a:lnTo>
                      <a:lnTo>
                        <a:pt x="903" y="892"/>
                      </a:lnTo>
                      <a:lnTo>
                        <a:pt x="901" y="894"/>
                      </a:lnTo>
                      <a:lnTo>
                        <a:pt x="901" y="895"/>
                      </a:lnTo>
                      <a:lnTo>
                        <a:pt x="900" y="895"/>
                      </a:lnTo>
                      <a:lnTo>
                        <a:pt x="896" y="894"/>
                      </a:lnTo>
                      <a:lnTo>
                        <a:pt x="895" y="895"/>
                      </a:lnTo>
                      <a:lnTo>
                        <a:pt x="888" y="899"/>
                      </a:lnTo>
                      <a:lnTo>
                        <a:pt x="879" y="907"/>
                      </a:lnTo>
                      <a:lnTo>
                        <a:pt x="878" y="909"/>
                      </a:lnTo>
                      <a:lnTo>
                        <a:pt x="878" y="912"/>
                      </a:lnTo>
                      <a:lnTo>
                        <a:pt x="878" y="915"/>
                      </a:lnTo>
                      <a:lnTo>
                        <a:pt x="878" y="916"/>
                      </a:lnTo>
                      <a:lnTo>
                        <a:pt x="878" y="917"/>
                      </a:lnTo>
                      <a:lnTo>
                        <a:pt x="870" y="923"/>
                      </a:lnTo>
                      <a:lnTo>
                        <a:pt x="869" y="924"/>
                      </a:lnTo>
                      <a:lnTo>
                        <a:pt x="866" y="924"/>
                      </a:lnTo>
                      <a:lnTo>
                        <a:pt x="862" y="924"/>
                      </a:lnTo>
                      <a:lnTo>
                        <a:pt x="857" y="925"/>
                      </a:lnTo>
                      <a:lnTo>
                        <a:pt x="852" y="924"/>
                      </a:lnTo>
                      <a:lnTo>
                        <a:pt x="849" y="923"/>
                      </a:lnTo>
                      <a:lnTo>
                        <a:pt x="846" y="916"/>
                      </a:lnTo>
                      <a:lnTo>
                        <a:pt x="845" y="915"/>
                      </a:lnTo>
                      <a:lnTo>
                        <a:pt x="844" y="913"/>
                      </a:lnTo>
                      <a:lnTo>
                        <a:pt x="840" y="913"/>
                      </a:lnTo>
                      <a:lnTo>
                        <a:pt x="839" y="915"/>
                      </a:lnTo>
                      <a:lnTo>
                        <a:pt x="837" y="915"/>
                      </a:lnTo>
                      <a:lnTo>
                        <a:pt x="833" y="920"/>
                      </a:lnTo>
                      <a:lnTo>
                        <a:pt x="819" y="934"/>
                      </a:lnTo>
                      <a:lnTo>
                        <a:pt x="818" y="934"/>
                      </a:lnTo>
                      <a:lnTo>
                        <a:pt x="816" y="937"/>
                      </a:lnTo>
                      <a:lnTo>
                        <a:pt x="816" y="938"/>
                      </a:lnTo>
                      <a:lnTo>
                        <a:pt x="809" y="944"/>
                      </a:lnTo>
                      <a:lnTo>
                        <a:pt x="809" y="944"/>
                      </a:lnTo>
                      <a:lnTo>
                        <a:pt x="809" y="945"/>
                      </a:lnTo>
                      <a:lnTo>
                        <a:pt x="806" y="951"/>
                      </a:lnTo>
                      <a:lnTo>
                        <a:pt x="789" y="966"/>
                      </a:lnTo>
                      <a:lnTo>
                        <a:pt x="788" y="968"/>
                      </a:lnTo>
                      <a:lnTo>
                        <a:pt x="788" y="968"/>
                      </a:lnTo>
                      <a:lnTo>
                        <a:pt x="786" y="970"/>
                      </a:lnTo>
                      <a:lnTo>
                        <a:pt x="786" y="970"/>
                      </a:lnTo>
                      <a:lnTo>
                        <a:pt x="788" y="971"/>
                      </a:lnTo>
                      <a:lnTo>
                        <a:pt x="788" y="971"/>
                      </a:lnTo>
                      <a:lnTo>
                        <a:pt x="789" y="972"/>
                      </a:lnTo>
                      <a:lnTo>
                        <a:pt x="789" y="972"/>
                      </a:lnTo>
                      <a:lnTo>
                        <a:pt x="790" y="974"/>
                      </a:lnTo>
                      <a:lnTo>
                        <a:pt x="790" y="974"/>
                      </a:lnTo>
                      <a:lnTo>
                        <a:pt x="790" y="975"/>
                      </a:lnTo>
                      <a:lnTo>
                        <a:pt x="790" y="976"/>
                      </a:lnTo>
                      <a:lnTo>
                        <a:pt x="790" y="976"/>
                      </a:lnTo>
                      <a:lnTo>
                        <a:pt x="790" y="978"/>
                      </a:lnTo>
                      <a:lnTo>
                        <a:pt x="792" y="979"/>
                      </a:lnTo>
                      <a:lnTo>
                        <a:pt x="799" y="984"/>
                      </a:lnTo>
                      <a:lnTo>
                        <a:pt x="801" y="985"/>
                      </a:lnTo>
                      <a:lnTo>
                        <a:pt x="801" y="987"/>
                      </a:lnTo>
                      <a:lnTo>
                        <a:pt x="801" y="988"/>
                      </a:lnTo>
                      <a:lnTo>
                        <a:pt x="802" y="988"/>
                      </a:lnTo>
                      <a:lnTo>
                        <a:pt x="802" y="989"/>
                      </a:lnTo>
                      <a:lnTo>
                        <a:pt x="799" y="1004"/>
                      </a:lnTo>
                      <a:lnTo>
                        <a:pt x="798" y="1008"/>
                      </a:lnTo>
                      <a:lnTo>
                        <a:pt x="798" y="1009"/>
                      </a:lnTo>
                      <a:lnTo>
                        <a:pt x="797" y="1010"/>
                      </a:lnTo>
                      <a:lnTo>
                        <a:pt x="793" y="1010"/>
                      </a:lnTo>
                      <a:lnTo>
                        <a:pt x="792" y="1012"/>
                      </a:lnTo>
                      <a:lnTo>
                        <a:pt x="790" y="1013"/>
                      </a:lnTo>
                      <a:lnTo>
                        <a:pt x="788" y="1021"/>
                      </a:lnTo>
                      <a:lnTo>
                        <a:pt x="778" y="1016"/>
                      </a:lnTo>
                      <a:lnTo>
                        <a:pt x="775" y="1014"/>
                      </a:lnTo>
                      <a:lnTo>
                        <a:pt x="772" y="1014"/>
                      </a:lnTo>
                      <a:lnTo>
                        <a:pt x="763" y="1018"/>
                      </a:lnTo>
                      <a:lnTo>
                        <a:pt x="761" y="1018"/>
                      </a:lnTo>
                      <a:lnTo>
                        <a:pt x="760" y="1017"/>
                      </a:lnTo>
                      <a:lnTo>
                        <a:pt x="760" y="1013"/>
                      </a:lnTo>
                      <a:lnTo>
                        <a:pt x="759" y="1010"/>
                      </a:lnTo>
                      <a:lnTo>
                        <a:pt x="759" y="1008"/>
                      </a:lnTo>
                      <a:lnTo>
                        <a:pt x="752" y="999"/>
                      </a:lnTo>
                      <a:lnTo>
                        <a:pt x="738" y="979"/>
                      </a:lnTo>
                      <a:lnTo>
                        <a:pt x="734" y="972"/>
                      </a:lnTo>
                      <a:lnTo>
                        <a:pt x="734" y="970"/>
                      </a:lnTo>
                      <a:lnTo>
                        <a:pt x="734" y="966"/>
                      </a:lnTo>
                      <a:lnTo>
                        <a:pt x="735" y="961"/>
                      </a:lnTo>
                      <a:lnTo>
                        <a:pt x="735" y="957"/>
                      </a:lnTo>
                      <a:lnTo>
                        <a:pt x="735" y="951"/>
                      </a:lnTo>
                      <a:lnTo>
                        <a:pt x="733" y="944"/>
                      </a:lnTo>
                      <a:lnTo>
                        <a:pt x="731" y="940"/>
                      </a:lnTo>
                      <a:lnTo>
                        <a:pt x="731" y="937"/>
                      </a:lnTo>
                      <a:lnTo>
                        <a:pt x="730" y="937"/>
                      </a:lnTo>
                      <a:lnTo>
                        <a:pt x="729" y="937"/>
                      </a:lnTo>
                      <a:lnTo>
                        <a:pt x="727" y="938"/>
                      </a:lnTo>
                      <a:lnTo>
                        <a:pt x="724" y="940"/>
                      </a:lnTo>
                      <a:lnTo>
                        <a:pt x="722" y="940"/>
                      </a:lnTo>
                      <a:lnTo>
                        <a:pt x="721" y="941"/>
                      </a:lnTo>
                      <a:lnTo>
                        <a:pt x="718" y="938"/>
                      </a:lnTo>
                      <a:lnTo>
                        <a:pt x="714" y="936"/>
                      </a:lnTo>
                      <a:lnTo>
                        <a:pt x="704" y="924"/>
                      </a:lnTo>
                      <a:lnTo>
                        <a:pt x="701" y="921"/>
                      </a:lnTo>
                      <a:lnTo>
                        <a:pt x="692" y="919"/>
                      </a:lnTo>
                      <a:lnTo>
                        <a:pt x="690" y="916"/>
                      </a:lnTo>
                      <a:lnTo>
                        <a:pt x="688" y="915"/>
                      </a:lnTo>
                      <a:lnTo>
                        <a:pt x="687" y="913"/>
                      </a:lnTo>
                      <a:lnTo>
                        <a:pt x="688" y="911"/>
                      </a:lnTo>
                      <a:lnTo>
                        <a:pt x="688" y="908"/>
                      </a:lnTo>
                      <a:lnTo>
                        <a:pt x="690" y="906"/>
                      </a:lnTo>
                      <a:lnTo>
                        <a:pt x="690" y="904"/>
                      </a:lnTo>
                      <a:lnTo>
                        <a:pt x="692" y="899"/>
                      </a:lnTo>
                      <a:lnTo>
                        <a:pt x="692" y="891"/>
                      </a:lnTo>
                      <a:lnTo>
                        <a:pt x="673" y="886"/>
                      </a:lnTo>
                      <a:lnTo>
                        <a:pt x="669" y="887"/>
                      </a:lnTo>
                      <a:lnTo>
                        <a:pt x="657" y="896"/>
                      </a:lnTo>
                      <a:lnTo>
                        <a:pt x="657" y="899"/>
                      </a:lnTo>
                      <a:lnTo>
                        <a:pt x="657" y="903"/>
                      </a:lnTo>
                      <a:lnTo>
                        <a:pt x="658" y="916"/>
                      </a:lnTo>
                      <a:lnTo>
                        <a:pt x="658" y="920"/>
                      </a:lnTo>
                      <a:lnTo>
                        <a:pt x="658" y="921"/>
                      </a:lnTo>
                      <a:lnTo>
                        <a:pt x="659" y="923"/>
                      </a:lnTo>
                      <a:lnTo>
                        <a:pt x="661" y="924"/>
                      </a:lnTo>
                      <a:lnTo>
                        <a:pt x="661" y="925"/>
                      </a:lnTo>
                      <a:lnTo>
                        <a:pt x="662" y="928"/>
                      </a:lnTo>
                      <a:lnTo>
                        <a:pt x="662" y="934"/>
                      </a:lnTo>
                      <a:lnTo>
                        <a:pt x="662" y="936"/>
                      </a:lnTo>
                      <a:lnTo>
                        <a:pt x="661" y="938"/>
                      </a:lnTo>
                      <a:lnTo>
                        <a:pt x="659" y="938"/>
                      </a:lnTo>
                      <a:lnTo>
                        <a:pt x="659" y="938"/>
                      </a:lnTo>
                      <a:lnTo>
                        <a:pt x="652" y="934"/>
                      </a:lnTo>
                      <a:lnTo>
                        <a:pt x="650" y="936"/>
                      </a:lnTo>
                      <a:lnTo>
                        <a:pt x="649" y="936"/>
                      </a:lnTo>
                      <a:lnTo>
                        <a:pt x="644" y="942"/>
                      </a:lnTo>
                      <a:lnTo>
                        <a:pt x="642" y="945"/>
                      </a:lnTo>
                      <a:lnTo>
                        <a:pt x="629" y="953"/>
                      </a:lnTo>
                      <a:lnTo>
                        <a:pt x="636" y="959"/>
                      </a:lnTo>
                      <a:lnTo>
                        <a:pt x="637" y="962"/>
                      </a:lnTo>
                      <a:lnTo>
                        <a:pt x="637" y="964"/>
                      </a:lnTo>
                      <a:lnTo>
                        <a:pt x="637" y="966"/>
                      </a:lnTo>
                      <a:lnTo>
                        <a:pt x="637" y="968"/>
                      </a:lnTo>
                      <a:lnTo>
                        <a:pt x="637" y="970"/>
                      </a:lnTo>
                      <a:lnTo>
                        <a:pt x="636" y="970"/>
                      </a:lnTo>
                      <a:lnTo>
                        <a:pt x="636" y="971"/>
                      </a:lnTo>
                      <a:lnTo>
                        <a:pt x="635" y="971"/>
                      </a:lnTo>
                      <a:lnTo>
                        <a:pt x="635" y="971"/>
                      </a:lnTo>
                      <a:lnTo>
                        <a:pt x="633" y="971"/>
                      </a:lnTo>
                      <a:lnTo>
                        <a:pt x="632" y="971"/>
                      </a:lnTo>
                      <a:lnTo>
                        <a:pt x="632" y="971"/>
                      </a:lnTo>
                      <a:lnTo>
                        <a:pt x="631" y="970"/>
                      </a:lnTo>
                      <a:lnTo>
                        <a:pt x="631" y="968"/>
                      </a:lnTo>
                      <a:lnTo>
                        <a:pt x="629" y="970"/>
                      </a:lnTo>
                      <a:lnTo>
                        <a:pt x="628" y="970"/>
                      </a:lnTo>
                      <a:lnTo>
                        <a:pt x="625" y="976"/>
                      </a:lnTo>
                      <a:lnTo>
                        <a:pt x="624" y="978"/>
                      </a:lnTo>
                      <a:lnTo>
                        <a:pt x="623" y="978"/>
                      </a:lnTo>
                      <a:lnTo>
                        <a:pt x="612" y="981"/>
                      </a:lnTo>
                      <a:lnTo>
                        <a:pt x="610" y="984"/>
                      </a:lnTo>
                      <a:lnTo>
                        <a:pt x="607" y="985"/>
                      </a:lnTo>
                      <a:lnTo>
                        <a:pt x="607" y="987"/>
                      </a:lnTo>
                      <a:lnTo>
                        <a:pt x="605" y="992"/>
                      </a:lnTo>
                      <a:lnTo>
                        <a:pt x="605" y="993"/>
                      </a:lnTo>
                      <a:lnTo>
                        <a:pt x="603" y="995"/>
                      </a:lnTo>
                      <a:lnTo>
                        <a:pt x="597" y="993"/>
                      </a:lnTo>
                      <a:lnTo>
                        <a:pt x="595" y="993"/>
                      </a:lnTo>
                      <a:lnTo>
                        <a:pt x="593" y="993"/>
                      </a:lnTo>
                      <a:lnTo>
                        <a:pt x="590" y="995"/>
                      </a:lnTo>
                      <a:lnTo>
                        <a:pt x="580" y="1001"/>
                      </a:lnTo>
                      <a:lnTo>
                        <a:pt x="551" y="1009"/>
                      </a:lnTo>
                      <a:lnTo>
                        <a:pt x="538" y="1008"/>
                      </a:lnTo>
                      <a:lnTo>
                        <a:pt x="530" y="1010"/>
                      </a:lnTo>
                      <a:lnTo>
                        <a:pt x="527" y="1013"/>
                      </a:lnTo>
                      <a:lnTo>
                        <a:pt x="527" y="1014"/>
                      </a:lnTo>
                      <a:lnTo>
                        <a:pt x="529" y="1014"/>
                      </a:lnTo>
                      <a:lnTo>
                        <a:pt x="529" y="1016"/>
                      </a:lnTo>
                      <a:lnTo>
                        <a:pt x="529" y="1017"/>
                      </a:lnTo>
                      <a:lnTo>
                        <a:pt x="529" y="1021"/>
                      </a:lnTo>
                      <a:lnTo>
                        <a:pt x="529" y="1022"/>
                      </a:lnTo>
                      <a:lnTo>
                        <a:pt x="529" y="1025"/>
                      </a:lnTo>
                      <a:lnTo>
                        <a:pt x="529" y="1027"/>
                      </a:lnTo>
                      <a:lnTo>
                        <a:pt x="529" y="1030"/>
                      </a:lnTo>
                      <a:lnTo>
                        <a:pt x="526" y="1033"/>
                      </a:lnTo>
                      <a:lnTo>
                        <a:pt x="525" y="1035"/>
                      </a:lnTo>
                      <a:lnTo>
                        <a:pt x="525" y="1038"/>
                      </a:lnTo>
                      <a:lnTo>
                        <a:pt x="525" y="1040"/>
                      </a:lnTo>
                      <a:lnTo>
                        <a:pt x="525" y="1043"/>
                      </a:lnTo>
                      <a:lnTo>
                        <a:pt x="525" y="1043"/>
                      </a:lnTo>
                      <a:lnTo>
                        <a:pt x="514" y="1050"/>
                      </a:lnTo>
                      <a:lnTo>
                        <a:pt x="513" y="1051"/>
                      </a:lnTo>
                      <a:lnTo>
                        <a:pt x="497" y="1056"/>
                      </a:lnTo>
                      <a:lnTo>
                        <a:pt x="493" y="1056"/>
                      </a:lnTo>
                      <a:lnTo>
                        <a:pt x="474" y="1055"/>
                      </a:lnTo>
                      <a:lnTo>
                        <a:pt x="474" y="1055"/>
                      </a:lnTo>
                      <a:lnTo>
                        <a:pt x="472" y="1053"/>
                      </a:lnTo>
                      <a:lnTo>
                        <a:pt x="472" y="1052"/>
                      </a:lnTo>
                      <a:lnTo>
                        <a:pt x="472" y="1051"/>
                      </a:lnTo>
                      <a:lnTo>
                        <a:pt x="471" y="1050"/>
                      </a:lnTo>
                      <a:lnTo>
                        <a:pt x="471" y="1048"/>
                      </a:lnTo>
                      <a:lnTo>
                        <a:pt x="470" y="1048"/>
                      </a:lnTo>
                      <a:lnTo>
                        <a:pt x="469" y="1047"/>
                      </a:lnTo>
                      <a:lnTo>
                        <a:pt x="466" y="1046"/>
                      </a:lnTo>
                      <a:lnTo>
                        <a:pt x="465" y="1046"/>
                      </a:lnTo>
                      <a:lnTo>
                        <a:pt x="465" y="1047"/>
                      </a:lnTo>
                      <a:lnTo>
                        <a:pt x="463" y="1048"/>
                      </a:lnTo>
                      <a:lnTo>
                        <a:pt x="463" y="1050"/>
                      </a:lnTo>
                      <a:lnTo>
                        <a:pt x="461" y="1056"/>
                      </a:lnTo>
                      <a:lnTo>
                        <a:pt x="458" y="1057"/>
                      </a:lnTo>
                      <a:lnTo>
                        <a:pt x="449" y="1065"/>
                      </a:lnTo>
                      <a:lnTo>
                        <a:pt x="445" y="1067"/>
                      </a:lnTo>
                      <a:lnTo>
                        <a:pt x="438" y="1064"/>
                      </a:lnTo>
                      <a:lnTo>
                        <a:pt x="437" y="1064"/>
                      </a:lnTo>
                      <a:lnTo>
                        <a:pt x="436" y="1065"/>
                      </a:lnTo>
                      <a:lnTo>
                        <a:pt x="435" y="1068"/>
                      </a:lnTo>
                      <a:lnTo>
                        <a:pt x="435" y="1069"/>
                      </a:lnTo>
                      <a:lnTo>
                        <a:pt x="432" y="1072"/>
                      </a:lnTo>
                      <a:lnTo>
                        <a:pt x="431" y="1073"/>
                      </a:lnTo>
                      <a:lnTo>
                        <a:pt x="428" y="1074"/>
                      </a:lnTo>
                      <a:lnTo>
                        <a:pt x="427" y="1074"/>
                      </a:lnTo>
                      <a:lnTo>
                        <a:pt x="421" y="1071"/>
                      </a:lnTo>
                      <a:lnTo>
                        <a:pt x="418" y="1071"/>
                      </a:lnTo>
                      <a:lnTo>
                        <a:pt x="414" y="1072"/>
                      </a:lnTo>
                      <a:lnTo>
                        <a:pt x="395" y="1085"/>
                      </a:lnTo>
                      <a:lnTo>
                        <a:pt x="386" y="1089"/>
                      </a:lnTo>
                      <a:lnTo>
                        <a:pt x="380" y="1089"/>
                      </a:lnTo>
                      <a:lnTo>
                        <a:pt x="377" y="1090"/>
                      </a:lnTo>
                      <a:lnTo>
                        <a:pt x="376" y="1091"/>
                      </a:lnTo>
                      <a:lnTo>
                        <a:pt x="374" y="1091"/>
                      </a:lnTo>
                      <a:lnTo>
                        <a:pt x="374" y="1093"/>
                      </a:lnTo>
                      <a:lnTo>
                        <a:pt x="373" y="1094"/>
                      </a:lnTo>
                      <a:lnTo>
                        <a:pt x="372" y="1098"/>
                      </a:lnTo>
                      <a:lnTo>
                        <a:pt x="367" y="1105"/>
                      </a:lnTo>
                      <a:lnTo>
                        <a:pt x="357" y="1107"/>
                      </a:lnTo>
                      <a:lnTo>
                        <a:pt x="357" y="1108"/>
                      </a:lnTo>
                      <a:lnTo>
                        <a:pt x="356" y="1108"/>
                      </a:lnTo>
                      <a:lnTo>
                        <a:pt x="357" y="1111"/>
                      </a:lnTo>
                      <a:lnTo>
                        <a:pt x="357" y="1114"/>
                      </a:lnTo>
                      <a:lnTo>
                        <a:pt x="357" y="1118"/>
                      </a:lnTo>
                      <a:lnTo>
                        <a:pt x="359" y="1123"/>
                      </a:lnTo>
                      <a:lnTo>
                        <a:pt x="357" y="1133"/>
                      </a:lnTo>
                      <a:lnTo>
                        <a:pt x="355" y="1139"/>
                      </a:lnTo>
                      <a:lnTo>
                        <a:pt x="352" y="1141"/>
                      </a:lnTo>
                      <a:lnTo>
                        <a:pt x="350" y="1143"/>
                      </a:lnTo>
                      <a:lnTo>
                        <a:pt x="348" y="1143"/>
                      </a:lnTo>
                      <a:lnTo>
                        <a:pt x="346" y="1141"/>
                      </a:lnTo>
                      <a:lnTo>
                        <a:pt x="343" y="1141"/>
                      </a:lnTo>
                      <a:lnTo>
                        <a:pt x="340" y="1140"/>
                      </a:lnTo>
                      <a:lnTo>
                        <a:pt x="339" y="1139"/>
                      </a:lnTo>
                      <a:lnTo>
                        <a:pt x="339" y="1137"/>
                      </a:lnTo>
                      <a:lnTo>
                        <a:pt x="337" y="1135"/>
                      </a:lnTo>
                      <a:lnTo>
                        <a:pt x="335" y="1129"/>
                      </a:lnTo>
                      <a:lnTo>
                        <a:pt x="334" y="1128"/>
                      </a:lnTo>
                      <a:lnTo>
                        <a:pt x="333" y="1128"/>
                      </a:lnTo>
                      <a:lnTo>
                        <a:pt x="320" y="1133"/>
                      </a:lnTo>
                      <a:lnTo>
                        <a:pt x="313" y="1137"/>
                      </a:lnTo>
                      <a:lnTo>
                        <a:pt x="313" y="1137"/>
                      </a:lnTo>
                      <a:lnTo>
                        <a:pt x="313" y="1139"/>
                      </a:lnTo>
                      <a:lnTo>
                        <a:pt x="314" y="1140"/>
                      </a:lnTo>
                      <a:lnTo>
                        <a:pt x="314" y="1143"/>
                      </a:lnTo>
                      <a:lnTo>
                        <a:pt x="313" y="1145"/>
                      </a:lnTo>
                      <a:lnTo>
                        <a:pt x="312" y="1150"/>
                      </a:lnTo>
                      <a:lnTo>
                        <a:pt x="310" y="1153"/>
                      </a:lnTo>
                      <a:lnTo>
                        <a:pt x="310" y="1154"/>
                      </a:lnTo>
                      <a:lnTo>
                        <a:pt x="312" y="1156"/>
                      </a:lnTo>
                      <a:lnTo>
                        <a:pt x="312" y="1157"/>
                      </a:lnTo>
                      <a:lnTo>
                        <a:pt x="317" y="1158"/>
                      </a:lnTo>
                      <a:lnTo>
                        <a:pt x="318" y="1160"/>
                      </a:lnTo>
                      <a:lnTo>
                        <a:pt x="320" y="1161"/>
                      </a:lnTo>
                      <a:lnTo>
                        <a:pt x="320" y="1162"/>
                      </a:lnTo>
                      <a:lnTo>
                        <a:pt x="320" y="1163"/>
                      </a:lnTo>
                      <a:lnTo>
                        <a:pt x="320" y="1170"/>
                      </a:lnTo>
                      <a:lnTo>
                        <a:pt x="320" y="1174"/>
                      </a:lnTo>
                      <a:lnTo>
                        <a:pt x="321" y="1179"/>
                      </a:lnTo>
                      <a:lnTo>
                        <a:pt x="322" y="1180"/>
                      </a:lnTo>
                      <a:lnTo>
                        <a:pt x="322" y="1183"/>
                      </a:lnTo>
                      <a:lnTo>
                        <a:pt x="326" y="1187"/>
                      </a:lnTo>
                      <a:lnTo>
                        <a:pt x="326" y="1190"/>
                      </a:lnTo>
                      <a:lnTo>
                        <a:pt x="327" y="1191"/>
                      </a:lnTo>
                      <a:lnTo>
                        <a:pt x="327" y="1195"/>
                      </a:lnTo>
                      <a:lnTo>
                        <a:pt x="327" y="1196"/>
                      </a:lnTo>
                      <a:lnTo>
                        <a:pt x="326" y="1199"/>
                      </a:lnTo>
                      <a:lnTo>
                        <a:pt x="325" y="1199"/>
                      </a:lnTo>
                      <a:lnTo>
                        <a:pt x="317" y="1200"/>
                      </a:lnTo>
                      <a:lnTo>
                        <a:pt x="299" y="1207"/>
                      </a:lnTo>
                      <a:lnTo>
                        <a:pt x="293" y="1205"/>
                      </a:lnTo>
                      <a:lnTo>
                        <a:pt x="289" y="1200"/>
                      </a:lnTo>
                      <a:lnTo>
                        <a:pt x="287" y="1197"/>
                      </a:lnTo>
                      <a:lnTo>
                        <a:pt x="283" y="1195"/>
                      </a:lnTo>
                      <a:lnTo>
                        <a:pt x="280" y="1195"/>
                      </a:lnTo>
                      <a:lnTo>
                        <a:pt x="278" y="1197"/>
                      </a:lnTo>
                      <a:lnTo>
                        <a:pt x="275" y="1199"/>
                      </a:lnTo>
                      <a:lnTo>
                        <a:pt x="270" y="1201"/>
                      </a:lnTo>
                      <a:lnTo>
                        <a:pt x="267" y="1201"/>
                      </a:lnTo>
                      <a:lnTo>
                        <a:pt x="265" y="1201"/>
                      </a:lnTo>
                      <a:lnTo>
                        <a:pt x="265" y="1200"/>
                      </a:lnTo>
                      <a:lnTo>
                        <a:pt x="265" y="1199"/>
                      </a:lnTo>
                      <a:lnTo>
                        <a:pt x="266" y="1196"/>
                      </a:lnTo>
                      <a:lnTo>
                        <a:pt x="267" y="1195"/>
                      </a:lnTo>
                      <a:lnTo>
                        <a:pt x="266" y="1194"/>
                      </a:lnTo>
                      <a:lnTo>
                        <a:pt x="263" y="1191"/>
                      </a:lnTo>
                      <a:lnTo>
                        <a:pt x="258" y="1188"/>
                      </a:lnTo>
                      <a:lnTo>
                        <a:pt x="255" y="1187"/>
                      </a:lnTo>
                      <a:lnTo>
                        <a:pt x="253" y="1187"/>
                      </a:lnTo>
                      <a:lnTo>
                        <a:pt x="250" y="1188"/>
                      </a:lnTo>
                      <a:lnTo>
                        <a:pt x="249" y="1190"/>
                      </a:lnTo>
                      <a:lnTo>
                        <a:pt x="235" y="1191"/>
                      </a:lnTo>
                      <a:lnTo>
                        <a:pt x="233" y="1192"/>
                      </a:lnTo>
                      <a:lnTo>
                        <a:pt x="232" y="1192"/>
                      </a:lnTo>
                      <a:lnTo>
                        <a:pt x="218" y="1204"/>
                      </a:lnTo>
                      <a:lnTo>
                        <a:pt x="211" y="1207"/>
                      </a:lnTo>
                      <a:lnTo>
                        <a:pt x="210" y="1207"/>
                      </a:lnTo>
                      <a:lnTo>
                        <a:pt x="208" y="1205"/>
                      </a:lnTo>
                      <a:lnTo>
                        <a:pt x="207" y="1200"/>
                      </a:lnTo>
                      <a:lnTo>
                        <a:pt x="206" y="1199"/>
                      </a:lnTo>
                      <a:lnTo>
                        <a:pt x="204" y="1197"/>
                      </a:lnTo>
                      <a:lnTo>
                        <a:pt x="199" y="1194"/>
                      </a:lnTo>
                      <a:lnTo>
                        <a:pt x="197" y="1192"/>
                      </a:lnTo>
                      <a:lnTo>
                        <a:pt x="195" y="1191"/>
                      </a:lnTo>
                      <a:lnTo>
                        <a:pt x="195" y="1190"/>
                      </a:lnTo>
                      <a:lnTo>
                        <a:pt x="195" y="1188"/>
                      </a:lnTo>
                      <a:lnTo>
                        <a:pt x="194" y="1187"/>
                      </a:lnTo>
                      <a:lnTo>
                        <a:pt x="191" y="1184"/>
                      </a:lnTo>
                      <a:lnTo>
                        <a:pt x="190" y="1184"/>
                      </a:lnTo>
                      <a:lnTo>
                        <a:pt x="189" y="1184"/>
                      </a:lnTo>
                      <a:lnTo>
                        <a:pt x="187" y="1184"/>
                      </a:lnTo>
                      <a:lnTo>
                        <a:pt x="186" y="1186"/>
                      </a:lnTo>
                      <a:lnTo>
                        <a:pt x="186" y="1187"/>
                      </a:lnTo>
                      <a:lnTo>
                        <a:pt x="186" y="1188"/>
                      </a:lnTo>
                      <a:lnTo>
                        <a:pt x="186" y="1190"/>
                      </a:lnTo>
                      <a:lnTo>
                        <a:pt x="198" y="1208"/>
                      </a:lnTo>
                      <a:lnTo>
                        <a:pt x="198" y="1209"/>
                      </a:lnTo>
                      <a:lnTo>
                        <a:pt x="198" y="1209"/>
                      </a:lnTo>
                      <a:lnTo>
                        <a:pt x="198" y="1211"/>
                      </a:lnTo>
                      <a:lnTo>
                        <a:pt x="198" y="1212"/>
                      </a:lnTo>
                      <a:lnTo>
                        <a:pt x="197" y="1213"/>
                      </a:lnTo>
                      <a:lnTo>
                        <a:pt x="189" y="1216"/>
                      </a:lnTo>
                      <a:lnTo>
                        <a:pt x="180" y="1216"/>
                      </a:lnTo>
                      <a:lnTo>
                        <a:pt x="180" y="1213"/>
                      </a:lnTo>
                      <a:lnTo>
                        <a:pt x="168" y="1192"/>
                      </a:lnTo>
                      <a:lnTo>
                        <a:pt x="167" y="1186"/>
                      </a:lnTo>
                      <a:lnTo>
                        <a:pt x="169" y="1178"/>
                      </a:lnTo>
                      <a:lnTo>
                        <a:pt x="172" y="1166"/>
                      </a:lnTo>
                      <a:lnTo>
                        <a:pt x="172" y="1157"/>
                      </a:lnTo>
                      <a:lnTo>
                        <a:pt x="170" y="1154"/>
                      </a:lnTo>
                      <a:lnTo>
                        <a:pt x="168" y="1154"/>
                      </a:lnTo>
                      <a:lnTo>
                        <a:pt x="165" y="1149"/>
                      </a:lnTo>
                      <a:lnTo>
                        <a:pt x="164" y="1144"/>
                      </a:lnTo>
                      <a:lnTo>
                        <a:pt x="163" y="1139"/>
                      </a:lnTo>
                      <a:lnTo>
                        <a:pt x="164" y="1135"/>
                      </a:lnTo>
                      <a:lnTo>
                        <a:pt x="164" y="1135"/>
                      </a:lnTo>
                      <a:lnTo>
                        <a:pt x="167" y="1131"/>
                      </a:lnTo>
                      <a:lnTo>
                        <a:pt x="168" y="1131"/>
                      </a:lnTo>
                      <a:lnTo>
                        <a:pt x="161" y="1131"/>
                      </a:lnTo>
                      <a:lnTo>
                        <a:pt x="146" y="1127"/>
                      </a:lnTo>
                      <a:lnTo>
                        <a:pt x="140" y="1124"/>
                      </a:lnTo>
                      <a:lnTo>
                        <a:pt x="140" y="1124"/>
                      </a:lnTo>
                      <a:lnTo>
                        <a:pt x="139" y="1123"/>
                      </a:lnTo>
                      <a:lnTo>
                        <a:pt x="138" y="1124"/>
                      </a:lnTo>
                      <a:lnTo>
                        <a:pt x="138" y="1124"/>
                      </a:lnTo>
                      <a:lnTo>
                        <a:pt x="126" y="1128"/>
                      </a:lnTo>
                      <a:lnTo>
                        <a:pt x="122" y="1128"/>
                      </a:lnTo>
                      <a:lnTo>
                        <a:pt x="119" y="1125"/>
                      </a:lnTo>
                      <a:lnTo>
                        <a:pt x="117" y="1119"/>
                      </a:lnTo>
                      <a:lnTo>
                        <a:pt x="114" y="1116"/>
                      </a:lnTo>
                      <a:lnTo>
                        <a:pt x="117" y="1112"/>
                      </a:lnTo>
                      <a:lnTo>
                        <a:pt x="113" y="1112"/>
                      </a:lnTo>
                      <a:lnTo>
                        <a:pt x="110" y="1111"/>
                      </a:lnTo>
                      <a:lnTo>
                        <a:pt x="109" y="1108"/>
                      </a:lnTo>
                      <a:lnTo>
                        <a:pt x="112" y="1105"/>
                      </a:lnTo>
                      <a:lnTo>
                        <a:pt x="112" y="1105"/>
                      </a:lnTo>
                      <a:lnTo>
                        <a:pt x="106" y="1097"/>
                      </a:lnTo>
                      <a:lnTo>
                        <a:pt x="106" y="1097"/>
                      </a:lnTo>
                      <a:lnTo>
                        <a:pt x="113" y="1088"/>
                      </a:lnTo>
                      <a:lnTo>
                        <a:pt x="113" y="1088"/>
                      </a:lnTo>
                      <a:lnTo>
                        <a:pt x="123" y="1078"/>
                      </a:lnTo>
                      <a:lnTo>
                        <a:pt x="131" y="1073"/>
                      </a:lnTo>
                      <a:lnTo>
                        <a:pt x="131" y="1073"/>
                      </a:lnTo>
                      <a:lnTo>
                        <a:pt x="131" y="1072"/>
                      </a:lnTo>
                      <a:lnTo>
                        <a:pt x="135" y="1067"/>
                      </a:lnTo>
                      <a:lnTo>
                        <a:pt x="135" y="1067"/>
                      </a:lnTo>
                      <a:lnTo>
                        <a:pt x="138" y="1061"/>
                      </a:lnTo>
                      <a:lnTo>
                        <a:pt x="136" y="1059"/>
                      </a:lnTo>
                      <a:lnTo>
                        <a:pt x="113" y="1057"/>
                      </a:lnTo>
                      <a:lnTo>
                        <a:pt x="106" y="1055"/>
                      </a:lnTo>
                      <a:lnTo>
                        <a:pt x="102" y="1047"/>
                      </a:lnTo>
                      <a:lnTo>
                        <a:pt x="102" y="1047"/>
                      </a:lnTo>
                      <a:lnTo>
                        <a:pt x="106" y="1043"/>
                      </a:lnTo>
                      <a:lnTo>
                        <a:pt x="106" y="1043"/>
                      </a:lnTo>
                      <a:lnTo>
                        <a:pt x="85" y="1012"/>
                      </a:lnTo>
                      <a:lnTo>
                        <a:pt x="79" y="1005"/>
                      </a:lnTo>
                      <a:lnTo>
                        <a:pt x="74" y="1004"/>
                      </a:lnTo>
                      <a:lnTo>
                        <a:pt x="59" y="1008"/>
                      </a:lnTo>
                      <a:lnTo>
                        <a:pt x="55" y="1008"/>
                      </a:lnTo>
                      <a:lnTo>
                        <a:pt x="54" y="1002"/>
                      </a:lnTo>
                      <a:lnTo>
                        <a:pt x="55" y="997"/>
                      </a:lnTo>
                      <a:lnTo>
                        <a:pt x="54" y="992"/>
                      </a:lnTo>
                      <a:lnTo>
                        <a:pt x="49" y="989"/>
                      </a:lnTo>
                      <a:lnTo>
                        <a:pt x="49" y="988"/>
                      </a:lnTo>
                      <a:lnTo>
                        <a:pt x="49" y="987"/>
                      </a:lnTo>
                      <a:lnTo>
                        <a:pt x="49" y="985"/>
                      </a:lnTo>
                      <a:lnTo>
                        <a:pt x="49" y="985"/>
                      </a:lnTo>
                      <a:lnTo>
                        <a:pt x="49" y="985"/>
                      </a:lnTo>
                      <a:lnTo>
                        <a:pt x="49" y="985"/>
                      </a:lnTo>
                      <a:lnTo>
                        <a:pt x="50" y="978"/>
                      </a:lnTo>
                      <a:lnTo>
                        <a:pt x="50" y="978"/>
                      </a:lnTo>
                      <a:lnTo>
                        <a:pt x="48" y="975"/>
                      </a:lnTo>
                      <a:lnTo>
                        <a:pt x="45" y="972"/>
                      </a:lnTo>
                      <a:lnTo>
                        <a:pt x="42" y="967"/>
                      </a:lnTo>
                      <a:lnTo>
                        <a:pt x="40" y="961"/>
                      </a:lnTo>
                      <a:lnTo>
                        <a:pt x="40" y="961"/>
                      </a:lnTo>
                      <a:lnTo>
                        <a:pt x="45" y="962"/>
                      </a:lnTo>
                      <a:lnTo>
                        <a:pt x="50" y="957"/>
                      </a:lnTo>
                      <a:lnTo>
                        <a:pt x="53" y="950"/>
                      </a:lnTo>
                      <a:lnTo>
                        <a:pt x="53" y="950"/>
                      </a:lnTo>
                      <a:lnTo>
                        <a:pt x="51" y="946"/>
                      </a:lnTo>
                      <a:lnTo>
                        <a:pt x="51" y="941"/>
                      </a:lnTo>
                      <a:lnTo>
                        <a:pt x="51" y="941"/>
                      </a:lnTo>
                      <a:lnTo>
                        <a:pt x="54" y="936"/>
                      </a:lnTo>
                      <a:lnTo>
                        <a:pt x="59" y="933"/>
                      </a:lnTo>
                      <a:lnTo>
                        <a:pt x="67" y="933"/>
                      </a:lnTo>
                      <a:lnTo>
                        <a:pt x="71" y="929"/>
                      </a:lnTo>
                      <a:lnTo>
                        <a:pt x="72" y="923"/>
                      </a:lnTo>
                      <a:lnTo>
                        <a:pt x="72" y="919"/>
                      </a:lnTo>
                      <a:lnTo>
                        <a:pt x="72" y="919"/>
                      </a:lnTo>
                      <a:lnTo>
                        <a:pt x="70" y="908"/>
                      </a:lnTo>
                      <a:lnTo>
                        <a:pt x="70" y="908"/>
                      </a:lnTo>
                      <a:lnTo>
                        <a:pt x="71" y="904"/>
                      </a:lnTo>
                      <a:lnTo>
                        <a:pt x="72" y="902"/>
                      </a:lnTo>
                      <a:lnTo>
                        <a:pt x="72" y="899"/>
                      </a:lnTo>
                      <a:lnTo>
                        <a:pt x="72" y="899"/>
                      </a:lnTo>
                      <a:lnTo>
                        <a:pt x="62" y="895"/>
                      </a:lnTo>
                      <a:lnTo>
                        <a:pt x="54" y="890"/>
                      </a:lnTo>
                      <a:lnTo>
                        <a:pt x="51" y="887"/>
                      </a:lnTo>
                      <a:lnTo>
                        <a:pt x="50" y="882"/>
                      </a:lnTo>
                      <a:lnTo>
                        <a:pt x="50" y="874"/>
                      </a:lnTo>
                      <a:lnTo>
                        <a:pt x="50" y="874"/>
                      </a:lnTo>
                      <a:lnTo>
                        <a:pt x="51" y="870"/>
                      </a:lnTo>
                      <a:lnTo>
                        <a:pt x="53" y="865"/>
                      </a:lnTo>
                      <a:lnTo>
                        <a:pt x="53" y="865"/>
                      </a:lnTo>
                      <a:lnTo>
                        <a:pt x="53" y="862"/>
                      </a:lnTo>
                      <a:lnTo>
                        <a:pt x="40" y="864"/>
                      </a:lnTo>
                      <a:lnTo>
                        <a:pt x="31" y="861"/>
                      </a:lnTo>
                      <a:lnTo>
                        <a:pt x="27" y="861"/>
                      </a:lnTo>
                      <a:lnTo>
                        <a:pt x="21" y="862"/>
                      </a:lnTo>
                      <a:lnTo>
                        <a:pt x="12" y="866"/>
                      </a:lnTo>
                      <a:lnTo>
                        <a:pt x="8" y="868"/>
                      </a:lnTo>
                      <a:lnTo>
                        <a:pt x="7" y="853"/>
                      </a:lnTo>
                      <a:lnTo>
                        <a:pt x="2" y="837"/>
                      </a:lnTo>
                      <a:lnTo>
                        <a:pt x="0" y="824"/>
                      </a:lnTo>
                      <a:lnTo>
                        <a:pt x="0" y="824"/>
                      </a:lnTo>
                      <a:lnTo>
                        <a:pt x="10" y="819"/>
                      </a:lnTo>
                      <a:lnTo>
                        <a:pt x="15" y="823"/>
                      </a:lnTo>
                      <a:lnTo>
                        <a:pt x="19" y="828"/>
                      </a:lnTo>
                      <a:lnTo>
                        <a:pt x="23" y="832"/>
                      </a:lnTo>
                      <a:lnTo>
                        <a:pt x="29" y="831"/>
                      </a:lnTo>
                      <a:lnTo>
                        <a:pt x="33" y="827"/>
                      </a:lnTo>
                      <a:lnTo>
                        <a:pt x="41" y="813"/>
                      </a:lnTo>
                      <a:lnTo>
                        <a:pt x="45" y="807"/>
                      </a:lnTo>
                      <a:lnTo>
                        <a:pt x="78" y="783"/>
                      </a:lnTo>
                      <a:lnTo>
                        <a:pt x="97" y="772"/>
                      </a:lnTo>
                      <a:lnTo>
                        <a:pt x="101" y="764"/>
                      </a:lnTo>
                      <a:lnTo>
                        <a:pt x="101" y="764"/>
                      </a:lnTo>
                      <a:lnTo>
                        <a:pt x="95" y="758"/>
                      </a:lnTo>
                      <a:lnTo>
                        <a:pt x="95" y="758"/>
                      </a:lnTo>
                      <a:lnTo>
                        <a:pt x="102" y="751"/>
                      </a:lnTo>
                      <a:lnTo>
                        <a:pt x="105" y="750"/>
                      </a:lnTo>
                      <a:lnTo>
                        <a:pt x="105" y="750"/>
                      </a:lnTo>
                      <a:lnTo>
                        <a:pt x="97" y="747"/>
                      </a:lnTo>
                      <a:lnTo>
                        <a:pt x="80" y="759"/>
                      </a:lnTo>
                      <a:lnTo>
                        <a:pt x="72" y="755"/>
                      </a:lnTo>
                      <a:lnTo>
                        <a:pt x="70" y="745"/>
                      </a:lnTo>
                      <a:lnTo>
                        <a:pt x="70" y="745"/>
                      </a:lnTo>
                      <a:lnTo>
                        <a:pt x="71" y="731"/>
                      </a:lnTo>
                      <a:lnTo>
                        <a:pt x="74" y="721"/>
                      </a:lnTo>
                      <a:lnTo>
                        <a:pt x="78" y="716"/>
                      </a:lnTo>
                      <a:lnTo>
                        <a:pt x="84" y="707"/>
                      </a:lnTo>
                      <a:lnTo>
                        <a:pt x="102" y="674"/>
                      </a:lnTo>
                      <a:lnTo>
                        <a:pt x="105" y="670"/>
                      </a:lnTo>
                      <a:lnTo>
                        <a:pt x="114" y="663"/>
                      </a:lnTo>
                      <a:lnTo>
                        <a:pt x="118" y="659"/>
                      </a:lnTo>
                      <a:lnTo>
                        <a:pt x="119" y="652"/>
                      </a:lnTo>
                      <a:lnTo>
                        <a:pt x="121" y="640"/>
                      </a:lnTo>
                      <a:lnTo>
                        <a:pt x="122" y="635"/>
                      </a:lnTo>
                      <a:lnTo>
                        <a:pt x="122" y="635"/>
                      </a:lnTo>
                      <a:lnTo>
                        <a:pt x="117" y="629"/>
                      </a:lnTo>
                      <a:lnTo>
                        <a:pt x="118" y="619"/>
                      </a:lnTo>
                      <a:lnTo>
                        <a:pt x="121" y="607"/>
                      </a:lnTo>
                      <a:lnTo>
                        <a:pt x="122" y="597"/>
                      </a:lnTo>
                      <a:lnTo>
                        <a:pt x="122" y="597"/>
                      </a:lnTo>
                      <a:lnTo>
                        <a:pt x="121" y="586"/>
                      </a:lnTo>
                      <a:lnTo>
                        <a:pt x="118" y="568"/>
                      </a:lnTo>
                      <a:lnTo>
                        <a:pt x="104" y="552"/>
                      </a:lnTo>
                      <a:lnTo>
                        <a:pt x="80" y="521"/>
                      </a:lnTo>
                      <a:lnTo>
                        <a:pt x="79" y="513"/>
                      </a:lnTo>
                      <a:lnTo>
                        <a:pt x="79" y="513"/>
                      </a:lnTo>
                      <a:lnTo>
                        <a:pt x="82" y="505"/>
                      </a:lnTo>
                      <a:lnTo>
                        <a:pt x="85" y="493"/>
                      </a:lnTo>
                      <a:lnTo>
                        <a:pt x="85" y="493"/>
                      </a:lnTo>
                      <a:lnTo>
                        <a:pt x="62" y="483"/>
                      </a:lnTo>
                      <a:lnTo>
                        <a:pt x="54" y="472"/>
                      </a:lnTo>
                      <a:lnTo>
                        <a:pt x="58" y="457"/>
                      </a:lnTo>
                      <a:lnTo>
                        <a:pt x="58" y="457"/>
                      </a:lnTo>
                      <a:lnTo>
                        <a:pt x="55" y="454"/>
                      </a:lnTo>
                      <a:lnTo>
                        <a:pt x="48" y="447"/>
                      </a:lnTo>
                      <a:lnTo>
                        <a:pt x="44" y="446"/>
                      </a:lnTo>
                      <a:lnTo>
                        <a:pt x="33" y="446"/>
                      </a:lnTo>
                      <a:lnTo>
                        <a:pt x="31" y="445"/>
                      </a:lnTo>
                      <a:lnTo>
                        <a:pt x="31" y="438"/>
                      </a:lnTo>
                      <a:lnTo>
                        <a:pt x="32" y="437"/>
                      </a:lnTo>
                      <a:lnTo>
                        <a:pt x="38" y="430"/>
                      </a:lnTo>
                      <a:lnTo>
                        <a:pt x="38" y="420"/>
                      </a:lnTo>
                      <a:lnTo>
                        <a:pt x="38" y="420"/>
                      </a:lnTo>
                      <a:lnTo>
                        <a:pt x="34" y="409"/>
                      </a:lnTo>
                      <a:lnTo>
                        <a:pt x="27" y="403"/>
                      </a:lnTo>
                      <a:lnTo>
                        <a:pt x="27" y="403"/>
                      </a:lnTo>
                      <a:lnTo>
                        <a:pt x="28" y="398"/>
                      </a:lnTo>
                      <a:lnTo>
                        <a:pt x="33" y="394"/>
                      </a:lnTo>
                      <a:lnTo>
                        <a:pt x="48" y="391"/>
                      </a:lnTo>
                      <a:lnTo>
                        <a:pt x="54" y="388"/>
                      </a:lnTo>
                      <a:lnTo>
                        <a:pt x="61" y="383"/>
                      </a:lnTo>
                      <a:lnTo>
                        <a:pt x="66" y="381"/>
                      </a:lnTo>
                      <a:lnTo>
                        <a:pt x="80" y="377"/>
                      </a:lnTo>
                      <a:lnTo>
                        <a:pt x="91" y="379"/>
                      </a:lnTo>
                      <a:lnTo>
                        <a:pt x="100" y="382"/>
                      </a:lnTo>
                      <a:lnTo>
                        <a:pt x="105" y="383"/>
                      </a:lnTo>
                      <a:lnTo>
                        <a:pt x="105" y="383"/>
                      </a:lnTo>
                      <a:lnTo>
                        <a:pt x="100" y="375"/>
                      </a:lnTo>
                      <a:lnTo>
                        <a:pt x="87" y="362"/>
                      </a:lnTo>
                      <a:lnTo>
                        <a:pt x="83" y="358"/>
                      </a:lnTo>
                      <a:lnTo>
                        <a:pt x="83" y="358"/>
                      </a:lnTo>
                      <a:lnTo>
                        <a:pt x="95" y="353"/>
                      </a:lnTo>
                      <a:lnTo>
                        <a:pt x="106" y="358"/>
                      </a:lnTo>
                      <a:lnTo>
                        <a:pt x="117" y="366"/>
                      </a:lnTo>
                      <a:lnTo>
                        <a:pt x="129" y="371"/>
                      </a:lnTo>
                      <a:lnTo>
                        <a:pt x="139" y="369"/>
                      </a:lnTo>
                      <a:lnTo>
                        <a:pt x="142" y="370"/>
                      </a:lnTo>
                      <a:lnTo>
                        <a:pt x="144" y="371"/>
                      </a:lnTo>
                      <a:lnTo>
                        <a:pt x="148" y="379"/>
                      </a:lnTo>
                      <a:lnTo>
                        <a:pt x="150" y="381"/>
                      </a:lnTo>
                      <a:lnTo>
                        <a:pt x="164" y="383"/>
                      </a:lnTo>
                      <a:lnTo>
                        <a:pt x="169" y="386"/>
                      </a:lnTo>
                      <a:lnTo>
                        <a:pt x="170" y="395"/>
                      </a:lnTo>
                      <a:lnTo>
                        <a:pt x="184" y="391"/>
                      </a:lnTo>
                      <a:lnTo>
                        <a:pt x="185" y="386"/>
                      </a:lnTo>
                      <a:lnTo>
                        <a:pt x="185" y="386"/>
                      </a:lnTo>
                      <a:lnTo>
                        <a:pt x="181" y="373"/>
                      </a:lnTo>
                      <a:lnTo>
                        <a:pt x="181" y="373"/>
                      </a:lnTo>
                      <a:lnTo>
                        <a:pt x="203" y="379"/>
                      </a:lnTo>
                      <a:lnTo>
                        <a:pt x="211" y="379"/>
                      </a:lnTo>
                      <a:lnTo>
                        <a:pt x="216" y="377"/>
                      </a:lnTo>
                      <a:lnTo>
                        <a:pt x="233" y="364"/>
                      </a:lnTo>
                      <a:lnTo>
                        <a:pt x="267" y="352"/>
                      </a:lnTo>
                      <a:lnTo>
                        <a:pt x="299" y="352"/>
                      </a:lnTo>
                      <a:lnTo>
                        <a:pt x="308" y="347"/>
                      </a:lnTo>
                      <a:lnTo>
                        <a:pt x="316" y="336"/>
                      </a:lnTo>
                      <a:lnTo>
                        <a:pt x="323" y="322"/>
                      </a:lnTo>
                      <a:lnTo>
                        <a:pt x="326" y="319"/>
                      </a:lnTo>
                      <a:lnTo>
                        <a:pt x="329" y="319"/>
                      </a:lnTo>
                      <a:lnTo>
                        <a:pt x="331" y="316"/>
                      </a:lnTo>
                      <a:lnTo>
                        <a:pt x="331" y="310"/>
                      </a:lnTo>
                      <a:lnTo>
                        <a:pt x="331" y="310"/>
                      </a:lnTo>
                      <a:lnTo>
                        <a:pt x="330" y="306"/>
                      </a:lnTo>
                      <a:lnTo>
                        <a:pt x="329" y="303"/>
                      </a:lnTo>
                      <a:lnTo>
                        <a:pt x="320" y="294"/>
                      </a:lnTo>
                      <a:lnTo>
                        <a:pt x="297" y="281"/>
                      </a:lnTo>
                      <a:lnTo>
                        <a:pt x="289" y="280"/>
                      </a:lnTo>
                      <a:lnTo>
                        <a:pt x="284" y="276"/>
                      </a:lnTo>
                      <a:lnTo>
                        <a:pt x="283" y="267"/>
                      </a:lnTo>
                      <a:lnTo>
                        <a:pt x="283" y="267"/>
                      </a:lnTo>
                      <a:lnTo>
                        <a:pt x="286" y="261"/>
                      </a:lnTo>
                      <a:lnTo>
                        <a:pt x="288" y="259"/>
                      </a:lnTo>
                      <a:lnTo>
                        <a:pt x="292" y="259"/>
                      </a:lnTo>
                      <a:lnTo>
                        <a:pt x="296" y="258"/>
                      </a:lnTo>
                      <a:lnTo>
                        <a:pt x="299" y="254"/>
                      </a:lnTo>
                      <a:lnTo>
                        <a:pt x="303" y="247"/>
                      </a:lnTo>
                      <a:lnTo>
                        <a:pt x="304" y="243"/>
                      </a:lnTo>
                      <a:lnTo>
                        <a:pt x="309" y="237"/>
                      </a:lnTo>
                      <a:lnTo>
                        <a:pt x="316" y="234"/>
                      </a:lnTo>
                      <a:lnTo>
                        <a:pt x="317" y="234"/>
                      </a:lnTo>
                      <a:lnTo>
                        <a:pt x="338" y="231"/>
                      </a:lnTo>
                      <a:lnTo>
                        <a:pt x="342" y="227"/>
                      </a:lnTo>
                      <a:lnTo>
                        <a:pt x="350" y="212"/>
                      </a:lnTo>
                      <a:lnTo>
                        <a:pt x="356" y="205"/>
                      </a:lnTo>
                      <a:lnTo>
                        <a:pt x="371" y="199"/>
                      </a:lnTo>
                      <a:lnTo>
                        <a:pt x="378" y="192"/>
                      </a:lnTo>
                      <a:lnTo>
                        <a:pt x="386" y="179"/>
                      </a:lnTo>
                      <a:lnTo>
                        <a:pt x="390" y="175"/>
                      </a:lnTo>
                      <a:lnTo>
                        <a:pt x="404" y="166"/>
                      </a:lnTo>
                      <a:lnTo>
                        <a:pt x="406" y="162"/>
                      </a:lnTo>
                      <a:lnTo>
                        <a:pt x="406" y="161"/>
                      </a:lnTo>
                      <a:lnTo>
                        <a:pt x="415" y="162"/>
                      </a:lnTo>
                      <a:lnTo>
                        <a:pt x="428" y="155"/>
                      </a:lnTo>
                      <a:lnTo>
                        <a:pt x="433" y="152"/>
                      </a:lnTo>
                      <a:lnTo>
                        <a:pt x="436" y="149"/>
                      </a:lnTo>
                      <a:lnTo>
                        <a:pt x="438" y="148"/>
                      </a:lnTo>
                      <a:lnTo>
                        <a:pt x="486" y="146"/>
                      </a:lnTo>
                      <a:lnTo>
                        <a:pt x="500" y="142"/>
                      </a:lnTo>
                      <a:lnTo>
                        <a:pt x="517" y="131"/>
                      </a:lnTo>
                      <a:lnTo>
                        <a:pt x="521" y="127"/>
                      </a:lnTo>
                      <a:lnTo>
                        <a:pt x="523" y="125"/>
                      </a:lnTo>
                      <a:lnTo>
                        <a:pt x="525" y="124"/>
                      </a:lnTo>
                      <a:lnTo>
                        <a:pt x="534" y="123"/>
                      </a:lnTo>
                      <a:lnTo>
                        <a:pt x="537" y="120"/>
                      </a:lnTo>
                      <a:lnTo>
                        <a:pt x="539" y="119"/>
                      </a:lnTo>
                      <a:lnTo>
                        <a:pt x="557" y="100"/>
                      </a:lnTo>
                      <a:lnTo>
                        <a:pt x="573" y="87"/>
                      </a:lnTo>
                      <a:lnTo>
                        <a:pt x="576" y="86"/>
                      </a:lnTo>
                      <a:lnTo>
                        <a:pt x="580" y="85"/>
                      </a:lnTo>
                      <a:lnTo>
                        <a:pt x="582" y="85"/>
                      </a:lnTo>
                      <a:lnTo>
                        <a:pt x="589" y="86"/>
                      </a:lnTo>
                      <a:lnTo>
                        <a:pt x="589" y="86"/>
                      </a:lnTo>
                      <a:lnTo>
                        <a:pt x="590" y="86"/>
                      </a:lnTo>
                      <a:lnTo>
                        <a:pt x="591" y="85"/>
                      </a:lnTo>
                      <a:lnTo>
                        <a:pt x="593" y="81"/>
                      </a:lnTo>
                      <a:lnTo>
                        <a:pt x="594" y="81"/>
                      </a:lnTo>
                      <a:lnTo>
                        <a:pt x="594" y="80"/>
                      </a:lnTo>
                      <a:lnTo>
                        <a:pt x="594" y="80"/>
                      </a:lnTo>
                      <a:lnTo>
                        <a:pt x="597" y="76"/>
                      </a:lnTo>
                      <a:lnTo>
                        <a:pt x="598" y="68"/>
                      </a:lnTo>
                      <a:lnTo>
                        <a:pt x="599" y="64"/>
                      </a:lnTo>
                      <a:lnTo>
                        <a:pt x="602" y="63"/>
                      </a:lnTo>
                      <a:lnTo>
                        <a:pt x="603" y="61"/>
                      </a:lnTo>
                      <a:lnTo>
                        <a:pt x="605" y="60"/>
                      </a:lnTo>
                      <a:lnTo>
                        <a:pt x="603" y="59"/>
                      </a:lnTo>
                      <a:lnTo>
                        <a:pt x="601" y="56"/>
                      </a:lnTo>
                      <a:lnTo>
                        <a:pt x="598" y="55"/>
                      </a:lnTo>
                      <a:lnTo>
                        <a:pt x="597" y="52"/>
                      </a:lnTo>
                      <a:lnTo>
                        <a:pt x="597" y="49"/>
                      </a:lnTo>
                      <a:lnTo>
                        <a:pt x="601" y="31"/>
                      </a:lnTo>
                      <a:lnTo>
                        <a:pt x="603" y="28"/>
                      </a:lnTo>
                      <a:lnTo>
                        <a:pt x="603" y="28"/>
                      </a:lnTo>
                      <a:lnTo>
                        <a:pt x="605" y="27"/>
                      </a:lnTo>
                      <a:lnTo>
                        <a:pt x="606" y="27"/>
                      </a:lnTo>
                      <a:lnTo>
                        <a:pt x="631" y="35"/>
                      </a:lnTo>
                      <a:lnTo>
                        <a:pt x="632" y="36"/>
                      </a:lnTo>
                      <a:lnTo>
                        <a:pt x="633" y="38"/>
                      </a:lnTo>
                      <a:lnTo>
                        <a:pt x="635" y="40"/>
                      </a:lnTo>
                      <a:lnTo>
                        <a:pt x="636" y="43"/>
                      </a:lnTo>
                      <a:lnTo>
                        <a:pt x="639" y="63"/>
                      </a:lnTo>
                      <a:lnTo>
                        <a:pt x="640" y="65"/>
                      </a:lnTo>
                      <a:lnTo>
                        <a:pt x="641" y="66"/>
                      </a:lnTo>
                      <a:lnTo>
                        <a:pt x="649" y="69"/>
                      </a:lnTo>
                      <a:lnTo>
                        <a:pt x="673" y="83"/>
                      </a:lnTo>
                      <a:lnTo>
                        <a:pt x="674" y="85"/>
                      </a:lnTo>
                      <a:lnTo>
                        <a:pt x="678" y="90"/>
                      </a:lnTo>
                      <a:lnTo>
                        <a:pt x="680" y="91"/>
                      </a:lnTo>
                      <a:lnTo>
                        <a:pt x="682" y="91"/>
                      </a:lnTo>
                      <a:lnTo>
                        <a:pt x="705" y="82"/>
                      </a:lnTo>
                      <a:lnTo>
                        <a:pt x="707" y="82"/>
                      </a:lnTo>
                      <a:lnTo>
                        <a:pt x="709" y="83"/>
                      </a:lnTo>
                      <a:lnTo>
                        <a:pt x="710" y="86"/>
                      </a:lnTo>
                      <a:lnTo>
                        <a:pt x="713" y="90"/>
                      </a:lnTo>
                      <a:lnTo>
                        <a:pt x="717" y="93"/>
                      </a:lnTo>
                      <a:lnTo>
                        <a:pt x="721" y="100"/>
                      </a:lnTo>
                      <a:lnTo>
                        <a:pt x="727" y="112"/>
                      </a:lnTo>
                      <a:lnTo>
                        <a:pt x="731" y="116"/>
                      </a:lnTo>
                      <a:lnTo>
                        <a:pt x="731" y="119"/>
                      </a:lnTo>
                      <a:lnTo>
                        <a:pt x="731" y="120"/>
                      </a:lnTo>
                      <a:lnTo>
                        <a:pt x="730" y="121"/>
                      </a:lnTo>
                      <a:lnTo>
                        <a:pt x="730" y="121"/>
                      </a:lnTo>
                      <a:lnTo>
                        <a:pt x="718" y="123"/>
                      </a:lnTo>
                      <a:lnTo>
                        <a:pt x="718" y="124"/>
                      </a:lnTo>
                      <a:lnTo>
                        <a:pt x="717" y="125"/>
                      </a:lnTo>
                      <a:lnTo>
                        <a:pt x="717" y="127"/>
                      </a:lnTo>
                      <a:lnTo>
                        <a:pt x="717" y="131"/>
                      </a:lnTo>
                      <a:lnTo>
                        <a:pt x="718" y="132"/>
                      </a:lnTo>
                      <a:lnTo>
                        <a:pt x="718" y="133"/>
                      </a:lnTo>
                      <a:lnTo>
                        <a:pt x="721" y="136"/>
                      </a:lnTo>
                      <a:lnTo>
                        <a:pt x="722" y="140"/>
                      </a:lnTo>
                      <a:lnTo>
                        <a:pt x="722" y="141"/>
                      </a:lnTo>
                      <a:lnTo>
                        <a:pt x="722" y="142"/>
                      </a:lnTo>
                      <a:lnTo>
                        <a:pt x="720" y="146"/>
                      </a:lnTo>
                      <a:lnTo>
                        <a:pt x="713" y="153"/>
                      </a:lnTo>
                      <a:lnTo>
                        <a:pt x="712" y="154"/>
                      </a:lnTo>
                      <a:lnTo>
                        <a:pt x="712" y="155"/>
                      </a:lnTo>
                      <a:lnTo>
                        <a:pt x="712" y="157"/>
                      </a:lnTo>
                      <a:lnTo>
                        <a:pt x="713" y="159"/>
                      </a:lnTo>
                      <a:lnTo>
                        <a:pt x="714" y="162"/>
                      </a:lnTo>
                      <a:lnTo>
                        <a:pt x="716" y="165"/>
                      </a:lnTo>
                      <a:lnTo>
                        <a:pt x="716" y="166"/>
                      </a:lnTo>
                      <a:lnTo>
                        <a:pt x="714" y="169"/>
                      </a:lnTo>
                      <a:lnTo>
                        <a:pt x="713" y="171"/>
                      </a:lnTo>
                      <a:lnTo>
                        <a:pt x="708" y="176"/>
                      </a:lnTo>
                      <a:lnTo>
                        <a:pt x="707" y="179"/>
                      </a:lnTo>
                      <a:lnTo>
                        <a:pt x="707" y="180"/>
                      </a:lnTo>
                      <a:lnTo>
                        <a:pt x="708" y="183"/>
                      </a:lnTo>
                      <a:lnTo>
                        <a:pt x="709" y="184"/>
                      </a:lnTo>
                      <a:lnTo>
                        <a:pt x="712" y="184"/>
                      </a:lnTo>
                      <a:lnTo>
                        <a:pt x="714" y="186"/>
                      </a:lnTo>
                      <a:lnTo>
                        <a:pt x="718" y="186"/>
                      </a:lnTo>
                      <a:lnTo>
                        <a:pt x="718" y="186"/>
                      </a:lnTo>
                      <a:lnTo>
                        <a:pt x="720" y="188"/>
                      </a:lnTo>
                      <a:lnTo>
                        <a:pt x="720" y="192"/>
                      </a:lnTo>
                      <a:lnTo>
                        <a:pt x="721" y="193"/>
                      </a:lnTo>
                      <a:lnTo>
                        <a:pt x="724" y="195"/>
                      </a:lnTo>
                      <a:lnTo>
                        <a:pt x="727" y="195"/>
                      </a:lnTo>
                      <a:lnTo>
                        <a:pt x="734" y="193"/>
                      </a:lnTo>
                      <a:lnTo>
                        <a:pt x="738" y="193"/>
                      </a:lnTo>
                      <a:lnTo>
                        <a:pt x="744" y="196"/>
                      </a:lnTo>
                      <a:lnTo>
                        <a:pt x="746" y="196"/>
                      </a:lnTo>
                      <a:lnTo>
                        <a:pt x="747" y="197"/>
                      </a:lnTo>
                      <a:lnTo>
                        <a:pt x="747" y="200"/>
                      </a:lnTo>
                      <a:lnTo>
                        <a:pt x="746" y="203"/>
                      </a:lnTo>
                      <a:lnTo>
                        <a:pt x="742" y="210"/>
                      </a:lnTo>
                      <a:lnTo>
                        <a:pt x="741" y="217"/>
                      </a:lnTo>
                      <a:lnTo>
                        <a:pt x="741" y="221"/>
                      </a:lnTo>
                      <a:lnTo>
                        <a:pt x="739" y="224"/>
                      </a:lnTo>
                      <a:lnTo>
                        <a:pt x="738" y="226"/>
                      </a:lnTo>
                      <a:lnTo>
                        <a:pt x="734" y="227"/>
                      </a:lnTo>
                      <a:lnTo>
                        <a:pt x="730" y="227"/>
                      </a:lnTo>
                      <a:lnTo>
                        <a:pt x="722" y="229"/>
                      </a:lnTo>
                      <a:lnTo>
                        <a:pt x="714" y="233"/>
                      </a:lnTo>
                      <a:lnTo>
                        <a:pt x="708" y="238"/>
                      </a:lnTo>
                      <a:lnTo>
                        <a:pt x="704" y="242"/>
                      </a:lnTo>
                      <a:lnTo>
                        <a:pt x="704" y="244"/>
                      </a:lnTo>
                      <a:lnTo>
                        <a:pt x="707" y="251"/>
                      </a:lnTo>
                      <a:lnTo>
                        <a:pt x="708" y="255"/>
                      </a:lnTo>
                      <a:lnTo>
                        <a:pt x="710" y="264"/>
                      </a:lnTo>
                      <a:lnTo>
                        <a:pt x="712" y="264"/>
                      </a:lnTo>
                      <a:lnTo>
                        <a:pt x="713" y="265"/>
                      </a:lnTo>
                      <a:lnTo>
                        <a:pt x="724" y="268"/>
                      </a:lnTo>
                      <a:lnTo>
                        <a:pt x="729" y="272"/>
                      </a:lnTo>
                      <a:lnTo>
                        <a:pt x="730" y="273"/>
                      </a:lnTo>
                      <a:lnTo>
                        <a:pt x="733" y="273"/>
                      </a:lnTo>
                      <a:lnTo>
                        <a:pt x="734" y="272"/>
                      </a:lnTo>
                      <a:lnTo>
                        <a:pt x="748" y="258"/>
                      </a:lnTo>
                      <a:lnTo>
                        <a:pt x="755" y="255"/>
                      </a:lnTo>
                      <a:lnTo>
                        <a:pt x="767" y="254"/>
                      </a:lnTo>
                      <a:lnTo>
                        <a:pt x="780" y="258"/>
                      </a:lnTo>
                      <a:lnTo>
                        <a:pt x="803" y="248"/>
                      </a:lnTo>
                      <a:lnTo>
                        <a:pt x="810" y="244"/>
                      </a:lnTo>
                      <a:lnTo>
                        <a:pt x="814" y="241"/>
                      </a:lnTo>
                      <a:lnTo>
                        <a:pt x="816" y="237"/>
                      </a:lnTo>
                      <a:lnTo>
                        <a:pt x="822" y="230"/>
                      </a:lnTo>
                      <a:lnTo>
                        <a:pt x="833" y="220"/>
                      </a:lnTo>
                      <a:lnTo>
                        <a:pt x="877" y="233"/>
                      </a:lnTo>
                      <a:lnTo>
                        <a:pt x="879" y="233"/>
                      </a:lnTo>
                      <a:lnTo>
                        <a:pt x="882" y="231"/>
                      </a:lnTo>
                      <a:lnTo>
                        <a:pt x="882" y="230"/>
                      </a:lnTo>
                      <a:lnTo>
                        <a:pt x="883" y="229"/>
                      </a:lnTo>
                      <a:lnTo>
                        <a:pt x="886" y="220"/>
                      </a:lnTo>
                      <a:lnTo>
                        <a:pt x="887" y="218"/>
                      </a:lnTo>
                      <a:lnTo>
                        <a:pt x="888" y="216"/>
                      </a:lnTo>
                      <a:lnTo>
                        <a:pt x="901" y="208"/>
                      </a:lnTo>
                      <a:lnTo>
                        <a:pt x="905" y="204"/>
                      </a:lnTo>
                      <a:lnTo>
                        <a:pt x="907" y="203"/>
                      </a:lnTo>
                      <a:lnTo>
                        <a:pt x="909" y="200"/>
                      </a:lnTo>
                      <a:lnTo>
                        <a:pt x="911" y="196"/>
                      </a:lnTo>
                      <a:lnTo>
                        <a:pt x="913" y="192"/>
                      </a:lnTo>
                      <a:lnTo>
                        <a:pt x="913" y="191"/>
                      </a:lnTo>
                      <a:lnTo>
                        <a:pt x="913" y="189"/>
                      </a:lnTo>
                      <a:lnTo>
                        <a:pt x="909" y="186"/>
                      </a:lnTo>
                      <a:lnTo>
                        <a:pt x="901" y="180"/>
                      </a:lnTo>
                      <a:lnTo>
                        <a:pt x="901" y="180"/>
                      </a:lnTo>
                      <a:lnTo>
                        <a:pt x="900" y="175"/>
                      </a:lnTo>
                      <a:lnTo>
                        <a:pt x="899" y="154"/>
                      </a:lnTo>
                      <a:lnTo>
                        <a:pt x="900" y="135"/>
                      </a:lnTo>
                      <a:lnTo>
                        <a:pt x="900" y="124"/>
                      </a:lnTo>
                      <a:lnTo>
                        <a:pt x="899" y="115"/>
                      </a:lnTo>
                      <a:lnTo>
                        <a:pt x="896" y="106"/>
                      </a:lnTo>
                      <a:lnTo>
                        <a:pt x="894" y="97"/>
                      </a:lnTo>
                      <a:lnTo>
                        <a:pt x="891" y="93"/>
                      </a:lnTo>
                      <a:lnTo>
                        <a:pt x="888" y="89"/>
                      </a:lnTo>
                      <a:lnTo>
                        <a:pt x="879" y="82"/>
                      </a:lnTo>
                      <a:lnTo>
                        <a:pt x="857" y="72"/>
                      </a:lnTo>
                      <a:lnTo>
                        <a:pt x="854" y="68"/>
                      </a:lnTo>
                      <a:lnTo>
                        <a:pt x="852" y="64"/>
                      </a:lnTo>
                      <a:lnTo>
                        <a:pt x="845" y="42"/>
                      </a:lnTo>
                      <a:lnTo>
                        <a:pt x="853" y="44"/>
                      </a:lnTo>
                      <a:lnTo>
                        <a:pt x="861" y="44"/>
                      </a:lnTo>
                      <a:lnTo>
                        <a:pt x="862" y="44"/>
                      </a:lnTo>
                      <a:lnTo>
                        <a:pt x="865" y="45"/>
                      </a:lnTo>
                      <a:lnTo>
                        <a:pt x="867" y="47"/>
                      </a:lnTo>
                      <a:lnTo>
                        <a:pt x="887" y="44"/>
                      </a:lnTo>
                      <a:lnTo>
                        <a:pt x="894" y="42"/>
                      </a:lnTo>
                      <a:lnTo>
                        <a:pt x="896" y="39"/>
                      </a:lnTo>
                      <a:lnTo>
                        <a:pt x="897" y="38"/>
                      </a:lnTo>
                      <a:lnTo>
                        <a:pt x="897" y="35"/>
                      </a:lnTo>
                      <a:lnTo>
                        <a:pt x="900" y="22"/>
                      </a:lnTo>
                      <a:lnTo>
                        <a:pt x="900" y="21"/>
                      </a:lnTo>
                      <a:lnTo>
                        <a:pt x="901" y="19"/>
                      </a:lnTo>
                      <a:lnTo>
                        <a:pt x="901" y="18"/>
                      </a:lnTo>
                      <a:lnTo>
                        <a:pt x="904" y="17"/>
                      </a:lnTo>
                      <a:lnTo>
                        <a:pt x="907" y="15"/>
                      </a:lnTo>
                      <a:lnTo>
                        <a:pt x="911" y="11"/>
                      </a:lnTo>
                      <a:lnTo>
                        <a:pt x="912" y="10"/>
                      </a:lnTo>
                      <a:lnTo>
                        <a:pt x="920" y="9"/>
                      </a:lnTo>
                      <a:lnTo>
                        <a:pt x="937" y="10"/>
                      </a:lnTo>
                      <a:lnTo>
                        <a:pt x="942" y="9"/>
                      </a:lnTo>
                      <a:lnTo>
                        <a:pt x="959" y="0"/>
                      </a:lnTo>
                      <a:lnTo>
                        <a:pt x="960" y="0"/>
                      </a:lnTo>
                      <a:lnTo>
                        <a:pt x="963" y="0"/>
                      </a:lnTo>
                      <a:lnTo>
                        <a:pt x="968" y="2"/>
                      </a:lnTo>
                      <a:lnTo>
                        <a:pt x="972" y="5"/>
                      </a:lnTo>
                      <a:lnTo>
                        <a:pt x="975" y="8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8" name="Freeform 29"/>
                <p:cNvSpPr>
                  <a:spLocks/>
                </p:cNvSpPr>
                <p:nvPr/>
              </p:nvSpPr>
              <p:spPr bwMode="auto">
                <a:xfrm>
                  <a:off x="3043" y="1393"/>
                  <a:ext cx="21" cy="20"/>
                </a:xfrm>
                <a:custGeom>
                  <a:avLst/>
                  <a:gdLst>
                    <a:gd name="T0" fmla="*/ 10 w 41"/>
                    <a:gd name="T1" fmla="*/ 36 h 40"/>
                    <a:gd name="T2" fmla="*/ 17 w 41"/>
                    <a:gd name="T3" fmla="*/ 36 h 40"/>
                    <a:gd name="T4" fmla="*/ 21 w 41"/>
                    <a:gd name="T5" fmla="*/ 32 h 40"/>
                    <a:gd name="T6" fmla="*/ 19 w 41"/>
                    <a:gd name="T7" fmla="*/ 25 h 40"/>
                    <a:gd name="T8" fmla="*/ 22 w 41"/>
                    <a:gd name="T9" fmla="*/ 19 h 40"/>
                    <a:gd name="T10" fmla="*/ 24 w 41"/>
                    <a:gd name="T11" fmla="*/ 19 h 40"/>
                    <a:gd name="T12" fmla="*/ 26 w 41"/>
                    <a:gd name="T13" fmla="*/ 26 h 40"/>
                    <a:gd name="T14" fmla="*/ 23 w 41"/>
                    <a:gd name="T15" fmla="*/ 36 h 40"/>
                    <a:gd name="T16" fmla="*/ 23 w 41"/>
                    <a:gd name="T17" fmla="*/ 40 h 40"/>
                    <a:gd name="T18" fmla="*/ 28 w 41"/>
                    <a:gd name="T19" fmla="*/ 40 h 40"/>
                    <a:gd name="T20" fmla="*/ 32 w 41"/>
                    <a:gd name="T21" fmla="*/ 35 h 40"/>
                    <a:gd name="T22" fmla="*/ 41 w 41"/>
                    <a:gd name="T23" fmla="*/ 5 h 40"/>
                    <a:gd name="T24" fmla="*/ 31 w 41"/>
                    <a:gd name="T25" fmla="*/ 0 h 40"/>
                    <a:gd name="T26" fmla="*/ 18 w 41"/>
                    <a:gd name="T27" fmla="*/ 4 h 40"/>
                    <a:gd name="T28" fmla="*/ 5 w 41"/>
                    <a:gd name="T29" fmla="*/ 15 h 40"/>
                    <a:gd name="T30" fmla="*/ 0 w 41"/>
                    <a:gd name="T31" fmla="*/ 29 h 40"/>
                    <a:gd name="T32" fmla="*/ 5 w 41"/>
                    <a:gd name="T33" fmla="*/ 32 h 40"/>
                    <a:gd name="T34" fmla="*/ 10 w 41"/>
                    <a:gd name="T35" fmla="*/ 3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41" h="40">
                      <a:moveTo>
                        <a:pt x="10" y="36"/>
                      </a:moveTo>
                      <a:lnTo>
                        <a:pt x="17" y="36"/>
                      </a:lnTo>
                      <a:lnTo>
                        <a:pt x="21" y="32"/>
                      </a:lnTo>
                      <a:lnTo>
                        <a:pt x="19" y="25"/>
                      </a:lnTo>
                      <a:lnTo>
                        <a:pt x="22" y="19"/>
                      </a:lnTo>
                      <a:lnTo>
                        <a:pt x="24" y="19"/>
                      </a:lnTo>
                      <a:lnTo>
                        <a:pt x="26" y="26"/>
                      </a:lnTo>
                      <a:lnTo>
                        <a:pt x="23" y="36"/>
                      </a:lnTo>
                      <a:lnTo>
                        <a:pt x="23" y="40"/>
                      </a:lnTo>
                      <a:lnTo>
                        <a:pt x="28" y="40"/>
                      </a:lnTo>
                      <a:lnTo>
                        <a:pt x="32" y="35"/>
                      </a:lnTo>
                      <a:lnTo>
                        <a:pt x="41" y="5"/>
                      </a:lnTo>
                      <a:lnTo>
                        <a:pt x="31" y="0"/>
                      </a:lnTo>
                      <a:lnTo>
                        <a:pt x="18" y="4"/>
                      </a:lnTo>
                      <a:lnTo>
                        <a:pt x="5" y="15"/>
                      </a:lnTo>
                      <a:lnTo>
                        <a:pt x="0" y="29"/>
                      </a:lnTo>
                      <a:lnTo>
                        <a:pt x="5" y="32"/>
                      </a:lnTo>
                      <a:lnTo>
                        <a:pt x="10" y="36"/>
                      </a:lnTo>
                      <a:close/>
                    </a:path>
                  </a:pathLst>
                </a:custGeom>
                <a:grpFill/>
                <a:ln w="0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9" name="Freeform 30"/>
                <p:cNvSpPr>
                  <a:spLocks/>
                </p:cNvSpPr>
                <p:nvPr/>
              </p:nvSpPr>
              <p:spPr bwMode="auto">
                <a:xfrm>
                  <a:off x="3043" y="1393"/>
                  <a:ext cx="21" cy="20"/>
                </a:xfrm>
                <a:custGeom>
                  <a:avLst/>
                  <a:gdLst>
                    <a:gd name="T0" fmla="*/ 10 w 41"/>
                    <a:gd name="T1" fmla="*/ 36 h 40"/>
                    <a:gd name="T2" fmla="*/ 17 w 41"/>
                    <a:gd name="T3" fmla="*/ 36 h 40"/>
                    <a:gd name="T4" fmla="*/ 21 w 41"/>
                    <a:gd name="T5" fmla="*/ 32 h 40"/>
                    <a:gd name="T6" fmla="*/ 19 w 41"/>
                    <a:gd name="T7" fmla="*/ 25 h 40"/>
                    <a:gd name="T8" fmla="*/ 22 w 41"/>
                    <a:gd name="T9" fmla="*/ 19 h 40"/>
                    <a:gd name="T10" fmla="*/ 24 w 41"/>
                    <a:gd name="T11" fmla="*/ 19 h 40"/>
                    <a:gd name="T12" fmla="*/ 26 w 41"/>
                    <a:gd name="T13" fmla="*/ 26 h 40"/>
                    <a:gd name="T14" fmla="*/ 23 w 41"/>
                    <a:gd name="T15" fmla="*/ 36 h 40"/>
                    <a:gd name="T16" fmla="*/ 23 w 41"/>
                    <a:gd name="T17" fmla="*/ 40 h 40"/>
                    <a:gd name="T18" fmla="*/ 28 w 41"/>
                    <a:gd name="T19" fmla="*/ 40 h 40"/>
                    <a:gd name="T20" fmla="*/ 32 w 41"/>
                    <a:gd name="T21" fmla="*/ 35 h 40"/>
                    <a:gd name="T22" fmla="*/ 41 w 41"/>
                    <a:gd name="T23" fmla="*/ 5 h 40"/>
                    <a:gd name="T24" fmla="*/ 31 w 41"/>
                    <a:gd name="T25" fmla="*/ 0 h 40"/>
                    <a:gd name="T26" fmla="*/ 18 w 41"/>
                    <a:gd name="T27" fmla="*/ 4 h 40"/>
                    <a:gd name="T28" fmla="*/ 5 w 41"/>
                    <a:gd name="T29" fmla="*/ 15 h 40"/>
                    <a:gd name="T30" fmla="*/ 0 w 41"/>
                    <a:gd name="T31" fmla="*/ 29 h 40"/>
                    <a:gd name="T32" fmla="*/ 5 w 41"/>
                    <a:gd name="T33" fmla="*/ 32 h 40"/>
                    <a:gd name="T34" fmla="*/ 10 w 41"/>
                    <a:gd name="T35" fmla="*/ 3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41" h="40">
                      <a:moveTo>
                        <a:pt x="10" y="36"/>
                      </a:moveTo>
                      <a:lnTo>
                        <a:pt x="17" y="36"/>
                      </a:lnTo>
                      <a:lnTo>
                        <a:pt x="21" y="32"/>
                      </a:lnTo>
                      <a:lnTo>
                        <a:pt x="19" y="25"/>
                      </a:lnTo>
                      <a:lnTo>
                        <a:pt x="22" y="19"/>
                      </a:lnTo>
                      <a:lnTo>
                        <a:pt x="24" y="19"/>
                      </a:lnTo>
                      <a:lnTo>
                        <a:pt x="26" y="26"/>
                      </a:lnTo>
                      <a:lnTo>
                        <a:pt x="23" y="36"/>
                      </a:lnTo>
                      <a:lnTo>
                        <a:pt x="23" y="40"/>
                      </a:lnTo>
                      <a:lnTo>
                        <a:pt x="28" y="40"/>
                      </a:lnTo>
                      <a:lnTo>
                        <a:pt x="32" y="35"/>
                      </a:lnTo>
                      <a:lnTo>
                        <a:pt x="41" y="5"/>
                      </a:lnTo>
                      <a:lnTo>
                        <a:pt x="31" y="0"/>
                      </a:lnTo>
                      <a:lnTo>
                        <a:pt x="18" y="4"/>
                      </a:lnTo>
                      <a:lnTo>
                        <a:pt x="5" y="15"/>
                      </a:lnTo>
                      <a:lnTo>
                        <a:pt x="0" y="29"/>
                      </a:lnTo>
                      <a:lnTo>
                        <a:pt x="5" y="32"/>
                      </a:lnTo>
                      <a:lnTo>
                        <a:pt x="10" y="36"/>
                      </a:lnTo>
                    </a:path>
                  </a:pathLst>
                </a:custGeom>
                <a:grpFill/>
                <a:ln w="3175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0" name="Freeform 31"/>
                <p:cNvSpPr>
                  <a:spLocks/>
                </p:cNvSpPr>
                <p:nvPr/>
              </p:nvSpPr>
              <p:spPr bwMode="auto">
                <a:xfrm>
                  <a:off x="3069" y="1369"/>
                  <a:ext cx="15" cy="16"/>
                </a:xfrm>
                <a:custGeom>
                  <a:avLst/>
                  <a:gdLst>
                    <a:gd name="T0" fmla="*/ 4 w 30"/>
                    <a:gd name="T1" fmla="*/ 33 h 33"/>
                    <a:gd name="T2" fmla="*/ 9 w 30"/>
                    <a:gd name="T3" fmla="*/ 24 h 33"/>
                    <a:gd name="T4" fmla="*/ 25 w 30"/>
                    <a:gd name="T5" fmla="*/ 9 h 33"/>
                    <a:gd name="T6" fmla="*/ 30 w 30"/>
                    <a:gd name="T7" fmla="*/ 0 h 33"/>
                    <a:gd name="T8" fmla="*/ 26 w 30"/>
                    <a:gd name="T9" fmla="*/ 6 h 33"/>
                    <a:gd name="T10" fmla="*/ 3 w 30"/>
                    <a:gd name="T11" fmla="*/ 17 h 33"/>
                    <a:gd name="T12" fmla="*/ 0 w 30"/>
                    <a:gd name="T13" fmla="*/ 21 h 33"/>
                    <a:gd name="T14" fmla="*/ 0 w 30"/>
                    <a:gd name="T15" fmla="*/ 23 h 33"/>
                    <a:gd name="T16" fmla="*/ 3 w 30"/>
                    <a:gd name="T17" fmla="*/ 33 h 33"/>
                    <a:gd name="T18" fmla="*/ 4 w 30"/>
                    <a:gd name="T19" fmla="*/ 3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0" h="33">
                      <a:moveTo>
                        <a:pt x="4" y="33"/>
                      </a:moveTo>
                      <a:lnTo>
                        <a:pt x="9" y="24"/>
                      </a:lnTo>
                      <a:lnTo>
                        <a:pt x="25" y="9"/>
                      </a:lnTo>
                      <a:lnTo>
                        <a:pt x="30" y="0"/>
                      </a:lnTo>
                      <a:lnTo>
                        <a:pt x="26" y="6"/>
                      </a:lnTo>
                      <a:lnTo>
                        <a:pt x="3" y="17"/>
                      </a:lnTo>
                      <a:lnTo>
                        <a:pt x="0" y="21"/>
                      </a:lnTo>
                      <a:lnTo>
                        <a:pt x="0" y="23"/>
                      </a:lnTo>
                      <a:lnTo>
                        <a:pt x="3" y="33"/>
                      </a:lnTo>
                      <a:lnTo>
                        <a:pt x="4" y="33"/>
                      </a:lnTo>
                      <a:close/>
                    </a:path>
                  </a:pathLst>
                </a:custGeom>
                <a:grpFill/>
                <a:ln w="0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1" name="Freeform 32"/>
                <p:cNvSpPr>
                  <a:spLocks/>
                </p:cNvSpPr>
                <p:nvPr/>
              </p:nvSpPr>
              <p:spPr bwMode="auto">
                <a:xfrm>
                  <a:off x="3069" y="1369"/>
                  <a:ext cx="15" cy="16"/>
                </a:xfrm>
                <a:custGeom>
                  <a:avLst/>
                  <a:gdLst>
                    <a:gd name="T0" fmla="*/ 4 w 30"/>
                    <a:gd name="T1" fmla="*/ 33 h 33"/>
                    <a:gd name="T2" fmla="*/ 9 w 30"/>
                    <a:gd name="T3" fmla="*/ 24 h 33"/>
                    <a:gd name="T4" fmla="*/ 25 w 30"/>
                    <a:gd name="T5" fmla="*/ 9 h 33"/>
                    <a:gd name="T6" fmla="*/ 30 w 30"/>
                    <a:gd name="T7" fmla="*/ 0 h 33"/>
                    <a:gd name="T8" fmla="*/ 26 w 30"/>
                    <a:gd name="T9" fmla="*/ 6 h 33"/>
                    <a:gd name="T10" fmla="*/ 3 w 30"/>
                    <a:gd name="T11" fmla="*/ 17 h 33"/>
                    <a:gd name="T12" fmla="*/ 0 w 30"/>
                    <a:gd name="T13" fmla="*/ 21 h 33"/>
                    <a:gd name="T14" fmla="*/ 0 w 30"/>
                    <a:gd name="T15" fmla="*/ 23 h 33"/>
                    <a:gd name="T16" fmla="*/ 3 w 30"/>
                    <a:gd name="T17" fmla="*/ 33 h 33"/>
                    <a:gd name="T18" fmla="*/ 4 w 30"/>
                    <a:gd name="T19" fmla="*/ 3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0" h="33">
                      <a:moveTo>
                        <a:pt x="4" y="33"/>
                      </a:moveTo>
                      <a:lnTo>
                        <a:pt x="9" y="24"/>
                      </a:lnTo>
                      <a:lnTo>
                        <a:pt x="25" y="9"/>
                      </a:lnTo>
                      <a:lnTo>
                        <a:pt x="30" y="0"/>
                      </a:lnTo>
                      <a:lnTo>
                        <a:pt x="26" y="6"/>
                      </a:lnTo>
                      <a:lnTo>
                        <a:pt x="3" y="17"/>
                      </a:lnTo>
                      <a:lnTo>
                        <a:pt x="0" y="21"/>
                      </a:lnTo>
                      <a:lnTo>
                        <a:pt x="0" y="23"/>
                      </a:lnTo>
                      <a:lnTo>
                        <a:pt x="3" y="33"/>
                      </a:lnTo>
                      <a:lnTo>
                        <a:pt x="4" y="33"/>
                      </a:lnTo>
                    </a:path>
                  </a:pathLst>
                </a:custGeom>
                <a:grpFill/>
                <a:ln w="3175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2" name="Freeform 33"/>
                <p:cNvSpPr>
                  <a:spLocks/>
                </p:cNvSpPr>
                <p:nvPr/>
              </p:nvSpPr>
              <p:spPr bwMode="auto">
                <a:xfrm>
                  <a:off x="3453" y="1350"/>
                  <a:ext cx="79" cy="97"/>
                </a:xfrm>
                <a:custGeom>
                  <a:avLst/>
                  <a:gdLst>
                    <a:gd name="T0" fmla="*/ 6 w 159"/>
                    <a:gd name="T1" fmla="*/ 21 h 195"/>
                    <a:gd name="T2" fmla="*/ 23 w 159"/>
                    <a:gd name="T3" fmla="*/ 45 h 195"/>
                    <a:gd name="T4" fmla="*/ 11 w 159"/>
                    <a:gd name="T5" fmla="*/ 80 h 195"/>
                    <a:gd name="T6" fmla="*/ 15 w 159"/>
                    <a:gd name="T7" fmla="*/ 95 h 195"/>
                    <a:gd name="T8" fmla="*/ 25 w 159"/>
                    <a:gd name="T9" fmla="*/ 83 h 195"/>
                    <a:gd name="T10" fmla="*/ 40 w 159"/>
                    <a:gd name="T11" fmla="*/ 75 h 195"/>
                    <a:gd name="T12" fmla="*/ 44 w 159"/>
                    <a:gd name="T13" fmla="*/ 83 h 195"/>
                    <a:gd name="T14" fmla="*/ 40 w 159"/>
                    <a:gd name="T15" fmla="*/ 91 h 195"/>
                    <a:gd name="T16" fmla="*/ 37 w 159"/>
                    <a:gd name="T17" fmla="*/ 104 h 195"/>
                    <a:gd name="T18" fmla="*/ 50 w 159"/>
                    <a:gd name="T19" fmla="*/ 97 h 195"/>
                    <a:gd name="T20" fmla="*/ 54 w 159"/>
                    <a:gd name="T21" fmla="*/ 88 h 195"/>
                    <a:gd name="T22" fmla="*/ 61 w 159"/>
                    <a:gd name="T23" fmla="*/ 83 h 195"/>
                    <a:gd name="T24" fmla="*/ 57 w 159"/>
                    <a:gd name="T25" fmla="*/ 71 h 195"/>
                    <a:gd name="T26" fmla="*/ 67 w 159"/>
                    <a:gd name="T27" fmla="*/ 66 h 195"/>
                    <a:gd name="T28" fmla="*/ 80 w 159"/>
                    <a:gd name="T29" fmla="*/ 71 h 195"/>
                    <a:gd name="T30" fmla="*/ 88 w 159"/>
                    <a:gd name="T31" fmla="*/ 85 h 195"/>
                    <a:gd name="T32" fmla="*/ 98 w 159"/>
                    <a:gd name="T33" fmla="*/ 92 h 195"/>
                    <a:gd name="T34" fmla="*/ 105 w 159"/>
                    <a:gd name="T35" fmla="*/ 117 h 195"/>
                    <a:gd name="T36" fmla="*/ 102 w 159"/>
                    <a:gd name="T37" fmla="*/ 139 h 195"/>
                    <a:gd name="T38" fmla="*/ 92 w 159"/>
                    <a:gd name="T39" fmla="*/ 133 h 195"/>
                    <a:gd name="T40" fmla="*/ 95 w 159"/>
                    <a:gd name="T41" fmla="*/ 129 h 195"/>
                    <a:gd name="T42" fmla="*/ 81 w 159"/>
                    <a:gd name="T43" fmla="*/ 127 h 195"/>
                    <a:gd name="T44" fmla="*/ 72 w 159"/>
                    <a:gd name="T45" fmla="*/ 139 h 195"/>
                    <a:gd name="T46" fmla="*/ 75 w 159"/>
                    <a:gd name="T47" fmla="*/ 118 h 195"/>
                    <a:gd name="T48" fmla="*/ 76 w 159"/>
                    <a:gd name="T49" fmla="*/ 112 h 195"/>
                    <a:gd name="T50" fmla="*/ 53 w 159"/>
                    <a:gd name="T51" fmla="*/ 108 h 195"/>
                    <a:gd name="T52" fmla="*/ 64 w 159"/>
                    <a:gd name="T53" fmla="*/ 147 h 195"/>
                    <a:gd name="T54" fmla="*/ 59 w 159"/>
                    <a:gd name="T55" fmla="*/ 167 h 195"/>
                    <a:gd name="T56" fmla="*/ 36 w 159"/>
                    <a:gd name="T57" fmla="*/ 177 h 195"/>
                    <a:gd name="T58" fmla="*/ 25 w 159"/>
                    <a:gd name="T59" fmla="*/ 184 h 195"/>
                    <a:gd name="T60" fmla="*/ 44 w 159"/>
                    <a:gd name="T61" fmla="*/ 195 h 195"/>
                    <a:gd name="T62" fmla="*/ 84 w 159"/>
                    <a:gd name="T63" fmla="*/ 190 h 195"/>
                    <a:gd name="T64" fmla="*/ 102 w 159"/>
                    <a:gd name="T65" fmla="*/ 176 h 195"/>
                    <a:gd name="T66" fmla="*/ 117 w 159"/>
                    <a:gd name="T67" fmla="*/ 181 h 195"/>
                    <a:gd name="T68" fmla="*/ 155 w 159"/>
                    <a:gd name="T69" fmla="*/ 176 h 195"/>
                    <a:gd name="T70" fmla="*/ 147 w 159"/>
                    <a:gd name="T71" fmla="*/ 159 h 195"/>
                    <a:gd name="T72" fmla="*/ 149 w 159"/>
                    <a:gd name="T73" fmla="*/ 159 h 195"/>
                    <a:gd name="T74" fmla="*/ 152 w 159"/>
                    <a:gd name="T75" fmla="*/ 156 h 195"/>
                    <a:gd name="T76" fmla="*/ 159 w 159"/>
                    <a:gd name="T77" fmla="*/ 140 h 195"/>
                    <a:gd name="T78" fmla="*/ 92 w 159"/>
                    <a:gd name="T79" fmla="*/ 70 h 195"/>
                    <a:gd name="T80" fmla="*/ 68 w 159"/>
                    <a:gd name="T81" fmla="*/ 58 h 195"/>
                    <a:gd name="T82" fmla="*/ 37 w 159"/>
                    <a:gd name="T83" fmla="*/ 36 h 195"/>
                    <a:gd name="T84" fmla="*/ 25 w 159"/>
                    <a:gd name="T85" fmla="*/ 8 h 195"/>
                    <a:gd name="T86" fmla="*/ 16 w 159"/>
                    <a:gd name="T87" fmla="*/ 0 h 195"/>
                    <a:gd name="T88" fmla="*/ 4 w 159"/>
                    <a:gd name="T89" fmla="*/ 8 h 1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59" h="195">
                      <a:moveTo>
                        <a:pt x="0" y="15"/>
                      </a:moveTo>
                      <a:lnTo>
                        <a:pt x="6" y="21"/>
                      </a:lnTo>
                      <a:lnTo>
                        <a:pt x="19" y="36"/>
                      </a:lnTo>
                      <a:lnTo>
                        <a:pt x="23" y="45"/>
                      </a:lnTo>
                      <a:lnTo>
                        <a:pt x="20" y="61"/>
                      </a:lnTo>
                      <a:lnTo>
                        <a:pt x="11" y="80"/>
                      </a:lnTo>
                      <a:lnTo>
                        <a:pt x="8" y="92"/>
                      </a:lnTo>
                      <a:lnTo>
                        <a:pt x="15" y="95"/>
                      </a:lnTo>
                      <a:lnTo>
                        <a:pt x="20" y="89"/>
                      </a:lnTo>
                      <a:lnTo>
                        <a:pt x="25" y="83"/>
                      </a:lnTo>
                      <a:lnTo>
                        <a:pt x="36" y="78"/>
                      </a:lnTo>
                      <a:lnTo>
                        <a:pt x="40" y="75"/>
                      </a:lnTo>
                      <a:lnTo>
                        <a:pt x="42" y="76"/>
                      </a:lnTo>
                      <a:lnTo>
                        <a:pt x="44" y="83"/>
                      </a:lnTo>
                      <a:lnTo>
                        <a:pt x="42" y="87"/>
                      </a:lnTo>
                      <a:lnTo>
                        <a:pt x="40" y="91"/>
                      </a:lnTo>
                      <a:lnTo>
                        <a:pt x="37" y="96"/>
                      </a:lnTo>
                      <a:lnTo>
                        <a:pt x="37" y="104"/>
                      </a:lnTo>
                      <a:lnTo>
                        <a:pt x="49" y="99"/>
                      </a:lnTo>
                      <a:lnTo>
                        <a:pt x="50" y="97"/>
                      </a:lnTo>
                      <a:lnTo>
                        <a:pt x="51" y="93"/>
                      </a:lnTo>
                      <a:lnTo>
                        <a:pt x="54" y="88"/>
                      </a:lnTo>
                      <a:lnTo>
                        <a:pt x="57" y="85"/>
                      </a:lnTo>
                      <a:lnTo>
                        <a:pt x="61" y="83"/>
                      </a:lnTo>
                      <a:lnTo>
                        <a:pt x="61" y="79"/>
                      </a:lnTo>
                      <a:lnTo>
                        <a:pt x="57" y="71"/>
                      </a:lnTo>
                      <a:lnTo>
                        <a:pt x="61" y="67"/>
                      </a:lnTo>
                      <a:lnTo>
                        <a:pt x="67" y="66"/>
                      </a:lnTo>
                      <a:lnTo>
                        <a:pt x="74" y="67"/>
                      </a:lnTo>
                      <a:lnTo>
                        <a:pt x="80" y="71"/>
                      </a:lnTo>
                      <a:lnTo>
                        <a:pt x="84" y="78"/>
                      </a:lnTo>
                      <a:lnTo>
                        <a:pt x="88" y="85"/>
                      </a:lnTo>
                      <a:lnTo>
                        <a:pt x="91" y="96"/>
                      </a:lnTo>
                      <a:lnTo>
                        <a:pt x="98" y="92"/>
                      </a:lnTo>
                      <a:lnTo>
                        <a:pt x="104" y="101"/>
                      </a:lnTo>
                      <a:lnTo>
                        <a:pt x="105" y="117"/>
                      </a:lnTo>
                      <a:lnTo>
                        <a:pt x="100" y="131"/>
                      </a:lnTo>
                      <a:lnTo>
                        <a:pt x="102" y="139"/>
                      </a:lnTo>
                      <a:lnTo>
                        <a:pt x="91" y="135"/>
                      </a:lnTo>
                      <a:lnTo>
                        <a:pt x="92" y="133"/>
                      </a:lnTo>
                      <a:lnTo>
                        <a:pt x="92" y="130"/>
                      </a:lnTo>
                      <a:lnTo>
                        <a:pt x="95" y="129"/>
                      </a:lnTo>
                      <a:lnTo>
                        <a:pt x="96" y="127"/>
                      </a:lnTo>
                      <a:lnTo>
                        <a:pt x="81" y="127"/>
                      </a:lnTo>
                      <a:lnTo>
                        <a:pt x="78" y="130"/>
                      </a:lnTo>
                      <a:lnTo>
                        <a:pt x="72" y="139"/>
                      </a:lnTo>
                      <a:lnTo>
                        <a:pt x="72" y="130"/>
                      </a:lnTo>
                      <a:lnTo>
                        <a:pt x="75" y="118"/>
                      </a:lnTo>
                      <a:lnTo>
                        <a:pt x="74" y="116"/>
                      </a:lnTo>
                      <a:lnTo>
                        <a:pt x="76" y="112"/>
                      </a:lnTo>
                      <a:lnTo>
                        <a:pt x="71" y="109"/>
                      </a:lnTo>
                      <a:lnTo>
                        <a:pt x="53" y="108"/>
                      </a:lnTo>
                      <a:lnTo>
                        <a:pt x="53" y="122"/>
                      </a:lnTo>
                      <a:lnTo>
                        <a:pt x="64" y="147"/>
                      </a:lnTo>
                      <a:lnTo>
                        <a:pt x="62" y="164"/>
                      </a:lnTo>
                      <a:lnTo>
                        <a:pt x="59" y="167"/>
                      </a:lnTo>
                      <a:lnTo>
                        <a:pt x="48" y="174"/>
                      </a:lnTo>
                      <a:lnTo>
                        <a:pt x="36" y="177"/>
                      </a:lnTo>
                      <a:lnTo>
                        <a:pt x="29" y="182"/>
                      </a:lnTo>
                      <a:lnTo>
                        <a:pt x="25" y="184"/>
                      </a:lnTo>
                      <a:lnTo>
                        <a:pt x="31" y="193"/>
                      </a:lnTo>
                      <a:lnTo>
                        <a:pt x="44" y="195"/>
                      </a:lnTo>
                      <a:lnTo>
                        <a:pt x="64" y="195"/>
                      </a:lnTo>
                      <a:lnTo>
                        <a:pt x="84" y="190"/>
                      </a:lnTo>
                      <a:lnTo>
                        <a:pt x="95" y="185"/>
                      </a:lnTo>
                      <a:lnTo>
                        <a:pt x="102" y="176"/>
                      </a:lnTo>
                      <a:lnTo>
                        <a:pt x="109" y="180"/>
                      </a:lnTo>
                      <a:lnTo>
                        <a:pt x="117" y="181"/>
                      </a:lnTo>
                      <a:lnTo>
                        <a:pt x="155" y="176"/>
                      </a:lnTo>
                      <a:lnTo>
                        <a:pt x="155" y="176"/>
                      </a:lnTo>
                      <a:lnTo>
                        <a:pt x="152" y="167"/>
                      </a:lnTo>
                      <a:lnTo>
                        <a:pt x="147" y="159"/>
                      </a:lnTo>
                      <a:lnTo>
                        <a:pt x="147" y="159"/>
                      </a:lnTo>
                      <a:lnTo>
                        <a:pt x="149" y="159"/>
                      </a:lnTo>
                      <a:lnTo>
                        <a:pt x="152" y="156"/>
                      </a:lnTo>
                      <a:lnTo>
                        <a:pt x="152" y="156"/>
                      </a:lnTo>
                      <a:lnTo>
                        <a:pt x="159" y="140"/>
                      </a:lnTo>
                      <a:lnTo>
                        <a:pt x="159" y="140"/>
                      </a:lnTo>
                      <a:lnTo>
                        <a:pt x="152" y="136"/>
                      </a:lnTo>
                      <a:lnTo>
                        <a:pt x="92" y="70"/>
                      </a:lnTo>
                      <a:lnTo>
                        <a:pt x="81" y="63"/>
                      </a:lnTo>
                      <a:lnTo>
                        <a:pt x="68" y="58"/>
                      </a:lnTo>
                      <a:lnTo>
                        <a:pt x="46" y="45"/>
                      </a:lnTo>
                      <a:lnTo>
                        <a:pt x="37" y="36"/>
                      </a:lnTo>
                      <a:lnTo>
                        <a:pt x="32" y="28"/>
                      </a:lnTo>
                      <a:lnTo>
                        <a:pt x="25" y="8"/>
                      </a:lnTo>
                      <a:lnTo>
                        <a:pt x="23" y="3"/>
                      </a:lnTo>
                      <a:lnTo>
                        <a:pt x="16" y="0"/>
                      </a:lnTo>
                      <a:lnTo>
                        <a:pt x="10" y="3"/>
                      </a:lnTo>
                      <a:lnTo>
                        <a:pt x="4" y="8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3" name="Freeform 35"/>
                <p:cNvSpPr>
                  <a:spLocks/>
                </p:cNvSpPr>
                <p:nvPr/>
              </p:nvSpPr>
              <p:spPr bwMode="auto">
                <a:xfrm>
                  <a:off x="2909" y="1258"/>
                  <a:ext cx="654" cy="403"/>
                </a:xfrm>
                <a:custGeom>
                  <a:avLst/>
                  <a:gdLst>
                    <a:gd name="T0" fmla="*/ 1263 w 1307"/>
                    <a:gd name="T1" fmla="*/ 463 h 805"/>
                    <a:gd name="T2" fmla="*/ 1250 w 1307"/>
                    <a:gd name="T3" fmla="*/ 428 h 805"/>
                    <a:gd name="T4" fmla="*/ 1132 w 1307"/>
                    <a:gd name="T5" fmla="*/ 394 h 805"/>
                    <a:gd name="T6" fmla="*/ 1134 w 1307"/>
                    <a:gd name="T7" fmla="*/ 318 h 805"/>
                    <a:gd name="T8" fmla="*/ 1114 w 1307"/>
                    <a:gd name="T9" fmla="*/ 295 h 805"/>
                    <a:gd name="T10" fmla="*/ 1068 w 1307"/>
                    <a:gd name="T11" fmla="*/ 194 h 805"/>
                    <a:gd name="T12" fmla="*/ 1001 w 1307"/>
                    <a:gd name="T13" fmla="*/ 234 h 805"/>
                    <a:gd name="T14" fmla="*/ 966 w 1307"/>
                    <a:gd name="T15" fmla="*/ 186 h 805"/>
                    <a:gd name="T16" fmla="*/ 882 w 1307"/>
                    <a:gd name="T17" fmla="*/ 130 h 805"/>
                    <a:gd name="T18" fmla="*/ 837 w 1307"/>
                    <a:gd name="T19" fmla="*/ 51 h 805"/>
                    <a:gd name="T20" fmla="*/ 770 w 1307"/>
                    <a:gd name="T21" fmla="*/ 76 h 805"/>
                    <a:gd name="T22" fmla="*/ 732 w 1307"/>
                    <a:gd name="T23" fmla="*/ 63 h 805"/>
                    <a:gd name="T24" fmla="*/ 716 w 1307"/>
                    <a:gd name="T25" fmla="*/ 46 h 805"/>
                    <a:gd name="T26" fmla="*/ 671 w 1307"/>
                    <a:gd name="T27" fmla="*/ 73 h 805"/>
                    <a:gd name="T28" fmla="*/ 630 w 1307"/>
                    <a:gd name="T29" fmla="*/ 136 h 805"/>
                    <a:gd name="T30" fmla="*/ 617 w 1307"/>
                    <a:gd name="T31" fmla="*/ 85 h 805"/>
                    <a:gd name="T32" fmla="*/ 673 w 1307"/>
                    <a:gd name="T33" fmla="*/ 58 h 805"/>
                    <a:gd name="T34" fmla="*/ 690 w 1307"/>
                    <a:gd name="T35" fmla="*/ 43 h 805"/>
                    <a:gd name="T36" fmla="*/ 800 w 1307"/>
                    <a:gd name="T37" fmla="*/ 33 h 805"/>
                    <a:gd name="T38" fmla="*/ 635 w 1307"/>
                    <a:gd name="T39" fmla="*/ 49 h 805"/>
                    <a:gd name="T40" fmla="*/ 520 w 1307"/>
                    <a:gd name="T41" fmla="*/ 183 h 805"/>
                    <a:gd name="T42" fmla="*/ 512 w 1307"/>
                    <a:gd name="T43" fmla="*/ 174 h 805"/>
                    <a:gd name="T44" fmla="*/ 353 w 1307"/>
                    <a:gd name="T45" fmla="*/ 238 h 805"/>
                    <a:gd name="T46" fmla="*/ 307 w 1307"/>
                    <a:gd name="T47" fmla="*/ 289 h 805"/>
                    <a:gd name="T48" fmla="*/ 274 w 1307"/>
                    <a:gd name="T49" fmla="*/ 322 h 805"/>
                    <a:gd name="T50" fmla="*/ 205 w 1307"/>
                    <a:gd name="T51" fmla="*/ 289 h 805"/>
                    <a:gd name="T52" fmla="*/ 104 w 1307"/>
                    <a:gd name="T53" fmla="*/ 329 h 805"/>
                    <a:gd name="T54" fmla="*/ 118 w 1307"/>
                    <a:gd name="T55" fmla="*/ 343 h 805"/>
                    <a:gd name="T56" fmla="*/ 101 w 1307"/>
                    <a:gd name="T57" fmla="*/ 337 h 805"/>
                    <a:gd name="T58" fmla="*/ 51 w 1307"/>
                    <a:gd name="T59" fmla="*/ 381 h 805"/>
                    <a:gd name="T60" fmla="*/ 53 w 1307"/>
                    <a:gd name="T61" fmla="*/ 435 h 805"/>
                    <a:gd name="T62" fmla="*/ 101 w 1307"/>
                    <a:gd name="T63" fmla="*/ 462 h 805"/>
                    <a:gd name="T64" fmla="*/ 121 w 1307"/>
                    <a:gd name="T65" fmla="*/ 494 h 805"/>
                    <a:gd name="T66" fmla="*/ 118 w 1307"/>
                    <a:gd name="T67" fmla="*/ 538 h 805"/>
                    <a:gd name="T68" fmla="*/ 110 w 1307"/>
                    <a:gd name="T69" fmla="*/ 545 h 805"/>
                    <a:gd name="T70" fmla="*/ 78 w 1307"/>
                    <a:gd name="T71" fmla="*/ 538 h 805"/>
                    <a:gd name="T72" fmla="*/ 76 w 1307"/>
                    <a:gd name="T73" fmla="*/ 571 h 805"/>
                    <a:gd name="T74" fmla="*/ 29 w 1307"/>
                    <a:gd name="T75" fmla="*/ 604 h 805"/>
                    <a:gd name="T76" fmla="*/ 6 w 1307"/>
                    <a:gd name="T77" fmla="*/ 643 h 805"/>
                    <a:gd name="T78" fmla="*/ 82 w 1307"/>
                    <a:gd name="T79" fmla="*/ 717 h 805"/>
                    <a:gd name="T80" fmla="*/ 196 w 1307"/>
                    <a:gd name="T81" fmla="*/ 772 h 805"/>
                    <a:gd name="T82" fmla="*/ 247 w 1307"/>
                    <a:gd name="T83" fmla="*/ 801 h 805"/>
                    <a:gd name="T84" fmla="*/ 327 w 1307"/>
                    <a:gd name="T85" fmla="*/ 779 h 805"/>
                    <a:gd name="T86" fmla="*/ 393 w 1307"/>
                    <a:gd name="T87" fmla="*/ 744 h 805"/>
                    <a:gd name="T88" fmla="*/ 468 w 1307"/>
                    <a:gd name="T89" fmla="*/ 707 h 805"/>
                    <a:gd name="T90" fmla="*/ 524 w 1307"/>
                    <a:gd name="T91" fmla="*/ 656 h 805"/>
                    <a:gd name="T92" fmla="*/ 561 w 1307"/>
                    <a:gd name="T93" fmla="*/ 670 h 805"/>
                    <a:gd name="T94" fmla="*/ 630 w 1307"/>
                    <a:gd name="T95" fmla="*/ 714 h 805"/>
                    <a:gd name="T96" fmla="*/ 739 w 1307"/>
                    <a:gd name="T97" fmla="*/ 746 h 805"/>
                    <a:gd name="T98" fmla="*/ 775 w 1307"/>
                    <a:gd name="T99" fmla="*/ 759 h 805"/>
                    <a:gd name="T100" fmla="*/ 813 w 1307"/>
                    <a:gd name="T101" fmla="*/ 758 h 805"/>
                    <a:gd name="T102" fmla="*/ 843 w 1307"/>
                    <a:gd name="T103" fmla="*/ 754 h 805"/>
                    <a:gd name="T104" fmla="*/ 869 w 1307"/>
                    <a:gd name="T105" fmla="*/ 727 h 805"/>
                    <a:gd name="T106" fmla="*/ 906 w 1307"/>
                    <a:gd name="T107" fmla="*/ 733 h 805"/>
                    <a:gd name="T108" fmla="*/ 961 w 1307"/>
                    <a:gd name="T109" fmla="*/ 711 h 805"/>
                    <a:gd name="T110" fmla="*/ 1045 w 1307"/>
                    <a:gd name="T111" fmla="*/ 623 h 805"/>
                    <a:gd name="T112" fmla="*/ 1137 w 1307"/>
                    <a:gd name="T113" fmla="*/ 605 h 805"/>
                    <a:gd name="T114" fmla="*/ 1255 w 1307"/>
                    <a:gd name="T115" fmla="*/ 647 h 805"/>
                    <a:gd name="T116" fmla="*/ 1307 w 1307"/>
                    <a:gd name="T117" fmla="*/ 676 h 8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1307" h="805">
                      <a:moveTo>
                        <a:pt x="1300" y="642"/>
                      </a:moveTo>
                      <a:lnTo>
                        <a:pt x="1296" y="611"/>
                      </a:lnTo>
                      <a:lnTo>
                        <a:pt x="1289" y="600"/>
                      </a:lnTo>
                      <a:lnTo>
                        <a:pt x="1285" y="587"/>
                      </a:lnTo>
                      <a:lnTo>
                        <a:pt x="1277" y="573"/>
                      </a:lnTo>
                      <a:lnTo>
                        <a:pt x="1275" y="562"/>
                      </a:lnTo>
                      <a:lnTo>
                        <a:pt x="1275" y="549"/>
                      </a:lnTo>
                      <a:lnTo>
                        <a:pt x="1275" y="528"/>
                      </a:lnTo>
                      <a:lnTo>
                        <a:pt x="1275" y="522"/>
                      </a:lnTo>
                      <a:lnTo>
                        <a:pt x="1267" y="500"/>
                      </a:lnTo>
                      <a:lnTo>
                        <a:pt x="1262" y="488"/>
                      </a:lnTo>
                      <a:lnTo>
                        <a:pt x="1263" y="479"/>
                      </a:lnTo>
                      <a:lnTo>
                        <a:pt x="1263" y="463"/>
                      </a:lnTo>
                      <a:lnTo>
                        <a:pt x="1263" y="463"/>
                      </a:lnTo>
                      <a:lnTo>
                        <a:pt x="1260" y="463"/>
                      </a:lnTo>
                      <a:lnTo>
                        <a:pt x="1255" y="462"/>
                      </a:lnTo>
                      <a:lnTo>
                        <a:pt x="1250" y="461"/>
                      </a:lnTo>
                      <a:lnTo>
                        <a:pt x="1246" y="458"/>
                      </a:lnTo>
                      <a:lnTo>
                        <a:pt x="1262" y="446"/>
                      </a:lnTo>
                      <a:lnTo>
                        <a:pt x="1262" y="446"/>
                      </a:lnTo>
                      <a:lnTo>
                        <a:pt x="1264" y="443"/>
                      </a:lnTo>
                      <a:lnTo>
                        <a:pt x="1263" y="433"/>
                      </a:lnTo>
                      <a:lnTo>
                        <a:pt x="1262" y="431"/>
                      </a:lnTo>
                      <a:lnTo>
                        <a:pt x="1258" y="428"/>
                      </a:lnTo>
                      <a:lnTo>
                        <a:pt x="1252" y="427"/>
                      </a:lnTo>
                      <a:lnTo>
                        <a:pt x="1250" y="428"/>
                      </a:lnTo>
                      <a:lnTo>
                        <a:pt x="1246" y="437"/>
                      </a:lnTo>
                      <a:lnTo>
                        <a:pt x="1237" y="440"/>
                      </a:lnTo>
                      <a:lnTo>
                        <a:pt x="1209" y="437"/>
                      </a:lnTo>
                      <a:lnTo>
                        <a:pt x="1204" y="436"/>
                      </a:lnTo>
                      <a:lnTo>
                        <a:pt x="1196" y="431"/>
                      </a:lnTo>
                      <a:lnTo>
                        <a:pt x="1194" y="429"/>
                      </a:lnTo>
                      <a:lnTo>
                        <a:pt x="1184" y="431"/>
                      </a:lnTo>
                      <a:lnTo>
                        <a:pt x="1183" y="429"/>
                      </a:lnTo>
                      <a:lnTo>
                        <a:pt x="1178" y="423"/>
                      </a:lnTo>
                      <a:lnTo>
                        <a:pt x="1166" y="420"/>
                      </a:lnTo>
                      <a:lnTo>
                        <a:pt x="1141" y="398"/>
                      </a:lnTo>
                      <a:lnTo>
                        <a:pt x="1137" y="399"/>
                      </a:lnTo>
                      <a:lnTo>
                        <a:pt x="1132" y="394"/>
                      </a:lnTo>
                      <a:lnTo>
                        <a:pt x="1127" y="388"/>
                      </a:lnTo>
                      <a:lnTo>
                        <a:pt x="1124" y="381"/>
                      </a:lnTo>
                      <a:lnTo>
                        <a:pt x="1122" y="378"/>
                      </a:lnTo>
                      <a:lnTo>
                        <a:pt x="1115" y="377"/>
                      </a:lnTo>
                      <a:lnTo>
                        <a:pt x="1109" y="373"/>
                      </a:lnTo>
                      <a:lnTo>
                        <a:pt x="1106" y="367"/>
                      </a:lnTo>
                      <a:lnTo>
                        <a:pt x="1110" y="359"/>
                      </a:lnTo>
                      <a:lnTo>
                        <a:pt x="1135" y="339"/>
                      </a:lnTo>
                      <a:lnTo>
                        <a:pt x="1139" y="333"/>
                      </a:lnTo>
                      <a:lnTo>
                        <a:pt x="1140" y="326"/>
                      </a:lnTo>
                      <a:lnTo>
                        <a:pt x="1140" y="321"/>
                      </a:lnTo>
                      <a:lnTo>
                        <a:pt x="1135" y="318"/>
                      </a:lnTo>
                      <a:lnTo>
                        <a:pt x="1134" y="318"/>
                      </a:lnTo>
                      <a:lnTo>
                        <a:pt x="1131" y="318"/>
                      </a:lnTo>
                      <a:lnTo>
                        <a:pt x="1130" y="317"/>
                      </a:lnTo>
                      <a:lnTo>
                        <a:pt x="1127" y="314"/>
                      </a:lnTo>
                      <a:lnTo>
                        <a:pt x="1126" y="314"/>
                      </a:lnTo>
                      <a:lnTo>
                        <a:pt x="1122" y="314"/>
                      </a:lnTo>
                      <a:lnTo>
                        <a:pt x="1120" y="314"/>
                      </a:lnTo>
                      <a:lnTo>
                        <a:pt x="1120" y="312"/>
                      </a:lnTo>
                      <a:lnTo>
                        <a:pt x="1120" y="309"/>
                      </a:lnTo>
                      <a:lnTo>
                        <a:pt x="1120" y="306"/>
                      </a:lnTo>
                      <a:lnTo>
                        <a:pt x="1119" y="304"/>
                      </a:lnTo>
                      <a:lnTo>
                        <a:pt x="1118" y="300"/>
                      </a:lnTo>
                      <a:lnTo>
                        <a:pt x="1117" y="296"/>
                      </a:lnTo>
                      <a:lnTo>
                        <a:pt x="1114" y="295"/>
                      </a:lnTo>
                      <a:lnTo>
                        <a:pt x="1105" y="289"/>
                      </a:lnTo>
                      <a:lnTo>
                        <a:pt x="1102" y="288"/>
                      </a:lnTo>
                      <a:lnTo>
                        <a:pt x="1098" y="283"/>
                      </a:lnTo>
                      <a:lnTo>
                        <a:pt x="1089" y="270"/>
                      </a:lnTo>
                      <a:lnTo>
                        <a:pt x="1085" y="266"/>
                      </a:lnTo>
                      <a:lnTo>
                        <a:pt x="1094" y="261"/>
                      </a:lnTo>
                      <a:lnTo>
                        <a:pt x="1098" y="250"/>
                      </a:lnTo>
                      <a:lnTo>
                        <a:pt x="1101" y="238"/>
                      </a:lnTo>
                      <a:lnTo>
                        <a:pt x="1106" y="230"/>
                      </a:lnTo>
                      <a:lnTo>
                        <a:pt x="1106" y="227"/>
                      </a:lnTo>
                      <a:lnTo>
                        <a:pt x="1079" y="203"/>
                      </a:lnTo>
                      <a:lnTo>
                        <a:pt x="1068" y="198"/>
                      </a:lnTo>
                      <a:lnTo>
                        <a:pt x="1068" y="194"/>
                      </a:lnTo>
                      <a:lnTo>
                        <a:pt x="1072" y="194"/>
                      </a:lnTo>
                      <a:lnTo>
                        <a:pt x="1073" y="191"/>
                      </a:lnTo>
                      <a:lnTo>
                        <a:pt x="1075" y="189"/>
                      </a:lnTo>
                      <a:lnTo>
                        <a:pt x="1073" y="186"/>
                      </a:lnTo>
                      <a:lnTo>
                        <a:pt x="1063" y="189"/>
                      </a:lnTo>
                      <a:lnTo>
                        <a:pt x="1045" y="202"/>
                      </a:lnTo>
                      <a:lnTo>
                        <a:pt x="1035" y="206"/>
                      </a:lnTo>
                      <a:lnTo>
                        <a:pt x="992" y="215"/>
                      </a:lnTo>
                      <a:lnTo>
                        <a:pt x="992" y="219"/>
                      </a:lnTo>
                      <a:lnTo>
                        <a:pt x="995" y="221"/>
                      </a:lnTo>
                      <a:lnTo>
                        <a:pt x="999" y="228"/>
                      </a:lnTo>
                      <a:lnTo>
                        <a:pt x="1001" y="230"/>
                      </a:lnTo>
                      <a:lnTo>
                        <a:pt x="1001" y="234"/>
                      </a:lnTo>
                      <a:lnTo>
                        <a:pt x="994" y="234"/>
                      </a:lnTo>
                      <a:lnTo>
                        <a:pt x="987" y="230"/>
                      </a:lnTo>
                      <a:lnTo>
                        <a:pt x="982" y="223"/>
                      </a:lnTo>
                      <a:lnTo>
                        <a:pt x="978" y="215"/>
                      </a:lnTo>
                      <a:lnTo>
                        <a:pt x="973" y="200"/>
                      </a:lnTo>
                      <a:lnTo>
                        <a:pt x="971" y="198"/>
                      </a:lnTo>
                      <a:lnTo>
                        <a:pt x="967" y="196"/>
                      </a:lnTo>
                      <a:lnTo>
                        <a:pt x="966" y="199"/>
                      </a:lnTo>
                      <a:lnTo>
                        <a:pt x="964" y="200"/>
                      </a:lnTo>
                      <a:lnTo>
                        <a:pt x="960" y="198"/>
                      </a:lnTo>
                      <a:lnTo>
                        <a:pt x="962" y="195"/>
                      </a:lnTo>
                      <a:lnTo>
                        <a:pt x="964" y="193"/>
                      </a:lnTo>
                      <a:lnTo>
                        <a:pt x="966" y="186"/>
                      </a:lnTo>
                      <a:lnTo>
                        <a:pt x="960" y="183"/>
                      </a:lnTo>
                      <a:lnTo>
                        <a:pt x="947" y="190"/>
                      </a:lnTo>
                      <a:lnTo>
                        <a:pt x="939" y="190"/>
                      </a:lnTo>
                      <a:lnTo>
                        <a:pt x="943" y="186"/>
                      </a:lnTo>
                      <a:lnTo>
                        <a:pt x="948" y="182"/>
                      </a:lnTo>
                      <a:lnTo>
                        <a:pt x="939" y="173"/>
                      </a:lnTo>
                      <a:lnTo>
                        <a:pt x="927" y="149"/>
                      </a:lnTo>
                      <a:lnTo>
                        <a:pt x="918" y="145"/>
                      </a:lnTo>
                      <a:lnTo>
                        <a:pt x="906" y="143"/>
                      </a:lnTo>
                      <a:lnTo>
                        <a:pt x="888" y="132"/>
                      </a:lnTo>
                      <a:lnTo>
                        <a:pt x="877" y="134"/>
                      </a:lnTo>
                      <a:lnTo>
                        <a:pt x="880" y="131"/>
                      </a:lnTo>
                      <a:lnTo>
                        <a:pt x="882" y="130"/>
                      </a:lnTo>
                      <a:lnTo>
                        <a:pt x="886" y="130"/>
                      </a:lnTo>
                      <a:lnTo>
                        <a:pt x="886" y="124"/>
                      </a:lnTo>
                      <a:lnTo>
                        <a:pt x="871" y="124"/>
                      </a:lnTo>
                      <a:lnTo>
                        <a:pt x="867" y="123"/>
                      </a:lnTo>
                      <a:lnTo>
                        <a:pt x="865" y="118"/>
                      </a:lnTo>
                      <a:lnTo>
                        <a:pt x="865" y="111"/>
                      </a:lnTo>
                      <a:lnTo>
                        <a:pt x="865" y="105"/>
                      </a:lnTo>
                      <a:lnTo>
                        <a:pt x="855" y="89"/>
                      </a:lnTo>
                      <a:lnTo>
                        <a:pt x="854" y="80"/>
                      </a:lnTo>
                      <a:lnTo>
                        <a:pt x="860" y="68"/>
                      </a:lnTo>
                      <a:lnTo>
                        <a:pt x="856" y="64"/>
                      </a:lnTo>
                      <a:lnTo>
                        <a:pt x="841" y="56"/>
                      </a:lnTo>
                      <a:lnTo>
                        <a:pt x="837" y="51"/>
                      </a:lnTo>
                      <a:lnTo>
                        <a:pt x="834" y="43"/>
                      </a:lnTo>
                      <a:lnTo>
                        <a:pt x="834" y="37"/>
                      </a:lnTo>
                      <a:lnTo>
                        <a:pt x="839" y="31"/>
                      </a:lnTo>
                      <a:lnTo>
                        <a:pt x="830" y="30"/>
                      </a:lnTo>
                      <a:lnTo>
                        <a:pt x="817" y="34"/>
                      </a:lnTo>
                      <a:lnTo>
                        <a:pt x="803" y="43"/>
                      </a:lnTo>
                      <a:lnTo>
                        <a:pt x="794" y="52"/>
                      </a:lnTo>
                      <a:lnTo>
                        <a:pt x="791" y="58"/>
                      </a:lnTo>
                      <a:lnTo>
                        <a:pt x="787" y="68"/>
                      </a:lnTo>
                      <a:lnTo>
                        <a:pt x="784" y="72"/>
                      </a:lnTo>
                      <a:lnTo>
                        <a:pt x="780" y="76"/>
                      </a:lnTo>
                      <a:lnTo>
                        <a:pt x="777" y="77"/>
                      </a:lnTo>
                      <a:lnTo>
                        <a:pt x="770" y="76"/>
                      </a:lnTo>
                      <a:lnTo>
                        <a:pt x="767" y="77"/>
                      </a:lnTo>
                      <a:lnTo>
                        <a:pt x="766" y="79"/>
                      </a:lnTo>
                      <a:lnTo>
                        <a:pt x="765" y="77"/>
                      </a:lnTo>
                      <a:lnTo>
                        <a:pt x="758" y="69"/>
                      </a:lnTo>
                      <a:lnTo>
                        <a:pt x="757" y="66"/>
                      </a:lnTo>
                      <a:lnTo>
                        <a:pt x="754" y="62"/>
                      </a:lnTo>
                      <a:lnTo>
                        <a:pt x="754" y="56"/>
                      </a:lnTo>
                      <a:lnTo>
                        <a:pt x="750" y="62"/>
                      </a:lnTo>
                      <a:lnTo>
                        <a:pt x="748" y="64"/>
                      </a:lnTo>
                      <a:lnTo>
                        <a:pt x="744" y="64"/>
                      </a:lnTo>
                      <a:lnTo>
                        <a:pt x="740" y="60"/>
                      </a:lnTo>
                      <a:lnTo>
                        <a:pt x="736" y="66"/>
                      </a:lnTo>
                      <a:lnTo>
                        <a:pt x="732" y="63"/>
                      </a:lnTo>
                      <a:lnTo>
                        <a:pt x="728" y="58"/>
                      </a:lnTo>
                      <a:lnTo>
                        <a:pt x="726" y="52"/>
                      </a:lnTo>
                      <a:lnTo>
                        <a:pt x="724" y="56"/>
                      </a:lnTo>
                      <a:lnTo>
                        <a:pt x="723" y="62"/>
                      </a:lnTo>
                      <a:lnTo>
                        <a:pt x="718" y="68"/>
                      </a:lnTo>
                      <a:lnTo>
                        <a:pt x="719" y="62"/>
                      </a:lnTo>
                      <a:lnTo>
                        <a:pt x="722" y="54"/>
                      </a:lnTo>
                      <a:lnTo>
                        <a:pt x="724" y="50"/>
                      </a:lnTo>
                      <a:lnTo>
                        <a:pt x="729" y="49"/>
                      </a:lnTo>
                      <a:lnTo>
                        <a:pt x="729" y="43"/>
                      </a:lnTo>
                      <a:lnTo>
                        <a:pt x="726" y="43"/>
                      </a:lnTo>
                      <a:lnTo>
                        <a:pt x="722" y="45"/>
                      </a:lnTo>
                      <a:lnTo>
                        <a:pt x="716" y="46"/>
                      </a:lnTo>
                      <a:lnTo>
                        <a:pt x="714" y="49"/>
                      </a:lnTo>
                      <a:lnTo>
                        <a:pt x="714" y="50"/>
                      </a:lnTo>
                      <a:lnTo>
                        <a:pt x="715" y="55"/>
                      </a:lnTo>
                      <a:lnTo>
                        <a:pt x="716" y="56"/>
                      </a:lnTo>
                      <a:lnTo>
                        <a:pt x="697" y="68"/>
                      </a:lnTo>
                      <a:lnTo>
                        <a:pt x="686" y="71"/>
                      </a:lnTo>
                      <a:lnTo>
                        <a:pt x="680" y="64"/>
                      </a:lnTo>
                      <a:lnTo>
                        <a:pt x="680" y="68"/>
                      </a:lnTo>
                      <a:lnTo>
                        <a:pt x="677" y="67"/>
                      </a:lnTo>
                      <a:lnTo>
                        <a:pt x="675" y="66"/>
                      </a:lnTo>
                      <a:lnTo>
                        <a:pt x="668" y="68"/>
                      </a:lnTo>
                      <a:lnTo>
                        <a:pt x="668" y="72"/>
                      </a:lnTo>
                      <a:lnTo>
                        <a:pt x="671" y="73"/>
                      </a:lnTo>
                      <a:lnTo>
                        <a:pt x="676" y="76"/>
                      </a:lnTo>
                      <a:lnTo>
                        <a:pt x="654" y="88"/>
                      </a:lnTo>
                      <a:lnTo>
                        <a:pt x="647" y="92"/>
                      </a:lnTo>
                      <a:lnTo>
                        <a:pt x="647" y="94"/>
                      </a:lnTo>
                      <a:lnTo>
                        <a:pt x="646" y="102"/>
                      </a:lnTo>
                      <a:lnTo>
                        <a:pt x="644" y="105"/>
                      </a:lnTo>
                      <a:lnTo>
                        <a:pt x="643" y="106"/>
                      </a:lnTo>
                      <a:lnTo>
                        <a:pt x="639" y="107"/>
                      </a:lnTo>
                      <a:lnTo>
                        <a:pt x="638" y="109"/>
                      </a:lnTo>
                      <a:lnTo>
                        <a:pt x="629" y="118"/>
                      </a:lnTo>
                      <a:lnTo>
                        <a:pt x="626" y="122"/>
                      </a:lnTo>
                      <a:lnTo>
                        <a:pt x="624" y="130"/>
                      </a:lnTo>
                      <a:lnTo>
                        <a:pt x="630" y="136"/>
                      </a:lnTo>
                      <a:lnTo>
                        <a:pt x="635" y="138"/>
                      </a:lnTo>
                      <a:lnTo>
                        <a:pt x="641" y="138"/>
                      </a:lnTo>
                      <a:lnTo>
                        <a:pt x="633" y="141"/>
                      </a:lnTo>
                      <a:lnTo>
                        <a:pt x="625" y="140"/>
                      </a:lnTo>
                      <a:lnTo>
                        <a:pt x="609" y="130"/>
                      </a:lnTo>
                      <a:lnTo>
                        <a:pt x="613" y="124"/>
                      </a:lnTo>
                      <a:lnTo>
                        <a:pt x="613" y="119"/>
                      </a:lnTo>
                      <a:lnTo>
                        <a:pt x="609" y="113"/>
                      </a:lnTo>
                      <a:lnTo>
                        <a:pt x="607" y="105"/>
                      </a:lnTo>
                      <a:lnTo>
                        <a:pt x="613" y="103"/>
                      </a:lnTo>
                      <a:lnTo>
                        <a:pt x="617" y="98"/>
                      </a:lnTo>
                      <a:lnTo>
                        <a:pt x="618" y="92"/>
                      </a:lnTo>
                      <a:lnTo>
                        <a:pt x="617" y="85"/>
                      </a:lnTo>
                      <a:lnTo>
                        <a:pt x="618" y="81"/>
                      </a:lnTo>
                      <a:lnTo>
                        <a:pt x="621" y="83"/>
                      </a:lnTo>
                      <a:lnTo>
                        <a:pt x="624" y="84"/>
                      </a:lnTo>
                      <a:lnTo>
                        <a:pt x="629" y="85"/>
                      </a:lnTo>
                      <a:lnTo>
                        <a:pt x="626" y="75"/>
                      </a:lnTo>
                      <a:lnTo>
                        <a:pt x="629" y="67"/>
                      </a:lnTo>
                      <a:lnTo>
                        <a:pt x="634" y="59"/>
                      </a:lnTo>
                      <a:lnTo>
                        <a:pt x="639" y="56"/>
                      </a:lnTo>
                      <a:lnTo>
                        <a:pt x="651" y="58"/>
                      </a:lnTo>
                      <a:lnTo>
                        <a:pt x="659" y="62"/>
                      </a:lnTo>
                      <a:lnTo>
                        <a:pt x="664" y="68"/>
                      </a:lnTo>
                      <a:lnTo>
                        <a:pt x="667" y="62"/>
                      </a:lnTo>
                      <a:lnTo>
                        <a:pt x="673" y="58"/>
                      </a:lnTo>
                      <a:lnTo>
                        <a:pt x="681" y="56"/>
                      </a:lnTo>
                      <a:lnTo>
                        <a:pt x="688" y="60"/>
                      </a:lnTo>
                      <a:lnTo>
                        <a:pt x="688" y="58"/>
                      </a:lnTo>
                      <a:lnTo>
                        <a:pt x="688" y="58"/>
                      </a:lnTo>
                      <a:lnTo>
                        <a:pt x="689" y="58"/>
                      </a:lnTo>
                      <a:lnTo>
                        <a:pt x="690" y="56"/>
                      </a:lnTo>
                      <a:lnTo>
                        <a:pt x="688" y="56"/>
                      </a:lnTo>
                      <a:lnTo>
                        <a:pt x="685" y="55"/>
                      </a:lnTo>
                      <a:lnTo>
                        <a:pt x="684" y="54"/>
                      </a:lnTo>
                      <a:lnTo>
                        <a:pt x="682" y="49"/>
                      </a:lnTo>
                      <a:lnTo>
                        <a:pt x="685" y="47"/>
                      </a:lnTo>
                      <a:lnTo>
                        <a:pt x="688" y="45"/>
                      </a:lnTo>
                      <a:lnTo>
                        <a:pt x="690" y="43"/>
                      </a:lnTo>
                      <a:lnTo>
                        <a:pt x="692" y="49"/>
                      </a:lnTo>
                      <a:lnTo>
                        <a:pt x="694" y="41"/>
                      </a:lnTo>
                      <a:lnTo>
                        <a:pt x="698" y="38"/>
                      </a:lnTo>
                      <a:lnTo>
                        <a:pt x="706" y="41"/>
                      </a:lnTo>
                      <a:lnTo>
                        <a:pt x="714" y="41"/>
                      </a:lnTo>
                      <a:lnTo>
                        <a:pt x="715" y="38"/>
                      </a:lnTo>
                      <a:lnTo>
                        <a:pt x="719" y="33"/>
                      </a:lnTo>
                      <a:lnTo>
                        <a:pt x="722" y="31"/>
                      </a:lnTo>
                      <a:lnTo>
                        <a:pt x="731" y="33"/>
                      </a:lnTo>
                      <a:lnTo>
                        <a:pt x="745" y="39"/>
                      </a:lnTo>
                      <a:lnTo>
                        <a:pt x="783" y="42"/>
                      </a:lnTo>
                      <a:lnTo>
                        <a:pt x="791" y="41"/>
                      </a:lnTo>
                      <a:lnTo>
                        <a:pt x="800" y="33"/>
                      </a:lnTo>
                      <a:lnTo>
                        <a:pt x="795" y="25"/>
                      </a:lnTo>
                      <a:lnTo>
                        <a:pt x="786" y="24"/>
                      </a:lnTo>
                      <a:lnTo>
                        <a:pt x="778" y="28"/>
                      </a:lnTo>
                      <a:lnTo>
                        <a:pt x="765" y="21"/>
                      </a:lnTo>
                      <a:lnTo>
                        <a:pt x="686" y="21"/>
                      </a:lnTo>
                      <a:lnTo>
                        <a:pt x="671" y="16"/>
                      </a:lnTo>
                      <a:lnTo>
                        <a:pt x="664" y="4"/>
                      </a:lnTo>
                      <a:lnTo>
                        <a:pt x="667" y="4"/>
                      </a:lnTo>
                      <a:lnTo>
                        <a:pt x="667" y="0"/>
                      </a:lnTo>
                      <a:lnTo>
                        <a:pt x="659" y="3"/>
                      </a:lnTo>
                      <a:lnTo>
                        <a:pt x="655" y="8"/>
                      </a:lnTo>
                      <a:lnTo>
                        <a:pt x="650" y="24"/>
                      </a:lnTo>
                      <a:lnTo>
                        <a:pt x="635" y="49"/>
                      </a:lnTo>
                      <a:lnTo>
                        <a:pt x="633" y="55"/>
                      </a:lnTo>
                      <a:lnTo>
                        <a:pt x="613" y="85"/>
                      </a:lnTo>
                      <a:lnTo>
                        <a:pt x="600" y="109"/>
                      </a:lnTo>
                      <a:lnTo>
                        <a:pt x="595" y="115"/>
                      </a:lnTo>
                      <a:lnTo>
                        <a:pt x="582" y="126"/>
                      </a:lnTo>
                      <a:lnTo>
                        <a:pt x="556" y="140"/>
                      </a:lnTo>
                      <a:lnTo>
                        <a:pt x="552" y="141"/>
                      </a:lnTo>
                      <a:lnTo>
                        <a:pt x="546" y="144"/>
                      </a:lnTo>
                      <a:lnTo>
                        <a:pt x="539" y="158"/>
                      </a:lnTo>
                      <a:lnTo>
                        <a:pt x="532" y="165"/>
                      </a:lnTo>
                      <a:lnTo>
                        <a:pt x="520" y="181"/>
                      </a:lnTo>
                      <a:lnTo>
                        <a:pt x="518" y="186"/>
                      </a:lnTo>
                      <a:lnTo>
                        <a:pt x="520" y="183"/>
                      </a:lnTo>
                      <a:lnTo>
                        <a:pt x="524" y="182"/>
                      </a:lnTo>
                      <a:lnTo>
                        <a:pt x="528" y="181"/>
                      </a:lnTo>
                      <a:lnTo>
                        <a:pt x="532" y="182"/>
                      </a:lnTo>
                      <a:lnTo>
                        <a:pt x="528" y="190"/>
                      </a:lnTo>
                      <a:lnTo>
                        <a:pt x="519" y="195"/>
                      </a:lnTo>
                      <a:lnTo>
                        <a:pt x="515" y="202"/>
                      </a:lnTo>
                      <a:lnTo>
                        <a:pt x="516" y="208"/>
                      </a:lnTo>
                      <a:lnTo>
                        <a:pt x="519" y="223"/>
                      </a:lnTo>
                      <a:lnTo>
                        <a:pt x="522" y="230"/>
                      </a:lnTo>
                      <a:lnTo>
                        <a:pt x="514" y="221"/>
                      </a:lnTo>
                      <a:lnTo>
                        <a:pt x="512" y="207"/>
                      </a:lnTo>
                      <a:lnTo>
                        <a:pt x="514" y="190"/>
                      </a:lnTo>
                      <a:lnTo>
                        <a:pt x="512" y="174"/>
                      </a:lnTo>
                      <a:lnTo>
                        <a:pt x="499" y="182"/>
                      </a:lnTo>
                      <a:lnTo>
                        <a:pt x="417" y="200"/>
                      </a:lnTo>
                      <a:lnTo>
                        <a:pt x="388" y="195"/>
                      </a:lnTo>
                      <a:lnTo>
                        <a:pt x="375" y="196"/>
                      </a:lnTo>
                      <a:lnTo>
                        <a:pt x="365" y="204"/>
                      </a:lnTo>
                      <a:lnTo>
                        <a:pt x="355" y="220"/>
                      </a:lnTo>
                      <a:lnTo>
                        <a:pt x="354" y="221"/>
                      </a:lnTo>
                      <a:lnTo>
                        <a:pt x="353" y="223"/>
                      </a:lnTo>
                      <a:lnTo>
                        <a:pt x="352" y="227"/>
                      </a:lnTo>
                      <a:lnTo>
                        <a:pt x="352" y="229"/>
                      </a:lnTo>
                      <a:lnTo>
                        <a:pt x="354" y="232"/>
                      </a:lnTo>
                      <a:lnTo>
                        <a:pt x="354" y="234"/>
                      </a:lnTo>
                      <a:lnTo>
                        <a:pt x="353" y="238"/>
                      </a:lnTo>
                      <a:lnTo>
                        <a:pt x="350" y="242"/>
                      </a:lnTo>
                      <a:lnTo>
                        <a:pt x="349" y="245"/>
                      </a:lnTo>
                      <a:lnTo>
                        <a:pt x="346" y="246"/>
                      </a:lnTo>
                      <a:lnTo>
                        <a:pt x="341" y="249"/>
                      </a:lnTo>
                      <a:lnTo>
                        <a:pt x="335" y="265"/>
                      </a:lnTo>
                      <a:lnTo>
                        <a:pt x="328" y="270"/>
                      </a:lnTo>
                      <a:lnTo>
                        <a:pt x="325" y="270"/>
                      </a:lnTo>
                      <a:lnTo>
                        <a:pt x="316" y="266"/>
                      </a:lnTo>
                      <a:lnTo>
                        <a:pt x="316" y="270"/>
                      </a:lnTo>
                      <a:lnTo>
                        <a:pt x="319" y="270"/>
                      </a:lnTo>
                      <a:lnTo>
                        <a:pt x="319" y="275"/>
                      </a:lnTo>
                      <a:lnTo>
                        <a:pt x="307" y="287"/>
                      </a:lnTo>
                      <a:lnTo>
                        <a:pt x="307" y="289"/>
                      </a:lnTo>
                      <a:lnTo>
                        <a:pt x="308" y="296"/>
                      </a:lnTo>
                      <a:lnTo>
                        <a:pt x="308" y="299"/>
                      </a:lnTo>
                      <a:lnTo>
                        <a:pt x="306" y="299"/>
                      </a:lnTo>
                      <a:lnTo>
                        <a:pt x="303" y="301"/>
                      </a:lnTo>
                      <a:lnTo>
                        <a:pt x="301" y="306"/>
                      </a:lnTo>
                      <a:lnTo>
                        <a:pt x="302" y="316"/>
                      </a:lnTo>
                      <a:lnTo>
                        <a:pt x="299" y="327"/>
                      </a:lnTo>
                      <a:lnTo>
                        <a:pt x="295" y="337"/>
                      </a:lnTo>
                      <a:lnTo>
                        <a:pt x="295" y="343"/>
                      </a:lnTo>
                      <a:lnTo>
                        <a:pt x="291" y="343"/>
                      </a:lnTo>
                      <a:lnTo>
                        <a:pt x="289" y="340"/>
                      </a:lnTo>
                      <a:lnTo>
                        <a:pt x="276" y="325"/>
                      </a:lnTo>
                      <a:lnTo>
                        <a:pt x="274" y="322"/>
                      </a:lnTo>
                      <a:lnTo>
                        <a:pt x="261" y="322"/>
                      </a:lnTo>
                      <a:lnTo>
                        <a:pt x="259" y="321"/>
                      </a:lnTo>
                      <a:lnTo>
                        <a:pt x="255" y="312"/>
                      </a:lnTo>
                      <a:lnTo>
                        <a:pt x="252" y="310"/>
                      </a:lnTo>
                      <a:lnTo>
                        <a:pt x="238" y="322"/>
                      </a:lnTo>
                      <a:lnTo>
                        <a:pt x="235" y="323"/>
                      </a:lnTo>
                      <a:lnTo>
                        <a:pt x="225" y="322"/>
                      </a:lnTo>
                      <a:lnTo>
                        <a:pt x="221" y="319"/>
                      </a:lnTo>
                      <a:lnTo>
                        <a:pt x="221" y="314"/>
                      </a:lnTo>
                      <a:lnTo>
                        <a:pt x="222" y="300"/>
                      </a:lnTo>
                      <a:lnTo>
                        <a:pt x="220" y="297"/>
                      </a:lnTo>
                      <a:lnTo>
                        <a:pt x="208" y="295"/>
                      </a:lnTo>
                      <a:lnTo>
                        <a:pt x="205" y="289"/>
                      </a:lnTo>
                      <a:lnTo>
                        <a:pt x="203" y="282"/>
                      </a:lnTo>
                      <a:lnTo>
                        <a:pt x="200" y="279"/>
                      </a:lnTo>
                      <a:lnTo>
                        <a:pt x="197" y="278"/>
                      </a:lnTo>
                      <a:lnTo>
                        <a:pt x="155" y="283"/>
                      </a:lnTo>
                      <a:lnTo>
                        <a:pt x="137" y="292"/>
                      </a:lnTo>
                      <a:lnTo>
                        <a:pt x="131" y="295"/>
                      </a:lnTo>
                      <a:lnTo>
                        <a:pt x="125" y="296"/>
                      </a:lnTo>
                      <a:lnTo>
                        <a:pt x="115" y="306"/>
                      </a:lnTo>
                      <a:lnTo>
                        <a:pt x="111" y="310"/>
                      </a:lnTo>
                      <a:lnTo>
                        <a:pt x="108" y="310"/>
                      </a:lnTo>
                      <a:lnTo>
                        <a:pt x="104" y="310"/>
                      </a:lnTo>
                      <a:lnTo>
                        <a:pt x="104" y="313"/>
                      </a:lnTo>
                      <a:lnTo>
                        <a:pt x="104" y="329"/>
                      </a:lnTo>
                      <a:lnTo>
                        <a:pt x="106" y="330"/>
                      </a:lnTo>
                      <a:lnTo>
                        <a:pt x="106" y="331"/>
                      </a:lnTo>
                      <a:lnTo>
                        <a:pt x="108" y="333"/>
                      </a:lnTo>
                      <a:lnTo>
                        <a:pt x="108" y="334"/>
                      </a:lnTo>
                      <a:lnTo>
                        <a:pt x="110" y="334"/>
                      </a:lnTo>
                      <a:lnTo>
                        <a:pt x="124" y="339"/>
                      </a:lnTo>
                      <a:lnTo>
                        <a:pt x="124" y="339"/>
                      </a:lnTo>
                      <a:lnTo>
                        <a:pt x="124" y="339"/>
                      </a:lnTo>
                      <a:lnTo>
                        <a:pt x="123" y="340"/>
                      </a:lnTo>
                      <a:lnTo>
                        <a:pt x="123" y="340"/>
                      </a:lnTo>
                      <a:lnTo>
                        <a:pt x="121" y="340"/>
                      </a:lnTo>
                      <a:lnTo>
                        <a:pt x="120" y="342"/>
                      </a:lnTo>
                      <a:lnTo>
                        <a:pt x="118" y="343"/>
                      </a:lnTo>
                      <a:lnTo>
                        <a:pt x="108" y="346"/>
                      </a:lnTo>
                      <a:lnTo>
                        <a:pt x="107" y="346"/>
                      </a:lnTo>
                      <a:lnTo>
                        <a:pt x="107" y="344"/>
                      </a:lnTo>
                      <a:lnTo>
                        <a:pt x="106" y="344"/>
                      </a:lnTo>
                      <a:lnTo>
                        <a:pt x="106" y="344"/>
                      </a:lnTo>
                      <a:lnTo>
                        <a:pt x="104" y="343"/>
                      </a:lnTo>
                      <a:lnTo>
                        <a:pt x="104" y="342"/>
                      </a:lnTo>
                      <a:lnTo>
                        <a:pt x="104" y="342"/>
                      </a:lnTo>
                      <a:lnTo>
                        <a:pt x="104" y="340"/>
                      </a:lnTo>
                      <a:lnTo>
                        <a:pt x="106" y="339"/>
                      </a:lnTo>
                      <a:lnTo>
                        <a:pt x="106" y="338"/>
                      </a:lnTo>
                      <a:lnTo>
                        <a:pt x="104" y="338"/>
                      </a:lnTo>
                      <a:lnTo>
                        <a:pt x="101" y="337"/>
                      </a:lnTo>
                      <a:lnTo>
                        <a:pt x="99" y="335"/>
                      </a:lnTo>
                      <a:lnTo>
                        <a:pt x="99" y="335"/>
                      </a:lnTo>
                      <a:lnTo>
                        <a:pt x="98" y="335"/>
                      </a:lnTo>
                      <a:lnTo>
                        <a:pt x="89" y="340"/>
                      </a:lnTo>
                      <a:lnTo>
                        <a:pt x="72" y="356"/>
                      </a:lnTo>
                      <a:lnTo>
                        <a:pt x="65" y="361"/>
                      </a:lnTo>
                      <a:lnTo>
                        <a:pt x="59" y="364"/>
                      </a:lnTo>
                      <a:lnTo>
                        <a:pt x="56" y="365"/>
                      </a:lnTo>
                      <a:lnTo>
                        <a:pt x="55" y="367"/>
                      </a:lnTo>
                      <a:lnTo>
                        <a:pt x="52" y="373"/>
                      </a:lnTo>
                      <a:lnTo>
                        <a:pt x="52" y="374"/>
                      </a:lnTo>
                      <a:lnTo>
                        <a:pt x="51" y="380"/>
                      </a:lnTo>
                      <a:lnTo>
                        <a:pt x="51" y="381"/>
                      </a:lnTo>
                      <a:lnTo>
                        <a:pt x="51" y="382"/>
                      </a:lnTo>
                      <a:lnTo>
                        <a:pt x="51" y="384"/>
                      </a:lnTo>
                      <a:lnTo>
                        <a:pt x="52" y="385"/>
                      </a:lnTo>
                      <a:lnTo>
                        <a:pt x="55" y="391"/>
                      </a:lnTo>
                      <a:lnTo>
                        <a:pt x="55" y="393"/>
                      </a:lnTo>
                      <a:lnTo>
                        <a:pt x="56" y="398"/>
                      </a:lnTo>
                      <a:lnTo>
                        <a:pt x="57" y="402"/>
                      </a:lnTo>
                      <a:lnTo>
                        <a:pt x="59" y="409"/>
                      </a:lnTo>
                      <a:lnTo>
                        <a:pt x="57" y="415"/>
                      </a:lnTo>
                      <a:lnTo>
                        <a:pt x="57" y="419"/>
                      </a:lnTo>
                      <a:lnTo>
                        <a:pt x="53" y="433"/>
                      </a:lnTo>
                      <a:lnTo>
                        <a:pt x="53" y="435"/>
                      </a:lnTo>
                      <a:lnTo>
                        <a:pt x="53" y="435"/>
                      </a:lnTo>
                      <a:lnTo>
                        <a:pt x="55" y="436"/>
                      </a:lnTo>
                      <a:lnTo>
                        <a:pt x="57" y="436"/>
                      </a:lnTo>
                      <a:lnTo>
                        <a:pt x="60" y="436"/>
                      </a:lnTo>
                      <a:lnTo>
                        <a:pt x="70" y="439"/>
                      </a:lnTo>
                      <a:lnTo>
                        <a:pt x="72" y="440"/>
                      </a:lnTo>
                      <a:lnTo>
                        <a:pt x="74" y="444"/>
                      </a:lnTo>
                      <a:lnTo>
                        <a:pt x="77" y="448"/>
                      </a:lnTo>
                      <a:lnTo>
                        <a:pt x="84" y="458"/>
                      </a:lnTo>
                      <a:lnTo>
                        <a:pt x="87" y="461"/>
                      </a:lnTo>
                      <a:lnTo>
                        <a:pt x="90" y="463"/>
                      </a:lnTo>
                      <a:lnTo>
                        <a:pt x="95" y="462"/>
                      </a:lnTo>
                      <a:lnTo>
                        <a:pt x="98" y="462"/>
                      </a:lnTo>
                      <a:lnTo>
                        <a:pt x="101" y="462"/>
                      </a:lnTo>
                      <a:lnTo>
                        <a:pt x="107" y="465"/>
                      </a:lnTo>
                      <a:lnTo>
                        <a:pt x="111" y="467"/>
                      </a:lnTo>
                      <a:lnTo>
                        <a:pt x="116" y="471"/>
                      </a:lnTo>
                      <a:lnTo>
                        <a:pt x="118" y="474"/>
                      </a:lnTo>
                      <a:lnTo>
                        <a:pt x="119" y="477"/>
                      </a:lnTo>
                      <a:lnTo>
                        <a:pt x="119" y="478"/>
                      </a:lnTo>
                      <a:lnTo>
                        <a:pt x="118" y="479"/>
                      </a:lnTo>
                      <a:lnTo>
                        <a:pt x="119" y="482"/>
                      </a:lnTo>
                      <a:lnTo>
                        <a:pt x="119" y="483"/>
                      </a:lnTo>
                      <a:lnTo>
                        <a:pt x="121" y="488"/>
                      </a:lnTo>
                      <a:lnTo>
                        <a:pt x="121" y="491"/>
                      </a:lnTo>
                      <a:lnTo>
                        <a:pt x="121" y="492"/>
                      </a:lnTo>
                      <a:lnTo>
                        <a:pt x="121" y="494"/>
                      </a:lnTo>
                      <a:lnTo>
                        <a:pt x="121" y="495"/>
                      </a:lnTo>
                      <a:lnTo>
                        <a:pt x="121" y="496"/>
                      </a:lnTo>
                      <a:lnTo>
                        <a:pt x="121" y="499"/>
                      </a:lnTo>
                      <a:lnTo>
                        <a:pt x="121" y="500"/>
                      </a:lnTo>
                      <a:lnTo>
                        <a:pt x="121" y="501"/>
                      </a:lnTo>
                      <a:lnTo>
                        <a:pt x="119" y="503"/>
                      </a:lnTo>
                      <a:lnTo>
                        <a:pt x="116" y="504"/>
                      </a:lnTo>
                      <a:lnTo>
                        <a:pt x="116" y="515"/>
                      </a:lnTo>
                      <a:lnTo>
                        <a:pt x="120" y="530"/>
                      </a:lnTo>
                      <a:lnTo>
                        <a:pt x="121" y="534"/>
                      </a:lnTo>
                      <a:lnTo>
                        <a:pt x="121" y="537"/>
                      </a:lnTo>
                      <a:lnTo>
                        <a:pt x="120" y="537"/>
                      </a:lnTo>
                      <a:lnTo>
                        <a:pt x="118" y="538"/>
                      </a:lnTo>
                      <a:lnTo>
                        <a:pt x="118" y="539"/>
                      </a:lnTo>
                      <a:lnTo>
                        <a:pt x="120" y="539"/>
                      </a:lnTo>
                      <a:lnTo>
                        <a:pt x="121" y="541"/>
                      </a:lnTo>
                      <a:lnTo>
                        <a:pt x="121" y="542"/>
                      </a:lnTo>
                      <a:lnTo>
                        <a:pt x="120" y="543"/>
                      </a:lnTo>
                      <a:lnTo>
                        <a:pt x="118" y="545"/>
                      </a:lnTo>
                      <a:lnTo>
                        <a:pt x="116" y="549"/>
                      </a:lnTo>
                      <a:lnTo>
                        <a:pt x="114" y="550"/>
                      </a:lnTo>
                      <a:lnTo>
                        <a:pt x="112" y="551"/>
                      </a:lnTo>
                      <a:lnTo>
                        <a:pt x="111" y="550"/>
                      </a:lnTo>
                      <a:lnTo>
                        <a:pt x="111" y="549"/>
                      </a:lnTo>
                      <a:lnTo>
                        <a:pt x="111" y="547"/>
                      </a:lnTo>
                      <a:lnTo>
                        <a:pt x="110" y="545"/>
                      </a:lnTo>
                      <a:lnTo>
                        <a:pt x="110" y="542"/>
                      </a:lnTo>
                      <a:lnTo>
                        <a:pt x="110" y="541"/>
                      </a:lnTo>
                      <a:lnTo>
                        <a:pt x="108" y="539"/>
                      </a:lnTo>
                      <a:lnTo>
                        <a:pt x="107" y="538"/>
                      </a:lnTo>
                      <a:lnTo>
                        <a:pt x="107" y="538"/>
                      </a:lnTo>
                      <a:lnTo>
                        <a:pt x="106" y="537"/>
                      </a:lnTo>
                      <a:lnTo>
                        <a:pt x="103" y="537"/>
                      </a:lnTo>
                      <a:lnTo>
                        <a:pt x="87" y="539"/>
                      </a:lnTo>
                      <a:lnTo>
                        <a:pt x="86" y="539"/>
                      </a:lnTo>
                      <a:lnTo>
                        <a:pt x="85" y="539"/>
                      </a:lnTo>
                      <a:lnTo>
                        <a:pt x="82" y="538"/>
                      </a:lnTo>
                      <a:lnTo>
                        <a:pt x="80" y="538"/>
                      </a:lnTo>
                      <a:lnTo>
                        <a:pt x="78" y="538"/>
                      </a:lnTo>
                      <a:lnTo>
                        <a:pt x="78" y="539"/>
                      </a:lnTo>
                      <a:lnTo>
                        <a:pt x="78" y="542"/>
                      </a:lnTo>
                      <a:lnTo>
                        <a:pt x="78" y="546"/>
                      </a:lnTo>
                      <a:lnTo>
                        <a:pt x="80" y="550"/>
                      </a:lnTo>
                      <a:lnTo>
                        <a:pt x="80" y="551"/>
                      </a:lnTo>
                      <a:lnTo>
                        <a:pt x="80" y="554"/>
                      </a:lnTo>
                      <a:lnTo>
                        <a:pt x="77" y="559"/>
                      </a:lnTo>
                      <a:lnTo>
                        <a:pt x="76" y="562"/>
                      </a:lnTo>
                      <a:lnTo>
                        <a:pt x="76" y="563"/>
                      </a:lnTo>
                      <a:lnTo>
                        <a:pt x="76" y="566"/>
                      </a:lnTo>
                      <a:lnTo>
                        <a:pt x="76" y="568"/>
                      </a:lnTo>
                      <a:lnTo>
                        <a:pt x="76" y="570"/>
                      </a:lnTo>
                      <a:lnTo>
                        <a:pt x="76" y="571"/>
                      </a:lnTo>
                      <a:lnTo>
                        <a:pt x="69" y="573"/>
                      </a:lnTo>
                      <a:lnTo>
                        <a:pt x="55" y="587"/>
                      </a:lnTo>
                      <a:lnTo>
                        <a:pt x="52" y="587"/>
                      </a:lnTo>
                      <a:lnTo>
                        <a:pt x="50" y="588"/>
                      </a:lnTo>
                      <a:lnTo>
                        <a:pt x="43" y="590"/>
                      </a:lnTo>
                      <a:lnTo>
                        <a:pt x="36" y="590"/>
                      </a:lnTo>
                      <a:lnTo>
                        <a:pt x="35" y="592"/>
                      </a:lnTo>
                      <a:lnTo>
                        <a:pt x="34" y="593"/>
                      </a:lnTo>
                      <a:lnTo>
                        <a:pt x="33" y="597"/>
                      </a:lnTo>
                      <a:lnTo>
                        <a:pt x="33" y="600"/>
                      </a:lnTo>
                      <a:lnTo>
                        <a:pt x="31" y="602"/>
                      </a:lnTo>
                      <a:lnTo>
                        <a:pt x="30" y="604"/>
                      </a:lnTo>
                      <a:lnTo>
                        <a:pt x="29" y="604"/>
                      </a:lnTo>
                      <a:lnTo>
                        <a:pt x="25" y="602"/>
                      </a:lnTo>
                      <a:lnTo>
                        <a:pt x="23" y="602"/>
                      </a:lnTo>
                      <a:lnTo>
                        <a:pt x="21" y="604"/>
                      </a:lnTo>
                      <a:lnTo>
                        <a:pt x="16" y="606"/>
                      </a:lnTo>
                      <a:lnTo>
                        <a:pt x="13" y="607"/>
                      </a:lnTo>
                      <a:lnTo>
                        <a:pt x="12" y="609"/>
                      </a:lnTo>
                      <a:lnTo>
                        <a:pt x="12" y="611"/>
                      </a:lnTo>
                      <a:lnTo>
                        <a:pt x="9" y="630"/>
                      </a:lnTo>
                      <a:lnTo>
                        <a:pt x="8" y="632"/>
                      </a:lnTo>
                      <a:lnTo>
                        <a:pt x="8" y="635"/>
                      </a:lnTo>
                      <a:lnTo>
                        <a:pt x="9" y="636"/>
                      </a:lnTo>
                      <a:lnTo>
                        <a:pt x="8" y="639"/>
                      </a:lnTo>
                      <a:lnTo>
                        <a:pt x="6" y="643"/>
                      </a:lnTo>
                      <a:lnTo>
                        <a:pt x="4" y="648"/>
                      </a:lnTo>
                      <a:lnTo>
                        <a:pt x="0" y="653"/>
                      </a:lnTo>
                      <a:lnTo>
                        <a:pt x="25" y="652"/>
                      </a:lnTo>
                      <a:lnTo>
                        <a:pt x="36" y="656"/>
                      </a:lnTo>
                      <a:lnTo>
                        <a:pt x="44" y="665"/>
                      </a:lnTo>
                      <a:lnTo>
                        <a:pt x="46" y="673"/>
                      </a:lnTo>
                      <a:lnTo>
                        <a:pt x="46" y="682"/>
                      </a:lnTo>
                      <a:lnTo>
                        <a:pt x="47" y="690"/>
                      </a:lnTo>
                      <a:lnTo>
                        <a:pt x="53" y="693"/>
                      </a:lnTo>
                      <a:lnTo>
                        <a:pt x="60" y="695"/>
                      </a:lnTo>
                      <a:lnTo>
                        <a:pt x="64" y="699"/>
                      </a:lnTo>
                      <a:lnTo>
                        <a:pt x="70" y="708"/>
                      </a:lnTo>
                      <a:lnTo>
                        <a:pt x="82" y="717"/>
                      </a:lnTo>
                      <a:lnTo>
                        <a:pt x="114" y="736"/>
                      </a:lnTo>
                      <a:lnTo>
                        <a:pt x="152" y="771"/>
                      </a:lnTo>
                      <a:lnTo>
                        <a:pt x="161" y="778"/>
                      </a:lnTo>
                      <a:lnTo>
                        <a:pt x="163" y="782"/>
                      </a:lnTo>
                      <a:lnTo>
                        <a:pt x="169" y="784"/>
                      </a:lnTo>
                      <a:lnTo>
                        <a:pt x="171" y="782"/>
                      </a:lnTo>
                      <a:lnTo>
                        <a:pt x="175" y="778"/>
                      </a:lnTo>
                      <a:lnTo>
                        <a:pt x="180" y="774"/>
                      </a:lnTo>
                      <a:lnTo>
                        <a:pt x="183" y="771"/>
                      </a:lnTo>
                      <a:lnTo>
                        <a:pt x="187" y="769"/>
                      </a:lnTo>
                      <a:lnTo>
                        <a:pt x="191" y="767"/>
                      </a:lnTo>
                      <a:lnTo>
                        <a:pt x="193" y="769"/>
                      </a:lnTo>
                      <a:lnTo>
                        <a:pt x="196" y="772"/>
                      </a:lnTo>
                      <a:lnTo>
                        <a:pt x="197" y="776"/>
                      </a:lnTo>
                      <a:lnTo>
                        <a:pt x="200" y="780"/>
                      </a:lnTo>
                      <a:lnTo>
                        <a:pt x="204" y="787"/>
                      </a:lnTo>
                      <a:lnTo>
                        <a:pt x="206" y="787"/>
                      </a:lnTo>
                      <a:lnTo>
                        <a:pt x="212" y="782"/>
                      </a:lnTo>
                      <a:lnTo>
                        <a:pt x="214" y="779"/>
                      </a:lnTo>
                      <a:lnTo>
                        <a:pt x="217" y="782"/>
                      </a:lnTo>
                      <a:lnTo>
                        <a:pt x="220" y="786"/>
                      </a:lnTo>
                      <a:lnTo>
                        <a:pt x="225" y="789"/>
                      </a:lnTo>
                      <a:lnTo>
                        <a:pt x="227" y="792"/>
                      </a:lnTo>
                      <a:lnTo>
                        <a:pt x="231" y="800"/>
                      </a:lnTo>
                      <a:lnTo>
                        <a:pt x="239" y="799"/>
                      </a:lnTo>
                      <a:lnTo>
                        <a:pt x="247" y="801"/>
                      </a:lnTo>
                      <a:lnTo>
                        <a:pt x="259" y="801"/>
                      </a:lnTo>
                      <a:lnTo>
                        <a:pt x="267" y="804"/>
                      </a:lnTo>
                      <a:lnTo>
                        <a:pt x="273" y="805"/>
                      </a:lnTo>
                      <a:lnTo>
                        <a:pt x="273" y="797"/>
                      </a:lnTo>
                      <a:lnTo>
                        <a:pt x="274" y="791"/>
                      </a:lnTo>
                      <a:lnTo>
                        <a:pt x="280" y="788"/>
                      </a:lnTo>
                      <a:lnTo>
                        <a:pt x="291" y="788"/>
                      </a:lnTo>
                      <a:lnTo>
                        <a:pt x="301" y="793"/>
                      </a:lnTo>
                      <a:lnTo>
                        <a:pt x="310" y="799"/>
                      </a:lnTo>
                      <a:lnTo>
                        <a:pt x="319" y="797"/>
                      </a:lnTo>
                      <a:lnTo>
                        <a:pt x="327" y="792"/>
                      </a:lnTo>
                      <a:lnTo>
                        <a:pt x="328" y="783"/>
                      </a:lnTo>
                      <a:lnTo>
                        <a:pt x="327" y="779"/>
                      </a:lnTo>
                      <a:lnTo>
                        <a:pt x="327" y="770"/>
                      </a:lnTo>
                      <a:lnTo>
                        <a:pt x="325" y="766"/>
                      </a:lnTo>
                      <a:lnTo>
                        <a:pt x="323" y="762"/>
                      </a:lnTo>
                      <a:lnTo>
                        <a:pt x="320" y="759"/>
                      </a:lnTo>
                      <a:lnTo>
                        <a:pt x="320" y="755"/>
                      </a:lnTo>
                      <a:lnTo>
                        <a:pt x="322" y="749"/>
                      </a:lnTo>
                      <a:lnTo>
                        <a:pt x="337" y="736"/>
                      </a:lnTo>
                      <a:lnTo>
                        <a:pt x="344" y="731"/>
                      </a:lnTo>
                      <a:lnTo>
                        <a:pt x="363" y="724"/>
                      </a:lnTo>
                      <a:lnTo>
                        <a:pt x="375" y="723"/>
                      </a:lnTo>
                      <a:lnTo>
                        <a:pt x="379" y="724"/>
                      </a:lnTo>
                      <a:lnTo>
                        <a:pt x="389" y="733"/>
                      </a:lnTo>
                      <a:lnTo>
                        <a:pt x="393" y="744"/>
                      </a:lnTo>
                      <a:lnTo>
                        <a:pt x="401" y="738"/>
                      </a:lnTo>
                      <a:lnTo>
                        <a:pt x="408" y="736"/>
                      </a:lnTo>
                      <a:lnTo>
                        <a:pt x="416" y="736"/>
                      </a:lnTo>
                      <a:lnTo>
                        <a:pt x="426" y="737"/>
                      </a:lnTo>
                      <a:lnTo>
                        <a:pt x="426" y="729"/>
                      </a:lnTo>
                      <a:lnTo>
                        <a:pt x="418" y="724"/>
                      </a:lnTo>
                      <a:lnTo>
                        <a:pt x="422" y="721"/>
                      </a:lnTo>
                      <a:lnTo>
                        <a:pt x="425" y="720"/>
                      </a:lnTo>
                      <a:lnTo>
                        <a:pt x="434" y="723"/>
                      </a:lnTo>
                      <a:lnTo>
                        <a:pt x="442" y="714"/>
                      </a:lnTo>
                      <a:lnTo>
                        <a:pt x="456" y="707"/>
                      </a:lnTo>
                      <a:lnTo>
                        <a:pt x="461" y="704"/>
                      </a:lnTo>
                      <a:lnTo>
                        <a:pt x="468" y="707"/>
                      </a:lnTo>
                      <a:lnTo>
                        <a:pt x="474" y="700"/>
                      </a:lnTo>
                      <a:lnTo>
                        <a:pt x="481" y="697"/>
                      </a:lnTo>
                      <a:lnTo>
                        <a:pt x="486" y="695"/>
                      </a:lnTo>
                      <a:lnTo>
                        <a:pt x="489" y="686"/>
                      </a:lnTo>
                      <a:lnTo>
                        <a:pt x="490" y="678"/>
                      </a:lnTo>
                      <a:lnTo>
                        <a:pt x="499" y="672"/>
                      </a:lnTo>
                      <a:lnTo>
                        <a:pt x="505" y="662"/>
                      </a:lnTo>
                      <a:lnTo>
                        <a:pt x="506" y="662"/>
                      </a:lnTo>
                      <a:lnTo>
                        <a:pt x="508" y="661"/>
                      </a:lnTo>
                      <a:lnTo>
                        <a:pt x="515" y="659"/>
                      </a:lnTo>
                      <a:lnTo>
                        <a:pt x="520" y="657"/>
                      </a:lnTo>
                      <a:lnTo>
                        <a:pt x="523" y="656"/>
                      </a:lnTo>
                      <a:lnTo>
                        <a:pt x="524" y="656"/>
                      </a:lnTo>
                      <a:lnTo>
                        <a:pt x="527" y="657"/>
                      </a:lnTo>
                      <a:lnTo>
                        <a:pt x="532" y="662"/>
                      </a:lnTo>
                      <a:lnTo>
                        <a:pt x="533" y="664"/>
                      </a:lnTo>
                      <a:lnTo>
                        <a:pt x="536" y="662"/>
                      </a:lnTo>
                      <a:lnTo>
                        <a:pt x="537" y="661"/>
                      </a:lnTo>
                      <a:lnTo>
                        <a:pt x="544" y="656"/>
                      </a:lnTo>
                      <a:lnTo>
                        <a:pt x="546" y="655"/>
                      </a:lnTo>
                      <a:lnTo>
                        <a:pt x="548" y="655"/>
                      </a:lnTo>
                      <a:lnTo>
                        <a:pt x="550" y="655"/>
                      </a:lnTo>
                      <a:lnTo>
                        <a:pt x="552" y="656"/>
                      </a:lnTo>
                      <a:lnTo>
                        <a:pt x="554" y="660"/>
                      </a:lnTo>
                      <a:lnTo>
                        <a:pt x="558" y="666"/>
                      </a:lnTo>
                      <a:lnTo>
                        <a:pt x="561" y="670"/>
                      </a:lnTo>
                      <a:lnTo>
                        <a:pt x="562" y="672"/>
                      </a:lnTo>
                      <a:lnTo>
                        <a:pt x="584" y="677"/>
                      </a:lnTo>
                      <a:lnTo>
                        <a:pt x="597" y="685"/>
                      </a:lnTo>
                      <a:lnTo>
                        <a:pt x="599" y="685"/>
                      </a:lnTo>
                      <a:lnTo>
                        <a:pt x="609" y="694"/>
                      </a:lnTo>
                      <a:lnTo>
                        <a:pt x="610" y="695"/>
                      </a:lnTo>
                      <a:lnTo>
                        <a:pt x="613" y="697"/>
                      </a:lnTo>
                      <a:lnTo>
                        <a:pt x="613" y="698"/>
                      </a:lnTo>
                      <a:lnTo>
                        <a:pt x="616" y="700"/>
                      </a:lnTo>
                      <a:lnTo>
                        <a:pt x="625" y="706"/>
                      </a:lnTo>
                      <a:lnTo>
                        <a:pt x="626" y="707"/>
                      </a:lnTo>
                      <a:lnTo>
                        <a:pt x="629" y="712"/>
                      </a:lnTo>
                      <a:lnTo>
                        <a:pt x="630" y="714"/>
                      </a:lnTo>
                      <a:lnTo>
                        <a:pt x="633" y="714"/>
                      </a:lnTo>
                      <a:lnTo>
                        <a:pt x="635" y="714"/>
                      </a:lnTo>
                      <a:lnTo>
                        <a:pt x="648" y="714"/>
                      </a:lnTo>
                      <a:lnTo>
                        <a:pt x="654" y="711"/>
                      </a:lnTo>
                      <a:lnTo>
                        <a:pt x="659" y="711"/>
                      </a:lnTo>
                      <a:lnTo>
                        <a:pt x="695" y="720"/>
                      </a:lnTo>
                      <a:lnTo>
                        <a:pt x="697" y="720"/>
                      </a:lnTo>
                      <a:lnTo>
                        <a:pt x="702" y="723"/>
                      </a:lnTo>
                      <a:lnTo>
                        <a:pt x="711" y="732"/>
                      </a:lnTo>
                      <a:lnTo>
                        <a:pt x="726" y="736"/>
                      </a:lnTo>
                      <a:lnTo>
                        <a:pt x="735" y="736"/>
                      </a:lnTo>
                      <a:lnTo>
                        <a:pt x="737" y="738"/>
                      </a:lnTo>
                      <a:lnTo>
                        <a:pt x="739" y="746"/>
                      </a:lnTo>
                      <a:lnTo>
                        <a:pt x="737" y="750"/>
                      </a:lnTo>
                      <a:lnTo>
                        <a:pt x="739" y="751"/>
                      </a:lnTo>
                      <a:lnTo>
                        <a:pt x="739" y="753"/>
                      </a:lnTo>
                      <a:lnTo>
                        <a:pt x="740" y="754"/>
                      </a:lnTo>
                      <a:lnTo>
                        <a:pt x="740" y="755"/>
                      </a:lnTo>
                      <a:lnTo>
                        <a:pt x="743" y="755"/>
                      </a:lnTo>
                      <a:lnTo>
                        <a:pt x="744" y="757"/>
                      </a:lnTo>
                      <a:lnTo>
                        <a:pt x="746" y="757"/>
                      </a:lnTo>
                      <a:lnTo>
                        <a:pt x="761" y="753"/>
                      </a:lnTo>
                      <a:lnTo>
                        <a:pt x="766" y="754"/>
                      </a:lnTo>
                      <a:lnTo>
                        <a:pt x="769" y="754"/>
                      </a:lnTo>
                      <a:lnTo>
                        <a:pt x="771" y="755"/>
                      </a:lnTo>
                      <a:lnTo>
                        <a:pt x="775" y="759"/>
                      </a:lnTo>
                      <a:lnTo>
                        <a:pt x="778" y="761"/>
                      </a:lnTo>
                      <a:lnTo>
                        <a:pt x="780" y="761"/>
                      </a:lnTo>
                      <a:lnTo>
                        <a:pt x="787" y="761"/>
                      </a:lnTo>
                      <a:lnTo>
                        <a:pt x="790" y="759"/>
                      </a:lnTo>
                      <a:lnTo>
                        <a:pt x="792" y="758"/>
                      </a:lnTo>
                      <a:lnTo>
                        <a:pt x="795" y="758"/>
                      </a:lnTo>
                      <a:lnTo>
                        <a:pt x="804" y="758"/>
                      </a:lnTo>
                      <a:lnTo>
                        <a:pt x="807" y="757"/>
                      </a:lnTo>
                      <a:lnTo>
                        <a:pt x="808" y="755"/>
                      </a:lnTo>
                      <a:lnTo>
                        <a:pt x="809" y="755"/>
                      </a:lnTo>
                      <a:lnTo>
                        <a:pt x="811" y="755"/>
                      </a:lnTo>
                      <a:lnTo>
                        <a:pt x="812" y="755"/>
                      </a:lnTo>
                      <a:lnTo>
                        <a:pt x="813" y="758"/>
                      </a:lnTo>
                      <a:lnTo>
                        <a:pt x="813" y="761"/>
                      </a:lnTo>
                      <a:lnTo>
                        <a:pt x="812" y="762"/>
                      </a:lnTo>
                      <a:lnTo>
                        <a:pt x="809" y="763"/>
                      </a:lnTo>
                      <a:lnTo>
                        <a:pt x="808" y="765"/>
                      </a:lnTo>
                      <a:lnTo>
                        <a:pt x="808" y="765"/>
                      </a:lnTo>
                      <a:lnTo>
                        <a:pt x="808" y="767"/>
                      </a:lnTo>
                      <a:lnTo>
                        <a:pt x="811" y="769"/>
                      </a:lnTo>
                      <a:lnTo>
                        <a:pt x="818" y="772"/>
                      </a:lnTo>
                      <a:lnTo>
                        <a:pt x="828" y="771"/>
                      </a:lnTo>
                      <a:lnTo>
                        <a:pt x="837" y="762"/>
                      </a:lnTo>
                      <a:lnTo>
                        <a:pt x="838" y="759"/>
                      </a:lnTo>
                      <a:lnTo>
                        <a:pt x="842" y="755"/>
                      </a:lnTo>
                      <a:lnTo>
                        <a:pt x="843" y="754"/>
                      </a:lnTo>
                      <a:lnTo>
                        <a:pt x="854" y="748"/>
                      </a:lnTo>
                      <a:lnTo>
                        <a:pt x="858" y="742"/>
                      </a:lnTo>
                      <a:lnTo>
                        <a:pt x="862" y="740"/>
                      </a:lnTo>
                      <a:lnTo>
                        <a:pt x="862" y="740"/>
                      </a:lnTo>
                      <a:lnTo>
                        <a:pt x="863" y="738"/>
                      </a:lnTo>
                      <a:lnTo>
                        <a:pt x="864" y="737"/>
                      </a:lnTo>
                      <a:lnTo>
                        <a:pt x="864" y="736"/>
                      </a:lnTo>
                      <a:lnTo>
                        <a:pt x="864" y="734"/>
                      </a:lnTo>
                      <a:lnTo>
                        <a:pt x="864" y="733"/>
                      </a:lnTo>
                      <a:lnTo>
                        <a:pt x="865" y="731"/>
                      </a:lnTo>
                      <a:lnTo>
                        <a:pt x="865" y="729"/>
                      </a:lnTo>
                      <a:lnTo>
                        <a:pt x="867" y="728"/>
                      </a:lnTo>
                      <a:lnTo>
                        <a:pt x="869" y="727"/>
                      </a:lnTo>
                      <a:lnTo>
                        <a:pt x="872" y="725"/>
                      </a:lnTo>
                      <a:lnTo>
                        <a:pt x="873" y="723"/>
                      </a:lnTo>
                      <a:lnTo>
                        <a:pt x="875" y="721"/>
                      </a:lnTo>
                      <a:lnTo>
                        <a:pt x="876" y="720"/>
                      </a:lnTo>
                      <a:lnTo>
                        <a:pt x="877" y="719"/>
                      </a:lnTo>
                      <a:lnTo>
                        <a:pt x="880" y="719"/>
                      </a:lnTo>
                      <a:lnTo>
                        <a:pt x="882" y="719"/>
                      </a:lnTo>
                      <a:lnTo>
                        <a:pt x="885" y="720"/>
                      </a:lnTo>
                      <a:lnTo>
                        <a:pt x="889" y="725"/>
                      </a:lnTo>
                      <a:lnTo>
                        <a:pt x="892" y="731"/>
                      </a:lnTo>
                      <a:lnTo>
                        <a:pt x="893" y="732"/>
                      </a:lnTo>
                      <a:lnTo>
                        <a:pt x="897" y="733"/>
                      </a:lnTo>
                      <a:lnTo>
                        <a:pt x="906" y="733"/>
                      </a:lnTo>
                      <a:lnTo>
                        <a:pt x="907" y="728"/>
                      </a:lnTo>
                      <a:lnTo>
                        <a:pt x="909" y="724"/>
                      </a:lnTo>
                      <a:lnTo>
                        <a:pt x="909" y="721"/>
                      </a:lnTo>
                      <a:lnTo>
                        <a:pt x="910" y="719"/>
                      </a:lnTo>
                      <a:lnTo>
                        <a:pt x="913" y="711"/>
                      </a:lnTo>
                      <a:lnTo>
                        <a:pt x="915" y="708"/>
                      </a:lnTo>
                      <a:lnTo>
                        <a:pt x="919" y="704"/>
                      </a:lnTo>
                      <a:lnTo>
                        <a:pt x="924" y="702"/>
                      </a:lnTo>
                      <a:lnTo>
                        <a:pt x="933" y="700"/>
                      </a:lnTo>
                      <a:lnTo>
                        <a:pt x="941" y="703"/>
                      </a:lnTo>
                      <a:lnTo>
                        <a:pt x="948" y="706"/>
                      </a:lnTo>
                      <a:lnTo>
                        <a:pt x="954" y="710"/>
                      </a:lnTo>
                      <a:lnTo>
                        <a:pt x="961" y="711"/>
                      </a:lnTo>
                      <a:lnTo>
                        <a:pt x="967" y="710"/>
                      </a:lnTo>
                      <a:lnTo>
                        <a:pt x="986" y="695"/>
                      </a:lnTo>
                      <a:lnTo>
                        <a:pt x="988" y="694"/>
                      </a:lnTo>
                      <a:lnTo>
                        <a:pt x="992" y="690"/>
                      </a:lnTo>
                      <a:lnTo>
                        <a:pt x="998" y="683"/>
                      </a:lnTo>
                      <a:lnTo>
                        <a:pt x="1001" y="670"/>
                      </a:lnTo>
                      <a:lnTo>
                        <a:pt x="1008" y="656"/>
                      </a:lnTo>
                      <a:lnTo>
                        <a:pt x="1011" y="645"/>
                      </a:lnTo>
                      <a:lnTo>
                        <a:pt x="1013" y="639"/>
                      </a:lnTo>
                      <a:lnTo>
                        <a:pt x="1018" y="635"/>
                      </a:lnTo>
                      <a:lnTo>
                        <a:pt x="1024" y="631"/>
                      </a:lnTo>
                      <a:lnTo>
                        <a:pt x="1037" y="631"/>
                      </a:lnTo>
                      <a:lnTo>
                        <a:pt x="1045" y="623"/>
                      </a:lnTo>
                      <a:lnTo>
                        <a:pt x="1051" y="611"/>
                      </a:lnTo>
                      <a:lnTo>
                        <a:pt x="1072" y="593"/>
                      </a:lnTo>
                      <a:lnTo>
                        <a:pt x="1084" y="592"/>
                      </a:lnTo>
                      <a:lnTo>
                        <a:pt x="1096" y="593"/>
                      </a:lnTo>
                      <a:lnTo>
                        <a:pt x="1106" y="588"/>
                      </a:lnTo>
                      <a:lnTo>
                        <a:pt x="1105" y="581"/>
                      </a:lnTo>
                      <a:lnTo>
                        <a:pt x="1096" y="564"/>
                      </a:lnTo>
                      <a:lnTo>
                        <a:pt x="1097" y="554"/>
                      </a:lnTo>
                      <a:lnTo>
                        <a:pt x="1102" y="555"/>
                      </a:lnTo>
                      <a:lnTo>
                        <a:pt x="1111" y="568"/>
                      </a:lnTo>
                      <a:lnTo>
                        <a:pt x="1127" y="575"/>
                      </a:lnTo>
                      <a:lnTo>
                        <a:pt x="1127" y="587"/>
                      </a:lnTo>
                      <a:lnTo>
                        <a:pt x="1137" y="605"/>
                      </a:lnTo>
                      <a:lnTo>
                        <a:pt x="1139" y="613"/>
                      </a:lnTo>
                      <a:lnTo>
                        <a:pt x="1145" y="622"/>
                      </a:lnTo>
                      <a:lnTo>
                        <a:pt x="1169" y="619"/>
                      </a:lnTo>
                      <a:lnTo>
                        <a:pt x="1190" y="621"/>
                      </a:lnTo>
                      <a:lnTo>
                        <a:pt x="1196" y="625"/>
                      </a:lnTo>
                      <a:lnTo>
                        <a:pt x="1205" y="626"/>
                      </a:lnTo>
                      <a:lnTo>
                        <a:pt x="1212" y="615"/>
                      </a:lnTo>
                      <a:lnTo>
                        <a:pt x="1221" y="614"/>
                      </a:lnTo>
                      <a:lnTo>
                        <a:pt x="1233" y="621"/>
                      </a:lnTo>
                      <a:lnTo>
                        <a:pt x="1247" y="619"/>
                      </a:lnTo>
                      <a:lnTo>
                        <a:pt x="1255" y="622"/>
                      </a:lnTo>
                      <a:lnTo>
                        <a:pt x="1256" y="636"/>
                      </a:lnTo>
                      <a:lnTo>
                        <a:pt x="1255" y="647"/>
                      </a:lnTo>
                      <a:lnTo>
                        <a:pt x="1250" y="660"/>
                      </a:lnTo>
                      <a:lnTo>
                        <a:pt x="1237" y="679"/>
                      </a:lnTo>
                      <a:lnTo>
                        <a:pt x="1208" y="699"/>
                      </a:lnTo>
                      <a:lnTo>
                        <a:pt x="1208" y="703"/>
                      </a:lnTo>
                      <a:lnTo>
                        <a:pt x="1208" y="711"/>
                      </a:lnTo>
                      <a:lnTo>
                        <a:pt x="1222" y="712"/>
                      </a:lnTo>
                      <a:lnTo>
                        <a:pt x="1235" y="716"/>
                      </a:lnTo>
                      <a:lnTo>
                        <a:pt x="1258" y="719"/>
                      </a:lnTo>
                      <a:lnTo>
                        <a:pt x="1263" y="715"/>
                      </a:lnTo>
                      <a:lnTo>
                        <a:pt x="1264" y="707"/>
                      </a:lnTo>
                      <a:lnTo>
                        <a:pt x="1273" y="702"/>
                      </a:lnTo>
                      <a:lnTo>
                        <a:pt x="1284" y="690"/>
                      </a:lnTo>
                      <a:lnTo>
                        <a:pt x="1307" y="676"/>
                      </a:lnTo>
                      <a:lnTo>
                        <a:pt x="1307" y="676"/>
                      </a:lnTo>
                      <a:lnTo>
                        <a:pt x="1300" y="642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4" name="Freeform 37"/>
                <p:cNvSpPr>
                  <a:spLocks/>
                </p:cNvSpPr>
                <p:nvPr/>
              </p:nvSpPr>
              <p:spPr bwMode="auto">
                <a:xfrm>
                  <a:off x="3350" y="1229"/>
                  <a:ext cx="0" cy="0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  <a:gd name="T3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5" name="Freeform 38"/>
                <p:cNvSpPr>
                  <a:spLocks/>
                </p:cNvSpPr>
                <p:nvPr/>
              </p:nvSpPr>
              <p:spPr bwMode="auto">
                <a:xfrm>
                  <a:off x="3350" y="1229"/>
                  <a:ext cx="0" cy="0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  <a:gd name="T3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 w="3175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6" name="Freeform 39"/>
                <p:cNvSpPr>
                  <a:spLocks/>
                </p:cNvSpPr>
                <p:nvPr/>
              </p:nvSpPr>
              <p:spPr bwMode="auto">
                <a:xfrm>
                  <a:off x="3334" y="1223"/>
                  <a:ext cx="16" cy="41"/>
                </a:xfrm>
                <a:custGeom>
                  <a:avLst/>
                  <a:gdLst>
                    <a:gd name="T0" fmla="*/ 3 w 33"/>
                    <a:gd name="T1" fmla="*/ 70 h 83"/>
                    <a:gd name="T2" fmla="*/ 3 w 33"/>
                    <a:gd name="T3" fmla="*/ 65 h 83"/>
                    <a:gd name="T4" fmla="*/ 4 w 33"/>
                    <a:gd name="T5" fmla="*/ 58 h 83"/>
                    <a:gd name="T6" fmla="*/ 7 w 33"/>
                    <a:gd name="T7" fmla="*/ 54 h 83"/>
                    <a:gd name="T8" fmla="*/ 12 w 33"/>
                    <a:gd name="T9" fmla="*/ 49 h 83"/>
                    <a:gd name="T10" fmla="*/ 15 w 33"/>
                    <a:gd name="T11" fmla="*/ 46 h 83"/>
                    <a:gd name="T12" fmla="*/ 17 w 33"/>
                    <a:gd name="T13" fmla="*/ 33 h 83"/>
                    <a:gd name="T14" fmla="*/ 19 w 33"/>
                    <a:gd name="T15" fmla="*/ 23 h 83"/>
                    <a:gd name="T16" fmla="*/ 20 w 33"/>
                    <a:gd name="T17" fmla="*/ 12 h 83"/>
                    <a:gd name="T18" fmla="*/ 29 w 33"/>
                    <a:gd name="T19" fmla="*/ 6 h 83"/>
                    <a:gd name="T20" fmla="*/ 29 w 33"/>
                    <a:gd name="T21" fmla="*/ 17 h 83"/>
                    <a:gd name="T22" fmla="*/ 31 w 33"/>
                    <a:gd name="T23" fmla="*/ 17 h 83"/>
                    <a:gd name="T24" fmla="*/ 31 w 33"/>
                    <a:gd name="T25" fmla="*/ 10 h 83"/>
                    <a:gd name="T26" fmla="*/ 32 w 33"/>
                    <a:gd name="T27" fmla="*/ 10 h 83"/>
                    <a:gd name="T28" fmla="*/ 33 w 33"/>
                    <a:gd name="T29" fmla="*/ 11 h 83"/>
                    <a:gd name="T30" fmla="*/ 33 w 33"/>
                    <a:gd name="T31" fmla="*/ 12 h 83"/>
                    <a:gd name="T32" fmla="*/ 33 w 33"/>
                    <a:gd name="T33" fmla="*/ 4 h 83"/>
                    <a:gd name="T34" fmla="*/ 31 w 33"/>
                    <a:gd name="T35" fmla="*/ 2 h 83"/>
                    <a:gd name="T36" fmla="*/ 28 w 33"/>
                    <a:gd name="T37" fmla="*/ 0 h 83"/>
                    <a:gd name="T38" fmla="*/ 23 w 33"/>
                    <a:gd name="T39" fmla="*/ 0 h 83"/>
                    <a:gd name="T40" fmla="*/ 17 w 33"/>
                    <a:gd name="T41" fmla="*/ 3 h 83"/>
                    <a:gd name="T42" fmla="*/ 15 w 33"/>
                    <a:gd name="T43" fmla="*/ 7 h 83"/>
                    <a:gd name="T44" fmla="*/ 12 w 33"/>
                    <a:gd name="T45" fmla="*/ 21 h 83"/>
                    <a:gd name="T46" fmla="*/ 2 w 33"/>
                    <a:gd name="T47" fmla="*/ 61 h 83"/>
                    <a:gd name="T48" fmla="*/ 0 w 33"/>
                    <a:gd name="T49" fmla="*/ 75 h 83"/>
                    <a:gd name="T50" fmla="*/ 0 w 33"/>
                    <a:gd name="T51" fmla="*/ 83 h 83"/>
                    <a:gd name="T52" fmla="*/ 3 w 33"/>
                    <a:gd name="T53" fmla="*/ 83 h 83"/>
                    <a:gd name="T54" fmla="*/ 3 w 33"/>
                    <a:gd name="T55" fmla="*/ 70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3" h="83">
                      <a:moveTo>
                        <a:pt x="3" y="70"/>
                      </a:moveTo>
                      <a:lnTo>
                        <a:pt x="3" y="65"/>
                      </a:lnTo>
                      <a:lnTo>
                        <a:pt x="4" y="58"/>
                      </a:lnTo>
                      <a:lnTo>
                        <a:pt x="7" y="54"/>
                      </a:lnTo>
                      <a:lnTo>
                        <a:pt x="12" y="49"/>
                      </a:lnTo>
                      <a:lnTo>
                        <a:pt x="15" y="46"/>
                      </a:lnTo>
                      <a:lnTo>
                        <a:pt x="17" y="33"/>
                      </a:lnTo>
                      <a:lnTo>
                        <a:pt x="19" y="23"/>
                      </a:lnTo>
                      <a:lnTo>
                        <a:pt x="20" y="12"/>
                      </a:lnTo>
                      <a:lnTo>
                        <a:pt x="29" y="6"/>
                      </a:lnTo>
                      <a:lnTo>
                        <a:pt x="29" y="17"/>
                      </a:lnTo>
                      <a:lnTo>
                        <a:pt x="31" y="17"/>
                      </a:lnTo>
                      <a:lnTo>
                        <a:pt x="31" y="10"/>
                      </a:lnTo>
                      <a:lnTo>
                        <a:pt x="32" y="10"/>
                      </a:lnTo>
                      <a:lnTo>
                        <a:pt x="33" y="11"/>
                      </a:lnTo>
                      <a:lnTo>
                        <a:pt x="33" y="12"/>
                      </a:lnTo>
                      <a:lnTo>
                        <a:pt x="33" y="4"/>
                      </a:lnTo>
                      <a:lnTo>
                        <a:pt x="31" y="2"/>
                      </a:lnTo>
                      <a:lnTo>
                        <a:pt x="28" y="0"/>
                      </a:lnTo>
                      <a:lnTo>
                        <a:pt x="23" y="0"/>
                      </a:lnTo>
                      <a:lnTo>
                        <a:pt x="17" y="3"/>
                      </a:lnTo>
                      <a:lnTo>
                        <a:pt x="15" y="7"/>
                      </a:lnTo>
                      <a:lnTo>
                        <a:pt x="12" y="21"/>
                      </a:lnTo>
                      <a:lnTo>
                        <a:pt x="2" y="61"/>
                      </a:lnTo>
                      <a:lnTo>
                        <a:pt x="0" y="75"/>
                      </a:lnTo>
                      <a:lnTo>
                        <a:pt x="0" y="83"/>
                      </a:lnTo>
                      <a:lnTo>
                        <a:pt x="3" y="83"/>
                      </a:lnTo>
                      <a:lnTo>
                        <a:pt x="3" y="70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7" name="Freeform 41"/>
                <p:cNvSpPr>
                  <a:spLocks/>
                </p:cNvSpPr>
                <p:nvPr/>
              </p:nvSpPr>
              <p:spPr bwMode="auto">
                <a:xfrm>
                  <a:off x="3343" y="1198"/>
                  <a:ext cx="112" cy="137"/>
                </a:xfrm>
                <a:custGeom>
                  <a:avLst/>
                  <a:gdLst>
                    <a:gd name="T0" fmla="*/ 56 w 225"/>
                    <a:gd name="T1" fmla="*/ 85 h 272"/>
                    <a:gd name="T2" fmla="*/ 18 w 225"/>
                    <a:gd name="T3" fmla="*/ 82 h 272"/>
                    <a:gd name="T4" fmla="*/ 17 w 225"/>
                    <a:gd name="T5" fmla="*/ 90 h 272"/>
                    <a:gd name="T6" fmla="*/ 21 w 225"/>
                    <a:gd name="T7" fmla="*/ 102 h 272"/>
                    <a:gd name="T8" fmla="*/ 40 w 225"/>
                    <a:gd name="T9" fmla="*/ 102 h 272"/>
                    <a:gd name="T10" fmla="*/ 38 w 225"/>
                    <a:gd name="T11" fmla="*/ 111 h 272"/>
                    <a:gd name="T12" fmla="*/ 52 w 225"/>
                    <a:gd name="T13" fmla="*/ 126 h 272"/>
                    <a:gd name="T14" fmla="*/ 43 w 225"/>
                    <a:gd name="T15" fmla="*/ 132 h 272"/>
                    <a:gd name="T16" fmla="*/ 14 w 225"/>
                    <a:gd name="T17" fmla="*/ 156 h 272"/>
                    <a:gd name="T18" fmla="*/ 38 w 225"/>
                    <a:gd name="T19" fmla="*/ 158 h 272"/>
                    <a:gd name="T20" fmla="*/ 43 w 225"/>
                    <a:gd name="T21" fmla="*/ 175 h 272"/>
                    <a:gd name="T22" fmla="*/ 38 w 225"/>
                    <a:gd name="T23" fmla="*/ 187 h 272"/>
                    <a:gd name="T24" fmla="*/ 12 w 225"/>
                    <a:gd name="T25" fmla="*/ 185 h 272"/>
                    <a:gd name="T26" fmla="*/ 22 w 225"/>
                    <a:gd name="T27" fmla="*/ 228 h 272"/>
                    <a:gd name="T28" fmla="*/ 12 w 225"/>
                    <a:gd name="T29" fmla="*/ 236 h 272"/>
                    <a:gd name="T30" fmla="*/ 29 w 225"/>
                    <a:gd name="T31" fmla="*/ 240 h 272"/>
                    <a:gd name="T32" fmla="*/ 46 w 225"/>
                    <a:gd name="T33" fmla="*/ 250 h 272"/>
                    <a:gd name="T34" fmla="*/ 59 w 225"/>
                    <a:gd name="T35" fmla="*/ 253 h 272"/>
                    <a:gd name="T36" fmla="*/ 66 w 225"/>
                    <a:gd name="T37" fmla="*/ 249 h 272"/>
                    <a:gd name="T38" fmla="*/ 72 w 225"/>
                    <a:gd name="T39" fmla="*/ 249 h 272"/>
                    <a:gd name="T40" fmla="*/ 91 w 225"/>
                    <a:gd name="T41" fmla="*/ 271 h 272"/>
                    <a:gd name="T42" fmla="*/ 104 w 225"/>
                    <a:gd name="T43" fmla="*/ 250 h 272"/>
                    <a:gd name="T44" fmla="*/ 87 w 225"/>
                    <a:gd name="T45" fmla="*/ 253 h 272"/>
                    <a:gd name="T46" fmla="*/ 85 w 225"/>
                    <a:gd name="T47" fmla="*/ 245 h 272"/>
                    <a:gd name="T48" fmla="*/ 108 w 225"/>
                    <a:gd name="T49" fmla="*/ 224 h 272"/>
                    <a:gd name="T50" fmla="*/ 171 w 225"/>
                    <a:gd name="T51" fmla="*/ 202 h 272"/>
                    <a:gd name="T52" fmla="*/ 184 w 225"/>
                    <a:gd name="T53" fmla="*/ 199 h 272"/>
                    <a:gd name="T54" fmla="*/ 192 w 225"/>
                    <a:gd name="T55" fmla="*/ 207 h 272"/>
                    <a:gd name="T56" fmla="*/ 206 w 225"/>
                    <a:gd name="T57" fmla="*/ 211 h 272"/>
                    <a:gd name="T58" fmla="*/ 184 w 225"/>
                    <a:gd name="T59" fmla="*/ 232 h 272"/>
                    <a:gd name="T60" fmla="*/ 204 w 225"/>
                    <a:gd name="T61" fmla="*/ 228 h 272"/>
                    <a:gd name="T62" fmla="*/ 202 w 225"/>
                    <a:gd name="T63" fmla="*/ 240 h 272"/>
                    <a:gd name="T64" fmla="*/ 210 w 225"/>
                    <a:gd name="T65" fmla="*/ 240 h 272"/>
                    <a:gd name="T66" fmla="*/ 219 w 225"/>
                    <a:gd name="T67" fmla="*/ 207 h 272"/>
                    <a:gd name="T68" fmla="*/ 201 w 225"/>
                    <a:gd name="T69" fmla="*/ 175 h 272"/>
                    <a:gd name="T70" fmla="*/ 167 w 225"/>
                    <a:gd name="T71" fmla="*/ 157 h 272"/>
                    <a:gd name="T72" fmla="*/ 162 w 225"/>
                    <a:gd name="T73" fmla="*/ 120 h 272"/>
                    <a:gd name="T74" fmla="*/ 192 w 225"/>
                    <a:gd name="T75" fmla="*/ 72 h 272"/>
                    <a:gd name="T76" fmla="*/ 107 w 225"/>
                    <a:gd name="T77" fmla="*/ 61 h 272"/>
                    <a:gd name="T78" fmla="*/ 93 w 225"/>
                    <a:gd name="T79" fmla="*/ 31 h 272"/>
                    <a:gd name="T80" fmla="*/ 114 w 225"/>
                    <a:gd name="T81" fmla="*/ 8 h 272"/>
                    <a:gd name="T82" fmla="*/ 48 w 225"/>
                    <a:gd name="T83" fmla="*/ 13 h 272"/>
                    <a:gd name="T84" fmla="*/ 38 w 225"/>
                    <a:gd name="T85" fmla="*/ 31 h 272"/>
                    <a:gd name="T86" fmla="*/ 61 w 225"/>
                    <a:gd name="T87" fmla="*/ 27 h 272"/>
                    <a:gd name="T88" fmla="*/ 53 w 225"/>
                    <a:gd name="T89" fmla="*/ 46 h 272"/>
                    <a:gd name="T90" fmla="*/ 55 w 225"/>
                    <a:gd name="T91" fmla="*/ 76 h 272"/>
                    <a:gd name="T92" fmla="*/ 80 w 225"/>
                    <a:gd name="T93" fmla="*/ 52 h 272"/>
                    <a:gd name="T94" fmla="*/ 93 w 225"/>
                    <a:gd name="T95" fmla="*/ 54 h 272"/>
                    <a:gd name="T96" fmla="*/ 103 w 225"/>
                    <a:gd name="T97" fmla="*/ 65 h 272"/>
                    <a:gd name="T98" fmla="*/ 112 w 225"/>
                    <a:gd name="T99" fmla="*/ 77 h 272"/>
                    <a:gd name="T100" fmla="*/ 133 w 225"/>
                    <a:gd name="T101" fmla="*/ 72 h 272"/>
                    <a:gd name="T102" fmla="*/ 137 w 225"/>
                    <a:gd name="T103" fmla="*/ 75 h 272"/>
                    <a:gd name="T104" fmla="*/ 133 w 225"/>
                    <a:gd name="T105" fmla="*/ 82 h 272"/>
                    <a:gd name="T106" fmla="*/ 140 w 225"/>
                    <a:gd name="T107" fmla="*/ 102 h 272"/>
                    <a:gd name="T108" fmla="*/ 134 w 225"/>
                    <a:gd name="T109" fmla="*/ 119 h 272"/>
                    <a:gd name="T110" fmla="*/ 104 w 225"/>
                    <a:gd name="T111" fmla="*/ 97 h 272"/>
                    <a:gd name="T112" fmla="*/ 85 w 225"/>
                    <a:gd name="T113" fmla="*/ 77 h 272"/>
                    <a:gd name="T114" fmla="*/ 95 w 225"/>
                    <a:gd name="T115" fmla="*/ 86 h 272"/>
                    <a:gd name="T116" fmla="*/ 81 w 225"/>
                    <a:gd name="T117" fmla="*/ 98 h 272"/>
                    <a:gd name="T118" fmla="*/ 82 w 225"/>
                    <a:gd name="T119" fmla="*/ 82 h 272"/>
                    <a:gd name="T120" fmla="*/ 83 w 225"/>
                    <a:gd name="T121" fmla="*/ 73 h 272"/>
                    <a:gd name="T122" fmla="*/ 69 w 225"/>
                    <a:gd name="T123" fmla="*/ 75 h 272"/>
                    <a:gd name="T124" fmla="*/ 63 w 225"/>
                    <a:gd name="T125" fmla="*/ 101 h 2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25" h="272">
                      <a:moveTo>
                        <a:pt x="63" y="101"/>
                      </a:moveTo>
                      <a:lnTo>
                        <a:pt x="61" y="96"/>
                      </a:lnTo>
                      <a:lnTo>
                        <a:pt x="60" y="88"/>
                      </a:lnTo>
                      <a:lnTo>
                        <a:pt x="56" y="85"/>
                      </a:lnTo>
                      <a:lnTo>
                        <a:pt x="52" y="84"/>
                      </a:lnTo>
                      <a:lnTo>
                        <a:pt x="49" y="80"/>
                      </a:lnTo>
                      <a:lnTo>
                        <a:pt x="44" y="78"/>
                      </a:lnTo>
                      <a:lnTo>
                        <a:pt x="18" y="82"/>
                      </a:lnTo>
                      <a:lnTo>
                        <a:pt x="10" y="86"/>
                      </a:lnTo>
                      <a:lnTo>
                        <a:pt x="13" y="86"/>
                      </a:lnTo>
                      <a:lnTo>
                        <a:pt x="15" y="88"/>
                      </a:lnTo>
                      <a:lnTo>
                        <a:pt x="17" y="90"/>
                      </a:lnTo>
                      <a:lnTo>
                        <a:pt x="17" y="96"/>
                      </a:lnTo>
                      <a:lnTo>
                        <a:pt x="17" y="101"/>
                      </a:lnTo>
                      <a:lnTo>
                        <a:pt x="19" y="102"/>
                      </a:lnTo>
                      <a:lnTo>
                        <a:pt x="21" y="102"/>
                      </a:lnTo>
                      <a:lnTo>
                        <a:pt x="22" y="105"/>
                      </a:lnTo>
                      <a:lnTo>
                        <a:pt x="25" y="107"/>
                      </a:lnTo>
                      <a:lnTo>
                        <a:pt x="30" y="106"/>
                      </a:lnTo>
                      <a:lnTo>
                        <a:pt x="40" y="102"/>
                      </a:lnTo>
                      <a:lnTo>
                        <a:pt x="40" y="106"/>
                      </a:lnTo>
                      <a:lnTo>
                        <a:pt x="40" y="109"/>
                      </a:lnTo>
                      <a:lnTo>
                        <a:pt x="39" y="109"/>
                      </a:lnTo>
                      <a:lnTo>
                        <a:pt x="38" y="111"/>
                      </a:lnTo>
                      <a:lnTo>
                        <a:pt x="40" y="116"/>
                      </a:lnTo>
                      <a:lnTo>
                        <a:pt x="44" y="119"/>
                      </a:lnTo>
                      <a:lnTo>
                        <a:pt x="55" y="123"/>
                      </a:lnTo>
                      <a:lnTo>
                        <a:pt x="52" y="126"/>
                      </a:lnTo>
                      <a:lnTo>
                        <a:pt x="49" y="127"/>
                      </a:lnTo>
                      <a:lnTo>
                        <a:pt x="49" y="127"/>
                      </a:lnTo>
                      <a:lnTo>
                        <a:pt x="49" y="131"/>
                      </a:lnTo>
                      <a:lnTo>
                        <a:pt x="43" y="132"/>
                      </a:lnTo>
                      <a:lnTo>
                        <a:pt x="32" y="137"/>
                      </a:lnTo>
                      <a:lnTo>
                        <a:pt x="23" y="140"/>
                      </a:lnTo>
                      <a:lnTo>
                        <a:pt x="21" y="143"/>
                      </a:lnTo>
                      <a:lnTo>
                        <a:pt x="14" y="156"/>
                      </a:lnTo>
                      <a:lnTo>
                        <a:pt x="30" y="150"/>
                      </a:lnTo>
                      <a:lnTo>
                        <a:pt x="32" y="153"/>
                      </a:lnTo>
                      <a:lnTo>
                        <a:pt x="35" y="156"/>
                      </a:lnTo>
                      <a:lnTo>
                        <a:pt x="38" y="158"/>
                      </a:lnTo>
                      <a:lnTo>
                        <a:pt x="43" y="160"/>
                      </a:lnTo>
                      <a:lnTo>
                        <a:pt x="43" y="162"/>
                      </a:lnTo>
                      <a:lnTo>
                        <a:pt x="40" y="169"/>
                      </a:lnTo>
                      <a:lnTo>
                        <a:pt x="43" y="175"/>
                      </a:lnTo>
                      <a:lnTo>
                        <a:pt x="47" y="179"/>
                      </a:lnTo>
                      <a:lnTo>
                        <a:pt x="52" y="179"/>
                      </a:lnTo>
                      <a:lnTo>
                        <a:pt x="42" y="186"/>
                      </a:lnTo>
                      <a:lnTo>
                        <a:pt x="38" y="187"/>
                      </a:lnTo>
                      <a:lnTo>
                        <a:pt x="34" y="183"/>
                      </a:lnTo>
                      <a:lnTo>
                        <a:pt x="31" y="187"/>
                      </a:lnTo>
                      <a:lnTo>
                        <a:pt x="21" y="181"/>
                      </a:lnTo>
                      <a:lnTo>
                        <a:pt x="12" y="185"/>
                      </a:lnTo>
                      <a:lnTo>
                        <a:pt x="5" y="195"/>
                      </a:lnTo>
                      <a:lnTo>
                        <a:pt x="0" y="208"/>
                      </a:lnTo>
                      <a:lnTo>
                        <a:pt x="22" y="224"/>
                      </a:lnTo>
                      <a:lnTo>
                        <a:pt x="22" y="228"/>
                      </a:lnTo>
                      <a:lnTo>
                        <a:pt x="15" y="225"/>
                      </a:lnTo>
                      <a:lnTo>
                        <a:pt x="12" y="228"/>
                      </a:lnTo>
                      <a:lnTo>
                        <a:pt x="9" y="232"/>
                      </a:lnTo>
                      <a:lnTo>
                        <a:pt x="12" y="236"/>
                      </a:lnTo>
                      <a:lnTo>
                        <a:pt x="15" y="236"/>
                      </a:lnTo>
                      <a:lnTo>
                        <a:pt x="26" y="230"/>
                      </a:lnTo>
                      <a:lnTo>
                        <a:pt x="31" y="232"/>
                      </a:lnTo>
                      <a:lnTo>
                        <a:pt x="29" y="240"/>
                      </a:lnTo>
                      <a:lnTo>
                        <a:pt x="32" y="245"/>
                      </a:lnTo>
                      <a:lnTo>
                        <a:pt x="39" y="247"/>
                      </a:lnTo>
                      <a:lnTo>
                        <a:pt x="44" y="249"/>
                      </a:lnTo>
                      <a:lnTo>
                        <a:pt x="46" y="250"/>
                      </a:lnTo>
                      <a:lnTo>
                        <a:pt x="49" y="254"/>
                      </a:lnTo>
                      <a:lnTo>
                        <a:pt x="52" y="255"/>
                      </a:lnTo>
                      <a:lnTo>
                        <a:pt x="56" y="254"/>
                      </a:lnTo>
                      <a:lnTo>
                        <a:pt x="59" y="253"/>
                      </a:lnTo>
                      <a:lnTo>
                        <a:pt x="61" y="251"/>
                      </a:lnTo>
                      <a:lnTo>
                        <a:pt x="69" y="253"/>
                      </a:lnTo>
                      <a:lnTo>
                        <a:pt x="68" y="250"/>
                      </a:lnTo>
                      <a:lnTo>
                        <a:pt x="66" y="249"/>
                      </a:lnTo>
                      <a:lnTo>
                        <a:pt x="68" y="245"/>
                      </a:lnTo>
                      <a:lnTo>
                        <a:pt x="70" y="243"/>
                      </a:lnTo>
                      <a:lnTo>
                        <a:pt x="76" y="240"/>
                      </a:lnTo>
                      <a:lnTo>
                        <a:pt x="72" y="249"/>
                      </a:lnTo>
                      <a:lnTo>
                        <a:pt x="70" y="257"/>
                      </a:lnTo>
                      <a:lnTo>
                        <a:pt x="68" y="259"/>
                      </a:lnTo>
                      <a:lnTo>
                        <a:pt x="80" y="267"/>
                      </a:lnTo>
                      <a:lnTo>
                        <a:pt x="91" y="271"/>
                      </a:lnTo>
                      <a:lnTo>
                        <a:pt x="100" y="272"/>
                      </a:lnTo>
                      <a:lnTo>
                        <a:pt x="106" y="270"/>
                      </a:lnTo>
                      <a:lnTo>
                        <a:pt x="107" y="263"/>
                      </a:lnTo>
                      <a:lnTo>
                        <a:pt x="104" y="250"/>
                      </a:lnTo>
                      <a:lnTo>
                        <a:pt x="102" y="249"/>
                      </a:lnTo>
                      <a:lnTo>
                        <a:pt x="85" y="253"/>
                      </a:lnTo>
                      <a:lnTo>
                        <a:pt x="86" y="253"/>
                      </a:lnTo>
                      <a:lnTo>
                        <a:pt x="87" y="253"/>
                      </a:lnTo>
                      <a:lnTo>
                        <a:pt x="87" y="254"/>
                      </a:lnTo>
                      <a:lnTo>
                        <a:pt x="87" y="257"/>
                      </a:lnTo>
                      <a:lnTo>
                        <a:pt x="83" y="260"/>
                      </a:lnTo>
                      <a:lnTo>
                        <a:pt x="85" y="245"/>
                      </a:lnTo>
                      <a:lnTo>
                        <a:pt x="91" y="241"/>
                      </a:lnTo>
                      <a:lnTo>
                        <a:pt x="100" y="240"/>
                      </a:lnTo>
                      <a:lnTo>
                        <a:pt x="104" y="230"/>
                      </a:lnTo>
                      <a:lnTo>
                        <a:pt x="108" y="224"/>
                      </a:lnTo>
                      <a:lnTo>
                        <a:pt x="127" y="208"/>
                      </a:lnTo>
                      <a:lnTo>
                        <a:pt x="133" y="204"/>
                      </a:lnTo>
                      <a:lnTo>
                        <a:pt x="167" y="200"/>
                      </a:lnTo>
                      <a:lnTo>
                        <a:pt x="171" y="202"/>
                      </a:lnTo>
                      <a:lnTo>
                        <a:pt x="174" y="205"/>
                      </a:lnTo>
                      <a:lnTo>
                        <a:pt x="176" y="207"/>
                      </a:lnTo>
                      <a:lnTo>
                        <a:pt x="182" y="202"/>
                      </a:lnTo>
                      <a:lnTo>
                        <a:pt x="184" y="199"/>
                      </a:lnTo>
                      <a:lnTo>
                        <a:pt x="189" y="199"/>
                      </a:lnTo>
                      <a:lnTo>
                        <a:pt x="199" y="200"/>
                      </a:lnTo>
                      <a:lnTo>
                        <a:pt x="199" y="204"/>
                      </a:lnTo>
                      <a:lnTo>
                        <a:pt x="192" y="207"/>
                      </a:lnTo>
                      <a:lnTo>
                        <a:pt x="172" y="220"/>
                      </a:lnTo>
                      <a:lnTo>
                        <a:pt x="180" y="215"/>
                      </a:lnTo>
                      <a:lnTo>
                        <a:pt x="188" y="212"/>
                      </a:lnTo>
                      <a:lnTo>
                        <a:pt x="206" y="211"/>
                      </a:lnTo>
                      <a:lnTo>
                        <a:pt x="202" y="219"/>
                      </a:lnTo>
                      <a:lnTo>
                        <a:pt x="197" y="222"/>
                      </a:lnTo>
                      <a:lnTo>
                        <a:pt x="184" y="228"/>
                      </a:lnTo>
                      <a:lnTo>
                        <a:pt x="184" y="232"/>
                      </a:lnTo>
                      <a:lnTo>
                        <a:pt x="189" y="234"/>
                      </a:lnTo>
                      <a:lnTo>
                        <a:pt x="195" y="234"/>
                      </a:lnTo>
                      <a:lnTo>
                        <a:pt x="200" y="232"/>
                      </a:lnTo>
                      <a:lnTo>
                        <a:pt x="204" y="228"/>
                      </a:lnTo>
                      <a:lnTo>
                        <a:pt x="206" y="228"/>
                      </a:lnTo>
                      <a:lnTo>
                        <a:pt x="208" y="234"/>
                      </a:lnTo>
                      <a:lnTo>
                        <a:pt x="206" y="238"/>
                      </a:lnTo>
                      <a:lnTo>
                        <a:pt x="202" y="240"/>
                      </a:lnTo>
                      <a:lnTo>
                        <a:pt x="199" y="240"/>
                      </a:lnTo>
                      <a:lnTo>
                        <a:pt x="206" y="242"/>
                      </a:lnTo>
                      <a:lnTo>
                        <a:pt x="209" y="243"/>
                      </a:lnTo>
                      <a:lnTo>
                        <a:pt x="210" y="240"/>
                      </a:lnTo>
                      <a:lnTo>
                        <a:pt x="210" y="230"/>
                      </a:lnTo>
                      <a:lnTo>
                        <a:pt x="212" y="220"/>
                      </a:lnTo>
                      <a:lnTo>
                        <a:pt x="216" y="212"/>
                      </a:lnTo>
                      <a:lnTo>
                        <a:pt x="219" y="207"/>
                      </a:lnTo>
                      <a:lnTo>
                        <a:pt x="225" y="204"/>
                      </a:lnTo>
                      <a:lnTo>
                        <a:pt x="216" y="200"/>
                      </a:lnTo>
                      <a:lnTo>
                        <a:pt x="210" y="192"/>
                      </a:lnTo>
                      <a:lnTo>
                        <a:pt x="201" y="175"/>
                      </a:lnTo>
                      <a:lnTo>
                        <a:pt x="193" y="170"/>
                      </a:lnTo>
                      <a:lnTo>
                        <a:pt x="178" y="166"/>
                      </a:lnTo>
                      <a:lnTo>
                        <a:pt x="170" y="162"/>
                      </a:lnTo>
                      <a:lnTo>
                        <a:pt x="167" y="157"/>
                      </a:lnTo>
                      <a:lnTo>
                        <a:pt x="163" y="149"/>
                      </a:lnTo>
                      <a:lnTo>
                        <a:pt x="159" y="139"/>
                      </a:lnTo>
                      <a:lnTo>
                        <a:pt x="158" y="128"/>
                      </a:lnTo>
                      <a:lnTo>
                        <a:pt x="162" y="120"/>
                      </a:lnTo>
                      <a:lnTo>
                        <a:pt x="170" y="113"/>
                      </a:lnTo>
                      <a:lnTo>
                        <a:pt x="184" y="102"/>
                      </a:lnTo>
                      <a:lnTo>
                        <a:pt x="193" y="88"/>
                      </a:lnTo>
                      <a:lnTo>
                        <a:pt x="192" y="72"/>
                      </a:lnTo>
                      <a:lnTo>
                        <a:pt x="182" y="61"/>
                      </a:lnTo>
                      <a:lnTo>
                        <a:pt x="166" y="58"/>
                      </a:lnTo>
                      <a:lnTo>
                        <a:pt x="121" y="67"/>
                      </a:lnTo>
                      <a:lnTo>
                        <a:pt x="107" y="61"/>
                      </a:lnTo>
                      <a:lnTo>
                        <a:pt x="100" y="56"/>
                      </a:lnTo>
                      <a:lnTo>
                        <a:pt x="97" y="50"/>
                      </a:lnTo>
                      <a:lnTo>
                        <a:pt x="94" y="42"/>
                      </a:lnTo>
                      <a:lnTo>
                        <a:pt x="93" y="31"/>
                      </a:lnTo>
                      <a:lnTo>
                        <a:pt x="95" y="22"/>
                      </a:lnTo>
                      <a:lnTo>
                        <a:pt x="102" y="17"/>
                      </a:lnTo>
                      <a:lnTo>
                        <a:pt x="108" y="13"/>
                      </a:lnTo>
                      <a:lnTo>
                        <a:pt x="114" y="8"/>
                      </a:lnTo>
                      <a:lnTo>
                        <a:pt x="114" y="5"/>
                      </a:lnTo>
                      <a:lnTo>
                        <a:pt x="104" y="0"/>
                      </a:lnTo>
                      <a:lnTo>
                        <a:pt x="95" y="0"/>
                      </a:lnTo>
                      <a:lnTo>
                        <a:pt x="48" y="13"/>
                      </a:lnTo>
                      <a:lnTo>
                        <a:pt x="43" y="17"/>
                      </a:lnTo>
                      <a:lnTo>
                        <a:pt x="40" y="21"/>
                      </a:lnTo>
                      <a:lnTo>
                        <a:pt x="38" y="25"/>
                      </a:lnTo>
                      <a:lnTo>
                        <a:pt x="38" y="31"/>
                      </a:lnTo>
                      <a:lnTo>
                        <a:pt x="40" y="33"/>
                      </a:lnTo>
                      <a:lnTo>
                        <a:pt x="46" y="29"/>
                      </a:lnTo>
                      <a:lnTo>
                        <a:pt x="60" y="25"/>
                      </a:lnTo>
                      <a:lnTo>
                        <a:pt x="61" y="27"/>
                      </a:lnTo>
                      <a:lnTo>
                        <a:pt x="61" y="33"/>
                      </a:lnTo>
                      <a:lnTo>
                        <a:pt x="59" y="38"/>
                      </a:lnTo>
                      <a:lnTo>
                        <a:pt x="59" y="41"/>
                      </a:lnTo>
                      <a:lnTo>
                        <a:pt x="53" y="46"/>
                      </a:lnTo>
                      <a:lnTo>
                        <a:pt x="48" y="55"/>
                      </a:lnTo>
                      <a:lnTo>
                        <a:pt x="47" y="67"/>
                      </a:lnTo>
                      <a:lnTo>
                        <a:pt x="47" y="73"/>
                      </a:lnTo>
                      <a:lnTo>
                        <a:pt x="55" y="76"/>
                      </a:lnTo>
                      <a:lnTo>
                        <a:pt x="61" y="71"/>
                      </a:lnTo>
                      <a:lnTo>
                        <a:pt x="66" y="64"/>
                      </a:lnTo>
                      <a:lnTo>
                        <a:pt x="74" y="60"/>
                      </a:lnTo>
                      <a:lnTo>
                        <a:pt x="80" y="52"/>
                      </a:lnTo>
                      <a:lnTo>
                        <a:pt x="83" y="48"/>
                      </a:lnTo>
                      <a:lnTo>
                        <a:pt x="87" y="46"/>
                      </a:lnTo>
                      <a:lnTo>
                        <a:pt x="89" y="47"/>
                      </a:lnTo>
                      <a:lnTo>
                        <a:pt x="93" y="54"/>
                      </a:lnTo>
                      <a:lnTo>
                        <a:pt x="94" y="58"/>
                      </a:lnTo>
                      <a:lnTo>
                        <a:pt x="95" y="61"/>
                      </a:lnTo>
                      <a:lnTo>
                        <a:pt x="98" y="64"/>
                      </a:lnTo>
                      <a:lnTo>
                        <a:pt x="103" y="65"/>
                      </a:lnTo>
                      <a:lnTo>
                        <a:pt x="106" y="68"/>
                      </a:lnTo>
                      <a:lnTo>
                        <a:pt x="108" y="72"/>
                      </a:lnTo>
                      <a:lnTo>
                        <a:pt x="111" y="76"/>
                      </a:lnTo>
                      <a:lnTo>
                        <a:pt x="112" y="77"/>
                      </a:lnTo>
                      <a:lnTo>
                        <a:pt x="124" y="78"/>
                      </a:lnTo>
                      <a:lnTo>
                        <a:pt x="128" y="77"/>
                      </a:lnTo>
                      <a:lnTo>
                        <a:pt x="131" y="76"/>
                      </a:lnTo>
                      <a:lnTo>
                        <a:pt x="133" y="72"/>
                      </a:lnTo>
                      <a:lnTo>
                        <a:pt x="136" y="69"/>
                      </a:lnTo>
                      <a:lnTo>
                        <a:pt x="140" y="69"/>
                      </a:lnTo>
                      <a:lnTo>
                        <a:pt x="140" y="73"/>
                      </a:lnTo>
                      <a:lnTo>
                        <a:pt x="137" y="75"/>
                      </a:lnTo>
                      <a:lnTo>
                        <a:pt x="136" y="75"/>
                      </a:lnTo>
                      <a:lnTo>
                        <a:pt x="134" y="76"/>
                      </a:lnTo>
                      <a:lnTo>
                        <a:pt x="133" y="77"/>
                      </a:lnTo>
                      <a:lnTo>
                        <a:pt x="133" y="82"/>
                      </a:lnTo>
                      <a:lnTo>
                        <a:pt x="136" y="85"/>
                      </a:lnTo>
                      <a:lnTo>
                        <a:pt x="137" y="89"/>
                      </a:lnTo>
                      <a:lnTo>
                        <a:pt x="140" y="98"/>
                      </a:lnTo>
                      <a:lnTo>
                        <a:pt x="140" y="102"/>
                      </a:lnTo>
                      <a:lnTo>
                        <a:pt x="137" y="103"/>
                      </a:lnTo>
                      <a:lnTo>
                        <a:pt x="136" y="106"/>
                      </a:lnTo>
                      <a:lnTo>
                        <a:pt x="133" y="114"/>
                      </a:lnTo>
                      <a:lnTo>
                        <a:pt x="134" y="119"/>
                      </a:lnTo>
                      <a:lnTo>
                        <a:pt x="117" y="119"/>
                      </a:lnTo>
                      <a:lnTo>
                        <a:pt x="108" y="116"/>
                      </a:lnTo>
                      <a:lnTo>
                        <a:pt x="102" y="106"/>
                      </a:lnTo>
                      <a:lnTo>
                        <a:pt x="104" y="97"/>
                      </a:lnTo>
                      <a:lnTo>
                        <a:pt x="100" y="89"/>
                      </a:lnTo>
                      <a:lnTo>
                        <a:pt x="94" y="81"/>
                      </a:lnTo>
                      <a:lnTo>
                        <a:pt x="90" y="73"/>
                      </a:lnTo>
                      <a:lnTo>
                        <a:pt x="85" y="77"/>
                      </a:lnTo>
                      <a:lnTo>
                        <a:pt x="85" y="82"/>
                      </a:lnTo>
                      <a:lnTo>
                        <a:pt x="89" y="82"/>
                      </a:lnTo>
                      <a:lnTo>
                        <a:pt x="91" y="85"/>
                      </a:lnTo>
                      <a:lnTo>
                        <a:pt x="95" y="86"/>
                      </a:lnTo>
                      <a:lnTo>
                        <a:pt x="93" y="93"/>
                      </a:lnTo>
                      <a:lnTo>
                        <a:pt x="90" y="97"/>
                      </a:lnTo>
                      <a:lnTo>
                        <a:pt x="85" y="98"/>
                      </a:lnTo>
                      <a:lnTo>
                        <a:pt x="81" y="98"/>
                      </a:lnTo>
                      <a:lnTo>
                        <a:pt x="83" y="89"/>
                      </a:lnTo>
                      <a:lnTo>
                        <a:pt x="85" y="86"/>
                      </a:lnTo>
                      <a:lnTo>
                        <a:pt x="83" y="84"/>
                      </a:lnTo>
                      <a:lnTo>
                        <a:pt x="82" y="82"/>
                      </a:lnTo>
                      <a:lnTo>
                        <a:pt x="81" y="82"/>
                      </a:lnTo>
                      <a:lnTo>
                        <a:pt x="78" y="82"/>
                      </a:lnTo>
                      <a:lnTo>
                        <a:pt x="81" y="78"/>
                      </a:lnTo>
                      <a:lnTo>
                        <a:pt x="83" y="73"/>
                      </a:lnTo>
                      <a:lnTo>
                        <a:pt x="87" y="61"/>
                      </a:lnTo>
                      <a:lnTo>
                        <a:pt x="82" y="63"/>
                      </a:lnTo>
                      <a:lnTo>
                        <a:pt x="76" y="68"/>
                      </a:lnTo>
                      <a:lnTo>
                        <a:pt x="69" y="75"/>
                      </a:lnTo>
                      <a:lnTo>
                        <a:pt x="64" y="82"/>
                      </a:lnTo>
                      <a:lnTo>
                        <a:pt x="66" y="92"/>
                      </a:lnTo>
                      <a:lnTo>
                        <a:pt x="65" y="98"/>
                      </a:lnTo>
                      <a:lnTo>
                        <a:pt x="63" y="101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8" name="Freeform 43"/>
                <p:cNvSpPr>
                  <a:spLocks/>
                </p:cNvSpPr>
                <p:nvPr/>
              </p:nvSpPr>
              <p:spPr bwMode="auto">
                <a:xfrm>
                  <a:off x="2351" y="1479"/>
                  <a:ext cx="13" cy="4"/>
                </a:xfrm>
                <a:custGeom>
                  <a:avLst/>
                  <a:gdLst>
                    <a:gd name="T0" fmla="*/ 20 w 25"/>
                    <a:gd name="T1" fmla="*/ 9 h 9"/>
                    <a:gd name="T2" fmla="*/ 22 w 25"/>
                    <a:gd name="T3" fmla="*/ 9 h 9"/>
                    <a:gd name="T4" fmla="*/ 24 w 25"/>
                    <a:gd name="T5" fmla="*/ 8 h 9"/>
                    <a:gd name="T6" fmla="*/ 25 w 25"/>
                    <a:gd name="T7" fmla="*/ 5 h 9"/>
                    <a:gd name="T8" fmla="*/ 20 w 25"/>
                    <a:gd name="T9" fmla="*/ 2 h 9"/>
                    <a:gd name="T10" fmla="*/ 13 w 25"/>
                    <a:gd name="T11" fmla="*/ 0 h 9"/>
                    <a:gd name="T12" fmla="*/ 7 w 25"/>
                    <a:gd name="T13" fmla="*/ 2 h 9"/>
                    <a:gd name="T14" fmla="*/ 0 w 25"/>
                    <a:gd name="T15" fmla="*/ 5 h 9"/>
                    <a:gd name="T16" fmla="*/ 5 w 25"/>
                    <a:gd name="T17" fmla="*/ 5 h 9"/>
                    <a:gd name="T18" fmla="*/ 20 w 25"/>
                    <a:gd name="T1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5" h="9">
                      <a:moveTo>
                        <a:pt x="20" y="9"/>
                      </a:moveTo>
                      <a:lnTo>
                        <a:pt x="22" y="9"/>
                      </a:lnTo>
                      <a:lnTo>
                        <a:pt x="24" y="8"/>
                      </a:lnTo>
                      <a:lnTo>
                        <a:pt x="25" y="5"/>
                      </a:lnTo>
                      <a:lnTo>
                        <a:pt x="20" y="2"/>
                      </a:lnTo>
                      <a:lnTo>
                        <a:pt x="13" y="0"/>
                      </a:lnTo>
                      <a:lnTo>
                        <a:pt x="7" y="2"/>
                      </a:lnTo>
                      <a:lnTo>
                        <a:pt x="0" y="5"/>
                      </a:lnTo>
                      <a:lnTo>
                        <a:pt x="5" y="5"/>
                      </a:lnTo>
                      <a:lnTo>
                        <a:pt x="20" y="9"/>
                      </a:lnTo>
                      <a:close/>
                    </a:path>
                  </a:pathLst>
                </a:custGeom>
                <a:grpFill/>
                <a:ln w="0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" name="Freeform 44"/>
                <p:cNvSpPr>
                  <a:spLocks/>
                </p:cNvSpPr>
                <p:nvPr/>
              </p:nvSpPr>
              <p:spPr bwMode="auto">
                <a:xfrm>
                  <a:off x="2351" y="1479"/>
                  <a:ext cx="13" cy="4"/>
                </a:xfrm>
                <a:custGeom>
                  <a:avLst/>
                  <a:gdLst>
                    <a:gd name="T0" fmla="*/ 20 w 25"/>
                    <a:gd name="T1" fmla="*/ 9 h 9"/>
                    <a:gd name="T2" fmla="*/ 22 w 25"/>
                    <a:gd name="T3" fmla="*/ 9 h 9"/>
                    <a:gd name="T4" fmla="*/ 24 w 25"/>
                    <a:gd name="T5" fmla="*/ 8 h 9"/>
                    <a:gd name="T6" fmla="*/ 25 w 25"/>
                    <a:gd name="T7" fmla="*/ 5 h 9"/>
                    <a:gd name="T8" fmla="*/ 20 w 25"/>
                    <a:gd name="T9" fmla="*/ 2 h 9"/>
                    <a:gd name="T10" fmla="*/ 13 w 25"/>
                    <a:gd name="T11" fmla="*/ 0 h 9"/>
                    <a:gd name="T12" fmla="*/ 7 w 25"/>
                    <a:gd name="T13" fmla="*/ 2 h 9"/>
                    <a:gd name="T14" fmla="*/ 0 w 25"/>
                    <a:gd name="T15" fmla="*/ 5 h 9"/>
                    <a:gd name="T16" fmla="*/ 5 w 25"/>
                    <a:gd name="T17" fmla="*/ 5 h 9"/>
                    <a:gd name="T18" fmla="*/ 20 w 25"/>
                    <a:gd name="T1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5" h="9">
                      <a:moveTo>
                        <a:pt x="20" y="9"/>
                      </a:moveTo>
                      <a:lnTo>
                        <a:pt x="22" y="9"/>
                      </a:lnTo>
                      <a:lnTo>
                        <a:pt x="24" y="8"/>
                      </a:lnTo>
                      <a:lnTo>
                        <a:pt x="25" y="5"/>
                      </a:lnTo>
                      <a:lnTo>
                        <a:pt x="20" y="2"/>
                      </a:lnTo>
                      <a:lnTo>
                        <a:pt x="13" y="0"/>
                      </a:lnTo>
                      <a:lnTo>
                        <a:pt x="7" y="2"/>
                      </a:lnTo>
                      <a:lnTo>
                        <a:pt x="0" y="5"/>
                      </a:lnTo>
                      <a:lnTo>
                        <a:pt x="5" y="5"/>
                      </a:lnTo>
                      <a:lnTo>
                        <a:pt x="20" y="9"/>
                      </a:lnTo>
                    </a:path>
                  </a:pathLst>
                </a:custGeom>
                <a:grpFill/>
                <a:ln w="3175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0" name="Freeform 45"/>
                <p:cNvSpPr>
                  <a:spLocks/>
                </p:cNvSpPr>
                <p:nvPr/>
              </p:nvSpPr>
              <p:spPr bwMode="auto">
                <a:xfrm>
                  <a:off x="2369" y="1471"/>
                  <a:ext cx="27" cy="11"/>
                </a:xfrm>
                <a:custGeom>
                  <a:avLst/>
                  <a:gdLst>
                    <a:gd name="T0" fmla="*/ 4 w 53"/>
                    <a:gd name="T1" fmla="*/ 21 h 21"/>
                    <a:gd name="T2" fmla="*/ 14 w 53"/>
                    <a:gd name="T3" fmla="*/ 19 h 21"/>
                    <a:gd name="T4" fmla="*/ 14 w 53"/>
                    <a:gd name="T5" fmla="*/ 9 h 21"/>
                    <a:gd name="T6" fmla="*/ 26 w 53"/>
                    <a:gd name="T7" fmla="*/ 6 h 21"/>
                    <a:gd name="T8" fmla="*/ 51 w 53"/>
                    <a:gd name="T9" fmla="*/ 8 h 21"/>
                    <a:gd name="T10" fmla="*/ 52 w 53"/>
                    <a:gd name="T11" fmla="*/ 6 h 21"/>
                    <a:gd name="T12" fmla="*/ 53 w 53"/>
                    <a:gd name="T13" fmla="*/ 6 h 21"/>
                    <a:gd name="T14" fmla="*/ 53 w 53"/>
                    <a:gd name="T15" fmla="*/ 6 h 21"/>
                    <a:gd name="T16" fmla="*/ 53 w 53"/>
                    <a:gd name="T17" fmla="*/ 4 h 21"/>
                    <a:gd name="T18" fmla="*/ 47 w 53"/>
                    <a:gd name="T19" fmla="*/ 0 h 21"/>
                    <a:gd name="T20" fmla="*/ 15 w 53"/>
                    <a:gd name="T21" fmla="*/ 0 h 21"/>
                    <a:gd name="T22" fmla="*/ 5 w 53"/>
                    <a:gd name="T23" fmla="*/ 0 h 21"/>
                    <a:gd name="T24" fmla="*/ 1 w 53"/>
                    <a:gd name="T25" fmla="*/ 2 h 21"/>
                    <a:gd name="T26" fmla="*/ 0 w 53"/>
                    <a:gd name="T27" fmla="*/ 9 h 21"/>
                    <a:gd name="T28" fmla="*/ 0 w 53"/>
                    <a:gd name="T29" fmla="*/ 17 h 21"/>
                    <a:gd name="T30" fmla="*/ 4 w 53"/>
                    <a:gd name="T31" fmla="*/ 2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53" h="21">
                      <a:moveTo>
                        <a:pt x="4" y="21"/>
                      </a:moveTo>
                      <a:lnTo>
                        <a:pt x="14" y="19"/>
                      </a:lnTo>
                      <a:lnTo>
                        <a:pt x="14" y="9"/>
                      </a:lnTo>
                      <a:lnTo>
                        <a:pt x="26" y="6"/>
                      </a:lnTo>
                      <a:lnTo>
                        <a:pt x="51" y="8"/>
                      </a:lnTo>
                      <a:lnTo>
                        <a:pt x="52" y="6"/>
                      </a:lnTo>
                      <a:lnTo>
                        <a:pt x="53" y="6"/>
                      </a:lnTo>
                      <a:lnTo>
                        <a:pt x="53" y="6"/>
                      </a:lnTo>
                      <a:lnTo>
                        <a:pt x="53" y="4"/>
                      </a:lnTo>
                      <a:lnTo>
                        <a:pt x="47" y="0"/>
                      </a:lnTo>
                      <a:lnTo>
                        <a:pt x="15" y="0"/>
                      </a:lnTo>
                      <a:lnTo>
                        <a:pt x="5" y="0"/>
                      </a:lnTo>
                      <a:lnTo>
                        <a:pt x="1" y="2"/>
                      </a:lnTo>
                      <a:lnTo>
                        <a:pt x="0" y="9"/>
                      </a:lnTo>
                      <a:lnTo>
                        <a:pt x="0" y="17"/>
                      </a:lnTo>
                      <a:lnTo>
                        <a:pt x="4" y="21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1" name="Freeform 47"/>
                <p:cNvSpPr>
                  <a:spLocks/>
                </p:cNvSpPr>
                <p:nvPr/>
              </p:nvSpPr>
              <p:spPr bwMode="auto">
                <a:xfrm>
                  <a:off x="2435" y="1462"/>
                  <a:ext cx="18" cy="5"/>
                </a:xfrm>
                <a:custGeom>
                  <a:avLst/>
                  <a:gdLst>
                    <a:gd name="T0" fmla="*/ 8 w 35"/>
                    <a:gd name="T1" fmla="*/ 4 h 12"/>
                    <a:gd name="T2" fmla="*/ 13 w 35"/>
                    <a:gd name="T3" fmla="*/ 4 h 12"/>
                    <a:gd name="T4" fmla="*/ 27 w 35"/>
                    <a:gd name="T5" fmla="*/ 8 h 12"/>
                    <a:gd name="T6" fmla="*/ 31 w 35"/>
                    <a:gd name="T7" fmla="*/ 7 h 12"/>
                    <a:gd name="T8" fmla="*/ 35 w 35"/>
                    <a:gd name="T9" fmla="*/ 8 h 12"/>
                    <a:gd name="T10" fmla="*/ 26 w 35"/>
                    <a:gd name="T11" fmla="*/ 2 h 12"/>
                    <a:gd name="T12" fmla="*/ 21 w 35"/>
                    <a:gd name="T13" fmla="*/ 0 h 12"/>
                    <a:gd name="T14" fmla="*/ 14 w 35"/>
                    <a:gd name="T15" fmla="*/ 0 h 12"/>
                    <a:gd name="T16" fmla="*/ 8 w 35"/>
                    <a:gd name="T17" fmla="*/ 0 h 12"/>
                    <a:gd name="T18" fmla="*/ 1 w 35"/>
                    <a:gd name="T19" fmla="*/ 3 h 12"/>
                    <a:gd name="T20" fmla="*/ 0 w 35"/>
                    <a:gd name="T21" fmla="*/ 7 h 12"/>
                    <a:gd name="T22" fmla="*/ 6 w 35"/>
                    <a:gd name="T23" fmla="*/ 12 h 12"/>
                    <a:gd name="T24" fmla="*/ 8 w 35"/>
                    <a:gd name="T25" fmla="*/ 4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5" h="12">
                      <a:moveTo>
                        <a:pt x="8" y="4"/>
                      </a:moveTo>
                      <a:lnTo>
                        <a:pt x="13" y="4"/>
                      </a:lnTo>
                      <a:lnTo>
                        <a:pt x="27" y="8"/>
                      </a:lnTo>
                      <a:lnTo>
                        <a:pt x="31" y="7"/>
                      </a:lnTo>
                      <a:lnTo>
                        <a:pt x="35" y="8"/>
                      </a:lnTo>
                      <a:lnTo>
                        <a:pt x="26" y="2"/>
                      </a:lnTo>
                      <a:lnTo>
                        <a:pt x="21" y="0"/>
                      </a:lnTo>
                      <a:lnTo>
                        <a:pt x="14" y="0"/>
                      </a:lnTo>
                      <a:lnTo>
                        <a:pt x="8" y="0"/>
                      </a:lnTo>
                      <a:lnTo>
                        <a:pt x="1" y="3"/>
                      </a:lnTo>
                      <a:lnTo>
                        <a:pt x="0" y="7"/>
                      </a:lnTo>
                      <a:lnTo>
                        <a:pt x="6" y="12"/>
                      </a:lnTo>
                      <a:lnTo>
                        <a:pt x="8" y="4"/>
                      </a:lnTo>
                      <a:close/>
                    </a:path>
                  </a:pathLst>
                </a:custGeom>
                <a:grpFill/>
                <a:ln w="0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2" name="Freeform 48"/>
                <p:cNvSpPr>
                  <a:spLocks/>
                </p:cNvSpPr>
                <p:nvPr/>
              </p:nvSpPr>
              <p:spPr bwMode="auto">
                <a:xfrm>
                  <a:off x="2435" y="1462"/>
                  <a:ext cx="18" cy="5"/>
                </a:xfrm>
                <a:custGeom>
                  <a:avLst/>
                  <a:gdLst>
                    <a:gd name="T0" fmla="*/ 8 w 35"/>
                    <a:gd name="T1" fmla="*/ 4 h 12"/>
                    <a:gd name="T2" fmla="*/ 13 w 35"/>
                    <a:gd name="T3" fmla="*/ 4 h 12"/>
                    <a:gd name="T4" fmla="*/ 27 w 35"/>
                    <a:gd name="T5" fmla="*/ 8 h 12"/>
                    <a:gd name="T6" fmla="*/ 31 w 35"/>
                    <a:gd name="T7" fmla="*/ 7 h 12"/>
                    <a:gd name="T8" fmla="*/ 35 w 35"/>
                    <a:gd name="T9" fmla="*/ 8 h 12"/>
                    <a:gd name="T10" fmla="*/ 26 w 35"/>
                    <a:gd name="T11" fmla="*/ 2 h 12"/>
                    <a:gd name="T12" fmla="*/ 21 w 35"/>
                    <a:gd name="T13" fmla="*/ 0 h 12"/>
                    <a:gd name="T14" fmla="*/ 14 w 35"/>
                    <a:gd name="T15" fmla="*/ 0 h 12"/>
                    <a:gd name="T16" fmla="*/ 8 w 35"/>
                    <a:gd name="T17" fmla="*/ 0 h 12"/>
                    <a:gd name="T18" fmla="*/ 1 w 35"/>
                    <a:gd name="T19" fmla="*/ 3 h 12"/>
                    <a:gd name="T20" fmla="*/ 0 w 35"/>
                    <a:gd name="T21" fmla="*/ 7 h 12"/>
                    <a:gd name="T22" fmla="*/ 6 w 35"/>
                    <a:gd name="T23" fmla="*/ 12 h 12"/>
                    <a:gd name="T24" fmla="*/ 8 w 35"/>
                    <a:gd name="T25" fmla="*/ 4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5" h="12">
                      <a:moveTo>
                        <a:pt x="8" y="4"/>
                      </a:moveTo>
                      <a:lnTo>
                        <a:pt x="13" y="4"/>
                      </a:lnTo>
                      <a:lnTo>
                        <a:pt x="27" y="8"/>
                      </a:lnTo>
                      <a:lnTo>
                        <a:pt x="31" y="7"/>
                      </a:lnTo>
                      <a:lnTo>
                        <a:pt x="35" y="8"/>
                      </a:lnTo>
                      <a:lnTo>
                        <a:pt x="26" y="2"/>
                      </a:lnTo>
                      <a:lnTo>
                        <a:pt x="21" y="0"/>
                      </a:lnTo>
                      <a:lnTo>
                        <a:pt x="14" y="0"/>
                      </a:lnTo>
                      <a:lnTo>
                        <a:pt x="8" y="0"/>
                      </a:lnTo>
                      <a:lnTo>
                        <a:pt x="1" y="3"/>
                      </a:lnTo>
                      <a:lnTo>
                        <a:pt x="0" y="7"/>
                      </a:lnTo>
                      <a:lnTo>
                        <a:pt x="6" y="12"/>
                      </a:lnTo>
                      <a:lnTo>
                        <a:pt x="8" y="4"/>
                      </a:lnTo>
                    </a:path>
                  </a:pathLst>
                </a:custGeom>
                <a:grpFill/>
                <a:ln w="3175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3" name="Freeform 49"/>
                <p:cNvSpPr>
                  <a:spLocks/>
                </p:cNvSpPr>
                <p:nvPr/>
              </p:nvSpPr>
              <p:spPr bwMode="auto">
                <a:xfrm>
                  <a:off x="2402" y="1464"/>
                  <a:ext cx="26" cy="9"/>
                </a:xfrm>
                <a:custGeom>
                  <a:avLst/>
                  <a:gdLst>
                    <a:gd name="T0" fmla="*/ 5 w 52"/>
                    <a:gd name="T1" fmla="*/ 17 h 17"/>
                    <a:gd name="T2" fmla="*/ 9 w 52"/>
                    <a:gd name="T3" fmla="*/ 15 h 17"/>
                    <a:gd name="T4" fmla="*/ 12 w 52"/>
                    <a:gd name="T5" fmla="*/ 11 h 17"/>
                    <a:gd name="T6" fmla="*/ 20 w 52"/>
                    <a:gd name="T7" fmla="*/ 16 h 17"/>
                    <a:gd name="T8" fmla="*/ 30 w 52"/>
                    <a:gd name="T9" fmla="*/ 15 h 17"/>
                    <a:gd name="T10" fmla="*/ 39 w 52"/>
                    <a:gd name="T11" fmla="*/ 11 h 17"/>
                    <a:gd name="T12" fmla="*/ 47 w 52"/>
                    <a:gd name="T13" fmla="*/ 7 h 17"/>
                    <a:gd name="T14" fmla="*/ 52 w 52"/>
                    <a:gd name="T15" fmla="*/ 7 h 17"/>
                    <a:gd name="T16" fmla="*/ 52 w 52"/>
                    <a:gd name="T17" fmla="*/ 3 h 17"/>
                    <a:gd name="T18" fmla="*/ 24 w 52"/>
                    <a:gd name="T19" fmla="*/ 0 h 17"/>
                    <a:gd name="T20" fmla="*/ 9 w 52"/>
                    <a:gd name="T21" fmla="*/ 4 h 17"/>
                    <a:gd name="T22" fmla="*/ 0 w 52"/>
                    <a:gd name="T23" fmla="*/ 15 h 17"/>
                    <a:gd name="T24" fmla="*/ 3 w 52"/>
                    <a:gd name="T25" fmla="*/ 17 h 17"/>
                    <a:gd name="T26" fmla="*/ 5 w 52"/>
                    <a:gd name="T27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2" h="17">
                      <a:moveTo>
                        <a:pt x="5" y="17"/>
                      </a:moveTo>
                      <a:lnTo>
                        <a:pt x="9" y="15"/>
                      </a:lnTo>
                      <a:lnTo>
                        <a:pt x="12" y="11"/>
                      </a:lnTo>
                      <a:lnTo>
                        <a:pt x="20" y="16"/>
                      </a:lnTo>
                      <a:lnTo>
                        <a:pt x="30" y="15"/>
                      </a:lnTo>
                      <a:lnTo>
                        <a:pt x="39" y="11"/>
                      </a:lnTo>
                      <a:lnTo>
                        <a:pt x="47" y="7"/>
                      </a:lnTo>
                      <a:lnTo>
                        <a:pt x="52" y="7"/>
                      </a:lnTo>
                      <a:lnTo>
                        <a:pt x="52" y="3"/>
                      </a:lnTo>
                      <a:lnTo>
                        <a:pt x="24" y="0"/>
                      </a:lnTo>
                      <a:lnTo>
                        <a:pt x="9" y="4"/>
                      </a:lnTo>
                      <a:lnTo>
                        <a:pt x="0" y="15"/>
                      </a:lnTo>
                      <a:lnTo>
                        <a:pt x="3" y="17"/>
                      </a:lnTo>
                      <a:lnTo>
                        <a:pt x="5" y="17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4" name="Freeform 51"/>
                <p:cNvSpPr>
                  <a:spLocks/>
                </p:cNvSpPr>
                <p:nvPr/>
              </p:nvSpPr>
              <p:spPr bwMode="auto">
                <a:xfrm>
                  <a:off x="2481" y="1478"/>
                  <a:ext cx="13" cy="7"/>
                </a:xfrm>
                <a:custGeom>
                  <a:avLst/>
                  <a:gdLst>
                    <a:gd name="T0" fmla="*/ 7 w 27"/>
                    <a:gd name="T1" fmla="*/ 13 h 14"/>
                    <a:gd name="T2" fmla="*/ 8 w 27"/>
                    <a:gd name="T3" fmla="*/ 14 h 14"/>
                    <a:gd name="T4" fmla="*/ 11 w 27"/>
                    <a:gd name="T5" fmla="*/ 14 h 14"/>
                    <a:gd name="T6" fmla="*/ 13 w 27"/>
                    <a:gd name="T7" fmla="*/ 13 h 14"/>
                    <a:gd name="T8" fmla="*/ 19 w 27"/>
                    <a:gd name="T9" fmla="*/ 8 h 14"/>
                    <a:gd name="T10" fmla="*/ 21 w 27"/>
                    <a:gd name="T11" fmla="*/ 6 h 14"/>
                    <a:gd name="T12" fmla="*/ 27 w 27"/>
                    <a:gd name="T13" fmla="*/ 6 h 14"/>
                    <a:gd name="T14" fmla="*/ 20 w 27"/>
                    <a:gd name="T15" fmla="*/ 1 h 14"/>
                    <a:gd name="T16" fmla="*/ 12 w 27"/>
                    <a:gd name="T17" fmla="*/ 0 h 14"/>
                    <a:gd name="T18" fmla="*/ 4 w 27"/>
                    <a:gd name="T19" fmla="*/ 3 h 14"/>
                    <a:gd name="T20" fmla="*/ 0 w 27"/>
                    <a:gd name="T21" fmla="*/ 10 h 14"/>
                    <a:gd name="T22" fmla="*/ 0 w 27"/>
                    <a:gd name="T23" fmla="*/ 14 h 14"/>
                    <a:gd name="T24" fmla="*/ 4 w 27"/>
                    <a:gd name="T25" fmla="*/ 12 h 14"/>
                    <a:gd name="T26" fmla="*/ 7 w 27"/>
                    <a:gd name="T27" fmla="*/ 1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7" h="14">
                      <a:moveTo>
                        <a:pt x="7" y="13"/>
                      </a:moveTo>
                      <a:lnTo>
                        <a:pt x="8" y="14"/>
                      </a:lnTo>
                      <a:lnTo>
                        <a:pt x="11" y="14"/>
                      </a:lnTo>
                      <a:lnTo>
                        <a:pt x="13" y="13"/>
                      </a:lnTo>
                      <a:lnTo>
                        <a:pt x="19" y="8"/>
                      </a:lnTo>
                      <a:lnTo>
                        <a:pt x="21" y="6"/>
                      </a:lnTo>
                      <a:lnTo>
                        <a:pt x="27" y="6"/>
                      </a:lnTo>
                      <a:lnTo>
                        <a:pt x="20" y="1"/>
                      </a:lnTo>
                      <a:lnTo>
                        <a:pt x="12" y="0"/>
                      </a:lnTo>
                      <a:lnTo>
                        <a:pt x="4" y="3"/>
                      </a:lnTo>
                      <a:lnTo>
                        <a:pt x="0" y="10"/>
                      </a:lnTo>
                      <a:lnTo>
                        <a:pt x="0" y="14"/>
                      </a:lnTo>
                      <a:lnTo>
                        <a:pt x="4" y="12"/>
                      </a:lnTo>
                      <a:lnTo>
                        <a:pt x="7" y="13"/>
                      </a:lnTo>
                      <a:close/>
                    </a:path>
                  </a:pathLst>
                </a:custGeom>
                <a:grpFill/>
                <a:ln w="0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5" name="Freeform 52"/>
                <p:cNvSpPr>
                  <a:spLocks/>
                </p:cNvSpPr>
                <p:nvPr/>
              </p:nvSpPr>
              <p:spPr bwMode="auto">
                <a:xfrm>
                  <a:off x="2481" y="1478"/>
                  <a:ext cx="13" cy="7"/>
                </a:xfrm>
                <a:custGeom>
                  <a:avLst/>
                  <a:gdLst>
                    <a:gd name="T0" fmla="*/ 7 w 27"/>
                    <a:gd name="T1" fmla="*/ 13 h 14"/>
                    <a:gd name="T2" fmla="*/ 8 w 27"/>
                    <a:gd name="T3" fmla="*/ 14 h 14"/>
                    <a:gd name="T4" fmla="*/ 11 w 27"/>
                    <a:gd name="T5" fmla="*/ 14 h 14"/>
                    <a:gd name="T6" fmla="*/ 13 w 27"/>
                    <a:gd name="T7" fmla="*/ 13 h 14"/>
                    <a:gd name="T8" fmla="*/ 19 w 27"/>
                    <a:gd name="T9" fmla="*/ 8 h 14"/>
                    <a:gd name="T10" fmla="*/ 21 w 27"/>
                    <a:gd name="T11" fmla="*/ 6 h 14"/>
                    <a:gd name="T12" fmla="*/ 27 w 27"/>
                    <a:gd name="T13" fmla="*/ 6 h 14"/>
                    <a:gd name="T14" fmla="*/ 20 w 27"/>
                    <a:gd name="T15" fmla="*/ 1 h 14"/>
                    <a:gd name="T16" fmla="*/ 12 w 27"/>
                    <a:gd name="T17" fmla="*/ 0 h 14"/>
                    <a:gd name="T18" fmla="*/ 4 w 27"/>
                    <a:gd name="T19" fmla="*/ 3 h 14"/>
                    <a:gd name="T20" fmla="*/ 0 w 27"/>
                    <a:gd name="T21" fmla="*/ 10 h 14"/>
                    <a:gd name="T22" fmla="*/ 0 w 27"/>
                    <a:gd name="T23" fmla="*/ 14 h 14"/>
                    <a:gd name="T24" fmla="*/ 4 w 27"/>
                    <a:gd name="T25" fmla="*/ 12 h 14"/>
                    <a:gd name="T26" fmla="*/ 7 w 27"/>
                    <a:gd name="T27" fmla="*/ 1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7" h="14">
                      <a:moveTo>
                        <a:pt x="7" y="13"/>
                      </a:moveTo>
                      <a:lnTo>
                        <a:pt x="8" y="14"/>
                      </a:lnTo>
                      <a:lnTo>
                        <a:pt x="11" y="14"/>
                      </a:lnTo>
                      <a:lnTo>
                        <a:pt x="13" y="13"/>
                      </a:lnTo>
                      <a:lnTo>
                        <a:pt x="19" y="8"/>
                      </a:lnTo>
                      <a:lnTo>
                        <a:pt x="21" y="6"/>
                      </a:lnTo>
                      <a:lnTo>
                        <a:pt x="27" y="6"/>
                      </a:lnTo>
                      <a:lnTo>
                        <a:pt x="20" y="1"/>
                      </a:lnTo>
                      <a:lnTo>
                        <a:pt x="12" y="0"/>
                      </a:lnTo>
                      <a:lnTo>
                        <a:pt x="4" y="3"/>
                      </a:lnTo>
                      <a:lnTo>
                        <a:pt x="0" y="10"/>
                      </a:lnTo>
                      <a:lnTo>
                        <a:pt x="0" y="14"/>
                      </a:lnTo>
                      <a:lnTo>
                        <a:pt x="4" y="12"/>
                      </a:lnTo>
                      <a:lnTo>
                        <a:pt x="7" y="13"/>
                      </a:lnTo>
                    </a:path>
                  </a:pathLst>
                </a:custGeom>
                <a:grpFill/>
                <a:ln w="3175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6" name="Freeform 53"/>
                <p:cNvSpPr>
                  <a:spLocks/>
                </p:cNvSpPr>
                <p:nvPr/>
              </p:nvSpPr>
              <p:spPr bwMode="auto">
                <a:xfrm>
                  <a:off x="2229" y="1513"/>
                  <a:ext cx="24" cy="16"/>
                </a:xfrm>
                <a:custGeom>
                  <a:avLst/>
                  <a:gdLst>
                    <a:gd name="T0" fmla="*/ 12 w 47"/>
                    <a:gd name="T1" fmla="*/ 29 h 33"/>
                    <a:gd name="T2" fmla="*/ 14 w 47"/>
                    <a:gd name="T3" fmla="*/ 29 h 33"/>
                    <a:gd name="T4" fmla="*/ 20 w 47"/>
                    <a:gd name="T5" fmla="*/ 26 h 33"/>
                    <a:gd name="T6" fmla="*/ 22 w 47"/>
                    <a:gd name="T7" fmla="*/ 25 h 33"/>
                    <a:gd name="T8" fmla="*/ 26 w 47"/>
                    <a:gd name="T9" fmla="*/ 26 h 33"/>
                    <a:gd name="T10" fmla="*/ 30 w 47"/>
                    <a:gd name="T11" fmla="*/ 32 h 33"/>
                    <a:gd name="T12" fmla="*/ 33 w 47"/>
                    <a:gd name="T13" fmla="*/ 33 h 33"/>
                    <a:gd name="T14" fmla="*/ 31 w 47"/>
                    <a:gd name="T15" fmla="*/ 28 h 33"/>
                    <a:gd name="T16" fmla="*/ 29 w 47"/>
                    <a:gd name="T17" fmla="*/ 25 h 33"/>
                    <a:gd name="T18" fmla="*/ 25 w 47"/>
                    <a:gd name="T19" fmla="*/ 23 h 33"/>
                    <a:gd name="T20" fmla="*/ 21 w 47"/>
                    <a:gd name="T21" fmla="*/ 21 h 33"/>
                    <a:gd name="T22" fmla="*/ 21 w 47"/>
                    <a:gd name="T23" fmla="*/ 17 h 33"/>
                    <a:gd name="T24" fmla="*/ 27 w 47"/>
                    <a:gd name="T25" fmla="*/ 16 h 33"/>
                    <a:gd name="T26" fmla="*/ 39 w 47"/>
                    <a:gd name="T27" fmla="*/ 11 h 33"/>
                    <a:gd name="T28" fmla="*/ 47 w 47"/>
                    <a:gd name="T29" fmla="*/ 9 h 33"/>
                    <a:gd name="T30" fmla="*/ 43 w 47"/>
                    <a:gd name="T31" fmla="*/ 0 h 33"/>
                    <a:gd name="T32" fmla="*/ 30 w 47"/>
                    <a:gd name="T33" fmla="*/ 2 h 33"/>
                    <a:gd name="T34" fmla="*/ 4 w 47"/>
                    <a:gd name="T35" fmla="*/ 9 h 33"/>
                    <a:gd name="T36" fmla="*/ 0 w 47"/>
                    <a:gd name="T37" fmla="*/ 12 h 33"/>
                    <a:gd name="T38" fmla="*/ 1 w 47"/>
                    <a:gd name="T39" fmla="*/ 20 h 33"/>
                    <a:gd name="T40" fmla="*/ 5 w 47"/>
                    <a:gd name="T41" fmla="*/ 26 h 33"/>
                    <a:gd name="T42" fmla="*/ 12 w 47"/>
                    <a:gd name="T43" fmla="*/ 29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47" h="33">
                      <a:moveTo>
                        <a:pt x="12" y="29"/>
                      </a:moveTo>
                      <a:lnTo>
                        <a:pt x="14" y="29"/>
                      </a:lnTo>
                      <a:lnTo>
                        <a:pt x="20" y="26"/>
                      </a:lnTo>
                      <a:lnTo>
                        <a:pt x="22" y="25"/>
                      </a:lnTo>
                      <a:lnTo>
                        <a:pt x="26" y="26"/>
                      </a:lnTo>
                      <a:lnTo>
                        <a:pt x="30" y="32"/>
                      </a:lnTo>
                      <a:lnTo>
                        <a:pt x="33" y="33"/>
                      </a:lnTo>
                      <a:lnTo>
                        <a:pt x="31" y="28"/>
                      </a:lnTo>
                      <a:lnTo>
                        <a:pt x="29" y="25"/>
                      </a:lnTo>
                      <a:lnTo>
                        <a:pt x="25" y="23"/>
                      </a:lnTo>
                      <a:lnTo>
                        <a:pt x="21" y="21"/>
                      </a:lnTo>
                      <a:lnTo>
                        <a:pt x="21" y="17"/>
                      </a:lnTo>
                      <a:lnTo>
                        <a:pt x="27" y="16"/>
                      </a:lnTo>
                      <a:lnTo>
                        <a:pt x="39" y="11"/>
                      </a:lnTo>
                      <a:lnTo>
                        <a:pt x="47" y="9"/>
                      </a:lnTo>
                      <a:lnTo>
                        <a:pt x="43" y="0"/>
                      </a:lnTo>
                      <a:lnTo>
                        <a:pt x="30" y="2"/>
                      </a:lnTo>
                      <a:lnTo>
                        <a:pt x="4" y="9"/>
                      </a:lnTo>
                      <a:lnTo>
                        <a:pt x="0" y="12"/>
                      </a:lnTo>
                      <a:lnTo>
                        <a:pt x="1" y="20"/>
                      </a:lnTo>
                      <a:lnTo>
                        <a:pt x="5" y="26"/>
                      </a:lnTo>
                      <a:lnTo>
                        <a:pt x="12" y="29"/>
                      </a:lnTo>
                      <a:close/>
                    </a:path>
                  </a:pathLst>
                </a:custGeom>
                <a:grpFill/>
                <a:ln w="0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7" name="Freeform 54"/>
                <p:cNvSpPr>
                  <a:spLocks/>
                </p:cNvSpPr>
                <p:nvPr/>
              </p:nvSpPr>
              <p:spPr bwMode="auto">
                <a:xfrm>
                  <a:off x="2229" y="1513"/>
                  <a:ext cx="24" cy="16"/>
                </a:xfrm>
                <a:custGeom>
                  <a:avLst/>
                  <a:gdLst>
                    <a:gd name="T0" fmla="*/ 12 w 47"/>
                    <a:gd name="T1" fmla="*/ 29 h 33"/>
                    <a:gd name="T2" fmla="*/ 14 w 47"/>
                    <a:gd name="T3" fmla="*/ 29 h 33"/>
                    <a:gd name="T4" fmla="*/ 20 w 47"/>
                    <a:gd name="T5" fmla="*/ 26 h 33"/>
                    <a:gd name="T6" fmla="*/ 22 w 47"/>
                    <a:gd name="T7" fmla="*/ 25 h 33"/>
                    <a:gd name="T8" fmla="*/ 26 w 47"/>
                    <a:gd name="T9" fmla="*/ 26 h 33"/>
                    <a:gd name="T10" fmla="*/ 30 w 47"/>
                    <a:gd name="T11" fmla="*/ 32 h 33"/>
                    <a:gd name="T12" fmla="*/ 33 w 47"/>
                    <a:gd name="T13" fmla="*/ 33 h 33"/>
                    <a:gd name="T14" fmla="*/ 31 w 47"/>
                    <a:gd name="T15" fmla="*/ 28 h 33"/>
                    <a:gd name="T16" fmla="*/ 29 w 47"/>
                    <a:gd name="T17" fmla="*/ 25 h 33"/>
                    <a:gd name="T18" fmla="*/ 25 w 47"/>
                    <a:gd name="T19" fmla="*/ 23 h 33"/>
                    <a:gd name="T20" fmla="*/ 21 w 47"/>
                    <a:gd name="T21" fmla="*/ 21 h 33"/>
                    <a:gd name="T22" fmla="*/ 21 w 47"/>
                    <a:gd name="T23" fmla="*/ 17 h 33"/>
                    <a:gd name="T24" fmla="*/ 27 w 47"/>
                    <a:gd name="T25" fmla="*/ 16 h 33"/>
                    <a:gd name="T26" fmla="*/ 39 w 47"/>
                    <a:gd name="T27" fmla="*/ 11 h 33"/>
                    <a:gd name="T28" fmla="*/ 47 w 47"/>
                    <a:gd name="T29" fmla="*/ 9 h 33"/>
                    <a:gd name="T30" fmla="*/ 43 w 47"/>
                    <a:gd name="T31" fmla="*/ 0 h 33"/>
                    <a:gd name="T32" fmla="*/ 30 w 47"/>
                    <a:gd name="T33" fmla="*/ 2 h 33"/>
                    <a:gd name="T34" fmla="*/ 4 w 47"/>
                    <a:gd name="T35" fmla="*/ 9 h 33"/>
                    <a:gd name="T36" fmla="*/ 0 w 47"/>
                    <a:gd name="T37" fmla="*/ 12 h 33"/>
                    <a:gd name="T38" fmla="*/ 1 w 47"/>
                    <a:gd name="T39" fmla="*/ 20 h 33"/>
                    <a:gd name="T40" fmla="*/ 5 w 47"/>
                    <a:gd name="T41" fmla="*/ 26 h 33"/>
                    <a:gd name="T42" fmla="*/ 12 w 47"/>
                    <a:gd name="T43" fmla="*/ 29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47" h="33">
                      <a:moveTo>
                        <a:pt x="12" y="29"/>
                      </a:moveTo>
                      <a:lnTo>
                        <a:pt x="14" y="29"/>
                      </a:lnTo>
                      <a:lnTo>
                        <a:pt x="20" y="26"/>
                      </a:lnTo>
                      <a:lnTo>
                        <a:pt x="22" y="25"/>
                      </a:lnTo>
                      <a:lnTo>
                        <a:pt x="26" y="26"/>
                      </a:lnTo>
                      <a:lnTo>
                        <a:pt x="30" y="32"/>
                      </a:lnTo>
                      <a:lnTo>
                        <a:pt x="33" y="33"/>
                      </a:lnTo>
                      <a:lnTo>
                        <a:pt x="31" y="28"/>
                      </a:lnTo>
                      <a:lnTo>
                        <a:pt x="29" y="25"/>
                      </a:lnTo>
                      <a:lnTo>
                        <a:pt x="25" y="23"/>
                      </a:lnTo>
                      <a:lnTo>
                        <a:pt x="21" y="21"/>
                      </a:lnTo>
                      <a:lnTo>
                        <a:pt x="21" y="17"/>
                      </a:lnTo>
                      <a:lnTo>
                        <a:pt x="27" y="16"/>
                      </a:lnTo>
                      <a:lnTo>
                        <a:pt x="39" y="11"/>
                      </a:lnTo>
                      <a:lnTo>
                        <a:pt x="47" y="9"/>
                      </a:lnTo>
                      <a:lnTo>
                        <a:pt x="43" y="0"/>
                      </a:lnTo>
                      <a:lnTo>
                        <a:pt x="30" y="2"/>
                      </a:lnTo>
                      <a:lnTo>
                        <a:pt x="4" y="9"/>
                      </a:lnTo>
                      <a:lnTo>
                        <a:pt x="0" y="12"/>
                      </a:lnTo>
                      <a:lnTo>
                        <a:pt x="1" y="20"/>
                      </a:lnTo>
                      <a:lnTo>
                        <a:pt x="5" y="26"/>
                      </a:lnTo>
                      <a:lnTo>
                        <a:pt x="12" y="29"/>
                      </a:lnTo>
                    </a:path>
                  </a:pathLst>
                </a:custGeom>
                <a:grpFill/>
                <a:ln w="3175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8" name="Freeform 55"/>
                <p:cNvSpPr>
                  <a:spLocks/>
                </p:cNvSpPr>
                <p:nvPr/>
              </p:nvSpPr>
              <p:spPr bwMode="auto">
                <a:xfrm>
                  <a:off x="2311" y="1481"/>
                  <a:ext cx="37" cy="8"/>
                </a:xfrm>
                <a:custGeom>
                  <a:avLst/>
                  <a:gdLst>
                    <a:gd name="T0" fmla="*/ 57 w 74"/>
                    <a:gd name="T1" fmla="*/ 12 h 17"/>
                    <a:gd name="T2" fmla="*/ 72 w 74"/>
                    <a:gd name="T3" fmla="*/ 5 h 17"/>
                    <a:gd name="T4" fmla="*/ 74 w 74"/>
                    <a:gd name="T5" fmla="*/ 5 h 17"/>
                    <a:gd name="T6" fmla="*/ 74 w 74"/>
                    <a:gd name="T7" fmla="*/ 4 h 17"/>
                    <a:gd name="T8" fmla="*/ 74 w 74"/>
                    <a:gd name="T9" fmla="*/ 1 h 17"/>
                    <a:gd name="T10" fmla="*/ 34 w 74"/>
                    <a:gd name="T11" fmla="*/ 0 h 17"/>
                    <a:gd name="T12" fmla="*/ 16 w 74"/>
                    <a:gd name="T13" fmla="*/ 4 h 17"/>
                    <a:gd name="T14" fmla="*/ 0 w 74"/>
                    <a:gd name="T15" fmla="*/ 13 h 17"/>
                    <a:gd name="T16" fmla="*/ 13 w 74"/>
                    <a:gd name="T17" fmla="*/ 17 h 17"/>
                    <a:gd name="T18" fmla="*/ 57 w 74"/>
                    <a:gd name="T19" fmla="*/ 12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4" h="17">
                      <a:moveTo>
                        <a:pt x="57" y="12"/>
                      </a:moveTo>
                      <a:lnTo>
                        <a:pt x="72" y="5"/>
                      </a:lnTo>
                      <a:lnTo>
                        <a:pt x="74" y="5"/>
                      </a:lnTo>
                      <a:lnTo>
                        <a:pt x="74" y="4"/>
                      </a:lnTo>
                      <a:lnTo>
                        <a:pt x="74" y="1"/>
                      </a:lnTo>
                      <a:lnTo>
                        <a:pt x="34" y="0"/>
                      </a:lnTo>
                      <a:lnTo>
                        <a:pt x="16" y="4"/>
                      </a:lnTo>
                      <a:lnTo>
                        <a:pt x="0" y="13"/>
                      </a:lnTo>
                      <a:lnTo>
                        <a:pt x="13" y="17"/>
                      </a:lnTo>
                      <a:lnTo>
                        <a:pt x="57" y="12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9" name="Freeform 57"/>
                <p:cNvSpPr>
                  <a:spLocks/>
                </p:cNvSpPr>
                <p:nvPr/>
              </p:nvSpPr>
              <p:spPr bwMode="auto">
                <a:xfrm>
                  <a:off x="2231" y="1433"/>
                  <a:ext cx="847" cy="739"/>
                </a:xfrm>
                <a:custGeom>
                  <a:avLst/>
                  <a:gdLst>
                    <a:gd name="T0" fmla="*/ 1552 w 1693"/>
                    <a:gd name="T1" fmla="*/ 421 h 1477"/>
                    <a:gd name="T2" fmla="*/ 1381 w 1693"/>
                    <a:gd name="T3" fmla="*/ 301 h 1477"/>
                    <a:gd name="T4" fmla="*/ 1158 w 1693"/>
                    <a:gd name="T5" fmla="*/ 264 h 1477"/>
                    <a:gd name="T6" fmla="*/ 1107 w 1693"/>
                    <a:gd name="T7" fmla="*/ 259 h 1477"/>
                    <a:gd name="T8" fmla="*/ 1018 w 1693"/>
                    <a:gd name="T9" fmla="*/ 179 h 1477"/>
                    <a:gd name="T10" fmla="*/ 715 w 1693"/>
                    <a:gd name="T11" fmla="*/ 22 h 1477"/>
                    <a:gd name="T12" fmla="*/ 650 w 1693"/>
                    <a:gd name="T13" fmla="*/ 217 h 1477"/>
                    <a:gd name="T14" fmla="*/ 557 w 1693"/>
                    <a:gd name="T15" fmla="*/ 161 h 1477"/>
                    <a:gd name="T16" fmla="*/ 507 w 1693"/>
                    <a:gd name="T17" fmla="*/ 255 h 1477"/>
                    <a:gd name="T18" fmla="*/ 442 w 1693"/>
                    <a:gd name="T19" fmla="*/ 99 h 1477"/>
                    <a:gd name="T20" fmla="*/ 131 w 1693"/>
                    <a:gd name="T21" fmla="*/ 221 h 1477"/>
                    <a:gd name="T22" fmla="*/ 182 w 1693"/>
                    <a:gd name="T23" fmla="*/ 400 h 1477"/>
                    <a:gd name="T24" fmla="*/ 107 w 1693"/>
                    <a:gd name="T25" fmla="*/ 725 h 1477"/>
                    <a:gd name="T26" fmla="*/ 5 w 1693"/>
                    <a:gd name="T27" fmla="*/ 806 h 1477"/>
                    <a:gd name="T28" fmla="*/ 150 w 1693"/>
                    <a:gd name="T29" fmla="*/ 939 h 1477"/>
                    <a:gd name="T30" fmla="*/ 311 w 1693"/>
                    <a:gd name="T31" fmla="*/ 867 h 1477"/>
                    <a:gd name="T32" fmla="*/ 356 w 1693"/>
                    <a:gd name="T33" fmla="*/ 850 h 1477"/>
                    <a:gd name="T34" fmla="*/ 435 w 1693"/>
                    <a:gd name="T35" fmla="*/ 911 h 1477"/>
                    <a:gd name="T36" fmla="*/ 424 w 1693"/>
                    <a:gd name="T37" fmla="*/ 967 h 1477"/>
                    <a:gd name="T38" fmla="*/ 455 w 1693"/>
                    <a:gd name="T39" fmla="*/ 1013 h 1477"/>
                    <a:gd name="T40" fmla="*/ 527 w 1693"/>
                    <a:gd name="T41" fmla="*/ 1031 h 1477"/>
                    <a:gd name="T42" fmla="*/ 618 w 1693"/>
                    <a:gd name="T43" fmla="*/ 967 h 1477"/>
                    <a:gd name="T44" fmla="*/ 614 w 1693"/>
                    <a:gd name="T45" fmla="*/ 825 h 1477"/>
                    <a:gd name="T46" fmla="*/ 701 w 1693"/>
                    <a:gd name="T47" fmla="*/ 829 h 1477"/>
                    <a:gd name="T48" fmla="*/ 798 w 1693"/>
                    <a:gd name="T49" fmla="*/ 832 h 1477"/>
                    <a:gd name="T50" fmla="*/ 841 w 1693"/>
                    <a:gd name="T51" fmla="*/ 834 h 1477"/>
                    <a:gd name="T52" fmla="*/ 800 w 1693"/>
                    <a:gd name="T53" fmla="*/ 937 h 1477"/>
                    <a:gd name="T54" fmla="*/ 805 w 1693"/>
                    <a:gd name="T55" fmla="*/ 995 h 1477"/>
                    <a:gd name="T56" fmla="*/ 864 w 1693"/>
                    <a:gd name="T57" fmla="*/ 1029 h 1477"/>
                    <a:gd name="T58" fmla="*/ 864 w 1693"/>
                    <a:gd name="T59" fmla="*/ 1086 h 1477"/>
                    <a:gd name="T60" fmla="*/ 898 w 1693"/>
                    <a:gd name="T61" fmla="*/ 1117 h 1477"/>
                    <a:gd name="T62" fmla="*/ 953 w 1693"/>
                    <a:gd name="T63" fmla="*/ 1158 h 1477"/>
                    <a:gd name="T64" fmla="*/ 957 w 1693"/>
                    <a:gd name="T65" fmla="*/ 1202 h 1477"/>
                    <a:gd name="T66" fmla="*/ 937 w 1693"/>
                    <a:gd name="T67" fmla="*/ 1253 h 1477"/>
                    <a:gd name="T68" fmla="*/ 973 w 1693"/>
                    <a:gd name="T69" fmla="*/ 1279 h 1477"/>
                    <a:gd name="T70" fmla="*/ 1012 w 1693"/>
                    <a:gd name="T71" fmla="*/ 1289 h 1477"/>
                    <a:gd name="T72" fmla="*/ 1022 w 1693"/>
                    <a:gd name="T73" fmla="*/ 1326 h 1477"/>
                    <a:gd name="T74" fmla="*/ 1024 w 1693"/>
                    <a:gd name="T75" fmla="*/ 1377 h 1477"/>
                    <a:gd name="T76" fmla="*/ 998 w 1693"/>
                    <a:gd name="T77" fmla="*/ 1424 h 1477"/>
                    <a:gd name="T78" fmla="*/ 1066 w 1693"/>
                    <a:gd name="T79" fmla="*/ 1466 h 1477"/>
                    <a:gd name="T80" fmla="*/ 1063 w 1693"/>
                    <a:gd name="T81" fmla="*/ 1454 h 1477"/>
                    <a:gd name="T82" fmla="*/ 1092 w 1693"/>
                    <a:gd name="T83" fmla="*/ 1419 h 1477"/>
                    <a:gd name="T84" fmla="*/ 1111 w 1693"/>
                    <a:gd name="T85" fmla="*/ 1406 h 1477"/>
                    <a:gd name="T86" fmla="*/ 1200 w 1693"/>
                    <a:gd name="T87" fmla="*/ 1398 h 1477"/>
                    <a:gd name="T88" fmla="*/ 1221 w 1693"/>
                    <a:gd name="T89" fmla="*/ 1373 h 1477"/>
                    <a:gd name="T90" fmla="*/ 1273 w 1693"/>
                    <a:gd name="T91" fmla="*/ 1336 h 1477"/>
                    <a:gd name="T92" fmla="*/ 1358 w 1693"/>
                    <a:gd name="T93" fmla="*/ 1321 h 1477"/>
                    <a:gd name="T94" fmla="*/ 1377 w 1693"/>
                    <a:gd name="T95" fmla="*/ 1245 h 1477"/>
                    <a:gd name="T96" fmla="*/ 1348 w 1693"/>
                    <a:gd name="T97" fmla="*/ 1191 h 1477"/>
                    <a:gd name="T98" fmla="*/ 1360 w 1693"/>
                    <a:gd name="T99" fmla="*/ 1127 h 1477"/>
                    <a:gd name="T100" fmla="*/ 1345 w 1693"/>
                    <a:gd name="T101" fmla="*/ 1081 h 1477"/>
                    <a:gd name="T102" fmla="*/ 1477 w 1693"/>
                    <a:gd name="T103" fmla="*/ 1050 h 1477"/>
                    <a:gd name="T104" fmla="*/ 1513 w 1693"/>
                    <a:gd name="T105" fmla="*/ 996 h 1477"/>
                    <a:gd name="T106" fmla="*/ 1522 w 1693"/>
                    <a:gd name="T107" fmla="*/ 954 h 1477"/>
                    <a:gd name="T108" fmla="*/ 1502 w 1693"/>
                    <a:gd name="T109" fmla="*/ 928 h 1477"/>
                    <a:gd name="T110" fmla="*/ 1493 w 1693"/>
                    <a:gd name="T111" fmla="*/ 890 h 1477"/>
                    <a:gd name="T112" fmla="*/ 1475 w 1693"/>
                    <a:gd name="T113" fmla="*/ 810 h 1477"/>
                    <a:gd name="T114" fmla="*/ 1475 w 1693"/>
                    <a:gd name="T115" fmla="*/ 764 h 1477"/>
                    <a:gd name="T116" fmla="*/ 1437 w 1693"/>
                    <a:gd name="T117" fmla="*/ 682 h 1477"/>
                    <a:gd name="T118" fmla="*/ 1409 w 1693"/>
                    <a:gd name="T119" fmla="*/ 620 h 1477"/>
                    <a:gd name="T120" fmla="*/ 1493 w 1693"/>
                    <a:gd name="T121" fmla="*/ 569 h 1477"/>
                    <a:gd name="T122" fmla="*/ 1581 w 1693"/>
                    <a:gd name="T123" fmla="*/ 586 h 1477"/>
                    <a:gd name="T124" fmla="*/ 1668 w 1693"/>
                    <a:gd name="T125" fmla="*/ 516 h 14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693" h="1477">
                      <a:moveTo>
                        <a:pt x="1676" y="484"/>
                      </a:moveTo>
                      <a:lnTo>
                        <a:pt x="1668" y="484"/>
                      </a:lnTo>
                      <a:lnTo>
                        <a:pt x="1662" y="482"/>
                      </a:lnTo>
                      <a:lnTo>
                        <a:pt x="1653" y="471"/>
                      </a:lnTo>
                      <a:lnTo>
                        <a:pt x="1644" y="469"/>
                      </a:lnTo>
                      <a:lnTo>
                        <a:pt x="1637" y="470"/>
                      </a:lnTo>
                      <a:lnTo>
                        <a:pt x="1625" y="478"/>
                      </a:lnTo>
                      <a:lnTo>
                        <a:pt x="1619" y="479"/>
                      </a:lnTo>
                      <a:lnTo>
                        <a:pt x="1612" y="478"/>
                      </a:lnTo>
                      <a:lnTo>
                        <a:pt x="1611" y="478"/>
                      </a:lnTo>
                      <a:lnTo>
                        <a:pt x="1606" y="475"/>
                      </a:lnTo>
                      <a:lnTo>
                        <a:pt x="1594" y="459"/>
                      </a:lnTo>
                      <a:lnTo>
                        <a:pt x="1583" y="441"/>
                      </a:lnTo>
                      <a:lnTo>
                        <a:pt x="1581" y="438"/>
                      </a:lnTo>
                      <a:lnTo>
                        <a:pt x="1576" y="435"/>
                      </a:lnTo>
                      <a:lnTo>
                        <a:pt x="1573" y="431"/>
                      </a:lnTo>
                      <a:lnTo>
                        <a:pt x="1570" y="428"/>
                      </a:lnTo>
                      <a:lnTo>
                        <a:pt x="1568" y="431"/>
                      </a:lnTo>
                      <a:lnTo>
                        <a:pt x="1562" y="436"/>
                      </a:lnTo>
                      <a:lnTo>
                        <a:pt x="1560" y="436"/>
                      </a:lnTo>
                      <a:lnTo>
                        <a:pt x="1556" y="429"/>
                      </a:lnTo>
                      <a:lnTo>
                        <a:pt x="1553" y="425"/>
                      </a:lnTo>
                      <a:lnTo>
                        <a:pt x="1552" y="421"/>
                      </a:lnTo>
                      <a:lnTo>
                        <a:pt x="1549" y="418"/>
                      </a:lnTo>
                      <a:lnTo>
                        <a:pt x="1547" y="416"/>
                      </a:lnTo>
                      <a:lnTo>
                        <a:pt x="1543" y="418"/>
                      </a:lnTo>
                      <a:lnTo>
                        <a:pt x="1539" y="420"/>
                      </a:lnTo>
                      <a:lnTo>
                        <a:pt x="1536" y="423"/>
                      </a:lnTo>
                      <a:lnTo>
                        <a:pt x="1531" y="427"/>
                      </a:lnTo>
                      <a:lnTo>
                        <a:pt x="1527" y="431"/>
                      </a:lnTo>
                      <a:lnTo>
                        <a:pt x="1525" y="433"/>
                      </a:lnTo>
                      <a:lnTo>
                        <a:pt x="1519" y="431"/>
                      </a:lnTo>
                      <a:lnTo>
                        <a:pt x="1517" y="427"/>
                      </a:lnTo>
                      <a:lnTo>
                        <a:pt x="1508" y="420"/>
                      </a:lnTo>
                      <a:lnTo>
                        <a:pt x="1470" y="385"/>
                      </a:lnTo>
                      <a:lnTo>
                        <a:pt x="1438" y="366"/>
                      </a:lnTo>
                      <a:lnTo>
                        <a:pt x="1426" y="357"/>
                      </a:lnTo>
                      <a:lnTo>
                        <a:pt x="1420" y="348"/>
                      </a:lnTo>
                      <a:lnTo>
                        <a:pt x="1416" y="344"/>
                      </a:lnTo>
                      <a:lnTo>
                        <a:pt x="1409" y="342"/>
                      </a:lnTo>
                      <a:lnTo>
                        <a:pt x="1403" y="339"/>
                      </a:lnTo>
                      <a:lnTo>
                        <a:pt x="1402" y="331"/>
                      </a:lnTo>
                      <a:lnTo>
                        <a:pt x="1402" y="322"/>
                      </a:lnTo>
                      <a:lnTo>
                        <a:pt x="1400" y="314"/>
                      </a:lnTo>
                      <a:lnTo>
                        <a:pt x="1392" y="305"/>
                      </a:lnTo>
                      <a:lnTo>
                        <a:pt x="1381" y="301"/>
                      </a:lnTo>
                      <a:lnTo>
                        <a:pt x="1356" y="302"/>
                      </a:lnTo>
                      <a:lnTo>
                        <a:pt x="1344" y="306"/>
                      </a:lnTo>
                      <a:lnTo>
                        <a:pt x="1330" y="302"/>
                      </a:lnTo>
                      <a:lnTo>
                        <a:pt x="1281" y="272"/>
                      </a:lnTo>
                      <a:lnTo>
                        <a:pt x="1270" y="267"/>
                      </a:lnTo>
                      <a:lnTo>
                        <a:pt x="1262" y="267"/>
                      </a:lnTo>
                      <a:lnTo>
                        <a:pt x="1246" y="267"/>
                      </a:lnTo>
                      <a:lnTo>
                        <a:pt x="1243" y="268"/>
                      </a:lnTo>
                      <a:lnTo>
                        <a:pt x="1239" y="271"/>
                      </a:lnTo>
                      <a:lnTo>
                        <a:pt x="1232" y="280"/>
                      </a:lnTo>
                      <a:lnTo>
                        <a:pt x="1232" y="283"/>
                      </a:lnTo>
                      <a:lnTo>
                        <a:pt x="1212" y="284"/>
                      </a:lnTo>
                      <a:lnTo>
                        <a:pt x="1207" y="283"/>
                      </a:lnTo>
                      <a:lnTo>
                        <a:pt x="1202" y="279"/>
                      </a:lnTo>
                      <a:lnTo>
                        <a:pt x="1198" y="274"/>
                      </a:lnTo>
                      <a:lnTo>
                        <a:pt x="1194" y="268"/>
                      </a:lnTo>
                      <a:lnTo>
                        <a:pt x="1186" y="267"/>
                      </a:lnTo>
                      <a:lnTo>
                        <a:pt x="1182" y="263"/>
                      </a:lnTo>
                      <a:lnTo>
                        <a:pt x="1177" y="256"/>
                      </a:lnTo>
                      <a:lnTo>
                        <a:pt x="1174" y="256"/>
                      </a:lnTo>
                      <a:lnTo>
                        <a:pt x="1161" y="262"/>
                      </a:lnTo>
                      <a:lnTo>
                        <a:pt x="1160" y="262"/>
                      </a:lnTo>
                      <a:lnTo>
                        <a:pt x="1158" y="264"/>
                      </a:lnTo>
                      <a:lnTo>
                        <a:pt x="1158" y="264"/>
                      </a:lnTo>
                      <a:lnTo>
                        <a:pt x="1158" y="266"/>
                      </a:lnTo>
                      <a:lnTo>
                        <a:pt x="1158" y="267"/>
                      </a:lnTo>
                      <a:lnTo>
                        <a:pt x="1158" y="268"/>
                      </a:lnTo>
                      <a:lnTo>
                        <a:pt x="1158" y="270"/>
                      </a:lnTo>
                      <a:lnTo>
                        <a:pt x="1157" y="270"/>
                      </a:lnTo>
                      <a:lnTo>
                        <a:pt x="1152" y="274"/>
                      </a:lnTo>
                      <a:lnTo>
                        <a:pt x="1143" y="277"/>
                      </a:lnTo>
                      <a:lnTo>
                        <a:pt x="1140" y="277"/>
                      </a:lnTo>
                      <a:lnTo>
                        <a:pt x="1137" y="277"/>
                      </a:lnTo>
                      <a:lnTo>
                        <a:pt x="1131" y="274"/>
                      </a:lnTo>
                      <a:lnTo>
                        <a:pt x="1130" y="272"/>
                      </a:lnTo>
                      <a:lnTo>
                        <a:pt x="1127" y="274"/>
                      </a:lnTo>
                      <a:lnTo>
                        <a:pt x="1120" y="277"/>
                      </a:lnTo>
                      <a:lnTo>
                        <a:pt x="1118" y="277"/>
                      </a:lnTo>
                      <a:lnTo>
                        <a:pt x="1117" y="276"/>
                      </a:lnTo>
                      <a:lnTo>
                        <a:pt x="1117" y="274"/>
                      </a:lnTo>
                      <a:lnTo>
                        <a:pt x="1117" y="268"/>
                      </a:lnTo>
                      <a:lnTo>
                        <a:pt x="1115" y="262"/>
                      </a:lnTo>
                      <a:lnTo>
                        <a:pt x="1114" y="259"/>
                      </a:lnTo>
                      <a:lnTo>
                        <a:pt x="1113" y="258"/>
                      </a:lnTo>
                      <a:lnTo>
                        <a:pt x="1110" y="258"/>
                      </a:lnTo>
                      <a:lnTo>
                        <a:pt x="1107" y="259"/>
                      </a:lnTo>
                      <a:lnTo>
                        <a:pt x="1106" y="260"/>
                      </a:lnTo>
                      <a:lnTo>
                        <a:pt x="1102" y="267"/>
                      </a:lnTo>
                      <a:lnTo>
                        <a:pt x="1100" y="267"/>
                      </a:lnTo>
                      <a:lnTo>
                        <a:pt x="1098" y="267"/>
                      </a:lnTo>
                      <a:lnTo>
                        <a:pt x="1088" y="256"/>
                      </a:lnTo>
                      <a:lnTo>
                        <a:pt x="1085" y="253"/>
                      </a:lnTo>
                      <a:lnTo>
                        <a:pt x="1083" y="250"/>
                      </a:lnTo>
                      <a:lnTo>
                        <a:pt x="1081" y="246"/>
                      </a:lnTo>
                      <a:lnTo>
                        <a:pt x="1080" y="242"/>
                      </a:lnTo>
                      <a:lnTo>
                        <a:pt x="1077" y="237"/>
                      </a:lnTo>
                      <a:lnTo>
                        <a:pt x="1077" y="236"/>
                      </a:lnTo>
                      <a:lnTo>
                        <a:pt x="1076" y="234"/>
                      </a:lnTo>
                      <a:lnTo>
                        <a:pt x="1073" y="233"/>
                      </a:lnTo>
                      <a:lnTo>
                        <a:pt x="1073" y="232"/>
                      </a:lnTo>
                      <a:lnTo>
                        <a:pt x="1072" y="230"/>
                      </a:lnTo>
                      <a:lnTo>
                        <a:pt x="1072" y="228"/>
                      </a:lnTo>
                      <a:lnTo>
                        <a:pt x="1071" y="226"/>
                      </a:lnTo>
                      <a:lnTo>
                        <a:pt x="1068" y="224"/>
                      </a:lnTo>
                      <a:lnTo>
                        <a:pt x="1067" y="203"/>
                      </a:lnTo>
                      <a:lnTo>
                        <a:pt x="1067" y="200"/>
                      </a:lnTo>
                      <a:lnTo>
                        <a:pt x="1043" y="195"/>
                      </a:lnTo>
                      <a:lnTo>
                        <a:pt x="1022" y="181"/>
                      </a:lnTo>
                      <a:lnTo>
                        <a:pt x="1018" y="179"/>
                      </a:lnTo>
                      <a:lnTo>
                        <a:pt x="1011" y="178"/>
                      </a:lnTo>
                      <a:lnTo>
                        <a:pt x="1004" y="175"/>
                      </a:lnTo>
                      <a:lnTo>
                        <a:pt x="999" y="170"/>
                      </a:lnTo>
                      <a:lnTo>
                        <a:pt x="975" y="135"/>
                      </a:lnTo>
                      <a:lnTo>
                        <a:pt x="970" y="118"/>
                      </a:lnTo>
                      <a:lnTo>
                        <a:pt x="966" y="111"/>
                      </a:lnTo>
                      <a:lnTo>
                        <a:pt x="956" y="103"/>
                      </a:lnTo>
                      <a:lnTo>
                        <a:pt x="943" y="88"/>
                      </a:lnTo>
                      <a:lnTo>
                        <a:pt x="909" y="27"/>
                      </a:lnTo>
                      <a:lnTo>
                        <a:pt x="901" y="18"/>
                      </a:lnTo>
                      <a:lnTo>
                        <a:pt x="898" y="16"/>
                      </a:lnTo>
                      <a:lnTo>
                        <a:pt x="886" y="16"/>
                      </a:lnTo>
                      <a:lnTo>
                        <a:pt x="880" y="16"/>
                      </a:lnTo>
                      <a:lnTo>
                        <a:pt x="876" y="12"/>
                      </a:lnTo>
                      <a:lnTo>
                        <a:pt x="869" y="16"/>
                      </a:lnTo>
                      <a:lnTo>
                        <a:pt x="843" y="16"/>
                      </a:lnTo>
                      <a:lnTo>
                        <a:pt x="816" y="22"/>
                      </a:lnTo>
                      <a:lnTo>
                        <a:pt x="809" y="30"/>
                      </a:lnTo>
                      <a:lnTo>
                        <a:pt x="795" y="29"/>
                      </a:lnTo>
                      <a:lnTo>
                        <a:pt x="770" y="35"/>
                      </a:lnTo>
                      <a:lnTo>
                        <a:pt x="756" y="35"/>
                      </a:lnTo>
                      <a:lnTo>
                        <a:pt x="728" y="29"/>
                      </a:lnTo>
                      <a:lnTo>
                        <a:pt x="715" y="22"/>
                      </a:lnTo>
                      <a:lnTo>
                        <a:pt x="703" y="12"/>
                      </a:lnTo>
                      <a:lnTo>
                        <a:pt x="694" y="3"/>
                      </a:lnTo>
                      <a:lnTo>
                        <a:pt x="690" y="0"/>
                      </a:lnTo>
                      <a:lnTo>
                        <a:pt x="682" y="0"/>
                      </a:lnTo>
                      <a:lnTo>
                        <a:pt x="675" y="1"/>
                      </a:lnTo>
                      <a:lnTo>
                        <a:pt x="668" y="6"/>
                      </a:lnTo>
                      <a:lnTo>
                        <a:pt x="660" y="13"/>
                      </a:lnTo>
                      <a:lnTo>
                        <a:pt x="656" y="20"/>
                      </a:lnTo>
                      <a:lnTo>
                        <a:pt x="650" y="35"/>
                      </a:lnTo>
                      <a:lnTo>
                        <a:pt x="641" y="71"/>
                      </a:lnTo>
                      <a:lnTo>
                        <a:pt x="628" y="103"/>
                      </a:lnTo>
                      <a:lnTo>
                        <a:pt x="626" y="111"/>
                      </a:lnTo>
                      <a:lnTo>
                        <a:pt x="625" y="122"/>
                      </a:lnTo>
                      <a:lnTo>
                        <a:pt x="626" y="131"/>
                      </a:lnTo>
                      <a:lnTo>
                        <a:pt x="631" y="144"/>
                      </a:lnTo>
                      <a:lnTo>
                        <a:pt x="634" y="156"/>
                      </a:lnTo>
                      <a:lnTo>
                        <a:pt x="635" y="161"/>
                      </a:lnTo>
                      <a:lnTo>
                        <a:pt x="637" y="164"/>
                      </a:lnTo>
                      <a:lnTo>
                        <a:pt x="641" y="171"/>
                      </a:lnTo>
                      <a:lnTo>
                        <a:pt x="643" y="175"/>
                      </a:lnTo>
                      <a:lnTo>
                        <a:pt x="651" y="198"/>
                      </a:lnTo>
                      <a:lnTo>
                        <a:pt x="654" y="202"/>
                      </a:lnTo>
                      <a:lnTo>
                        <a:pt x="650" y="217"/>
                      </a:lnTo>
                      <a:lnTo>
                        <a:pt x="650" y="217"/>
                      </a:lnTo>
                      <a:lnTo>
                        <a:pt x="643" y="225"/>
                      </a:lnTo>
                      <a:lnTo>
                        <a:pt x="635" y="230"/>
                      </a:lnTo>
                      <a:lnTo>
                        <a:pt x="630" y="242"/>
                      </a:lnTo>
                      <a:lnTo>
                        <a:pt x="629" y="260"/>
                      </a:lnTo>
                      <a:lnTo>
                        <a:pt x="633" y="296"/>
                      </a:lnTo>
                      <a:lnTo>
                        <a:pt x="633" y="310"/>
                      </a:lnTo>
                      <a:lnTo>
                        <a:pt x="628" y="300"/>
                      </a:lnTo>
                      <a:lnTo>
                        <a:pt x="625" y="285"/>
                      </a:lnTo>
                      <a:lnTo>
                        <a:pt x="625" y="253"/>
                      </a:lnTo>
                      <a:lnTo>
                        <a:pt x="628" y="236"/>
                      </a:lnTo>
                      <a:lnTo>
                        <a:pt x="633" y="224"/>
                      </a:lnTo>
                      <a:lnTo>
                        <a:pt x="641" y="215"/>
                      </a:lnTo>
                      <a:lnTo>
                        <a:pt x="648" y="207"/>
                      </a:lnTo>
                      <a:lnTo>
                        <a:pt x="648" y="203"/>
                      </a:lnTo>
                      <a:lnTo>
                        <a:pt x="635" y="196"/>
                      </a:lnTo>
                      <a:lnTo>
                        <a:pt x="605" y="191"/>
                      </a:lnTo>
                      <a:lnTo>
                        <a:pt x="592" y="183"/>
                      </a:lnTo>
                      <a:lnTo>
                        <a:pt x="588" y="178"/>
                      </a:lnTo>
                      <a:lnTo>
                        <a:pt x="583" y="170"/>
                      </a:lnTo>
                      <a:lnTo>
                        <a:pt x="578" y="162"/>
                      </a:lnTo>
                      <a:lnTo>
                        <a:pt x="571" y="160"/>
                      </a:lnTo>
                      <a:lnTo>
                        <a:pt x="557" y="161"/>
                      </a:lnTo>
                      <a:lnTo>
                        <a:pt x="552" y="162"/>
                      </a:lnTo>
                      <a:lnTo>
                        <a:pt x="546" y="167"/>
                      </a:lnTo>
                      <a:lnTo>
                        <a:pt x="544" y="175"/>
                      </a:lnTo>
                      <a:lnTo>
                        <a:pt x="541" y="195"/>
                      </a:lnTo>
                      <a:lnTo>
                        <a:pt x="539" y="205"/>
                      </a:lnTo>
                      <a:lnTo>
                        <a:pt x="537" y="213"/>
                      </a:lnTo>
                      <a:lnTo>
                        <a:pt x="545" y="215"/>
                      </a:lnTo>
                      <a:lnTo>
                        <a:pt x="558" y="211"/>
                      </a:lnTo>
                      <a:lnTo>
                        <a:pt x="569" y="222"/>
                      </a:lnTo>
                      <a:lnTo>
                        <a:pt x="567" y="242"/>
                      </a:lnTo>
                      <a:lnTo>
                        <a:pt x="560" y="263"/>
                      </a:lnTo>
                      <a:lnTo>
                        <a:pt x="552" y="275"/>
                      </a:lnTo>
                      <a:lnTo>
                        <a:pt x="548" y="279"/>
                      </a:lnTo>
                      <a:lnTo>
                        <a:pt x="544" y="281"/>
                      </a:lnTo>
                      <a:lnTo>
                        <a:pt x="540" y="283"/>
                      </a:lnTo>
                      <a:lnTo>
                        <a:pt x="533" y="283"/>
                      </a:lnTo>
                      <a:lnTo>
                        <a:pt x="529" y="280"/>
                      </a:lnTo>
                      <a:lnTo>
                        <a:pt x="526" y="275"/>
                      </a:lnTo>
                      <a:lnTo>
                        <a:pt x="523" y="268"/>
                      </a:lnTo>
                      <a:lnTo>
                        <a:pt x="520" y="267"/>
                      </a:lnTo>
                      <a:lnTo>
                        <a:pt x="518" y="264"/>
                      </a:lnTo>
                      <a:lnTo>
                        <a:pt x="511" y="258"/>
                      </a:lnTo>
                      <a:lnTo>
                        <a:pt x="507" y="255"/>
                      </a:lnTo>
                      <a:lnTo>
                        <a:pt x="501" y="255"/>
                      </a:lnTo>
                      <a:lnTo>
                        <a:pt x="497" y="256"/>
                      </a:lnTo>
                      <a:lnTo>
                        <a:pt x="493" y="259"/>
                      </a:lnTo>
                      <a:lnTo>
                        <a:pt x="488" y="254"/>
                      </a:lnTo>
                      <a:lnTo>
                        <a:pt x="485" y="246"/>
                      </a:lnTo>
                      <a:lnTo>
                        <a:pt x="478" y="226"/>
                      </a:lnTo>
                      <a:lnTo>
                        <a:pt x="485" y="222"/>
                      </a:lnTo>
                      <a:lnTo>
                        <a:pt x="498" y="222"/>
                      </a:lnTo>
                      <a:lnTo>
                        <a:pt x="505" y="219"/>
                      </a:lnTo>
                      <a:lnTo>
                        <a:pt x="511" y="213"/>
                      </a:lnTo>
                      <a:lnTo>
                        <a:pt x="515" y="208"/>
                      </a:lnTo>
                      <a:lnTo>
                        <a:pt x="516" y="198"/>
                      </a:lnTo>
                      <a:lnTo>
                        <a:pt x="512" y="191"/>
                      </a:lnTo>
                      <a:lnTo>
                        <a:pt x="505" y="188"/>
                      </a:lnTo>
                      <a:lnTo>
                        <a:pt x="499" y="186"/>
                      </a:lnTo>
                      <a:lnTo>
                        <a:pt x="502" y="179"/>
                      </a:lnTo>
                      <a:lnTo>
                        <a:pt x="502" y="175"/>
                      </a:lnTo>
                      <a:lnTo>
                        <a:pt x="490" y="167"/>
                      </a:lnTo>
                      <a:lnTo>
                        <a:pt x="476" y="149"/>
                      </a:lnTo>
                      <a:lnTo>
                        <a:pt x="467" y="128"/>
                      </a:lnTo>
                      <a:lnTo>
                        <a:pt x="469" y="111"/>
                      </a:lnTo>
                      <a:lnTo>
                        <a:pt x="469" y="107"/>
                      </a:lnTo>
                      <a:lnTo>
                        <a:pt x="442" y="99"/>
                      </a:lnTo>
                      <a:lnTo>
                        <a:pt x="337" y="114"/>
                      </a:lnTo>
                      <a:lnTo>
                        <a:pt x="288" y="124"/>
                      </a:lnTo>
                      <a:lnTo>
                        <a:pt x="278" y="123"/>
                      </a:lnTo>
                      <a:lnTo>
                        <a:pt x="276" y="118"/>
                      </a:lnTo>
                      <a:lnTo>
                        <a:pt x="272" y="115"/>
                      </a:lnTo>
                      <a:lnTo>
                        <a:pt x="218" y="120"/>
                      </a:lnTo>
                      <a:lnTo>
                        <a:pt x="191" y="131"/>
                      </a:lnTo>
                      <a:lnTo>
                        <a:pt x="178" y="145"/>
                      </a:lnTo>
                      <a:lnTo>
                        <a:pt x="171" y="149"/>
                      </a:lnTo>
                      <a:lnTo>
                        <a:pt x="159" y="164"/>
                      </a:lnTo>
                      <a:lnTo>
                        <a:pt x="148" y="171"/>
                      </a:lnTo>
                      <a:lnTo>
                        <a:pt x="144" y="178"/>
                      </a:lnTo>
                      <a:lnTo>
                        <a:pt x="144" y="186"/>
                      </a:lnTo>
                      <a:lnTo>
                        <a:pt x="149" y="190"/>
                      </a:lnTo>
                      <a:lnTo>
                        <a:pt x="158" y="195"/>
                      </a:lnTo>
                      <a:lnTo>
                        <a:pt x="162" y="199"/>
                      </a:lnTo>
                      <a:lnTo>
                        <a:pt x="162" y="207"/>
                      </a:lnTo>
                      <a:lnTo>
                        <a:pt x="159" y="212"/>
                      </a:lnTo>
                      <a:lnTo>
                        <a:pt x="157" y="213"/>
                      </a:lnTo>
                      <a:lnTo>
                        <a:pt x="154" y="219"/>
                      </a:lnTo>
                      <a:lnTo>
                        <a:pt x="141" y="216"/>
                      </a:lnTo>
                      <a:lnTo>
                        <a:pt x="133" y="216"/>
                      </a:lnTo>
                      <a:lnTo>
                        <a:pt x="131" y="221"/>
                      </a:lnTo>
                      <a:lnTo>
                        <a:pt x="129" y="229"/>
                      </a:lnTo>
                      <a:lnTo>
                        <a:pt x="123" y="247"/>
                      </a:lnTo>
                      <a:lnTo>
                        <a:pt x="121" y="256"/>
                      </a:lnTo>
                      <a:lnTo>
                        <a:pt x="121" y="300"/>
                      </a:lnTo>
                      <a:lnTo>
                        <a:pt x="127" y="315"/>
                      </a:lnTo>
                      <a:lnTo>
                        <a:pt x="138" y="322"/>
                      </a:lnTo>
                      <a:lnTo>
                        <a:pt x="218" y="325"/>
                      </a:lnTo>
                      <a:lnTo>
                        <a:pt x="231" y="330"/>
                      </a:lnTo>
                      <a:lnTo>
                        <a:pt x="239" y="342"/>
                      </a:lnTo>
                      <a:lnTo>
                        <a:pt x="233" y="339"/>
                      </a:lnTo>
                      <a:lnTo>
                        <a:pt x="221" y="332"/>
                      </a:lnTo>
                      <a:lnTo>
                        <a:pt x="214" y="330"/>
                      </a:lnTo>
                      <a:lnTo>
                        <a:pt x="205" y="330"/>
                      </a:lnTo>
                      <a:lnTo>
                        <a:pt x="201" y="332"/>
                      </a:lnTo>
                      <a:lnTo>
                        <a:pt x="192" y="346"/>
                      </a:lnTo>
                      <a:lnTo>
                        <a:pt x="195" y="352"/>
                      </a:lnTo>
                      <a:lnTo>
                        <a:pt x="193" y="359"/>
                      </a:lnTo>
                      <a:lnTo>
                        <a:pt x="191" y="365"/>
                      </a:lnTo>
                      <a:lnTo>
                        <a:pt x="188" y="369"/>
                      </a:lnTo>
                      <a:lnTo>
                        <a:pt x="184" y="373"/>
                      </a:lnTo>
                      <a:lnTo>
                        <a:pt x="180" y="376"/>
                      </a:lnTo>
                      <a:lnTo>
                        <a:pt x="182" y="391"/>
                      </a:lnTo>
                      <a:lnTo>
                        <a:pt x="182" y="400"/>
                      </a:lnTo>
                      <a:lnTo>
                        <a:pt x="182" y="400"/>
                      </a:lnTo>
                      <a:lnTo>
                        <a:pt x="180" y="410"/>
                      </a:lnTo>
                      <a:lnTo>
                        <a:pt x="178" y="420"/>
                      </a:lnTo>
                      <a:lnTo>
                        <a:pt x="174" y="432"/>
                      </a:lnTo>
                      <a:lnTo>
                        <a:pt x="172" y="437"/>
                      </a:lnTo>
                      <a:lnTo>
                        <a:pt x="172" y="437"/>
                      </a:lnTo>
                      <a:lnTo>
                        <a:pt x="172" y="444"/>
                      </a:lnTo>
                      <a:lnTo>
                        <a:pt x="174" y="448"/>
                      </a:lnTo>
                      <a:lnTo>
                        <a:pt x="175" y="450"/>
                      </a:lnTo>
                      <a:lnTo>
                        <a:pt x="176" y="455"/>
                      </a:lnTo>
                      <a:lnTo>
                        <a:pt x="180" y="496"/>
                      </a:lnTo>
                      <a:lnTo>
                        <a:pt x="180" y="496"/>
                      </a:lnTo>
                      <a:lnTo>
                        <a:pt x="179" y="517"/>
                      </a:lnTo>
                      <a:lnTo>
                        <a:pt x="176" y="535"/>
                      </a:lnTo>
                      <a:lnTo>
                        <a:pt x="169" y="555"/>
                      </a:lnTo>
                      <a:lnTo>
                        <a:pt x="141" y="599"/>
                      </a:lnTo>
                      <a:lnTo>
                        <a:pt x="138" y="606"/>
                      </a:lnTo>
                      <a:lnTo>
                        <a:pt x="135" y="616"/>
                      </a:lnTo>
                      <a:lnTo>
                        <a:pt x="132" y="636"/>
                      </a:lnTo>
                      <a:lnTo>
                        <a:pt x="128" y="696"/>
                      </a:lnTo>
                      <a:lnTo>
                        <a:pt x="125" y="717"/>
                      </a:lnTo>
                      <a:lnTo>
                        <a:pt x="119" y="729"/>
                      </a:lnTo>
                      <a:lnTo>
                        <a:pt x="107" y="725"/>
                      </a:lnTo>
                      <a:lnTo>
                        <a:pt x="102" y="723"/>
                      </a:lnTo>
                      <a:lnTo>
                        <a:pt x="85" y="725"/>
                      </a:lnTo>
                      <a:lnTo>
                        <a:pt x="67" y="720"/>
                      </a:lnTo>
                      <a:lnTo>
                        <a:pt x="34" y="720"/>
                      </a:lnTo>
                      <a:lnTo>
                        <a:pt x="22" y="724"/>
                      </a:lnTo>
                      <a:lnTo>
                        <a:pt x="16" y="729"/>
                      </a:lnTo>
                      <a:lnTo>
                        <a:pt x="10" y="733"/>
                      </a:lnTo>
                      <a:lnTo>
                        <a:pt x="10" y="733"/>
                      </a:lnTo>
                      <a:lnTo>
                        <a:pt x="13" y="740"/>
                      </a:lnTo>
                      <a:lnTo>
                        <a:pt x="13" y="740"/>
                      </a:lnTo>
                      <a:lnTo>
                        <a:pt x="12" y="743"/>
                      </a:lnTo>
                      <a:lnTo>
                        <a:pt x="10" y="749"/>
                      </a:lnTo>
                      <a:lnTo>
                        <a:pt x="10" y="749"/>
                      </a:lnTo>
                      <a:lnTo>
                        <a:pt x="10" y="754"/>
                      </a:lnTo>
                      <a:lnTo>
                        <a:pt x="13" y="757"/>
                      </a:lnTo>
                      <a:lnTo>
                        <a:pt x="25" y="767"/>
                      </a:lnTo>
                      <a:lnTo>
                        <a:pt x="25" y="767"/>
                      </a:lnTo>
                      <a:lnTo>
                        <a:pt x="5" y="776"/>
                      </a:lnTo>
                      <a:lnTo>
                        <a:pt x="0" y="778"/>
                      </a:lnTo>
                      <a:lnTo>
                        <a:pt x="0" y="778"/>
                      </a:lnTo>
                      <a:lnTo>
                        <a:pt x="4" y="785"/>
                      </a:lnTo>
                      <a:lnTo>
                        <a:pt x="5" y="796"/>
                      </a:lnTo>
                      <a:lnTo>
                        <a:pt x="5" y="806"/>
                      </a:lnTo>
                      <a:lnTo>
                        <a:pt x="8" y="814"/>
                      </a:lnTo>
                      <a:lnTo>
                        <a:pt x="14" y="822"/>
                      </a:lnTo>
                      <a:lnTo>
                        <a:pt x="23" y="827"/>
                      </a:lnTo>
                      <a:lnTo>
                        <a:pt x="51" y="831"/>
                      </a:lnTo>
                      <a:lnTo>
                        <a:pt x="69" y="838"/>
                      </a:lnTo>
                      <a:lnTo>
                        <a:pt x="78" y="839"/>
                      </a:lnTo>
                      <a:lnTo>
                        <a:pt x="88" y="838"/>
                      </a:lnTo>
                      <a:lnTo>
                        <a:pt x="97" y="836"/>
                      </a:lnTo>
                      <a:lnTo>
                        <a:pt x="99" y="832"/>
                      </a:lnTo>
                      <a:lnTo>
                        <a:pt x="102" y="829"/>
                      </a:lnTo>
                      <a:lnTo>
                        <a:pt x="103" y="829"/>
                      </a:lnTo>
                      <a:lnTo>
                        <a:pt x="124" y="863"/>
                      </a:lnTo>
                      <a:lnTo>
                        <a:pt x="129" y="877"/>
                      </a:lnTo>
                      <a:lnTo>
                        <a:pt x="129" y="877"/>
                      </a:lnTo>
                      <a:lnTo>
                        <a:pt x="127" y="897"/>
                      </a:lnTo>
                      <a:lnTo>
                        <a:pt x="120" y="914"/>
                      </a:lnTo>
                      <a:lnTo>
                        <a:pt x="118" y="922"/>
                      </a:lnTo>
                      <a:lnTo>
                        <a:pt x="118" y="932"/>
                      </a:lnTo>
                      <a:lnTo>
                        <a:pt x="120" y="944"/>
                      </a:lnTo>
                      <a:lnTo>
                        <a:pt x="123" y="948"/>
                      </a:lnTo>
                      <a:lnTo>
                        <a:pt x="132" y="949"/>
                      </a:lnTo>
                      <a:lnTo>
                        <a:pt x="145" y="942"/>
                      </a:lnTo>
                      <a:lnTo>
                        <a:pt x="150" y="939"/>
                      </a:lnTo>
                      <a:lnTo>
                        <a:pt x="153" y="936"/>
                      </a:lnTo>
                      <a:lnTo>
                        <a:pt x="155" y="935"/>
                      </a:lnTo>
                      <a:lnTo>
                        <a:pt x="203" y="933"/>
                      </a:lnTo>
                      <a:lnTo>
                        <a:pt x="217" y="929"/>
                      </a:lnTo>
                      <a:lnTo>
                        <a:pt x="234" y="918"/>
                      </a:lnTo>
                      <a:lnTo>
                        <a:pt x="238" y="914"/>
                      </a:lnTo>
                      <a:lnTo>
                        <a:pt x="240" y="912"/>
                      </a:lnTo>
                      <a:lnTo>
                        <a:pt x="242" y="911"/>
                      </a:lnTo>
                      <a:lnTo>
                        <a:pt x="251" y="910"/>
                      </a:lnTo>
                      <a:lnTo>
                        <a:pt x="254" y="907"/>
                      </a:lnTo>
                      <a:lnTo>
                        <a:pt x="256" y="906"/>
                      </a:lnTo>
                      <a:lnTo>
                        <a:pt x="274" y="887"/>
                      </a:lnTo>
                      <a:lnTo>
                        <a:pt x="290" y="874"/>
                      </a:lnTo>
                      <a:lnTo>
                        <a:pt x="293" y="873"/>
                      </a:lnTo>
                      <a:lnTo>
                        <a:pt x="297" y="872"/>
                      </a:lnTo>
                      <a:lnTo>
                        <a:pt x="299" y="872"/>
                      </a:lnTo>
                      <a:lnTo>
                        <a:pt x="306" y="873"/>
                      </a:lnTo>
                      <a:lnTo>
                        <a:pt x="306" y="873"/>
                      </a:lnTo>
                      <a:lnTo>
                        <a:pt x="307" y="873"/>
                      </a:lnTo>
                      <a:lnTo>
                        <a:pt x="308" y="872"/>
                      </a:lnTo>
                      <a:lnTo>
                        <a:pt x="310" y="868"/>
                      </a:lnTo>
                      <a:lnTo>
                        <a:pt x="311" y="868"/>
                      </a:lnTo>
                      <a:lnTo>
                        <a:pt x="311" y="867"/>
                      </a:lnTo>
                      <a:lnTo>
                        <a:pt x="311" y="867"/>
                      </a:lnTo>
                      <a:lnTo>
                        <a:pt x="314" y="863"/>
                      </a:lnTo>
                      <a:lnTo>
                        <a:pt x="315" y="855"/>
                      </a:lnTo>
                      <a:lnTo>
                        <a:pt x="316" y="851"/>
                      </a:lnTo>
                      <a:lnTo>
                        <a:pt x="319" y="850"/>
                      </a:lnTo>
                      <a:lnTo>
                        <a:pt x="320" y="848"/>
                      </a:lnTo>
                      <a:lnTo>
                        <a:pt x="322" y="847"/>
                      </a:lnTo>
                      <a:lnTo>
                        <a:pt x="320" y="846"/>
                      </a:lnTo>
                      <a:lnTo>
                        <a:pt x="318" y="843"/>
                      </a:lnTo>
                      <a:lnTo>
                        <a:pt x="315" y="842"/>
                      </a:lnTo>
                      <a:lnTo>
                        <a:pt x="314" y="839"/>
                      </a:lnTo>
                      <a:lnTo>
                        <a:pt x="314" y="836"/>
                      </a:lnTo>
                      <a:lnTo>
                        <a:pt x="318" y="818"/>
                      </a:lnTo>
                      <a:lnTo>
                        <a:pt x="320" y="815"/>
                      </a:lnTo>
                      <a:lnTo>
                        <a:pt x="320" y="815"/>
                      </a:lnTo>
                      <a:lnTo>
                        <a:pt x="322" y="814"/>
                      </a:lnTo>
                      <a:lnTo>
                        <a:pt x="323" y="814"/>
                      </a:lnTo>
                      <a:lnTo>
                        <a:pt x="348" y="822"/>
                      </a:lnTo>
                      <a:lnTo>
                        <a:pt x="349" y="823"/>
                      </a:lnTo>
                      <a:lnTo>
                        <a:pt x="350" y="825"/>
                      </a:lnTo>
                      <a:lnTo>
                        <a:pt x="352" y="827"/>
                      </a:lnTo>
                      <a:lnTo>
                        <a:pt x="353" y="830"/>
                      </a:lnTo>
                      <a:lnTo>
                        <a:pt x="356" y="850"/>
                      </a:lnTo>
                      <a:lnTo>
                        <a:pt x="357" y="852"/>
                      </a:lnTo>
                      <a:lnTo>
                        <a:pt x="358" y="853"/>
                      </a:lnTo>
                      <a:lnTo>
                        <a:pt x="366" y="856"/>
                      </a:lnTo>
                      <a:lnTo>
                        <a:pt x="390" y="870"/>
                      </a:lnTo>
                      <a:lnTo>
                        <a:pt x="391" y="872"/>
                      </a:lnTo>
                      <a:lnTo>
                        <a:pt x="395" y="877"/>
                      </a:lnTo>
                      <a:lnTo>
                        <a:pt x="397" y="878"/>
                      </a:lnTo>
                      <a:lnTo>
                        <a:pt x="399" y="878"/>
                      </a:lnTo>
                      <a:lnTo>
                        <a:pt x="422" y="869"/>
                      </a:lnTo>
                      <a:lnTo>
                        <a:pt x="424" y="869"/>
                      </a:lnTo>
                      <a:lnTo>
                        <a:pt x="426" y="870"/>
                      </a:lnTo>
                      <a:lnTo>
                        <a:pt x="427" y="873"/>
                      </a:lnTo>
                      <a:lnTo>
                        <a:pt x="430" y="877"/>
                      </a:lnTo>
                      <a:lnTo>
                        <a:pt x="434" y="880"/>
                      </a:lnTo>
                      <a:lnTo>
                        <a:pt x="438" y="887"/>
                      </a:lnTo>
                      <a:lnTo>
                        <a:pt x="444" y="899"/>
                      </a:lnTo>
                      <a:lnTo>
                        <a:pt x="448" y="903"/>
                      </a:lnTo>
                      <a:lnTo>
                        <a:pt x="448" y="906"/>
                      </a:lnTo>
                      <a:lnTo>
                        <a:pt x="448" y="907"/>
                      </a:lnTo>
                      <a:lnTo>
                        <a:pt x="447" y="908"/>
                      </a:lnTo>
                      <a:lnTo>
                        <a:pt x="447" y="908"/>
                      </a:lnTo>
                      <a:lnTo>
                        <a:pt x="435" y="910"/>
                      </a:lnTo>
                      <a:lnTo>
                        <a:pt x="435" y="911"/>
                      </a:lnTo>
                      <a:lnTo>
                        <a:pt x="434" y="912"/>
                      </a:lnTo>
                      <a:lnTo>
                        <a:pt x="434" y="914"/>
                      </a:lnTo>
                      <a:lnTo>
                        <a:pt x="434" y="918"/>
                      </a:lnTo>
                      <a:lnTo>
                        <a:pt x="435" y="919"/>
                      </a:lnTo>
                      <a:lnTo>
                        <a:pt x="435" y="920"/>
                      </a:lnTo>
                      <a:lnTo>
                        <a:pt x="438" y="923"/>
                      </a:lnTo>
                      <a:lnTo>
                        <a:pt x="439" y="927"/>
                      </a:lnTo>
                      <a:lnTo>
                        <a:pt x="439" y="928"/>
                      </a:lnTo>
                      <a:lnTo>
                        <a:pt x="439" y="929"/>
                      </a:lnTo>
                      <a:lnTo>
                        <a:pt x="437" y="933"/>
                      </a:lnTo>
                      <a:lnTo>
                        <a:pt x="430" y="940"/>
                      </a:lnTo>
                      <a:lnTo>
                        <a:pt x="429" y="941"/>
                      </a:lnTo>
                      <a:lnTo>
                        <a:pt x="429" y="942"/>
                      </a:lnTo>
                      <a:lnTo>
                        <a:pt x="429" y="944"/>
                      </a:lnTo>
                      <a:lnTo>
                        <a:pt x="430" y="946"/>
                      </a:lnTo>
                      <a:lnTo>
                        <a:pt x="431" y="949"/>
                      </a:lnTo>
                      <a:lnTo>
                        <a:pt x="433" y="952"/>
                      </a:lnTo>
                      <a:lnTo>
                        <a:pt x="433" y="953"/>
                      </a:lnTo>
                      <a:lnTo>
                        <a:pt x="431" y="956"/>
                      </a:lnTo>
                      <a:lnTo>
                        <a:pt x="430" y="958"/>
                      </a:lnTo>
                      <a:lnTo>
                        <a:pt x="425" y="963"/>
                      </a:lnTo>
                      <a:lnTo>
                        <a:pt x="424" y="966"/>
                      </a:lnTo>
                      <a:lnTo>
                        <a:pt x="424" y="967"/>
                      </a:lnTo>
                      <a:lnTo>
                        <a:pt x="425" y="970"/>
                      </a:lnTo>
                      <a:lnTo>
                        <a:pt x="426" y="971"/>
                      </a:lnTo>
                      <a:lnTo>
                        <a:pt x="429" y="971"/>
                      </a:lnTo>
                      <a:lnTo>
                        <a:pt x="431" y="973"/>
                      </a:lnTo>
                      <a:lnTo>
                        <a:pt x="435" y="973"/>
                      </a:lnTo>
                      <a:lnTo>
                        <a:pt x="435" y="973"/>
                      </a:lnTo>
                      <a:lnTo>
                        <a:pt x="437" y="975"/>
                      </a:lnTo>
                      <a:lnTo>
                        <a:pt x="437" y="979"/>
                      </a:lnTo>
                      <a:lnTo>
                        <a:pt x="438" y="980"/>
                      </a:lnTo>
                      <a:lnTo>
                        <a:pt x="441" y="982"/>
                      </a:lnTo>
                      <a:lnTo>
                        <a:pt x="444" y="982"/>
                      </a:lnTo>
                      <a:lnTo>
                        <a:pt x="451" y="980"/>
                      </a:lnTo>
                      <a:lnTo>
                        <a:pt x="455" y="980"/>
                      </a:lnTo>
                      <a:lnTo>
                        <a:pt x="461" y="983"/>
                      </a:lnTo>
                      <a:lnTo>
                        <a:pt x="463" y="983"/>
                      </a:lnTo>
                      <a:lnTo>
                        <a:pt x="464" y="984"/>
                      </a:lnTo>
                      <a:lnTo>
                        <a:pt x="464" y="987"/>
                      </a:lnTo>
                      <a:lnTo>
                        <a:pt x="463" y="990"/>
                      </a:lnTo>
                      <a:lnTo>
                        <a:pt x="459" y="997"/>
                      </a:lnTo>
                      <a:lnTo>
                        <a:pt x="458" y="1004"/>
                      </a:lnTo>
                      <a:lnTo>
                        <a:pt x="458" y="1008"/>
                      </a:lnTo>
                      <a:lnTo>
                        <a:pt x="456" y="1011"/>
                      </a:lnTo>
                      <a:lnTo>
                        <a:pt x="455" y="1013"/>
                      </a:lnTo>
                      <a:lnTo>
                        <a:pt x="451" y="1014"/>
                      </a:lnTo>
                      <a:lnTo>
                        <a:pt x="447" y="1014"/>
                      </a:lnTo>
                      <a:lnTo>
                        <a:pt x="439" y="1016"/>
                      </a:lnTo>
                      <a:lnTo>
                        <a:pt x="431" y="1020"/>
                      </a:lnTo>
                      <a:lnTo>
                        <a:pt x="425" y="1025"/>
                      </a:lnTo>
                      <a:lnTo>
                        <a:pt x="421" y="1029"/>
                      </a:lnTo>
                      <a:lnTo>
                        <a:pt x="421" y="1031"/>
                      </a:lnTo>
                      <a:lnTo>
                        <a:pt x="424" y="1038"/>
                      </a:lnTo>
                      <a:lnTo>
                        <a:pt x="425" y="1042"/>
                      </a:lnTo>
                      <a:lnTo>
                        <a:pt x="427" y="1051"/>
                      </a:lnTo>
                      <a:lnTo>
                        <a:pt x="429" y="1051"/>
                      </a:lnTo>
                      <a:lnTo>
                        <a:pt x="430" y="1052"/>
                      </a:lnTo>
                      <a:lnTo>
                        <a:pt x="441" y="1055"/>
                      </a:lnTo>
                      <a:lnTo>
                        <a:pt x="446" y="1059"/>
                      </a:lnTo>
                      <a:lnTo>
                        <a:pt x="447" y="1060"/>
                      </a:lnTo>
                      <a:lnTo>
                        <a:pt x="450" y="1060"/>
                      </a:lnTo>
                      <a:lnTo>
                        <a:pt x="451" y="1059"/>
                      </a:lnTo>
                      <a:lnTo>
                        <a:pt x="465" y="1045"/>
                      </a:lnTo>
                      <a:lnTo>
                        <a:pt x="472" y="1042"/>
                      </a:lnTo>
                      <a:lnTo>
                        <a:pt x="484" y="1041"/>
                      </a:lnTo>
                      <a:lnTo>
                        <a:pt x="497" y="1045"/>
                      </a:lnTo>
                      <a:lnTo>
                        <a:pt x="520" y="1035"/>
                      </a:lnTo>
                      <a:lnTo>
                        <a:pt x="527" y="1031"/>
                      </a:lnTo>
                      <a:lnTo>
                        <a:pt x="531" y="1028"/>
                      </a:lnTo>
                      <a:lnTo>
                        <a:pt x="533" y="1024"/>
                      </a:lnTo>
                      <a:lnTo>
                        <a:pt x="539" y="1017"/>
                      </a:lnTo>
                      <a:lnTo>
                        <a:pt x="550" y="1007"/>
                      </a:lnTo>
                      <a:lnTo>
                        <a:pt x="594" y="1020"/>
                      </a:lnTo>
                      <a:lnTo>
                        <a:pt x="596" y="1020"/>
                      </a:lnTo>
                      <a:lnTo>
                        <a:pt x="599" y="1018"/>
                      </a:lnTo>
                      <a:lnTo>
                        <a:pt x="599" y="1017"/>
                      </a:lnTo>
                      <a:lnTo>
                        <a:pt x="600" y="1016"/>
                      </a:lnTo>
                      <a:lnTo>
                        <a:pt x="603" y="1007"/>
                      </a:lnTo>
                      <a:lnTo>
                        <a:pt x="604" y="1005"/>
                      </a:lnTo>
                      <a:lnTo>
                        <a:pt x="605" y="1003"/>
                      </a:lnTo>
                      <a:lnTo>
                        <a:pt x="618" y="995"/>
                      </a:lnTo>
                      <a:lnTo>
                        <a:pt x="622" y="991"/>
                      </a:lnTo>
                      <a:lnTo>
                        <a:pt x="624" y="990"/>
                      </a:lnTo>
                      <a:lnTo>
                        <a:pt x="626" y="987"/>
                      </a:lnTo>
                      <a:lnTo>
                        <a:pt x="628" y="983"/>
                      </a:lnTo>
                      <a:lnTo>
                        <a:pt x="630" y="979"/>
                      </a:lnTo>
                      <a:lnTo>
                        <a:pt x="630" y="978"/>
                      </a:lnTo>
                      <a:lnTo>
                        <a:pt x="630" y="976"/>
                      </a:lnTo>
                      <a:lnTo>
                        <a:pt x="626" y="973"/>
                      </a:lnTo>
                      <a:lnTo>
                        <a:pt x="618" y="967"/>
                      </a:lnTo>
                      <a:lnTo>
                        <a:pt x="618" y="967"/>
                      </a:lnTo>
                      <a:lnTo>
                        <a:pt x="617" y="962"/>
                      </a:lnTo>
                      <a:lnTo>
                        <a:pt x="616" y="941"/>
                      </a:lnTo>
                      <a:lnTo>
                        <a:pt x="617" y="922"/>
                      </a:lnTo>
                      <a:lnTo>
                        <a:pt x="617" y="911"/>
                      </a:lnTo>
                      <a:lnTo>
                        <a:pt x="616" y="902"/>
                      </a:lnTo>
                      <a:lnTo>
                        <a:pt x="613" y="893"/>
                      </a:lnTo>
                      <a:lnTo>
                        <a:pt x="611" y="884"/>
                      </a:lnTo>
                      <a:lnTo>
                        <a:pt x="608" y="880"/>
                      </a:lnTo>
                      <a:lnTo>
                        <a:pt x="605" y="876"/>
                      </a:lnTo>
                      <a:lnTo>
                        <a:pt x="596" y="869"/>
                      </a:lnTo>
                      <a:lnTo>
                        <a:pt x="574" y="859"/>
                      </a:lnTo>
                      <a:lnTo>
                        <a:pt x="571" y="855"/>
                      </a:lnTo>
                      <a:lnTo>
                        <a:pt x="569" y="851"/>
                      </a:lnTo>
                      <a:lnTo>
                        <a:pt x="562" y="829"/>
                      </a:lnTo>
                      <a:lnTo>
                        <a:pt x="570" y="831"/>
                      </a:lnTo>
                      <a:lnTo>
                        <a:pt x="578" y="831"/>
                      </a:lnTo>
                      <a:lnTo>
                        <a:pt x="579" y="831"/>
                      </a:lnTo>
                      <a:lnTo>
                        <a:pt x="582" y="832"/>
                      </a:lnTo>
                      <a:lnTo>
                        <a:pt x="584" y="834"/>
                      </a:lnTo>
                      <a:lnTo>
                        <a:pt x="604" y="831"/>
                      </a:lnTo>
                      <a:lnTo>
                        <a:pt x="611" y="829"/>
                      </a:lnTo>
                      <a:lnTo>
                        <a:pt x="613" y="826"/>
                      </a:lnTo>
                      <a:lnTo>
                        <a:pt x="614" y="825"/>
                      </a:lnTo>
                      <a:lnTo>
                        <a:pt x="614" y="822"/>
                      </a:lnTo>
                      <a:lnTo>
                        <a:pt x="617" y="809"/>
                      </a:lnTo>
                      <a:lnTo>
                        <a:pt x="617" y="808"/>
                      </a:lnTo>
                      <a:lnTo>
                        <a:pt x="618" y="806"/>
                      </a:lnTo>
                      <a:lnTo>
                        <a:pt x="618" y="805"/>
                      </a:lnTo>
                      <a:lnTo>
                        <a:pt x="621" y="804"/>
                      </a:lnTo>
                      <a:lnTo>
                        <a:pt x="624" y="802"/>
                      </a:lnTo>
                      <a:lnTo>
                        <a:pt x="628" y="798"/>
                      </a:lnTo>
                      <a:lnTo>
                        <a:pt x="629" y="797"/>
                      </a:lnTo>
                      <a:lnTo>
                        <a:pt x="637" y="796"/>
                      </a:lnTo>
                      <a:lnTo>
                        <a:pt x="654" y="797"/>
                      </a:lnTo>
                      <a:lnTo>
                        <a:pt x="659" y="796"/>
                      </a:lnTo>
                      <a:lnTo>
                        <a:pt x="676" y="787"/>
                      </a:lnTo>
                      <a:lnTo>
                        <a:pt x="677" y="787"/>
                      </a:lnTo>
                      <a:lnTo>
                        <a:pt x="680" y="787"/>
                      </a:lnTo>
                      <a:lnTo>
                        <a:pt x="685" y="789"/>
                      </a:lnTo>
                      <a:lnTo>
                        <a:pt x="689" y="792"/>
                      </a:lnTo>
                      <a:lnTo>
                        <a:pt x="692" y="795"/>
                      </a:lnTo>
                      <a:lnTo>
                        <a:pt x="701" y="812"/>
                      </a:lnTo>
                      <a:lnTo>
                        <a:pt x="702" y="817"/>
                      </a:lnTo>
                      <a:lnTo>
                        <a:pt x="702" y="821"/>
                      </a:lnTo>
                      <a:lnTo>
                        <a:pt x="702" y="823"/>
                      </a:lnTo>
                      <a:lnTo>
                        <a:pt x="701" y="829"/>
                      </a:lnTo>
                      <a:lnTo>
                        <a:pt x="701" y="831"/>
                      </a:lnTo>
                      <a:lnTo>
                        <a:pt x="701" y="834"/>
                      </a:lnTo>
                      <a:lnTo>
                        <a:pt x="702" y="835"/>
                      </a:lnTo>
                      <a:lnTo>
                        <a:pt x="703" y="838"/>
                      </a:lnTo>
                      <a:lnTo>
                        <a:pt x="703" y="839"/>
                      </a:lnTo>
                      <a:lnTo>
                        <a:pt x="703" y="840"/>
                      </a:lnTo>
                      <a:lnTo>
                        <a:pt x="702" y="847"/>
                      </a:lnTo>
                      <a:lnTo>
                        <a:pt x="702" y="851"/>
                      </a:lnTo>
                      <a:lnTo>
                        <a:pt x="702" y="853"/>
                      </a:lnTo>
                      <a:lnTo>
                        <a:pt x="702" y="855"/>
                      </a:lnTo>
                      <a:lnTo>
                        <a:pt x="702" y="857"/>
                      </a:lnTo>
                      <a:lnTo>
                        <a:pt x="703" y="859"/>
                      </a:lnTo>
                      <a:lnTo>
                        <a:pt x="703" y="859"/>
                      </a:lnTo>
                      <a:lnTo>
                        <a:pt x="707" y="860"/>
                      </a:lnTo>
                      <a:lnTo>
                        <a:pt x="744" y="864"/>
                      </a:lnTo>
                      <a:lnTo>
                        <a:pt x="754" y="863"/>
                      </a:lnTo>
                      <a:lnTo>
                        <a:pt x="765" y="859"/>
                      </a:lnTo>
                      <a:lnTo>
                        <a:pt x="766" y="857"/>
                      </a:lnTo>
                      <a:lnTo>
                        <a:pt x="790" y="852"/>
                      </a:lnTo>
                      <a:lnTo>
                        <a:pt x="791" y="851"/>
                      </a:lnTo>
                      <a:lnTo>
                        <a:pt x="791" y="850"/>
                      </a:lnTo>
                      <a:lnTo>
                        <a:pt x="792" y="848"/>
                      </a:lnTo>
                      <a:lnTo>
                        <a:pt x="798" y="832"/>
                      </a:lnTo>
                      <a:lnTo>
                        <a:pt x="801" y="825"/>
                      </a:lnTo>
                      <a:lnTo>
                        <a:pt x="803" y="822"/>
                      </a:lnTo>
                      <a:lnTo>
                        <a:pt x="812" y="813"/>
                      </a:lnTo>
                      <a:lnTo>
                        <a:pt x="832" y="802"/>
                      </a:lnTo>
                      <a:lnTo>
                        <a:pt x="833" y="802"/>
                      </a:lnTo>
                      <a:lnTo>
                        <a:pt x="834" y="802"/>
                      </a:lnTo>
                      <a:lnTo>
                        <a:pt x="837" y="804"/>
                      </a:lnTo>
                      <a:lnTo>
                        <a:pt x="841" y="810"/>
                      </a:lnTo>
                      <a:lnTo>
                        <a:pt x="842" y="812"/>
                      </a:lnTo>
                      <a:lnTo>
                        <a:pt x="843" y="812"/>
                      </a:lnTo>
                      <a:lnTo>
                        <a:pt x="845" y="813"/>
                      </a:lnTo>
                      <a:lnTo>
                        <a:pt x="846" y="813"/>
                      </a:lnTo>
                      <a:lnTo>
                        <a:pt x="849" y="814"/>
                      </a:lnTo>
                      <a:lnTo>
                        <a:pt x="850" y="815"/>
                      </a:lnTo>
                      <a:lnTo>
                        <a:pt x="850" y="817"/>
                      </a:lnTo>
                      <a:lnTo>
                        <a:pt x="849" y="821"/>
                      </a:lnTo>
                      <a:lnTo>
                        <a:pt x="847" y="823"/>
                      </a:lnTo>
                      <a:lnTo>
                        <a:pt x="845" y="825"/>
                      </a:lnTo>
                      <a:lnTo>
                        <a:pt x="843" y="826"/>
                      </a:lnTo>
                      <a:lnTo>
                        <a:pt x="842" y="827"/>
                      </a:lnTo>
                      <a:lnTo>
                        <a:pt x="841" y="829"/>
                      </a:lnTo>
                      <a:lnTo>
                        <a:pt x="841" y="831"/>
                      </a:lnTo>
                      <a:lnTo>
                        <a:pt x="841" y="834"/>
                      </a:lnTo>
                      <a:lnTo>
                        <a:pt x="847" y="852"/>
                      </a:lnTo>
                      <a:lnTo>
                        <a:pt x="835" y="870"/>
                      </a:lnTo>
                      <a:lnTo>
                        <a:pt x="830" y="884"/>
                      </a:lnTo>
                      <a:lnTo>
                        <a:pt x="829" y="886"/>
                      </a:lnTo>
                      <a:lnTo>
                        <a:pt x="825" y="887"/>
                      </a:lnTo>
                      <a:lnTo>
                        <a:pt x="822" y="889"/>
                      </a:lnTo>
                      <a:lnTo>
                        <a:pt x="820" y="891"/>
                      </a:lnTo>
                      <a:lnTo>
                        <a:pt x="817" y="891"/>
                      </a:lnTo>
                      <a:lnTo>
                        <a:pt x="809" y="890"/>
                      </a:lnTo>
                      <a:lnTo>
                        <a:pt x="808" y="891"/>
                      </a:lnTo>
                      <a:lnTo>
                        <a:pt x="805" y="891"/>
                      </a:lnTo>
                      <a:lnTo>
                        <a:pt x="804" y="893"/>
                      </a:lnTo>
                      <a:lnTo>
                        <a:pt x="804" y="895"/>
                      </a:lnTo>
                      <a:lnTo>
                        <a:pt x="801" y="901"/>
                      </a:lnTo>
                      <a:lnTo>
                        <a:pt x="800" y="904"/>
                      </a:lnTo>
                      <a:lnTo>
                        <a:pt x="799" y="920"/>
                      </a:lnTo>
                      <a:lnTo>
                        <a:pt x="799" y="925"/>
                      </a:lnTo>
                      <a:lnTo>
                        <a:pt x="798" y="928"/>
                      </a:lnTo>
                      <a:lnTo>
                        <a:pt x="798" y="931"/>
                      </a:lnTo>
                      <a:lnTo>
                        <a:pt x="798" y="932"/>
                      </a:lnTo>
                      <a:lnTo>
                        <a:pt x="798" y="933"/>
                      </a:lnTo>
                      <a:lnTo>
                        <a:pt x="799" y="936"/>
                      </a:lnTo>
                      <a:lnTo>
                        <a:pt x="800" y="937"/>
                      </a:lnTo>
                      <a:lnTo>
                        <a:pt x="800" y="939"/>
                      </a:lnTo>
                      <a:lnTo>
                        <a:pt x="807" y="940"/>
                      </a:lnTo>
                      <a:lnTo>
                        <a:pt x="818" y="945"/>
                      </a:lnTo>
                      <a:lnTo>
                        <a:pt x="826" y="946"/>
                      </a:lnTo>
                      <a:lnTo>
                        <a:pt x="828" y="948"/>
                      </a:lnTo>
                      <a:lnTo>
                        <a:pt x="828" y="948"/>
                      </a:lnTo>
                      <a:lnTo>
                        <a:pt x="828" y="949"/>
                      </a:lnTo>
                      <a:lnTo>
                        <a:pt x="820" y="954"/>
                      </a:lnTo>
                      <a:lnTo>
                        <a:pt x="817" y="957"/>
                      </a:lnTo>
                      <a:lnTo>
                        <a:pt x="816" y="959"/>
                      </a:lnTo>
                      <a:lnTo>
                        <a:pt x="817" y="961"/>
                      </a:lnTo>
                      <a:lnTo>
                        <a:pt x="817" y="962"/>
                      </a:lnTo>
                      <a:lnTo>
                        <a:pt x="818" y="965"/>
                      </a:lnTo>
                      <a:lnTo>
                        <a:pt x="818" y="967"/>
                      </a:lnTo>
                      <a:lnTo>
                        <a:pt x="820" y="973"/>
                      </a:lnTo>
                      <a:lnTo>
                        <a:pt x="818" y="974"/>
                      </a:lnTo>
                      <a:lnTo>
                        <a:pt x="817" y="974"/>
                      </a:lnTo>
                      <a:lnTo>
                        <a:pt x="809" y="974"/>
                      </a:lnTo>
                      <a:lnTo>
                        <a:pt x="799" y="976"/>
                      </a:lnTo>
                      <a:lnTo>
                        <a:pt x="801" y="982"/>
                      </a:lnTo>
                      <a:lnTo>
                        <a:pt x="804" y="990"/>
                      </a:lnTo>
                      <a:lnTo>
                        <a:pt x="805" y="992"/>
                      </a:lnTo>
                      <a:lnTo>
                        <a:pt x="805" y="995"/>
                      </a:lnTo>
                      <a:lnTo>
                        <a:pt x="805" y="996"/>
                      </a:lnTo>
                      <a:lnTo>
                        <a:pt x="805" y="999"/>
                      </a:lnTo>
                      <a:lnTo>
                        <a:pt x="805" y="1000"/>
                      </a:lnTo>
                      <a:lnTo>
                        <a:pt x="804" y="1001"/>
                      </a:lnTo>
                      <a:lnTo>
                        <a:pt x="804" y="1003"/>
                      </a:lnTo>
                      <a:lnTo>
                        <a:pt x="803" y="1005"/>
                      </a:lnTo>
                      <a:lnTo>
                        <a:pt x="801" y="1007"/>
                      </a:lnTo>
                      <a:lnTo>
                        <a:pt x="803" y="1008"/>
                      </a:lnTo>
                      <a:lnTo>
                        <a:pt x="804" y="1008"/>
                      </a:lnTo>
                      <a:lnTo>
                        <a:pt x="808" y="1007"/>
                      </a:lnTo>
                      <a:lnTo>
                        <a:pt x="813" y="1005"/>
                      </a:lnTo>
                      <a:lnTo>
                        <a:pt x="818" y="1005"/>
                      </a:lnTo>
                      <a:lnTo>
                        <a:pt x="825" y="1005"/>
                      </a:lnTo>
                      <a:lnTo>
                        <a:pt x="850" y="1008"/>
                      </a:lnTo>
                      <a:lnTo>
                        <a:pt x="852" y="1009"/>
                      </a:lnTo>
                      <a:lnTo>
                        <a:pt x="854" y="1012"/>
                      </a:lnTo>
                      <a:lnTo>
                        <a:pt x="854" y="1014"/>
                      </a:lnTo>
                      <a:lnTo>
                        <a:pt x="852" y="1017"/>
                      </a:lnTo>
                      <a:lnTo>
                        <a:pt x="851" y="1020"/>
                      </a:lnTo>
                      <a:lnTo>
                        <a:pt x="851" y="1021"/>
                      </a:lnTo>
                      <a:lnTo>
                        <a:pt x="851" y="1022"/>
                      </a:lnTo>
                      <a:lnTo>
                        <a:pt x="855" y="1025"/>
                      </a:lnTo>
                      <a:lnTo>
                        <a:pt x="864" y="1029"/>
                      </a:lnTo>
                      <a:lnTo>
                        <a:pt x="868" y="1034"/>
                      </a:lnTo>
                      <a:lnTo>
                        <a:pt x="868" y="1038"/>
                      </a:lnTo>
                      <a:lnTo>
                        <a:pt x="868" y="1041"/>
                      </a:lnTo>
                      <a:lnTo>
                        <a:pt x="868" y="1042"/>
                      </a:lnTo>
                      <a:lnTo>
                        <a:pt x="864" y="1048"/>
                      </a:lnTo>
                      <a:lnTo>
                        <a:pt x="864" y="1050"/>
                      </a:lnTo>
                      <a:lnTo>
                        <a:pt x="864" y="1050"/>
                      </a:lnTo>
                      <a:lnTo>
                        <a:pt x="864" y="1052"/>
                      </a:lnTo>
                      <a:lnTo>
                        <a:pt x="867" y="1062"/>
                      </a:lnTo>
                      <a:lnTo>
                        <a:pt x="871" y="1071"/>
                      </a:lnTo>
                      <a:lnTo>
                        <a:pt x="872" y="1072"/>
                      </a:lnTo>
                      <a:lnTo>
                        <a:pt x="871" y="1075"/>
                      </a:lnTo>
                      <a:lnTo>
                        <a:pt x="871" y="1076"/>
                      </a:lnTo>
                      <a:lnTo>
                        <a:pt x="871" y="1077"/>
                      </a:lnTo>
                      <a:lnTo>
                        <a:pt x="869" y="1079"/>
                      </a:lnTo>
                      <a:lnTo>
                        <a:pt x="868" y="1080"/>
                      </a:lnTo>
                      <a:lnTo>
                        <a:pt x="867" y="1081"/>
                      </a:lnTo>
                      <a:lnTo>
                        <a:pt x="864" y="1083"/>
                      </a:lnTo>
                      <a:lnTo>
                        <a:pt x="864" y="1084"/>
                      </a:lnTo>
                      <a:lnTo>
                        <a:pt x="864" y="1084"/>
                      </a:lnTo>
                      <a:lnTo>
                        <a:pt x="864" y="1085"/>
                      </a:lnTo>
                      <a:lnTo>
                        <a:pt x="864" y="1085"/>
                      </a:lnTo>
                      <a:lnTo>
                        <a:pt x="864" y="1086"/>
                      </a:lnTo>
                      <a:lnTo>
                        <a:pt x="864" y="1088"/>
                      </a:lnTo>
                      <a:lnTo>
                        <a:pt x="863" y="1089"/>
                      </a:lnTo>
                      <a:lnTo>
                        <a:pt x="863" y="1089"/>
                      </a:lnTo>
                      <a:lnTo>
                        <a:pt x="862" y="1090"/>
                      </a:lnTo>
                      <a:lnTo>
                        <a:pt x="864" y="1092"/>
                      </a:lnTo>
                      <a:lnTo>
                        <a:pt x="867" y="1093"/>
                      </a:lnTo>
                      <a:lnTo>
                        <a:pt x="876" y="1098"/>
                      </a:lnTo>
                      <a:lnTo>
                        <a:pt x="879" y="1098"/>
                      </a:lnTo>
                      <a:lnTo>
                        <a:pt x="880" y="1098"/>
                      </a:lnTo>
                      <a:lnTo>
                        <a:pt x="880" y="1097"/>
                      </a:lnTo>
                      <a:lnTo>
                        <a:pt x="880" y="1096"/>
                      </a:lnTo>
                      <a:lnTo>
                        <a:pt x="880" y="1096"/>
                      </a:lnTo>
                      <a:lnTo>
                        <a:pt x="881" y="1094"/>
                      </a:lnTo>
                      <a:lnTo>
                        <a:pt x="881" y="1093"/>
                      </a:lnTo>
                      <a:lnTo>
                        <a:pt x="883" y="1093"/>
                      </a:lnTo>
                      <a:lnTo>
                        <a:pt x="884" y="1092"/>
                      </a:lnTo>
                      <a:lnTo>
                        <a:pt x="885" y="1092"/>
                      </a:lnTo>
                      <a:lnTo>
                        <a:pt x="886" y="1092"/>
                      </a:lnTo>
                      <a:lnTo>
                        <a:pt x="889" y="1092"/>
                      </a:lnTo>
                      <a:lnTo>
                        <a:pt x="902" y="1097"/>
                      </a:lnTo>
                      <a:lnTo>
                        <a:pt x="902" y="1098"/>
                      </a:lnTo>
                      <a:lnTo>
                        <a:pt x="902" y="1102"/>
                      </a:lnTo>
                      <a:lnTo>
                        <a:pt x="898" y="1117"/>
                      </a:lnTo>
                      <a:lnTo>
                        <a:pt x="897" y="1118"/>
                      </a:lnTo>
                      <a:lnTo>
                        <a:pt x="896" y="1120"/>
                      </a:lnTo>
                      <a:lnTo>
                        <a:pt x="894" y="1122"/>
                      </a:lnTo>
                      <a:lnTo>
                        <a:pt x="892" y="1124"/>
                      </a:lnTo>
                      <a:lnTo>
                        <a:pt x="892" y="1126"/>
                      </a:lnTo>
                      <a:lnTo>
                        <a:pt x="892" y="1126"/>
                      </a:lnTo>
                      <a:lnTo>
                        <a:pt x="894" y="1126"/>
                      </a:lnTo>
                      <a:lnTo>
                        <a:pt x="902" y="1124"/>
                      </a:lnTo>
                      <a:lnTo>
                        <a:pt x="907" y="1124"/>
                      </a:lnTo>
                      <a:lnTo>
                        <a:pt x="915" y="1128"/>
                      </a:lnTo>
                      <a:lnTo>
                        <a:pt x="918" y="1132"/>
                      </a:lnTo>
                      <a:lnTo>
                        <a:pt x="918" y="1134"/>
                      </a:lnTo>
                      <a:lnTo>
                        <a:pt x="919" y="1135"/>
                      </a:lnTo>
                      <a:lnTo>
                        <a:pt x="919" y="1138"/>
                      </a:lnTo>
                      <a:lnTo>
                        <a:pt x="920" y="1141"/>
                      </a:lnTo>
                      <a:lnTo>
                        <a:pt x="919" y="1148"/>
                      </a:lnTo>
                      <a:lnTo>
                        <a:pt x="914" y="1162"/>
                      </a:lnTo>
                      <a:lnTo>
                        <a:pt x="918" y="1164"/>
                      </a:lnTo>
                      <a:lnTo>
                        <a:pt x="922" y="1162"/>
                      </a:lnTo>
                      <a:lnTo>
                        <a:pt x="927" y="1160"/>
                      </a:lnTo>
                      <a:lnTo>
                        <a:pt x="930" y="1160"/>
                      </a:lnTo>
                      <a:lnTo>
                        <a:pt x="945" y="1160"/>
                      </a:lnTo>
                      <a:lnTo>
                        <a:pt x="953" y="1158"/>
                      </a:lnTo>
                      <a:lnTo>
                        <a:pt x="956" y="1157"/>
                      </a:lnTo>
                      <a:lnTo>
                        <a:pt x="958" y="1156"/>
                      </a:lnTo>
                      <a:lnTo>
                        <a:pt x="960" y="1156"/>
                      </a:lnTo>
                      <a:lnTo>
                        <a:pt x="961" y="1156"/>
                      </a:lnTo>
                      <a:lnTo>
                        <a:pt x="962" y="1157"/>
                      </a:lnTo>
                      <a:lnTo>
                        <a:pt x="961" y="1161"/>
                      </a:lnTo>
                      <a:lnTo>
                        <a:pt x="961" y="1162"/>
                      </a:lnTo>
                      <a:lnTo>
                        <a:pt x="958" y="1165"/>
                      </a:lnTo>
                      <a:lnTo>
                        <a:pt x="956" y="1170"/>
                      </a:lnTo>
                      <a:lnTo>
                        <a:pt x="954" y="1172"/>
                      </a:lnTo>
                      <a:lnTo>
                        <a:pt x="954" y="1173"/>
                      </a:lnTo>
                      <a:lnTo>
                        <a:pt x="956" y="1174"/>
                      </a:lnTo>
                      <a:lnTo>
                        <a:pt x="958" y="1174"/>
                      </a:lnTo>
                      <a:lnTo>
                        <a:pt x="961" y="1175"/>
                      </a:lnTo>
                      <a:lnTo>
                        <a:pt x="962" y="1175"/>
                      </a:lnTo>
                      <a:lnTo>
                        <a:pt x="962" y="1177"/>
                      </a:lnTo>
                      <a:lnTo>
                        <a:pt x="962" y="1178"/>
                      </a:lnTo>
                      <a:lnTo>
                        <a:pt x="960" y="1181"/>
                      </a:lnTo>
                      <a:lnTo>
                        <a:pt x="960" y="1182"/>
                      </a:lnTo>
                      <a:lnTo>
                        <a:pt x="960" y="1185"/>
                      </a:lnTo>
                      <a:lnTo>
                        <a:pt x="960" y="1191"/>
                      </a:lnTo>
                      <a:lnTo>
                        <a:pt x="958" y="1195"/>
                      </a:lnTo>
                      <a:lnTo>
                        <a:pt x="957" y="1202"/>
                      </a:lnTo>
                      <a:lnTo>
                        <a:pt x="953" y="1211"/>
                      </a:lnTo>
                      <a:lnTo>
                        <a:pt x="953" y="1212"/>
                      </a:lnTo>
                      <a:lnTo>
                        <a:pt x="950" y="1215"/>
                      </a:lnTo>
                      <a:lnTo>
                        <a:pt x="949" y="1216"/>
                      </a:lnTo>
                      <a:lnTo>
                        <a:pt x="944" y="1219"/>
                      </a:lnTo>
                      <a:lnTo>
                        <a:pt x="944" y="1220"/>
                      </a:lnTo>
                      <a:lnTo>
                        <a:pt x="943" y="1220"/>
                      </a:lnTo>
                      <a:lnTo>
                        <a:pt x="943" y="1221"/>
                      </a:lnTo>
                      <a:lnTo>
                        <a:pt x="943" y="1224"/>
                      </a:lnTo>
                      <a:lnTo>
                        <a:pt x="941" y="1225"/>
                      </a:lnTo>
                      <a:lnTo>
                        <a:pt x="941" y="1227"/>
                      </a:lnTo>
                      <a:lnTo>
                        <a:pt x="940" y="1228"/>
                      </a:lnTo>
                      <a:lnTo>
                        <a:pt x="939" y="1229"/>
                      </a:lnTo>
                      <a:lnTo>
                        <a:pt x="939" y="1229"/>
                      </a:lnTo>
                      <a:lnTo>
                        <a:pt x="937" y="1230"/>
                      </a:lnTo>
                      <a:lnTo>
                        <a:pt x="937" y="1233"/>
                      </a:lnTo>
                      <a:lnTo>
                        <a:pt x="937" y="1236"/>
                      </a:lnTo>
                      <a:lnTo>
                        <a:pt x="937" y="1240"/>
                      </a:lnTo>
                      <a:lnTo>
                        <a:pt x="939" y="1246"/>
                      </a:lnTo>
                      <a:lnTo>
                        <a:pt x="939" y="1249"/>
                      </a:lnTo>
                      <a:lnTo>
                        <a:pt x="939" y="1251"/>
                      </a:lnTo>
                      <a:lnTo>
                        <a:pt x="937" y="1253"/>
                      </a:lnTo>
                      <a:lnTo>
                        <a:pt x="937" y="1253"/>
                      </a:lnTo>
                      <a:lnTo>
                        <a:pt x="936" y="1255"/>
                      </a:lnTo>
                      <a:lnTo>
                        <a:pt x="937" y="1258"/>
                      </a:lnTo>
                      <a:lnTo>
                        <a:pt x="937" y="1262"/>
                      </a:lnTo>
                      <a:lnTo>
                        <a:pt x="937" y="1263"/>
                      </a:lnTo>
                      <a:lnTo>
                        <a:pt x="936" y="1264"/>
                      </a:lnTo>
                      <a:lnTo>
                        <a:pt x="933" y="1267"/>
                      </a:lnTo>
                      <a:lnTo>
                        <a:pt x="933" y="1267"/>
                      </a:lnTo>
                      <a:lnTo>
                        <a:pt x="932" y="1268"/>
                      </a:lnTo>
                      <a:lnTo>
                        <a:pt x="932" y="1271"/>
                      </a:lnTo>
                      <a:lnTo>
                        <a:pt x="932" y="1274"/>
                      </a:lnTo>
                      <a:lnTo>
                        <a:pt x="932" y="1276"/>
                      </a:lnTo>
                      <a:lnTo>
                        <a:pt x="932" y="1279"/>
                      </a:lnTo>
                      <a:lnTo>
                        <a:pt x="932" y="1280"/>
                      </a:lnTo>
                      <a:lnTo>
                        <a:pt x="932" y="1282"/>
                      </a:lnTo>
                      <a:lnTo>
                        <a:pt x="933" y="1283"/>
                      </a:lnTo>
                      <a:lnTo>
                        <a:pt x="939" y="1283"/>
                      </a:lnTo>
                      <a:lnTo>
                        <a:pt x="954" y="1278"/>
                      </a:lnTo>
                      <a:lnTo>
                        <a:pt x="958" y="1280"/>
                      </a:lnTo>
                      <a:lnTo>
                        <a:pt x="964" y="1275"/>
                      </a:lnTo>
                      <a:lnTo>
                        <a:pt x="970" y="1275"/>
                      </a:lnTo>
                      <a:lnTo>
                        <a:pt x="971" y="1275"/>
                      </a:lnTo>
                      <a:lnTo>
                        <a:pt x="973" y="1278"/>
                      </a:lnTo>
                      <a:lnTo>
                        <a:pt x="973" y="1279"/>
                      </a:lnTo>
                      <a:lnTo>
                        <a:pt x="973" y="1282"/>
                      </a:lnTo>
                      <a:lnTo>
                        <a:pt x="973" y="1283"/>
                      </a:lnTo>
                      <a:lnTo>
                        <a:pt x="973" y="1284"/>
                      </a:lnTo>
                      <a:lnTo>
                        <a:pt x="973" y="1285"/>
                      </a:lnTo>
                      <a:lnTo>
                        <a:pt x="974" y="1287"/>
                      </a:lnTo>
                      <a:lnTo>
                        <a:pt x="975" y="1288"/>
                      </a:lnTo>
                      <a:lnTo>
                        <a:pt x="978" y="1289"/>
                      </a:lnTo>
                      <a:lnTo>
                        <a:pt x="983" y="1289"/>
                      </a:lnTo>
                      <a:lnTo>
                        <a:pt x="986" y="1289"/>
                      </a:lnTo>
                      <a:lnTo>
                        <a:pt x="987" y="1288"/>
                      </a:lnTo>
                      <a:lnTo>
                        <a:pt x="987" y="1287"/>
                      </a:lnTo>
                      <a:lnTo>
                        <a:pt x="988" y="1285"/>
                      </a:lnTo>
                      <a:lnTo>
                        <a:pt x="990" y="1284"/>
                      </a:lnTo>
                      <a:lnTo>
                        <a:pt x="991" y="1283"/>
                      </a:lnTo>
                      <a:lnTo>
                        <a:pt x="992" y="1283"/>
                      </a:lnTo>
                      <a:lnTo>
                        <a:pt x="994" y="1283"/>
                      </a:lnTo>
                      <a:lnTo>
                        <a:pt x="995" y="1284"/>
                      </a:lnTo>
                      <a:lnTo>
                        <a:pt x="996" y="1287"/>
                      </a:lnTo>
                      <a:lnTo>
                        <a:pt x="998" y="1288"/>
                      </a:lnTo>
                      <a:lnTo>
                        <a:pt x="1003" y="1289"/>
                      </a:lnTo>
                      <a:lnTo>
                        <a:pt x="1005" y="1291"/>
                      </a:lnTo>
                      <a:lnTo>
                        <a:pt x="1008" y="1291"/>
                      </a:lnTo>
                      <a:lnTo>
                        <a:pt x="1012" y="1289"/>
                      </a:lnTo>
                      <a:lnTo>
                        <a:pt x="1016" y="1288"/>
                      </a:lnTo>
                      <a:lnTo>
                        <a:pt x="1017" y="1288"/>
                      </a:lnTo>
                      <a:lnTo>
                        <a:pt x="1018" y="1288"/>
                      </a:lnTo>
                      <a:lnTo>
                        <a:pt x="1018" y="1292"/>
                      </a:lnTo>
                      <a:lnTo>
                        <a:pt x="1020" y="1293"/>
                      </a:lnTo>
                      <a:lnTo>
                        <a:pt x="1021" y="1296"/>
                      </a:lnTo>
                      <a:lnTo>
                        <a:pt x="1028" y="1299"/>
                      </a:lnTo>
                      <a:lnTo>
                        <a:pt x="1029" y="1300"/>
                      </a:lnTo>
                      <a:lnTo>
                        <a:pt x="1030" y="1302"/>
                      </a:lnTo>
                      <a:lnTo>
                        <a:pt x="1030" y="1308"/>
                      </a:lnTo>
                      <a:lnTo>
                        <a:pt x="1033" y="1313"/>
                      </a:lnTo>
                      <a:lnTo>
                        <a:pt x="1039" y="1321"/>
                      </a:lnTo>
                      <a:lnTo>
                        <a:pt x="1037" y="1326"/>
                      </a:lnTo>
                      <a:lnTo>
                        <a:pt x="1034" y="1327"/>
                      </a:lnTo>
                      <a:lnTo>
                        <a:pt x="1034" y="1327"/>
                      </a:lnTo>
                      <a:lnTo>
                        <a:pt x="1025" y="1321"/>
                      </a:lnTo>
                      <a:lnTo>
                        <a:pt x="1025" y="1321"/>
                      </a:lnTo>
                      <a:lnTo>
                        <a:pt x="1024" y="1319"/>
                      </a:lnTo>
                      <a:lnTo>
                        <a:pt x="1024" y="1321"/>
                      </a:lnTo>
                      <a:lnTo>
                        <a:pt x="1022" y="1321"/>
                      </a:lnTo>
                      <a:lnTo>
                        <a:pt x="1022" y="1322"/>
                      </a:lnTo>
                      <a:lnTo>
                        <a:pt x="1022" y="1323"/>
                      </a:lnTo>
                      <a:lnTo>
                        <a:pt x="1022" y="1326"/>
                      </a:lnTo>
                      <a:lnTo>
                        <a:pt x="1025" y="1331"/>
                      </a:lnTo>
                      <a:lnTo>
                        <a:pt x="1025" y="1333"/>
                      </a:lnTo>
                      <a:lnTo>
                        <a:pt x="1024" y="1334"/>
                      </a:lnTo>
                      <a:lnTo>
                        <a:pt x="1022" y="1334"/>
                      </a:lnTo>
                      <a:lnTo>
                        <a:pt x="1021" y="1334"/>
                      </a:lnTo>
                      <a:lnTo>
                        <a:pt x="1020" y="1333"/>
                      </a:lnTo>
                      <a:lnTo>
                        <a:pt x="1018" y="1331"/>
                      </a:lnTo>
                      <a:lnTo>
                        <a:pt x="1017" y="1331"/>
                      </a:lnTo>
                      <a:lnTo>
                        <a:pt x="1016" y="1333"/>
                      </a:lnTo>
                      <a:lnTo>
                        <a:pt x="1016" y="1336"/>
                      </a:lnTo>
                      <a:lnTo>
                        <a:pt x="1016" y="1342"/>
                      </a:lnTo>
                      <a:lnTo>
                        <a:pt x="1015" y="1346"/>
                      </a:lnTo>
                      <a:lnTo>
                        <a:pt x="1015" y="1347"/>
                      </a:lnTo>
                      <a:lnTo>
                        <a:pt x="1013" y="1348"/>
                      </a:lnTo>
                      <a:lnTo>
                        <a:pt x="1012" y="1348"/>
                      </a:lnTo>
                      <a:lnTo>
                        <a:pt x="1009" y="1350"/>
                      </a:lnTo>
                      <a:lnTo>
                        <a:pt x="1008" y="1351"/>
                      </a:lnTo>
                      <a:lnTo>
                        <a:pt x="1009" y="1354"/>
                      </a:lnTo>
                      <a:lnTo>
                        <a:pt x="1016" y="1369"/>
                      </a:lnTo>
                      <a:lnTo>
                        <a:pt x="1018" y="1373"/>
                      </a:lnTo>
                      <a:lnTo>
                        <a:pt x="1020" y="1374"/>
                      </a:lnTo>
                      <a:lnTo>
                        <a:pt x="1022" y="1376"/>
                      </a:lnTo>
                      <a:lnTo>
                        <a:pt x="1024" y="1377"/>
                      </a:lnTo>
                      <a:lnTo>
                        <a:pt x="1024" y="1378"/>
                      </a:lnTo>
                      <a:lnTo>
                        <a:pt x="1022" y="1380"/>
                      </a:lnTo>
                      <a:lnTo>
                        <a:pt x="1021" y="1382"/>
                      </a:lnTo>
                      <a:lnTo>
                        <a:pt x="1020" y="1384"/>
                      </a:lnTo>
                      <a:lnTo>
                        <a:pt x="1021" y="1385"/>
                      </a:lnTo>
                      <a:lnTo>
                        <a:pt x="1022" y="1388"/>
                      </a:lnTo>
                      <a:lnTo>
                        <a:pt x="1022" y="1389"/>
                      </a:lnTo>
                      <a:lnTo>
                        <a:pt x="1022" y="1393"/>
                      </a:lnTo>
                      <a:lnTo>
                        <a:pt x="1022" y="1395"/>
                      </a:lnTo>
                      <a:lnTo>
                        <a:pt x="1022" y="1397"/>
                      </a:lnTo>
                      <a:lnTo>
                        <a:pt x="1024" y="1411"/>
                      </a:lnTo>
                      <a:lnTo>
                        <a:pt x="1022" y="1414"/>
                      </a:lnTo>
                      <a:lnTo>
                        <a:pt x="1021" y="1415"/>
                      </a:lnTo>
                      <a:lnTo>
                        <a:pt x="1012" y="1416"/>
                      </a:lnTo>
                      <a:lnTo>
                        <a:pt x="1009" y="1418"/>
                      </a:lnTo>
                      <a:lnTo>
                        <a:pt x="1008" y="1418"/>
                      </a:lnTo>
                      <a:lnTo>
                        <a:pt x="1005" y="1416"/>
                      </a:lnTo>
                      <a:lnTo>
                        <a:pt x="1004" y="1416"/>
                      </a:lnTo>
                      <a:lnTo>
                        <a:pt x="1003" y="1416"/>
                      </a:lnTo>
                      <a:lnTo>
                        <a:pt x="1001" y="1418"/>
                      </a:lnTo>
                      <a:lnTo>
                        <a:pt x="1001" y="1420"/>
                      </a:lnTo>
                      <a:lnTo>
                        <a:pt x="1000" y="1422"/>
                      </a:lnTo>
                      <a:lnTo>
                        <a:pt x="998" y="1424"/>
                      </a:lnTo>
                      <a:lnTo>
                        <a:pt x="998" y="1426"/>
                      </a:lnTo>
                      <a:lnTo>
                        <a:pt x="998" y="1428"/>
                      </a:lnTo>
                      <a:lnTo>
                        <a:pt x="1000" y="1433"/>
                      </a:lnTo>
                      <a:lnTo>
                        <a:pt x="1000" y="1436"/>
                      </a:lnTo>
                      <a:lnTo>
                        <a:pt x="1000" y="1437"/>
                      </a:lnTo>
                      <a:lnTo>
                        <a:pt x="999" y="1437"/>
                      </a:lnTo>
                      <a:lnTo>
                        <a:pt x="998" y="1437"/>
                      </a:lnTo>
                      <a:lnTo>
                        <a:pt x="994" y="1436"/>
                      </a:lnTo>
                      <a:lnTo>
                        <a:pt x="988" y="1435"/>
                      </a:lnTo>
                      <a:lnTo>
                        <a:pt x="987" y="1435"/>
                      </a:lnTo>
                      <a:lnTo>
                        <a:pt x="988" y="1436"/>
                      </a:lnTo>
                      <a:lnTo>
                        <a:pt x="990" y="1439"/>
                      </a:lnTo>
                      <a:lnTo>
                        <a:pt x="999" y="1448"/>
                      </a:lnTo>
                      <a:lnTo>
                        <a:pt x="1005" y="1449"/>
                      </a:lnTo>
                      <a:lnTo>
                        <a:pt x="1029" y="1460"/>
                      </a:lnTo>
                      <a:lnTo>
                        <a:pt x="1032" y="1461"/>
                      </a:lnTo>
                      <a:lnTo>
                        <a:pt x="1034" y="1460"/>
                      </a:lnTo>
                      <a:lnTo>
                        <a:pt x="1038" y="1462"/>
                      </a:lnTo>
                      <a:lnTo>
                        <a:pt x="1049" y="1475"/>
                      </a:lnTo>
                      <a:lnTo>
                        <a:pt x="1052" y="1477"/>
                      </a:lnTo>
                      <a:lnTo>
                        <a:pt x="1054" y="1475"/>
                      </a:lnTo>
                      <a:lnTo>
                        <a:pt x="1056" y="1474"/>
                      </a:lnTo>
                      <a:lnTo>
                        <a:pt x="1066" y="1466"/>
                      </a:lnTo>
                      <a:lnTo>
                        <a:pt x="1068" y="1462"/>
                      </a:lnTo>
                      <a:lnTo>
                        <a:pt x="1069" y="1461"/>
                      </a:lnTo>
                      <a:lnTo>
                        <a:pt x="1069" y="1460"/>
                      </a:lnTo>
                      <a:lnTo>
                        <a:pt x="1069" y="1458"/>
                      </a:lnTo>
                      <a:lnTo>
                        <a:pt x="1069" y="1457"/>
                      </a:lnTo>
                      <a:lnTo>
                        <a:pt x="1069" y="1456"/>
                      </a:lnTo>
                      <a:lnTo>
                        <a:pt x="1071" y="1456"/>
                      </a:lnTo>
                      <a:lnTo>
                        <a:pt x="1071" y="1454"/>
                      </a:lnTo>
                      <a:lnTo>
                        <a:pt x="1071" y="1454"/>
                      </a:lnTo>
                      <a:lnTo>
                        <a:pt x="1072" y="1454"/>
                      </a:lnTo>
                      <a:lnTo>
                        <a:pt x="1072" y="1453"/>
                      </a:lnTo>
                      <a:lnTo>
                        <a:pt x="1073" y="1452"/>
                      </a:lnTo>
                      <a:lnTo>
                        <a:pt x="1073" y="1450"/>
                      </a:lnTo>
                      <a:lnTo>
                        <a:pt x="1073" y="1450"/>
                      </a:lnTo>
                      <a:lnTo>
                        <a:pt x="1073" y="1449"/>
                      </a:lnTo>
                      <a:lnTo>
                        <a:pt x="1073" y="1449"/>
                      </a:lnTo>
                      <a:lnTo>
                        <a:pt x="1072" y="1448"/>
                      </a:lnTo>
                      <a:lnTo>
                        <a:pt x="1072" y="1448"/>
                      </a:lnTo>
                      <a:lnTo>
                        <a:pt x="1071" y="1448"/>
                      </a:lnTo>
                      <a:lnTo>
                        <a:pt x="1068" y="1448"/>
                      </a:lnTo>
                      <a:lnTo>
                        <a:pt x="1066" y="1452"/>
                      </a:lnTo>
                      <a:lnTo>
                        <a:pt x="1064" y="1453"/>
                      </a:lnTo>
                      <a:lnTo>
                        <a:pt x="1063" y="1454"/>
                      </a:lnTo>
                      <a:lnTo>
                        <a:pt x="1062" y="1453"/>
                      </a:lnTo>
                      <a:lnTo>
                        <a:pt x="1059" y="1452"/>
                      </a:lnTo>
                      <a:lnTo>
                        <a:pt x="1051" y="1443"/>
                      </a:lnTo>
                      <a:lnTo>
                        <a:pt x="1050" y="1441"/>
                      </a:lnTo>
                      <a:lnTo>
                        <a:pt x="1049" y="1439"/>
                      </a:lnTo>
                      <a:lnTo>
                        <a:pt x="1049" y="1437"/>
                      </a:lnTo>
                      <a:lnTo>
                        <a:pt x="1049" y="1436"/>
                      </a:lnTo>
                      <a:lnTo>
                        <a:pt x="1050" y="1436"/>
                      </a:lnTo>
                      <a:lnTo>
                        <a:pt x="1064" y="1427"/>
                      </a:lnTo>
                      <a:lnTo>
                        <a:pt x="1068" y="1423"/>
                      </a:lnTo>
                      <a:lnTo>
                        <a:pt x="1076" y="1422"/>
                      </a:lnTo>
                      <a:lnTo>
                        <a:pt x="1079" y="1419"/>
                      </a:lnTo>
                      <a:lnTo>
                        <a:pt x="1080" y="1418"/>
                      </a:lnTo>
                      <a:lnTo>
                        <a:pt x="1079" y="1415"/>
                      </a:lnTo>
                      <a:lnTo>
                        <a:pt x="1079" y="1414"/>
                      </a:lnTo>
                      <a:lnTo>
                        <a:pt x="1077" y="1414"/>
                      </a:lnTo>
                      <a:lnTo>
                        <a:pt x="1077" y="1412"/>
                      </a:lnTo>
                      <a:lnTo>
                        <a:pt x="1077" y="1411"/>
                      </a:lnTo>
                      <a:lnTo>
                        <a:pt x="1080" y="1411"/>
                      </a:lnTo>
                      <a:lnTo>
                        <a:pt x="1081" y="1411"/>
                      </a:lnTo>
                      <a:lnTo>
                        <a:pt x="1088" y="1415"/>
                      </a:lnTo>
                      <a:lnTo>
                        <a:pt x="1090" y="1416"/>
                      </a:lnTo>
                      <a:lnTo>
                        <a:pt x="1092" y="1419"/>
                      </a:lnTo>
                      <a:lnTo>
                        <a:pt x="1093" y="1420"/>
                      </a:lnTo>
                      <a:lnTo>
                        <a:pt x="1094" y="1426"/>
                      </a:lnTo>
                      <a:lnTo>
                        <a:pt x="1096" y="1428"/>
                      </a:lnTo>
                      <a:lnTo>
                        <a:pt x="1097" y="1429"/>
                      </a:lnTo>
                      <a:lnTo>
                        <a:pt x="1098" y="1431"/>
                      </a:lnTo>
                      <a:lnTo>
                        <a:pt x="1100" y="1431"/>
                      </a:lnTo>
                      <a:lnTo>
                        <a:pt x="1102" y="1431"/>
                      </a:lnTo>
                      <a:lnTo>
                        <a:pt x="1105" y="1427"/>
                      </a:lnTo>
                      <a:lnTo>
                        <a:pt x="1105" y="1426"/>
                      </a:lnTo>
                      <a:lnTo>
                        <a:pt x="1105" y="1424"/>
                      </a:lnTo>
                      <a:lnTo>
                        <a:pt x="1102" y="1418"/>
                      </a:lnTo>
                      <a:lnTo>
                        <a:pt x="1102" y="1416"/>
                      </a:lnTo>
                      <a:lnTo>
                        <a:pt x="1101" y="1416"/>
                      </a:lnTo>
                      <a:lnTo>
                        <a:pt x="1101" y="1415"/>
                      </a:lnTo>
                      <a:lnTo>
                        <a:pt x="1101" y="1414"/>
                      </a:lnTo>
                      <a:lnTo>
                        <a:pt x="1101" y="1412"/>
                      </a:lnTo>
                      <a:lnTo>
                        <a:pt x="1101" y="1411"/>
                      </a:lnTo>
                      <a:lnTo>
                        <a:pt x="1102" y="1410"/>
                      </a:lnTo>
                      <a:lnTo>
                        <a:pt x="1103" y="1410"/>
                      </a:lnTo>
                      <a:lnTo>
                        <a:pt x="1107" y="1410"/>
                      </a:lnTo>
                      <a:lnTo>
                        <a:pt x="1109" y="1410"/>
                      </a:lnTo>
                      <a:lnTo>
                        <a:pt x="1110" y="1407"/>
                      </a:lnTo>
                      <a:lnTo>
                        <a:pt x="1111" y="1406"/>
                      </a:lnTo>
                      <a:lnTo>
                        <a:pt x="1113" y="1405"/>
                      </a:lnTo>
                      <a:lnTo>
                        <a:pt x="1114" y="1405"/>
                      </a:lnTo>
                      <a:lnTo>
                        <a:pt x="1115" y="1406"/>
                      </a:lnTo>
                      <a:lnTo>
                        <a:pt x="1115" y="1410"/>
                      </a:lnTo>
                      <a:lnTo>
                        <a:pt x="1115" y="1412"/>
                      </a:lnTo>
                      <a:lnTo>
                        <a:pt x="1115" y="1414"/>
                      </a:lnTo>
                      <a:lnTo>
                        <a:pt x="1119" y="1416"/>
                      </a:lnTo>
                      <a:lnTo>
                        <a:pt x="1131" y="1426"/>
                      </a:lnTo>
                      <a:lnTo>
                        <a:pt x="1148" y="1411"/>
                      </a:lnTo>
                      <a:lnTo>
                        <a:pt x="1152" y="1406"/>
                      </a:lnTo>
                      <a:lnTo>
                        <a:pt x="1154" y="1405"/>
                      </a:lnTo>
                      <a:lnTo>
                        <a:pt x="1160" y="1402"/>
                      </a:lnTo>
                      <a:lnTo>
                        <a:pt x="1161" y="1401"/>
                      </a:lnTo>
                      <a:lnTo>
                        <a:pt x="1162" y="1399"/>
                      </a:lnTo>
                      <a:lnTo>
                        <a:pt x="1162" y="1398"/>
                      </a:lnTo>
                      <a:lnTo>
                        <a:pt x="1164" y="1398"/>
                      </a:lnTo>
                      <a:lnTo>
                        <a:pt x="1171" y="1405"/>
                      </a:lnTo>
                      <a:lnTo>
                        <a:pt x="1171" y="1405"/>
                      </a:lnTo>
                      <a:lnTo>
                        <a:pt x="1173" y="1405"/>
                      </a:lnTo>
                      <a:lnTo>
                        <a:pt x="1175" y="1402"/>
                      </a:lnTo>
                      <a:lnTo>
                        <a:pt x="1177" y="1398"/>
                      </a:lnTo>
                      <a:lnTo>
                        <a:pt x="1182" y="1398"/>
                      </a:lnTo>
                      <a:lnTo>
                        <a:pt x="1200" y="1398"/>
                      </a:lnTo>
                      <a:lnTo>
                        <a:pt x="1199" y="1395"/>
                      </a:lnTo>
                      <a:lnTo>
                        <a:pt x="1199" y="1394"/>
                      </a:lnTo>
                      <a:lnTo>
                        <a:pt x="1199" y="1393"/>
                      </a:lnTo>
                      <a:lnTo>
                        <a:pt x="1200" y="1391"/>
                      </a:lnTo>
                      <a:lnTo>
                        <a:pt x="1204" y="1391"/>
                      </a:lnTo>
                      <a:lnTo>
                        <a:pt x="1207" y="1390"/>
                      </a:lnTo>
                      <a:lnTo>
                        <a:pt x="1208" y="1389"/>
                      </a:lnTo>
                      <a:lnTo>
                        <a:pt x="1211" y="1384"/>
                      </a:lnTo>
                      <a:lnTo>
                        <a:pt x="1211" y="1382"/>
                      </a:lnTo>
                      <a:lnTo>
                        <a:pt x="1211" y="1381"/>
                      </a:lnTo>
                      <a:lnTo>
                        <a:pt x="1211" y="1380"/>
                      </a:lnTo>
                      <a:lnTo>
                        <a:pt x="1211" y="1380"/>
                      </a:lnTo>
                      <a:lnTo>
                        <a:pt x="1209" y="1378"/>
                      </a:lnTo>
                      <a:lnTo>
                        <a:pt x="1211" y="1377"/>
                      </a:lnTo>
                      <a:lnTo>
                        <a:pt x="1211" y="1376"/>
                      </a:lnTo>
                      <a:lnTo>
                        <a:pt x="1212" y="1374"/>
                      </a:lnTo>
                      <a:lnTo>
                        <a:pt x="1212" y="1373"/>
                      </a:lnTo>
                      <a:lnTo>
                        <a:pt x="1213" y="1373"/>
                      </a:lnTo>
                      <a:lnTo>
                        <a:pt x="1215" y="1372"/>
                      </a:lnTo>
                      <a:lnTo>
                        <a:pt x="1219" y="1372"/>
                      </a:lnTo>
                      <a:lnTo>
                        <a:pt x="1220" y="1372"/>
                      </a:lnTo>
                      <a:lnTo>
                        <a:pt x="1221" y="1372"/>
                      </a:lnTo>
                      <a:lnTo>
                        <a:pt x="1221" y="1373"/>
                      </a:lnTo>
                      <a:lnTo>
                        <a:pt x="1222" y="1374"/>
                      </a:lnTo>
                      <a:lnTo>
                        <a:pt x="1222" y="1374"/>
                      </a:lnTo>
                      <a:lnTo>
                        <a:pt x="1222" y="1376"/>
                      </a:lnTo>
                      <a:lnTo>
                        <a:pt x="1224" y="1377"/>
                      </a:lnTo>
                      <a:lnTo>
                        <a:pt x="1225" y="1377"/>
                      </a:lnTo>
                      <a:lnTo>
                        <a:pt x="1228" y="1377"/>
                      </a:lnTo>
                      <a:lnTo>
                        <a:pt x="1230" y="1376"/>
                      </a:lnTo>
                      <a:lnTo>
                        <a:pt x="1246" y="1367"/>
                      </a:lnTo>
                      <a:lnTo>
                        <a:pt x="1247" y="1365"/>
                      </a:lnTo>
                      <a:lnTo>
                        <a:pt x="1249" y="1365"/>
                      </a:lnTo>
                      <a:lnTo>
                        <a:pt x="1250" y="1364"/>
                      </a:lnTo>
                      <a:lnTo>
                        <a:pt x="1251" y="1360"/>
                      </a:lnTo>
                      <a:lnTo>
                        <a:pt x="1251" y="1357"/>
                      </a:lnTo>
                      <a:lnTo>
                        <a:pt x="1253" y="1356"/>
                      </a:lnTo>
                      <a:lnTo>
                        <a:pt x="1254" y="1355"/>
                      </a:lnTo>
                      <a:lnTo>
                        <a:pt x="1260" y="1351"/>
                      </a:lnTo>
                      <a:lnTo>
                        <a:pt x="1263" y="1350"/>
                      </a:lnTo>
                      <a:lnTo>
                        <a:pt x="1264" y="1348"/>
                      </a:lnTo>
                      <a:lnTo>
                        <a:pt x="1264" y="1348"/>
                      </a:lnTo>
                      <a:lnTo>
                        <a:pt x="1264" y="1346"/>
                      </a:lnTo>
                      <a:lnTo>
                        <a:pt x="1266" y="1344"/>
                      </a:lnTo>
                      <a:lnTo>
                        <a:pt x="1271" y="1340"/>
                      </a:lnTo>
                      <a:lnTo>
                        <a:pt x="1273" y="1336"/>
                      </a:lnTo>
                      <a:lnTo>
                        <a:pt x="1277" y="1327"/>
                      </a:lnTo>
                      <a:lnTo>
                        <a:pt x="1279" y="1323"/>
                      </a:lnTo>
                      <a:lnTo>
                        <a:pt x="1279" y="1321"/>
                      </a:lnTo>
                      <a:lnTo>
                        <a:pt x="1279" y="1319"/>
                      </a:lnTo>
                      <a:lnTo>
                        <a:pt x="1279" y="1318"/>
                      </a:lnTo>
                      <a:lnTo>
                        <a:pt x="1279" y="1317"/>
                      </a:lnTo>
                      <a:lnTo>
                        <a:pt x="1277" y="1316"/>
                      </a:lnTo>
                      <a:lnTo>
                        <a:pt x="1277" y="1316"/>
                      </a:lnTo>
                      <a:lnTo>
                        <a:pt x="1277" y="1314"/>
                      </a:lnTo>
                      <a:lnTo>
                        <a:pt x="1277" y="1314"/>
                      </a:lnTo>
                      <a:lnTo>
                        <a:pt x="1277" y="1313"/>
                      </a:lnTo>
                      <a:lnTo>
                        <a:pt x="1279" y="1312"/>
                      </a:lnTo>
                      <a:lnTo>
                        <a:pt x="1281" y="1312"/>
                      </a:lnTo>
                      <a:lnTo>
                        <a:pt x="1287" y="1312"/>
                      </a:lnTo>
                      <a:lnTo>
                        <a:pt x="1290" y="1310"/>
                      </a:lnTo>
                      <a:lnTo>
                        <a:pt x="1293" y="1309"/>
                      </a:lnTo>
                      <a:lnTo>
                        <a:pt x="1296" y="1310"/>
                      </a:lnTo>
                      <a:lnTo>
                        <a:pt x="1313" y="1319"/>
                      </a:lnTo>
                      <a:lnTo>
                        <a:pt x="1326" y="1329"/>
                      </a:lnTo>
                      <a:lnTo>
                        <a:pt x="1330" y="1330"/>
                      </a:lnTo>
                      <a:lnTo>
                        <a:pt x="1340" y="1329"/>
                      </a:lnTo>
                      <a:lnTo>
                        <a:pt x="1341" y="1329"/>
                      </a:lnTo>
                      <a:lnTo>
                        <a:pt x="1358" y="1321"/>
                      </a:lnTo>
                      <a:lnTo>
                        <a:pt x="1361" y="1319"/>
                      </a:lnTo>
                      <a:lnTo>
                        <a:pt x="1364" y="1319"/>
                      </a:lnTo>
                      <a:lnTo>
                        <a:pt x="1369" y="1325"/>
                      </a:lnTo>
                      <a:lnTo>
                        <a:pt x="1369" y="1326"/>
                      </a:lnTo>
                      <a:lnTo>
                        <a:pt x="1370" y="1326"/>
                      </a:lnTo>
                      <a:lnTo>
                        <a:pt x="1373" y="1326"/>
                      </a:lnTo>
                      <a:lnTo>
                        <a:pt x="1373" y="1323"/>
                      </a:lnTo>
                      <a:lnTo>
                        <a:pt x="1374" y="1319"/>
                      </a:lnTo>
                      <a:lnTo>
                        <a:pt x="1374" y="1317"/>
                      </a:lnTo>
                      <a:lnTo>
                        <a:pt x="1373" y="1316"/>
                      </a:lnTo>
                      <a:lnTo>
                        <a:pt x="1373" y="1316"/>
                      </a:lnTo>
                      <a:lnTo>
                        <a:pt x="1369" y="1312"/>
                      </a:lnTo>
                      <a:lnTo>
                        <a:pt x="1368" y="1308"/>
                      </a:lnTo>
                      <a:lnTo>
                        <a:pt x="1366" y="1305"/>
                      </a:lnTo>
                      <a:lnTo>
                        <a:pt x="1365" y="1304"/>
                      </a:lnTo>
                      <a:lnTo>
                        <a:pt x="1365" y="1304"/>
                      </a:lnTo>
                      <a:lnTo>
                        <a:pt x="1366" y="1301"/>
                      </a:lnTo>
                      <a:lnTo>
                        <a:pt x="1372" y="1295"/>
                      </a:lnTo>
                      <a:lnTo>
                        <a:pt x="1389" y="1284"/>
                      </a:lnTo>
                      <a:lnTo>
                        <a:pt x="1379" y="1266"/>
                      </a:lnTo>
                      <a:lnTo>
                        <a:pt x="1379" y="1253"/>
                      </a:lnTo>
                      <a:lnTo>
                        <a:pt x="1378" y="1250"/>
                      </a:lnTo>
                      <a:lnTo>
                        <a:pt x="1377" y="1245"/>
                      </a:lnTo>
                      <a:lnTo>
                        <a:pt x="1377" y="1244"/>
                      </a:lnTo>
                      <a:lnTo>
                        <a:pt x="1375" y="1242"/>
                      </a:lnTo>
                      <a:lnTo>
                        <a:pt x="1372" y="1238"/>
                      </a:lnTo>
                      <a:lnTo>
                        <a:pt x="1370" y="1237"/>
                      </a:lnTo>
                      <a:lnTo>
                        <a:pt x="1368" y="1232"/>
                      </a:lnTo>
                      <a:lnTo>
                        <a:pt x="1365" y="1228"/>
                      </a:lnTo>
                      <a:lnTo>
                        <a:pt x="1365" y="1227"/>
                      </a:lnTo>
                      <a:lnTo>
                        <a:pt x="1364" y="1221"/>
                      </a:lnTo>
                      <a:lnTo>
                        <a:pt x="1362" y="1219"/>
                      </a:lnTo>
                      <a:lnTo>
                        <a:pt x="1361" y="1217"/>
                      </a:lnTo>
                      <a:lnTo>
                        <a:pt x="1361" y="1216"/>
                      </a:lnTo>
                      <a:lnTo>
                        <a:pt x="1358" y="1215"/>
                      </a:lnTo>
                      <a:lnTo>
                        <a:pt x="1356" y="1213"/>
                      </a:lnTo>
                      <a:lnTo>
                        <a:pt x="1355" y="1211"/>
                      </a:lnTo>
                      <a:lnTo>
                        <a:pt x="1353" y="1210"/>
                      </a:lnTo>
                      <a:lnTo>
                        <a:pt x="1352" y="1208"/>
                      </a:lnTo>
                      <a:lnTo>
                        <a:pt x="1351" y="1206"/>
                      </a:lnTo>
                      <a:lnTo>
                        <a:pt x="1349" y="1204"/>
                      </a:lnTo>
                      <a:lnTo>
                        <a:pt x="1349" y="1203"/>
                      </a:lnTo>
                      <a:lnTo>
                        <a:pt x="1348" y="1195"/>
                      </a:lnTo>
                      <a:lnTo>
                        <a:pt x="1348" y="1194"/>
                      </a:lnTo>
                      <a:lnTo>
                        <a:pt x="1348" y="1194"/>
                      </a:lnTo>
                      <a:lnTo>
                        <a:pt x="1348" y="1191"/>
                      </a:lnTo>
                      <a:lnTo>
                        <a:pt x="1348" y="1177"/>
                      </a:lnTo>
                      <a:lnTo>
                        <a:pt x="1348" y="1169"/>
                      </a:lnTo>
                      <a:lnTo>
                        <a:pt x="1349" y="1168"/>
                      </a:lnTo>
                      <a:lnTo>
                        <a:pt x="1351" y="1165"/>
                      </a:lnTo>
                      <a:lnTo>
                        <a:pt x="1356" y="1164"/>
                      </a:lnTo>
                      <a:lnTo>
                        <a:pt x="1357" y="1162"/>
                      </a:lnTo>
                      <a:lnTo>
                        <a:pt x="1357" y="1161"/>
                      </a:lnTo>
                      <a:lnTo>
                        <a:pt x="1358" y="1158"/>
                      </a:lnTo>
                      <a:lnTo>
                        <a:pt x="1360" y="1157"/>
                      </a:lnTo>
                      <a:lnTo>
                        <a:pt x="1361" y="1156"/>
                      </a:lnTo>
                      <a:lnTo>
                        <a:pt x="1364" y="1155"/>
                      </a:lnTo>
                      <a:lnTo>
                        <a:pt x="1365" y="1155"/>
                      </a:lnTo>
                      <a:lnTo>
                        <a:pt x="1366" y="1153"/>
                      </a:lnTo>
                      <a:lnTo>
                        <a:pt x="1366" y="1149"/>
                      </a:lnTo>
                      <a:lnTo>
                        <a:pt x="1368" y="1149"/>
                      </a:lnTo>
                      <a:lnTo>
                        <a:pt x="1369" y="1148"/>
                      </a:lnTo>
                      <a:lnTo>
                        <a:pt x="1369" y="1147"/>
                      </a:lnTo>
                      <a:lnTo>
                        <a:pt x="1369" y="1145"/>
                      </a:lnTo>
                      <a:lnTo>
                        <a:pt x="1369" y="1143"/>
                      </a:lnTo>
                      <a:lnTo>
                        <a:pt x="1368" y="1134"/>
                      </a:lnTo>
                      <a:lnTo>
                        <a:pt x="1368" y="1131"/>
                      </a:lnTo>
                      <a:lnTo>
                        <a:pt x="1366" y="1131"/>
                      </a:lnTo>
                      <a:lnTo>
                        <a:pt x="1360" y="1127"/>
                      </a:lnTo>
                      <a:lnTo>
                        <a:pt x="1360" y="1124"/>
                      </a:lnTo>
                      <a:lnTo>
                        <a:pt x="1360" y="1124"/>
                      </a:lnTo>
                      <a:lnTo>
                        <a:pt x="1360" y="1119"/>
                      </a:lnTo>
                      <a:lnTo>
                        <a:pt x="1361" y="1114"/>
                      </a:lnTo>
                      <a:lnTo>
                        <a:pt x="1364" y="1111"/>
                      </a:lnTo>
                      <a:lnTo>
                        <a:pt x="1364" y="1110"/>
                      </a:lnTo>
                      <a:lnTo>
                        <a:pt x="1369" y="1109"/>
                      </a:lnTo>
                      <a:lnTo>
                        <a:pt x="1370" y="1107"/>
                      </a:lnTo>
                      <a:lnTo>
                        <a:pt x="1370" y="1106"/>
                      </a:lnTo>
                      <a:lnTo>
                        <a:pt x="1370" y="1105"/>
                      </a:lnTo>
                      <a:lnTo>
                        <a:pt x="1369" y="1105"/>
                      </a:lnTo>
                      <a:lnTo>
                        <a:pt x="1368" y="1106"/>
                      </a:lnTo>
                      <a:lnTo>
                        <a:pt x="1365" y="1105"/>
                      </a:lnTo>
                      <a:lnTo>
                        <a:pt x="1364" y="1105"/>
                      </a:lnTo>
                      <a:lnTo>
                        <a:pt x="1361" y="1101"/>
                      </a:lnTo>
                      <a:lnTo>
                        <a:pt x="1360" y="1100"/>
                      </a:lnTo>
                      <a:lnTo>
                        <a:pt x="1352" y="1096"/>
                      </a:lnTo>
                      <a:lnTo>
                        <a:pt x="1351" y="1092"/>
                      </a:lnTo>
                      <a:lnTo>
                        <a:pt x="1351" y="1090"/>
                      </a:lnTo>
                      <a:lnTo>
                        <a:pt x="1351" y="1089"/>
                      </a:lnTo>
                      <a:lnTo>
                        <a:pt x="1345" y="1083"/>
                      </a:lnTo>
                      <a:lnTo>
                        <a:pt x="1345" y="1083"/>
                      </a:lnTo>
                      <a:lnTo>
                        <a:pt x="1345" y="1081"/>
                      </a:lnTo>
                      <a:lnTo>
                        <a:pt x="1344" y="1081"/>
                      </a:lnTo>
                      <a:lnTo>
                        <a:pt x="1344" y="1080"/>
                      </a:lnTo>
                      <a:lnTo>
                        <a:pt x="1344" y="1079"/>
                      </a:lnTo>
                      <a:lnTo>
                        <a:pt x="1345" y="1077"/>
                      </a:lnTo>
                      <a:lnTo>
                        <a:pt x="1348" y="1076"/>
                      </a:lnTo>
                      <a:lnTo>
                        <a:pt x="1358" y="1077"/>
                      </a:lnTo>
                      <a:lnTo>
                        <a:pt x="1360" y="1077"/>
                      </a:lnTo>
                      <a:lnTo>
                        <a:pt x="1362" y="1076"/>
                      </a:lnTo>
                      <a:lnTo>
                        <a:pt x="1368" y="1072"/>
                      </a:lnTo>
                      <a:lnTo>
                        <a:pt x="1370" y="1068"/>
                      </a:lnTo>
                      <a:lnTo>
                        <a:pt x="1373" y="1066"/>
                      </a:lnTo>
                      <a:lnTo>
                        <a:pt x="1373" y="1064"/>
                      </a:lnTo>
                      <a:lnTo>
                        <a:pt x="1373" y="1063"/>
                      </a:lnTo>
                      <a:lnTo>
                        <a:pt x="1373" y="1062"/>
                      </a:lnTo>
                      <a:lnTo>
                        <a:pt x="1373" y="1059"/>
                      </a:lnTo>
                      <a:lnTo>
                        <a:pt x="1373" y="1058"/>
                      </a:lnTo>
                      <a:lnTo>
                        <a:pt x="1375" y="1058"/>
                      </a:lnTo>
                      <a:lnTo>
                        <a:pt x="1395" y="1054"/>
                      </a:lnTo>
                      <a:lnTo>
                        <a:pt x="1441" y="1054"/>
                      </a:lnTo>
                      <a:lnTo>
                        <a:pt x="1450" y="1050"/>
                      </a:lnTo>
                      <a:lnTo>
                        <a:pt x="1458" y="1050"/>
                      </a:lnTo>
                      <a:lnTo>
                        <a:pt x="1475" y="1050"/>
                      </a:lnTo>
                      <a:lnTo>
                        <a:pt x="1477" y="1050"/>
                      </a:lnTo>
                      <a:lnTo>
                        <a:pt x="1479" y="1050"/>
                      </a:lnTo>
                      <a:lnTo>
                        <a:pt x="1480" y="1048"/>
                      </a:lnTo>
                      <a:lnTo>
                        <a:pt x="1481" y="1047"/>
                      </a:lnTo>
                      <a:lnTo>
                        <a:pt x="1483" y="1046"/>
                      </a:lnTo>
                      <a:lnTo>
                        <a:pt x="1483" y="1043"/>
                      </a:lnTo>
                      <a:lnTo>
                        <a:pt x="1483" y="1039"/>
                      </a:lnTo>
                      <a:lnTo>
                        <a:pt x="1483" y="1037"/>
                      </a:lnTo>
                      <a:lnTo>
                        <a:pt x="1483" y="1035"/>
                      </a:lnTo>
                      <a:lnTo>
                        <a:pt x="1481" y="1034"/>
                      </a:lnTo>
                      <a:lnTo>
                        <a:pt x="1476" y="1030"/>
                      </a:lnTo>
                      <a:lnTo>
                        <a:pt x="1476" y="1030"/>
                      </a:lnTo>
                      <a:lnTo>
                        <a:pt x="1475" y="1029"/>
                      </a:lnTo>
                      <a:lnTo>
                        <a:pt x="1475" y="1028"/>
                      </a:lnTo>
                      <a:lnTo>
                        <a:pt x="1475" y="1026"/>
                      </a:lnTo>
                      <a:lnTo>
                        <a:pt x="1476" y="1025"/>
                      </a:lnTo>
                      <a:lnTo>
                        <a:pt x="1479" y="1024"/>
                      </a:lnTo>
                      <a:lnTo>
                        <a:pt x="1491" y="1020"/>
                      </a:lnTo>
                      <a:lnTo>
                        <a:pt x="1498" y="1016"/>
                      </a:lnTo>
                      <a:lnTo>
                        <a:pt x="1506" y="1008"/>
                      </a:lnTo>
                      <a:lnTo>
                        <a:pt x="1508" y="1007"/>
                      </a:lnTo>
                      <a:lnTo>
                        <a:pt x="1510" y="1004"/>
                      </a:lnTo>
                      <a:lnTo>
                        <a:pt x="1513" y="999"/>
                      </a:lnTo>
                      <a:lnTo>
                        <a:pt x="1513" y="996"/>
                      </a:lnTo>
                      <a:lnTo>
                        <a:pt x="1513" y="994"/>
                      </a:lnTo>
                      <a:lnTo>
                        <a:pt x="1511" y="988"/>
                      </a:lnTo>
                      <a:lnTo>
                        <a:pt x="1510" y="986"/>
                      </a:lnTo>
                      <a:lnTo>
                        <a:pt x="1509" y="986"/>
                      </a:lnTo>
                      <a:lnTo>
                        <a:pt x="1508" y="986"/>
                      </a:lnTo>
                      <a:lnTo>
                        <a:pt x="1506" y="984"/>
                      </a:lnTo>
                      <a:lnTo>
                        <a:pt x="1505" y="984"/>
                      </a:lnTo>
                      <a:lnTo>
                        <a:pt x="1504" y="983"/>
                      </a:lnTo>
                      <a:lnTo>
                        <a:pt x="1502" y="983"/>
                      </a:lnTo>
                      <a:lnTo>
                        <a:pt x="1502" y="982"/>
                      </a:lnTo>
                      <a:lnTo>
                        <a:pt x="1501" y="980"/>
                      </a:lnTo>
                      <a:lnTo>
                        <a:pt x="1500" y="978"/>
                      </a:lnTo>
                      <a:lnTo>
                        <a:pt x="1500" y="975"/>
                      </a:lnTo>
                      <a:lnTo>
                        <a:pt x="1500" y="974"/>
                      </a:lnTo>
                      <a:lnTo>
                        <a:pt x="1504" y="966"/>
                      </a:lnTo>
                      <a:lnTo>
                        <a:pt x="1505" y="965"/>
                      </a:lnTo>
                      <a:lnTo>
                        <a:pt x="1506" y="963"/>
                      </a:lnTo>
                      <a:lnTo>
                        <a:pt x="1513" y="961"/>
                      </a:lnTo>
                      <a:lnTo>
                        <a:pt x="1518" y="959"/>
                      </a:lnTo>
                      <a:lnTo>
                        <a:pt x="1521" y="958"/>
                      </a:lnTo>
                      <a:lnTo>
                        <a:pt x="1521" y="957"/>
                      </a:lnTo>
                      <a:lnTo>
                        <a:pt x="1522" y="956"/>
                      </a:lnTo>
                      <a:lnTo>
                        <a:pt x="1522" y="954"/>
                      </a:lnTo>
                      <a:lnTo>
                        <a:pt x="1522" y="953"/>
                      </a:lnTo>
                      <a:lnTo>
                        <a:pt x="1522" y="948"/>
                      </a:lnTo>
                      <a:lnTo>
                        <a:pt x="1522" y="945"/>
                      </a:lnTo>
                      <a:lnTo>
                        <a:pt x="1522" y="944"/>
                      </a:lnTo>
                      <a:lnTo>
                        <a:pt x="1521" y="941"/>
                      </a:lnTo>
                      <a:lnTo>
                        <a:pt x="1519" y="941"/>
                      </a:lnTo>
                      <a:lnTo>
                        <a:pt x="1518" y="941"/>
                      </a:lnTo>
                      <a:lnTo>
                        <a:pt x="1518" y="942"/>
                      </a:lnTo>
                      <a:lnTo>
                        <a:pt x="1518" y="944"/>
                      </a:lnTo>
                      <a:lnTo>
                        <a:pt x="1517" y="945"/>
                      </a:lnTo>
                      <a:lnTo>
                        <a:pt x="1515" y="945"/>
                      </a:lnTo>
                      <a:lnTo>
                        <a:pt x="1515" y="945"/>
                      </a:lnTo>
                      <a:lnTo>
                        <a:pt x="1514" y="944"/>
                      </a:lnTo>
                      <a:lnTo>
                        <a:pt x="1514" y="941"/>
                      </a:lnTo>
                      <a:lnTo>
                        <a:pt x="1514" y="937"/>
                      </a:lnTo>
                      <a:lnTo>
                        <a:pt x="1514" y="936"/>
                      </a:lnTo>
                      <a:lnTo>
                        <a:pt x="1513" y="935"/>
                      </a:lnTo>
                      <a:lnTo>
                        <a:pt x="1510" y="936"/>
                      </a:lnTo>
                      <a:lnTo>
                        <a:pt x="1509" y="935"/>
                      </a:lnTo>
                      <a:lnTo>
                        <a:pt x="1508" y="935"/>
                      </a:lnTo>
                      <a:lnTo>
                        <a:pt x="1506" y="931"/>
                      </a:lnTo>
                      <a:lnTo>
                        <a:pt x="1505" y="929"/>
                      </a:lnTo>
                      <a:lnTo>
                        <a:pt x="1502" y="928"/>
                      </a:lnTo>
                      <a:lnTo>
                        <a:pt x="1498" y="920"/>
                      </a:lnTo>
                      <a:lnTo>
                        <a:pt x="1498" y="919"/>
                      </a:lnTo>
                      <a:lnTo>
                        <a:pt x="1498" y="919"/>
                      </a:lnTo>
                      <a:lnTo>
                        <a:pt x="1500" y="916"/>
                      </a:lnTo>
                      <a:lnTo>
                        <a:pt x="1504" y="912"/>
                      </a:lnTo>
                      <a:lnTo>
                        <a:pt x="1505" y="911"/>
                      </a:lnTo>
                      <a:lnTo>
                        <a:pt x="1505" y="910"/>
                      </a:lnTo>
                      <a:lnTo>
                        <a:pt x="1504" y="908"/>
                      </a:lnTo>
                      <a:lnTo>
                        <a:pt x="1502" y="907"/>
                      </a:lnTo>
                      <a:lnTo>
                        <a:pt x="1502" y="906"/>
                      </a:lnTo>
                      <a:lnTo>
                        <a:pt x="1502" y="904"/>
                      </a:lnTo>
                      <a:lnTo>
                        <a:pt x="1501" y="903"/>
                      </a:lnTo>
                      <a:lnTo>
                        <a:pt x="1501" y="902"/>
                      </a:lnTo>
                      <a:lnTo>
                        <a:pt x="1501" y="902"/>
                      </a:lnTo>
                      <a:lnTo>
                        <a:pt x="1500" y="901"/>
                      </a:lnTo>
                      <a:lnTo>
                        <a:pt x="1498" y="899"/>
                      </a:lnTo>
                      <a:lnTo>
                        <a:pt x="1494" y="898"/>
                      </a:lnTo>
                      <a:lnTo>
                        <a:pt x="1494" y="898"/>
                      </a:lnTo>
                      <a:lnTo>
                        <a:pt x="1493" y="897"/>
                      </a:lnTo>
                      <a:lnTo>
                        <a:pt x="1493" y="895"/>
                      </a:lnTo>
                      <a:lnTo>
                        <a:pt x="1493" y="893"/>
                      </a:lnTo>
                      <a:lnTo>
                        <a:pt x="1493" y="891"/>
                      </a:lnTo>
                      <a:lnTo>
                        <a:pt x="1493" y="890"/>
                      </a:lnTo>
                      <a:lnTo>
                        <a:pt x="1493" y="889"/>
                      </a:lnTo>
                      <a:lnTo>
                        <a:pt x="1496" y="887"/>
                      </a:lnTo>
                      <a:lnTo>
                        <a:pt x="1500" y="886"/>
                      </a:lnTo>
                      <a:lnTo>
                        <a:pt x="1509" y="885"/>
                      </a:lnTo>
                      <a:lnTo>
                        <a:pt x="1515" y="884"/>
                      </a:lnTo>
                      <a:lnTo>
                        <a:pt x="1517" y="882"/>
                      </a:lnTo>
                      <a:lnTo>
                        <a:pt x="1517" y="881"/>
                      </a:lnTo>
                      <a:lnTo>
                        <a:pt x="1518" y="877"/>
                      </a:lnTo>
                      <a:lnTo>
                        <a:pt x="1518" y="874"/>
                      </a:lnTo>
                      <a:lnTo>
                        <a:pt x="1518" y="873"/>
                      </a:lnTo>
                      <a:lnTo>
                        <a:pt x="1517" y="870"/>
                      </a:lnTo>
                      <a:lnTo>
                        <a:pt x="1517" y="869"/>
                      </a:lnTo>
                      <a:lnTo>
                        <a:pt x="1506" y="860"/>
                      </a:lnTo>
                      <a:lnTo>
                        <a:pt x="1501" y="859"/>
                      </a:lnTo>
                      <a:lnTo>
                        <a:pt x="1500" y="859"/>
                      </a:lnTo>
                      <a:lnTo>
                        <a:pt x="1498" y="857"/>
                      </a:lnTo>
                      <a:lnTo>
                        <a:pt x="1497" y="855"/>
                      </a:lnTo>
                      <a:lnTo>
                        <a:pt x="1472" y="822"/>
                      </a:lnTo>
                      <a:lnTo>
                        <a:pt x="1472" y="817"/>
                      </a:lnTo>
                      <a:lnTo>
                        <a:pt x="1472" y="814"/>
                      </a:lnTo>
                      <a:lnTo>
                        <a:pt x="1474" y="813"/>
                      </a:lnTo>
                      <a:lnTo>
                        <a:pt x="1474" y="812"/>
                      </a:lnTo>
                      <a:lnTo>
                        <a:pt x="1475" y="810"/>
                      </a:lnTo>
                      <a:lnTo>
                        <a:pt x="1475" y="810"/>
                      </a:lnTo>
                      <a:lnTo>
                        <a:pt x="1475" y="808"/>
                      </a:lnTo>
                      <a:lnTo>
                        <a:pt x="1475" y="806"/>
                      </a:lnTo>
                      <a:lnTo>
                        <a:pt x="1476" y="805"/>
                      </a:lnTo>
                      <a:lnTo>
                        <a:pt x="1476" y="804"/>
                      </a:lnTo>
                      <a:lnTo>
                        <a:pt x="1477" y="802"/>
                      </a:lnTo>
                      <a:lnTo>
                        <a:pt x="1480" y="801"/>
                      </a:lnTo>
                      <a:lnTo>
                        <a:pt x="1481" y="801"/>
                      </a:lnTo>
                      <a:lnTo>
                        <a:pt x="1483" y="801"/>
                      </a:lnTo>
                      <a:lnTo>
                        <a:pt x="1485" y="801"/>
                      </a:lnTo>
                      <a:lnTo>
                        <a:pt x="1491" y="802"/>
                      </a:lnTo>
                      <a:lnTo>
                        <a:pt x="1493" y="802"/>
                      </a:lnTo>
                      <a:lnTo>
                        <a:pt x="1493" y="802"/>
                      </a:lnTo>
                      <a:lnTo>
                        <a:pt x="1493" y="800"/>
                      </a:lnTo>
                      <a:lnTo>
                        <a:pt x="1491" y="796"/>
                      </a:lnTo>
                      <a:lnTo>
                        <a:pt x="1481" y="780"/>
                      </a:lnTo>
                      <a:lnTo>
                        <a:pt x="1480" y="779"/>
                      </a:lnTo>
                      <a:lnTo>
                        <a:pt x="1480" y="779"/>
                      </a:lnTo>
                      <a:lnTo>
                        <a:pt x="1477" y="776"/>
                      </a:lnTo>
                      <a:lnTo>
                        <a:pt x="1477" y="775"/>
                      </a:lnTo>
                      <a:lnTo>
                        <a:pt x="1476" y="774"/>
                      </a:lnTo>
                      <a:lnTo>
                        <a:pt x="1476" y="770"/>
                      </a:lnTo>
                      <a:lnTo>
                        <a:pt x="1475" y="764"/>
                      </a:lnTo>
                      <a:lnTo>
                        <a:pt x="1475" y="762"/>
                      </a:lnTo>
                      <a:lnTo>
                        <a:pt x="1475" y="754"/>
                      </a:lnTo>
                      <a:lnTo>
                        <a:pt x="1475" y="751"/>
                      </a:lnTo>
                      <a:lnTo>
                        <a:pt x="1475" y="750"/>
                      </a:lnTo>
                      <a:lnTo>
                        <a:pt x="1476" y="749"/>
                      </a:lnTo>
                      <a:lnTo>
                        <a:pt x="1476" y="747"/>
                      </a:lnTo>
                      <a:lnTo>
                        <a:pt x="1483" y="742"/>
                      </a:lnTo>
                      <a:lnTo>
                        <a:pt x="1484" y="740"/>
                      </a:lnTo>
                      <a:lnTo>
                        <a:pt x="1485" y="738"/>
                      </a:lnTo>
                      <a:lnTo>
                        <a:pt x="1485" y="737"/>
                      </a:lnTo>
                      <a:lnTo>
                        <a:pt x="1485" y="734"/>
                      </a:lnTo>
                      <a:lnTo>
                        <a:pt x="1484" y="733"/>
                      </a:lnTo>
                      <a:lnTo>
                        <a:pt x="1480" y="732"/>
                      </a:lnTo>
                      <a:lnTo>
                        <a:pt x="1479" y="732"/>
                      </a:lnTo>
                      <a:lnTo>
                        <a:pt x="1476" y="732"/>
                      </a:lnTo>
                      <a:lnTo>
                        <a:pt x="1475" y="733"/>
                      </a:lnTo>
                      <a:lnTo>
                        <a:pt x="1471" y="736"/>
                      </a:lnTo>
                      <a:lnTo>
                        <a:pt x="1470" y="737"/>
                      </a:lnTo>
                      <a:lnTo>
                        <a:pt x="1468" y="736"/>
                      </a:lnTo>
                      <a:lnTo>
                        <a:pt x="1466" y="733"/>
                      </a:lnTo>
                      <a:lnTo>
                        <a:pt x="1454" y="715"/>
                      </a:lnTo>
                      <a:lnTo>
                        <a:pt x="1441" y="688"/>
                      </a:lnTo>
                      <a:lnTo>
                        <a:pt x="1437" y="682"/>
                      </a:lnTo>
                      <a:lnTo>
                        <a:pt x="1434" y="679"/>
                      </a:lnTo>
                      <a:lnTo>
                        <a:pt x="1432" y="678"/>
                      </a:lnTo>
                      <a:lnTo>
                        <a:pt x="1428" y="678"/>
                      </a:lnTo>
                      <a:lnTo>
                        <a:pt x="1426" y="677"/>
                      </a:lnTo>
                      <a:lnTo>
                        <a:pt x="1424" y="674"/>
                      </a:lnTo>
                      <a:lnTo>
                        <a:pt x="1423" y="668"/>
                      </a:lnTo>
                      <a:lnTo>
                        <a:pt x="1423" y="665"/>
                      </a:lnTo>
                      <a:lnTo>
                        <a:pt x="1423" y="660"/>
                      </a:lnTo>
                      <a:lnTo>
                        <a:pt x="1421" y="658"/>
                      </a:lnTo>
                      <a:lnTo>
                        <a:pt x="1417" y="654"/>
                      </a:lnTo>
                      <a:lnTo>
                        <a:pt x="1415" y="652"/>
                      </a:lnTo>
                      <a:lnTo>
                        <a:pt x="1412" y="643"/>
                      </a:lnTo>
                      <a:lnTo>
                        <a:pt x="1409" y="641"/>
                      </a:lnTo>
                      <a:lnTo>
                        <a:pt x="1409" y="640"/>
                      </a:lnTo>
                      <a:lnTo>
                        <a:pt x="1409" y="637"/>
                      </a:lnTo>
                      <a:lnTo>
                        <a:pt x="1409" y="636"/>
                      </a:lnTo>
                      <a:lnTo>
                        <a:pt x="1409" y="635"/>
                      </a:lnTo>
                      <a:lnTo>
                        <a:pt x="1411" y="630"/>
                      </a:lnTo>
                      <a:lnTo>
                        <a:pt x="1411" y="628"/>
                      </a:lnTo>
                      <a:lnTo>
                        <a:pt x="1411" y="626"/>
                      </a:lnTo>
                      <a:lnTo>
                        <a:pt x="1409" y="624"/>
                      </a:lnTo>
                      <a:lnTo>
                        <a:pt x="1409" y="622"/>
                      </a:lnTo>
                      <a:lnTo>
                        <a:pt x="1409" y="620"/>
                      </a:lnTo>
                      <a:lnTo>
                        <a:pt x="1409" y="618"/>
                      </a:lnTo>
                      <a:lnTo>
                        <a:pt x="1411" y="615"/>
                      </a:lnTo>
                      <a:lnTo>
                        <a:pt x="1411" y="614"/>
                      </a:lnTo>
                      <a:lnTo>
                        <a:pt x="1409" y="610"/>
                      </a:lnTo>
                      <a:lnTo>
                        <a:pt x="1411" y="609"/>
                      </a:lnTo>
                      <a:lnTo>
                        <a:pt x="1423" y="603"/>
                      </a:lnTo>
                      <a:lnTo>
                        <a:pt x="1438" y="602"/>
                      </a:lnTo>
                      <a:lnTo>
                        <a:pt x="1454" y="603"/>
                      </a:lnTo>
                      <a:lnTo>
                        <a:pt x="1458" y="602"/>
                      </a:lnTo>
                      <a:lnTo>
                        <a:pt x="1463" y="599"/>
                      </a:lnTo>
                      <a:lnTo>
                        <a:pt x="1474" y="597"/>
                      </a:lnTo>
                      <a:lnTo>
                        <a:pt x="1480" y="593"/>
                      </a:lnTo>
                      <a:lnTo>
                        <a:pt x="1483" y="589"/>
                      </a:lnTo>
                      <a:lnTo>
                        <a:pt x="1489" y="584"/>
                      </a:lnTo>
                      <a:lnTo>
                        <a:pt x="1491" y="582"/>
                      </a:lnTo>
                      <a:lnTo>
                        <a:pt x="1491" y="581"/>
                      </a:lnTo>
                      <a:lnTo>
                        <a:pt x="1491" y="580"/>
                      </a:lnTo>
                      <a:lnTo>
                        <a:pt x="1491" y="577"/>
                      </a:lnTo>
                      <a:lnTo>
                        <a:pt x="1491" y="576"/>
                      </a:lnTo>
                      <a:lnTo>
                        <a:pt x="1492" y="575"/>
                      </a:lnTo>
                      <a:lnTo>
                        <a:pt x="1492" y="572"/>
                      </a:lnTo>
                      <a:lnTo>
                        <a:pt x="1492" y="571"/>
                      </a:lnTo>
                      <a:lnTo>
                        <a:pt x="1493" y="569"/>
                      </a:lnTo>
                      <a:lnTo>
                        <a:pt x="1493" y="569"/>
                      </a:lnTo>
                      <a:lnTo>
                        <a:pt x="1493" y="569"/>
                      </a:lnTo>
                      <a:lnTo>
                        <a:pt x="1494" y="568"/>
                      </a:lnTo>
                      <a:lnTo>
                        <a:pt x="1498" y="567"/>
                      </a:lnTo>
                      <a:lnTo>
                        <a:pt x="1505" y="565"/>
                      </a:lnTo>
                      <a:lnTo>
                        <a:pt x="1510" y="567"/>
                      </a:lnTo>
                      <a:lnTo>
                        <a:pt x="1521" y="569"/>
                      </a:lnTo>
                      <a:lnTo>
                        <a:pt x="1527" y="572"/>
                      </a:lnTo>
                      <a:lnTo>
                        <a:pt x="1530" y="573"/>
                      </a:lnTo>
                      <a:lnTo>
                        <a:pt x="1551" y="572"/>
                      </a:lnTo>
                      <a:lnTo>
                        <a:pt x="1566" y="575"/>
                      </a:lnTo>
                      <a:lnTo>
                        <a:pt x="1568" y="576"/>
                      </a:lnTo>
                      <a:lnTo>
                        <a:pt x="1569" y="576"/>
                      </a:lnTo>
                      <a:lnTo>
                        <a:pt x="1570" y="577"/>
                      </a:lnTo>
                      <a:lnTo>
                        <a:pt x="1570" y="579"/>
                      </a:lnTo>
                      <a:lnTo>
                        <a:pt x="1576" y="580"/>
                      </a:lnTo>
                      <a:lnTo>
                        <a:pt x="1576" y="581"/>
                      </a:lnTo>
                      <a:lnTo>
                        <a:pt x="1577" y="582"/>
                      </a:lnTo>
                      <a:lnTo>
                        <a:pt x="1577" y="584"/>
                      </a:lnTo>
                      <a:lnTo>
                        <a:pt x="1578" y="585"/>
                      </a:lnTo>
                      <a:lnTo>
                        <a:pt x="1578" y="586"/>
                      </a:lnTo>
                      <a:lnTo>
                        <a:pt x="1579" y="586"/>
                      </a:lnTo>
                      <a:lnTo>
                        <a:pt x="1581" y="586"/>
                      </a:lnTo>
                      <a:lnTo>
                        <a:pt x="1582" y="586"/>
                      </a:lnTo>
                      <a:lnTo>
                        <a:pt x="1585" y="586"/>
                      </a:lnTo>
                      <a:lnTo>
                        <a:pt x="1587" y="584"/>
                      </a:lnTo>
                      <a:lnTo>
                        <a:pt x="1589" y="582"/>
                      </a:lnTo>
                      <a:lnTo>
                        <a:pt x="1591" y="581"/>
                      </a:lnTo>
                      <a:lnTo>
                        <a:pt x="1594" y="582"/>
                      </a:lnTo>
                      <a:lnTo>
                        <a:pt x="1600" y="582"/>
                      </a:lnTo>
                      <a:lnTo>
                        <a:pt x="1623" y="573"/>
                      </a:lnTo>
                      <a:lnTo>
                        <a:pt x="1634" y="571"/>
                      </a:lnTo>
                      <a:lnTo>
                        <a:pt x="1636" y="569"/>
                      </a:lnTo>
                      <a:lnTo>
                        <a:pt x="1655" y="551"/>
                      </a:lnTo>
                      <a:lnTo>
                        <a:pt x="1658" y="550"/>
                      </a:lnTo>
                      <a:lnTo>
                        <a:pt x="1664" y="550"/>
                      </a:lnTo>
                      <a:lnTo>
                        <a:pt x="1666" y="548"/>
                      </a:lnTo>
                      <a:lnTo>
                        <a:pt x="1666" y="548"/>
                      </a:lnTo>
                      <a:lnTo>
                        <a:pt x="1666" y="544"/>
                      </a:lnTo>
                      <a:lnTo>
                        <a:pt x="1664" y="542"/>
                      </a:lnTo>
                      <a:lnTo>
                        <a:pt x="1664" y="539"/>
                      </a:lnTo>
                      <a:lnTo>
                        <a:pt x="1664" y="537"/>
                      </a:lnTo>
                      <a:lnTo>
                        <a:pt x="1664" y="534"/>
                      </a:lnTo>
                      <a:lnTo>
                        <a:pt x="1666" y="522"/>
                      </a:lnTo>
                      <a:lnTo>
                        <a:pt x="1666" y="521"/>
                      </a:lnTo>
                      <a:lnTo>
                        <a:pt x="1668" y="516"/>
                      </a:lnTo>
                      <a:lnTo>
                        <a:pt x="1668" y="514"/>
                      </a:lnTo>
                      <a:lnTo>
                        <a:pt x="1671" y="512"/>
                      </a:lnTo>
                      <a:lnTo>
                        <a:pt x="1674" y="512"/>
                      </a:lnTo>
                      <a:lnTo>
                        <a:pt x="1676" y="512"/>
                      </a:lnTo>
                      <a:lnTo>
                        <a:pt x="1679" y="513"/>
                      </a:lnTo>
                      <a:lnTo>
                        <a:pt x="1684" y="513"/>
                      </a:lnTo>
                      <a:lnTo>
                        <a:pt x="1687" y="510"/>
                      </a:lnTo>
                      <a:lnTo>
                        <a:pt x="1693" y="492"/>
                      </a:lnTo>
                      <a:lnTo>
                        <a:pt x="1676" y="484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0" name="Freeform 59"/>
                <p:cNvSpPr>
                  <a:spLocks/>
                </p:cNvSpPr>
                <p:nvPr/>
              </p:nvSpPr>
              <p:spPr bwMode="auto">
                <a:xfrm>
                  <a:off x="2546" y="1627"/>
                  <a:ext cx="86" cy="58"/>
                </a:xfrm>
                <a:custGeom>
                  <a:avLst/>
                  <a:gdLst>
                    <a:gd name="T0" fmla="*/ 167 w 171"/>
                    <a:gd name="T1" fmla="*/ 81 h 117"/>
                    <a:gd name="T2" fmla="*/ 166 w 171"/>
                    <a:gd name="T3" fmla="*/ 86 h 117"/>
                    <a:gd name="T4" fmla="*/ 165 w 171"/>
                    <a:gd name="T5" fmla="*/ 98 h 117"/>
                    <a:gd name="T6" fmla="*/ 159 w 171"/>
                    <a:gd name="T7" fmla="*/ 106 h 117"/>
                    <a:gd name="T8" fmla="*/ 145 w 171"/>
                    <a:gd name="T9" fmla="*/ 117 h 117"/>
                    <a:gd name="T10" fmla="*/ 128 w 171"/>
                    <a:gd name="T11" fmla="*/ 104 h 117"/>
                    <a:gd name="T12" fmla="*/ 128 w 171"/>
                    <a:gd name="T13" fmla="*/ 106 h 117"/>
                    <a:gd name="T14" fmla="*/ 127 w 171"/>
                    <a:gd name="T15" fmla="*/ 109 h 117"/>
                    <a:gd name="T16" fmla="*/ 120 w 171"/>
                    <a:gd name="T17" fmla="*/ 111 h 117"/>
                    <a:gd name="T18" fmla="*/ 114 w 171"/>
                    <a:gd name="T19" fmla="*/ 110 h 117"/>
                    <a:gd name="T20" fmla="*/ 95 w 171"/>
                    <a:gd name="T21" fmla="*/ 98 h 117"/>
                    <a:gd name="T22" fmla="*/ 91 w 171"/>
                    <a:gd name="T23" fmla="*/ 101 h 117"/>
                    <a:gd name="T24" fmla="*/ 72 w 171"/>
                    <a:gd name="T25" fmla="*/ 102 h 117"/>
                    <a:gd name="T26" fmla="*/ 72 w 171"/>
                    <a:gd name="T27" fmla="*/ 101 h 117"/>
                    <a:gd name="T28" fmla="*/ 72 w 171"/>
                    <a:gd name="T29" fmla="*/ 100 h 117"/>
                    <a:gd name="T30" fmla="*/ 72 w 171"/>
                    <a:gd name="T31" fmla="*/ 84 h 117"/>
                    <a:gd name="T32" fmla="*/ 70 w 171"/>
                    <a:gd name="T33" fmla="*/ 81 h 117"/>
                    <a:gd name="T34" fmla="*/ 55 w 171"/>
                    <a:gd name="T35" fmla="*/ 64 h 117"/>
                    <a:gd name="T36" fmla="*/ 48 w 171"/>
                    <a:gd name="T37" fmla="*/ 54 h 117"/>
                    <a:gd name="T38" fmla="*/ 48 w 171"/>
                    <a:gd name="T39" fmla="*/ 49 h 117"/>
                    <a:gd name="T40" fmla="*/ 42 w 171"/>
                    <a:gd name="T41" fmla="*/ 29 h 117"/>
                    <a:gd name="T42" fmla="*/ 33 w 171"/>
                    <a:gd name="T43" fmla="*/ 28 h 117"/>
                    <a:gd name="T44" fmla="*/ 21 w 171"/>
                    <a:gd name="T45" fmla="*/ 21 h 117"/>
                    <a:gd name="T46" fmla="*/ 4 w 171"/>
                    <a:gd name="T47" fmla="*/ 9 h 117"/>
                    <a:gd name="T48" fmla="*/ 0 w 171"/>
                    <a:gd name="T49" fmla="*/ 1 h 117"/>
                    <a:gd name="T50" fmla="*/ 12 w 171"/>
                    <a:gd name="T51" fmla="*/ 1 h 117"/>
                    <a:gd name="T52" fmla="*/ 23 w 171"/>
                    <a:gd name="T53" fmla="*/ 8 h 117"/>
                    <a:gd name="T54" fmla="*/ 31 w 171"/>
                    <a:gd name="T55" fmla="*/ 7 h 117"/>
                    <a:gd name="T56" fmla="*/ 42 w 171"/>
                    <a:gd name="T57" fmla="*/ 13 h 117"/>
                    <a:gd name="T58" fmla="*/ 68 w 171"/>
                    <a:gd name="T59" fmla="*/ 22 h 117"/>
                    <a:gd name="T60" fmla="*/ 72 w 171"/>
                    <a:gd name="T61" fmla="*/ 21 h 117"/>
                    <a:gd name="T62" fmla="*/ 73 w 171"/>
                    <a:gd name="T63" fmla="*/ 21 h 117"/>
                    <a:gd name="T64" fmla="*/ 82 w 171"/>
                    <a:gd name="T65" fmla="*/ 20 h 117"/>
                    <a:gd name="T66" fmla="*/ 87 w 171"/>
                    <a:gd name="T67" fmla="*/ 21 h 117"/>
                    <a:gd name="T68" fmla="*/ 87 w 171"/>
                    <a:gd name="T69" fmla="*/ 22 h 117"/>
                    <a:gd name="T70" fmla="*/ 87 w 171"/>
                    <a:gd name="T71" fmla="*/ 24 h 117"/>
                    <a:gd name="T72" fmla="*/ 89 w 171"/>
                    <a:gd name="T73" fmla="*/ 26 h 117"/>
                    <a:gd name="T74" fmla="*/ 98 w 171"/>
                    <a:gd name="T75" fmla="*/ 33 h 117"/>
                    <a:gd name="T76" fmla="*/ 110 w 171"/>
                    <a:gd name="T77" fmla="*/ 33 h 117"/>
                    <a:gd name="T78" fmla="*/ 114 w 171"/>
                    <a:gd name="T79" fmla="*/ 34 h 117"/>
                    <a:gd name="T80" fmla="*/ 125 w 171"/>
                    <a:gd name="T81" fmla="*/ 45 h 117"/>
                    <a:gd name="T82" fmla="*/ 141 w 171"/>
                    <a:gd name="T83" fmla="*/ 51 h 117"/>
                    <a:gd name="T84" fmla="*/ 144 w 171"/>
                    <a:gd name="T85" fmla="*/ 50 h 117"/>
                    <a:gd name="T86" fmla="*/ 145 w 171"/>
                    <a:gd name="T87" fmla="*/ 49 h 117"/>
                    <a:gd name="T88" fmla="*/ 146 w 171"/>
                    <a:gd name="T89" fmla="*/ 46 h 117"/>
                    <a:gd name="T90" fmla="*/ 148 w 171"/>
                    <a:gd name="T91" fmla="*/ 41 h 117"/>
                    <a:gd name="T92" fmla="*/ 149 w 171"/>
                    <a:gd name="T93" fmla="*/ 38 h 117"/>
                    <a:gd name="T94" fmla="*/ 152 w 171"/>
                    <a:gd name="T95" fmla="*/ 37 h 117"/>
                    <a:gd name="T96" fmla="*/ 157 w 171"/>
                    <a:gd name="T97" fmla="*/ 41 h 117"/>
                    <a:gd name="T98" fmla="*/ 166 w 171"/>
                    <a:gd name="T99" fmla="*/ 51 h 117"/>
                    <a:gd name="T100" fmla="*/ 165 w 171"/>
                    <a:gd name="T101" fmla="*/ 54 h 117"/>
                    <a:gd name="T102" fmla="*/ 159 w 171"/>
                    <a:gd name="T103" fmla="*/ 59 h 117"/>
                    <a:gd name="T104" fmla="*/ 161 w 171"/>
                    <a:gd name="T105" fmla="*/ 64 h 117"/>
                    <a:gd name="T106" fmla="*/ 170 w 171"/>
                    <a:gd name="T107" fmla="*/ 75 h 117"/>
                    <a:gd name="T108" fmla="*/ 170 w 171"/>
                    <a:gd name="T109" fmla="*/ 77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171" h="117">
                      <a:moveTo>
                        <a:pt x="170" y="77"/>
                      </a:moveTo>
                      <a:lnTo>
                        <a:pt x="167" y="81"/>
                      </a:lnTo>
                      <a:lnTo>
                        <a:pt x="167" y="84"/>
                      </a:lnTo>
                      <a:lnTo>
                        <a:pt x="166" y="86"/>
                      </a:lnTo>
                      <a:lnTo>
                        <a:pt x="166" y="94"/>
                      </a:lnTo>
                      <a:lnTo>
                        <a:pt x="165" y="98"/>
                      </a:lnTo>
                      <a:lnTo>
                        <a:pt x="165" y="100"/>
                      </a:lnTo>
                      <a:lnTo>
                        <a:pt x="159" y="106"/>
                      </a:lnTo>
                      <a:lnTo>
                        <a:pt x="148" y="114"/>
                      </a:lnTo>
                      <a:lnTo>
                        <a:pt x="145" y="117"/>
                      </a:lnTo>
                      <a:lnTo>
                        <a:pt x="128" y="104"/>
                      </a:lnTo>
                      <a:lnTo>
                        <a:pt x="128" y="104"/>
                      </a:lnTo>
                      <a:lnTo>
                        <a:pt x="128" y="104"/>
                      </a:lnTo>
                      <a:lnTo>
                        <a:pt x="128" y="106"/>
                      </a:lnTo>
                      <a:lnTo>
                        <a:pt x="128" y="107"/>
                      </a:lnTo>
                      <a:lnTo>
                        <a:pt x="127" y="109"/>
                      </a:lnTo>
                      <a:lnTo>
                        <a:pt x="125" y="110"/>
                      </a:lnTo>
                      <a:lnTo>
                        <a:pt x="120" y="111"/>
                      </a:lnTo>
                      <a:lnTo>
                        <a:pt x="118" y="111"/>
                      </a:lnTo>
                      <a:lnTo>
                        <a:pt x="114" y="110"/>
                      </a:lnTo>
                      <a:lnTo>
                        <a:pt x="97" y="100"/>
                      </a:lnTo>
                      <a:lnTo>
                        <a:pt x="95" y="98"/>
                      </a:lnTo>
                      <a:lnTo>
                        <a:pt x="94" y="98"/>
                      </a:lnTo>
                      <a:lnTo>
                        <a:pt x="91" y="101"/>
                      </a:lnTo>
                      <a:lnTo>
                        <a:pt x="77" y="102"/>
                      </a:lnTo>
                      <a:lnTo>
                        <a:pt x="72" y="102"/>
                      </a:lnTo>
                      <a:lnTo>
                        <a:pt x="72" y="101"/>
                      </a:lnTo>
                      <a:lnTo>
                        <a:pt x="72" y="101"/>
                      </a:lnTo>
                      <a:lnTo>
                        <a:pt x="72" y="101"/>
                      </a:lnTo>
                      <a:lnTo>
                        <a:pt x="72" y="100"/>
                      </a:lnTo>
                      <a:lnTo>
                        <a:pt x="72" y="100"/>
                      </a:lnTo>
                      <a:lnTo>
                        <a:pt x="72" y="84"/>
                      </a:lnTo>
                      <a:lnTo>
                        <a:pt x="72" y="83"/>
                      </a:lnTo>
                      <a:lnTo>
                        <a:pt x="70" y="81"/>
                      </a:lnTo>
                      <a:lnTo>
                        <a:pt x="68" y="80"/>
                      </a:lnTo>
                      <a:lnTo>
                        <a:pt x="55" y="64"/>
                      </a:lnTo>
                      <a:lnTo>
                        <a:pt x="50" y="55"/>
                      </a:lnTo>
                      <a:lnTo>
                        <a:pt x="48" y="54"/>
                      </a:lnTo>
                      <a:lnTo>
                        <a:pt x="48" y="50"/>
                      </a:lnTo>
                      <a:lnTo>
                        <a:pt x="48" y="49"/>
                      </a:lnTo>
                      <a:lnTo>
                        <a:pt x="47" y="38"/>
                      </a:lnTo>
                      <a:lnTo>
                        <a:pt x="42" y="29"/>
                      </a:lnTo>
                      <a:lnTo>
                        <a:pt x="40" y="26"/>
                      </a:lnTo>
                      <a:lnTo>
                        <a:pt x="33" y="28"/>
                      </a:lnTo>
                      <a:lnTo>
                        <a:pt x="29" y="28"/>
                      </a:lnTo>
                      <a:lnTo>
                        <a:pt x="21" y="21"/>
                      </a:lnTo>
                      <a:lnTo>
                        <a:pt x="6" y="16"/>
                      </a:lnTo>
                      <a:lnTo>
                        <a:pt x="4" y="9"/>
                      </a:lnTo>
                      <a:lnTo>
                        <a:pt x="2" y="5"/>
                      </a:lnTo>
                      <a:lnTo>
                        <a:pt x="0" y="1"/>
                      </a:lnTo>
                      <a:lnTo>
                        <a:pt x="8" y="0"/>
                      </a:lnTo>
                      <a:lnTo>
                        <a:pt x="12" y="1"/>
                      </a:lnTo>
                      <a:lnTo>
                        <a:pt x="22" y="8"/>
                      </a:lnTo>
                      <a:lnTo>
                        <a:pt x="23" y="8"/>
                      </a:lnTo>
                      <a:lnTo>
                        <a:pt x="25" y="8"/>
                      </a:lnTo>
                      <a:lnTo>
                        <a:pt x="31" y="7"/>
                      </a:lnTo>
                      <a:lnTo>
                        <a:pt x="33" y="7"/>
                      </a:lnTo>
                      <a:lnTo>
                        <a:pt x="42" y="13"/>
                      </a:lnTo>
                      <a:lnTo>
                        <a:pt x="63" y="21"/>
                      </a:lnTo>
                      <a:lnTo>
                        <a:pt x="68" y="22"/>
                      </a:lnTo>
                      <a:lnTo>
                        <a:pt x="70" y="21"/>
                      </a:lnTo>
                      <a:lnTo>
                        <a:pt x="72" y="21"/>
                      </a:lnTo>
                      <a:lnTo>
                        <a:pt x="72" y="21"/>
                      </a:lnTo>
                      <a:lnTo>
                        <a:pt x="73" y="21"/>
                      </a:lnTo>
                      <a:lnTo>
                        <a:pt x="74" y="20"/>
                      </a:lnTo>
                      <a:lnTo>
                        <a:pt x="82" y="20"/>
                      </a:lnTo>
                      <a:lnTo>
                        <a:pt x="86" y="20"/>
                      </a:lnTo>
                      <a:lnTo>
                        <a:pt x="87" y="21"/>
                      </a:lnTo>
                      <a:lnTo>
                        <a:pt x="87" y="21"/>
                      </a:lnTo>
                      <a:lnTo>
                        <a:pt x="87" y="22"/>
                      </a:lnTo>
                      <a:lnTo>
                        <a:pt x="87" y="22"/>
                      </a:lnTo>
                      <a:lnTo>
                        <a:pt x="87" y="24"/>
                      </a:lnTo>
                      <a:lnTo>
                        <a:pt x="87" y="25"/>
                      </a:lnTo>
                      <a:lnTo>
                        <a:pt x="89" y="26"/>
                      </a:lnTo>
                      <a:lnTo>
                        <a:pt x="90" y="28"/>
                      </a:lnTo>
                      <a:lnTo>
                        <a:pt x="98" y="33"/>
                      </a:lnTo>
                      <a:lnTo>
                        <a:pt x="99" y="33"/>
                      </a:lnTo>
                      <a:lnTo>
                        <a:pt x="110" y="33"/>
                      </a:lnTo>
                      <a:lnTo>
                        <a:pt x="114" y="34"/>
                      </a:lnTo>
                      <a:lnTo>
                        <a:pt x="114" y="34"/>
                      </a:lnTo>
                      <a:lnTo>
                        <a:pt x="119" y="39"/>
                      </a:lnTo>
                      <a:lnTo>
                        <a:pt x="125" y="45"/>
                      </a:lnTo>
                      <a:lnTo>
                        <a:pt x="138" y="50"/>
                      </a:lnTo>
                      <a:lnTo>
                        <a:pt x="141" y="51"/>
                      </a:lnTo>
                      <a:lnTo>
                        <a:pt x="142" y="51"/>
                      </a:lnTo>
                      <a:lnTo>
                        <a:pt x="144" y="50"/>
                      </a:lnTo>
                      <a:lnTo>
                        <a:pt x="145" y="50"/>
                      </a:lnTo>
                      <a:lnTo>
                        <a:pt x="145" y="49"/>
                      </a:lnTo>
                      <a:lnTo>
                        <a:pt x="145" y="47"/>
                      </a:lnTo>
                      <a:lnTo>
                        <a:pt x="146" y="46"/>
                      </a:lnTo>
                      <a:lnTo>
                        <a:pt x="146" y="45"/>
                      </a:lnTo>
                      <a:lnTo>
                        <a:pt x="148" y="41"/>
                      </a:lnTo>
                      <a:lnTo>
                        <a:pt x="149" y="39"/>
                      </a:lnTo>
                      <a:lnTo>
                        <a:pt x="149" y="38"/>
                      </a:lnTo>
                      <a:lnTo>
                        <a:pt x="152" y="37"/>
                      </a:lnTo>
                      <a:lnTo>
                        <a:pt x="152" y="37"/>
                      </a:lnTo>
                      <a:lnTo>
                        <a:pt x="153" y="37"/>
                      </a:lnTo>
                      <a:lnTo>
                        <a:pt x="157" y="41"/>
                      </a:lnTo>
                      <a:lnTo>
                        <a:pt x="165" y="50"/>
                      </a:lnTo>
                      <a:lnTo>
                        <a:pt x="166" y="51"/>
                      </a:lnTo>
                      <a:lnTo>
                        <a:pt x="166" y="52"/>
                      </a:lnTo>
                      <a:lnTo>
                        <a:pt x="165" y="54"/>
                      </a:lnTo>
                      <a:lnTo>
                        <a:pt x="161" y="58"/>
                      </a:lnTo>
                      <a:lnTo>
                        <a:pt x="159" y="59"/>
                      </a:lnTo>
                      <a:lnTo>
                        <a:pt x="159" y="60"/>
                      </a:lnTo>
                      <a:lnTo>
                        <a:pt x="161" y="64"/>
                      </a:lnTo>
                      <a:lnTo>
                        <a:pt x="170" y="73"/>
                      </a:lnTo>
                      <a:lnTo>
                        <a:pt x="170" y="75"/>
                      </a:lnTo>
                      <a:lnTo>
                        <a:pt x="171" y="76"/>
                      </a:lnTo>
                      <a:lnTo>
                        <a:pt x="170" y="77"/>
                      </a:lnTo>
                      <a:close/>
                    </a:path>
                  </a:pathLst>
                </a:custGeom>
                <a:grpFill/>
                <a:ln w="0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1" name="Freeform 60"/>
                <p:cNvSpPr>
                  <a:spLocks/>
                </p:cNvSpPr>
                <p:nvPr/>
              </p:nvSpPr>
              <p:spPr bwMode="auto">
                <a:xfrm>
                  <a:off x="2546" y="1627"/>
                  <a:ext cx="86" cy="58"/>
                </a:xfrm>
                <a:custGeom>
                  <a:avLst/>
                  <a:gdLst>
                    <a:gd name="T0" fmla="*/ 167 w 171"/>
                    <a:gd name="T1" fmla="*/ 81 h 117"/>
                    <a:gd name="T2" fmla="*/ 166 w 171"/>
                    <a:gd name="T3" fmla="*/ 86 h 117"/>
                    <a:gd name="T4" fmla="*/ 165 w 171"/>
                    <a:gd name="T5" fmla="*/ 98 h 117"/>
                    <a:gd name="T6" fmla="*/ 159 w 171"/>
                    <a:gd name="T7" fmla="*/ 106 h 117"/>
                    <a:gd name="T8" fmla="*/ 145 w 171"/>
                    <a:gd name="T9" fmla="*/ 117 h 117"/>
                    <a:gd name="T10" fmla="*/ 128 w 171"/>
                    <a:gd name="T11" fmla="*/ 104 h 117"/>
                    <a:gd name="T12" fmla="*/ 128 w 171"/>
                    <a:gd name="T13" fmla="*/ 106 h 117"/>
                    <a:gd name="T14" fmla="*/ 127 w 171"/>
                    <a:gd name="T15" fmla="*/ 109 h 117"/>
                    <a:gd name="T16" fmla="*/ 120 w 171"/>
                    <a:gd name="T17" fmla="*/ 111 h 117"/>
                    <a:gd name="T18" fmla="*/ 114 w 171"/>
                    <a:gd name="T19" fmla="*/ 110 h 117"/>
                    <a:gd name="T20" fmla="*/ 95 w 171"/>
                    <a:gd name="T21" fmla="*/ 98 h 117"/>
                    <a:gd name="T22" fmla="*/ 91 w 171"/>
                    <a:gd name="T23" fmla="*/ 101 h 117"/>
                    <a:gd name="T24" fmla="*/ 72 w 171"/>
                    <a:gd name="T25" fmla="*/ 102 h 117"/>
                    <a:gd name="T26" fmla="*/ 72 w 171"/>
                    <a:gd name="T27" fmla="*/ 101 h 117"/>
                    <a:gd name="T28" fmla="*/ 72 w 171"/>
                    <a:gd name="T29" fmla="*/ 100 h 117"/>
                    <a:gd name="T30" fmla="*/ 72 w 171"/>
                    <a:gd name="T31" fmla="*/ 84 h 117"/>
                    <a:gd name="T32" fmla="*/ 70 w 171"/>
                    <a:gd name="T33" fmla="*/ 81 h 117"/>
                    <a:gd name="T34" fmla="*/ 55 w 171"/>
                    <a:gd name="T35" fmla="*/ 64 h 117"/>
                    <a:gd name="T36" fmla="*/ 48 w 171"/>
                    <a:gd name="T37" fmla="*/ 54 h 117"/>
                    <a:gd name="T38" fmla="*/ 48 w 171"/>
                    <a:gd name="T39" fmla="*/ 49 h 117"/>
                    <a:gd name="T40" fmla="*/ 42 w 171"/>
                    <a:gd name="T41" fmla="*/ 29 h 117"/>
                    <a:gd name="T42" fmla="*/ 33 w 171"/>
                    <a:gd name="T43" fmla="*/ 28 h 117"/>
                    <a:gd name="T44" fmla="*/ 21 w 171"/>
                    <a:gd name="T45" fmla="*/ 21 h 117"/>
                    <a:gd name="T46" fmla="*/ 4 w 171"/>
                    <a:gd name="T47" fmla="*/ 9 h 117"/>
                    <a:gd name="T48" fmla="*/ 0 w 171"/>
                    <a:gd name="T49" fmla="*/ 1 h 117"/>
                    <a:gd name="T50" fmla="*/ 12 w 171"/>
                    <a:gd name="T51" fmla="*/ 1 h 117"/>
                    <a:gd name="T52" fmla="*/ 23 w 171"/>
                    <a:gd name="T53" fmla="*/ 8 h 117"/>
                    <a:gd name="T54" fmla="*/ 31 w 171"/>
                    <a:gd name="T55" fmla="*/ 7 h 117"/>
                    <a:gd name="T56" fmla="*/ 42 w 171"/>
                    <a:gd name="T57" fmla="*/ 13 h 117"/>
                    <a:gd name="T58" fmla="*/ 68 w 171"/>
                    <a:gd name="T59" fmla="*/ 22 h 117"/>
                    <a:gd name="T60" fmla="*/ 72 w 171"/>
                    <a:gd name="T61" fmla="*/ 21 h 117"/>
                    <a:gd name="T62" fmla="*/ 73 w 171"/>
                    <a:gd name="T63" fmla="*/ 21 h 117"/>
                    <a:gd name="T64" fmla="*/ 82 w 171"/>
                    <a:gd name="T65" fmla="*/ 20 h 117"/>
                    <a:gd name="T66" fmla="*/ 87 w 171"/>
                    <a:gd name="T67" fmla="*/ 21 h 117"/>
                    <a:gd name="T68" fmla="*/ 87 w 171"/>
                    <a:gd name="T69" fmla="*/ 22 h 117"/>
                    <a:gd name="T70" fmla="*/ 87 w 171"/>
                    <a:gd name="T71" fmla="*/ 24 h 117"/>
                    <a:gd name="T72" fmla="*/ 89 w 171"/>
                    <a:gd name="T73" fmla="*/ 26 h 117"/>
                    <a:gd name="T74" fmla="*/ 98 w 171"/>
                    <a:gd name="T75" fmla="*/ 33 h 117"/>
                    <a:gd name="T76" fmla="*/ 110 w 171"/>
                    <a:gd name="T77" fmla="*/ 33 h 117"/>
                    <a:gd name="T78" fmla="*/ 114 w 171"/>
                    <a:gd name="T79" fmla="*/ 34 h 117"/>
                    <a:gd name="T80" fmla="*/ 125 w 171"/>
                    <a:gd name="T81" fmla="*/ 45 h 117"/>
                    <a:gd name="T82" fmla="*/ 141 w 171"/>
                    <a:gd name="T83" fmla="*/ 51 h 117"/>
                    <a:gd name="T84" fmla="*/ 144 w 171"/>
                    <a:gd name="T85" fmla="*/ 50 h 117"/>
                    <a:gd name="T86" fmla="*/ 145 w 171"/>
                    <a:gd name="T87" fmla="*/ 49 h 117"/>
                    <a:gd name="T88" fmla="*/ 146 w 171"/>
                    <a:gd name="T89" fmla="*/ 46 h 117"/>
                    <a:gd name="T90" fmla="*/ 148 w 171"/>
                    <a:gd name="T91" fmla="*/ 41 h 117"/>
                    <a:gd name="T92" fmla="*/ 149 w 171"/>
                    <a:gd name="T93" fmla="*/ 38 h 117"/>
                    <a:gd name="T94" fmla="*/ 152 w 171"/>
                    <a:gd name="T95" fmla="*/ 37 h 117"/>
                    <a:gd name="T96" fmla="*/ 157 w 171"/>
                    <a:gd name="T97" fmla="*/ 41 h 117"/>
                    <a:gd name="T98" fmla="*/ 166 w 171"/>
                    <a:gd name="T99" fmla="*/ 51 h 117"/>
                    <a:gd name="T100" fmla="*/ 165 w 171"/>
                    <a:gd name="T101" fmla="*/ 54 h 117"/>
                    <a:gd name="T102" fmla="*/ 159 w 171"/>
                    <a:gd name="T103" fmla="*/ 59 h 117"/>
                    <a:gd name="T104" fmla="*/ 161 w 171"/>
                    <a:gd name="T105" fmla="*/ 64 h 117"/>
                    <a:gd name="T106" fmla="*/ 170 w 171"/>
                    <a:gd name="T107" fmla="*/ 75 h 117"/>
                    <a:gd name="T108" fmla="*/ 170 w 171"/>
                    <a:gd name="T109" fmla="*/ 77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171" h="117">
                      <a:moveTo>
                        <a:pt x="170" y="77"/>
                      </a:moveTo>
                      <a:lnTo>
                        <a:pt x="167" y="81"/>
                      </a:lnTo>
                      <a:lnTo>
                        <a:pt x="167" y="84"/>
                      </a:lnTo>
                      <a:lnTo>
                        <a:pt x="166" y="86"/>
                      </a:lnTo>
                      <a:lnTo>
                        <a:pt x="166" y="94"/>
                      </a:lnTo>
                      <a:lnTo>
                        <a:pt x="165" y="98"/>
                      </a:lnTo>
                      <a:lnTo>
                        <a:pt x="165" y="100"/>
                      </a:lnTo>
                      <a:lnTo>
                        <a:pt x="159" y="106"/>
                      </a:lnTo>
                      <a:lnTo>
                        <a:pt x="148" y="114"/>
                      </a:lnTo>
                      <a:lnTo>
                        <a:pt x="145" y="117"/>
                      </a:lnTo>
                      <a:lnTo>
                        <a:pt x="128" y="104"/>
                      </a:lnTo>
                      <a:lnTo>
                        <a:pt x="128" y="104"/>
                      </a:lnTo>
                      <a:lnTo>
                        <a:pt x="128" y="104"/>
                      </a:lnTo>
                      <a:lnTo>
                        <a:pt x="128" y="106"/>
                      </a:lnTo>
                      <a:lnTo>
                        <a:pt x="128" y="107"/>
                      </a:lnTo>
                      <a:lnTo>
                        <a:pt x="127" y="109"/>
                      </a:lnTo>
                      <a:lnTo>
                        <a:pt x="125" y="110"/>
                      </a:lnTo>
                      <a:lnTo>
                        <a:pt x="120" y="111"/>
                      </a:lnTo>
                      <a:lnTo>
                        <a:pt x="118" y="111"/>
                      </a:lnTo>
                      <a:lnTo>
                        <a:pt x="114" y="110"/>
                      </a:lnTo>
                      <a:lnTo>
                        <a:pt x="97" y="100"/>
                      </a:lnTo>
                      <a:lnTo>
                        <a:pt x="95" y="98"/>
                      </a:lnTo>
                      <a:lnTo>
                        <a:pt x="94" y="98"/>
                      </a:lnTo>
                      <a:lnTo>
                        <a:pt x="91" y="101"/>
                      </a:lnTo>
                      <a:lnTo>
                        <a:pt x="77" y="102"/>
                      </a:lnTo>
                      <a:lnTo>
                        <a:pt x="72" y="102"/>
                      </a:lnTo>
                      <a:lnTo>
                        <a:pt x="72" y="101"/>
                      </a:lnTo>
                      <a:lnTo>
                        <a:pt x="72" y="101"/>
                      </a:lnTo>
                      <a:lnTo>
                        <a:pt x="72" y="101"/>
                      </a:lnTo>
                      <a:lnTo>
                        <a:pt x="72" y="100"/>
                      </a:lnTo>
                      <a:lnTo>
                        <a:pt x="72" y="100"/>
                      </a:lnTo>
                      <a:lnTo>
                        <a:pt x="72" y="84"/>
                      </a:lnTo>
                      <a:lnTo>
                        <a:pt x="72" y="83"/>
                      </a:lnTo>
                      <a:lnTo>
                        <a:pt x="70" y="81"/>
                      </a:lnTo>
                      <a:lnTo>
                        <a:pt x="68" y="80"/>
                      </a:lnTo>
                      <a:lnTo>
                        <a:pt x="55" y="64"/>
                      </a:lnTo>
                      <a:lnTo>
                        <a:pt x="50" y="55"/>
                      </a:lnTo>
                      <a:lnTo>
                        <a:pt x="48" y="54"/>
                      </a:lnTo>
                      <a:lnTo>
                        <a:pt x="48" y="50"/>
                      </a:lnTo>
                      <a:lnTo>
                        <a:pt x="48" y="49"/>
                      </a:lnTo>
                      <a:lnTo>
                        <a:pt x="47" y="38"/>
                      </a:lnTo>
                      <a:lnTo>
                        <a:pt x="42" y="29"/>
                      </a:lnTo>
                      <a:lnTo>
                        <a:pt x="40" y="26"/>
                      </a:lnTo>
                      <a:lnTo>
                        <a:pt x="33" y="28"/>
                      </a:lnTo>
                      <a:lnTo>
                        <a:pt x="29" y="28"/>
                      </a:lnTo>
                      <a:lnTo>
                        <a:pt x="21" y="21"/>
                      </a:lnTo>
                      <a:lnTo>
                        <a:pt x="6" y="16"/>
                      </a:lnTo>
                      <a:lnTo>
                        <a:pt x="4" y="9"/>
                      </a:lnTo>
                      <a:lnTo>
                        <a:pt x="2" y="5"/>
                      </a:lnTo>
                      <a:lnTo>
                        <a:pt x="0" y="1"/>
                      </a:lnTo>
                      <a:lnTo>
                        <a:pt x="8" y="0"/>
                      </a:lnTo>
                      <a:lnTo>
                        <a:pt x="12" y="1"/>
                      </a:lnTo>
                      <a:lnTo>
                        <a:pt x="22" y="8"/>
                      </a:lnTo>
                      <a:lnTo>
                        <a:pt x="23" y="8"/>
                      </a:lnTo>
                      <a:lnTo>
                        <a:pt x="25" y="8"/>
                      </a:lnTo>
                      <a:lnTo>
                        <a:pt x="31" y="7"/>
                      </a:lnTo>
                      <a:lnTo>
                        <a:pt x="33" y="7"/>
                      </a:lnTo>
                      <a:lnTo>
                        <a:pt x="42" y="13"/>
                      </a:lnTo>
                      <a:lnTo>
                        <a:pt x="63" y="21"/>
                      </a:lnTo>
                      <a:lnTo>
                        <a:pt x="68" y="22"/>
                      </a:lnTo>
                      <a:lnTo>
                        <a:pt x="70" y="21"/>
                      </a:lnTo>
                      <a:lnTo>
                        <a:pt x="72" y="21"/>
                      </a:lnTo>
                      <a:lnTo>
                        <a:pt x="72" y="21"/>
                      </a:lnTo>
                      <a:lnTo>
                        <a:pt x="73" y="21"/>
                      </a:lnTo>
                      <a:lnTo>
                        <a:pt x="74" y="20"/>
                      </a:lnTo>
                      <a:lnTo>
                        <a:pt x="82" y="20"/>
                      </a:lnTo>
                      <a:lnTo>
                        <a:pt x="86" y="20"/>
                      </a:lnTo>
                      <a:lnTo>
                        <a:pt x="87" y="21"/>
                      </a:lnTo>
                      <a:lnTo>
                        <a:pt x="87" y="21"/>
                      </a:lnTo>
                      <a:lnTo>
                        <a:pt x="87" y="22"/>
                      </a:lnTo>
                      <a:lnTo>
                        <a:pt x="87" y="22"/>
                      </a:lnTo>
                      <a:lnTo>
                        <a:pt x="87" y="24"/>
                      </a:lnTo>
                      <a:lnTo>
                        <a:pt x="87" y="25"/>
                      </a:lnTo>
                      <a:lnTo>
                        <a:pt x="89" y="26"/>
                      </a:lnTo>
                      <a:lnTo>
                        <a:pt x="90" y="28"/>
                      </a:lnTo>
                      <a:lnTo>
                        <a:pt x="98" y="33"/>
                      </a:lnTo>
                      <a:lnTo>
                        <a:pt x="99" y="33"/>
                      </a:lnTo>
                      <a:lnTo>
                        <a:pt x="110" y="33"/>
                      </a:lnTo>
                      <a:lnTo>
                        <a:pt x="114" y="34"/>
                      </a:lnTo>
                      <a:lnTo>
                        <a:pt x="114" y="34"/>
                      </a:lnTo>
                      <a:lnTo>
                        <a:pt x="119" y="39"/>
                      </a:lnTo>
                      <a:lnTo>
                        <a:pt x="125" y="45"/>
                      </a:lnTo>
                      <a:lnTo>
                        <a:pt x="138" y="50"/>
                      </a:lnTo>
                      <a:lnTo>
                        <a:pt x="141" y="51"/>
                      </a:lnTo>
                      <a:lnTo>
                        <a:pt x="142" y="51"/>
                      </a:lnTo>
                      <a:lnTo>
                        <a:pt x="144" y="50"/>
                      </a:lnTo>
                      <a:lnTo>
                        <a:pt x="145" y="50"/>
                      </a:lnTo>
                      <a:lnTo>
                        <a:pt x="145" y="49"/>
                      </a:lnTo>
                      <a:lnTo>
                        <a:pt x="145" y="47"/>
                      </a:lnTo>
                      <a:lnTo>
                        <a:pt x="146" y="46"/>
                      </a:lnTo>
                      <a:lnTo>
                        <a:pt x="146" y="45"/>
                      </a:lnTo>
                      <a:lnTo>
                        <a:pt x="148" y="41"/>
                      </a:lnTo>
                      <a:lnTo>
                        <a:pt x="149" y="39"/>
                      </a:lnTo>
                      <a:lnTo>
                        <a:pt x="149" y="38"/>
                      </a:lnTo>
                      <a:lnTo>
                        <a:pt x="152" y="37"/>
                      </a:lnTo>
                      <a:lnTo>
                        <a:pt x="152" y="37"/>
                      </a:lnTo>
                      <a:lnTo>
                        <a:pt x="153" y="37"/>
                      </a:lnTo>
                      <a:lnTo>
                        <a:pt x="157" y="41"/>
                      </a:lnTo>
                      <a:lnTo>
                        <a:pt x="165" y="50"/>
                      </a:lnTo>
                      <a:lnTo>
                        <a:pt x="166" y="51"/>
                      </a:lnTo>
                      <a:lnTo>
                        <a:pt x="166" y="52"/>
                      </a:lnTo>
                      <a:lnTo>
                        <a:pt x="165" y="54"/>
                      </a:lnTo>
                      <a:lnTo>
                        <a:pt x="161" y="58"/>
                      </a:lnTo>
                      <a:lnTo>
                        <a:pt x="159" y="59"/>
                      </a:lnTo>
                      <a:lnTo>
                        <a:pt x="159" y="60"/>
                      </a:lnTo>
                      <a:lnTo>
                        <a:pt x="161" y="64"/>
                      </a:lnTo>
                      <a:lnTo>
                        <a:pt x="170" y="73"/>
                      </a:lnTo>
                      <a:lnTo>
                        <a:pt x="170" y="75"/>
                      </a:lnTo>
                      <a:lnTo>
                        <a:pt x="171" y="76"/>
                      </a:lnTo>
                      <a:lnTo>
                        <a:pt x="170" y="77"/>
                      </a:lnTo>
                    </a:path>
                  </a:pathLst>
                </a:custGeom>
                <a:grpFill/>
                <a:ln w="3175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2" name="Freeform 61"/>
                <p:cNvSpPr>
                  <a:spLocks/>
                </p:cNvSpPr>
                <p:nvPr/>
              </p:nvSpPr>
              <p:spPr bwMode="auto">
                <a:xfrm>
                  <a:off x="2266" y="1491"/>
                  <a:ext cx="37" cy="7"/>
                </a:xfrm>
                <a:custGeom>
                  <a:avLst/>
                  <a:gdLst>
                    <a:gd name="T0" fmla="*/ 60 w 73"/>
                    <a:gd name="T1" fmla="*/ 0 h 13"/>
                    <a:gd name="T2" fmla="*/ 13 w 73"/>
                    <a:gd name="T3" fmla="*/ 7 h 13"/>
                    <a:gd name="T4" fmla="*/ 0 w 73"/>
                    <a:gd name="T5" fmla="*/ 13 h 13"/>
                    <a:gd name="T6" fmla="*/ 73 w 73"/>
                    <a:gd name="T7" fmla="*/ 4 h 13"/>
                    <a:gd name="T8" fmla="*/ 60 w 73"/>
                    <a:gd name="T9" fmla="*/ 0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3" h="13">
                      <a:moveTo>
                        <a:pt x="60" y="0"/>
                      </a:moveTo>
                      <a:lnTo>
                        <a:pt x="13" y="7"/>
                      </a:lnTo>
                      <a:lnTo>
                        <a:pt x="0" y="13"/>
                      </a:lnTo>
                      <a:lnTo>
                        <a:pt x="73" y="4"/>
                      </a:lnTo>
                      <a:lnTo>
                        <a:pt x="60" y="0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3" name="Freeform 63"/>
                <p:cNvSpPr>
                  <a:spLocks/>
                </p:cNvSpPr>
                <p:nvPr/>
              </p:nvSpPr>
              <p:spPr bwMode="auto">
                <a:xfrm>
                  <a:off x="2265" y="1503"/>
                  <a:ext cx="10" cy="9"/>
                </a:xfrm>
                <a:custGeom>
                  <a:avLst/>
                  <a:gdLst>
                    <a:gd name="T0" fmla="*/ 4 w 19"/>
                    <a:gd name="T1" fmla="*/ 14 h 17"/>
                    <a:gd name="T2" fmla="*/ 9 w 19"/>
                    <a:gd name="T3" fmla="*/ 17 h 17"/>
                    <a:gd name="T4" fmla="*/ 19 w 19"/>
                    <a:gd name="T5" fmla="*/ 5 h 17"/>
                    <a:gd name="T6" fmla="*/ 18 w 19"/>
                    <a:gd name="T7" fmla="*/ 3 h 17"/>
                    <a:gd name="T8" fmla="*/ 10 w 19"/>
                    <a:gd name="T9" fmla="*/ 0 h 17"/>
                    <a:gd name="T10" fmla="*/ 4 w 19"/>
                    <a:gd name="T11" fmla="*/ 0 h 17"/>
                    <a:gd name="T12" fmla="*/ 1 w 19"/>
                    <a:gd name="T13" fmla="*/ 1 h 17"/>
                    <a:gd name="T14" fmla="*/ 0 w 19"/>
                    <a:gd name="T15" fmla="*/ 3 h 17"/>
                    <a:gd name="T16" fmla="*/ 0 w 19"/>
                    <a:gd name="T17" fmla="*/ 4 h 17"/>
                    <a:gd name="T18" fmla="*/ 0 w 19"/>
                    <a:gd name="T19" fmla="*/ 10 h 17"/>
                    <a:gd name="T20" fmla="*/ 4 w 19"/>
                    <a:gd name="T21" fmla="*/ 14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9" h="17">
                      <a:moveTo>
                        <a:pt x="4" y="14"/>
                      </a:moveTo>
                      <a:lnTo>
                        <a:pt x="9" y="17"/>
                      </a:lnTo>
                      <a:lnTo>
                        <a:pt x="19" y="5"/>
                      </a:lnTo>
                      <a:lnTo>
                        <a:pt x="18" y="3"/>
                      </a:lnTo>
                      <a:lnTo>
                        <a:pt x="10" y="0"/>
                      </a:lnTo>
                      <a:lnTo>
                        <a:pt x="4" y="0"/>
                      </a:lnTo>
                      <a:lnTo>
                        <a:pt x="1" y="1"/>
                      </a:lnTo>
                      <a:lnTo>
                        <a:pt x="0" y="3"/>
                      </a:lnTo>
                      <a:lnTo>
                        <a:pt x="0" y="4"/>
                      </a:lnTo>
                      <a:lnTo>
                        <a:pt x="0" y="10"/>
                      </a:lnTo>
                      <a:lnTo>
                        <a:pt x="4" y="14"/>
                      </a:lnTo>
                      <a:close/>
                    </a:path>
                  </a:pathLst>
                </a:custGeom>
                <a:grpFill/>
                <a:ln w="0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4" name="Freeform 64"/>
                <p:cNvSpPr>
                  <a:spLocks/>
                </p:cNvSpPr>
                <p:nvPr/>
              </p:nvSpPr>
              <p:spPr bwMode="auto">
                <a:xfrm>
                  <a:off x="2265" y="1503"/>
                  <a:ext cx="10" cy="9"/>
                </a:xfrm>
                <a:custGeom>
                  <a:avLst/>
                  <a:gdLst>
                    <a:gd name="T0" fmla="*/ 4 w 19"/>
                    <a:gd name="T1" fmla="*/ 14 h 17"/>
                    <a:gd name="T2" fmla="*/ 9 w 19"/>
                    <a:gd name="T3" fmla="*/ 17 h 17"/>
                    <a:gd name="T4" fmla="*/ 19 w 19"/>
                    <a:gd name="T5" fmla="*/ 5 h 17"/>
                    <a:gd name="T6" fmla="*/ 18 w 19"/>
                    <a:gd name="T7" fmla="*/ 3 h 17"/>
                    <a:gd name="T8" fmla="*/ 10 w 19"/>
                    <a:gd name="T9" fmla="*/ 0 h 17"/>
                    <a:gd name="T10" fmla="*/ 4 w 19"/>
                    <a:gd name="T11" fmla="*/ 0 h 17"/>
                    <a:gd name="T12" fmla="*/ 1 w 19"/>
                    <a:gd name="T13" fmla="*/ 1 h 17"/>
                    <a:gd name="T14" fmla="*/ 0 w 19"/>
                    <a:gd name="T15" fmla="*/ 3 h 17"/>
                    <a:gd name="T16" fmla="*/ 0 w 19"/>
                    <a:gd name="T17" fmla="*/ 4 h 17"/>
                    <a:gd name="T18" fmla="*/ 0 w 19"/>
                    <a:gd name="T19" fmla="*/ 10 h 17"/>
                    <a:gd name="T20" fmla="*/ 4 w 19"/>
                    <a:gd name="T21" fmla="*/ 14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9" h="17">
                      <a:moveTo>
                        <a:pt x="4" y="14"/>
                      </a:moveTo>
                      <a:lnTo>
                        <a:pt x="9" y="17"/>
                      </a:lnTo>
                      <a:lnTo>
                        <a:pt x="19" y="5"/>
                      </a:lnTo>
                      <a:lnTo>
                        <a:pt x="18" y="3"/>
                      </a:lnTo>
                      <a:lnTo>
                        <a:pt x="10" y="0"/>
                      </a:lnTo>
                      <a:lnTo>
                        <a:pt x="4" y="0"/>
                      </a:lnTo>
                      <a:lnTo>
                        <a:pt x="1" y="1"/>
                      </a:lnTo>
                      <a:lnTo>
                        <a:pt x="0" y="3"/>
                      </a:lnTo>
                      <a:lnTo>
                        <a:pt x="0" y="4"/>
                      </a:lnTo>
                      <a:lnTo>
                        <a:pt x="0" y="10"/>
                      </a:lnTo>
                      <a:lnTo>
                        <a:pt x="4" y="14"/>
                      </a:lnTo>
                    </a:path>
                  </a:pathLst>
                </a:custGeom>
                <a:grpFill/>
                <a:ln w="3175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5" name="Freeform 65"/>
                <p:cNvSpPr>
                  <a:spLocks/>
                </p:cNvSpPr>
                <p:nvPr/>
              </p:nvSpPr>
              <p:spPr bwMode="auto">
                <a:xfrm>
                  <a:off x="2421" y="2071"/>
                  <a:ext cx="425" cy="612"/>
                </a:xfrm>
                <a:custGeom>
                  <a:avLst/>
                  <a:gdLst>
                    <a:gd name="T0" fmla="*/ 762 w 850"/>
                    <a:gd name="T1" fmla="*/ 203 h 1224"/>
                    <a:gd name="T2" fmla="*/ 806 w 850"/>
                    <a:gd name="T3" fmla="*/ 241 h 1224"/>
                    <a:gd name="T4" fmla="*/ 838 w 850"/>
                    <a:gd name="T5" fmla="*/ 297 h 1224"/>
                    <a:gd name="T6" fmla="*/ 817 w 850"/>
                    <a:gd name="T7" fmla="*/ 293 h 1224"/>
                    <a:gd name="T8" fmla="*/ 837 w 850"/>
                    <a:gd name="T9" fmla="*/ 336 h 1224"/>
                    <a:gd name="T10" fmla="*/ 806 w 850"/>
                    <a:gd name="T11" fmla="*/ 357 h 1224"/>
                    <a:gd name="T12" fmla="*/ 753 w 850"/>
                    <a:gd name="T13" fmla="*/ 394 h 1224"/>
                    <a:gd name="T14" fmla="*/ 770 w 850"/>
                    <a:gd name="T15" fmla="*/ 403 h 1224"/>
                    <a:gd name="T16" fmla="*/ 755 w 850"/>
                    <a:gd name="T17" fmla="*/ 458 h 1224"/>
                    <a:gd name="T18" fmla="*/ 747 w 850"/>
                    <a:gd name="T19" fmla="*/ 497 h 1224"/>
                    <a:gd name="T20" fmla="*/ 730 w 850"/>
                    <a:gd name="T21" fmla="*/ 560 h 1224"/>
                    <a:gd name="T22" fmla="*/ 758 w 850"/>
                    <a:gd name="T23" fmla="*/ 542 h 1224"/>
                    <a:gd name="T24" fmla="*/ 786 w 850"/>
                    <a:gd name="T25" fmla="*/ 580 h 1224"/>
                    <a:gd name="T26" fmla="*/ 741 w 850"/>
                    <a:gd name="T27" fmla="*/ 679 h 1224"/>
                    <a:gd name="T28" fmla="*/ 679 w 850"/>
                    <a:gd name="T29" fmla="*/ 742 h 1224"/>
                    <a:gd name="T30" fmla="*/ 617 w 850"/>
                    <a:gd name="T31" fmla="*/ 781 h 1224"/>
                    <a:gd name="T32" fmla="*/ 596 w 850"/>
                    <a:gd name="T33" fmla="*/ 808 h 1224"/>
                    <a:gd name="T34" fmla="*/ 557 w 850"/>
                    <a:gd name="T35" fmla="*/ 839 h 1224"/>
                    <a:gd name="T36" fmla="*/ 476 w 850"/>
                    <a:gd name="T37" fmla="*/ 850 h 1224"/>
                    <a:gd name="T38" fmla="*/ 426 w 850"/>
                    <a:gd name="T39" fmla="*/ 863 h 1224"/>
                    <a:gd name="T40" fmla="*/ 442 w 850"/>
                    <a:gd name="T41" fmla="*/ 911 h 1224"/>
                    <a:gd name="T42" fmla="*/ 456 w 850"/>
                    <a:gd name="T43" fmla="*/ 987 h 1224"/>
                    <a:gd name="T44" fmla="*/ 466 w 850"/>
                    <a:gd name="T45" fmla="*/ 1032 h 1224"/>
                    <a:gd name="T46" fmla="*/ 462 w 850"/>
                    <a:gd name="T47" fmla="*/ 1092 h 1224"/>
                    <a:gd name="T48" fmla="*/ 456 w 850"/>
                    <a:gd name="T49" fmla="*/ 1141 h 1224"/>
                    <a:gd name="T50" fmla="*/ 432 w 850"/>
                    <a:gd name="T51" fmla="*/ 1168 h 1224"/>
                    <a:gd name="T52" fmla="*/ 392 w 850"/>
                    <a:gd name="T53" fmla="*/ 1198 h 1224"/>
                    <a:gd name="T54" fmla="*/ 361 w 850"/>
                    <a:gd name="T55" fmla="*/ 1208 h 1224"/>
                    <a:gd name="T56" fmla="*/ 387 w 850"/>
                    <a:gd name="T57" fmla="*/ 1172 h 1224"/>
                    <a:gd name="T58" fmla="*/ 318 w 850"/>
                    <a:gd name="T59" fmla="*/ 1130 h 1224"/>
                    <a:gd name="T60" fmla="*/ 292 w 850"/>
                    <a:gd name="T61" fmla="*/ 1144 h 1224"/>
                    <a:gd name="T62" fmla="*/ 238 w 850"/>
                    <a:gd name="T63" fmla="*/ 1039 h 1224"/>
                    <a:gd name="T64" fmla="*/ 82 w 850"/>
                    <a:gd name="T65" fmla="*/ 902 h 1224"/>
                    <a:gd name="T66" fmla="*/ 41 w 850"/>
                    <a:gd name="T67" fmla="*/ 838 h 1224"/>
                    <a:gd name="T68" fmla="*/ 45 w 850"/>
                    <a:gd name="T69" fmla="*/ 810 h 1224"/>
                    <a:gd name="T70" fmla="*/ 90 w 850"/>
                    <a:gd name="T71" fmla="*/ 768 h 1224"/>
                    <a:gd name="T72" fmla="*/ 89 w 850"/>
                    <a:gd name="T73" fmla="*/ 698 h 1224"/>
                    <a:gd name="T74" fmla="*/ 79 w 850"/>
                    <a:gd name="T75" fmla="*/ 647 h 1224"/>
                    <a:gd name="T76" fmla="*/ 126 w 850"/>
                    <a:gd name="T77" fmla="*/ 611 h 1224"/>
                    <a:gd name="T78" fmla="*/ 136 w 850"/>
                    <a:gd name="T79" fmla="*/ 521 h 1224"/>
                    <a:gd name="T80" fmla="*/ 126 w 850"/>
                    <a:gd name="T81" fmla="*/ 480 h 1224"/>
                    <a:gd name="T82" fmla="*/ 208 w 850"/>
                    <a:gd name="T83" fmla="*/ 435 h 1224"/>
                    <a:gd name="T84" fmla="*/ 255 w 850"/>
                    <a:gd name="T85" fmla="*/ 370 h 1224"/>
                    <a:gd name="T86" fmla="*/ 307 w 850"/>
                    <a:gd name="T87" fmla="*/ 313 h 1224"/>
                    <a:gd name="T88" fmla="*/ 337 w 850"/>
                    <a:gd name="T89" fmla="*/ 253 h 1224"/>
                    <a:gd name="T90" fmla="*/ 315 w 850"/>
                    <a:gd name="T91" fmla="*/ 219 h 1224"/>
                    <a:gd name="T92" fmla="*/ 281 w 850"/>
                    <a:gd name="T93" fmla="*/ 216 h 1224"/>
                    <a:gd name="T94" fmla="*/ 322 w 850"/>
                    <a:gd name="T95" fmla="*/ 160 h 1224"/>
                    <a:gd name="T96" fmla="*/ 405 w 850"/>
                    <a:gd name="T97" fmla="*/ 132 h 1224"/>
                    <a:gd name="T98" fmla="*/ 424 w 850"/>
                    <a:gd name="T99" fmla="*/ 84 h 1224"/>
                    <a:gd name="T100" fmla="*/ 493 w 850"/>
                    <a:gd name="T101" fmla="*/ 109 h 1224"/>
                    <a:gd name="T102" fmla="*/ 530 w 850"/>
                    <a:gd name="T103" fmla="*/ 68 h 1224"/>
                    <a:gd name="T104" fmla="*/ 540 w 850"/>
                    <a:gd name="T105" fmla="*/ 25 h 1224"/>
                    <a:gd name="T106" fmla="*/ 611 w 850"/>
                    <a:gd name="T107" fmla="*/ 9 h 1224"/>
                    <a:gd name="T108" fmla="*/ 658 w 850"/>
                    <a:gd name="T109" fmla="*/ 51 h 1224"/>
                    <a:gd name="T110" fmla="*/ 636 w 850"/>
                    <a:gd name="T111" fmla="*/ 72 h 1224"/>
                    <a:gd name="T112" fmla="*/ 642 w 850"/>
                    <a:gd name="T113" fmla="*/ 140 h 1224"/>
                    <a:gd name="T114" fmla="*/ 620 w 850"/>
                    <a:gd name="T115" fmla="*/ 173 h 1224"/>
                    <a:gd name="T116" fmla="*/ 694 w 850"/>
                    <a:gd name="T117" fmla="*/ 175 h 1224"/>
                    <a:gd name="T118" fmla="*/ 701 w 850"/>
                    <a:gd name="T119" fmla="*/ 143 h 1224"/>
                    <a:gd name="T120" fmla="*/ 722 w 850"/>
                    <a:gd name="T121" fmla="*/ 141 h 12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850" h="1224">
                      <a:moveTo>
                        <a:pt x="752" y="151"/>
                      </a:moveTo>
                      <a:lnTo>
                        <a:pt x="745" y="156"/>
                      </a:lnTo>
                      <a:lnTo>
                        <a:pt x="744" y="158"/>
                      </a:lnTo>
                      <a:lnTo>
                        <a:pt x="743" y="162"/>
                      </a:lnTo>
                      <a:lnTo>
                        <a:pt x="743" y="165"/>
                      </a:lnTo>
                      <a:lnTo>
                        <a:pt x="743" y="166"/>
                      </a:lnTo>
                      <a:lnTo>
                        <a:pt x="744" y="168"/>
                      </a:lnTo>
                      <a:lnTo>
                        <a:pt x="744" y="169"/>
                      </a:lnTo>
                      <a:lnTo>
                        <a:pt x="744" y="173"/>
                      </a:lnTo>
                      <a:lnTo>
                        <a:pt x="745" y="174"/>
                      </a:lnTo>
                      <a:lnTo>
                        <a:pt x="745" y="175"/>
                      </a:lnTo>
                      <a:lnTo>
                        <a:pt x="748" y="177"/>
                      </a:lnTo>
                      <a:lnTo>
                        <a:pt x="748" y="178"/>
                      </a:lnTo>
                      <a:lnTo>
                        <a:pt x="749" y="181"/>
                      </a:lnTo>
                      <a:lnTo>
                        <a:pt x="751" y="186"/>
                      </a:lnTo>
                      <a:lnTo>
                        <a:pt x="751" y="191"/>
                      </a:lnTo>
                      <a:lnTo>
                        <a:pt x="751" y="194"/>
                      </a:lnTo>
                      <a:lnTo>
                        <a:pt x="752" y="194"/>
                      </a:lnTo>
                      <a:lnTo>
                        <a:pt x="753" y="194"/>
                      </a:lnTo>
                      <a:lnTo>
                        <a:pt x="755" y="194"/>
                      </a:lnTo>
                      <a:lnTo>
                        <a:pt x="757" y="196"/>
                      </a:lnTo>
                      <a:lnTo>
                        <a:pt x="760" y="200"/>
                      </a:lnTo>
                      <a:lnTo>
                        <a:pt x="762" y="203"/>
                      </a:lnTo>
                      <a:lnTo>
                        <a:pt x="764" y="204"/>
                      </a:lnTo>
                      <a:lnTo>
                        <a:pt x="765" y="204"/>
                      </a:lnTo>
                      <a:lnTo>
                        <a:pt x="769" y="203"/>
                      </a:lnTo>
                      <a:lnTo>
                        <a:pt x="770" y="203"/>
                      </a:lnTo>
                      <a:lnTo>
                        <a:pt x="778" y="207"/>
                      </a:lnTo>
                      <a:lnTo>
                        <a:pt x="783" y="207"/>
                      </a:lnTo>
                      <a:lnTo>
                        <a:pt x="786" y="208"/>
                      </a:lnTo>
                      <a:lnTo>
                        <a:pt x="787" y="211"/>
                      </a:lnTo>
                      <a:lnTo>
                        <a:pt x="787" y="212"/>
                      </a:lnTo>
                      <a:lnTo>
                        <a:pt x="786" y="216"/>
                      </a:lnTo>
                      <a:lnTo>
                        <a:pt x="786" y="219"/>
                      </a:lnTo>
                      <a:lnTo>
                        <a:pt x="787" y="221"/>
                      </a:lnTo>
                      <a:lnTo>
                        <a:pt x="787" y="223"/>
                      </a:lnTo>
                      <a:lnTo>
                        <a:pt x="792" y="226"/>
                      </a:lnTo>
                      <a:lnTo>
                        <a:pt x="794" y="229"/>
                      </a:lnTo>
                      <a:lnTo>
                        <a:pt x="795" y="236"/>
                      </a:lnTo>
                      <a:lnTo>
                        <a:pt x="795" y="237"/>
                      </a:lnTo>
                      <a:lnTo>
                        <a:pt x="798" y="238"/>
                      </a:lnTo>
                      <a:lnTo>
                        <a:pt x="799" y="238"/>
                      </a:lnTo>
                      <a:lnTo>
                        <a:pt x="800" y="238"/>
                      </a:lnTo>
                      <a:lnTo>
                        <a:pt x="802" y="241"/>
                      </a:lnTo>
                      <a:lnTo>
                        <a:pt x="804" y="241"/>
                      </a:lnTo>
                      <a:lnTo>
                        <a:pt x="806" y="241"/>
                      </a:lnTo>
                      <a:lnTo>
                        <a:pt x="808" y="242"/>
                      </a:lnTo>
                      <a:lnTo>
                        <a:pt x="809" y="242"/>
                      </a:lnTo>
                      <a:lnTo>
                        <a:pt x="813" y="243"/>
                      </a:lnTo>
                      <a:lnTo>
                        <a:pt x="815" y="243"/>
                      </a:lnTo>
                      <a:lnTo>
                        <a:pt x="819" y="246"/>
                      </a:lnTo>
                      <a:lnTo>
                        <a:pt x="820" y="247"/>
                      </a:lnTo>
                      <a:lnTo>
                        <a:pt x="823" y="247"/>
                      </a:lnTo>
                      <a:lnTo>
                        <a:pt x="825" y="247"/>
                      </a:lnTo>
                      <a:lnTo>
                        <a:pt x="829" y="247"/>
                      </a:lnTo>
                      <a:lnTo>
                        <a:pt x="833" y="250"/>
                      </a:lnTo>
                      <a:lnTo>
                        <a:pt x="837" y="254"/>
                      </a:lnTo>
                      <a:lnTo>
                        <a:pt x="843" y="258"/>
                      </a:lnTo>
                      <a:lnTo>
                        <a:pt x="849" y="259"/>
                      </a:lnTo>
                      <a:lnTo>
                        <a:pt x="849" y="260"/>
                      </a:lnTo>
                      <a:lnTo>
                        <a:pt x="850" y="262"/>
                      </a:lnTo>
                      <a:lnTo>
                        <a:pt x="849" y="263"/>
                      </a:lnTo>
                      <a:lnTo>
                        <a:pt x="849" y="266"/>
                      </a:lnTo>
                      <a:lnTo>
                        <a:pt x="843" y="272"/>
                      </a:lnTo>
                      <a:lnTo>
                        <a:pt x="841" y="277"/>
                      </a:lnTo>
                      <a:lnTo>
                        <a:pt x="841" y="280"/>
                      </a:lnTo>
                      <a:lnTo>
                        <a:pt x="841" y="283"/>
                      </a:lnTo>
                      <a:lnTo>
                        <a:pt x="840" y="295"/>
                      </a:lnTo>
                      <a:lnTo>
                        <a:pt x="838" y="297"/>
                      </a:lnTo>
                      <a:lnTo>
                        <a:pt x="837" y="297"/>
                      </a:lnTo>
                      <a:lnTo>
                        <a:pt x="837" y="296"/>
                      </a:lnTo>
                      <a:lnTo>
                        <a:pt x="836" y="293"/>
                      </a:lnTo>
                      <a:lnTo>
                        <a:pt x="836" y="293"/>
                      </a:lnTo>
                      <a:lnTo>
                        <a:pt x="833" y="291"/>
                      </a:lnTo>
                      <a:lnTo>
                        <a:pt x="833" y="291"/>
                      </a:lnTo>
                      <a:lnTo>
                        <a:pt x="833" y="289"/>
                      </a:lnTo>
                      <a:lnTo>
                        <a:pt x="833" y="289"/>
                      </a:lnTo>
                      <a:lnTo>
                        <a:pt x="833" y="288"/>
                      </a:lnTo>
                      <a:lnTo>
                        <a:pt x="833" y="287"/>
                      </a:lnTo>
                      <a:lnTo>
                        <a:pt x="830" y="283"/>
                      </a:lnTo>
                      <a:lnTo>
                        <a:pt x="829" y="281"/>
                      </a:lnTo>
                      <a:lnTo>
                        <a:pt x="826" y="281"/>
                      </a:lnTo>
                      <a:lnTo>
                        <a:pt x="823" y="281"/>
                      </a:lnTo>
                      <a:lnTo>
                        <a:pt x="816" y="283"/>
                      </a:lnTo>
                      <a:lnTo>
                        <a:pt x="813" y="285"/>
                      </a:lnTo>
                      <a:lnTo>
                        <a:pt x="812" y="285"/>
                      </a:lnTo>
                      <a:lnTo>
                        <a:pt x="813" y="287"/>
                      </a:lnTo>
                      <a:lnTo>
                        <a:pt x="815" y="288"/>
                      </a:lnTo>
                      <a:lnTo>
                        <a:pt x="815" y="289"/>
                      </a:lnTo>
                      <a:lnTo>
                        <a:pt x="816" y="291"/>
                      </a:lnTo>
                      <a:lnTo>
                        <a:pt x="816" y="292"/>
                      </a:lnTo>
                      <a:lnTo>
                        <a:pt x="817" y="293"/>
                      </a:lnTo>
                      <a:lnTo>
                        <a:pt x="817" y="295"/>
                      </a:lnTo>
                      <a:lnTo>
                        <a:pt x="819" y="295"/>
                      </a:lnTo>
                      <a:lnTo>
                        <a:pt x="820" y="295"/>
                      </a:lnTo>
                      <a:lnTo>
                        <a:pt x="826" y="296"/>
                      </a:lnTo>
                      <a:lnTo>
                        <a:pt x="828" y="297"/>
                      </a:lnTo>
                      <a:lnTo>
                        <a:pt x="828" y="300"/>
                      </a:lnTo>
                      <a:lnTo>
                        <a:pt x="826" y="305"/>
                      </a:lnTo>
                      <a:lnTo>
                        <a:pt x="821" y="312"/>
                      </a:lnTo>
                      <a:lnTo>
                        <a:pt x="820" y="315"/>
                      </a:lnTo>
                      <a:lnTo>
                        <a:pt x="819" y="319"/>
                      </a:lnTo>
                      <a:lnTo>
                        <a:pt x="817" y="326"/>
                      </a:lnTo>
                      <a:lnTo>
                        <a:pt x="817" y="329"/>
                      </a:lnTo>
                      <a:lnTo>
                        <a:pt x="819" y="330"/>
                      </a:lnTo>
                      <a:lnTo>
                        <a:pt x="820" y="331"/>
                      </a:lnTo>
                      <a:lnTo>
                        <a:pt x="823" y="331"/>
                      </a:lnTo>
                      <a:lnTo>
                        <a:pt x="824" y="331"/>
                      </a:lnTo>
                      <a:lnTo>
                        <a:pt x="825" y="332"/>
                      </a:lnTo>
                      <a:lnTo>
                        <a:pt x="828" y="334"/>
                      </a:lnTo>
                      <a:lnTo>
                        <a:pt x="829" y="335"/>
                      </a:lnTo>
                      <a:lnTo>
                        <a:pt x="830" y="335"/>
                      </a:lnTo>
                      <a:lnTo>
                        <a:pt x="834" y="335"/>
                      </a:lnTo>
                      <a:lnTo>
                        <a:pt x="836" y="336"/>
                      </a:lnTo>
                      <a:lnTo>
                        <a:pt x="837" y="336"/>
                      </a:lnTo>
                      <a:lnTo>
                        <a:pt x="837" y="339"/>
                      </a:lnTo>
                      <a:lnTo>
                        <a:pt x="840" y="343"/>
                      </a:lnTo>
                      <a:lnTo>
                        <a:pt x="841" y="344"/>
                      </a:lnTo>
                      <a:lnTo>
                        <a:pt x="841" y="347"/>
                      </a:lnTo>
                      <a:lnTo>
                        <a:pt x="841" y="349"/>
                      </a:lnTo>
                      <a:lnTo>
                        <a:pt x="836" y="361"/>
                      </a:lnTo>
                      <a:lnTo>
                        <a:pt x="836" y="363"/>
                      </a:lnTo>
                      <a:lnTo>
                        <a:pt x="834" y="363"/>
                      </a:lnTo>
                      <a:lnTo>
                        <a:pt x="826" y="363"/>
                      </a:lnTo>
                      <a:lnTo>
                        <a:pt x="819" y="364"/>
                      </a:lnTo>
                      <a:lnTo>
                        <a:pt x="816" y="364"/>
                      </a:lnTo>
                      <a:lnTo>
                        <a:pt x="815" y="364"/>
                      </a:lnTo>
                      <a:lnTo>
                        <a:pt x="813" y="363"/>
                      </a:lnTo>
                      <a:lnTo>
                        <a:pt x="812" y="361"/>
                      </a:lnTo>
                      <a:lnTo>
                        <a:pt x="811" y="361"/>
                      </a:lnTo>
                      <a:lnTo>
                        <a:pt x="811" y="360"/>
                      </a:lnTo>
                      <a:lnTo>
                        <a:pt x="811" y="360"/>
                      </a:lnTo>
                      <a:lnTo>
                        <a:pt x="812" y="357"/>
                      </a:lnTo>
                      <a:lnTo>
                        <a:pt x="812" y="356"/>
                      </a:lnTo>
                      <a:lnTo>
                        <a:pt x="811" y="356"/>
                      </a:lnTo>
                      <a:lnTo>
                        <a:pt x="809" y="356"/>
                      </a:lnTo>
                      <a:lnTo>
                        <a:pt x="806" y="357"/>
                      </a:lnTo>
                      <a:lnTo>
                        <a:pt x="806" y="357"/>
                      </a:lnTo>
                      <a:lnTo>
                        <a:pt x="802" y="356"/>
                      </a:lnTo>
                      <a:lnTo>
                        <a:pt x="791" y="356"/>
                      </a:lnTo>
                      <a:lnTo>
                        <a:pt x="787" y="356"/>
                      </a:lnTo>
                      <a:lnTo>
                        <a:pt x="778" y="363"/>
                      </a:lnTo>
                      <a:lnTo>
                        <a:pt x="777" y="370"/>
                      </a:lnTo>
                      <a:lnTo>
                        <a:pt x="778" y="373"/>
                      </a:lnTo>
                      <a:lnTo>
                        <a:pt x="779" y="374"/>
                      </a:lnTo>
                      <a:lnTo>
                        <a:pt x="781" y="376"/>
                      </a:lnTo>
                      <a:lnTo>
                        <a:pt x="782" y="378"/>
                      </a:lnTo>
                      <a:lnTo>
                        <a:pt x="783" y="381"/>
                      </a:lnTo>
                      <a:lnTo>
                        <a:pt x="785" y="389"/>
                      </a:lnTo>
                      <a:lnTo>
                        <a:pt x="785" y="391"/>
                      </a:lnTo>
                      <a:lnTo>
                        <a:pt x="783" y="393"/>
                      </a:lnTo>
                      <a:lnTo>
                        <a:pt x="778" y="394"/>
                      </a:lnTo>
                      <a:lnTo>
                        <a:pt x="774" y="395"/>
                      </a:lnTo>
                      <a:lnTo>
                        <a:pt x="761" y="394"/>
                      </a:lnTo>
                      <a:lnTo>
                        <a:pt x="760" y="393"/>
                      </a:lnTo>
                      <a:lnTo>
                        <a:pt x="760" y="393"/>
                      </a:lnTo>
                      <a:lnTo>
                        <a:pt x="758" y="393"/>
                      </a:lnTo>
                      <a:lnTo>
                        <a:pt x="758" y="391"/>
                      </a:lnTo>
                      <a:lnTo>
                        <a:pt x="756" y="391"/>
                      </a:lnTo>
                      <a:lnTo>
                        <a:pt x="753" y="393"/>
                      </a:lnTo>
                      <a:lnTo>
                        <a:pt x="753" y="394"/>
                      </a:lnTo>
                      <a:lnTo>
                        <a:pt x="752" y="395"/>
                      </a:lnTo>
                      <a:lnTo>
                        <a:pt x="752" y="399"/>
                      </a:lnTo>
                      <a:lnTo>
                        <a:pt x="753" y="401"/>
                      </a:lnTo>
                      <a:lnTo>
                        <a:pt x="753" y="402"/>
                      </a:lnTo>
                      <a:lnTo>
                        <a:pt x="755" y="402"/>
                      </a:lnTo>
                      <a:lnTo>
                        <a:pt x="756" y="401"/>
                      </a:lnTo>
                      <a:lnTo>
                        <a:pt x="757" y="399"/>
                      </a:lnTo>
                      <a:lnTo>
                        <a:pt x="758" y="399"/>
                      </a:lnTo>
                      <a:lnTo>
                        <a:pt x="760" y="401"/>
                      </a:lnTo>
                      <a:lnTo>
                        <a:pt x="758" y="407"/>
                      </a:lnTo>
                      <a:lnTo>
                        <a:pt x="760" y="410"/>
                      </a:lnTo>
                      <a:lnTo>
                        <a:pt x="760" y="412"/>
                      </a:lnTo>
                      <a:lnTo>
                        <a:pt x="761" y="411"/>
                      </a:lnTo>
                      <a:lnTo>
                        <a:pt x="762" y="411"/>
                      </a:lnTo>
                      <a:lnTo>
                        <a:pt x="764" y="410"/>
                      </a:lnTo>
                      <a:lnTo>
                        <a:pt x="764" y="408"/>
                      </a:lnTo>
                      <a:lnTo>
                        <a:pt x="765" y="407"/>
                      </a:lnTo>
                      <a:lnTo>
                        <a:pt x="765" y="407"/>
                      </a:lnTo>
                      <a:lnTo>
                        <a:pt x="766" y="406"/>
                      </a:lnTo>
                      <a:lnTo>
                        <a:pt x="768" y="404"/>
                      </a:lnTo>
                      <a:lnTo>
                        <a:pt x="768" y="404"/>
                      </a:lnTo>
                      <a:lnTo>
                        <a:pt x="769" y="404"/>
                      </a:lnTo>
                      <a:lnTo>
                        <a:pt x="770" y="403"/>
                      </a:lnTo>
                      <a:lnTo>
                        <a:pt x="772" y="403"/>
                      </a:lnTo>
                      <a:lnTo>
                        <a:pt x="772" y="404"/>
                      </a:lnTo>
                      <a:lnTo>
                        <a:pt x="773" y="404"/>
                      </a:lnTo>
                      <a:lnTo>
                        <a:pt x="777" y="407"/>
                      </a:lnTo>
                      <a:lnTo>
                        <a:pt x="781" y="411"/>
                      </a:lnTo>
                      <a:lnTo>
                        <a:pt x="782" y="412"/>
                      </a:lnTo>
                      <a:lnTo>
                        <a:pt x="782" y="415"/>
                      </a:lnTo>
                      <a:lnTo>
                        <a:pt x="785" y="419"/>
                      </a:lnTo>
                      <a:lnTo>
                        <a:pt x="786" y="421"/>
                      </a:lnTo>
                      <a:lnTo>
                        <a:pt x="789" y="424"/>
                      </a:lnTo>
                      <a:lnTo>
                        <a:pt x="779" y="436"/>
                      </a:lnTo>
                      <a:lnTo>
                        <a:pt x="778" y="437"/>
                      </a:lnTo>
                      <a:lnTo>
                        <a:pt x="777" y="440"/>
                      </a:lnTo>
                      <a:lnTo>
                        <a:pt x="778" y="444"/>
                      </a:lnTo>
                      <a:lnTo>
                        <a:pt x="778" y="449"/>
                      </a:lnTo>
                      <a:lnTo>
                        <a:pt x="777" y="452"/>
                      </a:lnTo>
                      <a:lnTo>
                        <a:pt x="775" y="453"/>
                      </a:lnTo>
                      <a:lnTo>
                        <a:pt x="774" y="453"/>
                      </a:lnTo>
                      <a:lnTo>
                        <a:pt x="772" y="453"/>
                      </a:lnTo>
                      <a:lnTo>
                        <a:pt x="769" y="454"/>
                      </a:lnTo>
                      <a:lnTo>
                        <a:pt x="766" y="456"/>
                      </a:lnTo>
                      <a:lnTo>
                        <a:pt x="760" y="457"/>
                      </a:lnTo>
                      <a:lnTo>
                        <a:pt x="755" y="458"/>
                      </a:lnTo>
                      <a:lnTo>
                        <a:pt x="752" y="461"/>
                      </a:lnTo>
                      <a:lnTo>
                        <a:pt x="752" y="462"/>
                      </a:lnTo>
                      <a:lnTo>
                        <a:pt x="752" y="463"/>
                      </a:lnTo>
                      <a:lnTo>
                        <a:pt x="752" y="465"/>
                      </a:lnTo>
                      <a:lnTo>
                        <a:pt x="749" y="469"/>
                      </a:lnTo>
                      <a:lnTo>
                        <a:pt x="749" y="470"/>
                      </a:lnTo>
                      <a:lnTo>
                        <a:pt x="749" y="471"/>
                      </a:lnTo>
                      <a:lnTo>
                        <a:pt x="749" y="474"/>
                      </a:lnTo>
                      <a:lnTo>
                        <a:pt x="749" y="475"/>
                      </a:lnTo>
                      <a:lnTo>
                        <a:pt x="751" y="478"/>
                      </a:lnTo>
                      <a:lnTo>
                        <a:pt x="751" y="480"/>
                      </a:lnTo>
                      <a:lnTo>
                        <a:pt x="751" y="483"/>
                      </a:lnTo>
                      <a:lnTo>
                        <a:pt x="751" y="483"/>
                      </a:lnTo>
                      <a:lnTo>
                        <a:pt x="749" y="483"/>
                      </a:lnTo>
                      <a:lnTo>
                        <a:pt x="749" y="483"/>
                      </a:lnTo>
                      <a:lnTo>
                        <a:pt x="748" y="483"/>
                      </a:lnTo>
                      <a:lnTo>
                        <a:pt x="747" y="483"/>
                      </a:lnTo>
                      <a:lnTo>
                        <a:pt x="745" y="484"/>
                      </a:lnTo>
                      <a:lnTo>
                        <a:pt x="744" y="484"/>
                      </a:lnTo>
                      <a:lnTo>
                        <a:pt x="741" y="490"/>
                      </a:lnTo>
                      <a:lnTo>
                        <a:pt x="745" y="493"/>
                      </a:lnTo>
                      <a:lnTo>
                        <a:pt x="747" y="496"/>
                      </a:lnTo>
                      <a:lnTo>
                        <a:pt x="747" y="497"/>
                      </a:lnTo>
                      <a:lnTo>
                        <a:pt x="747" y="501"/>
                      </a:lnTo>
                      <a:lnTo>
                        <a:pt x="747" y="504"/>
                      </a:lnTo>
                      <a:lnTo>
                        <a:pt x="747" y="507"/>
                      </a:lnTo>
                      <a:lnTo>
                        <a:pt x="745" y="509"/>
                      </a:lnTo>
                      <a:lnTo>
                        <a:pt x="740" y="518"/>
                      </a:lnTo>
                      <a:lnTo>
                        <a:pt x="739" y="522"/>
                      </a:lnTo>
                      <a:lnTo>
                        <a:pt x="739" y="524"/>
                      </a:lnTo>
                      <a:lnTo>
                        <a:pt x="739" y="526"/>
                      </a:lnTo>
                      <a:lnTo>
                        <a:pt x="739" y="529"/>
                      </a:lnTo>
                      <a:lnTo>
                        <a:pt x="736" y="531"/>
                      </a:lnTo>
                      <a:lnTo>
                        <a:pt x="736" y="533"/>
                      </a:lnTo>
                      <a:lnTo>
                        <a:pt x="735" y="533"/>
                      </a:lnTo>
                      <a:lnTo>
                        <a:pt x="734" y="534"/>
                      </a:lnTo>
                      <a:lnTo>
                        <a:pt x="732" y="535"/>
                      </a:lnTo>
                      <a:lnTo>
                        <a:pt x="731" y="537"/>
                      </a:lnTo>
                      <a:lnTo>
                        <a:pt x="728" y="542"/>
                      </a:lnTo>
                      <a:lnTo>
                        <a:pt x="727" y="545"/>
                      </a:lnTo>
                      <a:lnTo>
                        <a:pt x="727" y="547"/>
                      </a:lnTo>
                      <a:lnTo>
                        <a:pt x="727" y="550"/>
                      </a:lnTo>
                      <a:lnTo>
                        <a:pt x="727" y="555"/>
                      </a:lnTo>
                      <a:lnTo>
                        <a:pt x="727" y="559"/>
                      </a:lnTo>
                      <a:lnTo>
                        <a:pt x="728" y="560"/>
                      </a:lnTo>
                      <a:lnTo>
                        <a:pt x="730" y="560"/>
                      </a:lnTo>
                      <a:lnTo>
                        <a:pt x="732" y="559"/>
                      </a:lnTo>
                      <a:lnTo>
                        <a:pt x="734" y="559"/>
                      </a:lnTo>
                      <a:lnTo>
                        <a:pt x="735" y="559"/>
                      </a:lnTo>
                      <a:lnTo>
                        <a:pt x="736" y="558"/>
                      </a:lnTo>
                      <a:lnTo>
                        <a:pt x="738" y="559"/>
                      </a:lnTo>
                      <a:lnTo>
                        <a:pt x="744" y="562"/>
                      </a:lnTo>
                      <a:lnTo>
                        <a:pt x="747" y="563"/>
                      </a:lnTo>
                      <a:lnTo>
                        <a:pt x="749" y="564"/>
                      </a:lnTo>
                      <a:lnTo>
                        <a:pt x="751" y="564"/>
                      </a:lnTo>
                      <a:lnTo>
                        <a:pt x="752" y="563"/>
                      </a:lnTo>
                      <a:lnTo>
                        <a:pt x="753" y="562"/>
                      </a:lnTo>
                      <a:lnTo>
                        <a:pt x="755" y="559"/>
                      </a:lnTo>
                      <a:lnTo>
                        <a:pt x="756" y="558"/>
                      </a:lnTo>
                      <a:lnTo>
                        <a:pt x="756" y="556"/>
                      </a:lnTo>
                      <a:lnTo>
                        <a:pt x="755" y="555"/>
                      </a:lnTo>
                      <a:lnTo>
                        <a:pt x="752" y="551"/>
                      </a:lnTo>
                      <a:lnTo>
                        <a:pt x="751" y="550"/>
                      </a:lnTo>
                      <a:lnTo>
                        <a:pt x="751" y="548"/>
                      </a:lnTo>
                      <a:lnTo>
                        <a:pt x="751" y="547"/>
                      </a:lnTo>
                      <a:lnTo>
                        <a:pt x="752" y="546"/>
                      </a:lnTo>
                      <a:lnTo>
                        <a:pt x="752" y="545"/>
                      </a:lnTo>
                      <a:lnTo>
                        <a:pt x="753" y="543"/>
                      </a:lnTo>
                      <a:lnTo>
                        <a:pt x="758" y="542"/>
                      </a:lnTo>
                      <a:lnTo>
                        <a:pt x="761" y="541"/>
                      </a:lnTo>
                      <a:lnTo>
                        <a:pt x="766" y="538"/>
                      </a:lnTo>
                      <a:lnTo>
                        <a:pt x="768" y="537"/>
                      </a:lnTo>
                      <a:lnTo>
                        <a:pt x="770" y="537"/>
                      </a:lnTo>
                      <a:lnTo>
                        <a:pt x="772" y="537"/>
                      </a:lnTo>
                      <a:lnTo>
                        <a:pt x="778" y="539"/>
                      </a:lnTo>
                      <a:lnTo>
                        <a:pt x="783" y="539"/>
                      </a:lnTo>
                      <a:lnTo>
                        <a:pt x="787" y="541"/>
                      </a:lnTo>
                      <a:lnTo>
                        <a:pt x="789" y="542"/>
                      </a:lnTo>
                      <a:lnTo>
                        <a:pt x="790" y="543"/>
                      </a:lnTo>
                      <a:lnTo>
                        <a:pt x="791" y="545"/>
                      </a:lnTo>
                      <a:lnTo>
                        <a:pt x="795" y="554"/>
                      </a:lnTo>
                      <a:lnTo>
                        <a:pt x="795" y="567"/>
                      </a:lnTo>
                      <a:lnTo>
                        <a:pt x="795" y="568"/>
                      </a:lnTo>
                      <a:lnTo>
                        <a:pt x="794" y="569"/>
                      </a:lnTo>
                      <a:lnTo>
                        <a:pt x="794" y="568"/>
                      </a:lnTo>
                      <a:lnTo>
                        <a:pt x="791" y="568"/>
                      </a:lnTo>
                      <a:lnTo>
                        <a:pt x="790" y="569"/>
                      </a:lnTo>
                      <a:lnTo>
                        <a:pt x="786" y="573"/>
                      </a:lnTo>
                      <a:lnTo>
                        <a:pt x="785" y="576"/>
                      </a:lnTo>
                      <a:lnTo>
                        <a:pt x="785" y="577"/>
                      </a:lnTo>
                      <a:lnTo>
                        <a:pt x="786" y="579"/>
                      </a:lnTo>
                      <a:lnTo>
                        <a:pt x="786" y="580"/>
                      </a:lnTo>
                      <a:lnTo>
                        <a:pt x="786" y="581"/>
                      </a:lnTo>
                      <a:lnTo>
                        <a:pt x="786" y="592"/>
                      </a:lnTo>
                      <a:lnTo>
                        <a:pt x="786" y="593"/>
                      </a:lnTo>
                      <a:lnTo>
                        <a:pt x="786" y="594"/>
                      </a:lnTo>
                      <a:lnTo>
                        <a:pt x="786" y="596"/>
                      </a:lnTo>
                      <a:lnTo>
                        <a:pt x="786" y="597"/>
                      </a:lnTo>
                      <a:lnTo>
                        <a:pt x="789" y="603"/>
                      </a:lnTo>
                      <a:lnTo>
                        <a:pt x="789" y="606"/>
                      </a:lnTo>
                      <a:lnTo>
                        <a:pt x="786" y="615"/>
                      </a:lnTo>
                      <a:lnTo>
                        <a:pt x="785" y="618"/>
                      </a:lnTo>
                      <a:lnTo>
                        <a:pt x="785" y="620"/>
                      </a:lnTo>
                      <a:lnTo>
                        <a:pt x="785" y="622"/>
                      </a:lnTo>
                      <a:lnTo>
                        <a:pt x="786" y="623"/>
                      </a:lnTo>
                      <a:lnTo>
                        <a:pt x="789" y="624"/>
                      </a:lnTo>
                      <a:lnTo>
                        <a:pt x="786" y="630"/>
                      </a:lnTo>
                      <a:lnTo>
                        <a:pt x="786" y="631"/>
                      </a:lnTo>
                      <a:lnTo>
                        <a:pt x="785" y="634"/>
                      </a:lnTo>
                      <a:lnTo>
                        <a:pt x="785" y="635"/>
                      </a:lnTo>
                      <a:lnTo>
                        <a:pt x="777" y="647"/>
                      </a:lnTo>
                      <a:lnTo>
                        <a:pt x="773" y="655"/>
                      </a:lnTo>
                      <a:lnTo>
                        <a:pt x="769" y="661"/>
                      </a:lnTo>
                      <a:lnTo>
                        <a:pt x="762" y="666"/>
                      </a:lnTo>
                      <a:lnTo>
                        <a:pt x="741" y="679"/>
                      </a:lnTo>
                      <a:lnTo>
                        <a:pt x="721" y="687"/>
                      </a:lnTo>
                      <a:lnTo>
                        <a:pt x="717" y="689"/>
                      </a:lnTo>
                      <a:lnTo>
                        <a:pt x="714" y="687"/>
                      </a:lnTo>
                      <a:lnTo>
                        <a:pt x="713" y="687"/>
                      </a:lnTo>
                      <a:lnTo>
                        <a:pt x="710" y="686"/>
                      </a:lnTo>
                      <a:lnTo>
                        <a:pt x="706" y="683"/>
                      </a:lnTo>
                      <a:lnTo>
                        <a:pt x="705" y="682"/>
                      </a:lnTo>
                      <a:lnTo>
                        <a:pt x="702" y="678"/>
                      </a:lnTo>
                      <a:lnTo>
                        <a:pt x="701" y="677"/>
                      </a:lnTo>
                      <a:lnTo>
                        <a:pt x="701" y="677"/>
                      </a:lnTo>
                      <a:lnTo>
                        <a:pt x="700" y="677"/>
                      </a:lnTo>
                      <a:lnTo>
                        <a:pt x="698" y="677"/>
                      </a:lnTo>
                      <a:lnTo>
                        <a:pt x="694" y="678"/>
                      </a:lnTo>
                      <a:lnTo>
                        <a:pt x="693" y="679"/>
                      </a:lnTo>
                      <a:lnTo>
                        <a:pt x="689" y="686"/>
                      </a:lnTo>
                      <a:lnTo>
                        <a:pt x="680" y="716"/>
                      </a:lnTo>
                      <a:lnTo>
                        <a:pt x="681" y="723"/>
                      </a:lnTo>
                      <a:lnTo>
                        <a:pt x="681" y="725"/>
                      </a:lnTo>
                      <a:lnTo>
                        <a:pt x="683" y="728"/>
                      </a:lnTo>
                      <a:lnTo>
                        <a:pt x="683" y="733"/>
                      </a:lnTo>
                      <a:lnTo>
                        <a:pt x="683" y="738"/>
                      </a:lnTo>
                      <a:lnTo>
                        <a:pt x="681" y="740"/>
                      </a:lnTo>
                      <a:lnTo>
                        <a:pt x="679" y="742"/>
                      </a:lnTo>
                      <a:lnTo>
                        <a:pt x="673" y="746"/>
                      </a:lnTo>
                      <a:lnTo>
                        <a:pt x="667" y="749"/>
                      </a:lnTo>
                      <a:lnTo>
                        <a:pt x="663" y="750"/>
                      </a:lnTo>
                      <a:lnTo>
                        <a:pt x="659" y="751"/>
                      </a:lnTo>
                      <a:lnTo>
                        <a:pt x="656" y="754"/>
                      </a:lnTo>
                      <a:lnTo>
                        <a:pt x="654" y="758"/>
                      </a:lnTo>
                      <a:lnTo>
                        <a:pt x="651" y="766"/>
                      </a:lnTo>
                      <a:lnTo>
                        <a:pt x="651" y="770"/>
                      </a:lnTo>
                      <a:lnTo>
                        <a:pt x="651" y="772"/>
                      </a:lnTo>
                      <a:lnTo>
                        <a:pt x="654" y="774"/>
                      </a:lnTo>
                      <a:lnTo>
                        <a:pt x="653" y="775"/>
                      </a:lnTo>
                      <a:lnTo>
                        <a:pt x="653" y="776"/>
                      </a:lnTo>
                      <a:lnTo>
                        <a:pt x="642" y="779"/>
                      </a:lnTo>
                      <a:lnTo>
                        <a:pt x="636" y="781"/>
                      </a:lnTo>
                      <a:lnTo>
                        <a:pt x="630" y="781"/>
                      </a:lnTo>
                      <a:lnTo>
                        <a:pt x="629" y="781"/>
                      </a:lnTo>
                      <a:lnTo>
                        <a:pt x="628" y="781"/>
                      </a:lnTo>
                      <a:lnTo>
                        <a:pt x="626" y="780"/>
                      </a:lnTo>
                      <a:lnTo>
                        <a:pt x="626" y="779"/>
                      </a:lnTo>
                      <a:lnTo>
                        <a:pt x="625" y="779"/>
                      </a:lnTo>
                      <a:lnTo>
                        <a:pt x="624" y="779"/>
                      </a:lnTo>
                      <a:lnTo>
                        <a:pt x="622" y="779"/>
                      </a:lnTo>
                      <a:lnTo>
                        <a:pt x="617" y="781"/>
                      </a:lnTo>
                      <a:lnTo>
                        <a:pt x="616" y="780"/>
                      </a:lnTo>
                      <a:lnTo>
                        <a:pt x="616" y="780"/>
                      </a:lnTo>
                      <a:lnTo>
                        <a:pt x="615" y="780"/>
                      </a:lnTo>
                      <a:lnTo>
                        <a:pt x="613" y="778"/>
                      </a:lnTo>
                      <a:lnTo>
                        <a:pt x="612" y="776"/>
                      </a:lnTo>
                      <a:lnTo>
                        <a:pt x="612" y="775"/>
                      </a:lnTo>
                      <a:lnTo>
                        <a:pt x="611" y="775"/>
                      </a:lnTo>
                      <a:lnTo>
                        <a:pt x="609" y="775"/>
                      </a:lnTo>
                      <a:lnTo>
                        <a:pt x="607" y="778"/>
                      </a:lnTo>
                      <a:lnTo>
                        <a:pt x="605" y="778"/>
                      </a:lnTo>
                      <a:lnTo>
                        <a:pt x="603" y="776"/>
                      </a:lnTo>
                      <a:lnTo>
                        <a:pt x="600" y="775"/>
                      </a:lnTo>
                      <a:lnTo>
                        <a:pt x="599" y="775"/>
                      </a:lnTo>
                      <a:lnTo>
                        <a:pt x="599" y="776"/>
                      </a:lnTo>
                      <a:lnTo>
                        <a:pt x="599" y="780"/>
                      </a:lnTo>
                      <a:lnTo>
                        <a:pt x="599" y="791"/>
                      </a:lnTo>
                      <a:lnTo>
                        <a:pt x="599" y="793"/>
                      </a:lnTo>
                      <a:lnTo>
                        <a:pt x="596" y="801"/>
                      </a:lnTo>
                      <a:lnTo>
                        <a:pt x="596" y="804"/>
                      </a:lnTo>
                      <a:lnTo>
                        <a:pt x="596" y="805"/>
                      </a:lnTo>
                      <a:lnTo>
                        <a:pt x="596" y="806"/>
                      </a:lnTo>
                      <a:lnTo>
                        <a:pt x="596" y="808"/>
                      </a:lnTo>
                      <a:lnTo>
                        <a:pt x="596" y="808"/>
                      </a:lnTo>
                      <a:lnTo>
                        <a:pt x="598" y="809"/>
                      </a:lnTo>
                      <a:lnTo>
                        <a:pt x="598" y="809"/>
                      </a:lnTo>
                      <a:lnTo>
                        <a:pt x="604" y="809"/>
                      </a:lnTo>
                      <a:lnTo>
                        <a:pt x="605" y="810"/>
                      </a:lnTo>
                      <a:lnTo>
                        <a:pt x="605" y="810"/>
                      </a:lnTo>
                      <a:lnTo>
                        <a:pt x="607" y="812"/>
                      </a:lnTo>
                      <a:lnTo>
                        <a:pt x="607" y="813"/>
                      </a:lnTo>
                      <a:lnTo>
                        <a:pt x="605" y="814"/>
                      </a:lnTo>
                      <a:lnTo>
                        <a:pt x="602" y="822"/>
                      </a:lnTo>
                      <a:lnTo>
                        <a:pt x="600" y="826"/>
                      </a:lnTo>
                      <a:lnTo>
                        <a:pt x="600" y="829"/>
                      </a:lnTo>
                      <a:lnTo>
                        <a:pt x="600" y="830"/>
                      </a:lnTo>
                      <a:lnTo>
                        <a:pt x="603" y="839"/>
                      </a:lnTo>
                      <a:lnTo>
                        <a:pt x="602" y="842"/>
                      </a:lnTo>
                      <a:lnTo>
                        <a:pt x="599" y="844"/>
                      </a:lnTo>
                      <a:lnTo>
                        <a:pt x="578" y="853"/>
                      </a:lnTo>
                      <a:lnTo>
                        <a:pt x="573" y="853"/>
                      </a:lnTo>
                      <a:lnTo>
                        <a:pt x="565" y="852"/>
                      </a:lnTo>
                      <a:lnTo>
                        <a:pt x="562" y="850"/>
                      </a:lnTo>
                      <a:lnTo>
                        <a:pt x="560" y="847"/>
                      </a:lnTo>
                      <a:lnTo>
                        <a:pt x="560" y="846"/>
                      </a:lnTo>
                      <a:lnTo>
                        <a:pt x="557" y="840"/>
                      </a:lnTo>
                      <a:lnTo>
                        <a:pt x="557" y="839"/>
                      </a:lnTo>
                      <a:lnTo>
                        <a:pt x="557" y="838"/>
                      </a:lnTo>
                      <a:lnTo>
                        <a:pt x="554" y="836"/>
                      </a:lnTo>
                      <a:lnTo>
                        <a:pt x="551" y="834"/>
                      </a:lnTo>
                      <a:lnTo>
                        <a:pt x="537" y="827"/>
                      </a:lnTo>
                      <a:lnTo>
                        <a:pt x="536" y="827"/>
                      </a:lnTo>
                      <a:lnTo>
                        <a:pt x="531" y="827"/>
                      </a:lnTo>
                      <a:lnTo>
                        <a:pt x="530" y="827"/>
                      </a:lnTo>
                      <a:lnTo>
                        <a:pt x="527" y="826"/>
                      </a:lnTo>
                      <a:lnTo>
                        <a:pt x="526" y="826"/>
                      </a:lnTo>
                      <a:lnTo>
                        <a:pt x="511" y="826"/>
                      </a:lnTo>
                      <a:lnTo>
                        <a:pt x="507" y="825"/>
                      </a:lnTo>
                      <a:lnTo>
                        <a:pt x="505" y="825"/>
                      </a:lnTo>
                      <a:lnTo>
                        <a:pt x="504" y="825"/>
                      </a:lnTo>
                      <a:lnTo>
                        <a:pt x="492" y="829"/>
                      </a:lnTo>
                      <a:lnTo>
                        <a:pt x="490" y="829"/>
                      </a:lnTo>
                      <a:lnTo>
                        <a:pt x="490" y="830"/>
                      </a:lnTo>
                      <a:lnTo>
                        <a:pt x="489" y="833"/>
                      </a:lnTo>
                      <a:lnTo>
                        <a:pt x="490" y="835"/>
                      </a:lnTo>
                      <a:lnTo>
                        <a:pt x="489" y="836"/>
                      </a:lnTo>
                      <a:lnTo>
                        <a:pt x="489" y="838"/>
                      </a:lnTo>
                      <a:lnTo>
                        <a:pt x="483" y="844"/>
                      </a:lnTo>
                      <a:lnTo>
                        <a:pt x="477" y="848"/>
                      </a:lnTo>
                      <a:lnTo>
                        <a:pt x="476" y="850"/>
                      </a:lnTo>
                      <a:lnTo>
                        <a:pt x="475" y="850"/>
                      </a:lnTo>
                      <a:lnTo>
                        <a:pt x="475" y="848"/>
                      </a:lnTo>
                      <a:lnTo>
                        <a:pt x="475" y="847"/>
                      </a:lnTo>
                      <a:lnTo>
                        <a:pt x="477" y="844"/>
                      </a:lnTo>
                      <a:lnTo>
                        <a:pt x="477" y="843"/>
                      </a:lnTo>
                      <a:lnTo>
                        <a:pt x="477" y="843"/>
                      </a:lnTo>
                      <a:lnTo>
                        <a:pt x="476" y="842"/>
                      </a:lnTo>
                      <a:lnTo>
                        <a:pt x="472" y="840"/>
                      </a:lnTo>
                      <a:lnTo>
                        <a:pt x="471" y="839"/>
                      </a:lnTo>
                      <a:lnTo>
                        <a:pt x="466" y="835"/>
                      </a:lnTo>
                      <a:lnTo>
                        <a:pt x="464" y="835"/>
                      </a:lnTo>
                      <a:lnTo>
                        <a:pt x="463" y="835"/>
                      </a:lnTo>
                      <a:lnTo>
                        <a:pt x="462" y="835"/>
                      </a:lnTo>
                      <a:lnTo>
                        <a:pt x="462" y="835"/>
                      </a:lnTo>
                      <a:lnTo>
                        <a:pt x="443" y="843"/>
                      </a:lnTo>
                      <a:lnTo>
                        <a:pt x="433" y="846"/>
                      </a:lnTo>
                      <a:lnTo>
                        <a:pt x="430" y="847"/>
                      </a:lnTo>
                      <a:lnTo>
                        <a:pt x="429" y="848"/>
                      </a:lnTo>
                      <a:lnTo>
                        <a:pt x="428" y="850"/>
                      </a:lnTo>
                      <a:lnTo>
                        <a:pt x="428" y="850"/>
                      </a:lnTo>
                      <a:lnTo>
                        <a:pt x="428" y="852"/>
                      </a:lnTo>
                      <a:lnTo>
                        <a:pt x="426" y="855"/>
                      </a:lnTo>
                      <a:lnTo>
                        <a:pt x="426" y="863"/>
                      </a:lnTo>
                      <a:lnTo>
                        <a:pt x="426" y="864"/>
                      </a:lnTo>
                      <a:lnTo>
                        <a:pt x="426" y="867"/>
                      </a:lnTo>
                      <a:lnTo>
                        <a:pt x="425" y="868"/>
                      </a:lnTo>
                      <a:lnTo>
                        <a:pt x="424" y="868"/>
                      </a:lnTo>
                      <a:lnTo>
                        <a:pt x="422" y="868"/>
                      </a:lnTo>
                      <a:lnTo>
                        <a:pt x="421" y="868"/>
                      </a:lnTo>
                      <a:lnTo>
                        <a:pt x="420" y="869"/>
                      </a:lnTo>
                      <a:lnTo>
                        <a:pt x="417" y="873"/>
                      </a:lnTo>
                      <a:lnTo>
                        <a:pt x="416" y="873"/>
                      </a:lnTo>
                      <a:lnTo>
                        <a:pt x="419" y="876"/>
                      </a:lnTo>
                      <a:lnTo>
                        <a:pt x="421" y="877"/>
                      </a:lnTo>
                      <a:lnTo>
                        <a:pt x="424" y="878"/>
                      </a:lnTo>
                      <a:lnTo>
                        <a:pt x="425" y="876"/>
                      </a:lnTo>
                      <a:lnTo>
                        <a:pt x="428" y="876"/>
                      </a:lnTo>
                      <a:lnTo>
                        <a:pt x="432" y="876"/>
                      </a:lnTo>
                      <a:lnTo>
                        <a:pt x="433" y="878"/>
                      </a:lnTo>
                      <a:lnTo>
                        <a:pt x="433" y="878"/>
                      </a:lnTo>
                      <a:lnTo>
                        <a:pt x="436" y="890"/>
                      </a:lnTo>
                      <a:lnTo>
                        <a:pt x="438" y="895"/>
                      </a:lnTo>
                      <a:lnTo>
                        <a:pt x="438" y="902"/>
                      </a:lnTo>
                      <a:lnTo>
                        <a:pt x="438" y="903"/>
                      </a:lnTo>
                      <a:lnTo>
                        <a:pt x="439" y="906"/>
                      </a:lnTo>
                      <a:lnTo>
                        <a:pt x="442" y="911"/>
                      </a:lnTo>
                      <a:lnTo>
                        <a:pt x="442" y="912"/>
                      </a:lnTo>
                      <a:lnTo>
                        <a:pt x="442" y="912"/>
                      </a:lnTo>
                      <a:lnTo>
                        <a:pt x="441" y="912"/>
                      </a:lnTo>
                      <a:lnTo>
                        <a:pt x="434" y="910"/>
                      </a:lnTo>
                      <a:lnTo>
                        <a:pt x="433" y="949"/>
                      </a:lnTo>
                      <a:lnTo>
                        <a:pt x="433" y="952"/>
                      </a:lnTo>
                      <a:lnTo>
                        <a:pt x="438" y="965"/>
                      </a:lnTo>
                      <a:lnTo>
                        <a:pt x="441" y="974"/>
                      </a:lnTo>
                      <a:lnTo>
                        <a:pt x="446" y="988"/>
                      </a:lnTo>
                      <a:lnTo>
                        <a:pt x="446" y="990"/>
                      </a:lnTo>
                      <a:lnTo>
                        <a:pt x="447" y="991"/>
                      </a:lnTo>
                      <a:lnTo>
                        <a:pt x="447" y="992"/>
                      </a:lnTo>
                      <a:lnTo>
                        <a:pt x="449" y="992"/>
                      </a:lnTo>
                      <a:lnTo>
                        <a:pt x="449" y="992"/>
                      </a:lnTo>
                      <a:lnTo>
                        <a:pt x="450" y="992"/>
                      </a:lnTo>
                      <a:lnTo>
                        <a:pt x="450" y="992"/>
                      </a:lnTo>
                      <a:lnTo>
                        <a:pt x="450" y="991"/>
                      </a:lnTo>
                      <a:lnTo>
                        <a:pt x="453" y="987"/>
                      </a:lnTo>
                      <a:lnTo>
                        <a:pt x="454" y="986"/>
                      </a:lnTo>
                      <a:lnTo>
                        <a:pt x="454" y="986"/>
                      </a:lnTo>
                      <a:lnTo>
                        <a:pt x="455" y="986"/>
                      </a:lnTo>
                      <a:lnTo>
                        <a:pt x="455" y="986"/>
                      </a:lnTo>
                      <a:lnTo>
                        <a:pt x="456" y="987"/>
                      </a:lnTo>
                      <a:lnTo>
                        <a:pt x="456" y="988"/>
                      </a:lnTo>
                      <a:lnTo>
                        <a:pt x="456" y="990"/>
                      </a:lnTo>
                      <a:lnTo>
                        <a:pt x="455" y="994"/>
                      </a:lnTo>
                      <a:lnTo>
                        <a:pt x="455" y="997"/>
                      </a:lnTo>
                      <a:lnTo>
                        <a:pt x="455" y="1001"/>
                      </a:lnTo>
                      <a:lnTo>
                        <a:pt x="458" y="1007"/>
                      </a:lnTo>
                      <a:lnTo>
                        <a:pt x="458" y="1009"/>
                      </a:lnTo>
                      <a:lnTo>
                        <a:pt x="460" y="1011"/>
                      </a:lnTo>
                      <a:lnTo>
                        <a:pt x="462" y="1012"/>
                      </a:lnTo>
                      <a:lnTo>
                        <a:pt x="463" y="1012"/>
                      </a:lnTo>
                      <a:lnTo>
                        <a:pt x="464" y="1012"/>
                      </a:lnTo>
                      <a:lnTo>
                        <a:pt x="466" y="1012"/>
                      </a:lnTo>
                      <a:lnTo>
                        <a:pt x="468" y="1011"/>
                      </a:lnTo>
                      <a:lnTo>
                        <a:pt x="470" y="1011"/>
                      </a:lnTo>
                      <a:lnTo>
                        <a:pt x="470" y="1012"/>
                      </a:lnTo>
                      <a:lnTo>
                        <a:pt x="471" y="1012"/>
                      </a:lnTo>
                      <a:lnTo>
                        <a:pt x="472" y="1015"/>
                      </a:lnTo>
                      <a:lnTo>
                        <a:pt x="472" y="1016"/>
                      </a:lnTo>
                      <a:lnTo>
                        <a:pt x="472" y="1017"/>
                      </a:lnTo>
                      <a:lnTo>
                        <a:pt x="471" y="1021"/>
                      </a:lnTo>
                      <a:lnTo>
                        <a:pt x="466" y="1028"/>
                      </a:lnTo>
                      <a:lnTo>
                        <a:pt x="466" y="1029"/>
                      </a:lnTo>
                      <a:lnTo>
                        <a:pt x="466" y="1032"/>
                      </a:lnTo>
                      <a:lnTo>
                        <a:pt x="467" y="1034"/>
                      </a:lnTo>
                      <a:lnTo>
                        <a:pt x="470" y="1035"/>
                      </a:lnTo>
                      <a:lnTo>
                        <a:pt x="475" y="1038"/>
                      </a:lnTo>
                      <a:lnTo>
                        <a:pt x="476" y="1039"/>
                      </a:lnTo>
                      <a:lnTo>
                        <a:pt x="475" y="1041"/>
                      </a:lnTo>
                      <a:lnTo>
                        <a:pt x="471" y="1051"/>
                      </a:lnTo>
                      <a:lnTo>
                        <a:pt x="470" y="1052"/>
                      </a:lnTo>
                      <a:lnTo>
                        <a:pt x="470" y="1055"/>
                      </a:lnTo>
                      <a:lnTo>
                        <a:pt x="470" y="1058"/>
                      </a:lnTo>
                      <a:lnTo>
                        <a:pt x="470" y="1060"/>
                      </a:lnTo>
                      <a:lnTo>
                        <a:pt x="471" y="1062"/>
                      </a:lnTo>
                      <a:lnTo>
                        <a:pt x="471" y="1063"/>
                      </a:lnTo>
                      <a:lnTo>
                        <a:pt x="470" y="1064"/>
                      </a:lnTo>
                      <a:lnTo>
                        <a:pt x="468" y="1067"/>
                      </a:lnTo>
                      <a:lnTo>
                        <a:pt x="467" y="1068"/>
                      </a:lnTo>
                      <a:lnTo>
                        <a:pt x="466" y="1068"/>
                      </a:lnTo>
                      <a:lnTo>
                        <a:pt x="464" y="1068"/>
                      </a:lnTo>
                      <a:lnTo>
                        <a:pt x="462" y="1068"/>
                      </a:lnTo>
                      <a:lnTo>
                        <a:pt x="460" y="1069"/>
                      </a:lnTo>
                      <a:lnTo>
                        <a:pt x="458" y="1069"/>
                      </a:lnTo>
                      <a:lnTo>
                        <a:pt x="458" y="1072"/>
                      </a:lnTo>
                      <a:lnTo>
                        <a:pt x="459" y="1077"/>
                      </a:lnTo>
                      <a:lnTo>
                        <a:pt x="462" y="1092"/>
                      </a:lnTo>
                      <a:lnTo>
                        <a:pt x="463" y="1094"/>
                      </a:lnTo>
                      <a:lnTo>
                        <a:pt x="462" y="1097"/>
                      </a:lnTo>
                      <a:lnTo>
                        <a:pt x="460" y="1098"/>
                      </a:lnTo>
                      <a:lnTo>
                        <a:pt x="459" y="1098"/>
                      </a:lnTo>
                      <a:lnTo>
                        <a:pt x="458" y="1100"/>
                      </a:lnTo>
                      <a:lnTo>
                        <a:pt x="455" y="1102"/>
                      </a:lnTo>
                      <a:lnTo>
                        <a:pt x="453" y="1106"/>
                      </a:lnTo>
                      <a:lnTo>
                        <a:pt x="451" y="1107"/>
                      </a:lnTo>
                      <a:lnTo>
                        <a:pt x="450" y="1107"/>
                      </a:lnTo>
                      <a:lnTo>
                        <a:pt x="449" y="1110"/>
                      </a:lnTo>
                      <a:lnTo>
                        <a:pt x="449" y="1111"/>
                      </a:lnTo>
                      <a:lnTo>
                        <a:pt x="450" y="1114"/>
                      </a:lnTo>
                      <a:lnTo>
                        <a:pt x="458" y="1121"/>
                      </a:lnTo>
                      <a:lnTo>
                        <a:pt x="462" y="1128"/>
                      </a:lnTo>
                      <a:lnTo>
                        <a:pt x="459" y="1134"/>
                      </a:lnTo>
                      <a:lnTo>
                        <a:pt x="458" y="1134"/>
                      </a:lnTo>
                      <a:lnTo>
                        <a:pt x="456" y="1134"/>
                      </a:lnTo>
                      <a:lnTo>
                        <a:pt x="451" y="1130"/>
                      </a:lnTo>
                      <a:lnTo>
                        <a:pt x="450" y="1130"/>
                      </a:lnTo>
                      <a:lnTo>
                        <a:pt x="450" y="1131"/>
                      </a:lnTo>
                      <a:lnTo>
                        <a:pt x="450" y="1134"/>
                      </a:lnTo>
                      <a:lnTo>
                        <a:pt x="451" y="1135"/>
                      </a:lnTo>
                      <a:lnTo>
                        <a:pt x="456" y="1141"/>
                      </a:lnTo>
                      <a:lnTo>
                        <a:pt x="458" y="1144"/>
                      </a:lnTo>
                      <a:lnTo>
                        <a:pt x="460" y="1148"/>
                      </a:lnTo>
                      <a:lnTo>
                        <a:pt x="460" y="1149"/>
                      </a:lnTo>
                      <a:lnTo>
                        <a:pt x="464" y="1155"/>
                      </a:lnTo>
                      <a:lnTo>
                        <a:pt x="467" y="1160"/>
                      </a:lnTo>
                      <a:lnTo>
                        <a:pt x="468" y="1162"/>
                      </a:lnTo>
                      <a:lnTo>
                        <a:pt x="468" y="1164"/>
                      </a:lnTo>
                      <a:lnTo>
                        <a:pt x="467" y="1165"/>
                      </a:lnTo>
                      <a:lnTo>
                        <a:pt x="466" y="1165"/>
                      </a:lnTo>
                      <a:lnTo>
                        <a:pt x="466" y="1165"/>
                      </a:lnTo>
                      <a:lnTo>
                        <a:pt x="464" y="1164"/>
                      </a:lnTo>
                      <a:lnTo>
                        <a:pt x="463" y="1164"/>
                      </a:lnTo>
                      <a:lnTo>
                        <a:pt x="460" y="1160"/>
                      </a:lnTo>
                      <a:lnTo>
                        <a:pt x="460" y="1159"/>
                      </a:lnTo>
                      <a:lnTo>
                        <a:pt x="459" y="1159"/>
                      </a:lnTo>
                      <a:lnTo>
                        <a:pt x="458" y="1159"/>
                      </a:lnTo>
                      <a:lnTo>
                        <a:pt x="454" y="1159"/>
                      </a:lnTo>
                      <a:lnTo>
                        <a:pt x="450" y="1159"/>
                      </a:lnTo>
                      <a:lnTo>
                        <a:pt x="447" y="1159"/>
                      </a:lnTo>
                      <a:lnTo>
                        <a:pt x="439" y="1166"/>
                      </a:lnTo>
                      <a:lnTo>
                        <a:pt x="438" y="1168"/>
                      </a:lnTo>
                      <a:lnTo>
                        <a:pt x="437" y="1168"/>
                      </a:lnTo>
                      <a:lnTo>
                        <a:pt x="432" y="1168"/>
                      </a:lnTo>
                      <a:lnTo>
                        <a:pt x="430" y="1166"/>
                      </a:lnTo>
                      <a:lnTo>
                        <a:pt x="428" y="1166"/>
                      </a:lnTo>
                      <a:lnTo>
                        <a:pt x="409" y="1166"/>
                      </a:lnTo>
                      <a:lnTo>
                        <a:pt x="408" y="1168"/>
                      </a:lnTo>
                      <a:lnTo>
                        <a:pt x="408" y="1168"/>
                      </a:lnTo>
                      <a:lnTo>
                        <a:pt x="408" y="1168"/>
                      </a:lnTo>
                      <a:lnTo>
                        <a:pt x="408" y="1169"/>
                      </a:lnTo>
                      <a:lnTo>
                        <a:pt x="400" y="1177"/>
                      </a:lnTo>
                      <a:lnTo>
                        <a:pt x="399" y="1178"/>
                      </a:lnTo>
                      <a:lnTo>
                        <a:pt x="399" y="1179"/>
                      </a:lnTo>
                      <a:lnTo>
                        <a:pt x="399" y="1179"/>
                      </a:lnTo>
                      <a:lnTo>
                        <a:pt x="402" y="1182"/>
                      </a:lnTo>
                      <a:lnTo>
                        <a:pt x="403" y="1185"/>
                      </a:lnTo>
                      <a:lnTo>
                        <a:pt x="404" y="1187"/>
                      </a:lnTo>
                      <a:lnTo>
                        <a:pt x="404" y="1189"/>
                      </a:lnTo>
                      <a:lnTo>
                        <a:pt x="405" y="1193"/>
                      </a:lnTo>
                      <a:lnTo>
                        <a:pt x="404" y="1194"/>
                      </a:lnTo>
                      <a:lnTo>
                        <a:pt x="404" y="1196"/>
                      </a:lnTo>
                      <a:lnTo>
                        <a:pt x="396" y="1202"/>
                      </a:lnTo>
                      <a:lnTo>
                        <a:pt x="395" y="1202"/>
                      </a:lnTo>
                      <a:lnTo>
                        <a:pt x="394" y="1202"/>
                      </a:lnTo>
                      <a:lnTo>
                        <a:pt x="392" y="1200"/>
                      </a:lnTo>
                      <a:lnTo>
                        <a:pt x="392" y="1198"/>
                      </a:lnTo>
                      <a:lnTo>
                        <a:pt x="391" y="1196"/>
                      </a:lnTo>
                      <a:lnTo>
                        <a:pt x="390" y="1196"/>
                      </a:lnTo>
                      <a:lnTo>
                        <a:pt x="390" y="1198"/>
                      </a:lnTo>
                      <a:lnTo>
                        <a:pt x="388" y="1199"/>
                      </a:lnTo>
                      <a:lnTo>
                        <a:pt x="387" y="1206"/>
                      </a:lnTo>
                      <a:lnTo>
                        <a:pt x="387" y="1207"/>
                      </a:lnTo>
                      <a:lnTo>
                        <a:pt x="387" y="1208"/>
                      </a:lnTo>
                      <a:lnTo>
                        <a:pt x="382" y="1213"/>
                      </a:lnTo>
                      <a:lnTo>
                        <a:pt x="377" y="1220"/>
                      </a:lnTo>
                      <a:lnTo>
                        <a:pt x="373" y="1223"/>
                      </a:lnTo>
                      <a:lnTo>
                        <a:pt x="371" y="1224"/>
                      </a:lnTo>
                      <a:lnTo>
                        <a:pt x="369" y="1221"/>
                      </a:lnTo>
                      <a:lnTo>
                        <a:pt x="366" y="1221"/>
                      </a:lnTo>
                      <a:lnTo>
                        <a:pt x="361" y="1220"/>
                      </a:lnTo>
                      <a:lnTo>
                        <a:pt x="360" y="1220"/>
                      </a:lnTo>
                      <a:lnTo>
                        <a:pt x="360" y="1219"/>
                      </a:lnTo>
                      <a:lnTo>
                        <a:pt x="358" y="1219"/>
                      </a:lnTo>
                      <a:lnTo>
                        <a:pt x="358" y="1216"/>
                      </a:lnTo>
                      <a:lnTo>
                        <a:pt x="358" y="1212"/>
                      </a:lnTo>
                      <a:lnTo>
                        <a:pt x="360" y="1210"/>
                      </a:lnTo>
                      <a:lnTo>
                        <a:pt x="360" y="1210"/>
                      </a:lnTo>
                      <a:lnTo>
                        <a:pt x="360" y="1208"/>
                      </a:lnTo>
                      <a:lnTo>
                        <a:pt x="361" y="1208"/>
                      </a:lnTo>
                      <a:lnTo>
                        <a:pt x="365" y="1206"/>
                      </a:lnTo>
                      <a:lnTo>
                        <a:pt x="365" y="1206"/>
                      </a:lnTo>
                      <a:lnTo>
                        <a:pt x="366" y="1204"/>
                      </a:lnTo>
                      <a:lnTo>
                        <a:pt x="366" y="1203"/>
                      </a:lnTo>
                      <a:lnTo>
                        <a:pt x="366" y="1202"/>
                      </a:lnTo>
                      <a:lnTo>
                        <a:pt x="365" y="1193"/>
                      </a:lnTo>
                      <a:lnTo>
                        <a:pt x="365" y="1191"/>
                      </a:lnTo>
                      <a:lnTo>
                        <a:pt x="365" y="1189"/>
                      </a:lnTo>
                      <a:lnTo>
                        <a:pt x="365" y="1187"/>
                      </a:lnTo>
                      <a:lnTo>
                        <a:pt x="366" y="1185"/>
                      </a:lnTo>
                      <a:lnTo>
                        <a:pt x="366" y="1183"/>
                      </a:lnTo>
                      <a:lnTo>
                        <a:pt x="371" y="1177"/>
                      </a:lnTo>
                      <a:lnTo>
                        <a:pt x="373" y="1177"/>
                      </a:lnTo>
                      <a:lnTo>
                        <a:pt x="374" y="1177"/>
                      </a:lnTo>
                      <a:lnTo>
                        <a:pt x="377" y="1179"/>
                      </a:lnTo>
                      <a:lnTo>
                        <a:pt x="378" y="1181"/>
                      </a:lnTo>
                      <a:lnTo>
                        <a:pt x="379" y="1182"/>
                      </a:lnTo>
                      <a:lnTo>
                        <a:pt x="381" y="1182"/>
                      </a:lnTo>
                      <a:lnTo>
                        <a:pt x="382" y="1182"/>
                      </a:lnTo>
                      <a:lnTo>
                        <a:pt x="385" y="1178"/>
                      </a:lnTo>
                      <a:lnTo>
                        <a:pt x="386" y="1177"/>
                      </a:lnTo>
                      <a:lnTo>
                        <a:pt x="386" y="1174"/>
                      </a:lnTo>
                      <a:lnTo>
                        <a:pt x="387" y="1172"/>
                      </a:lnTo>
                      <a:lnTo>
                        <a:pt x="387" y="1170"/>
                      </a:lnTo>
                      <a:lnTo>
                        <a:pt x="387" y="1169"/>
                      </a:lnTo>
                      <a:lnTo>
                        <a:pt x="387" y="1169"/>
                      </a:lnTo>
                      <a:lnTo>
                        <a:pt x="387" y="1168"/>
                      </a:lnTo>
                      <a:lnTo>
                        <a:pt x="386" y="1165"/>
                      </a:lnTo>
                      <a:lnTo>
                        <a:pt x="369" y="1168"/>
                      </a:lnTo>
                      <a:lnTo>
                        <a:pt x="365" y="1168"/>
                      </a:lnTo>
                      <a:lnTo>
                        <a:pt x="364" y="1166"/>
                      </a:lnTo>
                      <a:lnTo>
                        <a:pt x="362" y="1165"/>
                      </a:lnTo>
                      <a:lnTo>
                        <a:pt x="362" y="1164"/>
                      </a:lnTo>
                      <a:lnTo>
                        <a:pt x="361" y="1160"/>
                      </a:lnTo>
                      <a:lnTo>
                        <a:pt x="358" y="1157"/>
                      </a:lnTo>
                      <a:lnTo>
                        <a:pt x="357" y="1156"/>
                      </a:lnTo>
                      <a:lnTo>
                        <a:pt x="356" y="1156"/>
                      </a:lnTo>
                      <a:lnTo>
                        <a:pt x="349" y="1157"/>
                      </a:lnTo>
                      <a:lnTo>
                        <a:pt x="343" y="1156"/>
                      </a:lnTo>
                      <a:lnTo>
                        <a:pt x="336" y="1153"/>
                      </a:lnTo>
                      <a:lnTo>
                        <a:pt x="327" y="1147"/>
                      </a:lnTo>
                      <a:lnTo>
                        <a:pt x="324" y="1144"/>
                      </a:lnTo>
                      <a:lnTo>
                        <a:pt x="323" y="1143"/>
                      </a:lnTo>
                      <a:lnTo>
                        <a:pt x="323" y="1141"/>
                      </a:lnTo>
                      <a:lnTo>
                        <a:pt x="322" y="1140"/>
                      </a:lnTo>
                      <a:lnTo>
                        <a:pt x="318" y="1130"/>
                      </a:lnTo>
                      <a:lnTo>
                        <a:pt x="317" y="1124"/>
                      </a:lnTo>
                      <a:lnTo>
                        <a:pt x="317" y="1123"/>
                      </a:lnTo>
                      <a:lnTo>
                        <a:pt x="317" y="1123"/>
                      </a:lnTo>
                      <a:lnTo>
                        <a:pt x="317" y="1121"/>
                      </a:lnTo>
                      <a:lnTo>
                        <a:pt x="318" y="1119"/>
                      </a:lnTo>
                      <a:lnTo>
                        <a:pt x="318" y="1119"/>
                      </a:lnTo>
                      <a:lnTo>
                        <a:pt x="318" y="1117"/>
                      </a:lnTo>
                      <a:lnTo>
                        <a:pt x="318" y="1114"/>
                      </a:lnTo>
                      <a:lnTo>
                        <a:pt x="314" y="1109"/>
                      </a:lnTo>
                      <a:lnTo>
                        <a:pt x="314" y="1107"/>
                      </a:lnTo>
                      <a:lnTo>
                        <a:pt x="313" y="1105"/>
                      </a:lnTo>
                      <a:lnTo>
                        <a:pt x="313" y="1104"/>
                      </a:lnTo>
                      <a:lnTo>
                        <a:pt x="311" y="1104"/>
                      </a:lnTo>
                      <a:lnTo>
                        <a:pt x="286" y="1110"/>
                      </a:lnTo>
                      <a:lnTo>
                        <a:pt x="285" y="1110"/>
                      </a:lnTo>
                      <a:lnTo>
                        <a:pt x="285" y="1111"/>
                      </a:lnTo>
                      <a:lnTo>
                        <a:pt x="285" y="1113"/>
                      </a:lnTo>
                      <a:lnTo>
                        <a:pt x="288" y="1123"/>
                      </a:lnTo>
                      <a:lnTo>
                        <a:pt x="288" y="1124"/>
                      </a:lnTo>
                      <a:lnTo>
                        <a:pt x="292" y="1136"/>
                      </a:lnTo>
                      <a:lnTo>
                        <a:pt x="292" y="1140"/>
                      </a:lnTo>
                      <a:lnTo>
                        <a:pt x="292" y="1143"/>
                      </a:lnTo>
                      <a:lnTo>
                        <a:pt x="292" y="1144"/>
                      </a:lnTo>
                      <a:lnTo>
                        <a:pt x="292" y="1144"/>
                      </a:lnTo>
                      <a:lnTo>
                        <a:pt x="292" y="1145"/>
                      </a:lnTo>
                      <a:lnTo>
                        <a:pt x="290" y="1147"/>
                      </a:lnTo>
                      <a:lnTo>
                        <a:pt x="289" y="1148"/>
                      </a:lnTo>
                      <a:lnTo>
                        <a:pt x="285" y="1149"/>
                      </a:lnTo>
                      <a:lnTo>
                        <a:pt x="284" y="1149"/>
                      </a:lnTo>
                      <a:lnTo>
                        <a:pt x="283" y="1151"/>
                      </a:lnTo>
                      <a:lnTo>
                        <a:pt x="283" y="1152"/>
                      </a:lnTo>
                      <a:lnTo>
                        <a:pt x="275" y="1155"/>
                      </a:lnTo>
                      <a:lnTo>
                        <a:pt x="251" y="1130"/>
                      </a:lnTo>
                      <a:lnTo>
                        <a:pt x="243" y="1123"/>
                      </a:lnTo>
                      <a:lnTo>
                        <a:pt x="238" y="1122"/>
                      </a:lnTo>
                      <a:lnTo>
                        <a:pt x="237" y="1122"/>
                      </a:lnTo>
                      <a:lnTo>
                        <a:pt x="234" y="1122"/>
                      </a:lnTo>
                      <a:lnTo>
                        <a:pt x="222" y="1127"/>
                      </a:lnTo>
                      <a:lnTo>
                        <a:pt x="217" y="1110"/>
                      </a:lnTo>
                      <a:lnTo>
                        <a:pt x="208" y="1093"/>
                      </a:lnTo>
                      <a:lnTo>
                        <a:pt x="204" y="1081"/>
                      </a:lnTo>
                      <a:lnTo>
                        <a:pt x="204" y="1067"/>
                      </a:lnTo>
                      <a:lnTo>
                        <a:pt x="209" y="1056"/>
                      </a:lnTo>
                      <a:lnTo>
                        <a:pt x="220" y="1050"/>
                      </a:lnTo>
                      <a:lnTo>
                        <a:pt x="230" y="1049"/>
                      </a:lnTo>
                      <a:lnTo>
                        <a:pt x="238" y="1039"/>
                      </a:lnTo>
                      <a:lnTo>
                        <a:pt x="242" y="1032"/>
                      </a:lnTo>
                      <a:lnTo>
                        <a:pt x="243" y="1026"/>
                      </a:lnTo>
                      <a:lnTo>
                        <a:pt x="238" y="1025"/>
                      </a:lnTo>
                      <a:lnTo>
                        <a:pt x="232" y="1026"/>
                      </a:lnTo>
                      <a:lnTo>
                        <a:pt x="225" y="1026"/>
                      </a:lnTo>
                      <a:lnTo>
                        <a:pt x="222" y="1021"/>
                      </a:lnTo>
                      <a:lnTo>
                        <a:pt x="222" y="1017"/>
                      </a:lnTo>
                      <a:lnTo>
                        <a:pt x="220" y="1013"/>
                      </a:lnTo>
                      <a:lnTo>
                        <a:pt x="213" y="1001"/>
                      </a:lnTo>
                      <a:lnTo>
                        <a:pt x="212" y="996"/>
                      </a:lnTo>
                      <a:lnTo>
                        <a:pt x="212" y="992"/>
                      </a:lnTo>
                      <a:lnTo>
                        <a:pt x="211" y="986"/>
                      </a:lnTo>
                      <a:lnTo>
                        <a:pt x="207" y="979"/>
                      </a:lnTo>
                      <a:lnTo>
                        <a:pt x="199" y="967"/>
                      </a:lnTo>
                      <a:lnTo>
                        <a:pt x="196" y="961"/>
                      </a:lnTo>
                      <a:lnTo>
                        <a:pt x="201" y="943"/>
                      </a:lnTo>
                      <a:lnTo>
                        <a:pt x="195" y="924"/>
                      </a:lnTo>
                      <a:lnTo>
                        <a:pt x="158" y="881"/>
                      </a:lnTo>
                      <a:lnTo>
                        <a:pt x="153" y="878"/>
                      </a:lnTo>
                      <a:lnTo>
                        <a:pt x="148" y="877"/>
                      </a:lnTo>
                      <a:lnTo>
                        <a:pt x="139" y="877"/>
                      </a:lnTo>
                      <a:lnTo>
                        <a:pt x="96" y="893"/>
                      </a:lnTo>
                      <a:lnTo>
                        <a:pt x="82" y="902"/>
                      </a:lnTo>
                      <a:lnTo>
                        <a:pt x="65" y="911"/>
                      </a:lnTo>
                      <a:lnTo>
                        <a:pt x="51" y="916"/>
                      </a:lnTo>
                      <a:lnTo>
                        <a:pt x="37" y="916"/>
                      </a:lnTo>
                      <a:lnTo>
                        <a:pt x="31" y="907"/>
                      </a:lnTo>
                      <a:lnTo>
                        <a:pt x="30" y="901"/>
                      </a:lnTo>
                      <a:lnTo>
                        <a:pt x="28" y="897"/>
                      </a:lnTo>
                      <a:lnTo>
                        <a:pt x="5" y="876"/>
                      </a:lnTo>
                      <a:lnTo>
                        <a:pt x="1" y="874"/>
                      </a:lnTo>
                      <a:lnTo>
                        <a:pt x="0" y="873"/>
                      </a:lnTo>
                      <a:lnTo>
                        <a:pt x="13" y="863"/>
                      </a:lnTo>
                      <a:lnTo>
                        <a:pt x="20" y="860"/>
                      </a:lnTo>
                      <a:lnTo>
                        <a:pt x="24" y="857"/>
                      </a:lnTo>
                      <a:lnTo>
                        <a:pt x="25" y="855"/>
                      </a:lnTo>
                      <a:lnTo>
                        <a:pt x="25" y="850"/>
                      </a:lnTo>
                      <a:lnTo>
                        <a:pt x="25" y="847"/>
                      </a:lnTo>
                      <a:lnTo>
                        <a:pt x="26" y="844"/>
                      </a:lnTo>
                      <a:lnTo>
                        <a:pt x="29" y="840"/>
                      </a:lnTo>
                      <a:lnTo>
                        <a:pt x="30" y="838"/>
                      </a:lnTo>
                      <a:lnTo>
                        <a:pt x="31" y="838"/>
                      </a:lnTo>
                      <a:lnTo>
                        <a:pt x="33" y="839"/>
                      </a:lnTo>
                      <a:lnTo>
                        <a:pt x="35" y="839"/>
                      </a:lnTo>
                      <a:lnTo>
                        <a:pt x="37" y="839"/>
                      </a:lnTo>
                      <a:lnTo>
                        <a:pt x="41" y="838"/>
                      </a:lnTo>
                      <a:lnTo>
                        <a:pt x="42" y="838"/>
                      </a:lnTo>
                      <a:lnTo>
                        <a:pt x="43" y="838"/>
                      </a:lnTo>
                      <a:lnTo>
                        <a:pt x="45" y="838"/>
                      </a:lnTo>
                      <a:lnTo>
                        <a:pt x="46" y="840"/>
                      </a:lnTo>
                      <a:lnTo>
                        <a:pt x="47" y="842"/>
                      </a:lnTo>
                      <a:lnTo>
                        <a:pt x="48" y="843"/>
                      </a:lnTo>
                      <a:lnTo>
                        <a:pt x="51" y="844"/>
                      </a:lnTo>
                      <a:lnTo>
                        <a:pt x="52" y="844"/>
                      </a:lnTo>
                      <a:lnTo>
                        <a:pt x="52" y="842"/>
                      </a:lnTo>
                      <a:lnTo>
                        <a:pt x="52" y="840"/>
                      </a:lnTo>
                      <a:lnTo>
                        <a:pt x="52" y="839"/>
                      </a:lnTo>
                      <a:lnTo>
                        <a:pt x="54" y="836"/>
                      </a:lnTo>
                      <a:lnTo>
                        <a:pt x="55" y="831"/>
                      </a:lnTo>
                      <a:lnTo>
                        <a:pt x="55" y="830"/>
                      </a:lnTo>
                      <a:lnTo>
                        <a:pt x="55" y="829"/>
                      </a:lnTo>
                      <a:lnTo>
                        <a:pt x="55" y="827"/>
                      </a:lnTo>
                      <a:lnTo>
                        <a:pt x="54" y="827"/>
                      </a:lnTo>
                      <a:lnTo>
                        <a:pt x="47" y="823"/>
                      </a:lnTo>
                      <a:lnTo>
                        <a:pt x="46" y="822"/>
                      </a:lnTo>
                      <a:lnTo>
                        <a:pt x="45" y="821"/>
                      </a:lnTo>
                      <a:lnTo>
                        <a:pt x="43" y="819"/>
                      </a:lnTo>
                      <a:lnTo>
                        <a:pt x="43" y="816"/>
                      </a:lnTo>
                      <a:lnTo>
                        <a:pt x="45" y="810"/>
                      </a:lnTo>
                      <a:lnTo>
                        <a:pt x="48" y="801"/>
                      </a:lnTo>
                      <a:lnTo>
                        <a:pt x="50" y="797"/>
                      </a:lnTo>
                      <a:lnTo>
                        <a:pt x="52" y="795"/>
                      </a:lnTo>
                      <a:lnTo>
                        <a:pt x="58" y="792"/>
                      </a:lnTo>
                      <a:lnTo>
                        <a:pt x="63" y="788"/>
                      </a:lnTo>
                      <a:lnTo>
                        <a:pt x="72" y="784"/>
                      </a:lnTo>
                      <a:lnTo>
                        <a:pt x="75" y="781"/>
                      </a:lnTo>
                      <a:lnTo>
                        <a:pt x="76" y="780"/>
                      </a:lnTo>
                      <a:lnTo>
                        <a:pt x="77" y="779"/>
                      </a:lnTo>
                      <a:lnTo>
                        <a:pt x="77" y="780"/>
                      </a:lnTo>
                      <a:lnTo>
                        <a:pt x="79" y="780"/>
                      </a:lnTo>
                      <a:lnTo>
                        <a:pt x="80" y="781"/>
                      </a:lnTo>
                      <a:lnTo>
                        <a:pt x="81" y="784"/>
                      </a:lnTo>
                      <a:lnTo>
                        <a:pt x="82" y="785"/>
                      </a:lnTo>
                      <a:lnTo>
                        <a:pt x="85" y="785"/>
                      </a:lnTo>
                      <a:lnTo>
                        <a:pt x="86" y="787"/>
                      </a:lnTo>
                      <a:lnTo>
                        <a:pt x="89" y="785"/>
                      </a:lnTo>
                      <a:lnTo>
                        <a:pt x="89" y="783"/>
                      </a:lnTo>
                      <a:lnTo>
                        <a:pt x="93" y="776"/>
                      </a:lnTo>
                      <a:lnTo>
                        <a:pt x="94" y="775"/>
                      </a:lnTo>
                      <a:lnTo>
                        <a:pt x="94" y="774"/>
                      </a:lnTo>
                      <a:lnTo>
                        <a:pt x="90" y="770"/>
                      </a:lnTo>
                      <a:lnTo>
                        <a:pt x="90" y="768"/>
                      </a:lnTo>
                      <a:lnTo>
                        <a:pt x="90" y="767"/>
                      </a:lnTo>
                      <a:lnTo>
                        <a:pt x="93" y="763"/>
                      </a:lnTo>
                      <a:lnTo>
                        <a:pt x="93" y="762"/>
                      </a:lnTo>
                      <a:lnTo>
                        <a:pt x="94" y="761"/>
                      </a:lnTo>
                      <a:lnTo>
                        <a:pt x="113" y="762"/>
                      </a:lnTo>
                      <a:lnTo>
                        <a:pt x="118" y="759"/>
                      </a:lnTo>
                      <a:lnTo>
                        <a:pt x="119" y="758"/>
                      </a:lnTo>
                      <a:lnTo>
                        <a:pt x="120" y="758"/>
                      </a:lnTo>
                      <a:lnTo>
                        <a:pt x="122" y="757"/>
                      </a:lnTo>
                      <a:lnTo>
                        <a:pt x="122" y="754"/>
                      </a:lnTo>
                      <a:lnTo>
                        <a:pt x="122" y="753"/>
                      </a:lnTo>
                      <a:lnTo>
                        <a:pt x="122" y="751"/>
                      </a:lnTo>
                      <a:lnTo>
                        <a:pt x="120" y="749"/>
                      </a:lnTo>
                      <a:lnTo>
                        <a:pt x="116" y="734"/>
                      </a:lnTo>
                      <a:lnTo>
                        <a:pt x="114" y="730"/>
                      </a:lnTo>
                      <a:lnTo>
                        <a:pt x="113" y="729"/>
                      </a:lnTo>
                      <a:lnTo>
                        <a:pt x="110" y="728"/>
                      </a:lnTo>
                      <a:lnTo>
                        <a:pt x="107" y="724"/>
                      </a:lnTo>
                      <a:lnTo>
                        <a:pt x="105" y="720"/>
                      </a:lnTo>
                      <a:lnTo>
                        <a:pt x="98" y="706"/>
                      </a:lnTo>
                      <a:lnTo>
                        <a:pt x="96" y="703"/>
                      </a:lnTo>
                      <a:lnTo>
                        <a:pt x="90" y="699"/>
                      </a:lnTo>
                      <a:lnTo>
                        <a:pt x="89" y="698"/>
                      </a:lnTo>
                      <a:lnTo>
                        <a:pt x="89" y="696"/>
                      </a:lnTo>
                      <a:lnTo>
                        <a:pt x="89" y="694"/>
                      </a:lnTo>
                      <a:lnTo>
                        <a:pt x="88" y="694"/>
                      </a:lnTo>
                      <a:lnTo>
                        <a:pt x="86" y="692"/>
                      </a:lnTo>
                      <a:lnTo>
                        <a:pt x="72" y="689"/>
                      </a:lnTo>
                      <a:lnTo>
                        <a:pt x="71" y="687"/>
                      </a:lnTo>
                      <a:lnTo>
                        <a:pt x="69" y="687"/>
                      </a:lnTo>
                      <a:lnTo>
                        <a:pt x="71" y="685"/>
                      </a:lnTo>
                      <a:lnTo>
                        <a:pt x="75" y="681"/>
                      </a:lnTo>
                      <a:lnTo>
                        <a:pt x="76" y="675"/>
                      </a:lnTo>
                      <a:lnTo>
                        <a:pt x="77" y="669"/>
                      </a:lnTo>
                      <a:lnTo>
                        <a:pt x="80" y="665"/>
                      </a:lnTo>
                      <a:lnTo>
                        <a:pt x="84" y="660"/>
                      </a:lnTo>
                      <a:lnTo>
                        <a:pt x="85" y="658"/>
                      </a:lnTo>
                      <a:lnTo>
                        <a:pt x="85" y="657"/>
                      </a:lnTo>
                      <a:lnTo>
                        <a:pt x="85" y="657"/>
                      </a:lnTo>
                      <a:lnTo>
                        <a:pt x="82" y="655"/>
                      </a:lnTo>
                      <a:lnTo>
                        <a:pt x="81" y="655"/>
                      </a:lnTo>
                      <a:lnTo>
                        <a:pt x="80" y="653"/>
                      </a:lnTo>
                      <a:lnTo>
                        <a:pt x="80" y="652"/>
                      </a:lnTo>
                      <a:lnTo>
                        <a:pt x="79" y="651"/>
                      </a:lnTo>
                      <a:lnTo>
                        <a:pt x="79" y="648"/>
                      </a:lnTo>
                      <a:lnTo>
                        <a:pt x="79" y="647"/>
                      </a:lnTo>
                      <a:lnTo>
                        <a:pt x="79" y="645"/>
                      </a:lnTo>
                      <a:lnTo>
                        <a:pt x="79" y="628"/>
                      </a:lnTo>
                      <a:lnTo>
                        <a:pt x="80" y="624"/>
                      </a:lnTo>
                      <a:lnTo>
                        <a:pt x="81" y="622"/>
                      </a:lnTo>
                      <a:lnTo>
                        <a:pt x="82" y="620"/>
                      </a:lnTo>
                      <a:lnTo>
                        <a:pt x="84" y="619"/>
                      </a:lnTo>
                      <a:lnTo>
                        <a:pt x="86" y="618"/>
                      </a:lnTo>
                      <a:lnTo>
                        <a:pt x="90" y="613"/>
                      </a:lnTo>
                      <a:lnTo>
                        <a:pt x="92" y="610"/>
                      </a:lnTo>
                      <a:lnTo>
                        <a:pt x="93" y="609"/>
                      </a:lnTo>
                      <a:lnTo>
                        <a:pt x="97" y="607"/>
                      </a:lnTo>
                      <a:lnTo>
                        <a:pt x="101" y="607"/>
                      </a:lnTo>
                      <a:lnTo>
                        <a:pt x="102" y="607"/>
                      </a:lnTo>
                      <a:lnTo>
                        <a:pt x="103" y="609"/>
                      </a:lnTo>
                      <a:lnTo>
                        <a:pt x="109" y="617"/>
                      </a:lnTo>
                      <a:lnTo>
                        <a:pt x="110" y="618"/>
                      </a:lnTo>
                      <a:lnTo>
                        <a:pt x="111" y="618"/>
                      </a:lnTo>
                      <a:lnTo>
                        <a:pt x="115" y="618"/>
                      </a:lnTo>
                      <a:lnTo>
                        <a:pt x="116" y="618"/>
                      </a:lnTo>
                      <a:lnTo>
                        <a:pt x="116" y="618"/>
                      </a:lnTo>
                      <a:lnTo>
                        <a:pt x="119" y="617"/>
                      </a:lnTo>
                      <a:lnTo>
                        <a:pt x="124" y="613"/>
                      </a:lnTo>
                      <a:lnTo>
                        <a:pt x="126" y="611"/>
                      </a:lnTo>
                      <a:lnTo>
                        <a:pt x="127" y="610"/>
                      </a:lnTo>
                      <a:lnTo>
                        <a:pt x="127" y="609"/>
                      </a:lnTo>
                      <a:lnTo>
                        <a:pt x="132" y="596"/>
                      </a:lnTo>
                      <a:lnTo>
                        <a:pt x="136" y="586"/>
                      </a:lnTo>
                      <a:lnTo>
                        <a:pt x="135" y="585"/>
                      </a:lnTo>
                      <a:lnTo>
                        <a:pt x="135" y="584"/>
                      </a:lnTo>
                      <a:lnTo>
                        <a:pt x="131" y="583"/>
                      </a:lnTo>
                      <a:lnTo>
                        <a:pt x="130" y="580"/>
                      </a:lnTo>
                      <a:lnTo>
                        <a:pt x="128" y="577"/>
                      </a:lnTo>
                      <a:lnTo>
                        <a:pt x="127" y="569"/>
                      </a:lnTo>
                      <a:lnTo>
                        <a:pt x="126" y="564"/>
                      </a:lnTo>
                      <a:lnTo>
                        <a:pt x="120" y="554"/>
                      </a:lnTo>
                      <a:lnTo>
                        <a:pt x="120" y="551"/>
                      </a:lnTo>
                      <a:lnTo>
                        <a:pt x="120" y="550"/>
                      </a:lnTo>
                      <a:lnTo>
                        <a:pt x="122" y="548"/>
                      </a:lnTo>
                      <a:lnTo>
                        <a:pt x="123" y="546"/>
                      </a:lnTo>
                      <a:lnTo>
                        <a:pt x="124" y="542"/>
                      </a:lnTo>
                      <a:lnTo>
                        <a:pt x="126" y="533"/>
                      </a:lnTo>
                      <a:lnTo>
                        <a:pt x="128" y="525"/>
                      </a:lnTo>
                      <a:lnTo>
                        <a:pt x="130" y="524"/>
                      </a:lnTo>
                      <a:lnTo>
                        <a:pt x="131" y="522"/>
                      </a:lnTo>
                      <a:lnTo>
                        <a:pt x="135" y="522"/>
                      </a:lnTo>
                      <a:lnTo>
                        <a:pt x="136" y="521"/>
                      </a:lnTo>
                      <a:lnTo>
                        <a:pt x="136" y="520"/>
                      </a:lnTo>
                      <a:lnTo>
                        <a:pt x="137" y="516"/>
                      </a:lnTo>
                      <a:lnTo>
                        <a:pt x="140" y="501"/>
                      </a:lnTo>
                      <a:lnTo>
                        <a:pt x="140" y="500"/>
                      </a:lnTo>
                      <a:lnTo>
                        <a:pt x="139" y="500"/>
                      </a:lnTo>
                      <a:lnTo>
                        <a:pt x="139" y="499"/>
                      </a:lnTo>
                      <a:lnTo>
                        <a:pt x="139" y="497"/>
                      </a:lnTo>
                      <a:lnTo>
                        <a:pt x="137" y="496"/>
                      </a:lnTo>
                      <a:lnTo>
                        <a:pt x="130" y="491"/>
                      </a:lnTo>
                      <a:lnTo>
                        <a:pt x="128" y="490"/>
                      </a:lnTo>
                      <a:lnTo>
                        <a:pt x="128" y="488"/>
                      </a:lnTo>
                      <a:lnTo>
                        <a:pt x="128" y="488"/>
                      </a:lnTo>
                      <a:lnTo>
                        <a:pt x="128" y="487"/>
                      </a:lnTo>
                      <a:lnTo>
                        <a:pt x="128" y="486"/>
                      </a:lnTo>
                      <a:lnTo>
                        <a:pt x="128" y="486"/>
                      </a:lnTo>
                      <a:lnTo>
                        <a:pt x="127" y="484"/>
                      </a:lnTo>
                      <a:lnTo>
                        <a:pt x="127" y="484"/>
                      </a:lnTo>
                      <a:lnTo>
                        <a:pt x="126" y="483"/>
                      </a:lnTo>
                      <a:lnTo>
                        <a:pt x="126" y="483"/>
                      </a:lnTo>
                      <a:lnTo>
                        <a:pt x="124" y="482"/>
                      </a:lnTo>
                      <a:lnTo>
                        <a:pt x="124" y="482"/>
                      </a:lnTo>
                      <a:lnTo>
                        <a:pt x="126" y="480"/>
                      </a:lnTo>
                      <a:lnTo>
                        <a:pt x="126" y="480"/>
                      </a:lnTo>
                      <a:lnTo>
                        <a:pt x="127" y="478"/>
                      </a:lnTo>
                      <a:lnTo>
                        <a:pt x="144" y="463"/>
                      </a:lnTo>
                      <a:lnTo>
                        <a:pt x="147" y="457"/>
                      </a:lnTo>
                      <a:lnTo>
                        <a:pt x="147" y="456"/>
                      </a:lnTo>
                      <a:lnTo>
                        <a:pt x="147" y="456"/>
                      </a:lnTo>
                      <a:lnTo>
                        <a:pt x="154" y="450"/>
                      </a:lnTo>
                      <a:lnTo>
                        <a:pt x="154" y="449"/>
                      </a:lnTo>
                      <a:lnTo>
                        <a:pt x="156" y="446"/>
                      </a:lnTo>
                      <a:lnTo>
                        <a:pt x="157" y="446"/>
                      </a:lnTo>
                      <a:lnTo>
                        <a:pt x="171" y="432"/>
                      </a:lnTo>
                      <a:lnTo>
                        <a:pt x="175" y="427"/>
                      </a:lnTo>
                      <a:lnTo>
                        <a:pt x="177" y="427"/>
                      </a:lnTo>
                      <a:lnTo>
                        <a:pt x="178" y="425"/>
                      </a:lnTo>
                      <a:lnTo>
                        <a:pt x="182" y="425"/>
                      </a:lnTo>
                      <a:lnTo>
                        <a:pt x="183" y="427"/>
                      </a:lnTo>
                      <a:lnTo>
                        <a:pt x="184" y="428"/>
                      </a:lnTo>
                      <a:lnTo>
                        <a:pt x="187" y="435"/>
                      </a:lnTo>
                      <a:lnTo>
                        <a:pt x="190" y="436"/>
                      </a:lnTo>
                      <a:lnTo>
                        <a:pt x="195" y="437"/>
                      </a:lnTo>
                      <a:lnTo>
                        <a:pt x="200" y="436"/>
                      </a:lnTo>
                      <a:lnTo>
                        <a:pt x="204" y="436"/>
                      </a:lnTo>
                      <a:lnTo>
                        <a:pt x="207" y="436"/>
                      </a:lnTo>
                      <a:lnTo>
                        <a:pt x="208" y="435"/>
                      </a:lnTo>
                      <a:lnTo>
                        <a:pt x="216" y="429"/>
                      </a:lnTo>
                      <a:lnTo>
                        <a:pt x="216" y="428"/>
                      </a:lnTo>
                      <a:lnTo>
                        <a:pt x="216" y="427"/>
                      </a:lnTo>
                      <a:lnTo>
                        <a:pt x="216" y="424"/>
                      </a:lnTo>
                      <a:lnTo>
                        <a:pt x="216" y="421"/>
                      </a:lnTo>
                      <a:lnTo>
                        <a:pt x="217" y="419"/>
                      </a:lnTo>
                      <a:lnTo>
                        <a:pt x="226" y="411"/>
                      </a:lnTo>
                      <a:lnTo>
                        <a:pt x="233" y="407"/>
                      </a:lnTo>
                      <a:lnTo>
                        <a:pt x="234" y="406"/>
                      </a:lnTo>
                      <a:lnTo>
                        <a:pt x="238" y="407"/>
                      </a:lnTo>
                      <a:lnTo>
                        <a:pt x="239" y="407"/>
                      </a:lnTo>
                      <a:lnTo>
                        <a:pt x="239" y="406"/>
                      </a:lnTo>
                      <a:lnTo>
                        <a:pt x="241" y="404"/>
                      </a:lnTo>
                      <a:lnTo>
                        <a:pt x="241" y="395"/>
                      </a:lnTo>
                      <a:lnTo>
                        <a:pt x="241" y="393"/>
                      </a:lnTo>
                      <a:lnTo>
                        <a:pt x="241" y="391"/>
                      </a:lnTo>
                      <a:lnTo>
                        <a:pt x="245" y="385"/>
                      </a:lnTo>
                      <a:lnTo>
                        <a:pt x="249" y="376"/>
                      </a:lnTo>
                      <a:lnTo>
                        <a:pt x="251" y="373"/>
                      </a:lnTo>
                      <a:lnTo>
                        <a:pt x="254" y="372"/>
                      </a:lnTo>
                      <a:lnTo>
                        <a:pt x="254" y="372"/>
                      </a:lnTo>
                      <a:lnTo>
                        <a:pt x="255" y="372"/>
                      </a:lnTo>
                      <a:lnTo>
                        <a:pt x="255" y="370"/>
                      </a:lnTo>
                      <a:lnTo>
                        <a:pt x="256" y="369"/>
                      </a:lnTo>
                      <a:lnTo>
                        <a:pt x="256" y="368"/>
                      </a:lnTo>
                      <a:lnTo>
                        <a:pt x="258" y="364"/>
                      </a:lnTo>
                      <a:lnTo>
                        <a:pt x="259" y="361"/>
                      </a:lnTo>
                      <a:lnTo>
                        <a:pt x="260" y="359"/>
                      </a:lnTo>
                      <a:lnTo>
                        <a:pt x="262" y="357"/>
                      </a:lnTo>
                      <a:lnTo>
                        <a:pt x="264" y="353"/>
                      </a:lnTo>
                      <a:lnTo>
                        <a:pt x="267" y="349"/>
                      </a:lnTo>
                      <a:lnTo>
                        <a:pt x="267" y="347"/>
                      </a:lnTo>
                      <a:lnTo>
                        <a:pt x="267" y="344"/>
                      </a:lnTo>
                      <a:lnTo>
                        <a:pt x="264" y="336"/>
                      </a:lnTo>
                      <a:lnTo>
                        <a:pt x="264" y="332"/>
                      </a:lnTo>
                      <a:lnTo>
                        <a:pt x="264" y="330"/>
                      </a:lnTo>
                      <a:lnTo>
                        <a:pt x="264" y="327"/>
                      </a:lnTo>
                      <a:lnTo>
                        <a:pt x="264" y="326"/>
                      </a:lnTo>
                      <a:lnTo>
                        <a:pt x="264" y="323"/>
                      </a:lnTo>
                      <a:lnTo>
                        <a:pt x="262" y="318"/>
                      </a:lnTo>
                      <a:lnTo>
                        <a:pt x="260" y="317"/>
                      </a:lnTo>
                      <a:lnTo>
                        <a:pt x="259" y="314"/>
                      </a:lnTo>
                      <a:lnTo>
                        <a:pt x="260" y="309"/>
                      </a:lnTo>
                      <a:lnTo>
                        <a:pt x="296" y="309"/>
                      </a:lnTo>
                      <a:lnTo>
                        <a:pt x="306" y="312"/>
                      </a:lnTo>
                      <a:lnTo>
                        <a:pt x="307" y="313"/>
                      </a:lnTo>
                      <a:lnTo>
                        <a:pt x="307" y="312"/>
                      </a:lnTo>
                      <a:lnTo>
                        <a:pt x="309" y="312"/>
                      </a:lnTo>
                      <a:lnTo>
                        <a:pt x="314" y="308"/>
                      </a:lnTo>
                      <a:lnTo>
                        <a:pt x="322" y="304"/>
                      </a:lnTo>
                      <a:lnTo>
                        <a:pt x="323" y="302"/>
                      </a:lnTo>
                      <a:lnTo>
                        <a:pt x="323" y="301"/>
                      </a:lnTo>
                      <a:lnTo>
                        <a:pt x="323" y="298"/>
                      </a:lnTo>
                      <a:lnTo>
                        <a:pt x="323" y="297"/>
                      </a:lnTo>
                      <a:lnTo>
                        <a:pt x="319" y="292"/>
                      </a:lnTo>
                      <a:lnTo>
                        <a:pt x="319" y="291"/>
                      </a:lnTo>
                      <a:lnTo>
                        <a:pt x="319" y="291"/>
                      </a:lnTo>
                      <a:lnTo>
                        <a:pt x="319" y="289"/>
                      </a:lnTo>
                      <a:lnTo>
                        <a:pt x="319" y="289"/>
                      </a:lnTo>
                      <a:lnTo>
                        <a:pt x="320" y="288"/>
                      </a:lnTo>
                      <a:lnTo>
                        <a:pt x="327" y="279"/>
                      </a:lnTo>
                      <a:lnTo>
                        <a:pt x="337" y="266"/>
                      </a:lnTo>
                      <a:lnTo>
                        <a:pt x="339" y="264"/>
                      </a:lnTo>
                      <a:lnTo>
                        <a:pt x="339" y="263"/>
                      </a:lnTo>
                      <a:lnTo>
                        <a:pt x="339" y="259"/>
                      </a:lnTo>
                      <a:lnTo>
                        <a:pt x="339" y="258"/>
                      </a:lnTo>
                      <a:lnTo>
                        <a:pt x="339" y="257"/>
                      </a:lnTo>
                      <a:lnTo>
                        <a:pt x="337" y="253"/>
                      </a:lnTo>
                      <a:lnTo>
                        <a:pt x="337" y="253"/>
                      </a:lnTo>
                      <a:lnTo>
                        <a:pt x="337" y="251"/>
                      </a:lnTo>
                      <a:lnTo>
                        <a:pt x="336" y="245"/>
                      </a:lnTo>
                      <a:lnTo>
                        <a:pt x="336" y="242"/>
                      </a:lnTo>
                      <a:lnTo>
                        <a:pt x="334" y="233"/>
                      </a:lnTo>
                      <a:lnTo>
                        <a:pt x="334" y="232"/>
                      </a:lnTo>
                      <a:lnTo>
                        <a:pt x="334" y="230"/>
                      </a:lnTo>
                      <a:lnTo>
                        <a:pt x="331" y="224"/>
                      </a:lnTo>
                      <a:lnTo>
                        <a:pt x="331" y="223"/>
                      </a:lnTo>
                      <a:lnTo>
                        <a:pt x="331" y="223"/>
                      </a:lnTo>
                      <a:lnTo>
                        <a:pt x="328" y="221"/>
                      </a:lnTo>
                      <a:lnTo>
                        <a:pt x="327" y="220"/>
                      </a:lnTo>
                      <a:lnTo>
                        <a:pt x="327" y="220"/>
                      </a:lnTo>
                      <a:lnTo>
                        <a:pt x="327" y="219"/>
                      </a:lnTo>
                      <a:lnTo>
                        <a:pt x="328" y="216"/>
                      </a:lnTo>
                      <a:lnTo>
                        <a:pt x="328" y="215"/>
                      </a:lnTo>
                      <a:lnTo>
                        <a:pt x="328" y="213"/>
                      </a:lnTo>
                      <a:lnTo>
                        <a:pt x="328" y="213"/>
                      </a:lnTo>
                      <a:lnTo>
                        <a:pt x="328" y="212"/>
                      </a:lnTo>
                      <a:lnTo>
                        <a:pt x="327" y="212"/>
                      </a:lnTo>
                      <a:lnTo>
                        <a:pt x="327" y="212"/>
                      </a:lnTo>
                      <a:lnTo>
                        <a:pt x="324" y="212"/>
                      </a:lnTo>
                      <a:lnTo>
                        <a:pt x="323" y="213"/>
                      </a:lnTo>
                      <a:lnTo>
                        <a:pt x="315" y="219"/>
                      </a:lnTo>
                      <a:lnTo>
                        <a:pt x="309" y="220"/>
                      </a:lnTo>
                      <a:lnTo>
                        <a:pt x="302" y="221"/>
                      </a:lnTo>
                      <a:lnTo>
                        <a:pt x="300" y="221"/>
                      </a:lnTo>
                      <a:lnTo>
                        <a:pt x="300" y="223"/>
                      </a:lnTo>
                      <a:lnTo>
                        <a:pt x="298" y="223"/>
                      </a:lnTo>
                      <a:lnTo>
                        <a:pt x="298" y="223"/>
                      </a:lnTo>
                      <a:lnTo>
                        <a:pt x="297" y="226"/>
                      </a:lnTo>
                      <a:lnTo>
                        <a:pt x="296" y="228"/>
                      </a:lnTo>
                      <a:lnTo>
                        <a:pt x="294" y="228"/>
                      </a:lnTo>
                      <a:lnTo>
                        <a:pt x="294" y="229"/>
                      </a:lnTo>
                      <a:lnTo>
                        <a:pt x="292" y="229"/>
                      </a:lnTo>
                      <a:lnTo>
                        <a:pt x="289" y="228"/>
                      </a:lnTo>
                      <a:lnTo>
                        <a:pt x="288" y="228"/>
                      </a:lnTo>
                      <a:lnTo>
                        <a:pt x="286" y="226"/>
                      </a:lnTo>
                      <a:lnTo>
                        <a:pt x="286" y="226"/>
                      </a:lnTo>
                      <a:lnTo>
                        <a:pt x="285" y="225"/>
                      </a:lnTo>
                      <a:lnTo>
                        <a:pt x="285" y="225"/>
                      </a:lnTo>
                      <a:lnTo>
                        <a:pt x="285" y="223"/>
                      </a:lnTo>
                      <a:lnTo>
                        <a:pt x="285" y="221"/>
                      </a:lnTo>
                      <a:lnTo>
                        <a:pt x="284" y="220"/>
                      </a:lnTo>
                      <a:lnTo>
                        <a:pt x="284" y="219"/>
                      </a:lnTo>
                      <a:lnTo>
                        <a:pt x="283" y="219"/>
                      </a:lnTo>
                      <a:lnTo>
                        <a:pt x="281" y="216"/>
                      </a:lnTo>
                      <a:lnTo>
                        <a:pt x="279" y="215"/>
                      </a:lnTo>
                      <a:lnTo>
                        <a:pt x="279" y="215"/>
                      </a:lnTo>
                      <a:lnTo>
                        <a:pt x="279" y="213"/>
                      </a:lnTo>
                      <a:lnTo>
                        <a:pt x="277" y="213"/>
                      </a:lnTo>
                      <a:lnTo>
                        <a:pt x="277" y="212"/>
                      </a:lnTo>
                      <a:lnTo>
                        <a:pt x="277" y="211"/>
                      </a:lnTo>
                      <a:lnTo>
                        <a:pt x="279" y="209"/>
                      </a:lnTo>
                      <a:lnTo>
                        <a:pt x="283" y="202"/>
                      </a:lnTo>
                      <a:lnTo>
                        <a:pt x="284" y="198"/>
                      </a:lnTo>
                      <a:lnTo>
                        <a:pt x="292" y="188"/>
                      </a:lnTo>
                      <a:lnTo>
                        <a:pt x="302" y="177"/>
                      </a:lnTo>
                      <a:lnTo>
                        <a:pt x="303" y="175"/>
                      </a:lnTo>
                      <a:lnTo>
                        <a:pt x="305" y="174"/>
                      </a:lnTo>
                      <a:lnTo>
                        <a:pt x="305" y="173"/>
                      </a:lnTo>
                      <a:lnTo>
                        <a:pt x="305" y="173"/>
                      </a:lnTo>
                      <a:lnTo>
                        <a:pt x="305" y="171"/>
                      </a:lnTo>
                      <a:lnTo>
                        <a:pt x="307" y="169"/>
                      </a:lnTo>
                      <a:lnTo>
                        <a:pt x="311" y="168"/>
                      </a:lnTo>
                      <a:lnTo>
                        <a:pt x="314" y="164"/>
                      </a:lnTo>
                      <a:lnTo>
                        <a:pt x="314" y="162"/>
                      </a:lnTo>
                      <a:lnTo>
                        <a:pt x="314" y="161"/>
                      </a:lnTo>
                      <a:lnTo>
                        <a:pt x="315" y="161"/>
                      </a:lnTo>
                      <a:lnTo>
                        <a:pt x="322" y="160"/>
                      </a:lnTo>
                      <a:lnTo>
                        <a:pt x="330" y="156"/>
                      </a:lnTo>
                      <a:lnTo>
                        <a:pt x="332" y="154"/>
                      </a:lnTo>
                      <a:lnTo>
                        <a:pt x="339" y="156"/>
                      </a:lnTo>
                      <a:lnTo>
                        <a:pt x="345" y="154"/>
                      </a:lnTo>
                      <a:lnTo>
                        <a:pt x="353" y="152"/>
                      </a:lnTo>
                      <a:lnTo>
                        <a:pt x="358" y="151"/>
                      </a:lnTo>
                      <a:lnTo>
                        <a:pt x="360" y="151"/>
                      </a:lnTo>
                      <a:lnTo>
                        <a:pt x="362" y="151"/>
                      </a:lnTo>
                      <a:lnTo>
                        <a:pt x="364" y="152"/>
                      </a:lnTo>
                      <a:lnTo>
                        <a:pt x="365" y="152"/>
                      </a:lnTo>
                      <a:lnTo>
                        <a:pt x="373" y="154"/>
                      </a:lnTo>
                      <a:lnTo>
                        <a:pt x="374" y="154"/>
                      </a:lnTo>
                      <a:lnTo>
                        <a:pt x="374" y="154"/>
                      </a:lnTo>
                      <a:lnTo>
                        <a:pt x="375" y="154"/>
                      </a:lnTo>
                      <a:lnTo>
                        <a:pt x="383" y="148"/>
                      </a:lnTo>
                      <a:lnTo>
                        <a:pt x="387" y="147"/>
                      </a:lnTo>
                      <a:lnTo>
                        <a:pt x="402" y="145"/>
                      </a:lnTo>
                      <a:lnTo>
                        <a:pt x="403" y="144"/>
                      </a:lnTo>
                      <a:lnTo>
                        <a:pt x="404" y="143"/>
                      </a:lnTo>
                      <a:lnTo>
                        <a:pt x="405" y="139"/>
                      </a:lnTo>
                      <a:lnTo>
                        <a:pt x="407" y="136"/>
                      </a:lnTo>
                      <a:lnTo>
                        <a:pt x="407" y="133"/>
                      </a:lnTo>
                      <a:lnTo>
                        <a:pt x="405" y="132"/>
                      </a:lnTo>
                      <a:lnTo>
                        <a:pt x="404" y="131"/>
                      </a:lnTo>
                      <a:lnTo>
                        <a:pt x="404" y="131"/>
                      </a:lnTo>
                      <a:lnTo>
                        <a:pt x="396" y="130"/>
                      </a:lnTo>
                      <a:lnTo>
                        <a:pt x="396" y="130"/>
                      </a:lnTo>
                      <a:lnTo>
                        <a:pt x="395" y="128"/>
                      </a:lnTo>
                      <a:lnTo>
                        <a:pt x="395" y="128"/>
                      </a:lnTo>
                      <a:lnTo>
                        <a:pt x="395" y="127"/>
                      </a:lnTo>
                      <a:lnTo>
                        <a:pt x="395" y="122"/>
                      </a:lnTo>
                      <a:lnTo>
                        <a:pt x="395" y="120"/>
                      </a:lnTo>
                      <a:lnTo>
                        <a:pt x="395" y="115"/>
                      </a:lnTo>
                      <a:lnTo>
                        <a:pt x="394" y="113"/>
                      </a:lnTo>
                      <a:lnTo>
                        <a:pt x="394" y="111"/>
                      </a:lnTo>
                      <a:lnTo>
                        <a:pt x="392" y="110"/>
                      </a:lnTo>
                      <a:lnTo>
                        <a:pt x="390" y="106"/>
                      </a:lnTo>
                      <a:lnTo>
                        <a:pt x="390" y="105"/>
                      </a:lnTo>
                      <a:lnTo>
                        <a:pt x="388" y="103"/>
                      </a:lnTo>
                      <a:lnTo>
                        <a:pt x="388" y="102"/>
                      </a:lnTo>
                      <a:lnTo>
                        <a:pt x="390" y="99"/>
                      </a:lnTo>
                      <a:lnTo>
                        <a:pt x="390" y="98"/>
                      </a:lnTo>
                      <a:lnTo>
                        <a:pt x="391" y="97"/>
                      </a:lnTo>
                      <a:lnTo>
                        <a:pt x="392" y="96"/>
                      </a:lnTo>
                      <a:lnTo>
                        <a:pt x="409" y="86"/>
                      </a:lnTo>
                      <a:lnTo>
                        <a:pt x="424" y="84"/>
                      </a:lnTo>
                      <a:lnTo>
                        <a:pt x="429" y="80"/>
                      </a:lnTo>
                      <a:lnTo>
                        <a:pt x="432" y="81"/>
                      </a:lnTo>
                      <a:lnTo>
                        <a:pt x="434" y="82"/>
                      </a:lnTo>
                      <a:lnTo>
                        <a:pt x="441" y="88"/>
                      </a:lnTo>
                      <a:lnTo>
                        <a:pt x="446" y="90"/>
                      </a:lnTo>
                      <a:lnTo>
                        <a:pt x="447" y="90"/>
                      </a:lnTo>
                      <a:lnTo>
                        <a:pt x="449" y="90"/>
                      </a:lnTo>
                      <a:lnTo>
                        <a:pt x="450" y="90"/>
                      </a:lnTo>
                      <a:lnTo>
                        <a:pt x="451" y="92"/>
                      </a:lnTo>
                      <a:lnTo>
                        <a:pt x="454" y="94"/>
                      </a:lnTo>
                      <a:lnTo>
                        <a:pt x="454" y="99"/>
                      </a:lnTo>
                      <a:lnTo>
                        <a:pt x="454" y="101"/>
                      </a:lnTo>
                      <a:lnTo>
                        <a:pt x="454" y="102"/>
                      </a:lnTo>
                      <a:lnTo>
                        <a:pt x="453" y="107"/>
                      </a:lnTo>
                      <a:lnTo>
                        <a:pt x="454" y="109"/>
                      </a:lnTo>
                      <a:lnTo>
                        <a:pt x="454" y="109"/>
                      </a:lnTo>
                      <a:lnTo>
                        <a:pt x="455" y="111"/>
                      </a:lnTo>
                      <a:lnTo>
                        <a:pt x="462" y="116"/>
                      </a:lnTo>
                      <a:lnTo>
                        <a:pt x="475" y="119"/>
                      </a:lnTo>
                      <a:lnTo>
                        <a:pt x="477" y="119"/>
                      </a:lnTo>
                      <a:lnTo>
                        <a:pt x="479" y="119"/>
                      </a:lnTo>
                      <a:lnTo>
                        <a:pt x="490" y="110"/>
                      </a:lnTo>
                      <a:lnTo>
                        <a:pt x="493" y="109"/>
                      </a:lnTo>
                      <a:lnTo>
                        <a:pt x="497" y="110"/>
                      </a:lnTo>
                      <a:lnTo>
                        <a:pt x="497" y="109"/>
                      </a:lnTo>
                      <a:lnTo>
                        <a:pt x="498" y="109"/>
                      </a:lnTo>
                      <a:lnTo>
                        <a:pt x="500" y="106"/>
                      </a:lnTo>
                      <a:lnTo>
                        <a:pt x="500" y="105"/>
                      </a:lnTo>
                      <a:lnTo>
                        <a:pt x="500" y="103"/>
                      </a:lnTo>
                      <a:lnTo>
                        <a:pt x="500" y="102"/>
                      </a:lnTo>
                      <a:lnTo>
                        <a:pt x="500" y="101"/>
                      </a:lnTo>
                      <a:lnTo>
                        <a:pt x="500" y="99"/>
                      </a:lnTo>
                      <a:lnTo>
                        <a:pt x="500" y="98"/>
                      </a:lnTo>
                      <a:lnTo>
                        <a:pt x="500" y="97"/>
                      </a:lnTo>
                      <a:lnTo>
                        <a:pt x="501" y="94"/>
                      </a:lnTo>
                      <a:lnTo>
                        <a:pt x="501" y="93"/>
                      </a:lnTo>
                      <a:lnTo>
                        <a:pt x="502" y="92"/>
                      </a:lnTo>
                      <a:lnTo>
                        <a:pt x="505" y="89"/>
                      </a:lnTo>
                      <a:lnTo>
                        <a:pt x="511" y="85"/>
                      </a:lnTo>
                      <a:lnTo>
                        <a:pt x="515" y="84"/>
                      </a:lnTo>
                      <a:lnTo>
                        <a:pt x="518" y="82"/>
                      </a:lnTo>
                      <a:lnTo>
                        <a:pt x="522" y="79"/>
                      </a:lnTo>
                      <a:lnTo>
                        <a:pt x="526" y="76"/>
                      </a:lnTo>
                      <a:lnTo>
                        <a:pt x="527" y="75"/>
                      </a:lnTo>
                      <a:lnTo>
                        <a:pt x="528" y="72"/>
                      </a:lnTo>
                      <a:lnTo>
                        <a:pt x="530" y="68"/>
                      </a:lnTo>
                      <a:lnTo>
                        <a:pt x="531" y="65"/>
                      </a:lnTo>
                      <a:lnTo>
                        <a:pt x="534" y="63"/>
                      </a:lnTo>
                      <a:lnTo>
                        <a:pt x="536" y="60"/>
                      </a:lnTo>
                      <a:lnTo>
                        <a:pt x="539" y="58"/>
                      </a:lnTo>
                      <a:lnTo>
                        <a:pt x="540" y="55"/>
                      </a:lnTo>
                      <a:lnTo>
                        <a:pt x="541" y="51"/>
                      </a:lnTo>
                      <a:lnTo>
                        <a:pt x="543" y="48"/>
                      </a:lnTo>
                      <a:lnTo>
                        <a:pt x="543" y="47"/>
                      </a:lnTo>
                      <a:lnTo>
                        <a:pt x="543" y="46"/>
                      </a:lnTo>
                      <a:lnTo>
                        <a:pt x="544" y="43"/>
                      </a:lnTo>
                      <a:lnTo>
                        <a:pt x="544" y="41"/>
                      </a:lnTo>
                      <a:lnTo>
                        <a:pt x="545" y="39"/>
                      </a:lnTo>
                      <a:lnTo>
                        <a:pt x="547" y="35"/>
                      </a:lnTo>
                      <a:lnTo>
                        <a:pt x="547" y="35"/>
                      </a:lnTo>
                      <a:lnTo>
                        <a:pt x="547" y="34"/>
                      </a:lnTo>
                      <a:lnTo>
                        <a:pt x="547" y="33"/>
                      </a:lnTo>
                      <a:lnTo>
                        <a:pt x="547" y="33"/>
                      </a:lnTo>
                      <a:lnTo>
                        <a:pt x="545" y="31"/>
                      </a:lnTo>
                      <a:lnTo>
                        <a:pt x="541" y="29"/>
                      </a:lnTo>
                      <a:lnTo>
                        <a:pt x="540" y="29"/>
                      </a:lnTo>
                      <a:lnTo>
                        <a:pt x="539" y="27"/>
                      </a:lnTo>
                      <a:lnTo>
                        <a:pt x="539" y="26"/>
                      </a:lnTo>
                      <a:lnTo>
                        <a:pt x="540" y="25"/>
                      </a:lnTo>
                      <a:lnTo>
                        <a:pt x="544" y="24"/>
                      </a:lnTo>
                      <a:lnTo>
                        <a:pt x="568" y="14"/>
                      </a:lnTo>
                      <a:lnTo>
                        <a:pt x="570" y="13"/>
                      </a:lnTo>
                      <a:lnTo>
                        <a:pt x="575" y="3"/>
                      </a:lnTo>
                      <a:lnTo>
                        <a:pt x="579" y="5"/>
                      </a:lnTo>
                      <a:lnTo>
                        <a:pt x="585" y="0"/>
                      </a:lnTo>
                      <a:lnTo>
                        <a:pt x="591" y="0"/>
                      </a:lnTo>
                      <a:lnTo>
                        <a:pt x="592" y="0"/>
                      </a:lnTo>
                      <a:lnTo>
                        <a:pt x="594" y="3"/>
                      </a:lnTo>
                      <a:lnTo>
                        <a:pt x="594" y="4"/>
                      </a:lnTo>
                      <a:lnTo>
                        <a:pt x="594" y="7"/>
                      </a:lnTo>
                      <a:lnTo>
                        <a:pt x="594" y="8"/>
                      </a:lnTo>
                      <a:lnTo>
                        <a:pt x="594" y="9"/>
                      </a:lnTo>
                      <a:lnTo>
                        <a:pt x="594" y="10"/>
                      </a:lnTo>
                      <a:lnTo>
                        <a:pt x="595" y="12"/>
                      </a:lnTo>
                      <a:lnTo>
                        <a:pt x="596" y="13"/>
                      </a:lnTo>
                      <a:lnTo>
                        <a:pt x="599" y="14"/>
                      </a:lnTo>
                      <a:lnTo>
                        <a:pt x="604" y="14"/>
                      </a:lnTo>
                      <a:lnTo>
                        <a:pt x="607" y="14"/>
                      </a:lnTo>
                      <a:lnTo>
                        <a:pt x="608" y="13"/>
                      </a:lnTo>
                      <a:lnTo>
                        <a:pt x="608" y="12"/>
                      </a:lnTo>
                      <a:lnTo>
                        <a:pt x="609" y="10"/>
                      </a:lnTo>
                      <a:lnTo>
                        <a:pt x="611" y="9"/>
                      </a:lnTo>
                      <a:lnTo>
                        <a:pt x="612" y="8"/>
                      </a:lnTo>
                      <a:lnTo>
                        <a:pt x="613" y="8"/>
                      </a:lnTo>
                      <a:lnTo>
                        <a:pt x="615" y="8"/>
                      </a:lnTo>
                      <a:lnTo>
                        <a:pt x="616" y="9"/>
                      </a:lnTo>
                      <a:lnTo>
                        <a:pt x="617" y="12"/>
                      </a:lnTo>
                      <a:lnTo>
                        <a:pt x="619" y="13"/>
                      </a:lnTo>
                      <a:lnTo>
                        <a:pt x="624" y="14"/>
                      </a:lnTo>
                      <a:lnTo>
                        <a:pt x="626" y="16"/>
                      </a:lnTo>
                      <a:lnTo>
                        <a:pt x="629" y="16"/>
                      </a:lnTo>
                      <a:lnTo>
                        <a:pt x="633" y="14"/>
                      </a:lnTo>
                      <a:lnTo>
                        <a:pt x="637" y="13"/>
                      </a:lnTo>
                      <a:lnTo>
                        <a:pt x="638" y="13"/>
                      </a:lnTo>
                      <a:lnTo>
                        <a:pt x="639" y="13"/>
                      </a:lnTo>
                      <a:lnTo>
                        <a:pt x="639" y="17"/>
                      </a:lnTo>
                      <a:lnTo>
                        <a:pt x="641" y="18"/>
                      </a:lnTo>
                      <a:lnTo>
                        <a:pt x="642" y="21"/>
                      </a:lnTo>
                      <a:lnTo>
                        <a:pt x="649" y="24"/>
                      </a:lnTo>
                      <a:lnTo>
                        <a:pt x="650" y="25"/>
                      </a:lnTo>
                      <a:lnTo>
                        <a:pt x="651" y="27"/>
                      </a:lnTo>
                      <a:lnTo>
                        <a:pt x="651" y="33"/>
                      </a:lnTo>
                      <a:lnTo>
                        <a:pt x="654" y="38"/>
                      </a:lnTo>
                      <a:lnTo>
                        <a:pt x="660" y="46"/>
                      </a:lnTo>
                      <a:lnTo>
                        <a:pt x="658" y="51"/>
                      </a:lnTo>
                      <a:lnTo>
                        <a:pt x="655" y="52"/>
                      </a:lnTo>
                      <a:lnTo>
                        <a:pt x="655" y="52"/>
                      </a:lnTo>
                      <a:lnTo>
                        <a:pt x="646" y="46"/>
                      </a:lnTo>
                      <a:lnTo>
                        <a:pt x="646" y="46"/>
                      </a:lnTo>
                      <a:lnTo>
                        <a:pt x="645" y="44"/>
                      </a:lnTo>
                      <a:lnTo>
                        <a:pt x="645" y="46"/>
                      </a:lnTo>
                      <a:lnTo>
                        <a:pt x="643" y="46"/>
                      </a:lnTo>
                      <a:lnTo>
                        <a:pt x="643" y="47"/>
                      </a:lnTo>
                      <a:lnTo>
                        <a:pt x="643" y="48"/>
                      </a:lnTo>
                      <a:lnTo>
                        <a:pt x="643" y="51"/>
                      </a:lnTo>
                      <a:lnTo>
                        <a:pt x="646" y="56"/>
                      </a:lnTo>
                      <a:lnTo>
                        <a:pt x="646" y="58"/>
                      </a:lnTo>
                      <a:lnTo>
                        <a:pt x="645" y="59"/>
                      </a:lnTo>
                      <a:lnTo>
                        <a:pt x="643" y="59"/>
                      </a:lnTo>
                      <a:lnTo>
                        <a:pt x="642" y="59"/>
                      </a:lnTo>
                      <a:lnTo>
                        <a:pt x="641" y="58"/>
                      </a:lnTo>
                      <a:lnTo>
                        <a:pt x="639" y="56"/>
                      </a:lnTo>
                      <a:lnTo>
                        <a:pt x="638" y="56"/>
                      </a:lnTo>
                      <a:lnTo>
                        <a:pt x="637" y="58"/>
                      </a:lnTo>
                      <a:lnTo>
                        <a:pt x="637" y="61"/>
                      </a:lnTo>
                      <a:lnTo>
                        <a:pt x="637" y="67"/>
                      </a:lnTo>
                      <a:lnTo>
                        <a:pt x="636" y="71"/>
                      </a:lnTo>
                      <a:lnTo>
                        <a:pt x="636" y="72"/>
                      </a:lnTo>
                      <a:lnTo>
                        <a:pt x="634" y="73"/>
                      </a:lnTo>
                      <a:lnTo>
                        <a:pt x="633" y="73"/>
                      </a:lnTo>
                      <a:lnTo>
                        <a:pt x="630" y="75"/>
                      </a:lnTo>
                      <a:lnTo>
                        <a:pt x="629" y="76"/>
                      </a:lnTo>
                      <a:lnTo>
                        <a:pt x="630" y="79"/>
                      </a:lnTo>
                      <a:lnTo>
                        <a:pt x="637" y="94"/>
                      </a:lnTo>
                      <a:lnTo>
                        <a:pt x="639" y="98"/>
                      </a:lnTo>
                      <a:lnTo>
                        <a:pt x="641" y="99"/>
                      </a:lnTo>
                      <a:lnTo>
                        <a:pt x="643" y="101"/>
                      </a:lnTo>
                      <a:lnTo>
                        <a:pt x="645" y="102"/>
                      </a:lnTo>
                      <a:lnTo>
                        <a:pt x="645" y="103"/>
                      </a:lnTo>
                      <a:lnTo>
                        <a:pt x="643" y="105"/>
                      </a:lnTo>
                      <a:lnTo>
                        <a:pt x="642" y="107"/>
                      </a:lnTo>
                      <a:lnTo>
                        <a:pt x="641" y="109"/>
                      </a:lnTo>
                      <a:lnTo>
                        <a:pt x="642" y="110"/>
                      </a:lnTo>
                      <a:lnTo>
                        <a:pt x="643" y="113"/>
                      </a:lnTo>
                      <a:lnTo>
                        <a:pt x="643" y="114"/>
                      </a:lnTo>
                      <a:lnTo>
                        <a:pt x="643" y="118"/>
                      </a:lnTo>
                      <a:lnTo>
                        <a:pt x="643" y="120"/>
                      </a:lnTo>
                      <a:lnTo>
                        <a:pt x="643" y="122"/>
                      </a:lnTo>
                      <a:lnTo>
                        <a:pt x="645" y="136"/>
                      </a:lnTo>
                      <a:lnTo>
                        <a:pt x="643" y="139"/>
                      </a:lnTo>
                      <a:lnTo>
                        <a:pt x="642" y="140"/>
                      </a:lnTo>
                      <a:lnTo>
                        <a:pt x="633" y="141"/>
                      </a:lnTo>
                      <a:lnTo>
                        <a:pt x="630" y="143"/>
                      </a:lnTo>
                      <a:lnTo>
                        <a:pt x="629" y="143"/>
                      </a:lnTo>
                      <a:lnTo>
                        <a:pt x="626" y="141"/>
                      </a:lnTo>
                      <a:lnTo>
                        <a:pt x="625" y="141"/>
                      </a:lnTo>
                      <a:lnTo>
                        <a:pt x="624" y="141"/>
                      </a:lnTo>
                      <a:lnTo>
                        <a:pt x="622" y="143"/>
                      </a:lnTo>
                      <a:lnTo>
                        <a:pt x="622" y="145"/>
                      </a:lnTo>
                      <a:lnTo>
                        <a:pt x="621" y="147"/>
                      </a:lnTo>
                      <a:lnTo>
                        <a:pt x="619" y="149"/>
                      </a:lnTo>
                      <a:lnTo>
                        <a:pt x="619" y="151"/>
                      </a:lnTo>
                      <a:lnTo>
                        <a:pt x="619" y="153"/>
                      </a:lnTo>
                      <a:lnTo>
                        <a:pt x="621" y="158"/>
                      </a:lnTo>
                      <a:lnTo>
                        <a:pt x="621" y="161"/>
                      </a:lnTo>
                      <a:lnTo>
                        <a:pt x="621" y="162"/>
                      </a:lnTo>
                      <a:lnTo>
                        <a:pt x="620" y="162"/>
                      </a:lnTo>
                      <a:lnTo>
                        <a:pt x="619" y="162"/>
                      </a:lnTo>
                      <a:lnTo>
                        <a:pt x="615" y="161"/>
                      </a:lnTo>
                      <a:lnTo>
                        <a:pt x="609" y="160"/>
                      </a:lnTo>
                      <a:lnTo>
                        <a:pt x="608" y="160"/>
                      </a:lnTo>
                      <a:lnTo>
                        <a:pt x="609" y="161"/>
                      </a:lnTo>
                      <a:lnTo>
                        <a:pt x="611" y="164"/>
                      </a:lnTo>
                      <a:lnTo>
                        <a:pt x="620" y="173"/>
                      </a:lnTo>
                      <a:lnTo>
                        <a:pt x="626" y="174"/>
                      </a:lnTo>
                      <a:lnTo>
                        <a:pt x="650" y="185"/>
                      </a:lnTo>
                      <a:lnTo>
                        <a:pt x="653" y="186"/>
                      </a:lnTo>
                      <a:lnTo>
                        <a:pt x="655" y="185"/>
                      </a:lnTo>
                      <a:lnTo>
                        <a:pt x="659" y="187"/>
                      </a:lnTo>
                      <a:lnTo>
                        <a:pt x="670" y="200"/>
                      </a:lnTo>
                      <a:lnTo>
                        <a:pt x="673" y="202"/>
                      </a:lnTo>
                      <a:lnTo>
                        <a:pt x="675" y="200"/>
                      </a:lnTo>
                      <a:lnTo>
                        <a:pt x="677" y="199"/>
                      </a:lnTo>
                      <a:lnTo>
                        <a:pt x="687" y="191"/>
                      </a:lnTo>
                      <a:lnTo>
                        <a:pt x="689" y="187"/>
                      </a:lnTo>
                      <a:lnTo>
                        <a:pt x="690" y="186"/>
                      </a:lnTo>
                      <a:lnTo>
                        <a:pt x="690" y="185"/>
                      </a:lnTo>
                      <a:lnTo>
                        <a:pt x="690" y="183"/>
                      </a:lnTo>
                      <a:lnTo>
                        <a:pt x="690" y="182"/>
                      </a:lnTo>
                      <a:lnTo>
                        <a:pt x="690" y="181"/>
                      </a:lnTo>
                      <a:lnTo>
                        <a:pt x="692" y="181"/>
                      </a:lnTo>
                      <a:lnTo>
                        <a:pt x="692" y="179"/>
                      </a:lnTo>
                      <a:lnTo>
                        <a:pt x="692" y="179"/>
                      </a:lnTo>
                      <a:lnTo>
                        <a:pt x="693" y="179"/>
                      </a:lnTo>
                      <a:lnTo>
                        <a:pt x="693" y="178"/>
                      </a:lnTo>
                      <a:lnTo>
                        <a:pt x="694" y="177"/>
                      </a:lnTo>
                      <a:lnTo>
                        <a:pt x="694" y="175"/>
                      </a:lnTo>
                      <a:lnTo>
                        <a:pt x="694" y="175"/>
                      </a:lnTo>
                      <a:lnTo>
                        <a:pt x="694" y="174"/>
                      </a:lnTo>
                      <a:lnTo>
                        <a:pt x="694" y="174"/>
                      </a:lnTo>
                      <a:lnTo>
                        <a:pt x="693" y="173"/>
                      </a:lnTo>
                      <a:lnTo>
                        <a:pt x="693" y="173"/>
                      </a:lnTo>
                      <a:lnTo>
                        <a:pt x="692" y="173"/>
                      </a:lnTo>
                      <a:lnTo>
                        <a:pt x="689" y="173"/>
                      </a:lnTo>
                      <a:lnTo>
                        <a:pt x="687" y="177"/>
                      </a:lnTo>
                      <a:lnTo>
                        <a:pt x="685" y="178"/>
                      </a:lnTo>
                      <a:lnTo>
                        <a:pt x="684" y="179"/>
                      </a:lnTo>
                      <a:lnTo>
                        <a:pt x="683" y="178"/>
                      </a:lnTo>
                      <a:lnTo>
                        <a:pt x="680" y="177"/>
                      </a:lnTo>
                      <a:lnTo>
                        <a:pt x="672" y="168"/>
                      </a:lnTo>
                      <a:lnTo>
                        <a:pt x="671" y="166"/>
                      </a:lnTo>
                      <a:lnTo>
                        <a:pt x="670" y="164"/>
                      </a:lnTo>
                      <a:lnTo>
                        <a:pt x="670" y="162"/>
                      </a:lnTo>
                      <a:lnTo>
                        <a:pt x="670" y="161"/>
                      </a:lnTo>
                      <a:lnTo>
                        <a:pt x="671" y="161"/>
                      </a:lnTo>
                      <a:lnTo>
                        <a:pt x="685" y="152"/>
                      </a:lnTo>
                      <a:lnTo>
                        <a:pt x="689" y="148"/>
                      </a:lnTo>
                      <a:lnTo>
                        <a:pt x="697" y="147"/>
                      </a:lnTo>
                      <a:lnTo>
                        <a:pt x="700" y="144"/>
                      </a:lnTo>
                      <a:lnTo>
                        <a:pt x="701" y="143"/>
                      </a:lnTo>
                      <a:lnTo>
                        <a:pt x="700" y="140"/>
                      </a:lnTo>
                      <a:lnTo>
                        <a:pt x="700" y="139"/>
                      </a:lnTo>
                      <a:lnTo>
                        <a:pt x="698" y="139"/>
                      </a:lnTo>
                      <a:lnTo>
                        <a:pt x="698" y="137"/>
                      </a:lnTo>
                      <a:lnTo>
                        <a:pt x="698" y="136"/>
                      </a:lnTo>
                      <a:lnTo>
                        <a:pt x="701" y="136"/>
                      </a:lnTo>
                      <a:lnTo>
                        <a:pt x="702" y="136"/>
                      </a:lnTo>
                      <a:lnTo>
                        <a:pt x="709" y="140"/>
                      </a:lnTo>
                      <a:lnTo>
                        <a:pt x="711" y="141"/>
                      </a:lnTo>
                      <a:lnTo>
                        <a:pt x="713" y="144"/>
                      </a:lnTo>
                      <a:lnTo>
                        <a:pt x="714" y="145"/>
                      </a:lnTo>
                      <a:lnTo>
                        <a:pt x="715" y="151"/>
                      </a:lnTo>
                      <a:lnTo>
                        <a:pt x="717" y="153"/>
                      </a:lnTo>
                      <a:lnTo>
                        <a:pt x="718" y="154"/>
                      </a:lnTo>
                      <a:lnTo>
                        <a:pt x="719" y="156"/>
                      </a:lnTo>
                      <a:lnTo>
                        <a:pt x="721" y="156"/>
                      </a:lnTo>
                      <a:lnTo>
                        <a:pt x="723" y="156"/>
                      </a:lnTo>
                      <a:lnTo>
                        <a:pt x="726" y="152"/>
                      </a:lnTo>
                      <a:lnTo>
                        <a:pt x="726" y="151"/>
                      </a:lnTo>
                      <a:lnTo>
                        <a:pt x="726" y="149"/>
                      </a:lnTo>
                      <a:lnTo>
                        <a:pt x="723" y="143"/>
                      </a:lnTo>
                      <a:lnTo>
                        <a:pt x="723" y="141"/>
                      </a:lnTo>
                      <a:lnTo>
                        <a:pt x="722" y="141"/>
                      </a:lnTo>
                      <a:lnTo>
                        <a:pt x="722" y="140"/>
                      </a:lnTo>
                      <a:lnTo>
                        <a:pt x="722" y="139"/>
                      </a:lnTo>
                      <a:lnTo>
                        <a:pt x="722" y="137"/>
                      </a:lnTo>
                      <a:lnTo>
                        <a:pt x="722" y="136"/>
                      </a:lnTo>
                      <a:lnTo>
                        <a:pt x="723" y="135"/>
                      </a:lnTo>
                      <a:lnTo>
                        <a:pt x="724" y="135"/>
                      </a:lnTo>
                      <a:lnTo>
                        <a:pt x="728" y="135"/>
                      </a:lnTo>
                      <a:lnTo>
                        <a:pt x="730" y="135"/>
                      </a:lnTo>
                      <a:lnTo>
                        <a:pt x="731" y="132"/>
                      </a:lnTo>
                      <a:lnTo>
                        <a:pt x="732" y="131"/>
                      </a:lnTo>
                      <a:lnTo>
                        <a:pt x="734" y="130"/>
                      </a:lnTo>
                      <a:lnTo>
                        <a:pt x="735" y="130"/>
                      </a:lnTo>
                      <a:lnTo>
                        <a:pt x="736" y="131"/>
                      </a:lnTo>
                      <a:lnTo>
                        <a:pt x="736" y="135"/>
                      </a:lnTo>
                      <a:lnTo>
                        <a:pt x="736" y="137"/>
                      </a:lnTo>
                      <a:lnTo>
                        <a:pt x="736" y="139"/>
                      </a:lnTo>
                      <a:lnTo>
                        <a:pt x="740" y="141"/>
                      </a:lnTo>
                      <a:lnTo>
                        <a:pt x="752" y="151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6" name="Freeform 67"/>
                <p:cNvSpPr>
                  <a:spLocks/>
                </p:cNvSpPr>
                <p:nvPr/>
              </p:nvSpPr>
              <p:spPr bwMode="auto">
                <a:xfrm>
                  <a:off x="2761" y="1481"/>
                  <a:ext cx="101" cy="94"/>
                </a:xfrm>
                <a:custGeom>
                  <a:avLst/>
                  <a:gdLst>
                    <a:gd name="T0" fmla="*/ 184 w 203"/>
                    <a:gd name="T1" fmla="*/ 173 h 189"/>
                    <a:gd name="T2" fmla="*/ 173 w 203"/>
                    <a:gd name="T3" fmla="*/ 188 h 189"/>
                    <a:gd name="T4" fmla="*/ 143 w 203"/>
                    <a:gd name="T5" fmla="*/ 184 h 189"/>
                    <a:gd name="T6" fmla="*/ 127 w 203"/>
                    <a:gd name="T7" fmla="*/ 172 h 189"/>
                    <a:gd name="T8" fmla="*/ 115 w 203"/>
                    <a:gd name="T9" fmla="*/ 161 h 189"/>
                    <a:gd name="T10" fmla="*/ 99 w 203"/>
                    <a:gd name="T11" fmla="*/ 169 h 189"/>
                    <a:gd name="T12" fmla="*/ 99 w 203"/>
                    <a:gd name="T13" fmla="*/ 172 h 189"/>
                    <a:gd name="T14" fmla="*/ 98 w 203"/>
                    <a:gd name="T15" fmla="*/ 175 h 189"/>
                    <a:gd name="T16" fmla="*/ 81 w 203"/>
                    <a:gd name="T17" fmla="*/ 182 h 189"/>
                    <a:gd name="T18" fmla="*/ 71 w 203"/>
                    <a:gd name="T19" fmla="*/ 177 h 189"/>
                    <a:gd name="T20" fmla="*/ 59 w 203"/>
                    <a:gd name="T21" fmla="*/ 182 h 189"/>
                    <a:gd name="T22" fmla="*/ 58 w 203"/>
                    <a:gd name="T23" fmla="*/ 173 h 189"/>
                    <a:gd name="T24" fmla="*/ 54 w 203"/>
                    <a:gd name="T25" fmla="*/ 163 h 189"/>
                    <a:gd name="T26" fmla="*/ 47 w 203"/>
                    <a:gd name="T27" fmla="*/ 165 h 189"/>
                    <a:gd name="T28" fmla="*/ 39 w 203"/>
                    <a:gd name="T29" fmla="*/ 172 h 189"/>
                    <a:gd name="T30" fmla="*/ 24 w 203"/>
                    <a:gd name="T31" fmla="*/ 155 h 189"/>
                    <a:gd name="T32" fmla="*/ 18 w 203"/>
                    <a:gd name="T33" fmla="*/ 142 h 189"/>
                    <a:gd name="T34" fmla="*/ 14 w 203"/>
                    <a:gd name="T35" fmla="*/ 138 h 189"/>
                    <a:gd name="T36" fmla="*/ 13 w 203"/>
                    <a:gd name="T37" fmla="*/ 133 h 189"/>
                    <a:gd name="T38" fmla="*/ 8 w 203"/>
                    <a:gd name="T39" fmla="*/ 108 h 189"/>
                    <a:gd name="T40" fmla="*/ 31 w 203"/>
                    <a:gd name="T41" fmla="*/ 108 h 189"/>
                    <a:gd name="T42" fmla="*/ 0 w 203"/>
                    <a:gd name="T43" fmla="*/ 91 h 189"/>
                    <a:gd name="T44" fmla="*/ 4 w 203"/>
                    <a:gd name="T45" fmla="*/ 72 h 189"/>
                    <a:gd name="T46" fmla="*/ 5 w 203"/>
                    <a:gd name="T47" fmla="*/ 69 h 189"/>
                    <a:gd name="T48" fmla="*/ 8 w 203"/>
                    <a:gd name="T49" fmla="*/ 65 h 189"/>
                    <a:gd name="T50" fmla="*/ 10 w 203"/>
                    <a:gd name="T51" fmla="*/ 58 h 189"/>
                    <a:gd name="T52" fmla="*/ 18 w 203"/>
                    <a:gd name="T53" fmla="*/ 61 h 189"/>
                    <a:gd name="T54" fmla="*/ 24 w 203"/>
                    <a:gd name="T55" fmla="*/ 65 h 189"/>
                    <a:gd name="T56" fmla="*/ 22 w 203"/>
                    <a:gd name="T57" fmla="*/ 74 h 189"/>
                    <a:gd name="T58" fmla="*/ 22 w 203"/>
                    <a:gd name="T59" fmla="*/ 78 h 189"/>
                    <a:gd name="T60" fmla="*/ 25 w 203"/>
                    <a:gd name="T61" fmla="*/ 79 h 189"/>
                    <a:gd name="T62" fmla="*/ 64 w 203"/>
                    <a:gd name="T63" fmla="*/ 49 h 189"/>
                    <a:gd name="T64" fmla="*/ 84 w 203"/>
                    <a:gd name="T65" fmla="*/ 48 h 189"/>
                    <a:gd name="T66" fmla="*/ 90 w 203"/>
                    <a:gd name="T67" fmla="*/ 36 h 189"/>
                    <a:gd name="T68" fmla="*/ 98 w 203"/>
                    <a:gd name="T69" fmla="*/ 32 h 189"/>
                    <a:gd name="T70" fmla="*/ 107 w 203"/>
                    <a:gd name="T71" fmla="*/ 32 h 189"/>
                    <a:gd name="T72" fmla="*/ 116 w 203"/>
                    <a:gd name="T73" fmla="*/ 10 h 189"/>
                    <a:gd name="T74" fmla="*/ 120 w 203"/>
                    <a:gd name="T75" fmla="*/ 6 h 189"/>
                    <a:gd name="T76" fmla="*/ 139 w 203"/>
                    <a:gd name="T77" fmla="*/ 10 h 189"/>
                    <a:gd name="T78" fmla="*/ 148 w 203"/>
                    <a:gd name="T79" fmla="*/ 2 h 189"/>
                    <a:gd name="T80" fmla="*/ 154 w 203"/>
                    <a:gd name="T81" fmla="*/ 0 h 189"/>
                    <a:gd name="T82" fmla="*/ 157 w 203"/>
                    <a:gd name="T83" fmla="*/ 4 h 189"/>
                    <a:gd name="T84" fmla="*/ 152 w 203"/>
                    <a:gd name="T85" fmla="*/ 14 h 189"/>
                    <a:gd name="T86" fmla="*/ 146 w 203"/>
                    <a:gd name="T87" fmla="*/ 27 h 189"/>
                    <a:gd name="T88" fmla="*/ 160 w 203"/>
                    <a:gd name="T89" fmla="*/ 38 h 189"/>
                    <a:gd name="T90" fmla="*/ 161 w 203"/>
                    <a:gd name="T91" fmla="*/ 46 h 189"/>
                    <a:gd name="T92" fmla="*/ 165 w 203"/>
                    <a:gd name="T93" fmla="*/ 52 h 189"/>
                    <a:gd name="T94" fmla="*/ 165 w 203"/>
                    <a:gd name="T95" fmla="*/ 59 h 189"/>
                    <a:gd name="T96" fmla="*/ 163 w 203"/>
                    <a:gd name="T97" fmla="*/ 67 h 189"/>
                    <a:gd name="T98" fmla="*/ 162 w 203"/>
                    <a:gd name="T99" fmla="*/ 83 h 189"/>
                    <a:gd name="T100" fmla="*/ 160 w 203"/>
                    <a:gd name="T101" fmla="*/ 86 h 189"/>
                    <a:gd name="T102" fmla="*/ 149 w 203"/>
                    <a:gd name="T103" fmla="*/ 89 h 189"/>
                    <a:gd name="T104" fmla="*/ 149 w 203"/>
                    <a:gd name="T105" fmla="*/ 95 h 189"/>
                    <a:gd name="T106" fmla="*/ 152 w 203"/>
                    <a:gd name="T107" fmla="*/ 113 h 189"/>
                    <a:gd name="T108" fmla="*/ 157 w 203"/>
                    <a:gd name="T109" fmla="*/ 121 h 189"/>
                    <a:gd name="T110" fmla="*/ 174 w 203"/>
                    <a:gd name="T111" fmla="*/ 139 h 189"/>
                    <a:gd name="T112" fmla="*/ 197 w 203"/>
                    <a:gd name="T113" fmla="*/ 159 h 189"/>
                    <a:gd name="T114" fmla="*/ 199 w 203"/>
                    <a:gd name="T115" fmla="*/ 159 h 189"/>
                    <a:gd name="T116" fmla="*/ 203 w 203"/>
                    <a:gd name="T117" fmla="*/ 172 h 1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203" h="189">
                      <a:moveTo>
                        <a:pt x="203" y="172"/>
                      </a:moveTo>
                      <a:lnTo>
                        <a:pt x="187" y="172"/>
                      </a:lnTo>
                      <a:lnTo>
                        <a:pt x="184" y="173"/>
                      </a:lnTo>
                      <a:lnTo>
                        <a:pt x="180" y="176"/>
                      </a:lnTo>
                      <a:lnTo>
                        <a:pt x="173" y="185"/>
                      </a:lnTo>
                      <a:lnTo>
                        <a:pt x="173" y="188"/>
                      </a:lnTo>
                      <a:lnTo>
                        <a:pt x="153" y="189"/>
                      </a:lnTo>
                      <a:lnTo>
                        <a:pt x="148" y="188"/>
                      </a:lnTo>
                      <a:lnTo>
                        <a:pt x="143" y="184"/>
                      </a:lnTo>
                      <a:lnTo>
                        <a:pt x="139" y="179"/>
                      </a:lnTo>
                      <a:lnTo>
                        <a:pt x="135" y="173"/>
                      </a:lnTo>
                      <a:lnTo>
                        <a:pt x="127" y="172"/>
                      </a:lnTo>
                      <a:lnTo>
                        <a:pt x="123" y="168"/>
                      </a:lnTo>
                      <a:lnTo>
                        <a:pt x="118" y="161"/>
                      </a:lnTo>
                      <a:lnTo>
                        <a:pt x="115" y="161"/>
                      </a:lnTo>
                      <a:lnTo>
                        <a:pt x="102" y="167"/>
                      </a:lnTo>
                      <a:lnTo>
                        <a:pt x="101" y="167"/>
                      </a:lnTo>
                      <a:lnTo>
                        <a:pt x="99" y="169"/>
                      </a:lnTo>
                      <a:lnTo>
                        <a:pt x="99" y="169"/>
                      </a:lnTo>
                      <a:lnTo>
                        <a:pt x="99" y="171"/>
                      </a:lnTo>
                      <a:lnTo>
                        <a:pt x="99" y="172"/>
                      </a:lnTo>
                      <a:lnTo>
                        <a:pt x="99" y="173"/>
                      </a:lnTo>
                      <a:lnTo>
                        <a:pt x="99" y="175"/>
                      </a:lnTo>
                      <a:lnTo>
                        <a:pt x="98" y="175"/>
                      </a:lnTo>
                      <a:lnTo>
                        <a:pt x="93" y="179"/>
                      </a:lnTo>
                      <a:lnTo>
                        <a:pt x="84" y="182"/>
                      </a:lnTo>
                      <a:lnTo>
                        <a:pt x="81" y="182"/>
                      </a:lnTo>
                      <a:lnTo>
                        <a:pt x="78" y="182"/>
                      </a:lnTo>
                      <a:lnTo>
                        <a:pt x="72" y="179"/>
                      </a:lnTo>
                      <a:lnTo>
                        <a:pt x="71" y="177"/>
                      </a:lnTo>
                      <a:lnTo>
                        <a:pt x="68" y="179"/>
                      </a:lnTo>
                      <a:lnTo>
                        <a:pt x="61" y="182"/>
                      </a:lnTo>
                      <a:lnTo>
                        <a:pt x="59" y="182"/>
                      </a:lnTo>
                      <a:lnTo>
                        <a:pt x="58" y="181"/>
                      </a:lnTo>
                      <a:lnTo>
                        <a:pt x="58" y="179"/>
                      </a:lnTo>
                      <a:lnTo>
                        <a:pt x="58" y="173"/>
                      </a:lnTo>
                      <a:lnTo>
                        <a:pt x="56" y="167"/>
                      </a:lnTo>
                      <a:lnTo>
                        <a:pt x="55" y="164"/>
                      </a:lnTo>
                      <a:lnTo>
                        <a:pt x="54" y="163"/>
                      </a:lnTo>
                      <a:lnTo>
                        <a:pt x="51" y="163"/>
                      </a:lnTo>
                      <a:lnTo>
                        <a:pt x="48" y="164"/>
                      </a:lnTo>
                      <a:lnTo>
                        <a:pt x="47" y="165"/>
                      </a:lnTo>
                      <a:lnTo>
                        <a:pt x="43" y="172"/>
                      </a:lnTo>
                      <a:lnTo>
                        <a:pt x="41" y="172"/>
                      </a:lnTo>
                      <a:lnTo>
                        <a:pt x="39" y="172"/>
                      </a:lnTo>
                      <a:lnTo>
                        <a:pt x="29" y="161"/>
                      </a:lnTo>
                      <a:lnTo>
                        <a:pt x="26" y="158"/>
                      </a:lnTo>
                      <a:lnTo>
                        <a:pt x="24" y="155"/>
                      </a:lnTo>
                      <a:lnTo>
                        <a:pt x="22" y="151"/>
                      </a:lnTo>
                      <a:lnTo>
                        <a:pt x="21" y="147"/>
                      </a:lnTo>
                      <a:lnTo>
                        <a:pt x="18" y="142"/>
                      </a:lnTo>
                      <a:lnTo>
                        <a:pt x="18" y="141"/>
                      </a:lnTo>
                      <a:lnTo>
                        <a:pt x="17" y="139"/>
                      </a:lnTo>
                      <a:lnTo>
                        <a:pt x="14" y="138"/>
                      </a:lnTo>
                      <a:lnTo>
                        <a:pt x="14" y="137"/>
                      </a:lnTo>
                      <a:lnTo>
                        <a:pt x="13" y="135"/>
                      </a:lnTo>
                      <a:lnTo>
                        <a:pt x="13" y="133"/>
                      </a:lnTo>
                      <a:lnTo>
                        <a:pt x="12" y="131"/>
                      </a:lnTo>
                      <a:lnTo>
                        <a:pt x="9" y="129"/>
                      </a:lnTo>
                      <a:lnTo>
                        <a:pt x="8" y="108"/>
                      </a:lnTo>
                      <a:lnTo>
                        <a:pt x="8" y="105"/>
                      </a:lnTo>
                      <a:lnTo>
                        <a:pt x="26" y="109"/>
                      </a:lnTo>
                      <a:lnTo>
                        <a:pt x="31" y="108"/>
                      </a:lnTo>
                      <a:lnTo>
                        <a:pt x="27" y="100"/>
                      </a:lnTo>
                      <a:lnTo>
                        <a:pt x="14" y="92"/>
                      </a:lnTo>
                      <a:lnTo>
                        <a:pt x="0" y="91"/>
                      </a:lnTo>
                      <a:lnTo>
                        <a:pt x="3" y="80"/>
                      </a:lnTo>
                      <a:lnTo>
                        <a:pt x="3" y="76"/>
                      </a:lnTo>
                      <a:lnTo>
                        <a:pt x="4" y="72"/>
                      </a:lnTo>
                      <a:lnTo>
                        <a:pt x="4" y="71"/>
                      </a:lnTo>
                      <a:lnTo>
                        <a:pt x="4" y="70"/>
                      </a:lnTo>
                      <a:lnTo>
                        <a:pt x="5" y="69"/>
                      </a:lnTo>
                      <a:lnTo>
                        <a:pt x="7" y="67"/>
                      </a:lnTo>
                      <a:lnTo>
                        <a:pt x="8" y="66"/>
                      </a:lnTo>
                      <a:lnTo>
                        <a:pt x="8" y="65"/>
                      </a:lnTo>
                      <a:lnTo>
                        <a:pt x="9" y="59"/>
                      </a:lnTo>
                      <a:lnTo>
                        <a:pt x="9" y="58"/>
                      </a:lnTo>
                      <a:lnTo>
                        <a:pt x="10" y="58"/>
                      </a:lnTo>
                      <a:lnTo>
                        <a:pt x="12" y="58"/>
                      </a:lnTo>
                      <a:lnTo>
                        <a:pt x="16" y="59"/>
                      </a:lnTo>
                      <a:lnTo>
                        <a:pt x="18" y="61"/>
                      </a:lnTo>
                      <a:lnTo>
                        <a:pt x="20" y="62"/>
                      </a:lnTo>
                      <a:lnTo>
                        <a:pt x="22" y="63"/>
                      </a:lnTo>
                      <a:lnTo>
                        <a:pt x="24" y="65"/>
                      </a:lnTo>
                      <a:lnTo>
                        <a:pt x="24" y="66"/>
                      </a:lnTo>
                      <a:lnTo>
                        <a:pt x="22" y="71"/>
                      </a:lnTo>
                      <a:lnTo>
                        <a:pt x="22" y="74"/>
                      </a:lnTo>
                      <a:lnTo>
                        <a:pt x="22" y="75"/>
                      </a:lnTo>
                      <a:lnTo>
                        <a:pt x="22" y="76"/>
                      </a:lnTo>
                      <a:lnTo>
                        <a:pt x="22" y="78"/>
                      </a:lnTo>
                      <a:lnTo>
                        <a:pt x="24" y="78"/>
                      </a:lnTo>
                      <a:lnTo>
                        <a:pt x="24" y="78"/>
                      </a:lnTo>
                      <a:lnTo>
                        <a:pt x="25" y="79"/>
                      </a:lnTo>
                      <a:lnTo>
                        <a:pt x="26" y="79"/>
                      </a:lnTo>
                      <a:lnTo>
                        <a:pt x="30" y="76"/>
                      </a:lnTo>
                      <a:lnTo>
                        <a:pt x="64" y="49"/>
                      </a:lnTo>
                      <a:lnTo>
                        <a:pt x="73" y="46"/>
                      </a:lnTo>
                      <a:lnTo>
                        <a:pt x="82" y="48"/>
                      </a:lnTo>
                      <a:lnTo>
                        <a:pt x="84" y="48"/>
                      </a:lnTo>
                      <a:lnTo>
                        <a:pt x="85" y="48"/>
                      </a:lnTo>
                      <a:lnTo>
                        <a:pt x="88" y="45"/>
                      </a:lnTo>
                      <a:lnTo>
                        <a:pt x="90" y="36"/>
                      </a:lnTo>
                      <a:lnTo>
                        <a:pt x="92" y="35"/>
                      </a:lnTo>
                      <a:lnTo>
                        <a:pt x="94" y="33"/>
                      </a:lnTo>
                      <a:lnTo>
                        <a:pt x="98" y="32"/>
                      </a:lnTo>
                      <a:lnTo>
                        <a:pt x="101" y="31"/>
                      </a:lnTo>
                      <a:lnTo>
                        <a:pt x="102" y="31"/>
                      </a:lnTo>
                      <a:lnTo>
                        <a:pt x="107" y="32"/>
                      </a:lnTo>
                      <a:lnTo>
                        <a:pt x="110" y="29"/>
                      </a:lnTo>
                      <a:lnTo>
                        <a:pt x="111" y="28"/>
                      </a:lnTo>
                      <a:lnTo>
                        <a:pt x="116" y="10"/>
                      </a:lnTo>
                      <a:lnTo>
                        <a:pt x="118" y="7"/>
                      </a:lnTo>
                      <a:lnTo>
                        <a:pt x="119" y="6"/>
                      </a:lnTo>
                      <a:lnTo>
                        <a:pt x="120" y="6"/>
                      </a:lnTo>
                      <a:lnTo>
                        <a:pt x="120" y="6"/>
                      </a:lnTo>
                      <a:lnTo>
                        <a:pt x="122" y="6"/>
                      </a:lnTo>
                      <a:lnTo>
                        <a:pt x="139" y="10"/>
                      </a:lnTo>
                      <a:lnTo>
                        <a:pt x="140" y="10"/>
                      </a:lnTo>
                      <a:lnTo>
                        <a:pt x="143" y="8"/>
                      </a:lnTo>
                      <a:lnTo>
                        <a:pt x="148" y="2"/>
                      </a:lnTo>
                      <a:lnTo>
                        <a:pt x="150" y="2"/>
                      </a:lnTo>
                      <a:lnTo>
                        <a:pt x="152" y="0"/>
                      </a:lnTo>
                      <a:lnTo>
                        <a:pt x="154" y="0"/>
                      </a:lnTo>
                      <a:lnTo>
                        <a:pt x="156" y="2"/>
                      </a:lnTo>
                      <a:lnTo>
                        <a:pt x="156" y="2"/>
                      </a:lnTo>
                      <a:lnTo>
                        <a:pt x="157" y="4"/>
                      </a:lnTo>
                      <a:lnTo>
                        <a:pt x="156" y="7"/>
                      </a:lnTo>
                      <a:lnTo>
                        <a:pt x="156" y="8"/>
                      </a:lnTo>
                      <a:lnTo>
                        <a:pt x="152" y="14"/>
                      </a:lnTo>
                      <a:lnTo>
                        <a:pt x="148" y="20"/>
                      </a:lnTo>
                      <a:lnTo>
                        <a:pt x="146" y="24"/>
                      </a:lnTo>
                      <a:lnTo>
                        <a:pt x="146" y="27"/>
                      </a:lnTo>
                      <a:lnTo>
                        <a:pt x="146" y="28"/>
                      </a:lnTo>
                      <a:lnTo>
                        <a:pt x="148" y="29"/>
                      </a:lnTo>
                      <a:lnTo>
                        <a:pt x="160" y="38"/>
                      </a:lnTo>
                      <a:lnTo>
                        <a:pt x="160" y="38"/>
                      </a:lnTo>
                      <a:lnTo>
                        <a:pt x="161" y="42"/>
                      </a:lnTo>
                      <a:lnTo>
                        <a:pt x="161" y="46"/>
                      </a:lnTo>
                      <a:lnTo>
                        <a:pt x="161" y="49"/>
                      </a:lnTo>
                      <a:lnTo>
                        <a:pt x="163" y="50"/>
                      </a:lnTo>
                      <a:lnTo>
                        <a:pt x="165" y="52"/>
                      </a:lnTo>
                      <a:lnTo>
                        <a:pt x="166" y="53"/>
                      </a:lnTo>
                      <a:lnTo>
                        <a:pt x="166" y="55"/>
                      </a:lnTo>
                      <a:lnTo>
                        <a:pt x="165" y="59"/>
                      </a:lnTo>
                      <a:lnTo>
                        <a:pt x="165" y="62"/>
                      </a:lnTo>
                      <a:lnTo>
                        <a:pt x="163" y="65"/>
                      </a:lnTo>
                      <a:lnTo>
                        <a:pt x="163" y="67"/>
                      </a:lnTo>
                      <a:lnTo>
                        <a:pt x="162" y="74"/>
                      </a:lnTo>
                      <a:lnTo>
                        <a:pt x="162" y="82"/>
                      </a:lnTo>
                      <a:lnTo>
                        <a:pt x="162" y="83"/>
                      </a:lnTo>
                      <a:lnTo>
                        <a:pt x="162" y="84"/>
                      </a:lnTo>
                      <a:lnTo>
                        <a:pt x="161" y="86"/>
                      </a:lnTo>
                      <a:lnTo>
                        <a:pt x="160" y="86"/>
                      </a:lnTo>
                      <a:lnTo>
                        <a:pt x="157" y="87"/>
                      </a:lnTo>
                      <a:lnTo>
                        <a:pt x="150" y="88"/>
                      </a:lnTo>
                      <a:lnTo>
                        <a:pt x="149" y="89"/>
                      </a:lnTo>
                      <a:lnTo>
                        <a:pt x="149" y="91"/>
                      </a:lnTo>
                      <a:lnTo>
                        <a:pt x="149" y="92"/>
                      </a:lnTo>
                      <a:lnTo>
                        <a:pt x="149" y="95"/>
                      </a:lnTo>
                      <a:lnTo>
                        <a:pt x="152" y="104"/>
                      </a:lnTo>
                      <a:lnTo>
                        <a:pt x="152" y="109"/>
                      </a:lnTo>
                      <a:lnTo>
                        <a:pt x="152" y="113"/>
                      </a:lnTo>
                      <a:lnTo>
                        <a:pt x="152" y="117"/>
                      </a:lnTo>
                      <a:lnTo>
                        <a:pt x="153" y="118"/>
                      </a:lnTo>
                      <a:lnTo>
                        <a:pt x="157" y="121"/>
                      </a:lnTo>
                      <a:lnTo>
                        <a:pt x="163" y="122"/>
                      </a:lnTo>
                      <a:lnTo>
                        <a:pt x="166" y="126"/>
                      </a:lnTo>
                      <a:lnTo>
                        <a:pt x="174" y="139"/>
                      </a:lnTo>
                      <a:lnTo>
                        <a:pt x="182" y="144"/>
                      </a:lnTo>
                      <a:lnTo>
                        <a:pt x="184" y="146"/>
                      </a:lnTo>
                      <a:lnTo>
                        <a:pt x="197" y="159"/>
                      </a:lnTo>
                      <a:lnTo>
                        <a:pt x="197" y="159"/>
                      </a:lnTo>
                      <a:lnTo>
                        <a:pt x="197" y="159"/>
                      </a:lnTo>
                      <a:lnTo>
                        <a:pt x="199" y="159"/>
                      </a:lnTo>
                      <a:lnTo>
                        <a:pt x="200" y="159"/>
                      </a:lnTo>
                      <a:lnTo>
                        <a:pt x="200" y="161"/>
                      </a:lnTo>
                      <a:lnTo>
                        <a:pt x="203" y="172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7" name="Freeform 69"/>
                <p:cNvSpPr>
                  <a:spLocks/>
                </p:cNvSpPr>
                <p:nvPr/>
              </p:nvSpPr>
              <p:spPr bwMode="auto">
                <a:xfrm>
                  <a:off x="2546" y="1627"/>
                  <a:ext cx="86" cy="58"/>
                </a:xfrm>
                <a:custGeom>
                  <a:avLst/>
                  <a:gdLst>
                    <a:gd name="T0" fmla="*/ 23 w 171"/>
                    <a:gd name="T1" fmla="*/ 8 h 117"/>
                    <a:gd name="T2" fmla="*/ 31 w 171"/>
                    <a:gd name="T3" fmla="*/ 7 h 117"/>
                    <a:gd name="T4" fmla="*/ 42 w 171"/>
                    <a:gd name="T5" fmla="*/ 13 h 117"/>
                    <a:gd name="T6" fmla="*/ 68 w 171"/>
                    <a:gd name="T7" fmla="*/ 22 h 117"/>
                    <a:gd name="T8" fmla="*/ 72 w 171"/>
                    <a:gd name="T9" fmla="*/ 21 h 117"/>
                    <a:gd name="T10" fmla="*/ 73 w 171"/>
                    <a:gd name="T11" fmla="*/ 21 h 117"/>
                    <a:gd name="T12" fmla="*/ 82 w 171"/>
                    <a:gd name="T13" fmla="*/ 20 h 117"/>
                    <a:gd name="T14" fmla="*/ 87 w 171"/>
                    <a:gd name="T15" fmla="*/ 21 h 117"/>
                    <a:gd name="T16" fmla="*/ 87 w 171"/>
                    <a:gd name="T17" fmla="*/ 22 h 117"/>
                    <a:gd name="T18" fmla="*/ 87 w 171"/>
                    <a:gd name="T19" fmla="*/ 24 h 117"/>
                    <a:gd name="T20" fmla="*/ 89 w 171"/>
                    <a:gd name="T21" fmla="*/ 26 h 117"/>
                    <a:gd name="T22" fmla="*/ 98 w 171"/>
                    <a:gd name="T23" fmla="*/ 33 h 117"/>
                    <a:gd name="T24" fmla="*/ 110 w 171"/>
                    <a:gd name="T25" fmla="*/ 33 h 117"/>
                    <a:gd name="T26" fmla="*/ 114 w 171"/>
                    <a:gd name="T27" fmla="*/ 34 h 117"/>
                    <a:gd name="T28" fmla="*/ 125 w 171"/>
                    <a:gd name="T29" fmla="*/ 45 h 117"/>
                    <a:gd name="T30" fmla="*/ 141 w 171"/>
                    <a:gd name="T31" fmla="*/ 51 h 117"/>
                    <a:gd name="T32" fmla="*/ 144 w 171"/>
                    <a:gd name="T33" fmla="*/ 50 h 117"/>
                    <a:gd name="T34" fmla="*/ 145 w 171"/>
                    <a:gd name="T35" fmla="*/ 49 h 117"/>
                    <a:gd name="T36" fmla="*/ 146 w 171"/>
                    <a:gd name="T37" fmla="*/ 46 h 117"/>
                    <a:gd name="T38" fmla="*/ 148 w 171"/>
                    <a:gd name="T39" fmla="*/ 41 h 117"/>
                    <a:gd name="T40" fmla="*/ 149 w 171"/>
                    <a:gd name="T41" fmla="*/ 38 h 117"/>
                    <a:gd name="T42" fmla="*/ 152 w 171"/>
                    <a:gd name="T43" fmla="*/ 37 h 117"/>
                    <a:gd name="T44" fmla="*/ 157 w 171"/>
                    <a:gd name="T45" fmla="*/ 41 h 117"/>
                    <a:gd name="T46" fmla="*/ 166 w 171"/>
                    <a:gd name="T47" fmla="*/ 51 h 117"/>
                    <a:gd name="T48" fmla="*/ 165 w 171"/>
                    <a:gd name="T49" fmla="*/ 54 h 117"/>
                    <a:gd name="T50" fmla="*/ 159 w 171"/>
                    <a:gd name="T51" fmla="*/ 59 h 117"/>
                    <a:gd name="T52" fmla="*/ 161 w 171"/>
                    <a:gd name="T53" fmla="*/ 64 h 117"/>
                    <a:gd name="T54" fmla="*/ 170 w 171"/>
                    <a:gd name="T55" fmla="*/ 75 h 117"/>
                    <a:gd name="T56" fmla="*/ 170 w 171"/>
                    <a:gd name="T57" fmla="*/ 77 h 117"/>
                    <a:gd name="T58" fmla="*/ 167 w 171"/>
                    <a:gd name="T59" fmla="*/ 84 h 117"/>
                    <a:gd name="T60" fmla="*/ 166 w 171"/>
                    <a:gd name="T61" fmla="*/ 94 h 117"/>
                    <a:gd name="T62" fmla="*/ 165 w 171"/>
                    <a:gd name="T63" fmla="*/ 100 h 117"/>
                    <a:gd name="T64" fmla="*/ 148 w 171"/>
                    <a:gd name="T65" fmla="*/ 114 h 117"/>
                    <a:gd name="T66" fmla="*/ 128 w 171"/>
                    <a:gd name="T67" fmla="*/ 104 h 117"/>
                    <a:gd name="T68" fmla="*/ 128 w 171"/>
                    <a:gd name="T69" fmla="*/ 104 h 117"/>
                    <a:gd name="T70" fmla="*/ 128 w 171"/>
                    <a:gd name="T71" fmla="*/ 107 h 117"/>
                    <a:gd name="T72" fmla="*/ 125 w 171"/>
                    <a:gd name="T73" fmla="*/ 110 h 117"/>
                    <a:gd name="T74" fmla="*/ 118 w 171"/>
                    <a:gd name="T75" fmla="*/ 111 h 117"/>
                    <a:gd name="T76" fmla="*/ 97 w 171"/>
                    <a:gd name="T77" fmla="*/ 100 h 117"/>
                    <a:gd name="T78" fmla="*/ 94 w 171"/>
                    <a:gd name="T79" fmla="*/ 98 h 117"/>
                    <a:gd name="T80" fmla="*/ 77 w 171"/>
                    <a:gd name="T81" fmla="*/ 102 h 117"/>
                    <a:gd name="T82" fmla="*/ 72 w 171"/>
                    <a:gd name="T83" fmla="*/ 101 h 117"/>
                    <a:gd name="T84" fmla="*/ 72 w 171"/>
                    <a:gd name="T85" fmla="*/ 101 h 117"/>
                    <a:gd name="T86" fmla="*/ 72 w 171"/>
                    <a:gd name="T87" fmla="*/ 100 h 117"/>
                    <a:gd name="T88" fmla="*/ 72 w 171"/>
                    <a:gd name="T89" fmla="*/ 83 h 117"/>
                    <a:gd name="T90" fmla="*/ 68 w 171"/>
                    <a:gd name="T91" fmla="*/ 80 h 117"/>
                    <a:gd name="T92" fmla="*/ 50 w 171"/>
                    <a:gd name="T93" fmla="*/ 55 h 117"/>
                    <a:gd name="T94" fmla="*/ 48 w 171"/>
                    <a:gd name="T95" fmla="*/ 50 h 117"/>
                    <a:gd name="T96" fmla="*/ 47 w 171"/>
                    <a:gd name="T97" fmla="*/ 38 h 117"/>
                    <a:gd name="T98" fmla="*/ 40 w 171"/>
                    <a:gd name="T99" fmla="*/ 26 h 117"/>
                    <a:gd name="T100" fmla="*/ 29 w 171"/>
                    <a:gd name="T101" fmla="*/ 28 h 117"/>
                    <a:gd name="T102" fmla="*/ 6 w 171"/>
                    <a:gd name="T103" fmla="*/ 16 h 117"/>
                    <a:gd name="T104" fmla="*/ 2 w 171"/>
                    <a:gd name="T105" fmla="*/ 5 h 117"/>
                    <a:gd name="T106" fmla="*/ 8 w 171"/>
                    <a:gd name="T107" fmla="*/ 0 h 117"/>
                    <a:gd name="T108" fmla="*/ 22 w 171"/>
                    <a:gd name="T109" fmla="*/ 8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171" h="117">
                      <a:moveTo>
                        <a:pt x="22" y="8"/>
                      </a:moveTo>
                      <a:lnTo>
                        <a:pt x="23" y="8"/>
                      </a:lnTo>
                      <a:lnTo>
                        <a:pt x="25" y="8"/>
                      </a:lnTo>
                      <a:lnTo>
                        <a:pt x="31" y="7"/>
                      </a:lnTo>
                      <a:lnTo>
                        <a:pt x="33" y="7"/>
                      </a:lnTo>
                      <a:lnTo>
                        <a:pt x="42" y="13"/>
                      </a:lnTo>
                      <a:lnTo>
                        <a:pt x="63" y="21"/>
                      </a:lnTo>
                      <a:lnTo>
                        <a:pt x="68" y="22"/>
                      </a:lnTo>
                      <a:lnTo>
                        <a:pt x="70" y="21"/>
                      </a:lnTo>
                      <a:lnTo>
                        <a:pt x="72" y="21"/>
                      </a:lnTo>
                      <a:lnTo>
                        <a:pt x="72" y="21"/>
                      </a:lnTo>
                      <a:lnTo>
                        <a:pt x="73" y="21"/>
                      </a:lnTo>
                      <a:lnTo>
                        <a:pt x="74" y="20"/>
                      </a:lnTo>
                      <a:lnTo>
                        <a:pt x="82" y="20"/>
                      </a:lnTo>
                      <a:lnTo>
                        <a:pt x="86" y="20"/>
                      </a:lnTo>
                      <a:lnTo>
                        <a:pt x="87" y="21"/>
                      </a:lnTo>
                      <a:lnTo>
                        <a:pt x="87" y="21"/>
                      </a:lnTo>
                      <a:lnTo>
                        <a:pt x="87" y="22"/>
                      </a:lnTo>
                      <a:lnTo>
                        <a:pt x="87" y="22"/>
                      </a:lnTo>
                      <a:lnTo>
                        <a:pt x="87" y="24"/>
                      </a:lnTo>
                      <a:lnTo>
                        <a:pt x="87" y="25"/>
                      </a:lnTo>
                      <a:lnTo>
                        <a:pt x="89" y="26"/>
                      </a:lnTo>
                      <a:lnTo>
                        <a:pt x="90" y="28"/>
                      </a:lnTo>
                      <a:lnTo>
                        <a:pt x="98" y="33"/>
                      </a:lnTo>
                      <a:lnTo>
                        <a:pt x="99" y="33"/>
                      </a:lnTo>
                      <a:lnTo>
                        <a:pt x="110" y="33"/>
                      </a:lnTo>
                      <a:lnTo>
                        <a:pt x="114" y="34"/>
                      </a:lnTo>
                      <a:lnTo>
                        <a:pt x="114" y="34"/>
                      </a:lnTo>
                      <a:lnTo>
                        <a:pt x="119" y="39"/>
                      </a:lnTo>
                      <a:lnTo>
                        <a:pt x="125" y="45"/>
                      </a:lnTo>
                      <a:lnTo>
                        <a:pt x="138" y="50"/>
                      </a:lnTo>
                      <a:lnTo>
                        <a:pt x="141" y="51"/>
                      </a:lnTo>
                      <a:lnTo>
                        <a:pt x="142" y="51"/>
                      </a:lnTo>
                      <a:lnTo>
                        <a:pt x="144" y="50"/>
                      </a:lnTo>
                      <a:lnTo>
                        <a:pt x="145" y="50"/>
                      </a:lnTo>
                      <a:lnTo>
                        <a:pt x="145" y="49"/>
                      </a:lnTo>
                      <a:lnTo>
                        <a:pt x="145" y="47"/>
                      </a:lnTo>
                      <a:lnTo>
                        <a:pt x="146" y="46"/>
                      </a:lnTo>
                      <a:lnTo>
                        <a:pt x="146" y="45"/>
                      </a:lnTo>
                      <a:lnTo>
                        <a:pt x="148" y="41"/>
                      </a:lnTo>
                      <a:lnTo>
                        <a:pt x="149" y="39"/>
                      </a:lnTo>
                      <a:lnTo>
                        <a:pt x="149" y="38"/>
                      </a:lnTo>
                      <a:lnTo>
                        <a:pt x="152" y="37"/>
                      </a:lnTo>
                      <a:lnTo>
                        <a:pt x="152" y="37"/>
                      </a:lnTo>
                      <a:lnTo>
                        <a:pt x="153" y="37"/>
                      </a:lnTo>
                      <a:lnTo>
                        <a:pt x="157" y="41"/>
                      </a:lnTo>
                      <a:lnTo>
                        <a:pt x="165" y="50"/>
                      </a:lnTo>
                      <a:lnTo>
                        <a:pt x="166" y="51"/>
                      </a:lnTo>
                      <a:lnTo>
                        <a:pt x="166" y="52"/>
                      </a:lnTo>
                      <a:lnTo>
                        <a:pt x="165" y="54"/>
                      </a:lnTo>
                      <a:lnTo>
                        <a:pt x="161" y="58"/>
                      </a:lnTo>
                      <a:lnTo>
                        <a:pt x="159" y="59"/>
                      </a:lnTo>
                      <a:lnTo>
                        <a:pt x="159" y="60"/>
                      </a:lnTo>
                      <a:lnTo>
                        <a:pt x="161" y="64"/>
                      </a:lnTo>
                      <a:lnTo>
                        <a:pt x="170" y="73"/>
                      </a:lnTo>
                      <a:lnTo>
                        <a:pt x="170" y="75"/>
                      </a:lnTo>
                      <a:lnTo>
                        <a:pt x="171" y="76"/>
                      </a:lnTo>
                      <a:lnTo>
                        <a:pt x="170" y="77"/>
                      </a:lnTo>
                      <a:lnTo>
                        <a:pt x="167" y="81"/>
                      </a:lnTo>
                      <a:lnTo>
                        <a:pt x="167" y="84"/>
                      </a:lnTo>
                      <a:lnTo>
                        <a:pt x="166" y="86"/>
                      </a:lnTo>
                      <a:lnTo>
                        <a:pt x="166" y="94"/>
                      </a:lnTo>
                      <a:lnTo>
                        <a:pt x="165" y="98"/>
                      </a:lnTo>
                      <a:lnTo>
                        <a:pt x="165" y="100"/>
                      </a:lnTo>
                      <a:lnTo>
                        <a:pt x="159" y="106"/>
                      </a:lnTo>
                      <a:lnTo>
                        <a:pt x="148" y="114"/>
                      </a:lnTo>
                      <a:lnTo>
                        <a:pt x="145" y="117"/>
                      </a:lnTo>
                      <a:lnTo>
                        <a:pt x="128" y="104"/>
                      </a:lnTo>
                      <a:lnTo>
                        <a:pt x="128" y="104"/>
                      </a:lnTo>
                      <a:lnTo>
                        <a:pt x="128" y="104"/>
                      </a:lnTo>
                      <a:lnTo>
                        <a:pt x="128" y="106"/>
                      </a:lnTo>
                      <a:lnTo>
                        <a:pt x="128" y="107"/>
                      </a:lnTo>
                      <a:lnTo>
                        <a:pt x="127" y="109"/>
                      </a:lnTo>
                      <a:lnTo>
                        <a:pt x="125" y="110"/>
                      </a:lnTo>
                      <a:lnTo>
                        <a:pt x="120" y="111"/>
                      </a:lnTo>
                      <a:lnTo>
                        <a:pt x="118" y="111"/>
                      </a:lnTo>
                      <a:lnTo>
                        <a:pt x="114" y="110"/>
                      </a:lnTo>
                      <a:lnTo>
                        <a:pt x="97" y="100"/>
                      </a:lnTo>
                      <a:lnTo>
                        <a:pt x="95" y="98"/>
                      </a:lnTo>
                      <a:lnTo>
                        <a:pt x="94" y="98"/>
                      </a:lnTo>
                      <a:lnTo>
                        <a:pt x="91" y="101"/>
                      </a:lnTo>
                      <a:lnTo>
                        <a:pt x="77" y="102"/>
                      </a:lnTo>
                      <a:lnTo>
                        <a:pt x="72" y="102"/>
                      </a:lnTo>
                      <a:lnTo>
                        <a:pt x="72" y="101"/>
                      </a:lnTo>
                      <a:lnTo>
                        <a:pt x="72" y="101"/>
                      </a:lnTo>
                      <a:lnTo>
                        <a:pt x="72" y="101"/>
                      </a:lnTo>
                      <a:lnTo>
                        <a:pt x="72" y="100"/>
                      </a:lnTo>
                      <a:lnTo>
                        <a:pt x="72" y="100"/>
                      </a:lnTo>
                      <a:lnTo>
                        <a:pt x="72" y="84"/>
                      </a:lnTo>
                      <a:lnTo>
                        <a:pt x="72" y="83"/>
                      </a:lnTo>
                      <a:lnTo>
                        <a:pt x="70" y="81"/>
                      </a:lnTo>
                      <a:lnTo>
                        <a:pt x="68" y="80"/>
                      </a:lnTo>
                      <a:lnTo>
                        <a:pt x="55" y="64"/>
                      </a:lnTo>
                      <a:lnTo>
                        <a:pt x="50" y="55"/>
                      </a:lnTo>
                      <a:lnTo>
                        <a:pt x="48" y="54"/>
                      </a:lnTo>
                      <a:lnTo>
                        <a:pt x="48" y="50"/>
                      </a:lnTo>
                      <a:lnTo>
                        <a:pt x="48" y="49"/>
                      </a:lnTo>
                      <a:lnTo>
                        <a:pt x="47" y="38"/>
                      </a:lnTo>
                      <a:lnTo>
                        <a:pt x="42" y="29"/>
                      </a:lnTo>
                      <a:lnTo>
                        <a:pt x="40" y="26"/>
                      </a:lnTo>
                      <a:lnTo>
                        <a:pt x="33" y="28"/>
                      </a:lnTo>
                      <a:lnTo>
                        <a:pt x="29" y="28"/>
                      </a:lnTo>
                      <a:lnTo>
                        <a:pt x="21" y="21"/>
                      </a:lnTo>
                      <a:lnTo>
                        <a:pt x="6" y="16"/>
                      </a:lnTo>
                      <a:lnTo>
                        <a:pt x="4" y="9"/>
                      </a:lnTo>
                      <a:lnTo>
                        <a:pt x="2" y="5"/>
                      </a:lnTo>
                      <a:lnTo>
                        <a:pt x="0" y="1"/>
                      </a:lnTo>
                      <a:lnTo>
                        <a:pt x="8" y="0"/>
                      </a:lnTo>
                      <a:lnTo>
                        <a:pt x="12" y="1"/>
                      </a:lnTo>
                      <a:lnTo>
                        <a:pt x="22" y="8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8" name="Freeform 71"/>
                <p:cNvSpPr>
                  <a:spLocks/>
                </p:cNvSpPr>
                <p:nvPr/>
              </p:nvSpPr>
              <p:spPr bwMode="auto">
                <a:xfrm>
                  <a:off x="3339" y="1788"/>
                  <a:ext cx="114" cy="91"/>
                </a:xfrm>
                <a:custGeom>
                  <a:avLst/>
                  <a:gdLst>
                    <a:gd name="T0" fmla="*/ 120 w 227"/>
                    <a:gd name="T1" fmla="*/ 11 h 182"/>
                    <a:gd name="T2" fmla="*/ 110 w 227"/>
                    <a:gd name="T3" fmla="*/ 8 h 182"/>
                    <a:gd name="T4" fmla="*/ 99 w 227"/>
                    <a:gd name="T5" fmla="*/ 21 h 182"/>
                    <a:gd name="T6" fmla="*/ 74 w 227"/>
                    <a:gd name="T7" fmla="*/ 20 h 182"/>
                    <a:gd name="T8" fmla="*/ 73 w 227"/>
                    <a:gd name="T9" fmla="*/ 11 h 182"/>
                    <a:gd name="T10" fmla="*/ 72 w 227"/>
                    <a:gd name="T11" fmla="*/ 5 h 182"/>
                    <a:gd name="T12" fmla="*/ 67 w 227"/>
                    <a:gd name="T13" fmla="*/ 4 h 182"/>
                    <a:gd name="T14" fmla="*/ 63 w 227"/>
                    <a:gd name="T15" fmla="*/ 13 h 182"/>
                    <a:gd name="T16" fmla="*/ 44 w 227"/>
                    <a:gd name="T17" fmla="*/ 21 h 182"/>
                    <a:gd name="T18" fmla="*/ 40 w 227"/>
                    <a:gd name="T19" fmla="*/ 35 h 182"/>
                    <a:gd name="T20" fmla="*/ 43 w 227"/>
                    <a:gd name="T21" fmla="*/ 41 h 182"/>
                    <a:gd name="T22" fmla="*/ 25 w 227"/>
                    <a:gd name="T23" fmla="*/ 37 h 182"/>
                    <a:gd name="T24" fmla="*/ 20 w 227"/>
                    <a:gd name="T25" fmla="*/ 41 h 182"/>
                    <a:gd name="T26" fmla="*/ 20 w 227"/>
                    <a:gd name="T27" fmla="*/ 47 h 182"/>
                    <a:gd name="T28" fmla="*/ 17 w 227"/>
                    <a:gd name="T29" fmla="*/ 79 h 182"/>
                    <a:gd name="T30" fmla="*/ 13 w 227"/>
                    <a:gd name="T31" fmla="*/ 104 h 182"/>
                    <a:gd name="T32" fmla="*/ 8 w 227"/>
                    <a:gd name="T33" fmla="*/ 107 h 182"/>
                    <a:gd name="T34" fmla="*/ 5 w 227"/>
                    <a:gd name="T35" fmla="*/ 118 h 182"/>
                    <a:gd name="T36" fmla="*/ 8 w 227"/>
                    <a:gd name="T37" fmla="*/ 126 h 182"/>
                    <a:gd name="T38" fmla="*/ 5 w 227"/>
                    <a:gd name="T39" fmla="*/ 131 h 182"/>
                    <a:gd name="T40" fmla="*/ 4 w 227"/>
                    <a:gd name="T41" fmla="*/ 135 h 182"/>
                    <a:gd name="T42" fmla="*/ 0 w 227"/>
                    <a:gd name="T43" fmla="*/ 142 h 182"/>
                    <a:gd name="T44" fmla="*/ 6 w 227"/>
                    <a:gd name="T45" fmla="*/ 147 h 182"/>
                    <a:gd name="T46" fmla="*/ 23 w 227"/>
                    <a:gd name="T47" fmla="*/ 151 h 182"/>
                    <a:gd name="T48" fmla="*/ 27 w 227"/>
                    <a:gd name="T49" fmla="*/ 147 h 182"/>
                    <a:gd name="T50" fmla="*/ 51 w 227"/>
                    <a:gd name="T51" fmla="*/ 143 h 182"/>
                    <a:gd name="T52" fmla="*/ 67 w 227"/>
                    <a:gd name="T53" fmla="*/ 143 h 182"/>
                    <a:gd name="T54" fmla="*/ 71 w 227"/>
                    <a:gd name="T55" fmla="*/ 142 h 182"/>
                    <a:gd name="T56" fmla="*/ 76 w 227"/>
                    <a:gd name="T57" fmla="*/ 149 h 182"/>
                    <a:gd name="T58" fmla="*/ 90 w 227"/>
                    <a:gd name="T59" fmla="*/ 148 h 182"/>
                    <a:gd name="T60" fmla="*/ 105 w 227"/>
                    <a:gd name="T61" fmla="*/ 160 h 182"/>
                    <a:gd name="T62" fmla="*/ 115 w 227"/>
                    <a:gd name="T63" fmla="*/ 153 h 182"/>
                    <a:gd name="T64" fmla="*/ 115 w 227"/>
                    <a:gd name="T65" fmla="*/ 145 h 182"/>
                    <a:gd name="T66" fmla="*/ 123 w 227"/>
                    <a:gd name="T67" fmla="*/ 140 h 182"/>
                    <a:gd name="T68" fmla="*/ 132 w 227"/>
                    <a:gd name="T69" fmla="*/ 145 h 182"/>
                    <a:gd name="T70" fmla="*/ 139 w 227"/>
                    <a:gd name="T71" fmla="*/ 151 h 182"/>
                    <a:gd name="T72" fmla="*/ 145 w 227"/>
                    <a:gd name="T73" fmla="*/ 148 h 182"/>
                    <a:gd name="T74" fmla="*/ 163 w 227"/>
                    <a:gd name="T75" fmla="*/ 152 h 182"/>
                    <a:gd name="T76" fmla="*/ 184 w 227"/>
                    <a:gd name="T77" fmla="*/ 159 h 182"/>
                    <a:gd name="T78" fmla="*/ 190 w 227"/>
                    <a:gd name="T79" fmla="*/ 179 h 182"/>
                    <a:gd name="T80" fmla="*/ 193 w 227"/>
                    <a:gd name="T81" fmla="*/ 182 h 182"/>
                    <a:gd name="T82" fmla="*/ 208 w 227"/>
                    <a:gd name="T83" fmla="*/ 168 h 182"/>
                    <a:gd name="T84" fmla="*/ 210 w 227"/>
                    <a:gd name="T85" fmla="*/ 165 h 182"/>
                    <a:gd name="T86" fmla="*/ 210 w 227"/>
                    <a:gd name="T87" fmla="*/ 153 h 182"/>
                    <a:gd name="T88" fmla="*/ 216 w 227"/>
                    <a:gd name="T89" fmla="*/ 143 h 182"/>
                    <a:gd name="T90" fmla="*/ 222 w 227"/>
                    <a:gd name="T91" fmla="*/ 131 h 182"/>
                    <a:gd name="T92" fmla="*/ 226 w 227"/>
                    <a:gd name="T93" fmla="*/ 124 h 182"/>
                    <a:gd name="T94" fmla="*/ 222 w 227"/>
                    <a:gd name="T95" fmla="*/ 115 h 182"/>
                    <a:gd name="T96" fmla="*/ 184 w 227"/>
                    <a:gd name="T97" fmla="*/ 100 h 182"/>
                    <a:gd name="T98" fmla="*/ 191 w 227"/>
                    <a:gd name="T99" fmla="*/ 71 h 182"/>
                    <a:gd name="T100" fmla="*/ 173 w 227"/>
                    <a:gd name="T101" fmla="*/ 63 h 182"/>
                    <a:gd name="T102" fmla="*/ 141 w 227"/>
                    <a:gd name="T103" fmla="*/ 28 h 182"/>
                    <a:gd name="T104" fmla="*/ 141 w 227"/>
                    <a:gd name="T105" fmla="*/ 15 h 182"/>
                    <a:gd name="T106" fmla="*/ 135 w 227"/>
                    <a:gd name="T107" fmla="*/ 5 h 182"/>
                    <a:gd name="T108" fmla="*/ 129 w 227"/>
                    <a:gd name="T109" fmla="*/ 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227" h="182">
                      <a:moveTo>
                        <a:pt x="129" y="0"/>
                      </a:moveTo>
                      <a:lnTo>
                        <a:pt x="122" y="8"/>
                      </a:lnTo>
                      <a:lnTo>
                        <a:pt x="120" y="9"/>
                      </a:lnTo>
                      <a:lnTo>
                        <a:pt x="120" y="11"/>
                      </a:lnTo>
                      <a:lnTo>
                        <a:pt x="119" y="12"/>
                      </a:lnTo>
                      <a:lnTo>
                        <a:pt x="118" y="13"/>
                      </a:lnTo>
                      <a:lnTo>
                        <a:pt x="116" y="13"/>
                      </a:lnTo>
                      <a:lnTo>
                        <a:pt x="110" y="8"/>
                      </a:lnTo>
                      <a:lnTo>
                        <a:pt x="102" y="15"/>
                      </a:lnTo>
                      <a:lnTo>
                        <a:pt x="101" y="18"/>
                      </a:lnTo>
                      <a:lnTo>
                        <a:pt x="99" y="20"/>
                      </a:lnTo>
                      <a:lnTo>
                        <a:pt x="99" y="21"/>
                      </a:lnTo>
                      <a:lnTo>
                        <a:pt x="97" y="22"/>
                      </a:lnTo>
                      <a:lnTo>
                        <a:pt x="94" y="22"/>
                      </a:lnTo>
                      <a:lnTo>
                        <a:pt x="81" y="22"/>
                      </a:lnTo>
                      <a:lnTo>
                        <a:pt x="74" y="20"/>
                      </a:lnTo>
                      <a:lnTo>
                        <a:pt x="74" y="18"/>
                      </a:lnTo>
                      <a:lnTo>
                        <a:pt x="73" y="17"/>
                      </a:lnTo>
                      <a:lnTo>
                        <a:pt x="73" y="16"/>
                      </a:lnTo>
                      <a:lnTo>
                        <a:pt x="73" y="11"/>
                      </a:lnTo>
                      <a:lnTo>
                        <a:pt x="72" y="9"/>
                      </a:lnTo>
                      <a:lnTo>
                        <a:pt x="72" y="7"/>
                      </a:lnTo>
                      <a:lnTo>
                        <a:pt x="72" y="5"/>
                      </a:lnTo>
                      <a:lnTo>
                        <a:pt x="72" y="5"/>
                      </a:lnTo>
                      <a:lnTo>
                        <a:pt x="73" y="4"/>
                      </a:lnTo>
                      <a:lnTo>
                        <a:pt x="72" y="4"/>
                      </a:lnTo>
                      <a:lnTo>
                        <a:pt x="68" y="4"/>
                      </a:lnTo>
                      <a:lnTo>
                        <a:pt x="67" y="4"/>
                      </a:lnTo>
                      <a:lnTo>
                        <a:pt x="65" y="5"/>
                      </a:lnTo>
                      <a:lnTo>
                        <a:pt x="64" y="8"/>
                      </a:lnTo>
                      <a:lnTo>
                        <a:pt x="64" y="11"/>
                      </a:lnTo>
                      <a:lnTo>
                        <a:pt x="63" y="13"/>
                      </a:lnTo>
                      <a:lnTo>
                        <a:pt x="59" y="17"/>
                      </a:lnTo>
                      <a:lnTo>
                        <a:pt x="55" y="18"/>
                      </a:lnTo>
                      <a:lnTo>
                        <a:pt x="46" y="21"/>
                      </a:lnTo>
                      <a:lnTo>
                        <a:pt x="44" y="21"/>
                      </a:lnTo>
                      <a:lnTo>
                        <a:pt x="40" y="30"/>
                      </a:lnTo>
                      <a:lnTo>
                        <a:pt x="40" y="33"/>
                      </a:lnTo>
                      <a:lnTo>
                        <a:pt x="40" y="34"/>
                      </a:lnTo>
                      <a:lnTo>
                        <a:pt x="40" y="35"/>
                      </a:lnTo>
                      <a:lnTo>
                        <a:pt x="40" y="37"/>
                      </a:lnTo>
                      <a:lnTo>
                        <a:pt x="42" y="38"/>
                      </a:lnTo>
                      <a:lnTo>
                        <a:pt x="42" y="39"/>
                      </a:lnTo>
                      <a:lnTo>
                        <a:pt x="43" y="41"/>
                      </a:lnTo>
                      <a:lnTo>
                        <a:pt x="43" y="42"/>
                      </a:lnTo>
                      <a:lnTo>
                        <a:pt x="43" y="43"/>
                      </a:lnTo>
                      <a:lnTo>
                        <a:pt x="39" y="43"/>
                      </a:lnTo>
                      <a:lnTo>
                        <a:pt x="25" y="37"/>
                      </a:lnTo>
                      <a:lnTo>
                        <a:pt x="22" y="35"/>
                      </a:lnTo>
                      <a:lnTo>
                        <a:pt x="21" y="37"/>
                      </a:lnTo>
                      <a:lnTo>
                        <a:pt x="21" y="37"/>
                      </a:lnTo>
                      <a:lnTo>
                        <a:pt x="20" y="41"/>
                      </a:lnTo>
                      <a:lnTo>
                        <a:pt x="18" y="42"/>
                      </a:lnTo>
                      <a:lnTo>
                        <a:pt x="18" y="43"/>
                      </a:lnTo>
                      <a:lnTo>
                        <a:pt x="18" y="45"/>
                      </a:lnTo>
                      <a:lnTo>
                        <a:pt x="20" y="47"/>
                      </a:lnTo>
                      <a:lnTo>
                        <a:pt x="20" y="50"/>
                      </a:lnTo>
                      <a:lnTo>
                        <a:pt x="20" y="55"/>
                      </a:lnTo>
                      <a:lnTo>
                        <a:pt x="17" y="63"/>
                      </a:lnTo>
                      <a:lnTo>
                        <a:pt x="17" y="79"/>
                      </a:lnTo>
                      <a:lnTo>
                        <a:pt x="22" y="89"/>
                      </a:lnTo>
                      <a:lnTo>
                        <a:pt x="22" y="90"/>
                      </a:lnTo>
                      <a:lnTo>
                        <a:pt x="22" y="92"/>
                      </a:lnTo>
                      <a:lnTo>
                        <a:pt x="13" y="104"/>
                      </a:lnTo>
                      <a:lnTo>
                        <a:pt x="12" y="104"/>
                      </a:lnTo>
                      <a:lnTo>
                        <a:pt x="9" y="105"/>
                      </a:lnTo>
                      <a:lnTo>
                        <a:pt x="8" y="106"/>
                      </a:lnTo>
                      <a:lnTo>
                        <a:pt x="8" y="107"/>
                      </a:lnTo>
                      <a:lnTo>
                        <a:pt x="6" y="109"/>
                      </a:lnTo>
                      <a:lnTo>
                        <a:pt x="6" y="113"/>
                      </a:lnTo>
                      <a:lnTo>
                        <a:pt x="5" y="117"/>
                      </a:lnTo>
                      <a:lnTo>
                        <a:pt x="5" y="118"/>
                      </a:lnTo>
                      <a:lnTo>
                        <a:pt x="6" y="121"/>
                      </a:lnTo>
                      <a:lnTo>
                        <a:pt x="6" y="122"/>
                      </a:lnTo>
                      <a:lnTo>
                        <a:pt x="8" y="126"/>
                      </a:lnTo>
                      <a:lnTo>
                        <a:pt x="8" y="126"/>
                      </a:lnTo>
                      <a:lnTo>
                        <a:pt x="6" y="127"/>
                      </a:lnTo>
                      <a:lnTo>
                        <a:pt x="6" y="128"/>
                      </a:lnTo>
                      <a:lnTo>
                        <a:pt x="5" y="130"/>
                      </a:lnTo>
                      <a:lnTo>
                        <a:pt x="5" y="131"/>
                      </a:lnTo>
                      <a:lnTo>
                        <a:pt x="4" y="132"/>
                      </a:lnTo>
                      <a:lnTo>
                        <a:pt x="4" y="134"/>
                      </a:lnTo>
                      <a:lnTo>
                        <a:pt x="4" y="134"/>
                      </a:lnTo>
                      <a:lnTo>
                        <a:pt x="4" y="135"/>
                      </a:lnTo>
                      <a:lnTo>
                        <a:pt x="0" y="139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1" y="143"/>
                      </a:lnTo>
                      <a:lnTo>
                        <a:pt x="6" y="147"/>
                      </a:lnTo>
                      <a:lnTo>
                        <a:pt x="9" y="148"/>
                      </a:lnTo>
                      <a:lnTo>
                        <a:pt x="10" y="148"/>
                      </a:lnTo>
                      <a:lnTo>
                        <a:pt x="22" y="151"/>
                      </a:lnTo>
                      <a:lnTo>
                        <a:pt x="23" y="151"/>
                      </a:lnTo>
                      <a:lnTo>
                        <a:pt x="25" y="151"/>
                      </a:lnTo>
                      <a:lnTo>
                        <a:pt x="26" y="148"/>
                      </a:lnTo>
                      <a:lnTo>
                        <a:pt x="26" y="147"/>
                      </a:lnTo>
                      <a:lnTo>
                        <a:pt x="27" y="147"/>
                      </a:lnTo>
                      <a:lnTo>
                        <a:pt x="42" y="140"/>
                      </a:lnTo>
                      <a:lnTo>
                        <a:pt x="44" y="140"/>
                      </a:lnTo>
                      <a:lnTo>
                        <a:pt x="46" y="140"/>
                      </a:lnTo>
                      <a:lnTo>
                        <a:pt x="51" y="143"/>
                      </a:lnTo>
                      <a:lnTo>
                        <a:pt x="54" y="147"/>
                      </a:lnTo>
                      <a:lnTo>
                        <a:pt x="55" y="147"/>
                      </a:lnTo>
                      <a:lnTo>
                        <a:pt x="57" y="147"/>
                      </a:lnTo>
                      <a:lnTo>
                        <a:pt x="67" y="143"/>
                      </a:lnTo>
                      <a:lnTo>
                        <a:pt x="68" y="142"/>
                      </a:lnTo>
                      <a:lnTo>
                        <a:pt x="69" y="142"/>
                      </a:lnTo>
                      <a:lnTo>
                        <a:pt x="69" y="140"/>
                      </a:lnTo>
                      <a:lnTo>
                        <a:pt x="71" y="142"/>
                      </a:lnTo>
                      <a:lnTo>
                        <a:pt x="72" y="143"/>
                      </a:lnTo>
                      <a:lnTo>
                        <a:pt x="73" y="148"/>
                      </a:lnTo>
                      <a:lnTo>
                        <a:pt x="74" y="148"/>
                      </a:lnTo>
                      <a:lnTo>
                        <a:pt x="76" y="149"/>
                      </a:lnTo>
                      <a:lnTo>
                        <a:pt x="84" y="145"/>
                      </a:lnTo>
                      <a:lnTo>
                        <a:pt x="88" y="145"/>
                      </a:lnTo>
                      <a:lnTo>
                        <a:pt x="89" y="145"/>
                      </a:lnTo>
                      <a:lnTo>
                        <a:pt x="90" y="148"/>
                      </a:lnTo>
                      <a:lnTo>
                        <a:pt x="94" y="152"/>
                      </a:lnTo>
                      <a:lnTo>
                        <a:pt x="97" y="155"/>
                      </a:lnTo>
                      <a:lnTo>
                        <a:pt x="98" y="157"/>
                      </a:lnTo>
                      <a:lnTo>
                        <a:pt x="105" y="160"/>
                      </a:lnTo>
                      <a:lnTo>
                        <a:pt x="115" y="160"/>
                      </a:lnTo>
                      <a:lnTo>
                        <a:pt x="115" y="156"/>
                      </a:lnTo>
                      <a:lnTo>
                        <a:pt x="115" y="155"/>
                      </a:lnTo>
                      <a:lnTo>
                        <a:pt x="115" y="153"/>
                      </a:lnTo>
                      <a:lnTo>
                        <a:pt x="115" y="149"/>
                      </a:lnTo>
                      <a:lnTo>
                        <a:pt x="115" y="148"/>
                      </a:lnTo>
                      <a:lnTo>
                        <a:pt x="114" y="147"/>
                      </a:lnTo>
                      <a:lnTo>
                        <a:pt x="115" y="145"/>
                      </a:lnTo>
                      <a:lnTo>
                        <a:pt x="115" y="144"/>
                      </a:lnTo>
                      <a:lnTo>
                        <a:pt x="116" y="143"/>
                      </a:lnTo>
                      <a:lnTo>
                        <a:pt x="118" y="143"/>
                      </a:lnTo>
                      <a:lnTo>
                        <a:pt x="123" y="140"/>
                      </a:lnTo>
                      <a:lnTo>
                        <a:pt x="125" y="140"/>
                      </a:lnTo>
                      <a:lnTo>
                        <a:pt x="128" y="140"/>
                      </a:lnTo>
                      <a:lnTo>
                        <a:pt x="129" y="142"/>
                      </a:lnTo>
                      <a:lnTo>
                        <a:pt x="132" y="145"/>
                      </a:lnTo>
                      <a:lnTo>
                        <a:pt x="132" y="147"/>
                      </a:lnTo>
                      <a:lnTo>
                        <a:pt x="133" y="149"/>
                      </a:lnTo>
                      <a:lnTo>
                        <a:pt x="135" y="149"/>
                      </a:lnTo>
                      <a:lnTo>
                        <a:pt x="139" y="151"/>
                      </a:lnTo>
                      <a:lnTo>
                        <a:pt x="141" y="151"/>
                      </a:lnTo>
                      <a:lnTo>
                        <a:pt x="142" y="149"/>
                      </a:lnTo>
                      <a:lnTo>
                        <a:pt x="144" y="149"/>
                      </a:lnTo>
                      <a:lnTo>
                        <a:pt x="145" y="148"/>
                      </a:lnTo>
                      <a:lnTo>
                        <a:pt x="145" y="147"/>
                      </a:lnTo>
                      <a:lnTo>
                        <a:pt x="148" y="147"/>
                      </a:lnTo>
                      <a:lnTo>
                        <a:pt x="150" y="147"/>
                      </a:lnTo>
                      <a:lnTo>
                        <a:pt x="163" y="152"/>
                      </a:lnTo>
                      <a:lnTo>
                        <a:pt x="170" y="156"/>
                      </a:lnTo>
                      <a:lnTo>
                        <a:pt x="179" y="159"/>
                      </a:lnTo>
                      <a:lnTo>
                        <a:pt x="180" y="159"/>
                      </a:lnTo>
                      <a:lnTo>
                        <a:pt x="184" y="159"/>
                      </a:lnTo>
                      <a:lnTo>
                        <a:pt x="186" y="160"/>
                      </a:lnTo>
                      <a:lnTo>
                        <a:pt x="188" y="162"/>
                      </a:lnTo>
                      <a:lnTo>
                        <a:pt x="190" y="172"/>
                      </a:lnTo>
                      <a:lnTo>
                        <a:pt x="190" y="179"/>
                      </a:lnTo>
                      <a:lnTo>
                        <a:pt x="190" y="181"/>
                      </a:lnTo>
                      <a:lnTo>
                        <a:pt x="190" y="181"/>
                      </a:lnTo>
                      <a:lnTo>
                        <a:pt x="191" y="182"/>
                      </a:lnTo>
                      <a:lnTo>
                        <a:pt x="193" y="182"/>
                      </a:lnTo>
                      <a:lnTo>
                        <a:pt x="199" y="172"/>
                      </a:lnTo>
                      <a:lnTo>
                        <a:pt x="200" y="170"/>
                      </a:lnTo>
                      <a:lnTo>
                        <a:pt x="200" y="170"/>
                      </a:lnTo>
                      <a:lnTo>
                        <a:pt x="208" y="168"/>
                      </a:lnTo>
                      <a:lnTo>
                        <a:pt x="209" y="168"/>
                      </a:lnTo>
                      <a:lnTo>
                        <a:pt x="209" y="166"/>
                      </a:lnTo>
                      <a:lnTo>
                        <a:pt x="210" y="166"/>
                      </a:lnTo>
                      <a:lnTo>
                        <a:pt x="210" y="165"/>
                      </a:lnTo>
                      <a:lnTo>
                        <a:pt x="212" y="164"/>
                      </a:lnTo>
                      <a:lnTo>
                        <a:pt x="212" y="161"/>
                      </a:lnTo>
                      <a:lnTo>
                        <a:pt x="212" y="159"/>
                      </a:lnTo>
                      <a:lnTo>
                        <a:pt x="210" y="153"/>
                      </a:lnTo>
                      <a:lnTo>
                        <a:pt x="210" y="151"/>
                      </a:lnTo>
                      <a:lnTo>
                        <a:pt x="213" y="147"/>
                      </a:lnTo>
                      <a:lnTo>
                        <a:pt x="214" y="144"/>
                      </a:lnTo>
                      <a:lnTo>
                        <a:pt x="216" y="143"/>
                      </a:lnTo>
                      <a:lnTo>
                        <a:pt x="221" y="138"/>
                      </a:lnTo>
                      <a:lnTo>
                        <a:pt x="222" y="136"/>
                      </a:lnTo>
                      <a:lnTo>
                        <a:pt x="222" y="134"/>
                      </a:lnTo>
                      <a:lnTo>
                        <a:pt x="222" y="131"/>
                      </a:lnTo>
                      <a:lnTo>
                        <a:pt x="222" y="128"/>
                      </a:lnTo>
                      <a:lnTo>
                        <a:pt x="224" y="127"/>
                      </a:lnTo>
                      <a:lnTo>
                        <a:pt x="225" y="126"/>
                      </a:lnTo>
                      <a:lnTo>
                        <a:pt x="226" y="124"/>
                      </a:lnTo>
                      <a:lnTo>
                        <a:pt x="227" y="123"/>
                      </a:lnTo>
                      <a:lnTo>
                        <a:pt x="227" y="121"/>
                      </a:lnTo>
                      <a:lnTo>
                        <a:pt x="225" y="118"/>
                      </a:lnTo>
                      <a:lnTo>
                        <a:pt x="222" y="115"/>
                      </a:lnTo>
                      <a:lnTo>
                        <a:pt x="208" y="109"/>
                      </a:lnTo>
                      <a:lnTo>
                        <a:pt x="201" y="101"/>
                      </a:lnTo>
                      <a:lnTo>
                        <a:pt x="197" y="98"/>
                      </a:lnTo>
                      <a:lnTo>
                        <a:pt x="184" y="100"/>
                      </a:lnTo>
                      <a:lnTo>
                        <a:pt x="183" y="98"/>
                      </a:lnTo>
                      <a:lnTo>
                        <a:pt x="184" y="94"/>
                      </a:lnTo>
                      <a:lnTo>
                        <a:pt x="192" y="75"/>
                      </a:lnTo>
                      <a:lnTo>
                        <a:pt x="191" y="71"/>
                      </a:lnTo>
                      <a:lnTo>
                        <a:pt x="184" y="70"/>
                      </a:lnTo>
                      <a:lnTo>
                        <a:pt x="179" y="67"/>
                      </a:lnTo>
                      <a:lnTo>
                        <a:pt x="176" y="64"/>
                      </a:lnTo>
                      <a:lnTo>
                        <a:pt x="173" y="63"/>
                      </a:lnTo>
                      <a:lnTo>
                        <a:pt x="165" y="56"/>
                      </a:lnTo>
                      <a:lnTo>
                        <a:pt x="141" y="30"/>
                      </a:lnTo>
                      <a:lnTo>
                        <a:pt x="141" y="29"/>
                      </a:lnTo>
                      <a:lnTo>
                        <a:pt x="141" y="28"/>
                      </a:lnTo>
                      <a:lnTo>
                        <a:pt x="140" y="25"/>
                      </a:lnTo>
                      <a:lnTo>
                        <a:pt x="140" y="22"/>
                      </a:lnTo>
                      <a:lnTo>
                        <a:pt x="141" y="20"/>
                      </a:lnTo>
                      <a:lnTo>
                        <a:pt x="141" y="15"/>
                      </a:lnTo>
                      <a:lnTo>
                        <a:pt x="141" y="13"/>
                      </a:lnTo>
                      <a:lnTo>
                        <a:pt x="141" y="12"/>
                      </a:lnTo>
                      <a:lnTo>
                        <a:pt x="140" y="11"/>
                      </a:lnTo>
                      <a:lnTo>
                        <a:pt x="135" y="5"/>
                      </a:lnTo>
                      <a:lnTo>
                        <a:pt x="133" y="3"/>
                      </a:lnTo>
                      <a:lnTo>
                        <a:pt x="132" y="1"/>
                      </a:lnTo>
                      <a:lnTo>
                        <a:pt x="132" y="0"/>
                      </a:lnTo>
                      <a:lnTo>
                        <a:pt x="129" y="0"/>
                      </a:lnTo>
                      <a:close/>
                    </a:path>
                  </a:pathLst>
                </a:custGeom>
                <a:grpFill/>
                <a:ln w="0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9" name="Freeform 72"/>
                <p:cNvSpPr>
                  <a:spLocks/>
                </p:cNvSpPr>
                <p:nvPr/>
              </p:nvSpPr>
              <p:spPr bwMode="auto">
                <a:xfrm>
                  <a:off x="3339" y="1788"/>
                  <a:ext cx="114" cy="91"/>
                </a:xfrm>
                <a:custGeom>
                  <a:avLst/>
                  <a:gdLst>
                    <a:gd name="T0" fmla="*/ 120 w 227"/>
                    <a:gd name="T1" fmla="*/ 11 h 182"/>
                    <a:gd name="T2" fmla="*/ 110 w 227"/>
                    <a:gd name="T3" fmla="*/ 8 h 182"/>
                    <a:gd name="T4" fmla="*/ 99 w 227"/>
                    <a:gd name="T5" fmla="*/ 21 h 182"/>
                    <a:gd name="T6" fmla="*/ 74 w 227"/>
                    <a:gd name="T7" fmla="*/ 20 h 182"/>
                    <a:gd name="T8" fmla="*/ 73 w 227"/>
                    <a:gd name="T9" fmla="*/ 11 h 182"/>
                    <a:gd name="T10" fmla="*/ 72 w 227"/>
                    <a:gd name="T11" fmla="*/ 5 h 182"/>
                    <a:gd name="T12" fmla="*/ 67 w 227"/>
                    <a:gd name="T13" fmla="*/ 4 h 182"/>
                    <a:gd name="T14" fmla="*/ 63 w 227"/>
                    <a:gd name="T15" fmla="*/ 13 h 182"/>
                    <a:gd name="T16" fmla="*/ 44 w 227"/>
                    <a:gd name="T17" fmla="*/ 21 h 182"/>
                    <a:gd name="T18" fmla="*/ 40 w 227"/>
                    <a:gd name="T19" fmla="*/ 35 h 182"/>
                    <a:gd name="T20" fmla="*/ 43 w 227"/>
                    <a:gd name="T21" fmla="*/ 41 h 182"/>
                    <a:gd name="T22" fmla="*/ 25 w 227"/>
                    <a:gd name="T23" fmla="*/ 37 h 182"/>
                    <a:gd name="T24" fmla="*/ 20 w 227"/>
                    <a:gd name="T25" fmla="*/ 41 h 182"/>
                    <a:gd name="T26" fmla="*/ 20 w 227"/>
                    <a:gd name="T27" fmla="*/ 47 h 182"/>
                    <a:gd name="T28" fmla="*/ 17 w 227"/>
                    <a:gd name="T29" fmla="*/ 79 h 182"/>
                    <a:gd name="T30" fmla="*/ 13 w 227"/>
                    <a:gd name="T31" fmla="*/ 104 h 182"/>
                    <a:gd name="T32" fmla="*/ 8 w 227"/>
                    <a:gd name="T33" fmla="*/ 107 h 182"/>
                    <a:gd name="T34" fmla="*/ 5 w 227"/>
                    <a:gd name="T35" fmla="*/ 118 h 182"/>
                    <a:gd name="T36" fmla="*/ 8 w 227"/>
                    <a:gd name="T37" fmla="*/ 126 h 182"/>
                    <a:gd name="T38" fmla="*/ 5 w 227"/>
                    <a:gd name="T39" fmla="*/ 131 h 182"/>
                    <a:gd name="T40" fmla="*/ 4 w 227"/>
                    <a:gd name="T41" fmla="*/ 135 h 182"/>
                    <a:gd name="T42" fmla="*/ 0 w 227"/>
                    <a:gd name="T43" fmla="*/ 142 h 182"/>
                    <a:gd name="T44" fmla="*/ 6 w 227"/>
                    <a:gd name="T45" fmla="*/ 147 h 182"/>
                    <a:gd name="T46" fmla="*/ 23 w 227"/>
                    <a:gd name="T47" fmla="*/ 151 h 182"/>
                    <a:gd name="T48" fmla="*/ 27 w 227"/>
                    <a:gd name="T49" fmla="*/ 147 h 182"/>
                    <a:gd name="T50" fmla="*/ 51 w 227"/>
                    <a:gd name="T51" fmla="*/ 143 h 182"/>
                    <a:gd name="T52" fmla="*/ 67 w 227"/>
                    <a:gd name="T53" fmla="*/ 143 h 182"/>
                    <a:gd name="T54" fmla="*/ 71 w 227"/>
                    <a:gd name="T55" fmla="*/ 142 h 182"/>
                    <a:gd name="T56" fmla="*/ 76 w 227"/>
                    <a:gd name="T57" fmla="*/ 149 h 182"/>
                    <a:gd name="T58" fmla="*/ 90 w 227"/>
                    <a:gd name="T59" fmla="*/ 148 h 182"/>
                    <a:gd name="T60" fmla="*/ 105 w 227"/>
                    <a:gd name="T61" fmla="*/ 160 h 182"/>
                    <a:gd name="T62" fmla="*/ 115 w 227"/>
                    <a:gd name="T63" fmla="*/ 153 h 182"/>
                    <a:gd name="T64" fmla="*/ 115 w 227"/>
                    <a:gd name="T65" fmla="*/ 145 h 182"/>
                    <a:gd name="T66" fmla="*/ 123 w 227"/>
                    <a:gd name="T67" fmla="*/ 140 h 182"/>
                    <a:gd name="T68" fmla="*/ 132 w 227"/>
                    <a:gd name="T69" fmla="*/ 145 h 182"/>
                    <a:gd name="T70" fmla="*/ 139 w 227"/>
                    <a:gd name="T71" fmla="*/ 151 h 182"/>
                    <a:gd name="T72" fmla="*/ 145 w 227"/>
                    <a:gd name="T73" fmla="*/ 148 h 182"/>
                    <a:gd name="T74" fmla="*/ 163 w 227"/>
                    <a:gd name="T75" fmla="*/ 152 h 182"/>
                    <a:gd name="T76" fmla="*/ 184 w 227"/>
                    <a:gd name="T77" fmla="*/ 159 h 182"/>
                    <a:gd name="T78" fmla="*/ 190 w 227"/>
                    <a:gd name="T79" fmla="*/ 179 h 182"/>
                    <a:gd name="T80" fmla="*/ 193 w 227"/>
                    <a:gd name="T81" fmla="*/ 182 h 182"/>
                    <a:gd name="T82" fmla="*/ 208 w 227"/>
                    <a:gd name="T83" fmla="*/ 168 h 182"/>
                    <a:gd name="T84" fmla="*/ 210 w 227"/>
                    <a:gd name="T85" fmla="*/ 165 h 182"/>
                    <a:gd name="T86" fmla="*/ 210 w 227"/>
                    <a:gd name="T87" fmla="*/ 153 h 182"/>
                    <a:gd name="T88" fmla="*/ 216 w 227"/>
                    <a:gd name="T89" fmla="*/ 143 h 182"/>
                    <a:gd name="T90" fmla="*/ 222 w 227"/>
                    <a:gd name="T91" fmla="*/ 131 h 182"/>
                    <a:gd name="T92" fmla="*/ 226 w 227"/>
                    <a:gd name="T93" fmla="*/ 124 h 182"/>
                    <a:gd name="T94" fmla="*/ 222 w 227"/>
                    <a:gd name="T95" fmla="*/ 115 h 182"/>
                    <a:gd name="T96" fmla="*/ 184 w 227"/>
                    <a:gd name="T97" fmla="*/ 100 h 182"/>
                    <a:gd name="T98" fmla="*/ 191 w 227"/>
                    <a:gd name="T99" fmla="*/ 71 h 182"/>
                    <a:gd name="T100" fmla="*/ 173 w 227"/>
                    <a:gd name="T101" fmla="*/ 63 h 182"/>
                    <a:gd name="T102" fmla="*/ 141 w 227"/>
                    <a:gd name="T103" fmla="*/ 28 h 182"/>
                    <a:gd name="T104" fmla="*/ 141 w 227"/>
                    <a:gd name="T105" fmla="*/ 15 h 182"/>
                    <a:gd name="T106" fmla="*/ 135 w 227"/>
                    <a:gd name="T107" fmla="*/ 5 h 182"/>
                    <a:gd name="T108" fmla="*/ 129 w 227"/>
                    <a:gd name="T109" fmla="*/ 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227" h="182">
                      <a:moveTo>
                        <a:pt x="129" y="0"/>
                      </a:moveTo>
                      <a:lnTo>
                        <a:pt x="122" y="8"/>
                      </a:lnTo>
                      <a:lnTo>
                        <a:pt x="120" y="9"/>
                      </a:lnTo>
                      <a:lnTo>
                        <a:pt x="120" y="11"/>
                      </a:lnTo>
                      <a:lnTo>
                        <a:pt x="119" y="12"/>
                      </a:lnTo>
                      <a:lnTo>
                        <a:pt x="118" y="13"/>
                      </a:lnTo>
                      <a:lnTo>
                        <a:pt x="116" y="13"/>
                      </a:lnTo>
                      <a:lnTo>
                        <a:pt x="110" y="8"/>
                      </a:lnTo>
                      <a:lnTo>
                        <a:pt x="102" y="15"/>
                      </a:lnTo>
                      <a:lnTo>
                        <a:pt x="101" y="18"/>
                      </a:lnTo>
                      <a:lnTo>
                        <a:pt x="99" y="20"/>
                      </a:lnTo>
                      <a:lnTo>
                        <a:pt x="99" y="21"/>
                      </a:lnTo>
                      <a:lnTo>
                        <a:pt x="97" y="22"/>
                      </a:lnTo>
                      <a:lnTo>
                        <a:pt x="94" y="22"/>
                      </a:lnTo>
                      <a:lnTo>
                        <a:pt x="81" y="22"/>
                      </a:lnTo>
                      <a:lnTo>
                        <a:pt x="74" y="20"/>
                      </a:lnTo>
                      <a:lnTo>
                        <a:pt x="74" y="18"/>
                      </a:lnTo>
                      <a:lnTo>
                        <a:pt x="73" y="17"/>
                      </a:lnTo>
                      <a:lnTo>
                        <a:pt x="73" y="16"/>
                      </a:lnTo>
                      <a:lnTo>
                        <a:pt x="73" y="11"/>
                      </a:lnTo>
                      <a:lnTo>
                        <a:pt x="72" y="9"/>
                      </a:lnTo>
                      <a:lnTo>
                        <a:pt x="72" y="7"/>
                      </a:lnTo>
                      <a:lnTo>
                        <a:pt x="72" y="5"/>
                      </a:lnTo>
                      <a:lnTo>
                        <a:pt x="72" y="5"/>
                      </a:lnTo>
                      <a:lnTo>
                        <a:pt x="73" y="4"/>
                      </a:lnTo>
                      <a:lnTo>
                        <a:pt x="72" y="4"/>
                      </a:lnTo>
                      <a:lnTo>
                        <a:pt x="68" y="4"/>
                      </a:lnTo>
                      <a:lnTo>
                        <a:pt x="67" y="4"/>
                      </a:lnTo>
                      <a:lnTo>
                        <a:pt x="65" y="5"/>
                      </a:lnTo>
                      <a:lnTo>
                        <a:pt x="64" y="8"/>
                      </a:lnTo>
                      <a:lnTo>
                        <a:pt x="64" y="11"/>
                      </a:lnTo>
                      <a:lnTo>
                        <a:pt x="63" y="13"/>
                      </a:lnTo>
                      <a:lnTo>
                        <a:pt x="59" y="17"/>
                      </a:lnTo>
                      <a:lnTo>
                        <a:pt x="55" y="18"/>
                      </a:lnTo>
                      <a:lnTo>
                        <a:pt x="46" y="21"/>
                      </a:lnTo>
                      <a:lnTo>
                        <a:pt x="44" y="21"/>
                      </a:lnTo>
                      <a:lnTo>
                        <a:pt x="40" y="30"/>
                      </a:lnTo>
                      <a:lnTo>
                        <a:pt x="40" y="33"/>
                      </a:lnTo>
                      <a:lnTo>
                        <a:pt x="40" y="34"/>
                      </a:lnTo>
                      <a:lnTo>
                        <a:pt x="40" y="35"/>
                      </a:lnTo>
                      <a:lnTo>
                        <a:pt x="40" y="37"/>
                      </a:lnTo>
                      <a:lnTo>
                        <a:pt x="42" y="38"/>
                      </a:lnTo>
                      <a:lnTo>
                        <a:pt x="42" y="39"/>
                      </a:lnTo>
                      <a:lnTo>
                        <a:pt x="43" y="41"/>
                      </a:lnTo>
                      <a:lnTo>
                        <a:pt x="43" y="42"/>
                      </a:lnTo>
                      <a:lnTo>
                        <a:pt x="43" y="43"/>
                      </a:lnTo>
                      <a:lnTo>
                        <a:pt x="39" y="43"/>
                      </a:lnTo>
                      <a:lnTo>
                        <a:pt x="25" y="37"/>
                      </a:lnTo>
                      <a:lnTo>
                        <a:pt x="22" y="35"/>
                      </a:lnTo>
                      <a:lnTo>
                        <a:pt x="21" y="37"/>
                      </a:lnTo>
                      <a:lnTo>
                        <a:pt x="21" y="37"/>
                      </a:lnTo>
                      <a:lnTo>
                        <a:pt x="20" y="41"/>
                      </a:lnTo>
                      <a:lnTo>
                        <a:pt x="18" y="42"/>
                      </a:lnTo>
                      <a:lnTo>
                        <a:pt x="18" y="43"/>
                      </a:lnTo>
                      <a:lnTo>
                        <a:pt x="18" y="45"/>
                      </a:lnTo>
                      <a:lnTo>
                        <a:pt x="20" y="47"/>
                      </a:lnTo>
                      <a:lnTo>
                        <a:pt x="20" y="50"/>
                      </a:lnTo>
                      <a:lnTo>
                        <a:pt x="20" y="55"/>
                      </a:lnTo>
                      <a:lnTo>
                        <a:pt x="17" y="63"/>
                      </a:lnTo>
                      <a:lnTo>
                        <a:pt x="17" y="79"/>
                      </a:lnTo>
                      <a:lnTo>
                        <a:pt x="22" y="89"/>
                      </a:lnTo>
                      <a:lnTo>
                        <a:pt x="22" y="90"/>
                      </a:lnTo>
                      <a:lnTo>
                        <a:pt x="22" y="92"/>
                      </a:lnTo>
                      <a:lnTo>
                        <a:pt x="13" y="104"/>
                      </a:lnTo>
                      <a:lnTo>
                        <a:pt x="12" y="104"/>
                      </a:lnTo>
                      <a:lnTo>
                        <a:pt x="9" y="105"/>
                      </a:lnTo>
                      <a:lnTo>
                        <a:pt x="8" y="106"/>
                      </a:lnTo>
                      <a:lnTo>
                        <a:pt x="8" y="107"/>
                      </a:lnTo>
                      <a:lnTo>
                        <a:pt x="6" y="109"/>
                      </a:lnTo>
                      <a:lnTo>
                        <a:pt x="6" y="113"/>
                      </a:lnTo>
                      <a:lnTo>
                        <a:pt x="5" y="117"/>
                      </a:lnTo>
                      <a:lnTo>
                        <a:pt x="5" y="118"/>
                      </a:lnTo>
                      <a:lnTo>
                        <a:pt x="6" y="121"/>
                      </a:lnTo>
                      <a:lnTo>
                        <a:pt x="6" y="122"/>
                      </a:lnTo>
                      <a:lnTo>
                        <a:pt x="8" y="126"/>
                      </a:lnTo>
                      <a:lnTo>
                        <a:pt x="8" y="126"/>
                      </a:lnTo>
                      <a:lnTo>
                        <a:pt x="6" y="127"/>
                      </a:lnTo>
                      <a:lnTo>
                        <a:pt x="6" y="128"/>
                      </a:lnTo>
                      <a:lnTo>
                        <a:pt x="5" y="130"/>
                      </a:lnTo>
                      <a:lnTo>
                        <a:pt x="5" y="131"/>
                      </a:lnTo>
                      <a:lnTo>
                        <a:pt x="4" y="132"/>
                      </a:lnTo>
                      <a:lnTo>
                        <a:pt x="4" y="134"/>
                      </a:lnTo>
                      <a:lnTo>
                        <a:pt x="4" y="134"/>
                      </a:lnTo>
                      <a:lnTo>
                        <a:pt x="4" y="135"/>
                      </a:lnTo>
                      <a:lnTo>
                        <a:pt x="0" y="139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1" y="143"/>
                      </a:lnTo>
                      <a:lnTo>
                        <a:pt x="6" y="147"/>
                      </a:lnTo>
                      <a:lnTo>
                        <a:pt x="9" y="148"/>
                      </a:lnTo>
                      <a:lnTo>
                        <a:pt x="10" y="148"/>
                      </a:lnTo>
                      <a:lnTo>
                        <a:pt x="22" y="151"/>
                      </a:lnTo>
                      <a:lnTo>
                        <a:pt x="23" y="151"/>
                      </a:lnTo>
                      <a:lnTo>
                        <a:pt x="25" y="151"/>
                      </a:lnTo>
                      <a:lnTo>
                        <a:pt x="26" y="148"/>
                      </a:lnTo>
                      <a:lnTo>
                        <a:pt x="26" y="147"/>
                      </a:lnTo>
                      <a:lnTo>
                        <a:pt x="27" y="147"/>
                      </a:lnTo>
                      <a:lnTo>
                        <a:pt x="42" y="140"/>
                      </a:lnTo>
                      <a:lnTo>
                        <a:pt x="44" y="140"/>
                      </a:lnTo>
                      <a:lnTo>
                        <a:pt x="46" y="140"/>
                      </a:lnTo>
                      <a:lnTo>
                        <a:pt x="51" y="143"/>
                      </a:lnTo>
                      <a:lnTo>
                        <a:pt x="54" y="147"/>
                      </a:lnTo>
                      <a:lnTo>
                        <a:pt x="55" y="147"/>
                      </a:lnTo>
                      <a:lnTo>
                        <a:pt x="57" y="147"/>
                      </a:lnTo>
                      <a:lnTo>
                        <a:pt x="67" y="143"/>
                      </a:lnTo>
                      <a:lnTo>
                        <a:pt x="68" y="142"/>
                      </a:lnTo>
                      <a:lnTo>
                        <a:pt x="69" y="142"/>
                      </a:lnTo>
                      <a:lnTo>
                        <a:pt x="69" y="140"/>
                      </a:lnTo>
                      <a:lnTo>
                        <a:pt x="71" y="142"/>
                      </a:lnTo>
                      <a:lnTo>
                        <a:pt x="72" y="143"/>
                      </a:lnTo>
                      <a:lnTo>
                        <a:pt x="73" y="148"/>
                      </a:lnTo>
                      <a:lnTo>
                        <a:pt x="74" y="148"/>
                      </a:lnTo>
                      <a:lnTo>
                        <a:pt x="76" y="149"/>
                      </a:lnTo>
                      <a:lnTo>
                        <a:pt x="84" y="145"/>
                      </a:lnTo>
                      <a:lnTo>
                        <a:pt x="88" y="145"/>
                      </a:lnTo>
                      <a:lnTo>
                        <a:pt x="89" y="145"/>
                      </a:lnTo>
                      <a:lnTo>
                        <a:pt x="90" y="148"/>
                      </a:lnTo>
                      <a:lnTo>
                        <a:pt x="94" y="152"/>
                      </a:lnTo>
                      <a:lnTo>
                        <a:pt x="97" y="155"/>
                      </a:lnTo>
                      <a:lnTo>
                        <a:pt x="98" y="157"/>
                      </a:lnTo>
                      <a:lnTo>
                        <a:pt x="105" y="160"/>
                      </a:lnTo>
                      <a:lnTo>
                        <a:pt x="115" y="160"/>
                      </a:lnTo>
                      <a:lnTo>
                        <a:pt x="115" y="156"/>
                      </a:lnTo>
                      <a:lnTo>
                        <a:pt x="115" y="155"/>
                      </a:lnTo>
                      <a:lnTo>
                        <a:pt x="115" y="153"/>
                      </a:lnTo>
                      <a:lnTo>
                        <a:pt x="115" y="149"/>
                      </a:lnTo>
                      <a:lnTo>
                        <a:pt x="115" y="148"/>
                      </a:lnTo>
                      <a:lnTo>
                        <a:pt x="114" y="147"/>
                      </a:lnTo>
                      <a:lnTo>
                        <a:pt x="115" y="145"/>
                      </a:lnTo>
                      <a:lnTo>
                        <a:pt x="115" y="144"/>
                      </a:lnTo>
                      <a:lnTo>
                        <a:pt x="116" y="143"/>
                      </a:lnTo>
                      <a:lnTo>
                        <a:pt x="118" y="143"/>
                      </a:lnTo>
                      <a:lnTo>
                        <a:pt x="123" y="140"/>
                      </a:lnTo>
                      <a:lnTo>
                        <a:pt x="125" y="140"/>
                      </a:lnTo>
                      <a:lnTo>
                        <a:pt x="128" y="140"/>
                      </a:lnTo>
                      <a:lnTo>
                        <a:pt x="129" y="142"/>
                      </a:lnTo>
                      <a:lnTo>
                        <a:pt x="132" y="145"/>
                      </a:lnTo>
                      <a:lnTo>
                        <a:pt x="132" y="147"/>
                      </a:lnTo>
                      <a:lnTo>
                        <a:pt x="133" y="149"/>
                      </a:lnTo>
                      <a:lnTo>
                        <a:pt x="135" y="149"/>
                      </a:lnTo>
                      <a:lnTo>
                        <a:pt x="139" y="151"/>
                      </a:lnTo>
                      <a:lnTo>
                        <a:pt x="141" y="151"/>
                      </a:lnTo>
                      <a:lnTo>
                        <a:pt x="142" y="149"/>
                      </a:lnTo>
                      <a:lnTo>
                        <a:pt x="144" y="149"/>
                      </a:lnTo>
                      <a:lnTo>
                        <a:pt x="145" y="148"/>
                      </a:lnTo>
                      <a:lnTo>
                        <a:pt x="145" y="147"/>
                      </a:lnTo>
                      <a:lnTo>
                        <a:pt x="148" y="147"/>
                      </a:lnTo>
                      <a:lnTo>
                        <a:pt x="150" y="147"/>
                      </a:lnTo>
                      <a:lnTo>
                        <a:pt x="163" y="152"/>
                      </a:lnTo>
                      <a:lnTo>
                        <a:pt x="170" y="156"/>
                      </a:lnTo>
                      <a:lnTo>
                        <a:pt x="179" y="159"/>
                      </a:lnTo>
                      <a:lnTo>
                        <a:pt x="180" y="159"/>
                      </a:lnTo>
                      <a:lnTo>
                        <a:pt x="184" y="159"/>
                      </a:lnTo>
                      <a:lnTo>
                        <a:pt x="186" y="160"/>
                      </a:lnTo>
                      <a:lnTo>
                        <a:pt x="188" y="162"/>
                      </a:lnTo>
                      <a:lnTo>
                        <a:pt x="190" y="172"/>
                      </a:lnTo>
                      <a:lnTo>
                        <a:pt x="190" y="179"/>
                      </a:lnTo>
                      <a:lnTo>
                        <a:pt x="190" y="181"/>
                      </a:lnTo>
                      <a:lnTo>
                        <a:pt x="190" y="181"/>
                      </a:lnTo>
                      <a:lnTo>
                        <a:pt x="191" y="182"/>
                      </a:lnTo>
                      <a:lnTo>
                        <a:pt x="193" y="182"/>
                      </a:lnTo>
                      <a:lnTo>
                        <a:pt x="199" y="172"/>
                      </a:lnTo>
                      <a:lnTo>
                        <a:pt x="200" y="170"/>
                      </a:lnTo>
                      <a:lnTo>
                        <a:pt x="200" y="170"/>
                      </a:lnTo>
                      <a:lnTo>
                        <a:pt x="208" y="168"/>
                      </a:lnTo>
                      <a:lnTo>
                        <a:pt x="209" y="168"/>
                      </a:lnTo>
                      <a:lnTo>
                        <a:pt x="209" y="166"/>
                      </a:lnTo>
                      <a:lnTo>
                        <a:pt x="210" y="166"/>
                      </a:lnTo>
                      <a:lnTo>
                        <a:pt x="210" y="165"/>
                      </a:lnTo>
                      <a:lnTo>
                        <a:pt x="212" y="164"/>
                      </a:lnTo>
                      <a:lnTo>
                        <a:pt x="212" y="161"/>
                      </a:lnTo>
                      <a:lnTo>
                        <a:pt x="212" y="159"/>
                      </a:lnTo>
                      <a:lnTo>
                        <a:pt x="210" y="153"/>
                      </a:lnTo>
                      <a:lnTo>
                        <a:pt x="210" y="151"/>
                      </a:lnTo>
                      <a:lnTo>
                        <a:pt x="213" y="147"/>
                      </a:lnTo>
                      <a:lnTo>
                        <a:pt x="214" y="144"/>
                      </a:lnTo>
                      <a:lnTo>
                        <a:pt x="216" y="143"/>
                      </a:lnTo>
                      <a:lnTo>
                        <a:pt x="221" y="138"/>
                      </a:lnTo>
                      <a:lnTo>
                        <a:pt x="222" y="136"/>
                      </a:lnTo>
                      <a:lnTo>
                        <a:pt x="222" y="134"/>
                      </a:lnTo>
                      <a:lnTo>
                        <a:pt x="222" y="131"/>
                      </a:lnTo>
                      <a:lnTo>
                        <a:pt x="222" y="128"/>
                      </a:lnTo>
                      <a:lnTo>
                        <a:pt x="224" y="127"/>
                      </a:lnTo>
                      <a:lnTo>
                        <a:pt x="225" y="126"/>
                      </a:lnTo>
                      <a:lnTo>
                        <a:pt x="226" y="124"/>
                      </a:lnTo>
                      <a:lnTo>
                        <a:pt x="227" y="123"/>
                      </a:lnTo>
                      <a:lnTo>
                        <a:pt x="227" y="121"/>
                      </a:lnTo>
                      <a:lnTo>
                        <a:pt x="225" y="118"/>
                      </a:lnTo>
                      <a:lnTo>
                        <a:pt x="222" y="115"/>
                      </a:lnTo>
                      <a:lnTo>
                        <a:pt x="208" y="109"/>
                      </a:lnTo>
                      <a:lnTo>
                        <a:pt x="201" y="101"/>
                      </a:lnTo>
                      <a:lnTo>
                        <a:pt x="197" y="98"/>
                      </a:lnTo>
                      <a:lnTo>
                        <a:pt x="184" y="100"/>
                      </a:lnTo>
                      <a:lnTo>
                        <a:pt x="183" y="98"/>
                      </a:lnTo>
                      <a:lnTo>
                        <a:pt x="184" y="94"/>
                      </a:lnTo>
                      <a:lnTo>
                        <a:pt x="192" y="75"/>
                      </a:lnTo>
                      <a:lnTo>
                        <a:pt x="191" y="71"/>
                      </a:lnTo>
                      <a:lnTo>
                        <a:pt x="184" y="70"/>
                      </a:lnTo>
                      <a:lnTo>
                        <a:pt x="179" y="67"/>
                      </a:lnTo>
                      <a:lnTo>
                        <a:pt x="176" y="64"/>
                      </a:lnTo>
                      <a:lnTo>
                        <a:pt x="173" y="63"/>
                      </a:lnTo>
                      <a:lnTo>
                        <a:pt x="165" y="56"/>
                      </a:lnTo>
                      <a:lnTo>
                        <a:pt x="141" y="30"/>
                      </a:lnTo>
                      <a:lnTo>
                        <a:pt x="141" y="29"/>
                      </a:lnTo>
                      <a:lnTo>
                        <a:pt x="141" y="28"/>
                      </a:lnTo>
                      <a:lnTo>
                        <a:pt x="140" y="25"/>
                      </a:lnTo>
                      <a:lnTo>
                        <a:pt x="140" y="22"/>
                      </a:lnTo>
                      <a:lnTo>
                        <a:pt x="141" y="20"/>
                      </a:lnTo>
                      <a:lnTo>
                        <a:pt x="141" y="15"/>
                      </a:lnTo>
                      <a:lnTo>
                        <a:pt x="141" y="13"/>
                      </a:lnTo>
                      <a:lnTo>
                        <a:pt x="141" y="12"/>
                      </a:lnTo>
                      <a:lnTo>
                        <a:pt x="140" y="11"/>
                      </a:lnTo>
                      <a:lnTo>
                        <a:pt x="135" y="5"/>
                      </a:lnTo>
                      <a:lnTo>
                        <a:pt x="133" y="3"/>
                      </a:lnTo>
                      <a:lnTo>
                        <a:pt x="132" y="1"/>
                      </a:lnTo>
                      <a:lnTo>
                        <a:pt x="132" y="0"/>
                      </a:lnTo>
                      <a:lnTo>
                        <a:pt x="129" y="0"/>
                      </a:lnTo>
                    </a:path>
                  </a:pathLst>
                </a:custGeom>
                <a:grpFill/>
                <a:ln w="3175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0" name="Freeform 73"/>
                <p:cNvSpPr>
                  <a:spLocks/>
                </p:cNvSpPr>
                <p:nvPr/>
              </p:nvSpPr>
              <p:spPr bwMode="auto">
                <a:xfrm>
                  <a:off x="3025" y="1535"/>
                  <a:ext cx="602" cy="620"/>
                </a:xfrm>
                <a:custGeom>
                  <a:avLst/>
                  <a:gdLst>
                    <a:gd name="T0" fmla="*/ 1016 w 1203"/>
                    <a:gd name="T1" fmla="*/ 65 h 1241"/>
                    <a:gd name="T2" fmla="*/ 1032 w 1203"/>
                    <a:gd name="T3" fmla="*/ 161 h 1241"/>
                    <a:gd name="T4" fmla="*/ 1088 w 1203"/>
                    <a:gd name="T5" fmla="*/ 163 h 1241"/>
                    <a:gd name="T6" fmla="*/ 1075 w 1203"/>
                    <a:gd name="T7" fmla="*/ 229 h 1241"/>
                    <a:gd name="T8" fmla="*/ 998 w 1203"/>
                    <a:gd name="T9" fmla="*/ 373 h 1241"/>
                    <a:gd name="T10" fmla="*/ 1036 w 1203"/>
                    <a:gd name="T11" fmla="*/ 436 h 1241"/>
                    <a:gd name="T12" fmla="*/ 1151 w 1203"/>
                    <a:gd name="T13" fmla="*/ 588 h 1241"/>
                    <a:gd name="T14" fmla="*/ 1150 w 1203"/>
                    <a:gd name="T15" fmla="*/ 724 h 1241"/>
                    <a:gd name="T16" fmla="*/ 1177 w 1203"/>
                    <a:gd name="T17" fmla="*/ 811 h 1241"/>
                    <a:gd name="T18" fmla="*/ 1181 w 1203"/>
                    <a:gd name="T19" fmla="*/ 917 h 1241"/>
                    <a:gd name="T20" fmla="*/ 1161 w 1203"/>
                    <a:gd name="T21" fmla="*/ 1022 h 1241"/>
                    <a:gd name="T22" fmla="*/ 1185 w 1203"/>
                    <a:gd name="T23" fmla="*/ 1135 h 1241"/>
                    <a:gd name="T24" fmla="*/ 1018 w 1203"/>
                    <a:gd name="T25" fmla="*/ 1137 h 1241"/>
                    <a:gd name="T26" fmla="*/ 927 w 1203"/>
                    <a:gd name="T27" fmla="*/ 1237 h 1241"/>
                    <a:gd name="T28" fmla="*/ 776 w 1203"/>
                    <a:gd name="T29" fmla="*/ 1230 h 1241"/>
                    <a:gd name="T30" fmla="*/ 683 w 1203"/>
                    <a:gd name="T31" fmla="*/ 1221 h 1241"/>
                    <a:gd name="T32" fmla="*/ 657 w 1203"/>
                    <a:gd name="T33" fmla="*/ 1215 h 1241"/>
                    <a:gd name="T34" fmla="*/ 665 w 1203"/>
                    <a:gd name="T35" fmla="*/ 1175 h 1241"/>
                    <a:gd name="T36" fmla="*/ 665 w 1203"/>
                    <a:gd name="T37" fmla="*/ 1144 h 1241"/>
                    <a:gd name="T38" fmla="*/ 644 w 1203"/>
                    <a:gd name="T39" fmla="*/ 1110 h 1241"/>
                    <a:gd name="T40" fmla="*/ 658 w 1203"/>
                    <a:gd name="T41" fmla="*/ 1048 h 1241"/>
                    <a:gd name="T42" fmla="*/ 671 w 1203"/>
                    <a:gd name="T43" fmla="*/ 957 h 1241"/>
                    <a:gd name="T44" fmla="*/ 593 w 1203"/>
                    <a:gd name="T45" fmla="*/ 945 h 1241"/>
                    <a:gd name="T46" fmla="*/ 542 w 1203"/>
                    <a:gd name="T47" fmla="*/ 912 h 1241"/>
                    <a:gd name="T48" fmla="*/ 466 w 1203"/>
                    <a:gd name="T49" fmla="*/ 894 h 1241"/>
                    <a:gd name="T50" fmla="*/ 406 w 1203"/>
                    <a:gd name="T51" fmla="*/ 873 h 1241"/>
                    <a:gd name="T52" fmla="*/ 376 w 1203"/>
                    <a:gd name="T53" fmla="*/ 847 h 1241"/>
                    <a:gd name="T54" fmla="*/ 321 w 1203"/>
                    <a:gd name="T55" fmla="*/ 767 h 1241"/>
                    <a:gd name="T56" fmla="*/ 325 w 1203"/>
                    <a:gd name="T57" fmla="*/ 725 h 1241"/>
                    <a:gd name="T58" fmla="*/ 332 w 1203"/>
                    <a:gd name="T59" fmla="*/ 681 h 1241"/>
                    <a:gd name="T60" fmla="*/ 339 w 1203"/>
                    <a:gd name="T61" fmla="*/ 643 h 1241"/>
                    <a:gd name="T62" fmla="*/ 349 w 1203"/>
                    <a:gd name="T63" fmla="*/ 607 h 1241"/>
                    <a:gd name="T64" fmla="*/ 345 w 1203"/>
                    <a:gd name="T65" fmla="*/ 589 h 1241"/>
                    <a:gd name="T66" fmla="*/ 322 w 1203"/>
                    <a:gd name="T67" fmla="*/ 576 h 1241"/>
                    <a:gd name="T68" fmla="*/ 302 w 1203"/>
                    <a:gd name="T69" fmla="*/ 586 h 1241"/>
                    <a:gd name="T70" fmla="*/ 301 w 1203"/>
                    <a:gd name="T71" fmla="*/ 569 h 1241"/>
                    <a:gd name="T72" fmla="*/ 309 w 1203"/>
                    <a:gd name="T73" fmla="*/ 521 h 1241"/>
                    <a:gd name="T74" fmla="*/ 323 w 1203"/>
                    <a:gd name="T75" fmla="*/ 483 h 1241"/>
                    <a:gd name="T76" fmla="*/ 323 w 1203"/>
                    <a:gd name="T77" fmla="*/ 454 h 1241"/>
                    <a:gd name="T78" fmla="*/ 325 w 1203"/>
                    <a:gd name="T79" fmla="*/ 396 h 1241"/>
                    <a:gd name="T80" fmla="*/ 288 w 1203"/>
                    <a:gd name="T81" fmla="*/ 378 h 1241"/>
                    <a:gd name="T82" fmla="*/ 192 w 1203"/>
                    <a:gd name="T83" fmla="*/ 355 h 1241"/>
                    <a:gd name="T84" fmla="*/ 144 w 1203"/>
                    <a:gd name="T85" fmla="*/ 319 h 1241"/>
                    <a:gd name="T86" fmla="*/ 89 w 1203"/>
                    <a:gd name="T87" fmla="*/ 281 h 1241"/>
                    <a:gd name="T88" fmla="*/ 0 w 1203"/>
                    <a:gd name="T89" fmla="*/ 246 h 1241"/>
                    <a:gd name="T90" fmla="*/ 96 w 1203"/>
                    <a:gd name="T91" fmla="*/ 238 h 1241"/>
                    <a:gd name="T92" fmla="*/ 144 w 1203"/>
                    <a:gd name="T93" fmla="*/ 169 h 1241"/>
                    <a:gd name="T94" fmla="*/ 203 w 1203"/>
                    <a:gd name="T95" fmla="*/ 169 h 1241"/>
                    <a:gd name="T96" fmla="*/ 274 w 1203"/>
                    <a:gd name="T97" fmla="*/ 108 h 1241"/>
                    <a:gd name="T98" fmla="*/ 313 w 1203"/>
                    <a:gd name="T99" fmla="*/ 102 h 1241"/>
                    <a:gd name="T100" fmla="*/ 378 w 1203"/>
                    <a:gd name="T101" fmla="*/ 140 h 1241"/>
                    <a:gd name="T102" fmla="*/ 423 w 1203"/>
                    <a:gd name="T103" fmla="*/ 157 h 1241"/>
                    <a:gd name="T104" fmla="*/ 508 w 1203"/>
                    <a:gd name="T105" fmla="*/ 199 h 1241"/>
                    <a:gd name="T106" fmla="*/ 549 w 1203"/>
                    <a:gd name="T107" fmla="*/ 207 h 1241"/>
                    <a:gd name="T108" fmla="*/ 582 w 1203"/>
                    <a:gd name="T109" fmla="*/ 207 h 1241"/>
                    <a:gd name="T110" fmla="*/ 612 w 1203"/>
                    <a:gd name="T111" fmla="*/ 200 h 1241"/>
                    <a:gd name="T112" fmla="*/ 636 w 1203"/>
                    <a:gd name="T113" fmla="*/ 174 h 1241"/>
                    <a:gd name="T114" fmla="*/ 662 w 1203"/>
                    <a:gd name="T115" fmla="*/ 178 h 1241"/>
                    <a:gd name="T116" fmla="*/ 710 w 1203"/>
                    <a:gd name="T117" fmla="*/ 149 h 1241"/>
                    <a:gd name="T118" fmla="*/ 782 w 1203"/>
                    <a:gd name="T119" fmla="*/ 85 h 1241"/>
                    <a:gd name="T120" fmla="*/ 866 w 1203"/>
                    <a:gd name="T121" fmla="*/ 0 h 12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1203" h="1241">
                      <a:moveTo>
                        <a:pt x="896" y="33"/>
                      </a:moveTo>
                      <a:lnTo>
                        <a:pt x="906" y="51"/>
                      </a:lnTo>
                      <a:lnTo>
                        <a:pt x="908" y="59"/>
                      </a:lnTo>
                      <a:lnTo>
                        <a:pt x="914" y="68"/>
                      </a:lnTo>
                      <a:lnTo>
                        <a:pt x="938" y="65"/>
                      </a:lnTo>
                      <a:lnTo>
                        <a:pt x="959" y="67"/>
                      </a:lnTo>
                      <a:lnTo>
                        <a:pt x="965" y="71"/>
                      </a:lnTo>
                      <a:lnTo>
                        <a:pt x="974" y="72"/>
                      </a:lnTo>
                      <a:lnTo>
                        <a:pt x="981" y="61"/>
                      </a:lnTo>
                      <a:lnTo>
                        <a:pt x="990" y="60"/>
                      </a:lnTo>
                      <a:lnTo>
                        <a:pt x="1002" y="67"/>
                      </a:lnTo>
                      <a:lnTo>
                        <a:pt x="1016" y="65"/>
                      </a:lnTo>
                      <a:lnTo>
                        <a:pt x="1024" y="68"/>
                      </a:lnTo>
                      <a:lnTo>
                        <a:pt x="1025" y="82"/>
                      </a:lnTo>
                      <a:lnTo>
                        <a:pt x="1024" y="93"/>
                      </a:lnTo>
                      <a:lnTo>
                        <a:pt x="1019" y="106"/>
                      </a:lnTo>
                      <a:lnTo>
                        <a:pt x="1006" y="125"/>
                      </a:lnTo>
                      <a:lnTo>
                        <a:pt x="977" y="145"/>
                      </a:lnTo>
                      <a:lnTo>
                        <a:pt x="977" y="149"/>
                      </a:lnTo>
                      <a:lnTo>
                        <a:pt x="977" y="157"/>
                      </a:lnTo>
                      <a:lnTo>
                        <a:pt x="991" y="158"/>
                      </a:lnTo>
                      <a:lnTo>
                        <a:pt x="1004" y="162"/>
                      </a:lnTo>
                      <a:lnTo>
                        <a:pt x="1027" y="165"/>
                      </a:lnTo>
                      <a:lnTo>
                        <a:pt x="1032" y="161"/>
                      </a:lnTo>
                      <a:lnTo>
                        <a:pt x="1033" y="153"/>
                      </a:lnTo>
                      <a:lnTo>
                        <a:pt x="1042" y="148"/>
                      </a:lnTo>
                      <a:lnTo>
                        <a:pt x="1053" y="136"/>
                      </a:lnTo>
                      <a:lnTo>
                        <a:pt x="1076" y="122"/>
                      </a:lnTo>
                      <a:lnTo>
                        <a:pt x="1076" y="122"/>
                      </a:lnTo>
                      <a:lnTo>
                        <a:pt x="1078" y="132"/>
                      </a:lnTo>
                      <a:lnTo>
                        <a:pt x="1079" y="136"/>
                      </a:lnTo>
                      <a:lnTo>
                        <a:pt x="1079" y="146"/>
                      </a:lnTo>
                      <a:lnTo>
                        <a:pt x="1080" y="153"/>
                      </a:lnTo>
                      <a:lnTo>
                        <a:pt x="1082" y="157"/>
                      </a:lnTo>
                      <a:lnTo>
                        <a:pt x="1087" y="161"/>
                      </a:lnTo>
                      <a:lnTo>
                        <a:pt x="1088" y="163"/>
                      </a:lnTo>
                      <a:lnTo>
                        <a:pt x="1093" y="169"/>
                      </a:lnTo>
                      <a:lnTo>
                        <a:pt x="1087" y="182"/>
                      </a:lnTo>
                      <a:lnTo>
                        <a:pt x="1084" y="186"/>
                      </a:lnTo>
                      <a:lnTo>
                        <a:pt x="1082" y="190"/>
                      </a:lnTo>
                      <a:lnTo>
                        <a:pt x="1082" y="190"/>
                      </a:lnTo>
                      <a:lnTo>
                        <a:pt x="1078" y="192"/>
                      </a:lnTo>
                      <a:lnTo>
                        <a:pt x="1075" y="197"/>
                      </a:lnTo>
                      <a:lnTo>
                        <a:pt x="1075" y="197"/>
                      </a:lnTo>
                      <a:lnTo>
                        <a:pt x="1072" y="204"/>
                      </a:lnTo>
                      <a:lnTo>
                        <a:pt x="1071" y="212"/>
                      </a:lnTo>
                      <a:lnTo>
                        <a:pt x="1072" y="221"/>
                      </a:lnTo>
                      <a:lnTo>
                        <a:pt x="1075" y="229"/>
                      </a:lnTo>
                      <a:lnTo>
                        <a:pt x="1075" y="237"/>
                      </a:lnTo>
                      <a:lnTo>
                        <a:pt x="1065" y="269"/>
                      </a:lnTo>
                      <a:lnTo>
                        <a:pt x="1063" y="275"/>
                      </a:lnTo>
                      <a:lnTo>
                        <a:pt x="1059" y="285"/>
                      </a:lnTo>
                      <a:lnTo>
                        <a:pt x="1049" y="296"/>
                      </a:lnTo>
                      <a:lnTo>
                        <a:pt x="1028" y="313"/>
                      </a:lnTo>
                      <a:lnTo>
                        <a:pt x="1007" y="323"/>
                      </a:lnTo>
                      <a:lnTo>
                        <a:pt x="990" y="336"/>
                      </a:lnTo>
                      <a:lnTo>
                        <a:pt x="990" y="339"/>
                      </a:lnTo>
                      <a:lnTo>
                        <a:pt x="993" y="345"/>
                      </a:lnTo>
                      <a:lnTo>
                        <a:pt x="997" y="365"/>
                      </a:lnTo>
                      <a:lnTo>
                        <a:pt x="998" y="373"/>
                      </a:lnTo>
                      <a:lnTo>
                        <a:pt x="997" y="383"/>
                      </a:lnTo>
                      <a:lnTo>
                        <a:pt x="994" y="387"/>
                      </a:lnTo>
                      <a:lnTo>
                        <a:pt x="993" y="390"/>
                      </a:lnTo>
                      <a:lnTo>
                        <a:pt x="984" y="398"/>
                      </a:lnTo>
                      <a:lnTo>
                        <a:pt x="984" y="398"/>
                      </a:lnTo>
                      <a:lnTo>
                        <a:pt x="987" y="406"/>
                      </a:lnTo>
                      <a:lnTo>
                        <a:pt x="994" y="411"/>
                      </a:lnTo>
                      <a:lnTo>
                        <a:pt x="1001" y="413"/>
                      </a:lnTo>
                      <a:lnTo>
                        <a:pt x="1008" y="413"/>
                      </a:lnTo>
                      <a:lnTo>
                        <a:pt x="1015" y="417"/>
                      </a:lnTo>
                      <a:lnTo>
                        <a:pt x="1027" y="431"/>
                      </a:lnTo>
                      <a:lnTo>
                        <a:pt x="1036" y="436"/>
                      </a:lnTo>
                      <a:lnTo>
                        <a:pt x="1072" y="462"/>
                      </a:lnTo>
                      <a:lnTo>
                        <a:pt x="1078" y="468"/>
                      </a:lnTo>
                      <a:lnTo>
                        <a:pt x="1089" y="492"/>
                      </a:lnTo>
                      <a:lnTo>
                        <a:pt x="1093" y="496"/>
                      </a:lnTo>
                      <a:lnTo>
                        <a:pt x="1100" y="499"/>
                      </a:lnTo>
                      <a:lnTo>
                        <a:pt x="1110" y="512"/>
                      </a:lnTo>
                      <a:lnTo>
                        <a:pt x="1130" y="521"/>
                      </a:lnTo>
                      <a:lnTo>
                        <a:pt x="1151" y="543"/>
                      </a:lnTo>
                      <a:lnTo>
                        <a:pt x="1152" y="544"/>
                      </a:lnTo>
                      <a:lnTo>
                        <a:pt x="1163" y="554"/>
                      </a:lnTo>
                      <a:lnTo>
                        <a:pt x="1154" y="575"/>
                      </a:lnTo>
                      <a:lnTo>
                        <a:pt x="1151" y="588"/>
                      </a:lnTo>
                      <a:lnTo>
                        <a:pt x="1157" y="593"/>
                      </a:lnTo>
                      <a:lnTo>
                        <a:pt x="1159" y="599"/>
                      </a:lnTo>
                      <a:lnTo>
                        <a:pt x="1154" y="612"/>
                      </a:lnTo>
                      <a:lnTo>
                        <a:pt x="1154" y="612"/>
                      </a:lnTo>
                      <a:lnTo>
                        <a:pt x="1144" y="626"/>
                      </a:lnTo>
                      <a:lnTo>
                        <a:pt x="1127" y="641"/>
                      </a:lnTo>
                      <a:lnTo>
                        <a:pt x="1127" y="641"/>
                      </a:lnTo>
                      <a:lnTo>
                        <a:pt x="1129" y="664"/>
                      </a:lnTo>
                      <a:lnTo>
                        <a:pt x="1138" y="688"/>
                      </a:lnTo>
                      <a:lnTo>
                        <a:pt x="1144" y="705"/>
                      </a:lnTo>
                      <a:lnTo>
                        <a:pt x="1142" y="716"/>
                      </a:lnTo>
                      <a:lnTo>
                        <a:pt x="1150" y="724"/>
                      </a:lnTo>
                      <a:lnTo>
                        <a:pt x="1161" y="730"/>
                      </a:lnTo>
                      <a:lnTo>
                        <a:pt x="1172" y="733"/>
                      </a:lnTo>
                      <a:lnTo>
                        <a:pt x="1181" y="737"/>
                      </a:lnTo>
                      <a:lnTo>
                        <a:pt x="1186" y="746"/>
                      </a:lnTo>
                      <a:lnTo>
                        <a:pt x="1186" y="758"/>
                      </a:lnTo>
                      <a:lnTo>
                        <a:pt x="1186" y="758"/>
                      </a:lnTo>
                      <a:lnTo>
                        <a:pt x="1180" y="767"/>
                      </a:lnTo>
                      <a:lnTo>
                        <a:pt x="1180" y="771"/>
                      </a:lnTo>
                      <a:lnTo>
                        <a:pt x="1185" y="779"/>
                      </a:lnTo>
                      <a:lnTo>
                        <a:pt x="1184" y="787"/>
                      </a:lnTo>
                      <a:lnTo>
                        <a:pt x="1180" y="797"/>
                      </a:lnTo>
                      <a:lnTo>
                        <a:pt x="1177" y="811"/>
                      </a:lnTo>
                      <a:lnTo>
                        <a:pt x="1181" y="819"/>
                      </a:lnTo>
                      <a:lnTo>
                        <a:pt x="1203" y="836"/>
                      </a:lnTo>
                      <a:lnTo>
                        <a:pt x="1203" y="836"/>
                      </a:lnTo>
                      <a:lnTo>
                        <a:pt x="1197" y="844"/>
                      </a:lnTo>
                      <a:lnTo>
                        <a:pt x="1195" y="847"/>
                      </a:lnTo>
                      <a:lnTo>
                        <a:pt x="1194" y="848"/>
                      </a:lnTo>
                      <a:lnTo>
                        <a:pt x="1194" y="853"/>
                      </a:lnTo>
                      <a:lnTo>
                        <a:pt x="1193" y="859"/>
                      </a:lnTo>
                      <a:lnTo>
                        <a:pt x="1191" y="864"/>
                      </a:lnTo>
                      <a:lnTo>
                        <a:pt x="1184" y="878"/>
                      </a:lnTo>
                      <a:lnTo>
                        <a:pt x="1182" y="883"/>
                      </a:lnTo>
                      <a:lnTo>
                        <a:pt x="1181" y="917"/>
                      </a:lnTo>
                      <a:lnTo>
                        <a:pt x="1178" y="928"/>
                      </a:lnTo>
                      <a:lnTo>
                        <a:pt x="1173" y="938"/>
                      </a:lnTo>
                      <a:lnTo>
                        <a:pt x="1173" y="938"/>
                      </a:lnTo>
                      <a:lnTo>
                        <a:pt x="1167" y="946"/>
                      </a:lnTo>
                      <a:lnTo>
                        <a:pt x="1147" y="967"/>
                      </a:lnTo>
                      <a:lnTo>
                        <a:pt x="1147" y="967"/>
                      </a:lnTo>
                      <a:lnTo>
                        <a:pt x="1142" y="976"/>
                      </a:lnTo>
                      <a:lnTo>
                        <a:pt x="1143" y="988"/>
                      </a:lnTo>
                      <a:lnTo>
                        <a:pt x="1148" y="997"/>
                      </a:lnTo>
                      <a:lnTo>
                        <a:pt x="1155" y="1001"/>
                      </a:lnTo>
                      <a:lnTo>
                        <a:pt x="1160" y="1008"/>
                      </a:lnTo>
                      <a:lnTo>
                        <a:pt x="1161" y="1022"/>
                      </a:lnTo>
                      <a:lnTo>
                        <a:pt x="1164" y="1037"/>
                      </a:lnTo>
                      <a:lnTo>
                        <a:pt x="1172" y="1046"/>
                      </a:lnTo>
                      <a:lnTo>
                        <a:pt x="1189" y="1060"/>
                      </a:lnTo>
                      <a:lnTo>
                        <a:pt x="1194" y="1069"/>
                      </a:lnTo>
                      <a:lnTo>
                        <a:pt x="1197" y="1084"/>
                      </a:lnTo>
                      <a:lnTo>
                        <a:pt x="1198" y="1098"/>
                      </a:lnTo>
                      <a:lnTo>
                        <a:pt x="1194" y="1109"/>
                      </a:lnTo>
                      <a:lnTo>
                        <a:pt x="1194" y="1109"/>
                      </a:lnTo>
                      <a:lnTo>
                        <a:pt x="1186" y="1120"/>
                      </a:lnTo>
                      <a:lnTo>
                        <a:pt x="1186" y="1120"/>
                      </a:lnTo>
                      <a:lnTo>
                        <a:pt x="1184" y="1131"/>
                      </a:lnTo>
                      <a:lnTo>
                        <a:pt x="1185" y="1135"/>
                      </a:lnTo>
                      <a:lnTo>
                        <a:pt x="1185" y="1135"/>
                      </a:lnTo>
                      <a:lnTo>
                        <a:pt x="1169" y="1133"/>
                      </a:lnTo>
                      <a:lnTo>
                        <a:pt x="1155" y="1128"/>
                      </a:lnTo>
                      <a:lnTo>
                        <a:pt x="1147" y="1123"/>
                      </a:lnTo>
                      <a:lnTo>
                        <a:pt x="1139" y="1122"/>
                      </a:lnTo>
                      <a:lnTo>
                        <a:pt x="1131" y="1122"/>
                      </a:lnTo>
                      <a:lnTo>
                        <a:pt x="1117" y="1126"/>
                      </a:lnTo>
                      <a:lnTo>
                        <a:pt x="1071" y="1149"/>
                      </a:lnTo>
                      <a:lnTo>
                        <a:pt x="1058" y="1152"/>
                      </a:lnTo>
                      <a:lnTo>
                        <a:pt x="1046" y="1144"/>
                      </a:lnTo>
                      <a:lnTo>
                        <a:pt x="1033" y="1140"/>
                      </a:lnTo>
                      <a:lnTo>
                        <a:pt x="1018" y="1137"/>
                      </a:lnTo>
                      <a:lnTo>
                        <a:pt x="995" y="1143"/>
                      </a:lnTo>
                      <a:lnTo>
                        <a:pt x="982" y="1151"/>
                      </a:lnTo>
                      <a:lnTo>
                        <a:pt x="977" y="1154"/>
                      </a:lnTo>
                      <a:lnTo>
                        <a:pt x="964" y="1171"/>
                      </a:lnTo>
                      <a:lnTo>
                        <a:pt x="963" y="1175"/>
                      </a:lnTo>
                      <a:lnTo>
                        <a:pt x="961" y="1181"/>
                      </a:lnTo>
                      <a:lnTo>
                        <a:pt x="961" y="1185"/>
                      </a:lnTo>
                      <a:lnTo>
                        <a:pt x="956" y="1198"/>
                      </a:lnTo>
                      <a:lnTo>
                        <a:pt x="936" y="1225"/>
                      </a:lnTo>
                      <a:lnTo>
                        <a:pt x="931" y="1236"/>
                      </a:lnTo>
                      <a:lnTo>
                        <a:pt x="930" y="1236"/>
                      </a:lnTo>
                      <a:lnTo>
                        <a:pt x="927" y="1237"/>
                      </a:lnTo>
                      <a:lnTo>
                        <a:pt x="926" y="1236"/>
                      </a:lnTo>
                      <a:lnTo>
                        <a:pt x="922" y="1234"/>
                      </a:lnTo>
                      <a:lnTo>
                        <a:pt x="919" y="1234"/>
                      </a:lnTo>
                      <a:lnTo>
                        <a:pt x="897" y="1237"/>
                      </a:lnTo>
                      <a:lnTo>
                        <a:pt x="861" y="1241"/>
                      </a:lnTo>
                      <a:lnTo>
                        <a:pt x="849" y="1240"/>
                      </a:lnTo>
                      <a:lnTo>
                        <a:pt x="808" y="1237"/>
                      </a:lnTo>
                      <a:lnTo>
                        <a:pt x="793" y="1232"/>
                      </a:lnTo>
                      <a:lnTo>
                        <a:pt x="787" y="1232"/>
                      </a:lnTo>
                      <a:lnTo>
                        <a:pt x="785" y="1232"/>
                      </a:lnTo>
                      <a:lnTo>
                        <a:pt x="780" y="1233"/>
                      </a:lnTo>
                      <a:lnTo>
                        <a:pt x="776" y="1230"/>
                      </a:lnTo>
                      <a:lnTo>
                        <a:pt x="770" y="1223"/>
                      </a:lnTo>
                      <a:lnTo>
                        <a:pt x="765" y="1219"/>
                      </a:lnTo>
                      <a:lnTo>
                        <a:pt x="761" y="1216"/>
                      </a:lnTo>
                      <a:lnTo>
                        <a:pt x="759" y="1213"/>
                      </a:lnTo>
                      <a:lnTo>
                        <a:pt x="753" y="1208"/>
                      </a:lnTo>
                      <a:lnTo>
                        <a:pt x="738" y="1200"/>
                      </a:lnTo>
                      <a:lnTo>
                        <a:pt x="734" y="1200"/>
                      </a:lnTo>
                      <a:lnTo>
                        <a:pt x="730" y="1202"/>
                      </a:lnTo>
                      <a:lnTo>
                        <a:pt x="726" y="1205"/>
                      </a:lnTo>
                      <a:lnTo>
                        <a:pt x="721" y="1208"/>
                      </a:lnTo>
                      <a:lnTo>
                        <a:pt x="689" y="1219"/>
                      </a:lnTo>
                      <a:lnTo>
                        <a:pt x="683" y="1221"/>
                      </a:lnTo>
                      <a:lnTo>
                        <a:pt x="679" y="1213"/>
                      </a:lnTo>
                      <a:lnTo>
                        <a:pt x="676" y="1212"/>
                      </a:lnTo>
                      <a:lnTo>
                        <a:pt x="671" y="1211"/>
                      </a:lnTo>
                      <a:lnTo>
                        <a:pt x="670" y="1215"/>
                      </a:lnTo>
                      <a:lnTo>
                        <a:pt x="666" y="1213"/>
                      </a:lnTo>
                      <a:lnTo>
                        <a:pt x="665" y="1216"/>
                      </a:lnTo>
                      <a:lnTo>
                        <a:pt x="663" y="1217"/>
                      </a:lnTo>
                      <a:lnTo>
                        <a:pt x="661" y="1221"/>
                      </a:lnTo>
                      <a:lnTo>
                        <a:pt x="659" y="1220"/>
                      </a:lnTo>
                      <a:lnTo>
                        <a:pt x="658" y="1219"/>
                      </a:lnTo>
                      <a:lnTo>
                        <a:pt x="658" y="1216"/>
                      </a:lnTo>
                      <a:lnTo>
                        <a:pt x="657" y="1215"/>
                      </a:lnTo>
                      <a:lnTo>
                        <a:pt x="657" y="1212"/>
                      </a:lnTo>
                      <a:lnTo>
                        <a:pt x="655" y="1211"/>
                      </a:lnTo>
                      <a:lnTo>
                        <a:pt x="655" y="1209"/>
                      </a:lnTo>
                      <a:lnTo>
                        <a:pt x="657" y="1208"/>
                      </a:lnTo>
                      <a:lnTo>
                        <a:pt x="657" y="1207"/>
                      </a:lnTo>
                      <a:lnTo>
                        <a:pt x="661" y="1203"/>
                      </a:lnTo>
                      <a:lnTo>
                        <a:pt x="662" y="1202"/>
                      </a:lnTo>
                      <a:lnTo>
                        <a:pt x="663" y="1200"/>
                      </a:lnTo>
                      <a:lnTo>
                        <a:pt x="665" y="1195"/>
                      </a:lnTo>
                      <a:lnTo>
                        <a:pt x="665" y="1187"/>
                      </a:lnTo>
                      <a:lnTo>
                        <a:pt x="665" y="1181"/>
                      </a:lnTo>
                      <a:lnTo>
                        <a:pt x="665" y="1175"/>
                      </a:lnTo>
                      <a:lnTo>
                        <a:pt x="662" y="1174"/>
                      </a:lnTo>
                      <a:lnTo>
                        <a:pt x="661" y="1170"/>
                      </a:lnTo>
                      <a:lnTo>
                        <a:pt x="662" y="1169"/>
                      </a:lnTo>
                      <a:lnTo>
                        <a:pt x="663" y="1169"/>
                      </a:lnTo>
                      <a:lnTo>
                        <a:pt x="663" y="1168"/>
                      </a:lnTo>
                      <a:lnTo>
                        <a:pt x="666" y="1166"/>
                      </a:lnTo>
                      <a:lnTo>
                        <a:pt x="667" y="1165"/>
                      </a:lnTo>
                      <a:lnTo>
                        <a:pt x="668" y="1162"/>
                      </a:lnTo>
                      <a:lnTo>
                        <a:pt x="668" y="1160"/>
                      </a:lnTo>
                      <a:lnTo>
                        <a:pt x="668" y="1156"/>
                      </a:lnTo>
                      <a:lnTo>
                        <a:pt x="666" y="1148"/>
                      </a:lnTo>
                      <a:lnTo>
                        <a:pt x="665" y="1144"/>
                      </a:lnTo>
                      <a:lnTo>
                        <a:pt x="663" y="1141"/>
                      </a:lnTo>
                      <a:lnTo>
                        <a:pt x="657" y="1137"/>
                      </a:lnTo>
                      <a:lnTo>
                        <a:pt x="653" y="1132"/>
                      </a:lnTo>
                      <a:lnTo>
                        <a:pt x="653" y="1130"/>
                      </a:lnTo>
                      <a:lnTo>
                        <a:pt x="654" y="1127"/>
                      </a:lnTo>
                      <a:lnTo>
                        <a:pt x="654" y="1124"/>
                      </a:lnTo>
                      <a:lnTo>
                        <a:pt x="655" y="1120"/>
                      </a:lnTo>
                      <a:lnTo>
                        <a:pt x="654" y="1118"/>
                      </a:lnTo>
                      <a:lnTo>
                        <a:pt x="653" y="1116"/>
                      </a:lnTo>
                      <a:lnTo>
                        <a:pt x="649" y="1114"/>
                      </a:lnTo>
                      <a:lnTo>
                        <a:pt x="645" y="1110"/>
                      </a:lnTo>
                      <a:lnTo>
                        <a:pt x="644" y="1110"/>
                      </a:lnTo>
                      <a:lnTo>
                        <a:pt x="642" y="1110"/>
                      </a:lnTo>
                      <a:lnTo>
                        <a:pt x="641" y="1110"/>
                      </a:lnTo>
                      <a:lnTo>
                        <a:pt x="640" y="1111"/>
                      </a:lnTo>
                      <a:lnTo>
                        <a:pt x="638" y="1111"/>
                      </a:lnTo>
                      <a:lnTo>
                        <a:pt x="636" y="1110"/>
                      </a:lnTo>
                      <a:lnTo>
                        <a:pt x="631" y="1107"/>
                      </a:lnTo>
                      <a:lnTo>
                        <a:pt x="621" y="1096"/>
                      </a:lnTo>
                      <a:lnTo>
                        <a:pt x="617" y="1093"/>
                      </a:lnTo>
                      <a:lnTo>
                        <a:pt x="624" y="1081"/>
                      </a:lnTo>
                      <a:lnTo>
                        <a:pt x="628" y="1077"/>
                      </a:lnTo>
                      <a:lnTo>
                        <a:pt x="648" y="1061"/>
                      </a:lnTo>
                      <a:lnTo>
                        <a:pt x="658" y="1048"/>
                      </a:lnTo>
                      <a:lnTo>
                        <a:pt x="659" y="1042"/>
                      </a:lnTo>
                      <a:lnTo>
                        <a:pt x="657" y="1035"/>
                      </a:lnTo>
                      <a:lnTo>
                        <a:pt x="653" y="1030"/>
                      </a:lnTo>
                      <a:lnTo>
                        <a:pt x="651" y="1024"/>
                      </a:lnTo>
                      <a:lnTo>
                        <a:pt x="650" y="1020"/>
                      </a:lnTo>
                      <a:lnTo>
                        <a:pt x="650" y="1005"/>
                      </a:lnTo>
                      <a:lnTo>
                        <a:pt x="650" y="1001"/>
                      </a:lnTo>
                      <a:lnTo>
                        <a:pt x="653" y="997"/>
                      </a:lnTo>
                      <a:lnTo>
                        <a:pt x="663" y="980"/>
                      </a:lnTo>
                      <a:lnTo>
                        <a:pt x="675" y="967"/>
                      </a:lnTo>
                      <a:lnTo>
                        <a:pt x="678" y="959"/>
                      </a:lnTo>
                      <a:lnTo>
                        <a:pt x="671" y="957"/>
                      </a:lnTo>
                      <a:lnTo>
                        <a:pt x="659" y="957"/>
                      </a:lnTo>
                      <a:lnTo>
                        <a:pt x="658" y="957"/>
                      </a:lnTo>
                      <a:lnTo>
                        <a:pt x="655" y="958"/>
                      </a:lnTo>
                      <a:lnTo>
                        <a:pt x="653" y="963"/>
                      </a:lnTo>
                      <a:lnTo>
                        <a:pt x="651" y="966"/>
                      </a:lnTo>
                      <a:lnTo>
                        <a:pt x="649" y="965"/>
                      </a:lnTo>
                      <a:lnTo>
                        <a:pt x="648" y="963"/>
                      </a:lnTo>
                      <a:lnTo>
                        <a:pt x="644" y="959"/>
                      </a:lnTo>
                      <a:lnTo>
                        <a:pt x="642" y="958"/>
                      </a:lnTo>
                      <a:lnTo>
                        <a:pt x="619" y="962"/>
                      </a:lnTo>
                      <a:lnTo>
                        <a:pt x="612" y="959"/>
                      </a:lnTo>
                      <a:lnTo>
                        <a:pt x="593" y="945"/>
                      </a:lnTo>
                      <a:lnTo>
                        <a:pt x="590" y="942"/>
                      </a:lnTo>
                      <a:lnTo>
                        <a:pt x="589" y="940"/>
                      </a:lnTo>
                      <a:lnTo>
                        <a:pt x="587" y="937"/>
                      </a:lnTo>
                      <a:lnTo>
                        <a:pt x="583" y="933"/>
                      </a:lnTo>
                      <a:lnTo>
                        <a:pt x="580" y="931"/>
                      </a:lnTo>
                      <a:lnTo>
                        <a:pt x="572" y="929"/>
                      </a:lnTo>
                      <a:lnTo>
                        <a:pt x="556" y="929"/>
                      </a:lnTo>
                      <a:lnTo>
                        <a:pt x="553" y="929"/>
                      </a:lnTo>
                      <a:lnTo>
                        <a:pt x="552" y="928"/>
                      </a:lnTo>
                      <a:lnTo>
                        <a:pt x="549" y="919"/>
                      </a:lnTo>
                      <a:lnTo>
                        <a:pt x="547" y="915"/>
                      </a:lnTo>
                      <a:lnTo>
                        <a:pt x="542" y="912"/>
                      </a:lnTo>
                      <a:lnTo>
                        <a:pt x="529" y="910"/>
                      </a:lnTo>
                      <a:lnTo>
                        <a:pt x="525" y="910"/>
                      </a:lnTo>
                      <a:lnTo>
                        <a:pt x="495" y="890"/>
                      </a:lnTo>
                      <a:lnTo>
                        <a:pt x="481" y="882"/>
                      </a:lnTo>
                      <a:lnTo>
                        <a:pt x="479" y="882"/>
                      </a:lnTo>
                      <a:lnTo>
                        <a:pt x="478" y="882"/>
                      </a:lnTo>
                      <a:lnTo>
                        <a:pt x="476" y="883"/>
                      </a:lnTo>
                      <a:lnTo>
                        <a:pt x="476" y="885"/>
                      </a:lnTo>
                      <a:lnTo>
                        <a:pt x="476" y="887"/>
                      </a:lnTo>
                      <a:lnTo>
                        <a:pt x="474" y="889"/>
                      </a:lnTo>
                      <a:lnTo>
                        <a:pt x="470" y="891"/>
                      </a:lnTo>
                      <a:lnTo>
                        <a:pt x="466" y="894"/>
                      </a:lnTo>
                      <a:lnTo>
                        <a:pt x="461" y="898"/>
                      </a:lnTo>
                      <a:lnTo>
                        <a:pt x="445" y="895"/>
                      </a:lnTo>
                      <a:lnTo>
                        <a:pt x="438" y="891"/>
                      </a:lnTo>
                      <a:lnTo>
                        <a:pt x="423" y="878"/>
                      </a:lnTo>
                      <a:lnTo>
                        <a:pt x="416" y="869"/>
                      </a:lnTo>
                      <a:lnTo>
                        <a:pt x="413" y="868"/>
                      </a:lnTo>
                      <a:lnTo>
                        <a:pt x="412" y="866"/>
                      </a:lnTo>
                      <a:lnTo>
                        <a:pt x="411" y="868"/>
                      </a:lnTo>
                      <a:lnTo>
                        <a:pt x="410" y="868"/>
                      </a:lnTo>
                      <a:lnTo>
                        <a:pt x="408" y="869"/>
                      </a:lnTo>
                      <a:lnTo>
                        <a:pt x="408" y="872"/>
                      </a:lnTo>
                      <a:lnTo>
                        <a:pt x="406" y="873"/>
                      </a:lnTo>
                      <a:lnTo>
                        <a:pt x="404" y="874"/>
                      </a:lnTo>
                      <a:lnTo>
                        <a:pt x="400" y="874"/>
                      </a:lnTo>
                      <a:lnTo>
                        <a:pt x="398" y="873"/>
                      </a:lnTo>
                      <a:lnTo>
                        <a:pt x="396" y="873"/>
                      </a:lnTo>
                      <a:lnTo>
                        <a:pt x="393" y="869"/>
                      </a:lnTo>
                      <a:lnTo>
                        <a:pt x="382" y="861"/>
                      </a:lnTo>
                      <a:lnTo>
                        <a:pt x="379" y="859"/>
                      </a:lnTo>
                      <a:lnTo>
                        <a:pt x="377" y="857"/>
                      </a:lnTo>
                      <a:lnTo>
                        <a:pt x="377" y="853"/>
                      </a:lnTo>
                      <a:lnTo>
                        <a:pt x="377" y="852"/>
                      </a:lnTo>
                      <a:lnTo>
                        <a:pt x="377" y="851"/>
                      </a:lnTo>
                      <a:lnTo>
                        <a:pt x="376" y="847"/>
                      </a:lnTo>
                      <a:lnTo>
                        <a:pt x="355" y="818"/>
                      </a:lnTo>
                      <a:lnTo>
                        <a:pt x="348" y="810"/>
                      </a:lnTo>
                      <a:lnTo>
                        <a:pt x="342" y="808"/>
                      </a:lnTo>
                      <a:lnTo>
                        <a:pt x="339" y="806"/>
                      </a:lnTo>
                      <a:lnTo>
                        <a:pt x="338" y="804"/>
                      </a:lnTo>
                      <a:lnTo>
                        <a:pt x="336" y="796"/>
                      </a:lnTo>
                      <a:lnTo>
                        <a:pt x="327" y="788"/>
                      </a:lnTo>
                      <a:lnTo>
                        <a:pt x="326" y="785"/>
                      </a:lnTo>
                      <a:lnTo>
                        <a:pt x="323" y="779"/>
                      </a:lnTo>
                      <a:lnTo>
                        <a:pt x="319" y="771"/>
                      </a:lnTo>
                      <a:lnTo>
                        <a:pt x="319" y="768"/>
                      </a:lnTo>
                      <a:lnTo>
                        <a:pt x="321" y="767"/>
                      </a:lnTo>
                      <a:lnTo>
                        <a:pt x="323" y="763"/>
                      </a:lnTo>
                      <a:lnTo>
                        <a:pt x="327" y="749"/>
                      </a:lnTo>
                      <a:lnTo>
                        <a:pt x="335" y="741"/>
                      </a:lnTo>
                      <a:lnTo>
                        <a:pt x="336" y="739"/>
                      </a:lnTo>
                      <a:lnTo>
                        <a:pt x="336" y="737"/>
                      </a:lnTo>
                      <a:lnTo>
                        <a:pt x="336" y="737"/>
                      </a:lnTo>
                      <a:lnTo>
                        <a:pt x="334" y="734"/>
                      </a:lnTo>
                      <a:lnTo>
                        <a:pt x="332" y="730"/>
                      </a:lnTo>
                      <a:lnTo>
                        <a:pt x="331" y="729"/>
                      </a:lnTo>
                      <a:lnTo>
                        <a:pt x="330" y="728"/>
                      </a:lnTo>
                      <a:lnTo>
                        <a:pt x="327" y="728"/>
                      </a:lnTo>
                      <a:lnTo>
                        <a:pt x="325" y="725"/>
                      </a:lnTo>
                      <a:lnTo>
                        <a:pt x="323" y="722"/>
                      </a:lnTo>
                      <a:lnTo>
                        <a:pt x="322" y="713"/>
                      </a:lnTo>
                      <a:lnTo>
                        <a:pt x="322" y="709"/>
                      </a:lnTo>
                      <a:lnTo>
                        <a:pt x="322" y="707"/>
                      </a:lnTo>
                      <a:lnTo>
                        <a:pt x="323" y="705"/>
                      </a:lnTo>
                      <a:lnTo>
                        <a:pt x="325" y="700"/>
                      </a:lnTo>
                      <a:lnTo>
                        <a:pt x="326" y="696"/>
                      </a:lnTo>
                      <a:lnTo>
                        <a:pt x="326" y="695"/>
                      </a:lnTo>
                      <a:lnTo>
                        <a:pt x="327" y="692"/>
                      </a:lnTo>
                      <a:lnTo>
                        <a:pt x="332" y="684"/>
                      </a:lnTo>
                      <a:lnTo>
                        <a:pt x="332" y="682"/>
                      </a:lnTo>
                      <a:lnTo>
                        <a:pt x="332" y="681"/>
                      </a:lnTo>
                      <a:lnTo>
                        <a:pt x="331" y="679"/>
                      </a:lnTo>
                      <a:lnTo>
                        <a:pt x="331" y="677"/>
                      </a:lnTo>
                      <a:lnTo>
                        <a:pt x="330" y="673"/>
                      </a:lnTo>
                      <a:lnTo>
                        <a:pt x="331" y="670"/>
                      </a:lnTo>
                      <a:lnTo>
                        <a:pt x="331" y="667"/>
                      </a:lnTo>
                      <a:lnTo>
                        <a:pt x="331" y="666"/>
                      </a:lnTo>
                      <a:lnTo>
                        <a:pt x="331" y="664"/>
                      </a:lnTo>
                      <a:lnTo>
                        <a:pt x="331" y="662"/>
                      </a:lnTo>
                      <a:lnTo>
                        <a:pt x="331" y="661"/>
                      </a:lnTo>
                      <a:lnTo>
                        <a:pt x="335" y="653"/>
                      </a:lnTo>
                      <a:lnTo>
                        <a:pt x="338" y="649"/>
                      </a:lnTo>
                      <a:lnTo>
                        <a:pt x="339" y="643"/>
                      </a:lnTo>
                      <a:lnTo>
                        <a:pt x="340" y="639"/>
                      </a:lnTo>
                      <a:lnTo>
                        <a:pt x="340" y="637"/>
                      </a:lnTo>
                      <a:lnTo>
                        <a:pt x="339" y="636"/>
                      </a:lnTo>
                      <a:lnTo>
                        <a:pt x="338" y="633"/>
                      </a:lnTo>
                      <a:lnTo>
                        <a:pt x="338" y="632"/>
                      </a:lnTo>
                      <a:lnTo>
                        <a:pt x="336" y="631"/>
                      </a:lnTo>
                      <a:lnTo>
                        <a:pt x="336" y="629"/>
                      </a:lnTo>
                      <a:lnTo>
                        <a:pt x="338" y="628"/>
                      </a:lnTo>
                      <a:lnTo>
                        <a:pt x="340" y="626"/>
                      </a:lnTo>
                      <a:lnTo>
                        <a:pt x="343" y="623"/>
                      </a:lnTo>
                      <a:lnTo>
                        <a:pt x="345" y="614"/>
                      </a:lnTo>
                      <a:lnTo>
                        <a:pt x="349" y="607"/>
                      </a:lnTo>
                      <a:lnTo>
                        <a:pt x="351" y="605"/>
                      </a:lnTo>
                      <a:lnTo>
                        <a:pt x="351" y="602"/>
                      </a:lnTo>
                      <a:lnTo>
                        <a:pt x="351" y="598"/>
                      </a:lnTo>
                      <a:lnTo>
                        <a:pt x="351" y="594"/>
                      </a:lnTo>
                      <a:lnTo>
                        <a:pt x="351" y="592"/>
                      </a:lnTo>
                      <a:lnTo>
                        <a:pt x="353" y="589"/>
                      </a:lnTo>
                      <a:lnTo>
                        <a:pt x="352" y="588"/>
                      </a:lnTo>
                      <a:lnTo>
                        <a:pt x="352" y="588"/>
                      </a:lnTo>
                      <a:lnTo>
                        <a:pt x="349" y="589"/>
                      </a:lnTo>
                      <a:lnTo>
                        <a:pt x="348" y="589"/>
                      </a:lnTo>
                      <a:lnTo>
                        <a:pt x="347" y="589"/>
                      </a:lnTo>
                      <a:lnTo>
                        <a:pt x="345" y="589"/>
                      </a:lnTo>
                      <a:lnTo>
                        <a:pt x="343" y="589"/>
                      </a:lnTo>
                      <a:lnTo>
                        <a:pt x="342" y="589"/>
                      </a:lnTo>
                      <a:lnTo>
                        <a:pt x="342" y="590"/>
                      </a:lnTo>
                      <a:lnTo>
                        <a:pt x="339" y="590"/>
                      </a:lnTo>
                      <a:lnTo>
                        <a:pt x="338" y="588"/>
                      </a:lnTo>
                      <a:lnTo>
                        <a:pt x="332" y="580"/>
                      </a:lnTo>
                      <a:lnTo>
                        <a:pt x="330" y="577"/>
                      </a:lnTo>
                      <a:lnTo>
                        <a:pt x="327" y="575"/>
                      </a:lnTo>
                      <a:lnTo>
                        <a:pt x="326" y="575"/>
                      </a:lnTo>
                      <a:lnTo>
                        <a:pt x="325" y="573"/>
                      </a:lnTo>
                      <a:lnTo>
                        <a:pt x="323" y="575"/>
                      </a:lnTo>
                      <a:lnTo>
                        <a:pt x="322" y="576"/>
                      </a:lnTo>
                      <a:lnTo>
                        <a:pt x="322" y="577"/>
                      </a:lnTo>
                      <a:lnTo>
                        <a:pt x="321" y="582"/>
                      </a:lnTo>
                      <a:lnTo>
                        <a:pt x="321" y="584"/>
                      </a:lnTo>
                      <a:lnTo>
                        <a:pt x="319" y="585"/>
                      </a:lnTo>
                      <a:lnTo>
                        <a:pt x="318" y="586"/>
                      </a:lnTo>
                      <a:lnTo>
                        <a:pt x="318" y="588"/>
                      </a:lnTo>
                      <a:lnTo>
                        <a:pt x="317" y="588"/>
                      </a:lnTo>
                      <a:lnTo>
                        <a:pt x="314" y="589"/>
                      </a:lnTo>
                      <a:lnTo>
                        <a:pt x="309" y="590"/>
                      </a:lnTo>
                      <a:lnTo>
                        <a:pt x="305" y="589"/>
                      </a:lnTo>
                      <a:lnTo>
                        <a:pt x="304" y="588"/>
                      </a:lnTo>
                      <a:lnTo>
                        <a:pt x="302" y="586"/>
                      </a:lnTo>
                      <a:lnTo>
                        <a:pt x="302" y="585"/>
                      </a:lnTo>
                      <a:lnTo>
                        <a:pt x="301" y="582"/>
                      </a:lnTo>
                      <a:lnTo>
                        <a:pt x="301" y="580"/>
                      </a:lnTo>
                      <a:lnTo>
                        <a:pt x="302" y="578"/>
                      </a:lnTo>
                      <a:lnTo>
                        <a:pt x="304" y="576"/>
                      </a:lnTo>
                      <a:lnTo>
                        <a:pt x="305" y="575"/>
                      </a:lnTo>
                      <a:lnTo>
                        <a:pt x="306" y="573"/>
                      </a:lnTo>
                      <a:lnTo>
                        <a:pt x="308" y="572"/>
                      </a:lnTo>
                      <a:lnTo>
                        <a:pt x="306" y="571"/>
                      </a:lnTo>
                      <a:lnTo>
                        <a:pt x="306" y="569"/>
                      </a:lnTo>
                      <a:lnTo>
                        <a:pt x="305" y="569"/>
                      </a:lnTo>
                      <a:lnTo>
                        <a:pt x="301" y="569"/>
                      </a:lnTo>
                      <a:lnTo>
                        <a:pt x="297" y="569"/>
                      </a:lnTo>
                      <a:lnTo>
                        <a:pt x="296" y="569"/>
                      </a:lnTo>
                      <a:lnTo>
                        <a:pt x="293" y="569"/>
                      </a:lnTo>
                      <a:lnTo>
                        <a:pt x="293" y="568"/>
                      </a:lnTo>
                      <a:lnTo>
                        <a:pt x="294" y="567"/>
                      </a:lnTo>
                      <a:lnTo>
                        <a:pt x="304" y="552"/>
                      </a:lnTo>
                      <a:lnTo>
                        <a:pt x="304" y="548"/>
                      </a:lnTo>
                      <a:lnTo>
                        <a:pt x="305" y="543"/>
                      </a:lnTo>
                      <a:lnTo>
                        <a:pt x="305" y="530"/>
                      </a:lnTo>
                      <a:lnTo>
                        <a:pt x="306" y="523"/>
                      </a:lnTo>
                      <a:lnTo>
                        <a:pt x="308" y="521"/>
                      </a:lnTo>
                      <a:lnTo>
                        <a:pt x="309" y="521"/>
                      </a:lnTo>
                      <a:lnTo>
                        <a:pt x="315" y="521"/>
                      </a:lnTo>
                      <a:lnTo>
                        <a:pt x="318" y="520"/>
                      </a:lnTo>
                      <a:lnTo>
                        <a:pt x="322" y="518"/>
                      </a:lnTo>
                      <a:lnTo>
                        <a:pt x="323" y="516"/>
                      </a:lnTo>
                      <a:lnTo>
                        <a:pt x="326" y="510"/>
                      </a:lnTo>
                      <a:lnTo>
                        <a:pt x="328" y="500"/>
                      </a:lnTo>
                      <a:lnTo>
                        <a:pt x="330" y="495"/>
                      </a:lnTo>
                      <a:lnTo>
                        <a:pt x="330" y="489"/>
                      </a:lnTo>
                      <a:lnTo>
                        <a:pt x="328" y="488"/>
                      </a:lnTo>
                      <a:lnTo>
                        <a:pt x="328" y="487"/>
                      </a:lnTo>
                      <a:lnTo>
                        <a:pt x="325" y="484"/>
                      </a:lnTo>
                      <a:lnTo>
                        <a:pt x="323" y="483"/>
                      </a:lnTo>
                      <a:lnTo>
                        <a:pt x="323" y="480"/>
                      </a:lnTo>
                      <a:lnTo>
                        <a:pt x="322" y="476"/>
                      </a:lnTo>
                      <a:lnTo>
                        <a:pt x="322" y="475"/>
                      </a:lnTo>
                      <a:lnTo>
                        <a:pt x="321" y="472"/>
                      </a:lnTo>
                      <a:lnTo>
                        <a:pt x="319" y="470"/>
                      </a:lnTo>
                      <a:lnTo>
                        <a:pt x="318" y="468"/>
                      </a:lnTo>
                      <a:lnTo>
                        <a:pt x="317" y="466"/>
                      </a:lnTo>
                      <a:lnTo>
                        <a:pt x="317" y="463"/>
                      </a:lnTo>
                      <a:lnTo>
                        <a:pt x="317" y="462"/>
                      </a:lnTo>
                      <a:lnTo>
                        <a:pt x="318" y="459"/>
                      </a:lnTo>
                      <a:lnTo>
                        <a:pt x="322" y="457"/>
                      </a:lnTo>
                      <a:lnTo>
                        <a:pt x="323" y="454"/>
                      </a:lnTo>
                      <a:lnTo>
                        <a:pt x="323" y="453"/>
                      </a:lnTo>
                      <a:lnTo>
                        <a:pt x="322" y="451"/>
                      </a:lnTo>
                      <a:lnTo>
                        <a:pt x="321" y="450"/>
                      </a:lnTo>
                      <a:lnTo>
                        <a:pt x="319" y="448"/>
                      </a:lnTo>
                      <a:lnTo>
                        <a:pt x="319" y="445"/>
                      </a:lnTo>
                      <a:lnTo>
                        <a:pt x="318" y="441"/>
                      </a:lnTo>
                      <a:lnTo>
                        <a:pt x="318" y="440"/>
                      </a:lnTo>
                      <a:lnTo>
                        <a:pt x="319" y="437"/>
                      </a:lnTo>
                      <a:lnTo>
                        <a:pt x="330" y="428"/>
                      </a:lnTo>
                      <a:lnTo>
                        <a:pt x="332" y="421"/>
                      </a:lnTo>
                      <a:lnTo>
                        <a:pt x="331" y="417"/>
                      </a:lnTo>
                      <a:lnTo>
                        <a:pt x="325" y="396"/>
                      </a:lnTo>
                      <a:lnTo>
                        <a:pt x="323" y="393"/>
                      </a:lnTo>
                      <a:lnTo>
                        <a:pt x="321" y="390"/>
                      </a:lnTo>
                      <a:lnTo>
                        <a:pt x="317" y="389"/>
                      </a:lnTo>
                      <a:lnTo>
                        <a:pt x="313" y="386"/>
                      </a:lnTo>
                      <a:lnTo>
                        <a:pt x="311" y="386"/>
                      </a:lnTo>
                      <a:lnTo>
                        <a:pt x="310" y="386"/>
                      </a:lnTo>
                      <a:lnTo>
                        <a:pt x="298" y="390"/>
                      </a:lnTo>
                      <a:lnTo>
                        <a:pt x="294" y="390"/>
                      </a:lnTo>
                      <a:lnTo>
                        <a:pt x="289" y="390"/>
                      </a:lnTo>
                      <a:lnTo>
                        <a:pt x="289" y="383"/>
                      </a:lnTo>
                      <a:lnTo>
                        <a:pt x="289" y="381"/>
                      </a:lnTo>
                      <a:lnTo>
                        <a:pt x="288" y="378"/>
                      </a:lnTo>
                      <a:lnTo>
                        <a:pt x="285" y="377"/>
                      </a:lnTo>
                      <a:lnTo>
                        <a:pt x="284" y="376"/>
                      </a:lnTo>
                      <a:lnTo>
                        <a:pt x="283" y="376"/>
                      </a:lnTo>
                      <a:lnTo>
                        <a:pt x="259" y="378"/>
                      </a:lnTo>
                      <a:lnTo>
                        <a:pt x="250" y="378"/>
                      </a:lnTo>
                      <a:lnTo>
                        <a:pt x="245" y="379"/>
                      </a:lnTo>
                      <a:lnTo>
                        <a:pt x="240" y="378"/>
                      </a:lnTo>
                      <a:lnTo>
                        <a:pt x="229" y="373"/>
                      </a:lnTo>
                      <a:lnTo>
                        <a:pt x="225" y="372"/>
                      </a:lnTo>
                      <a:lnTo>
                        <a:pt x="219" y="370"/>
                      </a:lnTo>
                      <a:lnTo>
                        <a:pt x="216" y="369"/>
                      </a:lnTo>
                      <a:lnTo>
                        <a:pt x="192" y="355"/>
                      </a:lnTo>
                      <a:lnTo>
                        <a:pt x="194" y="352"/>
                      </a:lnTo>
                      <a:lnTo>
                        <a:pt x="198" y="345"/>
                      </a:lnTo>
                      <a:lnTo>
                        <a:pt x="199" y="339"/>
                      </a:lnTo>
                      <a:lnTo>
                        <a:pt x="195" y="336"/>
                      </a:lnTo>
                      <a:lnTo>
                        <a:pt x="185" y="336"/>
                      </a:lnTo>
                      <a:lnTo>
                        <a:pt x="179" y="332"/>
                      </a:lnTo>
                      <a:lnTo>
                        <a:pt x="169" y="315"/>
                      </a:lnTo>
                      <a:lnTo>
                        <a:pt x="164" y="317"/>
                      </a:lnTo>
                      <a:lnTo>
                        <a:pt x="155" y="322"/>
                      </a:lnTo>
                      <a:lnTo>
                        <a:pt x="152" y="323"/>
                      </a:lnTo>
                      <a:lnTo>
                        <a:pt x="145" y="322"/>
                      </a:lnTo>
                      <a:lnTo>
                        <a:pt x="144" y="319"/>
                      </a:lnTo>
                      <a:lnTo>
                        <a:pt x="143" y="314"/>
                      </a:lnTo>
                      <a:lnTo>
                        <a:pt x="141" y="306"/>
                      </a:lnTo>
                      <a:lnTo>
                        <a:pt x="136" y="304"/>
                      </a:lnTo>
                      <a:lnTo>
                        <a:pt x="126" y="302"/>
                      </a:lnTo>
                      <a:lnTo>
                        <a:pt x="121" y="301"/>
                      </a:lnTo>
                      <a:lnTo>
                        <a:pt x="123" y="297"/>
                      </a:lnTo>
                      <a:lnTo>
                        <a:pt x="126" y="292"/>
                      </a:lnTo>
                      <a:lnTo>
                        <a:pt x="126" y="290"/>
                      </a:lnTo>
                      <a:lnTo>
                        <a:pt x="126" y="287"/>
                      </a:lnTo>
                      <a:lnTo>
                        <a:pt x="122" y="284"/>
                      </a:lnTo>
                      <a:lnTo>
                        <a:pt x="106" y="289"/>
                      </a:lnTo>
                      <a:lnTo>
                        <a:pt x="89" y="281"/>
                      </a:lnTo>
                      <a:lnTo>
                        <a:pt x="81" y="281"/>
                      </a:lnTo>
                      <a:lnTo>
                        <a:pt x="75" y="279"/>
                      </a:lnTo>
                      <a:lnTo>
                        <a:pt x="66" y="268"/>
                      </a:lnTo>
                      <a:lnTo>
                        <a:pt x="57" y="266"/>
                      </a:lnTo>
                      <a:lnTo>
                        <a:pt x="50" y="267"/>
                      </a:lnTo>
                      <a:lnTo>
                        <a:pt x="38" y="275"/>
                      </a:lnTo>
                      <a:lnTo>
                        <a:pt x="32" y="276"/>
                      </a:lnTo>
                      <a:lnTo>
                        <a:pt x="24" y="275"/>
                      </a:lnTo>
                      <a:lnTo>
                        <a:pt x="23" y="275"/>
                      </a:lnTo>
                      <a:lnTo>
                        <a:pt x="19" y="272"/>
                      </a:lnTo>
                      <a:lnTo>
                        <a:pt x="7" y="256"/>
                      </a:lnTo>
                      <a:lnTo>
                        <a:pt x="0" y="246"/>
                      </a:lnTo>
                      <a:lnTo>
                        <a:pt x="8" y="245"/>
                      </a:lnTo>
                      <a:lnTo>
                        <a:pt x="16" y="247"/>
                      </a:lnTo>
                      <a:lnTo>
                        <a:pt x="28" y="247"/>
                      </a:lnTo>
                      <a:lnTo>
                        <a:pt x="36" y="250"/>
                      </a:lnTo>
                      <a:lnTo>
                        <a:pt x="42" y="251"/>
                      </a:lnTo>
                      <a:lnTo>
                        <a:pt x="42" y="243"/>
                      </a:lnTo>
                      <a:lnTo>
                        <a:pt x="43" y="237"/>
                      </a:lnTo>
                      <a:lnTo>
                        <a:pt x="49" y="234"/>
                      </a:lnTo>
                      <a:lnTo>
                        <a:pt x="60" y="234"/>
                      </a:lnTo>
                      <a:lnTo>
                        <a:pt x="79" y="245"/>
                      </a:lnTo>
                      <a:lnTo>
                        <a:pt x="88" y="243"/>
                      </a:lnTo>
                      <a:lnTo>
                        <a:pt x="96" y="238"/>
                      </a:lnTo>
                      <a:lnTo>
                        <a:pt x="97" y="229"/>
                      </a:lnTo>
                      <a:lnTo>
                        <a:pt x="96" y="225"/>
                      </a:lnTo>
                      <a:lnTo>
                        <a:pt x="96" y="216"/>
                      </a:lnTo>
                      <a:lnTo>
                        <a:pt x="94" y="212"/>
                      </a:lnTo>
                      <a:lnTo>
                        <a:pt x="92" y="208"/>
                      </a:lnTo>
                      <a:lnTo>
                        <a:pt x="89" y="205"/>
                      </a:lnTo>
                      <a:lnTo>
                        <a:pt x="89" y="201"/>
                      </a:lnTo>
                      <a:lnTo>
                        <a:pt x="91" y="195"/>
                      </a:lnTo>
                      <a:lnTo>
                        <a:pt x="106" y="182"/>
                      </a:lnTo>
                      <a:lnTo>
                        <a:pt x="113" y="177"/>
                      </a:lnTo>
                      <a:lnTo>
                        <a:pt x="132" y="170"/>
                      </a:lnTo>
                      <a:lnTo>
                        <a:pt x="144" y="169"/>
                      </a:lnTo>
                      <a:lnTo>
                        <a:pt x="148" y="170"/>
                      </a:lnTo>
                      <a:lnTo>
                        <a:pt x="158" y="179"/>
                      </a:lnTo>
                      <a:lnTo>
                        <a:pt x="162" y="190"/>
                      </a:lnTo>
                      <a:lnTo>
                        <a:pt x="170" y="184"/>
                      </a:lnTo>
                      <a:lnTo>
                        <a:pt x="177" y="182"/>
                      </a:lnTo>
                      <a:lnTo>
                        <a:pt x="185" y="182"/>
                      </a:lnTo>
                      <a:lnTo>
                        <a:pt x="195" y="183"/>
                      </a:lnTo>
                      <a:lnTo>
                        <a:pt x="195" y="175"/>
                      </a:lnTo>
                      <a:lnTo>
                        <a:pt x="187" y="170"/>
                      </a:lnTo>
                      <a:lnTo>
                        <a:pt x="191" y="167"/>
                      </a:lnTo>
                      <a:lnTo>
                        <a:pt x="194" y="166"/>
                      </a:lnTo>
                      <a:lnTo>
                        <a:pt x="203" y="169"/>
                      </a:lnTo>
                      <a:lnTo>
                        <a:pt x="211" y="160"/>
                      </a:lnTo>
                      <a:lnTo>
                        <a:pt x="225" y="153"/>
                      </a:lnTo>
                      <a:lnTo>
                        <a:pt x="228" y="152"/>
                      </a:lnTo>
                      <a:lnTo>
                        <a:pt x="230" y="150"/>
                      </a:lnTo>
                      <a:lnTo>
                        <a:pt x="237" y="153"/>
                      </a:lnTo>
                      <a:lnTo>
                        <a:pt x="243" y="146"/>
                      </a:lnTo>
                      <a:lnTo>
                        <a:pt x="250" y="143"/>
                      </a:lnTo>
                      <a:lnTo>
                        <a:pt x="255" y="141"/>
                      </a:lnTo>
                      <a:lnTo>
                        <a:pt x="258" y="132"/>
                      </a:lnTo>
                      <a:lnTo>
                        <a:pt x="259" y="124"/>
                      </a:lnTo>
                      <a:lnTo>
                        <a:pt x="268" y="118"/>
                      </a:lnTo>
                      <a:lnTo>
                        <a:pt x="274" y="108"/>
                      </a:lnTo>
                      <a:lnTo>
                        <a:pt x="275" y="108"/>
                      </a:lnTo>
                      <a:lnTo>
                        <a:pt x="277" y="107"/>
                      </a:lnTo>
                      <a:lnTo>
                        <a:pt x="284" y="105"/>
                      </a:lnTo>
                      <a:lnTo>
                        <a:pt x="289" y="103"/>
                      </a:lnTo>
                      <a:lnTo>
                        <a:pt x="292" y="102"/>
                      </a:lnTo>
                      <a:lnTo>
                        <a:pt x="293" y="102"/>
                      </a:lnTo>
                      <a:lnTo>
                        <a:pt x="296" y="103"/>
                      </a:lnTo>
                      <a:lnTo>
                        <a:pt x="301" y="108"/>
                      </a:lnTo>
                      <a:lnTo>
                        <a:pt x="302" y="110"/>
                      </a:lnTo>
                      <a:lnTo>
                        <a:pt x="305" y="108"/>
                      </a:lnTo>
                      <a:lnTo>
                        <a:pt x="306" y="107"/>
                      </a:lnTo>
                      <a:lnTo>
                        <a:pt x="313" y="102"/>
                      </a:lnTo>
                      <a:lnTo>
                        <a:pt x="315" y="101"/>
                      </a:lnTo>
                      <a:lnTo>
                        <a:pt x="317" y="101"/>
                      </a:lnTo>
                      <a:lnTo>
                        <a:pt x="319" y="101"/>
                      </a:lnTo>
                      <a:lnTo>
                        <a:pt x="321" y="102"/>
                      </a:lnTo>
                      <a:lnTo>
                        <a:pt x="323" y="106"/>
                      </a:lnTo>
                      <a:lnTo>
                        <a:pt x="327" y="112"/>
                      </a:lnTo>
                      <a:lnTo>
                        <a:pt x="330" y="116"/>
                      </a:lnTo>
                      <a:lnTo>
                        <a:pt x="331" y="118"/>
                      </a:lnTo>
                      <a:lnTo>
                        <a:pt x="353" y="123"/>
                      </a:lnTo>
                      <a:lnTo>
                        <a:pt x="366" y="131"/>
                      </a:lnTo>
                      <a:lnTo>
                        <a:pt x="368" y="131"/>
                      </a:lnTo>
                      <a:lnTo>
                        <a:pt x="378" y="140"/>
                      </a:lnTo>
                      <a:lnTo>
                        <a:pt x="379" y="141"/>
                      </a:lnTo>
                      <a:lnTo>
                        <a:pt x="382" y="143"/>
                      </a:lnTo>
                      <a:lnTo>
                        <a:pt x="382" y="144"/>
                      </a:lnTo>
                      <a:lnTo>
                        <a:pt x="385" y="146"/>
                      </a:lnTo>
                      <a:lnTo>
                        <a:pt x="394" y="152"/>
                      </a:lnTo>
                      <a:lnTo>
                        <a:pt x="395" y="153"/>
                      </a:lnTo>
                      <a:lnTo>
                        <a:pt x="398" y="158"/>
                      </a:lnTo>
                      <a:lnTo>
                        <a:pt x="399" y="160"/>
                      </a:lnTo>
                      <a:lnTo>
                        <a:pt x="402" y="160"/>
                      </a:lnTo>
                      <a:lnTo>
                        <a:pt x="404" y="160"/>
                      </a:lnTo>
                      <a:lnTo>
                        <a:pt x="417" y="160"/>
                      </a:lnTo>
                      <a:lnTo>
                        <a:pt x="423" y="157"/>
                      </a:lnTo>
                      <a:lnTo>
                        <a:pt x="428" y="157"/>
                      </a:lnTo>
                      <a:lnTo>
                        <a:pt x="464" y="166"/>
                      </a:lnTo>
                      <a:lnTo>
                        <a:pt x="466" y="166"/>
                      </a:lnTo>
                      <a:lnTo>
                        <a:pt x="471" y="169"/>
                      </a:lnTo>
                      <a:lnTo>
                        <a:pt x="480" y="178"/>
                      </a:lnTo>
                      <a:lnTo>
                        <a:pt x="495" y="182"/>
                      </a:lnTo>
                      <a:lnTo>
                        <a:pt x="504" y="182"/>
                      </a:lnTo>
                      <a:lnTo>
                        <a:pt x="506" y="184"/>
                      </a:lnTo>
                      <a:lnTo>
                        <a:pt x="508" y="192"/>
                      </a:lnTo>
                      <a:lnTo>
                        <a:pt x="506" y="196"/>
                      </a:lnTo>
                      <a:lnTo>
                        <a:pt x="508" y="197"/>
                      </a:lnTo>
                      <a:lnTo>
                        <a:pt x="508" y="199"/>
                      </a:lnTo>
                      <a:lnTo>
                        <a:pt x="509" y="200"/>
                      </a:lnTo>
                      <a:lnTo>
                        <a:pt x="509" y="201"/>
                      </a:lnTo>
                      <a:lnTo>
                        <a:pt x="512" y="201"/>
                      </a:lnTo>
                      <a:lnTo>
                        <a:pt x="513" y="203"/>
                      </a:lnTo>
                      <a:lnTo>
                        <a:pt x="515" y="203"/>
                      </a:lnTo>
                      <a:lnTo>
                        <a:pt x="530" y="199"/>
                      </a:lnTo>
                      <a:lnTo>
                        <a:pt x="535" y="200"/>
                      </a:lnTo>
                      <a:lnTo>
                        <a:pt x="538" y="200"/>
                      </a:lnTo>
                      <a:lnTo>
                        <a:pt x="540" y="201"/>
                      </a:lnTo>
                      <a:lnTo>
                        <a:pt x="544" y="205"/>
                      </a:lnTo>
                      <a:lnTo>
                        <a:pt x="547" y="207"/>
                      </a:lnTo>
                      <a:lnTo>
                        <a:pt x="549" y="207"/>
                      </a:lnTo>
                      <a:lnTo>
                        <a:pt x="556" y="207"/>
                      </a:lnTo>
                      <a:lnTo>
                        <a:pt x="559" y="205"/>
                      </a:lnTo>
                      <a:lnTo>
                        <a:pt x="561" y="204"/>
                      </a:lnTo>
                      <a:lnTo>
                        <a:pt x="564" y="204"/>
                      </a:lnTo>
                      <a:lnTo>
                        <a:pt x="573" y="204"/>
                      </a:lnTo>
                      <a:lnTo>
                        <a:pt x="576" y="203"/>
                      </a:lnTo>
                      <a:lnTo>
                        <a:pt x="577" y="201"/>
                      </a:lnTo>
                      <a:lnTo>
                        <a:pt x="578" y="201"/>
                      </a:lnTo>
                      <a:lnTo>
                        <a:pt x="580" y="201"/>
                      </a:lnTo>
                      <a:lnTo>
                        <a:pt x="581" y="201"/>
                      </a:lnTo>
                      <a:lnTo>
                        <a:pt x="582" y="204"/>
                      </a:lnTo>
                      <a:lnTo>
                        <a:pt x="582" y="207"/>
                      </a:lnTo>
                      <a:lnTo>
                        <a:pt x="581" y="208"/>
                      </a:lnTo>
                      <a:lnTo>
                        <a:pt x="578" y="209"/>
                      </a:lnTo>
                      <a:lnTo>
                        <a:pt x="577" y="211"/>
                      </a:lnTo>
                      <a:lnTo>
                        <a:pt x="577" y="211"/>
                      </a:lnTo>
                      <a:lnTo>
                        <a:pt x="577" y="213"/>
                      </a:lnTo>
                      <a:lnTo>
                        <a:pt x="580" y="215"/>
                      </a:lnTo>
                      <a:lnTo>
                        <a:pt x="587" y="218"/>
                      </a:lnTo>
                      <a:lnTo>
                        <a:pt x="597" y="217"/>
                      </a:lnTo>
                      <a:lnTo>
                        <a:pt x="606" y="208"/>
                      </a:lnTo>
                      <a:lnTo>
                        <a:pt x="607" y="205"/>
                      </a:lnTo>
                      <a:lnTo>
                        <a:pt x="611" y="201"/>
                      </a:lnTo>
                      <a:lnTo>
                        <a:pt x="612" y="200"/>
                      </a:lnTo>
                      <a:lnTo>
                        <a:pt x="623" y="194"/>
                      </a:lnTo>
                      <a:lnTo>
                        <a:pt x="627" y="188"/>
                      </a:lnTo>
                      <a:lnTo>
                        <a:pt x="631" y="186"/>
                      </a:lnTo>
                      <a:lnTo>
                        <a:pt x="631" y="186"/>
                      </a:lnTo>
                      <a:lnTo>
                        <a:pt x="632" y="184"/>
                      </a:lnTo>
                      <a:lnTo>
                        <a:pt x="633" y="183"/>
                      </a:lnTo>
                      <a:lnTo>
                        <a:pt x="633" y="182"/>
                      </a:lnTo>
                      <a:lnTo>
                        <a:pt x="633" y="180"/>
                      </a:lnTo>
                      <a:lnTo>
                        <a:pt x="633" y="179"/>
                      </a:lnTo>
                      <a:lnTo>
                        <a:pt x="634" y="177"/>
                      </a:lnTo>
                      <a:lnTo>
                        <a:pt x="634" y="175"/>
                      </a:lnTo>
                      <a:lnTo>
                        <a:pt x="636" y="174"/>
                      </a:lnTo>
                      <a:lnTo>
                        <a:pt x="638" y="173"/>
                      </a:lnTo>
                      <a:lnTo>
                        <a:pt x="641" y="171"/>
                      </a:lnTo>
                      <a:lnTo>
                        <a:pt x="642" y="169"/>
                      </a:lnTo>
                      <a:lnTo>
                        <a:pt x="644" y="167"/>
                      </a:lnTo>
                      <a:lnTo>
                        <a:pt x="645" y="166"/>
                      </a:lnTo>
                      <a:lnTo>
                        <a:pt x="646" y="165"/>
                      </a:lnTo>
                      <a:lnTo>
                        <a:pt x="649" y="165"/>
                      </a:lnTo>
                      <a:lnTo>
                        <a:pt x="651" y="165"/>
                      </a:lnTo>
                      <a:lnTo>
                        <a:pt x="654" y="166"/>
                      </a:lnTo>
                      <a:lnTo>
                        <a:pt x="658" y="171"/>
                      </a:lnTo>
                      <a:lnTo>
                        <a:pt x="661" y="177"/>
                      </a:lnTo>
                      <a:lnTo>
                        <a:pt x="662" y="178"/>
                      </a:lnTo>
                      <a:lnTo>
                        <a:pt x="666" y="179"/>
                      </a:lnTo>
                      <a:lnTo>
                        <a:pt x="675" y="179"/>
                      </a:lnTo>
                      <a:lnTo>
                        <a:pt x="676" y="174"/>
                      </a:lnTo>
                      <a:lnTo>
                        <a:pt x="678" y="170"/>
                      </a:lnTo>
                      <a:lnTo>
                        <a:pt x="678" y="167"/>
                      </a:lnTo>
                      <a:lnTo>
                        <a:pt x="679" y="165"/>
                      </a:lnTo>
                      <a:lnTo>
                        <a:pt x="682" y="157"/>
                      </a:lnTo>
                      <a:lnTo>
                        <a:pt x="684" y="154"/>
                      </a:lnTo>
                      <a:lnTo>
                        <a:pt x="688" y="150"/>
                      </a:lnTo>
                      <a:lnTo>
                        <a:pt x="693" y="148"/>
                      </a:lnTo>
                      <a:lnTo>
                        <a:pt x="702" y="146"/>
                      </a:lnTo>
                      <a:lnTo>
                        <a:pt x="710" y="149"/>
                      </a:lnTo>
                      <a:lnTo>
                        <a:pt x="717" y="152"/>
                      </a:lnTo>
                      <a:lnTo>
                        <a:pt x="723" y="156"/>
                      </a:lnTo>
                      <a:lnTo>
                        <a:pt x="730" y="157"/>
                      </a:lnTo>
                      <a:lnTo>
                        <a:pt x="736" y="156"/>
                      </a:lnTo>
                      <a:lnTo>
                        <a:pt x="755" y="141"/>
                      </a:lnTo>
                      <a:lnTo>
                        <a:pt x="757" y="140"/>
                      </a:lnTo>
                      <a:lnTo>
                        <a:pt x="761" y="136"/>
                      </a:lnTo>
                      <a:lnTo>
                        <a:pt x="767" y="129"/>
                      </a:lnTo>
                      <a:lnTo>
                        <a:pt x="770" y="116"/>
                      </a:lnTo>
                      <a:lnTo>
                        <a:pt x="777" y="102"/>
                      </a:lnTo>
                      <a:lnTo>
                        <a:pt x="780" y="91"/>
                      </a:lnTo>
                      <a:lnTo>
                        <a:pt x="782" y="85"/>
                      </a:lnTo>
                      <a:lnTo>
                        <a:pt x="787" y="81"/>
                      </a:lnTo>
                      <a:lnTo>
                        <a:pt x="793" y="77"/>
                      </a:lnTo>
                      <a:lnTo>
                        <a:pt x="806" y="77"/>
                      </a:lnTo>
                      <a:lnTo>
                        <a:pt x="814" y="69"/>
                      </a:lnTo>
                      <a:lnTo>
                        <a:pt x="820" y="57"/>
                      </a:lnTo>
                      <a:lnTo>
                        <a:pt x="841" y="39"/>
                      </a:lnTo>
                      <a:lnTo>
                        <a:pt x="853" y="38"/>
                      </a:lnTo>
                      <a:lnTo>
                        <a:pt x="865" y="39"/>
                      </a:lnTo>
                      <a:lnTo>
                        <a:pt x="875" y="34"/>
                      </a:lnTo>
                      <a:lnTo>
                        <a:pt x="874" y="27"/>
                      </a:lnTo>
                      <a:lnTo>
                        <a:pt x="865" y="10"/>
                      </a:lnTo>
                      <a:lnTo>
                        <a:pt x="866" y="0"/>
                      </a:lnTo>
                      <a:lnTo>
                        <a:pt x="871" y="1"/>
                      </a:lnTo>
                      <a:lnTo>
                        <a:pt x="880" y="14"/>
                      </a:lnTo>
                      <a:lnTo>
                        <a:pt x="896" y="21"/>
                      </a:lnTo>
                      <a:lnTo>
                        <a:pt x="896" y="33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1" name="Freeform 75"/>
                <p:cNvSpPr>
                  <a:spLocks/>
                </p:cNvSpPr>
                <p:nvPr/>
              </p:nvSpPr>
              <p:spPr bwMode="auto">
                <a:xfrm>
                  <a:off x="3339" y="1788"/>
                  <a:ext cx="114" cy="91"/>
                </a:xfrm>
                <a:custGeom>
                  <a:avLst/>
                  <a:gdLst>
                    <a:gd name="T0" fmla="*/ 141 w 227"/>
                    <a:gd name="T1" fmla="*/ 20 h 182"/>
                    <a:gd name="T2" fmla="*/ 141 w 227"/>
                    <a:gd name="T3" fmla="*/ 29 h 182"/>
                    <a:gd name="T4" fmla="*/ 176 w 227"/>
                    <a:gd name="T5" fmla="*/ 64 h 182"/>
                    <a:gd name="T6" fmla="*/ 192 w 227"/>
                    <a:gd name="T7" fmla="*/ 75 h 182"/>
                    <a:gd name="T8" fmla="*/ 197 w 227"/>
                    <a:gd name="T9" fmla="*/ 98 h 182"/>
                    <a:gd name="T10" fmla="*/ 225 w 227"/>
                    <a:gd name="T11" fmla="*/ 118 h 182"/>
                    <a:gd name="T12" fmla="*/ 225 w 227"/>
                    <a:gd name="T13" fmla="*/ 126 h 182"/>
                    <a:gd name="T14" fmla="*/ 222 w 227"/>
                    <a:gd name="T15" fmla="*/ 134 h 182"/>
                    <a:gd name="T16" fmla="*/ 214 w 227"/>
                    <a:gd name="T17" fmla="*/ 144 h 182"/>
                    <a:gd name="T18" fmla="*/ 212 w 227"/>
                    <a:gd name="T19" fmla="*/ 159 h 182"/>
                    <a:gd name="T20" fmla="*/ 210 w 227"/>
                    <a:gd name="T21" fmla="*/ 166 h 182"/>
                    <a:gd name="T22" fmla="*/ 200 w 227"/>
                    <a:gd name="T23" fmla="*/ 170 h 182"/>
                    <a:gd name="T24" fmla="*/ 191 w 227"/>
                    <a:gd name="T25" fmla="*/ 182 h 182"/>
                    <a:gd name="T26" fmla="*/ 190 w 227"/>
                    <a:gd name="T27" fmla="*/ 172 h 182"/>
                    <a:gd name="T28" fmla="*/ 180 w 227"/>
                    <a:gd name="T29" fmla="*/ 159 h 182"/>
                    <a:gd name="T30" fmla="*/ 150 w 227"/>
                    <a:gd name="T31" fmla="*/ 147 h 182"/>
                    <a:gd name="T32" fmla="*/ 144 w 227"/>
                    <a:gd name="T33" fmla="*/ 149 h 182"/>
                    <a:gd name="T34" fmla="*/ 135 w 227"/>
                    <a:gd name="T35" fmla="*/ 149 h 182"/>
                    <a:gd name="T36" fmla="*/ 129 w 227"/>
                    <a:gd name="T37" fmla="*/ 142 h 182"/>
                    <a:gd name="T38" fmla="*/ 118 w 227"/>
                    <a:gd name="T39" fmla="*/ 143 h 182"/>
                    <a:gd name="T40" fmla="*/ 114 w 227"/>
                    <a:gd name="T41" fmla="*/ 147 h 182"/>
                    <a:gd name="T42" fmla="*/ 115 w 227"/>
                    <a:gd name="T43" fmla="*/ 155 h 182"/>
                    <a:gd name="T44" fmla="*/ 98 w 227"/>
                    <a:gd name="T45" fmla="*/ 157 h 182"/>
                    <a:gd name="T46" fmla="*/ 89 w 227"/>
                    <a:gd name="T47" fmla="*/ 145 h 182"/>
                    <a:gd name="T48" fmla="*/ 74 w 227"/>
                    <a:gd name="T49" fmla="*/ 148 h 182"/>
                    <a:gd name="T50" fmla="*/ 69 w 227"/>
                    <a:gd name="T51" fmla="*/ 140 h 182"/>
                    <a:gd name="T52" fmla="*/ 57 w 227"/>
                    <a:gd name="T53" fmla="*/ 147 h 182"/>
                    <a:gd name="T54" fmla="*/ 46 w 227"/>
                    <a:gd name="T55" fmla="*/ 140 h 182"/>
                    <a:gd name="T56" fmla="*/ 26 w 227"/>
                    <a:gd name="T57" fmla="*/ 147 h 182"/>
                    <a:gd name="T58" fmla="*/ 22 w 227"/>
                    <a:gd name="T59" fmla="*/ 151 h 182"/>
                    <a:gd name="T60" fmla="*/ 1 w 227"/>
                    <a:gd name="T61" fmla="*/ 143 h 182"/>
                    <a:gd name="T62" fmla="*/ 0 w 227"/>
                    <a:gd name="T63" fmla="*/ 140 h 182"/>
                    <a:gd name="T64" fmla="*/ 4 w 227"/>
                    <a:gd name="T65" fmla="*/ 134 h 182"/>
                    <a:gd name="T66" fmla="*/ 5 w 227"/>
                    <a:gd name="T67" fmla="*/ 130 h 182"/>
                    <a:gd name="T68" fmla="*/ 8 w 227"/>
                    <a:gd name="T69" fmla="*/ 126 h 182"/>
                    <a:gd name="T70" fmla="*/ 5 w 227"/>
                    <a:gd name="T71" fmla="*/ 117 h 182"/>
                    <a:gd name="T72" fmla="*/ 8 w 227"/>
                    <a:gd name="T73" fmla="*/ 106 h 182"/>
                    <a:gd name="T74" fmla="*/ 22 w 227"/>
                    <a:gd name="T75" fmla="*/ 92 h 182"/>
                    <a:gd name="T76" fmla="*/ 17 w 227"/>
                    <a:gd name="T77" fmla="*/ 63 h 182"/>
                    <a:gd name="T78" fmla="*/ 18 w 227"/>
                    <a:gd name="T79" fmla="*/ 45 h 182"/>
                    <a:gd name="T80" fmla="*/ 21 w 227"/>
                    <a:gd name="T81" fmla="*/ 37 h 182"/>
                    <a:gd name="T82" fmla="*/ 39 w 227"/>
                    <a:gd name="T83" fmla="*/ 43 h 182"/>
                    <a:gd name="T84" fmla="*/ 42 w 227"/>
                    <a:gd name="T85" fmla="*/ 39 h 182"/>
                    <a:gd name="T86" fmla="*/ 40 w 227"/>
                    <a:gd name="T87" fmla="*/ 34 h 182"/>
                    <a:gd name="T88" fmla="*/ 46 w 227"/>
                    <a:gd name="T89" fmla="*/ 21 h 182"/>
                    <a:gd name="T90" fmla="*/ 64 w 227"/>
                    <a:gd name="T91" fmla="*/ 11 h 182"/>
                    <a:gd name="T92" fmla="*/ 68 w 227"/>
                    <a:gd name="T93" fmla="*/ 4 h 182"/>
                    <a:gd name="T94" fmla="*/ 72 w 227"/>
                    <a:gd name="T95" fmla="*/ 5 h 182"/>
                    <a:gd name="T96" fmla="*/ 73 w 227"/>
                    <a:gd name="T97" fmla="*/ 16 h 182"/>
                    <a:gd name="T98" fmla="*/ 81 w 227"/>
                    <a:gd name="T99" fmla="*/ 22 h 182"/>
                    <a:gd name="T100" fmla="*/ 99 w 227"/>
                    <a:gd name="T101" fmla="*/ 20 h 182"/>
                    <a:gd name="T102" fmla="*/ 116 w 227"/>
                    <a:gd name="T103" fmla="*/ 13 h 182"/>
                    <a:gd name="T104" fmla="*/ 120 w 227"/>
                    <a:gd name="T105" fmla="*/ 9 h 182"/>
                    <a:gd name="T106" fmla="*/ 132 w 227"/>
                    <a:gd name="T107" fmla="*/ 1 h 182"/>
                    <a:gd name="T108" fmla="*/ 141 w 227"/>
                    <a:gd name="T109" fmla="*/ 12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227" h="182">
                      <a:moveTo>
                        <a:pt x="141" y="12"/>
                      </a:moveTo>
                      <a:lnTo>
                        <a:pt x="141" y="13"/>
                      </a:lnTo>
                      <a:lnTo>
                        <a:pt x="141" y="15"/>
                      </a:lnTo>
                      <a:lnTo>
                        <a:pt x="141" y="20"/>
                      </a:lnTo>
                      <a:lnTo>
                        <a:pt x="140" y="22"/>
                      </a:lnTo>
                      <a:lnTo>
                        <a:pt x="140" y="25"/>
                      </a:lnTo>
                      <a:lnTo>
                        <a:pt x="141" y="28"/>
                      </a:lnTo>
                      <a:lnTo>
                        <a:pt x="141" y="29"/>
                      </a:lnTo>
                      <a:lnTo>
                        <a:pt x="141" y="30"/>
                      </a:lnTo>
                      <a:lnTo>
                        <a:pt x="165" y="56"/>
                      </a:lnTo>
                      <a:lnTo>
                        <a:pt x="173" y="63"/>
                      </a:lnTo>
                      <a:lnTo>
                        <a:pt x="176" y="64"/>
                      </a:lnTo>
                      <a:lnTo>
                        <a:pt x="179" y="67"/>
                      </a:lnTo>
                      <a:lnTo>
                        <a:pt x="184" y="70"/>
                      </a:lnTo>
                      <a:lnTo>
                        <a:pt x="191" y="71"/>
                      </a:lnTo>
                      <a:lnTo>
                        <a:pt x="192" y="75"/>
                      </a:lnTo>
                      <a:lnTo>
                        <a:pt x="184" y="94"/>
                      </a:lnTo>
                      <a:lnTo>
                        <a:pt x="183" y="98"/>
                      </a:lnTo>
                      <a:lnTo>
                        <a:pt x="184" y="100"/>
                      </a:lnTo>
                      <a:lnTo>
                        <a:pt x="197" y="98"/>
                      </a:lnTo>
                      <a:lnTo>
                        <a:pt x="201" y="101"/>
                      </a:lnTo>
                      <a:lnTo>
                        <a:pt x="208" y="109"/>
                      </a:lnTo>
                      <a:lnTo>
                        <a:pt x="222" y="115"/>
                      </a:lnTo>
                      <a:lnTo>
                        <a:pt x="225" y="118"/>
                      </a:lnTo>
                      <a:lnTo>
                        <a:pt x="227" y="121"/>
                      </a:lnTo>
                      <a:lnTo>
                        <a:pt x="227" y="123"/>
                      </a:lnTo>
                      <a:lnTo>
                        <a:pt x="226" y="124"/>
                      </a:lnTo>
                      <a:lnTo>
                        <a:pt x="225" y="126"/>
                      </a:lnTo>
                      <a:lnTo>
                        <a:pt x="224" y="127"/>
                      </a:lnTo>
                      <a:lnTo>
                        <a:pt x="222" y="128"/>
                      </a:lnTo>
                      <a:lnTo>
                        <a:pt x="222" y="131"/>
                      </a:lnTo>
                      <a:lnTo>
                        <a:pt x="222" y="134"/>
                      </a:lnTo>
                      <a:lnTo>
                        <a:pt x="222" y="136"/>
                      </a:lnTo>
                      <a:lnTo>
                        <a:pt x="221" y="138"/>
                      </a:lnTo>
                      <a:lnTo>
                        <a:pt x="216" y="143"/>
                      </a:lnTo>
                      <a:lnTo>
                        <a:pt x="214" y="144"/>
                      </a:lnTo>
                      <a:lnTo>
                        <a:pt x="213" y="147"/>
                      </a:lnTo>
                      <a:lnTo>
                        <a:pt x="210" y="151"/>
                      </a:lnTo>
                      <a:lnTo>
                        <a:pt x="210" y="153"/>
                      </a:lnTo>
                      <a:lnTo>
                        <a:pt x="212" y="159"/>
                      </a:lnTo>
                      <a:lnTo>
                        <a:pt x="212" y="161"/>
                      </a:lnTo>
                      <a:lnTo>
                        <a:pt x="212" y="164"/>
                      </a:lnTo>
                      <a:lnTo>
                        <a:pt x="210" y="165"/>
                      </a:lnTo>
                      <a:lnTo>
                        <a:pt x="210" y="166"/>
                      </a:lnTo>
                      <a:lnTo>
                        <a:pt x="209" y="166"/>
                      </a:lnTo>
                      <a:lnTo>
                        <a:pt x="209" y="168"/>
                      </a:lnTo>
                      <a:lnTo>
                        <a:pt x="208" y="168"/>
                      </a:lnTo>
                      <a:lnTo>
                        <a:pt x="200" y="170"/>
                      </a:lnTo>
                      <a:lnTo>
                        <a:pt x="200" y="170"/>
                      </a:lnTo>
                      <a:lnTo>
                        <a:pt x="199" y="172"/>
                      </a:lnTo>
                      <a:lnTo>
                        <a:pt x="193" y="182"/>
                      </a:lnTo>
                      <a:lnTo>
                        <a:pt x="191" y="182"/>
                      </a:lnTo>
                      <a:lnTo>
                        <a:pt x="190" y="181"/>
                      </a:lnTo>
                      <a:lnTo>
                        <a:pt x="190" y="181"/>
                      </a:lnTo>
                      <a:lnTo>
                        <a:pt x="190" y="179"/>
                      </a:lnTo>
                      <a:lnTo>
                        <a:pt x="190" y="172"/>
                      </a:lnTo>
                      <a:lnTo>
                        <a:pt x="188" y="162"/>
                      </a:lnTo>
                      <a:lnTo>
                        <a:pt x="186" y="160"/>
                      </a:lnTo>
                      <a:lnTo>
                        <a:pt x="184" y="159"/>
                      </a:lnTo>
                      <a:lnTo>
                        <a:pt x="180" y="159"/>
                      </a:lnTo>
                      <a:lnTo>
                        <a:pt x="179" y="159"/>
                      </a:lnTo>
                      <a:lnTo>
                        <a:pt x="170" y="156"/>
                      </a:lnTo>
                      <a:lnTo>
                        <a:pt x="163" y="152"/>
                      </a:lnTo>
                      <a:lnTo>
                        <a:pt x="150" y="147"/>
                      </a:lnTo>
                      <a:lnTo>
                        <a:pt x="148" y="147"/>
                      </a:lnTo>
                      <a:lnTo>
                        <a:pt x="145" y="147"/>
                      </a:lnTo>
                      <a:lnTo>
                        <a:pt x="145" y="148"/>
                      </a:lnTo>
                      <a:lnTo>
                        <a:pt x="144" y="149"/>
                      </a:lnTo>
                      <a:lnTo>
                        <a:pt x="142" y="149"/>
                      </a:lnTo>
                      <a:lnTo>
                        <a:pt x="141" y="151"/>
                      </a:lnTo>
                      <a:lnTo>
                        <a:pt x="139" y="151"/>
                      </a:lnTo>
                      <a:lnTo>
                        <a:pt x="135" y="149"/>
                      </a:lnTo>
                      <a:lnTo>
                        <a:pt x="133" y="149"/>
                      </a:lnTo>
                      <a:lnTo>
                        <a:pt x="132" y="147"/>
                      </a:lnTo>
                      <a:lnTo>
                        <a:pt x="132" y="145"/>
                      </a:lnTo>
                      <a:lnTo>
                        <a:pt x="129" y="142"/>
                      </a:lnTo>
                      <a:lnTo>
                        <a:pt x="128" y="140"/>
                      </a:lnTo>
                      <a:lnTo>
                        <a:pt x="125" y="140"/>
                      </a:lnTo>
                      <a:lnTo>
                        <a:pt x="123" y="140"/>
                      </a:lnTo>
                      <a:lnTo>
                        <a:pt x="118" y="143"/>
                      </a:lnTo>
                      <a:lnTo>
                        <a:pt x="116" y="143"/>
                      </a:lnTo>
                      <a:lnTo>
                        <a:pt x="115" y="144"/>
                      </a:lnTo>
                      <a:lnTo>
                        <a:pt x="115" y="145"/>
                      </a:lnTo>
                      <a:lnTo>
                        <a:pt x="114" y="147"/>
                      </a:lnTo>
                      <a:lnTo>
                        <a:pt x="115" y="148"/>
                      </a:lnTo>
                      <a:lnTo>
                        <a:pt x="115" y="149"/>
                      </a:lnTo>
                      <a:lnTo>
                        <a:pt x="115" y="153"/>
                      </a:lnTo>
                      <a:lnTo>
                        <a:pt x="115" y="155"/>
                      </a:lnTo>
                      <a:lnTo>
                        <a:pt x="115" y="156"/>
                      </a:lnTo>
                      <a:lnTo>
                        <a:pt x="115" y="160"/>
                      </a:lnTo>
                      <a:lnTo>
                        <a:pt x="105" y="160"/>
                      </a:lnTo>
                      <a:lnTo>
                        <a:pt x="98" y="157"/>
                      </a:lnTo>
                      <a:lnTo>
                        <a:pt x="97" y="155"/>
                      </a:lnTo>
                      <a:lnTo>
                        <a:pt x="94" y="152"/>
                      </a:lnTo>
                      <a:lnTo>
                        <a:pt x="90" y="148"/>
                      </a:lnTo>
                      <a:lnTo>
                        <a:pt x="89" y="145"/>
                      </a:lnTo>
                      <a:lnTo>
                        <a:pt x="88" y="145"/>
                      </a:lnTo>
                      <a:lnTo>
                        <a:pt x="84" y="145"/>
                      </a:lnTo>
                      <a:lnTo>
                        <a:pt x="76" y="149"/>
                      </a:lnTo>
                      <a:lnTo>
                        <a:pt x="74" y="148"/>
                      </a:lnTo>
                      <a:lnTo>
                        <a:pt x="73" y="148"/>
                      </a:lnTo>
                      <a:lnTo>
                        <a:pt x="72" y="143"/>
                      </a:lnTo>
                      <a:lnTo>
                        <a:pt x="71" y="142"/>
                      </a:lnTo>
                      <a:lnTo>
                        <a:pt x="69" y="140"/>
                      </a:lnTo>
                      <a:lnTo>
                        <a:pt x="69" y="142"/>
                      </a:lnTo>
                      <a:lnTo>
                        <a:pt x="68" y="142"/>
                      </a:lnTo>
                      <a:lnTo>
                        <a:pt x="67" y="143"/>
                      </a:lnTo>
                      <a:lnTo>
                        <a:pt x="57" y="147"/>
                      </a:lnTo>
                      <a:lnTo>
                        <a:pt x="55" y="147"/>
                      </a:lnTo>
                      <a:lnTo>
                        <a:pt x="54" y="147"/>
                      </a:lnTo>
                      <a:lnTo>
                        <a:pt x="51" y="143"/>
                      </a:lnTo>
                      <a:lnTo>
                        <a:pt x="46" y="140"/>
                      </a:lnTo>
                      <a:lnTo>
                        <a:pt x="44" y="140"/>
                      </a:lnTo>
                      <a:lnTo>
                        <a:pt x="42" y="140"/>
                      </a:lnTo>
                      <a:lnTo>
                        <a:pt x="27" y="147"/>
                      </a:lnTo>
                      <a:lnTo>
                        <a:pt x="26" y="147"/>
                      </a:lnTo>
                      <a:lnTo>
                        <a:pt x="26" y="148"/>
                      </a:lnTo>
                      <a:lnTo>
                        <a:pt x="25" y="151"/>
                      </a:lnTo>
                      <a:lnTo>
                        <a:pt x="23" y="151"/>
                      </a:lnTo>
                      <a:lnTo>
                        <a:pt x="22" y="151"/>
                      </a:lnTo>
                      <a:lnTo>
                        <a:pt x="10" y="148"/>
                      </a:lnTo>
                      <a:lnTo>
                        <a:pt x="9" y="148"/>
                      </a:lnTo>
                      <a:lnTo>
                        <a:pt x="6" y="147"/>
                      </a:lnTo>
                      <a:lnTo>
                        <a:pt x="1" y="143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39"/>
                      </a:lnTo>
                      <a:lnTo>
                        <a:pt x="4" y="135"/>
                      </a:lnTo>
                      <a:lnTo>
                        <a:pt x="4" y="134"/>
                      </a:lnTo>
                      <a:lnTo>
                        <a:pt x="4" y="134"/>
                      </a:lnTo>
                      <a:lnTo>
                        <a:pt x="4" y="132"/>
                      </a:lnTo>
                      <a:lnTo>
                        <a:pt x="5" y="131"/>
                      </a:lnTo>
                      <a:lnTo>
                        <a:pt x="5" y="130"/>
                      </a:lnTo>
                      <a:lnTo>
                        <a:pt x="6" y="128"/>
                      </a:lnTo>
                      <a:lnTo>
                        <a:pt x="6" y="127"/>
                      </a:lnTo>
                      <a:lnTo>
                        <a:pt x="8" y="126"/>
                      </a:lnTo>
                      <a:lnTo>
                        <a:pt x="8" y="126"/>
                      </a:lnTo>
                      <a:lnTo>
                        <a:pt x="6" y="122"/>
                      </a:lnTo>
                      <a:lnTo>
                        <a:pt x="6" y="121"/>
                      </a:lnTo>
                      <a:lnTo>
                        <a:pt x="5" y="118"/>
                      </a:lnTo>
                      <a:lnTo>
                        <a:pt x="5" y="117"/>
                      </a:lnTo>
                      <a:lnTo>
                        <a:pt x="6" y="113"/>
                      </a:lnTo>
                      <a:lnTo>
                        <a:pt x="6" y="109"/>
                      </a:lnTo>
                      <a:lnTo>
                        <a:pt x="8" y="107"/>
                      </a:lnTo>
                      <a:lnTo>
                        <a:pt x="8" y="106"/>
                      </a:lnTo>
                      <a:lnTo>
                        <a:pt x="9" y="105"/>
                      </a:lnTo>
                      <a:lnTo>
                        <a:pt x="12" y="104"/>
                      </a:lnTo>
                      <a:lnTo>
                        <a:pt x="13" y="104"/>
                      </a:lnTo>
                      <a:lnTo>
                        <a:pt x="22" y="92"/>
                      </a:lnTo>
                      <a:lnTo>
                        <a:pt x="22" y="90"/>
                      </a:lnTo>
                      <a:lnTo>
                        <a:pt x="22" y="89"/>
                      </a:lnTo>
                      <a:lnTo>
                        <a:pt x="17" y="79"/>
                      </a:lnTo>
                      <a:lnTo>
                        <a:pt x="17" y="63"/>
                      </a:lnTo>
                      <a:lnTo>
                        <a:pt x="20" y="55"/>
                      </a:lnTo>
                      <a:lnTo>
                        <a:pt x="20" y="50"/>
                      </a:lnTo>
                      <a:lnTo>
                        <a:pt x="20" y="47"/>
                      </a:lnTo>
                      <a:lnTo>
                        <a:pt x="18" y="45"/>
                      </a:lnTo>
                      <a:lnTo>
                        <a:pt x="18" y="43"/>
                      </a:lnTo>
                      <a:lnTo>
                        <a:pt x="18" y="42"/>
                      </a:lnTo>
                      <a:lnTo>
                        <a:pt x="20" y="41"/>
                      </a:lnTo>
                      <a:lnTo>
                        <a:pt x="21" y="37"/>
                      </a:lnTo>
                      <a:lnTo>
                        <a:pt x="21" y="37"/>
                      </a:lnTo>
                      <a:lnTo>
                        <a:pt x="22" y="35"/>
                      </a:lnTo>
                      <a:lnTo>
                        <a:pt x="25" y="37"/>
                      </a:lnTo>
                      <a:lnTo>
                        <a:pt x="39" y="43"/>
                      </a:lnTo>
                      <a:lnTo>
                        <a:pt x="43" y="43"/>
                      </a:lnTo>
                      <a:lnTo>
                        <a:pt x="43" y="42"/>
                      </a:lnTo>
                      <a:lnTo>
                        <a:pt x="43" y="41"/>
                      </a:lnTo>
                      <a:lnTo>
                        <a:pt x="42" y="39"/>
                      </a:lnTo>
                      <a:lnTo>
                        <a:pt x="42" y="38"/>
                      </a:lnTo>
                      <a:lnTo>
                        <a:pt x="40" y="37"/>
                      </a:lnTo>
                      <a:lnTo>
                        <a:pt x="40" y="35"/>
                      </a:lnTo>
                      <a:lnTo>
                        <a:pt x="40" y="34"/>
                      </a:lnTo>
                      <a:lnTo>
                        <a:pt x="40" y="33"/>
                      </a:lnTo>
                      <a:lnTo>
                        <a:pt x="40" y="30"/>
                      </a:lnTo>
                      <a:lnTo>
                        <a:pt x="44" y="21"/>
                      </a:lnTo>
                      <a:lnTo>
                        <a:pt x="46" y="21"/>
                      </a:lnTo>
                      <a:lnTo>
                        <a:pt x="55" y="18"/>
                      </a:lnTo>
                      <a:lnTo>
                        <a:pt x="59" y="17"/>
                      </a:lnTo>
                      <a:lnTo>
                        <a:pt x="63" y="13"/>
                      </a:lnTo>
                      <a:lnTo>
                        <a:pt x="64" y="11"/>
                      </a:lnTo>
                      <a:lnTo>
                        <a:pt x="64" y="8"/>
                      </a:lnTo>
                      <a:lnTo>
                        <a:pt x="65" y="5"/>
                      </a:lnTo>
                      <a:lnTo>
                        <a:pt x="67" y="4"/>
                      </a:lnTo>
                      <a:lnTo>
                        <a:pt x="68" y="4"/>
                      </a:lnTo>
                      <a:lnTo>
                        <a:pt x="72" y="4"/>
                      </a:lnTo>
                      <a:lnTo>
                        <a:pt x="73" y="4"/>
                      </a:lnTo>
                      <a:lnTo>
                        <a:pt x="72" y="5"/>
                      </a:lnTo>
                      <a:lnTo>
                        <a:pt x="72" y="5"/>
                      </a:lnTo>
                      <a:lnTo>
                        <a:pt x="72" y="7"/>
                      </a:lnTo>
                      <a:lnTo>
                        <a:pt x="72" y="9"/>
                      </a:lnTo>
                      <a:lnTo>
                        <a:pt x="73" y="11"/>
                      </a:lnTo>
                      <a:lnTo>
                        <a:pt x="73" y="16"/>
                      </a:lnTo>
                      <a:lnTo>
                        <a:pt x="73" y="17"/>
                      </a:lnTo>
                      <a:lnTo>
                        <a:pt x="74" y="18"/>
                      </a:lnTo>
                      <a:lnTo>
                        <a:pt x="74" y="20"/>
                      </a:lnTo>
                      <a:lnTo>
                        <a:pt x="81" y="22"/>
                      </a:lnTo>
                      <a:lnTo>
                        <a:pt x="94" y="22"/>
                      </a:lnTo>
                      <a:lnTo>
                        <a:pt x="97" y="22"/>
                      </a:lnTo>
                      <a:lnTo>
                        <a:pt x="99" y="21"/>
                      </a:lnTo>
                      <a:lnTo>
                        <a:pt x="99" y="20"/>
                      </a:lnTo>
                      <a:lnTo>
                        <a:pt x="101" y="18"/>
                      </a:lnTo>
                      <a:lnTo>
                        <a:pt x="102" y="15"/>
                      </a:lnTo>
                      <a:lnTo>
                        <a:pt x="110" y="8"/>
                      </a:lnTo>
                      <a:lnTo>
                        <a:pt x="116" y="13"/>
                      </a:lnTo>
                      <a:lnTo>
                        <a:pt x="118" y="13"/>
                      </a:lnTo>
                      <a:lnTo>
                        <a:pt x="119" y="12"/>
                      </a:lnTo>
                      <a:lnTo>
                        <a:pt x="120" y="11"/>
                      </a:lnTo>
                      <a:lnTo>
                        <a:pt x="120" y="9"/>
                      </a:lnTo>
                      <a:lnTo>
                        <a:pt x="122" y="8"/>
                      </a:lnTo>
                      <a:lnTo>
                        <a:pt x="129" y="0"/>
                      </a:lnTo>
                      <a:lnTo>
                        <a:pt x="132" y="0"/>
                      </a:lnTo>
                      <a:lnTo>
                        <a:pt x="132" y="1"/>
                      </a:lnTo>
                      <a:lnTo>
                        <a:pt x="133" y="3"/>
                      </a:lnTo>
                      <a:lnTo>
                        <a:pt x="135" y="5"/>
                      </a:lnTo>
                      <a:lnTo>
                        <a:pt x="140" y="11"/>
                      </a:lnTo>
                      <a:lnTo>
                        <a:pt x="141" y="12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2" name="Freeform 77"/>
                <p:cNvSpPr>
                  <a:spLocks/>
                </p:cNvSpPr>
                <p:nvPr/>
              </p:nvSpPr>
              <p:spPr bwMode="auto">
                <a:xfrm>
                  <a:off x="2629" y="2370"/>
                  <a:ext cx="835" cy="863"/>
                </a:xfrm>
                <a:custGeom>
                  <a:avLst/>
                  <a:gdLst>
                    <a:gd name="T0" fmla="*/ 480 w 1670"/>
                    <a:gd name="T1" fmla="*/ 67 h 1727"/>
                    <a:gd name="T2" fmla="*/ 535 w 1670"/>
                    <a:gd name="T3" fmla="*/ 114 h 1727"/>
                    <a:gd name="T4" fmla="*/ 595 w 1670"/>
                    <a:gd name="T5" fmla="*/ 189 h 1727"/>
                    <a:gd name="T6" fmla="*/ 642 w 1670"/>
                    <a:gd name="T7" fmla="*/ 159 h 1727"/>
                    <a:gd name="T8" fmla="*/ 612 w 1670"/>
                    <a:gd name="T9" fmla="*/ 113 h 1727"/>
                    <a:gd name="T10" fmla="*/ 662 w 1670"/>
                    <a:gd name="T11" fmla="*/ 98 h 1727"/>
                    <a:gd name="T12" fmla="*/ 736 w 1670"/>
                    <a:gd name="T13" fmla="*/ 108 h 1727"/>
                    <a:gd name="T14" fmla="*/ 786 w 1670"/>
                    <a:gd name="T15" fmla="*/ 149 h 1727"/>
                    <a:gd name="T16" fmla="*/ 790 w 1670"/>
                    <a:gd name="T17" fmla="*/ 92 h 1727"/>
                    <a:gd name="T18" fmla="*/ 817 w 1670"/>
                    <a:gd name="T19" fmla="*/ 25 h 1727"/>
                    <a:gd name="T20" fmla="*/ 877 w 1670"/>
                    <a:gd name="T21" fmla="*/ 98 h 1727"/>
                    <a:gd name="T22" fmla="*/ 982 w 1670"/>
                    <a:gd name="T23" fmla="*/ 88 h 1727"/>
                    <a:gd name="T24" fmla="*/ 1058 w 1670"/>
                    <a:gd name="T25" fmla="*/ 127 h 1727"/>
                    <a:gd name="T26" fmla="*/ 1123 w 1670"/>
                    <a:gd name="T27" fmla="*/ 261 h 1727"/>
                    <a:gd name="T28" fmla="*/ 1181 w 1670"/>
                    <a:gd name="T29" fmla="*/ 453 h 1727"/>
                    <a:gd name="T30" fmla="*/ 1260 w 1670"/>
                    <a:gd name="T31" fmla="*/ 600 h 1727"/>
                    <a:gd name="T32" fmla="*/ 1459 w 1670"/>
                    <a:gd name="T33" fmla="*/ 778 h 1727"/>
                    <a:gd name="T34" fmla="*/ 1670 w 1670"/>
                    <a:gd name="T35" fmla="*/ 957 h 1727"/>
                    <a:gd name="T36" fmla="*/ 1542 w 1670"/>
                    <a:gd name="T37" fmla="*/ 1061 h 1727"/>
                    <a:gd name="T38" fmla="*/ 1331 w 1670"/>
                    <a:gd name="T39" fmla="*/ 1266 h 1727"/>
                    <a:gd name="T40" fmla="*/ 1360 w 1670"/>
                    <a:gd name="T41" fmla="*/ 1482 h 1727"/>
                    <a:gd name="T42" fmla="*/ 1400 w 1670"/>
                    <a:gd name="T43" fmla="*/ 1606 h 1727"/>
                    <a:gd name="T44" fmla="*/ 1250 w 1670"/>
                    <a:gd name="T45" fmla="*/ 1527 h 1727"/>
                    <a:gd name="T46" fmla="*/ 1105 w 1670"/>
                    <a:gd name="T47" fmla="*/ 1510 h 1727"/>
                    <a:gd name="T48" fmla="*/ 841 w 1670"/>
                    <a:gd name="T49" fmla="*/ 1606 h 1727"/>
                    <a:gd name="T50" fmla="*/ 658 w 1670"/>
                    <a:gd name="T51" fmla="*/ 1606 h 1727"/>
                    <a:gd name="T52" fmla="*/ 495 w 1670"/>
                    <a:gd name="T53" fmla="*/ 1572 h 1727"/>
                    <a:gd name="T54" fmla="*/ 418 w 1670"/>
                    <a:gd name="T55" fmla="*/ 1713 h 1727"/>
                    <a:gd name="T56" fmla="*/ 346 w 1670"/>
                    <a:gd name="T57" fmla="*/ 1616 h 1727"/>
                    <a:gd name="T58" fmla="*/ 222 w 1670"/>
                    <a:gd name="T59" fmla="*/ 1565 h 1727"/>
                    <a:gd name="T60" fmla="*/ 383 w 1670"/>
                    <a:gd name="T61" fmla="*/ 1523 h 1727"/>
                    <a:gd name="T62" fmla="*/ 380 w 1670"/>
                    <a:gd name="T63" fmla="*/ 1460 h 1727"/>
                    <a:gd name="T64" fmla="*/ 386 w 1670"/>
                    <a:gd name="T65" fmla="*/ 1421 h 1727"/>
                    <a:gd name="T66" fmla="*/ 361 w 1670"/>
                    <a:gd name="T67" fmla="*/ 1178 h 1727"/>
                    <a:gd name="T68" fmla="*/ 401 w 1670"/>
                    <a:gd name="T69" fmla="*/ 1104 h 1727"/>
                    <a:gd name="T70" fmla="*/ 465 w 1670"/>
                    <a:gd name="T71" fmla="*/ 1054 h 1727"/>
                    <a:gd name="T72" fmla="*/ 448 w 1670"/>
                    <a:gd name="T73" fmla="*/ 1013 h 1727"/>
                    <a:gd name="T74" fmla="*/ 506 w 1670"/>
                    <a:gd name="T75" fmla="*/ 993 h 1727"/>
                    <a:gd name="T76" fmla="*/ 502 w 1670"/>
                    <a:gd name="T77" fmla="*/ 957 h 1727"/>
                    <a:gd name="T78" fmla="*/ 510 w 1670"/>
                    <a:gd name="T79" fmla="*/ 886 h 1727"/>
                    <a:gd name="T80" fmla="*/ 471 w 1670"/>
                    <a:gd name="T81" fmla="*/ 817 h 1727"/>
                    <a:gd name="T82" fmla="*/ 433 w 1670"/>
                    <a:gd name="T83" fmla="*/ 779 h 1727"/>
                    <a:gd name="T84" fmla="*/ 424 w 1670"/>
                    <a:gd name="T85" fmla="*/ 748 h 1727"/>
                    <a:gd name="T86" fmla="*/ 399 w 1670"/>
                    <a:gd name="T87" fmla="*/ 691 h 1727"/>
                    <a:gd name="T88" fmla="*/ 409 w 1670"/>
                    <a:gd name="T89" fmla="*/ 634 h 1727"/>
                    <a:gd name="T90" fmla="*/ 387 w 1670"/>
                    <a:gd name="T91" fmla="*/ 559 h 1727"/>
                    <a:gd name="T92" fmla="*/ 331 w 1670"/>
                    <a:gd name="T93" fmla="*/ 578 h 1727"/>
                    <a:gd name="T94" fmla="*/ 311 w 1670"/>
                    <a:gd name="T95" fmla="*/ 537 h 1727"/>
                    <a:gd name="T96" fmla="*/ 310 w 1670"/>
                    <a:gd name="T97" fmla="*/ 507 h 1727"/>
                    <a:gd name="T98" fmla="*/ 252 w 1670"/>
                    <a:gd name="T99" fmla="*/ 453 h 1727"/>
                    <a:gd name="T100" fmla="*/ 231 w 1670"/>
                    <a:gd name="T101" fmla="*/ 449 h 1727"/>
                    <a:gd name="T102" fmla="*/ 196 w 1670"/>
                    <a:gd name="T103" fmla="*/ 422 h 1727"/>
                    <a:gd name="T104" fmla="*/ 137 w 1670"/>
                    <a:gd name="T105" fmla="*/ 465 h 1727"/>
                    <a:gd name="T106" fmla="*/ 120 w 1670"/>
                    <a:gd name="T107" fmla="*/ 495 h 1727"/>
                    <a:gd name="T108" fmla="*/ 39 w 1670"/>
                    <a:gd name="T109" fmla="*/ 504 h 1727"/>
                    <a:gd name="T110" fmla="*/ 50 w 1670"/>
                    <a:gd name="T111" fmla="*/ 431 h 1727"/>
                    <a:gd name="T112" fmla="*/ 34 w 1670"/>
                    <a:gd name="T113" fmla="*/ 394 h 1727"/>
                    <a:gd name="T114" fmla="*/ 1 w 1670"/>
                    <a:gd name="T115" fmla="*/ 275 h 1727"/>
                    <a:gd name="T116" fmla="*/ 59 w 1670"/>
                    <a:gd name="T117" fmla="*/ 252 h 1727"/>
                    <a:gd name="T118" fmla="*/ 157 w 1670"/>
                    <a:gd name="T119" fmla="*/ 255 h 1727"/>
                    <a:gd name="T120" fmla="*/ 189 w 1670"/>
                    <a:gd name="T121" fmla="*/ 180 h 1727"/>
                    <a:gd name="T122" fmla="*/ 247 w 1670"/>
                    <a:gd name="T123" fmla="*/ 152 h 1727"/>
                    <a:gd name="T124" fmla="*/ 361 w 1670"/>
                    <a:gd name="T125" fmla="*/ 49 h 17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670" h="1727">
                      <a:moveTo>
                        <a:pt x="399" y="9"/>
                      </a:moveTo>
                      <a:lnTo>
                        <a:pt x="401" y="9"/>
                      </a:lnTo>
                      <a:lnTo>
                        <a:pt x="418" y="8"/>
                      </a:lnTo>
                      <a:lnTo>
                        <a:pt x="421" y="8"/>
                      </a:lnTo>
                      <a:lnTo>
                        <a:pt x="424" y="9"/>
                      </a:lnTo>
                      <a:lnTo>
                        <a:pt x="424" y="11"/>
                      </a:lnTo>
                      <a:lnTo>
                        <a:pt x="425" y="12"/>
                      </a:lnTo>
                      <a:lnTo>
                        <a:pt x="427" y="13"/>
                      </a:lnTo>
                      <a:lnTo>
                        <a:pt x="429" y="15"/>
                      </a:lnTo>
                      <a:lnTo>
                        <a:pt x="429" y="16"/>
                      </a:lnTo>
                      <a:lnTo>
                        <a:pt x="430" y="20"/>
                      </a:lnTo>
                      <a:lnTo>
                        <a:pt x="431" y="24"/>
                      </a:lnTo>
                      <a:lnTo>
                        <a:pt x="431" y="26"/>
                      </a:lnTo>
                      <a:lnTo>
                        <a:pt x="433" y="28"/>
                      </a:lnTo>
                      <a:lnTo>
                        <a:pt x="435" y="29"/>
                      </a:lnTo>
                      <a:lnTo>
                        <a:pt x="463" y="39"/>
                      </a:lnTo>
                      <a:lnTo>
                        <a:pt x="465" y="41"/>
                      </a:lnTo>
                      <a:lnTo>
                        <a:pt x="468" y="42"/>
                      </a:lnTo>
                      <a:lnTo>
                        <a:pt x="468" y="43"/>
                      </a:lnTo>
                      <a:lnTo>
                        <a:pt x="469" y="47"/>
                      </a:lnTo>
                      <a:lnTo>
                        <a:pt x="469" y="47"/>
                      </a:lnTo>
                      <a:lnTo>
                        <a:pt x="469" y="50"/>
                      </a:lnTo>
                      <a:lnTo>
                        <a:pt x="469" y="53"/>
                      </a:lnTo>
                      <a:lnTo>
                        <a:pt x="469" y="54"/>
                      </a:lnTo>
                      <a:lnTo>
                        <a:pt x="469" y="55"/>
                      </a:lnTo>
                      <a:lnTo>
                        <a:pt x="471" y="57"/>
                      </a:lnTo>
                      <a:lnTo>
                        <a:pt x="476" y="60"/>
                      </a:lnTo>
                      <a:lnTo>
                        <a:pt x="477" y="63"/>
                      </a:lnTo>
                      <a:lnTo>
                        <a:pt x="478" y="66"/>
                      </a:lnTo>
                      <a:lnTo>
                        <a:pt x="480" y="67"/>
                      </a:lnTo>
                      <a:lnTo>
                        <a:pt x="481" y="70"/>
                      </a:lnTo>
                      <a:lnTo>
                        <a:pt x="490" y="76"/>
                      </a:lnTo>
                      <a:lnTo>
                        <a:pt x="492" y="79"/>
                      </a:lnTo>
                      <a:lnTo>
                        <a:pt x="492" y="80"/>
                      </a:lnTo>
                      <a:lnTo>
                        <a:pt x="490" y="80"/>
                      </a:lnTo>
                      <a:lnTo>
                        <a:pt x="489" y="83"/>
                      </a:lnTo>
                      <a:lnTo>
                        <a:pt x="489" y="84"/>
                      </a:lnTo>
                      <a:lnTo>
                        <a:pt x="489" y="87"/>
                      </a:lnTo>
                      <a:lnTo>
                        <a:pt x="490" y="89"/>
                      </a:lnTo>
                      <a:lnTo>
                        <a:pt x="492" y="91"/>
                      </a:lnTo>
                      <a:lnTo>
                        <a:pt x="493" y="91"/>
                      </a:lnTo>
                      <a:lnTo>
                        <a:pt x="499" y="92"/>
                      </a:lnTo>
                      <a:lnTo>
                        <a:pt x="503" y="92"/>
                      </a:lnTo>
                      <a:lnTo>
                        <a:pt x="506" y="91"/>
                      </a:lnTo>
                      <a:lnTo>
                        <a:pt x="509" y="89"/>
                      </a:lnTo>
                      <a:lnTo>
                        <a:pt x="509" y="91"/>
                      </a:lnTo>
                      <a:lnTo>
                        <a:pt x="510" y="92"/>
                      </a:lnTo>
                      <a:lnTo>
                        <a:pt x="510" y="93"/>
                      </a:lnTo>
                      <a:lnTo>
                        <a:pt x="511" y="96"/>
                      </a:lnTo>
                      <a:lnTo>
                        <a:pt x="512" y="97"/>
                      </a:lnTo>
                      <a:lnTo>
                        <a:pt x="514" y="100"/>
                      </a:lnTo>
                      <a:lnTo>
                        <a:pt x="523" y="108"/>
                      </a:lnTo>
                      <a:lnTo>
                        <a:pt x="524" y="109"/>
                      </a:lnTo>
                      <a:lnTo>
                        <a:pt x="524" y="110"/>
                      </a:lnTo>
                      <a:lnTo>
                        <a:pt x="524" y="113"/>
                      </a:lnTo>
                      <a:lnTo>
                        <a:pt x="524" y="113"/>
                      </a:lnTo>
                      <a:lnTo>
                        <a:pt x="526" y="114"/>
                      </a:lnTo>
                      <a:lnTo>
                        <a:pt x="529" y="114"/>
                      </a:lnTo>
                      <a:lnTo>
                        <a:pt x="533" y="115"/>
                      </a:lnTo>
                      <a:lnTo>
                        <a:pt x="535" y="114"/>
                      </a:lnTo>
                      <a:lnTo>
                        <a:pt x="536" y="114"/>
                      </a:lnTo>
                      <a:lnTo>
                        <a:pt x="537" y="111"/>
                      </a:lnTo>
                      <a:lnTo>
                        <a:pt x="544" y="111"/>
                      </a:lnTo>
                      <a:lnTo>
                        <a:pt x="548" y="121"/>
                      </a:lnTo>
                      <a:lnTo>
                        <a:pt x="552" y="125"/>
                      </a:lnTo>
                      <a:lnTo>
                        <a:pt x="556" y="127"/>
                      </a:lnTo>
                      <a:lnTo>
                        <a:pt x="557" y="129"/>
                      </a:lnTo>
                      <a:lnTo>
                        <a:pt x="557" y="130"/>
                      </a:lnTo>
                      <a:lnTo>
                        <a:pt x="558" y="134"/>
                      </a:lnTo>
                      <a:lnTo>
                        <a:pt x="558" y="136"/>
                      </a:lnTo>
                      <a:lnTo>
                        <a:pt x="560" y="143"/>
                      </a:lnTo>
                      <a:lnTo>
                        <a:pt x="560" y="147"/>
                      </a:lnTo>
                      <a:lnTo>
                        <a:pt x="560" y="149"/>
                      </a:lnTo>
                      <a:lnTo>
                        <a:pt x="560" y="151"/>
                      </a:lnTo>
                      <a:lnTo>
                        <a:pt x="560" y="155"/>
                      </a:lnTo>
                      <a:lnTo>
                        <a:pt x="558" y="156"/>
                      </a:lnTo>
                      <a:lnTo>
                        <a:pt x="558" y="159"/>
                      </a:lnTo>
                      <a:lnTo>
                        <a:pt x="558" y="160"/>
                      </a:lnTo>
                      <a:lnTo>
                        <a:pt x="560" y="164"/>
                      </a:lnTo>
                      <a:lnTo>
                        <a:pt x="562" y="169"/>
                      </a:lnTo>
                      <a:lnTo>
                        <a:pt x="562" y="172"/>
                      </a:lnTo>
                      <a:lnTo>
                        <a:pt x="562" y="173"/>
                      </a:lnTo>
                      <a:lnTo>
                        <a:pt x="561" y="174"/>
                      </a:lnTo>
                      <a:lnTo>
                        <a:pt x="561" y="176"/>
                      </a:lnTo>
                      <a:lnTo>
                        <a:pt x="562" y="177"/>
                      </a:lnTo>
                      <a:lnTo>
                        <a:pt x="563" y="180"/>
                      </a:lnTo>
                      <a:lnTo>
                        <a:pt x="566" y="183"/>
                      </a:lnTo>
                      <a:lnTo>
                        <a:pt x="582" y="183"/>
                      </a:lnTo>
                      <a:lnTo>
                        <a:pt x="590" y="186"/>
                      </a:lnTo>
                      <a:lnTo>
                        <a:pt x="595" y="189"/>
                      </a:lnTo>
                      <a:lnTo>
                        <a:pt x="599" y="193"/>
                      </a:lnTo>
                      <a:lnTo>
                        <a:pt x="601" y="193"/>
                      </a:lnTo>
                      <a:lnTo>
                        <a:pt x="603" y="193"/>
                      </a:lnTo>
                      <a:lnTo>
                        <a:pt x="604" y="191"/>
                      </a:lnTo>
                      <a:lnTo>
                        <a:pt x="604" y="190"/>
                      </a:lnTo>
                      <a:lnTo>
                        <a:pt x="604" y="185"/>
                      </a:lnTo>
                      <a:lnTo>
                        <a:pt x="605" y="174"/>
                      </a:lnTo>
                      <a:lnTo>
                        <a:pt x="608" y="170"/>
                      </a:lnTo>
                      <a:lnTo>
                        <a:pt x="609" y="170"/>
                      </a:lnTo>
                      <a:lnTo>
                        <a:pt x="611" y="172"/>
                      </a:lnTo>
                      <a:lnTo>
                        <a:pt x="612" y="172"/>
                      </a:lnTo>
                      <a:lnTo>
                        <a:pt x="613" y="173"/>
                      </a:lnTo>
                      <a:lnTo>
                        <a:pt x="614" y="173"/>
                      </a:lnTo>
                      <a:lnTo>
                        <a:pt x="617" y="173"/>
                      </a:lnTo>
                      <a:lnTo>
                        <a:pt x="629" y="170"/>
                      </a:lnTo>
                      <a:lnTo>
                        <a:pt x="630" y="172"/>
                      </a:lnTo>
                      <a:lnTo>
                        <a:pt x="635" y="174"/>
                      </a:lnTo>
                      <a:lnTo>
                        <a:pt x="639" y="174"/>
                      </a:lnTo>
                      <a:lnTo>
                        <a:pt x="642" y="174"/>
                      </a:lnTo>
                      <a:lnTo>
                        <a:pt x="643" y="174"/>
                      </a:lnTo>
                      <a:lnTo>
                        <a:pt x="645" y="173"/>
                      </a:lnTo>
                      <a:lnTo>
                        <a:pt x="645" y="172"/>
                      </a:lnTo>
                      <a:lnTo>
                        <a:pt x="646" y="169"/>
                      </a:lnTo>
                      <a:lnTo>
                        <a:pt x="646" y="168"/>
                      </a:lnTo>
                      <a:lnTo>
                        <a:pt x="646" y="165"/>
                      </a:lnTo>
                      <a:lnTo>
                        <a:pt x="646" y="164"/>
                      </a:lnTo>
                      <a:lnTo>
                        <a:pt x="645" y="161"/>
                      </a:lnTo>
                      <a:lnTo>
                        <a:pt x="645" y="160"/>
                      </a:lnTo>
                      <a:lnTo>
                        <a:pt x="643" y="159"/>
                      </a:lnTo>
                      <a:lnTo>
                        <a:pt x="642" y="159"/>
                      </a:lnTo>
                      <a:lnTo>
                        <a:pt x="637" y="156"/>
                      </a:lnTo>
                      <a:lnTo>
                        <a:pt x="634" y="156"/>
                      </a:lnTo>
                      <a:lnTo>
                        <a:pt x="634" y="155"/>
                      </a:lnTo>
                      <a:lnTo>
                        <a:pt x="633" y="155"/>
                      </a:lnTo>
                      <a:lnTo>
                        <a:pt x="631" y="153"/>
                      </a:lnTo>
                      <a:lnTo>
                        <a:pt x="631" y="152"/>
                      </a:lnTo>
                      <a:lnTo>
                        <a:pt x="630" y="149"/>
                      </a:lnTo>
                      <a:lnTo>
                        <a:pt x="630" y="148"/>
                      </a:lnTo>
                      <a:lnTo>
                        <a:pt x="629" y="147"/>
                      </a:lnTo>
                      <a:lnTo>
                        <a:pt x="628" y="147"/>
                      </a:lnTo>
                      <a:lnTo>
                        <a:pt x="621" y="147"/>
                      </a:lnTo>
                      <a:lnTo>
                        <a:pt x="620" y="147"/>
                      </a:lnTo>
                      <a:lnTo>
                        <a:pt x="618" y="147"/>
                      </a:lnTo>
                      <a:lnTo>
                        <a:pt x="617" y="146"/>
                      </a:lnTo>
                      <a:lnTo>
                        <a:pt x="616" y="146"/>
                      </a:lnTo>
                      <a:lnTo>
                        <a:pt x="612" y="140"/>
                      </a:lnTo>
                      <a:lnTo>
                        <a:pt x="612" y="140"/>
                      </a:lnTo>
                      <a:lnTo>
                        <a:pt x="608" y="136"/>
                      </a:lnTo>
                      <a:lnTo>
                        <a:pt x="604" y="135"/>
                      </a:lnTo>
                      <a:lnTo>
                        <a:pt x="603" y="134"/>
                      </a:lnTo>
                      <a:lnTo>
                        <a:pt x="601" y="134"/>
                      </a:lnTo>
                      <a:lnTo>
                        <a:pt x="600" y="131"/>
                      </a:lnTo>
                      <a:lnTo>
                        <a:pt x="600" y="127"/>
                      </a:lnTo>
                      <a:lnTo>
                        <a:pt x="601" y="115"/>
                      </a:lnTo>
                      <a:lnTo>
                        <a:pt x="603" y="111"/>
                      </a:lnTo>
                      <a:lnTo>
                        <a:pt x="604" y="110"/>
                      </a:lnTo>
                      <a:lnTo>
                        <a:pt x="605" y="110"/>
                      </a:lnTo>
                      <a:lnTo>
                        <a:pt x="607" y="110"/>
                      </a:lnTo>
                      <a:lnTo>
                        <a:pt x="612" y="111"/>
                      </a:lnTo>
                      <a:lnTo>
                        <a:pt x="612" y="113"/>
                      </a:lnTo>
                      <a:lnTo>
                        <a:pt x="613" y="113"/>
                      </a:lnTo>
                      <a:lnTo>
                        <a:pt x="614" y="111"/>
                      </a:lnTo>
                      <a:lnTo>
                        <a:pt x="616" y="110"/>
                      </a:lnTo>
                      <a:lnTo>
                        <a:pt x="617" y="109"/>
                      </a:lnTo>
                      <a:lnTo>
                        <a:pt x="617" y="108"/>
                      </a:lnTo>
                      <a:lnTo>
                        <a:pt x="622" y="98"/>
                      </a:lnTo>
                      <a:lnTo>
                        <a:pt x="624" y="97"/>
                      </a:lnTo>
                      <a:lnTo>
                        <a:pt x="625" y="96"/>
                      </a:lnTo>
                      <a:lnTo>
                        <a:pt x="626" y="96"/>
                      </a:lnTo>
                      <a:lnTo>
                        <a:pt x="628" y="97"/>
                      </a:lnTo>
                      <a:lnTo>
                        <a:pt x="630" y="98"/>
                      </a:lnTo>
                      <a:lnTo>
                        <a:pt x="631" y="98"/>
                      </a:lnTo>
                      <a:lnTo>
                        <a:pt x="633" y="98"/>
                      </a:lnTo>
                      <a:lnTo>
                        <a:pt x="635" y="97"/>
                      </a:lnTo>
                      <a:lnTo>
                        <a:pt x="637" y="97"/>
                      </a:lnTo>
                      <a:lnTo>
                        <a:pt x="641" y="94"/>
                      </a:lnTo>
                      <a:lnTo>
                        <a:pt x="642" y="93"/>
                      </a:lnTo>
                      <a:lnTo>
                        <a:pt x="643" y="93"/>
                      </a:lnTo>
                      <a:lnTo>
                        <a:pt x="650" y="94"/>
                      </a:lnTo>
                      <a:lnTo>
                        <a:pt x="652" y="93"/>
                      </a:lnTo>
                      <a:lnTo>
                        <a:pt x="654" y="92"/>
                      </a:lnTo>
                      <a:lnTo>
                        <a:pt x="655" y="92"/>
                      </a:lnTo>
                      <a:lnTo>
                        <a:pt x="656" y="92"/>
                      </a:lnTo>
                      <a:lnTo>
                        <a:pt x="656" y="92"/>
                      </a:lnTo>
                      <a:lnTo>
                        <a:pt x="658" y="93"/>
                      </a:lnTo>
                      <a:lnTo>
                        <a:pt x="659" y="94"/>
                      </a:lnTo>
                      <a:lnTo>
                        <a:pt x="659" y="94"/>
                      </a:lnTo>
                      <a:lnTo>
                        <a:pt x="660" y="96"/>
                      </a:lnTo>
                      <a:lnTo>
                        <a:pt x="660" y="97"/>
                      </a:lnTo>
                      <a:lnTo>
                        <a:pt x="662" y="98"/>
                      </a:lnTo>
                      <a:lnTo>
                        <a:pt x="662" y="98"/>
                      </a:lnTo>
                      <a:lnTo>
                        <a:pt x="663" y="98"/>
                      </a:lnTo>
                      <a:lnTo>
                        <a:pt x="664" y="98"/>
                      </a:lnTo>
                      <a:lnTo>
                        <a:pt x="673" y="96"/>
                      </a:lnTo>
                      <a:lnTo>
                        <a:pt x="676" y="94"/>
                      </a:lnTo>
                      <a:lnTo>
                        <a:pt x="679" y="96"/>
                      </a:lnTo>
                      <a:lnTo>
                        <a:pt x="690" y="113"/>
                      </a:lnTo>
                      <a:lnTo>
                        <a:pt x="692" y="114"/>
                      </a:lnTo>
                      <a:lnTo>
                        <a:pt x="694" y="115"/>
                      </a:lnTo>
                      <a:lnTo>
                        <a:pt x="694" y="115"/>
                      </a:lnTo>
                      <a:lnTo>
                        <a:pt x="696" y="114"/>
                      </a:lnTo>
                      <a:lnTo>
                        <a:pt x="696" y="113"/>
                      </a:lnTo>
                      <a:lnTo>
                        <a:pt x="696" y="109"/>
                      </a:lnTo>
                      <a:lnTo>
                        <a:pt x="697" y="109"/>
                      </a:lnTo>
                      <a:lnTo>
                        <a:pt x="697" y="109"/>
                      </a:lnTo>
                      <a:lnTo>
                        <a:pt x="706" y="110"/>
                      </a:lnTo>
                      <a:lnTo>
                        <a:pt x="709" y="111"/>
                      </a:lnTo>
                      <a:lnTo>
                        <a:pt x="711" y="113"/>
                      </a:lnTo>
                      <a:lnTo>
                        <a:pt x="713" y="117"/>
                      </a:lnTo>
                      <a:lnTo>
                        <a:pt x="714" y="117"/>
                      </a:lnTo>
                      <a:lnTo>
                        <a:pt x="715" y="117"/>
                      </a:lnTo>
                      <a:lnTo>
                        <a:pt x="720" y="115"/>
                      </a:lnTo>
                      <a:lnTo>
                        <a:pt x="722" y="114"/>
                      </a:lnTo>
                      <a:lnTo>
                        <a:pt x="727" y="114"/>
                      </a:lnTo>
                      <a:lnTo>
                        <a:pt x="728" y="113"/>
                      </a:lnTo>
                      <a:lnTo>
                        <a:pt x="728" y="113"/>
                      </a:lnTo>
                      <a:lnTo>
                        <a:pt x="730" y="111"/>
                      </a:lnTo>
                      <a:lnTo>
                        <a:pt x="731" y="110"/>
                      </a:lnTo>
                      <a:lnTo>
                        <a:pt x="732" y="109"/>
                      </a:lnTo>
                      <a:lnTo>
                        <a:pt x="736" y="108"/>
                      </a:lnTo>
                      <a:lnTo>
                        <a:pt x="737" y="108"/>
                      </a:lnTo>
                      <a:lnTo>
                        <a:pt x="737" y="109"/>
                      </a:lnTo>
                      <a:lnTo>
                        <a:pt x="739" y="111"/>
                      </a:lnTo>
                      <a:lnTo>
                        <a:pt x="740" y="114"/>
                      </a:lnTo>
                      <a:lnTo>
                        <a:pt x="741" y="114"/>
                      </a:lnTo>
                      <a:lnTo>
                        <a:pt x="744" y="114"/>
                      </a:lnTo>
                      <a:lnTo>
                        <a:pt x="744" y="114"/>
                      </a:lnTo>
                      <a:lnTo>
                        <a:pt x="745" y="115"/>
                      </a:lnTo>
                      <a:lnTo>
                        <a:pt x="748" y="121"/>
                      </a:lnTo>
                      <a:lnTo>
                        <a:pt x="749" y="122"/>
                      </a:lnTo>
                      <a:lnTo>
                        <a:pt x="750" y="125"/>
                      </a:lnTo>
                      <a:lnTo>
                        <a:pt x="752" y="126"/>
                      </a:lnTo>
                      <a:lnTo>
                        <a:pt x="752" y="127"/>
                      </a:lnTo>
                      <a:lnTo>
                        <a:pt x="752" y="129"/>
                      </a:lnTo>
                      <a:lnTo>
                        <a:pt x="752" y="129"/>
                      </a:lnTo>
                      <a:lnTo>
                        <a:pt x="752" y="130"/>
                      </a:lnTo>
                      <a:lnTo>
                        <a:pt x="745" y="138"/>
                      </a:lnTo>
                      <a:lnTo>
                        <a:pt x="748" y="142"/>
                      </a:lnTo>
                      <a:lnTo>
                        <a:pt x="765" y="159"/>
                      </a:lnTo>
                      <a:lnTo>
                        <a:pt x="767" y="152"/>
                      </a:lnTo>
                      <a:lnTo>
                        <a:pt x="770" y="151"/>
                      </a:lnTo>
                      <a:lnTo>
                        <a:pt x="773" y="153"/>
                      </a:lnTo>
                      <a:lnTo>
                        <a:pt x="774" y="155"/>
                      </a:lnTo>
                      <a:lnTo>
                        <a:pt x="782" y="157"/>
                      </a:lnTo>
                      <a:lnTo>
                        <a:pt x="784" y="157"/>
                      </a:lnTo>
                      <a:lnTo>
                        <a:pt x="786" y="156"/>
                      </a:lnTo>
                      <a:lnTo>
                        <a:pt x="787" y="155"/>
                      </a:lnTo>
                      <a:lnTo>
                        <a:pt x="787" y="155"/>
                      </a:lnTo>
                      <a:lnTo>
                        <a:pt x="787" y="153"/>
                      </a:lnTo>
                      <a:lnTo>
                        <a:pt x="786" y="149"/>
                      </a:lnTo>
                      <a:lnTo>
                        <a:pt x="787" y="148"/>
                      </a:lnTo>
                      <a:lnTo>
                        <a:pt x="787" y="146"/>
                      </a:lnTo>
                      <a:lnTo>
                        <a:pt x="790" y="143"/>
                      </a:lnTo>
                      <a:lnTo>
                        <a:pt x="790" y="140"/>
                      </a:lnTo>
                      <a:lnTo>
                        <a:pt x="790" y="138"/>
                      </a:lnTo>
                      <a:lnTo>
                        <a:pt x="790" y="136"/>
                      </a:lnTo>
                      <a:lnTo>
                        <a:pt x="787" y="134"/>
                      </a:lnTo>
                      <a:lnTo>
                        <a:pt x="787" y="131"/>
                      </a:lnTo>
                      <a:lnTo>
                        <a:pt x="788" y="129"/>
                      </a:lnTo>
                      <a:lnTo>
                        <a:pt x="791" y="122"/>
                      </a:lnTo>
                      <a:lnTo>
                        <a:pt x="791" y="121"/>
                      </a:lnTo>
                      <a:lnTo>
                        <a:pt x="791" y="119"/>
                      </a:lnTo>
                      <a:lnTo>
                        <a:pt x="791" y="118"/>
                      </a:lnTo>
                      <a:lnTo>
                        <a:pt x="791" y="115"/>
                      </a:lnTo>
                      <a:lnTo>
                        <a:pt x="791" y="114"/>
                      </a:lnTo>
                      <a:lnTo>
                        <a:pt x="792" y="114"/>
                      </a:lnTo>
                      <a:lnTo>
                        <a:pt x="794" y="113"/>
                      </a:lnTo>
                      <a:lnTo>
                        <a:pt x="795" y="111"/>
                      </a:lnTo>
                      <a:lnTo>
                        <a:pt x="795" y="111"/>
                      </a:lnTo>
                      <a:lnTo>
                        <a:pt x="794" y="109"/>
                      </a:lnTo>
                      <a:lnTo>
                        <a:pt x="794" y="108"/>
                      </a:lnTo>
                      <a:lnTo>
                        <a:pt x="794" y="106"/>
                      </a:lnTo>
                      <a:lnTo>
                        <a:pt x="794" y="105"/>
                      </a:lnTo>
                      <a:lnTo>
                        <a:pt x="794" y="104"/>
                      </a:lnTo>
                      <a:lnTo>
                        <a:pt x="794" y="102"/>
                      </a:lnTo>
                      <a:lnTo>
                        <a:pt x="792" y="101"/>
                      </a:lnTo>
                      <a:lnTo>
                        <a:pt x="790" y="97"/>
                      </a:lnTo>
                      <a:lnTo>
                        <a:pt x="790" y="96"/>
                      </a:lnTo>
                      <a:lnTo>
                        <a:pt x="790" y="94"/>
                      </a:lnTo>
                      <a:lnTo>
                        <a:pt x="790" y="92"/>
                      </a:lnTo>
                      <a:lnTo>
                        <a:pt x="790" y="91"/>
                      </a:lnTo>
                      <a:lnTo>
                        <a:pt x="788" y="88"/>
                      </a:lnTo>
                      <a:lnTo>
                        <a:pt x="787" y="87"/>
                      </a:lnTo>
                      <a:lnTo>
                        <a:pt x="787" y="85"/>
                      </a:lnTo>
                      <a:lnTo>
                        <a:pt x="788" y="76"/>
                      </a:lnTo>
                      <a:lnTo>
                        <a:pt x="788" y="74"/>
                      </a:lnTo>
                      <a:lnTo>
                        <a:pt x="788" y="72"/>
                      </a:lnTo>
                      <a:lnTo>
                        <a:pt x="788" y="70"/>
                      </a:lnTo>
                      <a:lnTo>
                        <a:pt x="787" y="68"/>
                      </a:lnTo>
                      <a:lnTo>
                        <a:pt x="787" y="67"/>
                      </a:lnTo>
                      <a:lnTo>
                        <a:pt x="787" y="64"/>
                      </a:lnTo>
                      <a:lnTo>
                        <a:pt x="786" y="62"/>
                      </a:lnTo>
                      <a:lnTo>
                        <a:pt x="787" y="60"/>
                      </a:lnTo>
                      <a:lnTo>
                        <a:pt x="787" y="59"/>
                      </a:lnTo>
                      <a:lnTo>
                        <a:pt x="787" y="58"/>
                      </a:lnTo>
                      <a:lnTo>
                        <a:pt x="786" y="55"/>
                      </a:lnTo>
                      <a:lnTo>
                        <a:pt x="784" y="50"/>
                      </a:lnTo>
                      <a:lnTo>
                        <a:pt x="794" y="45"/>
                      </a:lnTo>
                      <a:lnTo>
                        <a:pt x="800" y="43"/>
                      </a:lnTo>
                      <a:lnTo>
                        <a:pt x="807" y="38"/>
                      </a:lnTo>
                      <a:lnTo>
                        <a:pt x="808" y="37"/>
                      </a:lnTo>
                      <a:lnTo>
                        <a:pt x="808" y="37"/>
                      </a:lnTo>
                      <a:lnTo>
                        <a:pt x="808" y="36"/>
                      </a:lnTo>
                      <a:lnTo>
                        <a:pt x="808" y="36"/>
                      </a:lnTo>
                      <a:lnTo>
                        <a:pt x="809" y="34"/>
                      </a:lnTo>
                      <a:lnTo>
                        <a:pt x="809" y="33"/>
                      </a:lnTo>
                      <a:lnTo>
                        <a:pt x="811" y="30"/>
                      </a:lnTo>
                      <a:lnTo>
                        <a:pt x="812" y="29"/>
                      </a:lnTo>
                      <a:lnTo>
                        <a:pt x="815" y="29"/>
                      </a:lnTo>
                      <a:lnTo>
                        <a:pt x="817" y="25"/>
                      </a:lnTo>
                      <a:lnTo>
                        <a:pt x="839" y="26"/>
                      </a:lnTo>
                      <a:lnTo>
                        <a:pt x="846" y="28"/>
                      </a:lnTo>
                      <a:lnTo>
                        <a:pt x="849" y="33"/>
                      </a:lnTo>
                      <a:lnTo>
                        <a:pt x="849" y="34"/>
                      </a:lnTo>
                      <a:lnTo>
                        <a:pt x="850" y="36"/>
                      </a:lnTo>
                      <a:lnTo>
                        <a:pt x="850" y="37"/>
                      </a:lnTo>
                      <a:lnTo>
                        <a:pt x="850" y="38"/>
                      </a:lnTo>
                      <a:lnTo>
                        <a:pt x="849" y="38"/>
                      </a:lnTo>
                      <a:lnTo>
                        <a:pt x="845" y="41"/>
                      </a:lnTo>
                      <a:lnTo>
                        <a:pt x="843" y="42"/>
                      </a:lnTo>
                      <a:lnTo>
                        <a:pt x="842" y="60"/>
                      </a:lnTo>
                      <a:lnTo>
                        <a:pt x="843" y="63"/>
                      </a:lnTo>
                      <a:lnTo>
                        <a:pt x="843" y="66"/>
                      </a:lnTo>
                      <a:lnTo>
                        <a:pt x="847" y="67"/>
                      </a:lnTo>
                      <a:lnTo>
                        <a:pt x="850" y="70"/>
                      </a:lnTo>
                      <a:lnTo>
                        <a:pt x="852" y="74"/>
                      </a:lnTo>
                      <a:lnTo>
                        <a:pt x="855" y="74"/>
                      </a:lnTo>
                      <a:lnTo>
                        <a:pt x="856" y="74"/>
                      </a:lnTo>
                      <a:lnTo>
                        <a:pt x="858" y="74"/>
                      </a:lnTo>
                      <a:lnTo>
                        <a:pt x="859" y="74"/>
                      </a:lnTo>
                      <a:lnTo>
                        <a:pt x="860" y="74"/>
                      </a:lnTo>
                      <a:lnTo>
                        <a:pt x="863" y="74"/>
                      </a:lnTo>
                      <a:lnTo>
                        <a:pt x="864" y="75"/>
                      </a:lnTo>
                      <a:lnTo>
                        <a:pt x="864" y="76"/>
                      </a:lnTo>
                      <a:lnTo>
                        <a:pt x="866" y="81"/>
                      </a:lnTo>
                      <a:lnTo>
                        <a:pt x="866" y="89"/>
                      </a:lnTo>
                      <a:lnTo>
                        <a:pt x="866" y="91"/>
                      </a:lnTo>
                      <a:lnTo>
                        <a:pt x="868" y="92"/>
                      </a:lnTo>
                      <a:lnTo>
                        <a:pt x="871" y="94"/>
                      </a:lnTo>
                      <a:lnTo>
                        <a:pt x="877" y="98"/>
                      </a:lnTo>
                      <a:lnTo>
                        <a:pt x="880" y="100"/>
                      </a:lnTo>
                      <a:lnTo>
                        <a:pt x="881" y="101"/>
                      </a:lnTo>
                      <a:lnTo>
                        <a:pt x="884" y="100"/>
                      </a:lnTo>
                      <a:lnTo>
                        <a:pt x="889" y="98"/>
                      </a:lnTo>
                      <a:lnTo>
                        <a:pt x="890" y="98"/>
                      </a:lnTo>
                      <a:lnTo>
                        <a:pt x="890" y="97"/>
                      </a:lnTo>
                      <a:lnTo>
                        <a:pt x="892" y="96"/>
                      </a:lnTo>
                      <a:lnTo>
                        <a:pt x="893" y="93"/>
                      </a:lnTo>
                      <a:lnTo>
                        <a:pt x="893" y="92"/>
                      </a:lnTo>
                      <a:lnTo>
                        <a:pt x="894" y="92"/>
                      </a:lnTo>
                      <a:lnTo>
                        <a:pt x="898" y="92"/>
                      </a:lnTo>
                      <a:lnTo>
                        <a:pt x="902" y="92"/>
                      </a:lnTo>
                      <a:lnTo>
                        <a:pt x="913" y="96"/>
                      </a:lnTo>
                      <a:lnTo>
                        <a:pt x="953" y="88"/>
                      </a:lnTo>
                      <a:lnTo>
                        <a:pt x="960" y="85"/>
                      </a:lnTo>
                      <a:lnTo>
                        <a:pt x="960" y="84"/>
                      </a:lnTo>
                      <a:lnTo>
                        <a:pt x="960" y="84"/>
                      </a:lnTo>
                      <a:lnTo>
                        <a:pt x="961" y="83"/>
                      </a:lnTo>
                      <a:lnTo>
                        <a:pt x="964" y="81"/>
                      </a:lnTo>
                      <a:lnTo>
                        <a:pt x="969" y="81"/>
                      </a:lnTo>
                      <a:lnTo>
                        <a:pt x="971" y="81"/>
                      </a:lnTo>
                      <a:lnTo>
                        <a:pt x="973" y="81"/>
                      </a:lnTo>
                      <a:lnTo>
                        <a:pt x="973" y="83"/>
                      </a:lnTo>
                      <a:lnTo>
                        <a:pt x="974" y="83"/>
                      </a:lnTo>
                      <a:lnTo>
                        <a:pt x="974" y="84"/>
                      </a:lnTo>
                      <a:lnTo>
                        <a:pt x="974" y="84"/>
                      </a:lnTo>
                      <a:lnTo>
                        <a:pt x="975" y="85"/>
                      </a:lnTo>
                      <a:lnTo>
                        <a:pt x="977" y="87"/>
                      </a:lnTo>
                      <a:lnTo>
                        <a:pt x="981" y="88"/>
                      </a:lnTo>
                      <a:lnTo>
                        <a:pt x="982" y="88"/>
                      </a:lnTo>
                      <a:lnTo>
                        <a:pt x="982" y="89"/>
                      </a:lnTo>
                      <a:lnTo>
                        <a:pt x="982" y="91"/>
                      </a:lnTo>
                      <a:lnTo>
                        <a:pt x="982" y="92"/>
                      </a:lnTo>
                      <a:lnTo>
                        <a:pt x="982" y="93"/>
                      </a:lnTo>
                      <a:lnTo>
                        <a:pt x="984" y="93"/>
                      </a:lnTo>
                      <a:lnTo>
                        <a:pt x="986" y="93"/>
                      </a:lnTo>
                      <a:lnTo>
                        <a:pt x="987" y="92"/>
                      </a:lnTo>
                      <a:lnTo>
                        <a:pt x="987" y="92"/>
                      </a:lnTo>
                      <a:lnTo>
                        <a:pt x="991" y="89"/>
                      </a:lnTo>
                      <a:lnTo>
                        <a:pt x="998" y="88"/>
                      </a:lnTo>
                      <a:lnTo>
                        <a:pt x="999" y="88"/>
                      </a:lnTo>
                      <a:lnTo>
                        <a:pt x="1001" y="85"/>
                      </a:lnTo>
                      <a:lnTo>
                        <a:pt x="1011" y="80"/>
                      </a:lnTo>
                      <a:lnTo>
                        <a:pt x="1020" y="80"/>
                      </a:lnTo>
                      <a:lnTo>
                        <a:pt x="1022" y="81"/>
                      </a:lnTo>
                      <a:lnTo>
                        <a:pt x="1024" y="83"/>
                      </a:lnTo>
                      <a:lnTo>
                        <a:pt x="1024" y="84"/>
                      </a:lnTo>
                      <a:lnTo>
                        <a:pt x="1025" y="85"/>
                      </a:lnTo>
                      <a:lnTo>
                        <a:pt x="1026" y="87"/>
                      </a:lnTo>
                      <a:lnTo>
                        <a:pt x="1029" y="92"/>
                      </a:lnTo>
                      <a:lnTo>
                        <a:pt x="1037" y="97"/>
                      </a:lnTo>
                      <a:lnTo>
                        <a:pt x="1038" y="100"/>
                      </a:lnTo>
                      <a:lnTo>
                        <a:pt x="1037" y="101"/>
                      </a:lnTo>
                      <a:lnTo>
                        <a:pt x="1037" y="102"/>
                      </a:lnTo>
                      <a:lnTo>
                        <a:pt x="1037" y="105"/>
                      </a:lnTo>
                      <a:lnTo>
                        <a:pt x="1038" y="115"/>
                      </a:lnTo>
                      <a:lnTo>
                        <a:pt x="1039" y="117"/>
                      </a:lnTo>
                      <a:lnTo>
                        <a:pt x="1042" y="118"/>
                      </a:lnTo>
                      <a:lnTo>
                        <a:pt x="1056" y="127"/>
                      </a:lnTo>
                      <a:lnTo>
                        <a:pt x="1058" y="127"/>
                      </a:lnTo>
                      <a:lnTo>
                        <a:pt x="1059" y="129"/>
                      </a:lnTo>
                      <a:lnTo>
                        <a:pt x="1060" y="129"/>
                      </a:lnTo>
                      <a:lnTo>
                        <a:pt x="1066" y="127"/>
                      </a:lnTo>
                      <a:lnTo>
                        <a:pt x="1075" y="131"/>
                      </a:lnTo>
                      <a:lnTo>
                        <a:pt x="1077" y="135"/>
                      </a:lnTo>
                      <a:lnTo>
                        <a:pt x="1069" y="135"/>
                      </a:lnTo>
                      <a:lnTo>
                        <a:pt x="1069" y="135"/>
                      </a:lnTo>
                      <a:lnTo>
                        <a:pt x="1077" y="143"/>
                      </a:lnTo>
                      <a:lnTo>
                        <a:pt x="1080" y="148"/>
                      </a:lnTo>
                      <a:lnTo>
                        <a:pt x="1081" y="155"/>
                      </a:lnTo>
                      <a:lnTo>
                        <a:pt x="1081" y="155"/>
                      </a:lnTo>
                      <a:lnTo>
                        <a:pt x="1080" y="163"/>
                      </a:lnTo>
                      <a:lnTo>
                        <a:pt x="1079" y="165"/>
                      </a:lnTo>
                      <a:lnTo>
                        <a:pt x="1075" y="166"/>
                      </a:lnTo>
                      <a:lnTo>
                        <a:pt x="1071" y="173"/>
                      </a:lnTo>
                      <a:lnTo>
                        <a:pt x="1071" y="173"/>
                      </a:lnTo>
                      <a:lnTo>
                        <a:pt x="1073" y="180"/>
                      </a:lnTo>
                      <a:lnTo>
                        <a:pt x="1090" y="190"/>
                      </a:lnTo>
                      <a:lnTo>
                        <a:pt x="1100" y="199"/>
                      </a:lnTo>
                      <a:lnTo>
                        <a:pt x="1103" y="206"/>
                      </a:lnTo>
                      <a:lnTo>
                        <a:pt x="1106" y="212"/>
                      </a:lnTo>
                      <a:lnTo>
                        <a:pt x="1107" y="220"/>
                      </a:lnTo>
                      <a:lnTo>
                        <a:pt x="1107" y="220"/>
                      </a:lnTo>
                      <a:lnTo>
                        <a:pt x="1105" y="232"/>
                      </a:lnTo>
                      <a:lnTo>
                        <a:pt x="1105" y="232"/>
                      </a:lnTo>
                      <a:lnTo>
                        <a:pt x="1105" y="241"/>
                      </a:lnTo>
                      <a:lnTo>
                        <a:pt x="1107" y="249"/>
                      </a:lnTo>
                      <a:lnTo>
                        <a:pt x="1113" y="253"/>
                      </a:lnTo>
                      <a:lnTo>
                        <a:pt x="1118" y="257"/>
                      </a:lnTo>
                      <a:lnTo>
                        <a:pt x="1123" y="261"/>
                      </a:lnTo>
                      <a:lnTo>
                        <a:pt x="1126" y="266"/>
                      </a:lnTo>
                      <a:lnTo>
                        <a:pt x="1127" y="271"/>
                      </a:lnTo>
                      <a:lnTo>
                        <a:pt x="1127" y="276"/>
                      </a:lnTo>
                      <a:lnTo>
                        <a:pt x="1128" y="280"/>
                      </a:lnTo>
                      <a:lnTo>
                        <a:pt x="1181" y="308"/>
                      </a:lnTo>
                      <a:lnTo>
                        <a:pt x="1181" y="308"/>
                      </a:lnTo>
                      <a:lnTo>
                        <a:pt x="1186" y="313"/>
                      </a:lnTo>
                      <a:lnTo>
                        <a:pt x="1199" y="314"/>
                      </a:lnTo>
                      <a:lnTo>
                        <a:pt x="1204" y="320"/>
                      </a:lnTo>
                      <a:lnTo>
                        <a:pt x="1205" y="327"/>
                      </a:lnTo>
                      <a:lnTo>
                        <a:pt x="1203" y="335"/>
                      </a:lnTo>
                      <a:lnTo>
                        <a:pt x="1203" y="341"/>
                      </a:lnTo>
                      <a:lnTo>
                        <a:pt x="1217" y="348"/>
                      </a:lnTo>
                      <a:lnTo>
                        <a:pt x="1221" y="351"/>
                      </a:lnTo>
                      <a:lnTo>
                        <a:pt x="1224" y="355"/>
                      </a:lnTo>
                      <a:lnTo>
                        <a:pt x="1224" y="355"/>
                      </a:lnTo>
                      <a:lnTo>
                        <a:pt x="1222" y="365"/>
                      </a:lnTo>
                      <a:lnTo>
                        <a:pt x="1220" y="373"/>
                      </a:lnTo>
                      <a:lnTo>
                        <a:pt x="1212" y="388"/>
                      </a:lnTo>
                      <a:lnTo>
                        <a:pt x="1209" y="397"/>
                      </a:lnTo>
                      <a:lnTo>
                        <a:pt x="1203" y="394"/>
                      </a:lnTo>
                      <a:lnTo>
                        <a:pt x="1200" y="402"/>
                      </a:lnTo>
                      <a:lnTo>
                        <a:pt x="1200" y="413"/>
                      </a:lnTo>
                      <a:lnTo>
                        <a:pt x="1199" y="422"/>
                      </a:lnTo>
                      <a:lnTo>
                        <a:pt x="1194" y="427"/>
                      </a:lnTo>
                      <a:lnTo>
                        <a:pt x="1179" y="434"/>
                      </a:lnTo>
                      <a:lnTo>
                        <a:pt x="1175" y="441"/>
                      </a:lnTo>
                      <a:lnTo>
                        <a:pt x="1175" y="441"/>
                      </a:lnTo>
                      <a:lnTo>
                        <a:pt x="1177" y="447"/>
                      </a:lnTo>
                      <a:lnTo>
                        <a:pt x="1181" y="453"/>
                      </a:lnTo>
                      <a:lnTo>
                        <a:pt x="1187" y="464"/>
                      </a:lnTo>
                      <a:lnTo>
                        <a:pt x="1192" y="469"/>
                      </a:lnTo>
                      <a:lnTo>
                        <a:pt x="1198" y="471"/>
                      </a:lnTo>
                      <a:lnTo>
                        <a:pt x="1209" y="478"/>
                      </a:lnTo>
                      <a:lnTo>
                        <a:pt x="1215" y="481"/>
                      </a:lnTo>
                      <a:lnTo>
                        <a:pt x="1217" y="486"/>
                      </a:lnTo>
                      <a:lnTo>
                        <a:pt x="1217" y="492"/>
                      </a:lnTo>
                      <a:lnTo>
                        <a:pt x="1217" y="492"/>
                      </a:lnTo>
                      <a:lnTo>
                        <a:pt x="1215" y="499"/>
                      </a:lnTo>
                      <a:lnTo>
                        <a:pt x="1215" y="500"/>
                      </a:lnTo>
                      <a:lnTo>
                        <a:pt x="1219" y="502"/>
                      </a:lnTo>
                      <a:lnTo>
                        <a:pt x="1219" y="502"/>
                      </a:lnTo>
                      <a:lnTo>
                        <a:pt x="1216" y="506"/>
                      </a:lnTo>
                      <a:lnTo>
                        <a:pt x="1216" y="507"/>
                      </a:lnTo>
                      <a:lnTo>
                        <a:pt x="1220" y="511"/>
                      </a:lnTo>
                      <a:lnTo>
                        <a:pt x="1228" y="516"/>
                      </a:lnTo>
                      <a:lnTo>
                        <a:pt x="1232" y="520"/>
                      </a:lnTo>
                      <a:lnTo>
                        <a:pt x="1234" y="525"/>
                      </a:lnTo>
                      <a:lnTo>
                        <a:pt x="1236" y="537"/>
                      </a:lnTo>
                      <a:lnTo>
                        <a:pt x="1237" y="543"/>
                      </a:lnTo>
                      <a:lnTo>
                        <a:pt x="1239" y="550"/>
                      </a:lnTo>
                      <a:lnTo>
                        <a:pt x="1241" y="554"/>
                      </a:lnTo>
                      <a:lnTo>
                        <a:pt x="1243" y="558"/>
                      </a:lnTo>
                      <a:lnTo>
                        <a:pt x="1247" y="562"/>
                      </a:lnTo>
                      <a:lnTo>
                        <a:pt x="1251" y="563"/>
                      </a:lnTo>
                      <a:lnTo>
                        <a:pt x="1255" y="563"/>
                      </a:lnTo>
                      <a:lnTo>
                        <a:pt x="1258" y="566"/>
                      </a:lnTo>
                      <a:lnTo>
                        <a:pt x="1258" y="574"/>
                      </a:lnTo>
                      <a:lnTo>
                        <a:pt x="1259" y="592"/>
                      </a:lnTo>
                      <a:lnTo>
                        <a:pt x="1260" y="600"/>
                      </a:lnTo>
                      <a:lnTo>
                        <a:pt x="1264" y="608"/>
                      </a:lnTo>
                      <a:lnTo>
                        <a:pt x="1272" y="613"/>
                      </a:lnTo>
                      <a:lnTo>
                        <a:pt x="1288" y="621"/>
                      </a:lnTo>
                      <a:lnTo>
                        <a:pt x="1294" y="629"/>
                      </a:lnTo>
                      <a:lnTo>
                        <a:pt x="1306" y="653"/>
                      </a:lnTo>
                      <a:lnTo>
                        <a:pt x="1311" y="659"/>
                      </a:lnTo>
                      <a:lnTo>
                        <a:pt x="1318" y="661"/>
                      </a:lnTo>
                      <a:lnTo>
                        <a:pt x="1339" y="664"/>
                      </a:lnTo>
                      <a:lnTo>
                        <a:pt x="1345" y="664"/>
                      </a:lnTo>
                      <a:lnTo>
                        <a:pt x="1345" y="664"/>
                      </a:lnTo>
                      <a:lnTo>
                        <a:pt x="1344" y="657"/>
                      </a:lnTo>
                      <a:lnTo>
                        <a:pt x="1344" y="657"/>
                      </a:lnTo>
                      <a:lnTo>
                        <a:pt x="1348" y="655"/>
                      </a:lnTo>
                      <a:lnTo>
                        <a:pt x="1361" y="659"/>
                      </a:lnTo>
                      <a:lnTo>
                        <a:pt x="1368" y="663"/>
                      </a:lnTo>
                      <a:lnTo>
                        <a:pt x="1372" y="667"/>
                      </a:lnTo>
                      <a:lnTo>
                        <a:pt x="1382" y="677"/>
                      </a:lnTo>
                      <a:lnTo>
                        <a:pt x="1387" y="678"/>
                      </a:lnTo>
                      <a:lnTo>
                        <a:pt x="1390" y="684"/>
                      </a:lnTo>
                      <a:lnTo>
                        <a:pt x="1390" y="689"/>
                      </a:lnTo>
                      <a:lnTo>
                        <a:pt x="1392" y="693"/>
                      </a:lnTo>
                      <a:lnTo>
                        <a:pt x="1403" y="706"/>
                      </a:lnTo>
                      <a:lnTo>
                        <a:pt x="1403" y="706"/>
                      </a:lnTo>
                      <a:lnTo>
                        <a:pt x="1403" y="706"/>
                      </a:lnTo>
                      <a:lnTo>
                        <a:pt x="1403" y="706"/>
                      </a:lnTo>
                      <a:lnTo>
                        <a:pt x="1407" y="708"/>
                      </a:lnTo>
                      <a:lnTo>
                        <a:pt x="1440" y="753"/>
                      </a:lnTo>
                      <a:lnTo>
                        <a:pt x="1443" y="763"/>
                      </a:lnTo>
                      <a:lnTo>
                        <a:pt x="1450" y="773"/>
                      </a:lnTo>
                      <a:lnTo>
                        <a:pt x="1459" y="778"/>
                      </a:lnTo>
                      <a:lnTo>
                        <a:pt x="1480" y="779"/>
                      </a:lnTo>
                      <a:lnTo>
                        <a:pt x="1487" y="782"/>
                      </a:lnTo>
                      <a:lnTo>
                        <a:pt x="1492" y="784"/>
                      </a:lnTo>
                      <a:lnTo>
                        <a:pt x="1502" y="799"/>
                      </a:lnTo>
                      <a:lnTo>
                        <a:pt x="1517" y="814"/>
                      </a:lnTo>
                      <a:lnTo>
                        <a:pt x="1521" y="824"/>
                      </a:lnTo>
                      <a:lnTo>
                        <a:pt x="1521" y="838"/>
                      </a:lnTo>
                      <a:lnTo>
                        <a:pt x="1526" y="846"/>
                      </a:lnTo>
                      <a:lnTo>
                        <a:pt x="1535" y="855"/>
                      </a:lnTo>
                      <a:lnTo>
                        <a:pt x="1547" y="863"/>
                      </a:lnTo>
                      <a:lnTo>
                        <a:pt x="1555" y="867"/>
                      </a:lnTo>
                      <a:lnTo>
                        <a:pt x="1557" y="858"/>
                      </a:lnTo>
                      <a:lnTo>
                        <a:pt x="1561" y="852"/>
                      </a:lnTo>
                      <a:lnTo>
                        <a:pt x="1566" y="850"/>
                      </a:lnTo>
                      <a:lnTo>
                        <a:pt x="1568" y="850"/>
                      </a:lnTo>
                      <a:lnTo>
                        <a:pt x="1574" y="851"/>
                      </a:lnTo>
                      <a:lnTo>
                        <a:pt x="1579" y="855"/>
                      </a:lnTo>
                      <a:lnTo>
                        <a:pt x="1586" y="860"/>
                      </a:lnTo>
                      <a:lnTo>
                        <a:pt x="1591" y="863"/>
                      </a:lnTo>
                      <a:lnTo>
                        <a:pt x="1598" y="863"/>
                      </a:lnTo>
                      <a:lnTo>
                        <a:pt x="1599" y="872"/>
                      </a:lnTo>
                      <a:lnTo>
                        <a:pt x="1603" y="883"/>
                      </a:lnTo>
                      <a:lnTo>
                        <a:pt x="1608" y="890"/>
                      </a:lnTo>
                      <a:lnTo>
                        <a:pt x="1613" y="896"/>
                      </a:lnTo>
                      <a:lnTo>
                        <a:pt x="1620" y="900"/>
                      </a:lnTo>
                      <a:lnTo>
                        <a:pt x="1633" y="901"/>
                      </a:lnTo>
                      <a:lnTo>
                        <a:pt x="1638" y="903"/>
                      </a:lnTo>
                      <a:lnTo>
                        <a:pt x="1646" y="917"/>
                      </a:lnTo>
                      <a:lnTo>
                        <a:pt x="1663" y="949"/>
                      </a:lnTo>
                      <a:lnTo>
                        <a:pt x="1670" y="957"/>
                      </a:lnTo>
                      <a:lnTo>
                        <a:pt x="1670" y="957"/>
                      </a:lnTo>
                      <a:lnTo>
                        <a:pt x="1659" y="978"/>
                      </a:lnTo>
                      <a:lnTo>
                        <a:pt x="1658" y="983"/>
                      </a:lnTo>
                      <a:lnTo>
                        <a:pt x="1661" y="982"/>
                      </a:lnTo>
                      <a:lnTo>
                        <a:pt x="1663" y="990"/>
                      </a:lnTo>
                      <a:lnTo>
                        <a:pt x="1666" y="991"/>
                      </a:lnTo>
                      <a:lnTo>
                        <a:pt x="1670" y="994"/>
                      </a:lnTo>
                      <a:lnTo>
                        <a:pt x="1666" y="998"/>
                      </a:lnTo>
                      <a:lnTo>
                        <a:pt x="1664" y="1004"/>
                      </a:lnTo>
                      <a:lnTo>
                        <a:pt x="1666" y="1021"/>
                      </a:lnTo>
                      <a:lnTo>
                        <a:pt x="1666" y="1029"/>
                      </a:lnTo>
                      <a:lnTo>
                        <a:pt x="1664" y="1037"/>
                      </a:lnTo>
                      <a:lnTo>
                        <a:pt x="1663" y="1044"/>
                      </a:lnTo>
                      <a:lnTo>
                        <a:pt x="1657" y="1057"/>
                      </a:lnTo>
                      <a:lnTo>
                        <a:pt x="1655" y="1059"/>
                      </a:lnTo>
                      <a:lnTo>
                        <a:pt x="1653" y="1062"/>
                      </a:lnTo>
                      <a:lnTo>
                        <a:pt x="1650" y="1063"/>
                      </a:lnTo>
                      <a:lnTo>
                        <a:pt x="1642" y="1065"/>
                      </a:lnTo>
                      <a:lnTo>
                        <a:pt x="1641" y="1065"/>
                      </a:lnTo>
                      <a:lnTo>
                        <a:pt x="1638" y="1070"/>
                      </a:lnTo>
                      <a:lnTo>
                        <a:pt x="1636" y="1084"/>
                      </a:lnTo>
                      <a:lnTo>
                        <a:pt x="1634" y="1083"/>
                      </a:lnTo>
                      <a:lnTo>
                        <a:pt x="1620" y="1076"/>
                      </a:lnTo>
                      <a:lnTo>
                        <a:pt x="1615" y="1068"/>
                      </a:lnTo>
                      <a:lnTo>
                        <a:pt x="1610" y="1065"/>
                      </a:lnTo>
                      <a:lnTo>
                        <a:pt x="1603" y="1062"/>
                      </a:lnTo>
                      <a:lnTo>
                        <a:pt x="1568" y="1051"/>
                      </a:lnTo>
                      <a:lnTo>
                        <a:pt x="1556" y="1053"/>
                      </a:lnTo>
                      <a:lnTo>
                        <a:pt x="1544" y="1057"/>
                      </a:lnTo>
                      <a:lnTo>
                        <a:pt x="1542" y="1061"/>
                      </a:lnTo>
                      <a:lnTo>
                        <a:pt x="1540" y="1063"/>
                      </a:lnTo>
                      <a:lnTo>
                        <a:pt x="1540" y="1066"/>
                      </a:lnTo>
                      <a:lnTo>
                        <a:pt x="1542" y="1068"/>
                      </a:lnTo>
                      <a:lnTo>
                        <a:pt x="1543" y="1078"/>
                      </a:lnTo>
                      <a:lnTo>
                        <a:pt x="1545" y="1083"/>
                      </a:lnTo>
                      <a:lnTo>
                        <a:pt x="1547" y="1087"/>
                      </a:lnTo>
                      <a:lnTo>
                        <a:pt x="1545" y="1092"/>
                      </a:lnTo>
                      <a:lnTo>
                        <a:pt x="1540" y="1101"/>
                      </a:lnTo>
                      <a:lnTo>
                        <a:pt x="1539" y="1106"/>
                      </a:lnTo>
                      <a:lnTo>
                        <a:pt x="1539" y="1112"/>
                      </a:lnTo>
                      <a:lnTo>
                        <a:pt x="1539" y="1126"/>
                      </a:lnTo>
                      <a:lnTo>
                        <a:pt x="1539" y="1131"/>
                      </a:lnTo>
                      <a:lnTo>
                        <a:pt x="1536" y="1135"/>
                      </a:lnTo>
                      <a:lnTo>
                        <a:pt x="1535" y="1138"/>
                      </a:lnTo>
                      <a:lnTo>
                        <a:pt x="1535" y="1140"/>
                      </a:lnTo>
                      <a:lnTo>
                        <a:pt x="1532" y="1151"/>
                      </a:lnTo>
                      <a:lnTo>
                        <a:pt x="1528" y="1160"/>
                      </a:lnTo>
                      <a:lnTo>
                        <a:pt x="1494" y="1189"/>
                      </a:lnTo>
                      <a:lnTo>
                        <a:pt x="1483" y="1195"/>
                      </a:lnTo>
                      <a:lnTo>
                        <a:pt x="1436" y="1203"/>
                      </a:lnTo>
                      <a:lnTo>
                        <a:pt x="1399" y="1218"/>
                      </a:lnTo>
                      <a:lnTo>
                        <a:pt x="1394" y="1222"/>
                      </a:lnTo>
                      <a:lnTo>
                        <a:pt x="1381" y="1235"/>
                      </a:lnTo>
                      <a:lnTo>
                        <a:pt x="1370" y="1240"/>
                      </a:lnTo>
                      <a:lnTo>
                        <a:pt x="1364" y="1245"/>
                      </a:lnTo>
                      <a:lnTo>
                        <a:pt x="1365" y="1246"/>
                      </a:lnTo>
                      <a:lnTo>
                        <a:pt x="1345" y="1250"/>
                      </a:lnTo>
                      <a:lnTo>
                        <a:pt x="1340" y="1253"/>
                      </a:lnTo>
                      <a:lnTo>
                        <a:pt x="1338" y="1256"/>
                      </a:lnTo>
                      <a:lnTo>
                        <a:pt x="1331" y="1266"/>
                      </a:lnTo>
                      <a:lnTo>
                        <a:pt x="1327" y="1271"/>
                      </a:lnTo>
                      <a:lnTo>
                        <a:pt x="1313" y="1281"/>
                      </a:lnTo>
                      <a:lnTo>
                        <a:pt x="1311" y="1282"/>
                      </a:lnTo>
                      <a:lnTo>
                        <a:pt x="1306" y="1290"/>
                      </a:lnTo>
                      <a:lnTo>
                        <a:pt x="1305" y="1291"/>
                      </a:lnTo>
                      <a:lnTo>
                        <a:pt x="1302" y="1291"/>
                      </a:lnTo>
                      <a:lnTo>
                        <a:pt x="1300" y="1292"/>
                      </a:lnTo>
                      <a:lnTo>
                        <a:pt x="1298" y="1295"/>
                      </a:lnTo>
                      <a:lnTo>
                        <a:pt x="1297" y="1303"/>
                      </a:lnTo>
                      <a:lnTo>
                        <a:pt x="1298" y="1309"/>
                      </a:lnTo>
                      <a:lnTo>
                        <a:pt x="1302" y="1316"/>
                      </a:lnTo>
                      <a:lnTo>
                        <a:pt x="1305" y="1321"/>
                      </a:lnTo>
                      <a:lnTo>
                        <a:pt x="1330" y="1346"/>
                      </a:lnTo>
                      <a:lnTo>
                        <a:pt x="1335" y="1358"/>
                      </a:lnTo>
                      <a:lnTo>
                        <a:pt x="1336" y="1363"/>
                      </a:lnTo>
                      <a:lnTo>
                        <a:pt x="1336" y="1364"/>
                      </a:lnTo>
                      <a:lnTo>
                        <a:pt x="1338" y="1370"/>
                      </a:lnTo>
                      <a:lnTo>
                        <a:pt x="1340" y="1373"/>
                      </a:lnTo>
                      <a:lnTo>
                        <a:pt x="1348" y="1379"/>
                      </a:lnTo>
                      <a:lnTo>
                        <a:pt x="1356" y="1385"/>
                      </a:lnTo>
                      <a:lnTo>
                        <a:pt x="1358" y="1387"/>
                      </a:lnTo>
                      <a:lnTo>
                        <a:pt x="1364" y="1393"/>
                      </a:lnTo>
                      <a:lnTo>
                        <a:pt x="1375" y="1419"/>
                      </a:lnTo>
                      <a:lnTo>
                        <a:pt x="1383" y="1431"/>
                      </a:lnTo>
                      <a:lnTo>
                        <a:pt x="1385" y="1432"/>
                      </a:lnTo>
                      <a:lnTo>
                        <a:pt x="1362" y="1468"/>
                      </a:lnTo>
                      <a:lnTo>
                        <a:pt x="1361" y="1473"/>
                      </a:lnTo>
                      <a:lnTo>
                        <a:pt x="1360" y="1476"/>
                      </a:lnTo>
                      <a:lnTo>
                        <a:pt x="1360" y="1478"/>
                      </a:lnTo>
                      <a:lnTo>
                        <a:pt x="1360" y="1482"/>
                      </a:lnTo>
                      <a:lnTo>
                        <a:pt x="1357" y="1486"/>
                      </a:lnTo>
                      <a:lnTo>
                        <a:pt x="1357" y="1486"/>
                      </a:lnTo>
                      <a:lnTo>
                        <a:pt x="1357" y="1486"/>
                      </a:lnTo>
                      <a:lnTo>
                        <a:pt x="1351" y="1497"/>
                      </a:lnTo>
                      <a:lnTo>
                        <a:pt x="1356" y="1502"/>
                      </a:lnTo>
                      <a:lnTo>
                        <a:pt x="1375" y="1506"/>
                      </a:lnTo>
                      <a:lnTo>
                        <a:pt x="1381" y="1504"/>
                      </a:lnTo>
                      <a:lnTo>
                        <a:pt x="1390" y="1500"/>
                      </a:lnTo>
                      <a:lnTo>
                        <a:pt x="1395" y="1502"/>
                      </a:lnTo>
                      <a:lnTo>
                        <a:pt x="1399" y="1504"/>
                      </a:lnTo>
                      <a:lnTo>
                        <a:pt x="1403" y="1510"/>
                      </a:lnTo>
                      <a:lnTo>
                        <a:pt x="1409" y="1521"/>
                      </a:lnTo>
                      <a:lnTo>
                        <a:pt x="1412" y="1529"/>
                      </a:lnTo>
                      <a:lnTo>
                        <a:pt x="1413" y="1536"/>
                      </a:lnTo>
                      <a:lnTo>
                        <a:pt x="1413" y="1541"/>
                      </a:lnTo>
                      <a:lnTo>
                        <a:pt x="1412" y="1548"/>
                      </a:lnTo>
                      <a:lnTo>
                        <a:pt x="1412" y="1549"/>
                      </a:lnTo>
                      <a:lnTo>
                        <a:pt x="1408" y="1559"/>
                      </a:lnTo>
                      <a:lnTo>
                        <a:pt x="1408" y="1561"/>
                      </a:lnTo>
                      <a:lnTo>
                        <a:pt x="1402" y="1567"/>
                      </a:lnTo>
                      <a:lnTo>
                        <a:pt x="1402" y="1567"/>
                      </a:lnTo>
                      <a:lnTo>
                        <a:pt x="1402" y="1579"/>
                      </a:lnTo>
                      <a:lnTo>
                        <a:pt x="1402" y="1579"/>
                      </a:lnTo>
                      <a:lnTo>
                        <a:pt x="1402" y="1579"/>
                      </a:lnTo>
                      <a:lnTo>
                        <a:pt x="1399" y="1587"/>
                      </a:lnTo>
                      <a:lnTo>
                        <a:pt x="1398" y="1589"/>
                      </a:lnTo>
                      <a:lnTo>
                        <a:pt x="1398" y="1597"/>
                      </a:lnTo>
                      <a:lnTo>
                        <a:pt x="1398" y="1601"/>
                      </a:lnTo>
                      <a:lnTo>
                        <a:pt x="1399" y="1604"/>
                      </a:lnTo>
                      <a:lnTo>
                        <a:pt x="1400" y="1606"/>
                      </a:lnTo>
                      <a:lnTo>
                        <a:pt x="1400" y="1609"/>
                      </a:lnTo>
                      <a:lnTo>
                        <a:pt x="1400" y="1613"/>
                      </a:lnTo>
                      <a:lnTo>
                        <a:pt x="1391" y="1625"/>
                      </a:lnTo>
                      <a:lnTo>
                        <a:pt x="1389" y="1627"/>
                      </a:lnTo>
                      <a:lnTo>
                        <a:pt x="1385" y="1627"/>
                      </a:lnTo>
                      <a:lnTo>
                        <a:pt x="1383" y="1626"/>
                      </a:lnTo>
                      <a:lnTo>
                        <a:pt x="1381" y="1625"/>
                      </a:lnTo>
                      <a:lnTo>
                        <a:pt x="1378" y="1622"/>
                      </a:lnTo>
                      <a:lnTo>
                        <a:pt x="1374" y="1622"/>
                      </a:lnTo>
                      <a:lnTo>
                        <a:pt x="1372" y="1623"/>
                      </a:lnTo>
                      <a:lnTo>
                        <a:pt x="1368" y="1625"/>
                      </a:lnTo>
                      <a:lnTo>
                        <a:pt x="1364" y="1623"/>
                      </a:lnTo>
                      <a:lnTo>
                        <a:pt x="1348" y="1610"/>
                      </a:lnTo>
                      <a:lnTo>
                        <a:pt x="1331" y="1593"/>
                      </a:lnTo>
                      <a:lnTo>
                        <a:pt x="1328" y="1591"/>
                      </a:lnTo>
                      <a:lnTo>
                        <a:pt x="1326" y="1589"/>
                      </a:lnTo>
                      <a:lnTo>
                        <a:pt x="1321" y="1589"/>
                      </a:lnTo>
                      <a:lnTo>
                        <a:pt x="1311" y="1582"/>
                      </a:lnTo>
                      <a:lnTo>
                        <a:pt x="1310" y="1570"/>
                      </a:lnTo>
                      <a:lnTo>
                        <a:pt x="1314" y="1558"/>
                      </a:lnTo>
                      <a:lnTo>
                        <a:pt x="1323" y="1553"/>
                      </a:lnTo>
                      <a:lnTo>
                        <a:pt x="1317" y="1546"/>
                      </a:lnTo>
                      <a:lnTo>
                        <a:pt x="1307" y="1541"/>
                      </a:lnTo>
                      <a:lnTo>
                        <a:pt x="1302" y="1533"/>
                      </a:lnTo>
                      <a:lnTo>
                        <a:pt x="1306" y="1525"/>
                      </a:lnTo>
                      <a:lnTo>
                        <a:pt x="1300" y="1525"/>
                      </a:lnTo>
                      <a:lnTo>
                        <a:pt x="1280" y="1520"/>
                      </a:lnTo>
                      <a:lnTo>
                        <a:pt x="1268" y="1520"/>
                      </a:lnTo>
                      <a:lnTo>
                        <a:pt x="1256" y="1524"/>
                      </a:lnTo>
                      <a:lnTo>
                        <a:pt x="1250" y="1527"/>
                      </a:lnTo>
                      <a:lnTo>
                        <a:pt x="1234" y="1541"/>
                      </a:lnTo>
                      <a:lnTo>
                        <a:pt x="1229" y="1544"/>
                      </a:lnTo>
                      <a:lnTo>
                        <a:pt x="1221" y="1545"/>
                      </a:lnTo>
                      <a:lnTo>
                        <a:pt x="1215" y="1544"/>
                      </a:lnTo>
                      <a:lnTo>
                        <a:pt x="1209" y="1542"/>
                      </a:lnTo>
                      <a:lnTo>
                        <a:pt x="1199" y="1533"/>
                      </a:lnTo>
                      <a:lnTo>
                        <a:pt x="1196" y="1531"/>
                      </a:lnTo>
                      <a:lnTo>
                        <a:pt x="1195" y="1527"/>
                      </a:lnTo>
                      <a:lnTo>
                        <a:pt x="1191" y="1515"/>
                      </a:lnTo>
                      <a:lnTo>
                        <a:pt x="1190" y="1512"/>
                      </a:lnTo>
                      <a:lnTo>
                        <a:pt x="1183" y="1511"/>
                      </a:lnTo>
                      <a:lnTo>
                        <a:pt x="1170" y="1516"/>
                      </a:lnTo>
                      <a:lnTo>
                        <a:pt x="1164" y="1517"/>
                      </a:lnTo>
                      <a:lnTo>
                        <a:pt x="1144" y="1514"/>
                      </a:lnTo>
                      <a:lnTo>
                        <a:pt x="1136" y="1514"/>
                      </a:lnTo>
                      <a:lnTo>
                        <a:pt x="1130" y="1517"/>
                      </a:lnTo>
                      <a:lnTo>
                        <a:pt x="1126" y="1519"/>
                      </a:lnTo>
                      <a:lnTo>
                        <a:pt x="1122" y="1516"/>
                      </a:lnTo>
                      <a:lnTo>
                        <a:pt x="1120" y="1510"/>
                      </a:lnTo>
                      <a:lnTo>
                        <a:pt x="1120" y="1507"/>
                      </a:lnTo>
                      <a:lnTo>
                        <a:pt x="1123" y="1503"/>
                      </a:lnTo>
                      <a:lnTo>
                        <a:pt x="1124" y="1499"/>
                      </a:lnTo>
                      <a:lnTo>
                        <a:pt x="1126" y="1494"/>
                      </a:lnTo>
                      <a:lnTo>
                        <a:pt x="1127" y="1491"/>
                      </a:lnTo>
                      <a:lnTo>
                        <a:pt x="1126" y="1491"/>
                      </a:lnTo>
                      <a:lnTo>
                        <a:pt x="1120" y="1494"/>
                      </a:lnTo>
                      <a:lnTo>
                        <a:pt x="1118" y="1495"/>
                      </a:lnTo>
                      <a:lnTo>
                        <a:pt x="1109" y="1503"/>
                      </a:lnTo>
                      <a:lnTo>
                        <a:pt x="1103" y="1504"/>
                      </a:lnTo>
                      <a:lnTo>
                        <a:pt x="1105" y="1510"/>
                      </a:lnTo>
                      <a:lnTo>
                        <a:pt x="1106" y="1512"/>
                      </a:lnTo>
                      <a:lnTo>
                        <a:pt x="1109" y="1515"/>
                      </a:lnTo>
                      <a:lnTo>
                        <a:pt x="1111" y="1517"/>
                      </a:lnTo>
                      <a:lnTo>
                        <a:pt x="1113" y="1519"/>
                      </a:lnTo>
                      <a:lnTo>
                        <a:pt x="1114" y="1523"/>
                      </a:lnTo>
                      <a:lnTo>
                        <a:pt x="1114" y="1536"/>
                      </a:lnTo>
                      <a:lnTo>
                        <a:pt x="1114" y="1541"/>
                      </a:lnTo>
                      <a:lnTo>
                        <a:pt x="1113" y="1544"/>
                      </a:lnTo>
                      <a:lnTo>
                        <a:pt x="1102" y="1557"/>
                      </a:lnTo>
                      <a:lnTo>
                        <a:pt x="1100" y="1557"/>
                      </a:lnTo>
                      <a:lnTo>
                        <a:pt x="1021" y="1554"/>
                      </a:lnTo>
                      <a:lnTo>
                        <a:pt x="992" y="1559"/>
                      </a:lnTo>
                      <a:lnTo>
                        <a:pt x="988" y="1562"/>
                      </a:lnTo>
                      <a:lnTo>
                        <a:pt x="984" y="1570"/>
                      </a:lnTo>
                      <a:lnTo>
                        <a:pt x="981" y="1571"/>
                      </a:lnTo>
                      <a:lnTo>
                        <a:pt x="961" y="1567"/>
                      </a:lnTo>
                      <a:lnTo>
                        <a:pt x="933" y="1567"/>
                      </a:lnTo>
                      <a:lnTo>
                        <a:pt x="918" y="1565"/>
                      </a:lnTo>
                      <a:lnTo>
                        <a:pt x="913" y="1565"/>
                      </a:lnTo>
                      <a:lnTo>
                        <a:pt x="911" y="1566"/>
                      </a:lnTo>
                      <a:lnTo>
                        <a:pt x="901" y="1574"/>
                      </a:lnTo>
                      <a:lnTo>
                        <a:pt x="898" y="1579"/>
                      </a:lnTo>
                      <a:lnTo>
                        <a:pt x="896" y="1591"/>
                      </a:lnTo>
                      <a:lnTo>
                        <a:pt x="894" y="1596"/>
                      </a:lnTo>
                      <a:lnTo>
                        <a:pt x="888" y="1603"/>
                      </a:lnTo>
                      <a:lnTo>
                        <a:pt x="881" y="1606"/>
                      </a:lnTo>
                      <a:lnTo>
                        <a:pt x="864" y="1609"/>
                      </a:lnTo>
                      <a:lnTo>
                        <a:pt x="856" y="1606"/>
                      </a:lnTo>
                      <a:lnTo>
                        <a:pt x="849" y="1605"/>
                      </a:lnTo>
                      <a:lnTo>
                        <a:pt x="841" y="1606"/>
                      </a:lnTo>
                      <a:lnTo>
                        <a:pt x="824" y="1626"/>
                      </a:lnTo>
                      <a:lnTo>
                        <a:pt x="829" y="1627"/>
                      </a:lnTo>
                      <a:lnTo>
                        <a:pt x="832" y="1629"/>
                      </a:lnTo>
                      <a:lnTo>
                        <a:pt x="833" y="1633"/>
                      </a:lnTo>
                      <a:lnTo>
                        <a:pt x="830" y="1638"/>
                      </a:lnTo>
                      <a:lnTo>
                        <a:pt x="825" y="1641"/>
                      </a:lnTo>
                      <a:lnTo>
                        <a:pt x="809" y="1641"/>
                      </a:lnTo>
                      <a:lnTo>
                        <a:pt x="803" y="1643"/>
                      </a:lnTo>
                      <a:lnTo>
                        <a:pt x="796" y="1650"/>
                      </a:lnTo>
                      <a:lnTo>
                        <a:pt x="792" y="1655"/>
                      </a:lnTo>
                      <a:lnTo>
                        <a:pt x="787" y="1660"/>
                      </a:lnTo>
                      <a:lnTo>
                        <a:pt x="779" y="1664"/>
                      </a:lnTo>
                      <a:lnTo>
                        <a:pt x="771" y="1663"/>
                      </a:lnTo>
                      <a:lnTo>
                        <a:pt x="773" y="1650"/>
                      </a:lnTo>
                      <a:lnTo>
                        <a:pt x="765" y="1646"/>
                      </a:lnTo>
                      <a:lnTo>
                        <a:pt x="756" y="1648"/>
                      </a:lnTo>
                      <a:lnTo>
                        <a:pt x="733" y="1664"/>
                      </a:lnTo>
                      <a:lnTo>
                        <a:pt x="727" y="1667"/>
                      </a:lnTo>
                      <a:lnTo>
                        <a:pt x="690" y="1665"/>
                      </a:lnTo>
                      <a:lnTo>
                        <a:pt x="686" y="1663"/>
                      </a:lnTo>
                      <a:lnTo>
                        <a:pt x="682" y="1656"/>
                      </a:lnTo>
                      <a:lnTo>
                        <a:pt x="684" y="1656"/>
                      </a:lnTo>
                      <a:lnTo>
                        <a:pt x="685" y="1654"/>
                      </a:lnTo>
                      <a:lnTo>
                        <a:pt x="685" y="1650"/>
                      </a:lnTo>
                      <a:lnTo>
                        <a:pt x="685" y="1647"/>
                      </a:lnTo>
                      <a:lnTo>
                        <a:pt x="684" y="1644"/>
                      </a:lnTo>
                      <a:lnTo>
                        <a:pt x="667" y="1626"/>
                      </a:lnTo>
                      <a:lnTo>
                        <a:pt x="648" y="1617"/>
                      </a:lnTo>
                      <a:lnTo>
                        <a:pt x="647" y="1613"/>
                      </a:lnTo>
                      <a:lnTo>
                        <a:pt x="658" y="1606"/>
                      </a:lnTo>
                      <a:lnTo>
                        <a:pt x="660" y="1603"/>
                      </a:lnTo>
                      <a:lnTo>
                        <a:pt x="652" y="1596"/>
                      </a:lnTo>
                      <a:lnTo>
                        <a:pt x="650" y="1595"/>
                      </a:lnTo>
                      <a:lnTo>
                        <a:pt x="645" y="1595"/>
                      </a:lnTo>
                      <a:lnTo>
                        <a:pt x="639" y="1596"/>
                      </a:lnTo>
                      <a:lnTo>
                        <a:pt x="626" y="1601"/>
                      </a:lnTo>
                      <a:lnTo>
                        <a:pt x="616" y="1603"/>
                      </a:lnTo>
                      <a:lnTo>
                        <a:pt x="612" y="1603"/>
                      </a:lnTo>
                      <a:lnTo>
                        <a:pt x="611" y="1600"/>
                      </a:lnTo>
                      <a:lnTo>
                        <a:pt x="609" y="1597"/>
                      </a:lnTo>
                      <a:lnTo>
                        <a:pt x="608" y="1596"/>
                      </a:lnTo>
                      <a:lnTo>
                        <a:pt x="562" y="1578"/>
                      </a:lnTo>
                      <a:lnTo>
                        <a:pt x="554" y="1578"/>
                      </a:lnTo>
                      <a:lnTo>
                        <a:pt x="549" y="1582"/>
                      </a:lnTo>
                      <a:lnTo>
                        <a:pt x="543" y="1591"/>
                      </a:lnTo>
                      <a:lnTo>
                        <a:pt x="539" y="1595"/>
                      </a:lnTo>
                      <a:lnTo>
                        <a:pt x="535" y="1596"/>
                      </a:lnTo>
                      <a:lnTo>
                        <a:pt x="519" y="1593"/>
                      </a:lnTo>
                      <a:lnTo>
                        <a:pt x="514" y="1591"/>
                      </a:lnTo>
                      <a:lnTo>
                        <a:pt x="511" y="1589"/>
                      </a:lnTo>
                      <a:lnTo>
                        <a:pt x="510" y="1587"/>
                      </a:lnTo>
                      <a:lnTo>
                        <a:pt x="509" y="1582"/>
                      </a:lnTo>
                      <a:lnTo>
                        <a:pt x="510" y="1579"/>
                      </a:lnTo>
                      <a:lnTo>
                        <a:pt x="511" y="1576"/>
                      </a:lnTo>
                      <a:lnTo>
                        <a:pt x="512" y="1574"/>
                      </a:lnTo>
                      <a:lnTo>
                        <a:pt x="511" y="1570"/>
                      </a:lnTo>
                      <a:lnTo>
                        <a:pt x="510" y="1569"/>
                      </a:lnTo>
                      <a:lnTo>
                        <a:pt x="507" y="1570"/>
                      </a:lnTo>
                      <a:lnTo>
                        <a:pt x="501" y="1571"/>
                      </a:lnTo>
                      <a:lnTo>
                        <a:pt x="495" y="1572"/>
                      </a:lnTo>
                      <a:lnTo>
                        <a:pt x="497" y="1578"/>
                      </a:lnTo>
                      <a:lnTo>
                        <a:pt x="499" y="1583"/>
                      </a:lnTo>
                      <a:lnTo>
                        <a:pt x="501" y="1588"/>
                      </a:lnTo>
                      <a:lnTo>
                        <a:pt x="501" y="1593"/>
                      </a:lnTo>
                      <a:lnTo>
                        <a:pt x="498" y="1613"/>
                      </a:lnTo>
                      <a:lnTo>
                        <a:pt x="502" y="1616"/>
                      </a:lnTo>
                      <a:lnTo>
                        <a:pt x="506" y="1620"/>
                      </a:lnTo>
                      <a:lnTo>
                        <a:pt x="507" y="1623"/>
                      </a:lnTo>
                      <a:lnTo>
                        <a:pt x="509" y="1630"/>
                      </a:lnTo>
                      <a:lnTo>
                        <a:pt x="509" y="1642"/>
                      </a:lnTo>
                      <a:lnTo>
                        <a:pt x="506" y="1652"/>
                      </a:lnTo>
                      <a:lnTo>
                        <a:pt x="501" y="1663"/>
                      </a:lnTo>
                      <a:lnTo>
                        <a:pt x="495" y="1671"/>
                      </a:lnTo>
                      <a:lnTo>
                        <a:pt x="492" y="1672"/>
                      </a:lnTo>
                      <a:lnTo>
                        <a:pt x="485" y="1675"/>
                      </a:lnTo>
                      <a:lnTo>
                        <a:pt x="481" y="1677"/>
                      </a:lnTo>
                      <a:lnTo>
                        <a:pt x="478" y="1681"/>
                      </a:lnTo>
                      <a:lnTo>
                        <a:pt x="472" y="1697"/>
                      </a:lnTo>
                      <a:lnTo>
                        <a:pt x="465" y="1705"/>
                      </a:lnTo>
                      <a:lnTo>
                        <a:pt x="459" y="1711"/>
                      </a:lnTo>
                      <a:lnTo>
                        <a:pt x="443" y="1720"/>
                      </a:lnTo>
                      <a:lnTo>
                        <a:pt x="435" y="1723"/>
                      </a:lnTo>
                      <a:lnTo>
                        <a:pt x="413" y="1726"/>
                      </a:lnTo>
                      <a:lnTo>
                        <a:pt x="408" y="1727"/>
                      </a:lnTo>
                      <a:lnTo>
                        <a:pt x="407" y="1726"/>
                      </a:lnTo>
                      <a:lnTo>
                        <a:pt x="408" y="1723"/>
                      </a:lnTo>
                      <a:lnTo>
                        <a:pt x="410" y="1716"/>
                      </a:lnTo>
                      <a:lnTo>
                        <a:pt x="413" y="1715"/>
                      </a:lnTo>
                      <a:lnTo>
                        <a:pt x="417" y="1714"/>
                      </a:lnTo>
                      <a:lnTo>
                        <a:pt x="418" y="1713"/>
                      </a:lnTo>
                      <a:lnTo>
                        <a:pt x="420" y="1710"/>
                      </a:lnTo>
                      <a:lnTo>
                        <a:pt x="420" y="1706"/>
                      </a:lnTo>
                      <a:lnTo>
                        <a:pt x="418" y="1703"/>
                      </a:lnTo>
                      <a:lnTo>
                        <a:pt x="425" y="1684"/>
                      </a:lnTo>
                      <a:lnTo>
                        <a:pt x="425" y="1675"/>
                      </a:lnTo>
                      <a:lnTo>
                        <a:pt x="418" y="1672"/>
                      </a:lnTo>
                      <a:lnTo>
                        <a:pt x="404" y="1675"/>
                      </a:lnTo>
                      <a:lnTo>
                        <a:pt x="400" y="1678"/>
                      </a:lnTo>
                      <a:lnTo>
                        <a:pt x="399" y="1680"/>
                      </a:lnTo>
                      <a:lnTo>
                        <a:pt x="396" y="1680"/>
                      </a:lnTo>
                      <a:lnTo>
                        <a:pt x="392" y="1677"/>
                      </a:lnTo>
                      <a:lnTo>
                        <a:pt x="391" y="1677"/>
                      </a:lnTo>
                      <a:lnTo>
                        <a:pt x="387" y="1680"/>
                      </a:lnTo>
                      <a:lnTo>
                        <a:pt x="384" y="1681"/>
                      </a:lnTo>
                      <a:lnTo>
                        <a:pt x="382" y="1682"/>
                      </a:lnTo>
                      <a:lnTo>
                        <a:pt x="378" y="1678"/>
                      </a:lnTo>
                      <a:lnTo>
                        <a:pt x="376" y="1673"/>
                      </a:lnTo>
                      <a:lnTo>
                        <a:pt x="376" y="1668"/>
                      </a:lnTo>
                      <a:lnTo>
                        <a:pt x="375" y="1663"/>
                      </a:lnTo>
                      <a:lnTo>
                        <a:pt x="371" y="1659"/>
                      </a:lnTo>
                      <a:lnTo>
                        <a:pt x="379" y="1652"/>
                      </a:lnTo>
                      <a:lnTo>
                        <a:pt x="380" y="1647"/>
                      </a:lnTo>
                      <a:lnTo>
                        <a:pt x="378" y="1641"/>
                      </a:lnTo>
                      <a:lnTo>
                        <a:pt x="361" y="1616"/>
                      </a:lnTo>
                      <a:lnTo>
                        <a:pt x="357" y="1618"/>
                      </a:lnTo>
                      <a:lnTo>
                        <a:pt x="354" y="1621"/>
                      </a:lnTo>
                      <a:lnTo>
                        <a:pt x="350" y="1622"/>
                      </a:lnTo>
                      <a:lnTo>
                        <a:pt x="346" y="1620"/>
                      </a:lnTo>
                      <a:lnTo>
                        <a:pt x="346" y="1617"/>
                      </a:lnTo>
                      <a:lnTo>
                        <a:pt x="346" y="1616"/>
                      </a:lnTo>
                      <a:lnTo>
                        <a:pt x="346" y="1613"/>
                      </a:lnTo>
                      <a:lnTo>
                        <a:pt x="344" y="1606"/>
                      </a:lnTo>
                      <a:lnTo>
                        <a:pt x="339" y="1603"/>
                      </a:lnTo>
                      <a:lnTo>
                        <a:pt x="335" y="1597"/>
                      </a:lnTo>
                      <a:lnTo>
                        <a:pt x="335" y="1589"/>
                      </a:lnTo>
                      <a:lnTo>
                        <a:pt x="331" y="1592"/>
                      </a:lnTo>
                      <a:lnTo>
                        <a:pt x="325" y="1593"/>
                      </a:lnTo>
                      <a:lnTo>
                        <a:pt x="315" y="1593"/>
                      </a:lnTo>
                      <a:lnTo>
                        <a:pt x="305" y="1589"/>
                      </a:lnTo>
                      <a:lnTo>
                        <a:pt x="302" y="1589"/>
                      </a:lnTo>
                      <a:lnTo>
                        <a:pt x="298" y="1592"/>
                      </a:lnTo>
                      <a:lnTo>
                        <a:pt x="295" y="1592"/>
                      </a:lnTo>
                      <a:lnTo>
                        <a:pt x="289" y="1588"/>
                      </a:lnTo>
                      <a:lnTo>
                        <a:pt x="288" y="1583"/>
                      </a:lnTo>
                      <a:lnTo>
                        <a:pt x="288" y="1578"/>
                      </a:lnTo>
                      <a:lnTo>
                        <a:pt x="286" y="1571"/>
                      </a:lnTo>
                      <a:lnTo>
                        <a:pt x="282" y="1567"/>
                      </a:lnTo>
                      <a:lnTo>
                        <a:pt x="278" y="1565"/>
                      </a:lnTo>
                      <a:lnTo>
                        <a:pt x="273" y="1566"/>
                      </a:lnTo>
                      <a:lnTo>
                        <a:pt x="268" y="1569"/>
                      </a:lnTo>
                      <a:lnTo>
                        <a:pt x="260" y="1576"/>
                      </a:lnTo>
                      <a:lnTo>
                        <a:pt x="256" y="1587"/>
                      </a:lnTo>
                      <a:lnTo>
                        <a:pt x="251" y="1593"/>
                      </a:lnTo>
                      <a:lnTo>
                        <a:pt x="242" y="1599"/>
                      </a:lnTo>
                      <a:lnTo>
                        <a:pt x="220" y="1599"/>
                      </a:lnTo>
                      <a:lnTo>
                        <a:pt x="200" y="1593"/>
                      </a:lnTo>
                      <a:lnTo>
                        <a:pt x="216" y="1571"/>
                      </a:lnTo>
                      <a:lnTo>
                        <a:pt x="220" y="1566"/>
                      </a:lnTo>
                      <a:lnTo>
                        <a:pt x="220" y="1565"/>
                      </a:lnTo>
                      <a:lnTo>
                        <a:pt x="222" y="1565"/>
                      </a:lnTo>
                      <a:lnTo>
                        <a:pt x="231" y="1562"/>
                      </a:lnTo>
                      <a:lnTo>
                        <a:pt x="234" y="1561"/>
                      </a:lnTo>
                      <a:lnTo>
                        <a:pt x="235" y="1561"/>
                      </a:lnTo>
                      <a:lnTo>
                        <a:pt x="235" y="1559"/>
                      </a:lnTo>
                      <a:lnTo>
                        <a:pt x="237" y="1558"/>
                      </a:lnTo>
                      <a:lnTo>
                        <a:pt x="238" y="1555"/>
                      </a:lnTo>
                      <a:lnTo>
                        <a:pt x="243" y="1553"/>
                      </a:lnTo>
                      <a:lnTo>
                        <a:pt x="244" y="1553"/>
                      </a:lnTo>
                      <a:lnTo>
                        <a:pt x="255" y="1557"/>
                      </a:lnTo>
                      <a:lnTo>
                        <a:pt x="271" y="1549"/>
                      </a:lnTo>
                      <a:lnTo>
                        <a:pt x="295" y="1525"/>
                      </a:lnTo>
                      <a:lnTo>
                        <a:pt x="302" y="1523"/>
                      </a:lnTo>
                      <a:lnTo>
                        <a:pt x="306" y="1521"/>
                      </a:lnTo>
                      <a:lnTo>
                        <a:pt x="308" y="1521"/>
                      </a:lnTo>
                      <a:lnTo>
                        <a:pt x="320" y="1527"/>
                      </a:lnTo>
                      <a:lnTo>
                        <a:pt x="328" y="1529"/>
                      </a:lnTo>
                      <a:lnTo>
                        <a:pt x="337" y="1529"/>
                      </a:lnTo>
                      <a:lnTo>
                        <a:pt x="342" y="1528"/>
                      </a:lnTo>
                      <a:lnTo>
                        <a:pt x="349" y="1525"/>
                      </a:lnTo>
                      <a:lnTo>
                        <a:pt x="357" y="1520"/>
                      </a:lnTo>
                      <a:lnTo>
                        <a:pt x="365" y="1519"/>
                      </a:lnTo>
                      <a:lnTo>
                        <a:pt x="369" y="1517"/>
                      </a:lnTo>
                      <a:lnTo>
                        <a:pt x="371" y="1519"/>
                      </a:lnTo>
                      <a:lnTo>
                        <a:pt x="373" y="1519"/>
                      </a:lnTo>
                      <a:lnTo>
                        <a:pt x="374" y="1520"/>
                      </a:lnTo>
                      <a:lnTo>
                        <a:pt x="375" y="1527"/>
                      </a:lnTo>
                      <a:lnTo>
                        <a:pt x="376" y="1529"/>
                      </a:lnTo>
                      <a:lnTo>
                        <a:pt x="379" y="1534"/>
                      </a:lnTo>
                      <a:lnTo>
                        <a:pt x="383" y="1529"/>
                      </a:lnTo>
                      <a:lnTo>
                        <a:pt x="383" y="1523"/>
                      </a:lnTo>
                      <a:lnTo>
                        <a:pt x="383" y="1520"/>
                      </a:lnTo>
                      <a:lnTo>
                        <a:pt x="384" y="1519"/>
                      </a:lnTo>
                      <a:lnTo>
                        <a:pt x="384" y="1519"/>
                      </a:lnTo>
                      <a:lnTo>
                        <a:pt x="386" y="1519"/>
                      </a:lnTo>
                      <a:lnTo>
                        <a:pt x="392" y="1521"/>
                      </a:lnTo>
                      <a:lnTo>
                        <a:pt x="395" y="1521"/>
                      </a:lnTo>
                      <a:lnTo>
                        <a:pt x="396" y="1521"/>
                      </a:lnTo>
                      <a:lnTo>
                        <a:pt x="397" y="1520"/>
                      </a:lnTo>
                      <a:lnTo>
                        <a:pt x="397" y="1519"/>
                      </a:lnTo>
                      <a:lnTo>
                        <a:pt x="397" y="1516"/>
                      </a:lnTo>
                      <a:lnTo>
                        <a:pt x="399" y="1515"/>
                      </a:lnTo>
                      <a:lnTo>
                        <a:pt x="399" y="1512"/>
                      </a:lnTo>
                      <a:lnTo>
                        <a:pt x="397" y="1511"/>
                      </a:lnTo>
                      <a:lnTo>
                        <a:pt x="396" y="1508"/>
                      </a:lnTo>
                      <a:lnTo>
                        <a:pt x="395" y="1503"/>
                      </a:lnTo>
                      <a:lnTo>
                        <a:pt x="395" y="1493"/>
                      </a:lnTo>
                      <a:lnTo>
                        <a:pt x="393" y="1478"/>
                      </a:lnTo>
                      <a:lnTo>
                        <a:pt x="393" y="1476"/>
                      </a:lnTo>
                      <a:lnTo>
                        <a:pt x="393" y="1474"/>
                      </a:lnTo>
                      <a:lnTo>
                        <a:pt x="392" y="1474"/>
                      </a:lnTo>
                      <a:lnTo>
                        <a:pt x="392" y="1473"/>
                      </a:lnTo>
                      <a:lnTo>
                        <a:pt x="390" y="1473"/>
                      </a:lnTo>
                      <a:lnTo>
                        <a:pt x="388" y="1473"/>
                      </a:lnTo>
                      <a:lnTo>
                        <a:pt x="387" y="1472"/>
                      </a:lnTo>
                      <a:lnTo>
                        <a:pt x="387" y="1470"/>
                      </a:lnTo>
                      <a:lnTo>
                        <a:pt x="386" y="1468"/>
                      </a:lnTo>
                      <a:lnTo>
                        <a:pt x="383" y="1466"/>
                      </a:lnTo>
                      <a:lnTo>
                        <a:pt x="380" y="1464"/>
                      </a:lnTo>
                      <a:lnTo>
                        <a:pt x="380" y="1462"/>
                      </a:lnTo>
                      <a:lnTo>
                        <a:pt x="380" y="1460"/>
                      </a:lnTo>
                      <a:lnTo>
                        <a:pt x="383" y="1457"/>
                      </a:lnTo>
                      <a:lnTo>
                        <a:pt x="383" y="1456"/>
                      </a:lnTo>
                      <a:lnTo>
                        <a:pt x="384" y="1456"/>
                      </a:lnTo>
                      <a:lnTo>
                        <a:pt x="384" y="1456"/>
                      </a:lnTo>
                      <a:lnTo>
                        <a:pt x="391" y="1456"/>
                      </a:lnTo>
                      <a:lnTo>
                        <a:pt x="392" y="1455"/>
                      </a:lnTo>
                      <a:lnTo>
                        <a:pt x="392" y="1453"/>
                      </a:lnTo>
                      <a:lnTo>
                        <a:pt x="393" y="1452"/>
                      </a:lnTo>
                      <a:lnTo>
                        <a:pt x="393" y="1451"/>
                      </a:lnTo>
                      <a:lnTo>
                        <a:pt x="395" y="1449"/>
                      </a:lnTo>
                      <a:lnTo>
                        <a:pt x="395" y="1449"/>
                      </a:lnTo>
                      <a:lnTo>
                        <a:pt x="396" y="1449"/>
                      </a:lnTo>
                      <a:lnTo>
                        <a:pt x="397" y="1448"/>
                      </a:lnTo>
                      <a:lnTo>
                        <a:pt x="391" y="1434"/>
                      </a:lnTo>
                      <a:lnTo>
                        <a:pt x="390" y="1428"/>
                      </a:lnTo>
                      <a:lnTo>
                        <a:pt x="390" y="1426"/>
                      </a:lnTo>
                      <a:lnTo>
                        <a:pt x="388" y="1426"/>
                      </a:lnTo>
                      <a:lnTo>
                        <a:pt x="388" y="1425"/>
                      </a:lnTo>
                      <a:lnTo>
                        <a:pt x="387" y="1425"/>
                      </a:lnTo>
                      <a:lnTo>
                        <a:pt x="387" y="1425"/>
                      </a:lnTo>
                      <a:lnTo>
                        <a:pt x="387" y="1426"/>
                      </a:lnTo>
                      <a:lnTo>
                        <a:pt x="386" y="1426"/>
                      </a:lnTo>
                      <a:lnTo>
                        <a:pt x="386" y="1426"/>
                      </a:lnTo>
                      <a:lnTo>
                        <a:pt x="383" y="1425"/>
                      </a:lnTo>
                      <a:lnTo>
                        <a:pt x="383" y="1423"/>
                      </a:lnTo>
                      <a:lnTo>
                        <a:pt x="383" y="1423"/>
                      </a:lnTo>
                      <a:lnTo>
                        <a:pt x="383" y="1422"/>
                      </a:lnTo>
                      <a:lnTo>
                        <a:pt x="384" y="1421"/>
                      </a:lnTo>
                      <a:lnTo>
                        <a:pt x="384" y="1421"/>
                      </a:lnTo>
                      <a:lnTo>
                        <a:pt x="386" y="1421"/>
                      </a:lnTo>
                      <a:lnTo>
                        <a:pt x="386" y="1419"/>
                      </a:lnTo>
                      <a:lnTo>
                        <a:pt x="387" y="1418"/>
                      </a:lnTo>
                      <a:lnTo>
                        <a:pt x="387" y="1417"/>
                      </a:lnTo>
                      <a:lnTo>
                        <a:pt x="388" y="1410"/>
                      </a:lnTo>
                      <a:lnTo>
                        <a:pt x="388" y="1409"/>
                      </a:lnTo>
                      <a:lnTo>
                        <a:pt x="390" y="1406"/>
                      </a:lnTo>
                      <a:lnTo>
                        <a:pt x="391" y="1404"/>
                      </a:lnTo>
                      <a:lnTo>
                        <a:pt x="391" y="1401"/>
                      </a:lnTo>
                      <a:lnTo>
                        <a:pt x="391" y="1388"/>
                      </a:lnTo>
                      <a:lnTo>
                        <a:pt x="391" y="1387"/>
                      </a:lnTo>
                      <a:lnTo>
                        <a:pt x="387" y="1381"/>
                      </a:lnTo>
                      <a:lnTo>
                        <a:pt x="386" y="1381"/>
                      </a:lnTo>
                      <a:lnTo>
                        <a:pt x="383" y="1375"/>
                      </a:lnTo>
                      <a:lnTo>
                        <a:pt x="383" y="1372"/>
                      </a:lnTo>
                      <a:lnTo>
                        <a:pt x="383" y="1370"/>
                      </a:lnTo>
                      <a:lnTo>
                        <a:pt x="383" y="1368"/>
                      </a:lnTo>
                      <a:lnTo>
                        <a:pt x="384" y="1367"/>
                      </a:lnTo>
                      <a:lnTo>
                        <a:pt x="386" y="1366"/>
                      </a:lnTo>
                      <a:lnTo>
                        <a:pt x="388" y="1364"/>
                      </a:lnTo>
                      <a:lnTo>
                        <a:pt x="397" y="1337"/>
                      </a:lnTo>
                      <a:lnTo>
                        <a:pt x="400" y="1325"/>
                      </a:lnTo>
                      <a:lnTo>
                        <a:pt x="401" y="1311"/>
                      </a:lnTo>
                      <a:lnTo>
                        <a:pt x="401" y="1305"/>
                      </a:lnTo>
                      <a:lnTo>
                        <a:pt x="400" y="1299"/>
                      </a:lnTo>
                      <a:lnTo>
                        <a:pt x="391" y="1278"/>
                      </a:lnTo>
                      <a:lnTo>
                        <a:pt x="378" y="1215"/>
                      </a:lnTo>
                      <a:lnTo>
                        <a:pt x="371" y="1197"/>
                      </a:lnTo>
                      <a:lnTo>
                        <a:pt x="370" y="1194"/>
                      </a:lnTo>
                      <a:lnTo>
                        <a:pt x="366" y="1186"/>
                      </a:lnTo>
                      <a:lnTo>
                        <a:pt x="361" y="1178"/>
                      </a:lnTo>
                      <a:lnTo>
                        <a:pt x="354" y="1164"/>
                      </a:lnTo>
                      <a:lnTo>
                        <a:pt x="354" y="1164"/>
                      </a:lnTo>
                      <a:lnTo>
                        <a:pt x="354" y="1163"/>
                      </a:lnTo>
                      <a:lnTo>
                        <a:pt x="353" y="1163"/>
                      </a:lnTo>
                      <a:lnTo>
                        <a:pt x="353" y="1163"/>
                      </a:lnTo>
                      <a:lnTo>
                        <a:pt x="353" y="1163"/>
                      </a:lnTo>
                      <a:lnTo>
                        <a:pt x="352" y="1163"/>
                      </a:lnTo>
                      <a:lnTo>
                        <a:pt x="349" y="1163"/>
                      </a:lnTo>
                      <a:lnTo>
                        <a:pt x="346" y="1157"/>
                      </a:lnTo>
                      <a:lnTo>
                        <a:pt x="366" y="1130"/>
                      </a:lnTo>
                      <a:lnTo>
                        <a:pt x="369" y="1129"/>
                      </a:lnTo>
                      <a:lnTo>
                        <a:pt x="367" y="1126"/>
                      </a:lnTo>
                      <a:lnTo>
                        <a:pt x="367" y="1123"/>
                      </a:lnTo>
                      <a:lnTo>
                        <a:pt x="367" y="1122"/>
                      </a:lnTo>
                      <a:lnTo>
                        <a:pt x="369" y="1117"/>
                      </a:lnTo>
                      <a:lnTo>
                        <a:pt x="370" y="1116"/>
                      </a:lnTo>
                      <a:lnTo>
                        <a:pt x="374" y="1112"/>
                      </a:lnTo>
                      <a:lnTo>
                        <a:pt x="375" y="1110"/>
                      </a:lnTo>
                      <a:lnTo>
                        <a:pt x="376" y="1110"/>
                      </a:lnTo>
                      <a:lnTo>
                        <a:pt x="380" y="1109"/>
                      </a:lnTo>
                      <a:lnTo>
                        <a:pt x="387" y="1108"/>
                      </a:lnTo>
                      <a:lnTo>
                        <a:pt x="388" y="1108"/>
                      </a:lnTo>
                      <a:lnTo>
                        <a:pt x="391" y="1105"/>
                      </a:lnTo>
                      <a:lnTo>
                        <a:pt x="395" y="1102"/>
                      </a:lnTo>
                      <a:lnTo>
                        <a:pt x="396" y="1101"/>
                      </a:lnTo>
                      <a:lnTo>
                        <a:pt x="397" y="1102"/>
                      </a:lnTo>
                      <a:lnTo>
                        <a:pt x="399" y="1102"/>
                      </a:lnTo>
                      <a:lnTo>
                        <a:pt x="399" y="1102"/>
                      </a:lnTo>
                      <a:lnTo>
                        <a:pt x="400" y="1104"/>
                      </a:lnTo>
                      <a:lnTo>
                        <a:pt x="401" y="1104"/>
                      </a:lnTo>
                      <a:lnTo>
                        <a:pt x="401" y="1105"/>
                      </a:lnTo>
                      <a:lnTo>
                        <a:pt x="401" y="1106"/>
                      </a:lnTo>
                      <a:lnTo>
                        <a:pt x="401" y="1110"/>
                      </a:lnTo>
                      <a:lnTo>
                        <a:pt x="401" y="1110"/>
                      </a:lnTo>
                      <a:lnTo>
                        <a:pt x="403" y="1112"/>
                      </a:lnTo>
                      <a:lnTo>
                        <a:pt x="403" y="1112"/>
                      </a:lnTo>
                      <a:lnTo>
                        <a:pt x="404" y="1113"/>
                      </a:lnTo>
                      <a:lnTo>
                        <a:pt x="404" y="1113"/>
                      </a:lnTo>
                      <a:lnTo>
                        <a:pt x="407" y="1113"/>
                      </a:lnTo>
                      <a:lnTo>
                        <a:pt x="439" y="1093"/>
                      </a:lnTo>
                      <a:lnTo>
                        <a:pt x="441" y="1087"/>
                      </a:lnTo>
                      <a:lnTo>
                        <a:pt x="441" y="1087"/>
                      </a:lnTo>
                      <a:lnTo>
                        <a:pt x="442" y="1084"/>
                      </a:lnTo>
                      <a:lnTo>
                        <a:pt x="443" y="1083"/>
                      </a:lnTo>
                      <a:lnTo>
                        <a:pt x="444" y="1082"/>
                      </a:lnTo>
                      <a:lnTo>
                        <a:pt x="446" y="1080"/>
                      </a:lnTo>
                      <a:lnTo>
                        <a:pt x="448" y="1080"/>
                      </a:lnTo>
                      <a:lnTo>
                        <a:pt x="461" y="1079"/>
                      </a:lnTo>
                      <a:lnTo>
                        <a:pt x="463" y="1079"/>
                      </a:lnTo>
                      <a:lnTo>
                        <a:pt x="463" y="1079"/>
                      </a:lnTo>
                      <a:lnTo>
                        <a:pt x="463" y="1079"/>
                      </a:lnTo>
                      <a:lnTo>
                        <a:pt x="461" y="1078"/>
                      </a:lnTo>
                      <a:lnTo>
                        <a:pt x="461" y="1076"/>
                      </a:lnTo>
                      <a:lnTo>
                        <a:pt x="460" y="1076"/>
                      </a:lnTo>
                      <a:lnTo>
                        <a:pt x="460" y="1075"/>
                      </a:lnTo>
                      <a:lnTo>
                        <a:pt x="461" y="1072"/>
                      </a:lnTo>
                      <a:lnTo>
                        <a:pt x="464" y="1063"/>
                      </a:lnTo>
                      <a:lnTo>
                        <a:pt x="465" y="1061"/>
                      </a:lnTo>
                      <a:lnTo>
                        <a:pt x="465" y="1058"/>
                      </a:lnTo>
                      <a:lnTo>
                        <a:pt x="465" y="1054"/>
                      </a:lnTo>
                      <a:lnTo>
                        <a:pt x="464" y="1053"/>
                      </a:lnTo>
                      <a:lnTo>
                        <a:pt x="464" y="1050"/>
                      </a:lnTo>
                      <a:lnTo>
                        <a:pt x="461" y="1047"/>
                      </a:lnTo>
                      <a:lnTo>
                        <a:pt x="461" y="1046"/>
                      </a:lnTo>
                      <a:lnTo>
                        <a:pt x="461" y="1045"/>
                      </a:lnTo>
                      <a:lnTo>
                        <a:pt x="460" y="1044"/>
                      </a:lnTo>
                      <a:lnTo>
                        <a:pt x="460" y="1041"/>
                      </a:lnTo>
                      <a:lnTo>
                        <a:pt x="460" y="1040"/>
                      </a:lnTo>
                      <a:lnTo>
                        <a:pt x="461" y="1040"/>
                      </a:lnTo>
                      <a:lnTo>
                        <a:pt x="463" y="1038"/>
                      </a:lnTo>
                      <a:lnTo>
                        <a:pt x="465" y="1037"/>
                      </a:lnTo>
                      <a:lnTo>
                        <a:pt x="467" y="1037"/>
                      </a:lnTo>
                      <a:lnTo>
                        <a:pt x="468" y="1034"/>
                      </a:lnTo>
                      <a:lnTo>
                        <a:pt x="468" y="1033"/>
                      </a:lnTo>
                      <a:lnTo>
                        <a:pt x="468" y="1032"/>
                      </a:lnTo>
                      <a:lnTo>
                        <a:pt x="467" y="1030"/>
                      </a:lnTo>
                      <a:lnTo>
                        <a:pt x="467" y="1029"/>
                      </a:lnTo>
                      <a:lnTo>
                        <a:pt x="464" y="1028"/>
                      </a:lnTo>
                      <a:lnTo>
                        <a:pt x="461" y="1027"/>
                      </a:lnTo>
                      <a:lnTo>
                        <a:pt x="460" y="1024"/>
                      </a:lnTo>
                      <a:lnTo>
                        <a:pt x="458" y="1023"/>
                      </a:lnTo>
                      <a:lnTo>
                        <a:pt x="456" y="1021"/>
                      </a:lnTo>
                      <a:lnTo>
                        <a:pt x="455" y="1021"/>
                      </a:lnTo>
                      <a:lnTo>
                        <a:pt x="452" y="1020"/>
                      </a:lnTo>
                      <a:lnTo>
                        <a:pt x="452" y="1019"/>
                      </a:lnTo>
                      <a:lnTo>
                        <a:pt x="451" y="1019"/>
                      </a:lnTo>
                      <a:lnTo>
                        <a:pt x="451" y="1016"/>
                      </a:lnTo>
                      <a:lnTo>
                        <a:pt x="451" y="1015"/>
                      </a:lnTo>
                      <a:lnTo>
                        <a:pt x="450" y="1013"/>
                      </a:lnTo>
                      <a:lnTo>
                        <a:pt x="448" y="1013"/>
                      </a:lnTo>
                      <a:lnTo>
                        <a:pt x="447" y="1011"/>
                      </a:lnTo>
                      <a:lnTo>
                        <a:pt x="446" y="1007"/>
                      </a:lnTo>
                      <a:lnTo>
                        <a:pt x="446" y="1002"/>
                      </a:lnTo>
                      <a:lnTo>
                        <a:pt x="447" y="1000"/>
                      </a:lnTo>
                      <a:lnTo>
                        <a:pt x="447" y="1000"/>
                      </a:lnTo>
                      <a:lnTo>
                        <a:pt x="451" y="996"/>
                      </a:lnTo>
                      <a:lnTo>
                        <a:pt x="454" y="991"/>
                      </a:lnTo>
                      <a:lnTo>
                        <a:pt x="455" y="990"/>
                      </a:lnTo>
                      <a:lnTo>
                        <a:pt x="456" y="990"/>
                      </a:lnTo>
                      <a:lnTo>
                        <a:pt x="458" y="991"/>
                      </a:lnTo>
                      <a:lnTo>
                        <a:pt x="460" y="995"/>
                      </a:lnTo>
                      <a:lnTo>
                        <a:pt x="463" y="996"/>
                      </a:lnTo>
                      <a:lnTo>
                        <a:pt x="464" y="996"/>
                      </a:lnTo>
                      <a:lnTo>
                        <a:pt x="465" y="998"/>
                      </a:lnTo>
                      <a:lnTo>
                        <a:pt x="472" y="996"/>
                      </a:lnTo>
                      <a:lnTo>
                        <a:pt x="475" y="998"/>
                      </a:lnTo>
                      <a:lnTo>
                        <a:pt x="476" y="999"/>
                      </a:lnTo>
                      <a:lnTo>
                        <a:pt x="478" y="1006"/>
                      </a:lnTo>
                      <a:lnTo>
                        <a:pt x="480" y="1008"/>
                      </a:lnTo>
                      <a:lnTo>
                        <a:pt x="481" y="1010"/>
                      </a:lnTo>
                      <a:lnTo>
                        <a:pt x="481" y="1010"/>
                      </a:lnTo>
                      <a:lnTo>
                        <a:pt x="482" y="1010"/>
                      </a:lnTo>
                      <a:lnTo>
                        <a:pt x="484" y="1008"/>
                      </a:lnTo>
                      <a:lnTo>
                        <a:pt x="499" y="990"/>
                      </a:lnTo>
                      <a:lnTo>
                        <a:pt x="501" y="989"/>
                      </a:lnTo>
                      <a:lnTo>
                        <a:pt x="503" y="989"/>
                      </a:lnTo>
                      <a:lnTo>
                        <a:pt x="505" y="990"/>
                      </a:lnTo>
                      <a:lnTo>
                        <a:pt x="506" y="990"/>
                      </a:lnTo>
                      <a:lnTo>
                        <a:pt x="506" y="991"/>
                      </a:lnTo>
                      <a:lnTo>
                        <a:pt x="506" y="993"/>
                      </a:lnTo>
                      <a:lnTo>
                        <a:pt x="506" y="994"/>
                      </a:lnTo>
                      <a:lnTo>
                        <a:pt x="505" y="994"/>
                      </a:lnTo>
                      <a:lnTo>
                        <a:pt x="503" y="995"/>
                      </a:lnTo>
                      <a:lnTo>
                        <a:pt x="505" y="996"/>
                      </a:lnTo>
                      <a:lnTo>
                        <a:pt x="505" y="998"/>
                      </a:lnTo>
                      <a:lnTo>
                        <a:pt x="503" y="1002"/>
                      </a:lnTo>
                      <a:lnTo>
                        <a:pt x="502" y="1002"/>
                      </a:lnTo>
                      <a:lnTo>
                        <a:pt x="502" y="1003"/>
                      </a:lnTo>
                      <a:lnTo>
                        <a:pt x="502" y="1004"/>
                      </a:lnTo>
                      <a:lnTo>
                        <a:pt x="502" y="1006"/>
                      </a:lnTo>
                      <a:lnTo>
                        <a:pt x="503" y="1007"/>
                      </a:lnTo>
                      <a:lnTo>
                        <a:pt x="503" y="1007"/>
                      </a:lnTo>
                      <a:lnTo>
                        <a:pt x="503" y="1008"/>
                      </a:lnTo>
                      <a:lnTo>
                        <a:pt x="505" y="1008"/>
                      </a:lnTo>
                      <a:lnTo>
                        <a:pt x="509" y="1006"/>
                      </a:lnTo>
                      <a:lnTo>
                        <a:pt x="524" y="991"/>
                      </a:lnTo>
                      <a:lnTo>
                        <a:pt x="518" y="981"/>
                      </a:lnTo>
                      <a:lnTo>
                        <a:pt x="516" y="977"/>
                      </a:lnTo>
                      <a:lnTo>
                        <a:pt x="515" y="974"/>
                      </a:lnTo>
                      <a:lnTo>
                        <a:pt x="515" y="973"/>
                      </a:lnTo>
                      <a:lnTo>
                        <a:pt x="514" y="973"/>
                      </a:lnTo>
                      <a:lnTo>
                        <a:pt x="512" y="973"/>
                      </a:lnTo>
                      <a:lnTo>
                        <a:pt x="505" y="970"/>
                      </a:lnTo>
                      <a:lnTo>
                        <a:pt x="503" y="966"/>
                      </a:lnTo>
                      <a:lnTo>
                        <a:pt x="502" y="965"/>
                      </a:lnTo>
                      <a:lnTo>
                        <a:pt x="502" y="965"/>
                      </a:lnTo>
                      <a:lnTo>
                        <a:pt x="501" y="962"/>
                      </a:lnTo>
                      <a:lnTo>
                        <a:pt x="501" y="960"/>
                      </a:lnTo>
                      <a:lnTo>
                        <a:pt x="502" y="958"/>
                      </a:lnTo>
                      <a:lnTo>
                        <a:pt x="502" y="957"/>
                      </a:lnTo>
                      <a:lnTo>
                        <a:pt x="503" y="956"/>
                      </a:lnTo>
                      <a:lnTo>
                        <a:pt x="503" y="956"/>
                      </a:lnTo>
                      <a:lnTo>
                        <a:pt x="503" y="955"/>
                      </a:lnTo>
                      <a:lnTo>
                        <a:pt x="505" y="955"/>
                      </a:lnTo>
                      <a:lnTo>
                        <a:pt x="505" y="952"/>
                      </a:lnTo>
                      <a:lnTo>
                        <a:pt x="505" y="949"/>
                      </a:lnTo>
                      <a:lnTo>
                        <a:pt x="505" y="943"/>
                      </a:lnTo>
                      <a:lnTo>
                        <a:pt x="505" y="939"/>
                      </a:lnTo>
                      <a:lnTo>
                        <a:pt x="505" y="938"/>
                      </a:lnTo>
                      <a:lnTo>
                        <a:pt x="506" y="936"/>
                      </a:lnTo>
                      <a:lnTo>
                        <a:pt x="509" y="934"/>
                      </a:lnTo>
                      <a:lnTo>
                        <a:pt x="509" y="934"/>
                      </a:lnTo>
                      <a:lnTo>
                        <a:pt x="510" y="932"/>
                      </a:lnTo>
                      <a:lnTo>
                        <a:pt x="510" y="930"/>
                      </a:lnTo>
                      <a:lnTo>
                        <a:pt x="511" y="926"/>
                      </a:lnTo>
                      <a:lnTo>
                        <a:pt x="511" y="923"/>
                      </a:lnTo>
                      <a:lnTo>
                        <a:pt x="511" y="922"/>
                      </a:lnTo>
                      <a:lnTo>
                        <a:pt x="511" y="921"/>
                      </a:lnTo>
                      <a:lnTo>
                        <a:pt x="511" y="921"/>
                      </a:lnTo>
                      <a:lnTo>
                        <a:pt x="509" y="915"/>
                      </a:lnTo>
                      <a:lnTo>
                        <a:pt x="507" y="914"/>
                      </a:lnTo>
                      <a:lnTo>
                        <a:pt x="507" y="913"/>
                      </a:lnTo>
                      <a:lnTo>
                        <a:pt x="507" y="913"/>
                      </a:lnTo>
                      <a:lnTo>
                        <a:pt x="509" y="909"/>
                      </a:lnTo>
                      <a:lnTo>
                        <a:pt x="509" y="909"/>
                      </a:lnTo>
                      <a:lnTo>
                        <a:pt x="510" y="907"/>
                      </a:lnTo>
                      <a:lnTo>
                        <a:pt x="510" y="893"/>
                      </a:lnTo>
                      <a:lnTo>
                        <a:pt x="510" y="890"/>
                      </a:lnTo>
                      <a:lnTo>
                        <a:pt x="510" y="888"/>
                      </a:lnTo>
                      <a:lnTo>
                        <a:pt x="510" y="886"/>
                      </a:lnTo>
                      <a:lnTo>
                        <a:pt x="507" y="884"/>
                      </a:lnTo>
                      <a:lnTo>
                        <a:pt x="506" y="884"/>
                      </a:lnTo>
                      <a:lnTo>
                        <a:pt x="507" y="883"/>
                      </a:lnTo>
                      <a:lnTo>
                        <a:pt x="507" y="883"/>
                      </a:lnTo>
                      <a:lnTo>
                        <a:pt x="511" y="881"/>
                      </a:lnTo>
                      <a:lnTo>
                        <a:pt x="512" y="880"/>
                      </a:lnTo>
                      <a:lnTo>
                        <a:pt x="514" y="879"/>
                      </a:lnTo>
                      <a:lnTo>
                        <a:pt x="515" y="877"/>
                      </a:lnTo>
                      <a:lnTo>
                        <a:pt x="514" y="876"/>
                      </a:lnTo>
                      <a:lnTo>
                        <a:pt x="512" y="871"/>
                      </a:lnTo>
                      <a:lnTo>
                        <a:pt x="512" y="868"/>
                      </a:lnTo>
                      <a:lnTo>
                        <a:pt x="511" y="867"/>
                      </a:lnTo>
                      <a:lnTo>
                        <a:pt x="511" y="866"/>
                      </a:lnTo>
                      <a:lnTo>
                        <a:pt x="510" y="864"/>
                      </a:lnTo>
                      <a:lnTo>
                        <a:pt x="507" y="863"/>
                      </a:lnTo>
                      <a:lnTo>
                        <a:pt x="507" y="862"/>
                      </a:lnTo>
                      <a:lnTo>
                        <a:pt x="506" y="856"/>
                      </a:lnTo>
                      <a:lnTo>
                        <a:pt x="505" y="855"/>
                      </a:lnTo>
                      <a:lnTo>
                        <a:pt x="505" y="855"/>
                      </a:lnTo>
                      <a:lnTo>
                        <a:pt x="503" y="855"/>
                      </a:lnTo>
                      <a:lnTo>
                        <a:pt x="503" y="854"/>
                      </a:lnTo>
                      <a:lnTo>
                        <a:pt x="499" y="849"/>
                      </a:lnTo>
                      <a:lnTo>
                        <a:pt x="497" y="843"/>
                      </a:lnTo>
                      <a:lnTo>
                        <a:pt x="482" y="831"/>
                      </a:lnTo>
                      <a:lnTo>
                        <a:pt x="480" y="829"/>
                      </a:lnTo>
                      <a:lnTo>
                        <a:pt x="478" y="824"/>
                      </a:lnTo>
                      <a:lnTo>
                        <a:pt x="477" y="820"/>
                      </a:lnTo>
                      <a:lnTo>
                        <a:pt x="476" y="818"/>
                      </a:lnTo>
                      <a:lnTo>
                        <a:pt x="476" y="817"/>
                      </a:lnTo>
                      <a:lnTo>
                        <a:pt x="471" y="817"/>
                      </a:lnTo>
                      <a:lnTo>
                        <a:pt x="471" y="817"/>
                      </a:lnTo>
                      <a:lnTo>
                        <a:pt x="469" y="817"/>
                      </a:lnTo>
                      <a:lnTo>
                        <a:pt x="464" y="813"/>
                      </a:lnTo>
                      <a:lnTo>
                        <a:pt x="461" y="812"/>
                      </a:lnTo>
                      <a:lnTo>
                        <a:pt x="461" y="812"/>
                      </a:lnTo>
                      <a:lnTo>
                        <a:pt x="459" y="813"/>
                      </a:lnTo>
                      <a:lnTo>
                        <a:pt x="456" y="812"/>
                      </a:lnTo>
                      <a:lnTo>
                        <a:pt x="451" y="811"/>
                      </a:lnTo>
                      <a:lnTo>
                        <a:pt x="448" y="809"/>
                      </a:lnTo>
                      <a:lnTo>
                        <a:pt x="447" y="808"/>
                      </a:lnTo>
                      <a:lnTo>
                        <a:pt x="447" y="808"/>
                      </a:lnTo>
                      <a:lnTo>
                        <a:pt x="448" y="807"/>
                      </a:lnTo>
                      <a:lnTo>
                        <a:pt x="448" y="805"/>
                      </a:lnTo>
                      <a:lnTo>
                        <a:pt x="448" y="804"/>
                      </a:lnTo>
                      <a:lnTo>
                        <a:pt x="450" y="803"/>
                      </a:lnTo>
                      <a:lnTo>
                        <a:pt x="450" y="800"/>
                      </a:lnTo>
                      <a:lnTo>
                        <a:pt x="444" y="795"/>
                      </a:lnTo>
                      <a:lnTo>
                        <a:pt x="443" y="794"/>
                      </a:lnTo>
                      <a:lnTo>
                        <a:pt x="442" y="792"/>
                      </a:lnTo>
                      <a:lnTo>
                        <a:pt x="443" y="791"/>
                      </a:lnTo>
                      <a:lnTo>
                        <a:pt x="443" y="790"/>
                      </a:lnTo>
                      <a:lnTo>
                        <a:pt x="443" y="787"/>
                      </a:lnTo>
                      <a:lnTo>
                        <a:pt x="443" y="787"/>
                      </a:lnTo>
                      <a:lnTo>
                        <a:pt x="443" y="786"/>
                      </a:lnTo>
                      <a:lnTo>
                        <a:pt x="441" y="786"/>
                      </a:lnTo>
                      <a:lnTo>
                        <a:pt x="438" y="784"/>
                      </a:lnTo>
                      <a:lnTo>
                        <a:pt x="434" y="783"/>
                      </a:lnTo>
                      <a:lnTo>
                        <a:pt x="433" y="782"/>
                      </a:lnTo>
                      <a:lnTo>
                        <a:pt x="433" y="780"/>
                      </a:lnTo>
                      <a:lnTo>
                        <a:pt x="433" y="779"/>
                      </a:lnTo>
                      <a:lnTo>
                        <a:pt x="433" y="779"/>
                      </a:lnTo>
                      <a:lnTo>
                        <a:pt x="434" y="779"/>
                      </a:lnTo>
                      <a:lnTo>
                        <a:pt x="434" y="779"/>
                      </a:lnTo>
                      <a:lnTo>
                        <a:pt x="437" y="779"/>
                      </a:lnTo>
                      <a:lnTo>
                        <a:pt x="438" y="779"/>
                      </a:lnTo>
                      <a:lnTo>
                        <a:pt x="438" y="779"/>
                      </a:lnTo>
                      <a:lnTo>
                        <a:pt x="439" y="778"/>
                      </a:lnTo>
                      <a:lnTo>
                        <a:pt x="439" y="778"/>
                      </a:lnTo>
                      <a:lnTo>
                        <a:pt x="441" y="777"/>
                      </a:lnTo>
                      <a:lnTo>
                        <a:pt x="441" y="777"/>
                      </a:lnTo>
                      <a:lnTo>
                        <a:pt x="442" y="774"/>
                      </a:lnTo>
                      <a:lnTo>
                        <a:pt x="442" y="774"/>
                      </a:lnTo>
                      <a:lnTo>
                        <a:pt x="442" y="773"/>
                      </a:lnTo>
                      <a:lnTo>
                        <a:pt x="443" y="773"/>
                      </a:lnTo>
                      <a:lnTo>
                        <a:pt x="443" y="770"/>
                      </a:lnTo>
                      <a:lnTo>
                        <a:pt x="444" y="767"/>
                      </a:lnTo>
                      <a:lnTo>
                        <a:pt x="444" y="762"/>
                      </a:lnTo>
                      <a:lnTo>
                        <a:pt x="444" y="759"/>
                      </a:lnTo>
                      <a:lnTo>
                        <a:pt x="444" y="757"/>
                      </a:lnTo>
                      <a:lnTo>
                        <a:pt x="443" y="756"/>
                      </a:lnTo>
                      <a:lnTo>
                        <a:pt x="438" y="750"/>
                      </a:lnTo>
                      <a:lnTo>
                        <a:pt x="437" y="750"/>
                      </a:lnTo>
                      <a:lnTo>
                        <a:pt x="437" y="750"/>
                      </a:lnTo>
                      <a:lnTo>
                        <a:pt x="435" y="750"/>
                      </a:lnTo>
                      <a:lnTo>
                        <a:pt x="435" y="750"/>
                      </a:lnTo>
                      <a:lnTo>
                        <a:pt x="434" y="750"/>
                      </a:lnTo>
                      <a:lnTo>
                        <a:pt x="430" y="753"/>
                      </a:lnTo>
                      <a:lnTo>
                        <a:pt x="429" y="753"/>
                      </a:lnTo>
                      <a:lnTo>
                        <a:pt x="429" y="753"/>
                      </a:lnTo>
                      <a:lnTo>
                        <a:pt x="424" y="748"/>
                      </a:lnTo>
                      <a:lnTo>
                        <a:pt x="417" y="739"/>
                      </a:lnTo>
                      <a:lnTo>
                        <a:pt x="416" y="737"/>
                      </a:lnTo>
                      <a:lnTo>
                        <a:pt x="414" y="736"/>
                      </a:lnTo>
                      <a:lnTo>
                        <a:pt x="408" y="731"/>
                      </a:lnTo>
                      <a:lnTo>
                        <a:pt x="405" y="729"/>
                      </a:lnTo>
                      <a:lnTo>
                        <a:pt x="404" y="727"/>
                      </a:lnTo>
                      <a:lnTo>
                        <a:pt x="404" y="727"/>
                      </a:lnTo>
                      <a:lnTo>
                        <a:pt x="404" y="725"/>
                      </a:lnTo>
                      <a:lnTo>
                        <a:pt x="405" y="725"/>
                      </a:lnTo>
                      <a:lnTo>
                        <a:pt x="407" y="725"/>
                      </a:lnTo>
                      <a:lnTo>
                        <a:pt x="408" y="725"/>
                      </a:lnTo>
                      <a:lnTo>
                        <a:pt x="408" y="724"/>
                      </a:lnTo>
                      <a:lnTo>
                        <a:pt x="409" y="723"/>
                      </a:lnTo>
                      <a:lnTo>
                        <a:pt x="408" y="722"/>
                      </a:lnTo>
                      <a:lnTo>
                        <a:pt x="407" y="720"/>
                      </a:lnTo>
                      <a:lnTo>
                        <a:pt x="405" y="718"/>
                      </a:lnTo>
                      <a:lnTo>
                        <a:pt x="404" y="716"/>
                      </a:lnTo>
                      <a:lnTo>
                        <a:pt x="403" y="714"/>
                      </a:lnTo>
                      <a:lnTo>
                        <a:pt x="403" y="711"/>
                      </a:lnTo>
                      <a:lnTo>
                        <a:pt x="403" y="710"/>
                      </a:lnTo>
                      <a:lnTo>
                        <a:pt x="403" y="705"/>
                      </a:lnTo>
                      <a:lnTo>
                        <a:pt x="403" y="703"/>
                      </a:lnTo>
                      <a:lnTo>
                        <a:pt x="403" y="703"/>
                      </a:lnTo>
                      <a:lnTo>
                        <a:pt x="397" y="698"/>
                      </a:lnTo>
                      <a:lnTo>
                        <a:pt x="397" y="695"/>
                      </a:lnTo>
                      <a:lnTo>
                        <a:pt x="397" y="694"/>
                      </a:lnTo>
                      <a:lnTo>
                        <a:pt x="397" y="693"/>
                      </a:lnTo>
                      <a:lnTo>
                        <a:pt x="397" y="691"/>
                      </a:lnTo>
                      <a:lnTo>
                        <a:pt x="399" y="691"/>
                      </a:lnTo>
                      <a:lnTo>
                        <a:pt x="399" y="691"/>
                      </a:lnTo>
                      <a:lnTo>
                        <a:pt x="400" y="693"/>
                      </a:lnTo>
                      <a:lnTo>
                        <a:pt x="401" y="693"/>
                      </a:lnTo>
                      <a:lnTo>
                        <a:pt x="405" y="694"/>
                      </a:lnTo>
                      <a:lnTo>
                        <a:pt x="407" y="694"/>
                      </a:lnTo>
                      <a:lnTo>
                        <a:pt x="408" y="694"/>
                      </a:lnTo>
                      <a:lnTo>
                        <a:pt x="408" y="693"/>
                      </a:lnTo>
                      <a:lnTo>
                        <a:pt x="408" y="690"/>
                      </a:lnTo>
                      <a:lnTo>
                        <a:pt x="408" y="686"/>
                      </a:lnTo>
                      <a:lnTo>
                        <a:pt x="405" y="681"/>
                      </a:lnTo>
                      <a:lnTo>
                        <a:pt x="404" y="678"/>
                      </a:lnTo>
                      <a:lnTo>
                        <a:pt x="404" y="677"/>
                      </a:lnTo>
                      <a:lnTo>
                        <a:pt x="407" y="669"/>
                      </a:lnTo>
                      <a:lnTo>
                        <a:pt x="407" y="668"/>
                      </a:lnTo>
                      <a:lnTo>
                        <a:pt x="405" y="667"/>
                      </a:lnTo>
                      <a:lnTo>
                        <a:pt x="405" y="665"/>
                      </a:lnTo>
                      <a:lnTo>
                        <a:pt x="405" y="665"/>
                      </a:lnTo>
                      <a:lnTo>
                        <a:pt x="404" y="665"/>
                      </a:lnTo>
                      <a:lnTo>
                        <a:pt x="403" y="665"/>
                      </a:lnTo>
                      <a:lnTo>
                        <a:pt x="401" y="664"/>
                      </a:lnTo>
                      <a:lnTo>
                        <a:pt x="399" y="663"/>
                      </a:lnTo>
                      <a:lnTo>
                        <a:pt x="395" y="657"/>
                      </a:lnTo>
                      <a:lnTo>
                        <a:pt x="395" y="655"/>
                      </a:lnTo>
                      <a:lnTo>
                        <a:pt x="395" y="651"/>
                      </a:lnTo>
                      <a:lnTo>
                        <a:pt x="395" y="650"/>
                      </a:lnTo>
                      <a:lnTo>
                        <a:pt x="395" y="639"/>
                      </a:lnTo>
                      <a:lnTo>
                        <a:pt x="401" y="633"/>
                      </a:lnTo>
                      <a:lnTo>
                        <a:pt x="403" y="633"/>
                      </a:lnTo>
                      <a:lnTo>
                        <a:pt x="405" y="631"/>
                      </a:lnTo>
                      <a:lnTo>
                        <a:pt x="408" y="633"/>
                      </a:lnTo>
                      <a:lnTo>
                        <a:pt x="409" y="634"/>
                      </a:lnTo>
                      <a:lnTo>
                        <a:pt x="412" y="634"/>
                      </a:lnTo>
                      <a:lnTo>
                        <a:pt x="412" y="633"/>
                      </a:lnTo>
                      <a:lnTo>
                        <a:pt x="412" y="633"/>
                      </a:lnTo>
                      <a:lnTo>
                        <a:pt x="403" y="608"/>
                      </a:lnTo>
                      <a:lnTo>
                        <a:pt x="401" y="606"/>
                      </a:lnTo>
                      <a:lnTo>
                        <a:pt x="401" y="605"/>
                      </a:lnTo>
                      <a:lnTo>
                        <a:pt x="399" y="605"/>
                      </a:lnTo>
                      <a:lnTo>
                        <a:pt x="392" y="602"/>
                      </a:lnTo>
                      <a:lnTo>
                        <a:pt x="392" y="601"/>
                      </a:lnTo>
                      <a:lnTo>
                        <a:pt x="392" y="600"/>
                      </a:lnTo>
                      <a:lnTo>
                        <a:pt x="392" y="598"/>
                      </a:lnTo>
                      <a:lnTo>
                        <a:pt x="395" y="596"/>
                      </a:lnTo>
                      <a:lnTo>
                        <a:pt x="396" y="595"/>
                      </a:lnTo>
                      <a:lnTo>
                        <a:pt x="399" y="585"/>
                      </a:lnTo>
                      <a:lnTo>
                        <a:pt x="395" y="578"/>
                      </a:lnTo>
                      <a:lnTo>
                        <a:pt x="395" y="575"/>
                      </a:lnTo>
                      <a:lnTo>
                        <a:pt x="395" y="574"/>
                      </a:lnTo>
                      <a:lnTo>
                        <a:pt x="396" y="571"/>
                      </a:lnTo>
                      <a:lnTo>
                        <a:pt x="397" y="567"/>
                      </a:lnTo>
                      <a:lnTo>
                        <a:pt x="397" y="566"/>
                      </a:lnTo>
                      <a:lnTo>
                        <a:pt x="397" y="564"/>
                      </a:lnTo>
                      <a:lnTo>
                        <a:pt x="396" y="563"/>
                      </a:lnTo>
                      <a:lnTo>
                        <a:pt x="395" y="563"/>
                      </a:lnTo>
                      <a:lnTo>
                        <a:pt x="393" y="563"/>
                      </a:lnTo>
                      <a:lnTo>
                        <a:pt x="392" y="563"/>
                      </a:lnTo>
                      <a:lnTo>
                        <a:pt x="392" y="563"/>
                      </a:lnTo>
                      <a:lnTo>
                        <a:pt x="391" y="563"/>
                      </a:lnTo>
                      <a:lnTo>
                        <a:pt x="390" y="562"/>
                      </a:lnTo>
                      <a:lnTo>
                        <a:pt x="387" y="561"/>
                      </a:lnTo>
                      <a:lnTo>
                        <a:pt x="387" y="559"/>
                      </a:lnTo>
                      <a:lnTo>
                        <a:pt x="386" y="558"/>
                      </a:lnTo>
                      <a:lnTo>
                        <a:pt x="387" y="557"/>
                      </a:lnTo>
                      <a:lnTo>
                        <a:pt x="387" y="557"/>
                      </a:lnTo>
                      <a:lnTo>
                        <a:pt x="387" y="555"/>
                      </a:lnTo>
                      <a:lnTo>
                        <a:pt x="388" y="553"/>
                      </a:lnTo>
                      <a:lnTo>
                        <a:pt x="388" y="551"/>
                      </a:lnTo>
                      <a:lnTo>
                        <a:pt x="388" y="550"/>
                      </a:lnTo>
                      <a:lnTo>
                        <a:pt x="386" y="549"/>
                      </a:lnTo>
                      <a:lnTo>
                        <a:pt x="386" y="549"/>
                      </a:lnTo>
                      <a:lnTo>
                        <a:pt x="383" y="547"/>
                      </a:lnTo>
                      <a:lnTo>
                        <a:pt x="374" y="554"/>
                      </a:lnTo>
                      <a:lnTo>
                        <a:pt x="373" y="557"/>
                      </a:lnTo>
                      <a:lnTo>
                        <a:pt x="373" y="557"/>
                      </a:lnTo>
                      <a:lnTo>
                        <a:pt x="374" y="557"/>
                      </a:lnTo>
                      <a:lnTo>
                        <a:pt x="374" y="558"/>
                      </a:lnTo>
                      <a:lnTo>
                        <a:pt x="375" y="559"/>
                      </a:lnTo>
                      <a:lnTo>
                        <a:pt x="375" y="559"/>
                      </a:lnTo>
                      <a:lnTo>
                        <a:pt x="375" y="561"/>
                      </a:lnTo>
                      <a:lnTo>
                        <a:pt x="376" y="562"/>
                      </a:lnTo>
                      <a:lnTo>
                        <a:pt x="376" y="564"/>
                      </a:lnTo>
                      <a:lnTo>
                        <a:pt x="375" y="566"/>
                      </a:lnTo>
                      <a:lnTo>
                        <a:pt x="366" y="578"/>
                      </a:lnTo>
                      <a:lnTo>
                        <a:pt x="362" y="580"/>
                      </a:lnTo>
                      <a:lnTo>
                        <a:pt x="359" y="581"/>
                      </a:lnTo>
                      <a:lnTo>
                        <a:pt x="335" y="581"/>
                      </a:lnTo>
                      <a:lnTo>
                        <a:pt x="332" y="581"/>
                      </a:lnTo>
                      <a:lnTo>
                        <a:pt x="331" y="580"/>
                      </a:lnTo>
                      <a:lnTo>
                        <a:pt x="331" y="580"/>
                      </a:lnTo>
                      <a:lnTo>
                        <a:pt x="331" y="579"/>
                      </a:lnTo>
                      <a:lnTo>
                        <a:pt x="331" y="578"/>
                      </a:lnTo>
                      <a:lnTo>
                        <a:pt x="329" y="567"/>
                      </a:lnTo>
                      <a:lnTo>
                        <a:pt x="329" y="566"/>
                      </a:lnTo>
                      <a:lnTo>
                        <a:pt x="329" y="563"/>
                      </a:lnTo>
                      <a:lnTo>
                        <a:pt x="331" y="561"/>
                      </a:lnTo>
                      <a:lnTo>
                        <a:pt x="331" y="558"/>
                      </a:lnTo>
                      <a:lnTo>
                        <a:pt x="331" y="555"/>
                      </a:lnTo>
                      <a:lnTo>
                        <a:pt x="329" y="551"/>
                      </a:lnTo>
                      <a:lnTo>
                        <a:pt x="329" y="543"/>
                      </a:lnTo>
                      <a:lnTo>
                        <a:pt x="328" y="543"/>
                      </a:lnTo>
                      <a:lnTo>
                        <a:pt x="328" y="542"/>
                      </a:lnTo>
                      <a:lnTo>
                        <a:pt x="323" y="538"/>
                      </a:lnTo>
                      <a:lnTo>
                        <a:pt x="323" y="537"/>
                      </a:lnTo>
                      <a:lnTo>
                        <a:pt x="323" y="537"/>
                      </a:lnTo>
                      <a:lnTo>
                        <a:pt x="323" y="536"/>
                      </a:lnTo>
                      <a:lnTo>
                        <a:pt x="324" y="536"/>
                      </a:lnTo>
                      <a:lnTo>
                        <a:pt x="325" y="533"/>
                      </a:lnTo>
                      <a:lnTo>
                        <a:pt x="325" y="533"/>
                      </a:lnTo>
                      <a:lnTo>
                        <a:pt x="325" y="532"/>
                      </a:lnTo>
                      <a:lnTo>
                        <a:pt x="324" y="530"/>
                      </a:lnTo>
                      <a:lnTo>
                        <a:pt x="323" y="529"/>
                      </a:lnTo>
                      <a:lnTo>
                        <a:pt x="322" y="528"/>
                      </a:lnTo>
                      <a:lnTo>
                        <a:pt x="320" y="528"/>
                      </a:lnTo>
                      <a:lnTo>
                        <a:pt x="319" y="529"/>
                      </a:lnTo>
                      <a:lnTo>
                        <a:pt x="318" y="530"/>
                      </a:lnTo>
                      <a:lnTo>
                        <a:pt x="316" y="533"/>
                      </a:lnTo>
                      <a:lnTo>
                        <a:pt x="315" y="534"/>
                      </a:lnTo>
                      <a:lnTo>
                        <a:pt x="315" y="536"/>
                      </a:lnTo>
                      <a:lnTo>
                        <a:pt x="314" y="536"/>
                      </a:lnTo>
                      <a:lnTo>
                        <a:pt x="312" y="537"/>
                      </a:lnTo>
                      <a:lnTo>
                        <a:pt x="311" y="537"/>
                      </a:lnTo>
                      <a:lnTo>
                        <a:pt x="310" y="538"/>
                      </a:lnTo>
                      <a:lnTo>
                        <a:pt x="308" y="540"/>
                      </a:lnTo>
                      <a:lnTo>
                        <a:pt x="308" y="543"/>
                      </a:lnTo>
                      <a:lnTo>
                        <a:pt x="307" y="545"/>
                      </a:lnTo>
                      <a:lnTo>
                        <a:pt x="306" y="546"/>
                      </a:lnTo>
                      <a:lnTo>
                        <a:pt x="303" y="549"/>
                      </a:lnTo>
                      <a:lnTo>
                        <a:pt x="301" y="547"/>
                      </a:lnTo>
                      <a:lnTo>
                        <a:pt x="298" y="546"/>
                      </a:lnTo>
                      <a:lnTo>
                        <a:pt x="298" y="545"/>
                      </a:lnTo>
                      <a:lnTo>
                        <a:pt x="298" y="543"/>
                      </a:lnTo>
                      <a:lnTo>
                        <a:pt x="298" y="542"/>
                      </a:lnTo>
                      <a:lnTo>
                        <a:pt x="303" y="537"/>
                      </a:lnTo>
                      <a:lnTo>
                        <a:pt x="305" y="536"/>
                      </a:lnTo>
                      <a:lnTo>
                        <a:pt x="305" y="534"/>
                      </a:lnTo>
                      <a:lnTo>
                        <a:pt x="305" y="533"/>
                      </a:lnTo>
                      <a:lnTo>
                        <a:pt x="305" y="532"/>
                      </a:lnTo>
                      <a:lnTo>
                        <a:pt x="305" y="529"/>
                      </a:lnTo>
                      <a:lnTo>
                        <a:pt x="305" y="528"/>
                      </a:lnTo>
                      <a:lnTo>
                        <a:pt x="305" y="525"/>
                      </a:lnTo>
                      <a:lnTo>
                        <a:pt x="306" y="524"/>
                      </a:lnTo>
                      <a:lnTo>
                        <a:pt x="308" y="520"/>
                      </a:lnTo>
                      <a:lnTo>
                        <a:pt x="311" y="516"/>
                      </a:lnTo>
                      <a:lnTo>
                        <a:pt x="311" y="515"/>
                      </a:lnTo>
                      <a:lnTo>
                        <a:pt x="312" y="515"/>
                      </a:lnTo>
                      <a:lnTo>
                        <a:pt x="312" y="513"/>
                      </a:lnTo>
                      <a:lnTo>
                        <a:pt x="312" y="512"/>
                      </a:lnTo>
                      <a:lnTo>
                        <a:pt x="312" y="512"/>
                      </a:lnTo>
                      <a:lnTo>
                        <a:pt x="312" y="511"/>
                      </a:lnTo>
                      <a:lnTo>
                        <a:pt x="311" y="509"/>
                      </a:lnTo>
                      <a:lnTo>
                        <a:pt x="310" y="507"/>
                      </a:lnTo>
                      <a:lnTo>
                        <a:pt x="298" y="494"/>
                      </a:lnTo>
                      <a:lnTo>
                        <a:pt x="297" y="491"/>
                      </a:lnTo>
                      <a:lnTo>
                        <a:pt x="295" y="490"/>
                      </a:lnTo>
                      <a:lnTo>
                        <a:pt x="295" y="490"/>
                      </a:lnTo>
                      <a:lnTo>
                        <a:pt x="295" y="485"/>
                      </a:lnTo>
                      <a:lnTo>
                        <a:pt x="295" y="474"/>
                      </a:lnTo>
                      <a:lnTo>
                        <a:pt x="295" y="471"/>
                      </a:lnTo>
                      <a:lnTo>
                        <a:pt x="295" y="470"/>
                      </a:lnTo>
                      <a:lnTo>
                        <a:pt x="295" y="469"/>
                      </a:lnTo>
                      <a:lnTo>
                        <a:pt x="285" y="457"/>
                      </a:lnTo>
                      <a:lnTo>
                        <a:pt x="284" y="454"/>
                      </a:lnTo>
                      <a:lnTo>
                        <a:pt x="282" y="453"/>
                      </a:lnTo>
                      <a:lnTo>
                        <a:pt x="281" y="453"/>
                      </a:lnTo>
                      <a:lnTo>
                        <a:pt x="278" y="454"/>
                      </a:lnTo>
                      <a:lnTo>
                        <a:pt x="273" y="457"/>
                      </a:lnTo>
                      <a:lnTo>
                        <a:pt x="272" y="458"/>
                      </a:lnTo>
                      <a:lnTo>
                        <a:pt x="271" y="458"/>
                      </a:lnTo>
                      <a:lnTo>
                        <a:pt x="271" y="460"/>
                      </a:lnTo>
                      <a:lnTo>
                        <a:pt x="264" y="466"/>
                      </a:lnTo>
                      <a:lnTo>
                        <a:pt x="261" y="469"/>
                      </a:lnTo>
                      <a:lnTo>
                        <a:pt x="260" y="470"/>
                      </a:lnTo>
                      <a:lnTo>
                        <a:pt x="259" y="471"/>
                      </a:lnTo>
                      <a:lnTo>
                        <a:pt x="257" y="470"/>
                      </a:lnTo>
                      <a:lnTo>
                        <a:pt x="257" y="470"/>
                      </a:lnTo>
                      <a:lnTo>
                        <a:pt x="254" y="462"/>
                      </a:lnTo>
                      <a:lnTo>
                        <a:pt x="254" y="461"/>
                      </a:lnTo>
                      <a:lnTo>
                        <a:pt x="254" y="458"/>
                      </a:lnTo>
                      <a:lnTo>
                        <a:pt x="254" y="456"/>
                      </a:lnTo>
                      <a:lnTo>
                        <a:pt x="254" y="453"/>
                      </a:lnTo>
                      <a:lnTo>
                        <a:pt x="252" y="453"/>
                      </a:lnTo>
                      <a:lnTo>
                        <a:pt x="251" y="453"/>
                      </a:lnTo>
                      <a:lnTo>
                        <a:pt x="251" y="453"/>
                      </a:lnTo>
                      <a:lnTo>
                        <a:pt x="251" y="453"/>
                      </a:lnTo>
                      <a:lnTo>
                        <a:pt x="250" y="457"/>
                      </a:lnTo>
                      <a:lnTo>
                        <a:pt x="248" y="458"/>
                      </a:lnTo>
                      <a:lnTo>
                        <a:pt x="244" y="460"/>
                      </a:lnTo>
                      <a:lnTo>
                        <a:pt x="243" y="461"/>
                      </a:lnTo>
                      <a:lnTo>
                        <a:pt x="243" y="461"/>
                      </a:lnTo>
                      <a:lnTo>
                        <a:pt x="243" y="464"/>
                      </a:lnTo>
                      <a:lnTo>
                        <a:pt x="242" y="466"/>
                      </a:lnTo>
                      <a:lnTo>
                        <a:pt x="242" y="469"/>
                      </a:lnTo>
                      <a:lnTo>
                        <a:pt x="242" y="469"/>
                      </a:lnTo>
                      <a:lnTo>
                        <a:pt x="240" y="470"/>
                      </a:lnTo>
                      <a:lnTo>
                        <a:pt x="238" y="471"/>
                      </a:lnTo>
                      <a:lnTo>
                        <a:pt x="233" y="470"/>
                      </a:lnTo>
                      <a:lnTo>
                        <a:pt x="230" y="469"/>
                      </a:lnTo>
                      <a:lnTo>
                        <a:pt x="227" y="468"/>
                      </a:lnTo>
                      <a:lnTo>
                        <a:pt x="226" y="466"/>
                      </a:lnTo>
                      <a:lnTo>
                        <a:pt x="226" y="465"/>
                      </a:lnTo>
                      <a:lnTo>
                        <a:pt x="226" y="465"/>
                      </a:lnTo>
                      <a:lnTo>
                        <a:pt x="226" y="464"/>
                      </a:lnTo>
                      <a:lnTo>
                        <a:pt x="226" y="462"/>
                      </a:lnTo>
                      <a:lnTo>
                        <a:pt x="229" y="457"/>
                      </a:lnTo>
                      <a:lnTo>
                        <a:pt x="229" y="456"/>
                      </a:lnTo>
                      <a:lnTo>
                        <a:pt x="229" y="456"/>
                      </a:lnTo>
                      <a:lnTo>
                        <a:pt x="229" y="452"/>
                      </a:lnTo>
                      <a:lnTo>
                        <a:pt x="229" y="452"/>
                      </a:lnTo>
                      <a:lnTo>
                        <a:pt x="229" y="451"/>
                      </a:lnTo>
                      <a:lnTo>
                        <a:pt x="231" y="449"/>
                      </a:lnTo>
                      <a:lnTo>
                        <a:pt x="231" y="449"/>
                      </a:lnTo>
                      <a:lnTo>
                        <a:pt x="231" y="448"/>
                      </a:lnTo>
                      <a:lnTo>
                        <a:pt x="230" y="445"/>
                      </a:lnTo>
                      <a:lnTo>
                        <a:pt x="230" y="443"/>
                      </a:lnTo>
                      <a:lnTo>
                        <a:pt x="231" y="441"/>
                      </a:lnTo>
                      <a:lnTo>
                        <a:pt x="231" y="440"/>
                      </a:lnTo>
                      <a:lnTo>
                        <a:pt x="231" y="440"/>
                      </a:lnTo>
                      <a:lnTo>
                        <a:pt x="233" y="439"/>
                      </a:lnTo>
                      <a:lnTo>
                        <a:pt x="233" y="437"/>
                      </a:lnTo>
                      <a:lnTo>
                        <a:pt x="233" y="437"/>
                      </a:lnTo>
                      <a:lnTo>
                        <a:pt x="233" y="435"/>
                      </a:lnTo>
                      <a:lnTo>
                        <a:pt x="231" y="432"/>
                      </a:lnTo>
                      <a:lnTo>
                        <a:pt x="231" y="430"/>
                      </a:lnTo>
                      <a:lnTo>
                        <a:pt x="231" y="430"/>
                      </a:lnTo>
                      <a:lnTo>
                        <a:pt x="231" y="428"/>
                      </a:lnTo>
                      <a:lnTo>
                        <a:pt x="233" y="427"/>
                      </a:lnTo>
                      <a:lnTo>
                        <a:pt x="234" y="426"/>
                      </a:lnTo>
                      <a:lnTo>
                        <a:pt x="234" y="424"/>
                      </a:lnTo>
                      <a:lnTo>
                        <a:pt x="234" y="423"/>
                      </a:lnTo>
                      <a:lnTo>
                        <a:pt x="233" y="420"/>
                      </a:lnTo>
                      <a:lnTo>
                        <a:pt x="233" y="420"/>
                      </a:lnTo>
                      <a:lnTo>
                        <a:pt x="231" y="419"/>
                      </a:lnTo>
                      <a:lnTo>
                        <a:pt x="230" y="420"/>
                      </a:lnTo>
                      <a:lnTo>
                        <a:pt x="229" y="422"/>
                      </a:lnTo>
                      <a:lnTo>
                        <a:pt x="225" y="423"/>
                      </a:lnTo>
                      <a:lnTo>
                        <a:pt x="220" y="426"/>
                      </a:lnTo>
                      <a:lnTo>
                        <a:pt x="216" y="427"/>
                      </a:lnTo>
                      <a:lnTo>
                        <a:pt x="206" y="420"/>
                      </a:lnTo>
                      <a:lnTo>
                        <a:pt x="204" y="422"/>
                      </a:lnTo>
                      <a:lnTo>
                        <a:pt x="200" y="423"/>
                      </a:lnTo>
                      <a:lnTo>
                        <a:pt x="196" y="422"/>
                      </a:lnTo>
                      <a:lnTo>
                        <a:pt x="178" y="414"/>
                      </a:lnTo>
                      <a:lnTo>
                        <a:pt x="171" y="414"/>
                      </a:lnTo>
                      <a:lnTo>
                        <a:pt x="159" y="415"/>
                      </a:lnTo>
                      <a:lnTo>
                        <a:pt x="146" y="420"/>
                      </a:lnTo>
                      <a:lnTo>
                        <a:pt x="129" y="419"/>
                      </a:lnTo>
                      <a:lnTo>
                        <a:pt x="125" y="420"/>
                      </a:lnTo>
                      <a:lnTo>
                        <a:pt x="121" y="423"/>
                      </a:lnTo>
                      <a:lnTo>
                        <a:pt x="118" y="426"/>
                      </a:lnTo>
                      <a:lnTo>
                        <a:pt x="116" y="430"/>
                      </a:lnTo>
                      <a:lnTo>
                        <a:pt x="118" y="436"/>
                      </a:lnTo>
                      <a:lnTo>
                        <a:pt x="119" y="437"/>
                      </a:lnTo>
                      <a:lnTo>
                        <a:pt x="119" y="437"/>
                      </a:lnTo>
                      <a:lnTo>
                        <a:pt x="118" y="439"/>
                      </a:lnTo>
                      <a:lnTo>
                        <a:pt x="118" y="440"/>
                      </a:lnTo>
                      <a:lnTo>
                        <a:pt x="116" y="444"/>
                      </a:lnTo>
                      <a:lnTo>
                        <a:pt x="116" y="445"/>
                      </a:lnTo>
                      <a:lnTo>
                        <a:pt x="116" y="447"/>
                      </a:lnTo>
                      <a:lnTo>
                        <a:pt x="116" y="448"/>
                      </a:lnTo>
                      <a:lnTo>
                        <a:pt x="118" y="449"/>
                      </a:lnTo>
                      <a:lnTo>
                        <a:pt x="121" y="451"/>
                      </a:lnTo>
                      <a:lnTo>
                        <a:pt x="132" y="452"/>
                      </a:lnTo>
                      <a:lnTo>
                        <a:pt x="135" y="453"/>
                      </a:lnTo>
                      <a:lnTo>
                        <a:pt x="136" y="454"/>
                      </a:lnTo>
                      <a:lnTo>
                        <a:pt x="136" y="456"/>
                      </a:lnTo>
                      <a:lnTo>
                        <a:pt x="136" y="458"/>
                      </a:lnTo>
                      <a:lnTo>
                        <a:pt x="135" y="462"/>
                      </a:lnTo>
                      <a:lnTo>
                        <a:pt x="135" y="464"/>
                      </a:lnTo>
                      <a:lnTo>
                        <a:pt x="136" y="465"/>
                      </a:lnTo>
                      <a:lnTo>
                        <a:pt x="137" y="465"/>
                      </a:lnTo>
                      <a:lnTo>
                        <a:pt x="137" y="465"/>
                      </a:lnTo>
                      <a:lnTo>
                        <a:pt x="138" y="465"/>
                      </a:lnTo>
                      <a:lnTo>
                        <a:pt x="140" y="465"/>
                      </a:lnTo>
                      <a:lnTo>
                        <a:pt x="141" y="464"/>
                      </a:lnTo>
                      <a:lnTo>
                        <a:pt x="142" y="461"/>
                      </a:lnTo>
                      <a:lnTo>
                        <a:pt x="142" y="457"/>
                      </a:lnTo>
                      <a:lnTo>
                        <a:pt x="144" y="456"/>
                      </a:lnTo>
                      <a:lnTo>
                        <a:pt x="144" y="456"/>
                      </a:lnTo>
                      <a:lnTo>
                        <a:pt x="144" y="454"/>
                      </a:lnTo>
                      <a:lnTo>
                        <a:pt x="145" y="454"/>
                      </a:lnTo>
                      <a:lnTo>
                        <a:pt x="146" y="454"/>
                      </a:lnTo>
                      <a:lnTo>
                        <a:pt x="146" y="454"/>
                      </a:lnTo>
                      <a:lnTo>
                        <a:pt x="153" y="457"/>
                      </a:lnTo>
                      <a:lnTo>
                        <a:pt x="154" y="458"/>
                      </a:lnTo>
                      <a:lnTo>
                        <a:pt x="155" y="460"/>
                      </a:lnTo>
                      <a:lnTo>
                        <a:pt x="155" y="460"/>
                      </a:lnTo>
                      <a:lnTo>
                        <a:pt x="152" y="481"/>
                      </a:lnTo>
                      <a:lnTo>
                        <a:pt x="152" y="483"/>
                      </a:lnTo>
                      <a:lnTo>
                        <a:pt x="152" y="485"/>
                      </a:lnTo>
                      <a:lnTo>
                        <a:pt x="152" y="485"/>
                      </a:lnTo>
                      <a:lnTo>
                        <a:pt x="153" y="487"/>
                      </a:lnTo>
                      <a:lnTo>
                        <a:pt x="154" y="490"/>
                      </a:lnTo>
                      <a:lnTo>
                        <a:pt x="148" y="496"/>
                      </a:lnTo>
                      <a:lnTo>
                        <a:pt x="146" y="496"/>
                      </a:lnTo>
                      <a:lnTo>
                        <a:pt x="144" y="496"/>
                      </a:lnTo>
                      <a:lnTo>
                        <a:pt x="140" y="491"/>
                      </a:lnTo>
                      <a:lnTo>
                        <a:pt x="138" y="491"/>
                      </a:lnTo>
                      <a:lnTo>
                        <a:pt x="138" y="491"/>
                      </a:lnTo>
                      <a:lnTo>
                        <a:pt x="128" y="495"/>
                      </a:lnTo>
                      <a:lnTo>
                        <a:pt x="124" y="496"/>
                      </a:lnTo>
                      <a:lnTo>
                        <a:pt x="120" y="495"/>
                      </a:lnTo>
                      <a:lnTo>
                        <a:pt x="118" y="496"/>
                      </a:lnTo>
                      <a:lnTo>
                        <a:pt x="114" y="496"/>
                      </a:lnTo>
                      <a:lnTo>
                        <a:pt x="110" y="500"/>
                      </a:lnTo>
                      <a:lnTo>
                        <a:pt x="107" y="502"/>
                      </a:lnTo>
                      <a:lnTo>
                        <a:pt x="107" y="503"/>
                      </a:lnTo>
                      <a:lnTo>
                        <a:pt x="107" y="509"/>
                      </a:lnTo>
                      <a:lnTo>
                        <a:pt x="108" y="511"/>
                      </a:lnTo>
                      <a:lnTo>
                        <a:pt x="108" y="512"/>
                      </a:lnTo>
                      <a:lnTo>
                        <a:pt x="107" y="512"/>
                      </a:lnTo>
                      <a:lnTo>
                        <a:pt x="105" y="516"/>
                      </a:lnTo>
                      <a:lnTo>
                        <a:pt x="103" y="517"/>
                      </a:lnTo>
                      <a:lnTo>
                        <a:pt x="102" y="519"/>
                      </a:lnTo>
                      <a:lnTo>
                        <a:pt x="102" y="523"/>
                      </a:lnTo>
                      <a:lnTo>
                        <a:pt x="101" y="525"/>
                      </a:lnTo>
                      <a:lnTo>
                        <a:pt x="99" y="528"/>
                      </a:lnTo>
                      <a:lnTo>
                        <a:pt x="98" y="529"/>
                      </a:lnTo>
                      <a:lnTo>
                        <a:pt x="95" y="529"/>
                      </a:lnTo>
                      <a:lnTo>
                        <a:pt x="74" y="529"/>
                      </a:lnTo>
                      <a:lnTo>
                        <a:pt x="69" y="529"/>
                      </a:lnTo>
                      <a:lnTo>
                        <a:pt x="50" y="533"/>
                      </a:lnTo>
                      <a:lnTo>
                        <a:pt x="50" y="533"/>
                      </a:lnTo>
                      <a:lnTo>
                        <a:pt x="46" y="530"/>
                      </a:lnTo>
                      <a:lnTo>
                        <a:pt x="42" y="523"/>
                      </a:lnTo>
                      <a:lnTo>
                        <a:pt x="34" y="516"/>
                      </a:lnTo>
                      <a:lnTo>
                        <a:pt x="33" y="513"/>
                      </a:lnTo>
                      <a:lnTo>
                        <a:pt x="33" y="512"/>
                      </a:lnTo>
                      <a:lnTo>
                        <a:pt x="34" y="509"/>
                      </a:lnTo>
                      <a:lnTo>
                        <a:pt x="35" y="509"/>
                      </a:lnTo>
                      <a:lnTo>
                        <a:pt x="37" y="508"/>
                      </a:lnTo>
                      <a:lnTo>
                        <a:pt x="39" y="504"/>
                      </a:lnTo>
                      <a:lnTo>
                        <a:pt x="42" y="502"/>
                      </a:lnTo>
                      <a:lnTo>
                        <a:pt x="43" y="500"/>
                      </a:lnTo>
                      <a:lnTo>
                        <a:pt x="44" y="500"/>
                      </a:lnTo>
                      <a:lnTo>
                        <a:pt x="46" y="499"/>
                      </a:lnTo>
                      <a:lnTo>
                        <a:pt x="47" y="496"/>
                      </a:lnTo>
                      <a:lnTo>
                        <a:pt x="46" y="494"/>
                      </a:lnTo>
                      <a:lnTo>
                        <a:pt x="43" y="479"/>
                      </a:lnTo>
                      <a:lnTo>
                        <a:pt x="42" y="474"/>
                      </a:lnTo>
                      <a:lnTo>
                        <a:pt x="42" y="471"/>
                      </a:lnTo>
                      <a:lnTo>
                        <a:pt x="44" y="471"/>
                      </a:lnTo>
                      <a:lnTo>
                        <a:pt x="46" y="470"/>
                      </a:lnTo>
                      <a:lnTo>
                        <a:pt x="48" y="470"/>
                      </a:lnTo>
                      <a:lnTo>
                        <a:pt x="50" y="470"/>
                      </a:lnTo>
                      <a:lnTo>
                        <a:pt x="51" y="470"/>
                      </a:lnTo>
                      <a:lnTo>
                        <a:pt x="52" y="469"/>
                      </a:lnTo>
                      <a:lnTo>
                        <a:pt x="54" y="466"/>
                      </a:lnTo>
                      <a:lnTo>
                        <a:pt x="55" y="465"/>
                      </a:lnTo>
                      <a:lnTo>
                        <a:pt x="55" y="464"/>
                      </a:lnTo>
                      <a:lnTo>
                        <a:pt x="54" y="462"/>
                      </a:lnTo>
                      <a:lnTo>
                        <a:pt x="54" y="460"/>
                      </a:lnTo>
                      <a:lnTo>
                        <a:pt x="54" y="457"/>
                      </a:lnTo>
                      <a:lnTo>
                        <a:pt x="54" y="454"/>
                      </a:lnTo>
                      <a:lnTo>
                        <a:pt x="55" y="453"/>
                      </a:lnTo>
                      <a:lnTo>
                        <a:pt x="59" y="443"/>
                      </a:lnTo>
                      <a:lnTo>
                        <a:pt x="60" y="441"/>
                      </a:lnTo>
                      <a:lnTo>
                        <a:pt x="59" y="440"/>
                      </a:lnTo>
                      <a:lnTo>
                        <a:pt x="54" y="437"/>
                      </a:lnTo>
                      <a:lnTo>
                        <a:pt x="51" y="436"/>
                      </a:lnTo>
                      <a:lnTo>
                        <a:pt x="50" y="434"/>
                      </a:lnTo>
                      <a:lnTo>
                        <a:pt x="50" y="431"/>
                      </a:lnTo>
                      <a:lnTo>
                        <a:pt x="50" y="430"/>
                      </a:lnTo>
                      <a:lnTo>
                        <a:pt x="55" y="423"/>
                      </a:lnTo>
                      <a:lnTo>
                        <a:pt x="56" y="419"/>
                      </a:lnTo>
                      <a:lnTo>
                        <a:pt x="56" y="418"/>
                      </a:lnTo>
                      <a:lnTo>
                        <a:pt x="56" y="417"/>
                      </a:lnTo>
                      <a:lnTo>
                        <a:pt x="55" y="414"/>
                      </a:lnTo>
                      <a:lnTo>
                        <a:pt x="54" y="414"/>
                      </a:lnTo>
                      <a:lnTo>
                        <a:pt x="54" y="413"/>
                      </a:lnTo>
                      <a:lnTo>
                        <a:pt x="52" y="413"/>
                      </a:lnTo>
                      <a:lnTo>
                        <a:pt x="50" y="414"/>
                      </a:lnTo>
                      <a:lnTo>
                        <a:pt x="48" y="414"/>
                      </a:lnTo>
                      <a:lnTo>
                        <a:pt x="47" y="414"/>
                      </a:lnTo>
                      <a:lnTo>
                        <a:pt x="46" y="414"/>
                      </a:lnTo>
                      <a:lnTo>
                        <a:pt x="44" y="413"/>
                      </a:lnTo>
                      <a:lnTo>
                        <a:pt x="42" y="411"/>
                      </a:lnTo>
                      <a:lnTo>
                        <a:pt x="42" y="409"/>
                      </a:lnTo>
                      <a:lnTo>
                        <a:pt x="39" y="403"/>
                      </a:lnTo>
                      <a:lnTo>
                        <a:pt x="39" y="399"/>
                      </a:lnTo>
                      <a:lnTo>
                        <a:pt x="39" y="396"/>
                      </a:lnTo>
                      <a:lnTo>
                        <a:pt x="40" y="392"/>
                      </a:lnTo>
                      <a:lnTo>
                        <a:pt x="40" y="390"/>
                      </a:lnTo>
                      <a:lnTo>
                        <a:pt x="40" y="389"/>
                      </a:lnTo>
                      <a:lnTo>
                        <a:pt x="39" y="388"/>
                      </a:lnTo>
                      <a:lnTo>
                        <a:pt x="39" y="388"/>
                      </a:lnTo>
                      <a:lnTo>
                        <a:pt x="38" y="388"/>
                      </a:lnTo>
                      <a:lnTo>
                        <a:pt x="38" y="388"/>
                      </a:lnTo>
                      <a:lnTo>
                        <a:pt x="37" y="389"/>
                      </a:lnTo>
                      <a:lnTo>
                        <a:pt x="34" y="393"/>
                      </a:lnTo>
                      <a:lnTo>
                        <a:pt x="34" y="394"/>
                      </a:lnTo>
                      <a:lnTo>
                        <a:pt x="34" y="394"/>
                      </a:lnTo>
                      <a:lnTo>
                        <a:pt x="33" y="394"/>
                      </a:lnTo>
                      <a:lnTo>
                        <a:pt x="33" y="394"/>
                      </a:lnTo>
                      <a:lnTo>
                        <a:pt x="31" y="394"/>
                      </a:lnTo>
                      <a:lnTo>
                        <a:pt x="31" y="393"/>
                      </a:lnTo>
                      <a:lnTo>
                        <a:pt x="30" y="392"/>
                      </a:lnTo>
                      <a:lnTo>
                        <a:pt x="30" y="390"/>
                      </a:lnTo>
                      <a:lnTo>
                        <a:pt x="25" y="376"/>
                      </a:lnTo>
                      <a:lnTo>
                        <a:pt x="22" y="367"/>
                      </a:lnTo>
                      <a:lnTo>
                        <a:pt x="17" y="354"/>
                      </a:lnTo>
                      <a:lnTo>
                        <a:pt x="17" y="351"/>
                      </a:lnTo>
                      <a:lnTo>
                        <a:pt x="18" y="312"/>
                      </a:lnTo>
                      <a:lnTo>
                        <a:pt x="25" y="314"/>
                      </a:lnTo>
                      <a:lnTo>
                        <a:pt x="26" y="314"/>
                      </a:lnTo>
                      <a:lnTo>
                        <a:pt x="26" y="314"/>
                      </a:lnTo>
                      <a:lnTo>
                        <a:pt x="26" y="313"/>
                      </a:lnTo>
                      <a:lnTo>
                        <a:pt x="23" y="308"/>
                      </a:lnTo>
                      <a:lnTo>
                        <a:pt x="22" y="305"/>
                      </a:lnTo>
                      <a:lnTo>
                        <a:pt x="22" y="304"/>
                      </a:lnTo>
                      <a:lnTo>
                        <a:pt x="22" y="297"/>
                      </a:lnTo>
                      <a:lnTo>
                        <a:pt x="20" y="292"/>
                      </a:lnTo>
                      <a:lnTo>
                        <a:pt x="17" y="280"/>
                      </a:lnTo>
                      <a:lnTo>
                        <a:pt x="17" y="280"/>
                      </a:lnTo>
                      <a:lnTo>
                        <a:pt x="16" y="278"/>
                      </a:lnTo>
                      <a:lnTo>
                        <a:pt x="12" y="278"/>
                      </a:lnTo>
                      <a:lnTo>
                        <a:pt x="9" y="278"/>
                      </a:lnTo>
                      <a:lnTo>
                        <a:pt x="8" y="280"/>
                      </a:lnTo>
                      <a:lnTo>
                        <a:pt x="5" y="279"/>
                      </a:lnTo>
                      <a:lnTo>
                        <a:pt x="3" y="278"/>
                      </a:lnTo>
                      <a:lnTo>
                        <a:pt x="0" y="275"/>
                      </a:lnTo>
                      <a:lnTo>
                        <a:pt x="1" y="275"/>
                      </a:lnTo>
                      <a:lnTo>
                        <a:pt x="4" y="271"/>
                      </a:lnTo>
                      <a:lnTo>
                        <a:pt x="5" y="270"/>
                      </a:lnTo>
                      <a:lnTo>
                        <a:pt x="6" y="270"/>
                      </a:lnTo>
                      <a:lnTo>
                        <a:pt x="8" y="270"/>
                      </a:lnTo>
                      <a:lnTo>
                        <a:pt x="9" y="270"/>
                      </a:lnTo>
                      <a:lnTo>
                        <a:pt x="10" y="269"/>
                      </a:lnTo>
                      <a:lnTo>
                        <a:pt x="10" y="266"/>
                      </a:lnTo>
                      <a:lnTo>
                        <a:pt x="10" y="265"/>
                      </a:lnTo>
                      <a:lnTo>
                        <a:pt x="10" y="257"/>
                      </a:lnTo>
                      <a:lnTo>
                        <a:pt x="12" y="254"/>
                      </a:lnTo>
                      <a:lnTo>
                        <a:pt x="12" y="252"/>
                      </a:lnTo>
                      <a:lnTo>
                        <a:pt x="12" y="252"/>
                      </a:lnTo>
                      <a:lnTo>
                        <a:pt x="13" y="250"/>
                      </a:lnTo>
                      <a:lnTo>
                        <a:pt x="14" y="249"/>
                      </a:lnTo>
                      <a:lnTo>
                        <a:pt x="17" y="248"/>
                      </a:lnTo>
                      <a:lnTo>
                        <a:pt x="27" y="245"/>
                      </a:lnTo>
                      <a:lnTo>
                        <a:pt x="46" y="237"/>
                      </a:lnTo>
                      <a:lnTo>
                        <a:pt x="46" y="237"/>
                      </a:lnTo>
                      <a:lnTo>
                        <a:pt x="47" y="237"/>
                      </a:lnTo>
                      <a:lnTo>
                        <a:pt x="48" y="237"/>
                      </a:lnTo>
                      <a:lnTo>
                        <a:pt x="50" y="237"/>
                      </a:lnTo>
                      <a:lnTo>
                        <a:pt x="55" y="241"/>
                      </a:lnTo>
                      <a:lnTo>
                        <a:pt x="56" y="242"/>
                      </a:lnTo>
                      <a:lnTo>
                        <a:pt x="60" y="244"/>
                      </a:lnTo>
                      <a:lnTo>
                        <a:pt x="61" y="245"/>
                      </a:lnTo>
                      <a:lnTo>
                        <a:pt x="61" y="245"/>
                      </a:lnTo>
                      <a:lnTo>
                        <a:pt x="61" y="246"/>
                      </a:lnTo>
                      <a:lnTo>
                        <a:pt x="59" y="249"/>
                      </a:lnTo>
                      <a:lnTo>
                        <a:pt x="59" y="250"/>
                      </a:lnTo>
                      <a:lnTo>
                        <a:pt x="59" y="252"/>
                      </a:lnTo>
                      <a:lnTo>
                        <a:pt x="60" y="252"/>
                      </a:lnTo>
                      <a:lnTo>
                        <a:pt x="61" y="250"/>
                      </a:lnTo>
                      <a:lnTo>
                        <a:pt x="67" y="246"/>
                      </a:lnTo>
                      <a:lnTo>
                        <a:pt x="73" y="240"/>
                      </a:lnTo>
                      <a:lnTo>
                        <a:pt x="73" y="238"/>
                      </a:lnTo>
                      <a:lnTo>
                        <a:pt x="74" y="237"/>
                      </a:lnTo>
                      <a:lnTo>
                        <a:pt x="73" y="235"/>
                      </a:lnTo>
                      <a:lnTo>
                        <a:pt x="74" y="232"/>
                      </a:lnTo>
                      <a:lnTo>
                        <a:pt x="74" y="231"/>
                      </a:lnTo>
                      <a:lnTo>
                        <a:pt x="76" y="231"/>
                      </a:lnTo>
                      <a:lnTo>
                        <a:pt x="88" y="227"/>
                      </a:lnTo>
                      <a:lnTo>
                        <a:pt x="89" y="227"/>
                      </a:lnTo>
                      <a:lnTo>
                        <a:pt x="91" y="227"/>
                      </a:lnTo>
                      <a:lnTo>
                        <a:pt x="95" y="228"/>
                      </a:lnTo>
                      <a:lnTo>
                        <a:pt x="110" y="228"/>
                      </a:lnTo>
                      <a:lnTo>
                        <a:pt x="111" y="228"/>
                      </a:lnTo>
                      <a:lnTo>
                        <a:pt x="114" y="229"/>
                      </a:lnTo>
                      <a:lnTo>
                        <a:pt x="115" y="229"/>
                      </a:lnTo>
                      <a:lnTo>
                        <a:pt x="120" y="229"/>
                      </a:lnTo>
                      <a:lnTo>
                        <a:pt x="121" y="229"/>
                      </a:lnTo>
                      <a:lnTo>
                        <a:pt x="135" y="236"/>
                      </a:lnTo>
                      <a:lnTo>
                        <a:pt x="138" y="238"/>
                      </a:lnTo>
                      <a:lnTo>
                        <a:pt x="141" y="240"/>
                      </a:lnTo>
                      <a:lnTo>
                        <a:pt x="141" y="241"/>
                      </a:lnTo>
                      <a:lnTo>
                        <a:pt x="141" y="242"/>
                      </a:lnTo>
                      <a:lnTo>
                        <a:pt x="144" y="248"/>
                      </a:lnTo>
                      <a:lnTo>
                        <a:pt x="144" y="249"/>
                      </a:lnTo>
                      <a:lnTo>
                        <a:pt x="146" y="252"/>
                      </a:lnTo>
                      <a:lnTo>
                        <a:pt x="149" y="254"/>
                      </a:lnTo>
                      <a:lnTo>
                        <a:pt x="157" y="255"/>
                      </a:lnTo>
                      <a:lnTo>
                        <a:pt x="162" y="255"/>
                      </a:lnTo>
                      <a:lnTo>
                        <a:pt x="183" y="246"/>
                      </a:lnTo>
                      <a:lnTo>
                        <a:pt x="186" y="244"/>
                      </a:lnTo>
                      <a:lnTo>
                        <a:pt x="187" y="241"/>
                      </a:lnTo>
                      <a:lnTo>
                        <a:pt x="184" y="232"/>
                      </a:lnTo>
                      <a:lnTo>
                        <a:pt x="184" y="231"/>
                      </a:lnTo>
                      <a:lnTo>
                        <a:pt x="184" y="228"/>
                      </a:lnTo>
                      <a:lnTo>
                        <a:pt x="186" y="224"/>
                      </a:lnTo>
                      <a:lnTo>
                        <a:pt x="189" y="216"/>
                      </a:lnTo>
                      <a:lnTo>
                        <a:pt x="191" y="215"/>
                      </a:lnTo>
                      <a:lnTo>
                        <a:pt x="191" y="214"/>
                      </a:lnTo>
                      <a:lnTo>
                        <a:pt x="189" y="212"/>
                      </a:lnTo>
                      <a:lnTo>
                        <a:pt x="189" y="212"/>
                      </a:lnTo>
                      <a:lnTo>
                        <a:pt x="188" y="211"/>
                      </a:lnTo>
                      <a:lnTo>
                        <a:pt x="182" y="211"/>
                      </a:lnTo>
                      <a:lnTo>
                        <a:pt x="182" y="211"/>
                      </a:lnTo>
                      <a:lnTo>
                        <a:pt x="180" y="210"/>
                      </a:lnTo>
                      <a:lnTo>
                        <a:pt x="180" y="210"/>
                      </a:lnTo>
                      <a:lnTo>
                        <a:pt x="180" y="208"/>
                      </a:lnTo>
                      <a:lnTo>
                        <a:pt x="180" y="207"/>
                      </a:lnTo>
                      <a:lnTo>
                        <a:pt x="180" y="206"/>
                      </a:lnTo>
                      <a:lnTo>
                        <a:pt x="180" y="203"/>
                      </a:lnTo>
                      <a:lnTo>
                        <a:pt x="183" y="195"/>
                      </a:lnTo>
                      <a:lnTo>
                        <a:pt x="183" y="193"/>
                      </a:lnTo>
                      <a:lnTo>
                        <a:pt x="183" y="182"/>
                      </a:lnTo>
                      <a:lnTo>
                        <a:pt x="183" y="178"/>
                      </a:lnTo>
                      <a:lnTo>
                        <a:pt x="183" y="177"/>
                      </a:lnTo>
                      <a:lnTo>
                        <a:pt x="184" y="177"/>
                      </a:lnTo>
                      <a:lnTo>
                        <a:pt x="187" y="178"/>
                      </a:lnTo>
                      <a:lnTo>
                        <a:pt x="189" y="180"/>
                      </a:lnTo>
                      <a:lnTo>
                        <a:pt x="191" y="180"/>
                      </a:lnTo>
                      <a:lnTo>
                        <a:pt x="193" y="177"/>
                      </a:lnTo>
                      <a:lnTo>
                        <a:pt x="195" y="177"/>
                      </a:lnTo>
                      <a:lnTo>
                        <a:pt x="196" y="177"/>
                      </a:lnTo>
                      <a:lnTo>
                        <a:pt x="196" y="178"/>
                      </a:lnTo>
                      <a:lnTo>
                        <a:pt x="197" y="180"/>
                      </a:lnTo>
                      <a:lnTo>
                        <a:pt x="199" y="182"/>
                      </a:lnTo>
                      <a:lnTo>
                        <a:pt x="200" y="182"/>
                      </a:lnTo>
                      <a:lnTo>
                        <a:pt x="200" y="182"/>
                      </a:lnTo>
                      <a:lnTo>
                        <a:pt x="201" y="183"/>
                      </a:lnTo>
                      <a:lnTo>
                        <a:pt x="206" y="181"/>
                      </a:lnTo>
                      <a:lnTo>
                        <a:pt x="208" y="181"/>
                      </a:lnTo>
                      <a:lnTo>
                        <a:pt x="209" y="181"/>
                      </a:lnTo>
                      <a:lnTo>
                        <a:pt x="210" y="181"/>
                      </a:lnTo>
                      <a:lnTo>
                        <a:pt x="210" y="182"/>
                      </a:lnTo>
                      <a:lnTo>
                        <a:pt x="212" y="183"/>
                      </a:lnTo>
                      <a:lnTo>
                        <a:pt x="213" y="183"/>
                      </a:lnTo>
                      <a:lnTo>
                        <a:pt x="214" y="183"/>
                      </a:lnTo>
                      <a:lnTo>
                        <a:pt x="220" y="183"/>
                      </a:lnTo>
                      <a:lnTo>
                        <a:pt x="226" y="181"/>
                      </a:lnTo>
                      <a:lnTo>
                        <a:pt x="237" y="178"/>
                      </a:lnTo>
                      <a:lnTo>
                        <a:pt x="237" y="177"/>
                      </a:lnTo>
                      <a:lnTo>
                        <a:pt x="238" y="176"/>
                      </a:lnTo>
                      <a:lnTo>
                        <a:pt x="235" y="174"/>
                      </a:lnTo>
                      <a:lnTo>
                        <a:pt x="235" y="172"/>
                      </a:lnTo>
                      <a:lnTo>
                        <a:pt x="235" y="168"/>
                      </a:lnTo>
                      <a:lnTo>
                        <a:pt x="238" y="160"/>
                      </a:lnTo>
                      <a:lnTo>
                        <a:pt x="240" y="156"/>
                      </a:lnTo>
                      <a:lnTo>
                        <a:pt x="243" y="153"/>
                      </a:lnTo>
                      <a:lnTo>
                        <a:pt x="247" y="152"/>
                      </a:lnTo>
                      <a:lnTo>
                        <a:pt x="251" y="151"/>
                      </a:lnTo>
                      <a:lnTo>
                        <a:pt x="257" y="148"/>
                      </a:lnTo>
                      <a:lnTo>
                        <a:pt x="263" y="144"/>
                      </a:lnTo>
                      <a:lnTo>
                        <a:pt x="265" y="142"/>
                      </a:lnTo>
                      <a:lnTo>
                        <a:pt x="267" y="140"/>
                      </a:lnTo>
                      <a:lnTo>
                        <a:pt x="267" y="135"/>
                      </a:lnTo>
                      <a:lnTo>
                        <a:pt x="267" y="130"/>
                      </a:lnTo>
                      <a:lnTo>
                        <a:pt x="265" y="127"/>
                      </a:lnTo>
                      <a:lnTo>
                        <a:pt x="265" y="125"/>
                      </a:lnTo>
                      <a:lnTo>
                        <a:pt x="264" y="118"/>
                      </a:lnTo>
                      <a:lnTo>
                        <a:pt x="273" y="88"/>
                      </a:lnTo>
                      <a:lnTo>
                        <a:pt x="277" y="81"/>
                      </a:lnTo>
                      <a:lnTo>
                        <a:pt x="278" y="80"/>
                      </a:lnTo>
                      <a:lnTo>
                        <a:pt x="282" y="79"/>
                      </a:lnTo>
                      <a:lnTo>
                        <a:pt x="284" y="79"/>
                      </a:lnTo>
                      <a:lnTo>
                        <a:pt x="285" y="79"/>
                      </a:lnTo>
                      <a:lnTo>
                        <a:pt x="285" y="79"/>
                      </a:lnTo>
                      <a:lnTo>
                        <a:pt x="286" y="80"/>
                      </a:lnTo>
                      <a:lnTo>
                        <a:pt x="289" y="84"/>
                      </a:lnTo>
                      <a:lnTo>
                        <a:pt x="290" y="85"/>
                      </a:lnTo>
                      <a:lnTo>
                        <a:pt x="294" y="88"/>
                      </a:lnTo>
                      <a:lnTo>
                        <a:pt x="297" y="89"/>
                      </a:lnTo>
                      <a:lnTo>
                        <a:pt x="298" y="89"/>
                      </a:lnTo>
                      <a:lnTo>
                        <a:pt x="301" y="91"/>
                      </a:lnTo>
                      <a:lnTo>
                        <a:pt x="305" y="89"/>
                      </a:lnTo>
                      <a:lnTo>
                        <a:pt x="325" y="81"/>
                      </a:lnTo>
                      <a:lnTo>
                        <a:pt x="346" y="68"/>
                      </a:lnTo>
                      <a:lnTo>
                        <a:pt x="353" y="63"/>
                      </a:lnTo>
                      <a:lnTo>
                        <a:pt x="357" y="57"/>
                      </a:lnTo>
                      <a:lnTo>
                        <a:pt x="361" y="49"/>
                      </a:lnTo>
                      <a:lnTo>
                        <a:pt x="369" y="37"/>
                      </a:lnTo>
                      <a:lnTo>
                        <a:pt x="369" y="36"/>
                      </a:lnTo>
                      <a:lnTo>
                        <a:pt x="370" y="33"/>
                      </a:lnTo>
                      <a:lnTo>
                        <a:pt x="370" y="32"/>
                      </a:lnTo>
                      <a:lnTo>
                        <a:pt x="373" y="26"/>
                      </a:lnTo>
                      <a:lnTo>
                        <a:pt x="391" y="4"/>
                      </a:lnTo>
                      <a:lnTo>
                        <a:pt x="396" y="0"/>
                      </a:lnTo>
                      <a:lnTo>
                        <a:pt x="397" y="2"/>
                      </a:lnTo>
                      <a:lnTo>
                        <a:pt x="397" y="3"/>
                      </a:lnTo>
                      <a:lnTo>
                        <a:pt x="397" y="4"/>
                      </a:lnTo>
                      <a:lnTo>
                        <a:pt x="397" y="7"/>
                      </a:lnTo>
                      <a:lnTo>
                        <a:pt x="397" y="8"/>
                      </a:lnTo>
                      <a:lnTo>
                        <a:pt x="397" y="8"/>
                      </a:lnTo>
                      <a:lnTo>
                        <a:pt x="399" y="9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3" name="Freeform 79"/>
                <p:cNvSpPr>
                  <a:spLocks/>
                </p:cNvSpPr>
                <p:nvPr/>
              </p:nvSpPr>
              <p:spPr bwMode="auto">
                <a:xfrm>
                  <a:off x="2377" y="2577"/>
                  <a:ext cx="514" cy="590"/>
                </a:xfrm>
                <a:custGeom>
                  <a:avLst/>
                  <a:gdLst>
                    <a:gd name="T0" fmla="*/ 736 w 1029"/>
                    <a:gd name="T1" fmla="*/ 16 h 1179"/>
                    <a:gd name="T2" fmla="*/ 734 w 1029"/>
                    <a:gd name="T3" fmla="*/ 42 h 1179"/>
                    <a:gd name="T4" fmla="*/ 753 w 1029"/>
                    <a:gd name="T5" fmla="*/ 44 h 1179"/>
                    <a:gd name="T6" fmla="*/ 777 w 1029"/>
                    <a:gd name="T7" fmla="*/ 44 h 1179"/>
                    <a:gd name="T8" fmla="*/ 817 w 1029"/>
                    <a:gd name="T9" fmla="*/ 98 h 1179"/>
                    <a:gd name="T10" fmla="*/ 803 w 1029"/>
                    <a:gd name="T11" fmla="*/ 132 h 1179"/>
                    <a:gd name="T12" fmla="*/ 829 w 1029"/>
                    <a:gd name="T13" fmla="*/ 116 h 1179"/>
                    <a:gd name="T14" fmla="*/ 836 w 1029"/>
                    <a:gd name="T15" fmla="*/ 164 h 1179"/>
                    <a:gd name="T16" fmla="*/ 879 w 1029"/>
                    <a:gd name="T17" fmla="*/ 140 h 1179"/>
                    <a:gd name="T18" fmla="*/ 901 w 1029"/>
                    <a:gd name="T19" fmla="*/ 149 h 1179"/>
                    <a:gd name="T20" fmla="*/ 917 w 1029"/>
                    <a:gd name="T21" fmla="*/ 219 h 1179"/>
                    <a:gd name="T22" fmla="*/ 910 w 1029"/>
                    <a:gd name="T23" fmla="*/ 253 h 1179"/>
                    <a:gd name="T24" fmla="*/ 902 w 1029"/>
                    <a:gd name="T25" fmla="*/ 281 h 1179"/>
                    <a:gd name="T26" fmla="*/ 909 w 1029"/>
                    <a:gd name="T27" fmla="*/ 313 h 1179"/>
                    <a:gd name="T28" fmla="*/ 949 w 1029"/>
                    <a:gd name="T29" fmla="*/ 348 h 1179"/>
                    <a:gd name="T30" fmla="*/ 938 w 1029"/>
                    <a:gd name="T31" fmla="*/ 368 h 1179"/>
                    <a:gd name="T32" fmla="*/ 953 w 1029"/>
                    <a:gd name="T33" fmla="*/ 395 h 1179"/>
                    <a:gd name="T34" fmla="*/ 1008 w 1029"/>
                    <a:gd name="T35" fmla="*/ 441 h 1179"/>
                    <a:gd name="T36" fmla="*/ 1012 w 1029"/>
                    <a:gd name="T37" fmla="*/ 470 h 1179"/>
                    <a:gd name="T38" fmla="*/ 1014 w 1029"/>
                    <a:gd name="T39" fmla="*/ 520 h 1179"/>
                    <a:gd name="T40" fmla="*/ 1010 w 1029"/>
                    <a:gd name="T41" fmla="*/ 556 h 1179"/>
                    <a:gd name="T42" fmla="*/ 1010 w 1029"/>
                    <a:gd name="T43" fmla="*/ 582 h 1179"/>
                    <a:gd name="T44" fmla="*/ 977 w 1029"/>
                    <a:gd name="T45" fmla="*/ 582 h 1179"/>
                    <a:gd name="T46" fmla="*/ 956 w 1029"/>
                    <a:gd name="T47" fmla="*/ 605 h 1179"/>
                    <a:gd name="T48" fmla="*/ 965 w 1029"/>
                    <a:gd name="T49" fmla="*/ 627 h 1179"/>
                    <a:gd name="T50" fmla="*/ 966 w 1029"/>
                    <a:gd name="T51" fmla="*/ 665 h 1179"/>
                    <a:gd name="T52" fmla="*/ 905 w 1029"/>
                    <a:gd name="T53" fmla="*/ 690 h 1179"/>
                    <a:gd name="T54" fmla="*/ 871 w 1029"/>
                    <a:gd name="T55" fmla="*/ 716 h 1179"/>
                    <a:gd name="T56" fmla="*/ 905 w 1029"/>
                    <a:gd name="T57" fmla="*/ 911 h 1179"/>
                    <a:gd name="T58" fmla="*/ 892 w 1029"/>
                    <a:gd name="T59" fmla="*/ 1004 h 1179"/>
                    <a:gd name="T60" fmla="*/ 902 w 1029"/>
                    <a:gd name="T61" fmla="*/ 1034 h 1179"/>
                    <a:gd name="T62" fmla="*/ 892 w 1029"/>
                    <a:gd name="T63" fmla="*/ 1058 h 1179"/>
                    <a:gd name="T64" fmla="*/ 897 w 1029"/>
                    <a:gd name="T65" fmla="*/ 1107 h 1179"/>
                    <a:gd name="T66" fmla="*/ 833 w 1029"/>
                    <a:gd name="T67" fmla="*/ 1115 h 1179"/>
                    <a:gd name="T68" fmla="*/ 721 w 1029"/>
                    <a:gd name="T69" fmla="*/ 1157 h 1179"/>
                    <a:gd name="T70" fmla="*/ 463 w 1029"/>
                    <a:gd name="T71" fmla="*/ 1098 h 1179"/>
                    <a:gd name="T72" fmla="*/ 407 w 1029"/>
                    <a:gd name="T73" fmla="*/ 1064 h 1179"/>
                    <a:gd name="T74" fmla="*/ 335 w 1029"/>
                    <a:gd name="T75" fmla="*/ 1060 h 1179"/>
                    <a:gd name="T76" fmla="*/ 338 w 1029"/>
                    <a:gd name="T77" fmla="*/ 1122 h 1179"/>
                    <a:gd name="T78" fmla="*/ 369 w 1029"/>
                    <a:gd name="T79" fmla="*/ 1134 h 1179"/>
                    <a:gd name="T80" fmla="*/ 270 w 1029"/>
                    <a:gd name="T81" fmla="*/ 1139 h 1179"/>
                    <a:gd name="T82" fmla="*/ 136 w 1029"/>
                    <a:gd name="T83" fmla="*/ 1158 h 1179"/>
                    <a:gd name="T84" fmla="*/ 26 w 1029"/>
                    <a:gd name="T85" fmla="*/ 1148 h 1179"/>
                    <a:gd name="T86" fmla="*/ 4 w 1029"/>
                    <a:gd name="T87" fmla="*/ 1051 h 1179"/>
                    <a:gd name="T88" fmla="*/ 24 w 1029"/>
                    <a:gd name="T89" fmla="*/ 986 h 1179"/>
                    <a:gd name="T90" fmla="*/ 62 w 1029"/>
                    <a:gd name="T91" fmla="*/ 801 h 1179"/>
                    <a:gd name="T92" fmla="*/ 90 w 1029"/>
                    <a:gd name="T93" fmla="*/ 682 h 1179"/>
                    <a:gd name="T94" fmla="*/ 171 w 1029"/>
                    <a:gd name="T95" fmla="*/ 546 h 1179"/>
                    <a:gd name="T96" fmla="*/ 292 w 1029"/>
                    <a:gd name="T97" fmla="*/ 363 h 1179"/>
                    <a:gd name="T98" fmla="*/ 327 w 1029"/>
                    <a:gd name="T99" fmla="*/ 184 h 1179"/>
                    <a:gd name="T100" fmla="*/ 378 w 1029"/>
                    <a:gd name="T101" fmla="*/ 136 h 1179"/>
                    <a:gd name="T102" fmla="*/ 407 w 1029"/>
                    <a:gd name="T103" fmla="*/ 102 h 1179"/>
                    <a:gd name="T104" fmla="*/ 447 w 1029"/>
                    <a:gd name="T105" fmla="*/ 145 h 1179"/>
                    <a:gd name="T106" fmla="*/ 467 w 1029"/>
                    <a:gd name="T107" fmla="*/ 169 h 1179"/>
                    <a:gd name="T108" fmla="*/ 449 w 1029"/>
                    <a:gd name="T109" fmla="*/ 198 h 1179"/>
                    <a:gd name="T110" fmla="*/ 480 w 1029"/>
                    <a:gd name="T111" fmla="*/ 184 h 1179"/>
                    <a:gd name="T112" fmla="*/ 497 w 1029"/>
                    <a:gd name="T113" fmla="*/ 156 h 1179"/>
                    <a:gd name="T114" fmla="*/ 555 w 1029"/>
                    <a:gd name="T115" fmla="*/ 153 h 1179"/>
                    <a:gd name="T116" fmla="*/ 555 w 1029"/>
                    <a:gd name="T117" fmla="*/ 119 h 1179"/>
                    <a:gd name="T118" fmla="*/ 619 w 1029"/>
                    <a:gd name="T119" fmla="*/ 82 h 1179"/>
                    <a:gd name="T120" fmla="*/ 659 w 1029"/>
                    <a:gd name="T121" fmla="*/ 44 h 1179"/>
                    <a:gd name="T122" fmla="*/ 641 w 1029"/>
                    <a:gd name="T123" fmla="*/ 42 h 1179"/>
                    <a:gd name="T124" fmla="*/ 634 w 1029"/>
                    <a:gd name="T125" fmla="*/ 5 h 1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029" h="1179">
                      <a:moveTo>
                        <a:pt x="683" y="0"/>
                      </a:moveTo>
                      <a:lnTo>
                        <a:pt x="701" y="8"/>
                      </a:lnTo>
                      <a:lnTo>
                        <a:pt x="705" y="9"/>
                      </a:lnTo>
                      <a:lnTo>
                        <a:pt x="709" y="8"/>
                      </a:lnTo>
                      <a:lnTo>
                        <a:pt x="711" y="6"/>
                      </a:lnTo>
                      <a:lnTo>
                        <a:pt x="721" y="13"/>
                      </a:lnTo>
                      <a:lnTo>
                        <a:pt x="725" y="12"/>
                      </a:lnTo>
                      <a:lnTo>
                        <a:pt x="730" y="9"/>
                      </a:lnTo>
                      <a:lnTo>
                        <a:pt x="734" y="8"/>
                      </a:lnTo>
                      <a:lnTo>
                        <a:pt x="735" y="6"/>
                      </a:lnTo>
                      <a:lnTo>
                        <a:pt x="736" y="5"/>
                      </a:lnTo>
                      <a:lnTo>
                        <a:pt x="738" y="6"/>
                      </a:lnTo>
                      <a:lnTo>
                        <a:pt x="738" y="6"/>
                      </a:lnTo>
                      <a:lnTo>
                        <a:pt x="739" y="9"/>
                      </a:lnTo>
                      <a:lnTo>
                        <a:pt x="739" y="10"/>
                      </a:lnTo>
                      <a:lnTo>
                        <a:pt x="739" y="12"/>
                      </a:lnTo>
                      <a:lnTo>
                        <a:pt x="738" y="13"/>
                      </a:lnTo>
                      <a:lnTo>
                        <a:pt x="736" y="14"/>
                      </a:lnTo>
                      <a:lnTo>
                        <a:pt x="736" y="16"/>
                      </a:lnTo>
                      <a:lnTo>
                        <a:pt x="736" y="16"/>
                      </a:lnTo>
                      <a:lnTo>
                        <a:pt x="736" y="18"/>
                      </a:lnTo>
                      <a:lnTo>
                        <a:pt x="738" y="21"/>
                      </a:lnTo>
                      <a:lnTo>
                        <a:pt x="738" y="23"/>
                      </a:lnTo>
                      <a:lnTo>
                        <a:pt x="738" y="23"/>
                      </a:lnTo>
                      <a:lnTo>
                        <a:pt x="738" y="25"/>
                      </a:lnTo>
                      <a:lnTo>
                        <a:pt x="736" y="26"/>
                      </a:lnTo>
                      <a:lnTo>
                        <a:pt x="736" y="26"/>
                      </a:lnTo>
                      <a:lnTo>
                        <a:pt x="736" y="27"/>
                      </a:lnTo>
                      <a:lnTo>
                        <a:pt x="735" y="29"/>
                      </a:lnTo>
                      <a:lnTo>
                        <a:pt x="735" y="31"/>
                      </a:lnTo>
                      <a:lnTo>
                        <a:pt x="736" y="34"/>
                      </a:lnTo>
                      <a:lnTo>
                        <a:pt x="736" y="35"/>
                      </a:lnTo>
                      <a:lnTo>
                        <a:pt x="736" y="35"/>
                      </a:lnTo>
                      <a:lnTo>
                        <a:pt x="734" y="37"/>
                      </a:lnTo>
                      <a:lnTo>
                        <a:pt x="734" y="38"/>
                      </a:lnTo>
                      <a:lnTo>
                        <a:pt x="734" y="38"/>
                      </a:lnTo>
                      <a:lnTo>
                        <a:pt x="734" y="42"/>
                      </a:lnTo>
                      <a:lnTo>
                        <a:pt x="734" y="42"/>
                      </a:lnTo>
                      <a:lnTo>
                        <a:pt x="734" y="43"/>
                      </a:lnTo>
                      <a:lnTo>
                        <a:pt x="731" y="48"/>
                      </a:lnTo>
                      <a:lnTo>
                        <a:pt x="731" y="50"/>
                      </a:lnTo>
                      <a:lnTo>
                        <a:pt x="731" y="51"/>
                      </a:lnTo>
                      <a:lnTo>
                        <a:pt x="731" y="51"/>
                      </a:lnTo>
                      <a:lnTo>
                        <a:pt x="731" y="52"/>
                      </a:lnTo>
                      <a:lnTo>
                        <a:pt x="732" y="54"/>
                      </a:lnTo>
                      <a:lnTo>
                        <a:pt x="735" y="55"/>
                      </a:lnTo>
                      <a:lnTo>
                        <a:pt x="738" y="56"/>
                      </a:lnTo>
                      <a:lnTo>
                        <a:pt x="743" y="57"/>
                      </a:lnTo>
                      <a:lnTo>
                        <a:pt x="745" y="56"/>
                      </a:lnTo>
                      <a:lnTo>
                        <a:pt x="747" y="55"/>
                      </a:lnTo>
                      <a:lnTo>
                        <a:pt x="747" y="55"/>
                      </a:lnTo>
                      <a:lnTo>
                        <a:pt x="747" y="52"/>
                      </a:lnTo>
                      <a:lnTo>
                        <a:pt x="748" y="50"/>
                      </a:lnTo>
                      <a:lnTo>
                        <a:pt x="748" y="47"/>
                      </a:lnTo>
                      <a:lnTo>
                        <a:pt x="748" y="47"/>
                      </a:lnTo>
                      <a:lnTo>
                        <a:pt x="749" y="46"/>
                      </a:lnTo>
                      <a:lnTo>
                        <a:pt x="753" y="44"/>
                      </a:lnTo>
                      <a:lnTo>
                        <a:pt x="755" y="43"/>
                      </a:lnTo>
                      <a:lnTo>
                        <a:pt x="756" y="39"/>
                      </a:lnTo>
                      <a:lnTo>
                        <a:pt x="756" y="39"/>
                      </a:lnTo>
                      <a:lnTo>
                        <a:pt x="756" y="39"/>
                      </a:lnTo>
                      <a:lnTo>
                        <a:pt x="757" y="39"/>
                      </a:lnTo>
                      <a:lnTo>
                        <a:pt x="759" y="39"/>
                      </a:lnTo>
                      <a:lnTo>
                        <a:pt x="759" y="42"/>
                      </a:lnTo>
                      <a:lnTo>
                        <a:pt x="759" y="44"/>
                      </a:lnTo>
                      <a:lnTo>
                        <a:pt x="759" y="47"/>
                      </a:lnTo>
                      <a:lnTo>
                        <a:pt x="759" y="48"/>
                      </a:lnTo>
                      <a:lnTo>
                        <a:pt x="762" y="56"/>
                      </a:lnTo>
                      <a:lnTo>
                        <a:pt x="762" y="56"/>
                      </a:lnTo>
                      <a:lnTo>
                        <a:pt x="764" y="57"/>
                      </a:lnTo>
                      <a:lnTo>
                        <a:pt x="765" y="56"/>
                      </a:lnTo>
                      <a:lnTo>
                        <a:pt x="766" y="55"/>
                      </a:lnTo>
                      <a:lnTo>
                        <a:pt x="769" y="52"/>
                      </a:lnTo>
                      <a:lnTo>
                        <a:pt x="776" y="46"/>
                      </a:lnTo>
                      <a:lnTo>
                        <a:pt x="776" y="44"/>
                      </a:lnTo>
                      <a:lnTo>
                        <a:pt x="777" y="44"/>
                      </a:lnTo>
                      <a:lnTo>
                        <a:pt x="778" y="43"/>
                      </a:lnTo>
                      <a:lnTo>
                        <a:pt x="783" y="40"/>
                      </a:lnTo>
                      <a:lnTo>
                        <a:pt x="786" y="39"/>
                      </a:lnTo>
                      <a:lnTo>
                        <a:pt x="787" y="39"/>
                      </a:lnTo>
                      <a:lnTo>
                        <a:pt x="789" y="40"/>
                      </a:lnTo>
                      <a:lnTo>
                        <a:pt x="790" y="43"/>
                      </a:lnTo>
                      <a:lnTo>
                        <a:pt x="800" y="55"/>
                      </a:lnTo>
                      <a:lnTo>
                        <a:pt x="800" y="56"/>
                      </a:lnTo>
                      <a:lnTo>
                        <a:pt x="800" y="57"/>
                      </a:lnTo>
                      <a:lnTo>
                        <a:pt x="800" y="60"/>
                      </a:lnTo>
                      <a:lnTo>
                        <a:pt x="800" y="71"/>
                      </a:lnTo>
                      <a:lnTo>
                        <a:pt x="800" y="76"/>
                      </a:lnTo>
                      <a:lnTo>
                        <a:pt x="800" y="76"/>
                      </a:lnTo>
                      <a:lnTo>
                        <a:pt x="802" y="77"/>
                      </a:lnTo>
                      <a:lnTo>
                        <a:pt x="803" y="80"/>
                      </a:lnTo>
                      <a:lnTo>
                        <a:pt x="815" y="93"/>
                      </a:lnTo>
                      <a:lnTo>
                        <a:pt x="816" y="95"/>
                      </a:lnTo>
                      <a:lnTo>
                        <a:pt x="817" y="97"/>
                      </a:lnTo>
                      <a:lnTo>
                        <a:pt x="817" y="98"/>
                      </a:lnTo>
                      <a:lnTo>
                        <a:pt x="817" y="98"/>
                      </a:lnTo>
                      <a:lnTo>
                        <a:pt x="817" y="99"/>
                      </a:lnTo>
                      <a:lnTo>
                        <a:pt x="817" y="101"/>
                      </a:lnTo>
                      <a:lnTo>
                        <a:pt x="816" y="101"/>
                      </a:lnTo>
                      <a:lnTo>
                        <a:pt x="816" y="102"/>
                      </a:lnTo>
                      <a:lnTo>
                        <a:pt x="813" y="106"/>
                      </a:lnTo>
                      <a:lnTo>
                        <a:pt x="811" y="110"/>
                      </a:lnTo>
                      <a:lnTo>
                        <a:pt x="810" y="111"/>
                      </a:lnTo>
                      <a:lnTo>
                        <a:pt x="810" y="114"/>
                      </a:lnTo>
                      <a:lnTo>
                        <a:pt x="810" y="115"/>
                      </a:lnTo>
                      <a:lnTo>
                        <a:pt x="810" y="118"/>
                      </a:lnTo>
                      <a:lnTo>
                        <a:pt x="810" y="119"/>
                      </a:lnTo>
                      <a:lnTo>
                        <a:pt x="810" y="120"/>
                      </a:lnTo>
                      <a:lnTo>
                        <a:pt x="810" y="122"/>
                      </a:lnTo>
                      <a:lnTo>
                        <a:pt x="808" y="123"/>
                      </a:lnTo>
                      <a:lnTo>
                        <a:pt x="803" y="128"/>
                      </a:lnTo>
                      <a:lnTo>
                        <a:pt x="803" y="129"/>
                      </a:lnTo>
                      <a:lnTo>
                        <a:pt x="803" y="131"/>
                      </a:lnTo>
                      <a:lnTo>
                        <a:pt x="803" y="132"/>
                      </a:lnTo>
                      <a:lnTo>
                        <a:pt x="806" y="133"/>
                      </a:lnTo>
                      <a:lnTo>
                        <a:pt x="808" y="135"/>
                      </a:lnTo>
                      <a:lnTo>
                        <a:pt x="811" y="132"/>
                      </a:lnTo>
                      <a:lnTo>
                        <a:pt x="812" y="131"/>
                      </a:lnTo>
                      <a:lnTo>
                        <a:pt x="813" y="129"/>
                      </a:lnTo>
                      <a:lnTo>
                        <a:pt x="813" y="126"/>
                      </a:lnTo>
                      <a:lnTo>
                        <a:pt x="815" y="124"/>
                      </a:lnTo>
                      <a:lnTo>
                        <a:pt x="816" y="123"/>
                      </a:lnTo>
                      <a:lnTo>
                        <a:pt x="817" y="123"/>
                      </a:lnTo>
                      <a:lnTo>
                        <a:pt x="819" y="122"/>
                      </a:lnTo>
                      <a:lnTo>
                        <a:pt x="820" y="122"/>
                      </a:lnTo>
                      <a:lnTo>
                        <a:pt x="820" y="120"/>
                      </a:lnTo>
                      <a:lnTo>
                        <a:pt x="821" y="119"/>
                      </a:lnTo>
                      <a:lnTo>
                        <a:pt x="823" y="116"/>
                      </a:lnTo>
                      <a:lnTo>
                        <a:pt x="824" y="115"/>
                      </a:lnTo>
                      <a:lnTo>
                        <a:pt x="825" y="114"/>
                      </a:lnTo>
                      <a:lnTo>
                        <a:pt x="827" y="114"/>
                      </a:lnTo>
                      <a:lnTo>
                        <a:pt x="828" y="115"/>
                      </a:lnTo>
                      <a:lnTo>
                        <a:pt x="829" y="116"/>
                      </a:lnTo>
                      <a:lnTo>
                        <a:pt x="830" y="118"/>
                      </a:lnTo>
                      <a:lnTo>
                        <a:pt x="830" y="119"/>
                      </a:lnTo>
                      <a:lnTo>
                        <a:pt x="830" y="119"/>
                      </a:lnTo>
                      <a:lnTo>
                        <a:pt x="829" y="122"/>
                      </a:lnTo>
                      <a:lnTo>
                        <a:pt x="828" y="122"/>
                      </a:lnTo>
                      <a:lnTo>
                        <a:pt x="828" y="123"/>
                      </a:lnTo>
                      <a:lnTo>
                        <a:pt x="828" y="123"/>
                      </a:lnTo>
                      <a:lnTo>
                        <a:pt x="828" y="124"/>
                      </a:lnTo>
                      <a:lnTo>
                        <a:pt x="833" y="128"/>
                      </a:lnTo>
                      <a:lnTo>
                        <a:pt x="833" y="129"/>
                      </a:lnTo>
                      <a:lnTo>
                        <a:pt x="834" y="129"/>
                      </a:lnTo>
                      <a:lnTo>
                        <a:pt x="834" y="137"/>
                      </a:lnTo>
                      <a:lnTo>
                        <a:pt x="836" y="141"/>
                      </a:lnTo>
                      <a:lnTo>
                        <a:pt x="836" y="144"/>
                      </a:lnTo>
                      <a:lnTo>
                        <a:pt x="836" y="147"/>
                      </a:lnTo>
                      <a:lnTo>
                        <a:pt x="834" y="149"/>
                      </a:lnTo>
                      <a:lnTo>
                        <a:pt x="834" y="152"/>
                      </a:lnTo>
                      <a:lnTo>
                        <a:pt x="834" y="153"/>
                      </a:lnTo>
                      <a:lnTo>
                        <a:pt x="836" y="164"/>
                      </a:lnTo>
                      <a:lnTo>
                        <a:pt x="836" y="165"/>
                      </a:lnTo>
                      <a:lnTo>
                        <a:pt x="836" y="166"/>
                      </a:lnTo>
                      <a:lnTo>
                        <a:pt x="836" y="166"/>
                      </a:lnTo>
                      <a:lnTo>
                        <a:pt x="837" y="167"/>
                      </a:lnTo>
                      <a:lnTo>
                        <a:pt x="840" y="167"/>
                      </a:lnTo>
                      <a:lnTo>
                        <a:pt x="864" y="167"/>
                      </a:lnTo>
                      <a:lnTo>
                        <a:pt x="867" y="166"/>
                      </a:lnTo>
                      <a:lnTo>
                        <a:pt x="871" y="164"/>
                      </a:lnTo>
                      <a:lnTo>
                        <a:pt x="880" y="152"/>
                      </a:lnTo>
                      <a:lnTo>
                        <a:pt x="881" y="150"/>
                      </a:lnTo>
                      <a:lnTo>
                        <a:pt x="881" y="148"/>
                      </a:lnTo>
                      <a:lnTo>
                        <a:pt x="880" y="147"/>
                      </a:lnTo>
                      <a:lnTo>
                        <a:pt x="880" y="145"/>
                      </a:lnTo>
                      <a:lnTo>
                        <a:pt x="880" y="145"/>
                      </a:lnTo>
                      <a:lnTo>
                        <a:pt x="879" y="144"/>
                      </a:lnTo>
                      <a:lnTo>
                        <a:pt x="879" y="143"/>
                      </a:lnTo>
                      <a:lnTo>
                        <a:pt x="878" y="143"/>
                      </a:lnTo>
                      <a:lnTo>
                        <a:pt x="878" y="143"/>
                      </a:lnTo>
                      <a:lnTo>
                        <a:pt x="879" y="140"/>
                      </a:lnTo>
                      <a:lnTo>
                        <a:pt x="888" y="133"/>
                      </a:lnTo>
                      <a:lnTo>
                        <a:pt x="891" y="135"/>
                      </a:lnTo>
                      <a:lnTo>
                        <a:pt x="891" y="135"/>
                      </a:lnTo>
                      <a:lnTo>
                        <a:pt x="893" y="136"/>
                      </a:lnTo>
                      <a:lnTo>
                        <a:pt x="893" y="137"/>
                      </a:lnTo>
                      <a:lnTo>
                        <a:pt x="893" y="139"/>
                      </a:lnTo>
                      <a:lnTo>
                        <a:pt x="892" y="141"/>
                      </a:lnTo>
                      <a:lnTo>
                        <a:pt x="892" y="143"/>
                      </a:lnTo>
                      <a:lnTo>
                        <a:pt x="892" y="143"/>
                      </a:lnTo>
                      <a:lnTo>
                        <a:pt x="891" y="144"/>
                      </a:lnTo>
                      <a:lnTo>
                        <a:pt x="892" y="145"/>
                      </a:lnTo>
                      <a:lnTo>
                        <a:pt x="892" y="147"/>
                      </a:lnTo>
                      <a:lnTo>
                        <a:pt x="895" y="148"/>
                      </a:lnTo>
                      <a:lnTo>
                        <a:pt x="896" y="149"/>
                      </a:lnTo>
                      <a:lnTo>
                        <a:pt x="897" y="149"/>
                      </a:lnTo>
                      <a:lnTo>
                        <a:pt x="897" y="149"/>
                      </a:lnTo>
                      <a:lnTo>
                        <a:pt x="898" y="149"/>
                      </a:lnTo>
                      <a:lnTo>
                        <a:pt x="900" y="149"/>
                      </a:lnTo>
                      <a:lnTo>
                        <a:pt x="901" y="149"/>
                      </a:lnTo>
                      <a:lnTo>
                        <a:pt x="902" y="150"/>
                      </a:lnTo>
                      <a:lnTo>
                        <a:pt x="902" y="152"/>
                      </a:lnTo>
                      <a:lnTo>
                        <a:pt x="902" y="153"/>
                      </a:lnTo>
                      <a:lnTo>
                        <a:pt x="901" y="157"/>
                      </a:lnTo>
                      <a:lnTo>
                        <a:pt x="900" y="160"/>
                      </a:lnTo>
                      <a:lnTo>
                        <a:pt x="900" y="161"/>
                      </a:lnTo>
                      <a:lnTo>
                        <a:pt x="900" y="164"/>
                      </a:lnTo>
                      <a:lnTo>
                        <a:pt x="904" y="171"/>
                      </a:lnTo>
                      <a:lnTo>
                        <a:pt x="901" y="181"/>
                      </a:lnTo>
                      <a:lnTo>
                        <a:pt x="900" y="182"/>
                      </a:lnTo>
                      <a:lnTo>
                        <a:pt x="897" y="184"/>
                      </a:lnTo>
                      <a:lnTo>
                        <a:pt x="897" y="186"/>
                      </a:lnTo>
                      <a:lnTo>
                        <a:pt x="897" y="187"/>
                      </a:lnTo>
                      <a:lnTo>
                        <a:pt x="897" y="188"/>
                      </a:lnTo>
                      <a:lnTo>
                        <a:pt x="904" y="191"/>
                      </a:lnTo>
                      <a:lnTo>
                        <a:pt x="906" y="191"/>
                      </a:lnTo>
                      <a:lnTo>
                        <a:pt x="906" y="192"/>
                      </a:lnTo>
                      <a:lnTo>
                        <a:pt x="908" y="194"/>
                      </a:lnTo>
                      <a:lnTo>
                        <a:pt x="917" y="219"/>
                      </a:lnTo>
                      <a:lnTo>
                        <a:pt x="917" y="219"/>
                      </a:lnTo>
                      <a:lnTo>
                        <a:pt x="917" y="220"/>
                      </a:lnTo>
                      <a:lnTo>
                        <a:pt x="914" y="220"/>
                      </a:lnTo>
                      <a:lnTo>
                        <a:pt x="913" y="219"/>
                      </a:lnTo>
                      <a:lnTo>
                        <a:pt x="910" y="217"/>
                      </a:lnTo>
                      <a:lnTo>
                        <a:pt x="908" y="219"/>
                      </a:lnTo>
                      <a:lnTo>
                        <a:pt x="906" y="219"/>
                      </a:lnTo>
                      <a:lnTo>
                        <a:pt x="900" y="225"/>
                      </a:lnTo>
                      <a:lnTo>
                        <a:pt x="900" y="236"/>
                      </a:lnTo>
                      <a:lnTo>
                        <a:pt x="900" y="237"/>
                      </a:lnTo>
                      <a:lnTo>
                        <a:pt x="900" y="241"/>
                      </a:lnTo>
                      <a:lnTo>
                        <a:pt x="900" y="243"/>
                      </a:lnTo>
                      <a:lnTo>
                        <a:pt x="904" y="249"/>
                      </a:lnTo>
                      <a:lnTo>
                        <a:pt x="906" y="250"/>
                      </a:lnTo>
                      <a:lnTo>
                        <a:pt x="908" y="251"/>
                      </a:lnTo>
                      <a:lnTo>
                        <a:pt x="909" y="251"/>
                      </a:lnTo>
                      <a:lnTo>
                        <a:pt x="910" y="251"/>
                      </a:lnTo>
                      <a:lnTo>
                        <a:pt x="910" y="251"/>
                      </a:lnTo>
                      <a:lnTo>
                        <a:pt x="910" y="253"/>
                      </a:lnTo>
                      <a:lnTo>
                        <a:pt x="912" y="254"/>
                      </a:lnTo>
                      <a:lnTo>
                        <a:pt x="912" y="255"/>
                      </a:lnTo>
                      <a:lnTo>
                        <a:pt x="909" y="263"/>
                      </a:lnTo>
                      <a:lnTo>
                        <a:pt x="909" y="264"/>
                      </a:lnTo>
                      <a:lnTo>
                        <a:pt x="910" y="267"/>
                      </a:lnTo>
                      <a:lnTo>
                        <a:pt x="913" y="272"/>
                      </a:lnTo>
                      <a:lnTo>
                        <a:pt x="913" y="276"/>
                      </a:lnTo>
                      <a:lnTo>
                        <a:pt x="913" y="279"/>
                      </a:lnTo>
                      <a:lnTo>
                        <a:pt x="913" y="280"/>
                      </a:lnTo>
                      <a:lnTo>
                        <a:pt x="912" y="280"/>
                      </a:lnTo>
                      <a:lnTo>
                        <a:pt x="910" y="280"/>
                      </a:lnTo>
                      <a:lnTo>
                        <a:pt x="906" y="279"/>
                      </a:lnTo>
                      <a:lnTo>
                        <a:pt x="905" y="279"/>
                      </a:lnTo>
                      <a:lnTo>
                        <a:pt x="904" y="277"/>
                      </a:lnTo>
                      <a:lnTo>
                        <a:pt x="904" y="277"/>
                      </a:lnTo>
                      <a:lnTo>
                        <a:pt x="902" y="277"/>
                      </a:lnTo>
                      <a:lnTo>
                        <a:pt x="902" y="279"/>
                      </a:lnTo>
                      <a:lnTo>
                        <a:pt x="902" y="280"/>
                      </a:lnTo>
                      <a:lnTo>
                        <a:pt x="902" y="281"/>
                      </a:lnTo>
                      <a:lnTo>
                        <a:pt x="902" y="284"/>
                      </a:lnTo>
                      <a:lnTo>
                        <a:pt x="908" y="289"/>
                      </a:lnTo>
                      <a:lnTo>
                        <a:pt x="908" y="289"/>
                      </a:lnTo>
                      <a:lnTo>
                        <a:pt x="908" y="291"/>
                      </a:lnTo>
                      <a:lnTo>
                        <a:pt x="908" y="296"/>
                      </a:lnTo>
                      <a:lnTo>
                        <a:pt x="908" y="297"/>
                      </a:lnTo>
                      <a:lnTo>
                        <a:pt x="908" y="300"/>
                      </a:lnTo>
                      <a:lnTo>
                        <a:pt x="909" y="302"/>
                      </a:lnTo>
                      <a:lnTo>
                        <a:pt x="910" y="304"/>
                      </a:lnTo>
                      <a:lnTo>
                        <a:pt x="912" y="306"/>
                      </a:lnTo>
                      <a:lnTo>
                        <a:pt x="913" y="308"/>
                      </a:lnTo>
                      <a:lnTo>
                        <a:pt x="914" y="309"/>
                      </a:lnTo>
                      <a:lnTo>
                        <a:pt x="913" y="310"/>
                      </a:lnTo>
                      <a:lnTo>
                        <a:pt x="913" y="311"/>
                      </a:lnTo>
                      <a:lnTo>
                        <a:pt x="912" y="311"/>
                      </a:lnTo>
                      <a:lnTo>
                        <a:pt x="910" y="311"/>
                      </a:lnTo>
                      <a:lnTo>
                        <a:pt x="909" y="311"/>
                      </a:lnTo>
                      <a:lnTo>
                        <a:pt x="909" y="313"/>
                      </a:lnTo>
                      <a:lnTo>
                        <a:pt x="909" y="313"/>
                      </a:lnTo>
                      <a:lnTo>
                        <a:pt x="910" y="315"/>
                      </a:lnTo>
                      <a:lnTo>
                        <a:pt x="913" y="317"/>
                      </a:lnTo>
                      <a:lnTo>
                        <a:pt x="919" y="322"/>
                      </a:lnTo>
                      <a:lnTo>
                        <a:pt x="921" y="323"/>
                      </a:lnTo>
                      <a:lnTo>
                        <a:pt x="922" y="325"/>
                      </a:lnTo>
                      <a:lnTo>
                        <a:pt x="929" y="334"/>
                      </a:lnTo>
                      <a:lnTo>
                        <a:pt x="934" y="339"/>
                      </a:lnTo>
                      <a:lnTo>
                        <a:pt x="934" y="339"/>
                      </a:lnTo>
                      <a:lnTo>
                        <a:pt x="935" y="339"/>
                      </a:lnTo>
                      <a:lnTo>
                        <a:pt x="939" y="336"/>
                      </a:lnTo>
                      <a:lnTo>
                        <a:pt x="940" y="336"/>
                      </a:lnTo>
                      <a:lnTo>
                        <a:pt x="940" y="336"/>
                      </a:lnTo>
                      <a:lnTo>
                        <a:pt x="942" y="336"/>
                      </a:lnTo>
                      <a:lnTo>
                        <a:pt x="942" y="336"/>
                      </a:lnTo>
                      <a:lnTo>
                        <a:pt x="943" y="336"/>
                      </a:lnTo>
                      <a:lnTo>
                        <a:pt x="948" y="342"/>
                      </a:lnTo>
                      <a:lnTo>
                        <a:pt x="949" y="343"/>
                      </a:lnTo>
                      <a:lnTo>
                        <a:pt x="949" y="345"/>
                      </a:lnTo>
                      <a:lnTo>
                        <a:pt x="949" y="348"/>
                      </a:lnTo>
                      <a:lnTo>
                        <a:pt x="949" y="353"/>
                      </a:lnTo>
                      <a:lnTo>
                        <a:pt x="948" y="356"/>
                      </a:lnTo>
                      <a:lnTo>
                        <a:pt x="948" y="359"/>
                      </a:lnTo>
                      <a:lnTo>
                        <a:pt x="947" y="359"/>
                      </a:lnTo>
                      <a:lnTo>
                        <a:pt x="947" y="360"/>
                      </a:lnTo>
                      <a:lnTo>
                        <a:pt x="947" y="360"/>
                      </a:lnTo>
                      <a:lnTo>
                        <a:pt x="946" y="363"/>
                      </a:lnTo>
                      <a:lnTo>
                        <a:pt x="946" y="363"/>
                      </a:lnTo>
                      <a:lnTo>
                        <a:pt x="944" y="364"/>
                      </a:lnTo>
                      <a:lnTo>
                        <a:pt x="944" y="364"/>
                      </a:lnTo>
                      <a:lnTo>
                        <a:pt x="943" y="365"/>
                      </a:lnTo>
                      <a:lnTo>
                        <a:pt x="943" y="365"/>
                      </a:lnTo>
                      <a:lnTo>
                        <a:pt x="942" y="365"/>
                      </a:lnTo>
                      <a:lnTo>
                        <a:pt x="939" y="365"/>
                      </a:lnTo>
                      <a:lnTo>
                        <a:pt x="939" y="365"/>
                      </a:lnTo>
                      <a:lnTo>
                        <a:pt x="938" y="365"/>
                      </a:lnTo>
                      <a:lnTo>
                        <a:pt x="938" y="365"/>
                      </a:lnTo>
                      <a:lnTo>
                        <a:pt x="938" y="366"/>
                      </a:lnTo>
                      <a:lnTo>
                        <a:pt x="938" y="368"/>
                      </a:lnTo>
                      <a:lnTo>
                        <a:pt x="939" y="369"/>
                      </a:lnTo>
                      <a:lnTo>
                        <a:pt x="943" y="370"/>
                      </a:lnTo>
                      <a:lnTo>
                        <a:pt x="946" y="372"/>
                      </a:lnTo>
                      <a:lnTo>
                        <a:pt x="948" y="372"/>
                      </a:lnTo>
                      <a:lnTo>
                        <a:pt x="948" y="373"/>
                      </a:lnTo>
                      <a:lnTo>
                        <a:pt x="948" y="373"/>
                      </a:lnTo>
                      <a:lnTo>
                        <a:pt x="948" y="376"/>
                      </a:lnTo>
                      <a:lnTo>
                        <a:pt x="948" y="377"/>
                      </a:lnTo>
                      <a:lnTo>
                        <a:pt x="947" y="378"/>
                      </a:lnTo>
                      <a:lnTo>
                        <a:pt x="948" y="380"/>
                      </a:lnTo>
                      <a:lnTo>
                        <a:pt x="949" y="381"/>
                      </a:lnTo>
                      <a:lnTo>
                        <a:pt x="955" y="386"/>
                      </a:lnTo>
                      <a:lnTo>
                        <a:pt x="955" y="389"/>
                      </a:lnTo>
                      <a:lnTo>
                        <a:pt x="953" y="390"/>
                      </a:lnTo>
                      <a:lnTo>
                        <a:pt x="953" y="391"/>
                      </a:lnTo>
                      <a:lnTo>
                        <a:pt x="953" y="393"/>
                      </a:lnTo>
                      <a:lnTo>
                        <a:pt x="952" y="394"/>
                      </a:lnTo>
                      <a:lnTo>
                        <a:pt x="952" y="394"/>
                      </a:lnTo>
                      <a:lnTo>
                        <a:pt x="953" y="395"/>
                      </a:lnTo>
                      <a:lnTo>
                        <a:pt x="956" y="397"/>
                      </a:lnTo>
                      <a:lnTo>
                        <a:pt x="961" y="398"/>
                      </a:lnTo>
                      <a:lnTo>
                        <a:pt x="964" y="399"/>
                      </a:lnTo>
                      <a:lnTo>
                        <a:pt x="966" y="398"/>
                      </a:lnTo>
                      <a:lnTo>
                        <a:pt x="966" y="398"/>
                      </a:lnTo>
                      <a:lnTo>
                        <a:pt x="969" y="399"/>
                      </a:lnTo>
                      <a:lnTo>
                        <a:pt x="974" y="403"/>
                      </a:lnTo>
                      <a:lnTo>
                        <a:pt x="976" y="403"/>
                      </a:lnTo>
                      <a:lnTo>
                        <a:pt x="976" y="403"/>
                      </a:lnTo>
                      <a:lnTo>
                        <a:pt x="981" y="403"/>
                      </a:lnTo>
                      <a:lnTo>
                        <a:pt x="981" y="404"/>
                      </a:lnTo>
                      <a:lnTo>
                        <a:pt x="982" y="406"/>
                      </a:lnTo>
                      <a:lnTo>
                        <a:pt x="983" y="410"/>
                      </a:lnTo>
                      <a:lnTo>
                        <a:pt x="985" y="415"/>
                      </a:lnTo>
                      <a:lnTo>
                        <a:pt x="987" y="417"/>
                      </a:lnTo>
                      <a:lnTo>
                        <a:pt x="1002" y="429"/>
                      </a:lnTo>
                      <a:lnTo>
                        <a:pt x="1004" y="435"/>
                      </a:lnTo>
                      <a:lnTo>
                        <a:pt x="1008" y="440"/>
                      </a:lnTo>
                      <a:lnTo>
                        <a:pt x="1008" y="441"/>
                      </a:lnTo>
                      <a:lnTo>
                        <a:pt x="1010" y="441"/>
                      </a:lnTo>
                      <a:lnTo>
                        <a:pt x="1010" y="441"/>
                      </a:lnTo>
                      <a:lnTo>
                        <a:pt x="1011" y="442"/>
                      </a:lnTo>
                      <a:lnTo>
                        <a:pt x="1012" y="448"/>
                      </a:lnTo>
                      <a:lnTo>
                        <a:pt x="1012" y="449"/>
                      </a:lnTo>
                      <a:lnTo>
                        <a:pt x="1015" y="450"/>
                      </a:lnTo>
                      <a:lnTo>
                        <a:pt x="1016" y="452"/>
                      </a:lnTo>
                      <a:lnTo>
                        <a:pt x="1016" y="453"/>
                      </a:lnTo>
                      <a:lnTo>
                        <a:pt x="1017" y="454"/>
                      </a:lnTo>
                      <a:lnTo>
                        <a:pt x="1017" y="457"/>
                      </a:lnTo>
                      <a:lnTo>
                        <a:pt x="1019" y="462"/>
                      </a:lnTo>
                      <a:lnTo>
                        <a:pt x="1020" y="463"/>
                      </a:lnTo>
                      <a:lnTo>
                        <a:pt x="1019" y="465"/>
                      </a:lnTo>
                      <a:lnTo>
                        <a:pt x="1017" y="466"/>
                      </a:lnTo>
                      <a:lnTo>
                        <a:pt x="1016" y="467"/>
                      </a:lnTo>
                      <a:lnTo>
                        <a:pt x="1012" y="469"/>
                      </a:lnTo>
                      <a:lnTo>
                        <a:pt x="1012" y="469"/>
                      </a:lnTo>
                      <a:lnTo>
                        <a:pt x="1011" y="470"/>
                      </a:lnTo>
                      <a:lnTo>
                        <a:pt x="1012" y="470"/>
                      </a:lnTo>
                      <a:lnTo>
                        <a:pt x="1015" y="472"/>
                      </a:lnTo>
                      <a:lnTo>
                        <a:pt x="1015" y="474"/>
                      </a:lnTo>
                      <a:lnTo>
                        <a:pt x="1015" y="476"/>
                      </a:lnTo>
                      <a:lnTo>
                        <a:pt x="1015" y="479"/>
                      </a:lnTo>
                      <a:lnTo>
                        <a:pt x="1015" y="493"/>
                      </a:lnTo>
                      <a:lnTo>
                        <a:pt x="1014" y="495"/>
                      </a:lnTo>
                      <a:lnTo>
                        <a:pt x="1014" y="495"/>
                      </a:lnTo>
                      <a:lnTo>
                        <a:pt x="1012" y="499"/>
                      </a:lnTo>
                      <a:lnTo>
                        <a:pt x="1012" y="499"/>
                      </a:lnTo>
                      <a:lnTo>
                        <a:pt x="1012" y="500"/>
                      </a:lnTo>
                      <a:lnTo>
                        <a:pt x="1014" y="501"/>
                      </a:lnTo>
                      <a:lnTo>
                        <a:pt x="1016" y="507"/>
                      </a:lnTo>
                      <a:lnTo>
                        <a:pt x="1016" y="507"/>
                      </a:lnTo>
                      <a:lnTo>
                        <a:pt x="1016" y="508"/>
                      </a:lnTo>
                      <a:lnTo>
                        <a:pt x="1016" y="509"/>
                      </a:lnTo>
                      <a:lnTo>
                        <a:pt x="1016" y="512"/>
                      </a:lnTo>
                      <a:lnTo>
                        <a:pt x="1015" y="516"/>
                      </a:lnTo>
                      <a:lnTo>
                        <a:pt x="1015" y="518"/>
                      </a:lnTo>
                      <a:lnTo>
                        <a:pt x="1014" y="520"/>
                      </a:lnTo>
                      <a:lnTo>
                        <a:pt x="1014" y="520"/>
                      </a:lnTo>
                      <a:lnTo>
                        <a:pt x="1011" y="522"/>
                      </a:lnTo>
                      <a:lnTo>
                        <a:pt x="1010" y="524"/>
                      </a:lnTo>
                      <a:lnTo>
                        <a:pt x="1010" y="525"/>
                      </a:lnTo>
                      <a:lnTo>
                        <a:pt x="1010" y="529"/>
                      </a:lnTo>
                      <a:lnTo>
                        <a:pt x="1010" y="535"/>
                      </a:lnTo>
                      <a:lnTo>
                        <a:pt x="1010" y="538"/>
                      </a:lnTo>
                      <a:lnTo>
                        <a:pt x="1010" y="541"/>
                      </a:lnTo>
                      <a:lnTo>
                        <a:pt x="1008" y="541"/>
                      </a:lnTo>
                      <a:lnTo>
                        <a:pt x="1008" y="542"/>
                      </a:lnTo>
                      <a:lnTo>
                        <a:pt x="1008" y="542"/>
                      </a:lnTo>
                      <a:lnTo>
                        <a:pt x="1007" y="543"/>
                      </a:lnTo>
                      <a:lnTo>
                        <a:pt x="1007" y="544"/>
                      </a:lnTo>
                      <a:lnTo>
                        <a:pt x="1006" y="546"/>
                      </a:lnTo>
                      <a:lnTo>
                        <a:pt x="1006" y="548"/>
                      </a:lnTo>
                      <a:lnTo>
                        <a:pt x="1007" y="551"/>
                      </a:lnTo>
                      <a:lnTo>
                        <a:pt x="1007" y="551"/>
                      </a:lnTo>
                      <a:lnTo>
                        <a:pt x="1008" y="552"/>
                      </a:lnTo>
                      <a:lnTo>
                        <a:pt x="1010" y="556"/>
                      </a:lnTo>
                      <a:lnTo>
                        <a:pt x="1017" y="559"/>
                      </a:lnTo>
                      <a:lnTo>
                        <a:pt x="1019" y="559"/>
                      </a:lnTo>
                      <a:lnTo>
                        <a:pt x="1020" y="559"/>
                      </a:lnTo>
                      <a:lnTo>
                        <a:pt x="1020" y="560"/>
                      </a:lnTo>
                      <a:lnTo>
                        <a:pt x="1021" y="563"/>
                      </a:lnTo>
                      <a:lnTo>
                        <a:pt x="1023" y="567"/>
                      </a:lnTo>
                      <a:lnTo>
                        <a:pt x="1029" y="577"/>
                      </a:lnTo>
                      <a:lnTo>
                        <a:pt x="1014" y="592"/>
                      </a:lnTo>
                      <a:lnTo>
                        <a:pt x="1010" y="594"/>
                      </a:lnTo>
                      <a:lnTo>
                        <a:pt x="1008" y="594"/>
                      </a:lnTo>
                      <a:lnTo>
                        <a:pt x="1008" y="593"/>
                      </a:lnTo>
                      <a:lnTo>
                        <a:pt x="1008" y="593"/>
                      </a:lnTo>
                      <a:lnTo>
                        <a:pt x="1007" y="592"/>
                      </a:lnTo>
                      <a:lnTo>
                        <a:pt x="1007" y="590"/>
                      </a:lnTo>
                      <a:lnTo>
                        <a:pt x="1007" y="589"/>
                      </a:lnTo>
                      <a:lnTo>
                        <a:pt x="1007" y="588"/>
                      </a:lnTo>
                      <a:lnTo>
                        <a:pt x="1008" y="588"/>
                      </a:lnTo>
                      <a:lnTo>
                        <a:pt x="1010" y="584"/>
                      </a:lnTo>
                      <a:lnTo>
                        <a:pt x="1010" y="582"/>
                      </a:lnTo>
                      <a:lnTo>
                        <a:pt x="1008" y="581"/>
                      </a:lnTo>
                      <a:lnTo>
                        <a:pt x="1010" y="580"/>
                      </a:lnTo>
                      <a:lnTo>
                        <a:pt x="1011" y="580"/>
                      </a:lnTo>
                      <a:lnTo>
                        <a:pt x="1011" y="579"/>
                      </a:lnTo>
                      <a:lnTo>
                        <a:pt x="1011" y="577"/>
                      </a:lnTo>
                      <a:lnTo>
                        <a:pt x="1011" y="576"/>
                      </a:lnTo>
                      <a:lnTo>
                        <a:pt x="1010" y="576"/>
                      </a:lnTo>
                      <a:lnTo>
                        <a:pt x="1008" y="575"/>
                      </a:lnTo>
                      <a:lnTo>
                        <a:pt x="1006" y="575"/>
                      </a:lnTo>
                      <a:lnTo>
                        <a:pt x="1004" y="576"/>
                      </a:lnTo>
                      <a:lnTo>
                        <a:pt x="989" y="594"/>
                      </a:lnTo>
                      <a:lnTo>
                        <a:pt x="987" y="596"/>
                      </a:lnTo>
                      <a:lnTo>
                        <a:pt x="986" y="596"/>
                      </a:lnTo>
                      <a:lnTo>
                        <a:pt x="986" y="596"/>
                      </a:lnTo>
                      <a:lnTo>
                        <a:pt x="985" y="594"/>
                      </a:lnTo>
                      <a:lnTo>
                        <a:pt x="983" y="592"/>
                      </a:lnTo>
                      <a:lnTo>
                        <a:pt x="981" y="585"/>
                      </a:lnTo>
                      <a:lnTo>
                        <a:pt x="980" y="584"/>
                      </a:lnTo>
                      <a:lnTo>
                        <a:pt x="977" y="582"/>
                      </a:lnTo>
                      <a:lnTo>
                        <a:pt x="970" y="584"/>
                      </a:lnTo>
                      <a:lnTo>
                        <a:pt x="969" y="582"/>
                      </a:lnTo>
                      <a:lnTo>
                        <a:pt x="968" y="582"/>
                      </a:lnTo>
                      <a:lnTo>
                        <a:pt x="965" y="581"/>
                      </a:lnTo>
                      <a:lnTo>
                        <a:pt x="963" y="577"/>
                      </a:lnTo>
                      <a:lnTo>
                        <a:pt x="961" y="576"/>
                      </a:lnTo>
                      <a:lnTo>
                        <a:pt x="960" y="576"/>
                      </a:lnTo>
                      <a:lnTo>
                        <a:pt x="959" y="577"/>
                      </a:lnTo>
                      <a:lnTo>
                        <a:pt x="956" y="582"/>
                      </a:lnTo>
                      <a:lnTo>
                        <a:pt x="952" y="586"/>
                      </a:lnTo>
                      <a:lnTo>
                        <a:pt x="952" y="586"/>
                      </a:lnTo>
                      <a:lnTo>
                        <a:pt x="951" y="588"/>
                      </a:lnTo>
                      <a:lnTo>
                        <a:pt x="951" y="593"/>
                      </a:lnTo>
                      <a:lnTo>
                        <a:pt x="952" y="597"/>
                      </a:lnTo>
                      <a:lnTo>
                        <a:pt x="953" y="599"/>
                      </a:lnTo>
                      <a:lnTo>
                        <a:pt x="955" y="599"/>
                      </a:lnTo>
                      <a:lnTo>
                        <a:pt x="956" y="601"/>
                      </a:lnTo>
                      <a:lnTo>
                        <a:pt x="956" y="602"/>
                      </a:lnTo>
                      <a:lnTo>
                        <a:pt x="956" y="605"/>
                      </a:lnTo>
                      <a:lnTo>
                        <a:pt x="957" y="605"/>
                      </a:lnTo>
                      <a:lnTo>
                        <a:pt x="957" y="606"/>
                      </a:lnTo>
                      <a:lnTo>
                        <a:pt x="960" y="607"/>
                      </a:lnTo>
                      <a:lnTo>
                        <a:pt x="961" y="607"/>
                      </a:lnTo>
                      <a:lnTo>
                        <a:pt x="963" y="609"/>
                      </a:lnTo>
                      <a:lnTo>
                        <a:pt x="965" y="610"/>
                      </a:lnTo>
                      <a:lnTo>
                        <a:pt x="966" y="613"/>
                      </a:lnTo>
                      <a:lnTo>
                        <a:pt x="969" y="614"/>
                      </a:lnTo>
                      <a:lnTo>
                        <a:pt x="972" y="615"/>
                      </a:lnTo>
                      <a:lnTo>
                        <a:pt x="972" y="616"/>
                      </a:lnTo>
                      <a:lnTo>
                        <a:pt x="973" y="618"/>
                      </a:lnTo>
                      <a:lnTo>
                        <a:pt x="973" y="619"/>
                      </a:lnTo>
                      <a:lnTo>
                        <a:pt x="973" y="620"/>
                      </a:lnTo>
                      <a:lnTo>
                        <a:pt x="972" y="623"/>
                      </a:lnTo>
                      <a:lnTo>
                        <a:pt x="970" y="623"/>
                      </a:lnTo>
                      <a:lnTo>
                        <a:pt x="968" y="624"/>
                      </a:lnTo>
                      <a:lnTo>
                        <a:pt x="966" y="626"/>
                      </a:lnTo>
                      <a:lnTo>
                        <a:pt x="965" y="626"/>
                      </a:lnTo>
                      <a:lnTo>
                        <a:pt x="965" y="627"/>
                      </a:lnTo>
                      <a:lnTo>
                        <a:pt x="965" y="630"/>
                      </a:lnTo>
                      <a:lnTo>
                        <a:pt x="966" y="631"/>
                      </a:lnTo>
                      <a:lnTo>
                        <a:pt x="966" y="632"/>
                      </a:lnTo>
                      <a:lnTo>
                        <a:pt x="966" y="633"/>
                      </a:lnTo>
                      <a:lnTo>
                        <a:pt x="969" y="636"/>
                      </a:lnTo>
                      <a:lnTo>
                        <a:pt x="969" y="639"/>
                      </a:lnTo>
                      <a:lnTo>
                        <a:pt x="970" y="640"/>
                      </a:lnTo>
                      <a:lnTo>
                        <a:pt x="970" y="644"/>
                      </a:lnTo>
                      <a:lnTo>
                        <a:pt x="970" y="647"/>
                      </a:lnTo>
                      <a:lnTo>
                        <a:pt x="969" y="649"/>
                      </a:lnTo>
                      <a:lnTo>
                        <a:pt x="966" y="658"/>
                      </a:lnTo>
                      <a:lnTo>
                        <a:pt x="965" y="661"/>
                      </a:lnTo>
                      <a:lnTo>
                        <a:pt x="965" y="662"/>
                      </a:lnTo>
                      <a:lnTo>
                        <a:pt x="966" y="662"/>
                      </a:lnTo>
                      <a:lnTo>
                        <a:pt x="966" y="664"/>
                      </a:lnTo>
                      <a:lnTo>
                        <a:pt x="968" y="665"/>
                      </a:lnTo>
                      <a:lnTo>
                        <a:pt x="968" y="665"/>
                      </a:lnTo>
                      <a:lnTo>
                        <a:pt x="968" y="665"/>
                      </a:lnTo>
                      <a:lnTo>
                        <a:pt x="966" y="665"/>
                      </a:lnTo>
                      <a:lnTo>
                        <a:pt x="953" y="666"/>
                      </a:lnTo>
                      <a:lnTo>
                        <a:pt x="951" y="666"/>
                      </a:lnTo>
                      <a:lnTo>
                        <a:pt x="949" y="668"/>
                      </a:lnTo>
                      <a:lnTo>
                        <a:pt x="948" y="669"/>
                      </a:lnTo>
                      <a:lnTo>
                        <a:pt x="947" y="670"/>
                      </a:lnTo>
                      <a:lnTo>
                        <a:pt x="946" y="673"/>
                      </a:lnTo>
                      <a:lnTo>
                        <a:pt x="946" y="673"/>
                      </a:lnTo>
                      <a:lnTo>
                        <a:pt x="944" y="679"/>
                      </a:lnTo>
                      <a:lnTo>
                        <a:pt x="912" y="699"/>
                      </a:lnTo>
                      <a:lnTo>
                        <a:pt x="909" y="699"/>
                      </a:lnTo>
                      <a:lnTo>
                        <a:pt x="909" y="699"/>
                      </a:lnTo>
                      <a:lnTo>
                        <a:pt x="908" y="698"/>
                      </a:lnTo>
                      <a:lnTo>
                        <a:pt x="908" y="698"/>
                      </a:lnTo>
                      <a:lnTo>
                        <a:pt x="906" y="696"/>
                      </a:lnTo>
                      <a:lnTo>
                        <a:pt x="906" y="696"/>
                      </a:lnTo>
                      <a:lnTo>
                        <a:pt x="906" y="692"/>
                      </a:lnTo>
                      <a:lnTo>
                        <a:pt x="906" y="691"/>
                      </a:lnTo>
                      <a:lnTo>
                        <a:pt x="906" y="690"/>
                      </a:lnTo>
                      <a:lnTo>
                        <a:pt x="905" y="690"/>
                      </a:lnTo>
                      <a:lnTo>
                        <a:pt x="904" y="688"/>
                      </a:lnTo>
                      <a:lnTo>
                        <a:pt x="904" y="688"/>
                      </a:lnTo>
                      <a:lnTo>
                        <a:pt x="902" y="688"/>
                      </a:lnTo>
                      <a:lnTo>
                        <a:pt x="901" y="687"/>
                      </a:lnTo>
                      <a:lnTo>
                        <a:pt x="900" y="688"/>
                      </a:lnTo>
                      <a:lnTo>
                        <a:pt x="896" y="691"/>
                      </a:lnTo>
                      <a:lnTo>
                        <a:pt x="893" y="694"/>
                      </a:lnTo>
                      <a:lnTo>
                        <a:pt x="892" y="694"/>
                      </a:lnTo>
                      <a:lnTo>
                        <a:pt x="885" y="695"/>
                      </a:lnTo>
                      <a:lnTo>
                        <a:pt x="881" y="696"/>
                      </a:lnTo>
                      <a:lnTo>
                        <a:pt x="880" y="696"/>
                      </a:lnTo>
                      <a:lnTo>
                        <a:pt x="879" y="698"/>
                      </a:lnTo>
                      <a:lnTo>
                        <a:pt x="875" y="702"/>
                      </a:lnTo>
                      <a:lnTo>
                        <a:pt x="874" y="703"/>
                      </a:lnTo>
                      <a:lnTo>
                        <a:pt x="872" y="708"/>
                      </a:lnTo>
                      <a:lnTo>
                        <a:pt x="872" y="709"/>
                      </a:lnTo>
                      <a:lnTo>
                        <a:pt x="872" y="712"/>
                      </a:lnTo>
                      <a:lnTo>
                        <a:pt x="874" y="715"/>
                      </a:lnTo>
                      <a:lnTo>
                        <a:pt x="871" y="716"/>
                      </a:lnTo>
                      <a:lnTo>
                        <a:pt x="851" y="743"/>
                      </a:lnTo>
                      <a:lnTo>
                        <a:pt x="854" y="749"/>
                      </a:lnTo>
                      <a:lnTo>
                        <a:pt x="857" y="749"/>
                      </a:lnTo>
                      <a:lnTo>
                        <a:pt x="858" y="749"/>
                      </a:lnTo>
                      <a:lnTo>
                        <a:pt x="858" y="749"/>
                      </a:lnTo>
                      <a:lnTo>
                        <a:pt x="858" y="749"/>
                      </a:lnTo>
                      <a:lnTo>
                        <a:pt x="859" y="749"/>
                      </a:lnTo>
                      <a:lnTo>
                        <a:pt x="859" y="750"/>
                      </a:lnTo>
                      <a:lnTo>
                        <a:pt x="859" y="750"/>
                      </a:lnTo>
                      <a:lnTo>
                        <a:pt x="866" y="764"/>
                      </a:lnTo>
                      <a:lnTo>
                        <a:pt x="871" y="772"/>
                      </a:lnTo>
                      <a:lnTo>
                        <a:pt x="875" y="780"/>
                      </a:lnTo>
                      <a:lnTo>
                        <a:pt x="876" y="783"/>
                      </a:lnTo>
                      <a:lnTo>
                        <a:pt x="883" y="801"/>
                      </a:lnTo>
                      <a:lnTo>
                        <a:pt x="896" y="864"/>
                      </a:lnTo>
                      <a:lnTo>
                        <a:pt x="905" y="885"/>
                      </a:lnTo>
                      <a:lnTo>
                        <a:pt x="906" y="891"/>
                      </a:lnTo>
                      <a:lnTo>
                        <a:pt x="906" y="897"/>
                      </a:lnTo>
                      <a:lnTo>
                        <a:pt x="905" y="911"/>
                      </a:lnTo>
                      <a:lnTo>
                        <a:pt x="902" y="923"/>
                      </a:lnTo>
                      <a:lnTo>
                        <a:pt x="893" y="950"/>
                      </a:lnTo>
                      <a:lnTo>
                        <a:pt x="891" y="952"/>
                      </a:lnTo>
                      <a:lnTo>
                        <a:pt x="889" y="953"/>
                      </a:lnTo>
                      <a:lnTo>
                        <a:pt x="888" y="954"/>
                      </a:lnTo>
                      <a:lnTo>
                        <a:pt x="888" y="956"/>
                      </a:lnTo>
                      <a:lnTo>
                        <a:pt x="888" y="958"/>
                      </a:lnTo>
                      <a:lnTo>
                        <a:pt x="888" y="961"/>
                      </a:lnTo>
                      <a:lnTo>
                        <a:pt x="891" y="967"/>
                      </a:lnTo>
                      <a:lnTo>
                        <a:pt x="892" y="967"/>
                      </a:lnTo>
                      <a:lnTo>
                        <a:pt x="896" y="973"/>
                      </a:lnTo>
                      <a:lnTo>
                        <a:pt x="896" y="974"/>
                      </a:lnTo>
                      <a:lnTo>
                        <a:pt x="896" y="987"/>
                      </a:lnTo>
                      <a:lnTo>
                        <a:pt x="896" y="990"/>
                      </a:lnTo>
                      <a:lnTo>
                        <a:pt x="895" y="992"/>
                      </a:lnTo>
                      <a:lnTo>
                        <a:pt x="893" y="995"/>
                      </a:lnTo>
                      <a:lnTo>
                        <a:pt x="893" y="996"/>
                      </a:lnTo>
                      <a:lnTo>
                        <a:pt x="892" y="1003"/>
                      </a:lnTo>
                      <a:lnTo>
                        <a:pt x="892" y="1004"/>
                      </a:lnTo>
                      <a:lnTo>
                        <a:pt x="891" y="1005"/>
                      </a:lnTo>
                      <a:lnTo>
                        <a:pt x="891" y="1007"/>
                      </a:lnTo>
                      <a:lnTo>
                        <a:pt x="889" y="1007"/>
                      </a:lnTo>
                      <a:lnTo>
                        <a:pt x="889" y="1007"/>
                      </a:lnTo>
                      <a:lnTo>
                        <a:pt x="888" y="1008"/>
                      </a:lnTo>
                      <a:lnTo>
                        <a:pt x="888" y="1009"/>
                      </a:lnTo>
                      <a:lnTo>
                        <a:pt x="888" y="1009"/>
                      </a:lnTo>
                      <a:lnTo>
                        <a:pt x="888" y="1011"/>
                      </a:lnTo>
                      <a:lnTo>
                        <a:pt x="891" y="1012"/>
                      </a:lnTo>
                      <a:lnTo>
                        <a:pt x="891" y="1012"/>
                      </a:lnTo>
                      <a:lnTo>
                        <a:pt x="892" y="1012"/>
                      </a:lnTo>
                      <a:lnTo>
                        <a:pt x="892" y="1011"/>
                      </a:lnTo>
                      <a:lnTo>
                        <a:pt x="892" y="1011"/>
                      </a:lnTo>
                      <a:lnTo>
                        <a:pt x="893" y="1011"/>
                      </a:lnTo>
                      <a:lnTo>
                        <a:pt x="893" y="1012"/>
                      </a:lnTo>
                      <a:lnTo>
                        <a:pt x="895" y="1012"/>
                      </a:lnTo>
                      <a:lnTo>
                        <a:pt x="895" y="1014"/>
                      </a:lnTo>
                      <a:lnTo>
                        <a:pt x="896" y="1020"/>
                      </a:lnTo>
                      <a:lnTo>
                        <a:pt x="902" y="1034"/>
                      </a:lnTo>
                      <a:lnTo>
                        <a:pt x="901" y="1035"/>
                      </a:lnTo>
                      <a:lnTo>
                        <a:pt x="900" y="1035"/>
                      </a:lnTo>
                      <a:lnTo>
                        <a:pt x="900" y="1035"/>
                      </a:lnTo>
                      <a:lnTo>
                        <a:pt x="898" y="1037"/>
                      </a:lnTo>
                      <a:lnTo>
                        <a:pt x="898" y="1038"/>
                      </a:lnTo>
                      <a:lnTo>
                        <a:pt x="897" y="1039"/>
                      </a:lnTo>
                      <a:lnTo>
                        <a:pt x="897" y="1041"/>
                      </a:lnTo>
                      <a:lnTo>
                        <a:pt x="896" y="1042"/>
                      </a:lnTo>
                      <a:lnTo>
                        <a:pt x="889" y="1042"/>
                      </a:lnTo>
                      <a:lnTo>
                        <a:pt x="889" y="1042"/>
                      </a:lnTo>
                      <a:lnTo>
                        <a:pt x="888" y="1042"/>
                      </a:lnTo>
                      <a:lnTo>
                        <a:pt x="888" y="1043"/>
                      </a:lnTo>
                      <a:lnTo>
                        <a:pt x="885" y="1046"/>
                      </a:lnTo>
                      <a:lnTo>
                        <a:pt x="885" y="1048"/>
                      </a:lnTo>
                      <a:lnTo>
                        <a:pt x="885" y="1050"/>
                      </a:lnTo>
                      <a:lnTo>
                        <a:pt x="888" y="1052"/>
                      </a:lnTo>
                      <a:lnTo>
                        <a:pt x="891" y="1054"/>
                      </a:lnTo>
                      <a:lnTo>
                        <a:pt x="892" y="1056"/>
                      </a:lnTo>
                      <a:lnTo>
                        <a:pt x="892" y="1058"/>
                      </a:lnTo>
                      <a:lnTo>
                        <a:pt x="893" y="1059"/>
                      </a:lnTo>
                      <a:lnTo>
                        <a:pt x="895" y="1059"/>
                      </a:lnTo>
                      <a:lnTo>
                        <a:pt x="897" y="1059"/>
                      </a:lnTo>
                      <a:lnTo>
                        <a:pt x="897" y="1060"/>
                      </a:lnTo>
                      <a:lnTo>
                        <a:pt x="898" y="1060"/>
                      </a:lnTo>
                      <a:lnTo>
                        <a:pt x="898" y="1062"/>
                      </a:lnTo>
                      <a:lnTo>
                        <a:pt x="898" y="1064"/>
                      </a:lnTo>
                      <a:lnTo>
                        <a:pt x="900" y="1079"/>
                      </a:lnTo>
                      <a:lnTo>
                        <a:pt x="900" y="1089"/>
                      </a:lnTo>
                      <a:lnTo>
                        <a:pt x="901" y="1094"/>
                      </a:lnTo>
                      <a:lnTo>
                        <a:pt x="902" y="1097"/>
                      </a:lnTo>
                      <a:lnTo>
                        <a:pt x="904" y="1098"/>
                      </a:lnTo>
                      <a:lnTo>
                        <a:pt x="904" y="1101"/>
                      </a:lnTo>
                      <a:lnTo>
                        <a:pt x="902" y="1102"/>
                      </a:lnTo>
                      <a:lnTo>
                        <a:pt x="902" y="1105"/>
                      </a:lnTo>
                      <a:lnTo>
                        <a:pt x="902" y="1106"/>
                      </a:lnTo>
                      <a:lnTo>
                        <a:pt x="901" y="1107"/>
                      </a:lnTo>
                      <a:lnTo>
                        <a:pt x="900" y="1107"/>
                      </a:lnTo>
                      <a:lnTo>
                        <a:pt x="897" y="1107"/>
                      </a:lnTo>
                      <a:lnTo>
                        <a:pt x="891" y="1105"/>
                      </a:lnTo>
                      <a:lnTo>
                        <a:pt x="889" y="1105"/>
                      </a:lnTo>
                      <a:lnTo>
                        <a:pt x="889" y="1105"/>
                      </a:lnTo>
                      <a:lnTo>
                        <a:pt x="888" y="1106"/>
                      </a:lnTo>
                      <a:lnTo>
                        <a:pt x="888" y="1109"/>
                      </a:lnTo>
                      <a:lnTo>
                        <a:pt x="888" y="1115"/>
                      </a:lnTo>
                      <a:lnTo>
                        <a:pt x="884" y="1120"/>
                      </a:lnTo>
                      <a:lnTo>
                        <a:pt x="881" y="1115"/>
                      </a:lnTo>
                      <a:lnTo>
                        <a:pt x="880" y="1113"/>
                      </a:lnTo>
                      <a:lnTo>
                        <a:pt x="879" y="1106"/>
                      </a:lnTo>
                      <a:lnTo>
                        <a:pt x="878" y="1105"/>
                      </a:lnTo>
                      <a:lnTo>
                        <a:pt x="876" y="1105"/>
                      </a:lnTo>
                      <a:lnTo>
                        <a:pt x="874" y="1103"/>
                      </a:lnTo>
                      <a:lnTo>
                        <a:pt x="870" y="1105"/>
                      </a:lnTo>
                      <a:lnTo>
                        <a:pt x="862" y="1106"/>
                      </a:lnTo>
                      <a:lnTo>
                        <a:pt x="854" y="1111"/>
                      </a:lnTo>
                      <a:lnTo>
                        <a:pt x="847" y="1114"/>
                      </a:lnTo>
                      <a:lnTo>
                        <a:pt x="842" y="1115"/>
                      </a:lnTo>
                      <a:lnTo>
                        <a:pt x="833" y="1115"/>
                      </a:lnTo>
                      <a:lnTo>
                        <a:pt x="825" y="1113"/>
                      </a:lnTo>
                      <a:lnTo>
                        <a:pt x="813" y="1107"/>
                      </a:lnTo>
                      <a:lnTo>
                        <a:pt x="811" y="1107"/>
                      </a:lnTo>
                      <a:lnTo>
                        <a:pt x="807" y="1109"/>
                      </a:lnTo>
                      <a:lnTo>
                        <a:pt x="800" y="1111"/>
                      </a:lnTo>
                      <a:lnTo>
                        <a:pt x="776" y="1135"/>
                      </a:lnTo>
                      <a:lnTo>
                        <a:pt x="760" y="1143"/>
                      </a:lnTo>
                      <a:lnTo>
                        <a:pt x="749" y="1139"/>
                      </a:lnTo>
                      <a:lnTo>
                        <a:pt x="748" y="1139"/>
                      </a:lnTo>
                      <a:lnTo>
                        <a:pt x="743" y="1141"/>
                      </a:lnTo>
                      <a:lnTo>
                        <a:pt x="742" y="1144"/>
                      </a:lnTo>
                      <a:lnTo>
                        <a:pt x="740" y="1145"/>
                      </a:lnTo>
                      <a:lnTo>
                        <a:pt x="740" y="1147"/>
                      </a:lnTo>
                      <a:lnTo>
                        <a:pt x="739" y="1147"/>
                      </a:lnTo>
                      <a:lnTo>
                        <a:pt x="736" y="1148"/>
                      </a:lnTo>
                      <a:lnTo>
                        <a:pt x="727" y="1151"/>
                      </a:lnTo>
                      <a:lnTo>
                        <a:pt x="725" y="1151"/>
                      </a:lnTo>
                      <a:lnTo>
                        <a:pt x="725" y="1152"/>
                      </a:lnTo>
                      <a:lnTo>
                        <a:pt x="721" y="1157"/>
                      </a:lnTo>
                      <a:lnTo>
                        <a:pt x="705" y="1179"/>
                      </a:lnTo>
                      <a:lnTo>
                        <a:pt x="702" y="1179"/>
                      </a:lnTo>
                      <a:lnTo>
                        <a:pt x="702" y="1178"/>
                      </a:lnTo>
                      <a:lnTo>
                        <a:pt x="607" y="1119"/>
                      </a:lnTo>
                      <a:lnTo>
                        <a:pt x="594" y="1117"/>
                      </a:lnTo>
                      <a:lnTo>
                        <a:pt x="581" y="1117"/>
                      </a:lnTo>
                      <a:lnTo>
                        <a:pt x="577" y="1109"/>
                      </a:lnTo>
                      <a:lnTo>
                        <a:pt x="557" y="1109"/>
                      </a:lnTo>
                      <a:lnTo>
                        <a:pt x="519" y="1105"/>
                      </a:lnTo>
                      <a:lnTo>
                        <a:pt x="513" y="1107"/>
                      </a:lnTo>
                      <a:lnTo>
                        <a:pt x="506" y="1113"/>
                      </a:lnTo>
                      <a:lnTo>
                        <a:pt x="494" y="1118"/>
                      </a:lnTo>
                      <a:lnTo>
                        <a:pt x="480" y="1119"/>
                      </a:lnTo>
                      <a:lnTo>
                        <a:pt x="472" y="1117"/>
                      </a:lnTo>
                      <a:lnTo>
                        <a:pt x="462" y="1109"/>
                      </a:lnTo>
                      <a:lnTo>
                        <a:pt x="457" y="1103"/>
                      </a:lnTo>
                      <a:lnTo>
                        <a:pt x="457" y="1100"/>
                      </a:lnTo>
                      <a:lnTo>
                        <a:pt x="457" y="1100"/>
                      </a:lnTo>
                      <a:lnTo>
                        <a:pt x="463" y="1098"/>
                      </a:lnTo>
                      <a:lnTo>
                        <a:pt x="463" y="1098"/>
                      </a:lnTo>
                      <a:lnTo>
                        <a:pt x="454" y="1090"/>
                      </a:lnTo>
                      <a:lnTo>
                        <a:pt x="443" y="1084"/>
                      </a:lnTo>
                      <a:lnTo>
                        <a:pt x="434" y="1084"/>
                      </a:lnTo>
                      <a:lnTo>
                        <a:pt x="430" y="1093"/>
                      </a:lnTo>
                      <a:lnTo>
                        <a:pt x="433" y="1097"/>
                      </a:lnTo>
                      <a:lnTo>
                        <a:pt x="433" y="1097"/>
                      </a:lnTo>
                      <a:lnTo>
                        <a:pt x="416" y="1097"/>
                      </a:lnTo>
                      <a:lnTo>
                        <a:pt x="415" y="1093"/>
                      </a:lnTo>
                      <a:lnTo>
                        <a:pt x="413" y="1089"/>
                      </a:lnTo>
                      <a:lnTo>
                        <a:pt x="411" y="1086"/>
                      </a:lnTo>
                      <a:lnTo>
                        <a:pt x="409" y="1083"/>
                      </a:lnTo>
                      <a:lnTo>
                        <a:pt x="409" y="1083"/>
                      </a:lnTo>
                      <a:lnTo>
                        <a:pt x="411" y="1079"/>
                      </a:lnTo>
                      <a:lnTo>
                        <a:pt x="416" y="1072"/>
                      </a:lnTo>
                      <a:lnTo>
                        <a:pt x="416" y="1069"/>
                      </a:lnTo>
                      <a:lnTo>
                        <a:pt x="413" y="1064"/>
                      </a:lnTo>
                      <a:lnTo>
                        <a:pt x="411" y="1064"/>
                      </a:lnTo>
                      <a:lnTo>
                        <a:pt x="407" y="1064"/>
                      </a:lnTo>
                      <a:lnTo>
                        <a:pt x="403" y="1064"/>
                      </a:lnTo>
                      <a:lnTo>
                        <a:pt x="400" y="1060"/>
                      </a:lnTo>
                      <a:lnTo>
                        <a:pt x="398" y="1054"/>
                      </a:lnTo>
                      <a:lnTo>
                        <a:pt x="395" y="1048"/>
                      </a:lnTo>
                      <a:lnTo>
                        <a:pt x="390" y="1047"/>
                      </a:lnTo>
                      <a:lnTo>
                        <a:pt x="387" y="1051"/>
                      </a:lnTo>
                      <a:lnTo>
                        <a:pt x="385" y="1062"/>
                      </a:lnTo>
                      <a:lnTo>
                        <a:pt x="381" y="1064"/>
                      </a:lnTo>
                      <a:lnTo>
                        <a:pt x="378" y="1062"/>
                      </a:lnTo>
                      <a:lnTo>
                        <a:pt x="377" y="1056"/>
                      </a:lnTo>
                      <a:lnTo>
                        <a:pt x="375" y="1050"/>
                      </a:lnTo>
                      <a:lnTo>
                        <a:pt x="375" y="1046"/>
                      </a:lnTo>
                      <a:lnTo>
                        <a:pt x="369" y="1042"/>
                      </a:lnTo>
                      <a:lnTo>
                        <a:pt x="361" y="1042"/>
                      </a:lnTo>
                      <a:lnTo>
                        <a:pt x="355" y="1046"/>
                      </a:lnTo>
                      <a:lnTo>
                        <a:pt x="355" y="1046"/>
                      </a:lnTo>
                      <a:lnTo>
                        <a:pt x="358" y="1054"/>
                      </a:lnTo>
                      <a:lnTo>
                        <a:pt x="353" y="1056"/>
                      </a:lnTo>
                      <a:lnTo>
                        <a:pt x="335" y="1060"/>
                      </a:lnTo>
                      <a:lnTo>
                        <a:pt x="331" y="1059"/>
                      </a:lnTo>
                      <a:lnTo>
                        <a:pt x="328" y="1062"/>
                      </a:lnTo>
                      <a:lnTo>
                        <a:pt x="323" y="1068"/>
                      </a:lnTo>
                      <a:lnTo>
                        <a:pt x="322" y="1072"/>
                      </a:lnTo>
                      <a:lnTo>
                        <a:pt x="319" y="1083"/>
                      </a:lnTo>
                      <a:lnTo>
                        <a:pt x="315" y="1085"/>
                      </a:lnTo>
                      <a:lnTo>
                        <a:pt x="306" y="1090"/>
                      </a:lnTo>
                      <a:lnTo>
                        <a:pt x="304" y="1094"/>
                      </a:lnTo>
                      <a:lnTo>
                        <a:pt x="302" y="1098"/>
                      </a:lnTo>
                      <a:lnTo>
                        <a:pt x="302" y="1098"/>
                      </a:lnTo>
                      <a:lnTo>
                        <a:pt x="305" y="1102"/>
                      </a:lnTo>
                      <a:lnTo>
                        <a:pt x="305" y="1106"/>
                      </a:lnTo>
                      <a:lnTo>
                        <a:pt x="304" y="1111"/>
                      </a:lnTo>
                      <a:lnTo>
                        <a:pt x="309" y="1114"/>
                      </a:lnTo>
                      <a:lnTo>
                        <a:pt x="310" y="1114"/>
                      </a:lnTo>
                      <a:lnTo>
                        <a:pt x="319" y="1120"/>
                      </a:lnTo>
                      <a:lnTo>
                        <a:pt x="326" y="1124"/>
                      </a:lnTo>
                      <a:lnTo>
                        <a:pt x="332" y="1124"/>
                      </a:lnTo>
                      <a:lnTo>
                        <a:pt x="338" y="1122"/>
                      </a:lnTo>
                      <a:lnTo>
                        <a:pt x="341" y="1118"/>
                      </a:lnTo>
                      <a:lnTo>
                        <a:pt x="347" y="1115"/>
                      </a:lnTo>
                      <a:lnTo>
                        <a:pt x="364" y="1113"/>
                      </a:lnTo>
                      <a:lnTo>
                        <a:pt x="369" y="1114"/>
                      </a:lnTo>
                      <a:lnTo>
                        <a:pt x="373" y="1115"/>
                      </a:lnTo>
                      <a:lnTo>
                        <a:pt x="374" y="1117"/>
                      </a:lnTo>
                      <a:lnTo>
                        <a:pt x="378" y="1117"/>
                      </a:lnTo>
                      <a:lnTo>
                        <a:pt x="378" y="1117"/>
                      </a:lnTo>
                      <a:lnTo>
                        <a:pt x="375" y="1128"/>
                      </a:lnTo>
                      <a:lnTo>
                        <a:pt x="373" y="1127"/>
                      </a:lnTo>
                      <a:lnTo>
                        <a:pt x="373" y="1124"/>
                      </a:lnTo>
                      <a:lnTo>
                        <a:pt x="373" y="1123"/>
                      </a:lnTo>
                      <a:lnTo>
                        <a:pt x="372" y="1123"/>
                      </a:lnTo>
                      <a:lnTo>
                        <a:pt x="369" y="1124"/>
                      </a:lnTo>
                      <a:lnTo>
                        <a:pt x="368" y="1126"/>
                      </a:lnTo>
                      <a:lnTo>
                        <a:pt x="368" y="1128"/>
                      </a:lnTo>
                      <a:lnTo>
                        <a:pt x="368" y="1130"/>
                      </a:lnTo>
                      <a:lnTo>
                        <a:pt x="369" y="1132"/>
                      </a:lnTo>
                      <a:lnTo>
                        <a:pt x="369" y="1134"/>
                      </a:lnTo>
                      <a:lnTo>
                        <a:pt x="369" y="1137"/>
                      </a:lnTo>
                      <a:lnTo>
                        <a:pt x="369" y="1137"/>
                      </a:lnTo>
                      <a:lnTo>
                        <a:pt x="369" y="1141"/>
                      </a:lnTo>
                      <a:lnTo>
                        <a:pt x="369" y="1145"/>
                      </a:lnTo>
                      <a:lnTo>
                        <a:pt x="366" y="1149"/>
                      </a:lnTo>
                      <a:lnTo>
                        <a:pt x="361" y="1151"/>
                      </a:lnTo>
                      <a:lnTo>
                        <a:pt x="357" y="1145"/>
                      </a:lnTo>
                      <a:lnTo>
                        <a:pt x="353" y="1139"/>
                      </a:lnTo>
                      <a:lnTo>
                        <a:pt x="348" y="1134"/>
                      </a:lnTo>
                      <a:lnTo>
                        <a:pt x="338" y="1135"/>
                      </a:lnTo>
                      <a:lnTo>
                        <a:pt x="327" y="1141"/>
                      </a:lnTo>
                      <a:lnTo>
                        <a:pt x="323" y="1151"/>
                      </a:lnTo>
                      <a:lnTo>
                        <a:pt x="323" y="1153"/>
                      </a:lnTo>
                      <a:lnTo>
                        <a:pt x="313" y="1155"/>
                      </a:lnTo>
                      <a:lnTo>
                        <a:pt x="290" y="1155"/>
                      </a:lnTo>
                      <a:lnTo>
                        <a:pt x="277" y="1151"/>
                      </a:lnTo>
                      <a:lnTo>
                        <a:pt x="273" y="1149"/>
                      </a:lnTo>
                      <a:lnTo>
                        <a:pt x="271" y="1144"/>
                      </a:lnTo>
                      <a:lnTo>
                        <a:pt x="270" y="1139"/>
                      </a:lnTo>
                      <a:lnTo>
                        <a:pt x="267" y="1137"/>
                      </a:lnTo>
                      <a:lnTo>
                        <a:pt x="263" y="1136"/>
                      </a:lnTo>
                      <a:lnTo>
                        <a:pt x="255" y="1134"/>
                      </a:lnTo>
                      <a:lnTo>
                        <a:pt x="249" y="1134"/>
                      </a:lnTo>
                      <a:lnTo>
                        <a:pt x="230" y="1137"/>
                      </a:lnTo>
                      <a:lnTo>
                        <a:pt x="228" y="1137"/>
                      </a:lnTo>
                      <a:lnTo>
                        <a:pt x="226" y="1140"/>
                      </a:lnTo>
                      <a:lnTo>
                        <a:pt x="224" y="1143"/>
                      </a:lnTo>
                      <a:lnTo>
                        <a:pt x="217" y="1145"/>
                      </a:lnTo>
                      <a:lnTo>
                        <a:pt x="211" y="1149"/>
                      </a:lnTo>
                      <a:lnTo>
                        <a:pt x="207" y="1151"/>
                      </a:lnTo>
                      <a:lnTo>
                        <a:pt x="204" y="1155"/>
                      </a:lnTo>
                      <a:lnTo>
                        <a:pt x="203" y="1157"/>
                      </a:lnTo>
                      <a:lnTo>
                        <a:pt x="202" y="1160"/>
                      </a:lnTo>
                      <a:lnTo>
                        <a:pt x="198" y="1161"/>
                      </a:lnTo>
                      <a:lnTo>
                        <a:pt x="182" y="1165"/>
                      </a:lnTo>
                      <a:lnTo>
                        <a:pt x="137" y="1165"/>
                      </a:lnTo>
                      <a:lnTo>
                        <a:pt x="136" y="1162"/>
                      </a:lnTo>
                      <a:lnTo>
                        <a:pt x="136" y="1158"/>
                      </a:lnTo>
                      <a:lnTo>
                        <a:pt x="135" y="1153"/>
                      </a:lnTo>
                      <a:lnTo>
                        <a:pt x="132" y="1151"/>
                      </a:lnTo>
                      <a:lnTo>
                        <a:pt x="110" y="1149"/>
                      </a:lnTo>
                      <a:lnTo>
                        <a:pt x="106" y="1148"/>
                      </a:lnTo>
                      <a:lnTo>
                        <a:pt x="100" y="1157"/>
                      </a:lnTo>
                      <a:lnTo>
                        <a:pt x="94" y="1164"/>
                      </a:lnTo>
                      <a:lnTo>
                        <a:pt x="88" y="1168"/>
                      </a:lnTo>
                      <a:lnTo>
                        <a:pt x="59" y="1173"/>
                      </a:lnTo>
                      <a:lnTo>
                        <a:pt x="51" y="1173"/>
                      </a:lnTo>
                      <a:lnTo>
                        <a:pt x="33" y="1162"/>
                      </a:lnTo>
                      <a:lnTo>
                        <a:pt x="33" y="1162"/>
                      </a:lnTo>
                      <a:lnTo>
                        <a:pt x="42" y="1164"/>
                      </a:lnTo>
                      <a:lnTo>
                        <a:pt x="46" y="1160"/>
                      </a:lnTo>
                      <a:lnTo>
                        <a:pt x="51" y="1147"/>
                      </a:lnTo>
                      <a:lnTo>
                        <a:pt x="51" y="1147"/>
                      </a:lnTo>
                      <a:lnTo>
                        <a:pt x="43" y="1148"/>
                      </a:lnTo>
                      <a:lnTo>
                        <a:pt x="25" y="1153"/>
                      </a:lnTo>
                      <a:lnTo>
                        <a:pt x="25" y="1153"/>
                      </a:lnTo>
                      <a:lnTo>
                        <a:pt x="26" y="1148"/>
                      </a:lnTo>
                      <a:lnTo>
                        <a:pt x="28" y="1145"/>
                      </a:lnTo>
                      <a:lnTo>
                        <a:pt x="28" y="1145"/>
                      </a:lnTo>
                      <a:lnTo>
                        <a:pt x="26" y="1141"/>
                      </a:lnTo>
                      <a:lnTo>
                        <a:pt x="25" y="1139"/>
                      </a:lnTo>
                      <a:lnTo>
                        <a:pt x="22" y="1136"/>
                      </a:lnTo>
                      <a:lnTo>
                        <a:pt x="21" y="1134"/>
                      </a:lnTo>
                      <a:lnTo>
                        <a:pt x="13" y="1118"/>
                      </a:lnTo>
                      <a:lnTo>
                        <a:pt x="8" y="1111"/>
                      </a:lnTo>
                      <a:lnTo>
                        <a:pt x="3" y="1109"/>
                      </a:lnTo>
                      <a:lnTo>
                        <a:pt x="1" y="1106"/>
                      </a:lnTo>
                      <a:lnTo>
                        <a:pt x="0" y="1101"/>
                      </a:lnTo>
                      <a:lnTo>
                        <a:pt x="0" y="1090"/>
                      </a:lnTo>
                      <a:lnTo>
                        <a:pt x="0" y="1090"/>
                      </a:lnTo>
                      <a:lnTo>
                        <a:pt x="0" y="1086"/>
                      </a:lnTo>
                      <a:lnTo>
                        <a:pt x="7" y="1081"/>
                      </a:lnTo>
                      <a:lnTo>
                        <a:pt x="8" y="1077"/>
                      </a:lnTo>
                      <a:lnTo>
                        <a:pt x="9" y="1069"/>
                      </a:lnTo>
                      <a:lnTo>
                        <a:pt x="9" y="1069"/>
                      </a:lnTo>
                      <a:lnTo>
                        <a:pt x="4" y="1051"/>
                      </a:lnTo>
                      <a:lnTo>
                        <a:pt x="5" y="1045"/>
                      </a:lnTo>
                      <a:lnTo>
                        <a:pt x="11" y="1028"/>
                      </a:lnTo>
                      <a:lnTo>
                        <a:pt x="12" y="1025"/>
                      </a:lnTo>
                      <a:lnTo>
                        <a:pt x="17" y="1022"/>
                      </a:lnTo>
                      <a:lnTo>
                        <a:pt x="17" y="1017"/>
                      </a:lnTo>
                      <a:lnTo>
                        <a:pt x="17" y="1017"/>
                      </a:lnTo>
                      <a:lnTo>
                        <a:pt x="16" y="1008"/>
                      </a:lnTo>
                      <a:lnTo>
                        <a:pt x="16" y="1005"/>
                      </a:lnTo>
                      <a:lnTo>
                        <a:pt x="16" y="1005"/>
                      </a:lnTo>
                      <a:lnTo>
                        <a:pt x="16" y="1004"/>
                      </a:lnTo>
                      <a:lnTo>
                        <a:pt x="16" y="1003"/>
                      </a:lnTo>
                      <a:lnTo>
                        <a:pt x="16" y="1003"/>
                      </a:lnTo>
                      <a:lnTo>
                        <a:pt x="16" y="1000"/>
                      </a:lnTo>
                      <a:lnTo>
                        <a:pt x="17" y="997"/>
                      </a:lnTo>
                      <a:lnTo>
                        <a:pt x="18" y="996"/>
                      </a:lnTo>
                      <a:lnTo>
                        <a:pt x="21" y="993"/>
                      </a:lnTo>
                      <a:lnTo>
                        <a:pt x="22" y="988"/>
                      </a:lnTo>
                      <a:lnTo>
                        <a:pt x="24" y="986"/>
                      </a:lnTo>
                      <a:lnTo>
                        <a:pt x="24" y="986"/>
                      </a:lnTo>
                      <a:lnTo>
                        <a:pt x="22" y="978"/>
                      </a:lnTo>
                      <a:lnTo>
                        <a:pt x="22" y="978"/>
                      </a:lnTo>
                      <a:lnTo>
                        <a:pt x="25" y="971"/>
                      </a:lnTo>
                      <a:lnTo>
                        <a:pt x="34" y="961"/>
                      </a:lnTo>
                      <a:lnTo>
                        <a:pt x="37" y="954"/>
                      </a:lnTo>
                      <a:lnTo>
                        <a:pt x="37" y="939"/>
                      </a:lnTo>
                      <a:lnTo>
                        <a:pt x="21" y="912"/>
                      </a:lnTo>
                      <a:lnTo>
                        <a:pt x="21" y="891"/>
                      </a:lnTo>
                      <a:lnTo>
                        <a:pt x="21" y="891"/>
                      </a:lnTo>
                      <a:lnTo>
                        <a:pt x="22" y="881"/>
                      </a:lnTo>
                      <a:lnTo>
                        <a:pt x="25" y="873"/>
                      </a:lnTo>
                      <a:lnTo>
                        <a:pt x="28" y="869"/>
                      </a:lnTo>
                      <a:lnTo>
                        <a:pt x="30" y="865"/>
                      </a:lnTo>
                      <a:lnTo>
                        <a:pt x="32" y="861"/>
                      </a:lnTo>
                      <a:lnTo>
                        <a:pt x="33" y="853"/>
                      </a:lnTo>
                      <a:lnTo>
                        <a:pt x="34" y="848"/>
                      </a:lnTo>
                      <a:lnTo>
                        <a:pt x="56" y="817"/>
                      </a:lnTo>
                      <a:lnTo>
                        <a:pt x="60" y="809"/>
                      </a:lnTo>
                      <a:lnTo>
                        <a:pt x="62" y="801"/>
                      </a:lnTo>
                      <a:lnTo>
                        <a:pt x="63" y="791"/>
                      </a:lnTo>
                      <a:lnTo>
                        <a:pt x="66" y="779"/>
                      </a:lnTo>
                      <a:lnTo>
                        <a:pt x="71" y="775"/>
                      </a:lnTo>
                      <a:lnTo>
                        <a:pt x="77" y="771"/>
                      </a:lnTo>
                      <a:lnTo>
                        <a:pt x="83" y="763"/>
                      </a:lnTo>
                      <a:lnTo>
                        <a:pt x="83" y="757"/>
                      </a:lnTo>
                      <a:lnTo>
                        <a:pt x="83" y="757"/>
                      </a:lnTo>
                      <a:lnTo>
                        <a:pt x="81" y="750"/>
                      </a:lnTo>
                      <a:lnTo>
                        <a:pt x="79" y="743"/>
                      </a:lnTo>
                      <a:lnTo>
                        <a:pt x="77" y="737"/>
                      </a:lnTo>
                      <a:lnTo>
                        <a:pt x="77" y="737"/>
                      </a:lnTo>
                      <a:lnTo>
                        <a:pt x="77" y="730"/>
                      </a:lnTo>
                      <a:lnTo>
                        <a:pt x="80" y="716"/>
                      </a:lnTo>
                      <a:lnTo>
                        <a:pt x="83" y="711"/>
                      </a:lnTo>
                      <a:lnTo>
                        <a:pt x="84" y="705"/>
                      </a:lnTo>
                      <a:lnTo>
                        <a:pt x="86" y="702"/>
                      </a:lnTo>
                      <a:lnTo>
                        <a:pt x="88" y="696"/>
                      </a:lnTo>
                      <a:lnTo>
                        <a:pt x="89" y="687"/>
                      </a:lnTo>
                      <a:lnTo>
                        <a:pt x="90" y="682"/>
                      </a:lnTo>
                      <a:lnTo>
                        <a:pt x="94" y="678"/>
                      </a:lnTo>
                      <a:lnTo>
                        <a:pt x="103" y="671"/>
                      </a:lnTo>
                      <a:lnTo>
                        <a:pt x="103" y="668"/>
                      </a:lnTo>
                      <a:lnTo>
                        <a:pt x="100" y="657"/>
                      </a:lnTo>
                      <a:lnTo>
                        <a:pt x="100" y="639"/>
                      </a:lnTo>
                      <a:lnTo>
                        <a:pt x="102" y="622"/>
                      </a:lnTo>
                      <a:lnTo>
                        <a:pt x="117" y="598"/>
                      </a:lnTo>
                      <a:lnTo>
                        <a:pt x="120" y="596"/>
                      </a:lnTo>
                      <a:lnTo>
                        <a:pt x="127" y="594"/>
                      </a:lnTo>
                      <a:lnTo>
                        <a:pt x="132" y="589"/>
                      </a:lnTo>
                      <a:lnTo>
                        <a:pt x="141" y="579"/>
                      </a:lnTo>
                      <a:lnTo>
                        <a:pt x="145" y="576"/>
                      </a:lnTo>
                      <a:lnTo>
                        <a:pt x="151" y="571"/>
                      </a:lnTo>
                      <a:lnTo>
                        <a:pt x="154" y="567"/>
                      </a:lnTo>
                      <a:lnTo>
                        <a:pt x="156" y="561"/>
                      </a:lnTo>
                      <a:lnTo>
                        <a:pt x="156" y="552"/>
                      </a:lnTo>
                      <a:lnTo>
                        <a:pt x="157" y="547"/>
                      </a:lnTo>
                      <a:lnTo>
                        <a:pt x="161" y="546"/>
                      </a:lnTo>
                      <a:lnTo>
                        <a:pt x="171" y="546"/>
                      </a:lnTo>
                      <a:lnTo>
                        <a:pt x="174" y="544"/>
                      </a:lnTo>
                      <a:lnTo>
                        <a:pt x="175" y="543"/>
                      </a:lnTo>
                      <a:lnTo>
                        <a:pt x="177" y="541"/>
                      </a:lnTo>
                      <a:lnTo>
                        <a:pt x="178" y="535"/>
                      </a:lnTo>
                      <a:lnTo>
                        <a:pt x="179" y="533"/>
                      </a:lnTo>
                      <a:lnTo>
                        <a:pt x="181" y="531"/>
                      </a:lnTo>
                      <a:lnTo>
                        <a:pt x="182" y="530"/>
                      </a:lnTo>
                      <a:lnTo>
                        <a:pt x="185" y="530"/>
                      </a:lnTo>
                      <a:lnTo>
                        <a:pt x="198" y="522"/>
                      </a:lnTo>
                      <a:lnTo>
                        <a:pt x="199" y="521"/>
                      </a:lnTo>
                      <a:lnTo>
                        <a:pt x="203" y="514"/>
                      </a:lnTo>
                      <a:lnTo>
                        <a:pt x="219" y="471"/>
                      </a:lnTo>
                      <a:lnTo>
                        <a:pt x="230" y="450"/>
                      </a:lnTo>
                      <a:lnTo>
                        <a:pt x="237" y="442"/>
                      </a:lnTo>
                      <a:lnTo>
                        <a:pt x="237" y="442"/>
                      </a:lnTo>
                      <a:lnTo>
                        <a:pt x="247" y="438"/>
                      </a:lnTo>
                      <a:lnTo>
                        <a:pt x="259" y="427"/>
                      </a:lnTo>
                      <a:lnTo>
                        <a:pt x="266" y="415"/>
                      </a:lnTo>
                      <a:lnTo>
                        <a:pt x="292" y="363"/>
                      </a:lnTo>
                      <a:lnTo>
                        <a:pt x="293" y="357"/>
                      </a:lnTo>
                      <a:lnTo>
                        <a:pt x="300" y="308"/>
                      </a:lnTo>
                      <a:lnTo>
                        <a:pt x="302" y="298"/>
                      </a:lnTo>
                      <a:lnTo>
                        <a:pt x="305" y="294"/>
                      </a:lnTo>
                      <a:lnTo>
                        <a:pt x="310" y="292"/>
                      </a:lnTo>
                      <a:lnTo>
                        <a:pt x="334" y="264"/>
                      </a:lnTo>
                      <a:lnTo>
                        <a:pt x="335" y="258"/>
                      </a:lnTo>
                      <a:lnTo>
                        <a:pt x="327" y="255"/>
                      </a:lnTo>
                      <a:lnTo>
                        <a:pt x="327" y="250"/>
                      </a:lnTo>
                      <a:lnTo>
                        <a:pt x="340" y="222"/>
                      </a:lnTo>
                      <a:lnTo>
                        <a:pt x="340" y="217"/>
                      </a:lnTo>
                      <a:lnTo>
                        <a:pt x="338" y="208"/>
                      </a:lnTo>
                      <a:lnTo>
                        <a:pt x="338" y="204"/>
                      </a:lnTo>
                      <a:lnTo>
                        <a:pt x="338" y="203"/>
                      </a:lnTo>
                      <a:lnTo>
                        <a:pt x="341" y="194"/>
                      </a:lnTo>
                      <a:lnTo>
                        <a:pt x="343" y="194"/>
                      </a:lnTo>
                      <a:lnTo>
                        <a:pt x="339" y="187"/>
                      </a:lnTo>
                      <a:lnTo>
                        <a:pt x="332" y="184"/>
                      </a:lnTo>
                      <a:lnTo>
                        <a:pt x="327" y="184"/>
                      </a:lnTo>
                      <a:lnTo>
                        <a:pt x="321" y="182"/>
                      </a:lnTo>
                      <a:lnTo>
                        <a:pt x="321" y="178"/>
                      </a:lnTo>
                      <a:lnTo>
                        <a:pt x="328" y="175"/>
                      </a:lnTo>
                      <a:lnTo>
                        <a:pt x="328" y="171"/>
                      </a:lnTo>
                      <a:lnTo>
                        <a:pt x="323" y="161"/>
                      </a:lnTo>
                      <a:lnTo>
                        <a:pt x="315" y="139"/>
                      </a:lnTo>
                      <a:lnTo>
                        <a:pt x="309" y="127"/>
                      </a:lnTo>
                      <a:lnTo>
                        <a:pt x="311" y="115"/>
                      </a:lnTo>
                      <a:lnTo>
                        <a:pt x="323" y="110"/>
                      </a:lnTo>
                      <a:lnTo>
                        <a:pt x="326" y="110"/>
                      </a:lnTo>
                      <a:lnTo>
                        <a:pt x="327" y="110"/>
                      </a:lnTo>
                      <a:lnTo>
                        <a:pt x="332" y="111"/>
                      </a:lnTo>
                      <a:lnTo>
                        <a:pt x="340" y="118"/>
                      </a:lnTo>
                      <a:lnTo>
                        <a:pt x="364" y="143"/>
                      </a:lnTo>
                      <a:lnTo>
                        <a:pt x="372" y="140"/>
                      </a:lnTo>
                      <a:lnTo>
                        <a:pt x="372" y="139"/>
                      </a:lnTo>
                      <a:lnTo>
                        <a:pt x="373" y="137"/>
                      </a:lnTo>
                      <a:lnTo>
                        <a:pt x="374" y="137"/>
                      </a:lnTo>
                      <a:lnTo>
                        <a:pt x="378" y="136"/>
                      </a:lnTo>
                      <a:lnTo>
                        <a:pt x="379" y="135"/>
                      </a:lnTo>
                      <a:lnTo>
                        <a:pt x="381" y="133"/>
                      </a:lnTo>
                      <a:lnTo>
                        <a:pt x="381" y="132"/>
                      </a:lnTo>
                      <a:lnTo>
                        <a:pt x="381" y="132"/>
                      </a:lnTo>
                      <a:lnTo>
                        <a:pt x="381" y="131"/>
                      </a:lnTo>
                      <a:lnTo>
                        <a:pt x="381" y="128"/>
                      </a:lnTo>
                      <a:lnTo>
                        <a:pt x="381" y="124"/>
                      </a:lnTo>
                      <a:lnTo>
                        <a:pt x="377" y="112"/>
                      </a:lnTo>
                      <a:lnTo>
                        <a:pt x="377" y="111"/>
                      </a:lnTo>
                      <a:lnTo>
                        <a:pt x="374" y="101"/>
                      </a:lnTo>
                      <a:lnTo>
                        <a:pt x="374" y="99"/>
                      </a:lnTo>
                      <a:lnTo>
                        <a:pt x="374" y="98"/>
                      </a:lnTo>
                      <a:lnTo>
                        <a:pt x="375" y="98"/>
                      </a:lnTo>
                      <a:lnTo>
                        <a:pt x="400" y="92"/>
                      </a:lnTo>
                      <a:lnTo>
                        <a:pt x="402" y="92"/>
                      </a:lnTo>
                      <a:lnTo>
                        <a:pt x="402" y="93"/>
                      </a:lnTo>
                      <a:lnTo>
                        <a:pt x="403" y="95"/>
                      </a:lnTo>
                      <a:lnTo>
                        <a:pt x="403" y="97"/>
                      </a:lnTo>
                      <a:lnTo>
                        <a:pt x="407" y="102"/>
                      </a:lnTo>
                      <a:lnTo>
                        <a:pt x="407" y="105"/>
                      </a:lnTo>
                      <a:lnTo>
                        <a:pt x="407" y="107"/>
                      </a:lnTo>
                      <a:lnTo>
                        <a:pt x="407" y="107"/>
                      </a:lnTo>
                      <a:lnTo>
                        <a:pt x="406" y="109"/>
                      </a:lnTo>
                      <a:lnTo>
                        <a:pt x="406" y="111"/>
                      </a:lnTo>
                      <a:lnTo>
                        <a:pt x="406" y="111"/>
                      </a:lnTo>
                      <a:lnTo>
                        <a:pt x="406" y="112"/>
                      </a:lnTo>
                      <a:lnTo>
                        <a:pt x="407" y="118"/>
                      </a:lnTo>
                      <a:lnTo>
                        <a:pt x="411" y="128"/>
                      </a:lnTo>
                      <a:lnTo>
                        <a:pt x="412" y="129"/>
                      </a:lnTo>
                      <a:lnTo>
                        <a:pt x="412" y="131"/>
                      </a:lnTo>
                      <a:lnTo>
                        <a:pt x="413" y="132"/>
                      </a:lnTo>
                      <a:lnTo>
                        <a:pt x="416" y="135"/>
                      </a:lnTo>
                      <a:lnTo>
                        <a:pt x="425" y="141"/>
                      </a:lnTo>
                      <a:lnTo>
                        <a:pt x="432" y="144"/>
                      </a:lnTo>
                      <a:lnTo>
                        <a:pt x="438" y="145"/>
                      </a:lnTo>
                      <a:lnTo>
                        <a:pt x="445" y="144"/>
                      </a:lnTo>
                      <a:lnTo>
                        <a:pt x="446" y="144"/>
                      </a:lnTo>
                      <a:lnTo>
                        <a:pt x="447" y="145"/>
                      </a:lnTo>
                      <a:lnTo>
                        <a:pt x="450" y="148"/>
                      </a:lnTo>
                      <a:lnTo>
                        <a:pt x="451" y="152"/>
                      </a:lnTo>
                      <a:lnTo>
                        <a:pt x="451" y="153"/>
                      </a:lnTo>
                      <a:lnTo>
                        <a:pt x="453" y="154"/>
                      </a:lnTo>
                      <a:lnTo>
                        <a:pt x="454" y="156"/>
                      </a:lnTo>
                      <a:lnTo>
                        <a:pt x="458" y="156"/>
                      </a:lnTo>
                      <a:lnTo>
                        <a:pt x="475" y="153"/>
                      </a:lnTo>
                      <a:lnTo>
                        <a:pt x="476" y="156"/>
                      </a:lnTo>
                      <a:lnTo>
                        <a:pt x="476" y="157"/>
                      </a:lnTo>
                      <a:lnTo>
                        <a:pt x="476" y="157"/>
                      </a:lnTo>
                      <a:lnTo>
                        <a:pt x="476" y="158"/>
                      </a:lnTo>
                      <a:lnTo>
                        <a:pt x="476" y="160"/>
                      </a:lnTo>
                      <a:lnTo>
                        <a:pt x="475" y="162"/>
                      </a:lnTo>
                      <a:lnTo>
                        <a:pt x="475" y="165"/>
                      </a:lnTo>
                      <a:lnTo>
                        <a:pt x="474" y="166"/>
                      </a:lnTo>
                      <a:lnTo>
                        <a:pt x="471" y="170"/>
                      </a:lnTo>
                      <a:lnTo>
                        <a:pt x="470" y="170"/>
                      </a:lnTo>
                      <a:lnTo>
                        <a:pt x="468" y="170"/>
                      </a:lnTo>
                      <a:lnTo>
                        <a:pt x="467" y="169"/>
                      </a:lnTo>
                      <a:lnTo>
                        <a:pt x="466" y="167"/>
                      </a:lnTo>
                      <a:lnTo>
                        <a:pt x="463" y="165"/>
                      </a:lnTo>
                      <a:lnTo>
                        <a:pt x="462" y="165"/>
                      </a:lnTo>
                      <a:lnTo>
                        <a:pt x="460" y="165"/>
                      </a:lnTo>
                      <a:lnTo>
                        <a:pt x="455" y="171"/>
                      </a:lnTo>
                      <a:lnTo>
                        <a:pt x="455" y="173"/>
                      </a:lnTo>
                      <a:lnTo>
                        <a:pt x="454" y="175"/>
                      </a:lnTo>
                      <a:lnTo>
                        <a:pt x="454" y="177"/>
                      </a:lnTo>
                      <a:lnTo>
                        <a:pt x="454" y="179"/>
                      </a:lnTo>
                      <a:lnTo>
                        <a:pt x="454" y="181"/>
                      </a:lnTo>
                      <a:lnTo>
                        <a:pt x="455" y="190"/>
                      </a:lnTo>
                      <a:lnTo>
                        <a:pt x="455" y="191"/>
                      </a:lnTo>
                      <a:lnTo>
                        <a:pt x="455" y="192"/>
                      </a:lnTo>
                      <a:lnTo>
                        <a:pt x="454" y="194"/>
                      </a:lnTo>
                      <a:lnTo>
                        <a:pt x="454" y="194"/>
                      </a:lnTo>
                      <a:lnTo>
                        <a:pt x="450" y="196"/>
                      </a:lnTo>
                      <a:lnTo>
                        <a:pt x="449" y="196"/>
                      </a:lnTo>
                      <a:lnTo>
                        <a:pt x="449" y="198"/>
                      </a:lnTo>
                      <a:lnTo>
                        <a:pt x="449" y="198"/>
                      </a:lnTo>
                      <a:lnTo>
                        <a:pt x="447" y="200"/>
                      </a:lnTo>
                      <a:lnTo>
                        <a:pt x="447" y="204"/>
                      </a:lnTo>
                      <a:lnTo>
                        <a:pt x="447" y="207"/>
                      </a:lnTo>
                      <a:lnTo>
                        <a:pt x="449" y="207"/>
                      </a:lnTo>
                      <a:lnTo>
                        <a:pt x="449" y="208"/>
                      </a:lnTo>
                      <a:lnTo>
                        <a:pt x="450" y="208"/>
                      </a:lnTo>
                      <a:lnTo>
                        <a:pt x="455" y="209"/>
                      </a:lnTo>
                      <a:lnTo>
                        <a:pt x="458" y="209"/>
                      </a:lnTo>
                      <a:lnTo>
                        <a:pt x="460" y="212"/>
                      </a:lnTo>
                      <a:lnTo>
                        <a:pt x="462" y="211"/>
                      </a:lnTo>
                      <a:lnTo>
                        <a:pt x="466" y="208"/>
                      </a:lnTo>
                      <a:lnTo>
                        <a:pt x="471" y="201"/>
                      </a:lnTo>
                      <a:lnTo>
                        <a:pt x="476" y="196"/>
                      </a:lnTo>
                      <a:lnTo>
                        <a:pt x="476" y="195"/>
                      </a:lnTo>
                      <a:lnTo>
                        <a:pt x="476" y="194"/>
                      </a:lnTo>
                      <a:lnTo>
                        <a:pt x="477" y="187"/>
                      </a:lnTo>
                      <a:lnTo>
                        <a:pt x="479" y="186"/>
                      </a:lnTo>
                      <a:lnTo>
                        <a:pt x="479" y="184"/>
                      </a:lnTo>
                      <a:lnTo>
                        <a:pt x="480" y="184"/>
                      </a:lnTo>
                      <a:lnTo>
                        <a:pt x="481" y="186"/>
                      </a:lnTo>
                      <a:lnTo>
                        <a:pt x="481" y="188"/>
                      </a:lnTo>
                      <a:lnTo>
                        <a:pt x="483" y="190"/>
                      </a:lnTo>
                      <a:lnTo>
                        <a:pt x="484" y="190"/>
                      </a:lnTo>
                      <a:lnTo>
                        <a:pt x="485" y="190"/>
                      </a:lnTo>
                      <a:lnTo>
                        <a:pt x="493" y="184"/>
                      </a:lnTo>
                      <a:lnTo>
                        <a:pt x="493" y="182"/>
                      </a:lnTo>
                      <a:lnTo>
                        <a:pt x="494" y="181"/>
                      </a:lnTo>
                      <a:lnTo>
                        <a:pt x="493" y="177"/>
                      </a:lnTo>
                      <a:lnTo>
                        <a:pt x="493" y="175"/>
                      </a:lnTo>
                      <a:lnTo>
                        <a:pt x="492" y="173"/>
                      </a:lnTo>
                      <a:lnTo>
                        <a:pt x="491" y="170"/>
                      </a:lnTo>
                      <a:lnTo>
                        <a:pt x="488" y="167"/>
                      </a:lnTo>
                      <a:lnTo>
                        <a:pt x="488" y="167"/>
                      </a:lnTo>
                      <a:lnTo>
                        <a:pt x="488" y="166"/>
                      </a:lnTo>
                      <a:lnTo>
                        <a:pt x="489" y="165"/>
                      </a:lnTo>
                      <a:lnTo>
                        <a:pt x="497" y="157"/>
                      </a:lnTo>
                      <a:lnTo>
                        <a:pt x="497" y="156"/>
                      </a:lnTo>
                      <a:lnTo>
                        <a:pt x="497" y="156"/>
                      </a:lnTo>
                      <a:lnTo>
                        <a:pt x="497" y="156"/>
                      </a:lnTo>
                      <a:lnTo>
                        <a:pt x="498" y="154"/>
                      </a:lnTo>
                      <a:lnTo>
                        <a:pt x="517" y="154"/>
                      </a:lnTo>
                      <a:lnTo>
                        <a:pt x="519" y="154"/>
                      </a:lnTo>
                      <a:lnTo>
                        <a:pt x="521" y="156"/>
                      </a:lnTo>
                      <a:lnTo>
                        <a:pt x="526" y="156"/>
                      </a:lnTo>
                      <a:lnTo>
                        <a:pt x="527" y="156"/>
                      </a:lnTo>
                      <a:lnTo>
                        <a:pt x="528" y="154"/>
                      </a:lnTo>
                      <a:lnTo>
                        <a:pt x="536" y="147"/>
                      </a:lnTo>
                      <a:lnTo>
                        <a:pt x="539" y="147"/>
                      </a:lnTo>
                      <a:lnTo>
                        <a:pt x="543" y="147"/>
                      </a:lnTo>
                      <a:lnTo>
                        <a:pt x="547" y="147"/>
                      </a:lnTo>
                      <a:lnTo>
                        <a:pt x="548" y="147"/>
                      </a:lnTo>
                      <a:lnTo>
                        <a:pt x="549" y="147"/>
                      </a:lnTo>
                      <a:lnTo>
                        <a:pt x="549" y="148"/>
                      </a:lnTo>
                      <a:lnTo>
                        <a:pt x="552" y="152"/>
                      </a:lnTo>
                      <a:lnTo>
                        <a:pt x="553" y="152"/>
                      </a:lnTo>
                      <a:lnTo>
                        <a:pt x="555" y="153"/>
                      </a:lnTo>
                      <a:lnTo>
                        <a:pt x="555" y="153"/>
                      </a:lnTo>
                      <a:lnTo>
                        <a:pt x="556" y="153"/>
                      </a:lnTo>
                      <a:lnTo>
                        <a:pt x="557" y="152"/>
                      </a:lnTo>
                      <a:lnTo>
                        <a:pt x="557" y="150"/>
                      </a:lnTo>
                      <a:lnTo>
                        <a:pt x="556" y="148"/>
                      </a:lnTo>
                      <a:lnTo>
                        <a:pt x="553" y="143"/>
                      </a:lnTo>
                      <a:lnTo>
                        <a:pt x="549" y="137"/>
                      </a:lnTo>
                      <a:lnTo>
                        <a:pt x="549" y="136"/>
                      </a:lnTo>
                      <a:lnTo>
                        <a:pt x="547" y="132"/>
                      </a:lnTo>
                      <a:lnTo>
                        <a:pt x="545" y="129"/>
                      </a:lnTo>
                      <a:lnTo>
                        <a:pt x="540" y="123"/>
                      </a:lnTo>
                      <a:lnTo>
                        <a:pt x="539" y="122"/>
                      </a:lnTo>
                      <a:lnTo>
                        <a:pt x="539" y="119"/>
                      </a:lnTo>
                      <a:lnTo>
                        <a:pt x="539" y="118"/>
                      </a:lnTo>
                      <a:lnTo>
                        <a:pt x="540" y="118"/>
                      </a:lnTo>
                      <a:lnTo>
                        <a:pt x="545" y="122"/>
                      </a:lnTo>
                      <a:lnTo>
                        <a:pt x="547" y="122"/>
                      </a:lnTo>
                      <a:lnTo>
                        <a:pt x="548" y="122"/>
                      </a:lnTo>
                      <a:lnTo>
                        <a:pt x="551" y="116"/>
                      </a:lnTo>
                      <a:lnTo>
                        <a:pt x="555" y="119"/>
                      </a:lnTo>
                      <a:lnTo>
                        <a:pt x="555" y="119"/>
                      </a:lnTo>
                      <a:lnTo>
                        <a:pt x="574" y="115"/>
                      </a:lnTo>
                      <a:lnTo>
                        <a:pt x="579" y="115"/>
                      </a:lnTo>
                      <a:lnTo>
                        <a:pt x="600" y="115"/>
                      </a:lnTo>
                      <a:lnTo>
                        <a:pt x="603" y="115"/>
                      </a:lnTo>
                      <a:lnTo>
                        <a:pt x="604" y="114"/>
                      </a:lnTo>
                      <a:lnTo>
                        <a:pt x="606" y="111"/>
                      </a:lnTo>
                      <a:lnTo>
                        <a:pt x="607" y="109"/>
                      </a:lnTo>
                      <a:lnTo>
                        <a:pt x="607" y="105"/>
                      </a:lnTo>
                      <a:lnTo>
                        <a:pt x="608" y="103"/>
                      </a:lnTo>
                      <a:lnTo>
                        <a:pt x="610" y="102"/>
                      </a:lnTo>
                      <a:lnTo>
                        <a:pt x="612" y="98"/>
                      </a:lnTo>
                      <a:lnTo>
                        <a:pt x="613" y="98"/>
                      </a:lnTo>
                      <a:lnTo>
                        <a:pt x="613" y="97"/>
                      </a:lnTo>
                      <a:lnTo>
                        <a:pt x="612" y="95"/>
                      </a:lnTo>
                      <a:lnTo>
                        <a:pt x="612" y="89"/>
                      </a:lnTo>
                      <a:lnTo>
                        <a:pt x="612" y="88"/>
                      </a:lnTo>
                      <a:lnTo>
                        <a:pt x="615" y="86"/>
                      </a:lnTo>
                      <a:lnTo>
                        <a:pt x="619" y="82"/>
                      </a:lnTo>
                      <a:lnTo>
                        <a:pt x="623" y="82"/>
                      </a:lnTo>
                      <a:lnTo>
                        <a:pt x="625" y="81"/>
                      </a:lnTo>
                      <a:lnTo>
                        <a:pt x="629" y="82"/>
                      </a:lnTo>
                      <a:lnTo>
                        <a:pt x="633" y="81"/>
                      </a:lnTo>
                      <a:lnTo>
                        <a:pt x="643" y="77"/>
                      </a:lnTo>
                      <a:lnTo>
                        <a:pt x="643" y="77"/>
                      </a:lnTo>
                      <a:lnTo>
                        <a:pt x="645" y="77"/>
                      </a:lnTo>
                      <a:lnTo>
                        <a:pt x="649" y="82"/>
                      </a:lnTo>
                      <a:lnTo>
                        <a:pt x="651" y="82"/>
                      </a:lnTo>
                      <a:lnTo>
                        <a:pt x="653" y="82"/>
                      </a:lnTo>
                      <a:lnTo>
                        <a:pt x="659" y="76"/>
                      </a:lnTo>
                      <a:lnTo>
                        <a:pt x="658" y="73"/>
                      </a:lnTo>
                      <a:lnTo>
                        <a:pt x="657" y="71"/>
                      </a:lnTo>
                      <a:lnTo>
                        <a:pt x="657" y="71"/>
                      </a:lnTo>
                      <a:lnTo>
                        <a:pt x="657" y="69"/>
                      </a:lnTo>
                      <a:lnTo>
                        <a:pt x="657" y="67"/>
                      </a:lnTo>
                      <a:lnTo>
                        <a:pt x="660" y="46"/>
                      </a:lnTo>
                      <a:lnTo>
                        <a:pt x="660" y="46"/>
                      </a:lnTo>
                      <a:lnTo>
                        <a:pt x="659" y="44"/>
                      </a:lnTo>
                      <a:lnTo>
                        <a:pt x="658" y="43"/>
                      </a:lnTo>
                      <a:lnTo>
                        <a:pt x="651" y="40"/>
                      </a:lnTo>
                      <a:lnTo>
                        <a:pt x="651" y="40"/>
                      </a:lnTo>
                      <a:lnTo>
                        <a:pt x="650" y="40"/>
                      </a:lnTo>
                      <a:lnTo>
                        <a:pt x="649" y="40"/>
                      </a:lnTo>
                      <a:lnTo>
                        <a:pt x="649" y="42"/>
                      </a:lnTo>
                      <a:lnTo>
                        <a:pt x="649" y="42"/>
                      </a:lnTo>
                      <a:lnTo>
                        <a:pt x="647" y="43"/>
                      </a:lnTo>
                      <a:lnTo>
                        <a:pt x="647" y="47"/>
                      </a:lnTo>
                      <a:lnTo>
                        <a:pt x="646" y="50"/>
                      </a:lnTo>
                      <a:lnTo>
                        <a:pt x="645" y="51"/>
                      </a:lnTo>
                      <a:lnTo>
                        <a:pt x="643" y="51"/>
                      </a:lnTo>
                      <a:lnTo>
                        <a:pt x="642" y="51"/>
                      </a:lnTo>
                      <a:lnTo>
                        <a:pt x="642" y="51"/>
                      </a:lnTo>
                      <a:lnTo>
                        <a:pt x="641" y="51"/>
                      </a:lnTo>
                      <a:lnTo>
                        <a:pt x="640" y="50"/>
                      </a:lnTo>
                      <a:lnTo>
                        <a:pt x="640" y="48"/>
                      </a:lnTo>
                      <a:lnTo>
                        <a:pt x="641" y="44"/>
                      </a:lnTo>
                      <a:lnTo>
                        <a:pt x="641" y="42"/>
                      </a:lnTo>
                      <a:lnTo>
                        <a:pt x="641" y="40"/>
                      </a:lnTo>
                      <a:lnTo>
                        <a:pt x="640" y="39"/>
                      </a:lnTo>
                      <a:lnTo>
                        <a:pt x="637" y="38"/>
                      </a:lnTo>
                      <a:lnTo>
                        <a:pt x="626" y="37"/>
                      </a:lnTo>
                      <a:lnTo>
                        <a:pt x="623" y="35"/>
                      </a:lnTo>
                      <a:lnTo>
                        <a:pt x="621" y="34"/>
                      </a:lnTo>
                      <a:lnTo>
                        <a:pt x="621" y="33"/>
                      </a:lnTo>
                      <a:lnTo>
                        <a:pt x="621" y="31"/>
                      </a:lnTo>
                      <a:lnTo>
                        <a:pt x="621" y="30"/>
                      </a:lnTo>
                      <a:lnTo>
                        <a:pt x="623" y="26"/>
                      </a:lnTo>
                      <a:lnTo>
                        <a:pt x="623" y="25"/>
                      </a:lnTo>
                      <a:lnTo>
                        <a:pt x="624" y="23"/>
                      </a:lnTo>
                      <a:lnTo>
                        <a:pt x="624" y="23"/>
                      </a:lnTo>
                      <a:lnTo>
                        <a:pt x="623" y="22"/>
                      </a:lnTo>
                      <a:lnTo>
                        <a:pt x="621" y="16"/>
                      </a:lnTo>
                      <a:lnTo>
                        <a:pt x="623" y="12"/>
                      </a:lnTo>
                      <a:lnTo>
                        <a:pt x="626" y="9"/>
                      </a:lnTo>
                      <a:lnTo>
                        <a:pt x="630" y="6"/>
                      </a:lnTo>
                      <a:lnTo>
                        <a:pt x="634" y="5"/>
                      </a:lnTo>
                      <a:lnTo>
                        <a:pt x="651" y="6"/>
                      </a:lnTo>
                      <a:lnTo>
                        <a:pt x="664" y="1"/>
                      </a:lnTo>
                      <a:lnTo>
                        <a:pt x="676" y="0"/>
                      </a:lnTo>
                      <a:lnTo>
                        <a:pt x="683" y="0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14" name="Group 113"/>
              <p:cNvGrpSpPr/>
              <p:nvPr/>
            </p:nvGrpSpPr>
            <p:grpSpPr>
              <a:xfrm>
                <a:off x="2282834" y="2967123"/>
                <a:ext cx="1807008" cy="1042528"/>
                <a:chOff x="1110347" y="1344764"/>
                <a:chExt cx="6923310" cy="3994310"/>
              </a:xfrm>
              <a:solidFill>
                <a:schemeClr val="bg1">
                  <a:lumMod val="95000"/>
                </a:schemeClr>
              </a:solidFill>
            </p:grpSpPr>
            <p:sp>
              <p:nvSpPr>
                <p:cNvPr id="115" name="Freeform 6"/>
                <p:cNvSpPr>
                  <a:spLocks/>
                </p:cNvSpPr>
                <p:nvPr/>
              </p:nvSpPr>
              <p:spPr bwMode="auto">
                <a:xfrm>
                  <a:off x="4610479" y="3638907"/>
                  <a:ext cx="2196750" cy="1596762"/>
                </a:xfrm>
                <a:custGeom>
                  <a:avLst/>
                  <a:gdLst>
                    <a:gd name="T0" fmla="*/ 169 w 3653"/>
                    <a:gd name="T1" fmla="*/ 1821 h 2657"/>
                    <a:gd name="T2" fmla="*/ 364 w 3653"/>
                    <a:gd name="T3" fmla="*/ 1741 h 2657"/>
                    <a:gd name="T4" fmla="*/ 557 w 3653"/>
                    <a:gd name="T5" fmla="*/ 1624 h 2657"/>
                    <a:gd name="T6" fmla="*/ 726 w 3653"/>
                    <a:gd name="T7" fmla="*/ 1553 h 2657"/>
                    <a:gd name="T8" fmla="*/ 807 w 3653"/>
                    <a:gd name="T9" fmla="*/ 1592 h 2657"/>
                    <a:gd name="T10" fmla="*/ 968 w 3653"/>
                    <a:gd name="T11" fmla="*/ 1578 h 2657"/>
                    <a:gd name="T12" fmla="*/ 1109 w 3653"/>
                    <a:gd name="T13" fmla="*/ 1494 h 2657"/>
                    <a:gd name="T14" fmla="*/ 1219 w 3653"/>
                    <a:gd name="T15" fmla="*/ 1310 h 2657"/>
                    <a:gd name="T16" fmla="*/ 1234 w 3653"/>
                    <a:gd name="T17" fmla="*/ 1199 h 2657"/>
                    <a:gd name="T18" fmla="*/ 1190 w 3653"/>
                    <a:gd name="T19" fmla="*/ 1053 h 2657"/>
                    <a:gd name="T20" fmla="*/ 1227 w 3653"/>
                    <a:gd name="T21" fmla="*/ 908 h 2657"/>
                    <a:gd name="T22" fmla="*/ 1405 w 3653"/>
                    <a:gd name="T23" fmla="*/ 733 h 2657"/>
                    <a:gd name="T24" fmla="*/ 1416 w 3653"/>
                    <a:gd name="T25" fmla="*/ 477 h 2657"/>
                    <a:gd name="T26" fmla="*/ 1396 w 3653"/>
                    <a:gd name="T27" fmla="*/ 378 h 2657"/>
                    <a:gd name="T28" fmla="*/ 1475 w 3653"/>
                    <a:gd name="T29" fmla="*/ 303 h 2657"/>
                    <a:gd name="T30" fmla="*/ 1416 w 3653"/>
                    <a:gd name="T31" fmla="*/ 190 h 2657"/>
                    <a:gd name="T32" fmla="*/ 1520 w 3653"/>
                    <a:gd name="T33" fmla="*/ 71 h 2657"/>
                    <a:gd name="T34" fmla="*/ 1581 w 3653"/>
                    <a:gd name="T35" fmla="*/ 77 h 2657"/>
                    <a:gd name="T36" fmla="*/ 1677 w 3653"/>
                    <a:gd name="T37" fmla="*/ 82 h 2657"/>
                    <a:gd name="T38" fmla="*/ 1763 w 3653"/>
                    <a:gd name="T39" fmla="*/ 12 h 2657"/>
                    <a:gd name="T40" fmla="*/ 1891 w 3653"/>
                    <a:gd name="T41" fmla="*/ 8 h 2657"/>
                    <a:gd name="T42" fmla="*/ 2074 w 3653"/>
                    <a:gd name="T43" fmla="*/ 61 h 2657"/>
                    <a:gd name="T44" fmla="*/ 2090 w 3653"/>
                    <a:gd name="T45" fmla="*/ 123 h 2657"/>
                    <a:gd name="T46" fmla="*/ 2046 w 3653"/>
                    <a:gd name="T47" fmla="*/ 226 h 2657"/>
                    <a:gd name="T48" fmla="*/ 2157 w 3653"/>
                    <a:gd name="T49" fmla="*/ 261 h 2657"/>
                    <a:gd name="T50" fmla="*/ 2134 w 3653"/>
                    <a:gd name="T51" fmla="*/ 362 h 2657"/>
                    <a:gd name="T52" fmla="*/ 2161 w 3653"/>
                    <a:gd name="T53" fmla="*/ 542 h 2657"/>
                    <a:gd name="T54" fmla="*/ 2210 w 3653"/>
                    <a:gd name="T55" fmla="*/ 643 h 2657"/>
                    <a:gd name="T56" fmla="*/ 2268 w 3653"/>
                    <a:gd name="T57" fmla="*/ 615 h 2657"/>
                    <a:gd name="T58" fmla="*/ 2315 w 3653"/>
                    <a:gd name="T59" fmla="*/ 430 h 2657"/>
                    <a:gd name="T60" fmla="*/ 2471 w 3653"/>
                    <a:gd name="T61" fmla="*/ 461 h 2657"/>
                    <a:gd name="T62" fmla="*/ 2530 w 3653"/>
                    <a:gd name="T63" fmla="*/ 560 h 2657"/>
                    <a:gd name="T64" fmla="*/ 2595 w 3653"/>
                    <a:gd name="T65" fmla="*/ 704 h 2657"/>
                    <a:gd name="T66" fmla="*/ 2736 w 3653"/>
                    <a:gd name="T67" fmla="*/ 840 h 2657"/>
                    <a:gd name="T68" fmla="*/ 2744 w 3653"/>
                    <a:gd name="T69" fmla="*/ 1024 h 2657"/>
                    <a:gd name="T70" fmla="*/ 2789 w 3653"/>
                    <a:gd name="T71" fmla="*/ 1165 h 2657"/>
                    <a:gd name="T72" fmla="*/ 2828 w 3653"/>
                    <a:gd name="T73" fmla="*/ 1186 h 2657"/>
                    <a:gd name="T74" fmla="*/ 2811 w 3653"/>
                    <a:gd name="T75" fmla="*/ 1296 h 2657"/>
                    <a:gd name="T76" fmla="*/ 2747 w 3653"/>
                    <a:gd name="T77" fmla="*/ 1458 h 2657"/>
                    <a:gd name="T78" fmla="*/ 2821 w 3653"/>
                    <a:gd name="T79" fmla="*/ 1433 h 2657"/>
                    <a:gd name="T80" fmla="*/ 2918 w 3653"/>
                    <a:gd name="T81" fmla="*/ 1452 h 2657"/>
                    <a:gd name="T82" fmla="*/ 2918 w 3653"/>
                    <a:gd name="T83" fmla="*/ 1553 h 2657"/>
                    <a:gd name="T84" fmla="*/ 2966 w 3653"/>
                    <a:gd name="T85" fmla="*/ 1573 h 2657"/>
                    <a:gd name="T86" fmla="*/ 3139 w 3653"/>
                    <a:gd name="T87" fmla="*/ 1623 h 2657"/>
                    <a:gd name="T88" fmla="*/ 3242 w 3653"/>
                    <a:gd name="T89" fmla="*/ 1721 h 2657"/>
                    <a:gd name="T90" fmla="*/ 3461 w 3653"/>
                    <a:gd name="T91" fmla="*/ 1754 h 2657"/>
                    <a:gd name="T92" fmla="*/ 3599 w 3653"/>
                    <a:gd name="T93" fmla="*/ 1906 h 2657"/>
                    <a:gd name="T94" fmla="*/ 3485 w 3653"/>
                    <a:gd name="T95" fmla="*/ 2112 h 2657"/>
                    <a:gd name="T96" fmla="*/ 3262 w 3653"/>
                    <a:gd name="T97" fmla="*/ 2119 h 2657"/>
                    <a:gd name="T98" fmla="*/ 3050 w 3653"/>
                    <a:gd name="T99" fmla="*/ 2034 h 2657"/>
                    <a:gd name="T100" fmla="*/ 2760 w 3653"/>
                    <a:gd name="T101" fmla="*/ 2109 h 2657"/>
                    <a:gd name="T102" fmla="*/ 2549 w 3653"/>
                    <a:gd name="T103" fmla="*/ 2479 h 2657"/>
                    <a:gd name="T104" fmla="*/ 2432 w 3653"/>
                    <a:gd name="T105" fmla="*/ 2601 h 2657"/>
                    <a:gd name="T106" fmla="*/ 2313 w 3653"/>
                    <a:gd name="T107" fmla="*/ 2406 h 2657"/>
                    <a:gd name="T108" fmla="*/ 2112 w 3653"/>
                    <a:gd name="T109" fmla="*/ 2385 h 2657"/>
                    <a:gd name="T110" fmla="*/ 1943 w 3653"/>
                    <a:gd name="T111" fmla="*/ 2241 h 2657"/>
                    <a:gd name="T112" fmla="*/ 1655 w 3653"/>
                    <a:gd name="T113" fmla="*/ 2168 h 2657"/>
                    <a:gd name="T114" fmla="*/ 1412 w 3653"/>
                    <a:gd name="T115" fmla="*/ 2377 h 2657"/>
                    <a:gd name="T116" fmla="*/ 988 w 3653"/>
                    <a:gd name="T117" fmla="*/ 2327 h 2657"/>
                    <a:gd name="T118" fmla="*/ 615 w 3653"/>
                    <a:gd name="T119" fmla="*/ 2123 h 2657"/>
                    <a:gd name="T120" fmla="*/ 361 w 3653"/>
                    <a:gd name="T121" fmla="*/ 2064 h 2657"/>
                    <a:gd name="T122" fmla="*/ 105 w 3653"/>
                    <a:gd name="T123" fmla="*/ 1982 h 26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3653" h="2657">
                      <a:moveTo>
                        <a:pt x="52" y="1822"/>
                      </a:moveTo>
                      <a:lnTo>
                        <a:pt x="58" y="1819"/>
                      </a:lnTo>
                      <a:lnTo>
                        <a:pt x="63" y="1818"/>
                      </a:lnTo>
                      <a:lnTo>
                        <a:pt x="68" y="1815"/>
                      </a:lnTo>
                      <a:lnTo>
                        <a:pt x="76" y="1811"/>
                      </a:lnTo>
                      <a:lnTo>
                        <a:pt x="88" y="1806"/>
                      </a:lnTo>
                      <a:lnTo>
                        <a:pt x="97" y="1805"/>
                      </a:lnTo>
                      <a:lnTo>
                        <a:pt x="101" y="1804"/>
                      </a:lnTo>
                      <a:lnTo>
                        <a:pt x="105" y="1805"/>
                      </a:lnTo>
                      <a:lnTo>
                        <a:pt x="110" y="1805"/>
                      </a:lnTo>
                      <a:lnTo>
                        <a:pt x="114" y="1806"/>
                      </a:lnTo>
                      <a:lnTo>
                        <a:pt x="117" y="1808"/>
                      </a:lnTo>
                      <a:lnTo>
                        <a:pt x="120" y="1809"/>
                      </a:lnTo>
                      <a:lnTo>
                        <a:pt x="121" y="1814"/>
                      </a:lnTo>
                      <a:lnTo>
                        <a:pt x="123" y="1817"/>
                      </a:lnTo>
                      <a:lnTo>
                        <a:pt x="124" y="1821"/>
                      </a:lnTo>
                      <a:lnTo>
                        <a:pt x="126" y="1825"/>
                      </a:lnTo>
                      <a:lnTo>
                        <a:pt x="128" y="1827"/>
                      </a:lnTo>
                      <a:lnTo>
                        <a:pt x="131" y="1830"/>
                      </a:lnTo>
                      <a:lnTo>
                        <a:pt x="136" y="1831"/>
                      </a:lnTo>
                      <a:lnTo>
                        <a:pt x="140" y="1832"/>
                      </a:lnTo>
                      <a:lnTo>
                        <a:pt x="144" y="1832"/>
                      </a:lnTo>
                      <a:lnTo>
                        <a:pt x="153" y="1831"/>
                      </a:lnTo>
                      <a:lnTo>
                        <a:pt x="162" y="1827"/>
                      </a:lnTo>
                      <a:lnTo>
                        <a:pt x="169" y="1821"/>
                      </a:lnTo>
                      <a:lnTo>
                        <a:pt x="175" y="1812"/>
                      </a:lnTo>
                      <a:lnTo>
                        <a:pt x="179" y="1801"/>
                      </a:lnTo>
                      <a:lnTo>
                        <a:pt x="183" y="1791"/>
                      </a:lnTo>
                      <a:lnTo>
                        <a:pt x="186" y="1788"/>
                      </a:lnTo>
                      <a:lnTo>
                        <a:pt x="189" y="1785"/>
                      </a:lnTo>
                      <a:lnTo>
                        <a:pt x="194" y="1782"/>
                      </a:lnTo>
                      <a:lnTo>
                        <a:pt x="198" y="1779"/>
                      </a:lnTo>
                      <a:lnTo>
                        <a:pt x="202" y="1778"/>
                      </a:lnTo>
                      <a:lnTo>
                        <a:pt x="212" y="1775"/>
                      </a:lnTo>
                      <a:lnTo>
                        <a:pt x="224" y="1773"/>
                      </a:lnTo>
                      <a:lnTo>
                        <a:pt x="236" y="1773"/>
                      </a:lnTo>
                      <a:lnTo>
                        <a:pt x="244" y="1773"/>
                      </a:lnTo>
                      <a:lnTo>
                        <a:pt x="257" y="1775"/>
                      </a:lnTo>
                      <a:lnTo>
                        <a:pt x="266" y="1776"/>
                      </a:lnTo>
                      <a:lnTo>
                        <a:pt x="275" y="1780"/>
                      </a:lnTo>
                      <a:lnTo>
                        <a:pt x="285" y="1786"/>
                      </a:lnTo>
                      <a:lnTo>
                        <a:pt x="293" y="1789"/>
                      </a:lnTo>
                      <a:lnTo>
                        <a:pt x="302" y="1788"/>
                      </a:lnTo>
                      <a:lnTo>
                        <a:pt x="312" y="1785"/>
                      </a:lnTo>
                      <a:lnTo>
                        <a:pt x="322" y="1779"/>
                      </a:lnTo>
                      <a:lnTo>
                        <a:pt x="330" y="1775"/>
                      </a:lnTo>
                      <a:lnTo>
                        <a:pt x="338" y="1769"/>
                      </a:lnTo>
                      <a:lnTo>
                        <a:pt x="347" y="1759"/>
                      </a:lnTo>
                      <a:lnTo>
                        <a:pt x="357" y="1750"/>
                      </a:lnTo>
                      <a:lnTo>
                        <a:pt x="364" y="1741"/>
                      </a:lnTo>
                      <a:lnTo>
                        <a:pt x="370" y="1733"/>
                      </a:lnTo>
                      <a:lnTo>
                        <a:pt x="377" y="1721"/>
                      </a:lnTo>
                      <a:lnTo>
                        <a:pt x="385" y="1712"/>
                      </a:lnTo>
                      <a:lnTo>
                        <a:pt x="389" y="1709"/>
                      </a:lnTo>
                      <a:lnTo>
                        <a:pt x="393" y="1705"/>
                      </a:lnTo>
                      <a:lnTo>
                        <a:pt x="399" y="1702"/>
                      </a:lnTo>
                      <a:lnTo>
                        <a:pt x="403" y="1701"/>
                      </a:lnTo>
                      <a:lnTo>
                        <a:pt x="408" y="1698"/>
                      </a:lnTo>
                      <a:lnTo>
                        <a:pt x="419" y="1692"/>
                      </a:lnTo>
                      <a:lnTo>
                        <a:pt x="432" y="1685"/>
                      </a:lnTo>
                      <a:lnTo>
                        <a:pt x="442" y="1679"/>
                      </a:lnTo>
                      <a:lnTo>
                        <a:pt x="453" y="1673"/>
                      </a:lnTo>
                      <a:lnTo>
                        <a:pt x="464" y="1668"/>
                      </a:lnTo>
                      <a:lnTo>
                        <a:pt x="474" y="1662"/>
                      </a:lnTo>
                      <a:lnTo>
                        <a:pt x="481" y="1655"/>
                      </a:lnTo>
                      <a:lnTo>
                        <a:pt x="490" y="1644"/>
                      </a:lnTo>
                      <a:lnTo>
                        <a:pt x="497" y="1637"/>
                      </a:lnTo>
                      <a:lnTo>
                        <a:pt x="502" y="1634"/>
                      </a:lnTo>
                      <a:lnTo>
                        <a:pt x="506" y="1633"/>
                      </a:lnTo>
                      <a:lnTo>
                        <a:pt x="512" y="1631"/>
                      </a:lnTo>
                      <a:lnTo>
                        <a:pt x="516" y="1628"/>
                      </a:lnTo>
                      <a:lnTo>
                        <a:pt x="521" y="1628"/>
                      </a:lnTo>
                      <a:lnTo>
                        <a:pt x="532" y="1627"/>
                      </a:lnTo>
                      <a:lnTo>
                        <a:pt x="545" y="1626"/>
                      </a:lnTo>
                      <a:lnTo>
                        <a:pt x="557" y="1624"/>
                      </a:lnTo>
                      <a:lnTo>
                        <a:pt x="565" y="1615"/>
                      </a:lnTo>
                      <a:lnTo>
                        <a:pt x="576" y="1605"/>
                      </a:lnTo>
                      <a:lnTo>
                        <a:pt x="583" y="1595"/>
                      </a:lnTo>
                      <a:lnTo>
                        <a:pt x="593" y="1588"/>
                      </a:lnTo>
                      <a:lnTo>
                        <a:pt x="604" y="1579"/>
                      </a:lnTo>
                      <a:lnTo>
                        <a:pt x="615" y="1573"/>
                      </a:lnTo>
                      <a:lnTo>
                        <a:pt x="623" y="1571"/>
                      </a:lnTo>
                      <a:lnTo>
                        <a:pt x="632" y="1568"/>
                      </a:lnTo>
                      <a:lnTo>
                        <a:pt x="639" y="1566"/>
                      </a:lnTo>
                      <a:lnTo>
                        <a:pt x="646" y="1565"/>
                      </a:lnTo>
                      <a:lnTo>
                        <a:pt x="655" y="1565"/>
                      </a:lnTo>
                      <a:lnTo>
                        <a:pt x="662" y="1563"/>
                      </a:lnTo>
                      <a:lnTo>
                        <a:pt x="667" y="1560"/>
                      </a:lnTo>
                      <a:lnTo>
                        <a:pt x="671" y="1558"/>
                      </a:lnTo>
                      <a:lnTo>
                        <a:pt x="675" y="1553"/>
                      </a:lnTo>
                      <a:lnTo>
                        <a:pt x="678" y="1550"/>
                      </a:lnTo>
                      <a:lnTo>
                        <a:pt x="683" y="1549"/>
                      </a:lnTo>
                      <a:lnTo>
                        <a:pt x="690" y="1546"/>
                      </a:lnTo>
                      <a:lnTo>
                        <a:pt x="700" y="1545"/>
                      </a:lnTo>
                      <a:lnTo>
                        <a:pt x="707" y="1545"/>
                      </a:lnTo>
                      <a:lnTo>
                        <a:pt x="712" y="1546"/>
                      </a:lnTo>
                      <a:lnTo>
                        <a:pt x="714" y="1547"/>
                      </a:lnTo>
                      <a:lnTo>
                        <a:pt x="719" y="1549"/>
                      </a:lnTo>
                      <a:lnTo>
                        <a:pt x="723" y="1552"/>
                      </a:lnTo>
                      <a:lnTo>
                        <a:pt x="726" y="1553"/>
                      </a:lnTo>
                      <a:lnTo>
                        <a:pt x="727" y="1556"/>
                      </a:lnTo>
                      <a:lnTo>
                        <a:pt x="730" y="1560"/>
                      </a:lnTo>
                      <a:lnTo>
                        <a:pt x="732" y="1565"/>
                      </a:lnTo>
                      <a:lnTo>
                        <a:pt x="733" y="1568"/>
                      </a:lnTo>
                      <a:lnTo>
                        <a:pt x="735" y="1572"/>
                      </a:lnTo>
                      <a:lnTo>
                        <a:pt x="735" y="1576"/>
                      </a:lnTo>
                      <a:lnTo>
                        <a:pt x="735" y="1581"/>
                      </a:lnTo>
                      <a:lnTo>
                        <a:pt x="735" y="1585"/>
                      </a:lnTo>
                      <a:lnTo>
                        <a:pt x="735" y="1591"/>
                      </a:lnTo>
                      <a:lnTo>
                        <a:pt x="735" y="1595"/>
                      </a:lnTo>
                      <a:lnTo>
                        <a:pt x="736" y="1598"/>
                      </a:lnTo>
                      <a:lnTo>
                        <a:pt x="739" y="1604"/>
                      </a:lnTo>
                      <a:lnTo>
                        <a:pt x="742" y="1610"/>
                      </a:lnTo>
                      <a:lnTo>
                        <a:pt x="745" y="1614"/>
                      </a:lnTo>
                      <a:lnTo>
                        <a:pt x="748" y="1617"/>
                      </a:lnTo>
                      <a:lnTo>
                        <a:pt x="752" y="1618"/>
                      </a:lnTo>
                      <a:lnTo>
                        <a:pt x="756" y="1620"/>
                      </a:lnTo>
                      <a:lnTo>
                        <a:pt x="761" y="1620"/>
                      </a:lnTo>
                      <a:lnTo>
                        <a:pt x="767" y="1621"/>
                      </a:lnTo>
                      <a:lnTo>
                        <a:pt x="771" y="1621"/>
                      </a:lnTo>
                      <a:lnTo>
                        <a:pt x="778" y="1618"/>
                      </a:lnTo>
                      <a:lnTo>
                        <a:pt x="788" y="1615"/>
                      </a:lnTo>
                      <a:lnTo>
                        <a:pt x="795" y="1611"/>
                      </a:lnTo>
                      <a:lnTo>
                        <a:pt x="801" y="1602"/>
                      </a:lnTo>
                      <a:lnTo>
                        <a:pt x="807" y="1592"/>
                      </a:lnTo>
                      <a:lnTo>
                        <a:pt x="813" y="1584"/>
                      </a:lnTo>
                      <a:lnTo>
                        <a:pt x="819" y="1575"/>
                      </a:lnTo>
                      <a:lnTo>
                        <a:pt x="824" y="1566"/>
                      </a:lnTo>
                      <a:lnTo>
                        <a:pt x="832" y="1559"/>
                      </a:lnTo>
                      <a:lnTo>
                        <a:pt x="835" y="1556"/>
                      </a:lnTo>
                      <a:lnTo>
                        <a:pt x="837" y="1553"/>
                      </a:lnTo>
                      <a:lnTo>
                        <a:pt x="840" y="1552"/>
                      </a:lnTo>
                      <a:lnTo>
                        <a:pt x="845" y="1550"/>
                      </a:lnTo>
                      <a:lnTo>
                        <a:pt x="853" y="1552"/>
                      </a:lnTo>
                      <a:lnTo>
                        <a:pt x="865" y="1556"/>
                      </a:lnTo>
                      <a:lnTo>
                        <a:pt x="874" y="1560"/>
                      </a:lnTo>
                      <a:lnTo>
                        <a:pt x="879" y="1569"/>
                      </a:lnTo>
                      <a:lnTo>
                        <a:pt x="885" y="1579"/>
                      </a:lnTo>
                      <a:lnTo>
                        <a:pt x="891" y="1588"/>
                      </a:lnTo>
                      <a:lnTo>
                        <a:pt x="894" y="1589"/>
                      </a:lnTo>
                      <a:lnTo>
                        <a:pt x="897" y="1592"/>
                      </a:lnTo>
                      <a:lnTo>
                        <a:pt x="901" y="1595"/>
                      </a:lnTo>
                      <a:lnTo>
                        <a:pt x="904" y="1597"/>
                      </a:lnTo>
                      <a:lnTo>
                        <a:pt x="908" y="1598"/>
                      </a:lnTo>
                      <a:lnTo>
                        <a:pt x="916" y="1597"/>
                      </a:lnTo>
                      <a:lnTo>
                        <a:pt x="926" y="1594"/>
                      </a:lnTo>
                      <a:lnTo>
                        <a:pt x="933" y="1591"/>
                      </a:lnTo>
                      <a:lnTo>
                        <a:pt x="944" y="1586"/>
                      </a:lnTo>
                      <a:lnTo>
                        <a:pt x="956" y="1581"/>
                      </a:lnTo>
                      <a:lnTo>
                        <a:pt x="968" y="1578"/>
                      </a:lnTo>
                      <a:lnTo>
                        <a:pt x="976" y="1576"/>
                      </a:lnTo>
                      <a:lnTo>
                        <a:pt x="988" y="1575"/>
                      </a:lnTo>
                      <a:lnTo>
                        <a:pt x="999" y="1573"/>
                      </a:lnTo>
                      <a:lnTo>
                        <a:pt x="1008" y="1571"/>
                      </a:lnTo>
                      <a:lnTo>
                        <a:pt x="1012" y="1568"/>
                      </a:lnTo>
                      <a:lnTo>
                        <a:pt x="1015" y="1565"/>
                      </a:lnTo>
                      <a:lnTo>
                        <a:pt x="1020" y="1560"/>
                      </a:lnTo>
                      <a:lnTo>
                        <a:pt x="1024" y="1556"/>
                      </a:lnTo>
                      <a:lnTo>
                        <a:pt x="1025" y="1552"/>
                      </a:lnTo>
                      <a:lnTo>
                        <a:pt x="1028" y="1543"/>
                      </a:lnTo>
                      <a:lnTo>
                        <a:pt x="1030" y="1533"/>
                      </a:lnTo>
                      <a:lnTo>
                        <a:pt x="1031" y="1524"/>
                      </a:lnTo>
                      <a:lnTo>
                        <a:pt x="1033" y="1514"/>
                      </a:lnTo>
                      <a:lnTo>
                        <a:pt x="1036" y="1505"/>
                      </a:lnTo>
                      <a:lnTo>
                        <a:pt x="1040" y="1498"/>
                      </a:lnTo>
                      <a:lnTo>
                        <a:pt x="1043" y="1495"/>
                      </a:lnTo>
                      <a:lnTo>
                        <a:pt x="1047" y="1495"/>
                      </a:lnTo>
                      <a:lnTo>
                        <a:pt x="1052" y="1494"/>
                      </a:lnTo>
                      <a:lnTo>
                        <a:pt x="1056" y="1494"/>
                      </a:lnTo>
                      <a:lnTo>
                        <a:pt x="1060" y="1494"/>
                      </a:lnTo>
                      <a:lnTo>
                        <a:pt x="1067" y="1495"/>
                      </a:lnTo>
                      <a:lnTo>
                        <a:pt x="1076" y="1498"/>
                      </a:lnTo>
                      <a:lnTo>
                        <a:pt x="1085" y="1500"/>
                      </a:lnTo>
                      <a:lnTo>
                        <a:pt x="1096" y="1498"/>
                      </a:lnTo>
                      <a:lnTo>
                        <a:pt x="1109" y="1494"/>
                      </a:lnTo>
                      <a:lnTo>
                        <a:pt x="1121" y="1488"/>
                      </a:lnTo>
                      <a:lnTo>
                        <a:pt x="1128" y="1479"/>
                      </a:lnTo>
                      <a:lnTo>
                        <a:pt x="1134" y="1468"/>
                      </a:lnTo>
                      <a:lnTo>
                        <a:pt x="1140" y="1459"/>
                      </a:lnTo>
                      <a:lnTo>
                        <a:pt x="1146" y="1449"/>
                      </a:lnTo>
                      <a:lnTo>
                        <a:pt x="1153" y="1437"/>
                      </a:lnTo>
                      <a:lnTo>
                        <a:pt x="1160" y="1430"/>
                      </a:lnTo>
                      <a:lnTo>
                        <a:pt x="1167" y="1427"/>
                      </a:lnTo>
                      <a:lnTo>
                        <a:pt x="1176" y="1426"/>
                      </a:lnTo>
                      <a:lnTo>
                        <a:pt x="1186" y="1426"/>
                      </a:lnTo>
                      <a:lnTo>
                        <a:pt x="1193" y="1423"/>
                      </a:lnTo>
                      <a:lnTo>
                        <a:pt x="1196" y="1422"/>
                      </a:lnTo>
                      <a:lnTo>
                        <a:pt x="1199" y="1419"/>
                      </a:lnTo>
                      <a:lnTo>
                        <a:pt x="1202" y="1414"/>
                      </a:lnTo>
                      <a:lnTo>
                        <a:pt x="1205" y="1411"/>
                      </a:lnTo>
                      <a:lnTo>
                        <a:pt x="1206" y="1408"/>
                      </a:lnTo>
                      <a:lnTo>
                        <a:pt x="1214" y="1398"/>
                      </a:lnTo>
                      <a:lnTo>
                        <a:pt x="1221" y="1387"/>
                      </a:lnTo>
                      <a:lnTo>
                        <a:pt x="1227" y="1377"/>
                      </a:lnTo>
                      <a:lnTo>
                        <a:pt x="1231" y="1367"/>
                      </a:lnTo>
                      <a:lnTo>
                        <a:pt x="1234" y="1355"/>
                      </a:lnTo>
                      <a:lnTo>
                        <a:pt x="1235" y="1345"/>
                      </a:lnTo>
                      <a:lnTo>
                        <a:pt x="1231" y="1333"/>
                      </a:lnTo>
                      <a:lnTo>
                        <a:pt x="1225" y="1320"/>
                      </a:lnTo>
                      <a:lnTo>
                        <a:pt x="1219" y="1310"/>
                      </a:lnTo>
                      <a:lnTo>
                        <a:pt x="1212" y="1301"/>
                      </a:lnTo>
                      <a:lnTo>
                        <a:pt x="1202" y="1293"/>
                      </a:lnTo>
                      <a:lnTo>
                        <a:pt x="1195" y="1285"/>
                      </a:lnTo>
                      <a:lnTo>
                        <a:pt x="1190" y="1283"/>
                      </a:lnTo>
                      <a:lnTo>
                        <a:pt x="1188" y="1278"/>
                      </a:lnTo>
                      <a:lnTo>
                        <a:pt x="1183" y="1275"/>
                      </a:lnTo>
                      <a:lnTo>
                        <a:pt x="1179" y="1271"/>
                      </a:lnTo>
                      <a:lnTo>
                        <a:pt x="1176" y="1267"/>
                      </a:lnTo>
                      <a:lnTo>
                        <a:pt x="1175" y="1264"/>
                      </a:lnTo>
                      <a:lnTo>
                        <a:pt x="1173" y="1259"/>
                      </a:lnTo>
                      <a:lnTo>
                        <a:pt x="1173" y="1254"/>
                      </a:lnTo>
                      <a:lnTo>
                        <a:pt x="1175" y="1249"/>
                      </a:lnTo>
                      <a:lnTo>
                        <a:pt x="1176" y="1244"/>
                      </a:lnTo>
                      <a:lnTo>
                        <a:pt x="1177" y="1241"/>
                      </a:lnTo>
                      <a:lnTo>
                        <a:pt x="1180" y="1236"/>
                      </a:lnTo>
                      <a:lnTo>
                        <a:pt x="1183" y="1233"/>
                      </a:lnTo>
                      <a:lnTo>
                        <a:pt x="1188" y="1229"/>
                      </a:lnTo>
                      <a:lnTo>
                        <a:pt x="1192" y="1225"/>
                      </a:lnTo>
                      <a:lnTo>
                        <a:pt x="1196" y="1223"/>
                      </a:lnTo>
                      <a:lnTo>
                        <a:pt x="1201" y="1220"/>
                      </a:lnTo>
                      <a:lnTo>
                        <a:pt x="1206" y="1217"/>
                      </a:lnTo>
                      <a:lnTo>
                        <a:pt x="1212" y="1215"/>
                      </a:lnTo>
                      <a:lnTo>
                        <a:pt x="1216" y="1212"/>
                      </a:lnTo>
                      <a:lnTo>
                        <a:pt x="1225" y="1206"/>
                      </a:lnTo>
                      <a:lnTo>
                        <a:pt x="1234" y="1199"/>
                      </a:lnTo>
                      <a:lnTo>
                        <a:pt x="1241" y="1191"/>
                      </a:lnTo>
                      <a:lnTo>
                        <a:pt x="1243" y="1183"/>
                      </a:lnTo>
                      <a:lnTo>
                        <a:pt x="1244" y="1173"/>
                      </a:lnTo>
                      <a:lnTo>
                        <a:pt x="1243" y="1164"/>
                      </a:lnTo>
                      <a:lnTo>
                        <a:pt x="1238" y="1155"/>
                      </a:lnTo>
                      <a:lnTo>
                        <a:pt x="1231" y="1145"/>
                      </a:lnTo>
                      <a:lnTo>
                        <a:pt x="1225" y="1136"/>
                      </a:lnTo>
                      <a:lnTo>
                        <a:pt x="1221" y="1134"/>
                      </a:lnTo>
                      <a:lnTo>
                        <a:pt x="1216" y="1129"/>
                      </a:lnTo>
                      <a:lnTo>
                        <a:pt x="1212" y="1125"/>
                      </a:lnTo>
                      <a:lnTo>
                        <a:pt x="1206" y="1121"/>
                      </a:lnTo>
                      <a:lnTo>
                        <a:pt x="1203" y="1118"/>
                      </a:lnTo>
                      <a:lnTo>
                        <a:pt x="1199" y="1115"/>
                      </a:lnTo>
                      <a:lnTo>
                        <a:pt x="1195" y="1112"/>
                      </a:lnTo>
                      <a:lnTo>
                        <a:pt x="1190" y="1107"/>
                      </a:lnTo>
                      <a:lnTo>
                        <a:pt x="1186" y="1105"/>
                      </a:lnTo>
                      <a:lnTo>
                        <a:pt x="1183" y="1100"/>
                      </a:lnTo>
                      <a:lnTo>
                        <a:pt x="1182" y="1097"/>
                      </a:lnTo>
                      <a:lnTo>
                        <a:pt x="1180" y="1094"/>
                      </a:lnTo>
                      <a:lnTo>
                        <a:pt x="1179" y="1090"/>
                      </a:lnTo>
                      <a:lnTo>
                        <a:pt x="1179" y="1086"/>
                      </a:lnTo>
                      <a:lnTo>
                        <a:pt x="1179" y="1083"/>
                      </a:lnTo>
                      <a:lnTo>
                        <a:pt x="1180" y="1073"/>
                      </a:lnTo>
                      <a:lnTo>
                        <a:pt x="1185" y="1063"/>
                      </a:lnTo>
                      <a:lnTo>
                        <a:pt x="1190" y="1053"/>
                      </a:lnTo>
                      <a:lnTo>
                        <a:pt x="1195" y="1045"/>
                      </a:lnTo>
                      <a:lnTo>
                        <a:pt x="1205" y="1034"/>
                      </a:lnTo>
                      <a:lnTo>
                        <a:pt x="1218" y="1024"/>
                      </a:lnTo>
                      <a:lnTo>
                        <a:pt x="1228" y="1015"/>
                      </a:lnTo>
                      <a:lnTo>
                        <a:pt x="1238" y="1006"/>
                      </a:lnTo>
                      <a:lnTo>
                        <a:pt x="1251" y="998"/>
                      </a:lnTo>
                      <a:lnTo>
                        <a:pt x="1258" y="987"/>
                      </a:lnTo>
                      <a:lnTo>
                        <a:pt x="1260" y="984"/>
                      </a:lnTo>
                      <a:lnTo>
                        <a:pt x="1260" y="980"/>
                      </a:lnTo>
                      <a:lnTo>
                        <a:pt x="1260" y="977"/>
                      </a:lnTo>
                      <a:lnTo>
                        <a:pt x="1258" y="974"/>
                      </a:lnTo>
                      <a:lnTo>
                        <a:pt x="1257" y="970"/>
                      </a:lnTo>
                      <a:lnTo>
                        <a:pt x="1254" y="964"/>
                      </a:lnTo>
                      <a:lnTo>
                        <a:pt x="1251" y="960"/>
                      </a:lnTo>
                      <a:lnTo>
                        <a:pt x="1247" y="956"/>
                      </a:lnTo>
                      <a:lnTo>
                        <a:pt x="1244" y="953"/>
                      </a:lnTo>
                      <a:lnTo>
                        <a:pt x="1238" y="950"/>
                      </a:lnTo>
                      <a:lnTo>
                        <a:pt x="1231" y="950"/>
                      </a:lnTo>
                      <a:lnTo>
                        <a:pt x="1224" y="948"/>
                      </a:lnTo>
                      <a:lnTo>
                        <a:pt x="1219" y="947"/>
                      </a:lnTo>
                      <a:lnTo>
                        <a:pt x="1218" y="940"/>
                      </a:lnTo>
                      <a:lnTo>
                        <a:pt x="1218" y="932"/>
                      </a:lnTo>
                      <a:lnTo>
                        <a:pt x="1219" y="924"/>
                      </a:lnTo>
                      <a:lnTo>
                        <a:pt x="1222" y="918"/>
                      </a:lnTo>
                      <a:lnTo>
                        <a:pt x="1227" y="908"/>
                      </a:lnTo>
                      <a:lnTo>
                        <a:pt x="1232" y="898"/>
                      </a:lnTo>
                      <a:lnTo>
                        <a:pt x="1238" y="890"/>
                      </a:lnTo>
                      <a:lnTo>
                        <a:pt x="1245" y="877"/>
                      </a:lnTo>
                      <a:lnTo>
                        <a:pt x="1253" y="864"/>
                      </a:lnTo>
                      <a:lnTo>
                        <a:pt x="1258" y="851"/>
                      </a:lnTo>
                      <a:lnTo>
                        <a:pt x="1263" y="843"/>
                      </a:lnTo>
                      <a:lnTo>
                        <a:pt x="1267" y="831"/>
                      </a:lnTo>
                      <a:lnTo>
                        <a:pt x="1271" y="822"/>
                      </a:lnTo>
                      <a:lnTo>
                        <a:pt x="1273" y="818"/>
                      </a:lnTo>
                      <a:lnTo>
                        <a:pt x="1277" y="814"/>
                      </a:lnTo>
                      <a:lnTo>
                        <a:pt x="1282" y="809"/>
                      </a:lnTo>
                      <a:lnTo>
                        <a:pt x="1286" y="805"/>
                      </a:lnTo>
                      <a:lnTo>
                        <a:pt x="1290" y="802"/>
                      </a:lnTo>
                      <a:lnTo>
                        <a:pt x="1299" y="798"/>
                      </a:lnTo>
                      <a:lnTo>
                        <a:pt x="1311" y="793"/>
                      </a:lnTo>
                      <a:lnTo>
                        <a:pt x="1321" y="789"/>
                      </a:lnTo>
                      <a:lnTo>
                        <a:pt x="1331" y="783"/>
                      </a:lnTo>
                      <a:lnTo>
                        <a:pt x="1344" y="776"/>
                      </a:lnTo>
                      <a:lnTo>
                        <a:pt x="1354" y="769"/>
                      </a:lnTo>
                      <a:lnTo>
                        <a:pt x="1363" y="765"/>
                      </a:lnTo>
                      <a:lnTo>
                        <a:pt x="1373" y="760"/>
                      </a:lnTo>
                      <a:lnTo>
                        <a:pt x="1380" y="756"/>
                      </a:lnTo>
                      <a:lnTo>
                        <a:pt x="1389" y="749"/>
                      </a:lnTo>
                      <a:lnTo>
                        <a:pt x="1397" y="741"/>
                      </a:lnTo>
                      <a:lnTo>
                        <a:pt x="1405" y="733"/>
                      </a:lnTo>
                      <a:lnTo>
                        <a:pt x="1406" y="730"/>
                      </a:lnTo>
                      <a:lnTo>
                        <a:pt x="1407" y="724"/>
                      </a:lnTo>
                      <a:lnTo>
                        <a:pt x="1410" y="720"/>
                      </a:lnTo>
                      <a:lnTo>
                        <a:pt x="1412" y="715"/>
                      </a:lnTo>
                      <a:lnTo>
                        <a:pt x="1413" y="711"/>
                      </a:lnTo>
                      <a:lnTo>
                        <a:pt x="1416" y="697"/>
                      </a:lnTo>
                      <a:lnTo>
                        <a:pt x="1420" y="681"/>
                      </a:lnTo>
                      <a:lnTo>
                        <a:pt x="1422" y="668"/>
                      </a:lnTo>
                      <a:lnTo>
                        <a:pt x="1420" y="659"/>
                      </a:lnTo>
                      <a:lnTo>
                        <a:pt x="1418" y="647"/>
                      </a:lnTo>
                      <a:lnTo>
                        <a:pt x="1416" y="639"/>
                      </a:lnTo>
                      <a:lnTo>
                        <a:pt x="1418" y="629"/>
                      </a:lnTo>
                      <a:lnTo>
                        <a:pt x="1419" y="615"/>
                      </a:lnTo>
                      <a:lnTo>
                        <a:pt x="1422" y="602"/>
                      </a:lnTo>
                      <a:lnTo>
                        <a:pt x="1422" y="592"/>
                      </a:lnTo>
                      <a:lnTo>
                        <a:pt x="1420" y="581"/>
                      </a:lnTo>
                      <a:lnTo>
                        <a:pt x="1415" y="566"/>
                      </a:lnTo>
                      <a:lnTo>
                        <a:pt x="1412" y="555"/>
                      </a:lnTo>
                      <a:lnTo>
                        <a:pt x="1409" y="545"/>
                      </a:lnTo>
                      <a:lnTo>
                        <a:pt x="1406" y="532"/>
                      </a:lnTo>
                      <a:lnTo>
                        <a:pt x="1405" y="520"/>
                      </a:lnTo>
                      <a:lnTo>
                        <a:pt x="1405" y="510"/>
                      </a:lnTo>
                      <a:lnTo>
                        <a:pt x="1406" y="500"/>
                      </a:lnTo>
                      <a:lnTo>
                        <a:pt x="1412" y="488"/>
                      </a:lnTo>
                      <a:lnTo>
                        <a:pt x="1416" y="477"/>
                      </a:lnTo>
                      <a:lnTo>
                        <a:pt x="1418" y="466"/>
                      </a:lnTo>
                      <a:lnTo>
                        <a:pt x="1418" y="464"/>
                      </a:lnTo>
                      <a:lnTo>
                        <a:pt x="1416" y="461"/>
                      </a:lnTo>
                      <a:lnTo>
                        <a:pt x="1413" y="456"/>
                      </a:lnTo>
                      <a:lnTo>
                        <a:pt x="1413" y="455"/>
                      </a:lnTo>
                      <a:lnTo>
                        <a:pt x="1412" y="451"/>
                      </a:lnTo>
                      <a:lnTo>
                        <a:pt x="1409" y="448"/>
                      </a:lnTo>
                      <a:lnTo>
                        <a:pt x="1407" y="443"/>
                      </a:lnTo>
                      <a:lnTo>
                        <a:pt x="1406" y="440"/>
                      </a:lnTo>
                      <a:lnTo>
                        <a:pt x="1406" y="437"/>
                      </a:lnTo>
                      <a:lnTo>
                        <a:pt x="1407" y="430"/>
                      </a:lnTo>
                      <a:lnTo>
                        <a:pt x="1412" y="422"/>
                      </a:lnTo>
                      <a:lnTo>
                        <a:pt x="1415" y="414"/>
                      </a:lnTo>
                      <a:lnTo>
                        <a:pt x="1416" y="410"/>
                      </a:lnTo>
                      <a:lnTo>
                        <a:pt x="1416" y="407"/>
                      </a:lnTo>
                      <a:lnTo>
                        <a:pt x="1418" y="403"/>
                      </a:lnTo>
                      <a:lnTo>
                        <a:pt x="1418" y="400"/>
                      </a:lnTo>
                      <a:lnTo>
                        <a:pt x="1416" y="397"/>
                      </a:lnTo>
                      <a:lnTo>
                        <a:pt x="1415" y="394"/>
                      </a:lnTo>
                      <a:lnTo>
                        <a:pt x="1412" y="391"/>
                      </a:lnTo>
                      <a:lnTo>
                        <a:pt x="1407" y="388"/>
                      </a:lnTo>
                      <a:lnTo>
                        <a:pt x="1405" y="387"/>
                      </a:lnTo>
                      <a:lnTo>
                        <a:pt x="1402" y="384"/>
                      </a:lnTo>
                      <a:lnTo>
                        <a:pt x="1399" y="381"/>
                      </a:lnTo>
                      <a:lnTo>
                        <a:pt x="1396" y="378"/>
                      </a:lnTo>
                      <a:lnTo>
                        <a:pt x="1393" y="375"/>
                      </a:lnTo>
                      <a:lnTo>
                        <a:pt x="1390" y="371"/>
                      </a:lnTo>
                      <a:lnTo>
                        <a:pt x="1389" y="368"/>
                      </a:lnTo>
                      <a:lnTo>
                        <a:pt x="1389" y="364"/>
                      </a:lnTo>
                      <a:lnTo>
                        <a:pt x="1389" y="361"/>
                      </a:lnTo>
                      <a:lnTo>
                        <a:pt x="1389" y="356"/>
                      </a:lnTo>
                      <a:lnTo>
                        <a:pt x="1390" y="352"/>
                      </a:lnTo>
                      <a:lnTo>
                        <a:pt x="1392" y="349"/>
                      </a:lnTo>
                      <a:lnTo>
                        <a:pt x="1394" y="348"/>
                      </a:lnTo>
                      <a:lnTo>
                        <a:pt x="1399" y="345"/>
                      </a:lnTo>
                      <a:lnTo>
                        <a:pt x="1405" y="343"/>
                      </a:lnTo>
                      <a:lnTo>
                        <a:pt x="1409" y="343"/>
                      </a:lnTo>
                      <a:lnTo>
                        <a:pt x="1413" y="343"/>
                      </a:lnTo>
                      <a:lnTo>
                        <a:pt x="1416" y="345"/>
                      </a:lnTo>
                      <a:lnTo>
                        <a:pt x="1419" y="346"/>
                      </a:lnTo>
                      <a:lnTo>
                        <a:pt x="1423" y="349"/>
                      </a:lnTo>
                      <a:lnTo>
                        <a:pt x="1428" y="352"/>
                      </a:lnTo>
                      <a:lnTo>
                        <a:pt x="1431" y="354"/>
                      </a:lnTo>
                      <a:lnTo>
                        <a:pt x="1438" y="352"/>
                      </a:lnTo>
                      <a:lnTo>
                        <a:pt x="1447" y="349"/>
                      </a:lnTo>
                      <a:lnTo>
                        <a:pt x="1454" y="346"/>
                      </a:lnTo>
                      <a:lnTo>
                        <a:pt x="1461" y="336"/>
                      </a:lnTo>
                      <a:lnTo>
                        <a:pt x="1467" y="323"/>
                      </a:lnTo>
                      <a:lnTo>
                        <a:pt x="1471" y="312"/>
                      </a:lnTo>
                      <a:lnTo>
                        <a:pt x="1475" y="303"/>
                      </a:lnTo>
                      <a:lnTo>
                        <a:pt x="1480" y="293"/>
                      </a:lnTo>
                      <a:lnTo>
                        <a:pt x="1484" y="283"/>
                      </a:lnTo>
                      <a:lnTo>
                        <a:pt x="1487" y="274"/>
                      </a:lnTo>
                      <a:lnTo>
                        <a:pt x="1486" y="265"/>
                      </a:lnTo>
                      <a:lnTo>
                        <a:pt x="1483" y="257"/>
                      </a:lnTo>
                      <a:lnTo>
                        <a:pt x="1480" y="249"/>
                      </a:lnTo>
                      <a:lnTo>
                        <a:pt x="1473" y="244"/>
                      </a:lnTo>
                      <a:lnTo>
                        <a:pt x="1462" y="241"/>
                      </a:lnTo>
                      <a:lnTo>
                        <a:pt x="1454" y="238"/>
                      </a:lnTo>
                      <a:lnTo>
                        <a:pt x="1447" y="238"/>
                      </a:lnTo>
                      <a:lnTo>
                        <a:pt x="1436" y="236"/>
                      </a:lnTo>
                      <a:lnTo>
                        <a:pt x="1428" y="238"/>
                      </a:lnTo>
                      <a:lnTo>
                        <a:pt x="1425" y="238"/>
                      </a:lnTo>
                      <a:lnTo>
                        <a:pt x="1423" y="238"/>
                      </a:lnTo>
                      <a:lnTo>
                        <a:pt x="1422" y="238"/>
                      </a:lnTo>
                      <a:lnTo>
                        <a:pt x="1420" y="235"/>
                      </a:lnTo>
                      <a:lnTo>
                        <a:pt x="1418" y="233"/>
                      </a:lnTo>
                      <a:lnTo>
                        <a:pt x="1415" y="231"/>
                      </a:lnTo>
                      <a:lnTo>
                        <a:pt x="1413" y="228"/>
                      </a:lnTo>
                      <a:lnTo>
                        <a:pt x="1410" y="226"/>
                      </a:lnTo>
                      <a:lnTo>
                        <a:pt x="1410" y="223"/>
                      </a:lnTo>
                      <a:lnTo>
                        <a:pt x="1409" y="216"/>
                      </a:lnTo>
                      <a:lnTo>
                        <a:pt x="1410" y="206"/>
                      </a:lnTo>
                      <a:lnTo>
                        <a:pt x="1413" y="199"/>
                      </a:lnTo>
                      <a:lnTo>
                        <a:pt x="1416" y="190"/>
                      </a:lnTo>
                      <a:lnTo>
                        <a:pt x="1419" y="181"/>
                      </a:lnTo>
                      <a:lnTo>
                        <a:pt x="1423" y="174"/>
                      </a:lnTo>
                      <a:lnTo>
                        <a:pt x="1426" y="164"/>
                      </a:lnTo>
                      <a:lnTo>
                        <a:pt x="1429" y="152"/>
                      </a:lnTo>
                      <a:lnTo>
                        <a:pt x="1434" y="144"/>
                      </a:lnTo>
                      <a:lnTo>
                        <a:pt x="1434" y="144"/>
                      </a:lnTo>
                      <a:lnTo>
                        <a:pt x="1438" y="139"/>
                      </a:lnTo>
                      <a:lnTo>
                        <a:pt x="1442" y="136"/>
                      </a:lnTo>
                      <a:lnTo>
                        <a:pt x="1448" y="134"/>
                      </a:lnTo>
                      <a:lnTo>
                        <a:pt x="1452" y="132"/>
                      </a:lnTo>
                      <a:lnTo>
                        <a:pt x="1457" y="129"/>
                      </a:lnTo>
                      <a:lnTo>
                        <a:pt x="1462" y="126"/>
                      </a:lnTo>
                      <a:lnTo>
                        <a:pt x="1470" y="125"/>
                      </a:lnTo>
                      <a:lnTo>
                        <a:pt x="1474" y="122"/>
                      </a:lnTo>
                      <a:lnTo>
                        <a:pt x="1483" y="116"/>
                      </a:lnTo>
                      <a:lnTo>
                        <a:pt x="1491" y="108"/>
                      </a:lnTo>
                      <a:lnTo>
                        <a:pt x="1499" y="99"/>
                      </a:lnTo>
                      <a:lnTo>
                        <a:pt x="1500" y="96"/>
                      </a:lnTo>
                      <a:lnTo>
                        <a:pt x="1503" y="92"/>
                      </a:lnTo>
                      <a:lnTo>
                        <a:pt x="1506" y="86"/>
                      </a:lnTo>
                      <a:lnTo>
                        <a:pt x="1509" y="82"/>
                      </a:lnTo>
                      <a:lnTo>
                        <a:pt x="1510" y="79"/>
                      </a:lnTo>
                      <a:lnTo>
                        <a:pt x="1513" y="76"/>
                      </a:lnTo>
                      <a:lnTo>
                        <a:pt x="1516" y="73"/>
                      </a:lnTo>
                      <a:lnTo>
                        <a:pt x="1520" y="71"/>
                      </a:lnTo>
                      <a:lnTo>
                        <a:pt x="1523" y="70"/>
                      </a:lnTo>
                      <a:lnTo>
                        <a:pt x="1526" y="70"/>
                      </a:lnTo>
                      <a:lnTo>
                        <a:pt x="1529" y="70"/>
                      </a:lnTo>
                      <a:lnTo>
                        <a:pt x="1532" y="71"/>
                      </a:lnTo>
                      <a:lnTo>
                        <a:pt x="1535" y="73"/>
                      </a:lnTo>
                      <a:lnTo>
                        <a:pt x="1536" y="76"/>
                      </a:lnTo>
                      <a:lnTo>
                        <a:pt x="1536" y="79"/>
                      </a:lnTo>
                      <a:lnTo>
                        <a:pt x="1536" y="83"/>
                      </a:lnTo>
                      <a:lnTo>
                        <a:pt x="1538" y="87"/>
                      </a:lnTo>
                      <a:lnTo>
                        <a:pt x="1538" y="90"/>
                      </a:lnTo>
                      <a:lnTo>
                        <a:pt x="1539" y="93"/>
                      </a:lnTo>
                      <a:lnTo>
                        <a:pt x="1541" y="96"/>
                      </a:lnTo>
                      <a:lnTo>
                        <a:pt x="1543" y="97"/>
                      </a:lnTo>
                      <a:lnTo>
                        <a:pt x="1546" y="100"/>
                      </a:lnTo>
                      <a:lnTo>
                        <a:pt x="1549" y="102"/>
                      </a:lnTo>
                      <a:lnTo>
                        <a:pt x="1552" y="102"/>
                      </a:lnTo>
                      <a:lnTo>
                        <a:pt x="1556" y="100"/>
                      </a:lnTo>
                      <a:lnTo>
                        <a:pt x="1559" y="99"/>
                      </a:lnTo>
                      <a:lnTo>
                        <a:pt x="1564" y="97"/>
                      </a:lnTo>
                      <a:lnTo>
                        <a:pt x="1565" y="96"/>
                      </a:lnTo>
                      <a:lnTo>
                        <a:pt x="1568" y="93"/>
                      </a:lnTo>
                      <a:lnTo>
                        <a:pt x="1572" y="89"/>
                      </a:lnTo>
                      <a:lnTo>
                        <a:pt x="1575" y="84"/>
                      </a:lnTo>
                      <a:lnTo>
                        <a:pt x="1578" y="80"/>
                      </a:lnTo>
                      <a:lnTo>
                        <a:pt x="1581" y="77"/>
                      </a:lnTo>
                      <a:lnTo>
                        <a:pt x="1584" y="74"/>
                      </a:lnTo>
                      <a:lnTo>
                        <a:pt x="1588" y="73"/>
                      </a:lnTo>
                      <a:lnTo>
                        <a:pt x="1593" y="70"/>
                      </a:lnTo>
                      <a:lnTo>
                        <a:pt x="1597" y="68"/>
                      </a:lnTo>
                      <a:lnTo>
                        <a:pt x="1601" y="67"/>
                      </a:lnTo>
                      <a:lnTo>
                        <a:pt x="1604" y="67"/>
                      </a:lnTo>
                      <a:lnTo>
                        <a:pt x="1607" y="67"/>
                      </a:lnTo>
                      <a:lnTo>
                        <a:pt x="1611" y="67"/>
                      </a:lnTo>
                      <a:lnTo>
                        <a:pt x="1616" y="68"/>
                      </a:lnTo>
                      <a:lnTo>
                        <a:pt x="1619" y="70"/>
                      </a:lnTo>
                      <a:lnTo>
                        <a:pt x="1620" y="71"/>
                      </a:lnTo>
                      <a:lnTo>
                        <a:pt x="1622" y="74"/>
                      </a:lnTo>
                      <a:lnTo>
                        <a:pt x="1622" y="79"/>
                      </a:lnTo>
                      <a:lnTo>
                        <a:pt x="1623" y="82"/>
                      </a:lnTo>
                      <a:lnTo>
                        <a:pt x="1625" y="84"/>
                      </a:lnTo>
                      <a:lnTo>
                        <a:pt x="1626" y="89"/>
                      </a:lnTo>
                      <a:lnTo>
                        <a:pt x="1629" y="93"/>
                      </a:lnTo>
                      <a:lnTo>
                        <a:pt x="1633" y="97"/>
                      </a:lnTo>
                      <a:lnTo>
                        <a:pt x="1636" y="102"/>
                      </a:lnTo>
                      <a:lnTo>
                        <a:pt x="1640" y="103"/>
                      </a:lnTo>
                      <a:lnTo>
                        <a:pt x="1649" y="105"/>
                      </a:lnTo>
                      <a:lnTo>
                        <a:pt x="1659" y="102"/>
                      </a:lnTo>
                      <a:lnTo>
                        <a:pt x="1668" y="99"/>
                      </a:lnTo>
                      <a:lnTo>
                        <a:pt x="1672" y="92"/>
                      </a:lnTo>
                      <a:lnTo>
                        <a:pt x="1677" y="82"/>
                      </a:lnTo>
                      <a:lnTo>
                        <a:pt x="1679" y="74"/>
                      </a:lnTo>
                      <a:lnTo>
                        <a:pt x="1681" y="70"/>
                      </a:lnTo>
                      <a:lnTo>
                        <a:pt x="1682" y="66"/>
                      </a:lnTo>
                      <a:lnTo>
                        <a:pt x="1684" y="60"/>
                      </a:lnTo>
                      <a:lnTo>
                        <a:pt x="1685" y="55"/>
                      </a:lnTo>
                      <a:lnTo>
                        <a:pt x="1685" y="51"/>
                      </a:lnTo>
                      <a:lnTo>
                        <a:pt x="1685" y="48"/>
                      </a:lnTo>
                      <a:lnTo>
                        <a:pt x="1684" y="44"/>
                      </a:lnTo>
                      <a:lnTo>
                        <a:pt x="1682" y="40"/>
                      </a:lnTo>
                      <a:lnTo>
                        <a:pt x="1681" y="37"/>
                      </a:lnTo>
                      <a:lnTo>
                        <a:pt x="1681" y="32"/>
                      </a:lnTo>
                      <a:lnTo>
                        <a:pt x="1681" y="29"/>
                      </a:lnTo>
                      <a:lnTo>
                        <a:pt x="1684" y="27"/>
                      </a:lnTo>
                      <a:lnTo>
                        <a:pt x="1685" y="24"/>
                      </a:lnTo>
                      <a:lnTo>
                        <a:pt x="1688" y="21"/>
                      </a:lnTo>
                      <a:lnTo>
                        <a:pt x="1691" y="18"/>
                      </a:lnTo>
                      <a:lnTo>
                        <a:pt x="1698" y="15"/>
                      </a:lnTo>
                      <a:lnTo>
                        <a:pt x="1707" y="12"/>
                      </a:lnTo>
                      <a:lnTo>
                        <a:pt x="1714" y="11"/>
                      </a:lnTo>
                      <a:lnTo>
                        <a:pt x="1723" y="9"/>
                      </a:lnTo>
                      <a:lnTo>
                        <a:pt x="1736" y="9"/>
                      </a:lnTo>
                      <a:lnTo>
                        <a:pt x="1747" y="9"/>
                      </a:lnTo>
                      <a:lnTo>
                        <a:pt x="1756" y="9"/>
                      </a:lnTo>
                      <a:lnTo>
                        <a:pt x="1761" y="11"/>
                      </a:lnTo>
                      <a:lnTo>
                        <a:pt x="1763" y="12"/>
                      </a:lnTo>
                      <a:lnTo>
                        <a:pt x="1772" y="15"/>
                      </a:lnTo>
                      <a:lnTo>
                        <a:pt x="1782" y="16"/>
                      </a:lnTo>
                      <a:lnTo>
                        <a:pt x="1791" y="18"/>
                      </a:lnTo>
                      <a:lnTo>
                        <a:pt x="1794" y="16"/>
                      </a:lnTo>
                      <a:lnTo>
                        <a:pt x="1798" y="13"/>
                      </a:lnTo>
                      <a:lnTo>
                        <a:pt x="1801" y="12"/>
                      </a:lnTo>
                      <a:lnTo>
                        <a:pt x="1805" y="11"/>
                      </a:lnTo>
                      <a:lnTo>
                        <a:pt x="1808" y="8"/>
                      </a:lnTo>
                      <a:lnTo>
                        <a:pt x="1811" y="6"/>
                      </a:lnTo>
                      <a:lnTo>
                        <a:pt x="1815" y="3"/>
                      </a:lnTo>
                      <a:lnTo>
                        <a:pt x="1818" y="2"/>
                      </a:lnTo>
                      <a:lnTo>
                        <a:pt x="1821" y="0"/>
                      </a:lnTo>
                      <a:lnTo>
                        <a:pt x="1830" y="2"/>
                      </a:lnTo>
                      <a:lnTo>
                        <a:pt x="1839" y="5"/>
                      </a:lnTo>
                      <a:lnTo>
                        <a:pt x="1846" y="8"/>
                      </a:lnTo>
                      <a:lnTo>
                        <a:pt x="1849" y="9"/>
                      </a:lnTo>
                      <a:lnTo>
                        <a:pt x="1852" y="12"/>
                      </a:lnTo>
                      <a:lnTo>
                        <a:pt x="1855" y="16"/>
                      </a:lnTo>
                      <a:lnTo>
                        <a:pt x="1859" y="19"/>
                      </a:lnTo>
                      <a:lnTo>
                        <a:pt x="1862" y="21"/>
                      </a:lnTo>
                      <a:lnTo>
                        <a:pt x="1865" y="22"/>
                      </a:lnTo>
                      <a:lnTo>
                        <a:pt x="1870" y="21"/>
                      </a:lnTo>
                      <a:lnTo>
                        <a:pt x="1878" y="16"/>
                      </a:lnTo>
                      <a:lnTo>
                        <a:pt x="1885" y="11"/>
                      </a:lnTo>
                      <a:lnTo>
                        <a:pt x="1891" y="8"/>
                      </a:lnTo>
                      <a:lnTo>
                        <a:pt x="1901" y="8"/>
                      </a:lnTo>
                      <a:lnTo>
                        <a:pt x="1914" y="8"/>
                      </a:lnTo>
                      <a:lnTo>
                        <a:pt x="1925" y="9"/>
                      </a:lnTo>
                      <a:lnTo>
                        <a:pt x="1931" y="11"/>
                      </a:lnTo>
                      <a:lnTo>
                        <a:pt x="1937" y="12"/>
                      </a:lnTo>
                      <a:lnTo>
                        <a:pt x="1943" y="13"/>
                      </a:lnTo>
                      <a:lnTo>
                        <a:pt x="1949" y="15"/>
                      </a:lnTo>
                      <a:lnTo>
                        <a:pt x="1951" y="18"/>
                      </a:lnTo>
                      <a:lnTo>
                        <a:pt x="1956" y="22"/>
                      </a:lnTo>
                      <a:lnTo>
                        <a:pt x="1962" y="27"/>
                      </a:lnTo>
                      <a:lnTo>
                        <a:pt x="1966" y="31"/>
                      </a:lnTo>
                      <a:lnTo>
                        <a:pt x="1969" y="34"/>
                      </a:lnTo>
                      <a:lnTo>
                        <a:pt x="1975" y="35"/>
                      </a:lnTo>
                      <a:lnTo>
                        <a:pt x="1980" y="37"/>
                      </a:lnTo>
                      <a:lnTo>
                        <a:pt x="1986" y="38"/>
                      </a:lnTo>
                      <a:lnTo>
                        <a:pt x="1992" y="38"/>
                      </a:lnTo>
                      <a:lnTo>
                        <a:pt x="1995" y="38"/>
                      </a:lnTo>
                      <a:lnTo>
                        <a:pt x="2001" y="38"/>
                      </a:lnTo>
                      <a:lnTo>
                        <a:pt x="2005" y="37"/>
                      </a:lnTo>
                      <a:lnTo>
                        <a:pt x="2008" y="37"/>
                      </a:lnTo>
                      <a:lnTo>
                        <a:pt x="2021" y="40"/>
                      </a:lnTo>
                      <a:lnTo>
                        <a:pt x="2034" y="42"/>
                      </a:lnTo>
                      <a:lnTo>
                        <a:pt x="2046" y="47"/>
                      </a:lnTo>
                      <a:lnTo>
                        <a:pt x="2059" y="53"/>
                      </a:lnTo>
                      <a:lnTo>
                        <a:pt x="2074" y="61"/>
                      </a:lnTo>
                      <a:lnTo>
                        <a:pt x="2089" y="70"/>
                      </a:lnTo>
                      <a:lnTo>
                        <a:pt x="2102" y="76"/>
                      </a:lnTo>
                      <a:lnTo>
                        <a:pt x="2115" y="82"/>
                      </a:lnTo>
                      <a:lnTo>
                        <a:pt x="2128" y="87"/>
                      </a:lnTo>
                      <a:lnTo>
                        <a:pt x="2129" y="89"/>
                      </a:lnTo>
                      <a:lnTo>
                        <a:pt x="2135" y="96"/>
                      </a:lnTo>
                      <a:lnTo>
                        <a:pt x="2141" y="106"/>
                      </a:lnTo>
                      <a:lnTo>
                        <a:pt x="2144" y="115"/>
                      </a:lnTo>
                      <a:lnTo>
                        <a:pt x="2142" y="119"/>
                      </a:lnTo>
                      <a:lnTo>
                        <a:pt x="2141" y="123"/>
                      </a:lnTo>
                      <a:lnTo>
                        <a:pt x="2140" y="128"/>
                      </a:lnTo>
                      <a:lnTo>
                        <a:pt x="2137" y="131"/>
                      </a:lnTo>
                      <a:lnTo>
                        <a:pt x="2135" y="134"/>
                      </a:lnTo>
                      <a:lnTo>
                        <a:pt x="2132" y="135"/>
                      </a:lnTo>
                      <a:lnTo>
                        <a:pt x="2128" y="136"/>
                      </a:lnTo>
                      <a:lnTo>
                        <a:pt x="2124" y="138"/>
                      </a:lnTo>
                      <a:lnTo>
                        <a:pt x="2119" y="138"/>
                      </a:lnTo>
                      <a:lnTo>
                        <a:pt x="2116" y="138"/>
                      </a:lnTo>
                      <a:lnTo>
                        <a:pt x="2112" y="136"/>
                      </a:lnTo>
                      <a:lnTo>
                        <a:pt x="2108" y="135"/>
                      </a:lnTo>
                      <a:lnTo>
                        <a:pt x="2105" y="132"/>
                      </a:lnTo>
                      <a:lnTo>
                        <a:pt x="2101" y="129"/>
                      </a:lnTo>
                      <a:lnTo>
                        <a:pt x="2098" y="128"/>
                      </a:lnTo>
                      <a:lnTo>
                        <a:pt x="2095" y="126"/>
                      </a:lnTo>
                      <a:lnTo>
                        <a:pt x="2090" y="123"/>
                      </a:lnTo>
                      <a:lnTo>
                        <a:pt x="2086" y="122"/>
                      </a:lnTo>
                      <a:lnTo>
                        <a:pt x="2082" y="121"/>
                      </a:lnTo>
                      <a:lnTo>
                        <a:pt x="2079" y="119"/>
                      </a:lnTo>
                      <a:lnTo>
                        <a:pt x="2074" y="119"/>
                      </a:lnTo>
                      <a:lnTo>
                        <a:pt x="2072" y="121"/>
                      </a:lnTo>
                      <a:lnTo>
                        <a:pt x="2069" y="122"/>
                      </a:lnTo>
                      <a:lnTo>
                        <a:pt x="2066" y="125"/>
                      </a:lnTo>
                      <a:lnTo>
                        <a:pt x="2063" y="126"/>
                      </a:lnTo>
                      <a:lnTo>
                        <a:pt x="2060" y="129"/>
                      </a:lnTo>
                      <a:lnTo>
                        <a:pt x="2059" y="132"/>
                      </a:lnTo>
                      <a:lnTo>
                        <a:pt x="2056" y="136"/>
                      </a:lnTo>
                      <a:lnTo>
                        <a:pt x="2054" y="142"/>
                      </a:lnTo>
                      <a:lnTo>
                        <a:pt x="2051" y="147"/>
                      </a:lnTo>
                      <a:lnTo>
                        <a:pt x="2051" y="151"/>
                      </a:lnTo>
                      <a:lnTo>
                        <a:pt x="2051" y="154"/>
                      </a:lnTo>
                      <a:lnTo>
                        <a:pt x="2051" y="158"/>
                      </a:lnTo>
                      <a:lnTo>
                        <a:pt x="2051" y="163"/>
                      </a:lnTo>
                      <a:lnTo>
                        <a:pt x="2053" y="165"/>
                      </a:lnTo>
                      <a:lnTo>
                        <a:pt x="2053" y="170"/>
                      </a:lnTo>
                      <a:lnTo>
                        <a:pt x="2047" y="178"/>
                      </a:lnTo>
                      <a:lnTo>
                        <a:pt x="2040" y="189"/>
                      </a:lnTo>
                      <a:lnTo>
                        <a:pt x="2037" y="199"/>
                      </a:lnTo>
                      <a:lnTo>
                        <a:pt x="2037" y="207"/>
                      </a:lnTo>
                      <a:lnTo>
                        <a:pt x="2041" y="219"/>
                      </a:lnTo>
                      <a:lnTo>
                        <a:pt x="2046" y="226"/>
                      </a:lnTo>
                      <a:lnTo>
                        <a:pt x="2054" y="231"/>
                      </a:lnTo>
                      <a:lnTo>
                        <a:pt x="2064" y="232"/>
                      </a:lnTo>
                      <a:lnTo>
                        <a:pt x="2076" y="233"/>
                      </a:lnTo>
                      <a:lnTo>
                        <a:pt x="2085" y="233"/>
                      </a:lnTo>
                      <a:lnTo>
                        <a:pt x="2095" y="233"/>
                      </a:lnTo>
                      <a:lnTo>
                        <a:pt x="2108" y="231"/>
                      </a:lnTo>
                      <a:lnTo>
                        <a:pt x="2121" y="228"/>
                      </a:lnTo>
                      <a:lnTo>
                        <a:pt x="2131" y="226"/>
                      </a:lnTo>
                      <a:lnTo>
                        <a:pt x="2140" y="226"/>
                      </a:lnTo>
                      <a:lnTo>
                        <a:pt x="2151" y="228"/>
                      </a:lnTo>
                      <a:lnTo>
                        <a:pt x="2160" y="231"/>
                      </a:lnTo>
                      <a:lnTo>
                        <a:pt x="2163" y="232"/>
                      </a:lnTo>
                      <a:lnTo>
                        <a:pt x="2167" y="235"/>
                      </a:lnTo>
                      <a:lnTo>
                        <a:pt x="2170" y="238"/>
                      </a:lnTo>
                      <a:lnTo>
                        <a:pt x="2173" y="241"/>
                      </a:lnTo>
                      <a:lnTo>
                        <a:pt x="2174" y="244"/>
                      </a:lnTo>
                      <a:lnTo>
                        <a:pt x="2174" y="246"/>
                      </a:lnTo>
                      <a:lnTo>
                        <a:pt x="2174" y="251"/>
                      </a:lnTo>
                      <a:lnTo>
                        <a:pt x="2174" y="254"/>
                      </a:lnTo>
                      <a:lnTo>
                        <a:pt x="2173" y="257"/>
                      </a:lnTo>
                      <a:lnTo>
                        <a:pt x="2170" y="258"/>
                      </a:lnTo>
                      <a:lnTo>
                        <a:pt x="2167" y="258"/>
                      </a:lnTo>
                      <a:lnTo>
                        <a:pt x="2163" y="259"/>
                      </a:lnTo>
                      <a:lnTo>
                        <a:pt x="2160" y="261"/>
                      </a:lnTo>
                      <a:lnTo>
                        <a:pt x="2157" y="261"/>
                      </a:lnTo>
                      <a:lnTo>
                        <a:pt x="2154" y="264"/>
                      </a:lnTo>
                      <a:lnTo>
                        <a:pt x="2150" y="267"/>
                      </a:lnTo>
                      <a:lnTo>
                        <a:pt x="2147" y="271"/>
                      </a:lnTo>
                      <a:lnTo>
                        <a:pt x="2145" y="275"/>
                      </a:lnTo>
                      <a:lnTo>
                        <a:pt x="2144" y="278"/>
                      </a:lnTo>
                      <a:lnTo>
                        <a:pt x="2144" y="281"/>
                      </a:lnTo>
                      <a:lnTo>
                        <a:pt x="2145" y="284"/>
                      </a:lnTo>
                      <a:lnTo>
                        <a:pt x="2147" y="288"/>
                      </a:lnTo>
                      <a:lnTo>
                        <a:pt x="2148" y="291"/>
                      </a:lnTo>
                      <a:lnTo>
                        <a:pt x="2148" y="294"/>
                      </a:lnTo>
                      <a:lnTo>
                        <a:pt x="2148" y="297"/>
                      </a:lnTo>
                      <a:lnTo>
                        <a:pt x="2148" y="303"/>
                      </a:lnTo>
                      <a:lnTo>
                        <a:pt x="2147" y="307"/>
                      </a:lnTo>
                      <a:lnTo>
                        <a:pt x="2145" y="310"/>
                      </a:lnTo>
                      <a:lnTo>
                        <a:pt x="2142" y="314"/>
                      </a:lnTo>
                      <a:lnTo>
                        <a:pt x="2140" y="317"/>
                      </a:lnTo>
                      <a:lnTo>
                        <a:pt x="2137" y="322"/>
                      </a:lnTo>
                      <a:lnTo>
                        <a:pt x="2134" y="326"/>
                      </a:lnTo>
                      <a:lnTo>
                        <a:pt x="2132" y="329"/>
                      </a:lnTo>
                      <a:lnTo>
                        <a:pt x="2131" y="333"/>
                      </a:lnTo>
                      <a:lnTo>
                        <a:pt x="2131" y="338"/>
                      </a:lnTo>
                      <a:lnTo>
                        <a:pt x="2131" y="342"/>
                      </a:lnTo>
                      <a:lnTo>
                        <a:pt x="2131" y="346"/>
                      </a:lnTo>
                      <a:lnTo>
                        <a:pt x="2132" y="351"/>
                      </a:lnTo>
                      <a:lnTo>
                        <a:pt x="2134" y="362"/>
                      </a:lnTo>
                      <a:lnTo>
                        <a:pt x="2135" y="375"/>
                      </a:lnTo>
                      <a:lnTo>
                        <a:pt x="2138" y="387"/>
                      </a:lnTo>
                      <a:lnTo>
                        <a:pt x="2140" y="396"/>
                      </a:lnTo>
                      <a:lnTo>
                        <a:pt x="2144" y="404"/>
                      </a:lnTo>
                      <a:lnTo>
                        <a:pt x="2147" y="411"/>
                      </a:lnTo>
                      <a:lnTo>
                        <a:pt x="2147" y="419"/>
                      </a:lnTo>
                      <a:lnTo>
                        <a:pt x="2147" y="427"/>
                      </a:lnTo>
                      <a:lnTo>
                        <a:pt x="2148" y="435"/>
                      </a:lnTo>
                      <a:lnTo>
                        <a:pt x="2151" y="439"/>
                      </a:lnTo>
                      <a:lnTo>
                        <a:pt x="2154" y="442"/>
                      </a:lnTo>
                      <a:lnTo>
                        <a:pt x="2157" y="446"/>
                      </a:lnTo>
                      <a:lnTo>
                        <a:pt x="2160" y="449"/>
                      </a:lnTo>
                      <a:lnTo>
                        <a:pt x="2163" y="453"/>
                      </a:lnTo>
                      <a:lnTo>
                        <a:pt x="2167" y="458"/>
                      </a:lnTo>
                      <a:lnTo>
                        <a:pt x="2170" y="464"/>
                      </a:lnTo>
                      <a:lnTo>
                        <a:pt x="2173" y="468"/>
                      </a:lnTo>
                      <a:lnTo>
                        <a:pt x="2176" y="472"/>
                      </a:lnTo>
                      <a:lnTo>
                        <a:pt x="2179" y="481"/>
                      </a:lnTo>
                      <a:lnTo>
                        <a:pt x="2183" y="490"/>
                      </a:lnTo>
                      <a:lnTo>
                        <a:pt x="2184" y="498"/>
                      </a:lnTo>
                      <a:lnTo>
                        <a:pt x="2184" y="510"/>
                      </a:lnTo>
                      <a:lnTo>
                        <a:pt x="2183" y="523"/>
                      </a:lnTo>
                      <a:lnTo>
                        <a:pt x="2179" y="532"/>
                      </a:lnTo>
                      <a:lnTo>
                        <a:pt x="2171" y="537"/>
                      </a:lnTo>
                      <a:lnTo>
                        <a:pt x="2161" y="542"/>
                      </a:lnTo>
                      <a:lnTo>
                        <a:pt x="2154" y="546"/>
                      </a:lnTo>
                      <a:lnTo>
                        <a:pt x="2151" y="553"/>
                      </a:lnTo>
                      <a:lnTo>
                        <a:pt x="2148" y="562"/>
                      </a:lnTo>
                      <a:lnTo>
                        <a:pt x="2148" y="569"/>
                      </a:lnTo>
                      <a:lnTo>
                        <a:pt x="2150" y="572"/>
                      </a:lnTo>
                      <a:lnTo>
                        <a:pt x="2153" y="576"/>
                      </a:lnTo>
                      <a:lnTo>
                        <a:pt x="2157" y="579"/>
                      </a:lnTo>
                      <a:lnTo>
                        <a:pt x="2161" y="582"/>
                      </a:lnTo>
                      <a:lnTo>
                        <a:pt x="2164" y="584"/>
                      </a:lnTo>
                      <a:lnTo>
                        <a:pt x="2167" y="587"/>
                      </a:lnTo>
                      <a:lnTo>
                        <a:pt x="2171" y="594"/>
                      </a:lnTo>
                      <a:lnTo>
                        <a:pt x="2176" y="604"/>
                      </a:lnTo>
                      <a:lnTo>
                        <a:pt x="2180" y="611"/>
                      </a:lnTo>
                      <a:lnTo>
                        <a:pt x="2182" y="615"/>
                      </a:lnTo>
                      <a:lnTo>
                        <a:pt x="2184" y="621"/>
                      </a:lnTo>
                      <a:lnTo>
                        <a:pt x="2187" y="626"/>
                      </a:lnTo>
                      <a:lnTo>
                        <a:pt x="2190" y="630"/>
                      </a:lnTo>
                      <a:lnTo>
                        <a:pt x="2193" y="633"/>
                      </a:lnTo>
                      <a:lnTo>
                        <a:pt x="2196" y="634"/>
                      </a:lnTo>
                      <a:lnTo>
                        <a:pt x="2199" y="634"/>
                      </a:lnTo>
                      <a:lnTo>
                        <a:pt x="2202" y="636"/>
                      </a:lnTo>
                      <a:lnTo>
                        <a:pt x="2205" y="636"/>
                      </a:lnTo>
                      <a:lnTo>
                        <a:pt x="2206" y="637"/>
                      </a:lnTo>
                      <a:lnTo>
                        <a:pt x="2209" y="639"/>
                      </a:lnTo>
                      <a:lnTo>
                        <a:pt x="2210" y="643"/>
                      </a:lnTo>
                      <a:lnTo>
                        <a:pt x="2213" y="646"/>
                      </a:lnTo>
                      <a:lnTo>
                        <a:pt x="2215" y="649"/>
                      </a:lnTo>
                      <a:lnTo>
                        <a:pt x="2218" y="649"/>
                      </a:lnTo>
                      <a:lnTo>
                        <a:pt x="2222" y="650"/>
                      </a:lnTo>
                      <a:lnTo>
                        <a:pt x="2226" y="650"/>
                      </a:lnTo>
                      <a:lnTo>
                        <a:pt x="2231" y="650"/>
                      </a:lnTo>
                      <a:lnTo>
                        <a:pt x="2235" y="650"/>
                      </a:lnTo>
                      <a:lnTo>
                        <a:pt x="2238" y="652"/>
                      </a:lnTo>
                      <a:lnTo>
                        <a:pt x="2241" y="655"/>
                      </a:lnTo>
                      <a:lnTo>
                        <a:pt x="2244" y="657"/>
                      </a:lnTo>
                      <a:lnTo>
                        <a:pt x="2247" y="659"/>
                      </a:lnTo>
                      <a:lnTo>
                        <a:pt x="2250" y="660"/>
                      </a:lnTo>
                      <a:lnTo>
                        <a:pt x="2252" y="659"/>
                      </a:lnTo>
                      <a:lnTo>
                        <a:pt x="2257" y="657"/>
                      </a:lnTo>
                      <a:lnTo>
                        <a:pt x="2260" y="655"/>
                      </a:lnTo>
                      <a:lnTo>
                        <a:pt x="2263" y="652"/>
                      </a:lnTo>
                      <a:lnTo>
                        <a:pt x="2264" y="649"/>
                      </a:lnTo>
                      <a:lnTo>
                        <a:pt x="2267" y="646"/>
                      </a:lnTo>
                      <a:lnTo>
                        <a:pt x="2267" y="642"/>
                      </a:lnTo>
                      <a:lnTo>
                        <a:pt x="2268" y="636"/>
                      </a:lnTo>
                      <a:lnTo>
                        <a:pt x="2270" y="631"/>
                      </a:lnTo>
                      <a:lnTo>
                        <a:pt x="2270" y="627"/>
                      </a:lnTo>
                      <a:lnTo>
                        <a:pt x="2270" y="624"/>
                      </a:lnTo>
                      <a:lnTo>
                        <a:pt x="2270" y="620"/>
                      </a:lnTo>
                      <a:lnTo>
                        <a:pt x="2268" y="615"/>
                      </a:lnTo>
                      <a:lnTo>
                        <a:pt x="2268" y="613"/>
                      </a:lnTo>
                      <a:lnTo>
                        <a:pt x="2270" y="608"/>
                      </a:lnTo>
                      <a:lnTo>
                        <a:pt x="2270" y="607"/>
                      </a:lnTo>
                      <a:lnTo>
                        <a:pt x="2277" y="604"/>
                      </a:lnTo>
                      <a:lnTo>
                        <a:pt x="2286" y="602"/>
                      </a:lnTo>
                      <a:lnTo>
                        <a:pt x="2293" y="601"/>
                      </a:lnTo>
                      <a:lnTo>
                        <a:pt x="2297" y="600"/>
                      </a:lnTo>
                      <a:lnTo>
                        <a:pt x="2303" y="598"/>
                      </a:lnTo>
                      <a:lnTo>
                        <a:pt x="2307" y="595"/>
                      </a:lnTo>
                      <a:lnTo>
                        <a:pt x="2313" y="592"/>
                      </a:lnTo>
                      <a:lnTo>
                        <a:pt x="2316" y="589"/>
                      </a:lnTo>
                      <a:lnTo>
                        <a:pt x="2323" y="579"/>
                      </a:lnTo>
                      <a:lnTo>
                        <a:pt x="2331" y="568"/>
                      </a:lnTo>
                      <a:lnTo>
                        <a:pt x="2335" y="556"/>
                      </a:lnTo>
                      <a:lnTo>
                        <a:pt x="2336" y="546"/>
                      </a:lnTo>
                      <a:lnTo>
                        <a:pt x="2336" y="533"/>
                      </a:lnTo>
                      <a:lnTo>
                        <a:pt x="2335" y="520"/>
                      </a:lnTo>
                      <a:lnTo>
                        <a:pt x="2335" y="510"/>
                      </a:lnTo>
                      <a:lnTo>
                        <a:pt x="2333" y="497"/>
                      </a:lnTo>
                      <a:lnTo>
                        <a:pt x="2333" y="484"/>
                      </a:lnTo>
                      <a:lnTo>
                        <a:pt x="2332" y="472"/>
                      </a:lnTo>
                      <a:lnTo>
                        <a:pt x="2329" y="462"/>
                      </a:lnTo>
                      <a:lnTo>
                        <a:pt x="2323" y="451"/>
                      </a:lnTo>
                      <a:lnTo>
                        <a:pt x="2319" y="440"/>
                      </a:lnTo>
                      <a:lnTo>
                        <a:pt x="2315" y="430"/>
                      </a:lnTo>
                      <a:lnTo>
                        <a:pt x="2312" y="420"/>
                      </a:lnTo>
                      <a:lnTo>
                        <a:pt x="2309" y="409"/>
                      </a:lnTo>
                      <a:lnTo>
                        <a:pt x="2307" y="397"/>
                      </a:lnTo>
                      <a:lnTo>
                        <a:pt x="2310" y="387"/>
                      </a:lnTo>
                      <a:lnTo>
                        <a:pt x="2313" y="377"/>
                      </a:lnTo>
                      <a:lnTo>
                        <a:pt x="2319" y="368"/>
                      </a:lnTo>
                      <a:lnTo>
                        <a:pt x="2328" y="364"/>
                      </a:lnTo>
                      <a:lnTo>
                        <a:pt x="2341" y="362"/>
                      </a:lnTo>
                      <a:lnTo>
                        <a:pt x="2351" y="361"/>
                      </a:lnTo>
                      <a:lnTo>
                        <a:pt x="2365" y="364"/>
                      </a:lnTo>
                      <a:lnTo>
                        <a:pt x="2380" y="368"/>
                      </a:lnTo>
                      <a:lnTo>
                        <a:pt x="2393" y="372"/>
                      </a:lnTo>
                      <a:lnTo>
                        <a:pt x="2401" y="377"/>
                      </a:lnTo>
                      <a:lnTo>
                        <a:pt x="2412" y="381"/>
                      </a:lnTo>
                      <a:lnTo>
                        <a:pt x="2420" y="387"/>
                      </a:lnTo>
                      <a:lnTo>
                        <a:pt x="2426" y="397"/>
                      </a:lnTo>
                      <a:lnTo>
                        <a:pt x="2433" y="410"/>
                      </a:lnTo>
                      <a:lnTo>
                        <a:pt x="2438" y="420"/>
                      </a:lnTo>
                      <a:lnTo>
                        <a:pt x="2442" y="430"/>
                      </a:lnTo>
                      <a:lnTo>
                        <a:pt x="2448" y="442"/>
                      </a:lnTo>
                      <a:lnTo>
                        <a:pt x="2454" y="451"/>
                      </a:lnTo>
                      <a:lnTo>
                        <a:pt x="2456" y="453"/>
                      </a:lnTo>
                      <a:lnTo>
                        <a:pt x="2462" y="456"/>
                      </a:lnTo>
                      <a:lnTo>
                        <a:pt x="2467" y="459"/>
                      </a:lnTo>
                      <a:lnTo>
                        <a:pt x="2471" y="461"/>
                      </a:lnTo>
                      <a:lnTo>
                        <a:pt x="2475" y="464"/>
                      </a:lnTo>
                      <a:lnTo>
                        <a:pt x="2480" y="465"/>
                      </a:lnTo>
                      <a:lnTo>
                        <a:pt x="2484" y="466"/>
                      </a:lnTo>
                      <a:lnTo>
                        <a:pt x="2488" y="468"/>
                      </a:lnTo>
                      <a:lnTo>
                        <a:pt x="2493" y="471"/>
                      </a:lnTo>
                      <a:lnTo>
                        <a:pt x="2498" y="474"/>
                      </a:lnTo>
                      <a:lnTo>
                        <a:pt x="2504" y="477"/>
                      </a:lnTo>
                      <a:lnTo>
                        <a:pt x="2507" y="479"/>
                      </a:lnTo>
                      <a:lnTo>
                        <a:pt x="2510" y="482"/>
                      </a:lnTo>
                      <a:lnTo>
                        <a:pt x="2511" y="487"/>
                      </a:lnTo>
                      <a:lnTo>
                        <a:pt x="2513" y="491"/>
                      </a:lnTo>
                      <a:lnTo>
                        <a:pt x="2514" y="497"/>
                      </a:lnTo>
                      <a:lnTo>
                        <a:pt x="2514" y="500"/>
                      </a:lnTo>
                      <a:lnTo>
                        <a:pt x="2514" y="504"/>
                      </a:lnTo>
                      <a:lnTo>
                        <a:pt x="2513" y="508"/>
                      </a:lnTo>
                      <a:lnTo>
                        <a:pt x="2511" y="513"/>
                      </a:lnTo>
                      <a:lnTo>
                        <a:pt x="2511" y="517"/>
                      </a:lnTo>
                      <a:lnTo>
                        <a:pt x="2510" y="520"/>
                      </a:lnTo>
                      <a:lnTo>
                        <a:pt x="2511" y="529"/>
                      </a:lnTo>
                      <a:lnTo>
                        <a:pt x="2514" y="539"/>
                      </a:lnTo>
                      <a:lnTo>
                        <a:pt x="2517" y="546"/>
                      </a:lnTo>
                      <a:lnTo>
                        <a:pt x="2520" y="549"/>
                      </a:lnTo>
                      <a:lnTo>
                        <a:pt x="2523" y="553"/>
                      </a:lnTo>
                      <a:lnTo>
                        <a:pt x="2526" y="558"/>
                      </a:lnTo>
                      <a:lnTo>
                        <a:pt x="2530" y="560"/>
                      </a:lnTo>
                      <a:lnTo>
                        <a:pt x="2533" y="563"/>
                      </a:lnTo>
                      <a:lnTo>
                        <a:pt x="2542" y="568"/>
                      </a:lnTo>
                      <a:lnTo>
                        <a:pt x="2553" y="574"/>
                      </a:lnTo>
                      <a:lnTo>
                        <a:pt x="2564" y="578"/>
                      </a:lnTo>
                      <a:lnTo>
                        <a:pt x="2577" y="582"/>
                      </a:lnTo>
                      <a:lnTo>
                        <a:pt x="2590" y="589"/>
                      </a:lnTo>
                      <a:lnTo>
                        <a:pt x="2601" y="595"/>
                      </a:lnTo>
                      <a:lnTo>
                        <a:pt x="2604" y="598"/>
                      </a:lnTo>
                      <a:lnTo>
                        <a:pt x="2608" y="601"/>
                      </a:lnTo>
                      <a:lnTo>
                        <a:pt x="2611" y="605"/>
                      </a:lnTo>
                      <a:lnTo>
                        <a:pt x="2614" y="610"/>
                      </a:lnTo>
                      <a:lnTo>
                        <a:pt x="2617" y="613"/>
                      </a:lnTo>
                      <a:lnTo>
                        <a:pt x="2619" y="620"/>
                      </a:lnTo>
                      <a:lnTo>
                        <a:pt x="2620" y="629"/>
                      </a:lnTo>
                      <a:lnTo>
                        <a:pt x="2620" y="637"/>
                      </a:lnTo>
                      <a:lnTo>
                        <a:pt x="2619" y="640"/>
                      </a:lnTo>
                      <a:lnTo>
                        <a:pt x="2617" y="646"/>
                      </a:lnTo>
                      <a:lnTo>
                        <a:pt x="2614" y="650"/>
                      </a:lnTo>
                      <a:lnTo>
                        <a:pt x="2611" y="655"/>
                      </a:lnTo>
                      <a:lnTo>
                        <a:pt x="2610" y="657"/>
                      </a:lnTo>
                      <a:lnTo>
                        <a:pt x="2604" y="666"/>
                      </a:lnTo>
                      <a:lnTo>
                        <a:pt x="2597" y="673"/>
                      </a:lnTo>
                      <a:lnTo>
                        <a:pt x="2592" y="682"/>
                      </a:lnTo>
                      <a:lnTo>
                        <a:pt x="2592" y="692"/>
                      </a:lnTo>
                      <a:lnTo>
                        <a:pt x="2595" y="704"/>
                      </a:lnTo>
                      <a:lnTo>
                        <a:pt x="2598" y="712"/>
                      </a:lnTo>
                      <a:lnTo>
                        <a:pt x="2601" y="717"/>
                      </a:lnTo>
                      <a:lnTo>
                        <a:pt x="2605" y="720"/>
                      </a:lnTo>
                      <a:lnTo>
                        <a:pt x="2610" y="723"/>
                      </a:lnTo>
                      <a:lnTo>
                        <a:pt x="2614" y="725"/>
                      </a:lnTo>
                      <a:lnTo>
                        <a:pt x="2619" y="727"/>
                      </a:lnTo>
                      <a:lnTo>
                        <a:pt x="2626" y="731"/>
                      </a:lnTo>
                      <a:lnTo>
                        <a:pt x="2636" y="734"/>
                      </a:lnTo>
                      <a:lnTo>
                        <a:pt x="2643" y="737"/>
                      </a:lnTo>
                      <a:lnTo>
                        <a:pt x="2655" y="738"/>
                      </a:lnTo>
                      <a:lnTo>
                        <a:pt x="2668" y="741"/>
                      </a:lnTo>
                      <a:lnTo>
                        <a:pt x="2678" y="743"/>
                      </a:lnTo>
                      <a:lnTo>
                        <a:pt x="2688" y="747"/>
                      </a:lnTo>
                      <a:lnTo>
                        <a:pt x="2700" y="752"/>
                      </a:lnTo>
                      <a:lnTo>
                        <a:pt x="2708" y="757"/>
                      </a:lnTo>
                      <a:lnTo>
                        <a:pt x="2711" y="760"/>
                      </a:lnTo>
                      <a:lnTo>
                        <a:pt x="2713" y="765"/>
                      </a:lnTo>
                      <a:lnTo>
                        <a:pt x="2714" y="770"/>
                      </a:lnTo>
                      <a:lnTo>
                        <a:pt x="2715" y="775"/>
                      </a:lnTo>
                      <a:lnTo>
                        <a:pt x="2717" y="779"/>
                      </a:lnTo>
                      <a:lnTo>
                        <a:pt x="2720" y="791"/>
                      </a:lnTo>
                      <a:lnTo>
                        <a:pt x="2723" y="805"/>
                      </a:lnTo>
                      <a:lnTo>
                        <a:pt x="2726" y="817"/>
                      </a:lnTo>
                      <a:lnTo>
                        <a:pt x="2730" y="827"/>
                      </a:lnTo>
                      <a:lnTo>
                        <a:pt x="2736" y="840"/>
                      </a:lnTo>
                      <a:lnTo>
                        <a:pt x="2740" y="851"/>
                      </a:lnTo>
                      <a:lnTo>
                        <a:pt x="2744" y="860"/>
                      </a:lnTo>
                      <a:lnTo>
                        <a:pt x="2750" y="872"/>
                      </a:lnTo>
                      <a:lnTo>
                        <a:pt x="2756" y="880"/>
                      </a:lnTo>
                      <a:lnTo>
                        <a:pt x="2762" y="890"/>
                      </a:lnTo>
                      <a:lnTo>
                        <a:pt x="2770" y="903"/>
                      </a:lnTo>
                      <a:lnTo>
                        <a:pt x="2775" y="914"/>
                      </a:lnTo>
                      <a:lnTo>
                        <a:pt x="2776" y="922"/>
                      </a:lnTo>
                      <a:lnTo>
                        <a:pt x="2775" y="932"/>
                      </a:lnTo>
                      <a:lnTo>
                        <a:pt x="2773" y="941"/>
                      </a:lnTo>
                      <a:lnTo>
                        <a:pt x="2772" y="944"/>
                      </a:lnTo>
                      <a:lnTo>
                        <a:pt x="2769" y="947"/>
                      </a:lnTo>
                      <a:lnTo>
                        <a:pt x="2765" y="950"/>
                      </a:lnTo>
                      <a:lnTo>
                        <a:pt x="2760" y="953"/>
                      </a:lnTo>
                      <a:lnTo>
                        <a:pt x="2757" y="954"/>
                      </a:lnTo>
                      <a:lnTo>
                        <a:pt x="2756" y="957"/>
                      </a:lnTo>
                      <a:lnTo>
                        <a:pt x="2753" y="961"/>
                      </a:lnTo>
                      <a:lnTo>
                        <a:pt x="2750" y="966"/>
                      </a:lnTo>
                      <a:lnTo>
                        <a:pt x="2747" y="970"/>
                      </a:lnTo>
                      <a:lnTo>
                        <a:pt x="2746" y="973"/>
                      </a:lnTo>
                      <a:lnTo>
                        <a:pt x="2743" y="980"/>
                      </a:lnTo>
                      <a:lnTo>
                        <a:pt x="2741" y="990"/>
                      </a:lnTo>
                      <a:lnTo>
                        <a:pt x="2740" y="999"/>
                      </a:lnTo>
                      <a:lnTo>
                        <a:pt x="2741" y="1011"/>
                      </a:lnTo>
                      <a:lnTo>
                        <a:pt x="2744" y="1024"/>
                      </a:lnTo>
                      <a:lnTo>
                        <a:pt x="2746" y="1035"/>
                      </a:lnTo>
                      <a:lnTo>
                        <a:pt x="2746" y="1045"/>
                      </a:lnTo>
                      <a:lnTo>
                        <a:pt x="2743" y="1057"/>
                      </a:lnTo>
                      <a:lnTo>
                        <a:pt x="2743" y="1067"/>
                      </a:lnTo>
                      <a:lnTo>
                        <a:pt x="2744" y="1076"/>
                      </a:lnTo>
                      <a:lnTo>
                        <a:pt x="2749" y="1086"/>
                      </a:lnTo>
                      <a:lnTo>
                        <a:pt x="2753" y="1093"/>
                      </a:lnTo>
                      <a:lnTo>
                        <a:pt x="2756" y="1094"/>
                      </a:lnTo>
                      <a:lnTo>
                        <a:pt x="2759" y="1097"/>
                      </a:lnTo>
                      <a:lnTo>
                        <a:pt x="2763" y="1099"/>
                      </a:lnTo>
                      <a:lnTo>
                        <a:pt x="2768" y="1100"/>
                      </a:lnTo>
                      <a:lnTo>
                        <a:pt x="2769" y="1103"/>
                      </a:lnTo>
                      <a:lnTo>
                        <a:pt x="2772" y="1110"/>
                      </a:lnTo>
                      <a:lnTo>
                        <a:pt x="2772" y="1121"/>
                      </a:lnTo>
                      <a:lnTo>
                        <a:pt x="2773" y="1129"/>
                      </a:lnTo>
                      <a:lnTo>
                        <a:pt x="2779" y="1134"/>
                      </a:lnTo>
                      <a:lnTo>
                        <a:pt x="2786" y="1138"/>
                      </a:lnTo>
                      <a:lnTo>
                        <a:pt x="2794" y="1141"/>
                      </a:lnTo>
                      <a:lnTo>
                        <a:pt x="2796" y="1147"/>
                      </a:lnTo>
                      <a:lnTo>
                        <a:pt x="2798" y="1149"/>
                      </a:lnTo>
                      <a:lnTo>
                        <a:pt x="2796" y="1154"/>
                      </a:lnTo>
                      <a:lnTo>
                        <a:pt x="2795" y="1158"/>
                      </a:lnTo>
                      <a:lnTo>
                        <a:pt x="2794" y="1161"/>
                      </a:lnTo>
                      <a:lnTo>
                        <a:pt x="2792" y="1164"/>
                      </a:lnTo>
                      <a:lnTo>
                        <a:pt x="2789" y="1165"/>
                      </a:lnTo>
                      <a:lnTo>
                        <a:pt x="2786" y="1167"/>
                      </a:lnTo>
                      <a:lnTo>
                        <a:pt x="2782" y="1167"/>
                      </a:lnTo>
                      <a:lnTo>
                        <a:pt x="2779" y="1168"/>
                      </a:lnTo>
                      <a:lnTo>
                        <a:pt x="2776" y="1170"/>
                      </a:lnTo>
                      <a:lnTo>
                        <a:pt x="2773" y="1171"/>
                      </a:lnTo>
                      <a:lnTo>
                        <a:pt x="2773" y="1174"/>
                      </a:lnTo>
                      <a:lnTo>
                        <a:pt x="2773" y="1177"/>
                      </a:lnTo>
                      <a:lnTo>
                        <a:pt x="2773" y="1180"/>
                      </a:lnTo>
                      <a:lnTo>
                        <a:pt x="2775" y="1183"/>
                      </a:lnTo>
                      <a:lnTo>
                        <a:pt x="2776" y="1186"/>
                      </a:lnTo>
                      <a:lnTo>
                        <a:pt x="2778" y="1189"/>
                      </a:lnTo>
                      <a:lnTo>
                        <a:pt x="2781" y="1191"/>
                      </a:lnTo>
                      <a:lnTo>
                        <a:pt x="2783" y="1193"/>
                      </a:lnTo>
                      <a:lnTo>
                        <a:pt x="2788" y="1196"/>
                      </a:lnTo>
                      <a:lnTo>
                        <a:pt x="2791" y="1196"/>
                      </a:lnTo>
                      <a:lnTo>
                        <a:pt x="2794" y="1196"/>
                      </a:lnTo>
                      <a:lnTo>
                        <a:pt x="2798" y="1196"/>
                      </a:lnTo>
                      <a:lnTo>
                        <a:pt x="2804" y="1194"/>
                      </a:lnTo>
                      <a:lnTo>
                        <a:pt x="2808" y="1193"/>
                      </a:lnTo>
                      <a:lnTo>
                        <a:pt x="2811" y="1191"/>
                      </a:lnTo>
                      <a:lnTo>
                        <a:pt x="2814" y="1191"/>
                      </a:lnTo>
                      <a:lnTo>
                        <a:pt x="2818" y="1189"/>
                      </a:lnTo>
                      <a:lnTo>
                        <a:pt x="2821" y="1187"/>
                      </a:lnTo>
                      <a:lnTo>
                        <a:pt x="2825" y="1186"/>
                      </a:lnTo>
                      <a:lnTo>
                        <a:pt x="2828" y="1186"/>
                      </a:lnTo>
                      <a:lnTo>
                        <a:pt x="2836" y="1186"/>
                      </a:lnTo>
                      <a:lnTo>
                        <a:pt x="2846" y="1189"/>
                      </a:lnTo>
                      <a:lnTo>
                        <a:pt x="2856" y="1191"/>
                      </a:lnTo>
                      <a:lnTo>
                        <a:pt x="2862" y="1197"/>
                      </a:lnTo>
                      <a:lnTo>
                        <a:pt x="2863" y="1200"/>
                      </a:lnTo>
                      <a:lnTo>
                        <a:pt x="2864" y="1203"/>
                      </a:lnTo>
                      <a:lnTo>
                        <a:pt x="2864" y="1207"/>
                      </a:lnTo>
                      <a:lnTo>
                        <a:pt x="2863" y="1212"/>
                      </a:lnTo>
                      <a:lnTo>
                        <a:pt x="2863" y="1216"/>
                      </a:lnTo>
                      <a:lnTo>
                        <a:pt x="2862" y="1219"/>
                      </a:lnTo>
                      <a:lnTo>
                        <a:pt x="2859" y="1222"/>
                      </a:lnTo>
                      <a:lnTo>
                        <a:pt x="2856" y="1226"/>
                      </a:lnTo>
                      <a:lnTo>
                        <a:pt x="2851" y="1229"/>
                      </a:lnTo>
                      <a:lnTo>
                        <a:pt x="2847" y="1233"/>
                      </a:lnTo>
                      <a:lnTo>
                        <a:pt x="2844" y="1236"/>
                      </a:lnTo>
                      <a:lnTo>
                        <a:pt x="2840" y="1239"/>
                      </a:lnTo>
                      <a:lnTo>
                        <a:pt x="2837" y="1242"/>
                      </a:lnTo>
                      <a:lnTo>
                        <a:pt x="2834" y="1246"/>
                      </a:lnTo>
                      <a:lnTo>
                        <a:pt x="2830" y="1249"/>
                      </a:lnTo>
                      <a:lnTo>
                        <a:pt x="2827" y="1252"/>
                      </a:lnTo>
                      <a:lnTo>
                        <a:pt x="2824" y="1257"/>
                      </a:lnTo>
                      <a:lnTo>
                        <a:pt x="2821" y="1265"/>
                      </a:lnTo>
                      <a:lnTo>
                        <a:pt x="2818" y="1277"/>
                      </a:lnTo>
                      <a:lnTo>
                        <a:pt x="2815" y="1287"/>
                      </a:lnTo>
                      <a:lnTo>
                        <a:pt x="2811" y="1296"/>
                      </a:lnTo>
                      <a:lnTo>
                        <a:pt x="2805" y="1306"/>
                      </a:lnTo>
                      <a:lnTo>
                        <a:pt x="2799" y="1313"/>
                      </a:lnTo>
                      <a:lnTo>
                        <a:pt x="2792" y="1322"/>
                      </a:lnTo>
                      <a:lnTo>
                        <a:pt x="2783" y="1332"/>
                      </a:lnTo>
                      <a:lnTo>
                        <a:pt x="2773" y="1342"/>
                      </a:lnTo>
                      <a:lnTo>
                        <a:pt x="2766" y="1351"/>
                      </a:lnTo>
                      <a:lnTo>
                        <a:pt x="2759" y="1359"/>
                      </a:lnTo>
                      <a:lnTo>
                        <a:pt x="2752" y="1371"/>
                      </a:lnTo>
                      <a:lnTo>
                        <a:pt x="2743" y="1382"/>
                      </a:lnTo>
                      <a:lnTo>
                        <a:pt x="2736" y="1391"/>
                      </a:lnTo>
                      <a:lnTo>
                        <a:pt x="2730" y="1401"/>
                      </a:lnTo>
                      <a:lnTo>
                        <a:pt x="2721" y="1414"/>
                      </a:lnTo>
                      <a:lnTo>
                        <a:pt x="2717" y="1424"/>
                      </a:lnTo>
                      <a:lnTo>
                        <a:pt x="2714" y="1432"/>
                      </a:lnTo>
                      <a:lnTo>
                        <a:pt x="2714" y="1440"/>
                      </a:lnTo>
                      <a:lnTo>
                        <a:pt x="2714" y="1448"/>
                      </a:lnTo>
                      <a:lnTo>
                        <a:pt x="2717" y="1452"/>
                      </a:lnTo>
                      <a:lnTo>
                        <a:pt x="2720" y="1455"/>
                      </a:lnTo>
                      <a:lnTo>
                        <a:pt x="2724" y="1458"/>
                      </a:lnTo>
                      <a:lnTo>
                        <a:pt x="2728" y="1459"/>
                      </a:lnTo>
                      <a:lnTo>
                        <a:pt x="2731" y="1461"/>
                      </a:lnTo>
                      <a:lnTo>
                        <a:pt x="2736" y="1461"/>
                      </a:lnTo>
                      <a:lnTo>
                        <a:pt x="2739" y="1461"/>
                      </a:lnTo>
                      <a:lnTo>
                        <a:pt x="2743" y="1459"/>
                      </a:lnTo>
                      <a:lnTo>
                        <a:pt x="2747" y="1458"/>
                      </a:lnTo>
                      <a:lnTo>
                        <a:pt x="2750" y="1456"/>
                      </a:lnTo>
                      <a:lnTo>
                        <a:pt x="2752" y="1455"/>
                      </a:lnTo>
                      <a:lnTo>
                        <a:pt x="2753" y="1450"/>
                      </a:lnTo>
                      <a:lnTo>
                        <a:pt x="2753" y="1448"/>
                      </a:lnTo>
                      <a:lnTo>
                        <a:pt x="2755" y="1443"/>
                      </a:lnTo>
                      <a:lnTo>
                        <a:pt x="2755" y="1440"/>
                      </a:lnTo>
                      <a:lnTo>
                        <a:pt x="2756" y="1439"/>
                      </a:lnTo>
                      <a:lnTo>
                        <a:pt x="2757" y="1436"/>
                      </a:lnTo>
                      <a:lnTo>
                        <a:pt x="2760" y="1435"/>
                      </a:lnTo>
                      <a:lnTo>
                        <a:pt x="2763" y="1433"/>
                      </a:lnTo>
                      <a:lnTo>
                        <a:pt x="2766" y="1433"/>
                      </a:lnTo>
                      <a:lnTo>
                        <a:pt x="2769" y="1435"/>
                      </a:lnTo>
                      <a:lnTo>
                        <a:pt x="2773" y="1437"/>
                      </a:lnTo>
                      <a:lnTo>
                        <a:pt x="2776" y="1440"/>
                      </a:lnTo>
                      <a:lnTo>
                        <a:pt x="2779" y="1445"/>
                      </a:lnTo>
                      <a:lnTo>
                        <a:pt x="2783" y="1446"/>
                      </a:lnTo>
                      <a:lnTo>
                        <a:pt x="2786" y="1448"/>
                      </a:lnTo>
                      <a:lnTo>
                        <a:pt x="2791" y="1448"/>
                      </a:lnTo>
                      <a:lnTo>
                        <a:pt x="2795" y="1448"/>
                      </a:lnTo>
                      <a:lnTo>
                        <a:pt x="2799" y="1448"/>
                      </a:lnTo>
                      <a:lnTo>
                        <a:pt x="2804" y="1448"/>
                      </a:lnTo>
                      <a:lnTo>
                        <a:pt x="2808" y="1445"/>
                      </a:lnTo>
                      <a:lnTo>
                        <a:pt x="2812" y="1442"/>
                      </a:lnTo>
                      <a:lnTo>
                        <a:pt x="2817" y="1437"/>
                      </a:lnTo>
                      <a:lnTo>
                        <a:pt x="2821" y="1433"/>
                      </a:lnTo>
                      <a:lnTo>
                        <a:pt x="2825" y="1430"/>
                      </a:lnTo>
                      <a:lnTo>
                        <a:pt x="2830" y="1427"/>
                      </a:lnTo>
                      <a:lnTo>
                        <a:pt x="2834" y="1426"/>
                      </a:lnTo>
                      <a:lnTo>
                        <a:pt x="2840" y="1423"/>
                      </a:lnTo>
                      <a:lnTo>
                        <a:pt x="2844" y="1420"/>
                      </a:lnTo>
                      <a:lnTo>
                        <a:pt x="2849" y="1419"/>
                      </a:lnTo>
                      <a:lnTo>
                        <a:pt x="2851" y="1417"/>
                      </a:lnTo>
                      <a:lnTo>
                        <a:pt x="2856" y="1416"/>
                      </a:lnTo>
                      <a:lnTo>
                        <a:pt x="2859" y="1414"/>
                      </a:lnTo>
                      <a:lnTo>
                        <a:pt x="2863" y="1413"/>
                      </a:lnTo>
                      <a:lnTo>
                        <a:pt x="2866" y="1413"/>
                      </a:lnTo>
                      <a:lnTo>
                        <a:pt x="2869" y="1413"/>
                      </a:lnTo>
                      <a:lnTo>
                        <a:pt x="2873" y="1413"/>
                      </a:lnTo>
                      <a:lnTo>
                        <a:pt x="2876" y="1414"/>
                      </a:lnTo>
                      <a:lnTo>
                        <a:pt x="2879" y="1416"/>
                      </a:lnTo>
                      <a:lnTo>
                        <a:pt x="2882" y="1419"/>
                      </a:lnTo>
                      <a:lnTo>
                        <a:pt x="2886" y="1423"/>
                      </a:lnTo>
                      <a:lnTo>
                        <a:pt x="2889" y="1427"/>
                      </a:lnTo>
                      <a:lnTo>
                        <a:pt x="2893" y="1433"/>
                      </a:lnTo>
                      <a:lnTo>
                        <a:pt x="2896" y="1436"/>
                      </a:lnTo>
                      <a:lnTo>
                        <a:pt x="2899" y="1439"/>
                      </a:lnTo>
                      <a:lnTo>
                        <a:pt x="2905" y="1442"/>
                      </a:lnTo>
                      <a:lnTo>
                        <a:pt x="2909" y="1446"/>
                      </a:lnTo>
                      <a:lnTo>
                        <a:pt x="2914" y="1449"/>
                      </a:lnTo>
                      <a:lnTo>
                        <a:pt x="2918" y="1452"/>
                      </a:lnTo>
                      <a:lnTo>
                        <a:pt x="2919" y="1453"/>
                      </a:lnTo>
                      <a:lnTo>
                        <a:pt x="2924" y="1455"/>
                      </a:lnTo>
                      <a:lnTo>
                        <a:pt x="2925" y="1456"/>
                      </a:lnTo>
                      <a:lnTo>
                        <a:pt x="2928" y="1459"/>
                      </a:lnTo>
                      <a:lnTo>
                        <a:pt x="2928" y="1461"/>
                      </a:lnTo>
                      <a:lnTo>
                        <a:pt x="2930" y="1465"/>
                      </a:lnTo>
                      <a:lnTo>
                        <a:pt x="2928" y="1468"/>
                      </a:lnTo>
                      <a:lnTo>
                        <a:pt x="2928" y="1472"/>
                      </a:lnTo>
                      <a:lnTo>
                        <a:pt x="2928" y="1475"/>
                      </a:lnTo>
                      <a:lnTo>
                        <a:pt x="2927" y="1479"/>
                      </a:lnTo>
                      <a:lnTo>
                        <a:pt x="2924" y="1482"/>
                      </a:lnTo>
                      <a:lnTo>
                        <a:pt x="2921" y="1487"/>
                      </a:lnTo>
                      <a:lnTo>
                        <a:pt x="2918" y="1491"/>
                      </a:lnTo>
                      <a:lnTo>
                        <a:pt x="2917" y="1494"/>
                      </a:lnTo>
                      <a:lnTo>
                        <a:pt x="2914" y="1500"/>
                      </a:lnTo>
                      <a:lnTo>
                        <a:pt x="2912" y="1504"/>
                      </a:lnTo>
                      <a:lnTo>
                        <a:pt x="2911" y="1508"/>
                      </a:lnTo>
                      <a:lnTo>
                        <a:pt x="2909" y="1518"/>
                      </a:lnTo>
                      <a:lnTo>
                        <a:pt x="2908" y="1530"/>
                      </a:lnTo>
                      <a:lnTo>
                        <a:pt x="2909" y="1540"/>
                      </a:lnTo>
                      <a:lnTo>
                        <a:pt x="2909" y="1543"/>
                      </a:lnTo>
                      <a:lnTo>
                        <a:pt x="2911" y="1546"/>
                      </a:lnTo>
                      <a:lnTo>
                        <a:pt x="2912" y="1550"/>
                      </a:lnTo>
                      <a:lnTo>
                        <a:pt x="2915" y="1553"/>
                      </a:lnTo>
                      <a:lnTo>
                        <a:pt x="2918" y="1553"/>
                      </a:lnTo>
                      <a:lnTo>
                        <a:pt x="2922" y="1555"/>
                      </a:lnTo>
                      <a:lnTo>
                        <a:pt x="2925" y="1555"/>
                      </a:lnTo>
                      <a:lnTo>
                        <a:pt x="2930" y="1553"/>
                      </a:lnTo>
                      <a:lnTo>
                        <a:pt x="2931" y="1552"/>
                      </a:lnTo>
                      <a:lnTo>
                        <a:pt x="2934" y="1549"/>
                      </a:lnTo>
                      <a:lnTo>
                        <a:pt x="2937" y="1546"/>
                      </a:lnTo>
                      <a:lnTo>
                        <a:pt x="2938" y="1542"/>
                      </a:lnTo>
                      <a:lnTo>
                        <a:pt x="2941" y="1540"/>
                      </a:lnTo>
                      <a:lnTo>
                        <a:pt x="2943" y="1539"/>
                      </a:lnTo>
                      <a:lnTo>
                        <a:pt x="2945" y="1537"/>
                      </a:lnTo>
                      <a:lnTo>
                        <a:pt x="2948" y="1536"/>
                      </a:lnTo>
                      <a:lnTo>
                        <a:pt x="2951" y="1536"/>
                      </a:lnTo>
                      <a:lnTo>
                        <a:pt x="2954" y="1536"/>
                      </a:lnTo>
                      <a:lnTo>
                        <a:pt x="2957" y="1537"/>
                      </a:lnTo>
                      <a:lnTo>
                        <a:pt x="2961" y="1540"/>
                      </a:lnTo>
                      <a:lnTo>
                        <a:pt x="2963" y="1543"/>
                      </a:lnTo>
                      <a:lnTo>
                        <a:pt x="2966" y="1546"/>
                      </a:lnTo>
                      <a:lnTo>
                        <a:pt x="2966" y="1547"/>
                      </a:lnTo>
                      <a:lnTo>
                        <a:pt x="2964" y="1552"/>
                      </a:lnTo>
                      <a:lnTo>
                        <a:pt x="2963" y="1556"/>
                      </a:lnTo>
                      <a:lnTo>
                        <a:pt x="2963" y="1559"/>
                      </a:lnTo>
                      <a:lnTo>
                        <a:pt x="2961" y="1563"/>
                      </a:lnTo>
                      <a:lnTo>
                        <a:pt x="2961" y="1566"/>
                      </a:lnTo>
                      <a:lnTo>
                        <a:pt x="2963" y="1569"/>
                      </a:lnTo>
                      <a:lnTo>
                        <a:pt x="2966" y="1573"/>
                      </a:lnTo>
                      <a:lnTo>
                        <a:pt x="2970" y="1578"/>
                      </a:lnTo>
                      <a:lnTo>
                        <a:pt x="2973" y="1582"/>
                      </a:lnTo>
                      <a:lnTo>
                        <a:pt x="2977" y="1586"/>
                      </a:lnTo>
                      <a:lnTo>
                        <a:pt x="2980" y="1589"/>
                      </a:lnTo>
                      <a:lnTo>
                        <a:pt x="2985" y="1591"/>
                      </a:lnTo>
                      <a:lnTo>
                        <a:pt x="2989" y="1592"/>
                      </a:lnTo>
                      <a:lnTo>
                        <a:pt x="2993" y="1592"/>
                      </a:lnTo>
                      <a:lnTo>
                        <a:pt x="2998" y="1594"/>
                      </a:lnTo>
                      <a:lnTo>
                        <a:pt x="3002" y="1595"/>
                      </a:lnTo>
                      <a:lnTo>
                        <a:pt x="3012" y="1598"/>
                      </a:lnTo>
                      <a:lnTo>
                        <a:pt x="3024" y="1601"/>
                      </a:lnTo>
                      <a:lnTo>
                        <a:pt x="3034" y="1604"/>
                      </a:lnTo>
                      <a:lnTo>
                        <a:pt x="3044" y="1604"/>
                      </a:lnTo>
                      <a:lnTo>
                        <a:pt x="3057" y="1604"/>
                      </a:lnTo>
                      <a:lnTo>
                        <a:pt x="3067" y="1602"/>
                      </a:lnTo>
                      <a:lnTo>
                        <a:pt x="3077" y="1601"/>
                      </a:lnTo>
                      <a:lnTo>
                        <a:pt x="3087" y="1598"/>
                      </a:lnTo>
                      <a:lnTo>
                        <a:pt x="3097" y="1597"/>
                      </a:lnTo>
                      <a:lnTo>
                        <a:pt x="3110" y="1598"/>
                      </a:lnTo>
                      <a:lnTo>
                        <a:pt x="3123" y="1602"/>
                      </a:lnTo>
                      <a:lnTo>
                        <a:pt x="3135" y="1610"/>
                      </a:lnTo>
                      <a:lnTo>
                        <a:pt x="3136" y="1611"/>
                      </a:lnTo>
                      <a:lnTo>
                        <a:pt x="3138" y="1615"/>
                      </a:lnTo>
                      <a:lnTo>
                        <a:pt x="3139" y="1620"/>
                      </a:lnTo>
                      <a:lnTo>
                        <a:pt x="3139" y="1623"/>
                      </a:lnTo>
                      <a:lnTo>
                        <a:pt x="3141" y="1627"/>
                      </a:lnTo>
                      <a:lnTo>
                        <a:pt x="3141" y="1636"/>
                      </a:lnTo>
                      <a:lnTo>
                        <a:pt x="3141" y="1646"/>
                      </a:lnTo>
                      <a:lnTo>
                        <a:pt x="3141" y="1656"/>
                      </a:lnTo>
                      <a:lnTo>
                        <a:pt x="3142" y="1659"/>
                      </a:lnTo>
                      <a:lnTo>
                        <a:pt x="3144" y="1663"/>
                      </a:lnTo>
                      <a:lnTo>
                        <a:pt x="3145" y="1669"/>
                      </a:lnTo>
                      <a:lnTo>
                        <a:pt x="3147" y="1673"/>
                      </a:lnTo>
                      <a:lnTo>
                        <a:pt x="3150" y="1676"/>
                      </a:lnTo>
                      <a:lnTo>
                        <a:pt x="3152" y="1681"/>
                      </a:lnTo>
                      <a:lnTo>
                        <a:pt x="3157" y="1685"/>
                      </a:lnTo>
                      <a:lnTo>
                        <a:pt x="3161" y="1689"/>
                      </a:lnTo>
                      <a:lnTo>
                        <a:pt x="3167" y="1694"/>
                      </a:lnTo>
                      <a:lnTo>
                        <a:pt x="3171" y="1696"/>
                      </a:lnTo>
                      <a:lnTo>
                        <a:pt x="3178" y="1699"/>
                      </a:lnTo>
                      <a:lnTo>
                        <a:pt x="3189" y="1702"/>
                      </a:lnTo>
                      <a:lnTo>
                        <a:pt x="3197" y="1705"/>
                      </a:lnTo>
                      <a:lnTo>
                        <a:pt x="3207" y="1707"/>
                      </a:lnTo>
                      <a:lnTo>
                        <a:pt x="3219" y="1707"/>
                      </a:lnTo>
                      <a:lnTo>
                        <a:pt x="3228" y="1709"/>
                      </a:lnTo>
                      <a:lnTo>
                        <a:pt x="3231" y="1711"/>
                      </a:lnTo>
                      <a:lnTo>
                        <a:pt x="3233" y="1712"/>
                      </a:lnTo>
                      <a:lnTo>
                        <a:pt x="3238" y="1715"/>
                      </a:lnTo>
                      <a:lnTo>
                        <a:pt x="3239" y="1717"/>
                      </a:lnTo>
                      <a:lnTo>
                        <a:pt x="3242" y="1721"/>
                      </a:lnTo>
                      <a:lnTo>
                        <a:pt x="3246" y="1725"/>
                      </a:lnTo>
                      <a:lnTo>
                        <a:pt x="3249" y="1730"/>
                      </a:lnTo>
                      <a:lnTo>
                        <a:pt x="3252" y="1736"/>
                      </a:lnTo>
                      <a:lnTo>
                        <a:pt x="3255" y="1738"/>
                      </a:lnTo>
                      <a:lnTo>
                        <a:pt x="3258" y="1743"/>
                      </a:lnTo>
                      <a:lnTo>
                        <a:pt x="3262" y="1746"/>
                      </a:lnTo>
                      <a:lnTo>
                        <a:pt x="3267" y="1750"/>
                      </a:lnTo>
                      <a:lnTo>
                        <a:pt x="3271" y="1753"/>
                      </a:lnTo>
                      <a:lnTo>
                        <a:pt x="3275" y="1756"/>
                      </a:lnTo>
                      <a:lnTo>
                        <a:pt x="3280" y="1756"/>
                      </a:lnTo>
                      <a:lnTo>
                        <a:pt x="3284" y="1757"/>
                      </a:lnTo>
                      <a:lnTo>
                        <a:pt x="3290" y="1756"/>
                      </a:lnTo>
                      <a:lnTo>
                        <a:pt x="3294" y="1756"/>
                      </a:lnTo>
                      <a:lnTo>
                        <a:pt x="3303" y="1751"/>
                      </a:lnTo>
                      <a:lnTo>
                        <a:pt x="3314" y="1746"/>
                      </a:lnTo>
                      <a:lnTo>
                        <a:pt x="3325" y="1743"/>
                      </a:lnTo>
                      <a:lnTo>
                        <a:pt x="3339" y="1741"/>
                      </a:lnTo>
                      <a:lnTo>
                        <a:pt x="3355" y="1740"/>
                      </a:lnTo>
                      <a:lnTo>
                        <a:pt x="3369" y="1741"/>
                      </a:lnTo>
                      <a:lnTo>
                        <a:pt x="3382" y="1741"/>
                      </a:lnTo>
                      <a:lnTo>
                        <a:pt x="3397" y="1741"/>
                      </a:lnTo>
                      <a:lnTo>
                        <a:pt x="3410" y="1743"/>
                      </a:lnTo>
                      <a:lnTo>
                        <a:pt x="3426" y="1744"/>
                      </a:lnTo>
                      <a:lnTo>
                        <a:pt x="3445" y="1749"/>
                      </a:lnTo>
                      <a:lnTo>
                        <a:pt x="3461" y="1754"/>
                      </a:lnTo>
                      <a:lnTo>
                        <a:pt x="3465" y="1757"/>
                      </a:lnTo>
                      <a:lnTo>
                        <a:pt x="3469" y="1760"/>
                      </a:lnTo>
                      <a:lnTo>
                        <a:pt x="3472" y="1763"/>
                      </a:lnTo>
                      <a:lnTo>
                        <a:pt x="3476" y="1767"/>
                      </a:lnTo>
                      <a:lnTo>
                        <a:pt x="3479" y="1770"/>
                      </a:lnTo>
                      <a:lnTo>
                        <a:pt x="3481" y="1773"/>
                      </a:lnTo>
                      <a:lnTo>
                        <a:pt x="3484" y="1778"/>
                      </a:lnTo>
                      <a:lnTo>
                        <a:pt x="3485" y="1782"/>
                      </a:lnTo>
                      <a:lnTo>
                        <a:pt x="3487" y="1786"/>
                      </a:lnTo>
                      <a:lnTo>
                        <a:pt x="3488" y="1789"/>
                      </a:lnTo>
                      <a:lnTo>
                        <a:pt x="3490" y="1799"/>
                      </a:lnTo>
                      <a:lnTo>
                        <a:pt x="3490" y="1811"/>
                      </a:lnTo>
                      <a:lnTo>
                        <a:pt x="3490" y="1821"/>
                      </a:lnTo>
                      <a:lnTo>
                        <a:pt x="3491" y="1830"/>
                      </a:lnTo>
                      <a:lnTo>
                        <a:pt x="3495" y="1838"/>
                      </a:lnTo>
                      <a:lnTo>
                        <a:pt x="3500" y="1847"/>
                      </a:lnTo>
                      <a:lnTo>
                        <a:pt x="3507" y="1853"/>
                      </a:lnTo>
                      <a:lnTo>
                        <a:pt x="3517" y="1859"/>
                      </a:lnTo>
                      <a:lnTo>
                        <a:pt x="3527" y="1863"/>
                      </a:lnTo>
                      <a:lnTo>
                        <a:pt x="3539" y="1869"/>
                      </a:lnTo>
                      <a:lnTo>
                        <a:pt x="3553" y="1874"/>
                      </a:lnTo>
                      <a:lnTo>
                        <a:pt x="3568" y="1880"/>
                      </a:lnTo>
                      <a:lnTo>
                        <a:pt x="3579" y="1886"/>
                      </a:lnTo>
                      <a:lnTo>
                        <a:pt x="3589" y="1895"/>
                      </a:lnTo>
                      <a:lnTo>
                        <a:pt x="3599" y="1906"/>
                      </a:lnTo>
                      <a:lnTo>
                        <a:pt x="3607" y="1916"/>
                      </a:lnTo>
                      <a:lnTo>
                        <a:pt x="3614" y="1927"/>
                      </a:lnTo>
                      <a:lnTo>
                        <a:pt x="3624" y="1938"/>
                      </a:lnTo>
                      <a:lnTo>
                        <a:pt x="3631" y="1950"/>
                      </a:lnTo>
                      <a:lnTo>
                        <a:pt x="3639" y="1961"/>
                      </a:lnTo>
                      <a:lnTo>
                        <a:pt x="3643" y="1973"/>
                      </a:lnTo>
                      <a:lnTo>
                        <a:pt x="3647" y="1987"/>
                      </a:lnTo>
                      <a:lnTo>
                        <a:pt x="3650" y="1999"/>
                      </a:lnTo>
                      <a:lnTo>
                        <a:pt x="3652" y="2009"/>
                      </a:lnTo>
                      <a:lnTo>
                        <a:pt x="3653" y="2021"/>
                      </a:lnTo>
                      <a:lnTo>
                        <a:pt x="3653" y="2029"/>
                      </a:lnTo>
                      <a:lnTo>
                        <a:pt x="3653" y="2034"/>
                      </a:lnTo>
                      <a:lnTo>
                        <a:pt x="3652" y="2039"/>
                      </a:lnTo>
                      <a:lnTo>
                        <a:pt x="3652" y="2045"/>
                      </a:lnTo>
                      <a:lnTo>
                        <a:pt x="3633" y="2051"/>
                      </a:lnTo>
                      <a:lnTo>
                        <a:pt x="3615" y="2057"/>
                      </a:lnTo>
                      <a:lnTo>
                        <a:pt x="3599" y="2063"/>
                      </a:lnTo>
                      <a:lnTo>
                        <a:pt x="3586" y="2071"/>
                      </a:lnTo>
                      <a:lnTo>
                        <a:pt x="3571" y="2081"/>
                      </a:lnTo>
                      <a:lnTo>
                        <a:pt x="3556" y="2093"/>
                      </a:lnTo>
                      <a:lnTo>
                        <a:pt x="3543" y="2100"/>
                      </a:lnTo>
                      <a:lnTo>
                        <a:pt x="3530" y="2103"/>
                      </a:lnTo>
                      <a:lnTo>
                        <a:pt x="3514" y="2107"/>
                      </a:lnTo>
                      <a:lnTo>
                        <a:pt x="3498" y="2110"/>
                      </a:lnTo>
                      <a:lnTo>
                        <a:pt x="3485" y="2112"/>
                      </a:lnTo>
                      <a:lnTo>
                        <a:pt x="3472" y="2115"/>
                      </a:lnTo>
                      <a:lnTo>
                        <a:pt x="3455" y="2116"/>
                      </a:lnTo>
                      <a:lnTo>
                        <a:pt x="3439" y="2116"/>
                      </a:lnTo>
                      <a:lnTo>
                        <a:pt x="3426" y="2116"/>
                      </a:lnTo>
                      <a:lnTo>
                        <a:pt x="3423" y="2115"/>
                      </a:lnTo>
                      <a:lnTo>
                        <a:pt x="3419" y="2113"/>
                      </a:lnTo>
                      <a:lnTo>
                        <a:pt x="3414" y="2110"/>
                      </a:lnTo>
                      <a:lnTo>
                        <a:pt x="3410" y="2109"/>
                      </a:lnTo>
                      <a:lnTo>
                        <a:pt x="3407" y="2106"/>
                      </a:lnTo>
                      <a:lnTo>
                        <a:pt x="3401" y="2097"/>
                      </a:lnTo>
                      <a:lnTo>
                        <a:pt x="3395" y="2087"/>
                      </a:lnTo>
                      <a:lnTo>
                        <a:pt x="3390" y="2079"/>
                      </a:lnTo>
                      <a:lnTo>
                        <a:pt x="3377" y="2073"/>
                      </a:lnTo>
                      <a:lnTo>
                        <a:pt x="3361" y="2067"/>
                      </a:lnTo>
                      <a:lnTo>
                        <a:pt x="3348" y="2064"/>
                      </a:lnTo>
                      <a:lnTo>
                        <a:pt x="3339" y="2061"/>
                      </a:lnTo>
                      <a:lnTo>
                        <a:pt x="3329" y="2060"/>
                      </a:lnTo>
                      <a:lnTo>
                        <a:pt x="3320" y="2061"/>
                      </a:lnTo>
                      <a:lnTo>
                        <a:pt x="3310" y="2067"/>
                      </a:lnTo>
                      <a:lnTo>
                        <a:pt x="3301" y="2077"/>
                      </a:lnTo>
                      <a:lnTo>
                        <a:pt x="3293" y="2086"/>
                      </a:lnTo>
                      <a:lnTo>
                        <a:pt x="3287" y="2093"/>
                      </a:lnTo>
                      <a:lnTo>
                        <a:pt x="3278" y="2103"/>
                      </a:lnTo>
                      <a:lnTo>
                        <a:pt x="3271" y="2112"/>
                      </a:lnTo>
                      <a:lnTo>
                        <a:pt x="3262" y="2119"/>
                      </a:lnTo>
                      <a:lnTo>
                        <a:pt x="3252" y="2122"/>
                      </a:lnTo>
                      <a:lnTo>
                        <a:pt x="3239" y="2123"/>
                      </a:lnTo>
                      <a:lnTo>
                        <a:pt x="3226" y="2123"/>
                      </a:lnTo>
                      <a:lnTo>
                        <a:pt x="3216" y="2123"/>
                      </a:lnTo>
                      <a:lnTo>
                        <a:pt x="3204" y="2120"/>
                      </a:lnTo>
                      <a:lnTo>
                        <a:pt x="3191" y="2116"/>
                      </a:lnTo>
                      <a:lnTo>
                        <a:pt x="3181" y="2110"/>
                      </a:lnTo>
                      <a:lnTo>
                        <a:pt x="3176" y="2103"/>
                      </a:lnTo>
                      <a:lnTo>
                        <a:pt x="3170" y="2094"/>
                      </a:lnTo>
                      <a:lnTo>
                        <a:pt x="3165" y="2086"/>
                      </a:lnTo>
                      <a:lnTo>
                        <a:pt x="3155" y="2080"/>
                      </a:lnTo>
                      <a:lnTo>
                        <a:pt x="3144" y="2073"/>
                      </a:lnTo>
                      <a:lnTo>
                        <a:pt x="3134" y="2068"/>
                      </a:lnTo>
                      <a:lnTo>
                        <a:pt x="3123" y="2067"/>
                      </a:lnTo>
                      <a:lnTo>
                        <a:pt x="3112" y="2065"/>
                      </a:lnTo>
                      <a:lnTo>
                        <a:pt x="3103" y="2063"/>
                      </a:lnTo>
                      <a:lnTo>
                        <a:pt x="3099" y="2061"/>
                      </a:lnTo>
                      <a:lnTo>
                        <a:pt x="3095" y="2057"/>
                      </a:lnTo>
                      <a:lnTo>
                        <a:pt x="3092" y="2054"/>
                      </a:lnTo>
                      <a:lnTo>
                        <a:pt x="3087" y="2050"/>
                      </a:lnTo>
                      <a:lnTo>
                        <a:pt x="3084" y="2048"/>
                      </a:lnTo>
                      <a:lnTo>
                        <a:pt x="3077" y="2044"/>
                      </a:lnTo>
                      <a:lnTo>
                        <a:pt x="3067" y="2038"/>
                      </a:lnTo>
                      <a:lnTo>
                        <a:pt x="3060" y="2035"/>
                      </a:lnTo>
                      <a:lnTo>
                        <a:pt x="3050" y="2034"/>
                      </a:lnTo>
                      <a:lnTo>
                        <a:pt x="3038" y="2034"/>
                      </a:lnTo>
                      <a:lnTo>
                        <a:pt x="3028" y="2032"/>
                      </a:lnTo>
                      <a:lnTo>
                        <a:pt x="3015" y="2029"/>
                      </a:lnTo>
                      <a:lnTo>
                        <a:pt x="2999" y="2026"/>
                      </a:lnTo>
                      <a:lnTo>
                        <a:pt x="2986" y="2022"/>
                      </a:lnTo>
                      <a:lnTo>
                        <a:pt x="2976" y="2016"/>
                      </a:lnTo>
                      <a:lnTo>
                        <a:pt x="2961" y="2010"/>
                      </a:lnTo>
                      <a:lnTo>
                        <a:pt x="2948" y="2003"/>
                      </a:lnTo>
                      <a:lnTo>
                        <a:pt x="2937" y="1999"/>
                      </a:lnTo>
                      <a:lnTo>
                        <a:pt x="2922" y="1996"/>
                      </a:lnTo>
                      <a:lnTo>
                        <a:pt x="2904" y="1996"/>
                      </a:lnTo>
                      <a:lnTo>
                        <a:pt x="2888" y="1996"/>
                      </a:lnTo>
                      <a:lnTo>
                        <a:pt x="2876" y="1996"/>
                      </a:lnTo>
                      <a:lnTo>
                        <a:pt x="2863" y="1996"/>
                      </a:lnTo>
                      <a:lnTo>
                        <a:pt x="2851" y="1997"/>
                      </a:lnTo>
                      <a:lnTo>
                        <a:pt x="2840" y="2003"/>
                      </a:lnTo>
                      <a:lnTo>
                        <a:pt x="2825" y="2010"/>
                      </a:lnTo>
                      <a:lnTo>
                        <a:pt x="2814" y="2019"/>
                      </a:lnTo>
                      <a:lnTo>
                        <a:pt x="2804" y="2028"/>
                      </a:lnTo>
                      <a:lnTo>
                        <a:pt x="2792" y="2038"/>
                      </a:lnTo>
                      <a:lnTo>
                        <a:pt x="2782" y="2050"/>
                      </a:lnTo>
                      <a:lnTo>
                        <a:pt x="2773" y="2060"/>
                      </a:lnTo>
                      <a:lnTo>
                        <a:pt x="2769" y="2074"/>
                      </a:lnTo>
                      <a:lnTo>
                        <a:pt x="2765" y="2092"/>
                      </a:lnTo>
                      <a:lnTo>
                        <a:pt x="2760" y="2109"/>
                      </a:lnTo>
                      <a:lnTo>
                        <a:pt x="2756" y="2122"/>
                      </a:lnTo>
                      <a:lnTo>
                        <a:pt x="2752" y="2136"/>
                      </a:lnTo>
                      <a:lnTo>
                        <a:pt x="2744" y="2154"/>
                      </a:lnTo>
                      <a:lnTo>
                        <a:pt x="2737" y="2171"/>
                      </a:lnTo>
                      <a:lnTo>
                        <a:pt x="2730" y="2184"/>
                      </a:lnTo>
                      <a:lnTo>
                        <a:pt x="2720" y="2199"/>
                      </a:lnTo>
                      <a:lnTo>
                        <a:pt x="2707" y="2216"/>
                      </a:lnTo>
                      <a:lnTo>
                        <a:pt x="2694" y="2232"/>
                      </a:lnTo>
                      <a:lnTo>
                        <a:pt x="2684" y="2245"/>
                      </a:lnTo>
                      <a:lnTo>
                        <a:pt x="2672" y="2258"/>
                      </a:lnTo>
                      <a:lnTo>
                        <a:pt x="2658" y="2274"/>
                      </a:lnTo>
                      <a:lnTo>
                        <a:pt x="2643" y="2288"/>
                      </a:lnTo>
                      <a:lnTo>
                        <a:pt x="2633" y="2303"/>
                      </a:lnTo>
                      <a:lnTo>
                        <a:pt x="2623" y="2316"/>
                      </a:lnTo>
                      <a:lnTo>
                        <a:pt x="2611" y="2333"/>
                      </a:lnTo>
                      <a:lnTo>
                        <a:pt x="2601" y="2352"/>
                      </a:lnTo>
                      <a:lnTo>
                        <a:pt x="2594" y="2366"/>
                      </a:lnTo>
                      <a:lnTo>
                        <a:pt x="2588" y="2382"/>
                      </a:lnTo>
                      <a:lnTo>
                        <a:pt x="2584" y="2403"/>
                      </a:lnTo>
                      <a:lnTo>
                        <a:pt x="2578" y="2419"/>
                      </a:lnTo>
                      <a:lnTo>
                        <a:pt x="2574" y="2429"/>
                      </a:lnTo>
                      <a:lnTo>
                        <a:pt x="2566" y="2442"/>
                      </a:lnTo>
                      <a:lnTo>
                        <a:pt x="2561" y="2453"/>
                      </a:lnTo>
                      <a:lnTo>
                        <a:pt x="2556" y="2465"/>
                      </a:lnTo>
                      <a:lnTo>
                        <a:pt x="2549" y="2479"/>
                      </a:lnTo>
                      <a:lnTo>
                        <a:pt x="2542" y="2498"/>
                      </a:lnTo>
                      <a:lnTo>
                        <a:pt x="2533" y="2518"/>
                      </a:lnTo>
                      <a:lnTo>
                        <a:pt x="2529" y="2534"/>
                      </a:lnTo>
                      <a:lnTo>
                        <a:pt x="2526" y="2550"/>
                      </a:lnTo>
                      <a:lnTo>
                        <a:pt x="2523" y="2569"/>
                      </a:lnTo>
                      <a:lnTo>
                        <a:pt x="2520" y="2588"/>
                      </a:lnTo>
                      <a:lnTo>
                        <a:pt x="2517" y="2604"/>
                      </a:lnTo>
                      <a:lnTo>
                        <a:pt x="2513" y="2614"/>
                      </a:lnTo>
                      <a:lnTo>
                        <a:pt x="2507" y="2627"/>
                      </a:lnTo>
                      <a:lnTo>
                        <a:pt x="2501" y="2639"/>
                      </a:lnTo>
                      <a:lnTo>
                        <a:pt x="2494" y="2647"/>
                      </a:lnTo>
                      <a:lnTo>
                        <a:pt x="2491" y="2650"/>
                      </a:lnTo>
                      <a:lnTo>
                        <a:pt x="2487" y="2653"/>
                      </a:lnTo>
                      <a:lnTo>
                        <a:pt x="2482" y="2654"/>
                      </a:lnTo>
                      <a:lnTo>
                        <a:pt x="2478" y="2656"/>
                      </a:lnTo>
                      <a:lnTo>
                        <a:pt x="2475" y="2657"/>
                      </a:lnTo>
                      <a:lnTo>
                        <a:pt x="2471" y="2656"/>
                      </a:lnTo>
                      <a:lnTo>
                        <a:pt x="2467" y="2654"/>
                      </a:lnTo>
                      <a:lnTo>
                        <a:pt x="2461" y="2652"/>
                      </a:lnTo>
                      <a:lnTo>
                        <a:pt x="2458" y="2649"/>
                      </a:lnTo>
                      <a:lnTo>
                        <a:pt x="2454" y="2646"/>
                      </a:lnTo>
                      <a:lnTo>
                        <a:pt x="2448" y="2636"/>
                      </a:lnTo>
                      <a:lnTo>
                        <a:pt x="2442" y="2623"/>
                      </a:lnTo>
                      <a:lnTo>
                        <a:pt x="2438" y="2612"/>
                      </a:lnTo>
                      <a:lnTo>
                        <a:pt x="2432" y="2601"/>
                      </a:lnTo>
                      <a:lnTo>
                        <a:pt x="2425" y="2586"/>
                      </a:lnTo>
                      <a:lnTo>
                        <a:pt x="2419" y="2575"/>
                      </a:lnTo>
                      <a:lnTo>
                        <a:pt x="2416" y="2565"/>
                      </a:lnTo>
                      <a:lnTo>
                        <a:pt x="2413" y="2552"/>
                      </a:lnTo>
                      <a:lnTo>
                        <a:pt x="2410" y="2542"/>
                      </a:lnTo>
                      <a:lnTo>
                        <a:pt x="2409" y="2531"/>
                      </a:lnTo>
                      <a:lnTo>
                        <a:pt x="2407" y="2520"/>
                      </a:lnTo>
                      <a:lnTo>
                        <a:pt x="2406" y="2510"/>
                      </a:lnTo>
                      <a:lnTo>
                        <a:pt x="2401" y="2495"/>
                      </a:lnTo>
                      <a:lnTo>
                        <a:pt x="2397" y="2478"/>
                      </a:lnTo>
                      <a:lnTo>
                        <a:pt x="2391" y="2463"/>
                      </a:lnTo>
                      <a:lnTo>
                        <a:pt x="2387" y="2455"/>
                      </a:lnTo>
                      <a:lnTo>
                        <a:pt x="2381" y="2443"/>
                      </a:lnTo>
                      <a:lnTo>
                        <a:pt x="2377" y="2434"/>
                      </a:lnTo>
                      <a:lnTo>
                        <a:pt x="2373" y="2424"/>
                      </a:lnTo>
                      <a:lnTo>
                        <a:pt x="2367" y="2411"/>
                      </a:lnTo>
                      <a:lnTo>
                        <a:pt x="2360" y="2404"/>
                      </a:lnTo>
                      <a:lnTo>
                        <a:pt x="2357" y="2403"/>
                      </a:lnTo>
                      <a:lnTo>
                        <a:pt x="2352" y="2401"/>
                      </a:lnTo>
                      <a:lnTo>
                        <a:pt x="2348" y="2401"/>
                      </a:lnTo>
                      <a:lnTo>
                        <a:pt x="2344" y="2400"/>
                      </a:lnTo>
                      <a:lnTo>
                        <a:pt x="2339" y="2400"/>
                      </a:lnTo>
                      <a:lnTo>
                        <a:pt x="2332" y="2401"/>
                      </a:lnTo>
                      <a:lnTo>
                        <a:pt x="2322" y="2403"/>
                      </a:lnTo>
                      <a:lnTo>
                        <a:pt x="2313" y="2406"/>
                      </a:lnTo>
                      <a:lnTo>
                        <a:pt x="2303" y="2410"/>
                      </a:lnTo>
                      <a:lnTo>
                        <a:pt x="2290" y="2416"/>
                      </a:lnTo>
                      <a:lnTo>
                        <a:pt x="2280" y="2421"/>
                      </a:lnTo>
                      <a:lnTo>
                        <a:pt x="2276" y="2424"/>
                      </a:lnTo>
                      <a:lnTo>
                        <a:pt x="2271" y="2427"/>
                      </a:lnTo>
                      <a:lnTo>
                        <a:pt x="2267" y="2432"/>
                      </a:lnTo>
                      <a:lnTo>
                        <a:pt x="2263" y="2434"/>
                      </a:lnTo>
                      <a:lnTo>
                        <a:pt x="2260" y="2437"/>
                      </a:lnTo>
                      <a:lnTo>
                        <a:pt x="2250" y="2439"/>
                      </a:lnTo>
                      <a:lnTo>
                        <a:pt x="2237" y="2440"/>
                      </a:lnTo>
                      <a:lnTo>
                        <a:pt x="2226" y="2442"/>
                      </a:lnTo>
                      <a:lnTo>
                        <a:pt x="2222" y="2442"/>
                      </a:lnTo>
                      <a:lnTo>
                        <a:pt x="2218" y="2442"/>
                      </a:lnTo>
                      <a:lnTo>
                        <a:pt x="2212" y="2442"/>
                      </a:lnTo>
                      <a:lnTo>
                        <a:pt x="2208" y="2442"/>
                      </a:lnTo>
                      <a:lnTo>
                        <a:pt x="2205" y="2442"/>
                      </a:lnTo>
                      <a:lnTo>
                        <a:pt x="2193" y="2437"/>
                      </a:lnTo>
                      <a:lnTo>
                        <a:pt x="2182" y="2429"/>
                      </a:lnTo>
                      <a:lnTo>
                        <a:pt x="2171" y="2423"/>
                      </a:lnTo>
                      <a:lnTo>
                        <a:pt x="2163" y="2416"/>
                      </a:lnTo>
                      <a:lnTo>
                        <a:pt x="2153" y="2407"/>
                      </a:lnTo>
                      <a:lnTo>
                        <a:pt x="2141" y="2398"/>
                      </a:lnTo>
                      <a:lnTo>
                        <a:pt x="2132" y="2393"/>
                      </a:lnTo>
                      <a:lnTo>
                        <a:pt x="2122" y="2390"/>
                      </a:lnTo>
                      <a:lnTo>
                        <a:pt x="2112" y="2385"/>
                      </a:lnTo>
                      <a:lnTo>
                        <a:pt x="2102" y="2385"/>
                      </a:lnTo>
                      <a:lnTo>
                        <a:pt x="2093" y="2387"/>
                      </a:lnTo>
                      <a:lnTo>
                        <a:pt x="2085" y="2393"/>
                      </a:lnTo>
                      <a:lnTo>
                        <a:pt x="2076" y="2395"/>
                      </a:lnTo>
                      <a:lnTo>
                        <a:pt x="2067" y="2397"/>
                      </a:lnTo>
                      <a:lnTo>
                        <a:pt x="2057" y="2397"/>
                      </a:lnTo>
                      <a:lnTo>
                        <a:pt x="2048" y="2395"/>
                      </a:lnTo>
                      <a:lnTo>
                        <a:pt x="2038" y="2391"/>
                      </a:lnTo>
                      <a:lnTo>
                        <a:pt x="2028" y="2384"/>
                      </a:lnTo>
                      <a:lnTo>
                        <a:pt x="2019" y="2378"/>
                      </a:lnTo>
                      <a:lnTo>
                        <a:pt x="2012" y="2371"/>
                      </a:lnTo>
                      <a:lnTo>
                        <a:pt x="2006" y="2361"/>
                      </a:lnTo>
                      <a:lnTo>
                        <a:pt x="2001" y="2352"/>
                      </a:lnTo>
                      <a:lnTo>
                        <a:pt x="1999" y="2342"/>
                      </a:lnTo>
                      <a:lnTo>
                        <a:pt x="1998" y="2330"/>
                      </a:lnTo>
                      <a:lnTo>
                        <a:pt x="1998" y="2319"/>
                      </a:lnTo>
                      <a:lnTo>
                        <a:pt x="1998" y="2309"/>
                      </a:lnTo>
                      <a:lnTo>
                        <a:pt x="1998" y="2297"/>
                      </a:lnTo>
                      <a:lnTo>
                        <a:pt x="1996" y="2287"/>
                      </a:lnTo>
                      <a:lnTo>
                        <a:pt x="1991" y="2278"/>
                      </a:lnTo>
                      <a:lnTo>
                        <a:pt x="1982" y="2270"/>
                      </a:lnTo>
                      <a:lnTo>
                        <a:pt x="1975" y="2262"/>
                      </a:lnTo>
                      <a:lnTo>
                        <a:pt x="1965" y="2255"/>
                      </a:lnTo>
                      <a:lnTo>
                        <a:pt x="1953" y="2246"/>
                      </a:lnTo>
                      <a:lnTo>
                        <a:pt x="1943" y="2241"/>
                      </a:lnTo>
                      <a:lnTo>
                        <a:pt x="1934" y="2233"/>
                      </a:lnTo>
                      <a:lnTo>
                        <a:pt x="1924" y="2225"/>
                      </a:lnTo>
                      <a:lnTo>
                        <a:pt x="1914" y="2217"/>
                      </a:lnTo>
                      <a:lnTo>
                        <a:pt x="1905" y="2212"/>
                      </a:lnTo>
                      <a:lnTo>
                        <a:pt x="1895" y="2207"/>
                      </a:lnTo>
                      <a:lnTo>
                        <a:pt x="1883" y="2203"/>
                      </a:lnTo>
                      <a:lnTo>
                        <a:pt x="1870" y="2199"/>
                      </a:lnTo>
                      <a:lnTo>
                        <a:pt x="1860" y="2197"/>
                      </a:lnTo>
                      <a:lnTo>
                        <a:pt x="1847" y="2197"/>
                      </a:lnTo>
                      <a:lnTo>
                        <a:pt x="1834" y="2200"/>
                      </a:lnTo>
                      <a:lnTo>
                        <a:pt x="1823" y="2203"/>
                      </a:lnTo>
                      <a:lnTo>
                        <a:pt x="1813" y="2206"/>
                      </a:lnTo>
                      <a:lnTo>
                        <a:pt x="1801" y="2210"/>
                      </a:lnTo>
                      <a:lnTo>
                        <a:pt x="1791" y="2212"/>
                      </a:lnTo>
                      <a:lnTo>
                        <a:pt x="1776" y="2213"/>
                      </a:lnTo>
                      <a:lnTo>
                        <a:pt x="1761" y="2212"/>
                      </a:lnTo>
                      <a:lnTo>
                        <a:pt x="1746" y="2209"/>
                      </a:lnTo>
                      <a:lnTo>
                        <a:pt x="1737" y="2204"/>
                      </a:lnTo>
                      <a:lnTo>
                        <a:pt x="1727" y="2200"/>
                      </a:lnTo>
                      <a:lnTo>
                        <a:pt x="1719" y="2194"/>
                      </a:lnTo>
                      <a:lnTo>
                        <a:pt x="1710" y="2187"/>
                      </a:lnTo>
                      <a:lnTo>
                        <a:pt x="1698" y="2178"/>
                      </a:lnTo>
                      <a:lnTo>
                        <a:pt x="1688" y="2173"/>
                      </a:lnTo>
                      <a:lnTo>
                        <a:pt x="1674" y="2170"/>
                      </a:lnTo>
                      <a:lnTo>
                        <a:pt x="1655" y="2168"/>
                      </a:lnTo>
                      <a:lnTo>
                        <a:pt x="1640" y="2168"/>
                      </a:lnTo>
                      <a:lnTo>
                        <a:pt x="1626" y="2170"/>
                      </a:lnTo>
                      <a:lnTo>
                        <a:pt x="1610" y="2174"/>
                      </a:lnTo>
                      <a:lnTo>
                        <a:pt x="1598" y="2180"/>
                      </a:lnTo>
                      <a:lnTo>
                        <a:pt x="1588" y="2188"/>
                      </a:lnTo>
                      <a:lnTo>
                        <a:pt x="1577" y="2200"/>
                      </a:lnTo>
                      <a:lnTo>
                        <a:pt x="1570" y="2212"/>
                      </a:lnTo>
                      <a:lnTo>
                        <a:pt x="1562" y="2228"/>
                      </a:lnTo>
                      <a:lnTo>
                        <a:pt x="1554" y="2246"/>
                      </a:lnTo>
                      <a:lnTo>
                        <a:pt x="1546" y="2262"/>
                      </a:lnTo>
                      <a:lnTo>
                        <a:pt x="1539" y="2275"/>
                      </a:lnTo>
                      <a:lnTo>
                        <a:pt x="1530" y="2291"/>
                      </a:lnTo>
                      <a:lnTo>
                        <a:pt x="1522" y="2307"/>
                      </a:lnTo>
                      <a:lnTo>
                        <a:pt x="1513" y="2320"/>
                      </a:lnTo>
                      <a:lnTo>
                        <a:pt x="1506" y="2332"/>
                      </a:lnTo>
                      <a:lnTo>
                        <a:pt x="1496" y="2345"/>
                      </a:lnTo>
                      <a:lnTo>
                        <a:pt x="1484" y="2358"/>
                      </a:lnTo>
                      <a:lnTo>
                        <a:pt x="1475" y="2368"/>
                      </a:lnTo>
                      <a:lnTo>
                        <a:pt x="1468" y="2372"/>
                      </a:lnTo>
                      <a:lnTo>
                        <a:pt x="1458" y="2378"/>
                      </a:lnTo>
                      <a:lnTo>
                        <a:pt x="1451" y="2381"/>
                      </a:lnTo>
                      <a:lnTo>
                        <a:pt x="1442" y="2382"/>
                      </a:lnTo>
                      <a:lnTo>
                        <a:pt x="1432" y="2382"/>
                      </a:lnTo>
                      <a:lnTo>
                        <a:pt x="1425" y="2381"/>
                      </a:lnTo>
                      <a:lnTo>
                        <a:pt x="1412" y="2377"/>
                      </a:lnTo>
                      <a:lnTo>
                        <a:pt x="1397" y="2371"/>
                      </a:lnTo>
                      <a:lnTo>
                        <a:pt x="1384" y="2365"/>
                      </a:lnTo>
                      <a:lnTo>
                        <a:pt x="1376" y="2361"/>
                      </a:lnTo>
                      <a:lnTo>
                        <a:pt x="1363" y="2355"/>
                      </a:lnTo>
                      <a:lnTo>
                        <a:pt x="1351" y="2349"/>
                      </a:lnTo>
                      <a:lnTo>
                        <a:pt x="1341" y="2346"/>
                      </a:lnTo>
                      <a:lnTo>
                        <a:pt x="1328" y="2345"/>
                      </a:lnTo>
                      <a:lnTo>
                        <a:pt x="1312" y="2343"/>
                      </a:lnTo>
                      <a:lnTo>
                        <a:pt x="1298" y="2342"/>
                      </a:lnTo>
                      <a:lnTo>
                        <a:pt x="1284" y="2342"/>
                      </a:lnTo>
                      <a:lnTo>
                        <a:pt x="1266" y="2340"/>
                      </a:lnTo>
                      <a:lnTo>
                        <a:pt x="1243" y="2338"/>
                      </a:lnTo>
                      <a:lnTo>
                        <a:pt x="1221" y="2336"/>
                      </a:lnTo>
                      <a:lnTo>
                        <a:pt x="1202" y="2335"/>
                      </a:lnTo>
                      <a:lnTo>
                        <a:pt x="1185" y="2335"/>
                      </a:lnTo>
                      <a:lnTo>
                        <a:pt x="1163" y="2335"/>
                      </a:lnTo>
                      <a:lnTo>
                        <a:pt x="1143" y="2335"/>
                      </a:lnTo>
                      <a:lnTo>
                        <a:pt x="1125" y="2335"/>
                      </a:lnTo>
                      <a:lnTo>
                        <a:pt x="1105" y="2335"/>
                      </a:lnTo>
                      <a:lnTo>
                        <a:pt x="1079" y="2335"/>
                      </a:lnTo>
                      <a:lnTo>
                        <a:pt x="1054" y="2335"/>
                      </a:lnTo>
                      <a:lnTo>
                        <a:pt x="1034" y="2335"/>
                      </a:lnTo>
                      <a:lnTo>
                        <a:pt x="1020" y="2333"/>
                      </a:lnTo>
                      <a:lnTo>
                        <a:pt x="1004" y="2330"/>
                      </a:lnTo>
                      <a:lnTo>
                        <a:pt x="988" y="2327"/>
                      </a:lnTo>
                      <a:lnTo>
                        <a:pt x="975" y="2326"/>
                      </a:lnTo>
                      <a:lnTo>
                        <a:pt x="960" y="2323"/>
                      </a:lnTo>
                      <a:lnTo>
                        <a:pt x="944" y="2319"/>
                      </a:lnTo>
                      <a:lnTo>
                        <a:pt x="930" y="2314"/>
                      </a:lnTo>
                      <a:lnTo>
                        <a:pt x="916" y="2310"/>
                      </a:lnTo>
                      <a:lnTo>
                        <a:pt x="897" y="2306"/>
                      </a:lnTo>
                      <a:lnTo>
                        <a:pt x="879" y="2300"/>
                      </a:lnTo>
                      <a:lnTo>
                        <a:pt x="865" y="2294"/>
                      </a:lnTo>
                      <a:lnTo>
                        <a:pt x="848" y="2285"/>
                      </a:lnTo>
                      <a:lnTo>
                        <a:pt x="827" y="2275"/>
                      </a:lnTo>
                      <a:lnTo>
                        <a:pt x="807" y="2264"/>
                      </a:lnTo>
                      <a:lnTo>
                        <a:pt x="791" y="2254"/>
                      </a:lnTo>
                      <a:lnTo>
                        <a:pt x="775" y="2243"/>
                      </a:lnTo>
                      <a:lnTo>
                        <a:pt x="756" y="2230"/>
                      </a:lnTo>
                      <a:lnTo>
                        <a:pt x="738" y="2217"/>
                      </a:lnTo>
                      <a:lnTo>
                        <a:pt x="722" y="2207"/>
                      </a:lnTo>
                      <a:lnTo>
                        <a:pt x="709" y="2199"/>
                      </a:lnTo>
                      <a:lnTo>
                        <a:pt x="693" y="2190"/>
                      </a:lnTo>
                      <a:lnTo>
                        <a:pt x="680" y="2181"/>
                      </a:lnTo>
                      <a:lnTo>
                        <a:pt x="670" y="2173"/>
                      </a:lnTo>
                      <a:lnTo>
                        <a:pt x="659" y="2161"/>
                      </a:lnTo>
                      <a:lnTo>
                        <a:pt x="651" y="2152"/>
                      </a:lnTo>
                      <a:lnTo>
                        <a:pt x="639" y="2142"/>
                      </a:lnTo>
                      <a:lnTo>
                        <a:pt x="626" y="2132"/>
                      </a:lnTo>
                      <a:lnTo>
                        <a:pt x="615" y="2123"/>
                      </a:lnTo>
                      <a:lnTo>
                        <a:pt x="606" y="2116"/>
                      </a:lnTo>
                      <a:lnTo>
                        <a:pt x="596" y="2109"/>
                      </a:lnTo>
                      <a:lnTo>
                        <a:pt x="589" y="2102"/>
                      </a:lnTo>
                      <a:lnTo>
                        <a:pt x="578" y="2090"/>
                      </a:lnTo>
                      <a:lnTo>
                        <a:pt x="567" y="2079"/>
                      </a:lnTo>
                      <a:lnTo>
                        <a:pt x="558" y="2067"/>
                      </a:lnTo>
                      <a:lnTo>
                        <a:pt x="548" y="2058"/>
                      </a:lnTo>
                      <a:lnTo>
                        <a:pt x="536" y="2047"/>
                      </a:lnTo>
                      <a:lnTo>
                        <a:pt x="526" y="2038"/>
                      </a:lnTo>
                      <a:lnTo>
                        <a:pt x="519" y="2032"/>
                      </a:lnTo>
                      <a:lnTo>
                        <a:pt x="510" y="2025"/>
                      </a:lnTo>
                      <a:lnTo>
                        <a:pt x="502" y="2021"/>
                      </a:lnTo>
                      <a:lnTo>
                        <a:pt x="494" y="2019"/>
                      </a:lnTo>
                      <a:lnTo>
                        <a:pt x="486" y="2018"/>
                      </a:lnTo>
                      <a:lnTo>
                        <a:pt x="479" y="2018"/>
                      </a:lnTo>
                      <a:lnTo>
                        <a:pt x="470" y="2019"/>
                      </a:lnTo>
                      <a:lnTo>
                        <a:pt x="461" y="2022"/>
                      </a:lnTo>
                      <a:lnTo>
                        <a:pt x="454" y="2024"/>
                      </a:lnTo>
                      <a:lnTo>
                        <a:pt x="442" y="2028"/>
                      </a:lnTo>
                      <a:lnTo>
                        <a:pt x="428" y="2034"/>
                      </a:lnTo>
                      <a:lnTo>
                        <a:pt x="415" y="2039"/>
                      </a:lnTo>
                      <a:lnTo>
                        <a:pt x="403" y="2045"/>
                      </a:lnTo>
                      <a:lnTo>
                        <a:pt x="390" y="2051"/>
                      </a:lnTo>
                      <a:lnTo>
                        <a:pt x="376" y="2058"/>
                      </a:lnTo>
                      <a:lnTo>
                        <a:pt x="361" y="2064"/>
                      </a:lnTo>
                      <a:lnTo>
                        <a:pt x="348" y="2068"/>
                      </a:lnTo>
                      <a:lnTo>
                        <a:pt x="338" y="2071"/>
                      </a:lnTo>
                      <a:lnTo>
                        <a:pt x="327" y="2073"/>
                      </a:lnTo>
                      <a:lnTo>
                        <a:pt x="315" y="2074"/>
                      </a:lnTo>
                      <a:lnTo>
                        <a:pt x="306" y="2074"/>
                      </a:lnTo>
                      <a:lnTo>
                        <a:pt x="298" y="2070"/>
                      </a:lnTo>
                      <a:lnTo>
                        <a:pt x="288" y="2061"/>
                      </a:lnTo>
                      <a:lnTo>
                        <a:pt x="279" y="2054"/>
                      </a:lnTo>
                      <a:lnTo>
                        <a:pt x="270" y="2048"/>
                      </a:lnTo>
                      <a:lnTo>
                        <a:pt x="262" y="2044"/>
                      </a:lnTo>
                      <a:lnTo>
                        <a:pt x="253" y="2041"/>
                      </a:lnTo>
                      <a:lnTo>
                        <a:pt x="244" y="2039"/>
                      </a:lnTo>
                      <a:lnTo>
                        <a:pt x="234" y="2037"/>
                      </a:lnTo>
                      <a:lnTo>
                        <a:pt x="224" y="2032"/>
                      </a:lnTo>
                      <a:lnTo>
                        <a:pt x="214" y="2029"/>
                      </a:lnTo>
                      <a:lnTo>
                        <a:pt x="201" y="2028"/>
                      </a:lnTo>
                      <a:lnTo>
                        <a:pt x="188" y="2025"/>
                      </a:lnTo>
                      <a:lnTo>
                        <a:pt x="179" y="2024"/>
                      </a:lnTo>
                      <a:lnTo>
                        <a:pt x="169" y="2022"/>
                      </a:lnTo>
                      <a:lnTo>
                        <a:pt x="160" y="2021"/>
                      </a:lnTo>
                      <a:lnTo>
                        <a:pt x="149" y="2013"/>
                      </a:lnTo>
                      <a:lnTo>
                        <a:pt x="137" y="2005"/>
                      </a:lnTo>
                      <a:lnTo>
                        <a:pt x="126" y="1997"/>
                      </a:lnTo>
                      <a:lnTo>
                        <a:pt x="117" y="1990"/>
                      </a:lnTo>
                      <a:lnTo>
                        <a:pt x="105" y="1982"/>
                      </a:lnTo>
                      <a:lnTo>
                        <a:pt x="94" y="1973"/>
                      </a:lnTo>
                      <a:lnTo>
                        <a:pt x="84" y="1966"/>
                      </a:lnTo>
                      <a:lnTo>
                        <a:pt x="69" y="1958"/>
                      </a:lnTo>
                      <a:lnTo>
                        <a:pt x="53" y="1950"/>
                      </a:lnTo>
                      <a:lnTo>
                        <a:pt x="40" y="1941"/>
                      </a:lnTo>
                      <a:lnTo>
                        <a:pt x="27" y="1934"/>
                      </a:lnTo>
                      <a:lnTo>
                        <a:pt x="13" y="1922"/>
                      </a:lnTo>
                      <a:lnTo>
                        <a:pt x="0" y="1912"/>
                      </a:lnTo>
                      <a:lnTo>
                        <a:pt x="1" y="1908"/>
                      </a:lnTo>
                      <a:lnTo>
                        <a:pt x="4" y="1903"/>
                      </a:lnTo>
                      <a:lnTo>
                        <a:pt x="5" y="1901"/>
                      </a:lnTo>
                      <a:lnTo>
                        <a:pt x="7" y="1898"/>
                      </a:lnTo>
                      <a:lnTo>
                        <a:pt x="8" y="1887"/>
                      </a:lnTo>
                      <a:lnTo>
                        <a:pt x="10" y="1877"/>
                      </a:lnTo>
                      <a:lnTo>
                        <a:pt x="11" y="1869"/>
                      </a:lnTo>
                      <a:lnTo>
                        <a:pt x="17" y="1857"/>
                      </a:lnTo>
                      <a:lnTo>
                        <a:pt x="23" y="1844"/>
                      </a:lnTo>
                      <a:lnTo>
                        <a:pt x="31" y="1834"/>
                      </a:lnTo>
                      <a:lnTo>
                        <a:pt x="36" y="1830"/>
                      </a:lnTo>
                      <a:lnTo>
                        <a:pt x="45" y="1825"/>
                      </a:lnTo>
                      <a:lnTo>
                        <a:pt x="52" y="1822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6" name="Freeform 8"/>
                <p:cNvSpPr>
                  <a:spLocks/>
                </p:cNvSpPr>
                <p:nvPr/>
              </p:nvSpPr>
              <p:spPr bwMode="auto">
                <a:xfrm>
                  <a:off x="3920311" y="3289014"/>
                  <a:ext cx="1584738" cy="1451274"/>
                </a:xfrm>
                <a:custGeom>
                  <a:avLst/>
                  <a:gdLst>
                    <a:gd name="T0" fmla="*/ 148 w 2635"/>
                    <a:gd name="T1" fmla="*/ 723 h 2413"/>
                    <a:gd name="T2" fmla="*/ 123 w 2635"/>
                    <a:gd name="T3" fmla="*/ 654 h 2413"/>
                    <a:gd name="T4" fmla="*/ 335 w 2635"/>
                    <a:gd name="T5" fmla="*/ 663 h 2413"/>
                    <a:gd name="T6" fmla="*/ 444 w 2635"/>
                    <a:gd name="T7" fmla="*/ 704 h 2413"/>
                    <a:gd name="T8" fmla="*/ 502 w 2635"/>
                    <a:gd name="T9" fmla="*/ 628 h 2413"/>
                    <a:gd name="T10" fmla="*/ 628 w 2635"/>
                    <a:gd name="T11" fmla="*/ 511 h 2413"/>
                    <a:gd name="T12" fmla="*/ 511 w 2635"/>
                    <a:gd name="T13" fmla="*/ 471 h 2413"/>
                    <a:gd name="T14" fmla="*/ 511 w 2635"/>
                    <a:gd name="T15" fmla="*/ 392 h 2413"/>
                    <a:gd name="T16" fmla="*/ 618 w 2635"/>
                    <a:gd name="T17" fmla="*/ 253 h 2413"/>
                    <a:gd name="T18" fmla="*/ 708 w 2635"/>
                    <a:gd name="T19" fmla="*/ 231 h 2413"/>
                    <a:gd name="T20" fmla="*/ 877 w 2635"/>
                    <a:gd name="T21" fmla="*/ 156 h 2413"/>
                    <a:gd name="T22" fmla="*/ 921 w 2635"/>
                    <a:gd name="T23" fmla="*/ 129 h 2413"/>
                    <a:gd name="T24" fmla="*/ 1022 w 2635"/>
                    <a:gd name="T25" fmla="*/ 23 h 2413"/>
                    <a:gd name="T26" fmla="*/ 1174 w 2635"/>
                    <a:gd name="T27" fmla="*/ 61 h 2413"/>
                    <a:gd name="T28" fmla="*/ 1381 w 2635"/>
                    <a:gd name="T29" fmla="*/ 126 h 2413"/>
                    <a:gd name="T30" fmla="*/ 1534 w 2635"/>
                    <a:gd name="T31" fmla="*/ 236 h 2413"/>
                    <a:gd name="T32" fmla="*/ 1669 w 2635"/>
                    <a:gd name="T33" fmla="*/ 289 h 2413"/>
                    <a:gd name="T34" fmla="*/ 1677 w 2635"/>
                    <a:gd name="T35" fmla="*/ 370 h 2413"/>
                    <a:gd name="T36" fmla="*/ 1825 w 2635"/>
                    <a:gd name="T37" fmla="*/ 409 h 2413"/>
                    <a:gd name="T38" fmla="*/ 1912 w 2635"/>
                    <a:gd name="T39" fmla="*/ 337 h 2413"/>
                    <a:gd name="T40" fmla="*/ 2039 w 2635"/>
                    <a:gd name="T41" fmla="*/ 388 h 2413"/>
                    <a:gd name="T42" fmla="*/ 2121 w 2635"/>
                    <a:gd name="T43" fmla="*/ 424 h 2413"/>
                    <a:gd name="T44" fmla="*/ 2315 w 2635"/>
                    <a:gd name="T45" fmla="*/ 503 h 2413"/>
                    <a:gd name="T46" fmla="*/ 2454 w 2635"/>
                    <a:gd name="T47" fmla="*/ 625 h 2413"/>
                    <a:gd name="T48" fmla="*/ 2582 w 2635"/>
                    <a:gd name="T49" fmla="*/ 725 h 2413"/>
                    <a:gd name="T50" fmla="*/ 2595 w 2635"/>
                    <a:gd name="T51" fmla="*/ 819 h 2413"/>
                    <a:gd name="T52" fmla="*/ 2567 w 2635"/>
                    <a:gd name="T53" fmla="*/ 927 h 2413"/>
                    <a:gd name="T54" fmla="*/ 2560 w 2635"/>
                    <a:gd name="T55" fmla="*/ 972 h 2413"/>
                    <a:gd name="T56" fmla="*/ 2564 w 2635"/>
                    <a:gd name="T57" fmla="*/ 1058 h 2413"/>
                    <a:gd name="T58" fmla="*/ 2561 w 2635"/>
                    <a:gd name="T59" fmla="*/ 1292 h 2413"/>
                    <a:gd name="T60" fmla="*/ 2425 w 2635"/>
                    <a:gd name="T61" fmla="*/ 1395 h 2413"/>
                    <a:gd name="T62" fmla="*/ 2395 w 2635"/>
                    <a:gd name="T63" fmla="*/ 1537 h 2413"/>
                    <a:gd name="T64" fmla="*/ 2327 w 2635"/>
                    <a:gd name="T65" fmla="*/ 1671 h 2413"/>
                    <a:gd name="T66" fmla="*/ 2382 w 2635"/>
                    <a:gd name="T67" fmla="*/ 1780 h 2413"/>
                    <a:gd name="T68" fmla="*/ 2336 w 2635"/>
                    <a:gd name="T69" fmla="*/ 1859 h 2413"/>
                    <a:gd name="T70" fmla="*/ 2334 w 2635"/>
                    <a:gd name="T71" fmla="*/ 2007 h 2413"/>
                    <a:gd name="T72" fmla="*/ 2188 w 2635"/>
                    <a:gd name="T73" fmla="*/ 2079 h 2413"/>
                    <a:gd name="T74" fmla="*/ 2064 w 2635"/>
                    <a:gd name="T75" fmla="*/ 2178 h 2413"/>
                    <a:gd name="T76" fmla="*/ 1955 w 2635"/>
                    <a:gd name="T77" fmla="*/ 2173 h 2413"/>
                    <a:gd name="T78" fmla="*/ 1883 w 2635"/>
                    <a:gd name="T79" fmla="*/ 2153 h 2413"/>
                    <a:gd name="T80" fmla="*/ 1794 w 2635"/>
                    <a:gd name="T81" fmla="*/ 2146 h 2413"/>
                    <a:gd name="T82" fmla="*/ 1629 w 2635"/>
                    <a:gd name="T83" fmla="*/ 2236 h 2413"/>
                    <a:gd name="T84" fmla="*/ 1470 w 2635"/>
                    <a:gd name="T85" fmla="*/ 2360 h 2413"/>
                    <a:gd name="T86" fmla="*/ 1317 w 2635"/>
                    <a:gd name="T87" fmla="*/ 2402 h 2413"/>
                    <a:gd name="T88" fmla="*/ 1224 w 2635"/>
                    <a:gd name="T89" fmla="*/ 2392 h 2413"/>
                    <a:gd name="T90" fmla="*/ 1123 w 2635"/>
                    <a:gd name="T91" fmla="*/ 2309 h 2413"/>
                    <a:gd name="T92" fmla="*/ 1033 w 2635"/>
                    <a:gd name="T93" fmla="*/ 2279 h 2413"/>
                    <a:gd name="T94" fmla="*/ 1088 w 2635"/>
                    <a:gd name="T95" fmla="*/ 2181 h 2413"/>
                    <a:gd name="T96" fmla="*/ 1219 w 2635"/>
                    <a:gd name="T97" fmla="*/ 2049 h 2413"/>
                    <a:gd name="T98" fmla="*/ 1174 w 2635"/>
                    <a:gd name="T99" fmla="*/ 1971 h 2413"/>
                    <a:gd name="T100" fmla="*/ 1029 w 2635"/>
                    <a:gd name="T101" fmla="*/ 1937 h 2413"/>
                    <a:gd name="T102" fmla="*/ 890 w 2635"/>
                    <a:gd name="T103" fmla="*/ 1921 h 2413"/>
                    <a:gd name="T104" fmla="*/ 777 w 2635"/>
                    <a:gd name="T105" fmla="*/ 1712 h 2413"/>
                    <a:gd name="T106" fmla="*/ 631 w 2635"/>
                    <a:gd name="T107" fmla="*/ 1707 h 2413"/>
                    <a:gd name="T108" fmla="*/ 541 w 2635"/>
                    <a:gd name="T109" fmla="*/ 1652 h 2413"/>
                    <a:gd name="T110" fmla="*/ 429 w 2635"/>
                    <a:gd name="T111" fmla="*/ 1667 h 2413"/>
                    <a:gd name="T112" fmla="*/ 342 w 2635"/>
                    <a:gd name="T113" fmla="*/ 1593 h 2413"/>
                    <a:gd name="T114" fmla="*/ 362 w 2635"/>
                    <a:gd name="T115" fmla="*/ 1542 h 2413"/>
                    <a:gd name="T116" fmla="*/ 252 w 2635"/>
                    <a:gd name="T117" fmla="*/ 1496 h 2413"/>
                    <a:gd name="T118" fmla="*/ 117 w 2635"/>
                    <a:gd name="T119" fmla="*/ 1489 h 2413"/>
                    <a:gd name="T120" fmla="*/ 15 w 2635"/>
                    <a:gd name="T121" fmla="*/ 1348 h 2413"/>
                    <a:gd name="T122" fmla="*/ 45 w 2635"/>
                    <a:gd name="T123" fmla="*/ 1026 h 2413"/>
                    <a:gd name="T124" fmla="*/ 77 w 2635"/>
                    <a:gd name="T125" fmla="*/ 874 h 24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635" h="2413">
                      <a:moveTo>
                        <a:pt x="90" y="812"/>
                      </a:moveTo>
                      <a:lnTo>
                        <a:pt x="90" y="804"/>
                      </a:lnTo>
                      <a:lnTo>
                        <a:pt x="90" y="797"/>
                      </a:lnTo>
                      <a:lnTo>
                        <a:pt x="90" y="791"/>
                      </a:lnTo>
                      <a:lnTo>
                        <a:pt x="90" y="780"/>
                      </a:lnTo>
                      <a:lnTo>
                        <a:pt x="90" y="767"/>
                      </a:lnTo>
                      <a:lnTo>
                        <a:pt x="91" y="757"/>
                      </a:lnTo>
                      <a:lnTo>
                        <a:pt x="93" y="754"/>
                      </a:lnTo>
                      <a:lnTo>
                        <a:pt x="96" y="749"/>
                      </a:lnTo>
                      <a:lnTo>
                        <a:pt x="100" y="746"/>
                      </a:lnTo>
                      <a:lnTo>
                        <a:pt x="103" y="742"/>
                      </a:lnTo>
                      <a:lnTo>
                        <a:pt x="106" y="741"/>
                      </a:lnTo>
                      <a:lnTo>
                        <a:pt x="113" y="733"/>
                      </a:lnTo>
                      <a:lnTo>
                        <a:pt x="122" y="726"/>
                      </a:lnTo>
                      <a:lnTo>
                        <a:pt x="131" y="722"/>
                      </a:lnTo>
                      <a:lnTo>
                        <a:pt x="133" y="722"/>
                      </a:lnTo>
                      <a:lnTo>
                        <a:pt x="138" y="722"/>
                      </a:lnTo>
                      <a:lnTo>
                        <a:pt x="141" y="723"/>
                      </a:lnTo>
                      <a:lnTo>
                        <a:pt x="145" y="723"/>
                      </a:lnTo>
                      <a:lnTo>
                        <a:pt x="148" y="723"/>
                      </a:lnTo>
                      <a:lnTo>
                        <a:pt x="149" y="723"/>
                      </a:lnTo>
                      <a:lnTo>
                        <a:pt x="152" y="720"/>
                      </a:lnTo>
                      <a:lnTo>
                        <a:pt x="154" y="716"/>
                      </a:lnTo>
                      <a:lnTo>
                        <a:pt x="155" y="710"/>
                      </a:lnTo>
                      <a:lnTo>
                        <a:pt x="155" y="706"/>
                      </a:lnTo>
                      <a:lnTo>
                        <a:pt x="155" y="702"/>
                      </a:lnTo>
                      <a:lnTo>
                        <a:pt x="154" y="699"/>
                      </a:lnTo>
                      <a:lnTo>
                        <a:pt x="151" y="694"/>
                      </a:lnTo>
                      <a:lnTo>
                        <a:pt x="148" y="691"/>
                      </a:lnTo>
                      <a:lnTo>
                        <a:pt x="145" y="689"/>
                      </a:lnTo>
                      <a:lnTo>
                        <a:pt x="142" y="686"/>
                      </a:lnTo>
                      <a:lnTo>
                        <a:pt x="136" y="683"/>
                      </a:lnTo>
                      <a:lnTo>
                        <a:pt x="132" y="680"/>
                      </a:lnTo>
                      <a:lnTo>
                        <a:pt x="128" y="676"/>
                      </a:lnTo>
                      <a:lnTo>
                        <a:pt x="125" y="673"/>
                      </a:lnTo>
                      <a:lnTo>
                        <a:pt x="123" y="670"/>
                      </a:lnTo>
                      <a:lnTo>
                        <a:pt x="123" y="665"/>
                      </a:lnTo>
                      <a:lnTo>
                        <a:pt x="122" y="661"/>
                      </a:lnTo>
                      <a:lnTo>
                        <a:pt x="123" y="657"/>
                      </a:lnTo>
                      <a:lnTo>
                        <a:pt x="123" y="654"/>
                      </a:lnTo>
                      <a:lnTo>
                        <a:pt x="126" y="649"/>
                      </a:lnTo>
                      <a:lnTo>
                        <a:pt x="131" y="648"/>
                      </a:lnTo>
                      <a:lnTo>
                        <a:pt x="136" y="645"/>
                      </a:lnTo>
                      <a:lnTo>
                        <a:pt x="139" y="644"/>
                      </a:lnTo>
                      <a:lnTo>
                        <a:pt x="151" y="641"/>
                      </a:lnTo>
                      <a:lnTo>
                        <a:pt x="165" y="639"/>
                      </a:lnTo>
                      <a:lnTo>
                        <a:pt x="175" y="638"/>
                      </a:lnTo>
                      <a:lnTo>
                        <a:pt x="191" y="638"/>
                      </a:lnTo>
                      <a:lnTo>
                        <a:pt x="209" y="639"/>
                      </a:lnTo>
                      <a:lnTo>
                        <a:pt x="223" y="642"/>
                      </a:lnTo>
                      <a:lnTo>
                        <a:pt x="236" y="645"/>
                      </a:lnTo>
                      <a:lnTo>
                        <a:pt x="251" y="651"/>
                      </a:lnTo>
                      <a:lnTo>
                        <a:pt x="262" y="655"/>
                      </a:lnTo>
                      <a:lnTo>
                        <a:pt x="272" y="658"/>
                      </a:lnTo>
                      <a:lnTo>
                        <a:pt x="284" y="664"/>
                      </a:lnTo>
                      <a:lnTo>
                        <a:pt x="294" y="667"/>
                      </a:lnTo>
                      <a:lnTo>
                        <a:pt x="303" y="667"/>
                      </a:lnTo>
                      <a:lnTo>
                        <a:pt x="313" y="667"/>
                      </a:lnTo>
                      <a:lnTo>
                        <a:pt x="321" y="665"/>
                      </a:lnTo>
                      <a:lnTo>
                        <a:pt x="335" y="663"/>
                      </a:lnTo>
                      <a:lnTo>
                        <a:pt x="349" y="657"/>
                      </a:lnTo>
                      <a:lnTo>
                        <a:pt x="362" y="652"/>
                      </a:lnTo>
                      <a:lnTo>
                        <a:pt x="374" y="649"/>
                      </a:lnTo>
                      <a:lnTo>
                        <a:pt x="387" y="648"/>
                      </a:lnTo>
                      <a:lnTo>
                        <a:pt x="398" y="647"/>
                      </a:lnTo>
                      <a:lnTo>
                        <a:pt x="407" y="649"/>
                      </a:lnTo>
                      <a:lnTo>
                        <a:pt x="417" y="654"/>
                      </a:lnTo>
                      <a:lnTo>
                        <a:pt x="426" y="658"/>
                      </a:lnTo>
                      <a:lnTo>
                        <a:pt x="429" y="661"/>
                      </a:lnTo>
                      <a:lnTo>
                        <a:pt x="431" y="664"/>
                      </a:lnTo>
                      <a:lnTo>
                        <a:pt x="434" y="668"/>
                      </a:lnTo>
                      <a:lnTo>
                        <a:pt x="437" y="673"/>
                      </a:lnTo>
                      <a:lnTo>
                        <a:pt x="440" y="677"/>
                      </a:lnTo>
                      <a:lnTo>
                        <a:pt x="440" y="680"/>
                      </a:lnTo>
                      <a:lnTo>
                        <a:pt x="442" y="684"/>
                      </a:lnTo>
                      <a:lnTo>
                        <a:pt x="442" y="690"/>
                      </a:lnTo>
                      <a:lnTo>
                        <a:pt x="442" y="694"/>
                      </a:lnTo>
                      <a:lnTo>
                        <a:pt x="442" y="699"/>
                      </a:lnTo>
                      <a:lnTo>
                        <a:pt x="443" y="702"/>
                      </a:lnTo>
                      <a:lnTo>
                        <a:pt x="444" y="704"/>
                      </a:lnTo>
                      <a:lnTo>
                        <a:pt x="447" y="709"/>
                      </a:lnTo>
                      <a:lnTo>
                        <a:pt x="449" y="712"/>
                      </a:lnTo>
                      <a:lnTo>
                        <a:pt x="452" y="713"/>
                      </a:lnTo>
                      <a:lnTo>
                        <a:pt x="455" y="712"/>
                      </a:lnTo>
                      <a:lnTo>
                        <a:pt x="456" y="710"/>
                      </a:lnTo>
                      <a:lnTo>
                        <a:pt x="459" y="707"/>
                      </a:lnTo>
                      <a:lnTo>
                        <a:pt x="462" y="704"/>
                      </a:lnTo>
                      <a:lnTo>
                        <a:pt x="463" y="702"/>
                      </a:lnTo>
                      <a:lnTo>
                        <a:pt x="468" y="694"/>
                      </a:lnTo>
                      <a:lnTo>
                        <a:pt x="471" y="683"/>
                      </a:lnTo>
                      <a:lnTo>
                        <a:pt x="473" y="676"/>
                      </a:lnTo>
                      <a:lnTo>
                        <a:pt x="478" y="667"/>
                      </a:lnTo>
                      <a:lnTo>
                        <a:pt x="482" y="658"/>
                      </a:lnTo>
                      <a:lnTo>
                        <a:pt x="485" y="651"/>
                      </a:lnTo>
                      <a:lnTo>
                        <a:pt x="486" y="647"/>
                      </a:lnTo>
                      <a:lnTo>
                        <a:pt x="488" y="642"/>
                      </a:lnTo>
                      <a:lnTo>
                        <a:pt x="491" y="638"/>
                      </a:lnTo>
                      <a:lnTo>
                        <a:pt x="492" y="634"/>
                      </a:lnTo>
                      <a:lnTo>
                        <a:pt x="495" y="631"/>
                      </a:lnTo>
                      <a:lnTo>
                        <a:pt x="502" y="628"/>
                      </a:lnTo>
                      <a:lnTo>
                        <a:pt x="512" y="628"/>
                      </a:lnTo>
                      <a:lnTo>
                        <a:pt x="523" y="628"/>
                      </a:lnTo>
                      <a:lnTo>
                        <a:pt x="530" y="626"/>
                      </a:lnTo>
                      <a:lnTo>
                        <a:pt x="541" y="623"/>
                      </a:lnTo>
                      <a:lnTo>
                        <a:pt x="553" y="621"/>
                      </a:lnTo>
                      <a:lnTo>
                        <a:pt x="563" y="616"/>
                      </a:lnTo>
                      <a:lnTo>
                        <a:pt x="575" y="612"/>
                      </a:lnTo>
                      <a:lnTo>
                        <a:pt x="589" y="605"/>
                      </a:lnTo>
                      <a:lnTo>
                        <a:pt x="599" y="597"/>
                      </a:lnTo>
                      <a:lnTo>
                        <a:pt x="605" y="587"/>
                      </a:lnTo>
                      <a:lnTo>
                        <a:pt x="611" y="574"/>
                      </a:lnTo>
                      <a:lnTo>
                        <a:pt x="615" y="564"/>
                      </a:lnTo>
                      <a:lnTo>
                        <a:pt x="620" y="554"/>
                      </a:lnTo>
                      <a:lnTo>
                        <a:pt x="624" y="542"/>
                      </a:lnTo>
                      <a:lnTo>
                        <a:pt x="627" y="534"/>
                      </a:lnTo>
                      <a:lnTo>
                        <a:pt x="628" y="529"/>
                      </a:lnTo>
                      <a:lnTo>
                        <a:pt x="628" y="524"/>
                      </a:lnTo>
                      <a:lnTo>
                        <a:pt x="630" y="519"/>
                      </a:lnTo>
                      <a:lnTo>
                        <a:pt x="628" y="515"/>
                      </a:lnTo>
                      <a:lnTo>
                        <a:pt x="628" y="511"/>
                      </a:lnTo>
                      <a:lnTo>
                        <a:pt x="625" y="506"/>
                      </a:lnTo>
                      <a:lnTo>
                        <a:pt x="622" y="503"/>
                      </a:lnTo>
                      <a:lnTo>
                        <a:pt x="618" y="499"/>
                      </a:lnTo>
                      <a:lnTo>
                        <a:pt x="614" y="496"/>
                      </a:lnTo>
                      <a:lnTo>
                        <a:pt x="609" y="493"/>
                      </a:lnTo>
                      <a:lnTo>
                        <a:pt x="607" y="492"/>
                      </a:lnTo>
                      <a:lnTo>
                        <a:pt x="604" y="490"/>
                      </a:lnTo>
                      <a:lnTo>
                        <a:pt x="599" y="489"/>
                      </a:lnTo>
                      <a:lnTo>
                        <a:pt x="595" y="487"/>
                      </a:lnTo>
                      <a:lnTo>
                        <a:pt x="591" y="487"/>
                      </a:lnTo>
                      <a:lnTo>
                        <a:pt x="579" y="487"/>
                      </a:lnTo>
                      <a:lnTo>
                        <a:pt x="566" y="489"/>
                      </a:lnTo>
                      <a:lnTo>
                        <a:pt x="554" y="490"/>
                      </a:lnTo>
                      <a:lnTo>
                        <a:pt x="544" y="490"/>
                      </a:lnTo>
                      <a:lnTo>
                        <a:pt x="531" y="489"/>
                      </a:lnTo>
                      <a:lnTo>
                        <a:pt x="523" y="485"/>
                      </a:lnTo>
                      <a:lnTo>
                        <a:pt x="520" y="483"/>
                      </a:lnTo>
                      <a:lnTo>
                        <a:pt x="517" y="479"/>
                      </a:lnTo>
                      <a:lnTo>
                        <a:pt x="514" y="476"/>
                      </a:lnTo>
                      <a:lnTo>
                        <a:pt x="511" y="471"/>
                      </a:lnTo>
                      <a:lnTo>
                        <a:pt x="510" y="469"/>
                      </a:lnTo>
                      <a:lnTo>
                        <a:pt x="511" y="461"/>
                      </a:lnTo>
                      <a:lnTo>
                        <a:pt x="512" y="451"/>
                      </a:lnTo>
                      <a:lnTo>
                        <a:pt x="512" y="444"/>
                      </a:lnTo>
                      <a:lnTo>
                        <a:pt x="511" y="443"/>
                      </a:lnTo>
                      <a:lnTo>
                        <a:pt x="508" y="440"/>
                      </a:lnTo>
                      <a:lnTo>
                        <a:pt x="505" y="438"/>
                      </a:lnTo>
                      <a:lnTo>
                        <a:pt x="501" y="437"/>
                      </a:lnTo>
                      <a:lnTo>
                        <a:pt x="499" y="435"/>
                      </a:lnTo>
                      <a:lnTo>
                        <a:pt x="498" y="432"/>
                      </a:lnTo>
                      <a:lnTo>
                        <a:pt x="495" y="430"/>
                      </a:lnTo>
                      <a:lnTo>
                        <a:pt x="494" y="425"/>
                      </a:lnTo>
                      <a:lnTo>
                        <a:pt x="492" y="422"/>
                      </a:lnTo>
                      <a:lnTo>
                        <a:pt x="492" y="419"/>
                      </a:lnTo>
                      <a:lnTo>
                        <a:pt x="494" y="415"/>
                      </a:lnTo>
                      <a:lnTo>
                        <a:pt x="495" y="412"/>
                      </a:lnTo>
                      <a:lnTo>
                        <a:pt x="498" y="408"/>
                      </a:lnTo>
                      <a:lnTo>
                        <a:pt x="499" y="403"/>
                      </a:lnTo>
                      <a:lnTo>
                        <a:pt x="502" y="401"/>
                      </a:lnTo>
                      <a:lnTo>
                        <a:pt x="511" y="392"/>
                      </a:lnTo>
                      <a:lnTo>
                        <a:pt x="521" y="383"/>
                      </a:lnTo>
                      <a:lnTo>
                        <a:pt x="530" y="376"/>
                      </a:lnTo>
                      <a:lnTo>
                        <a:pt x="536" y="367"/>
                      </a:lnTo>
                      <a:lnTo>
                        <a:pt x="543" y="356"/>
                      </a:lnTo>
                      <a:lnTo>
                        <a:pt x="547" y="347"/>
                      </a:lnTo>
                      <a:lnTo>
                        <a:pt x="556" y="337"/>
                      </a:lnTo>
                      <a:lnTo>
                        <a:pt x="565" y="327"/>
                      </a:lnTo>
                      <a:lnTo>
                        <a:pt x="573" y="318"/>
                      </a:lnTo>
                      <a:lnTo>
                        <a:pt x="576" y="315"/>
                      </a:lnTo>
                      <a:lnTo>
                        <a:pt x="580" y="312"/>
                      </a:lnTo>
                      <a:lnTo>
                        <a:pt x="585" y="309"/>
                      </a:lnTo>
                      <a:lnTo>
                        <a:pt x="589" y="307"/>
                      </a:lnTo>
                      <a:lnTo>
                        <a:pt x="592" y="304"/>
                      </a:lnTo>
                      <a:lnTo>
                        <a:pt x="595" y="296"/>
                      </a:lnTo>
                      <a:lnTo>
                        <a:pt x="598" y="286"/>
                      </a:lnTo>
                      <a:lnTo>
                        <a:pt x="601" y="279"/>
                      </a:lnTo>
                      <a:lnTo>
                        <a:pt x="605" y="270"/>
                      </a:lnTo>
                      <a:lnTo>
                        <a:pt x="609" y="262"/>
                      </a:lnTo>
                      <a:lnTo>
                        <a:pt x="615" y="254"/>
                      </a:lnTo>
                      <a:lnTo>
                        <a:pt x="618" y="253"/>
                      </a:lnTo>
                      <a:lnTo>
                        <a:pt x="622" y="250"/>
                      </a:lnTo>
                      <a:lnTo>
                        <a:pt x="627" y="247"/>
                      </a:lnTo>
                      <a:lnTo>
                        <a:pt x="630" y="246"/>
                      </a:lnTo>
                      <a:lnTo>
                        <a:pt x="634" y="246"/>
                      </a:lnTo>
                      <a:lnTo>
                        <a:pt x="637" y="246"/>
                      </a:lnTo>
                      <a:lnTo>
                        <a:pt x="640" y="247"/>
                      </a:lnTo>
                      <a:lnTo>
                        <a:pt x="644" y="249"/>
                      </a:lnTo>
                      <a:lnTo>
                        <a:pt x="647" y="250"/>
                      </a:lnTo>
                      <a:lnTo>
                        <a:pt x="650" y="252"/>
                      </a:lnTo>
                      <a:lnTo>
                        <a:pt x="654" y="252"/>
                      </a:lnTo>
                      <a:lnTo>
                        <a:pt x="659" y="253"/>
                      </a:lnTo>
                      <a:lnTo>
                        <a:pt x="663" y="253"/>
                      </a:lnTo>
                      <a:lnTo>
                        <a:pt x="667" y="253"/>
                      </a:lnTo>
                      <a:lnTo>
                        <a:pt x="672" y="252"/>
                      </a:lnTo>
                      <a:lnTo>
                        <a:pt x="676" y="250"/>
                      </a:lnTo>
                      <a:lnTo>
                        <a:pt x="682" y="247"/>
                      </a:lnTo>
                      <a:lnTo>
                        <a:pt x="686" y="244"/>
                      </a:lnTo>
                      <a:lnTo>
                        <a:pt x="689" y="243"/>
                      </a:lnTo>
                      <a:lnTo>
                        <a:pt x="698" y="238"/>
                      </a:lnTo>
                      <a:lnTo>
                        <a:pt x="708" y="231"/>
                      </a:lnTo>
                      <a:lnTo>
                        <a:pt x="715" y="227"/>
                      </a:lnTo>
                      <a:lnTo>
                        <a:pt x="730" y="224"/>
                      </a:lnTo>
                      <a:lnTo>
                        <a:pt x="745" y="223"/>
                      </a:lnTo>
                      <a:lnTo>
                        <a:pt x="760" y="221"/>
                      </a:lnTo>
                      <a:lnTo>
                        <a:pt x="771" y="220"/>
                      </a:lnTo>
                      <a:lnTo>
                        <a:pt x="786" y="218"/>
                      </a:lnTo>
                      <a:lnTo>
                        <a:pt x="798" y="215"/>
                      </a:lnTo>
                      <a:lnTo>
                        <a:pt x="806" y="212"/>
                      </a:lnTo>
                      <a:lnTo>
                        <a:pt x="818" y="208"/>
                      </a:lnTo>
                      <a:lnTo>
                        <a:pt x="826" y="204"/>
                      </a:lnTo>
                      <a:lnTo>
                        <a:pt x="835" y="195"/>
                      </a:lnTo>
                      <a:lnTo>
                        <a:pt x="845" y="185"/>
                      </a:lnTo>
                      <a:lnTo>
                        <a:pt x="854" y="176"/>
                      </a:lnTo>
                      <a:lnTo>
                        <a:pt x="857" y="173"/>
                      </a:lnTo>
                      <a:lnTo>
                        <a:pt x="860" y="169"/>
                      </a:lnTo>
                      <a:lnTo>
                        <a:pt x="863" y="165"/>
                      </a:lnTo>
                      <a:lnTo>
                        <a:pt x="867" y="162"/>
                      </a:lnTo>
                      <a:lnTo>
                        <a:pt x="870" y="159"/>
                      </a:lnTo>
                      <a:lnTo>
                        <a:pt x="873" y="157"/>
                      </a:lnTo>
                      <a:lnTo>
                        <a:pt x="877" y="156"/>
                      </a:lnTo>
                      <a:lnTo>
                        <a:pt x="880" y="155"/>
                      </a:lnTo>
                      <a:lnTo>
                        <a:pt x="883" y="155"/>
                      </a:lnTo>
                      <a:lnTo>
                        <a:pt x="887" y="156"/>
                      </a:lnTo>
                      <a:lnTo>
                        <a:pt x="890" y="157"/>
                      </a:lnTo>
                      <a:lnTo>
                        <a:pt x="894" y="160"/>
                      </a:lnTo>
                      <a:lnTo>
                        <a:pt x="897" y="162"/>
                      </a:lnTo>
                      <a:lnTo>
                        <a:pt x="900" y="163"/>
                      </a:lnTo>
                      <a:lnTo>
                        <a:pt x="903" y="165"/>
                      </a:lnTo>
                      <a:lnTo>
                        <a:pt x="905" y="166"/>
                      </a:lnTo>
                      <a:lnTo>
                        <a:pt x="907" y="166"/>
                      </a:lnTo>
                      <a:lnTo>
                        <a:pt x="910" y="168"/>
                      </a:lnTo>
                      <a:lnTo>
                        <a:pt x="913" y="168"/>
                      </a:lnTo>
                      <a:lnTo>
                        <a:pt x="915" y="165"/>
                      </a:lnTo>
                      <a:lnTo>
                        <a:pt x="918" y="162"/>
                      </a:lnTo>
                      <a:lnTo>
                        <a:pt x="919" y="159"/>
                      </a:lnTo>
                      <a:lnTo>
                        <a:pt x="922" y="155"/>
                      </a:lnTo>
                      <a:lnTo>
                        <a:pt x="922" y="152"/>
                      </a:lnTo>
                      <a:lnTo>
                        <a:pt x="922" y="144"/>
                      </a:lnTo>
                      <a:lnTo>
                        <a:pt x="922" y="136"/>
                      </a:lnTo>
                      <a:lnTo>
                        <a:pt x="921" y="129"/>
                      </a:lnTo>
                      <a:lnTo>
                        <a:pt x="919" y="118"/>
                      </a:lnTo>
                      <a:lnTo>
                        <a:pt x="916" y="107"/>
                      </a:lnTo>
                      <a:lnTo>
                        <a:pt x="915" y="97"/>
                      </a:lnTo>
                      <a:lnTo>
                        <a:pt x="915" y="88"/>
                      </a:lnTo>
                      <a:lnTo>
                        <a:pt x="916" y="79"/>
                      </a:lnTo>
                      <a:lnTo>
                        <a:pt x="918" y="72"/>
                      </a:lnTo>
                      <a:lnTo>
                        <a:pt x="923" y="63"/>
                      </a:lnTo>
                      <a:lnTo>
                        <a:pt x="932" y="55"/>
                      </a:lnTo>
                      <a:lnTo>
                        <a:pt x="941" y="49"/>
                      </a:lnTo>
                      <a:lnTo>
                        <a:pt x="948" y="46"/>
                      </a:lnTo>
                      <a:lnTo>
                        <a:pt x="958" y="42"/>
                      </a:lnTo>
                      <a:lnTo>
                        <a:pt x="965" y="40"/>
                      </a:lnTo>
                      <a:lnTo>
                        <a:pt x="977" y="37"/>
                      </a:lnTo>
                      <a:lnTo>
                        <a:pt x="990" y="34"/>
                      </a:lnTo>
                      <a:lnTo>
                        <a:pt x="1000" y="32"/>
                      </a:lnTo>
                      <a:lnTo>
                        <a:pt x="1004" y="32"/>
                      </a:lnTo>
                      <a:lnTo>
                        <a:pt x="1009" y="29"/>
                      </a:lnTo>
                      <a:lnTo>
                        <a:pt x="1013" y="27"/>
                      </a:lnTo>
                      <a:lnTo>
                        <a:pt x="1017" y="24"/>
                      </a:lnTo>
                      <a:lnTo>
                        <a:pt x="1022" y="23"/>
                      </a:lnTo>
                      <a:lnTo>
                        <a:pt x="1026" y="19"/>
                      </a:lnTo>
                      <a:lnTo>
                        <a:pt x="1030" y="13"/>
                      </a:lnTo>
                      <a:lnTo>
                        <a:pt x="1036" y="7"/>
                      </a:lnTo>
                      <a:lnTo>
                        <a:pt x="1041" y="0"/>
                      </a:lnTo>
                      <a:lnTo>
                        <a:pt x="1046" y="1"/>
                      </a:lnTo>
                      <a:lnTo>
                        <a:pt x="1051" y="3"/>
                      </a:lnTo>
                      <a:lnTo>
                        <a:pt x="1055" y="4"/>
                      </a:lnTo>
                      <a:lnTo>
                        <a:pt x="1058" y="6"/>
                      </a:lnTo>
                      <a:lnTo>
                        <a:pt x="1067" y="8"/>
                      </a:lnTo>
                      <a:lnTo>
                        <a:pt x="1075" y="11"/>
                      </a:lnTo>
                      <a:lnTo>
                        <a:pt x="1083" y="14"/>
                      </a:lnTo>
                      <a:lnTo>
                        <a:pt x="1094" y="20"/>
                      </a:lnTo>
                      <a:lnTo>
                        <a:pt x="1107" y="27"/>
                      </a:lnTo>
                      <a:lnTo>
                        <a:pt x="1119" y="33"/>
                      </a:lnTo>
                      <a:lnTo>
                        <a:pt x="1127" y="39"/>
                      </a:lnTo>
                      <a:lnTo>
                        <a:pt x="1138" y="46"/>
                      </a:lnTo>
                      <a:lnTo>
                        <a:pt x="1148" y="52"/>
                      </a:lnTo>
                      <a:lnTo>
                        <a:pt x="1156" y="55"/>
                      </a:lnTo>
                      <a:lnTo>
                        <a:pt x="1165" y="58"/>
                      </a:lnTo>
                      <a:lnTo>
                        <a:pt x="1174" y="61"/>
                      </a:lnTo>
                      <a:lnTo>
                        <a:pt x="1184" y="65"/>
                      </a:lnTo>
                      <a:lnTo>
                        <a:pt x="1194" y="69"/>
                      </a:lnTo>
                      <a:lnTo>
                        <a:pt x="1204" y="74"/>
                      </a:lnTo>
                      <a:lnTo>
                        <a:pt x="1207" y="76"/>
                      </a:lnTo>
                      <a:lnTo>
                        <a:pt x="1211" y="79"/>
                      </a:lnTo>
                      <a:lnTo>
                        <a:pt x="1216" y="82"/>
                      </a:lnTo>
                      <a:lnTo>
                        <a:pt x="1220" y="85"/>
                      </a:lnTo>
                      <a:lnTo>
                        <a:pt x="1224" y="87"/>
                      </a:lnTo>
                      <a:lnTo>
                        <a:pt x="1236" y="89"/>
                      </a:lnTo>
                      <a:lnTo>
                        <a:pt x="1252" y="89"/>
                      </a:lnTo>
                      <a:lnTo>
                        <a:pt x="1265" y="91"/>
                      </a:lnTo>
                      <a:lnTo>
                        <a:pt x="1274" y="92"/>
                      </a:lnTo>
                      <a:lnTo>
                        <a:pt x="1287" y="95"/>
                      </a:lnTo>
                      <a:lnTo>
                        <a:pt x="1297" y="98"/>
                      </a:lnTo>
                      <a:lnTo>
                        <a:pt x="1307" y="102"/>
                      </a:lnTo>
                      <a:lnTo>
                        <a:pt x="1321" y="107"/>
                      </a:lnTo>
                      <a:lnTo>
                        <a:pt x="1334" y="113"/>
                      </a:lnTo>
                      <a:lnTo>
                        <a:pt x="1346" y="115"/>
                      </a:lnTo>
                      <a:lnTo>
                        <a:pt x="1362" y="120"/>
                      </a:lnTo>
                      <a:lnTo>
                        <a:pt x="1381" y="126"/>
                      </a:lnTo>
                      <a:lnTo>
                        <a:pt x="1397" y="130"/>
                      </a:lnTo>
                      <a:lnTo>
                        <a:pt x="1408" y="134"/>
                      </a:lnTo>
                      <a:lnTo>
                        <a:pt x="1421" y="140"/>
                      </a:lnTo>
                      <a:lnTo>
                        <a:pt x="1433" y="144"/>
                      </a:lnTo>
                      <a:lnTo>
                        <a:pt x="1443" y="150"/>
                      </a:lnTo>
                      <a:lnTo>
                        <a:pt x="1453" y="159"/>
                      </a:lnTo>
                      <a:lnTo>
                        <a:pt x="1463" y="166"/>
                      </a:lnTo>
                      <a:lnTo>
                        <a:pt x="1473" y="172"/>
                      </a:lnTo>
                      <a:lnTo>
                        <a:pt x="1482" y="175"/>
                      </a:lnTo>
                      <a:lnTo>
                        <a:pt x="1492" y="178"/>
                      </a:lnTo>
                      <a:lnTo>
                        <a:pt x="1501" y="182"/>
                      </a:lnTo>
                      <a:lnTo>
                        <a:pt x="1504" y="184"/>
                      </a:lnTo>
                      <a:lnTo>
                        <a:pt x="1508" y="186"/>
                      </a:lnTo>
                      <a:lnTo>
                        <a:pt x="1512" y="189"/>
                      </a:lnTo>
                      <a:lnTo>
                        <a:pt x="1515" y="192"/>
                      </a:lnTo>
                      <a:lnTo>
                        <a:pt x="1518" y="195"/>
                      </a:lnTo>
                      <a:lnTo>
                        <a:pt x="1522" y="204"/>
                      </a:lnTo>
                      <a:lnTo>
                        <a:pt x="1527" y="215"/>
                      </a:lnTo>
                      <a:lnTo>
                        <a:pt x="1531" y="225"/>
                      </a:lnTo>
                      <a:lnTo>
                        <a:pt x="1534" y="236"/>
                      </a:lnTo>
                      <a:lnTo>
                        <a:pt x="1537" y="247"/>
                      </a:lnTo>
                      <a:lnTo>
                        <a:pt x="1543" y="256"/>
                      </a:lnTo>
                      <a:lnTo>
                        <a:pt x="1551" y="260"/>
                      </a:lnTo>
                      <a:lnTo>
                        <a:pt x="1563" y="263"/>
                      </a:lnTo>
                      <a:lnTo>
                        <a:pt x="1573" y="266"/>
                      </a:lnTo>
                      <a:lnTo>
                        <a:pt x="1577" y="267"/>
                      </a:lnTo>
                      <a:lnTo>
                        <a:pt x="1582" y="269"/>
                      </a:lnTo>
                      <a:lnTo>
                        <a:pt x="1588" y="272"/>
                      </a:lnTo>
                      <a:lnTo>
                        <a:pt x="1592" y="275"/>
                      </a:lnTo>
                      <a:lnTo>
                        <a:pt x="1601" y="280"/>
                      </a:lnTo>
                      <a:lnTo>
                        <a:pt x="1609" y="289"/>
                      </a:lnTo>
                      <a:lnTo>
                        <a:pt x="1619" y="295"/>
                      </a:lnTo>
                      <a:lnTo>
                        <a:pt x="1628" y="296"/>
                      </a:lnTo>
                      <a:lnTo>
                        <a:pt x="1640" y="296"/>
                      </a:lnTo>
                      <a:lnTo>
                        <a:pt x="1650" y="296"/>
                      </a:lnTo>
                      <a:lnTo>
                        <a:pt x="1654" y="296"/>
                      </a:lnTo>
                      <a:lnTo>
                        <a:pt x="1657" y="295"/>
                      </a:lnTo>
                      <a:lnTo>
                        <a:pt x="1661" y="292"/>
                      </a:lnTo>
                      <a:lnTo>
                        <a:pt x="1666" y="291"/>
                      </a:lnTo>
                      <a:lnTo>
                        <a:pt x="1669" y="289"/>
                      </a:lnTo>
                      <a:lnTo>
                        <a:pt x="1673" y="291"/>
                      </a:lnTo>
                      <a:lnTo>
                        <a:pt x="1674" y="292"/>
                      </a:lnTo>
                      <a:lnTo>
                        <a:pt x="1677" y="296"/>
                      </a:lnTo>
                      <a:lnTo>
                        <a:pt x="1679" y="301"/>
                      </a:lnTo>
                      <a:lnTo>
                        <a:pt x="1680" y="305"/>
                      </a:lnTo>
                      <a:lnTo>
                        <a:pt x="1682" y="309"/>
                      </a:lnTo>
                      <a:lnTo>
                        <a:pt x="1682" y="312"/>
                      </a:lnTo>
                      <a:lnTo>
                        <a:pt x="1680" y="314"/>
                      </a:lnTo>
                      <a:lnTo>
                        <a:pt x="1677" y="317"/>
                      </a:lnTo>
                      <a:lnTo>
                        <a:pt x="1673" y="318"/>
                      </a:lnTo>
                      <a:lnTo>
                        <a:pt x="1670" y="320"/>
                      </a:lnTo>
                      <a:lnTo>
                        <a:pt x="1669" y="322"/>
                      </a:lnTo>
                      <a:lnTo>
                        <a:pt x="1667" y="325"/>
                      </a:lnTo>
                      <a:lnTo>
                        <a:pt x="1666" y="330"/>
                      </a:lnTo>
                      <a:lnTo>
                        <a:pt x="1666" y="335"/>
                      </a:lnTo>
                      <a:lnTo>
                        <a:pt x="1666" y="340"/>
                      </a:lnTo>
                      <a:lnTo>
                        <a:pt x="1666" y="344"/>
                      </a:lnTo>
                      <a:lnTo>
                        <a:pt x="1667" y="353"/>
                      </a:lnTo>
                      <a:lnTo>
                        <a:pt x="1671" y="363"/>
                      </a:lnTo>
                      <a:lnTo>
                        <a:pt x="1677" y="370"/>
                      </a:lnTo>
                      <a:lnTo>
                        <a:pt x="1679" y="370"/>
                      </a:lnTo>
                      <a:lnTo>
                        <a:pt x="1683" y="372"/>
                      </a:lnTo>
                      <a:lnTo>
                        <a:pt x="1687" y="372"/>
                      </a:lnTo>
                      <a:lnTo>
                        <a:pt x="1690" y="373"/>
                      </a:lnTo>
                      <a:lnTo>
                        <a:pt x="1693" y="375"/>
                      </a:lnTo>
                      <a:lnTo>
                        <a:pt x="1702" y="382"/>
                      </a:lnTo>
                      <a:lnTo>
                        <a:pt x="1709" y="393"/>
                      </a:lnTo>
                      <a:lnTo>
                        <a:pt x="1718" y="403"/>
                      </a:lnTo>
                      <a:lnTo>
                        <a:pt x="1726" y="412"/>
                      </a:lnTo>
                      <a:lnTo>
                        <a:pt x="1739" y="422"/>
                      </a:lnTo>
                      <a:lnTo>
                        <a:pt x="1750" y="431"/>
                      </a:lnTo>
                      <a:lnTo>
                        <a:pt x="1757" y="435"/>
                      </a:lnTo>
                      <a:lnTo>
                        <a:pt x="1765" y="440"/>
                      </a:lnTo>
                      <a:lnTo>
                        <a:pt x="1774" y="444"/>
                      </a:lnTo>
                      <a:lnTo>
                        <a:pt x="1783" y="445"/>
                      </a:lnTo>
                      <a:lnTo>
                        <a:pt x="1793" y="443"/>
                      </a:lnTo>
                      <a:lnTo>
                        <a:pt x="1805" y="437"/>
                      </a:lnTo>
                      <a:lnTo>
                        <a:pt x="1815" y="430"/>
                      </a:lnTo>
                      <a:lnTo>
                        <a:pt x="1820" y="421"/>
                      </a:lnTo>
                      <a:lnTo>
                        <a:pt x="1825" y="409"/>
                      </a:lnTo>
                      <a:lnTo>
                        <a:pt x="1829" y="401"/>
                      </a:lnTo>
                      <a:lnTo>
                        <a:pt x="1833" y="389"/>
                      </a:lnTo>
                      <a:lnTo>
                        <a:pt x="1838" y="375"/>
                      </a:lnTo>
                      <a:lnTo>
                        <a:pt x="1844" y="364"/>
                      </a:lnTo>
                      <a:lnTo>
                        <a:pt x="1849" y="354"/>
                      </a:lnTo>
                      <a:lnTo>
                        <a:pt x="1858" y="343"/>
                      </a:lnTo>
                      <a:lnTo>
                        <a:pt x="1865" y="334"/>
                      </a:lnTo>
                      <a:lnTo>
                        <a:pt x="1868" y="330"/>
                      </a:lnTo>
                      <a:lnTo>
                        <a:pt x="1871" y="325"/>
                      </a:lnTo>
                      <a:lnTo>
                        <a:pt x="1874" y="321"/>
                      </a:lnTo>
                      <a:lnTo>
                        <a:pt x="1877" y="317"/>
                      </a:lnTo>
                      <a:lnTo>
                        <a:pt x="1881" y="315"/>
                      </a:lnTo>
                      <a:lnTo>
                        <a:pt x="1884" y="314"/>
                      </a:lnTo>
                      <a:lnTo>
                        <a:pt x="1888" y="315"/>
                      </a:lnTo>
                      <a:lnTo>
                        <a:pt x="1893" y="315"/>
                      </a:lnTo>
                      <a:lnTo>
                        <a:pt x="1896" y="317"/>
                      </a:lnTo>
                      <a:lnTo>
                        <a:pt x="1900" y="318"/>
                      </a:lnTo>
                      <a:lnTo>
                        <a:pt x="1903" y="321"/>
                      </a:lnTo>
                      <a:lnTo>
                        <a:pt x="1907" y="328"/>
                      </a:lnTo>
                      <a:lnTo>
                        <a:pt x="1912" y="337"/>
                      </a:lnTo>
                      <a:lnTo>
                        <a:pt x="1915" y="346"/>
                      </a:lnTo>
                      <a:lnTo>
                        <a:pt x="1919" y="347"/>
                      </a:lnTo>
                      <a:lnTo>
                        <a:pt x="1923" y="350"/>
                      </a:lnTo>
                      <a:lnTo>
                        <a:pt x="1928" y="353"/>
                      </a:lnTo>
                      <a:lnTo>
                        <a:pt x="1932" y="356"/>
                      </a:lnTo>
                      <a:lnTo>
                        <a:pt x="1936" y="359"/>
                      </a:lnTo>
                      <a:lnTo>
                        <a:pt x="1939" y="360"/>
                      </a:lnTo>
                      <a:lnTo>
                        <a:pt x="1942" y="364"/>
                      </a:lnTo>
                      <a:lnTo>
                        <a:pt x="1946" y="367"/>
                      </a:lnTo>
                      <a:lnTo>
                        <a:pt x="1951" y="370"/>
                      </a:lnTo>
                      <a:lnTo>
                        <a:pt x="1955" y="373"/>
                      </a:lnTo>
                      <a:lnTo>
                        <a:pt x="1958" y="375"/>
                      </a:lnTo>
                      <a:lnTo>
                        <a:pt x="1968" y="375"/>
                      </a:lnTo>
                      <a:lnTo>
                        <a:pt x="1978" y="373"/>
                      </a:lnTo>
                      <a:lnTo>
                        <a:pt x="1990" y="370"/>
                      </a:lnTo>
                      <a:lnTo>
                        <a:pt x="1998" y="370"/>
                      </a:lnTo>
                      <a:lnTo>
                        <a:pt x="2009" y="372"/>
                      </a:lnTo>
                      <a:lnTo>
                        <a:pt x="2022" y="376"/>
                      </a:lnTo>
                      <a:lnTo>
                        <a:pt x="2030" y="380"/>
                      </a:lnTo>
                      <a:lnTo>
                        <a:pt x="2039" y="388"/>
                      </a:lnTo>
                      <a:lnTo>
                        <a:pt x="2048" y="398"/>
                      </a:lnTo>
                      <a:lnTo>
                        <a:pt x="2055" y="406"/>
                      </a:lnTo>
                      <a:lnTo>
                        <a:pt x="2058" y="411"/>
                      </a:lnTo>
                      <a:lnTo>
                        <a:pt x="2061" y="415"/>
                      </a:lnTo>
                      <a:lnTo>
                        <a:pt x="2064" y="421"/>
                      </a:lnTo>
                      <a:lnTo>
                        <a:pt x="2066" y="425"/>
                      </a:lnTo>
                      <a:lnTo>
                        <a:pt x="2069" y="430"/>
                      </a:lnTo>
                      <a:lnTo>
                        <a:pt x="2072" y="431"/>
                      </a:lnTo>
                      <a:lnTo>
                        <a:pt x="2077" y="432"/>
                      </a:lnTo>
                      <a:lnTo>
                        <a:pt x="2081" y="432"/>
                      </a:lnTo>
                      <a:lnTo>
                        <a:pt x="2085" y="434"/>
                      </a:lnTo>
                      <a:lnTo>
                        <a:pt x="2088" y="434"/>
                      </a:lnTo>
                      <a:lnTo>
                        <a:pt x="2091" y="432"/>
                      </a:lnTo>
                      <a:lnTo>
                        <a:pt x="2095" y="430"/>
                      </a:lnTo>
                      <a:lnTo>
                        <a:pt x="2100" y="428"/>
                      </a:lnTo>
                      <a:lnTo>
                        <a:pt x="2103" y="425"/>
                      </a:lnTo>
                      <a:lnTo>
                        <a:pt x="2107" y="424"/>
                      </a:lnTo>
                      <a:lnTo>
                        <a:pt x="2111" y="424"/>
                      </a:lnTo>
                      <a:lnTo>
                        <a:pt x="2116" y="422"/>
                      </a:lnTo>
                      <a:lnTo>
                        <a:pt x="2121" y="424"/>
                      </a:lnTo>
                      <a:lnTo>
                        <a:pt x="2126" y="424"/>
                      </a:lnTo>
                      <a:lnTo>
                        <a:pt x="2136" y="427"/>
                      </a:lnTo>
                      <a:lnTo>
                        <a:pt x="2147" y="432"/>
                      </a:lnTo>
                      <a:lnTo>
                        <a:pt x="2156" y="438"/>
                      </a:lnTo>
                      <a:lnTo>
                        <a:pt x="2160" y="441"/>
                      </a:lnTo>
                      <a:lnTo>
                        <a:pt x="2165" y="444"/>
                      </a:lnTo>
                      <a:lnTo>
                        <a:pt x="2169" y="448"/>
                      </a:lnTo>
                      <a:lnTo>
                        <a:pt x="2173" y="453"/>
                      </a:lnTo>
                      <a:lnTo>
                        <a:pt x="2178" y="454"/>
                      </a:lnTo>
                      <a:lnTo>
                        <a:pt x="2188" y="457"/>
                      </a:lnTo>
                      <a:lnTo>
                        <a:pt x="2202" y="457"/>
                      </a:lnTo>
                      <a:lnTo>
                        <a:pt x="2214" y="458"/>
                      </a:lnTo>
                      <a:lnTo>
                        <a:pt x="2224" y="460"/>
                      </a:lnTo>
                      <a:lnTo>
                        <a:pt x="2236" y="463"/>
                      </a:lnTo>
                      <a:lnTo>
                        <a:pt x="2246" y="466"/>
                      </a:lnTo>
                      <a:lnTo>
                        <a:pt x="2259" y="471"/>
                      </a:lnTo>
                      <a:lnTo>
                        <a:pt x="2276" y="480"/>
                      </a:lnTo>
                      <a:lnTo>
                        <a:pt x="2291" y="489"/>
                      </a:lnTo>
                      <a:lnTo>
                        <a:pt x="2304" y="496"/>
                      </a:lnTo>
                      <a:lnTo>
                        <a:pt x="2315" y="503"/>
                      </a:lnTo>
                      <a:lnTo>
                        <a:pt x="2328" y="513"/>
                      </a:lnTo>
                      <a:lnTo>
                        <a:pt x="2337" y="522"/>
                      </a:lnTo>
                      <a:lnTo>
                        <a:pt x="2346" y="532"/>
                      </a:lnTo>
                      <a:lnTo>
                        <a:pt x="2353" y="545"/>
                      </a:lnTo>
                      <a:lnTo>
                        <a:pt x="2360" y="560"/>
                      </a:lnTo>
                      <a:lnTo>
                        <a:pt x="2367" y="571"/>
                      </a:lnTo>
                      <a:lnTo>
                        <a:pt x="2372" y="583"/>
                      </a:lnTo>
                      <a:lnTo>
                        <a:pt x="2378" y="594"/>
                      </a:lnTo>
                      <a:lnTo>
                        <a:pt x="2383" y="605"/>
                      </a:lnTo>
                      <a:lnTo>
                        <a:pt x="2391" y="610"/>
                      </a:lnTo>
                      <a:lnTo>
                        <a:pt x="2401" y="615"/>
                      </a:lnTo>
                      <a:lnTo>
                        <a:pt x="2409" y="618"/>
                      </a:lnTo>
                      <a:lnTo>
                        <a:pt x="2417" y="618"/>
                      </a:lnTo>
                      <a:lnTo>
                        <a:pt x="2425" y="615"/>
                      </a:lnTo>
                      <a:lnTo>
                        <a:pt x="2432" y="612"/>
                      </a:lnTo>
                      <a:lnTo>
                        <a:pt x="2440" y="612"/>
                      </a:lnTo>
                      <a:lnTo>
                        <a:pt x="2444" y="615"/>
                      </a:lnTo>
                      <a:lnTo>
                        <a:pt x="2447" y="618"/>
                      </a:lnTo>
                      <a:lnTo>
                        <a:pt x="2450" y="622"/>
                      </a:lnTo>
                      <a:lnTo>
                        <a:pt x="2454" y="625"/>
                      </a:lnTo>
                      <a:lnTo>
                        <a:pt x="2457" y="629"/>
                      </a:lnTo>
                      <a:lnTo>
                        <a:pt x="2460" y="631"/>
                      </a:lnTo>
                      <a:lnTo>
                        <a:pt x="2470" y="634"/>
                      </a:lnTo>
                      <a:lnTo>
                        <a:pt x="2482" y="635"/>
                      </a:lnTo>
                      <a:lnTo>
                        <a:pt x="2492" y="638"/>
                      </a:lnTo>
                      <a:lnTo>
                        <a:pt x="2495" y="639"/>
                      </a:lnTo>
                      <a:lnTo>
                        <a:pt x="2499" y="641"/>
                      </a:lnTo>
                      <a:lnTo>
                        <a:pt x="2503" y="644"/>
                      </a:lnTo>
                      <a:lnTo>
                        <a:pt x="2506" y="647"/>
                      </a:lnTo>
                      <a:lnTo>
                        <a:pt x="2509" y="649"/>
                      </a:lnTo>
                      <a:lnTo>
                        <a:pt x="2515" y="658"/>
                      </a:lnTo>
                      <a:lnTo>
                        <a:pt x="2522" y="670"/>
                      </a:lnTo>
                      <a:lnTo>
                        <a:pt x="2528" y="680"/>
                      </a:lnTo>
                      <a:lnTo>
                        <a:pt x="2540" y="687"/>
                      </a:lnTo>
                      <a:lnTo>
                        <a:pt x="2553" y="694"/>
                      </a:lnTo>
                      <a:lnTo>
                        <a:pt x="2563" y="702"/>
                      </a:lnTo>
                      <a:lnTo>
                        <a:pt x="2568" y="707"/>
                      </a:lnTo>
                      <a:lnTo>
                        <a:pt x="2576" y="716"/>
                      </a:lnTo>
                      <a:lnTo>
                        <a:pt x="2582" y="725"/>
                      </a:lnTo>
                      <a:lnTo>
                        <a:pt x="2582" y="725"/>
                      </a:lnTo>
                      <a:lnTo>
                        <a:pt x="2577" y="733"/>
                      </a:lnTo>
                      <a:lnTo>
                        <a:pt x="2574" y="745"/>
                      </a:lnTo>
                      <a:lnTo>
                        <a:pt x="2571" y="755"/>
                      </a:lnTo>
                      <a:lnTo>
                        <a:pt x="2567" y="762"/>
                      </a:lnTo>
                      <a:lnTo>
                        <a:pt x="2564" y="771"/>
                      </a:lnTo>
                      <a:lnTo>
                        <a:pt x="2561" y="780"/>
                      </a:lnTo>
                      <a:lnTo>
                        <a:pt x="2558" y="787"/>
                      </a:lnTo>
                      <a:lnTo>
                        <a:pt x="2557" y="797"/>
                      </a:lnTo>
                      <a:lnTo>
                        <a:pt x="2558" y="804"/>
                      </a:lnTo>
                      <a:lnTo>
                        <a:pt x="2558" y="807"/>
                      </a:lnTo>
                      <a:lnTo>
                        <a:pt x="2561" y="809"/>
                      </a:lnTo>
                      <a:lnTo>
                        <a:pt x="2563" y="812"/>
                      </a:lnTo>
                      <a:lnTo>
                        <a:pt x="2566" y="814"/>
                      </a:lnTo>
                      <a:lnTo>
                        <a:pt x="2568" y="816"/>
                      </a:lnTo>
                      <a:lnTo>
                        <a:pt x="2570" y="819"/>
                      </a:lnTo>
                      <a:lnTo>
                        <a:pt x="2571" y="819"/>
                      </a:lnTo>
                      <a:lnTo>
                        <a:pt x="2573" y="819"/>
                      </a:lnTo>
                      <a:lnTo>
                        <a:pt x="2576" y="819"/>
                      </a:lnTo>
                      <a:lnTo>
                        <a:pt x="2584" y="817"/>
                      </a:lnTo>
                      <a:lnTo>
                        <a:pt x="2595" y="819"/>
                      </a:lnTo>
                      <a:lnTo>
                        <a:pt x="2602" y="819"/>
                      </a:lnTo>
                      <a:lnTo>
                        <a:pt x="2610" y="822"/>
                      </a:lnTo>
                      <a:lnTo>
                        <a:pt x="2621" y="825"/>
                      </a:lnTo>
                      <a:lnTo>
                        <a:pt x="2628" y="830"/>
                      </a:lnTo>
                      <a:lnTo>
                        <a:pt x="2631" y="838"/>
                      </a:lnTo>
                      <a:lnTo>
                        <a:pt x="2634" y="846"/>
                      </a:lnTo>
                      <a:lnTo>
                        <a:pt x="2635" y="855"/>
                      </a:lnTo>
                      <a:lnTo>
                        <a:pt x="2632" y="864"/>
                      </a:lnTo>
                      <a:lnTo>
                        <a:pt x="2628" y="874"/>
                      </a:lnTo>
                      <a:lnTo>
                        <a:pt x="2623" y="884"/>
                      </a:lnTo>
                      <a:lnTo>
                        <a:pt x="2619" y="893"/>
                      </a:lnTo>
                      <a:lnTo>
                        <a:pt x="2615" y="904"/>
                      </a:lnTo>
                      <a:lnTo>
                        <a:pt x="2609" y="917"/>
                      </a:lnTo>
                      <a:lnTo>
                        <a:pt x="2602" y="927"/>
                      </a:lnTo>
                      <a:lnTo>
                        <a:pt x="2595" y="930"/>
                      </a:lnTo>
                      <a:lnTo>
                        <a:pt x="2586" y="933"/>
                      </a:lnTo>
                      <a:lnTo>
                        <a:pt x="2579" y="935"/>
                      </a:lnTo>
                      <a:lnTo>
                        <a:pt x="2576" y="933"/>
                      </a:lnTo>
                      <a:lnTo>
                        <a:pt x="2571" y="930"/>
                      </a:lnTo>
                      <a:lnTo>
                        <a:pt x="2567" y="927"/>
                      </a:lnTo>
                      <a:lnTo>
                        <a:pt x="2564" y="926"/>
                      </a:lnTo>
                      <a:lnTo>
                        <a:pt x="2561" y="924"/>
                      </a:lnTo>
                      <a:lnTo>
                        <a:pt x="2557" y="924"/>
                      </a:lnTo>
                      <a:lnTo>
                        <a:pt x="2553" y="924"/>
                      </a:lnTo>
                      <a:lnTo>
                        <a:pt x="2547" y="926"/>
                      </a:lnTo>
                      <a:lnTo>
                        <a:pt x="2542" y="929"/>
                      </a:lnTo>
                      <a:lnTo>
                        <a:pt x="2540" y="930"/>
                      </a:lnTo>
                      <a:lnTo>
                        <a:pt x="2538" y="933"/>
                      </a:lnTo>
                      <a:lnTo>
                        <a:pt x="2537" y="937"/>
                      </a:lnTo>
                      <a:lnTo>
                        <a:pt x="2537" y="942"/>
                      </a:lnTo>
                      <a:lnTo>
                        <a:pt x="2537" y="945"/>
                      </a:lnTo>
                      <a:lnTo>
                        <a:pt x="2537" y="949"/>
                      </a:lnTo>
                      <a:lnTo>
                        <a:pt x="2538" y="952"/>
                      </a:lnTo>
                      <a:lnTo>
                        <a:pt x="2541" y="956"/>
                      </a:lnTo>
                      <a:lnTo>
                        <a:pt x="2544" y="959"/>
                      </a:lnTo>
                      <a:lnTo>
                        <a:pt x="2547" y="962"/>
                      </a:lnTo>
                      <a:lnTo>
                        <a:pt x="2550" y="965"/>
                      </a:lnTo>
                      <a:lnTo>
                        <a:pt x="2553" y="968"/>
                      </a:lnTo>
                      <a:lnTo>
                        <a:pt x="2555" y="969"/>
                      </a:lnTo>
                      <a:lnTo>
                        <a:pt x="2560" y="972"/>
                      </a:lnTo>
                      <a:lnTo>
                        <a:pt x="2563" y="975"/>
                      </a:lnTo>
                      <a:lnTo>
                        <a:pt x="2564" y="978"/>
                      </a:lnTo>
                      <a:lnTo>
                        <a:pt x="2566" y="981"/>
                      </a:lnTo>
                      <a:lnTo>
                        <a:pt x="2566" y="984"/>
                      </a:lnTo>
                      <a:lnTo>
                        <a:pt x="2564" y="988"/>
                      </a:lnTo>
                      <a:lnTo>
                        <a:pt x="2564" y="991"/>
                      </a:lnTo>
                      <a:lnTo>
                        <a:pt x="2563" y="995"/>
                      </a:lnTo>
                      <a:lnTo>
                        <a:pt x="2560" y="1003"/>
                      </a:lnTo>
                      <a:lnTo>
                        <a:pt x="2555" y="1011"/>
                      </a:lnTo>
                      <a:lnTo>
                        <a:pt x="2554" y="1018"/>
                      </a:lnTo>
                      <a:lnTo>
                        <a:pt x="2554" y="1021"/>
                      </a:lnTo>
                      <a:lnTo>
                        <a:pt x="2555" y="1024"/>
                      </a:lnTo>
                      <a:lnTo>
                        <a:pt x="2557" y="1029"/>
                      </a:lnTo>
                      <a:lnTo>
                        <a:pt x="2560" y="1032"/>
                      </a:lnTo>
                      <a:lnTo>
                        <a:pt x="2561" y="1036"/>
                      </a:lnTo>
                      <a:lnTo>
                        <a:pt x="2561" y="1037"/>
                      </a:lnTo>
                      <a:lnTo>
                        <a:pt x="2564" y="1042"/>
                      </a:lnTo>
                      <a:lnTo>
                        <a:pt x="2566" y="1045"/>
                      </a:lnTo>
                      <a:lnTo>
                        <a:pt x="2566" y="1047"/>
                      </a:lnTo>
                      <a:lnTo>
                        <a:pt x="2564" y="1058"/>
                      </a:lnTo>
                      <a:lnTo>
                        <a:pt x="2560" y="1069"/>
                      </a:lnTo>
                      <a:lnTo>
                        <a:pt x="2554" y="1081"/>
                      </a:lnTo>
                      <a:lnTo>
                        <a:pt x="2553" y="1091"/>
                      </a:lnTo>
                      <a:lnTo>
                        <a:pt x="2553" y="1101"/>
                      </a:lnTo>
                      <a:lnTo>
                        <a:pt x="2554" y="1113"/>
                      </a:lnTo>
                      <a:lnTo>
                        <a:pt x="2557" y="1126"/>
                      </a:lnTo>
                      <a:lnTo>
                        <a:pt x="2560" y="1136"/>
                      </a:lnTo>
                      <a:lnTo>
                        <a:pt x="2563" y="1147"/>
                      </a:lnTo>
                      <a:lnTo>
                        <a:pt x="2568" y="1162"/>
                      </a:lnTo>
                      <a:lnTo>
                        <a:pt x="2570" y="1173"/>
                      </a:lnTo>
                      <a:lnTo>
                        <a:pt x="2570" y="1183"/>
                      </a:lnTo>
                      <a:lnTo>
                        <a:pt x="2567" y="1196"/>
                      </a:lnTo>
                      <a:lnTo>
                        <a:pt x="2566" y="1210"/>
                      </a:lnTo>
                      <a:lnTo>
                        <a:pt x="2564" y="1220"/>
                      </a:lnTo>
                      <a:lnTo>
                        <a:pt x="2566" y="1228"/>
                      </a:lnTo>
                      <a:lnTo>
                        <a:pt x="2568" y="1240"/>
                      </a:lnTo>
                      <a:lnTo>
                        <a:pt x="2570" y="1249"/>
                      </a:lnTo>
                      <a:lnTo>
                        <a:pt x="2568" y="1262"/>
                      </a:lnTo>
                      <a:lnTo>
                        <a:pt x="2564" y="1278"/>
                      </a:lnTo>
                      <a:lnTo>
                        <a:pt x="2561" y="1292"/>
                      </a:lnTo>
                      <a:lnTo>
                        <a:pt x="2560" y="1296"/>
                      </a:lnTo>
                      <a:lnTo>
                        <a:pt x="2558" y="1301"/>
                      </a:lnTo>
                      <a:lnTo>
                        <a:pt x="2555" y="1305"/>
                      </a:lnTo>
                      <a:lnTo>
                        <a:pt x="2554" y="1311"/>
                      </a:lnTo>
                      <a:lnTo>
                        <a:pt x="2553" y="1314"/>
                      </a:lnTo>
                      <a:lnTo>
                        <a:pt x="2545" y="1322"/>
                      </a:lnTo>
                      <a:lnTo>
                        <a:pt x="2537" y="1330"/>
                      </a:lnTo>
                      <a:lnTo>
                        <a:pt x="2528" y="1337"/>
                      </a:lnTo>
                      <a:lnTo>
                        <a:pt x="2521" y="1341"/>
                      </a:lnTo>
                      <a:lnTo>
                        <a:pt x="2511" y="1346"/>
                      </a:lnTo>
                      <a:lnTo>
                        <a:pt x="2502" y="1350"/>
                      </a:lnTo>
                      <a:lnTo>
                        <a:pt x="2492" y="1357"/>
                      </a:lnTo>
                      <a:lnTo>
                        <a:pt x="2479" y="1364"/>
                      </a:lnTo>
                      <a:lnTo>
                        <a:pt x="2469" y="1370"/>
                      </a:lnTo>
                      <a:lnTo>
                        <a:pt x="2459" y="1374"/>
                      </a:lnTo>
                      <a:lnTo>
                        <a:pt x="2447" y="1379"/>
                      </a:lnTo>
                      <a:lnTo>
                        <a:pt x="2438" y="1383"/>
                      </a:lnTo>
                      <a:lnTo>
                        <a:pt x="2434" y="1386"/>
                      </a:lnTo>
                      <a:lnTo>
                        <a:pt x="2430" y="1390"/>
                      </a:lnTo>
                      <a:lnTo>
                        <a:pt x="2425" y="1395"/>
                      </a:lnTo>
                      <a:lnTo>
                        <a:pt x="2421" y="1399"/>
                      </a:lnTo>
                      <a:lnTo>
                        <a:pt x="2419" y="1403"/>
                      </a:lnTo>
                      <a:lnTo>
                        <a:pt x="2415" y="1412"/>
                      </a:lnTo>
                      <a:lnTo>
                        <a:pt x="2411" y="1424"/>
                      </a:lnTo>
                      <a:lnTo>
                        <a:pt x="2406" y="1432"/>
                      </a:lnTo>
                      <a:lnTo>
                        <a:pt x="2401" y="1445"/>
                      </a:lnTo>
                      <a:lnTo>
                        <a:pt x="2393" y="1458"/>
                      </a:lnTo>
                      <a:lnTo>
                        <a:pt x="2386" y="1471"/>
                      </a:lnTo>
                      <a:lnTo>
                        <a:pt x="2380" y="1479"/>
                      </a:lnTo>
                      <a:lnTo>
                        <a:pt x="2375" y="1489"/>
                      </a:lnTo>
                      <a:lnTo>
                        <a:pt x="2370" y="1499"/>
                      </a:lnTo>
                      <a:lnTo>
                        <a:pt x="2367" y="1505"/>
                      </a:lnTo>
                      <a:lnTo>
                        <a:pt x="2366" y="1513"/>
                      </a:lnTo>
                      <a:lnTo>
                        <a:pt x="2366" y="1521"/>
                      </a:lnTo>
                      <a:lnTo>
                        <a:pt x="2367" y="1528"/>
                      </a:lnTo>
                      <a:lnTo>
                        <a:pt x="2372" y="1529"/>
                      </a:lnTo>
                      <a:lnTo>
                        <a:pt x="2379" y="1531"/>
                      </a:lnTo>
                      <a:lnTo>
                        <a:pt x="2386" y="1531"/>
                      </a:lnTo>
                      <a:lnTo>
                        <a:pt x="2392" y="1534"/>
                      </a:lnTo>
                      <a:lnTo>
                        <a:pt x="2395" y="1537"/>
                      </a:lnTo>
                      <a:lnTo>
                        <a:pt x="2399" y="1541"/>
                      </a:lnTo>
                      <a:lnTo>
                        <a:pt x="2402" y="1545"/>
                      </a:lnTo>
                      <a:lnTo>
                        <a:pt x="2405" y="1551"/>
                      </a:lnTo>
                      <a:lnTo>
                        <a:pt x="2406" y="1555"/>
                      </a:lnTo>
                      <a:lnTo>
                        <a:pt x="2408" y="1558"/>
                      </a:lnTo>
                      <a:lnTo>
                        <a:pt x="2408" y="1561"/>
                      </a:lnTo>
                      <a:lnTo>
                        <a:pt x="2408" y="1565"/>
                      </a:lnTo>
                      <a:lnTo>
                        <a:pt x="2406" y="1568"/>
                      </a:lnTo>
                      <a:lnTo>
                        <a:pt x="2399" y="1579"/>
                      </a:lnTo>
                      <a:lnTo>
                        <a:pt x="2386" y="1587"/>
                      </a:lnTo>
                      <a:lnTo>
                        <a:pt x="2376" y="1596"/>
                      </a:lnTo>
                      <a:lnTo>
                        <a:pt x="2366" y="1605"/>
                      </a:lnTo>
                      <a:lnTo>
                        <a:pt x="2353" y="1615"/>
                      </a:lnTo>
                      <a:lnTo>
                        <a:pt x="2343" y="1626"/>
                      </a:lnTo>
                      <a:lnTo>
                        <a:pt x="2338" y="1634"/>
                      </a:lnTo>
                      <a:lnTo>
                        <a:pt x="2333" y="1644"/>
                      </a:lnTo>
                      <a:lnTo>
                        <a:pt x="2328" y="1654"/>
                      </a:lnTo>
                      <a:lnTo>
                        <a:pt x="2327" y="1664"/>
                      </a:lnTo>
                      <a:lnTo>
                        <a:pt x="2327" y="1667"/>
                      </a:lnTo>
                      <a:lnTo>
                        <a:pt x="2327" y="1671"/>
                      </a:lnTo>
                      <a:lnTo>
                        <a:pt x="2328" y="1675"/>
                      </a:lnTo>
                      <a:lnTo>
                        <a:pt x="2330" y="1678"/>
                      </a:lnTo>
                      <a:lnTo>
                        <a:pt x="2331" y="1681"/>
                      </a:lnTo>
                      <a:lnTo>
                        <a:pt x="2334" y="1686"/>
                      </a:lnTo>
                      <a:lnTo>
                        <a:pt x="2338" y="1688"/>
                      </a:lnTo>
                      <a:lnTo>
                        <a:pt x="2343" y="1693"/>
                      </a:lnTo>
                      <a:lnTo>
                        <a:pt x="2347" y="1696"/>
                      </a:lnTo>
                      <a:lnTo>
                        <a:pt x="2351" y="1699"/>
                      </a:lnTo>
                      <a:lnTo>
                        <a:pt x="2354" y="1702"/>
                      </a:lnTo>
                      <a:lnTo>
                        <a:pt x="2360" y="1706"/>
                      </a:lnTo>
                      <a:lnTo>
                        <a:pt x="2364" y="1710"/>
                      </a:lnTo>
                      <a:lnTo>
                        <a:pt x="2369" y="1715"/>
                      </a:lnTo>
                      <a:lnTo>
                        <a:pt x="2373" y="1717"/>
                      </a:lnTo>
                      <a:lnTo>
                        <a:pt x="2379" y="1726"/>
                      </a:lnTo>
                      <a:lnTo>
                        <a:pt x="2386" y="1736"/>
                      </a:lnTo>
                      <a:lnTo>
                        <a:pt x="2391" y="1745"/>
                      </a:lnTo>
                      <a:lnTo>
                        <a:pt x="2392" y="1754"/>
                      </a:lnTo>
                      <a:lnTo>
                        <a:pt x="2391" y="1764"/>
                      </a:lnTo>
                      <a:lnTo>
                        <a:pt x="2389" y="1772"/>
                      </a:lnTo>
                      <a:lnTo>
                        <a:pt x="2382" y="1780"/>
                      </a:lnTo>
                      <a:lnTo>
                        <a:pt x="2373" y="1787"/>
                      </a:lnTo>
                      <a:lnTo>
                        <a:pt x="2364" y="1793"/>
                      </a:lnTo>
                      <a:lnTo>
                        <a:pt x="2360" y="1796"/>
                      </a:lnTo>
                      <a:lnTo>
                        <a:pt x="2354" y="1798"/>
                      </a:lnTo>
                      <a:lnTo>
                        <a:pt x="2349" y="1801"/>
                      </a:lnTo>
                      <a:lnTo>
                        <a:pt x="2344" y="1804"/>
                      </a:lnTo>
                      <a:lnTo>
                        <a:pt x="2340" y="1806"/>
                      </a:lnTo>
                      <a:lnTo>
                        <a:pt x="2336" y="1810"/>
                      </a:lnTo>
                      <a:lnTo>
                        <a:pt x="2331" y="1814"/>
                      </a:lnTo>
                      <a:lnTo>
                        <a:pt x="2328" y="1817"/>
                      </a:lnTo>
                      <a:lnTo>
                        <a:pt x="2325" y="1822"/>
                      </a:lnTo>
                      <a:lnTo>
                        <a:pt x="2324" y="1825"/>
                      </a:lnTo>
                      <a:lnTo>
                        <a:pt x="2323" y="1830"/>
                      </a:lnTo>
                      <a:lnTo>
                        <a:pt x="2321" y="1835"/>
                      </a:lnTo>
                      <a:lnTo>
                        <a:pt x="2321" y="1840"/>
                      </a:lnTo>
                      <a:lnTo>
                        <a:pt x="2323" y="1845"/>
                      </a:lnTo>
                      <a:lnTo>
                        <a:pt x="2324" y="1848"/>
                      </a:lnTo>
                      <a:lnTo>
                        <a:pt x="2327" y="1852"/>
                      </a:lnTo>
                      <a:lnTo>
                        <a:pt x="2331" y="1856"/>
                      </a:lnTo>
                      <a:lnTo>
                        <a:pt x="2336" y="1859"/>
                      </a:lnTo>
                      <a:lnTo>
                        <a:pt x="2338" y="1864"/>
                      </a:lnTo>
                      <a:lnTo>
                        <a:pt x="2343" y="1866"/>
                      </a:lnTo>
                      <a:lnTo>
                        <a:pt x="2350" y="1874"/>
                      </a:lnTo>
                      <a:lnTo>
                        <a:pt x="2360" y="1882"/>
                      </a:lnTo>
                      <a:lnTo>
                        <a:pt x="2367" y="1891"/>
                      </a:lnTo>
                      <a:lnTo>
                        <a:pt x="2373" y="1901"/>
                      </a:lnTo>
                      <a:lnTo>
                        <a:pt x="2379" y="1914"/>
                      </a:lnTo>
                      <a:lnTo>
                        <a:pt x="2383" y="1926"/>
                      </a:lnTo>
                      <a:lnTo>
                        <a:pt x="2382" y="1936"/>
                      </a:lnTo>
                      <a:lnTo>
                        <a:pt x="2379" y="1948"/>
                      </a:lnTo>
                      <a:lnTo>
                        <a:pt x="2375" y="1958"/>
                      </a:lnTo>
                      <a:lnTo>
                        <a:pt x="2369" y="1968"/>
                      </a:lnTo>
                      <a:lnTo>
                        <a:pt x="2362" y="1979"/>
                      </a:lnTo>
                      <a:lnTo>
                        <a:pt x="2354" y="1989"/>
                      </a:lnTo>
                      <a:lnTo>
                        <a:pt x="2353" y="1992"/>
                      </a:lnTo>
                      <a:lnTo>
                        <a:pt x="2350" y="1995"/>
                      </a:lnTo>
                      <a:lnTo>
                        <a:pt x="2347" y="2000"/>
                      </a:lnTo>
                      <a:lnTo>
                        <a:pt x="2344" y="2003"/>
                      </a:lnTo>
                      <a:lnTo>
                        <a:pt x="2341" y="2004"/>
                      </a:lnTo>
                      <a:lnTo>
                        <a:pt x="2334" y="2007"/>
                      </a:lnTo>
                      <a:lnTo>
                        <a:pt x="2324" y="2007"/>
                      </a:lnTo>
                      <a:lnTo>
                        <a:pt x="2315" y="2008"/>
                      </a:lnTo>
                      <a:lnTo>
                        <a:pt x="2308" y="2011"/>
                      </a:lnTo>
                      <a:lnTo>
                        <a:pt x="2301" y="2018"/>
                      </a:lnTo>
                      <a:lnTo>
                        <a:pt x="2294" y="2030"/>
                      </a:lnTo>
                      <a:lnTo>
                        <a:pt x="2288" y="2040"/>
                      </a:lnTo>
                      <a:lnTo>
                        <a:pt x="2282" y="2049"/>
                      </a:lnTo>
                      <a:lnTo>
                        <a:pt x="2276" y="2060"/>
                      </a:lnTo>
                      <a:lnTo>
                        <a:pt x="2269" y="2069"/>
                      </a:lnTo>
                      <a:lnTo>
                        <a:pt x="2257" y="2075"/>
                      </a:lnTo>
                      <a:lnTo>
                        <a:pt x="2244" y="2079"/>
                      </a:lnTo>
                      <a:lnTo>
                        <a:pt x="2233" y="2081"/>
                      </a:lnTo>
                      <a:lnTo>
                        <a:pt x="2224" y="2079"/>
                      </a:lnTo>
                      <a:lnTo>
                        <a:pt x="2215" y="2076"/>
                      </a:lnTo>
                      <a:lnTo>
                        <a:pt x="2208" y="2075"/>
                      </a:lnTo>
                      <a:lnTo>
                        <a:pt x="2204" y="2075"/>
                      </a:lnTo>
                      <a:lnTo>
                        <a:pt x="2200" y="2075"/>
                      </a:lnTo>
                      <a:lnTo>
                        <a:pt x="2195" y="2076"/>
                      </a:lnTo>
                      <a:lnTo>
                        <a:pt x="2191" y="2076"/>
                      </a:lnTo>
                      <a:lnTo>
                        <a:pt x="2188" y="2079"/>
                      </a:lnTo>
                      <a:lnTo>
                        <a:pt x="2184" y="2086"/>
                      </a:lnTo>
                      <a:lnTo>
                        <a:pt x="2181" y="2095"/>
                      </a:lnTo>
                      <a:lnTo>
                        <a:pt x="2179" y="2105"/>
                      </a:lnTo>
                      <a:lnTo>
                        <a:pt x="2178" y="2114"/>
                      </a:lnTo>
                      <a:lnTo>
                        <a:pt x="2176" y="2124"/>
                      </a:lnTo>
                      <a:lnTo>
                        <a:pt x="2173" y="2133"/>
                      </a:lnTo>
                      <a:lnTo>
                        <a:pt x="2172" y="2137"/>
                      </a:lnTo>
                      <a:lnTo>
                        <a:pt x="2168" y="2141"/>
                      </a:lnTo>
                      <a:lnTo>
                        <a:pt x="2163" y="2146"/>
                      </a:lnTo>
                      <a:lnTo>
                        <a:pt x="2160" y="2149"/>
                      </a:lnTo>
                      <a:lnTo>
                        <a:pt x="2156" y="2152"/>
                      </a:lnTo>
                      <a:lnTo>
                        <a:pt x="2147" y="2154"/>
                      </a:lnTo>
                      <a:lnTo>
                        <a:pt x="2136" y="2156"/>
                      </a:lnTo>
                      <a:lnTo>
                        <a:pt x="2124" y="2157"/>
                      </a:lnTo>
                      <a:lnTo>
                        <a:pt x="2116" y="2159"/>
                      </a:lnTo>
                      <a:lnTo>
                        <a:pt x="2104" y="2162"/>
                      </a:lnTo>
                      <a:lnTo>
                        <a:pt x="2092" y="2167"/>
                      </a:lnTo>
                      <a:lnTo>
                        <a:pt x="2081" y="2172"/>
                      </a:lnTo>
                      <a:lnTo>
                        <a:pt x="2074" y="2175"/>
                      </a:lnTo>
                      <a:lnTo>
                        <a:pt x="2064" y="2178"/>
                      </a:lnTo>
                      <a:lnTo>
                        <a:pt x="2056" y="2179"/>
                      </a:lnTo>
                      <a:lnTo>
                        <a:pt x="2052" y="2178"/>
                      </a:lnTo>
                      <a:lnTo>
                        <a:pt x="2049" y="2176"/>
                      </a:lnTo>
                      <a:lnTo>
                        <a:pt x="2045" y="2173"/>
                      </a:lnTo>
                      <a:lnTo>
                        <a:pt x="2042" y="2170"/>
                      </a:lnTo>
                      <a:lnTo>
                        <a:pt x="2039" y="2169"/>
                      </a:lnTo>
                      <a:lnTo>
                        <a:pt x="2033" y="2160"/>
                      </a:lnTo>
                      <a:lnTo>
                        <a:pt x="2027" y="2150"/>
                      </a:lnTo>
                      <a:lnTo>
                        <a:pt x="2022" y="2141"/>
                      </a:lnTo>
                      <a:lnTo>
                        <a:pt x="2013" y="2137"/>
                      </a:lnTo>
                      <a:lnTo>
                        <a:pt x="2001" y="2133"/>
                      </a:lnTo>
                      <a:lnTo>
                        <a:pt x="1993" y="2131"/>
                      </a:lnTo>
                      <a:lnTo>
                        <a:pt x="1988" y="2133"/>
                      </a:lnTo>
                      <a:lnTo>
                        <a:pt x="1985" y="2134"/>
                      </a:lnTo>
                      <a:lnTo>
                        <a:pt x="1983" y="2137"/>
                      </a:lnTo>
                      <a:lnTo>
                        <a:pt x="1980" y="2140"/>
                      </a:lnTo>
                      <a:lnTo>
                        <a:pt x="1972" y="2147"/>
                      </a:lnTo>
                      <a:lnTo>
                        <a:pt x="1967" y="2156"/>
                      </a:lnTo>
                      <a:lnTo>
                        <a:pt x="1961" y="2165"/>
                      </a:lnTo>
                      <a:lnTo>
                        <a:pt x="1955" y="2173"/>
                      </a:lnTo>
                      <a:lnTo>
                        <a:pt x="1949" y="2183"/>
                      </a:lnTo>
                      <a:lnTo>
                        <a:pt x="1943" y="2192"/>
                      </a:lnTo>
                      <a:lnTo>
                        <a:pt x="1936" y="2196"/>
                      </a:lnTo>
                      <a:lnTo>
                        <a:pt x="1926" y="2199"/>
                      </a:lnTo>
                      <a:lnTo>
                        <a:pt x="1919" y="2202"/>
                      </a:lnTo>
                      <a:lnTo>
                        <a:pt x="1915" y="2202"/>
                      </a:lnTo>
                      <a:lnTo>
                        <a:pt x="1909" y="2201"/>
                      </a:lnTo>
                      <a:lnTo>
                        <a:pt x="1904" y="2201"/>
                      </a:lnTo>
                      <a:lnTo>
                        <a:pt x="1900" y="2199"/>
                      </a:lnTo>
                      <a:lnTo>
                        <a:pt x="1896" y="2198"/>
                      </a:lnTo>
                      <a:lnTo>
                        <a:pt x="1893" y="2195"/>
                      </a:lnTo>
                      <a:lnTo>
                        <a:pt x="1890" y="2191"/>
                      </a:lnTo>
                      <a:lnTo>
                        <a:pt x="1887" y="2185"/>
                      </a:lnTo>
                      <a:lnTo>
                        <a:pt x="1884" y="2179"/>
                      </a:lnTo>
                      <a:lnTo>
                        <a:pt x="1883" y="2176"/>
                      </a:lnTo>
                      <a:lnTo>
                        <a:pt x="1883" y="2172"/>
                      </a:lnTo>
                      <a:lnTo>
                        <a:pt x="1883" y="2166"/>
                      </a:lnTo>
                      <a:lnTo>
                        <a:pt x="1883" y="2162"/>
                      </a:lnTo>
                      <a:lnTo>
                        <a:pt x="1883" y="2157"/>
                      </a:lnTo>
                      <a:lnTo>
                        <a:pt x="1883" y="2153"/>
                      </a:lnTo>
                      <a:lnTo>
                        <a:pt x="1881" y="2149"/>
                      </a:lnTo>
                      <a:lnTo>
                        <a:pt x="1880" y="2146"/>
                      </a:lnTo>
                      <a:lnTo>
                        <a:pt x="1878" y="2141"/>
                      </a:lnTo>
                      <a:lnTo>
                        <a:pt x="1875" y="2137"/>
                      </a:lnTo>
                      <a:lnTo>
                        <a:pt x="1874" y="2134"/>
                      </a:lnTo>
                      <a:lnTo>
                        <a:pt x="1871" y="2133"/>
                      </a:lnTo>
                      <a:lnTo>
                        <a:pt x="1867" y="2130"/>
                      </a:lnTo>
                      <a:lnTo>
                        <a:pt x="1862" y="2128"/>
                      </a:lnTo>
                      <a:lnTo>
                        <a:pt x="1860" y="2127"/>
                      </a:lnTo>
                      <a:lnTo>
                        <a:pt x="1855" y="2126"/>
                      </a:lnTo>
                      <a:lnTo>
                        <a:pt x="1848" y="2126"/>
                      </a:lnTo>
                      <a:lnTo>
                        <a:pt x="1838" y="2127"/>
                      </a:lnTo>
                      <a:lnTo>
                        <a:pt x="1831" y="2130"/>
                      </a:lnTo>
                      <a:lnTo>
                        <a:pt x="1826" y="2131"/>
                      </a:lnTo>
                      <a:lnTo>
                        <a:pt x="1823" y="2134"/>
                      </a:lnTo>
                      <a:lnTo>
                        <a:pt x="1819" y="2139"/>
                      </a:lnTo>
                      <a:lnTo>
                        <a:pt x="1815" y="2141"/>
                      </a:lnTo>
                      <a:lnTo>
                        <a:pt x="1810" y="2144"/>
                      </a:lnTo>
                      <a:lnTo>
                        <a:pt x="1803" y="2146"/>
                      </a:lnTo>
                      <a:lnTo>
                        <a:pt x="1794" y="2146"/>
                      </a:lnTo>
                      <a:lnTo>
                        <a:pt x="1787" y="2147"/>
                      </a:lnTo>
                      <a:lnTo>
                        <a:pt x="1780" y="2149"/>
                      </a:lnTo>
                      <a:lnTo>
                        <a:pt x="1771" y="2152"/>
                      </a:lnTo>
                      <a:lnTo>
                        <a:pt x="1763" y="2154"/>
                      </a:lnTo>
                      <a:lnTo>
                        <a:pt x="1752" y="2160"/>
                      </a:lnTo>
                      <a:lnTo>
                        <a:pt x="1741" y="2169"/>
                      </a:lnTo>
                      <a:lnTo>
                        <a:pt x="1731" y="2176"/>
                      </a:lnTo>
                      <a:lnTo>
                        <a:pt x="1724" y="2186"/>
                      </a:lnTo>
                      <a:lnTo>
                        <a:pt x="1713" y="2196"/>
                      </a:lnTo>
                      <a:lnTo>
                        <a:pt x="1705" y="2205"/>
                      </a:lnTo>
                      <a:lnTo>
                        <a:pt x="1693" y="2207"/>
                      </a:lnTo>
                      <a:lnTo>
                        <a:pt x="1680" y="2208"/>
                      </a:lnTo>
                      <a:lnTo>
                        <a:pt x="1669" y="2209"/>
                      </a:lnTo>
                      <a:lnTo>
                        <a:pt x="1664" y="2209"/>
                      </a:lnTo>
                      <a:lnTo>
                        <a:pt x="1660" y="2212"/>
                      </a:lnTo>
                      <a:lnTo>
                        <a:pt x="1654" y="2214"/>
                      </a:lnTo>
                      <a:lnTo>
                        <a:pt x="1650" y="2215"/>
                      </a:lnTo>
                      <a:lnTo>
                        <a:pt x="1645" y="2218"/>
                      </a:lnTo>
                      <a:lnTo>
                        <a:pt x="1638" y="2225"/>
                      </a:lnTo>
                      <a:lnTo>
                        <a:pt x="1629" y="2236"/>
                      </a:lnTo>
                      <a:lnTo>
                        <a:pt x="1622" y="2243"/>
                      </a:lnTo>
                      <a:lnTo>
                        <a:pt x="1612" y="2249"/>
                      </a:lnTo>
                      <a:lnTo>
                        <a:pt x="1601" y="2254"/>
                      </a:lnTo>
                      <a:lnTo>
                        <a:pt x="1590" y="2260"/>
                      </a:lnTo>
                      <a:lnTo>
                        <a:pt x="1580" y="2266"/>
                      </a:lnTo>
                      <a:lnTo>
                        <a:pt x="1567" y="2273"/>
                      </a:lnTo>
                      <a:lnTo>
                        <a:pt x="1556" y="2279"/>
                      </a:lnTo>
                      <a:lnTo>
                        <a:pt x="1551" y="2282"/>
                      </a:lnTo>
                      <a:lnTo>
                        <a:pt x="1547" y="2283"/>
                      </a:lnTo>
                      <a:lnTo>
                        <a:pt x="1541" y="2286"/>
                      </a:lnTo>
                      <a:lnTo>
                        <a:pt x="1537" y="2290"/>
                      </a:lnTo>
                      <a:lnTo>
                        <a:pt x="1533" y="2293"/>
                      </a:lnTo>
                      <a:lnTo>
                        <a:pt x="1525" y="2302"/>
                      </a:lnTo>
                      <a:lnTo>
                        <a:pt x="1518" y="2314"/>
                      </a:lnTo>
                      <a:lnTo>
                        <a:pt x="1512" y="2322"/>
                      </a:lnTo>
                      <a:lnTo>
                        <a:pt x="1505" y="2331"/>
                      </a:lnTo>
                      <a:lnTo>
                        <a:pt x="1495" y="2340"/>
                      </a:lnTo>
                      <a:lnTo>
                        <a:pt x="1486" y="2350"/>
                      </a:lnTo>
                      <a:lnTo>
                        <a:pt x="1478" y="2356"/>
                      </a:lnTo>
                      <a:lnTo>
                        <a:pt x="1470" y="2360"/>
                      </a:lnTo>
                      <a:lnTo>
                        <a:pt x="1460" y="2366"/>
                      </a:lnTo>
                      <a:lnTo>
                        <a:pt x="1450" y="2369"/>
                      </a:lnTo>
                      <a:lnTo>
                        <a:pt x="1441" y="2370"/>
                      </a:lnTo>
                      <a:lnTo>
                        <a:pt x="1433" y="2367"/>
                      </a:lnTo>
                      <a:lnTo>
                        <a:pt x="1423" y="2361"/>
                      </a:lnTo>
                      <a:lnTo>
                        <a:pt x="1414" y="2357"/>
                      </a:lnTo>
                      <a:lnTo>
                        <a:pt x="1405" y="2356"/>
                      </a:lnTo>
                      <a:lnTo>
                        <a:pt x="1392" y="2354"/>
                      </a:lnTo>
                      <a:lnTo>
                        <a:pt x="1384" y="2354"/>
                      </a:lnTo>
                      <a:lnTo>
                        <a:pt x="1372" y="2354"/>
                      </a:lnTo>
                      <a:lnTo>
                        <a:pt x="1360" y="2356"/>
                      </a:lnTo>
                      <a:lnTo>
                        <a:pt x="1350" y="2359"/>
                      </a:lnTo>
                      <a:lnTo>
                        <a:pt x="1346" y="2360"/>
                      </a:lnTo>
                      <a:lnTo>
                        <a:pt x="1342" y="2363"/>
                      </a:lnTo>
                      <a:lnTo>
                        <a:pt x="1337" y="2366"/>
                      </a:lnTo>
                      <a:lnTo>
                        <a:pt x="1334" y="2369"/>
                      </a:lnTo>
                      <a:lnTo>
                        <a:pt x="1331" y="2372"/>
                      </a:lnTo>
                      <a:lnTo>
                        <a:pt x="1327" y="2382"/>
                      </a:lnTo>
                      <a:lnTo>
                        <a:pt x="1323" y="2393"/>
                      </a:lnTo>
                      <a:lnTo>
                        <a:pt x="1317" y="2402"/>
                      </a:lnTo>
                      <a:lnTo>
                        <a:pt x="1310" y="2408"/>
                      </a:lnTo>
                      <a:lnTo>
                        <a:pt x="1301" y="2412"/>
                      </a:lnTo>
                      <a:lnTo>
                        <a:pt x="1292" y="2413"/>
                      </a:lnTo>
                      <a:lnTo>
                        <a:pt x="1288" y="2413"/>
                      </a:lnTo>
                      <a:lnTo>
                        <a:pt x="1284" y="2412"/>
                      </a:lnTo>
                      <a:lnTo>
                        <a:pt x="1279" y="2411"/>
                      </a:lnTo>
                      <a:lnTo>
                        <a:pt x="1276" y="2408"/>
                      </a:lnTo>
                      <a:lnTo>
                        <a:pt x="1274" y="2406"/>
                      </a:lnTo>
                      <a:lnTo>
                        <a:pt x="1272" y="2402"/>
                      </a:lnTo>
                      <a:lnTo>
                        <a:pt x="1271" y="2398"/>
                      </a:lnTo>
                      <a:lnTo>
                        <a:pt x="1269" y="2395"/>
                      </a:lnTo>
                      <a:lnTo>
                        <a:pt x="1268" y="2390"/>
                      </a:lnTo>
                      <a:lnTo>
                        <a:pt x="1265" y="2389"/>
                      </a:lnTo>
                      <a:lnTo>
                        <a:pt x="1262" y="2387"/>
                      </a:lnTo>
                      <a:lnTo>
                        <a:pt x="1258" y="2386"/>
                      </a:lnTo>
                      <a:lnTo>
                        <a:pt x="1253" y="2386"/>
                      </a:lnTo>
                      <a:lnTo>
                        <a:pt x="1249" y="2385"/>
                      </a:lnTo>
                      <a:lnTo>
                        <a:pt x="1245" y="2386"/>
                      </a:lnTo>
                      <a:lnTo>
                        <a:pt x="1236" y="2387"/>
                      </a:lnTo>
                      <a:lnTo>
                        <a:pt x="1224" y="2392"/>
                      </a:lnTo>
                      <a:lnTo>
                        <a:pt x="1216" y="2396"/>
                      </a:lnTo>
                      <a:lnTo>
                        <a:pt x="1211" y="2399"/>
                      </a:lnTo>
                      <a:lnTo>
                        <a:pt x="1206" y="2400"/>
                      </a:lnTo>
                      <a:lnTo>
                        <a:pt x="1200" y="2403"/>
                      </a:lnTo>
                      <a:lnTo>
                        <a:pt x="1197" y="2398"/>
                      </a:lnTo>
                      <a:lnTo>
                        <a:pt x="1194" y="2393"/>
                      </a:lnTo>
                      <a:lnTo>
                        <a:pt x="1191" y="2389"/>
                      </a:lnTo>
                      <a:lnTo>
                        <a:pt x="1184" y="2382"/>
                      </a:lnTo>
                      <a:lnTo>
                        <a:pt x="1175" y="2373"/>
                      </a:lnTo>
                      <a:lnTo>
                        <a:pt x="1168" y="2367"/>
                      </a:lnTo>
                      <a:lnTo>
                        <a:pt x="1161" y="2363"/>
                      </a:lnTo>
                      <a:lnTo>
                        <a:pt x="1151" y="2359"/>
                      </a:lnTo>
                      <a:lnTo>
                        <a:pt x="1143" y="2354"/>
                      </a:lnTo>
                      <a:lnTo>
                        <a:pt x="1138" y="2345"/>
                      </a:lnTo>
                      <a:lnTo>
                        <a:pt x="1130" y="2335"/>
                      </a:lnTo>
                      <a:lnTo>
                        <a:pt x="1126" y="2327"/>
                      </a:lnTo>
                      <a:lnTo>
                        <a:pt x="1125" y="2322"/>
                      </a:lnTo>
                      <a:lnTo>
                        <a:pt x="1125" y="2318"/>
                      </a:lnTo>
                      <a:lnTo>
                        <a:pt x="1123" y="2312"/>
                      </a:lnTo>
                      <a:lnTo>
                        <a:pt x="1123" y="2309"/>
                      </a:lnTo>
                      <a:lnTo>
                        <a:pt x="1122" y="2301"/>
                      </a:lnTo>
                      <a:lnTo>
                        <a:pt x="1120" y="2292"/>
                      </a:lnTo>
                      <a:lnTo>
                        <a:pt x="1117" y="2285"/>
                      </a:lnTo>
                      <a:lnTo>
                        <a:pt x="1114" y="2282"/>
                      </a:lnTo>
                      <a:lnTo>
                        <a:pt x="1110" y="2280"/>
                      </a:lnTo>
                      <a:lnTo>
                        <a:pt x="1106" y="2277"/>
                      </a:lnTo>
                      <a:lnTo>
                        <a:pt x="1103" y="2277"/>
                      </a:lnTo>
                      <a:lnTo>
                        <a:pt x="1098" y="2276"/>
                      </a:lnTo>
                      <a:lnTo>
                        <a:pt x="1094" y="2275"/>
                      </a:lnTo>
                      <a:lnTo>
                        <a:pt x="1088" y="2273"/>
                      </a:lnTo>
                      <a:lnTo>
                        <a:pt x="1083" y="2273"/>
                      </a:lnTo>
                      <a:lnTo>
                        <a:pt x="1080" y="2273"/>
                      </a:lnTo>
                      <a:lnTo>
                        <a:pt x="1077" y="2275"/>
                      </a:lnTo>
                      <a:lnTo>
                        <a:pt x="1074" y="2276"/>
                      </a:lnTo>
                      <a:lnTo>
                        <a:pt x="1070" y="2277"/>
                      </a:lnTo>
                      <a:lnTo>
                        <a:pt x="1067" y="2279"/>
                      </a:lnTo>
                      <a:lnTo>
                        <a:pt x="1062" y="2280"/>
                      </a:lnTo>
                      <a:lnTo>
                        <a:pt x="1054" y="2280"/>
                      </a:lnTo>
                      <a:lnTo>
                        <a:pt x="1043" y="2280"/>
                      </a:lnTo>
                      <a:lnTo>
                        <a:pt x="1033" y="2279"/>
                      </a:lnTo>
                      <a:lnTo>
                        <a:pt x="1030" y="2277"/>
                      </a:lnTo>
                      <a:lnTo>
                        <a:pt x="1026" y="2275"/>
                      </a:lnTo>
                      <a:lnTo>
                        <a:pt x="1022" y="2272"/>
                      </a:lnTo>
                      <a:lnTo>
                        <a:pt x="1019" y="2270"/>
                      </a:lnTo>
                      <a:lnTo>
                        <a:pt x="1019" y="2266"/>
                      </a:lnTo>
                      <a:lnTo>
                        <a:pt x="1017" y="2263"/>
                      </a:lnTo>
                      <a:lnTo>
                        <a:pt x="1017" y="2259"/>
                      </a:lnTo>
                      <a:lnTo>
                        <a:pt x="1017" y="2256"/>
                      </a:lnTo>
                      <a:lnTo>
                        <a:pt x="1019" y="2246"/>
                      </a:lnTo>
                      <a:lnTo>
                        <a:pt x="1022" y="2234"/>
                      </a:lnTo>
                      <a:lnTo>
                        <a:pt x="1025" y="2225"/>
                      </a:lnTo>
                      <a:lnTo>
                        <a:pt x="1028" y="2222"/>
                      </a:lnTo>
                      <a:lnTo>
                        <a:pt x="1032" y="2220"/>
                      </a:lnTo>
                      <a:lnTo>
                        <a:pt x="1036" y="2217"/>
                      </a:lnTo>
                      <a:lnTo>
                        <a:pt x="1041" y="2214"/>
                      </a:lnTo>
                      <a:lnTo>
                        <a:pt x="1043" y="2211"/>
                      </a:lnTo>
                      <a:lnTo>
                        <a:pt x="1055" y="2205"/>
                      </a:lnTo>
                      <a:lnTo>
                        <a:pt x="1070" y="2198"/>
                      </a:lnTo>
                      <a:lnTo>
                        <a:pt x="1080" y="2191"/>
                      </a:lnTo>
                      <a:lnTo>
                        <a:pt x="1088" y="2181"/>
                      </a:lnTo>
                      <a:lnTo>
                        <a:pt x="1096" y="2169"/>
                      </a:lnTo>
                      <a:lnTo>
                        <a:pt x="1103" y="2159"/>
                      </a:lnTo>
                      <a:lnTo>
                        <a:pt x="1106" y="2149"/>
                      </a:lnTo>
                      <a:lnTo>
                        <a:pt x="1110" y="2139"/>
                      </a:lnTo>
                      <a:lnTo>
                        <a:pt x="1114" y="2130"/>
                      </a:lnTo>
                      <a:lnTo>
                        <a:pt x="1120" y="2115"/>
                      </a:lnTo>
                      <a:lnTo>
                        <a:pt x="1126" y="2099"/>
                      </a:lnTo>
                      <a:lnTo>
                        <a:pt x="1133" y="2086"/>
                      </a:lnTo>
                      <a:lnTo>
                        <a:pt x="1142" y="2079"/>
                      </a:lnTo>
                      <a:lnTo>
                        <a:pt x="1152" y="2071"/>
                      </a:lnTo>
                      <a:lnTo>
                        <a:pt x="1162" y="2063"/>
                      </a:lnTo>
                      <a:lnTo>
                        <a:pt x="1165" y="2062"/>
                      </a:lnTo>
                      <a:lnTo>
                        <a:pt x="1169" y="2059"/>
                      </a:lnTo>
                      <a:lnTo>
                        <a:pt x="1175" y="2058"/>
                      </a:lnTo>
                      <a:lnTo>
                        <a:pt x="1179" y="2056"/>
                      </a:lnTo>
                      <a:lnTo>
                        <a:pt x="1190" y="2055"/>
                      </a:lnTo>
                      <a:lnTo>
                        <a:pt x="1201" y="2055"/>
                      </a:lnTo>
                      <a:lnTo>
                        <a:pt x="1211" y="2053"/>
                      </a:lnTo>
                      <a:lnTo>
                        <a:pt x="1216" y="2052"/>
                      </a:lnTo>
                      <a:lnTo>
                        <a:pt x="1219" y="2049"/>
                      </a:lnTo>
                      <a:lnTo>
                        <a:pt x="1223" y="2047"/>
                      </a:lnTo>
                      <a:lnTo>
                        <a:pt x="1226" y="2044"/>
                      </a:lnTo>
                      <a:lnTo>
                        <a:pt x="1229" y="2042"/>
                      </a:lnTo>
                      <a:lnTo>
                        <a:pt x="1227" y="2033"/>
                      </a:lnTo>
                      <a:lnTo>
                        <a:pt x="1224" y="2023"/>
                      </a:lnTo>
                      <a:lnTo>
                        <a:pt x="1220" y="2016"/>
                      </a:lnTo>
                      <a:lnTo>
                        <a:pt x="1211" y="2011"/>
                      </a:lnTo>
                      <a:lnTo>
                        <a:pt x="1201" y="2008"/>
                      </a:lnTo>
                      <a:lnTo>
                        <a:pt x="1193" y="2005"/>
                      </a:lnTo>
                      <a:lnTo>
                        <a:pt x="1190" y="2003"/>
                      </a:lnTo>
                      <a:lnTo>
                        <a:pt x="1185" y="2000"/>
                      </a:lnTo>
                      <a:lnTo>
                        <a:pt x="1184" y="1997"/>
                      </a:lnTo>
                      <a:lnTo>
                        <a:pt x="1181" y="1994"/>
                      </a:lnTo>
                      <a:lnTo>
                        <a:pt x="1181" y="1991"/>
                      </a:lnTo>
                      <a:lnTo>
                        <a:pt x="1181" y="1987"/>
                      </a:lnTo>
                      <a:lnTo>
                        <a:pt x="1181" y="1982"/>
                      </a:lnTo>
                      <a:lnTo>
                        <a:pt x="1179" y="1979"/>
                      </a:lnTo>
                      <a:lnTo>
                        <a:pt x="1179" y="1976"/>
                      </a:lnTo>
                      <a:lnTo>
                        <a:pt x="1177" y="1974"/>
                      </a:lnTo>
                      <a:lnTo>
                        <a:pt x="1174" y="1971"/>
                      </a:lnTo>
                      <a:lnTo>
                        <a:pt x="1169" y="1969"/>
                      </a:lnTo>
                      <a:lnTo>
                        <a:pt x="1166" y="1966"/>
                      </a:lnTo>
                      <a:lnTo>
                        <a:pt x="1164" y="1958"/>
                      </a:lnTo>
                      <a:lnTo>
                        <a:pt x="1162" y="1946"/>
                      </a:lnTo>
                      <a:lnTo>
                        <a:pt x="1159" y="1936"/>
                      </a:lnTo>
                      <a:lnTo>
                        <a:pt x="1156" y="1933"/>
                      </a:lnTo>
                      <a:lnTo>
                        <a:pt x="1153" y="1929"/>
                      </a:lnTo>
                      <a:lnTo>
                        <a:pt x="1149" y="1924"/>
                      </a:lnTo>
                      <a:lnTo>
                        <a:pt x="1145" y="1921"/>
                      </a:lnTo>
                      <a:lnTo>
                        <a:pt x="1142" y="1920"/>
                      </a:lnTo>
                      <a:lnTo>
                        <a:pt x="1130" y="1916"/>
                      </a:lnTo>
                      <a:lnTo>
                        <a:pt x="1117" y="1914"/>
                      </a:lnTo>
                      <a:lnTo>
                        <a:pt x="1106" y="1916"/>
                      </a:lnTo>
                      <a:lnTo>
                        <a:pt x="1097" y="1919"/>
                      </a:lnTo>
                      <a:lnTo>
                        <a:pt x="1088" y="1924"/>
                      </a:lnTo>
                      <a:lnTo>
                        <a:pt x="1078" y="1930"/>
                      </a:lnTo>
                      <a:lnTo>
                        <a:pt x="1070" y="1935"/>
                      </a:lnTo>
                      <a:lnTo>
                        <a:pt x="1058" y="1937"/>
                      </a:lnTo>
                      <a:lnTo>
                        <a:pt x="1042" y="1937"/>
                      </a:lnTo>
                      <a:lnTo>
                        <a:pt x="1029" y="1937"/>
                      </a:lnTo>
                      <a:lnTo>
                        <a:pt x="1013" y="1936"/>
                      </a:lnTo>
                      <a:lnTo>
                        <a:pt x="994" y="1935"/>
                      </a:lnTo>
                      <a:lnTo>
                        <a:pt x="980" y="1932"/>
                      </a:lnTo>
                      <a:lnTo>
                        <a:pt x="973" y="1927"/>
                      </a:lnTo>
                      <a:lnTo>
                        <a:pt x="962" y="1921"/>
                      </a:lnTo>
                      <a:lnTo>
                        <a:pt x="954" y="1917"/>
                      </a:lnTo>
                      <a:lnTo>
                        <a:pt x="945" y="1916"/>
                      </a:lnTo>
                      <a:lnTo>
                        <a:pt x="942" y="1916"/>
                      </a:lnTo>
                      <a:lnTo>
                        <a:pt x="938" y="1917"/>
                      </a:lnTo>
                      <a:lnTo>
                        <a:pt x="934" y="1919"/>
                      </a:lnTo>
                      <a:lnTo>
                        <a:pt x="931" y="1920"/>
                      </a:lnTo>
                      <a:lnTo>
                        <a:pt x="928" y="1921"/>
                      </a:lnTo>
                      <a:lnTo>
                        <a:pt x="925" y="1924"/>
                      </a:lnTo>
                      <a:lnTo>
                        <a:pt x="923" y="1927"/>
                      </a:lnTo>
                      <a:lnTo>
                        <a:pt x="922" y="1930"/>
                      </a:lnTo>
                      <a:lnTo>
                        <a:pt x="919" y="1933"/>
                      </a:lnTo>
                      <a:lnTo>
                        <a:pt x="916" y="1935"/>
                      </a:lnTo>
                      <a:lnTo>
                        <a:pt x="909" y="1933"/>
                      </a:lnTo>
                      <a:lnTo>
                        <a:pt x="899" y="1927"/>
                      </a:lnTo>
                      <a:lnTo>
                        <a:pt x="890" y="1921"/>
                      </a:lnTo>
                      <a:lnTo>
                        <a:pt x="883" y="1916"/>
                      </a:lnTo>
                      <a:lnTo>
                        <a:pt x="874" y="1906"/>
                      </a:lnTo>
                      <a:lnTo>
                        <a:pt x="864" y="1895"/>
                      </a:lnTo>
                      <a:lnTo>
                        <a:pt x="855" y="1887"/>
                      </a:lnTo>
                      <a:lnTo>
                        <a:pt x="844" y="1880"/>
                      </a:lnTo>
                      <a:lnTo>
                        <a:pt x="831" y="1872"/>
                      </a:lnTo>
                      <a:lnTo>
                        <a:pt x="819" y="1865"/>
                      </a:lnTo>
                      <a:lnTo>
                        <a:pt x="811" y="1855"/>
                      </a:lnTo>
                      <a:lnTo>
                        <a:pt x="802" y="1842"/>
                      </a:lnTo>
                      <a:lnTo>
                        <a:pt x="795" y="1830"/>
                      </a:lnTo>
                      <a:lnTo>
                        <a:pt x="790" y="1816"/>
                      </a:lnTo>
                      <a:lnTo>
                        <a:pt x="786" y="1800"/>
                      </a:lnTo>
                      <a:lnTo>
                        <a:pt x="783" y="1785"/>
                      </a:lnTo>
                      <a:lnTo>
                        <a:pt x="783" y="1775"/>
                      </a:lnTo>
                      <a:lnTo>
                        <a:pt x="783" y="1765"/>
                      </a:lnTo>
                      <a:lnTo>
                        <a:pt x="783" y="1755"/>
                      </a:lnTo>
                      <a:lnTo>
                        <a:pt x="783" y="1745"/>
                      </a:lnTo>
                      <a:lnTo>
                        <a:pt x="784" y="1732"/>
                      </a:lnTo>
                      <a:lnTo>
                        <a:pt x="783" y="1722"/>
                      </a:lnTo>
                      <a:lnTo>
                        <a:pt x="777" y="1712"/>
                      </a:lnTo>
                      <a:lnTo>
                        <a:pt x="769" y="1700"/>
                      </a:lnTo>
                      <a:lnTo>
                        <a:pt x="760" y="1693"/>
                      </a:lnTo>
                      <a:lnTo>
                        <a:pt x="750" y="1688"/>
                      </a:lnTo>
                      <a:lnTo>
                        <a:pt x="735" y="1686"/>
                      </a:lnTo>
                      <a:lnTo>
                        <a:pt x="722" y="1684"/>
                      </a:lnTo>
                      <a:lnTo>
                        <a:pt x="709" y="1684"/>
                      </a:lnTo>
                      <a:lnTo>
                        <a:pt x="698" y="1683"/>
                      </a:lnTo>
                      <a:lnTo>
                        <a:pt x="683" y="1683"/>
                      </a:lnTo>
                      <a:lnTo>
                        <a:pt x="670" y="1684"/>
                      </a:lnTo>
                      <a:lnTo>
                        <a:pt x="666" y="1686"/>
                      </a:lnTo>
                      <a:lnTo>
                        <a:pt x="662" y="1687"/>
                      </a:lnTo>
                      <a:lnTo>
                        <a:pt x="659" y="1690"/>
                      </a:lnTo>
                      <a:lnTo>
                        <a:pt x="654" y="1693"/>
                      </a:lnTo>
                      <a:lnTo>
                        <a:pt x="651" y="1694"/>
                      </a:lnTo>
                      <a:lnTo>
                        <a:pt x="648" y="1697"/>
                      </a:lnTo>
                      <a:lnTo>
                        <a:pt x="646" y="1702"/>
                      </a:lnTo>
                      <a:lnTo>
                        <a:pt x="641" y="1704"/>
                      </a:lnTo>
                      <a:lnTo>
                        <a:pt x="638" y="1706"/>
                      </a:lnTo>
                      <a:lnTo>
                        <a:pt x="635" y="1707"/>
                      </a:lnTo>
                      <a:lnTo>
                        <a:pt x="631" y="1707"/>
                      </a:lnTo>
                      <a:lnTo>
                        <a:pt x="628" y="1709"/>
                      </a:lnTo>
                      <a:lnTo>
                        <a:pt x="624" y="1707"/>
                      </a:lnTo>
                      <a:lnTo>
                        <a:pt x="621" y="1707"/>
                      </a:lnTo>
                      <a:lnTo>
                        <a:pt x="620" y="1704"/>
                      </a:lnTo>
                      <a:lnTo>
                        <a:pt x="618" y="1702"/>
                      </a:lnTo>
                      <a:lnTo>
                        <a:pt x="618" y="1699"/>
                      </a:lnTo>
                      <a:lnTo>
                        <a:pt x="617" y="1694"/>
                      </a:lnTo>
                      <a:lnTo>
                        <a:pt x="615" y="1691"/>
                      </a:lnTo>
                      <a:lnTo>
                        <a:pt x="615" y="1688"/>
                      </a:lnTo>
                      <a:lnTo>
                        <a:pt x="614" y="1684"/>
                      </a:lnTo>
                      <a:lnTo>
                        <a:pt x="611" y="1678"/>
                      </a:lnTo>
                      <a:lnTo>
                        <a:pt x="609" y="1674"/>
                      </a:lnTo>
                      <a:lnTo>
                        <a:pt x="607" y="1671"/>
                      </a:lnTo>
                      <a:lnTo>
                        <a:pt x="601" y="1667"/>
                      </a:lnTo>
                      <a:lnTo>
                        <a:pt x="591" y="1664"/>
                      </a:lnTo>
                      <a:lnTo>
                        <a:pt x="583" y="1661"/>
                      </a:lnTo>
                      <a:lnTo>
                        <a:pt x="573" y="1660"/>
                      </a:lnTo>
                      <a:lnTo>
                        <a:pt x="560" y="1658"/>
                      </a:lnTo>
                      <a:lnTo>
                        <a:pt x="550" y="1657"/>
                      </a:lnTo>
                      <a:lnTo>
                        <a:pt x="541" y="1652"/>
                      </a:lnTo>
                      <a:lnTo>
                        <a:pt x="531" y="1647"/>
                      </a:lnTo>
                      <a:lnTo>
                        <a:pt x="523" y="1644"/>
                      </a:lnTo>
                      <a:lnTo>
                        <a:pt x="518" y="1644"/>
                      </a:lnTo>
                      <a:lnTo>
                        <a:pt x="514" y="1644"/>
                      </a:lnTo>
                      <a:lnTo>
                        <a:pt x="510" y="1645"/>
                      </a:lnTo>
                      <a:lnTo>
                        <a:pt x="505" y="1648"/>
                      </a:lnTo>
                      <a:lnTo>
                        <a:pt x="502" y="1649"/>
                      </a:lnTo>
                      <a:lnTo>
                        <a:pt x="498" y="1652"/>
                      </a:lnTo>
                      <a:lnTo>
                        <a:pt x="495" y="1657"/>
                      </a:lnTo>
                      <a:lnTo>
                        <a:pt x="491" y="1661"/>
                      </a:lnTo>
                      <a:lnTo>
                        <a:pt x="488" y="1664"/>
                      </a:lnTo>
                      <a:lnTo>
                        <a:pt x="485" y="1665"/>
                      </a:lnTo>
                      <a:lnTo>
                        <a:pt x="482" y="1667"/>
                      </a:lnTo>
                      <a:lnTo>
                        <a:pt x="479" y="1668"/>
                      </a:lnTo>
                      <a:lnTo>
                        <a:pt x="476" y="1670"/>
                      </a:lnTo>
                      <a:lnTo>
                        <a:pt x="469" y="1671"/>
                      </a:lnTo>
                      <a:lnTo>
                        <a:pt x="459" y="1673"/>
                      </a:lnTo>
                      <a:lnTo>
                        <a:pt x="452" y="1673"/>
                      </a:lnTo>
                      <a:lnTo>
                        <a:pt x="440" y="1671"/>
                      </a:lnTo>
                      <a:lnTo>
                        <a:pt x="429" y="1667"/>
                      </a:lnTo>
                      <a:lnTo>
                        <a:pt x="418" y="1662"/>
                      </a:lnTo>
                      <a:lnTo>
                        <a:pt x="413" y="1655"/>
                      </a:lnTo>
                      <a:lnTo>
                        <a:pt x="407" y="1645"/>
                      </a:lnTo>
                      <a:lnTo>
                        <a:pt x="401" y="1638"/>
                      </a:lnTo>
                      <a:lnTo>
                        <a:pt x="398" y="1635"/>
                      </a:lnTo>
                      <a:lnTo>
                        <a:pt x="395" y="1632"/>
                      </a:lnTo>
                      <a:lnTo>
                        <a:pt x="391" y="1629"/>
                      </a:lnTo>
                      <a:lnTo>
                        <a:pt x="388" y="1626"/>
                      </a:lnTo>
                      <a:lnTo>
                        <a:pt x="384" y="1625"/>
                      </a:lnTo>
                      <a:lnTo>
                        <a:pt x="376" y="1623"/>
                      </a:lnTo>
                      <a:lnTo>
                        <a:pt x="366" y="1623"/>
                      </a:lnTo>
                      <a:lnTo>
                        <a:pt x="358" y="1622"/>
                      </a:lnTo>
                      <a:lnTo>
                        <a:pt x="355" y="1620"/>
                      </a:lnTo>
                      <a:lnTo>
                        <a:pt x="352" y="1618"/>
                      </a:lnTo>
                      <a:lnTo>
                        <a:pt x="349" y="1615"/>
                      </a:lnTo>
                      <a:lnTo>
                        <a:pt x="346" y="1612"/>
                      </a:lnTo>
                      <a:lnTo>
                        <a:pt x="345" y="1609"/>
                      </a:lnTo>
                      <a:lnTo>
                        <a:pt x="343" y="1605"/>
                      </a:lnTo>
                      <a:lnTo>
                        <a:pt x="342" y="1599"/>
                      </a:lnTo>
                      <a:lnTo>
                        <a:pt x="342" y="1593"/>
                      </a:lnTo>
                      <a:lnTo>
                        <a:pt x="340" y="1589"/>
                      </a:lnTo>
                      <a:lnTo>
                        <a:pt x="342" y="1586"/>
                      </a:lnTo>
                      <a:lnTo>
                        <a:pt x="342" y="1581"/>
                      </a:lnTo>
                      <a:lnTo>
                        <a:pt x="342" y="1579"/>
                      </a:lnTo>
                      <a:lnTo>
                        <a:pt x="343" y="1576"/>
                      </a:lnTo>
                      <a:lnTo>
                        <a:pt x="345" y="1573"/>
                      </a:lnTo>
                      <a:lnTo>
                        <a:pt x="348" y="1571"/>
                      </a:lnTo>
                      <a:lnTo>
                        <a:pt x="350" y="1571"/>
                      </a:lnTo>
                      <a:lnTo>
                        <a:pt x="355" y="1571"/>
                      </a:lnTo>
                      <a:lnTo>
                        <a:pt x="358" y="1571"/>
                      </a:lnTo>
                      <a:lnTo>
                        <a:pt x="361" y="1571"/>
                      </a:lnTo>
                      <a:lnTo>
                        <a:pt x="362" y="1568"/>
                      </a:lnTo>
                      <a:lnTo>
                        <a:pt x="365" y="1567"/>
                      </a:lnTo>
                      <a:lnTo>
                        <a:pt x="366" y="1563"/>
                      </a:lnTo>
                      <a:lnTo>
                        <a:pt x="368" y="1560"/>
                      </a:lnTo>
                      <a:lnTo>
                        <a:pt x="368" y="1557"/>
                      </a:lnTo>
                      <a:lnTo>
                        <a:pt x="368" y="1554"/>
                      </a:lnTo>
                      <a:lnTo>
                        <a:pt x="366" y="1550"/>
                      </a:lnTo>
                      <a:lnTo>
                        <a:pt x="365" y="1545"/>
                      </a:lnTo>
                      <a:lnTo>
                        <a:pt x="362" y="1542"/>
                      </a:lnTo>
                      <a:lnTo>
                        <a:pt x="359" y="1538"/>
                      </a:lnTo>
                      <a:lnTo>
                        <a:pt x="356" y="1537"/>
                      </a:lnTo>
                      <a:lnTo>
                        <a:pt x="353" y="1534"/>
                      </a:lnTo>
                      <a:lnTo>
                        <a:pt x="349" y="1531"/>
                      </a:lnTo>
                      <a:lnTo>
                        <a:pt x="343" y="1529"/>
                      </a:lnTo>
                      <a:lnTo>
                        <a:pt x="339" y="1528"/>
                      </a:lnTo>
                      <a:lnTo>
                        <a:pt x="335" y="1526"/>
                      </a:lnTo>
                      <a:lnTo>
                        <a:pt x="324" y="1525"/>
                      </a:lnTo>
                      <a:lnTo>
                        <a:pt x="311" y="1525"/>
                      </a:lnTo>
                      <a:lnTo>
                        <a:pt x="301" y="1524"/>
                      </a:lnTo>
                      <a:lnTo>
                        <a:pt x="293" y="1524"/>
                      </a:lnTo>
                      <a:lnTo>
                        <a:pt x="281" y="1522"/>
                      </a:lnTo>
                      <a:lnTo>
                        <a:pt x="272" y="1521"/>
                      </a:lnTo>
                      <a:lnTo>
                        <a:pt x="269" y="1518"/>
                      </a:lnTo>
                      <a:lnTo>
                        <a:pt x="267" y="1515"/>
                      </a:lnTo>
                      <a:lnTo>
                        <a:pt x="262" y="1511"/>
                      </a:lnTo>
                      <a:lnTo>
                        <a:pt x="259" y="1508"/>
                      </a:lnTo>
                      <a:lnTo>
                        <a:pt x="258" y="1505"/>
                      </a:lnTo>
                      <a:lnTo>
                        <a:pt x="255" y="1500"/>
                      </a:lnTo>
                      <a:lnTo>
                        <a:pt x="252" y="1496"/>
                      </a:lnTo>
                      <a:lnTo>
                        <a:pt x="249" y="1495"/>
                      </a:lnTo>
                      <a:lnTo>
                        <a:pt x="240" y="1489"/>
                      </a:lnTo>
                      <a:lnTo>
                        <a:pt x="230" y="1486"/>
                      </a:lnTo>
                      <a:lnTo>
                        <a:pt x="220" y="1484"/>
                      </a:lnTo>
                      <a:lnTo>
                        <a:pt x="216" y="1484"/>
                      </a:lnTo>
                      <a:lnTo>
                        <a:pt x="212" y="1484"/>
                      </a:lnTo>
                      <a:lnTo>
                        <a:pt x="206" y="1486"/>
                      </a:lnTo>
                      <a:lnTo>
                        <a:pt x="201" y="1487"/>
                      </a:lnTo>
                      <a:lnTo>
                        <a:pt x="199" y="1489"/>
                      </a:lnTo>
                      <a:lnTo>
                        <a:pt x="196" y="1492"/>
                      </a:lnTo>
                      <a:lnTo>
                        <a:pt x="191" y="1496"/>
                      </a:lnTo>
                      <a:lnTo>
                        <a:pt x="188" y="1499"/>
                      </a:lnTo>
                      <a:lnTo>
                        <a:pt x="185" y="1500"/>
                      </a:lnTo>
                      <a:lnTo>
                        <a:pt x="177" y="1503"/>
                      </a:lnTo>
                      <a:lnTo>
                        <a:pt x="165" y="1505"/>
                      </a:lnTo>
                      <a:lnTo>
                        <a:pt x="157" y="1506"/>
                      </a:lnTo>
                      <a:lnTo>
                        <a:pt x="146" y="1503"/>
                      </a:lnTo>
                      <a:lnTo>
                        <a:pt x="135" y="1500"/>
                      </a:lnTo>
                      <a:lnTo>
                        <a:pt x="126" y="1496"/>
                      </a:lnTo>
                      <a:lnTo>
                        <a:pt x="117" y="1489"/>
                      </a:lnTo>
                      <a:lnTo>
                        <a:pt x="110" y="1480"/>
                      </a:lnTo>
                      <a:lnTo>
                        <a:pt x="103" y="1473"/>
                      </a:lnTo>
                      <a:lnTo>
                        <a:pt x="94" y="1464"/>
                      </a:lnTo>
                      <a:lnTo>
                        <a:pt x="84" y="1456"/>
                      </a:lnTo>
                      <a:lnTo>
                        <a:pt x="76" y="1450"/>
                      </a:lnTo>
                      <a:lnTo>
                        <a:pt x="68" y="1447"/>
                      </a:lnTo>
                      <a:lnTo>
                        <a:pt x="58" y="1445"/>
                      </a:lnTo>
                      <a:lnTo>
                        <a:pt x="51" y="1442"/>
                      </a:lnTo>
                      <a:lnTo>
                        <a:pt x="48" y="1441"/>
                      </a:lnTo>
                      <a:lnTo>
                        <a:pt x="45" y="1438"/>
                      </a:lnTo>
                      <a:lnTo>
                        <a:pt x="42" y="1435"/>
                      </a:lnTo>
                      <a:lnTo>
                        <a:pt x="39" y="1431"/>
                      </a:lnTo>
                      <a:lnTo>
                        <a:pt x="38" y="1428"/>
                      </a:lnTo>
                      <a:lnTo>
                        <a:pt x="35" y="1421"/>
                      </a:lnTo>
                      <a:lnTo>
                        <a:pt x="35" y="1412"/>
                      </a:lnTo>
                      <a:lnTo>
                        <a:pt x="34" y="1405"/>
                      </a:lnTo>
                      <a:lnTo>
                        <a:pt x="31" y="1390"/>
                      </a:lnTo>
                      <a:lnTo>
                        <a:pt x="26" y="1374"/>
                      </a:lnTo>
                      <a:lnTo>
                        <a:pt x="21" y="1360"/>
                      </a:lnTo>
                      <a:lnTo>
                        <a:pt x="15" y="1348"/>
                      </a:lnTo>
                      <a:lnTo>
                        <a:pt x="8" y="1335"/>
                      </a:lnTo>
                      <a:lnTo>
                        <a:pt x="2" y="1324"/>
                      </a:lnTo>
                      <a:lnTo>
                        <a:pt x="0" y="1311"/>
                      </a:lnTo>
                      <a:lnTo>
                        <a:pt x="2" y="1295"/>
                      </a:lnTo>
                      <a:lnTo>
                        <a:pt x="2" y="1282"/>
                      </a:lnTo>
                      <a:lnTo>
                        <a:pt x="2" y="1263"/>
                      </a:lnTo>
                      <a:lnTo>
                        <a:pt x="3" y="1241"/>
                      </a:lnTo>
                      <a:lnTo>
                        <a:pt x="5" y="1220"/>
                      </a:lnTo>
                      <a:lnTo>
                        <a:pt x="6" y="1201"/>
                      </a:lnTo>
                      <a:lnTo>
                        <a:pt x="8" y="1185"/>
                      </a:lnTo>
                      <a:lnTo>
                        <a:pt x="9" y="1165"/>
                      </a:lnTo>
                      <a:lnTo>
                        <a:pt x="10" y="1146"/>
                      </a:lnTo>
                      <a:lnTo>
                        <a:pt x="12" y="1130"/>
                      </a:lnTo>
                      <a:lnTo>
                        <a:pt x="16" y="1115"/>
                      </a:lnTo>
                      <a:lnTo>
                        <a:pt x="23" y="1098"/>
                      </a:lnTo>
                      <a:lnTo>
                        <a:pt x="29" y="1082"/>
                      </a:lnTo>
                      <a:lnTo>
                        <a:pt x="34" y="1068"/>
                      </a:lnTo>
                      <a:lnTo>
                        <a:pt x="38" y="1056"/>
                      </a:lnTo>
                      <a:lnTo>
                        <a:pt x="42" y="1040"/>
                      </a:lnTo>
                      <a:lnTo>
                        <a:pt x="45" y="1026"/>
                      </a:lnTo>
                      <a:lnTo>
                        <a:pt x="48" y="1014"/>
                      </a:lnTo>
                      <a:lnTo>
                        <a:pt x="51" y="1001"/>
                      </a:lnTo>
                      <a:lnTo>
                        <a:pt x="54" y="987"/>
                      </a:lnTo>
                      <a:lnTo>
                        <a:pt x="55" y="972"/>
                      </a:lnTo>
                      <a:lnTo>
                        <a:pt x="55" y="961"/>
                      </a:lnTo>
                      <a:lnTo>
                        <a:pt x="54" y="952"/>
                      </a:lnTo>
                      <a:lnTo>
                        <a:pt x="49" y="942"/>
                      </a:lnTo>
                      <a:lnTo>
                        <a:pt x="47" y="933"/>
                      </a:lnTo>
                      <a:lnTo>
                        <a:pt x="47" y="924"/>
                      </a:lnTo>
                      <a:lnTo>
                        <a:pt x="47" y="914"/>
                      </a:lnTo>
                      <a:lnTo>
                        <a:pt x="48" y="906"/>
                      </a:lnTo>
                      <a:lnTo>
                        <a:pt x="49" y="901"/>
                      </a:lnTo>
                      <a:lnTo>
                        <a:pt x="52" y="897"/>
                      </a:lnTo>
                      <a:lnTo>
                        <a:pt x="55" y="894"/>
                      </a:lnTo>
                      <a:lnTo>
                        <a:pt x="58" y="890"/>
                      </a:lnTo>
                      <a:lnTo>
                        <a:pt x="60" y="887"/>
                      </a:lnTo>
                      <a:lnTo>
                        <a:pt x="64" y="884"/>
                      </a:lnTo>
                      <a:lnTo>
                        <a:pt x="68" y="881"/>
                      </a:lnTo>
                      <a:lnTo>
                        <a:pt x="73" y="877"/>
                      </a:lnTo>
                      <a:lnTo>
                        <a:pt x="77" y="874"/>
                      </a:lnTo>
                      <a:lnTo>
                        <a:pt x="80" y="871"/>
                      </a:lnTo>
                      <a:lnTo>
                        <a:pt x="84" y="862"/>
                      </a:lnTo>
                      <a:lnTo>
                        <a:pt x="87" y="852"/>
                      </a:lnTo>
                      <a:lnTo>
                        <a:pt x="89" y="843"/>
                      </a:lnTo>
                      <a:lnTo>
                        <a:pt x="90" y="829"/>
                      </a:lnTo>
                      <a:lnTo>
                        <a:pt x="90" y="812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7" name="Freeform 10"/>
                <p:cNvSpPr>
                  <a:spLocks/>
                </p:cNvSpPr>
                <p:nvPr/>
              </p:nvSpPr>
              <p:spPr bwMode="auto">
                <a:xfrm>
                  <a:off x="4428919" y="2703455"/>
                  <a:ext cx="1533036" cy="1020821"/>
                </a:xfrm>
                <a:custGeom>
                  <a:avLst/>
                  <a:gdLst>
                    <a:gd name="T0" fmla="*/ 2485 w 2549"/>
                    <a:gd name="T1" fmla="*/ 171 h 1699"/>
                    <a:gd name="T2" fmla="*/ 2451 w 2549"/>
                    <a:gd name="T3" fmla="*/ 330 h 1699"/>
                    <a:gd name="T4" fmla="*/ 2413 w 2549"/>
                    <a:gd name="T5" fmla="*/ 493 h 1699"/>
                    <a:gd name="T6" fmla="*/ 2315 w 2549"/>
                    <a:gd name="T7" fmla="*/ 557 h 1699"/>
                    <a:gd name="T8" fmla="*/ 2302 w 2549"/>
                    <a:gd name="T9" fmla="*/ 693 h 1699"/>
                    <a:gd name="T10" fmla="*/ 2367 w 2549"/>
                    <a:gd name="T11" fmla="*/ 903 h 1699"/>
                    <a:gd name="T12" fmla="*/ 2322 w 2549"/>
                    <a:gd name="T13" fmla="*/ 998 h 1699"/>
                    <a:gd name="T14" fmla="*/ 2413 w 2549"/>
                    <a:gd name="T15" fmla="*/ 1159 h 1699"/>
                    <a:gd name="T16" fmla="*/ 2417 w 2549"/>
                    <a:gd name="T17" fmla="*/ 1286 h 1699"/>
                    <a:gd name="T18" fmla="*/ 2510 w 2549"/>
                    <a:gd name="T19" fmla="*/ 1349 h 1699"/>
                    <a:gd name="T20" fmla="*/ 2438 w 2549"/>
                    <a:gd name="T21" fmla="*/ 1511 h 1699"/>
                    <a:gd name="T22" fmla="*/ 2433 w 2549"/>
                    <a:gd name="T23" fmla="*/ 1638 h 1699"/>
                    <a:gd name="T24" fmla="*/ 2276 w 2549"/>
                    <a:gd name="T25" fmla="*/ 1590 h 1699"/>
                    <a:gd name="T26" fmla="*/ 2166 w 2549"/>
                    <a:gd name="T27" fmla="*/ 1577 h 1699"/>
                    <a:gd name="T28" fmla="*/ 2095 w 2549"/>
                    <a:gd name="T29" fmla="*/ 1571 h 1699"/>
                    <a:gd name="T30" fmla="*/ 1982 w 2549"/>
                    <a:gd name="T31" fmla="*/ 1584 h 1699"/>
                    <a:gd name="T32" fmla="*/ 1941 w 2549"/>
                    <a:gd name="T33" fmla="*/ 1658 h 1699"/>
                    <a:gd name="T34" fmla="*/ 1894 w 2549"/>
                    <a:gd name="T35" fmla="*/ 1625 h 1699"/>
                    <a:gd name="T36" fmla="*/ 1840 w 2549"/>
                    <a:gd name="T37" fmla="*/ 1648 h 1699"/>
                    <a:gd name="T38" fmla="*/ 1804 w 2549"/>
                    <a:gd name="T39" fmla="*/ 1647 h 1699"/>
                    <a:gd name="T40" fmla="*/ 1706 w 2549"/>
                    <a:gd name="T41" fmla="*/ 1668 h 1699"/>
                    <a:gd name="T42" fmla="*/ 1600 w 2549"/>
                    <a:gd name="T43" fmla="*/ 1592 h 1699"/>
                    <a:gd name="T44" fmla="*/ 1481 w 2549"/>
                    <a:gd name="T45" fmla="*/ 1487 h 1699"/>
                    <a:gd name="T46" fmla="*/ 1309 w 2549"/>
                    <a:gd name="T47" fmla="*/ 1412 h 1699"/>
                    <a:gd name="T48" fmla="*/ 1222 w 2549"/>
                    <a:gd name="T49" fmla="*/ 1404 h 1699"/>
                    <a:gd name="T50" fmla="*/ 1104 w 2549"/>
                    <a:gd name="T51" fmla="*/ 1344 h 1699"/>
                    <a:gd name="T52" fmla="*/ 1037 w 2549"/>
                    <a:gd name="T53" fmla="*/ 1288 h 1699"/>
                    <a:gd name="T54" fmla="*/ 946 w 2549"/>
                    <a:gd name="T55" fmla="*/ 1417 h 1699"/>
                    <a:gd name="T56" fmla="*/ 824 w 2549"/>
                    <a:gd name="T57" fmla="*/ 1337 h 1699"/>
                    <a:gd name="T58" fmla="*/ 827 w 2549"/>
                    <a:gd name="T59" fmla="*/ 1266 h 1699"/>
                    <a:gd name="T60" fmla="*/ 726 w 2549"/>
                    <a:gd name="T61" fmla="*/ 1240 h 1699"/>
                    <a:gd name="T62" fmla="*/ 626 w 2549"/>
                    <a:gd name="T63" fmla="*/ 1146 h 1699"/>
                    <a:gd name="T64" fmla="*/ 418 w 2549"/>
                    <a:gd name="T65" fmla="*/ 1065 h 1699"/>
                    <a:gd name="T66" fmla="*/ 272 w 2549"/>
                    <a:gd name="T67" fmla="*/ 1007 h 1699"/>
                    <a:gd name="T68" fmla="*/ 196 w 2549"/>
                    <a:gd name="T69" fmla="*/ 904 h 1699"/>
                    <a:gd name="T70" fmla="*/ 238 w 2549"/>
                    <a:gd name="T71" fmla="*/ 819 h 1699"/>
                    <a:gd name="T72" fmla="*/ 251 w 2549"/>
                    <a:gd name="T73" fmla="*/ 764 h 1699"/>
                    <a:gd name="T74" fmla="*/ 236 w 2549"/>
                    <a:gd name="T75" fmla="*/ 729 h 1699"/>
                    <a:gd name="T76" fmla="*/ 212 w 2549"/>
                    <a:gd name="T77" fmla="*/ 645 h 1699"/>
                    <a:gd name="T78" fmla="*/ 155 w 2549"/>
                    <a:gd name="T79" fmla="*/ 592 h 1699"/>
                    <a:gd name="T80" fmla="*/ 29 w 2549"/>
                    <a:gd name="T81" fmla="*/ 525 h 1699"/>
                    <a:gd name="T82" fmla="*/ 13 w 2549"/>
                    <a:gd name="T83" fmla="*/ 486 h 1699"/>
                    <a:gd name="T84" fmla="*/ 33 w 2549"/>
                    <a:gd name="T85" fmla="*/ 415 h 1699"/>
                    <a:gd name="T86" fmla="*/ 34 w 2549"/>
                    <a:gd name="T87" fmla="*/ 344 h 1699"/>
                    <a:gd name="T88" fmla="*/ 95 w 2549"/>
                    <a:gd name="T89" fmla="*/ 302 h 1699"/>
                    <a:gd name="T90" fmla="*/ 146 w 2549"/>
                    <a:gd name="T91" fmla="*/ 302 h 1699"/>
                    <a:gd name="T92" fmla="*/ 231 w 2549"/>
                    <a:gd name="T93" fmla="*/ 265 h 1699"/>
                    <a:gd name="T94" fmla="*/ 288 w 2549"/>
                    <a:gd name="T95" fmla="*/ 210 h 1699"/>
                    <a:gd name="T96" fmla="*/ 500 w 2549"/>
                    <a:gd name="T97" fmla="*/ 210 h 1699"/>
                    <a:gd name="T98" fmla="*/ 657 w 2549"/>
                    <a:gd name="T99" fmla="*/ 139 h 1699"/>
                    <a:gd name="T100" fmla="*/ 814 w 2549"/>
                    <a:gd name="T101" fmla="*/ 188 h 1699"/>
                    <a:gd name="T102" fmla="*/ 1033 w 2549"/>
                    <a:gd name="T103" fmla="*/ 185 h 1699"/>
                    <a:gd name="T104" fmla="*/ 1134 w 2549"/>
                    <a:gd name="T105" fmla="*/ 291 h 1699"/>
                    <a:gd name="T106" fmla="*/ 1228 w 2549"/>
                    <a:gd name="T107" fmla="*/ 367 h 1699"/>
                    <a:gd name="T108" fmla="*/ 1370 w 2549"/>
                    <a:gd name="T109" fmla="*/ 469 h 1699"/>
                    <a:gd name="T110" fmla="*/ 1484 w 2549"/>
                    <a:gd name="T111" fmla="*/ 461 h 1699"/>
                    <a:gd name="T112" fmla="*/ 1584 w 2549"/>
                    <a:gd name="T113" fmla="*/ 457 h 1699"/>
                    <a:gd name="T114" fmla="*/ 1622 w 2549"/>
                    <a:gd name="T115" fmla="*/ 382 h 1699"/>
                    <a:gd name="T116" fmla="*/ 1695 w 2549"/>
                    <a:gd name="T117" fmla="*/ 270 h 1699"/>
                    <a:gd name="T118" fmla="*/ 1891 w 2549"/>
                    <a:gd name="T119" fmla="*/ 158 h 1699"/>
                    <a:gd name="T120" fmla="*/ 2057 w 2549"/>
                    <a:gd name="T121" fmla="*/ 185 h 1699"/>
                    <a:gd name="T122" fmla="*/ 2218 w 2549"/>
                    <a:gd name="T123" fmla="*/ 270 h 1699"/>
                    <a:gd name="T124" fmla="*/ 2360 w 2549"/>
                    <a:gd name="T125" fmla="*/ 117 h 16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549" h="1699">
                      <a:moveTo>
                        <a:pt x="2548" y="0"/>
                      </a:moveTo>
                      <a:lnTo>
                        <a:pt x="2549" y="6"/>
                      </a:lnTo>
                      <a:lnTo>
                        <a:pt x="2549" y="9"/>
                      </a:lnTo>
                      <a:lnTo>
                        <a:pt x="2549" y="13"/>
                      </a:lnTo>
                      <a:lnTo>
                        <a:pt x="2546" y="22"/>
                      </a:lnTo>
                      <a:lnTo>
                        <a:pt x="2542" y="32"/>
                      </a:lnTo>
                      <a:lnTo>
                        <a:pt x="2538" y="42"/>
                      </a:lnTo>
                      <a:lnTo>
                        <a:pt x="2535" y="52"/>
                      </a:lnTo>
                      <a:lnTo>
                        <a:pt x="2532" y="63"/>
                      </a:lnTo>
                      <a:lnTo>
                        <a:pt x="2529" y="74"/>
                      </a:lnTo>
                      <a:lnTo>
                        <a:pt x="2523" y="85"/>
                      </a:lnTo>
                      <a:lnTo>
                        <a:pt x="2514" y="100"/>
                      </a:lnTo>
                      <a:lnTo>
                        <a:pt x="2509" y="111"/>
                      </a:lnTo>
                      <a:lnTo>
                        <a:pt x="2503" y="127"/>
                      </a:lnTo>
                      <a:lnTo>
                        <a:pt x="2496" y="145"/>
                      </a:lnTo>
                      <a:lnTo>
                        <a:pt x="2490" y="159"/>
                      </a:lnTo>
                      <a:lnTo>
                        <a:pt x="2485" y="171"/>
                      </a:lnTo>
                      <a:lnTo>
                        <a:pt x="2478" y="184"/>
                      </a:lnTo>
                      <a:lnTo>
                        <a:pt x="2471" y="197"/>
                      </a:lnTo>
                      <a:lnTo>
                        <a:pt x="2465" y="208"/>
                      </a:lnTo>
                      <a:lnTo>
                        <a:pt x="2461" y="220"/>
                      </a:lnTo>
                      <a:lnTo>
                        <a:pt x="2457" y="233"/>
                      </a:lnTo>
                      <a:lnTo>
                        <a:pt x="2454" y="244"/>
                      </a:lnTo>
                      <a:lnTo>
                        <a:pt x="2452" y="256"/>
                      </a:lnTo>
                      <a:lnTo>
                        <a:pt x="2452" y="270"/>
                      </a:lnTo>
                      <a:lnTo>
                        <a:pt x="2452" y="283"/>
                      </a:lnTo>
                      <a:lnTo>
                        <a:pt x="2455" y="292"/>
                      </a:lnTo>
                      <a:lnTo>
                        <a:pt x="2458" y="301"/>
                      </a:lnTo>
                      <a:lnTo>
                        <a:pt x="2459" y="310"/>
                      </a:lnTo>
                      <a:lnTo>
                        <a:pt x="2458" y="312"/>
                      </a:lnTo>
                      <a:lnTo>
                        <a:pt x="2457" y="317"/>
                      </a:lnTo>
                      <a:lnTo>
                        <a:pt x="2455" y="323"/>
                      </a:lnTo>
                      <a:lnTo>
                        <a:pt x="2452" y="325"/>
                      </a:lnTo>
                      <a:lnTo>
                        <a:pt x="2451" y="330"/>
                      </a:lnTo>
                      <a:lnTo>
                        <a:pt x="2446" y="340"/>
                      </a:lnTo>
                      <a:lnTo>
                        <a:pt x="2441" y="353"/>
                      </a:lnTo>
                      <a:lnTo>
                        <a:pt x="2436" y="366"/>
                      </a:lnTo>
                      <a:lnTo>
                        <a:pt x="2433" y="376"/>
                      </a:lnTo>
                      <a:lnTo>
                        <a:pt x="2432" y="388"/>
                      </a:lnTo>
                      <a:lnTo>
                        <a:pt x="2432" y="402"/>
                      </a:lnTo>
                      <a:lnTo>
                        <a:pt x="2432" y="414"/>
                      </a:lnTo>
                      <a:lnTo>
                        <a:pt x="2435" y="425"/>
                      </a:lnTo>
                      <a:lnTo>
                        <a:pt x="2439" y="440"/>
                      </a:lnTo>
                      <a:lnTo>
                        <a:pt x="2442" y="453"/>
                      </a:lnTo>
                      <a:lnTo>
                        <a:pt x="2443" y="461"/>
                      </a:lnTo>
                      <a:lnTo>
                        <a:pt x="2443" y="473"/>
                      </a:lnTo>
                      <a:lnTo>
                        <a:pt x="2441" y="483"/>
                      </a:lnTo>
                      <a:lnTo>
                        <a:pt x="2435" y="486"/>
                      </a:lnTo>
                      <a:lnTo>
                        <a:pt x="2428" y="489"/>
                      </a:lnTo>
                      <a:lnTo>
                        <a:pt x="2419" y="490"/>
                      </a:lnTo>
                      <a:lnTo>
                        <a:pt x="2413" y="493"/>
                      </a:lnTo>
                      <a:lnTo>
                        <a:pt x="2407" y="503"/>
                      </a:lnTo>
                      <a:lnTo>
                        <a:pt x="2402" y="515"/>
                      </a:lnTo>
                      <a:lnTo>
                        <a:pt x="2397" y="525"/>
                      </a:lnTo>
                      <a:lnTo>
                        <a:pt x="2390" y="535"/>
                      </a:lnTo>
                      <a:lnTo>
                        <a:pt x="2380" y="547"/>
                      </a:lnTo>
                      <a:lnTo>
                        <a:pt x="2371" y="554"/>
                      </a:lnTo>
                      <a:lnTo>
                        <a:pt x="2364" y="558"/>
                      </a:lnTo>
                      <a:lnTo>
                        <a:pt x="2354" y="561"/>
                      </a:lnTo>
                      <a:lnTo>
                        <a:pt x="2347" y="563"/>
                      </a:lnTo>
                      <a:lnTo>
                        <a:pt x="2342" y="563"/>
                      </a:lnTo>
                      <a:lnTo>
                        <a:pt x="2338" y="561"/>
                      </a:lnTo>
                      <a:lnTo>
                        <a:pt x="2334" y="560"/>
                      </a:lnTo>
                      <a:lnTo>
                        <a:pt x="2329" y="558"/>
                      </a:lnTo>
                      <a:lnTo>
                        <a:pt x="2326" y="557"/>
                      </a:lnTo>
                      <a:lnTo>
                        <a:pt x="2323" y="557"/>
                      </a:lnTo>
                      <a:lnTo>
                        <a:pt x="2319" y="557"/>
                      </a:lnTo>
                      <a:lnTo>
                        <a:pt x="2315" y="557"/>
                      </a:lnTo>
                      <a:lnTo>
                        <a:pt x="2312" y="557"/>
                      </a:lnTo>
                      <a:lnTo>
                        <a:pt x="2309" y="557"/>
                      </a:lnTo>
                      <a:lnTo>
                        <a:pt x="2305" y="560"/>
                      </a:lnTo>
                      <a:lnTo>
                        <a:pt x="2302" y="564"/>
                      </a:lnTo>
                      <a:lnTo>
                        <a:pt x="2297" y="569"/>
                      </a:lnTo>
                      <a:lnTo>
                        <a:pt x="2294" y="573"/>
                      </a:lnTo>
                      <a:lnTo>
                        <a:pt x="2292" y="577"/>
                      </a:lnTo>
                      <a:lnTo>
                        <a:pt x="2289" y="587"/>
                      </a:lnTo>
                      <a:lnTo>
                        <a:pt x="2286" y="599"/>
                      </a:lnTo>
                      <a:lnTo>
                        <a:pt x="2284" y="609"/>
                      </a:lnTo>
                      <a:lnTo>
                        <a:pt x="2283" y="619"/>
                      </a:lnTo>
                      <a:lnTo>
                        <a:pt x="2283" y="631"/>
                      </a:lnTo>
                      <a:lnTo>
                        <a:pt x="2284" y="641"/>
                      </a:lnTo>
                      <a:lnTo>
                        <a:pt x="2287" y="652"/>
                      </a:lnTo>
                      <a:lnTo>
                        <a:pt x="2293" y="667"/>
                      </a:lnTo>
                      <a:lnTo>
                        <a:pt x="2299" y="681"/>
                      </a:lnTo>
                      <a:lnTo>
                        <a:pt x="2302" y="693"/>
                      </a:lnTo>
                      <a:lnTo>
                        <a:pt x="2305" y="709"/>
                      </a:lnTo>
                      <a:lnTo>
                        <a:pt x="2307" y="728"/>
                      </a:lnTo>
                      <a:lnTo>
                        <a:pt x="2312" y="742"/>
                      </a:lnTo>
                      <a:lnTo>
                        <a:pt x="2318" y="755"/>
                      </a:lnTo>
                      <a:lnTo>
                        <a:pt x="2325" y="771"/>
                      </a:lnTo>
                      <a:lnTo>
                        <a:pt x="2334" y="787"/>
                      </a:lnTo>
                      <a:lnTo>
                        <a:pt x="2341" y="799"/>
                      </a:lnTo>
                      <a:lnTo>
                        <a:pt x="2347" y="810"/>
                      </a:lnTo>
                      <a:lnTo>
                        <a:pt x="2352" y="822"/>
                      </a:lnTo>
                      <a:lnTo>
                        <a:pt x="2358" y="833"/>
                      </a:lnTo>
                      <a:lnTo>
                        <a:pt x="2362" y="843"/>
                      </a:lnTo>
                      <a:lnTo>
                        <a:pt x="2368" y="857"/>
                      </a:lnTo>
                      <a:lnTo>
                        <a:pt x="2371" y="867"/>
                      </a:lnTo>
                      <a:lnTo>
                        <a:pt x="2373" y="878"/>
                      </a:lnTo>
                      <a:lnTo>
                        <a:pt x="2371" y="890"/>
                      </a:lnTo>
                      <a:lnTo>
                        <a:pt x="2368" y="900"/>
                      </a:lnTo>
                      <a:lnTo>
                        <a:pt x="2367" y="903"/>
                      </a:lnTo>
                      <a:lnTo>
                        <a:pt x="2362" y="906"/>
                      </a:lnTo>
                      <a:lnTo>
                        <a:pt x="2358" y="909"/>
                      </a:lnTo>
                      <a:lnTo>
                        <a:pt x="2355" y="912"/>
                      </a:lnTo>
                      <a:lnTo>
                        <a:pt x="2348" y="919"/>
                      </a:lnTo>
                      <a:lnTo>
                        <a:pt x="2341" y="929"/>
                      </a:lnTo>
                      <a:lnTo>
                        <a:pt x="2335" y="938"/>
                      </a:lnTo>
                      <a:lnTo>
                        <a:pt x="2334" y="942"/>
                      </a:lnTo>
                      <a:lnTo>
                        <a:pt x="2332" y="948"/>
                      </a:lnTo>
                      <a:lnTo>
                        <a:pt x="2332" y="952"/>
                      </a:lnTo>
                      <a:lnTo>
                        <a:pt x="2331" y="956"/>
                      </a:lnTo>
                      <a:lnTo>
                        <a:pt x="2328" y="965"/>
                      </a:lnTo>
                      <a:lnTo>
                        <a:pt x="2323" y="975"/>
                      </a:lnTo>
                      <a:lnTo>
                        <a:pt x="2322" y="984"/>
                      </a:lnTo>
                      <a:lnTo>
                        <a:pt x="2320" y="987"/>
                      </a:lnTo>
                      <a:lnTo>
                        <a:pt x="2320" y="991"/>
                      </a:lnTo>
                      <a:lnTo>
                        <a:pt x="2320" y="995"/>
                      </a:lnTo>
                      <a:lnTo>
                        <a:pt x="2322" y="998"/>
                      </a:lnTo>
                      <a:lnTo>
                        <a:pt x="2326" y="1010"/>
                      </a:lnTo>
                      <a:lnTo>
                        <a:pt x="2335" y="1021"/>
                      </a:lnTo>
                      <a:lnTo>
                        <a:pt x="2342" y="1032"/>
                      </a:lnTo>
                      <a:lnTo>
                        <a:pt x="2348" y="1042"/>
                      </a:lnTo>
                      <a:lnTo>
                        <a:pt x="2354" y="1053"/>
                      </a:lnTo>
                      <a:lnTo>
                        <a:pt x="2358" y="1065"/>
                      </a:lnTo>
                      <a:lnTo>
                        <a:pt x="2362" y="1075"/>
                      </a:lnTo>
                      <a:lnTo>
                        <a:pt x="2364" y="1085"/>
                      </a:lnTo>
                      <a:lnTo>
                        <a:pt x="2364" y="1097"/>
                      </a:lnTo>
                      <a:lnTo>
                        <a:pt x="2365" y="1108"/>
                      </a:lnTo>
                      <a:lnTo>
                        <a:pt x="2367" y="1117"/>
                      </a:lnTo>
                      <a:lnTo>
                        <a:pt x="2371" y="1127"/>
                      </a:lnTo>
                      <a:lnTo>
                        <a:pt x="2377" y="1136"/>
                      </a:lnTo>
                      <a:lnTo>
                        <a:pt x="2384" y="1144"/>
                      </a:lnTo>
                      <a:lnTo>
                        <a:pt x="2393" y="1149"/>
                      </a:lnTo>
                      <a:lnTo>
                        <a:pt x="2404" y="1155"/>
                      </a:lnTo>
                      <a:lnTo>
                        <a:pt x="2413" y="1159"/>
                      </a:lnTo>
                      <a:lnTo>
                        <a:pt x="2422" y="1168"/>
                      </a:lnTo>
                      <a:lnTo>
                        <a:pt x="2429" y="1179"/>
                      </a:lnTo>
                      <a:lnTo>
                        <a:pt x="2435" y="1189"/>
                      </a:lnTo>
                      <a:lnTo>
                        <a:pt x="2436" y="1202"/>
                      </a:lnTo>
                      <a:lnTo>
                        <a:pt x="2436" y="1217"/>
                      </a:lnTo>
                      <a:lnTo>
                        <a:pt x="2435" y="1230"/>
                      </a:lnTo>
                      <a:lnTo>
                        <a:pt x="2433" y="1234"/>
                      </a:lnTo>
                      <a:lnTo>
                        <a:pt x="2432" y="1237"/>
                      </a:lnTo>
                      <a:lnTo>
                        <a:pt x="2429" y="1241"/>
                      </a:lnTo>
                      <a:lnTo>
                        <a:pt x="2428" y="1246"/>
                      </a:lnTo>
                      <a:lnTo>
                        <a:pt x="2425" y="1250"/>
                      </a:lnTo>
                      <a:lnTo>
                        <a:pt x="2419" y="1257"/>
                      </a:lnTo>
                      <a:lnTo>
                        <a:pt x="2413" y="1266"/>
                      </a:lnTo>
                      <a:lnTo>
                        <a:pt x="2410" y="1275"/>
                      </a:lnTo>
                      <a:lnTo>
                        <a:pt x="2412" y="1278"/>
                      </a:lnTo>
                      <a:lnTo>
                        <a:pt x="2415" y="1282"/>
                      </a:lnTo>
                      <a:lnTo>
                        <a:pt x="2417" y="1286"/>
                      </a:lnTo>
                      <a:lnTo>
                        <a:pt x="2422" y="1289"/>
                      </a:lnTo>
                      <a:lnTo>
                        <a:pt x="2425" y="1292"/>
                      </a:lnTo>
                      <a:lnTo>
                        <a:pt x="2429" y="1294"/>
                      </a:lnTo>
                      <a:lnTo>
                        <a:pt x="2438" y="1296"/>
                      </a:lnTo>
                      <a:lnTo>
                        <a:pt x="2449" y="1298"/>
                      </a:lnTo>
                      <a:lnTo>
                        <a:pt x="2461" y="1299"/>
                      </a:lnTo>
                      <a:lnTo>
                        <a:pt x="2470" y="1301"/>
                      </a:lnTo>
                      <a:lnTo>
                        <a:pt x="2478" y="1304"/>
                      </a:lnTo>
                      <a:lnTo>
                        <a:pt x="2488" y="1308"/>
                      </a:lnTo>
                      <a:lnTo>
                        <a:pt x="2497" y="1312"/>
                      </a:lnTo>
                      <a:lnTo>
                        <a:pt x="2500" y="1315"/>
                      </a:lnTo>
                      <a:lnTo>
                        <a:pt x="2504" y="1320"/>
                      </a:lnTo>
                      <a:lnTo>
                        <a:pt x="2509" y="1324"/>
                      </a:lnTo>
                      <a:lnTo>
                        <a:pt x="2511" y="1327"/>
                      </a:lnTo>
                      <a:lnTo>
                        <a:pt x="2513" y="1331"/>
                      </a:lnTo>
                      <a:lnTo>
                        <a:pt x="2513" y="1338"/>
                      </a:lnTo>
                      <a:lnTo>
                        <a:pt x="2510" y="1349"/>
                      </a:lnTo>
                      <a:lnTo>
                        <a:pt x="2507" y="1357"/>
                      </a:lnTo>
                      <a:lnTo>
                        <a:pt x="2506" y="1366"/>
                      </a:lnTo>
                      <a:lnTo>
                        <a:pt x="2509" y="1375"/>
                      </a:lnTo>
                      <a:lnTo>
                        <a:pt x="2513" y="1386"/>
                      </a:lnTo>
                      <a:lnTo>
                        <a:pt x="2516" y="1396"/>
                      </a:lnTo>
                      <a:lnTo>
                        <a:pt x="2514" y="1406"/>
                      </a:lnTo>
                      <a:lnTo>
                        <a:pt x="2510" y="1417"/>
                      </a:lnTo>
                      <a:lnTo>
                        <a:pt x="2506" y="1425"/>
                      </a:lnTo>
                      <a:lnTo>
                        <a:pt x="2498" y="1435"/>
                      </a:lnTo>
                      <a:lnTo>
                        <a:pt x="2487" y="1445"/>
                      </a:lnTo>
                      <a:lnTo>
                        <a:pt x="2478" y="1454"/>
                      </a:lnTo>
                      <a:lnTo>
                        <a:pt x="2470" y="1461"/>
                      </a:lnTo>
                      <a:lnTo>
                        <a:pt x="2461" y="1470"/>
                      </a:lnTo>
                      <a:lnTo>
                        <a:pt x="2451" y="1480"/>
                      </a:lnTo>
                      <a:lnTo>
                        <a:pt x="2445" y="1487"/>
                      </a:lnTo>
                      <a:lnTo>
                        <a:pt x="2441" y="1498"/>
                      </a:lnTo>
                      <a:lnTo>
                        <a:pt x="2438" y="1511"/>
                      </a:lnTo>
                      <a:lnTo>
                        <a:pt x="2436" y="1521"/>
                      </a:lnTo>
                      <a:lnTo>
                        <a:pt x="2438" y="1528"/>
                      </a:lnTo>
                      <a:lnTo>
                        <a:pt x="2442" y="1538"/>
                      </a:lnTo>
                      <a:lnTo>
                        <a:pt x="2445" y="1545"/>
                      </a:lnTo>
                      <a:lnTo>
                        <a:pt x="2451" y="1554"/>
                      </a:lnTo>
                      <a:lnTo>
                        <a:pt x="2457" y="1563"/>
                      </a:lnTo>
                      <a:lnTo>
                        <a:pt x="2461" y="1573"/>
                      </a:lnTo>
                      <a:lnTo>
                        <a:pt x="2462" y="1584"/>
                      </a:lnTo>
                      <a:lnTo>
                        <a:pt x="2461" y="1597"/>
                      </a:lnTo>
                      <a:lnTo>
                        <a:pt x="2458" y="1609"/>
                      </a:lnTo>
                      <a:lnTo>
                        <a:pt x="2457" y="1613"/>
                      </a:lnTo>
                      <a:lnTo>
                        <a:pt x="2452" y="1618"/>
                      </a:lnTo>
                      <a:lnTo>
                        <a:pt x="2448" y="1623"/>
                      </a:lnTo>
                      <a:lnTo>
                        <a:pt x="2443" y="1628"/>
                      </a:lnTo>
                      <a:lnTo>
                        <a:pt x="2439" y="1632"/>
                      </a:lnTo>
                      <a:lnTo>
                        <a:pt x="2436" y="1635"/>
                      </a:lnTo>
                      <a:lnTo>
                        <a:pt x="2433" y="1638"/>
                      </a:lnTo>
                      <a:lnTo>
                        <a:pt x="2429" y="1642"/>
                      </a:lnTo>
                      <a:lnTo>
                        <a:pt x="2416" y="1637"/>
                      </a:lnTo>
                      <a:lnTo>
                        <a:pt x="2403" y="1631"/>
                      </a:lnTo>
                      <a:lnTo>
                        <a:pt x="2390" y="1625"/>
                      </a:lnTo>
                      <a:lnTo>
                        <a:pt x="2375" y="1616"/>
                      </a:lnTo>
                      <a:lnTo>
                        <a:pt x="2360" y="1608"/>
                      </a:lnTo>
                      <a:lnTo>
                        <a:pt x="2347" y="1602"/>
                      </a:lnTo>
                      <a:lnTo>
                        <a:pt x="2335" y="1597"/>
                      </a:lnTo>
                      <a:lnTo>
                        <a:pt x="2322" y="1595"/>
                      </a:lnTo>
                      <a:lnTo>
                        <a:pt x="2309" y="1592"/>
                      </a:lnTo>
                      <a:lnTo>
                        <a:pt x="2306" y="1592"/>
                      </a:lnTo>
                      <a:lnTo>
                        <a:pt x="2302" y="1593"/>
                      </a:lnTo>
                      <a:lnTo>
                        <a:pt x="2296" y="1593"/>
                      </a:lnTo>
                      <a:lnTo>
                        <a:pt x="2293" y="1593"/>
                      </a:lnTo>
                      <a:lnTo>
                        <a:pt x="2287" y="1593"/>
                      </a:lnTo>
                      <a:lnTo>
                        <a:pt x="2281" y="1592"/>
                      </a:lnTo>
                      <a:lnTo>
                        <a:pt x="2276" y="1590"/>
                      </a:lnTo>
                      <a:lnTo>
                        <a:pt x="2270" y="1589"/>
                      </a:lnTo>
                      <a:lnTo>
                        <a:pt x="2267" y="1586"/>
                      </a:lnTo>
                      <a:lnTo>
                        <a:pt x="2263" y="1582"/>
                      </a:lnTo>
                      <a:lnTo>
                        <a:pt x="2257" y="1577"/>
                      </a:lnTo>
                      <a:lnTo>
                        <a:pt x="2252" y="1573"/>
                      </a:lnTo>
                      <a:lnTo>
                        <a:pt x="2250" y="1570"/>
                      </a:lnTo>
                      <a:lnTo>
                        <a:pt x="2244" y="1568"/>
                      </a:lnTo>
                      <a:lnTo>
                        <a:pt x="2238" y="1567"/>
                      </a:lnTo>
                      <a:lnTo>
                        <a:pt x="2232" y="1566"/>
                      </a:lnTo>
                      <a:lnTo>
                        <a:pt x="2226" y="1564"/>
                      </a:lnTo>
                      <a:lnTo>
                        <a:pt x="2215" y="1563"/>
                      </a:lnTo>
                      <a:lnTo>
                        <a:pt x="2203" y="1563"/>
                      </a:lnTo>
                      <a:lnTo>
                        <a:pt x="2192" y="1563"/>
                      </a:lnTo>
                      <a:lnTo>
                        <a:pt x="2186" y="1566"/>
                      </a:lnTo>
                      <a:lnTo>
                        <a:pt x="2179" y="1571"/>
                      </a:lnTo>
                      <a:lnTo>
                        <a:pt x="2171" y="1576"/>
                      </a:lnTo>
                      <a:lnTo>
                        <a:pt x="2166" y="1577"/>
                      </a:lnTo>
                      <a:lnTo>
                        <a:pt x="2163" y="1576"/>
                      </a:lnTo>
                      <a:lnTo>
                        <a:pt x="2160" y="1574"/>
                      </a:lnTo>
                      <a:lnTo>
                        <a:pt x="2156" y="1571"/>
                      </a:lnTo>
                      <a:lnTo>
                        <a:pt x="2153" y="1567"/>
                      </a:lnTo>
                      <a:lnTo>
                        <a:pt x="2150" y="1564"/>
                      </a:lnTo>
                      <a:lnTo>
                        <a:pt x="2147" y="1563"/>
                      </a:lnTo>
                      <a:lnTo>
                        <a:pt x="2140" y="1560"/>
                      </a:lnTo>
                      <a:lnTo>
                        <a:pt x="2131" y="1557"/>
                      </a:lnTo>
                      <a:lnTo>
                        <a:pt x="2122" y="1555"/>
                      </a:lnTo>
                      <a:lnTo>
                        <a:pt x="2119" y="1557"/>
                      </a:lnTo>
                      <a:lnTo>
                        <a:pt x="2116" y="1558"/>
                      </a:lnTo>
                      <a:lnTo>
                        <a:pt x="2112" y="1561"/>
                      </a:lnTo>
                      <a:lnTo>
                        <a:pt x="2109" y="1563"/>
                      </a:lnTo>
                      <a:lnTo>
                        <a:pt x="2106" y="1566"/>
                      </a:lnTo>
                      <a:lnTo>
                        <a:pt x="2102" y="1567"/>
                      </a:lnTo>
                      <a:lnTo>
                        <a:pt x="2099" y="1568"/>
                      </a:lnTo>
                      <a:lnTo>
                        <a:pt x="2095" y="1571"/>
                      </a:lnTo>
                      <a:lnTo>
                        <a:pt x="2092" y="1573"/>
                      </a:lnTo>
                      <a:lnTo>
                        <a:pt x="2083" y="1571"/>
                      </a:lnTo>
                      <a:lnTo>
                        <a:pt x="2073" y="1570"/>
                      </a:lnTo>
                      <a:lnTo>
                        <a:pt x="2064" y="1567"/>
                      </a:lnTo>
                      <a:lnTo>
                        <a:pt x="2062" y="1566"/>
                      </a:lnTo>
                      <a:lnTo>
                        <a:pt x="2057" y="1564"/>
                      </a:lnTo>
                      <a:lnTo>
                        <a:pt x="2048" y="1564"/>
                      </a:lnTo>
                      <a:lnTo>
                        <a:pt x="2037" y="1564"/>
                      </a:lnTo>
                      <a:lnTo>
                        <a:pt x="2024" y="1564"/>
                      </a:lnTo>
                      <a:lnTo>
                        <a:pt x="2015" y="1566"/>
                      </a:lnTo>
                      <a:lnTo>
                        <a:pt x="2008" y="1567"/>
                      </a:lnTo>
                      <a:lnTo>
                        <a:pt x="1999" y="1570"/>
                      </a:lnTo>
                      <a:lnTo>
                        <a:pt x="1992" y="1573"/>
                      </a:lnTo>
                      <a:lnTo>
                        <a:pt x="1989" y="1576"/>
                      </a:lnTo>
                      <a:lnTo>
                        <a:pt x="1986" y="1579"/>
                      </a:lnTo>
                      <a:lnTo>
                        <a:pt x="1985" y="1582"/>
                      </a:lnTo>
                      <a:lnTo>
                        <a:pt x="1982" y="1584"/>
                      </a:lnTo>
                      <a:lnTo>
                        <a:pt x="1982" y="1587"/>
                      </a:lnTo>
                      <a:lnTo>
                        <a:pt x="1982" y="1592"/>
                      </a:lnTo>
                      <a:lnTo>
                        <a:pt x="1983" y="1595"/>
                      </a:lnTo>
                      <a:lnTo>
                        <a:pt x="1985" y="1599"/>
                      </a:lnTo>
                      <a:lnTo>
                        <a:pt x="1986" y="1603"/>
                      </a:lnTo>
                      <a:lnTo>
                        <a:pt x="1986" y="1606"/>
                      </a:lnTo>
                      <a:lnTo>
                        <a:pt x="1986" y="1610"/>
                      </a:lnTo>
                      <a:lnTo>
                        <a:pt x="1985" y="1615"/>
                      </a:lnTo>
                      <a:lnTo>
                        <a:pt x="1983" y="1621"/>
                      </a:lnTo>
                      <a:lnTo>
                        <a:pt x="1982" y="1625"/>
                      </a:lnTo>
                      <a:lnTo>
                        <a:pt x="1980" y="1629"/>
                      </a:lnTo>
                      <a:lnTo>
                        <a:pt x="1978" y="1637"/>
                      </a:lnTo>
                      <a:lnTo>
                        <a:pt x="1973" y="1647"/>
                      </a:lnTo>
                      <a:lnTo>
                        <a:pt x="1969" y="1654"/>
                      </a:lnTo>
                      <a:lnTo>
                        <a:pt x="1960" y="1657"/>
                      </a:lnTo>
                      <a:lnTo>
                        <a:pt x="1950" y="1660"/>
                      </a:lnTo>
                      <a:lnTo>
                        <a:pt x="1941" y="1658"/>
                      </a:lnTo>
                      <a:lnTo>
                        <a:pt x="1937" y="1657"/>
                      </a:lnTo>
                      <a:lnTo>
                        <a:pt x="1934" y="1652"/>
                      </a:lnTo>
                      <a:lnTo>
                        <a:pt x="1930" y="1648"/>
                      </a:lnTo>
                      <a:lnTo>
                        <a:pt x="1927" y="1644"/>
                      </a:lnTo>
                      <a:lnTo>
                        <a:pt x="1926" y="1639"/>
                      </a:lnTo>
                      <a:lnTo>
                        <a:pt x="1924" y="1637"/>
                      </a:lnTo>
                      <a:lnTo>
                        <a:pt x="1923" y="1634"/>
                      </a:lnTo>
                      <a:lnTo>
                        <a:pt x="1923" y="1629"/>
                      </a:lnTo>
                      <a:lnTo>
                        <a:pt x="1921" y="1626"/>
                      </a:lnTo>
                      <a:lnTo>
                        <a:pt x="1920" y="1625"/>
                      </a:lnTo>
                      <a:lnTo>
                        <a:pt x="1917" y="1623"/>
                      </a:lnTo>
                      <a:lnTo>
                        <a:pt x="1912" y="1622"/>
                      </a:lnTo>
                      <a:lnTo>
                        <a:pt x="1908" y="1622"/>
                      </a:lnTo>
                      <a:lnTo>
                        <a:pt x="1905" y="1622"/>
                      </a:lnTo>
                      <a:lnTo>
                        <a:pt x="1902" y="1622"/>
                      </a:lnTo>
                      <a:lnTo>
                        <a:pt x="1898" y="1623"/>
                      </a:lnTo>
                      <a:lnTo>
                        <a:pt x="1894" y="1625"/>
                      </a:lnTo>
                      <a:lnTo>
                        <a:pt x="1889" y="1628"/>
                      </a:lnTo>
                      <a:lnTo>
                        <a:pt x="1885" y="1629"/>
                      </a:lnTo>
                      <a:lnTo>
                        <a:pt x="1882" y="1632"/>
                      </a:lnTo>
                      <a:lnTo>
                        <a:pt x="1879" y="1635"/>
                      </a:lnTo>
                      <a:lnTo>
                        <a:pt x="1876" y="1639"/>
                      </a:lnTo>
                      <a:lnTo>
                        <a:pt x="1873" y="1644"/>
                      </a:lnTo>
                      <a:lnTo>
                        <a:pt x="1869" y="1648"/>
                      </a:lnTo>
                      <a:lnTo>
                        <a:pt x="1866" y="1651"/>
                      </a:lnTo>
                      <a:lnTo>
                        <a:pt x="1865" y="1652"/>
                      </a:lnTo>
                      <a:lnTo>
                        <a:pt x="1860" y="1654"/>
                      </a:lnTo>
                      <a:lnTo>
                        <a:pt x="1857" y="1655"/>
                      </a:lnTo>
                      <a:lnTo>
                        <a:pt x="1853" y="1657"/>
                      </a:lnTo>
                      <a:lnTo>
                        <a:pt x="1850" y="1657"/>
                      </a:lnTo>
                      <a:lnTo>
                        <a:pt x="1847" y="1655"/>
                      </a:lnTo>
                      <a:lnTo>
                        <a:pt x="1844" y="1652"/>
                      </a:lnTo>
                      <a:lnTo>
                        <a:pt x="1842" y="1651"/>
                      </a:lnTo>
                      <a:lnTo>
                        <a:pt x="1840" y="1648"/>
                      </a:lnTo>
                      <a:lnTo>
                        <a:pt x="1839" y="1645"/>
                      </a:lnTo>
                      <a:lnTo>
                        <a:pt x="1839" y="1642"/>
                      </a:lnTo>
                      <a:lnTo>
                        <a:pt x="1837" y="1638"/>
                      </a:lnTo>
                      <a:lnTo>
                        <a:pt x="1837" y="1634"/>
                      </a:lnTo>
                      <a:lnTo>
                        <a:pt x="1837" y="1631"/>
                      </a:lnTo>
                      <a:lnTo>
                        <a:pt x="1836" y="1628"/>
                      </a:lnTo>
                      <a:lnTo>
                        <a:pt x="1833" y="1626"/>
                      </a:lnTo>
                      <a:lnTo>
                        <a:pt x="1830" y="1625"/>
                      </a:lnTo>
                      <a:lnTo>
                        <a:pt x="1827" y="1625"/>
                      </a:lnTo>
                      <a:lnTo>
                        <a:pt x="1824" y="1625"/>
                      </a:lnTo>
                      <a:lnTo>
                        <a:pt x="1821" y="1626"/>
                      </a:lnTo>
                      <a:lnTo>
                        <a:pt x="1817" y="1628"/>
                      </a:lnTo>
                      <a:lnTo>
                        <a:pt x="1814" y="1631"/>
                      </a:lnTo>
                      <a:lnTo>
                        <a:pt x="1811" y="1634"/>
                      </a:lnTo>
                      <a:lnTo>
                        <a:pt x="1810" y="1637"/>
                      </a:lnTo>
                      <a:lnTo>
                        <a:pt x="1807" y="1641"/>
                      </a:lnTo>
                      <a:lnTo>
                        <a:pt x="1804" y="1647"/>
                      </a:lnTo>
                      <a:lnTo>
                        <a:pt x="1801" y="1651"/>
                      </a:lnTo>
                      <a:lnTo>
                        <a:pt x="1800" y="1654"/>
                      </a:lnTo>
                      <a:lnTo>
                        <a:pt x="1792" y="1663"/>
                      </a:lnTo>
                      <a:lnTo>
                        <a:pt x="1784" y="1671"/>
                      </a:lnTo>
                      <a:lnTo>
                        <a:pt x="1775" y="1677"/>
                      </a:lnTo>
                      <a:lnTo>
                        <a:pt x="1771" y="1680"/>
                      </a:lnTo>
                      <a:lnTo>
                        <a:pt x="1763" y="1681"/>
                      </a:lnTo>
                      <a:lnTo>
                        <a:pt x="1758" y="1684"/>
                      </a:lnTo>
                      <a:lnTo>
                        <a:pt x="1753" y="1687"/>
                      </a:lnTo>
                      <a:lnTo>
                        <a:pt x="1749" y="1689"/>
                      </a:lnTo>
                      <a:lnTo>
                        <a:pt x="1743" y="1691"/>
                      </a:lnTo>
                      <a:lnTo>
                        <a:pt x="1739" y="1694"/>
                      </a:lnTo>
                      <a:lnTo>
                        <a:pt x="1735" y="1699"/>
                      </a:lnTo>
                      <a:lnTo>
                        <a:pt x="1729" y="1690"/>
                      </a:lnTo>
                      <a:lnTo>
                        <a:pt x="1721" y="1681"/>
                      </a:lnTo>
                      <a:lnTo>
                        <a:pt x="1716" y="1676"/>
                      </a:lnTo>
                      <a:lnTo>
                        <a:pt x="1706" y="1668"/>
                      </a:lnTo>
                      <a:lnTo>
                        <a:pt x="1693" y="1661"/>
                      </a:lnTo>
                      <a:lnTo>
                        <a:pt x="1681" y="1654"/>
                      </a:lnTo>
                      <a:lnTo>
                        <a:pt x="1675" y="1644"/>
                      </a:lnTo>
                      <a:lnTo>
                        <a:pt x="1668" y="1632"/>
                      </a:lnTo>
                      <a:lnTo>
                        <a:pt x="1662" y="1623"/>
                      </a:lnTo>
                      <a:lnTo>
                        <a:pt x="1659" y="1621"/>
                      </a:lnTo>
                      <a:lnTo>
                        <a:pt x="1656" y="1618"/>
                      </a:lnTo>
                      <a:lnTo>
                        <a:pt x="1652" y="1615"/>
                      </a:lnTo>
                      <a:lnTo>
                        <a:pt x="1648" y="1613"/>
                      </a:lnTo>
                      <a:lnTo>
                        <a:pt x="1645" y="1612"/>
                      </a:lnTo>
                      <a:lnTo>
                        <a:pt x="1635" y="1609"/>
                      </a:lnTo>
                      <a:lnTo>
                        <a:pt x="1623" y="1608"/>
                      </a:lnTo>
                      <a:lnTo>
                        <a:pt x="1613" y="1605"/>
                      </a:lnTo>
                      <a:lnTo>
                        <a:pt x="1610" y="1603"/>
                      </a:lnTo>
                      <a:lnTo>
                        <a:pt x="1607" y="1599"/>
                      </a:lnTo>
                      <a:lnTo>
                        <a:pt x="1603" y="1596"/>
                      </a:lnTo>
                      <a:lnTo>
                        <a:pt x="1600" y="1592"/>
                      </a:lnTo>
                      <a:lnTo>
                        <a:pt x="1597" y="1589"/>
                      </a:lnTo>
                      <a:lnTo>
                        <a:pt x="1593" y="1586"/>
                      </a:lnTo>
                      <a:lnTo>
                        <a:pt x="1585" y="1586"/>
                      </a:lnTo>
                      <a:lnTo>
                        <a:pt x="1578" y="1589"/>
                      </a:lnTo>
                      <a:lnTo>
                        <a:pt x="1570" y="1592"/>
                      </a:lnTo>
                      <a:lnTo>
                        <a:pt x="1562" y="1592"/>
                      </a:lnTo>
                      <a:lnTo>
                        <a:pt x="1554" y="1589"/>
                      </a:lnTo>
                      <a:lnTo>
                        <a:pt x="1544" y="1584"/>
                      </a:lnTo>
                      <a:lnTo>
                        <a:pt x="1536" y="1579"/>
                      </a:lnTo>
                      <a:lnTo>
                        <a:pt x="1531" y="1568"/>
                      </a:lnTo>
                      <a:lnTo>
                        <a:pt x="1525" y="1557"/>
                      </a:lnTo>
                      <a:lnTo>
                        <a:pt x="1520" y="1545"/>
                      </a:lnTo>
                      <a:lnTo>
                        <a:pt x="1513" y="1534"/>
                      </a:lnTo>
                      <a:lnTo>
                        <a:pt x="1506" y="1519"/>
                      </a:lnTo>
                      <a:lnTo>
                        <a:pt x="1499" y="1506"/>
                      </a:lnTo>
                      <a:lnTo>
                        <a:pt x="1490" y="1496"/>
                      </a:lnTo>
                      <a:lnTo>
                        <a:pt x="1481" y="1487"/>
                      </a:lnTo>
                      <a:lnTo>
                        <a:pt x="1468" y="1477"/>
                      </a:lnTo>
                      <a:lnTo>
                        <a:pt x="1457" y="1470"/>
                      </a:lnTo>
                      <a:lnTo>
                        <a:pt x="1444" y="1463"/>
                      </a:lnTo>
                      <a:lnTo>
                        <a:pt x="1429" y="1454"/>
                      </a:lnTo>
                      <a:lnTo>
                        <a:pt x="1412" y="1445"/>
                      </a:lnTo>
                      <a:lnTo>
                        <a:pt x="1399" y="1440"/>
                      </a:lnTo>
                      <a:lnTo>
                        <a:pt x="1389" y="1437"/>
                      </a:lnTo>
                      <a:lnTo>
                        <a:pt x="1377" y="1434"/>
                      </a:lnTo>
                      <a:lnTo>
                        <a:pt x="1367" y="1432"/>
                      </a:lnTo>
                      <a:lnTo>
                        <a:pt x="1355" y="1431"/>
                      </a:lnTo>
                      <a:lnTo>
                        <a:pt x="1341" y="1431"/>
                      </a:lnTo>
                      <a:lnTo>
                        <a:pt x="1331" y="1428"/>
                      </a:lnTo>
                      <a:lnTo>
                        <a:pt x="1326" y="1427"/>
                      </a:lnTo>
                      <a:lnTo>
                        <a:pt x="1322" y="1422"/>
                      </a:lnTo>
                      <a:lnTo>
                        <a:pt x="1318" y="1418"/>
                      </a:lnTo>
                      <a:lnTo>
                        <a:pt x="1313" y="1415"/>
                      </a:lnTo>
                      <a:lnTo>
                        <a:pt x="1309" y="1412"/>
                      </a:lnTo>
                      <a:lnTo>
                        <a:pt x="1300" y="1406"/>
                      </a:lnTo>
                      <a:lnTo>
                        <a:pt x="1289" y="1401"/>
                      </a:lnTo>
                      <a:lnTo>
                        <a:pt x="1279" y="1398"/>
                      </a:lnTo>
                      <a:lnTo>
                        <a:pt x="1274" y="1398"/>
                      </a:lnTo>
                      <a:lnTo>
                        <a:pt x="1269" y="1396"/>
                      </a:lnTo>
                      <a:lnTo>
                        <a:pt x="1264" y="1398"/>
                      </a:lnTo>
                      <a:lnTo>
                        <a:pt x="1260" y="1398"/>
                      </a:lnTo>
                      <a:lnTo>
                        <a:pt x="1256" y="1399"/>
                      </a:lnTo>
                      <a:lnTo>
                        <a:pt x="1253" y="1402"/>
                      </a:lnTo>
                      <a:lnTo>
                        <a:pt x="1248" y="1404"/>
                      </a:lnTo>
                      <a:lnTo>
                        <a:pt x="1244" y="1406"/>
                      </a:lnTo>
                      <a:lnTo>
                        <a:pt x="1241" y="1408"/>
                      </a:lnTo>
                      <a:lnTo>
                        <a:pt x="1238" y="1408"/>
                      </a:lnTo>
                      <a:lnTo>
                        <a:pt x="1234" y="1406"/>
                      </a:lnTo>
                      <a:lnTo>
                        <a:pt x="1230" y="1406"/>
                      </a:lnTo>
                      <a:lnTo>
                        <a:pt x="1225" y="1405"/>
                      </a:lnTo>
                      <a:lnTo>
                        <a:pt x="1222" y="1404"/>
                      </a:lnTo>
                      <a:lnTo>
                        <a:pt x="1219" y="1399"/>
                      </a:lnTo>
                      <a:lnTo>
                        <a:pt x="1217" y="1395"/>
                      </a:lnTo>
                      <a:lnTo>
                        <a:pt x="1214" y="1389"/>
                      </a:lnTo>
                      <a:lnTo>
                        <a:pt x="1211" y="1385"/>
                      </a:lnTo>
                      <a:lnTo>
                        <a:pt x="1208" y="1380"/>
                      </a:lnTo>
                      <a:lnTo>
                        <a:pt x="1201" y="1372"/>
                      </a:lnTo>
                      <a:lnTo>
                        <a:pt x="1192" y="1362"/>
                      </a:lnTo>
                      <a:lnTo>
                        <a:pt x="1183" y="1354"/>
                      </a:lnTo>
                      <a:lnTo>
                        <a:pt x="1175" y="1350"/>
                      </a:lnTo>
                      <a:lnTo>
                        <a:pt x="1162" y="1346"/>
                      </a:lnTo>
                      <a:lnTo>
                        <a:pt x="1151" y="1344"/>
                      </a:lnTo>
                      <a:lnTo>
                        <a:pt x="1143" y="1344"/>
                      </a:lnTo>
                      <a:lnTo>
                        <a:pt x="1131" y="1347"/>
                      </a:lnTo>
                      <a:lnTo>
                        <a:pt x="1121" y="1349"/>
                      </a:lnTo>
                      <a:lnTo>
                        <a:pt x="1111" y="1349"/>
                      </a:lnTo>
                      <a:lnTo>
                        <a:pt x="1108" y="1347"/>
                      </a:lnTo>
                      <a:lnTo>
                        <a:pt x="1104" y="1344"/>
                      </a:lnTo>
                      <a:lnTo>
                        <a:pt x="1099" y="1341"/>
                      </a:lnTo>
                      <a:lnTo>
                        <a:pt x="1095" y="1338"/>
                      </a:lnTo>
                      <a:lnTo>
                        <a:pt x="1092" y="1334"/>
                      </a:lnTo>
                      <a:lnTo>
                        <a:pt x="1089" y="1333"/>
                      </a:lnTo>
                      <a:lnTo>
                        <a:pt x="1085" y="1330"/>
                      </a:lnTo>
                      <a:lnTo>
                        <a:pt x="1081" y="1327"/>
                      </a:lnTo>
                      <a:lnTo>
                        <a:pt x="1076" y="1324"/>
                      </a:lnTo>
                      <a:lnTo>
                        <a:pt x="1072" y="1321"/>
                      </a:lnTo>
                      <a:lnTo>
                        <a:pt x="1068" y="1320"/>
                      </a:lnTo>
                      <a:lnTo>
                        <a:pt x="1065" y="1311"/>
                      </a:lnTo>
                      <a:lnTo>
                        <a:pt x="1060" y="1302"/>
                      </a:lnTo>
                      <a:lnTo>
                        <a:pt x="1056" y="1295"/>
                      </a:lnTo>
                      <a:lnTo>
                        <a:pt x="1053" y="1292"/>
                      </a:lnTo>
                      <a:lnTo>
                        <a:pt x="1049" y="1291"/>
                      </a:lnTo>
                      <a:lnTo>
                        <a:pt x="1046" y="1289"/>
                      </a:lnTo>
                      <a:lnTo>
                        <a:pt x="1041" y="1289"/>
                      </a:lnTo>
                      <a:lnTo>
                        <a:pt x="1037" y="1288"/>
                      </a:lnTo>
                      <a:lnTo>
                        <a:pt x="1034" y="1289"/>
                      </a:lnTo>
                      <a:lnTo>
                        <a:pt x="1030" y="1291"/>
                      </a:lnTo>
                      <a:lnTo>
                        <a:pt x="1027" y="1295"/>
                      </a:lnTo>
                      <a:lnTo>
                        <a:pt x="1024" y="1299"/>
                      </a:lnTo>
                      <a:lnTo>
                        <a:pt x="1021" y="1304"/>
                      </a:lnTo>
                      <a:lnTo>
                        <a:pt x="1018" y="1308"/>
                      </a:lnTo>
                      <a:lnTo>
                        <a:pt x="1011" y="1317"/>
                      </a:lnTo>
                      <a:lnTo>
                        <a:pt x="1002" y="1328"/>
                      </a:lnTo>
                      <a:lnTo>
                        <a:pt x="997" y="1338"/>
                      </a:lnTo>
                      <a:lnTo>
                        <a:pt x="991" y="1349"/>
                      </a:lnTo>
                      <a:lnTo>
                        <a:pt x="986" y="1363"/>
                      </a:lnTo>
                      <a:lnTo>
                        <a:pt x="982" y="1375"/>
                      </a:lnTo>
                      <a:lnTo>
                        <a:pt x="978" y="1383"/>
                      </a:lnTo>
                      <a:lnTo>
                        <a:pt x="973" y="1395"/>
                      </a:lnTo>
                      <a:lnTo>
                        <a:pt x="968" y="1404"/>
                      </a:lnTo>
                      <a:lnTo>
                        <a:pt x="958" y="1411"/>
                      </a:lnTo>
                      <a:lnTo>
                        <a:pt x="946" y="1417"/>
                      </a:lnTo>
                      <a:lnTo>
                        <a:pt x="936" y="1419"/>
                      </a:lnTo>
                      <a:lnTo>
                        <a:pt x="927" y="1418"/>
                      </a:lnTo>
                      <a:lnTo>
                        <a:pt x="918" y="1414"/>
                      </a:lnTo>
                      <a:lnTo>
                        <a:pt x="910" y="1409"/>
                      </a:lnTo>
                      <a:lnTo>
                        <a:pt x="903" y="1405"/>
                      </a:lnTo>
                      <a:lnTo>
                        <a:pt x="892" y="1396"/>
                      </a:lnTo>
                      <a:lnTo>
                        <a:pt x="879" y="1386"/>
                      </a:lnTo>
                      <a:lnTo>
                        <a:pt x="871" y="1377"/>
                      </a:lnTo>
                      <a:lnTo>
                        <a:pt x="862" y="1367"/>
                      </a:lnTo>
                      <a:lnTo>
                        <a:pt x="855" y="1356"/>
                      </a:lnTo>
                      <a:lnTo>
                        <a:pt x="846" y="1349"/>
                      </a:lnTo>
                      <a:lnTo>
                        <a:pt x="843" y="1347"/>
                      </a:lnTo>
                      <a:lnTo>
                        <a:pt x="840" y="1346"/>
                      </a:lnTo>
                      <a:lnTo>
                        <a:pt x="836" y="1346"/>
                      </a:lnTo>
                      <a:lnTo>
                        <a:pt x="832" y="1344"/>
                      </a:lnTo>
                      <a:lnTo>
                        <a:pt x="830" y="1344"/>
                      </a:lnTo>
                      <a:lnTo>
                        <a:pt x="824" y="1337"/>
                      </a:lnTo>
                      <a:lnTo>
                        <a:pt x="820" y="1327"/>
                      </a:lnTo>
                      <a:lnTo>
                        <a:pt x="819" y="1318"/>
                      </a:lnTo>
                      <a:lnTo>
                        <a:pt x="819" y="1314"/>
                      </a:lnTo>
                      <a:lnTo>
                        <a:pt x="819" y="1309"/>
                      </a:lnTo>
                      <a:lnTo>
                        <a:pt x="819" y="1304"/>
                      </a:lnTo>
                      <a:lnTo>
                        <a:pt x="820" y="1299"/>
                      </a:lnTo>
                      <a:lnTo>
                        <a:pt x="822" y="1296"/>
                      </a:lnTo>
                      <a:lnTo>
                        <a:pt x="823" y="1294"/>
                      </a:lnTo>
                      <a:lnTo>
                        <a:pt x="826" y="1292"/>
                      </a:lnTo>
                      <a:lnTo>
                        <a:pt x="830" y="1291"/>
                      </a:lnTo>
                      <a:lnTo>
                        <a:pt x="833" y="1288"/>
                      </a:lnTo>
                      <a:lnTo>
                        <a:pt x="835" y="1286"/>
                      </a:lnTo>
                      <a:lnTo>
                        <a:pt x="835" y="1283"/>
                      </a:lnTo>
                      <a:lnTo>
                        <a:pt x="833" y="1279"/>
                      </a:lnTo>
                      <a:lnTo>
                        <a:pt x="832" y="1275"/>
                      </a:lnTo>
                      <a:lnTo>
                        <a:pt x="830" y="1270"/>
                      </a:lnTo>
                      <a:lnTo>
                        <a:pt x="827" y="1266"/>
                      </a:lnTo>
                      <a:lnTo>
                        <a:pt x="826" y="1265"/>
                      </a:lnTo>
                      <a:lnTo>
                        <a:pt x="822" y="1263"/>
                      </a:lnTo>
                      <a:lnTo>
                        <a:pt x="819" y="1265"/>
                      </a:lnTo>
                      <a:lnTo>
                        <a:pt x="814" y="1266"/>
                      </a:lnTo>
                      <a:lnTo>
                        <a:pt x="810" y="1269"/>
                      </a:lnTo>
                      <a:lnTo>
                        <a:pt x="807" y="1270"/>
                      </a:lnTo>
                      <a:lnTo>
                        <a:pt x="803" y="1270"/>
                      </a:lnTo>
                      <a:lnTo>
                        <a:pt x="793" y="1270"/>
                      </a:lnTo>
                      <a:lnTo>
                        <a:pt x="781" y="1270"/>
                      </a:lnTo>
                      <a:lnTo>
                        <a:pt x="772" y="1269"/>
                      </a:lnTo>
                      <a:lnTo>
                        <a:pt x="762" y="1263"/>
                      </a:lnTo>
                      <a:lnTo>
                        <a:pt x="754" y="1254"/>
                      </a:lnTo>
                      <a:lnTo>
                        <a:pt x="745" y="1249"/>
                      </a:lnTo>
                      <a:lnTo>
                        <a:pt x="741" y="1246"/>
                      </a:lnTo>
                      <a:lnTo>
                        <a:pt x="735" y="1243"/>
                      </a:lnTo>
                      <a:lnTo>
                        <a:pt x="730" y="1241"/>
                      </a:lnTo>
                      <a:lnTo>
                        <a:pt x="726" y="1240"/>
                      </a:lnTo>
                      <a:lnTo>
                        <a:pt x="716" y="1237"/>
                      </a:lnTo>
                      <a:lnTo>
                        <a:pt x="704" y="1234"/>
                      </a:lnTo>
                      <a:lnTo>
                        <a:pt x="696" y="1230"/>
                      </a:lnTo>
                      <a:lnTo>
                        <a:pt x="690" y="1221"/>
                      </a:lnTo>
                      <a:lnTo>
                        <a:pt x="687" y="1210"/>
                      </a:lnTo>
                      <a:lnTo>
                        <a:pt x="684" y="1199"/>
                      </a:lnTo>
                      <a:lnTo>
                        <a:pt x="680" y="1189"/>
                      </a:lnTo>
                      <a:lnTo>
                        <a:pt x="675" y="1178"/>
                      </a:lnTo>
                      <a:lnTo>
                        <a:pt x="671" y="1169"/>
                      </a:lnTo>
                      <a:lnTo>
                        <a:pt x="668" y="1166"/>
                      </a:lnTo>
                      <a:lnTo>
                        <a:pt x="665" y="1163"/>
                      </a:lnTo>
                      <a:lnTo>
                        <a:pt x="661" y="1160"/>
                      </a:lnTo>
                      <a:lnTo>
                        <a:pt x="657" y="1158"/>
                      </a:lnTo>
                      <a:lnTo>
                        <a:pt x="654" y="1156"/>
                      </a:lnTo>
                      <a:lnTo>
                        <a:pt x="645" y="1152"/>
                      </a:lnTo>
                      <a:lnTo>
                        <a:pt x="635" y="1149"/>
                      </a:lnTo>
                      <a:lnTo>
                        <a:pt x="626" y="1146"/>
                      </a:lnTo>
                      <a:lnTo>
                        <a:pt x="616" y="1140"/>
                      </a:lnTo>
                      <a:lnTo>
                        <a:pt x="606" y="1133"/>
                      </a:lnTo>
                      <a:lnTo>
                        <a:pt x="596" y="1124"/>
                      </a:lnTo>
                      <a:lnTo>
                        <a:pt x="586" y="1118"/>
                      </a:lnTo>
                      <a:lnTo>
                        <a:pt x="574" y="1114"/>
                      </a:lnTo>
                      <a:lnTo>
                        <a:pt x="561" y="1108"/>
                      </a:lnTo>
                      <a:lnTo>
                        <a:pt x="550" y="1104"/>
                      </a:lnTo>
                      <a:lnTo>
                        <a:pt x="534" y="1100"/>
                      </a:lnTo>
                      <a:lnTo>
                        <a:pt x="515" y="1094"/>
                      </a:lnTo>
                      <a:lnTo>
                        <a:pt x="499" y="1089"/>
                      </a:lnTo>
                      <a:lnTo>
                        <a:pt x="487" y="1087"/>
                      </a:lnTo>
                      <a:lnTo>
                        <a:pt x="474" y="1081"/>
                      </a:lnTo>
                      <a:lnTo>
                        <a:pt x="460" y="1076"/>
                      </a:lnTo>
                      <a:lnTo>
                        <a:pt x="450" y="1072"/>
                      </a:lnTo>
                      <a:lnTo>
                        <a:pt x="440" y="1069"/>
                      </a:lnTo>
                      <a:lnTo>
                        <a:pt x="427" y="1066"/>
                      </a:lnTo>
                      <a:lnTo>
                        <a:pt x="418" y="1065"/>
                      </a:lnTo>
                      <a:lnTo>
                        <a:pt x="405" y="1063"/>
                      </a:lnTo>
                      <a:lnTo>
                        <a:pt x="389" y="1063"/>
                      </a:lnTo>
                      <a:lnTo>
                        <a:pt x="377" y="1061"/>
                      </a:lnTo>
                      <a:lnTo>
                        <a:pt x="373" y="1059"/>
                      </a:lnTo>
                      <a:lnTo>
                        <a:pt x="369" y="1056"/>
                      </a:lnTo>
                      <a:lnTo>
                        <a:pt x="364" y="1053"/>
                      </a:lnTo>
                      <a:lnTo>
                        <a:pt x="360" y="1050"/>
                      </a:lnTo>
                      <a:lnTo>
                        <a:pt x="357" y="1048"/>
                      </a:lnTo>
                      <a:lnTo>
                        <a:pt x="347" y="1043"/>
                      </a:lnTo>
                      <a:lnTo>
                        <a:pt x="337" y="1039"/>
                      </a:lnTo>
                      <a:lnTo>
                        <a:pt x="327" y="1035"/>
                      </a:lnTo>
                      <a:lnTo>
                        <a:pt x="318" y="1032"/>
                      </a:lnTo>
                      <a:lnTo>
                        <a:pt x="309" y="1029"/>
                      </a:lnTo>
                      <a:lnTo>
                        <a:pt x="301" y="1026"/>
                      </a:lnTo>
                      <a:lnTo>
                        <a:pt x="291" y="1020"/>
                      </a:lnTo>
                      <a:lnTo>
                        <a:pt x="280" y="1013"/>
                      </a:lnTo>
                      <a:lnTo>
                        <a:pt x="272" y="1007"/>
                      </a:lnTo>
                      <a:lnTo>
                        <a:pt x="260" y="1001"/>
                      </a:lnTo>
                      <a:lnTo>
                        <a:pt x="247" y="994"/>
                      </a:lnTo>
                      <a:lnTo>
                        <a:pt x="236" y="988"/>
                      </a:lnTo>
                      <a:lnTo>
                        <a:pt x="228" y="985"/>
                      </a:lnTo>
                      <a:lnTo>
                        <a:pt x="220" y="982"/>
                      </a:lnTo>
                      <a:lnTo>
                        <a:pt x="211" y="980"/>
                      </a:lnTo>
                      <a:lnTo>
                        <a:pt x="208" y="978"/>
                      </a:lnTo>
                      <a:lnTo>
                        <a:pt x="204" y="977"/>
                      </a:lnTo>
                      <a:lnTo>
                        <a:pt x="199" y="975"/>
                      </a:lnTo>
                      <a:lnTo>
                        <a:pt x="194" y="974"/>
                      </a:lnTo>
                      <a:lnTo>
                        <a:pt x="196" y="968"/>
                      </a:lnTo>
                      <a:lnTo>
                        <a:pt x="199" y="964"/>
                      </a:lnTo>
                      <a:lnTo>
                        <a:pt x="201" y="952"/>
                      </a:lnTo>
                      <a:lnTo>
                        <a:pt x="201" y="938"/>
                      </a:lnTo>
                      <a:lnTo>
                        <a:pt x="201" y="925"/>
                      </a:lnTo>
                      <a:lnTo>
                        <a:pt x="199" y="916"/>
                      </a:lnTo>
                      <a:lnTo>
                        <a:pt x="196" y="904"/>
                      </a:lnTo>
                      <a:lnTo>
                        <a:pt x="195" y="894"/>
                      </a:lnTo>
                      <a:lnTo>
                        <a:pt x="196" y="885"/>
                      </a:lnTo>
                      <a:lnTo>
                        <a:pt x="201" y="875"/>
                      </a:lnTo>
                      <a:lnTo>
                        <a:pt x="205" y="867"/>
                      </a:lnTo>
                      <a:lnTo>
                        <a:pt x="212" y="861"/>
                      </a:lnTo>
                      <a:lnTo>
                        <a:pt x="223" y="857"/>
                      </a:lnTo>
                      <a:lnTo>
                        <a:pt x="230" y="852"/>
                      </a:lnTo>
                      <a:lnTo>
                        <a:pt x="234" y="849"/>
                      </a:lnTo>
                      <a:lnTo>
                        <a:pt x="237" y="846"/>
                      </a:lnTo>
                      <a:lnTo>
                        <a:pt x="241" y="843"/>
                      </a:lnTo>
                      <a:lnTo>
                        <a:pt x="244" y="841"/>
                      </a:lnTo>
                      <a:lnTo>
                        <a:pt x="246" y="836"/>
                      </a:lnTo>
                      <a:lnTo>
                        <a:pt x="246" y="833"/>
                      </a:lnTo>
                      <a:lnTo>
                        <a:pt x="244" y="829"/>
                      </a:lnTo>
                      <a:lnTo>
                        <a:pt x="243" y="826"/>
                      </a:lnTo>
                      <a:lnTo>
                        <a:pt x="240" y="822"/>
                      </a:lnTo>
                      <a:lnTo>
                        <a:pt x="238" y="819"/>
                      </a:lnTo>
                      <a:lnTo>
                        <a:pt x="237" y="816"/>
                      </a:lnTo>
                      <a:lnTo>
                        <a:pt x="236" y="813"/>
                      </a:lnTo>
                      <a:lnTo>
                        <a:pt x="234" y="810"/>
                      </a:lnTo>
                      <a:lnTo>
                        <a:pt x="233" y="807"/>
                      </a:lnTo>
                      <a:lnTo>
                        <a:pt x="231" y="804"/>
                      </a:lnTo>
                      <a:lnTo>
                        <a:pt x="233" y="800"/>
                      </a:lnTo>
                      <a:lnTo>
                        <a:pt x="236" y="797"/>
                      </a:lnTo>
                      <a:lnTo>
                        <a:pt x="238" y="793"/>
                      </a:lnTo>
                      <a:lnTo>
                        <a:pt x="241" y="788"/>
                      </a:lnTo>
                      <a:lnTo>
                        <a:pt x="243" y="784"/>
                      </a:lnTo>
                      <a:lnTo>
                        <a:pt x="246" y="783"/>
                      </a:lnTo>
                      <a:lnTo>
                        <a:pt x="249" y="778"/>
                      </a:lnTo>
                      <a:lnTo>
                        <a:pt x="251" y="775"/>
                      </a:lnTo>
                      <a:lnTo>
                        <a:pt x="253" y="773"/>
                      </a:lnTo>
                      <a:lnTo>
                        <a:pt x="254" y="770"/>
                      </a:lnTo>
                      <a:lnTo>
                        <a:pt x="253" y="767"/>
                      </a:lnTo>
                      <a:lnTo>
                        <a:pt x="251" y="764"/>
                      </a:lnTo>
                      <a:lnTo>
                        <a:pt x="250" y="760"/>
                      </a:lnTo>
                      <a:lnTo>
                        <a:pt x="247" y="758"/>
                      </a:lnTo>
                      <a:lnTo>
                        <a:pt x="246" y="755"/>
                      </a:lnTo>
                      <a:lnTo>
                        <a:pt x="243" y="755"/>
                      </a:lnTo>
                      <a:lnTo>
                        <a:pt x="240" y="754"/>
                      </a:lnTo>
                      <a:lnTo>
                        <a:pt x="236" y="754"/>
                      </a:lnTo>
                      <a:lnTo>
                        <a:pt x="233" y="754"/>
                      </a:lnTo>
                      <a:lnTo>
                        <a:pt x="230" y="752"/>
                      </a:lnTo>
                      <a:lnTo>
                        <a:pt x="227" y="751"/>
                      </a:lnTo>
                      <a:lnTo>
                        <a:pt x="227" y="748"/>
                      </a:lnTo>
                      <a:lnTo>
                        <a:pt x="225" y="745"/>
                      </a:lnTo>
                      <a:lnTo>
                        <a:pt x="227" y="741"/>
                      </a:lnTo>
                      <a:lnTo>
                        <a:pt x="227" y="738"/>
                      </a:lnTo>
                      <a:lnTo>
                        <a:pt x="228" y="736"/>
                      </a:lnTo>
                      <a:lnTo>
                        <a:pt x="230" y="734"/>
                      </a:lnTo>
                      <a:lnTo>
                        <a:pt x="233" y="731"/>
                      </a:lnTo>
                      <a:lnTo>
                        <a:pt x="236" y="729"/>
                      </a:lnTo>
                      <a:lnTo>
                        <a:pt x="238" y="729"/>
                      </a:lnTo>
                      <a:lnTo>
                        <a:pt x="241" y="729"/>
                      </a:lnTo>
                      <a:lnTo>
                        <a:pt x="244" y="729"/>
                      </a:lnTo>
                      <a:lnTo>
                        <a:pt x="249" y="729"/>
                      </a:lnTo>
                      <a:lnTo>
                        <a:pt x="251" y="729"/>
                      </a:lnTo>
                      <a:lnTo>
                        <a:pt x="253" y="726"/>
                      </a:lnTo>
                      <a:lnTo>
                        <a:pt x="256" y="723"/>
                      </a:lnTo>
                      <a:lnTo>
                        <a:pt x="259" y="719"/>
                      </a:lnTo>
                      <a:lnTo>
                        <a:pt x="260" y="715"/>
                      </a:lnTo>
                      <a:lnTo>
                        <a:pt x="262" y="710"/>
                      </a:lnTo>
                      <a:lnTo>
                        <a:pt x="259" y="702"/>
                      </a:lnTo>
                      <a:lnTo>
                        <a:pt x="253" y="690"/>
                      </a:lnTo>
                      <a:lnTo>
                        <a:pt x="247" y="681"/>
                      </a:lnTo>
                      <a:lnTo>
                        <a:pt x="240" y="673"/>
                      </a:lnTo>
                      <a:lnTo>
                        <a:pt x="231" y="661"/>
                      </a:lnTo>
                      <a:lnTo>
                        <a:pt x="221" y="652"/>
                      </a:lnTo>
                      <a:lnTo>
                        <a:pt x="212" y="645"/>
                      </a:lnTo>
                      <a:lnTo>
                        <a:pt x="204" y="644"/>
                      </a:lnTo>
                      <a:lnTo>
                        <a:pt x="194" y="642"/>
                      </a:lnTo>
                      <a:lnTo>
                        <a:pt x="183" y="641"/>
                      </a:lnTo>
                      <a:lnTo>
                        <a:pt x="175" y="638"/>
                      </a:lnTo>
                      <a:lnTo>
                        <a:pt x="163" y="635"/>
                      </a:lnTo>
                      <a:lnTo>
                        <a:pt x="155" y="629"/>
                      </a:lnTo>
                      <a:lnTo>
                        <a:pt x="152" y="626"/>
                      </a:lnTo>
                      <a:lnTo>
                        <a:pt x="149" y="622"/>
                      </a:lnTo>
                      <a:lnTo>
                        <a:pt x="147" y="618"/>
                      </a:lnTo>
                      <a:lnTo>
                        <a:pt x="146" y="613"/>
                      </a:lnTo>
                      <a:lnTo>
                        <a:pt x="144" y="609"/>
                      </a:lnTo>
                      <a:lnTo>
                        <a:pt x="146" y="606"/>
                      </a:lnTo>
                      <a:lnTo>
                        <a:pt x="147" y="603"/>
                      </a:lnTo>
                      <a:lnTo>
                        <a:pt x="150" y="600"/>
                      </a:lnTo>
                      <a:lnTo>
                        <a:pt x="152" y="597"/>
                      </a:lnTo>
                      <a:lnTo>
                        <a:pt x="153" y="596"/>
                      </a:lnTo>
                      <a:lnTo>
                        <a:pt x="155" y="592"/>
                      </a:lnTo>
                      <a:lnTo>
                        <a:pt x="156" y="587"/>
                      </a:lnTo>
                      <a:lnTo>
                        <a:pt x="157" y="583"/>
                      </a:lnTo>
                      <a:lnTo>
                        <a:pt x="159" y="579"/>
                      </a:lnTo>
                      <a:lnTo>
                        <a:pt x="157" y="576"/>
                      </a:lnTo>
                      <a:lnTo>
                        <a:pt x="152" y="569"/>
                      </a:lnTo>
                      <a:lnTo>
                        <a:pt x="143" y="563"/>
                      </a:lnTo>
                      <a:lnTo>
                        <a:pt x="134" y="557"/>
                      </a:lnTo>
                      <a:lnTo>
                        <a:pt x="126" y="551"/>
                      </a:lnTo>
                      <a:lnTo>
                        <a:pt x="114" y="545"/>
                      </a:lnTo>
                      <a:lnTo>
                        <a:pt x="105" y="540"/>
                      </a:lnTo>
                      <a:lnTo>
                        <a:pt x="92" y="535"/>
                      </a:lnTo>
                      <a:lnTo>
                        <a:pt x="78" y="531"/>
                      </a:lnTo>
                      <a:lnTo>
                        <a:pt x="66" y="527"/>
                      </a:lnTo>
                      <a:lnTo>
                        <a:pt x="58" y="527"/>
                      </a:lnTo>
                      <a:lnTo>
                        <a:pt x="47" y="525"/>
                      </a:lnTo>
                      <a:lnTo>
                        <a:pt x="37" y="525"/>
                      </a:lnTo>
                      <a:lnTo>
                        <a:pt x="29" y="525"/>
                      </a:lnTo>
                      <a:lnTo>
                        <a:pt x="17" y="525"/>
                      </a:lnTo>
                      <a:lnTo>
                        <a:pt x="8" y="524"/>
                      </a:lnTo>
                      <a:lnTo>
                        <a:pt x="7" y="521"/>
                      </a:lnTo>
                      <a:lnTo>
                        <a:pt x="4" y="518"/>
                      </a:lnTo>
                      <a:lnTo>
                        <a:pt x="3" y="514"/>
                      </a:lnTo>
                      <a:lnTo>
                        <a:pt x="1" y="509"/>
                      </a:lnTo>
                      <a:lnTo>
                        <a:pt x="0" y="506"/>
                      </a:lnTo>
                      <a:lnTo>
                        <a:pt x="0" y="503"/>
                      </a:lnTo>
                      <a:lnTo>
                        <a:pt x="0" y="499"/>
                      </a:lnTo>
                      <a:lnTo>
                        <a:pt x="0" y="495"/>
                      </a:lnTo>
                      <a:lnTo>
                        <a:pt x="1" y="492"/>
                      </a:lnTo>
                      <a:lnTo>
                        <a:pt x="3" y="492"/>
                      </a:lnTo>
                      <a:lnTo>
                        <a:pt x="6" y="490"/>
                      </a:lnTo>
                      <a:lnTo>
                        <a:pt x="8" y="490"/>
                      </a:lnTo>
                      <a:lnTo>
                        <a:pt x="10" y="489"/>
                      </a:lnTo>
                      <a:lnTo>
                        <a:pt x="11" y="489"/>
                      </a:lnTo>
                      <a:lnTo>
                        <a:pt x="13" y="486"/>
                      </a:lnTo>
                      <a:lnTo>
                        <a:pt x="14" y="483"/>
                      </a:lnTo>
                      <a:lnTo>
                        <a:pt x="14" y="480"/>
                      </a:lnTo>
                      <a:lnTo>
                        <a:pt x="13" y="477"/>
                      </a:lnTo>
                      <a:lnTo>
                        <a:pt x="13" y="474"/>
                      </a:lnTo>
                      <a:lnTo>
                        <a:pt x="11" y="472"/>
                      </a:lnTo>
                      <a:lnTo>
                        <a:pt x="10" y="469"/>
                      </a:lnTo>
                      <a:lnTo>
                        <a:pt x="7" y="466"/>
                      </a:lnTo>
                      <a:lnTo>
                        <a:pt x="6" y="463"/>
                      </a:lnTo>
                      <a:lnTo>
                        <a:pt x="4" y="460"/>
                      </a:lnTo>
                      <a:lnTo>
                        <a:pt x="4" y="457"/>
                      </a:lnTo>
                      <a:lnTo>
                        <a:pt x="4" y="453"/>
                      </a:lnTo>
                      <a:lnTo>
                        <a:pt x="6" y="448"/>
                      </a:lnTo>
                      <a:lnTo>
                        <a:pt x="7" y="444"/>
                      </a:lnTo>
                      <a:lnTo>
                        <a:pt x="14" y="438"/>
                      </a:lnTo>
                      <a:lnTo>
                        <a:pt x="24" y="431"/>
                      </a:lnTo>
                      <a:lnTo>
                        <a:pt x="32" y="424"/>
                      </a:lnTo>
                      <a:lnTo>
                        <a:pt x="33" y="415"/>
                      </a:lnTo>
                      <a:lnTo>
                        <a:pt x="32" y="405"/>
                      </a:lnTo>
                      <a:lnTo>
                        <a:pt x="33" y="396"/>
                      </a:lnTo>
                      <a:lnTo>
                        <a:pt x="40" y="391"/>
                      </a:lnTo>
                      <a:lnTo>
                        <a:pt x="50" y="386"/>
                      </a:lnTo>
                      <a:lnTo>
                        <a:pt x="56" y="379"/>
                      </a:lnTo>
                      <a:lnTo>
                        <a:pt x="58" y="376"/>
                      </a:lnTo>
                      <a:lnTo>
                        <a:pt x="58" y="370"/>
                      </a:lnTo>
                      <a:lnTo>
                        <a:pt x="56" y="366"/>
                      </a:lnTo>
                      <a:lnTo>
                        <a:pt x="55" y="362"/>
                      </a:lnTo>
                      <a:lnTo>
                        <a:pt x="53" y="357"/>
                      </a:lnTo>
                      <a:lnTo>
                        <a:pt x="50" y="356"/>
                      </a:lnTo>
                      <a:lnTo>
                        <a:pt x="47" y="353"/>
                      </a:lnTo>
                      <a:lnTo>
                        <a:pt x="45" y="351"/>
                      </a:lnTo>
                      <a:lnTo>
                        <a:pt x="40" y="350"/>
                      </a:lnTo>
                      <a:lnTo>
                        <a:pt x="37" y="349"/>
                      </a:lnTo>
                      <a:lnTo>
                        <a:pt x="34" y="346"/>
                      </a:lnTo>
                      <a:lnTo>
                        <a:pt x="34" y="344"/>
                      </a:lnTo>
                      <a:lnTo>
                        <a:pt x="34" y="340"/>
                      </a:lnTo>
                      <a:lnTo>
                        <a:pt x="34" y="337"/>
                      </a:lnTo>
                      <a:lnTo>
                        <a:pt x="36" y="333"/>
                      </a:lnTo>
                      <a:lnTo>
                        <a:pt x="37" y="330"/>
                      </a:lnTo>
                      <a:lnTo>
                        <a:pt x="39" y="324"/>
                      </a:lnTo>
                      <a:lnTo>
                        <a:pt x="40" y="320"/>
                      </a:lnTo>
                      <a:lnTo>
                        <a:pt x="43" y="315"/>
                      </a:lnTo>
                      <a:lnTo>
                        <a:pt x="46" y="312"/>
                      </a:lnTo>
                      <a:lnTo>
                        <a:pt x="53" y="310"/>
                      </a:lnTo>
                      <a:lnTo>
                        <a:pt x="63" y="307"/>
                      </a:lnTo>
                      <a:lnTo>
                        <a:pt x="72" y="305"/>
                      </a:lnTo>
                      <a:lnTo>
                        <a:pt x="75" y="305"/>
                      </a:lnTo>
                      <a:lnTo>
                        <a:pt x="81" y="305"/>
                      </a:lnTo>
                      <a:lnTo>
                        <a:pt x="85" y="305"/>
                      </a:lnTo>
                      <a:lnTo>
                        <a:pt x="89" y="305"/>
                      </a:lnTo>
                      <a:lnTo>
                        <a:pt x="94" y="304"/>
                      </a:lnTo>
                      <a:lnTo>
                        <a:pt x="95" y="302"/>
                      </a:lnTo>
                      <a:lnTo>
                        <a:pt x="98" y="301"/>
                      </a:lnTo>
                      <a:lnTo>
                        <a:pt x="101" y="298"/>
                      </a:lnTo>
                      <a:lnTo>
                        <a:pt x="104" y="304"/>
                      </a:lnTo>
                      <a:lnTo>
                        <a:pt x="105" y="308"/>
                      </a:lnTo>
                      <a:lnTo>
                        <a:pt x="108" y="312"/>
                      </a:lnTo>
                      <a:lnTo>
                        <a:pt x="111" y="314"/>
                      </a:lnTo>
                      <a:lnTo>
                        <a:pt x="114" y="317"/>
                      </a:lnTo>
                      <a:lnTo>
                        <a:pt x="118" y="318"/>
                      </a:lnTo>
                      <a:lnTo>
                        <a:pt x="123" y="320"/>
                      </a:lnTo>
                      <a:lnTo>
                        <a:pt x="127" y="321"/>
                      </a:lnTo>
                      <a:lnTo>
                        <a:pt x="130" y="321"/>
                      </a:lnTo>
                      <a:lnTo>
                        <a:pt x="133" y="320"/>
                      </a:lnTo>
                      <a:lnTo>
                        <a:pt x="136" y="315"/>
                      </a:lnTo>
                      <a:lnTo>
                        <a:pt x="139" y="312"/>
                      </a:lnTo>
                      <a:lnTo>
                        <a:pt x="142" y="308"/>
                      </a:lnTo>
                      <a:lnTo>
                        <a:pt x="143" y="305"/>
                      </a:lnTo>
                      <a:lnTo>
                        <a:pt x="146" y="302"/>
                      </a:lnTo>
                      <a:lnTo>
                        <a:pt x="150" y="298"/>
                      </a:lnTo>
                      <a:lnTo>
                        <a:pt x="153" y="294"/>
                      </a:lnTo>
                      <a:lnTo>
                        <a:pt x="156" y="289"/>
                      </a:lnTo>
                      <a:lnTo>
                        <a:pt x="160" y="286"/>
                      </a:lnTo>
                      <a:lnTo>
                        <a:pt x="163" y="285"/>
                      </a:lnTo>
                      <a:lnTo>
                        <a:pt x="166" y="283"/>
                      </a:lnTo>
                      <a:lnTo>
                        <a:pt x="170" y="281"/>
                      </a:lnTo>
                      <a:lnTo>
                        <a:pt x="175" y="281"/>
                      </a:lnTo>
                      <a:lnTo>
                        <a:pt x="182" y="279"/>
                      </a:lnTo>
                      <a:lnTo>
                        <a:pt x="192" y="281"/>
                      </a:lnTo>
                      <a:lnTo>
                        <a:pt x="202" y="281"/>
                      </a:lnTo>
                      <a:lnTo>
                        <a:pt x="211" y="279"/>
                      </a:lnTo>
                      <a:lnTo>
                        <a:pt x="214" y="278"/>
                      </a:lnTo>
                      <a:lnTo>
                        <a:pt x="218" y="275"/>
                      </a:lnTo>
                      <a:lnTo>
                        <a:pt x="223" y="272"/>
                      </a:lnTo>
                      <a:lnTo>
                        <a:pt x="227" y="268"/>
                      </a:lnTo>
                      <a:lnTo>
                        <a:pt x="231" y="265"/>
                      </a:lnTo>
                      <a:lnTo>
                        <a:pt x="233" y="262"/>
                      </a:lnTo>
                      <a:lnTo>
                        <a:pt x="234" y="257"/>
                      </a:lnTo>
                      <a:lnTo>
                        <a:pt x="234" y="255"/>
                      </a:lnTo>
                      <a:lnTo>
                        <a:pt x="234" y="249"/>
                      </a:lnTo>
                      <a:lnTo>
                        <a:pt x="234" y="246"/>
                      </a:lnTo>
                      <a:lnTo>
                        <a:pt x="236" y="241"/>
                      </a:lnTo>
                      <a:lnTo>
                        <a:pt x="238" y="239"/>
                      </a:lnTo>
                      <a:lnTo>
                        <a:pt x="241" y="236"/>
                      </a:lnTo>
                      <a:lnTo>
                        <a:pt x="244" y="233"/>
                      </a:lnTo>
                      <a:lnTo>
                        <a:pt x="249" y="230"/>
                      </a:lnTo>
                      <a:lnTo>
                        <a:pt x="251" y="227"/>
                      </a:lnTo>
                      <a:lnTo>
                        <a:pt x="259" y="223"/>
                      </a:lnTo>
                      <a:lnTo>
                        <a:pt x="267" y="217"/>
                      </a:lnTo>
                      <a:lnTo>
                        <a:pt x="276" y="214"/>
                      </a:lnTo>
                      <a:lnTo>
                        <a:pt x="279" y="213"/>
                      </a:lnTo>
                      <a:lnTo>
                        <a:pt x="283" y="211"/>
                      </a:lnTo>
                      <a:lnTo>
                        <a:pt x="288" y="210"/>
                      </a:lnTo>
                      <a:lnTo>
                        <a:pt x="292" y="208"/>
                      </a:lnTo>
                      <a:lnTo>
                        <a:pt x="301" y="204"/>
                      </a:lnTo>
                      <a:lnTo>
                        <a:pt x="312" y="200"/>
                      </a:lnTo>
                      <a:lnTo>
                        <a:pt x="321" y="198"/>
                      </a:lnTo>
                      <a:lnTo>
                        <a:pt x="330" y="202"/>
                      </a:lnTo>
                      <a:lnTo>
                        <a:pt x="338" y="208"/>
                      </a:lnTo>
                      <a:lnTo>
                        <a:pt x="347" y="213"/>
                      </a:lnTo>
                      <a:lnTo>
                        <a:pt x="357" y="214"/>
                      </a:lnTo>
                      <a:lnTo>
                        <a:pt x="369" y="211"/>
                      </a:lnTo>
                      <a:lnTo>
                        <a:pt x="382" y="210"/>
                      </a:lnTo>
                      <a:lnTo>
                        <a:pt x="392" y="208"/>
                      </a:lnTo>
                      <a:lnTo>
                        <a:pt x="409" y="208"/>
                      </a:lnTo>
                      <a:lnTo>
                        <a:pt x="428" y="210"/>
                      </a:lnTo>
                      <a:lnTo>
                        <a:pt x="445" y="210"/>
                      </a:lnTo>
                      <a:lnTo>
                        <a:pt x="463" y="210"/>
                      </a:lnTo>
                      <a:lnTo>
                        <a:pt x="483" y="210"/>
                      </a:lnTo>
                      <a:lnTo>
                        <a:pt x="500" y="210"/>
                      </a:lnTo>
                      <a:lnTo>
                        <a:pt x="510" y="211"/>
                      </a:lnTo>
                      <a:lnTo>
                        <a:pt x="522" y="213"/>
                      </a:lnTo>
                      <a:lnTo>
                        <a:pt x="535" y="215"/>
                      </a:lnTo>
                      <a:lnTo>
                        <a:pt x="545" y="215"/>
                      </a:lnTo>
                      <a:lnTo>
                        <a:pt x="552" y="211"/>
                      </a:lnTo>
                      <a:lnTo>
                        <a:pt x="563" y="205"/>
                      </a:lnTo>
                      <a:lnTo>
                        <a:pt x="570" y="200"/>
                      </a:lnTo>
                      <a:lnTo>
                        <a:pt x="578" y="194"/>
                      </a:lnTo>
                      <a:lnTo>
                        <a:pt x="589" y="185"/>
                      </a:lnTo>
                      <a:lnTo>
                        <a:pt x="597" y="178"/>
                      </a:lnTo>
                      <a:lnTo>
                        <a:pt x="606" y="169"/>
                      </a:lnTo>
                      <a:lnTo>
                        <a:pt x="615" y="158"/>
                      </a:lnTo>
                      <a:lnTo>
                        <a:pt x="622" y="149"/>
                      </a:lnTo>
                      <a:lnTo>
                        <a:pt x="629" y="145"/>
                      </a:lnTo>
                      <a:lnTo>
                        <a:pt x="638" y="140"/>
                      </a:lnTo>
                      <a:lnTo>
                        <a:pt x="646" y="137"/>
                      </a:lnTo>
                      <a:lnTo>
                        <a:pt x="657" y="139"/>
                      </a:lnTo>
                      <a:lnTo>
                        <a:pt x="670" y="142"/>
                      </a:lnTo>
                      <a:lnTo>
                        <a:pt x="678" y="147"/>
                      </a:lnTo>
                      <a:lnTo>
                        <a:pt x="686" y="156"/>
                      </a:lnTo>
                      <a:lnTo>
                        <a:pt x="693" y="169"/>
                      </a:lnTo>
                      <a:lnTo>
                        <a:pt x="699" y="181"/>
                      </a:lnTo>
                      <a:lnTo>
                        <a:pt x="707" y="188"/>
                      </a:lnTo>
                      <a:lnTo>
                        <a:pt x="717" y="197"/>
                      </a:lnTo>
                      <a:lnTo>
                        <a:pt x="726" y="202"/>
                      </a:lnTo>
                      <a:lnTo>
                        <a:pt x="735" y="207"/>
                      </a:lnTo>
                      <a:lnTo>
                        <a:pt x="746" y="210"/>
                      </a:lnTo>
                      <a:lnTo>
                        <a:pt x="759" y="211"/>
                      </a:lnTo>
                      <a:lnTo>
                        <a:pt x="768" y="211"/>
                      </a:lnTo>
                      <a:lnTo>
                        <a:pt x="777" y="208"/>
                      </a:lnTo>
                      <a:lnTo>
                        <a:pt x="785" y="201"/>
                      </a:lnTo>
                      <a:lnTo>
                        <a:pt x="793" y="197"/>
                      </a:lnTo>
                      <a:lnTo>
                        <a:pt x="803" y="192"/>
                      </a:lnTo>
                      <a:lnTo>
                        <a:pt x="814" y="188"/>
                      </a:lnTo>
                      <a:lnTo>
                        <a:pt x="824" y="185"/>
                      </a:lnTo>
                      <a:lnTo>
                        <a:pt x="836" y="181"/>
                      </a:lnTo>
                      <a:lnTo>
                        <a:pt x="850" y="173"/>
                      </a:lnTo>
                      <a:lnTo>
                        <a:pt x="863" y="169"/>
                      </a:lnTo>
                      <a:lnTo>
                        <a:pt x="877" y="166"/>
                      </a:lnTo>
                      <a:lnTo>
                        <a:pt x="892" y="162"/>
                      </a:lnTo>
                      <a:lnTo>
                        <a:pt x="907" y="159"/>
                      </a:lnTo>
                      <a:lnTo>
                        <a:pt x="920" y="158"/>
                      </a:lnTo>
                      <a:lnTo>
                        <a:pt x="933" y="156"/>
                      </a:lnTo>
                      <a:lnTo>
                        <a:pt x="947" y="155"/>
                      </a:lnTo>
                      <a:lnTo>
                        <a:pt x="962" y="153"/>
                      </a:lnTo>
                      <a:lnTo>
                        <a:pt x="973" y="155"/>
                      </a:lnTo>
                      <a:lnTo>
                        <a:pt x="985" y="158"/>
                      </a:lnTo>
                      <a:lnTo>
                        <a:pt x="1000" y="162"/>
                      </a:lnTo>
                      <a:lnTo>
                        <a:pt x="1010" y="168"/>
                      </a:lnTo>
                      <a:lnTo>
                        <a:pt x="1021" y="175"/>
                      </a:lnTo>
                      <a:lnTo>
                        <a:pt x="1033" y="185"/>
                      </a:lnTo>
                      <a:lnTo>
                        <a:pt x="1041" y="195"/>
                      </a:lnTo>
                      <a:lnTo>
                        <a:pt x="1049" y="202"/>
                      </a:lnTo>
                      <a:lnTo>
                        <a:pt x="1056" y="213"/>
                      </a:lnTo>
                      <a:lnTo>
                        <a:pt x="1062" y="220"/>
                      </a:lnTo>
                      <a:lnTo>
                        <a:pt x="1065" y="231"/>
                      </a:lnTo>
                      <a:lnTo>
                        <a:pt x="1068" y="244"/>
                      </a:lnTo>
                      <a:lnTo>
                        <a:pt x="1070" y="256"/>
                      </a:lnTo>
                      <a:lnTo>
                        <a:pt x="1072" y="260"/>
                      </a:lnTo>
                      <a:lnTo>
                        <a:pt x="1073" y="265"/>
                      </a:lnTo>
                      <a:lnTo>
                        <a:pt x="1075" y="269"/>
                      </a:lnTo>
                      <a:lnTo>
                        <a:pt x="1078" y="273"/>
                      </a:lnTo>
                      <a:lnTo>
                        <a:pt x="1081" y="276"/>
                      </a:lnTo>
                      <a:lnTo>
                        <a:pt x="1089" y="281"/>
                      </a:lnTo>
                      <a:lnTo>
                        <a:pt x="1099" y="283"/>
                      </a:lnTo>
                      <a:lnTo>
                        <a:pt x="1109" y="285"/>
                      </a:lnTo>
                      <a:lnTo>
                        <a:pt x="1121" y="288"/>
                      </a:lnTo>
                      <a:lnTo>
                        <a:pt x="1134" y="291"/>
                      </a:lnTo>
                      <a:lnTo>
                        <a:pt x="1144" y="295"/>
                      </a:lnTo>
                      <a:lnTo>
                        <a:pt x="1157" y="302"/>
                      </a:lnTo>
                      <a:lnTo>
                        <a:pt x="1172" y="311"/>
                      </a:lnTo>
                      <a:lnTo>
                        <a:pt x="1182" y="321"/>
                      </a:lnTo>
                      <a:lnTo>
                        <a:pt x="1183" y="324"/>
                      </a:lnTo>
                      <a:lnTo>
                        <a:pt x="1185" y="328"/>
                      </a:lnTo>
                      <a:lnTo>
                        <a:pt x="1186" y="333"/>
                      </a:lnTo>
                      <a:lnTo>
                        <a:pt x="1188" y="337"/>
                      </a:lnTo>
                      <a:lnTo>
                        <a:pt x="1189" y="340"/>
                      </a:lnTo>
                      <a:lnTo>
                        <a:pt x="1196" y="343"/>
                      </a:lnTo>
                      <a:lnTo>
                        <a:pt x="1205" y="344"/>
                      </a:lnTo>
                      <a:lnTo>
                        <a:pt x="1214" y="347"/>
                      </a:lnTo>
                      <a:lnTo>
                        <a:pt x="1217" y="350"/>
                      </a:lnTo>
                      <a:lnTo>
                        <a:pt x="1219" y="354"/>
                      </a:lnTo>
                      <a:lnTo>
                        <a:pt x="1222" y="360"/>
                      </a:lnTo>
                      <a:lnTo>
                        <a:pt x="1225" y="364"/>
                      </a:lnTo>
                      <a:lnTo>
                        <a:pt x="1228" y="367"/>
                      </a:lnTo>
                      <a:lnTo>
                        <a:pt x="1238" y="370"/>
                      </a:lnTo>
                      <a:lnTo>
                        <a:pt x="1248" y="373"/>
                      </a:lnTo>
                      <a:lnTo>
                        <a:pt x="1258" y="375"/>
                      </a:lnTo>
                      <a:lnTo>
                        <a:pt x="1267" y="378"/>
                      </a:lnTo>
                      <a:lnTo>
                        <a:pt x="1276" y="379"/>
                      </a:lnTo>
                      <a:lnTo>
                        <a:pt x="1283" y="383"/>
                      </a:lnTo>
                      <a:lnTo>
                        <a:pt x="1292" y="389"/>
                      </a:lnTo>
                      <a:lnTo>
                        <a:pt x="1300" y="398"/>
                      </a:lnTo>
                      <a:lnTo>
                        <a:pt x="1308" y="405"/>
                      </a:lnTo>
                      <a:lnTo>
                        <a:pt x="1315" y="414"/>
                      </a:lnTo>
                      <a:lnTo>
                        <a:pt x="1322" y="424"/>
                      </a:lnTo>
                      <a:lnTo>
                        <a:pt x="1328" y="434"/>
                      </a:lnTo>
                      <a:lnTo>
                        <a:pt x="1334" y="444"/>
                      </a:lnTo>
                      <a:lnTo>
                        <a:pt x="1340" y="457"/>
                      </a:lnTo>
                      <a:lnTo>
                        <a:pt x="1347" y="466"/>
                      </a:lnTo>
                      <a:lnTo>
                        <a:pt x="1357" y="469"/>
                      </a:lnTo>
                      <a:lnTo>
                        <a:pt x="1370" y="469"/>
                      </a:lnTo>
                      <a:lnTo>
                        <a:pt x="1381" y="469"/>
                      </a:lnTo>
                      <a:lnTo>
                        <a:pt x="1393" y="467"/>
                      </a:lnTo>
                      <a:lnTo>
                        <a:pt x="1408" y="463"/>
                      </a:lnTo>
                      <a:lnTo>
                        <a:pt x="1419" y="459"/>
                      </a:lnTo>
                      <a:lnTo>
                        <a:pt x="1428" y="454"/>
                      </a:lnTo>
                      <a:lnTo>
                        <a:pt x="1438" y="448"/>
                      </a:lnTo>
                      <a:lnTo>
                        <a:pt x="1448" y="446"/>
                      </a:lnTo>
                      <a:lnTo>
                        <a:pt x="1451" y="444"/>
                      </a:lnTo>
                      <a:lnTo>
                        <a:pt x="1455" y="446"/>
                      </a:lnTo>
                      <a:lnTo>
                        <a:pt x="1458" y="446"/>
                      </a:lnTo>
                      <a:lnTo>
                        <a:pt x="1461" y="447"/>
                      </a:lnTo>
                      <a:lnTo>
                        <a:pt x="1464" y="448"/>
                      </a:lnTo>
                      <a:lnTo>
                        <a:pt x="1467" y="453"/>
                      </a:lnTo>
                      <a:lnTo>
                        <a:pt x="1470" y="457"/>
                      </a:lnTo>
                      <a:lnTo>
                        <a:pt x="1474" y="460"/>
                      </a:lnTo>
                      <a:lnTo>
                        <a:pt x="1477" y="461"/>
                      </a:lnTo>
                      <a:lnTo>
                        <a:pt x="1484" y="461"/>
                      </a:lnTo>
                      <a:lnTo>
                        <a:pt x="1493" y="459"/>
                      </a:lnTo>
                      <a:lnTo>
                        <a:pt x="1500" y="456"/>
                      </a:lnTo>
                      <a:lnTo>
                        <a:pt x="1503" y="453"/>
                      </a:lnTo>
                      <a:lnTo>
                        <a:pt x="1507" y="450"/>
                      </a:lnTo>
                      <a:lnTo>
                        <a:pt x="1512" y="447"/>
                      </a:lnTo>
                      <a:lnTo>
                        <a:pt x="1516" y="444"/>
                      </a:lnTo>
                      <a:lnTo>
                        <a:pt x="1520" y="441"/>
                      </a:lnTo>
                      <a:lnTo>
                        <a:pt x="1528" y="440"/>
                      </a:lnTo>
                      <a:lnTo>
                        <a:pt x="1538" y="440"/>
                      </a:lnTo>
                      <a:lnTo>
                        <a:pt x="1545" y="441"/>
                      </a:lnTo>
                      <a:lnTo>
                        <a:pt x="1552" y="444"/>
                      </a:lnTo>
                      <a:lnTo>
                        <a:pt x="1561" y="448"/>
                      </a:lnTo>
                      <a:lnTo>
                        <a:pt x="1568" y="453"/>
                      </a:lnTo>
                      <a:lnTo>
                        <a:pt x="1572" y="453"/>
                      </a:lnTo>
                      <a:lnTo>
                        <a:pt x="1575" y="454"/>
                      </a:lnTo>
                      <a:lnTo>
                        <a:pt x="1580" y="456"/>
                      </a:lnTo>
                      <a:lnTo>
                        <a:pt x="1584" y="457"/>
                      </a:lnTo>
                      <a:lnTo>
                        <a:pt x="1588" y="457"/>
                      </a:lnTo>
                      <a:lnTo>
                        <a:pt x="1591" y="456"/>
                      </a:lnTo>
                      <a:lnTo>
                        <a:pt x="1597" y="448"/>
                      </a:lnTo>
                      <a:lnTo>
                        <a:pt x="1600" y="437"/>
                      </a:lnTo>
                      <a:lnTo>
                        <a:pt x="1603" y="427"/>
                      </a:lnTo>
                      <a:lnTo>
                        <a:pt x="1603" y="424"/>
                      </a:lnTo>
                      <a:lnTo>
                        <a:pt x="1603" y="419"/>
                      </a:lnTo>
                      <a:lnTo>
                        <a:pt x="1603" y="415"/>
                      </a:lnTo>
                      <a:lnTo>
                        <a:pt x="1603" y="411"/>
                      </a:lnTo>
                      <a:lnTo>
                        <a:pt x="1603" y="408"/>
                      </a:lnTo>
                      <a:lnTo>
                        <a:pt x="1603" y="402"/>
                      </a:lnTo>
                      <a:lnTo>
                        <a:pt x="1604" y="396"/>
                      </a:lnTo>
                      <a:lnTo>
                        <a:pt x="1607" y="392"/>
                      </a:lnTo>
                      <a:lnTo>
                        <a:pt x="1610" y="388"/>
                      </a:lnTo>
                      <a:lnTo>
                        <a:pt x="1613" y="385"/>
                      </a:lnTo>
                      <a:lnTo>
                        <a:pt x="1617" y="383"/>
                      </a:lnTo>
                      <a:lnTo>
                        <a:pt x="1622" y="382"/>
                      </a:lnTo>
                      <a:lnTo>
                        <a:pt x="1626" y="379"/>
                      </a:lnTo>
                      <a:lnTo>
                        <a:pt x="1629" y="378"/>
                      </a:lnTo>
                      <a:lnTo>
                        <a:pt x="1632" y="373"/>
                      </a:lnTo>
                      <a:lnTo>
                        <a:pt x="1633" y="370"/>
                      </a:lnTo>
                      <a:lnTo>
                        <a:pt x="1633" y="364"/>
                      </a:lnTo>
                      <a:lnTo>
                        <a:pt x="1635" y="360"/>
                      </a:lnTo>
                      <a:lnTo>
                        <a:pt x="1635" y="357"/>
                      </a:lnTo>
                      <a:lnTo>
                        <a:pt x="1636" y="346"/>
                      </a:lnTo>
                      <a:lnTo>
                        <a:pt x="1638" y="334"/>
                      </a:lnTo>
                      <a:lnTo>
                        <a:pt x="1640" y="323"/>
                      </a:lnTo>
                      <a:lnTo>
                        <a:pt x="1642" y="315"/>
                      </a:lnTo>
                      <a:lnTo>
                        <a:pt x="1645" y="307"/>
                      </a:lnTo>
                      <a:lnTo>
                        <a:pt x="1649" y="299"/>
                      </a:lnTo>
                      <a:lnTo>
                        <a:pt x="1658" y="291"/>
                      </a:lnTo>
                      <a:lnTo>
                        <a:pt x="1671" y="283"/>
                      </a:lnTo>
                      <a:lnTo>
                        <a:pt x="1682" y="278"/>
                      </a:lnTo>
                      <a:lnTo>
                        <a:pt x="1695" y="270"/>
                      </a:lnTo>
                      <a:lnTo>
                        <a:pt x="1713" y="263"/>
                      </a:lnTo>
                      <a:lnTo>
                        <a:pt x="1726" y="256"/>
                      </a:lnTo>
                      <a:lnTo>
                        <a:pt x="1739" y="249"/>
                      </a:lnTo>
                      <a:lnTo>
                        <a:pt x="1753" y="240"/>
                      </a:lnTo>
                      <a:lnTo>
                        <a:pt x="1768" y="231"/>
                      </a:lnTo>
                      <a:lnTo>
                        <a:pt x="1779" y="224"/>
                      </a:lnTo>
                      <a:lnTo>
                        <a:pt x="1791" y="218"/>
                      </a:lnTo>
                      <a:lnTo>
                        <a:pt x="1805" y="211"/>
                      </a:lnTo>
                      <a:lnTo>
                        <a:pt x="1817" y="205"/>
                      </a:lnTo>
                      <a:lnTo>
                        <a:pt x="1829" y="202"/>
                      </a:lnTo>
                      <a:lnTo>
                        <a:pt x="1843" y="200"/>
                      </a:lnTo>
                      <a:lnTo>
                        <a:pt x="1853" y="195"/>
                      </a:lnTo>
                      <a:lnTo>
                        <a:pt x="1860" y="188"/>
                      </a:lnTo>
                      <a:lnTo>
                        <a:pt x="1868" y="178"/>
                      </a:lnTo>
                      <a:lnTo>
                        <a:pt x="1875" y="169"/>
                      </a:lnTo>
                      <a:lnTo>
                        <a:pt x="1881" y="163"/>
                      </a:lnTo>
                      <a:lnTo>
                        <a:pt x="1891" y="158"/>
                      </a:lnTo>
                      <a:lnTo>
                        <a:pt x="1898" y="155"/>
                      </a:lnTo>
                      <a:lnTo>
                        <a:pt x="1911" y="153"/>
                      </a:lnTo>
                      <a:lnTo>
                        <a:pt x="1926" y="153"/>
                      </a:lnTo>
                      <a:lnTo>
                        <a:pt x="1939" y="155"/>
                      </a:lnTo>
                      <a:lnTo>
                        <a:pt x="1947" y="156"/>
                      </a:lnTo>
                      <a:lnTo>
                        <a:pt x="1959" y="160"/>
                      </a:lnTo>
                      <a:lnTo>
                        <a:pt x="1966" y="163"/>
                      </a:lnTo>
                      <a:lnTo>
                        <a:pt x="1975" y="172"/>
                      </a:lnTo>
                      <a:lnTo>
                        <a:pt x="1983" y="182"/>
                      </a:lnTo>
                      <a:lnTo>
                        <a:pt x="1992" y="189"/>
                      </a:lnTo>
                      <a:lnTo>
                        <a:pt x="2001" y="194"/>
                      </a:lnTo>
                      <a:lnTo>
                        <a:pt x="2012" y="200"/>
                      </a:lnTo>
                      <a:lnTo>
                        <a:pt x="2022" y="201"/>
                      </a:lnTo>
                      <a:lnTo>
                        <a:pt x="2031" y="200"/>
                      </a:lnTo>
                      <a:lnTo>
                        <a:pt x="2040" y="195"/>
                      </a:lnTo>
                      <a:lnTo>
                        <a:pt x="2050" y="189"/>
                      </a:lnTo>
                      <a:lnTo>
                        <a:pt x="2057" y="185"/>
                      </a:lnTo>
                      <a:lnTo>
                        <a:pt x="2060" y="182"/>
                      </a:lnTo>
                      <a:lnTo>
                        <a:pt x="2064" y="179"/>
                      </a:lnTo>
                      <a:lnTo>
                        <a:pt x="2067" y="175"/>
                      </a:lnTo>
                      <a:lnTo>
                        <a:pt x="2072" y="171"/>
                      </a:lnTo>
                      <a:lnTo>
                        <a:pt x="2076" y="166"/>
                      </a:lnTo>
                      <a:lnTo>
                        <a:pt x="2086" y="179"/>
                      </a:lnTo>
                      <a:lnTo>
                        <a:pt x="2096" y="192"/>
                      </a:lnTo>
                      <a:lnTo>
                        <a:pt x="2106" y="201"/>
                      </a:lnTo>
                      <a:lnTo>
                        <a:pt x="2115" y="210"/>
                      </a:lnTo>
                      <a:lnTo>
                        <a:pt x="2125" y="220"/>
                      </a:lnTo>
                      <a:lnTo>
                        <a:pt x="2137" y="230"/>
                      </a:lnTo>
                      <a:lnTo>
                        <a:pt x="2147" y="237"/>
                      </a:lnTo>
                      <a:lnTo>
                        <a:pt x="2160" y="246"/>
                      </a:lnTo>
                      <a:lnTo>
                        <a:pt x="2176" y="255"/>
                      </a:lnTo>
                      <a:lnTo>
                        <a:pt x="2192" y="263"/>
                      </a:lnTo>
                      <a:lnTo>
                        <a:pt x="2205" y="269"/>
                      </a:lnTo>
                      <a:lnTo>
                        <a:pt x="2218" y="270"/>
                      </a:lnTo>
                      <a:lnTo>
                        <a:pt x="2232" y="273"/>
                      </a:lnTo>
                      <a:lnTo>
                        <a:pt x="2248" y="273"/>
                      </a:lnTo>
                      <a:lnTo>
                        <a:pt x="2260" y="273"/>
                      </a:lnTo>
                      <a:lnTo>
                        <a:pt x="2273" y="269"/>
                      </a:lnTo>
                      <a:lnTo>
                        <a:pt x="2286" y="265"/>
                      </a:lnTo>
                      <a:lnTo>
                        <a:pt x="2297" y="257"/>
                      </a:lnTo>
                      <a:lnTo>
                        <a:pt x="2306" y="247"/>
                      </a:lnTo>
                      <a:lnTo>
                        <a:pt x="2315" y="233"/>
                      </a:lnTo>
                      <a:lnTo>
                        <a:pt x="2322" y="220"/>
                      </a:lnTo>
                      <a:lnTo>
                        <a:pt x="2325" y="211"/>
                      </a:lnTo>
                      <a:lnTo>
                        <a:pt x="2329" y="200"/>
                      </a:lnTo>
                      <a:lnTo>
                        <a:pt x="2332" y="191"/>
                      </a:lnTo>
                      <a:lnTo>
                        <a:pt x="2336" y="176"/>
                      </a:lnTo>
                      <a:lnTo>
                        <a:pt x="2342" y="159"/>
                      </a:lnTo>
                      <a:lnTo>
                        <a:pt x="2347" y="146"/>
                      </a:lnTo>
                      <a:lnTo>
                        <a:pt x="2352" y="133"/>
                      </a:lnTo>
                      <a:lnTo>
                        <a:pt x="2360" y="117"/>
                      </a:lnTo>
                      <a:lnTo>
                        <a:pt x="2367" y="101"/>
                      </a:lnTo>
                      <a:lnTo>
                        <a:pt x="2374" y="90"/>
                      </a:lnTo>
                      <a:lnTo>
                        <a:pt x="2387" y="77"/>
                      </a:lnTo>
                      <a:lnTo>
                        <a:pt x="2404" y="62"/>
                      </a:lnTo>
                      <a:lnTo>
                        <a:pt x="2422" y="48"/>
                      </a:lnTo>
                      <a:lnTo>
                        <a:pt x="2436" y="37"/>
                      </a:lnTo>
                      <a:lnTo>
                        <a:pt x="2449" y="32"/>
                      </a:lnTo>
                      <a:lnTo>
                        <a:pt x="2465" y="26"/>
                      </a:lnTo>
                      <a:lnTo>
                        <a:pt x="2481" y="20"/>
                      </a:lnTo>
                      <a:lnTo>
                        <a:pt x="2494" y="16"/>
                      </a:lnTo>
                      <a:lnTo>
                        <a:pt x="2507" y="11"/>
                      </a:lnTo>
                      <a:lnTo>
                        <a:pt x="2523" y="7"/>
                      </a:lnTo>
                      <a:lnTo>
                        <a:pt x="2536" y="3"/>
                      </a:lnTo>
                      <a:lnTo>
                        <a:pt x="2542" y="1"/>
                      </a:lnTo>
                      <a:lnTo>
                        <a:pt x="2548" y="0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8" name="Freeform 12"/>
                <p:cNvSpPr>
                  <a:spLocks/>
                </p:cNvSpPr>
                <p:nvPr/>
              </p:nvSpPr>
              <p:spPr bwMode="auto">
                <a:xfrm>
                  <a:off x="6252931" y="2509871"/>
                  <a:ext cx="1780726" cy="1458489"/>
                </a:xfrm>
                <a:custGeom>
                  <a:avLst/>
                  <a:gdLst>
                    <a:gd name="T0" fmla="*/ 2892 w 2962"/>
                    <a:gd name="T1" fmla="*/ 2066 h 2425"/>
                    <a:gd name="T2" fmla="*/ 2645 w 2962"/>
                    <a:gd name="T3" fmla="*/ 2098 h 2425"/>
                    <a:gd name="T4" fmla="*/ 2415 w 2962"/>
                    <a:gd name="T5" fmla="*/ 2159 h 2425"/>
                    <a:gd name="T6" fmla="*/ 2312 w 2962"/>
                    <a:gd name="T7" fmla="*/ 2344 h 2425"/>
                    <a:gd name="T8" fmla="*/ 2224 w 2962"/>
                    <a:gd name="T9" fmla="*/ 2418 h 2425"/>
                    <a:gd name="T10" fmla="*/ 2144 w 2962"/>
                    <a:gd name="T11" fmla="*/ 2300 h 2425"/>
                    <a:gd name="T12" fmla="*/ 2047 w 2962"/>
                    <a:gd name="T13" fmla="*/ 2215 h 2425"/>
                    <a:gd name="T14" fmla="*/ 1882 w 2962"/>
                    <a:gd name="T15" fmla="*/ 2173 h 2425"/>
                    <a:gd name="T16" fmla="*/ 1698 w 2962"/>
                    <a:gd name="T17" fmla="*/ 2105 h 2425"/>
                    <a:gd name="T18" fmla="*/ 1525 w 2962"/>
                    <a:gd name="T19" fmla="*/ 2137 h 2425"/>
                    <a:gd name="T20" fmla="*/ 1432 w 2962"/>
                    <a:gd name="T21" fmla="*/ 2081 h 2425"/>
                    <a:gd name="T22" fmla="*/ 1356 w 2962"/>
                    <a:gd name="T23" fmla="*/ 2057 h 2425"/>
                    <a:gd name="T24" fmla="*/ 1288 w 2962"/>
                    <a:gd name="T25" fmla="*/ 2017 h 2425"/>
                    <a:gd name="T26" fmla="*/ 1246 w 2962"/>
                    <a:gd name="T27" fmla="*/ 1965 h 2425"/>
                    <a:gd name="T28" fmla="*/ 1141 w 2962"/>
                    <a:gd name="T29" fmla="*/ 1845 h 2425"/>
                    <a:gd name="T30" fmla="*/ 1070 w 2962"/>
                    <a:gd name="T31" fmla="*/ 1729 h 2425"/>
                    <a:gd name="T32" fmla="*/ 1023 w 2962"/>
                    <a:gd name="T33" fmla="*/ 1716 h 2425"/>
                    <a:gd name="T34" fmla="*/ 940 w 2962"/>
                    <a:gd name="T35" fmla="*/ 1610 h 2425"/>
                    <a:gd name="T36" fmla="*/ 934 w 2962"/>
                    <a:gd name="T37" fmla="*/ 1552 h 2425"/>
                    <a:gd name="T38" fmla="*/ 796 w 2962"/>
                    <a:gd name="T39" fmla="*/ 1554 h 2425"/>
                    <a:gd name="T40" fmla="*/ 715 w 2962"/>
                    <a:gd name="T41" fmla="*/ 1512 h 2425"/>
                    <a:gd name="T42" fmla="*/ 636 w 2962"/>
                    <a:gd name="T43" fmla="*/ 1542 h 2425"/>
                    <a:gd name="T44" fmla="*/ 534 w 2962"/>
                    <a:gd name="T45" fmla="*/ 1503 h 2425"/>
                    <a:gd name="T46" fmla="*/ 399 w 2962"/>
                    <a:gd name="T47" fmla="*/ 1379 h 2425"/>
                    <a:gd name="T48" fmla="*/ 215 w 2962"/>
                    <a:gd name="T49" fmla="*/ 1348 h 2425"/>
                    <a:gd name="T50" fmla="*/ 139 w 2962"/>
                    <a:gd name="T51" fmla="*/ 1350 h 2425"/>
                    <a:gd name="T52" fmla="*/ 113 w 2962"/>
                    <a:gd name="T53" fmla="*/ 1312 h 2425"/>
                    <a:gd name="T54" fmla="*/ 108 w 2962"/>
                    <a:gd name="T55" fmla="*/ 1251 h 2425"/>
                    <a:gd name="T56" fmla="*/ 27 w 2962"/>
                    <a:gd name="T57" fmla="*/ 1259 h 2425"/>
                    <a:gd name="T58" fmla="*/ 27 w 2962"/>
                    <a:gd name="T59" fmla="*/ 1147 h 2425"/>
                    <a:gd name="T60" fmla="*/ 65 w 2962"/>
                    <a:gd name="T61" fmla="*/ 1033 h 2425"/>
                    <a:gd name="T62" fmla="*/ 14 w 2962"/>
                    <a:gd name="T63" fmla="*/ 920 h 2425"/>
                    <a:gd name="T64" fmla="*/ 17 w 2962"/>
                    <a:gd name="T65" fmla="*/ 868 h 2425"/>
                    <a:gd name="T66" fmla="*/ 113 w 2962"/>
                    <a:gd name="T67" fmla="*/ 736 h 2425"/>
                    <a:gd name="T68" fmla="*/ 103 w 2962"/>
                    <a:gd name="T69" fmla="*/ 587 h 2425"/>
                    <a:gd name="T70" fmla="*/ 169 w 2962"/>
                    <a:gd name="T71" fmla="*/ 458 h 2425"/>
                    <a:gd name="T72" fmla="*/ 182 w 2962"/>
                    <a:gd name="T73" fmla="*/ 286 h 2425"/>
                    <a:gd name="T74" fmla="*/ 298 w 2962"/>
                    <a:gd name="T75" fmla="*/ 114 h 2425"/>
                    <a:gd name="T76" fmla="*/ 461 w 2962"/>
                    <a:gd name="T77" fmla="*/ 146 h 2425"/>
                    <a:gd name="T78" fmla="*/ 696 w 2962"/>
                    <a:gd name="T79" fmla="*/ 131 h 2425"/>
                    <a:gd name="T80" fmla="*/ 897 w 2962"/>
                    <a:gd name="T81" fmla="*/ 57 h 2425"/>
                    <a:gd name="T82" fmla="*/ 1004 w 2962"/>
                    <a:gd name="T83" fmla="*/ 79 h 2425"/>
                    <a:gd name="T84" fmla="*/ 1023 w 2962"/>
                    <a:gd name="T85" fmla="*/ 246 h 2425"/>
                    <a:gd name="T86" fmla="*/ 880 w 2962"/>
                    <a:gd name="T87" fmla="*/ 345 h 2425"/>
                    <a:gd name="T88" fmla="*/ 736 w 2962"/>
                    <a:gd name="T89" fmla="*/ 439 h 2425"/>
                    <a:gd name="T90" fmla="*/ 868 w 2962"/>
                    <a:gd name="T91" fmla="*/ 577 h 2425"/>
                    <a:gd name="T92" fmla="*/ 992 w 2962"/>
                    <a:gd name="T93" fmla="*/ 593 h 2425"/>
                    <a:gd name="T94" fmla="*/ 1072 w 2962"/>
                    <a:gd name="T95" fmla="*/ 769 h 2425"/>
                    <a:gd name="T96" fmla="*/ 1204 w 2962"/>
                    <a:gd name="T97" fmla="*/ 874 h 2425"/>
                    <a:gd name="T98" fmla="*/ 1384 w 2962"/>
                    <a:gd name="T99" fmla="*/ 816 h 2425"/>
                    <a:gd name="T100" fmla="*/ 1536 w 2962"/>
                    <a:gd name="T101" fmla="*/ 794 h 2425"/>
                    <a:gd name="T102" fmla="*/ 1454 w 2962"/>
                    <a:gd name="T103" fmla="*/ 701 h 2425"/>
                    <a:gd name="T104" fmla="*/ 1560 w 2962"/>
                    <a:gd name="T105" fmla="*/ 661 h 2425"/>
                    <a:gd name="T106" fmla="*/ 1722 w 2962"/>
                    <a:gd name="T107" fmla="*/ 824 h 2425"/>
                    <a:gd name="T108" fmla="*/ 1892 w 2962"/>
                    <a:gd name="T109" fmla="*/ 881 h 2425"/>
                    <a:gd name="T110" fmla="*/ 2025 w 2962"/>
                    <a:gd name="T111" fmla="*/ 1001 h 2425"/>
                    <a:gd name="T112" fmla="*/ 2078 w 2962"/>
                    <a:gd name="T113" fmla="*/ 947 h 2425"/>
                    <a:gd name="T114" fmla="*/ 2195 w 2962"/>
                    <a:gd name="T115" fmla="*/ 994 h 2425"/>
                    <a:gd name="T116" fmla="*/ 2370 w 2962"/>
                    <a:gd name="T117" fmla="*/ 1046 h 2425"/>
                    <a:gd name="T118" fmla="*/ 2471 w 2962"/>
                    <a:gd name="T119" fmla="*/ 1068 h 2425"/>
                    <a:gd name="T120" fmla="*/ 2500 w 2962"/>
                    <a:gd name="T121" fmla="*/ 1306 h 2425"/>
                    <a:gd name="T122" fmla="*/ 2674 w 2962"/>
                    <a:gd name="T123" fmla="*/ 1565 h 2425"/>
                    <a:gd name="T124" fmla="*/ 2853 w 2962"/>
                    <a:gd name="T125" fmla="*/ 1668 h 24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962" h="2425">
                      <a:moveTo>
                        <a:pt x="2947" y="1868"/>
                      </a:moveTo>
                      <a:lnTo>
                        <a:pt x="2950" y="1884"/>
                      </a:lnTo>
                      <a:lnTo>
                        <a:pt x="2954" y="1903"/>
                      </a:lnTo>
                      <a:lnTo>
                        <a:pt x="2957" y="1923"/>
                      </a:lnTo>
                      <a:lnTo>
                        <a:pt x="2960" y="1942"/>
                      </a:lnTo>
                      <a:lnTo>
                        <a:pt x="2962" y="1958"/>
                      </a:lnTo>
                      <a:lnTo>
                        <a:pt x="2960" y="1972"/>
                      </a:lnTo>
                      <a:lnTo>
                        <a:pt x="2957" y="1988"/>
                      </a:lnTo>
                      <a:lnTo>
                        <a:pt x="2954" y="2002"/>
                      </a:lnTo>
                      <a:lnTo>
                        <a:pt x="2946" y="2014"/>
                      </a:lnTo>
                      <a:lnTo>
                        <a:pt x="2936" y="2026"/>
                      </a:lnTo>
                      <a:lnTo>
                        <a:pt x="2924" y="2039"/>
                      </a:lnTo>
                      <a:lnTo>
                        <a:pt x="2915" y="2047"/>
                      </a:lnTo>
                      <a:lnTo>
                        <a:pt x="2905" y="2056"/>
                      </a:lnTo>
                      <a:lnTo>
                        <a:pt x="2892" y="2066"/>
                      </a:lnTo>
                      <a:lnTo>
                        <a:pt x="2879" y="2075"/>
                      </a:lnTo>
                      <a:lnTo>
                        <a:pt x="2868" y="2082"/>
                      </a:lnTo>
                      <a:lnTo>
                        <a:pt x="2853" y="2088"/>
                      </a:lnTo>
                      <a:lnTo>
                        <a:pt x="2836" y="2094"/>
                      </a:lnTo>
                      <a:lnTo>
                        <a:pt x="2821" y="2099"/>
                      </a:lnTo>
                      <a:lnTo>
                        <a:pt x="2808" y="2101"/>
                      </a:lnTo>
                      <a:lnTo>
                        <a:pt x="2791" y="2104"/>
                      </a:lnTo>
                      <a:lnTo>
                        <a:pt x="2775" y="2105"/>
                      </a:lnTo>
                      <a:lnTo>
                        <a:pt x="2760" y="2105"/>
                      </a:lnTo>
                      <a:lnTo>
                        <a:pt x="2743" y="2105"/>
                      </a:lnTo>
                      <a:lnTo>
                        <a:pt x="2721" y="2104"/>
                      </a:lnTo>
                      <a:lnTo>
                        <a:pt x="2700" y="2101"/>
                      </a:lnTo>
                      <a:lnTo>
                        <a:pt x="2678" y="2099"/>
                      </a:lnTo>
                      <a:lnTo>
                        <a:pt x="2661" y="2099"/>
                      </a:lnTo>
                      <a:lnTo>
                        <a:pt x="2645" y="2098"/>
                      </a:lnTo>
                      <a:lnTo>
                        <a:pt x="2624" y="2098"/>
                      </a:lnTo>
                      <a:lnTo>
                        <a:pt x="2604" y="2098"/>
                      </a:lnTo>
                      <a:lnTo>
                        <a:pt x="2588" y="2099"/>
                      </a:lnTo>
                      <a:lnTo>
                        <a:pt x="2569" y="2098"/>
                      </a:lnTo>
                      <a:lnTo>
                        <a:pt x="2548" y="2098"/>
                      </a:lnTo>
                      <a:lnTo>
                        <a:pt x="2529" y="2099"/>
                      </a:lnTo>
                      <a:lnTo>
                        <a:pt x="2513" y="2101"/>
                      </a:lnTo>
                      <a:lnTo>
                        <a:pt x="2494" y="2104"/>
                      </a:lnTo>
                      <a:lnTo>
                        <a:pt x="2480" y="2108"/>
                      </a:lnTo>
                      <a:lnTo>
                        <a:pt x="2467" y="2112"/>
                      </a:lnTo>
                      <a:lnTo>
                        <a:pt x="2452" y="2118"/>
                      </a:lnTo>
                      <a:lnTo>
                        <a:pt x="2438" y="2125"/>
                      </a:lnTo>
                      <a:lnTo>
                        <a:pt x="2429" y="2134"/>
                      </a:lnTo>
                      <a:lnTo>
                        <a:pt x="2422" y="2144"/>
                      </a:lnTo>
                      <a:lnTo>
                        <a:pt x="2415" y="2159"/>
                      </a:lnTo>
                      <a:lnTo>
                        <a:pt x="2409" y="2175"/>
                      </a:lnTo>
                      <a:lnTo>
                        <a:pt x="2406" y="2188"/>
                      </a:lnTo>
                      <a:lnTo>
                        <a:pt x="2406" y="2199"/>
                      </a:lnTo>
                      <a:lnTo>
                        <a:pt x="2406" y="2215"/>
                      </a:lnTo>
                      <a:lnTo>
                        <a:pt x="2406" y="2228"/>
                      </a:lnTo>
                      <a:lnTo>
                        <a:pt x="2403" y="2241"/>
                      </a:lnTo>
                      <a:lnTo>
                        <a:pt x="2399" y="2257"/>
                      </a:lnTo>
                      <a:lnTo>
                        <a:pt x="2393" y="2272"/>
                      </a:lnTo>
                      <a:lnTo>
                        <a:pt x="2383" y="2283"/>
                      </a:lnTo>
                      <a:lnTo>
                        <a:pt x="2370" y="2295"/>
                      </a:lnTo>
                      <a:lnTo>
                        <a:pt x="2357" y="2308"/>
                      </a:lnTo>
                      <a:lnTo>
                        <a:pt x="2347" y="2318"/>
                      </a:lnTo>
                      <a:lnTo>
                        <a:pt x="2335" y="2325"/>
                      </a:lnTo>
                      <a:lnTo>
                        <a:pt x="2322" y="2334"/>
                      </a:lnTo>
                      <a:lnTo>
                        <a:pt x="2312" y="2344"/>
                      </a:lnTo>
                      <a:lnTo>
                        <a:pt x="2308" y="2350"/>
                      </a:lnTo>
                      <a:lnTo>
                        <a:pt x="2303" y="2360"/>
                      </a:lnTo>
                      <a:lnTo>
                        <a:pt x="2300" y="2367"/>
                      </a:lnTo>
                      <a:lnTo>
                        <a:pt x="2296" y="2368"/>
                      </a:lnTo>
                      <a:lnTo>
                        <a:pt x="2292" y="2371"/>
                      </a:lnTo>
                      <a:lnTo>
                        <a:pt x="2286" y="2374"/>
                      </a:lnTo>
                      <a:lnTo>
                        <a:pt x="2282" y="2377"/>
                      </a:lnTo>
                      <a:lnTo>
                        <a:pt x="2279" y="2380"/>
                      </a:lnTo>
                      <a:lnTo>
                        <a:pt x="2271" y="2389"/>
                      </a:lnTo>
                      <a:lnTo>
                        <a:pt x="2264" y="2400"/>
                      </a:lnTo>
                      <a:lnTo>
                        <a:pt x="2258" y="2410"/>
                      </a:lnTo>
                      <a:lnTo>
                        <a:pt x="2247" y="2418"/>
                      </a:lnTo>
                      <a:lnTo>
                        <a:pt x="2234" y="2425"/>
                      </a:lnTo>
                      <a:lnTo>
                        <a:pt x="2228" y="2421"/>
                      </a:lnTo>
                      <a:lnTo>
                        <a:pt x="2224" y="2418"/>
                      </a:lnTo>
                      <a:lnTo>
                        <a:pt x="2219" y="2413"/>
                      </a:lnTo>
                      <a:lnTo>
                        <a:pt x="2216" y="2412"/>
                      </a:lnTo>
                      <a:lnTo>
                        <a:pt x="2208" y="2408"/>
                      </a:lnTo>
                      <a:lnTo>
                        <a:pt x="2198" y="2403"/>
                      </a:lnTo>
                      <a:lnTo>
                        <a:pt x="2190" y="2399"/>
                      </a:lnTo>
                      <a:lnTo>
                        <a:pt x="2182" y="2392"/>
                      </a:lnTo>
                      <a:lnTo>
                        <a:pt x="2172" y="2384"/>
                      </a:lnTo>
                      <a:lnTo>
                        <a:pt x="2166" y="2377"/>
                      </a:lnTo>
                      <a:lnTo>
                        <a:pt x="2163" y="2367"/>
                      </a:lnTo>
                      <a:lnTo>
                        <a:pt x="2161" y="2354"/>
                      </a:lnTo>
                      <a:lnTo>
                        <a:pt x="2160" y="2344"/>
                      </a:lnTo>
                      <a:lnTo>
                        <a:pt x="2156" y="2332"/>
                      </a:lnTo>
                      <a:lnTo>
                        <a:pt x="2151" y="2319"/>
                      </a:lnTo>
                      <a:lnTo>
                        <a:pt x="2148" y="2309"/>
                      </a:lnTo>
                      <a:lnTo>
                        <a:pt x="2144" y="2300"/>
                      </a:lnTo>
                      <a:lnTo>
                        <a:pt x="2140" y="2292"/>
                      </a:lnTo>
                      <a:lnTo>
                        <a:pt x="2135" y="2286"/>
                      </a:lnTo>
                      <a:lnTo>
                        <a:pt x="2132" y="2282"/>
                      </a:lnTo>
                      <a:lnTo>
                        <a:pt x="2127" y="2277"/>
                      </a:lnTo>
                      <a:lnTo>
                        <a:pt x="2122" y="2273"/>
                      </a:lnTo>
                      <a:lnTo>
                        <a:pt x="2118" y="2269"/>
                      </a:lnTo>
                      <a:lnTo>
                        <a:pt x="2114" y="2267"/>
                      </a:lnTo>
                      <a:lnTo>
                        <a:pt x="2104" y="2263"/>
                      </a:lnTo>
                      <a:lnTo>
                        <a:pt x="2091" y="2260"/>
                      </a:lnTo>
                      <a:lnTo>
                        <a:pt x="2080" y="2257"/>
                      </a:lnTo>
                      <a:lnTo>
                        <a:pt x="2072" y="2251"/>
                      </a:lnTo>
                      <a:lnTo>
                        <a:pt x="2062" y="2243"/>
                      </a:lnTo>
                      <a:lnTo>
                        <a:pt x="2053" y="2235"/>
                      </a:lnTo>
                      <a:lnTo>
                        <a:pt x="2050" y="2227"/>
                      </a:lnTo>
                      <a:lnTo>
                        <a:pt x="2047" y="2215"/>
                      </a:lnTo>
                      <a:lnTo>
                        <a:pt x="2043" y="2205"/>
                      </a:lnTo>
                      <a:lnTo>
                        <a:pt x="2037" y="2196"/>
                      </a:lnTo>
                      <a:lnTo>
                        <a:pt x="2028" y="2185"/>
                      </a:lnTo>
                      <a:lnTo>
                        <a:pt x="2021" y="2177"/>
                      </a:lnTo>
                      <a:lnTo>
                        <a:pt x="2014" y="2172"/>
                      </a:lnTo>
                      <a:lnTo>
                        <a:pt x="2004" y="2167"/>
                      </a:lnTo>
                      <a:lnTo>
                        <a:pt x="1995" y="2164"/>
                      </a:lnTo>
                      <a:lnTo>
                        <a:pt x="1981" y="2164"/>
                      </a:lnTo>
                      <a:lnTo>
                        <a:pt x="1966" y="2166"/>
                      </a:lnTo>
                      <a:lnTo>
                        <a:pt x="1953" y="2167"/>
                      </a:lnTo>
                      <a:lnTo>
                        <a:pt x="1939" y="2170"/>
                      </a:lnTo>
                      <a:lnTo>
                        <a:pt x="1923" y="2172"/>
                      </a:lnTo>
                      <a:lnTo>
                        <a:pt x="1910" y="2173"/>
                      </a:lnTo>
                      <a:lnTo>
                        <a:pt x="1897" y="2173"/>
                      </a:lnTo>
                      <a:lnTo>
                        <a:pt x="1882" y="2173"/>
                      </a:lnTo>
                      <a:lnTo>
                        <a:pt x="1869" y="2170"/>
                      </a:lnTo>
                      <a:lnTo>
                        <a:pt x="1858" y="2164"/>
                      </a:lnTo>
                      <a:lnTo>
                        <a:pt x="1843" y="2156"/>
                      </a:lnTo>
                      <a:lnTo>
                        <a:pt x="1830" y="2146"/>
                      </a:lnTo>
                      <a:lnTo>
                        <a:pt x="1819" y="2137"/>
                      </a:lnTo>
                      <a:lnTo>
                        <a:pt x="1810" y="2131"/>
                      </a:lnTo>
                      <a:lnTo>
                        <a:pt x="1798" y="2125"/>
                      </a:lnTo>
                      <a:lnTo>
                        <a:pt x="1787" y="2118"/>
                      </a:lnTo>
                      <a:lnTo>
                        <a:pt x="1778" y="2114"/>
                      </a:lnTo>
                      <a:lnTo>
                        <a:pt x="1768" y="2111"/>
                      </a:lnTo>
                      <a:lnTo>
                        <a:pt x="1755" y="2107"/>
                      </a:lnTo>
                      <a:lnTo>
                        <a:pt x="1745" y="2105"/>
                      </a:lnTo>
                      <a:lnTo>
                        <a:pt x="1730" y="2104"/>
                      </a:lnTo>
                      <a:lnTo>
                        <a:pt x="1713" y="2104"/>
                      </a:lnTo>
                      <a:lnTo>
                        <a:pt x="1698" y="2105"/>
                      </a:lnTo>
                      <a:lnTo>
                        <a:pt x="1685" y="2108"/>
                      </a:lnTo>
                      <a:lnTo>
                        <a:pt x="1671" y="2112"/>
                      </a:lnTo>
                      <a:lnTo>
                        <a:pt x="1656" y="2115"/>
                      </a:lnTo>
                      <a:lnTo>
                        <a:pt x="1645" y="2120"/>
                      </a:lnTo>
                      <a:lnTo>
                        <a:pt x="1633" y="2122"/>
                      </a:lnTo>
                      <a:lnTo>
                        <a:pt x="1619" y="2125"/>
                      </a:lnTo>
                      <a:lnTo>
                        <a:pt x="1604" y="2128"/>
                      </a:lnTo>
                      <a:lnTo>
                        <a:pt x="1593" y="2130"/>
                      </a:lnTo>
                      <a:lnTo>
                        <a:pt x="1583" y="2128"/>
                      </a:lnTo>
                      <a:lnTo>
                        <a:pt x="1573" y="2125"/>
                      </a:lnTo>
                      <a:lnTo>
                        <a:pt x="1561" y="2122"/>
                      </a:lnTo>
                      <a:lnTo>
                        <a:pt x="1551" y="2122"/>
                      </a:lnTo>
                      <a:lnTo>
                        <a:pt x="1544" y="2127"/>
                      </a:lnTo>
                      <a:lnTo>
                        <a:pt x="1533" y="2133"/>
                      </a:lnTo>
                      <a:lnTo>
                        <a:pt x="1525" y="2137"/>
                      </a:lnTo>
                      <a:lnTo>
                        <a:pt x="1518" y="2138"/>
                      </a:lnTo>
                      <a:lnTo>
                        <a:pt x="1507" y="2138"/>
                      </a:lnTo>
                      <a:lnTo>
                        <a:pt x="1500" y="2135"/>
                      </a:lnTo>
                      <a:lnTo>
                        <a:pt x="1496" y="2128"/>
                      </a:lnTo>
                      <a:lnTo>
                        <a:pt x="1494" y="2118"/>
                      </a:lnTo>
                      <a:lnTo>
                        <a:pt x="1493" y="2111"/>
                      </a:lnTo>
                      <a:lnTo>
                        <a:pt x="1490" y="2101"/>
                      </a:lnTo>
                      <a:lnTo>
                        <a:pt x="1487" y="2089"/>
                      </a:lnTo>
                      <a:lnTo>
                        <a:pt x="1481" y="2082"/>
                      </a:lnTo>
                      <a:lnTo>
                        <a:pt x="1473" y="2079"/>
                      </a:lnTo>
                      <a:lnTo>
                        <a:pt x="1463" y="2081"/>
                      </a:lnTo>
                      <a:lnTo>
                        <a:pt x="1451" y="2083"/>
                      </a:lnTo>
                      <a:lnTo>
                        <a:pt x="1442" y="2083"/>
                      </a:lnTo>
                      <a:lnTo>
                        <a:pt x="1438" y="2082"/>
                      </a:lnTo>
                      <a:lnTo>
                        <a:pt x="1432" y="2081"/>
                      </a:lnTo>
                      <a:lnTo>
                        <a:pt x="1426" y="2079"/>
                      </a:lnTo>
                      <a:lnTo>
                        <a:pt x="1422" y="2078"/>
                      </a:lnTo>
                      <a:lnTo>
                        <a:pt x="1418" y="2075"/>
                      </a:lnTo>
                      <a:lnTo>
                        <a:pt x="1415" y="2070"/>
                      </a:lnTo>
                      <a:lnTo>
                        <a:pt x="1411" y="2066"/>
                      </a:lnTo>
                      <a:lnTo>
                        <a:pt x="1406" y="2060"/>
                      </a:lnTo>
                      <a:lnTo>
                        <a:pt x="1403" y="2057"/>
                      </a:lnTo>
                      <a:lnTo>
                        <a:pt x="1399" y="2054"/>
                      </a:lnTo>
                      <a:lnTo>
                        <a:pt x="1390" y="2054"/>
                      </a:lnTo>
                      <a:lnTo>
                        <a:pt x="1380" y="2057"/>
                      </a:lnTo>
                      <a:lnTo>
                        <a:pt x="1371" y="2060"/>
                      </a:lnTo>
                      <a:lnTo>
                        <a:pt x="1369" y="2063"/>
                      </a:lnTo>
                      <a:lnTo>
                        <a:pt x="1366" y="2066"/>
                      </a:lnTo>
                      <a:lnTo>
                        <a:pt x="1361" y="2062"/>
                      </a:lnTo>
                      <a:lnTo>
                        <a:pt x="1356" y="2057"/>
                      </a:lnTo>
                      <a:lnTo>
                        <a:pt x="1353" y="2052"/>
                      </a:lnTo>
                      <a:lnTo>
                        <a:pt x="1348" y="2047"/>
                      </a:lnTo>
                      <a:lnTo>
                        <a:pt x="1347" y="2044"/>
                      </a:lnTo>
                      <a:lnTo>
                        <a:pt x="1343" y="2036"/>
                      </a:lnTo>
                      <a:lnTo>
                        <a:pt x="1338" y="2026"/>
                      </a:lnTo>
                      <a:lnTo>
                        <a:pt x="1335" y="2015"/>
                      </a:lnTo>
                      <a:lnTo>
                        <a:pt x="1329" y="2010"/>
                      </a:lnTo>
                      <a:lnTo>
                        <a:pt x="1322" y="2005"/>
                      </a:lnTo>
                      <a:lnTo>
                        <a:pt x="1314" y="2005"/>
                      </a:lnTo>
                      <a:lnTo>
                        <a:pt x="1306" y="2005"/>
                      </a:lnTo>
                      <a:lnTo>
                        <a:pt x="1302" y="2007"/>
                      </a:lnTo>
                      <a:lnTo>
                        <a:pt x="1298" y="2010"/>
                      </a:lnTo>
                      <a:lnTo>
                        <a:pt x="1295" y="2012"/>
                      </a:lnTo>
                      <a:lnTo>
                        <a:pt x="1290" y="2015"/>
                      </a:lnTo>
                      <a:lnTo>
                        <a:pt x="1288" y="2017"/>
                      </a:lnTo>
                      <a:lnTo>
                        <a:pt x="1279" y="2018"/>
                      </a:lnTo>
                      <a:lnTo>
                        <a:pt x="1267" y="2018"/>
                      </a:lnTo>
                      <a:lnTo>
                        <a:pt x="1260" y="2017"/>
                      </a:lnTo>
                      <a:lnTo>
                        <a:pt x="1256" y="2014"/>
                      </a:lnTo>
                      <a:lnTo>
                        <a:pt x="1253" y="2011"/>
                      </a:lnTo>
                      <a:lnTo>
                        <a:pt x="1248" y="2008"/>
                      </a:lnTo>
                      <a:lnTo>
                        <a:pt x="1246" y="2004"/>
                      </a:lnTo>
                      <a:lnTo>
                        <a:pt x="1243" y="1999"/>
                      </a:lnTo>
                      <a:lnTo>
                        <a:pt x="1241" y="1997"/>
                      </a:lnTo>
                      <a:lnTo>
                        <a:pt x="1241" y="1992"/>
                      </a:lnTo>
                      <a:lnTo>
                        <a:pt x="1241" y="1988"/>
                      </a:lnTo>
                      <a:lnTo>
                        <a:pt x="1241" y="1982"/>
                      </a:lnTo>
                      <a:lnTo>
                        <a:pt x="1243" y="1978"/>
                      </a:lnTo>
                      <a:lnTo>
                        <a:pt x="1244" y="1975"/>
                      </a:lnTo>
                      <a:lnTo>
                        <a:pt x="1246" y="1965"/>
                      </a:lnTo>
                      <a:lnTo>
                        <a:pt x="1248" y="1953"/>
                      </a:lnTo>
                      <a:lnTo>
                        <a:pt x="1250" y="1944"/>
                      </a:lnTo>
                      <a:lnTo>
                        <a:pt x="1248" y="1934"/>
                      </a:lnTo>
                      <a:lnTo>
                        <a:pt x="1246" y="1923"/>
                      </a:lnTo>
                      <a:lnTo>
                        <a:pt x="1241" y="1914"/>
                      </a:lnTo>
                      <a:lnTo>
                        <a:pt x="1234" y="1904"/>
                      </a:lnTo>
                      <a:lnTo>
                        <a:pt x="1225" y="1892"/>
                      </a:lnTo>
                      <a:lnTo>
                        <a:pt x="1215" y="1881"/>
                      </a:lnTo>
                      <a:lnTo>
                        <a:pt x="1205" y="1874"/>
                      </a:lnTo>
                      <a:lnTo>
                        <a:pt x="1196" y="1866"/>
                      </a:lnTo>
                      <a:lnTo>
                        <a:pt x="1185" y="1861"/>
                      </a:lnTo>
                      <a:lnTo>
                        <a:pt x="1172" y="1855"/>
                      </a:lnTo>
                      <a:lnTo>
                        <a:pt x="1162" y="1850"/>
                      </a:lnTo>
                      <a:lnTo>
                        <a:pt x="1153" y="1848"/>
                      </a:lnTo>
                      <a:lnTo>
                        <a:pt x="1141" y="1845"/>
                      </a:lnTo>
                      <a:lnTo>
                        <a:pt x="1130" y="1843"/>
                      </a:lnTo>
                      <a:lnTo>
                        <a:pt x="1121" y="1839"/>
                      </a:lnTo>
                      <a:lnTo>
                        <a:pt x="1114" y="1832"/>
                      </a:lnTo>
                      <a:lnTo>
                        <a:pt x="1108" y="1820"/>
                      </a:lnTo>
                      <a:lnTo>
                        <a:pt x="1104" y="1811"/>
                      </a:lnTo>
                      <a:lnTo>
                        <a:pt x="1099" y="1798"/>
                      </a:lnTo>
                      <a:lnTo>
                        <a:pt x="1095" y="1782"/>
                      </a:lnTo>
                      <a:lnTo>
                        <a:pt x="1092" y="1771"/>
                      </a:lnTo>
                      <a:lnTo>
                        <a:pt x="1085" y="1762"/>
                      </a:lnTo>
                      <a:lnTo>
                        <a:pt x="1076" y="1753"/>
                      </a:lnTo>
                      <a:lnTo>
                        <a:pt x="1070" y="1746"/>
                      </a:lnTo>
                      <a:lnTo>
                        <a:pt x="1070" y="1742"/>
                      </a:lnTo>
                      <a:lnTo>
                        <a:pt x="1070" y="1738"/>
                      </a:lnTo>
                      <a:lnTo>
                        <a:pt x="1070" y="1733"/>
                      </a:lnTo>
                      <a:lnTo>
                        <a:pt x="1070" y="1729"/>
                      </a:lnTo>
                      <a:lnTo>
                        <a:pt x="1070" y="1725"/>
                      </a:lnTo>
                      <a:lnTo>
                        <a:pt x="1069" y="1714"/>
                      </a:lnTo>
                      <a:lnTo>
                        <a:pt x="1066" y="1704"/>
                      </a:lnTo>
                      <a:lnTo>
                        <a:pt x="1062" y="1697"/>
                      </a:lnTo>
                      <a:lnTo>
                        <a:pt x="1059" y="1696"/>
                      </a:lnTo>
                      <a:lnTo>
                        <a:pt x="1056" y="1696"/>
                      </a:lnTo>
                      <a:lnTo>
                        <a:pt x="1052" y="1696"/>
                      </a:lnTo>
                      <a:lnTo>
                        <a:pt x="1047" y="1697"/>
                      </a:lnTo>
                      <a:lnTo>
                        <a:pt x="1044" y="1698"/>
                      </a:lnTo>
                      <a:lnTo>
                        <a:pt x="1042" y="1700"/>
                      </a:lnTo>
                      <a:lnTo>
                        <a:pt x="1037" y="1701"/>
                      </a:lnTo>
                      <a:lnTo>
                        <a:pt x="1034" y="1704"/>
                      </a:lnTo>
                      <a:lnTo>
                        <a:pt x="1030" y="1709"/>
                      </a:lnTo>
                      <a:lnTo>
                        <a:pt x="1027" y="1711"/>
                      </a:lnTo>
                      <a:lnTo>
                        <a:pt x="1023" y="1716"/>
                      </a:lnTo>
                      <a:lnTo>
                        <a:pt x="1020" y="1717"/>
                      </a:lnTo>
                      <a:lnTo>
                        <a:pt x="1007" y="1719"/>
                      </a:lnTo>
                      <a:lnTo>
                        <a:pt x="991" y="1719"/>
                      </a:lnTo>
                      <a:lnTo>
                        <a:pt x="978" y="1717"/>
                      </a:lnTo>
                      <a:lnTo>
                        <a:pt x="968" y="1714"/>
                      </a:lnTo>
                      <a:lnTo>
                        <a:pt x="958" y="1710"/>
                      </a:lnTo>
                      <a:lnTo>
                        <a:pt x="949" y="1704"/>
                      </a:lnTo>
                      <a:lnTo>
                        <a:pt x="943" y="1693"/>
                      </a:lnTo>
                      <a:lnTo>
                        <a:pt x="939" y="1678"/>
                      </a:lnTo>
                      <a:lnTo>
                        <a:pt x="936" y="1665"/>
                      </a:lnTo>
                      <a:lnTo>
                        <a:pt x="934" y="1654"/>
                      </a:lnTo>
                      <a:lnTo>
                        <a:pt x="934" y="1639"/>
                      </a:lnTo>
                      <a:lnTo>
                        <a:pt x="936" y="1626"/>
                      </a:lnTo>
                      <a:lnTo>
                        <a:pt x="939" y="1615"/>
                      </a:lnTo>
                      <a:lnTo>
                        <a:pt x="940" y="1610"/>
                      </a:lnTo>
                      <a:lnTo>
                        <a:pt x="945" y="1606"/>
                      </a:lnTo>
                      <a:lnTo>
                        <a:pt x="949" y="1602"/>
                      </a:lnTo>
                      <a:lnTo>
                        <a:pt x="953" y="1597"/>
                      </a:lnTo>
                      <a:lnTo>
                        <a:pt x="956" y="1593"/>
                      </a:lnTo>
                      <a:lnTo>
                        <a:pt x="958" y="1590"/>
                      </a:lnTo>
                      <a:lnTo>
                        <a:pt x="959" y="1586"/>
                      </a:lnTo>
                      <a:lnTo>
                        <a:pt x="959" y="1580"/>
                      </a:lnTo>
                      <a:lnTo>
                        <a:pt x="961" y="1575"/>
                      </a:lnTo>
                      <a:lnTo>
                        <a:pt x="959" y="1573"/>
                      </a:lnTo>
                      <a:lnTo>
                        <a:pt x="958" y="1570"/>
                      </a:lnTo>
                      <a:lnTo>
                        <a:pt x="955" y="1565"/>
                      </a:lnTo>
                      <a:lnTo>
                        <a:pt x="952" y="1562"/>
                      </a:lnTo>
                      <a:lnTo>
                        <a:pt x="949" y="1560"/>
                      </a:lnTo>
                      <a:lnTo>
                        <a:pt x="946" y="1557"/>
                      </a:lnTo>
                      <a:lnTo>
                        <a:pt x="934" y="1552"/>
                      </a:lnTo>
                      <a:lnTo>
                        <a:pt x="921" y="1549"/>
                      </a:lnTo>
                      <a:lnTo>
                        <a:pt x="910" y="1548"/>
                      </a:lnTo>
                      <a:lnTo>
                        <a:pt x="895" y="1545"/>
                      </a:lnTo>
                      <a:lnTo>
                        <a:pt x="878" y="1542"/>
                      </a:lnTo>
                      <a:lnTo>
                        <a:pt x="862" y="1541"/>
                      </a:lnTo>
                      <a:lnTo>
                        <a:pt x="848" y="1539"/>
                      </a:lnTo>
                      <a:lnTo>
                        <a:pt x="838" y="1538"/>
                      </a:lnTo>
                      <a:lnTo>
                        <a:pt x="825" y="1536"/>
                      </a:lnTo>
                      <a:lnTo>
                        <a:pt x="814" y="1539"/>
                      </a:lnTo>
                      <a:lnTo>
                        <a:pt x="812" y="1541"/>
                      </a:lnTo>
                      <a:lnTo>
                        <a:pt x="809" y="1544"/>
                      </a:lnTo>
                      <a:lnTo>
                        <a:pt x="806" y="1547"/>
                      </a:lnTo>
                      <a:lnTo>
                        <a:pt x="803" y="1549"/>
                      </a:lnTo>
                      <a:lnTo>
                        <a:pt x="800" y="1552"/>
                      </a:lnTo>
                      <a:lnTo>
                        <a:pt x="796" y="1554"/>
                      </a:lnTo>
                      <a:lnTo>
                        <a:pt x="791" y="1558"/>
                      </a:lnTo>
                      <a:lnTo>
                        <a:pt x="787" y="1561"/>
                      </a:lnTo>
                      <a:lnTo>
                        <a:pt x="781" y="1564"/>
                      </a:lnTo>
                      <a:lnTo>
                        <a:pt x="778" y="1565"/>
                      </a:lnTo>
                      <a:lnTo>
                        <a:pt x="770" y="1565"/>
                      </a:lnTo>
                      <a:lnTo>
                        <a:pt x="759" y="1562"/>
                      </a:lnTo>
                      <a:lnTo>
                        <a:pt x="752" y="1560"/>
                      </a:lnTo>
                      <a:lnTo>
                        <a:pt x="745" y="1552"/>
                      </a:lnTo>
                      <a:lnTo>
                        <a:pt x="739" y="1541"/>
                      </a:lnTo>
                      <a:lnTo>
                        <a:pt x="733" y="1531"/>
                      </a:lnTo>
                      <a:lnTo>
                        <a:pt x="730" y="1528"/>
                      </a:lnTo>
                      <a:lnTo>
                        <a:pt x="728" y="1523"/>
                      </a:lnTo>
                      <a:lnTo>
                        <a:pt x="723" y="1519"/>
                      </a:lnTo>
                      <a:lnTo>
                        <a:pt x="719" y="1516"/>
                      </a:lnTo>
                      <a:lnTo>
                        <a:pt x="715" y="1512"/>
                      </a:lnTo>
                      <a:lnTo>
                        <a:pt x="712" y="1510"/>
                      </a:lnTo>
                      <a:lnTo>
                        <a:pt x="702" y="1509"/>
                      </a:lnTo>
                      <a:lnTo>
                        <a:pt x="690" y="1509"/>
                      </a:lnTo>
                      <a:lnTo>
                        <a:pt x="681" y="1510"/>
                      </a:lnTo>
                      <a:lnTo>
                        <a:pt x="677" y="1512"/>
                      </a:lnTo>
                      <a:lnTo>
                        <a:pt x="673" y="1515"/>
                      </a:lnTo>
                      <a:lnTo>
                        <a:pt x="668" y="1518"/>
                      </a:lnTo>
                      <a:lnTo>
                        <a:pt x="664" y="1522"/>
                      </a:lnTo>
                      <a:lnTo>
                        <a:pt x="660" y="1525"/>
                      </a:lnTo>
                      <a:lnTo>
                        <a:pt x="657" y="1526"/>
                      </a:lnTo>
                      <a:lnTo>
                        <a:pt x="652" y="1531"/>
                      </a:lnTo>
                      <a:lnTo>
                        <a:pt x="648" y="1535"/>
                      </a:lnTo>
                      <a:lnTo>
                        <a:pt x="644" y="1538"/>
                      </a:lnTo>
                      <a:lnTo>
                        <a:pt x="641" y="1541"/>
                      </a:lnTo>
                      <a:lnTo>
                        <a:pt x="636" y="1542"/>
                      </a:lnTo>
                      <a:lnTo>
                        <a:pt x="632" y="1544"/>
                      </a:lnTo>
                      <a:lnTo>
                        <a:pt x="628" y="1545"/>
                      </a:lnTo>
                      <a:lnTo>
                        <a:pt x="623" y="1545"/>
                      </a:lnTo>
                      <a:lnTo>
                        <a:pt x="619" y="1544"/>
                      </a:lnTo>
                      <a:lnTo>
                        <a:pt x="615" y="1542"/>
                      </a:lnTo>
                      <a:lnTo>
                        <a:pt x="609" y="1539"/>
                      </a:lnTo>
                      <a:lnTo>
                        <a:pt x="605" y="1536"/>
                      </a:lnTo>
                      <a:lnTo>
                        <a:pt x="602" y="1535"/>
                      </a:lnTo>
                      <a:lnTo>
                        <a:pt x="593" y="1526"/>
                      </a:lnTo>
                      <a:lnTo>
                        <a:pt x="583" y="1515"/>
                      </a:lnTo>
                      <a:lnTo>
                        <a:pt x="574" y="1507"/>
                      </a:lnTo>
                      <a:lnTo>
                        <a:pt x="566" y="1505"/>
                      </a:lnTo>
                      <a:lnTo>
                        <a:pt x="554" y="1505"/>
                      </a:lnTo>
                      <a:lnTo>
                        <a:pt x="544" y="1503"/>
                      </a:lnTo>
                      <a:lnTo>
                        <a:pt x="534" y="1503"/>
                      </a:lnTo>
                      <a:lnTo>
                        <a:pt x="522" y="1505"/>
                      </a:lnTo>
                      <a:lnTo>
                        <a:pt x="511" y="1505"/>
                      </a:lnTo>
                      <a:lnTo>
                        <a:pt x="502" y="1503"/>
                      </a:lnTo>
                      <a:lnTo>
                        <a:pt x="492" y="1496"/>
                      </a:lnTo>
                      <a:lnTo>
                        <a:pt x="483" y="1486"/>
                      </a:lnTo>
                      <a:lnTo>
                        <a:pt x="474" y="1474"/>
                      </a:lnTo>
                      <a:lnTo>
                        <a:pt x="467" y="1464"/>
                      </a:lnTo>
                      <a:lnTo>
                        <a:pt x="458" y="1455"/>
                      </a:lnTo>
                      <a:lnTo>
                        <a:pt x="450" y="1444"/>
                      </a:lnTo>
                      <a:lnTo>
                        <a:pt x="441" y="1431"/>
                      </a:lnTo>
                      <a:lnTo>
                        <a:pt x="434" y="1422"/>
                      </a:lnTo>
                      <a:lnTo>
                        <a:pt x="425" y="1410"/>
                      </a:lnTo>
                      <a:lnTo>
                        <a:pt x="415" y="1396"/>
                      </a:lnTo>
                      <a:lnTo>
                        <a:pt x="406" y="1386"/>
                      </a:lnTo>
                      <a:lnTo>
                        <a:pt x="399" y="1379"/>
                      </a:lnTo>
                      <a:lnTo>
                        <a:pt x="388" y="1371"/>
                      </a:lnTo>
                      <a:lnTo>
                        <a:pt x="379" y="1367"/>
                      </a:lnTo>
                      <a:lnTo>
                        <a:pt x="367" y="1367"/>
                      </a:lnTo>
                      <a:lnTo>
                        <a:pt x="353" y="1369"/>
                      </a:lnTo>
                      <a:lnTo>
                        <a:pt x="341" y="1371"/>
                      </a:lnTo>
                      <a:lnTo>
                        <a:pt x="333" y="1374"/>
                      </a:lnTo>
                      <a:lnTo>
                        <a:pt x="324" y="1377"/>
                      </a:lnTo>
                      <a:lnTo>
                        <a:pt x="315" y="1380"/>
                      </a:lnTo>
                      <a:lnTo>
                        <a:pt x="304" y="1379"/>
                      </a:lnTo>
                      <a:lnTo>
                        <a:pt x="291" y="1377"/>
                      </a:lnTo>
                      <a:lnTo>
                        <a:pt x="279" y="1373"/>
                      </a:lnTo>
                      <a:lnTo>
                        <a:pt x="265" y="1369"/>
                      </a:lnTo>
                      <a:lnTo>
                        <a:pt x="247" y="1361"/>
                      </a:lnTo>
                      <a:lnTo>
                        <a:pt x="228" y="1354"/>
                      </a:lnTo>
                      <a:lnTo>
                        <a:pt x="215" y="1348"/>
                      </a:lnTo>
                      <a:lnTo>
                        <a:pt x="202" y="1342"/>
                      </a:lnTo>
                      <a:lnTo>
                        <a:pt x="189" y="1335"/>
                      </a:lnTo>
                      <a:lnTo>
                        <a:pt x="176" y="1331"/>
                      </a:lnTo>
                      <a:lnTo>
                        <a:pt x="173" y="1329"/>
                      </a:lnTo>
                      <a:lnTo>
                        <a:pt x="169" y="1329"/>
                      </a:lnTo>
                      <a:lnTo>
                        <a:pt x="165" y="1329"/>
                      </a:lnTo>
                      <a:lnTo>
                        <a:pt x="160" y="1329"/>
                      </a:lnTo>
                      <a:lnTo>
                        <a:pt x="158" y="1331"/>
                      </a:lnTo>
                      <a:lnTo>
                        <a:pt x="155" y="1332"/>
                      </a:lnTo>
                      <a:lnTo>
                        <a:pt x="152" y="1335"/>
                      </a:lnTo>
                      <a:lnTo>
                        <a:pt x="149" y="1338"/>
                      </a:lnTo>
                      <a:lnTo>
                        <a:pt x="147" y="1341"/>
                      </a:lnTo>
                      <a:lnTo>
                        <a:pt x="144" y="1344"/>
                      </a:lnTo>
                      <a:lnTo>
                        <a:pt x="142" y="1347"/>
                      </a:lnTo>
                      <a:lnTo>
                        <a:pt x="139" y="1350"/>
                      </a:lnTo>
                      <a:lnTo>
                        <a:pt x="136" y="1353"/>
                      </a:lnTo>
                      <a:lnTo>
                        <a:pt x="133" y="1354"/>
                      </a:lnTo>
                      <a:lnTo>
                        <a:pt x="130" y="1354"/>
                      </a:lnTo>
                      <a:lnTo>
                        <a:pt x="126" y="1353"/>
                      </a:lnTo>
                      <a:lnTo>
                        <a:pt x="123" y="1351"/>
                      </a:lnTo>
                      <a:lnTo>
                        <a:pt x="118" y="1350"/>
                      </a:lnTo>
                      <a:lnTo>
                        <a:pt x="117" y="1348"/>
                      </a:lnTo>
                      <a:lnTo>
                        <a:pt x="114" y="1344"/>
                      </a:lnTo>
                      <a:lnTo>
                        <a:pt x="113" y="1340"/>
                      </a:lnTo>
                      <a:lnTo>
                        <a:pt x="111" y="1335"/>
                      </a:lnTo>
                      <a:lnTo>
                        <a:pt x="110" y="1331"/>
                      </a:lnTo>
                      <a:lnTo>
                        <a:pt x="110" y="1327"/>
                      </a:lnTo>
                      <a:lnTo>
                        <a:pt x="110" y="1322"/>
                      </a:lnTo>
                      <a:lnTo>
                        <a:pt x="111" y="1316"/>
                      </a:lnTo>
                      <a:lnTo>
                        <a:pt x="113" y="1312"/>
                      </a:lnTo>
                      <a:lnTo>
                        <a:pt x="114" y="1308"/>
                      </a:lnTo>
                      <a:lnTo>
                        <a:pt x="116" y="1305"/>
                      </a:lnTo>
                      <a:lnTo>
                        <a:pt x="118" y="1302"/>
                      </a:lnTo>
                      <a:lnTo>
                        <a:pt x="121" y="1298"/>
                      </a:lnTo>
                      <a:lnTo>
                        <a:pt x="124" y="1295"/>
                      </a:lnTo>
                      <a:lnTo>
                        <a:pt x="126" y="1292"/>
                      </a:lnTo>
                      <a:lnTo>
                        <a:pt x="129" y="1285"/>
                      </a:lnTo>
                      <a:lnTo>
                        <a:pt x="130" y="1274"/>
                      </a:lnTo>
                      <a:lnTo>
                        <a:pt x="130" y="1266"/>
                      </a:lnTo>
                      <a:lnTo>
                        <a:pt x="127" y="1263"/>
                      </a:lnTo>
                      <a:lnTo>
                        <a:pt x="126" y="1259"/>
                      </a:lnTo>
                      <a:lnTo>
                        <a:pt x="121" y="1256"/>
                      </a:lnTo>
                      <a:lnTo>
                        <a:pt x="118" y="1253"/>
                      </a:lnTo>
                      <a:lnTo>
                        <a:pt x="116" y="1251"/>
                      </a:lnTo>
                      <a:lnTo>
                        <a:pt x="108" y="1251"/>
                      </a:lnTo>
                      <a:lnTo>
                        <a:pt x="98" y="1256"/>
                      </a:lnTo>
                      <a:lnTo>
                        <a:pt x="90" y="1260"/>
                      </a:lnTo>
                      <a:lnTo>
                        <a:pt x="82" y="1263"/>
                      </a:lnTo>
                      <a:lnTo>
                        <a:pt x="78" y="1266"/>
                      </a:lnTo>
                      <a:lnTo>
                        <a:pt x="75" y="1269"/>
                      </a:lnTo>
                      <a:lnTo>
                        <a:pt x="71" y="1273"/>
                      </a:lnTo>
                      <a:lnTo>
                        <a:pt x="66" y="1276"/>
                      </a:lnTo>
                      <a:lnTo>
                        <a:pt x="63" y="1277"/>
                      </a:lnTo>
                      <a:lnTo>
                        <a:pt x="61" y="1279"/>
                      </a:lnTo>
                      <a:lnTo>
                        <a:pt x="56" y="1279"/>
                      </a:lnTo>
                      <a:lnTo>
                        <a:pt x="52" y="1277"/>
                      </a:lnTo>
                      <a:lnTo>
                        <a:pt x="48" y="1277"/>
                      </a:lnTo>
                      <a:lnTo>
                        <a:pt x="45" y="1276"/>
                      </a:lnTo>
                      <a:lnTo>
                        <a:pt x="36" y="1269"/>
                      </a:lnTo>
                      <a:lnTo>
                        <a:pt x="27" y="1259"/>
                      </a:lnTo>
                      <a:lnTo>
                        <a:pt x="22" y="1248"/>
                      </a:lnTo>
                      <a:lnTo>
                        <a:pt x="16" y="1238"/>
                      </a:lnTo>
                      <a:lnTo>
                        <a:pt x="11" y="1230"/>
                      </a:lnTo>
                      <a:lnTo>
                        <a:pt x="6" y="1218"/>
                      </a:lnTo>
                      <a:lnTo>
                        <a:pt x="1" y="1206"/>
                      </a:lnTo>
                      <a:lnTo>
                        <a:pt x="0" y="1196"/>
                      </a:lnTo>
                      <a:lnTo>
                        <a:pt x="0" y="1189"/>
                      </a:lnTo>
                      <a:lnTo>
                        <a:pt x="3" y="1179"/>
                      </a:lnTo>
                      <a:lnTo>
                        <a:pt x="7" y="1170"/>
                      </a:lnTo>
                      <a:lnTo>
                        <a:pt x="8" y="1167"/>
                      </a:lnTo>
                      <a:lnTo>
                        <a:pt x="13" y="1163"/>
                      </a:lnTo>
                      <a:lnTo>
                        <a:pt x="17" y="1159"/>
                      </a:lnTo>
                      <a:lnTo>
                        <a:pt x="22" y="1156"/>
                      </a:lnTo>
                      <a:lnTo>
                        <a:pt x="24" y="1151"/>
                      </a:lnTo>
                      <a:lnTo>
                        <a:pt x="27" y="1147"/>
                      </a:lnTo>
                      <a:lnTo>
                        <a:pt x="29" y="1140"/>
                      </a:lnTo>
                      <a:lnTo>
                        <a:pt x="30" y="1131"/>
                      </a:lnTo>
                      <a:lnTo>
                        <a:pt x="29" y="1124"/>
                      </a:lnTo>
                      <a:lnTo>
                        <a:pt x="24" y="1118"/>
                      </a:lnTo>
                      <a:lnTo>
                        <a:pt x="19" y="1111"/>
                      </a:lnTo>
                      <a:lnTo>
                        <a:pt x="13" y="1104"/>
                      </a:lnTo>
                      <a:lnTo>
                        <a:pt x="10" y="1098"/>
                      </a:lnTo>
                      <a:lnTo>
                        <a:pt x="14" y="1089"/>
                      </a:lnTo>
                      <a:lnTo>
                        <a:pt x="20" y="1081"/>
                      </a:lnTo>
                      <a:lnTo>
                        <a:pt x="27" y="1072"/>
                      </a:lnTo>
                      <a:lnTo>
                        <a:pt x="35" y="1065"/>
                      </a:lnTo>
                      <a:lnTo>
                        <a:pt x="43" y="1056"/>
                      </a:lnTo>
                      <a:lnTo>
                        <a:pt x="50" y="1049"/>
                      </a:lnTo>
                      <a:lnTo>
                        <a:pt x="56" y="1041"/>
                      </a:lnTo>
                      <a:lnTo>
                        <a:pt x="65" y="1033"/>
                      </a:lnTo>
                      <a:lnTo>
                        <a:pt x="71" y="1023"/>
                      </a:lnTo>
                      <a:lnTo>
                        <a:pt x="76" y="1014"/>
                      </a:lnTo>
                      <a:lnTo>
                        <a:pt x="76" y="1005"/>
                      </a:lnTo>
                      <a:lnTo>
                        <a:pt x="76" y="995"/>
                      </a:lnTo>
                      <a:lnTo>
                        <a:pt x="75" y="986"/>
                      </a:lnTo>
                      <a:lnTo>
                        <a:pt x="68" y="976"/>
                      </a:lnTo>
                      <a:lnTo>
                        <a:pt x="59" y="968"/>
                      </a:lnTo>
                      <a:lnTo>
                        <a:pt x="49" y="958"/>
                      </a:lnTo>
                      <a:lnTo>
                        <a:pt x="40" y="950"/>
                      </a:lnTo>
                      <a:lnTo>
                        <a:pt x="33" y="945"/>
                      </a:lnTo>
                      <a:lnTo>
                        <a:pt x="23" y="937"/>
                      </a:lnTo>
                      <a:lnTo>
                        <a:pt x="17" y="930"/>
                      </a:lnTo>
                      <a:lnTo>
                        <a:pt x="16" y="927"/>
                      </a:lnTo>
                      <a:lnTo>
                        <a:pt x="14" y="924"/>
                      </a:lnTo>
                      <a:lnTo>
                        <a:pt x="14" y="920"/>
                      </a:lnTo>
                      <a:lnTo>
                        <a:pt x="14" y="917"/>
                      </a:lnTo>
                      <a:lnTo>
                        <a:pt x="14" y="914"/>
                      </a:lnTo>
                      <a:lnTo>
                        <a:pt x="16" y="911"/>
                      </a:lnTo>
                      <a:lnTo>
                        <a:pt x="20" y="908"/>
                      </a:lnTo>
                      <a:lnTo>
                        <a:pt x="23" y="905"/>
                      </a:lnTo>
                      <a:lnTo>
                        <a:pt x="27" y="903"/>
                      </a:lnTo>
                      <a:lnTo>
                        <a:pt x="30" y="900"/>
                      </a:lnTo>
                      <a:lnTo>
                        <a:pt x="32" y="897"/>
                      </a:lnTo>
                      <a:lnTo>
                        <a:pt x="30" y="894"/>
                      </a:lnTo>
                      <a:lnTo>
                        <a:pt x="29" y="891"/>
                      </a:lnTo>
                      <a:lnTo>
                        <a:pt x="24" y="887"/>
                      </a:lnTo>
                      <a:lnTo>
                        <a:pt x="22" y="884"/>
                      </a:lnTo>
                      <a:lnTo>
                        <a:pt x="19" y="879"/>
                      </a:lnTo>
                      <a:lnTo>
                        <a:pt x="17" y="877"/>
                      </a:lnTo>
                      <a:lnTo>
                        <a:pt x="17" y="868"/>
                      </a:lnTo>
                      <a:lnTo>
                        <a:pt x="19" y="858"/>
                      </a:lnTo>
                      <a:lnTo>
                        <a:pt x="22" y="849"/>
                      </a:lnTo>
                      <a:lnTo>
                        <a:pt x="23" y="846"/>
                      </a:lnTo>
                      <a:lnTo>
                        <a:pt x="26" y="842"/>
                      </a:lnTo>
                      <a:lnTo>
                        <a:pt x="29" y="837"/>
                      </a:lnTo>
                      <a:lnTo>
                        <a:pt x="32" y="833"/>
                      </a:lnTo>
                      <a:lnTo>
                        <a:pt x="35" y="830"/>
                      </a:lnTo>
                      <a:lnTo>
                        <a:pt x="42" y="819"/>
                      </a:lnTo>
                      <a:lnTo>
                        <a:pt x="50" y="807"/>
                      </a:lnTo>
                      <a:lnTo>
                        <a:pt x="59" y="794"/>
                      </a:lnTo>
                      <a:lnTo>
                        <a:pt x="66" y="784"/>
                      </a:lnTo>
                      <a:lnTo>
                        <a:pt x="78" y="774"/>
                      </a:lnTo>
                      <a:lnTo>
                        <a:pt x="91" y="761"/>
                      </a:lnTo>
                      <a:lnTo>
                        <a:pt x="104" y="748"/>
                      </a:lnTo>
                      <a:lnTo>
                        <a:pt x="113" y="736"/>
                      </a:lnTo>
                      <a:lnTo>
                        <a:pt x="118" y="725"/>
                      </a:lnTo>
                      <a:lnTo>
                        <a:pt x="123" y="709"/>
                      </a:lnTo>
                      <a:lnTo>
                        <a:pt x="126" y="696"/>
                      </a:lnTo>
                      <a:lnTo>
                        <a:pt x="126" y="685"/>
                      </a:lnTo>
                      <a:lnTo>
                        <a:pt x="124" y="672"/>
                      </a:lnTo>
                      <a:lnTo>
                        <a:pt x="123" y="662"/>
                      </a:lnTo>
                      <a:lnTo>
                        <a:pt x="120" y="649"/>
                      </a:lnTo>
                      <a:lnTo>
                        <a:pt x="116" y="635"/>
                      </a:lnTo>
                      <a:lnTo>
                        <a:pt x="113" y="622"/>
                      </a:lnTo>
                      <a:lnTo>
                        <a:pt x="108" y="615"/>
                      </a:lnTo>
                      <a:lnTo>
                        <a:pt x="104" y="607"/>
                      </a:lnTo>
                      <a:lnTo>
                        <a:pt x="100" y="599"/>
                      </a:lnTo>
                      <a:lnTo>
                        <a:pt x="98" y="591"/>
                      </a:lnTo>
                      <a:lnTo>
                        <a:pt x="100" y="589"/>
                      </a:lnTo>
                      <a:lnTo>
                        <a:pt x="103" y="587"/>
                      </a:lnTo>
                      <a:lnTo>
                        <a:pt x="105" y="586"/>
                      </a:lnTo>
                      <a:lnTo>
                        <a:pt x="110" y="583"/>
                      </a:lnTo>
                      <a:lnTo>
                        <a:pt x="113" y="581"/>
                      </a:lnTo>
                      <a:lnTo>
                        <a:pt x="116" y="580"/>
                      </a:lnTo>
                      <a:lnTo>
                        <a:pt x="123" y="570"/>
                      </a:lnTo>
                      <a:lnTo>
                        <a:pt x="131" y="557"/>
                      </a:lnTo>
                      <a:lnTo>
                        <a:pt x="137" y="544"/>
                      </a:lnTo>
                      <a:lnTo>
                        <a:pt x="140" y="532"/>
                      </a:lnTo>
                      <a:lnTo>
                        <a:pt x="140" y="519"/>
                      </a:lnTo>
                      <a:lnTo>
                        <a:pt x="142" y="505"/>
                      </a:lnTo>
                      <a:lnTo>
                        <a:pt x="144" y="493"/>
                      </a:lnTo>
                      <a:lnTo>
                        <a:pt x="149" y="486"/>
                      </a:lnTo>
                      <a:lnTo>
                        <a:pt x="155" y="476"/>
                      </a:lnTo>
                      <a:lnTo>
                        <a:pt x="160" y="467"/>
                      </a:lnTo>
                      <a:lnTo>
                        <a:pt x="169" y="458"/>
                      </a:lnTo>
                      <a:lnTo>
                        <a:pt x="181" y="447"/>
                      </a:lnTo>
                      <a:lnTo>
                        <a:pt x="188" y="435"/>
                      </a:lnTo>
                      <a:lnTo>
                        <a:pt x="191" y="428"/>
                      </a:lnTo>
                      <a:lnTo>
                        <a:pt x="194" y="419"/>
                      </a:lnTo>
                      <a:lnTo>
                        <a:pt x="195" y="411"/>
                      </a:lnTo>
                      <a:lnTo>
                        <a:pt x="195" y="399"/>
                      </a:lnTo>
                      <a:lnTo>
                        <a:pt x="192" y="386"/>
                      </a:lnTo>
                      <a:lnTo>
                        <a:pt x="191" y="376"/>
                      </a:lnTo>
                      <a:lnTo>
                        <a:pt x="186" y="366"/>
                      </a:lnTo>
                      <a:lnTo>
                        <a:pt x="182" y="356"/>
                      </a:lnTo>
                      <a:lnTo>
                        <a:pt x="179" y="345"/>
                      </a:lnTo>
                      <a:lnTo>
                        <a:pt x="179" y="332"/>
                      </a:lnTo>
                      <a:lnTo>
                        <a:pt x="179" y="315"/>
                      </a:lnTo>
                      <a:lnTo>
                        <a:pt x="181" y="301"/>
                      </a:lnTo>
                      <a:lnTo>
                        <a:pt x="182" y="286"/>
                      </a:lnTo>
                      <a:lnTo>
                        <a:pt x="185" y="269"/>
                      </a:lnTo>
                      <a:lnTo>
                        <a:pt x="188" y="251"/>
                      </a:lnTo>
                      <a:lnTo>
                        <a:pt x="192" y="237"/>
                      </a:lnTo>
                      <a:lnTo>
                        <a:pt x="197" y="230"/>
                      </a:lnTo>
                      <a:lnTo>
                        <a:pt x="204" y="220"/>
                      </a:lnTo>
                      <a:lnTo>
                        <a:pt x="210" y="211"/>
                      </a:lnTo>
                      <a:lnTo>
                        <a:pt x="217" y="201"/>
                      </a:lnTo>
                      <a:lnTo>
                        <a:pt x="227" y="188"/>
                      </a:lnTo>
                      <a:lnTo>
                        <a:pt x="236" y="176"/>
                      </a:lnTo>
                      <a:lnTo>
                        <a:pt x="244" y="166"/>
                      </a:lnTo>
                      <a:lnTo>
                        <a:pt x="256" y="156"/>
                      </a:lnTo>
                      <a:lnTo>
                        <a:pt x="269" y="144"/>
                      </a:lnTo>
                      <a:lnTo>
                        <a:pt x="280" y="134"/>
                      </a:lnTo>
                      <a:lnTo>
                        <a:pt x="288" y="125"/>
                      </a:lnTo>
                      <a:lnTo>
                        <a:pt x="298" y="114"/>
                      </a:lnTo>
                      <a:lnTo>
                        <a:pt x="304" y="104"/>
                      </a:lnTo>
                      <a:lnTo>
                        <a:pt x="308" y="95"/>
                      </a:lnTo>
                      <a:lnTo>
                        <a:pt x="312" y="82"/>
                      </a:lnTo>
                      <a:lnTo>
                        <a:pt x="315" y="70"/>
                      </a:lnTo>
                      <a:lnTo>
                        <a:pt x="325" y="81"/>
                      </a:lnTo>
                      <a:lnTo>
                        <a:pt x="337" y="92"/>
                      </a:lnTo>
                      <a:lnTo>
                        <a:pt x="347" y="102"/>
                      </a:lnTo>
                      <a:lnTo>
                        <a:pt x="360" y="108"/>
                      </a:lnTo>
                      <a:lnTo>
                        <a:pt x="376" y="114"/>
                      </a:lnTo>
                      <a:lnTo>
                        <a:pt x="389" y="118"/>
                      </a:lnTo>
                      <a:lnTo>
                        <a:pt x="402" y="124"/>
                      </a:lnTo>
                      <a:lnTo>
                        <a:pt x="418" y="131"/>
                      </a:lnTo>
                      <a:lnTo>
                        <a:pt x="434" y="138"/>
                      </a:lnTo>
                      <a:lnTo>
                        <a:pt x="447" y="144"/>
                      </a:lnTo>
                      <a:lnTo>
                        <a:pt x="461" y="146"/>
                      </a:lnTo>
                      <a:lnTo>
                        <a:pt x="480" y="147"/>
                      </a:lnTo>
                      <a:lnTo>
                        <a:pt x="499" y="147"/>
                      </a:lnTo>
                      <a:lnTo>
                        <a:pt x="513" y="147"/>
                      </a:lnTo>
                      <a:lnTo>
                        <a:pt x="529" y="150"/>
                      </a:lnTo>
                      <a:lnTo>
                        <a:pt x="547" y="153"/>
                      </a:lnTo>
                      <a:lnTo>
                        <a:pt x="563" y="154"/>
                      </a:lnTo>
                      <a:lnTo>
                        <a:pt x="580" y="154"/>
                      </a:lnTo>
                      <a:lnTo>
                        <a:pt x="600" y="154"/>
                      </a:lnTo>
                      <a:lnTo>
                        <a:pt x="616" y="153"/>
                      </a:lnTo>
                      <a:lnTo>
                        <a:pt x="629" y="150"/>
                      </a:lnTo>
                      <a:lnTo>
                        <a:pt x="644" y="147"/>
                      </a:lnTo>
                      <a:lnTo>
                        <a:pt x="660" y="144"/>
                      </a:lnTo>
                      <a:lnTo>
                        <a:pt x="671" y="141"/>
                      </a:lnTo>
                      <a:lnTo>
                        <a:pt x="683" y="137"/>
                      </a:lnTo>
                      <a:lnTo>
                        <a:pt x="696" y="131"/>
                      </a:lnTo>
                      <a:lnTo>
                        <a:pt x="709" y="124"/>
                      </a:lnTo>
                      <a:lnTo>
                        <a:pt x="719" y="120"/>
                      </a:lnTo>
                      <a:lnTo>
                        <a:pt x="733" y="115"/>
                      </a:lnTo>
                      <a:lnTo>
                        <a:pt x="751" y="112"/>
                      </a:lnTo>
                      <a:lnTo>
                        <a:pt x="765" y="108"/>
                      </a:lnTo>
                      <a:lnTo>
                        <a:pt x="783" y="105"/>
                      </a:lnTo>
                      <a:lnTo>
                        <a:pt x="804" y="102"/>
                      </a:lnTo>
                      <a:lnTo>
                        <a:pt x="822" y="98"/>
                      </a:lnTo>
                      <a:lnTo>
                        <a:pt x="835" y="95"/>
                      </a:lnTo>
                      <a:lnTo>
                        <a:pt x="849" y="91"/>
                      </a:lnTo>
                      <a:lnTo>
                        <a:pt x="864" y="86"/>
                      </a:lnTo>
                      <a:lnTo>
                        <a:pt x="874" y="82"/>
                      </a:lnTo>
                      <a:lnTo>
                        <a:pt x="882" y="75"/>
                      </a:lnTo>
                      <a:lnTo>
                        <a:pt x="890" y="66"/>
                      </a:lnTo>
                      <a:lnTo>
                        <a:pt x="897" y="57"/>
                      </a:lnTo>
                      <a:lnTo>
                        <a:pt x="900" y="49"/>
                      </a:lnTo>
                      <a:lnTo>
                        <a:pt x="903" y="39"/>
                      </a:lnTo>
                      <a:lnTo>
                        <a:pt x="907" y="30"/>
                      </a:lnTo>
                      <a:lnTo>
                        <a:pt x="913" y="20"/>
                      </a:lnTo>
                      <a:lnTo>
                        <a:pt x="920" y="10"/>
                      </a:lnTo>
                      <a:lnTo>
                        <a:pt x="929" y="2"/>
                      </a:lnTo>
                      <a:lnTo>
                        <a:pt x="940" y="0"/>
                      </a:lnTo>
                      <a:lnTo>
                        <a:pt x="955" y="0"/>
                      </a:lnTo>
                      <a:lnTo>
                        <a:pt x="966" y="2"/>
                      </a:lnTo>
                      <a:lnTo>
                        <a:pt x="976" y="10"/>
                      </a:lnTo>
                      <a:lnTo>
                        <a:pt x="987" y="20"/>
                      </a:lnTo>
                      <a:lnTo>
                        <a:pt x="994" y="30"/>
                      </a:lnTo>
                      <a:lnTo>
                        <a:pt x="998" y="46"/>
                      </a:lnTo>
                      <a:lnTo>
                        <a:pt x="1002" y="63"/>
                      </a:lnTo>
                      <a:lnTo>
                        <a:pt x="1004" y="79"/>
                      </a:lnTo>
                      <a:lnTo>
                        <a:pt x="1004" y="89"/>
                      </a:lnTo>
                      <a:lnTo>
                        <a:pt x="1001" y="102"/>
                      </a:lnTo>
                      <a:lnTo>
                        <a:pt x="1000" y="112"/>
                      </a:lnTo>
                      <a:lnTo>
                        <a:pt x="1000" y="127"/>
                      </a:lnTo>
                      <a:lnTo>
                        <a:pt x="998" y="144"/>
                      </a:lnTo>
                      <a:lnTo>
                        <a:pt x="998" y="159"/>
                      </a:lnTo>
                      <a:lnTo>
                        <a:pt x="1000" y="172"/>
                      </a:lnTo>
                      <a:lnTo>
                        <a:pt x="1000" y="188"/>
                      </a:lnTo>
                      <a:lnTo>
                        <a:pt x="1002" y="201"/>
                      </a:lnTo>
                      <a:lnTo>
                        <a:pt x="1007" y="211"/>
                      </a:lnTo>
                      <a:lnTo>
                        <a:pt x="1014" y="222"/>
                      </a:lnTo>
                      <a:lnTo>
                        <a:pt x="1020" y="233"/>
                      </a:lnTo>
                      <a:lnTo>
                        <a:pt x="1020" y="235"/>
                      </a:lnTo>
                      <a:lnTo>
                        <a:pt x="1021" y="240"/>
                      </a:lnTo>
                      <a:lnTo>
                        <a:pt x="1023" y="246"/>
                      </a:lnTo>
                      <a:lnTo>
                        <a:pt x="1023" y="250"/>
                      </a:lnTo>
                      <a:lnTo>
                        <a:pt x="1023" y="253"/>
                      </a:lnTo>
                      <a:lnTo>
                        <a:pt x="1020" y="261"/>
                      </a:lnTo>
                      <a:lnTo>
                        <a:pt x="1013" y="270"/>
                      </a:lnTo>
                      <a:lnTo>
                        <a:pt x="1005" y="277"/>
                      </a:lnTo>
                      <a:lnTo>
                        <a:pt x="998" y="285"/>
                      </a:lnTo>
                      <a:lnTo>
                        <a:pt x="988" y="293"/>
                      </a:lnTo>
                      <a:lnTo>
                        <a:pt x="976" y="302"/>
                      </a:lnTo>
                      <a:lnTo>
                        <a:pt x="963" y="312"/>
                      </a:lnTo>
                      <a:lnTo>
                        <a:pt x="952" y="318"/>
                      </a:lnTo>
                      <a:lnTo>
                        <a:pt x="940" y="324"/>
                      </a:lnTo>
                      <a:lnTo>
                        <a:pt x="924" y="330"/>
                      </a:lnTo>
                      <a:lnTo>
                        <a:pt x="910" y="335"/>
                      </a:lnTo>
                      <a:lnTo>
                        <a:pt x="897" y="340"/>
                      </a:lnTo>
                      <a:lnTo>
                        <a:pt x="880" y="345"/>
                      </a:lnTo>
                      <a:lnTo>
                        <a:pt x="859" y="353"/>
                      </a:lnTo>
                      <a:lnTo>
                        <a:pt x="838" y="361"/>
                      </a:lnTo>
                      <a:lnTo>
                        <a:pt x="822" y="369"/>
                      </a:lnTo>
                      <a:lnTo>
                        <a:pt x="806" y="374"/>
                      </a:lnTo>
                      <a:lnTo>
                        <a:pt x="788" y="383"/>
                      </a:lnTo>
                      <a:lnTo>
                        <a:pt x="771" y="392"/>
                      </a:lnTo>
                      <a:lnTo>
                        <a:pt x="757" y="399"/>
                      </a:lnTo>
                      <a:lnTo>
                        <a:pt x="748" y="405"/>
                      </a:lnTo>
                      <a:lnTo>
                        <a:pt x="738" y="412"/>
                      </a:lnTo>
                      <a:lnTo>
                        <a:pt x="732" y="419"/>
                      </a:lnTo>
                      <a:lnTo>
                        <a:pt x="732" y="422"/>
                      </a:lnTo>
                      <a:lnTo>
                        <a:pt x="732" y="426"/>
                      </a:lnTo>
                      <a:lnTo>
                        <a:pt x="733" y="431"/>
                      </a:lnTo>
                      <a:lnTo>
                        <a:pt x="735" y="435"/>
                      </a:lnTo>
                      <a:lnTo>
                        <a:pt x="736" y="439"/>
                      </a:lnTo>
                      <a:lnTo>
                        <a:pt x="742" y="448"/>
                      </a:lnTo>
                      <a:lnTo>
                        <a:pt x="751" y="458"/>
                      </a:lnTo>
                      <a:lnTo>
                        <a:pt x="758" y="467"/>
                      </a:lnTo>
                      <a:lnTo>
                        <a:pt x="765" y="476"/>
                      </a:lnTo>
                      <a:lnTo>
                        <a:pt x="775" y="486"/>
                      </a:lnTo>
                      <a:lnTo>
                        <a:pt x="784" y="496"/>
                      </a:lnTo>
                      <a:lnTo>
                        <a:pt x="791" y="503"/>
                      </a:lnTo>
                      <a:lnTo>
                        <a:pt x="801" y="516"/>
                      </a:lnTo>
                      <a:lnTo>
                        <a:pt x="812" y="532"/>
                      </a:lnTo>
                      <a:lnTo>
                        <a:pt x="822" y="548"/>
                      </a:lnTo>
                      <a:lnTo>
                        <a:pt x="832" y="560"/>
                      </a:lnTo>
                      <a:lnTo>
                        <a:pt x="840" y="565"/>
                      </a:lnTo>
                      <a:lnTo>
                        <a:pt x="849" y="570"/>
                      </a:lnTo>
                      <a:lnTo>
                        <a:pt x="859" y="574"/>
                      </a:lnTo>
                      <a:lnTo>
                        <a:pt x="868" y="577"/>
                      </a:lnTo>
                      <a:lnTo>
                        <a:pt x="878" y="576"/>
                      </a:lnTo>
                      <a:lnTo>
                        <a:pt x="888" y="571"/>
                      </a:lnTo>
                      <a:lnTo>
                        <a:pt x="897" y="568"/>
                      </a:lnTo>
                      <a:lnTo>
                        <a:pt x="901" y="565"/>
                      </a:lnTo>
                      <a:lnTo>
                        <a:pt x="904" y="564"/>
                      </a:lnTo>
                      <a:lnTo>
                        <a:pt x="908" y="561"/>
                      </a:lnTo>
                      <a:lnTo>
                        <a:pt x="913" y="558"/>
                      </a:lnTo>
                      <a:lnTo>
                        <a:pt x="916" y="557"/>
                      </a:lnTo>
                      <a:lnTo>
                        <a:pt x="929" y="555"/>
                      </a:lnTo>
                      <a:lnTo>
                        <a:pt x="942" y="557"/>
                      </a:lnTo>
                      <a:lnTo>
                        <a:pt x="953" y="560"/>
                      </a:lnTo>
                      <a:lnTo>
                        <a:pt x="963" y="565"/>
                      </a:lnTo>
                      <a:lnTo>
                        <a:pt x="975" y="574"/>
                      </a:lnTo>
                      <a:lnTo>
                        <a:pt x="985" y="584"/>
                      </a:lnTo>
                      <a:lnTo>
                        <a:pt x="992" y="593"/>
                      </a:lnTo>
                      <a:lnTo>
                        <a:pt x="1000" y="603"/>
                      </a:lnTo>
                      <a:lnTo>
                        <a:pt x="1005" y="617"/>
                      </a:lnTo>
                      <a:lnTo>
                        <a:pt x="1011" y="632"/>
                      </a:lnTo>
                      <a:lnTo>
                        <a:pt x="1017" y="644"/>
                      </a:lnTo>
                      <a:lnTo>
                        <a:pt x="1020" y="654"/>
                      </a:lnTo>
                      <a:lnTo>
                        <a:pt x="1024" y="664"/>
                      </a:lnTo>
                      <a:lnTo>
                        <a:pt x="1027" y="674"/>
                      </a:lnTo>
                      <a:lnTo>
                        <a:pt x="1034" y="685"/>
                      </a:lnTo>
                      <a:lnTo>
                        <a:pt x="1043" y="699"/>
                      </a:lnTo>
                      <a:lnTo>
                        <a:pt x="1050" y="713"/>
                      </a:lnTo>
                      <a:lnTo>
                        <a:pt x="1057" y="725"/>
                      </a:lnTo>
                      <a:lnTo>
                        <a:pt x="1060" y="736"/>
                      </a:lnTo>
                      <a:lnTo>
                        <a:pt x="1062" y="749"/>
                      </a:lnTo>
                      <a:lnTo>
                        <a:pt x="1066" y="759"/>
                      </a:lnTo>
                      <a:lnTo>
                        <a:pt x="1072" y="769"/>
                      </a:lnTo>
                      <a:lnTo>
                        <a:pt x="1079" y="781"/>
                      </a:lnTo>
                      <a:lnTo>
                        <a:pt x="1088" y="793"/>
                      </a:lnTo>
                      <a:lnTo>
                        <a:pt x="1095" y="801"/>
                      </a:lnTo>
                      <a:lnTo>
                        <a:pt x="1105" y="808"/>
                      </a:lnTo>
                      <a:lnTo>
                        <a:pt x="1118" y="817"/>
                      </a:lnTo>
                      <a:lnTo>
                        <a:pt x="1130" y="826"/>
                      </a:lnTo>
                      <a:lnTo>
                        <a:pt x="1140" y="833"/>
                      </a:lnTo>
                      <a:lnTo>
                        <a:pt x="1144" y="836"/>
                      </a:lnTo>
                      <a:lnTo>
                        <a:pt x="1149" y="842"/>
                      </a:lnTo>
                      <a:lnTo>
                        <a:pt x="1152" y="846"/>
                      </a:lnTo>
                      <a:lnTo>
                        <a:pt x="1156" y="850"/>
                      </a:lnTo>
                      <a:lnTo>
                        <a:pt x="1160" y="855"/>
                      </a:lnTo>
                      <a:lnTo>
                        <a:pt x="1172" y="861"/>
                      </a:lnTo>
                      <a:lnTo>
                        <a:pt x="1188" y="868"/>
                      </a:lnTo>
                      <a:lnTo>
                        <a:pt x="1204" y="874"/>
                      </a:lnTo>
                      <a:lnTo>
                        <a:pt x="1217" y="877"/>
                      </a:lnTo>
                      <a:lnTo>
                        <a:pt x="1231" y="881"/>
                      </a:lnTo>
                      <a:lnTo>
                        <a:pt x="1250" y="884"/>
                      </a:lnTo>
                      <a:lnTo>
                        <a:pt x="1267" y="885"/>
                      </a:lnTo>
                      <a:lnTo>
                        <a:pt x="1282" y="885"/>
                      </a:lnTo>
                      <a:lnTo>
                        <a:pt x="1293" y="884"/>
                      </a:lnTo>
                      <a:lnTo>
                        <a:pt x="1305" y="879"/>
                      </a:lnTo>
                      <a:lnTo>
                        <a:pt x="1318" y="874"/>
                      </a:lnTo>
                      <a:lnTo>
                        <a:pt x="1327" y="869"/>
                      </a:lnTo>
                      <a:lnTo>
                        <a:pt x="1337" y="859"/>
                      </a:lnTo>
                      <a:lnTo>
                        <a:pt x="1348" y="848"/>
                      </a:lnTo>
                      <a:lnTo>
                        <a:pt x="1357" y="836"/>
                      </a:lnTo>
                      <a:lnTo>
                        <a:pt x="1366" y="830"/>
                      </a:lnTo>
                      <a:lnTo>
                        <a:pt x="1376" y="823"/>
                      </a:lnTo>
                      <a:lnTo>
                        <a:pt x="1384" y="816"/>
                      </a:lnTo>
                      <a:lnTo>
                        <a:pt x="1393" y="810"/>
                      </a:lnTo>
                      <a:lnTo>
                        <a:pt x="1405" y="803"/>
                      </a:lnTo>
                      <a:lnTo>
                        <a:pt x="1415" y="797"/>
                      </a:lnTo>
                      <a:lnTo>
                        <a:pt x="1425" y="797"/>
                      </a:lnTo>
                      <a:lnTo>
                        <a:pt x="1438" y="797"/>
                      </a:lnTo>
                      <a:lnTo>
                        <a:pt x="1448" y="797"/>
                      </a:lnTo>
                      <a:lnTo>
                        <a:pt x="1458" y="801"/>
                      </a:lnTo>
                      <a:lnTo>
                        <a:pt x="1470" y="806"/>
                      </a:lnTo>
                      <a:lnTo>
                        <a:pt x="1481" y="808"/>
                      </a:lnTo>
                      <a:lnTo>
                        <a:pt x="1489" y="810"/>
                      </a:lnTo>
                      <a:lnTo>
                        <a:pt x="1497" y="810"/>
                      </a:lnTo>
                      <a:lnTo>
                        <a:pt x="1505" y="808"/>
                      </a:lnTo>
                      <a:lnTo>
                        <a:pt x="1516" y="806"/>
                      </a:lnTo>
                      <a:lnTo>
                        <a:pt x="1528" y="801"/>
                      </a:lnTo>
                      <a:lnTo>
                        <a:pt x="1536" y="794"/>
                      </a:lnTo>
                      <a:lnTo>
                        <a:pt x="1539" y="787"/>
                      </a:lnTo>
                      <a:lnTo>
                        <a:pt x="1541" y="777"/>
                      </a:lnTo>
                      <a:lnTo>
                        <a:pt x="1541" y="768"/>
                      </a:lnTo>
                      <a:lnTo>
                        <a:pt x="1539" y="765"/>
                      </a:lnTo>
                      <a:lnTo>
                        <a:pt x="1536" y="761"/>
                      </a:lnTo>
                      <a:lnTo>
                        <a:pt x="1532" y="756"/>
                      </a:lnTo>
                      <a:lnTo>
                        <a:pt x="1529" y="752"/>
                      </a:lnTo>
                      <a:lnTo>
                        <a:pt x="1526" y="749"/>
                      </a:lnTo>
                      <a:lnTo>
                        <a:pt x="1515" y="743"/>
                      </a:lnTo>
                      <a:lnTo>
                        <a:pt x="1500" y="738"/>
                      </a:lnTo>
                      <a:lnTo>
                        <a:pt x="1490" y="730"/>
                      </a:lnTo>
                      <a:lnTo>
                        <a:pt x="1480" y="725"/>
                      </a:lnTo>
                      <a:lnTo>
                        <a:pt x="1470" y="717"/>
                      </a:lnTo>
                      <a:lnTo>
                        <a:pt x="1460" y="709"/>
                      </a:lnTo>
                      <a:lnTo>
                        <a:pt x="1454" y="701"/>
                      </a:lnTo>
                      <a:lnTo>
                        <a:pt x="1451" y="694"/>
                      </a:lnTo>
                      <a:lnTo>
                        <a:pt x="1448" y="685"/>
                      </a:lnTo>
                      <a:lnTo>
                        <a:pt x="1448" y="678"/>
                      </a:lnTo>
                      <a:lnTo>
                        <a:pt x="1451" y="670"/>
                      </a:lnTo>
                      <a:lnTo>
                        <a:pt x="1455" y="659"/>
                      </a:lnTo>
                      <a:lnTo>
                        <a:pt x="1461" y="651"/>
                      </a:lnTo>
                      <a:lnTo>
                        <a:pt x="1473" y="645"/>
                      </a:lnTo>
                      <a:lnTo>
                        <a:pt x="1487" y="642"/>
                      </a:lnTo>
                      <a:lnTo>
                        <a:pt x="1500" y="639"/>
                      </a:lnTo>
                      <a:lnTo>
                        <a:pt x="1507" y="638"/>
                      </a:lnTo>
                      <a:lnTo>
                        <a:pt x="1518" y="638"/>
                      </a:lnTo>
                      <a:lnTo>
                        <a:pt x="1525" y="639"/>
                      </a:lnTo>
                      <a:lnTo>
                        <a:pt x="1535" y="644"/>
                      </a:lnTo>
                      <a:lnTo>
                        <a:pt x="1548" y="652"/>
                      </a:lnTo>
                      <a:lnTo>
                        <a:pt x="1560" y="661"/>
                      </a:lnTo>
                      <a:lnTo>
                        <a:pt x="1568" y="668"/>
                      </a:lnTo>
                      <a:lnTo>
                        <a:pt x="1575" y="680"/>
                      </a:lnTo>
                      <a:lnTo>
                        <a:pt x="1583" y="693"/>
                      </a:lnTo>
                      <a:lnTo>
                        <a:pt x="1590" y="707"/>
                      </a:lnTo>
                      <a:lnTo>
                        <a:pt x="1597" y="717"/>
                      </a:lnTo>
                      <a:lnTo>
                        <a:pt x="1607" y="730"/>
                      </a:lnTo>
                      <a:lnTo>
                        <a:pt x="1620" y="743"/>
                      </a:lnTo>
                      <a:lnTo>
                        <a:pt x="1635" y="756"/>
                      </a:lnTo>
                      <a:lnTo>
                        <a:pt x="1649" y="769"/>
                      </a:lnTo>
                      <a:lnTo>
                        <a:pt x="1661" y="780"/>
                      </a:lnTo>
                      <a:lnTo>
                        <a:pt x="1671" y="790"/>
                      </a:lnTo>
                      <a:lnTo>
                        <a:pt x="1685" y="801"/>
                      </a:lnTo>
                      <a:lnTo>
                        <a:pt x="1698" y="813"/>
                      </a:lnTo>
                      <a:lnTo>
                        <a:pt x="1711" y="820"/>
                      </a:lnTo>
                      <a:lnTo>
                        <a:pt x="1722" y="824"/>
                      </a:lnTo>
                      <a:lnTo>
                        <a:pt x="1736" y="830"/>
                      </a:lnTo>
                      <a:lnTo>
                        <a:pt x="1752" y="833"/>
                      </a:lnTo>
                      <a:lnTo>
                        <a:pt x="1764" y="833"/>
                      </a:lnTo>
                      <a:lnTo>
                        <a:pt x="1774" y="830"/>
                      </a:lnTo>
                      <a:lnTo>
                        <a:pt x="1787" y="824"/>
                      </a:lnTo>
                      <a:lnTo>
                        <a:pt x="1797" y="820"/>
                      </a:lnTo>
                      <a:lnTo>
                        <a:pt x="1808" y="819"/>
                      </a:lnTo>
                      <a:lnTo>
                        <a:pt x="1821" y="819"/>
                      </a:lnTo>
                      <a:lnTo>
                        <a:pt x="1833" y="820"/>
                      </a:lnTo>
                      <a:lnTo>
                        <a:pt x="1845" y="826"/>
                      </a:lnTo>
                      <a:lnTo>
                        <a:pt x="1856" y="836"/>
                      </a:lnTo>
                      <a:lnTo>
                        <a:pt x="1865" y="845"/>
                      </a:lnTo>
                      <a:lnTo>
                        <a:pt x="1874" y="856"/>
                      </a:lnTo>
                      <a:lnTo>
                        <a:pt x="1884" y="869"/>
                      </a:lnTo>
                      <a:lnTo>
                        <a:pt x="1892" y="881"/>
                      </a:lnTo>
                      <a:lnTo>
                        <a:pt x="1900" y="888"/>
                      </a:lnTo>
                      <a:lnTo>
                        <a:pt x="1910" y="898"/>
                      </a:lnTo>
                      <a:lnTo>
                        <a:pt x="1920" y="907"/>
                      </a:lnTo>
                      <a:lnTo>
                        <a:pt x="1928" y="914"/>
                      </a:lnTo>
                      <a:lnTo>
                        <a:pt x="1936" y="929"/>
                      </a:lnTo>
                      <a:lnTo>
                        <a:pt x="1946" y="945"/>
                      </a:lnTo>
                      <a:lnTo>
                        <a:pt x="1955" y="962"/>
                      </a:lnTo>
                      <a:lnTo>
                        <a:pt x="1965" y="973"/>
                      </a:lnTo>
                      <a:lnTo>
                        <a:pt x="1972" y="982"/>
                      </a:lnTo>
                      <a:lnTo>
                        <a:pt x="1981" y="991"/>
                      </a:lnTo>
                      <a:lnTo>
                        <a:pt x="1991" y="998"/>
                      </a:lnTo>
                      <a:lnTo>
                        <a:pt x="2001" y="1002"/>
                      </a:lnTo>
                      <a:lnTo>
                        <a:pt x="2008" y="1004"/>
                      </a:lnTo>
                      <a:lnTo>
                        <a:pt x="2018" y="1004"/>
                      </a:lnTo>
                      <a:lnTo>
                        <a:pt x="2025" y="1001"/>
                      </a:lnTo>
                      <a:lnTo>
                        <a:pt x="2028" y="1000"/>
                      </a:lnTo>
                      <a:lnTo>
                        <a:pt x="2031" y="995"/>
                      </a:lnTo>
                      <a:lnTo>
                        <a:pt x="2034" y="991"/>
                      </a:lnTo>
                      <a:lnTo>
                        <a:pt x="2037" y="988"/>
                      </a:lnTo>
                      <a:lnTo>
                        <a:pt x="2040" y="984"/>
                      </a:lnTo>
                      <a:lnTo>
                        <a:pt x="2041" y="981"/>
                      </a:lnTo>
                      <a:lnTo>
                        <a:pt x="2046" y="978"/>
                      </a:lnTo>
                      <a:lnTo>
                        <a:pt x="2049" y="973"/>
                      </a:lnTo>
                      <a:lnTo>
                        <a:pt x="2051" y="969"/>
                      </a:lnTo>
                      <a:lnTo>
                        <a:pt x="2056" y="966"/>
                      </a:lnTo>
                      <a:lnTo>
                        <a:pt x="2059" y="963"/>
                      </a:lnTo>
                      <a:lnTo>
                        <a:pt x="2063" y="959"/>
                      </a:lnTo>
                      <a:lnTo>
                        <a:pt x="2069" y="955"/>
                      </a:lnTo>
                      <a:lnTo>
                        <a:pt x="2073" y="952"/>
                      </a:lnTo>
                      <a:lnTo>
                        <a:pt x="2078" y="947"/>
                      </a:lnTo>
                      <a:lnTo>
                        <a:pt x="2080" y="946"/>
                      </a:lnTo>
                      <a:lnTo>
                        <a:pt x="2085" y="943"/>
                      </a:lnTo>
                      <a:lnTo>
                        <a:pt x="2088" y="939"/>
                      </a:lnTo>
                      <a:lnTo>
                        <a:pt x="2092" y="936"/>
                      </a:lnTo>
                      <a:lnTo>
                        <a:pt x="2096" y="933"/>
                      </a:lnTo>
                      <a:lnTo>
                        <a:pt x="2101" y="932"/>
                      </a:lnTo>
                      <a:lnTo>
                        <a:pt x="2109" y="933"/>
                      </a:lnTo>
                      <a:lnTo>
                        <a:pt x="2119" y="937"/>
                      </a:lnTo>
                      <a:lnTo>
                        <a:pt x="2130" y="942"/>
                      </a:lnTo>
                      <a:lnTo>
                        <a:pt x="2140" y="950"/>
                      </a:lnTo>
                      <a:lnTo>
                        <a:pt x="2153" y="960"/>
                      </a:lnTo>
                      <a:lnTo>
                        <a:pt x="2163" y="969"/>
                      </a:lnTo>
                      <a:lnTo>
                        <a:pt x="2173" y="976"/>
                      </a:lnTo>
                      <a:lnTo>
                        <a:pt x="2185" y="986"/>
                      </a:lnTo>
                      <a:lnTo>
                        <a:pt x="2195" y="994"/>
                      </a:lnTo>
                      <a:lnTo>
                        <a:pt x="2208" y="1001"/>
                      </a:lnTo>
                      <a:lnTo>
                        <a:pt x="2225" y="1008"/>
                      </a:lnTo>
                      <a:lnTo>
                        <a:pt x="2240" y="1015"/>
                      </a:lnTo>
                      <a:lnTo>
                        <a:pt x="2253" y="1021"/>
                      </a:lnTo>
                      <a:lnTo>
                        <a:pt x="2267" y="1028"/>
                      </a:lnTo>
                      <a:lnTo>
                        <a:pt x="2283" y="1036"/>
                      </a:lnTo>
                      <a:lnTo>
                        <a:pt x="2296" y="1041"/>
                      </a:lnTo>
                      <a:lnTo>
                        <a:pt x="2305" y="1046"/>
                      </a:lnTo>
                      <a:lnTo>
                        <a:pt x="2316" y="1050"/>
                      </a:lnTo>
                      <a:lnTo>
                        <a:pt x="2326" y="1055"/>
                      </a:lnTo>
                      <a:lnTo>
                        <a:pt x="2337" y="1057"/>
                      </a:lnTo>
                      <a:lnTo>
                        <a:pt x="2345" y="1057"/>
                      </a:lnTo>
                      <a:lnTo>
                        <a:pt x="2355" y="1056"/>
                      </a:lnTo>
                      <a:lnTo>
                        <a:pt x="2364" y="1052"/>
                      </a:lnTo>
                      <a:lnTo>
                        <a:pt x="2370" y="1046"/>
                      </a:lnTo>
                      <a:lnTo>
                        <a:pt x="2377" y="1036"/>
                      </a:lnTo>
                      <a:lnTo>
                        <a:pt x="2383" y="1027"/>
                      </a:lnTo>
                      <a:lnTo>
                        <a:pt x="2389" y="1020"/>
                      </a:lnTo>
                      <a:lnTo>
                        <a:pt x="2397" y="1014"/>
                      </a:lnTo>
                      <a:lnTo>
                        <a:pt x="2406" y="1008"/>
                      </a:lnTo>
                      <a:lnTo>
                        <a:pt x="2409" y="1008"/>
                      </a:lnTo>
                      <a:lnTo>
                        <a:pt x="2413" y="1010"/>
                      </a:lnTo>
                      <a:lnTo>
                        <a:pt x="2418" y="1010"/>
                      </a:lnTo>
                      <a:lnTo>
                        <a:pt x="2422" y="1011"/>
                      </a:lnTo>
                      <a:lnTo>
                        <a:pt x="2432" y="1017"/>
                      </a:lnTo>
                      <a:lnTo>
                        <a:pt x="2444" y="1026"/>
                      </a:lnTo>
                      <a:lnTo>
                        <a:pt x="2452" y="1034"/>
                      </a:lnTo>
                      <a:lnTo>
                        <a:pt x="2458" y="1043"/>
                      </a:lnTo>
                      <a:lnTo>
                        <a:pt x="2465" y="1056"/>
                      </a:lnTo>
                      <a:lnTo>
                        <a:pt x="2471" y="1068"/>
                      </a:lnTo>
                      <a:lnTo>
                        <a:pt x="2475" y="1078"/>
                      </a:lnTo>
                      <a:lnTo>
                        <a:pt x="2477" y="1094"/>
                      </a:lnTo>
                      <a:lnTo>
                        <a:pt x="2478" y="1111"/>
                      </a:lnTo>
                      <a:lnTo>
                        <a:pt x="2478" y="1130"/>
                      </a:lnTo>
                      <a:lnTo>
                        <a:pt x="2478" y="1144"/>
                      </a:lnTo>
                      <a:lnTo>
                        <a:pt x="2477" y="1157"/>
                      </a:lnTo>
                      <a:lnTo>
                        <a:pt x="2474" y="1173"/>
                      </a:lnTo>
                      <a:lnTo>
                        <a:pt x="2473" y="1189"/>
                      </a:lnTo>
                      <a:lnTo>
                        <a:pt x="2473" y="1201"/>
                      </a:lnTo>
                      <a:lnTo>
                        <a:pt x="2475" y="1217"/>
                      </a:lnTo>
                      <a:lnTo>
                        <a:pt x="2478" y="1234"/>
                      </a:lnTo>
                      <a:lnTo>
                        <a:pt x="2484" y="1251"/>
                      </a:lnTo>
                      <a:lnTo>
                        <a:pt x="2488" y="1266"/>
                      </a:lnTo>
                      <a:lnTo>
                        <a:pt x="2493" y="1285"/>
                      </a:lnTo>
                      <a:lnTo>
                        <a:pt x="2500" y="1306"/>
                      </a:lnTo>
                      <a:lnTo>
                        <a:pt x="2509" y="1331"/>
                      </a:lnTo>
                      <a:lnTo>
                        <a:pt x="2517" y="1353"/>
                      </a:lnTo>
                      <a:lnTo>
                        <a:pt x="2525" y="1370"/>
                      </a:lnTo>
                      <a:lnTo>
                        <a:pt x="2533" y="1386"/>
                      </a:lnTo>
                      <a:lnTo>
                        <a:pt x="2546" y="1405"/>
                      </a:lnTo>
                      <a:lnTo>
                        <a:pt x="2561" y="1425"/>
                      </a:lnTo>
                      <a:lnTo>
                        <a:pt x="2574" y="1445"/>
                      </a:lnTo>
                      <a:lnTo>
                        <a:pt x="2588" y="1463"/>
                      </a:lnTo>
                      <a:lnTo>
                        <a:pt x="2600" y="1479"/>
                      </a:lnTo>
                      <a:lnTo>
                        <a:pt x="2610" y="1494"/>
                      </a:lnTo>
                      <a:lnTo>
                        <a:pt x="2624" y="1512"/>
                      </a:lnTo>
                      <a:lnTo>
                        <a:pt x="2637" y="1531"/>
                      </a:lnTo>
                      <a:lnTo>
                        <a:pt x="2650" y="1545"/>
                      </a:lnTo>
                      <a:lnTo>
                        <a:pt x="2661" y="1554"/>
                      </a:lnTo>
                      <a:lnTo>
                        <a:pt x="2674" y="1565"/>
                      </a:lnTo>
                      <a:lnTo>
                        <a:pt x="2687" y="1575"/>
                      </a:lnTo>
                      <a:lnTo>
                        <a:pt x="2700" y="1584"/>
                      </a:lnTo>
                      <a:lnTo>
                        <a:pt x="2713" y="1588"/>
                      </a:lnTo>
                      <a:lnTo>
                        <a:pt x="2732" y="1594"/>
                      </a:lnTo>
                      <a:lnTo>
                        <a:pt x="2746" y="1599"/>
                      </a:lnTo>
                      <a:lnTo>
                        <a:pt x="2760" y="1603"/>
                      </a:lnTo>
                      <a:lnTo>
                        <a:pt x="2776" y="1609"/>
                      </a:lnTo>
                      <a:lnTo>
                        <a:pt x="2791" y="1616"/>
                      </a:lnTo>
                      <a:lnTo>
                        <a:pt x="2800" y="1622"/>
                      </a:lnTo>
                      <a:lnTo>
                        <a:pt x="2810" y="1632"/>
                      </a:lnTo>
                      <a:lnTo>
                        <a:pt x="2820" y="1642"/>
                      </a:lnTo>
                      <a:lnTo>
                        <a:pt x="2828" y="1651"/>
                      </a:lnTo>
                      <a:lnTo>
                        <a:pt x="2836" y="1655"/>
                      </a:lnTo>
                      <a:lnTo>
                        <a:pt x="2844" y="1662"/>
                      </a:lnTo>
                      <a:lnTo>
                        <a:pt x="2853" y="1668"/>
                      </a:lnTo>
                      <a:lnTo>
                        <a:pt x="2862" y="1678"/>
                      </a:lnTo>
                      <a:lnTo>
                        <a:pt x="2873" y="1690"/>
                      </a:lnTo>
                      <a:lnTo>
                        <a:pt x="2883" y="1703"/>
                      </a:lnTo>
                      <a:lnTo>
                        <a:pt x="2892" y="1713"/>
                      </a:lnTo>
                      <a:lnTo>
                        <a:pt x="2899" y="1725"/>
                      </a:lnTo>
                      <a:lnTo>
                        <a:pt x="2908" y="1740"/>
                      </a:lnTo>
                      <a:lnTo>
                        <a:pt x="2917" y="1756"/>
                      </a:lnTo>
                      <a:lnTo>
                        <a:pt x="2922" y="1769"/>
                      </a:lnTo>
                      <a:lnTo>
                        <a:pt x="2930" y="1791"/>
                      </a:lnTo>
                      <a:lnTo>
                        <a:pt x="2936" y="1819"/>
                      </a:lnTo>
                      <a:lnTo>
                        <a:pt x="2941" y="1845"/>
                      </a:lnTo>
                      <a:lnTo>
                        <a:pt x="2947" y="1868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9" name="Freeform 15"/>
                <p:cNvSpPr>
                  <a:spLocks/>
                </p:cNvSpPr>
                <p:nvPr/>
              </p:nvSpPr>
              <p:spPr bwMode="auto">
                <a:xfrm>
                  <a:off x="5802038" y="2315085"/>
                  <a:ext cx="1272119" cy="1893750"/>
                </a:xfrm>
                <a:custGeom>
                  <a:avLst/>
                  <a:gdLst>
                    <a:gd name="T0" fmla="*/ 2005 w 2117"/>
                    <a:gd name="T1" fmla="*/ 2436 h 3149"/>
                    <a:gd name="T2" fmla="*/ 1905 w 2117"/>
                    <a:gd name="T3" fmla="*/ 2521 h 3149"/>
                    <a:gd name="T4" fmla="*/ 1859 w 2117"/>
                    <a:gd name="T5" fmla="*/ 2649 h 3149"/>
                    <a:gd name="T6" fmla="*/ 1709 w 2117"/>
                    <a:gd name="T7" fmla="*/ 2591 h 3149"/>
                    <a:gd name="T8" fmla="*/ 1639 w 2117"/>
                    <a:gd name="T9" fmla="*/ 2646 h 3149"/>
                    <a:gd name="T10" fmla="*/ 1619 w 2117"/>
                    <a:gd name="T11" fmla="*/ 2699 h 3149"/>
                    <a:gd name="T12" fmla="*/ 1509 w 2117"/>
                    <a:gd name="T13" fmla="*/ 2754 h 3149"/>
                    <a:gd name="T14" fmla="*/ 1390 w 2117"/>
                    <a:gd name="T15" fmla="*/ 2773 h 3149"/>
                    <a:gd name="T16" fmla="*/ 1338 w 2117"/>
                    <a:gd name="T17" fmla="*/ 2880 h 3149"/>
                    <a:gd name="T18" fmla="*/ 1263 w 2117"/>
                    <a:gd name="T19" fmla="*/ 2832 h 3149"/>
                    <a:gd name="T20" fmla="*/ 1179 w 2117"/>
                    <a:gd name="T21" fmla="*/ 2801 h 3149"/>
                    <a:gd name="T22" fmla="*/ 1144 w 2117"/>
                    <a:gd name="T23" fmla="*/ 2919 h 3149"/>
                    <a:gd name="T24" fmla="*/ 988 w 2117"/>
                    <a:gd name="T25" fmla="*/ 3064 h 3149"/>
                    <a:gd name="T26" fmla="*/ 819 w 2117"/>
                    <a:gd name="T27" fmla="*/ 3145 h 3149"/>
                    <a:gd name="T28" fmla="*/ 741 w 2117"/>
                    <a:gd name="T29" fmla="*/ 3006 h 3149"/>
                    <a:gd name="T30" fmla="*/ 616 w 2117"/>
                    <a:gd name="T31" fmla="*/ 2913 h 3149"/>
                    <a:gd name="T32" fmla="*/ 595 w 2117"/>
                    <a:gd name="T33" fmla="*/ 2783 h 3149"/>
                    <a:gd name="T34" fmla="*/ 528 w 2117"/>
                    <a:gd name="T35" fmla="*/ 2683 h 3149"/>
                    <a:gd name="T36" fmla="*/ 419 w 2117"/>
                    <a:gd name="T37" fmla="*/ 2578 h 3149"/>
                    <a:gd name="T38" fmla="*/ 353 w 2117"/>
                    <a:gd name="T39" fmla="*/ 2721 h 3149"/>
                    <a:gd name="T40" fmla="*/ 288 w 2117"/>
                    <a:gd name="T41" fmla="*/ 2832 h 3149"/>
                    <a:gd name="T42" fmla="*/ 228 w 2117"/>
                    <a:gd name="T43" fmla="*/ 2844 h 3149"/>
                    <a:gd name="T44" fmla="*/ 166 w 2117"/>
                    <a:gd name="T45" fmla="*/ 2770 h 3149"/>
                    <a:gd name="T46" fmla="*/ 166 w 2117"/>
                    <a:gd name="T47" fmla="*/ 2636 h 3149"/>
                    <a:gd name="T48" fmla="*/ 166 w 2117"/>
                    <a:gd name="T49" fmla="*/ 2504 h 3149"/>
                    <a:gd name="T50" fmla="*/ 192 w 2117"/>
                    <a:gd name="T51" fmla="*/ 2445 h 3149"/>
                    <a:gd name="T52" fmla="*/ 65 w 2117"/>
                    <a:gd name="T53" fmla="*/ 2379 h 3149"/>
                    <a:gd name="T54" fmla="*/ 113 w 2117"/>
                    <a:gd name="T55" fmla="*/ 2327 h 3149"/>
                    <a:gd name="T56" fmla="*/ 150 w 2117"/>
                    <a:gd name="T57" fmla="*/ 2284 h 3149"/>
                    <a:gd name="T58" fmla="*/ 178 w 2117"/>
                    <a:gd name="T59" fmla="*/ 2116 h 3149"/>
                    <a:gd name="T60" fmla="*/ 205 w 2117"/>
                    <a:gd name="T61" fmla="*/ 1954 h 3149"/>
                    <a:gd name="T62" fmla="*/ 153 w 2117"/>
                    <a:gd name="T63" fmla="*/ 1863 h 3149"/>
                    <a:gd name="T64" fmla="*/ 43 w 2117"/>
                    <a:gd name="T65" fmla="*/ 1656 h 3149"/>
                    <a:gd name="T66" fmla="*/ 90 w 2117"/>
                    <a:gd name="T67" fmla="*/ 1524 h 3149"/>
                    <a:gd name="T68" fmla="*/ 1 w 2117"/>
                    <a:gd name="T69" fmla="*/ 1255 h 3149"/>
                    <a:gd name="T70" fmla="*/ 88 w 2117"/>
                    <a:gd name="T71" fmla="*/ 1200 h 3149"/>
                    <a:gd name="T72" fmla="*/ 158 w 2117"/>
                    <a:gd name="T73" fmla="*/ 999 h 3149"/>
                    <a:gd name="T74" fmla="*/ 213 w 2117"/>
                    <a:gd name="T75" fmla="*/ 791 h 3149"/>
                    <a:gd name="T76" fmla="*/ 317 w 2117"/>
                    <a:gd name="T77" fmla="*/ 627 h 3149"/>
                    <a:gd name="T78" fmla="*/ 524 w 2117"/>
                    <a:gd name="T79" fmla="*/ 518 h 3149"/>
                    <a:gd name="T80" fmla="*/ 327 w 2117"/>
                    <a:gd name="T81" fmla="*/ 314 h 3149"/>
                    <a:gd name="T82" fmla="*/ 237 w 2117"/>
                    <a:gd name="T83" fmla="*/ 35 h 3149"/>
                    <a:gd name="T84" fmla="*/ 531 w 2117"/>
                    <a:gd name="T85" fmla="*/ 81 h 3149"/>
                    <a:gd name="T86" fmla="*/ 849 w 2117"/>
                    <a:gd name="T87" fmla="*/ 258 h 3149"/>
                    <a:gd name="T88" fmla="*/ 1049 w 2117"/>
                    <a:gd name="T89" fmla="*/ 439 h 3149"/>
                    <a:gd name="T90" fmla="*/ 937 w 2117"/>
                    <a:gd name="T91" fmla="*/ 691 h 3149"/>
                    <a:gd name="T92" fmla="*/ 864 w 2117"/>
                    <a:gd name="T93" fmla="*/ 906 h 3149"/>
                    <a:gd name="T94" fmla="*/ 829 w 2117"/>
                    <a:gd name="T95" fmla="*/ 1099 h 3149"/>
                    <a:gd name="T96" fmla="*/ 778 w 2117"/>
                    <a:gd name="T97" fmla="*/ 1228 h 3149"/>
                    <a:gd name="T98" fmla="*/ 816 w 2117"/>
                    <a:gd name="T99" fmla="*/ 1358 h 3149"/>
                    <a:gd name="T100" fmla="*/ 758 w 2117"/>
                    <a:gd name="T101" fmla="*/ 1495 h 3149"/>
                    <a:gd name="T102" fmla="*/ 833 w 2117"/>
                    <a:gd name="T103" fmla="*/ 1588 h 3149"/>
                    <a:gd name="T104" fmla="*/ 861 w 2117"/>
                    <a:gd name="T105" fmla="*/ 1652 h 3149"/>
                    <a:gd name="T106" fmla="*/ 916 w 2117"/>
                    <a:gd name="T107" fmla="*/ 1654 h 3149"/>
                    <a:gd name="T108" fmla="*/ 1150 w 2117"/>
                    <a:gd name="T109" fmla="*/ 1704 h 3149"/>
                    <a:gd name="T110" fmla="*/ 1344 w 2117"/>
                    <a:gd name="T111" fmla="*/ 1851 h 3149"/>
                    <a:gd name="T112" fmla="*/ 1441 w 2117"/>
                    <a:gd name="T113" fmla="*/ 1834 h 3149"/>
                    <a:gd name="T114" fmla="*/ 1557 w 2117"/>
                    <a:gd name="T115" fmla="*/ 1872 h 3149"/>
                    <a:gd name="T116" fmla="*/ 1710 w 2117"/>
                    <a:gd name="T117" fmla="*/ 1911 h 3149"/>
                    <a:gd name="T118" fmla="*/ 1774 w 2117"/>
                    <a:gd name="T119" fmla="*/ 2041 h 3149"/>
                    <a:gd name="T120" fmla="*/ 1836 w 2117"/>
                    <a:gd name="T121" fmla="*/ 2087 h 3149"/>
                    <a:gd name="T122" fmla="*/ 1999 w 2117"/>
                    <a:gd name="T123" fmla="*/ 2259 h 3149"/>
                    <a:gd name="T124" fmla="*/ 2049 w 2117"/>
                    <a:gd name="T125" fmla="*/ 2335 h 31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117" h="3149">
                      <a:moveTo>
                        <a:pt x="2117" y="2391"/>
                      </a:moveTo>
                      <a:lnTo>
                        <a:pt x="2114" y="2394"/>
                      </a:lnTo>
                      <a:lnTo>
                        <a:pt x="2111" y="2397"/>
                      </a:lnTo>
                      <a:lnTo>
                        <a:pt x="2109" y="2398"/>
                      </a:lnTo>
                      <a:lnTo>
                        <a:pt x="2105" y="2407"/>
                      </a:lnTo>
                      <a:lnTo>
                        <a:pt x="2101" y="2417"/>
                      </a:lnTo>
                      <a:lnTo>
                        <a:pt x="2096" y="2424"/>
                      </a:lnTo>
                      <a:lnTo>
                        <a:pt x="2089" y="2432"/>
                      </a:lnTo>
                      <a:lnTo>
                        <a:pt x="2082" y="2440"/>
                      </a:lnTo>
                      <a:lnTo>
                        <a:pt x="2073" y="2446"/>
                      </a:lnTo>
                      <a:lnTo>
                        <a:pt x="2063" y="2450"/>
                      </a:lnTo>
                      <a:lnTo>
                        <a:pt x="2052" y="2455"/>
                      </a:lnTo>
                      <a:lnTo>
                        <a:pt x="2040" y="2456"/>
                      </a:lnTo>
                      <a:lnTo>
                        <a:pt x="2036" y="2455"/>
                      </a:lnTo>
                      <a:lnTo>
                        <a:pt x="2031" y="2452"/>
                      </a:lnTo>
                      <a:lnTo>
                        <a:pt x="2027" y="2449"/>
                      </a:lnTo>
                      <a:lnTo>
                        <a:pt x="2023" y="2446"/>
                      </a:lnTo>
                      <a:lnTo>
                        <a:pt x="2018" y="2443"/>
                      </a:lnTo>
                      <a:lnTo>
                        <a:pt x="2014" y="2442"/>
                      </a:lnTo>
                      <a:lnTo>
                        <a:pt x="2010" y="2439"/>
                      </a:lnTo>
                      <a:lnTo>
                        <a:pt x="2005" y="2436"/>
                      </a:lnTo>
                      <a:lnTo>
                        <a:pt x="1999" y="2433"/>
                      </a:lnTo>
                      <a:lnTo>
                        <a:pt x="1995" y="2432"/>
                      </a:lnTo>
                      <a:lnTo>
                        <a:pt x="1988" y="2432"/>
                      </a:lnTo>
                      <a:lnTo>
                        <a:pt x="1979" y="2433"/>
                      </a:lnTo>
                      <a:lnTo>
                        <a:pt x="1972" y="2436"/>
                      </a:lnTo>
                      <a:lnTo>
                        <a:pt x="1971" y="2439"/>
                      </a:lnTo>
                      <a:lnTo>
                        <a:pt x="1971" y="2443"/>
                      </a:lnTo>
                      <a:lnTo>
                        <a:pt x="1971" y="2446"/>
                      </a:lnTo>
                      <a:lnTo>
                        <a:pt x="1971" y="2450"/>
                      </a:lnTo>
                      <a:lnTo>
                        <a:pt x="1971" y="2455"/>
                      </a:lnTo>
                      <a:lnTo>
                        <a:pt x="1971" y="2458"/>
                      </a:lnTo>
                      <a:lnTo>
                        <a:pt x="1969" y="2466"/>
                      </a:lnTo>
                      <a:lnTo>
                        <a:pt x="1969" y="2476"/>
                      </a:lnTo>
                      <a:lnTo>
                        <a:pt x="1968" y="2484"/>
                      </a:lnTo>
                      <a:lnTo>
                        <a:pt x="1959" y="2489"/>
                      </a:lnTo>
                      <a:lnTo>
                        <a:pt x="1947" y="2495"/>
                      </a:lnTo>
                      <a:lnTo>
                        <a:pt x="1937" y="2501"/>
                      </a:lnTo>
                      <a:lnTo>
                        <a:pt x="1929" y="2507"/>
                      </a:lnTo>
                      <a:lnTo>
                        <a:pt x="1917" y="2515"/>
                      </a:lnTo>
                      <a:lnTo>
                        <a:pt x="1908" y="2521"/>
                      </a:lnTo>
                      <a:lnTo>
                        <a:pt x="1905" y="2521"/>
                      </a:lnTo>
                      <a:lnTo>
                        <a:pt x="1901" y="2521"/>
                      </a:lnTo>
                      <a:lnTo>
                        <a:pt x="1898" y="2523"/>
                      </a:lnTo>
                      <a:lnTo>
                        <a:pt x="1894" y="2523"/>
                      </a:lnTo>
                      <a:lnTo>
                        <a:pt x="1889" y="2523"/>
                      </a:lnTo>
                      <a:lnTo>
                        <a:pt x="1888" y="2524"/>
                      </a:lnTo>
                      <a:lnTo>
                        <a:pt x="1884" y="2531"/>
                      </a:lnTo>
                      <a:lnTo>
                        <a:pt x="1882" y="2540"/>
                      </a:lnTo>
                      <a:lnTo>
                        <a:pt x="1882" y="2549"/>
                      </a:lnTo>
                      <a:lnTo>
                        <a:pt x="1885" y="2557"/>
                      </a:lnTo>
                      <a:lnTo>
                        <a:pt x="1889" y="2568"/>
                      </a:lnTo>
                      <a:lnTo>
                        <a:pt x="1891" y="2578"/>
                      </a:lnTo>
                      <a:lnTo>
                        <a:pt x="1889" y="2589"/>
                      </a:lnTo>
                      <a:lnTo>
                        <a:pt x="1885" y="2602"/>
                      </a:lnTo>
                      <a:lnTo>
                        <a:pt x="1882" y="2614"/>
                      </a:lnTo>
                      <a:lnTo>
                        <a:pt x="1879" y="2621"/>
                      </a:lnTo>
                      <a:lnTo>
                        <a:pt x="1876" y="2630"/>
                      </a:lnTo>
                      <a:lnTo>
                        <a:pt x="1872" y="2637"/>
                      </a:lnTo>
                      <a:lnTo>
                        <a:pt x="1869" y="2640"/>
                      </a:lnTo>
                      <a:lnTo>
                        <a:pt x="1866" y="2643"/>
                      </a:lnTo>
                      <a:lnTo>
                        <a:pt x="1863" y="2646"/>
                      </a:lnTo>
                      <a:lnTo>
                        <a:pt x="1859" y="2649"/>
                      </a:lnTo>
                      <a:lnTo>
                        <a:pt x="1856" y="2650"/>
                      </a:lnTo>
                      <a:lnTo>
                        <a:pt x="1846" y="2649"/>
                      </a:lnTo>
                      <a:lnTo>
                        <a:pt x="1836" y="2644"/>
                      </a:lnTo>
                      <a:lnTo>
                        <a:pt x="1827" y="2640"/>
                      </a:lnTo>
                      <a:lnTo>
                        <a:pt x="1816" y="2638"/>
                      </a:lnTo>
                      <a:lnTo>
                        <a:pt x="1803" y="2638"/>
                      </a:lnTo>
                      <a:lnTo>
                        <a:pt x="1791" y="2637"/>
                      </a:lnTo>
                      <a:lnTo>
                        <a:pt x="1781" y="2637"/>
                      </a:lnTo>
                      <a:lnTo>
                        <a:pt x="1771" y="2637"/>
                      </a:lnTo>
                      <a:lnTo>
                        <a:pt x="1761" y="2634"/>
                      </a:lnTo>
                      <a:lnTo>
                        <a:pt x="1752" y="2630"/>
                      </a:lnTo>
                      <a:lnTo>
                        <a:pt x="1742" y="2623"/>
                      </a:lnTo>
                      <a:lnTo>
                        <a:pt x="1735" y="2617"/>
                      </a:lnTo>
                      <a:lnTo>
                        <a:pt x="1732" y="2612"/>
                      </a:lnTo>
                      <a:lnTo>
                        <a:pt x="1729" y="2608"/>
                      </a:lnTo>
                      <a:lnTo>
                        <a:pt x="1727" y="2602"/>
                      </a:lnTo>
                      <a:lnTo>
                        <a:pt x="1725" y="2598"/>
                      </a:lnTo>
                      <a:lnTo>
                        <a:pt x="1722" y="2595"/>
                      </a:lnTo>
                      <a:lnTo>
                        <a:pt x="1717" y="2592"/>
                      </a:lnTo>
                      <a:lnTo>
                        <a:pt x="1713" y="2592"/>
                      </a:lnTo>
                      <a:lnTo>
                        <a:pt x="1709" y="2591"/>
                      </a:lnTo>
                      <a:lnTo>
                        <a:pt x="1704" y="2591"/>
                      </a:lnTo>
                      <a:lnTo>
                        <a:pt x="1700" y="2591"/>
                      </a:lnTo>
                      <a:lnTo>
                        <a:pt x="1697" y="2592"/>
                      </a:lnTo>
                      <a:lnTo>
                        <a:pt x="1693" y="2595"/>
                      </a:lnTo>
                      <a:lnTo>
                        <a:pt x="1688" y="2599"/>
                      </a:lnTo>
                      <a:lnTo>
                        <a:pt x="1685" y="2602"/>
                      </a:lnTo>
                      <a:lnTo>
                        <a:pt x="1683" y="2607"/>
                      </a:lnTo>
                      <a:lnTo>
                        <a:pt x="1680" y="2610"/>
                      </a:lnTo>
                      <a:lnTo>
                        <a:pt x="1677" y="2620"/>
                      </a:lnTo>
                      <a:lnTo>
                        <a:pt x="1675" y="2630"/>
                      </a:lnTo>
                      <a:lnTo>
                        <a:pt x="1672" y="2638"/>
                      </a:lnTo>
                      <a:lnTo>
                        <a:pt x="1671" y="2641"/>
                      </a:lnTo>
                      <a:lnTo>
                        <a:pt x="1667" y="2646"/>
                      </a:lnTo>
                      <a:lnTo>
                        <a:pt x="1664" y="2649"/>
                      </a:lnTo>
                      <a:lnTo>
                        <a:pt x="1661" y="2652"/>
                      </a:lnTo>
                      <a:lnTo>
                        <a:pt x="1657" y="2653"/>
                      </a:lnTo>
                      <a:lnTo>
                        <a:pt x="1654" y="2653"/>
                      </a:lnTo>
                      <a:lnTo>
                        <a:pt x="1649" y="2652"/>
                      </a:lnTo>
                      <a:lnTo>
                        <a:pt x="1646" y="2650"/>
                      </a:lnTo>
                      <a:lnTo>
                        <a:pt x="1642" y="2647"/>
                      </a:lnTo>
                      <a:lnTo>
                        <a:pt x="1639" y="2646"/>
                      </a:lnTo>
                      <a:lnTo>
                        <a:pt x="1636" y="2640"/>
                      </a:lnTo>
                      <a:lnTo>
                        <a:pt x="1635" y="2633"/>
                      </a:lnTo>
                      <a:lnTo>
                        <a:pt x="1632" y="2625"/>
                      </a:lnTo>
                      <a:lnTo>
                        <a:pt x="1629" y="2620"/>
                      </a:lnTo>
                      <a:lnTo>
                        <a:pt x="1626" y="2618"/>
                      </a:lnTo>
                      <a:lnTo>
                        <a:pt x="1622" y="2617"/>
                      </a:lnTo>
                      <a:lnTo>
                        <a:pt x="1616" y="2615"/>
                      </a:lnTo>
                      <a:lnTo>
                        <a:pt x="1612" y="2615"/>
                      </a:lnTo>
                      <a:lnTo>
                        <a:pt x="1609" y="2617"/>
                      </a:lnTo>
                      <a:lnTo>
                        <a:pt x="1604" y="2618"/>
                      </a:lnTo>
                      <a:lnTo>
                        <a:pt x="1602" y="2623"/>
                      </a:lnTo>
                      <a:lnTo>
                        <a:pt x="1599" y="2627"/>
                      </a:lnTo>
                      <a:lnTo>
                        <a:pt x="1597" y="2633"/>
                      </a:lnTo>
                      <a:lnTo>
                        <a:pt x="1596" y="2637"/>
                      </a:lnTo>
                      <a:lnTo>
                        <a:pt x="1594" y="2644"/>
                      </a:lnTo>
                      <a:lnTo>
                        <a:pt x="1594" y="2653"/>
                      </a:lnTo>
                      <a:lnTo>
                        <a:pt x="1596" y="2662"/>
                      </a:lnTo>
                      <a:lnTo>
                        <a:pt x="1600" y="2670"/>
                      </a:lnTo>
                      <a:lnTo>
                        <a:pt x="1607" y="2682"/>
                      </a:lnTo>
                      <a:lnTo>
                        <a:pt x="1613" y="2691"/>
                      </a:lnTo>
                      <a:lnTo>
                        <a:pt x="1619" y="2699"/>
                      </a:lnTo>
                      <a:lnTo>
                        <a:pt x="1625" y="2708"/>
                      </a:lnTo>
                      <a:lnTo>
                        <a:pt x="1629" y="2717"/>
                      </a:lnTo>
                      <a:lnTo>
                        <a:pt x="1629" y="2720"/>
                      </a:lnTo>
                      <a:lnTo>
                        <a:pt x="1629" y="2725"/>
                      </a:lnTo>
                      <a:lnTo>
                        <a:pt x="1629" y="2730"/>
                      </a:lnTo>
                      <a:lnTo>
                        <a:pt x="1628" y="2734"/>
                      </a:lnTo>
                      <a:lnTo>
                        <a:pt x="1626" y="2738"/>
                      </a:lnTo>
                      <a:lnTo>
                        <a:pt x="1623" y="2743"/>
                      </a:lnTo>
                      <a:lnTo>
                        <a:pt x="1619" y="2747"/>
                      </a:lnTo>
                      <a:lnTo>
                        <a:pt x="1615" y="2753"/>
                      </a:lnTo>
                      <a:lnTo>
                        <a:pt x="1610" y="2757"/>
                      </a:lnTo>
                      <a:lnTo>
                        <a:pt x="1606" y="2760"/>
                      </a:lnTo>
                      <a:lnTo>
                        <a:pt x="1597" y="2764"/>
                      </a:lnTo>
                      <a:lnTo>
                        <a:pt x="1584" y="2769"/>
                      </a:lnTo>
                      <a:lnTo>
                        <a:pt x="1574" y="2772"/>
                      </a:lnTo>
                      <a:lnTo>
                        <a:pt x="1564" y="2773"/>
                      </a:lnTo>
                      <a:lnTo>
                        <a:pt x="1552" y="2772"/>
                      </a:lnTo>
                      <a:lnTo>
                        <a:pt x="1544" y="2772"/>
                      </a:lnTo>
                      <a:lnTo>
                        <a:pt x="1532" y="2766"/>
                      </a:lnTo>
                      <a:lnTo>
                        <a:pt x="1519" y="2760"/>
                      </a:lnTo>
                      <a:lnTo>
                        <a:pt x="1509" y="2754"/>
                      </a:lnTo>
                      <a:lnTo>
                        <a:pt x="1505" y="2754"/>
                      </a:lnTo>
                      <a:lnTo>
                        <a:pt x="1500" y="2754"/>
                      </a:lnTo>
                      <a:lnTo>
                        <a:pt x="1496" y="2754"/>
                      </a:lnTo>
                      <a:lnTo>
                        <a:pt x="1493" y="2754"/>
                      </a:lnTo>
                      <a:lnTo>
                        <a:pt x="1484" y="2760"/>
                      </a:lnTo>
                      <a:lnTo>
                        <a:pt x="1474" y="2766"/>
                      </a:lnTo>
                      <a:lnTo>
                        <a:pt x="1466" y="2772"/>
                      </a:lnTo>
                      <a:lnTo>
                        <a:pt x="1458" y="2775"/>
                      </a:lnTo>
                      <a:lnTo>
                        <a:pt x="1448" y="2776"/>
                      </a:lnTo>
                      <a:lnTo>
                        <a:pt x="1441" y="2776"/>
                      </a:lnTo>
                      <a:lnTo>
                        <a:pt x="1438" y="2775"/>
                      </a:lnTo>
                      <a:lnTo>
                        <a:pt x="1435" y="2773"/>
                      </a:lnTo>
                      <a:lnTo>
                        <a:pt x="1432" y="2770"/>
                      </a:lnTo>
                      <a:lnTo>
                        <a:pt x="1429" y="2767"/>
                      </a:lnTo>
                      <a:lnTo>
                        <a:pt x="1426" y="2766"/>
                      </a:lnTo>
                      <a:lnTo>
                        <a:pt x="1418" y="2766"/>
                      </a:lnTo>
                      <a:lnTo>
                        <a:pt x="1409" y="2766"/>
                      </a:lnTo>
                      <a:lnTo>
                        <a:pt x="1402" y="2766"/>
                      </a:lnTo>
                      <a:lnTo>
                        <a:pt x="1398" y="2767"/>
                      </a:lnTo>
                      <a:lnTo>
                        <a:pt x="1393" y="2770"/>
                      </a:lnTo>
                      <a:lnTo>
                        <a:pt x="1390" y="2773"/>
                      </a:lnTo>
                      <a:lnTo>
                        <a:pt x="1387" y="2776"/>
                      </a:lnTo>
                      <a:lnTo>
                        <a:pt x="1386" y="2783"/>
                      </a:lnTo>
                      <a:lnTo>
                        <a:pt x="1386" y="2793"/>
                      </a:lnTo>
                      <a:lnTo>
                        <a:pt x="1387" y="2801"/>
                      </a:lnTo>
                      <a:lnTo>
                        <a:pt x="1393" y="2811"/>
                      </a:lnTo>
                      <a:lnTo>
                        <a:pt x="1400" y="2821"/>
                      </a:lnTo>
                      <a:lnTo>
                        <a:pt x="1405" y="2830"/>
                      </a:lnTo>
                      <a:lnTo>
                        <a:pt x="1405" y="2841"/>
                      </a:lnTo>
                      <a:lnTo>
                        <a:pt x="1403" y="2856"/>
                      </a:lnTo>
                      <a:lnTo>
                        <a:pt x="1399" y="2867"/>
                      </a:lnTo>
                      <a:lnTo>
                        <a:pt x="1395" y="2876"/>
                      </a:lnTo>
                      <a:lnTo>
                        <a:pt x="1387" y="2884"/>
                      </a:lnTo>
                      <a:lnTo>
                        <a:pt x="1380" y="2892"/>
                      </a:lnTo>
                      <a:lnTo>
                        <a:pt x="1372" y="2896"/>
                      </a:lnTo>
                      <a:lnTo>
                        <a:pt x="1361" y="2899"/>
                      </a:lnTo>
                      <a:lnTo>
                        <a:pt x="1351" y="2899"/>
                      </a:lnTo>
                      <a:lnTo>
                        <a:pt x="1348" y="2896"/>
                      </a:lnTo>
                      <a:lnTo>
                        <a:pt x="1345" y="2893"/>
                      </a:lnTo>
                      <a:lnTo>
                        <a:pt x="1341" y="2889"/>
                      </a:lnTo>
                      <a:lnTo>
                        <a:pt x="1340" y="2883"/>
                      </a:lnTo>
                      <a:lnTo>
                        <a:pt x="1338" y="2880"/>
                      </a:lnTo>
                      <a:lnTo>
                        <a:pt x="1338" y="2876"/>
                      </a:lnTo>
                      <a:lnTo>
                        <a:pt x="1338" y="2873"/>
                      </a:lnTo>
                      <a:lnTo>
                        <a:pt x="1340" y="2869"/>
                      </a:lnTo>
                      <a:lnTo>
                        <a:pt x="1341" y="2864"/>
                      </a:lnTo>
                      <a:lnTo>
                        <a:pt x="1343" y="2861"/>
                      </a:lnTo>
                      <a:lnTo>
                        <a:pt x="1343" y="2857"/>
                      </a:lnTo>
                      <a:lnTo>
                        <a:pt x="1343" y="2854"/>
                      </a:lnTo>
                      <a:lnTo>
                        <a:pt x="1341" y="2850"/>
                      </a:lnTo>
                      <a:lnTo>
                        <a:pt x="1340" y="2844"/>
                      </a:lnTo>
                      <a:lnTo>
                        <a:pt x="1338" y="2841"/>
                      </a:lnTo>
                      <a:lnTo>
                        <a:pt x="1337" y="2838"/>
                      </a:lnTo>
                      <a:lnTo>
                        <a:pt x="1334" y="2837"/>
                      </a:lnTo>
                      <a:lnTo>
                        <a:pt x="1330" y="2835"/>
                      </a:lnTo>
                      <a:lnTo>
                        <a:pt x="1327" y="2834"/>
                      </a:lnTo>
                      <a:lnTo>
                        <a:pt x="1322" y="2834"/>
                      </a:lnTo>
                      <a:lnTo>
                        <a:pt x="1319" y="2834"/>
                      </a:lnTo>
                      <a:lnTo>
                        <a:pt x="1311" y="2835"/>
                      </a:lnTo>
                      <a:lnTo>
                        <a:pt x="1299" y="2838"/>
                      </a:lnTo>
                      <a:lnTo>
                        <a:pt x="1290" y="2840"/>
                      </a:lnTo>
                      <a:lnTo>
                        <a:pt x="1277" y="2837"/>
                      </a:lnTo>
                      <a:lnTo>
                        <a:pt x="1263" y="2832"/>
                      </a:lnTo>
                      <a:lnTo>
                        <a:pt x="1250" y="2828"/>
                      </a:lnTo>
                      <a:lnTo>
                        <a:pt x="1240" y="2827"/>
                      </a:lnTo>
                      <a:lnTo>
                        <a:pt x="1227" y="2824"/>
                      </a:lnTo>
                      <a:lnTo>
                        <a:pt x="1217" y="2824"/>
                      </a:lnTo>
                      <a:lnTo>
                        <a:pt x="1214" y="2825"/>
                      </a:lnTo>
                      <a:lnTo>
                        <a:pt x="1211" y="2827"/>
                      </a:lnTo>
                      <a:lnTo>
                        <a:pt x="1207" y="2830"/>
                      </a:lnTo>
                      <a:lnTo>
                        <a:pt x="1202" y="2834"/>
                      </a:lnTo>
                      <a:lnTo>
                        <a:pt x="1199" y="2835"/>
                      </a:lnTo>
                      <a:lnTo>
                        <a:pt x="1196" y="2837"/>
                      </a:lnTo>
                      <a:lnTo>
                        <a:pt x="1194" y="2838"/>
                      </a:lnTo>
                      <a:lnTo>
                        <a:pt x="1191" y="2837"/>
                      </a:lnTo>
                      <a:lnTo>
                        <a:pt x="1186" y="2837"/>
                      </a:lnTo>
                      <a:lnTo>
                        <a:pt x="1185" y="2835"/>
                      </a:lnTo>
                      <a:lnTo>
                        <a:pt x="1182" y="2834"/>
                      </a:lnTo>
                      <a:lnTo>
                        <a:pt x="1181" y="2830"/>
                      </a:lnTo>
                      <a:lnTo>
                        <a:pt x="1178" y="2825"/>
                      </a:lnTo>
                      <a:lnTo>
                        <a:pt x="1178" y="2821"/>
                      </a:lnTo>
                      <a:lnTo>
                        <a:pt x="1176" y="2818"/>
                      </a:lnTo>
                      <a:lnTo>
                        <a:pt x="1176" y="2809"/>
                      </a:lnTo>
                      <a:lnTo>
                        <a:pt x="1179" y="2801"/>
                      </a:lnTo>
                      <a:lnTo>
                        <a:pt x="1179" y="2793"/>
                      </a:lnTo>
                      <a:lnTo>
                        <a:pt x="1178" y="2789"/>
                      </a:lnTo>
                      <a:lnTo>
                        <a:pt x="1175" y="2786"/>
                      </a:lnTo>
                      <a:lnTo>
                        <a:pt x="1172" y="2783"/>
                      </a:lnTo>
                      <a:lnTo>
                        <a:pt x="1169" y="2782"/>
                      </a:lnTo>
                      <a:lnTo>
                        <a:pt x="1162" y="2782"/>
                      </a:lnTo>
                      <a:lnTo>
                        <a:pt x="1152" y="2786"/>
                      </a:lnTo>
                      <a:lnTo>
                        <a:pt x="1144" y="2790"/>
                      </a:lnTo>
                      <a:lnTo>
                        <a:pt x="1139" y="2798"/>
                      </a:lnTo>
                      <a:lnTo>
                        <a:pt x="1131" y="2808"/>
                      </a:lnTo>
                      <a:lnTo>
                        <a:pt x="1127" y="2816"/>
                      </a:lnTo>
                      <a:lnTo>
                        <a:pt x="1124" y="2827"/>
                      </a:lnTo>
                      <a:lnTo>
                        <a:pt x="1123" y="2838"/>
                      </a:lnTo>
                      <a:lnTo>
                        <a:pt x="1123" y="2850"/>
                      </a:lnTo>
                      <a:lnTo>
                        <a:pt x="1124" y="2858"/>
                      </a:lnTo>
                      <a:lnTo>
                        <a:pt x="1128" y="2869"/>
                      </a:lnTo>
                      <a:lnTo>
                        <a:pt x="1133" y="2879"/>
                      </a:lnTo>
                      <a:lnTo>
                        <a:pt x="1137" y="2887"/>
                      </a:lnTo>
                      <a:lnTo>
                        <a:pt x="1140" y="2896"/>
                      </a:lnTo>
                      <a:lnTo>
                        <a:pt x="1143" y="2908"/>
                      </a:lnTo>
                      <a:lnTo>
                        <a:pt x="1144" y="2919"/>
                      </a:lnTo>
                      <a:lnTo>
                        <a:pt x="1144" y="2929"/>
                      </a:lnTo>
                      <a:lnTo>
                        <a:pt x="1143" y="2932"/>
                      </a:lnTo>
                      <a:lnTo>
                        <a:pt x="1141" y="2935"/>
                      </a:lnTo>
                      <a:lnTo>
                        <a:pt x="1139" y="2938"/>
                      </a:lnTo>
                      <a:lnTo>
                        <a:pt x="1136" y="2941"/>
                      </a:lnTo>
                      <a:lnTo>
                        <a:pt x="1133" y="2944"/>
                      </a:lnTo>
                      <a:lnTo>
                        <a:pt x="1124" y="2947"/>
                      </a:lnTo>
                      <a:lnTo>
                        <a:pt x="1114" y="2950"/>
                      </a:lnTo>
                      <a:lnTo>
                        <a:pt x="1105" y="2954"/>
                      </a:lnTo>
                      <a:lnTo>
                        <a:pt x="1097" y="2963"/>
                      </a:lnTo>
                      <a:lnTo>
                        <a:pt x="1086" y="2974"/>
                      </a:lnTo>
                      <a:lnTo>
                        <a:pt x="1078" y="2984"/>
                      </a:lnTo>
                      <a:lnTo>
                        <a:pt x="1072" y="2994"/>
                      </a:lnTo>
                      <a:lnTo>
                        <a:pt x="1063" y="3008"/>
                      </a:lnTo>
                      <a:lnTo>
                        <a:pt x="1056" y="3018"/>
                      </a:lnTo>
                      <a:lnTo>
                        <a:pt x="1047" y="3026"/>
                      </a:lnTo>
                      <a:lnTo>
                        <a:pt x="1036" y="3036"/>
                      </a:lnTo>
                      <a:lnTo>
                        <a:pt x="1023" y="3045"/>
                      </a:lnTo>
                      <a:lnTo>
                        <a:pt x="1013" y="3052"/>
                      </a:lnTo>
                      <a:lnTo>
                        <a:pt x="1001" y="3058"/>
                      </a:lnTo>
                      <a:lnTo>
                        <a:pt x="988" y="3064"/>
                      </a:lnTo>
                      <a:lnTo>
                        <a:pt x="977" y="3067"/>
                      </a:lnTo>
                      <a:lnTo>
                        <a:pt x="966" y="3067"/>
                      </a:lnTo>
                      <a:lnTo>
                        <a:pt x="956" y="3064"/>
                      </a:lnTo>
                      <a:lnTo>
                        <a:pt x="946" y="3062"/>
                      </a:lnTo>
                      <a:lnTo>
                        <a:pt x="936" y="3062"/>
                      </a:lnTo>
                      <a:lnTo>
                        <a:pt x="927" y="3064"/>
                      </a:lnTo>
                      <a:lnTo>
                        <a:pt x="916" y="3068"/>
                      </a:lnTo>
                      <a:lnTo>
                        <a:pt x="907" y="3073"/>
                      </a:lnTo>
                      <a:lnTo>
                        <a:pt x="898" y="3080"/>
                      </a:lnTo>
                      <a:lnTo>
                        <a:pt x="890" y="3090"/>
                      </a:lnTo>
                      <a:lnTo>
                        <a:pt x="882" y="3096"/>
                      </a:lnTo>
                      <a:lnTo>
                        <a:pt x="871" y="3100"/>
                      </a:lnTo>
                      <a:lnTo>
                        <a:pt x="858" y="3104"/>
                      </a:lnTo>
                      <a:lnTo>
                        <a:pt x="848" y="3109"/>
                      </a:lnTo>
                      <a:lnTo>
                        <a:pt x="845" y="3112"/>
                      </a:lnTo>
                      <a:lnTo>
                        <a:pt x="843" y="3116"/>
                      </a:lnTo>
                      <a:lnTo>
                        <a:pt x="841" y="3120"/>
                      </a:lnTo>
                      <a:lnTo>
                        <a:pt x="838" y="3125"/>
                      </a:lnTo>
                      <a:lnTo>
                        <a:pt x="836" y="3128"/>
                      </a:lnTo>
                      <a:lnTo>
                        <a:pt x="827" y="3136"/>
                      </a:lnTo>
                      <a:lnTo>
                        <a:pt x="819" y="3145"/>
                      </a:lnTo>
                      <a:lnTo>
                        <a:pt x="809" y="3149"/>
                      </a:lnTo>
                      <a:lnTo>
                        <a:pt x="806" y="3149"/>
                      </a:lnTo>
                      <a:lnTo>
                        <a:pt x="801" y="3149"/>
                      </a:lnTo>
                      <a:lnTo>
                        <a:pt x="797" y="3149"/>
                      </a:lnTo>
                      <a:lnTo>
                        <a:pt x="791" y="3148"/>
                      </a:lnTo>
                      <a:lnTo>
                        <a:pt x="787" y="3148"/>
                      </a:lnTo>
                      <a:lnTo>
                        <a:pt x="790" y="3145"/>
                      </a:lnTo>
                      <a:lnTo>
                        <a:pt x="791" y="3142"/>
                      </a:lnTo>
                      <a:lnTo>
                        <a:pt x="793" y="3133"/>
                      </a:lnTo>
                      <a:lnTo>
                        <a:pt x="794" y="3123"/>
                      </a:lnTo>
                      <a:lnTo>
                        <a:pt x="793" y="3115"/>
                      </a:lnTo>
                      <a:lnTo>
                        <a:pt x="788" y="3104"/>
                      </a:lnTo>
                      <a:lnTo>
                        <a:pt x="780" y="3091"/>
                      </a:lnTo>
                      <a:lnTo>
                        <a:pt x="774" y="3081"/>
                      </a:lnTo>
                      <a:lnTo>
                        <a:pt x="768" y="3073"/>
                      </a:lnTo>
                      <a:lnTo>
                        <a:pt x="762" y="3061"/>
                      </a:lnTo>
                      <a:lnTo>
                        <a:pt x="758" y="3052"/>
                      </a:lnTo>
                      <a:lnTo>
                        <a:pt x="754" y="3041"/>
                      </a:lnTo>
                      <a:lnTo>
                        <a:pt x="748" y="3028"/>
                      </a:lnTo>
                      <a:lnTo>
                        <a:pt x="744" y="3018"/>
                      </a:lnTo>
                      <a:lnTo>
                        <a:pt x="741" y="3006"/>
                      </a:lnTo>
                      <a:lnTo>
                        <a:pt x="738" y="2992"/>
                      </a:lnTo>
                      <a:lnTo>
                        <a:pt x="735" y="2980"/>
                      </a:lnTo>
                      <a:lnTo>
                        <a:pt x="733" y="2976"/>
                      </a:lnTo>
                      <a:lnTo>
                        <a:pt x="732" y="2971"/>
                      </a:lnTo>
                      <a:lnTo>
                        <a:pt x="731" y="2966"/>
                      </a:lnTo>
                      <a:lnTo>
                        <a:pt x="729" y="2961"/>
                      </a:lnTo>
                      <a:lnTo>
                        <a:pt x="726" y="2958"/>
                      </a:lnTo>
                      <a:lnTo>
                        <a:pt x="718" y="2953"/>
                      </a:lnTo>
                      <a:lnTo>
                        <a:pt x="706" y="2948"/>
                      </a:lnTo>
                      <a:lnTo>
                        <a:pt x="696" y="2944"/>
                      </a:lnTo>
                      <a:lnTo>
                        <a:pt x="686" y="2942"/>
                      </a:lnTo>
                      <a:lnTo>
                        <a:pt x="673" y="2939"/>
                      </a:lnTo>
                      <a:lnTo>
                        <a:pt x="661" y="2938"/>
                      </a:lnTo>
                      <a:lnTo>
                        <a:pt x="654" y="2935"/>
                      </a:lnTo>
                      <a:lnTo>
                        <a:pt x="644" y="2932"/>
                      </a:lnTo>
                      <a:lnTo>
                        <a:pt x="637" y="2928"/>
                      </a:lnTo>
                      <a:lnTo>
                        <a:pt x="632" y="2926"/>
                      </a:lnTo>
                      <a:lnTo>
                        <a:pt x="628" y="2924"/>
                      </a:lnTo>
                      <a:lnTo>
                        <a:pt x="623" y="2921"/>
                      </a:lnTo>
                      <a:lnTo>
                        <a:pt x="619" y="2918"/>
                      </a:lnTo>
                      <a:lnTo>
                        <a:pt x="616" y="2913"/>
                      </a:lnTo>
                      <a:lnTo>
                        <a:pt x="613" y="2905"/>
                      </a:lnTo>
                      <a:lnTo>
                        <a:pt x="610" y="2893"/>
                      </a:lnTo>
                      <a:lnTo>
                        <a:pt x="610" y="2883"/>
                      </a:lnTo>
                      <a:lnTo>
                        <a:pt x="615" y="2874"/>
                      </a:lnTo>
                      <a:lnTo>
                        <a:pt x="622" y="2867"/>
                      </a:lnTo>
                      <a:lnTo>
                        <a:pt x="628" y="2858"/>
                      </a:lnTo>
                      <a:lnTo>
                        <a:pt x="629" y="2856"/>
                      </a:lnTo>
                      <a:lnTo>
                        <a:pt x="632" y="2851"/>
                      </a:lnTo>
                      <a:lnTo>
                        <a:pt x="635" y="2847"/>
                      </a:lnTo>
                      <a:lnTo>
                        <a:pt x="637" y="2841"/>
                      </a:lnTo>
                      <a:lnTo>
                        <a:pt x="638" y="2838"/>
                      </a:lnTo>
                      <a:lnTo>
                        <a:pt x="638" y="2830"/>
                      </a:lnTo>
                      <a:lnTo>
                        <a:pt x="637" y="2821"/>
                      </a:lnTo>
                      <a:lnTo>
                        <a:pt x="635" y="2814"/>
                      </a:lnTo>
                      <a:lnTo>
                        <a:pt x="632" y="2811"/>
                      </a:lnTo>
                      <a:lnTo>
                        <a:pt x="629" y="2806"/>
                      </a:lnTo>
                      <a:lnTo>
                        <a:pt x="626" y="2802"/>
                      </a:lnTo>
                      <a:lnTo>
                        <a:pt x="622" y="2799"/>
                      </a:lnTo>
                      <a:lnTo>
                        <a:pt x="619" y="2796"/>
                      </a:lnTo>
                      <a:lnTo>
                        <a:pt x="608" y="2790"/>
                      </a:lnTo>
                      <a:lnTo>
                        <a:pt x="595" y="2783"/>
                      </a:lnTo>
                      <a:lnTo>
                        <a:pt x="582" y="2779"/>
                      </a:lnTo>
                      <a:lnTo>
                        <a:pt x="571" y="2775"/>
                      </a:lnTo>
                      <a:lnTo>
                        <a:pt x="560" y="2769"/>
                      </a:lnTo>
                      <a:lnTo>
                        <a:pt x="551" y="2764"/>
                      </a:lnTo>
                      <a:lnTo>
                        <a:pt x="548" y="2761"/>
                      </a:lnTo>
                      <a:lnTo>
                        <a:pt x="544" y="2759"/>
                      </a:lnTo>
                      <a:lnTo>
                        <a:pt x="541" y="2754"/>
                      </a:lnTo>
                      <a:lnTo>
                        <a:pt x="538" y="2750"/>
                      </a:lnTo>
                      <a:lnTo>
                        <a:pt x="535" y="2747"/>
                      </a:lnTo>
                      <a:lnTo>
                        <a:pt x="532" y="2740"/>
                      </a:lnTo>
                      <a:lnTo>
                        <a:pt x="529" y="2730"/>
                      </a:lnTo>
                      <a:lnTo>
                        <a:pt x="528" y="2721"/>
                      </a:lnTo>
                      <a:lnTo>
                        <a:pt x="529" y="2718"/>
                      </a:lnTo>
                      <a:lnTo>
                        <a:pt x="529" y="2714"/>
                      </a:lnTo>
                      <a:lnTo>
                        <a:pt x="531" y="2709"/>
                      </a:lnTo>
                      <a:lnTo>
                        <a:pt x="532" y="2705"/>
                      </a:lnTo>
                      <a:lnTo>
                        <a:pt x="532" y="2701"/>
                      </a:lnTo>
                      <a:lnTo>
                        <a:pt x="532" y="2698"/>
                      </a:lnTo>
                      <a:lnTo>
                        <a:pt x="531" y="2692"/>
                      </a:lnTo>
                      <a:lnTo>
                        <a:pt x="529" y="2688"/>
                      </a:lnTo>
                      <a:lnTo>
                        <a:pt x="528" y="2683"/>
                      </a:lnTo>
                      <a:lnTo>
                        <a:pt x="525" y="2680"/>
                      </a:lnTo>
                      <a:lnTo>
                        <a:pt x="522" y="2678"/>
                      </a:lnTo>
                      <a:lnTo>
                        <a:pt x="516" y="2675"/>
                      </a:lnTo>
                      <a:lnTo>
                        <a:pt x="511" y="2672"/>
                      </a:lnTo>
                      <a:lnTo>
                        <a:pt x="506" y="2669"/>
                      </a:lnTo>
                      <a:lnTo>
                        <a:pt x="502" y="2667"/>
                      </a:lnTo>
                      <a:lnTo>
                        <a:pt x="498" y="2666"/>
                      </a:lnTo>
                      <a:lnTo>
                        <a:pt x="493" y="2665"/>
                      </a:lnTo>
                      <a:lnTo>
                        <a:pt x="489" y="2662"/>
                      </a:lnTo>
                      <a:lnTo>
                        <a:pt x="485" y="2660"/>
                      </a:lnTo>
                      <a:lnTo>
                        <a:pt x="480" y="2657"/>
                      </a:lnTo>
                      <a:lnTo>
                        <a:pt x="474" y="2654"/>
                      </a:lnTo>
                      <a:lnTo>
                        <a:pt x="472" y="2652"/>
                      </a:lnTo>
                      <a:lnTo>
                        <a:pt x="466" y="2643"/>
                      </a:lnTo>
                      <a:lnTo>
                        <a:pt x="460" y="2631"/>
                      </a:lnTo>
                      <a:lnTo>
                        <a:pt x="456" y="2621"/>
                      </a:lnTo>
                      <a:lnTo>
                        <a:pt x="451" y="2611"/>
                      </a:lnTo>
                      <a:lnTo>
                        <a:pt x="444" y="2598"/>
                      </a:lnTo>
                      <a:lnTo>
                        <a:pt x="438" y="2588"/>
                      </a:lnTo>
                      <a:lnTo>
                        <a:pt x="430" y="2582"/>
                      </a:lnTo>
                      <a:lnTo>
                        <a:pt x="419" y="2578"/>
                      </a:lnTo>
                      <a:lnTo>
                        <a:pt x="411" y="2573"/>
                      </a:lnTo>
                      <a:lnTo>
                        <a:pt x="398" y="2569"/>
                      </a:lnTo>
                      <a:lnTo>
                        <a:pt x="383" y="2565"/>
                      </a:lnTo>
                      <a:lnTo>
                        <a:pt x="369" y="2562"/>
                      </a:lnTo>
                      <a:lnTo>
                        <a:pt x="359" y="2563"/>
                      </a:lnTo>
                      <a:lnTo>
                        <a:pt x="346" y="2565"/>
                      </a:lnTo>
                      <a:lnTo>
                        <a:pt x="337" y="2569"/>
                      </a:lnTo>
                      <a:lnTo>
                        <a:pt x="331" y="2578"/>
                      </a:lnTo>
                      <a:lnTo>
                        <a:pt x="328" y="2588"/>
                      </a:lnTo>
                      <a:lnTo>
                        <a:pt x="325" y="2598"/>
                      </a:lnTo>
                      <a:lnTo>
                        <a:pt x="327" y="2610"/>
                      </a:lnTo>
                      <a:lnTo>
                        <a:pt x="330" y="2621"/>
                      </a:lnTo>
                      <a:lnTo>
                        <a:pt x="333" y="2631"/>
                      </a:lnTo>
                      <a:lnTo>
                        <a:pt x="337" y="2641"/>
                      </a:lnTo>
                      <a:lnTo>
                        <a:pt x="341" y="2652"/>
                      </a:lnTo>
                      <a:lnTo>
                        <a:pt x="347" y="2663"/>
                      </a:lnTo>
                      <a:lnTo>
                        <a:pt x="350" y="2673"/>
                      </a:lnTo>
                      <a:lnTo>
                        <a:pt x="351" y="2685"/>
                      </a:lnTo>
                      <a:lnTo>
                        <a:pt x="351" y="2698"/>
                      </a:lnTo>
                      <a:lnTo>
                        <a:pt x="353" y="2711"/>
                      </a:lnTo>
                      <a:lnTo>
                        <a:pt x="353" y="2721"/>
                      </a:lnTo>
                      <a:lnTo>
                        <a:pt x="354" y="2734"/>
                      </a:lnTo>
                      <a:lnTo>
                        <a:pt x="354" y="2747"/>
                      </a:lnTo>
                      <a:lnTo>
                        <a:pt x="353" y="2757"/>
                      </a:lnTo>
                      <a:lnTo>
                        <a:pt x="349" y="2769"/>
                      </a:lnTo>
                      <a:lnTo>
                        <a:pt x="341" y="2780"/>
                      </a:lnTo>
                      <a:lnTo>
                        <a:pt x="334" y="2790"/>
                      </a:lnTo>
                      <a:lnTo>
                        <a:pt x="331" y="2793"/>
                      </a:lnTo>
                      <a:lnTo>
                        <a:pt x="325" y="2796"/>
                      </a:lnTo>
                      <a:lnTo>
                        <a:pt x="321" y="2799"/>
                      </a:lnTo>
                      <a:lnTo>
                        <a:pt x="315" y="2801"/>
                      </a:lnTo>
                      <a:lnTo>
                        <a:pt x="311" y="2802"/>
                      </a:lnTo>
                      <a:lnTo>
                        <a:pt x="304" y="2803"/>
                      </a:lnTo>
                      <a:lnTo>
                        <a:pt x="295" y="2805"/>
                      </a:lnTo>
                      <a:lnTo>
                        <a:pt x="288" y="2808"/>
                      </a:lnTo>
                      <a:lnTo>
                        <a:pt x="288" y="2809"/>
                      </a:lnTo>
                      <a:lnTo>
                        <a:pt x="286" y="2814"/>
                      </a:lnTo>
                      <a:lnTo>
                        <a:pt x="286" y="2816"/>
                      </a:lnTo>
                      <a:lnTo>
                        <a:pt x="288" y="2821"/>
                      </a:lnTo>
                      <a:lnTo>
                        <a:pt x="288" y="2825"/>
                      </a:lnTo>
                      <a:lnTo>
                        <a:pt x="288" y="2828"/>
                      </a:lnTo>
                      <a:lnTo>
                        <a:pt x="288" y="2832"/>
                      </a:lnTo>
                      <a:lnTo>
                        <a:pt x="286" y="2837"/>
                      </a:lnTo>
                      <a:lnTo>
                        <a:pt x="285" y="2843"/>
                      </a:lnTo>
                      <a:lnTo>
                        <a:pt x="285" y="2847"/>
                      </a:lnTo>
                      <a:lnTo>
                        <a:pt x="282" y="2850"/>
                      </a:lnTo>
                      <a:lnTo>
                        <a:pt x="281" y="2853"/>
                      </a:lnTo>
                      <a:lnTo>
                        <a:pt x="278" y="2856"/>
                      </a:lnTo>
                      <a:lnTo>
                        <a:pt x="275" y="2858"/>
                      </a:lnTo>
                      <a:lnTo>
                        <a:pt x="270" y="2860"/>
                      </a:lnTo>
                      <a:lnTo>
                        <a:pt x="268" y="2861"/>
                      </a:lnTo>
                      <a:lnTo>
                        <a:pt x="265" y="2860"/>
                      </a:lnTo>
                      <a:lnTo>
                        <a:pt x="262" y="2858"/>
                      </a:lnTo>
                      <a:lnTo>
                        <a:pt x="259" y="2856"/>
                      </a:lnTo>
                      <a:lnTo>
                        <a:pt x="256" y="2853"/>
                      </a:lnTo>
                      <a:lnTo>
                        <a:pt x="253" y="2851"/>
                      </a:lnTo>
                      <a:lnTo>
                        <a:pt x="249" y="2851"/>
                      </a:lnTo>
                      <a:lnTo>
                        <a:pt x="244" y="2851"/>
                      </a:lnTo>
                      <a:lnTo>
                        <a:pt x="240" y="2851"/>
                      </a:lnTo>
                      <a:lnTo>
                        <a:pt x="236" y="2850"/>
                      </a:lnTo>
                      <a:lnTo>
                        <a:pt x="233" y="2850"/>
                      </a:lnTo>
                      <a:lnTo>
                        <a:pt x="231" y="2847"/>
                      </a:lnTo>
                      <a:lnTo>
                        <a:pt x="228" y="2844"/>
                      </a:lnTo>
                      <a:lnTo>
                        <a:pt x="227" y="2840"/>
                      </a:lnTo>
                      <a:lnTo>
                        <a:pt x="224" y="2838"/>
                      </a:lnTo>
                      <a:lnTo>
                        <a:pt x="223" y="2837"/>
                      </a:lnTo>
                      <a:lnTo>
                        <a:pt x="220" y="2837"/>
                      </a:lnTo>
                      <a:lnTo>
                        <a:pt x="217" y="2835"/>
                      </a:lnTo>
                      <a:lnTo>
                        <a:pt x="214" y="2835"/>
                      </a:lnTo>
                      <a:lnTo>
                        <a:pt x="211" y="2834"/>
                      </a:lnTo>
                      <a:lnTo>
                        <a:pt x="208" y="2831"/>
                      </a:lnTo>
                      <a:lnTo>
                        <a:pt x="205" y="2827"/>
                      </a:lnTo>
                      <a:lnTo>
                        <a:pt x="202" y="2822"/>
                      </a:lnTo>
                      <a:lnTo>
                        <a:pt x="200" y="2816"/>
                      </a:lnTo>
                      <a:lnTo>
                        <a:pt x="198" y="2812"/>
                      </a:lnTo>
                      <a:lnTo>
                        <a:pt x="194" y="2805"/>
                      </a:lnTo>
                      <a:lnTo>
                        <a:pt x="189" y="2795"/>
                      </a:lnTo>
                      <a:lnTo>
                        <a:pt x="185" y="2788"/>
                      </a:lnTo>
                      <a:lnTo>
                        <a:pt x="182" y="2785"/>
                      </a:lnTo>
                      <a:lnTo>
                        <a:pt x="179" y="2783"/>
                      </a:lnTo>
                      <a:lnTo>
                        <a:pt x="175" y="2780"/>
                      </a:lnTo>
                      <a:lnTo>
                        <a:pt x="171" y="2777"/>
                      </a:lnTo>
                      <a:lnTo>
                        <a:pt x="168" y="2773"/>
                      </a:lnTo>
                      <a:lnTo>
                        <a:pt x="166" y="2770"/>
                      </a:lnTo>
                      <a:lnTo>
                        <a:pt x="166" y="2763"/>
                      </a:lnTo>
                      <a:lnTo>
                        <a:pt x="169" y="2754"/>
                      </a:lnTo>
                      <a:lnTo>
                        <a:pt x="172" y="2747"/>
                      </a:lnTo>
                      <a:lnTo>
                        <a:pt x="179" y="2743"/>
                      </a:lnTo>
                      <a:lnTo>
                        <a:pt x="189" y="2738"/>
                      </a:lnTo>
                      <a:lnTo>
                        <a:pt x="197" y="2733"/>
                      </a:lnTo>
                      <a:lnTo>
                        <a:pt x="201" y="2724"/>
                      </a:lnTo>
                      <a:lnTo>
                        <a:pt x="202" y="2711"/>
                      </a:lnTo>
                      <a:lnTo>
                        <a:pt x="202" y="2699"/>
                      </a:lnTo>
                      <a:lnTo>
                        <a:pt x="201" y="2691"/>
                      </a:lnTo>
                      <a:lnTo>
                        <a:pt x="197" y="2682"/>
                      </a:lnTo>
                      <a:lnTo>
                        <a:pt x="194" y="2673"/>
                      </a:lnTo>
                      <a:lnTo>
                        <a:pt x="191" y="2669"/>
                      </a:lnTo>
                      <a:lnTo>
                        <a:pt x="188" y="2665"/>
                      </a:lnTo>
                      <a:lnTo>
                        <a:pt x="185" y="2659"/>
                      </a:lnTo>
                      <a:lnTo>
                        <a:pt x="181" y="2654"/>
                      </a:lnTo>
                      <a:lnTo>
                        <a:pt x="178" y="2650"/>
                      </a:lnTo>
                      <a:lnTo>
                        <a:pt x="175" y="2647"/>
                      </a:lnTo>
                      <a:lnTo>
                        <a:pt x="172" y="2643"/>
                      </a:lnTo>
                      <a:lnTo>
                        <a:pt x="169" y="2640"/>
                      </a:lnTo>
                      <a:lnTo>
                        <a:pt x="166" y="2636"/>
                      </a:lnTo>
                      <a:lnTo>
                        <a:pt x="165" y="2628"/>
                      </a:lnTo>
                      <a:lnTo>
                        <a:pt x="165" y="2620"/>
                      </a:lnTo>
                      <a:lnTo>
                        <a:pt x="165" y="2612"/>
                      </a:lnTo>
                      <a:lnTo>
                        <a:pt x="162" y="2605"/>
                      </a:lnTo>
                      <a:lnTo>
                        <a:pt x="158" y="2597"/>
                      </a:lnTo>
                      <a:lnTo>
                        <a:pt x="156" y="2588"/>
                      </a:lnTo>
                      <a:lnTo>
                        <a:pt x="153" y="2576"/>
                      </a:lnTo>
                      <a:lnTo>
                        <a:pt x="152" y="2563"/>
                      </a:lnTo>
                      <a:lnTo>
                        <a:pt x="150" y="2552"/>
                      </a:lnTo>
                      <a:lnTo>
                        <a:pt x="149" y="2547"/>
                      </a:lnTo>
                      <a:lnTo>
                        <a:pt x="149" y="2543"/>
                      </a:lnTo>
                      <a:lnTo>
                        <a:pt x="149" y="2539"/>
                      </a:lnTo>
                      <a:lnTo>
                        <a:pt x="149" y="2534"/>
                      </a:lnTo>
                      <a:lnTo>
                        <a:pt x="150" y="2530"/>
                      </a:lnTo>
                      <a:lnTo>
                        <a:pt x="152" y="2527"/>
                      </a:lnTo>
                      <a:lnTo>
                        <a:pt x="155" y="2523"/>
                      </a:lnTo>
                      <a:lnTo>
                        <a:pt x="158" y="2518"/>
                      </a:lnTo>
                      <a:lnTo>
                        <a:pt x="160" y="2515"/>
                      </a:lnTo>
                      <a:lnTo>
                        <a:pt x="163" y="2511"/>
                      </a:lnTo>
                      <a:lnTo>
                        <a:pt x="165" y="2508"/>
                      </a:lnTo>
                      <a:lnTo>
                        <a:pt x="166" y="2504"/>
                      </a:lnTo>
                      <a:lnTo>
                        <a:pt x="166" y="2498"/>
                      </a:lnTo>
                      <a:lnTo>
                        <a:pt x="166" y="2495"/>
                      </a:lnTo>
                      <a:lnTo>
                        <a:pt x="166" y="2492"/>
                      </a:lnTo>
                      <a:lnTo>
                        <a:pt x="165" y="2489"/>
                      </a:lnTo>
                      <a:lnTo>
                        <a:pt x="163" y="2485"/>
                      </a:lnTo>
                      <a:lnTo>
                        <a:pt x="162" y="2482"/>
                      </a:lnTo>
                      <a:lnTo>
                        <a:pt x="162" y="2479"/>
                      </a:lnTo>
                      <a:lnTo>
                        <a:pt x="163" y="2476"/>
                      </a:lnTo>
                      <a:lnTo>
                        <a:pt x="165" y="2472"/>
                      </a:lnTo>
                      <a:lnTo>
                        <a:pt x="168" y="2468"/>
                      </a:lnTo>
                      <a:lnTo>
                        <a:pt x="172" y="2465"/>
                      </a:lnTo>
                      <a:lnTo>
                        <a:pt x="175" y="2462"/>
                      </a:lnTo>
                      <a:lnTo>
                        <a:pt x="178" y="2462"/>
                      </a:lnTo>
                      <a:lnTo>
                        <a:pt x="181" y="2460"/>
                      </a:lnTo>
                      <a:lnTo>
                        <a:pt x="185" y="2459"/>
                      </a:lnTo>
                      <a:lnTo>
                        <a:pt x="188" y="2459"/>
                      </a:lnTo>
                      <a:lnTo>
                        <a:pt x="191" y="2458"/>
                      </a:lnTo>
                      <a:lnTo>
                        <a:pt x="192" y="2455"/>
                      </a:lnTo>
                      <a:lnTo>
                        <a:pt x="192" y="2452"/>
                      </a:lnTo>
                      <a:lnTo>
                        <a:pt x="192" y="2447"/>
                      </a:lnTo>
                      <a:lnTo>
                        <a:pt x="192" y="2445"/>
                      </a:lnTo>
                      <a:lnTo>
                        <a:pt x="191" y="2442"/>
                      </a:lnTo>
                      <a:lnTo>
                        <a:pt x="188" y="2439"/>
                      </a:lnTo>
                      <a:lnTo>
                        <a:pt x="185" y="2436"/>
                      </a:lnTo>
                      <a:lnTo>
                        <a:pt x="181" y="2433"/>
                      </a:lnTo>
                      <a:lnTo>
                        <a:pt x="178" y="2432"/>
                      </a:lnTo>
                      <a:lnTo>
                        <a:pt x="169" y="2429"/>
                      </a:lnTo>
                      <a:lnTo>
                        <a:pt x="158" y="2427"/>
                      </a:lnTo>
                      <a:lnTo>
                        <a:pt x="149" y="2427"/>
                      </a:lnTo>
                      <a:lnTo>
                        <a:pt x="139" y="2429"/>
                      </a:lnTo>
                      <a:lnTo>
                        <a:pt x="126" y="2432"/>
                      </a:lnTo>
                      <a:lnTo>
                        <a:pt x="113" y="2434"/>
                      </a:lnTo>
                      <a:lnTo>
                        <a:pt x="103" y="2434"/>
                      </a:lnTo>
                      <a:lnTo>
                        <a:pt x="94" y="2434"/>
                      </a:lnTo>
                      <a:lnTo>
                        <a:pt x="82" y="2433"/>
                      </a:lnTo>
                      <a:lnTo>
                        <a:pt x="72" y="2432"/>
                      </a:lnTo>
                      <a:lnTo>
                        <a:pt x="64" y="2427"/>
                      </a:lnTo>
                      <a:lnTo>
                        <a:pt x="59" y="2420"/>
                      </a:lnTo>
                      <a:lnTo>
                        <a:pt x="55" y="2408"/>
                      </a:lnTo>
                      <a:lnTo>
                        <a:pt x="55" y="2400"/>
                      </a:lnTo>
                      <a:lnTo>
                        <a:pt x="58" y="2390"/>
                      </a:lnTo>
                      <a:lnTo>
                        <a:pt x="65" y="2379"/>
                      </a:lnTo>
                      <a:lnTo>
                        <a:pt x="71" y="2371"/>
                      </a:lnTo>
                      <a:lnTo>
                        <a:pt x="71" y="2366"/>
                      </a:lnTo>
                      <a:lnTo>
                        <a:pt x="69" y="2364"/>
                      </a:lnTo>
                      <a:lnTo>
                        <a:pt x="69" y="2359"/>
                      </a:lnTo>
                      <a:lnTo>
                        <a:pt x="69" y="2355"/>
                      </a:lnTo>
                      <a:lnTo>
                        <a:pt x="69" y="2352"/>
                      </a:lnTo>
                      <a:lnTo>
                        <a:pt x="69" y="2348"/>
                      </a:lnTo>
                      <a:lnTo>
                        <a:pt x="72" y="2343"/>
                      </a:lnTo>
                      <a:lnTo>
                        <a:pt x="74" y="2337"/>
                      </a:lnTo>
                      <a:lnTo>
                        <a:pt x="77" y="2333"/>
                      </a:lnTo>
                      <a:lnTo>
                        <a:pt x="78" y="2330"/>
                      </a:lnTo>
                      <a:lnTo>
                        <a:pt x="81" y="2327"/>
                      </a:lnTo>
                      <a:lnTo>
                        <a:pt x="84" y="2326"/>
                      </a:lnTo>
                      <a:lnTo>
                        <a:pt x="87" y="2323"/>
                      </a:lnTo>
                      <a:lnTo>
                        <a:pt x="90" y="2322"/>
                      </a:lnTo>
                      <a:lnTo>
                        <a:pt x="92" y="2320"/>
                      </a:lnTo>
                      <a:lnTo>
                        <a:pt x="97" y="2320"/>
                      </a:lnTo>
                      <a:lnTo>
                        <a:pt x="100" y="2322"/>
                      </a:lnTo>
                      <a:lnTo>
                        <a:pt x="104" y="2323"/>
                      </a:lnTo>
                      <a:lnTo>
                        <a:pt x="108" y="2324"/>
                      </a:lnTo>
                      <a:lnTo>
                        <a:pt x="113" y="2327"/>
                      </a:lnTo>
                      <a:lnTo>
                        <a:pt x="116" y="2329"/>
                      </a:lnTo>
                      <a:lnTo>
                        <a:pt x="119" y="2330"/>
                      </a:lnTo>
                      <a:lnTo>
                        <a:pt x="123" y="2333"/>
                      </a:lnTo>
                      <a:lnTo>
                        <a:pt x="126" y="2336"/>
                      </a:lnTo>
                      <a:lnTo>
                        <a:pt x="130" y="2337"/>
                      </a:lnTo>
                      <a:lnTo>
                        <a:pt x="134" y="2339"/>
                      </a:lnTo>
                      <a:lnTo>
                        <a:pt x="137" y="2339"/>
                      </a:lnTo>
                      <a:lnTo>
                        <a:pt x="142" y="2339"/>
                      </a:lnTo>
                      <a:lnTo>
                        <a:pt x="146" y="2337"/>
                      </a:lnTo>
                      <a:lnTo>
                        <a:pt x="150" y="2336"/>
                      </a:lnTo>
                      <a:lnTo>
                        <a:pt x="153" y="2335"/>
                      </a:lnTo>
                      <a:lnTo>
                        <a:pt x="155" y="2332"/>
                      </a:lnTo>
                      <a:lnTo>
                        <a:pt x="158" y="2329"/>
                      </a:lnTo>
                      <a:lnTo>
                        <a:pt x="159" y="2324"/>
                      </a:lnTo>
                      <a:lnTo>
                        <a:pt x="160" y="2320"/>
                      </a:lnTo>
                      <a:lnTo>
                        <a:pt x="162" y="2316"/>
                      </a:lnTo>
                      <a:lnTo>
                        <a:pt x="159" y="2307"/>
                      </a:lnTo>
                      <a:lnTo>
                        <a:pt x="153" y="2297"/>
                      </a:lnTo>
                      <a:lnTo>
                        <a:pt x="147" y="2290"/>
                      </a:lnTo>
                      <a:lnTo>
                        <a:pt x="146" y="2288"/>
                      </a:lnTo>
                      <a:lnTo>
                        <a:pt x="150" y="2284"/>
                      </a:lnTo>
                      <a:lnTo>
                        <a:pt x="153" y="2281"/>
                      </a:lnTo>
                      <a:lnTo>
                        <a:pt x="156" y="2278"/>
                      </a:lnTo>
                      <a:lnTo>
                        <a:pt x="160" y="2274"/>
                      </a:lnTo>
                      <a:lnTo>
                        <a:pt x="165" y="2269"/>
                      </a:lnTo>
                      <a:lnTo>
                        <a:pt x="169" y="2264"/>
                      </a:lnTo>
                      <a:lnTo>
                        <a:pt x="174" y="2259"/>
                      </a:lnTo>
                      <a:lnTo>
                        <a:pt x="175" y="2255"/>
                      </a:lnTo>
                      <a:lnTo>
                        <a:pt x="178" y="2243"/>
                      </a:lnTo>
                      <a:lnTo>
                        <a:pt x="179" y="2230"/>
                      </a:lnTo>
                      <a:lnTo>
                        <a:pt x="178" y="2219"/>
                      </a:lnTo>
                      <a:lnTo>
                        <a:pt x="174" y="2209"/>
                      </a:lnTo>
                      <a:lnTo>
                        <a:pt x="168" y="2200"/>
                      </a:lnTo>
                      <a:lnTo>
                        <a:pt x="162" y="2191"/>
                      </a:lnTo>
                      <a:lnTo>
                        <a:pt x="159" y="2184"/>
                      </a:lnTo>
                      <a:lnTo>
                        <a:pt x="155" y="2174"/>
                      </a:lnTo>
                      <a:lnTo>
                        <a:pt x="153" y="2167"/>
                      </a:lnTo>
                      <a:lnTo>
                        <a:pt x="155" y="2157"/>
                      </a:lnTo>
                      <a:lnTo>
                        <a:pt x="158" y="2144"/>
                      </a:lnTo>
                      <a:lnTo>
                        <a:pt x="162" y="2133"/>
                      </a:lnTo>
                      <a:lnTo>
                        <a:pt x="168" y="2126"/>
                      </a:lnTo>
                      <a:lnTo>
                        <a:pt x="178" y="2116"/>
                      </a:lnTo>
                      <a:lnTo>
                        <a:pt x="187" y="2107"/>
                      </a:lnTo>
                      <a:lnTo>
                        <a:pt x="195" y="2100"/>
                      </a:lnTo>
                      <a:lnTo>
                        <a:pt x="204" y="2091"/>
                      </a:lnTo>
                      <a:lnTo>
                        <a:pt x="215" y="2081"/>
                      </a:lnTo>
                      <a:lnTo>
                        <a:pt x="223" y="2071"/>
                      </a:lnTo>
                      <a:lnTo>
                        <a:pt x="227" y="2063"/>
                      </a:lnTo>
                      <a:lnTo>
                        <a:pt x="231" y="2052"/>
                      </a:lnTo>
                      <a:lnTo>
                        <a:pt x="233" y="2042"/>
                      </a:lnTo>
                      <a:lnTo>
                        <a:pt x="230" y="2032"/>
                      </a:lnTo>
                      <a:lnTo>
                        <a:pt x="226" y="2021"/>
                      </a:lnTo>
                      <a:lnTo>
                        <a:pt x="223" y="2012"/>
                      </a:lnTo>
                      <a:lnTo>
                        <a:pt x="224" y="2003"/>
                      </a:lnTo>
                      <a:lnTo>
                        <a:pt x="227" y="1995"/>
                      </a:lnTo>
                      <a:lnTo>
                        <a:pt x="230" y="1984"/>
                      </a:lnTo>
                      <a:lnTo>
                        <a:pt x="230" y="1977"/>
                      </a:lnTo>
                      <a:lnTo>
                        <a:pt x="228" y="1973"/>
                      </a:lnTo>
                      <a:lnTo>
                        <a:pt x="226" y="1970"/>
                      </a:lnTo>
                      <a:lnTo>
                        <a:pt x="221" y="1966"/>
                      </a:lnTo>
                      <a:lnTo>
                        <a:pt x="217" y="1961"/>
                      </a:lnTo>
                      <a:lnTo>
                        <a:pt x="214" y="1958"/>
                      </a:lnTo>
                      <a:lnTo>
                        <a:pt x="205" y="1954"/>
                      </a:lnTo>
                      <a:lnTo>
                        <a:pt x="195" y="1950"/>
                      </a:lnTo>
                      <a:lnTo>
                        <a:pt x="187" y="1947"/>
                      </a:lnTo>
                      <a:lnTo>
                        <a:pt x="178" y="1945"/>
                      </a:lnTo>
                      <a:lnTo>
                        <a:pt x="166" y="1944"/>
                      </a:lnTo>
                      <a:lnTo>
                        <a:pt x="155" y="1942"/>
                      </a:lnTo>
                      <a:lnTo>
                        <a:pt x="146" y="1940"/>
                      </a:lnTo>
                      <a:lnTo>
                        <a:pt x="142" y="1938"/>
                      </a:lnTo>
                      <a:lnTo>
                        <a:pt x="139" y="1935"/>
                      </a:lnTo>
                      <a:lnTo>
                        <a:pt x="134" y="1932"/>
                      </a:lnTo>
                      <a:lnTo>
                        <a:pt x="132" y="1928"/>
                      </a:lnTo>
                      <a:lnTo>
                        <a:pt x="129" y="1924"/>
                      </a:lnTo>
                      <a:lnTo>
                        <a:pt x="127" y="1921"/>
                      </a:lnTo>
                      <a:lnTo>
                        <a:pt x="130" y="1912"/>
                      </a:lnTo>
                      <a:lnTo>
                        <a:pt x="136" y="1903"/>
                      </a:lnTo>
                      <a:lnTo>
                        <a:pt x="142" y="1896"/>
                      </a:lnTo>
                      <a:lnTo>
                        <a:pt x="145" y="1892"/>
                      </a:lnTo>
                      <a:lnTo>
                        <a:pt x="146" y="1887"/>
                      </a:lnTo>
                      <a:lnTo>
                        <a:pt x="149" y="1883"/>
                      </a:lnTo>
                      <a:lnTo>
                        <a:pt x="150" y="1880"/>
                      </a:lnTo>
                      <a:lnTo>
                        <a:pt x="152" y="1876"/>
                      </a:lnTo>
                      <a:lnTo>
                        <a:pt x="153" y="1863"/>
                      </a:lnTo>
                      <a:lnTo>
                        <a:pt x="153" y="1848"/>
                      </a:lnTo>
                      <a:lnTo>
                        <a:pt x="152" y="1835"/>
                      </a:lnTo>
                      <a:lnTo>
                        <a:pt x="146" y="1825"/>
                      </a:lnTo>
                      <a:lnTo>
                        <a:pt x="139" y="1814"/>
                      </a:lnTo>
                      <a:lnTo>
                        <a:pt x="130" y="1805"/>
                      </a:lnTo>
                      <a:lnTo>
                        <a:pt x="121" y="1801"/>
                      </a:lnTo>
                      <a:lnTo>
                        <a:pt x="110" y="1795"/>
                      </a:lnTo>
                      <a:lnTo>
                        <a:pt x="101" y="1790"/>
                      </a:lnTo>
                      <a:lnTo>
                        <a:pt x="94" y="1782"/>
                      </a:lnTo>
                      <a:lnTo>
                        <a:pt x="88" y="1773"/>
                      </a:lnTo>
                      <a:lnTo>
                        <a:pt x="84" y="1763"/>
                      </a:lnTo>
                      <a:lnTo>
                        <a:pt x="82" y="1754"/>
                      </a:lnTo>
                      <a:lnTo>
                        <a:pt x="81" y="1743"/>
                      </a:lnTo>
                      <a:lnTo>
                        <a:pt x="81" y="1731"/>
                      </a:lnTo>
                      <a:lnTo>
                        <a:pt x="79" y="1721"/>
                      </a:lnTo>
                      <a:lnTo>
                        <a:pt x="75" y="1711"/>
                      </a:lnTo>
                      <a:lnTo>
                        <a:pt x="71" y="1699"/>
                      </a:lnTo>
                      <a:lnTo>
                        <a:pt x="65" y="1688"/>
                      </a:lnTo>
                      <a:lnTo>
                        <a:pt x="59" y="1678"/>
                      </a:lnTo>
                      <a:lnTo>
                        <a:pt x="52" y="1667"/>
                      </a:lnTo>
                      <a:lnTo>
                        <a:pt x="43" y="1656"/>
                      </a:lnTo>
                      <a:lnTo>
                        <a:pt x="39" y="1644"/>
                      </a:lnTo>
                      <a:lnTo>
                        <a:pt x="37" y="1641"/>
                      </a:lnTo>
                      <a:lnTo>
                        <a:pt x="37" y="1637"/>
                      </a:lnTo>
                      <a:lnTo>
                        <a:pt x="37" y="1633"/>
                      </a:lnTo>
                      <a:lnTo>
                        <a:pt x="39" y="1630"/>
                      </a:lnTo>
                      <a:lnTo>
                        <a:pt x="40" y="1621"/>
                      </a:lnTo>
                      <a:lnTo>
                        <a:pt x="45" y="1611"/>
                      </a:lnTo>
                      <a:lnTo>
                        <a:pt x="48" y="1602"/>
                      </a:lnTo>
                      <a:lnTo>
                        <a:pt x="49" y="1598"/>
                      </a:lnTo>
                      <a:lnTo>
                        <a:pt x="49" y="1594"/>
                      </a:lnTo>
                      <a:lnTo>
                        <a:pt x="51" y="1588"/>
                      </a:lnTo>
                      <a:lnTo>
                        <a:pt x="52" y="1584"/>
                      </a:lnTo>
                      <a:lnTo>
                        <a:pt x="58" y="1575"/>
                      </a:lnTo>
                      <a:lnTo>
                        <a:pt x="65" y="1565"/>
                      </a:lnTo>
                      <a:lnTo>
                        <a:pt x="72" y="1558"/>
                      </a:lnTo>
                      <a:lnTo>
                        <a:pt x="75" y="1555"/>
                      </a:lnTo>
                      <a:lnTo>
                        <a:pt x="79" y="1552"/>
                      </a:lnTo>
                      <a:lnTo>
                        <a:pt x="84" y="1549"/>
                      </a:lnTo>
                      <a:lnTo>
                        <a:pt x="85" y="1546"/>
                      </a:lnTo>
                      <a:lnTo>
                        <a:pt x="88" y="1536"/>
                      </a:lnTo>
                      <a:lnTo>
                        <a:pt x="90" y="1524"/>
                      </a:lnTo>
                      <a:lnTo>
                        <a:pt x="88" y="1513"/>
                      </a:lnTo>
                      <a:lnTo>
                        <a:pt x="85" y="1503"/>
                      </a:lnTo>
                      <a:lnTo>
                        <a:pt x="79" y="1489"/>
                      </a:lnTo>
                      <a:lnTo>
                        <a:pt x="75" y="1479"/>
                      </a:lnTo>
                      <a:lnTo>
                        <a:pt x="69" y="1468"/>
                      </a:lnTo>
                      <a:lnTo>
                        <a:pt x="64" y="1456"/>
                      </a:lnTo>
                      <a:lnTo>
                        <a:pt x="58" y="1445"/>
                      </a:lnTo>
                      <a:lnTo>
                        <a:pt x="51" y="1433"/>
                      </a:lnTo>
                      <a:lnTo>
                        <a:pt x="42" y="1417"/>
                      </a:lnTo>
                      <a:lnTo>
                        <a:pt x="35" y="1401"/>
                      </a:lnTo>
                      <a:lnTo>
                        <a:pt x="29" y="1388"/>
                      </a:lnTo>
                      <a:lnTo>
                        <a:pt x="24" y="1374"/>
                      </a:lnTo>
                      <a:lnTo>
                        <a:pt x="22" y="1355"/>
                      </a:lnTo>
                      <a:lnTo>
                        <a:pt x="19" y="1339"/>
                      </a:lnTo>
                      <a:lnTo>
                        <a:pt x="16" y="1327"/>
                      </a:lnTo>
                      <a:lnTo>
                        <a:pt x="10" y="1313"/>
                      </a:lnTo>
                      <a:lnTo>
                        <a:pt x="4" y="1298"/>
                      </a:lnTo>
                      <a:lnTo>
                        <a:pt x="1" y="1287"/>
                      </a:lnTo>
                      <a:lnTo>
                        <a:pt x="0" y="1277"/>
                      </a:lnTo>
                      <a:lnTo>
                        <a:pt x="0" y="1265"/>
                      </a:lnTo>
                      <a:lnTo>
                        <a:pt x="1" y="1255"/>
                      </a:lnTo>
                      <a:lnTo>
                        <a:pt x="3" y="1245"/>
                      </a:lnTo>
                      <a:lnTo>
                        <a:pt x="6" y="1233"/>
                      </a:lnTo>
                      <a:lnTo>
                        <a:pt x="9" y="1223"/>
                      </a:lnTo>
                      <a:lnTo>
                        <a:pt x="11" y="1219"/>
                      </a:lnTo>
                      <a:lnTo>
                        <a:pt x="14" y="1215"/>
                      </a:lnTo>
                      <a:lnTo>
                        <a:pt x="19" y="1210"/>
                      </a:lnTo>
                      <a:lnTo>
                        <a:pt x="22" y="1206"/>
                      </a:lnTo>
                      <a:lnTo>
                        <a:pt x="26" y="1203"/>
                      </a:lnTo>
                      <a:lnTo>
                        <a:pt x="29" y="1203"/>
                      </a:lnTo>
                      <a:lnTo>
                        <a:pt x="32" y="1203"/>
                      </a:lnTo>
                      <a:lnTo>
                        <a:pt x="36" y="1203"/>
                      </a:lnTo>
                      <a:lnTo>
                        <a:pt x="40" y="1203"/>
                      </a:lnTo>
                      <a:lnTo>
                        <a:pt x="43" y="1203"/>
                      </a:lnTo>
                      <a:lnTo>
                        <a:pt x="46" y="1204"/>
                      </a:lnTo>
                      <a:lnTo>
                        <a:pt x="51" y="1206"/>
                      </a:lnTo>
                      <a:lnTo>
                        <a:pt x="55" y="1207"/>
                      </a:lnTo>
                      <a:lnTo>
                        <a:pt x="59" y="1209"/>
                      </a:lnTo>
                      <a:lnTo>
                        <a:pt x="64" y="1209"/>
                      </a:lnTo>
                      <a:lnTo>
                        <a:pt x="71" y="1207"/>
                      </a:lnTo>
                      <a:lnTo>
                        <a:pt x="81" y="1204"/>
                      </a:lnTo>
                      <a:lnTo>
                        <a:pt x="88" y="1200"/>
                      </a:lnTo>
                      <a:lnTo>
                        <a:pt x="97" y="1193"/>
                      </a:lnTo>
                      <a:lnTo>
                        <a:pt x="107" y="1181"/>
                      </a:lnTo>
                      <a:lnTo>
                        <a:pt x="114" y="1171"/>
                      </a:lnTo>
                      <a:lnTo>
                        <a:pt x="119" y="1161"/>
                      </a:lnTo>
                      <a:lnTo>
                        <a:pt x="124" y="1149"/>
                      </a:lnTo>
                      <a:lnTo>
                        <a:pt x="130" y="1139"/>
                      </a:lnTo>
                      <a:lnTo>
                        <a:pt x="136" y="1136"/>
                      </a:lnTo>
                      <a:lnTo>
                        <a:pt x="145" y="1135"/>
                      </a:lnTo>
                      <a:lnTo>
                        <a:pt x="152" y="1132"/>
                      </a:lnTo>
                      <a:lnTo>
                        <a:pt x="158" y="1129"/>
                      </a:lnTo>
                      <a:lnTo>
                        <a:pt x="160" y="1119"/>
                      </a:lnTo>
                      <a:lnTo>
                        <a:pt x="160" y="1107"/>
                      </a:lnTo>
                      <a:lnTo>
                        <a:pt x="159" y="1099"/>
                      </a:lnTo>
                      <a:lnTo>
                        <a:pt x="156" y="1086"/>
                      </a:lnTo>
                      <a:lnTo>
                        <a:pt x="152" y="1071"/>
                      </a:lnTo>
                      <a:lnTo>
                        <a:pt x="149" y="1060"/>
                      </a:lnTo>
                      <a:lnTo>
                        <a:pt x="149" y="1048"/>
                      </a:lnTo>
                      <a:lnTo>
                        <a:pt x="149" y="1034"/>
                      </a:lnTo>
                      <a:lnTo>
                        <a:pt x="150" y="1022"/>
                      </a:lnTo>
                      <a:lnTo>
                        <a:pt x="153" y="1012"/>
                      </a:lnTo>
                      <a:lnTo>
                        <a:pt x="158" y="999"/>
                      </a:lnTo>
                      <a:lnTo>
                        <a:pt x="163" y="986"/>
                      </a:lnTo>
                      <a:lnTo>
                        <a:pt x="168" y="976"/>
                      </a:lnTo>
                      <a:lnTo>
                        <a:pt x="169" y="971"/>
                      </a:lnTo>
                      <a:lnTo>
                        <a:pt x="172" y="969"/>
                      </a:lnTo>
                      <a:lnTo>
                        <a:pt x="174" y="963"/>
                      </a:lnTo>
                      <a:lnTo>
                        <a:pt x="175" y="958"/>
                      </a:lnTo>
                      <a:lnTo>
                        <a:pt x="176" y="956"/>
                      </a:lnTo>
                      <a:lnTo>
                        <a:pt x="175" y="947"/>
                      </a:lnTo>
                      <a:lnTo>
                        <a:pt x="172" y="938"/>
                      </a:lnTo>
                      <a:lnTo>
                        <a:pt x="169" y="929"/>
                      </a:lnTo>
                      <a:lnTo>
                        <a:pt x="169" y="916"/>
                      </a:lnTo>
                      <a:lnTo>
                        <a:pt x="169" y="902"/>
                      </a:lnTo>
                      <a:lnTo>
                        <a:pt x="171" y="890"/>
                      </a:lnTo>
                      <a:lnTo>
                        <a:pt x="174" y="879"/>
                      </a:lnTo>
                      <a:lnTo>
                        <a:pt x="178" y="866"/>
                      </a:lnTo>
                      <a:lnTo>
                        <a:pt x="182" y="854"/>
                      </a:lnTo>
                      <a:lnTo>
                        <a:pt x="188" y="843"/>
                      </a:lnTo>
                      <a:lnTo>
                        <a:pt x="195" y="830"/>
                      </a:lnTo>
                      <a:lnTo>
                        <a:pt x="202" y="817"/>
                      </a:lnTo>
                      <a:lnTo>
                        <a:pt x="207" y="805"/>
                      </a:lnTo>
                      <a:lnTo>
                        <a:pt x="213" y="791"/>
                      </a:lnTo>
                      <a:lnTo>
                        <a:pt x="220" y="773"/>
                      </a:lnTo>
                      <a:lnTo>
                        <a:pt x="226" y="757"/>
                      </a:lnTo>
                      <a:lnTo>
                        <a:pt x="231" y="746"/>
                      </a:lnTo>
                      <a:lnTo>
                        <a:pt x="240" y="731"/>
                      </a:lnTo>
                      <a:lnTo>
                        <a:pt x="246" y="720"/>
                      </a:lnTo>
                      <a:lnTo>
                        <a:pt x="249" y="709"/>
                      </a:lnTo>
                      <a:lnTo>
                        <a:pt x="252" y="698"/>
                      </a:lnTo>
                      <a:lnTo>
                        <a:pt x="255" y="688"/>
                      </a:lnTo>
                      <a:lnTo>
                        <a:pt x="259" y="678"/>
                      </a:lnTo>
                      <a:lnTo>
                        <a:pt x="263" y="668"/>
                      </a:lnTo>
                      <a:lnTo>
                        <a:pt x="266" y="659"/>
                      </a:lnTo>
                      <a:lnTo>
                        <a:pt x="266" y="655"/>
                      </a:lnTo>
                      <a:lnTo>
                        <a:pt x="266" y="652"/>
                      </a:lnTo>
                      <a:lnTo>
                        <a:pt x="265" y="646"/>
                      </a:lnTo>
                      <a:lnTo>
                        <a:pt x="272" y="646"/>
                      </a:lnTo>
                      <a:lnTo>
                        <a:pt x="278" y="644"/>
                      </a:lnTo>
                      <a:lnTo>
                        <a:pt x="283" y="643"/>
                      </a:lnTo>
                      <a:lnTo>
                        <a:pt x="291" y="639"/>
                      </a:lnTo>
                      <a:lnTo>
                        <a:pt x="301" y="636"/>
                      </a:lnTo>
                      <a:lnTo>
                        <a:pt x="308" y="631"/>
                      </a:lnTo>
                      <a:lnTo>
                        <a:pt x="317" y="627"/>
                      </a:lnTo>
                      <a:lnTo>
                        <a:pt x="327" y="621"/>
                      </a:lnTo>
                      <a:lnTo>
                        <a:pt x="338" y="615"/>
                      </a:lnTo>
                      <a:lnTo>
                        <a:pt x="347" y="611"/>
                      </a:lnTo>
                      <a:lnTo>
                        <a:pt x="359" y="611"/>
                      </a:lnTo>
                      <a:lnTo>
                        <a:pt x="372" y="611"/>
                      </a:lnTo>
                      <a:lnTo>
                        <a:pt x="386" y="613"/>
                      </a:lnTo>
                      <a:lnTo>
                        <a:pt x="396" y="614"/>
                      </a:lnTo>
                      <a:lnTo>
                        <a:pt x="411" y="614"/>
                      </a:lnTo>
                      <a:lnTo>
                        <a:pt x="428" y="614"/>
                      </a:lnTo>
                      <a:lnTo>
                        <a:pt x="443" y="614"/>
                      </a:lnTo>
                      <a:lnTo>
                        <a:pt x="456" y="613"/>
                      </a:lnTo>
                      <a:lnTo>
                        <a:pt x="472" y="610"/>
                      </a:lnTo>
                      <a:lnTo>
                        <a:pt x="486" y="605"/>
                      </a:lnTo>
                      <a:lnTo>
                        <a:pt x="498" y="600"/>
                      </a:lnTo>
                      <a:lnTo>
                        <a:pt x="506" y="589"/>
                      </a:lnTo>
                      <a:lnTo>
                        <a:pt x="514" y="576"/>
                      </a:lnTo>
                      <a:lnTo>
                        <a:pt x="518" y="563"/>
                      </a:lnTo>
                      <a:lnTo>
                        <a:pt x="521" y="553"/>
                      </a:lnTo>
                      <a:lnTo>
                        <a:pt x="524" y="542"/>
                      </a:lnTo>
                      <a:lnTo>
                        <a:pt x="524" y="529"/>
                      </a:lnTo>
                      <a:lnTo>
                        <a:pt x="524" y="518"/>
                      </a:lnTo>
                      <a:lnTo>
                        <a:pt x="518" y="510"/>
                      </a:lnTo>
                      <a:lnTo>
                        <a:pt x="511" y="503"/>
                      </a:lnTo>
                      <a:lnTo>
                        <a:pt x="505" y="494"/>
                      </a:lnTo>
                      <a:lnTo>
                        <a:pt x="500" y="482"/>
                      </a:lnTo>
                      <a:lnTo>
                        <a:pt x="496" y="466"/>
                      </a:lnTo>
                      <a:lnTo>
                        <a:pt x="490" y="453"/>
                      </a:lnTo>
                      <a:lnTo>
                        <a:pt x="483" y="440"/>
                      </a:lnTo>
                      <a:lnTo>
                        <a:pt x="474" y="424"/>
                      </a:lnTo>
                      <a:lnTo>
                        <a:pt x="466" y="413"/>
                      </a:lnTo>
                      <a:lnTo>
                        <a:pt x="459" y="403"/>
                      </a:lnTo>
                      <a:lnTo>
                        <a:pt x="450" y="394"/>
                      </a:lnTo>
                      <a:lnTo>
                        <a:pt x="441" y="385"/>
                      </a:lnTo>
                      <a:lnTo>
                        <a:pt x="427" y="378"/>
                      </a:lnTo>
                      <a:lnTo>
                        <a:pt x="409" y="372"/>
                      </a:lnTo>
                      <a:lnTo>
                        <a:pt x="393" y="365"/>
                      </a:lnTo>
                      <a:lnTo>
                        <a:pt x="382" y="359"/>
                      </a:lnTo>
                      <a:lnTo>
                        <a:pt x="367" y="351"/>
                      </a:lnTo>
                      <a:lnTo>
                        <a:pt x="357" y="342"/>
                      </a:lnTo>
                      <a:lnTo>
                        <a:pt x="347" y="335"/>
                      </a:lnTo>
                      <a:lnTo>
                        <a:pt x="337" y="325"/>
                      </a:lnTo>
                      <a:lnTo>
                        <a:pt x="327" y="314"/>
                      </a:lnTo>
                      <a:lnTo>
                        <a:pt x="320" y="306"/>
                      </a:lnTo>
                      <a:lnTo>
                        <a:pt x="315" y="297"/>
                      </a:lnTo>
                      <a:lnTo>
                        <a:pt x="311" y="285"/>
                      </a:lnTo>
                      <a:lnTo>
                        <a:pt x="308" y="277"/>
                      </a:lnTo>
                      <a:lnTo>
                        <a:pt x="305" y="264"/>
                      </a:lnTo>
                      <a:lnTo>
                        <a:pt x="302" y="251"/>
                      </a:lnTo>
                      <a:lnTo>
                        <a:pt x="299" y="238"/>
                      </a:lnTo>
                      <a:lnTo>
                        <a:pt x="295" y="226"/>
                      </a:lnTo>
                      <a:lnTo>
                        <a:pt x="291" y="212"/>
                      </a:lnTo>
                      <a:lnTo>
                        <a:pt x="285" y="197"/>
                      </a:lnTo>
                      <a:lnTo>
                        <a:pt x="279" y="186"/>
                      </a:lnTo>
                      <a:lnTo>
                        <a:pt x="272" y="173"/>
                      </a:lnTo>
                      <a:lnTo>
                        <a:pt x="263" y="157"/>
                      </a:lnTo>
                      <a:lnTo>
                        <a:pt x="253" y="142"/>
                      </a:lnTo>
                      <a:lnTo>
                        <a:pt x="247" y="128"/>
                      </a:lnTo>
                      <a:lnTo>
                        <a:pt x="243" y="113"/>
                      </a:lnTo>
                      <a:lnTo>
                        <a:pt x="239" y="94"/>
                      </a:lnTo>
                      <a:lnTo>
                        <a:pt x="236" y="76"/>
                      </a:lnTo>
                      <a:lnTo>
                        <a:pt x="234" y="60"/>
                      </a:lnTo>
                      <a:lnTo>
                        <a:pt x="234" y="48"/>
                      </a:lnTo>
                      <a:lnTo>
                        <a:pt x="237" y="35"/>
                      </a:lnTo>
                      <a:lnTo>
                        <a:pt x="242" y="24"/>
                      </a:lnTo>
                      <a:lnTo>
                        <a:pt x="247" y="18"/>
                      </a:lnTo>
                      <a:lnTo>
                        <a:pt x="257" y="11"/>
                      </a:lnTo>
                      <a:lnTo>
                        <a:pt x="269" y="6"/>
                      </a:lnTo>
                      <a:lnTo>
                        <a:pt x="278" y="2"/>
                      </a:lnTo>
                      <a:lnTo>
                        <a:pt x="291" y="0"/>
                      </a:lnTo>
                      <a:lnTo>
                        <a:pt x="307" y="2"/>
                      </a:lnTo>
                      <a:lnTo>
                        <a:pt x="323" y="3"/>
                      </a:lnTo>
                      <a:lnTo>
                        <a:pt x="336" y="5"/>
                      </a:lnTo>
                      <a:lnTo>
                        <a:pt x="353" y="8"/>
                      </a:lnTo>
                      <a:lnTo>
                        <a:pt x="372" y="12"/>
                      </a:lnTo>
                      <a:lnTo>
                        <a:pt x="392" y="18"/>
                      </a:lnTo>
                      <a:lnTo>
                        <a:pt x="408" y="24"/>
                      </a:lnTo>
                      <a:lnTo>
                        <a:pt x="421" y="31"/>
                      </a:lnTo>
                      <a:lnTo>
                        <a:pt x="437" y="39"/>
                      </a:lnTo>
                      <a:lnTo>
                        <a:pt x="453" y="50"/>
                      </a:lnTo>
                      <a:lnTo>
                        <a:pt x="466" y="58"/>
                      </a:lnTo>
                      <a:lnTo>
                        <a:pt x="480" y="64"/>
                      </a:lnTo>
                      <a:lnTo>
                        <a:pt x="499" y="71"/>
                      </a:lnTo>
                      <a:lnTo>
                        <a:pt x="515" y="76"/>
                      </a:lnTo>
                      <a:lnTo>
                        <a:pt x="531" y="81"/>
                      </a:lnTo>
                      <a:lnTo>
                        <a:pt x="551" y="87"/>
                      </a:lnTo>
                      <a:lnTo>
                        <a:pt x="571" y="93"/>
                      </a:lnTo>
                      <a:lnTo>
                        <a:pt x="589" y="97"/>
                      </a:lnTo>
                      <a:lnTo>
                        <a:pt x="606" y="103"/>
                      </a:lnTo>
                      <a:lnTo>
                        <a:pt x="626" y="109"/>
                      </a:lnTo>
                      <a:lnTo>
                        <a:pt x="647" y="116"/>
                      </a:lnTo>
                      <a:lnTo>
                        <a:pt x="664" y="123"/>
                      </a:lnTo>
                      <a:lnTo>
                        <a:pt x="677" y="131"/>
                      </a:lnTo>
                      <a:lnTo>
                        <a:pt x="691" y="141"/>
                      </a:lnTo>
                      <a:lnTo>
                        <a:pt x="707" y="152"/>
                      </a:lnTo>
                      <a:lnTo>
                        <a:pt x="722" y="162"/>
                      </a:lnTo>
                      <a:lnTo>
                        <a:pt x="735" y="170"/>
                      </a:lnTo>
                      <a:lnTo>
                        <a:pt x="748" y="177"/>
                      </a:lnTo>
                      <a:lnTo>
                        <a:pt x="762" y="184"/>
                      </a:lnTo>
                      <a:lnTo>
                        <a:pt x="774" y="191"/>
                      </a:lnTo>
                      <a:lnTo>
                        <a:pt x="784" y="199"/>
                      </a:lnTo>
                      <a:lnTo>
                        <a:pt x="797" y="210"/>
                      </a:lnTo>
                      <a:lnTo>
                        <a:pt x="810" y="220"/>
                      </a:lnTo>
                      <a:lnTo>
                        <a:pt x="820" y="231"/>
                      </a:lnTo>
                      <a:lnTo>
                        <a:pt x="833" y="242"/>
                      </a:lnTo>
                      <a:lnTo>
                        <a:pt x="849" y="258"/>
                      </a:lnTo>
                      <a:lnTo>
                        <a:pt x="865" y="272"/>
                      </a:lnTo>
                      <a:lnTo>
                        <a:pt x="878" y="284"/>
                      </a:lnTo>
                      <a:lnTo>
                        <a:pt x="894" y="296"/>
                      </a:lnTo>
                      <a:lnTo>
                        <a:pt x="913" y="309"/>
                      </a:lnTo>
                      <a:lnTo>
                        <a:pt x="932" y="322"/>
                      </a:lnTo>
                      <a:lnTo>
                        <a:pt x="948" y="332"/>
                      </a:lnTo>
                      <a:lnTo>
                        <a:pt x="959" y="340"/>
                      </a:lnTo>
                      <a:lnTo>
                        <a:pt x="974" y="349"/>
                      </a:lnTo>
                      <a:lnTo>
                        <a:pt x="988" y="359"/>
                      </a:lnTo>
                      <a:lnTo>
                        <a:pt x="1001" y="367"/>
                      </a:lnTo>
                      <a:lnTo>
                        <a:pt x="1014" y="371"/>
                      </a:lnTo>
                      <a:lnTo>
                        <a:pt x="1029" y="377"/>
                      </a:lnTo>
                      <a:lnTo>
                        <a:pt x="1042" y="382"/>
                      </a:lnTo>
                      <a:lnTo>
                        <a:pt x="1050" y="385"/>
                      </a:lnTo>
                      <a:lnTo>
                        <a:pt x="1058" y="390"/>
                      </a:lnTo>
                      <a:lnTo>
                        <a:pt x="1065" y="394"/>
                      </a:lnTo>
                      <a:lnTo>
                        <a:pt x="1066" y="395"/>
                      </a:lnTo>
                      <a:lnTo>
                        <a:pt x="1063" y="407"/>
                      </a:lnTo>
                      <a:lnTo>
                        <a:pt x="1059" y="420"/>
                      </a:lnTo>
                      <a:lnTo>
                        <a:pt x="1055" y="429"/>
                      </a:lnTo>
                      <a:lnTo>
                        <a:pt x="1049" y="439"/>
                      </a:lnTo>
                      <a:lnTo>
                        <a:pt x="1039" y="450"/>
                      </a:lnTo>
                      <a:lnTo>
                        <a:pt x="1031" y="459"/>
                      </a:lnTo>
                      <a:lnTo>
                        <a:pt x="1020" y="469"/>
                      </a:lnTo>
                      <a:lnTo>
                        <a:pt x="1007" y="481"/>
                      </a:lnTo>
                      <a:lnTo>
                        <a:pt x="995" y="491"/>
                      </a:lnTo>
                      <a:lnTo>
                        <a:pt x="987" y="501"/>
                      </a:lnTo>
                      <a:lnTo>
                        <a:pt x="978" y="513"/>
                      </a:lnTo>
                      <a:lnTo>
                        <a:pt x="968" y="526"/>
                      </a:lnTo>
                      <a:lnTo>
                        <a:pt x="961" y="536"/>
                      </a:lnTo>
                      <a:lnTo>
                        <a:pt x="955" y="545"/>
                      </a:lnTo>
                      <a:lnTo>
                        <a:pt x="948" y="555"/>
                      </a:lnTo>
                      <a:lnTo>
                        <a:pt x="943" y="562"/>
                      </a:lnTo>
                      <a:lnTo>
                        <a:pt x="939" y="576"/>
                      </a:lnTo>
                      <a:lnTo>
                        <a:pt x="936" y="594"/>
                      </a:lnTo>
                      <a:lnTo>
                        <a:pt x="933" y="611"/>
                      </a:lnTo>
                      <a:lnTo>
                        <a:pt x="932" y="626"/>
                      </a:lnTo>
                      <a:lnTo>
                        <a:pt x="930" y="640"/>
                      </a:lnTo>
                      <a:lnTo>
                        <a:pt x="930" y="657"/>
                      </a:lnTo>
                      <a:lnTo>
                        <a:pt x="930" y="670"/>
                      </a:lnTo>
                      <a:lnTo>
                        <a:pt x="933" y="681"/>
                      </a:lnTo>
                      <a:lnTo>
                        <a:pt x="937" y="691"/>
                      </a:lnTo>
                      <a:lnTo>
                        <a:pt x="942" y="701"/>
                      </a:lnTo>
                      <a:lnTo>
                        <a:pt x="943" y="711"/>
                      </a:lnTo>
                      <a:lnTo>
                        <a:pt x="946" y="724"/>
                      </a:lnTo>
                      <a:lnTo>
                        <a:pt x="946" y="736"/>
                      </a:lnTo>
                      <a:lnTo>
                        <a:pt x="945" y="744"/>
                      </a:lnTo>
                      <a:lnTo>
                        <a:pt x="942" y="753"/>
                      </a:lnTo>
                      <a:lnTo>
                        <a:pt x="939" y="760"/>
                      </a:lnTo>
                      <a:lnTo>
                        <a:pt x="932" y="772"/>
                      </a:lnTo>
                      <a:lnTo>
                        <a:pt x="920" y="783"/>
                      </a:lnTo>
                      <a:lnTo>
                        <a:pt x="911" y="792"/>
                      </a:lnTo>
                      <a:lnTo>
                        <a:pt x="906" y="801"/>
                      </a:lnTo>
                      <a:lnTo>
                        <a:pt x="900" y="811"/>
                      </a:lnTo>
                      <a:lnTo>
                        <a:pt x="895" y="818"/>
                      </a:lnTo>
                      <a:lnTo>
                        <a:pt x="893" y="830"/>
                      </a:lnTo>
                      <a:lnTo>
                        <a:pt x="891" y="844"/>
                      </a:lnTo>
                      <a:lnTo>
                        <a:pt x="891" y="857"/>
                      </a:lnTo>
                      <a:lnTo>
                        <a:pt x="888" y="869"/>
                      </a:lnTo>
                      <a:lnTo>
                        <a:pt x="882" y="882"/>
                      </a:lnTo>
                      <a:lnTo>
                        <a:pt x="874" y="895"/>
                      </a:lnTo>
                      <a:lnTo>
                        <a:pt x="867" y="905"/>
                      </a:lnTo>
                      <a:lnTo>
                        <a:pt x="864" y="906"/>
                      </a:lnTo>
                      <a:lnTo>
                        <a:pt x="861" y="908"/>
                      </a:lnTo>
                      <a:lnTo>
                        <a:pt x="856" y="911"/>
                      </a:lnTo>
                      <a:lnTo>
                        <a:pt x="854" y="912"/>
                      </a:lnTo>
                      <a:lnTo>
                        <a:pt x="851" y="914"/>
                      </a:lnTo>
                      <a:lnTo>
                        <a:pt x="849" y="916"/>
                      </a:lnTo>
                      <a:lnTo>
                        <a:pt x="851" y="924"/>
                      </a:lnTo>
                      <a:lnTo>
                        <a:pt x="855" y="932"/>
                      </a:lnTo>
                      <a:lnTo>
                        <a:pt x="859" y="940"/>
                      </a:lnTo>
                      <a:lnTo>
                        <a:pt x="864" y="947"/>
                      </a:lnTo>
                      <a:lnTo>
                        <a:pt x="867" y="960"/>
                      </a:lnTo>
                      <a:lnTo>
                        <a:pt x="871" y="974"/>
                      </a:lnTo>
                      <a:lnTo>
                        <a:pt x="874" y="987"/>
                      </a:lnTo>
                      <a:lnTo>
                        <a:pt x="875" y="997"/>
                      </a:lnTo>
                      <a:lnTo>
                        <a:pt x="877" y="1010"/>
                      </a:lnTo>
                      <a:lnTo>
                        <a:pt x="877" y="1021"/>
                      </a:lnTo>
                      <a:lnTo>
                        <a:pt x="874" y="1034"/>
                      </a:lnTo>
                      <a:lnTo>
                        <a:pt x="869" y="1050"/>
                      </a:lnTo>
                      <a:lnTo>
                        <a:pt x="864" y="1061"/>
                      </a:lnTo>
                      <a:lnTo>
                        <a:pt x="855" y="1073"/>
                      </a:lnTo>
                      <a:lnTo>
                        <a:pt x="842" y="1086"/>
                      </a:lnTo>
                      <a:lnTo>
                        <a:pt x="829" y="1099"/>
                      </a:lnTo>
                      <a:lnTo>
                        <a:pt x="817" y="1109"/>
                      </a:lnTo>
                      <a:lnTo>
                        <a:pt x="810" y="1119"/>
                      </a:lnTo>
                      <a:lnTo>
                        <a:pt x="801" y="1132"/>
                      </a:lnTo>
                      <a:lnTo>
                        <a:pt x="793" y="1144"/>
                      </a:lnTo>
                      <a:lnTo>
                        <a:pt x="786" y="1155"/>
                      </a:lnTo>
                      <a:lnTo>
                        <a:pt x="783" y="1158"/>
                      </a:lnTo>
                      <a:lnTo>
                        <a:pt x="780" y="1162"/>
                      </a:lnTo>
                      <a:lnTo>
                        <a:pt x="777" y="1167"/>
                      </a:lnTo>
                      <a:lnTo>
                        <a:pt x="774" y="1171"/>
                      </a:lnTo>
                      <a:lnTo>
                        <a:pt x="773" y="1174"/>
                      </a:lnTo>
                      <a:lnTo>
                        <a:pt x="770" y="1183"/>
                      </a:lnTo>
                      <a:lnTo>
                        <a:pt x="768" y="1193"/>
                      </a:lnTo>
                      <a:lnTo>
                        <a:pt x="768" y="1202"/>
                      </a:lnTo>
                      <a:lnTo>
                        <a:pt x="770" y="1204"/>
                      </a:lnTo>
                      <a:lnTo>
                        <a:pt x="773" y="1209"/>
                      </a:lnTo>
                      <a:lnTo>
                        <a:pt x="775" y="1212"/>
                      </a:lnTo>
                      <a:lnTo>
                        <a:pt x="780" y="1216"/>
                      </a:lnTo>
                      <a:lnTo>
                        <a:pt x="781" y="1219"/>
                      </a:lnTo>
                      <a:lnTo>
                        <a:pt x="783" y="1222"/>
                      </a:lnTo>
                      <a:lnTo>
                        <a:pt x="781" y="1225"/>
                      </a:lnTo>
                      <a:lnTo>
                        <a:pt x="778" y="1228"/>
                      </a:lnTo>
                      <a:lnTo>
                        <a:pt x="774" y="1230"/>
                      </a:lnTo>
                      <a:lnTo>
                        <a:pt x="771" y="1233"/>
                      </a:lnTo>
                      <a:lnTo>
                        <a:pt x="767" y="1236"/>
                      </a:lnTo>
                      <a:lnTo>
                        <a:pt x="765" y="1239"/>
                      </a:lnTo>
                      <a:lnTo>
                        <a:pt x="765" y="1242"/>
                      </a:lnTo>
                      <a:lnTo>
                        <a:pt x="765" y="1245"/>
                      </a:lnTo>
                      <a:lnTo>
                        <a:pt x="765" y="1249"/>
                      </a:lnTo>
                      <a:lnTo>
                        <a:pt x="767" y="1252"/>
                      </a:lnTo>
                      <a:lnTo>
                        <a:pt x="768" y="1255"/>
                      </a:lnTo>
                      <a:lnTo>
                        <a:pt x="774" y="1262"/>
                      </a:lnTo>
                      <a:lnTo>
                        <a:pt x="784" y="1270"/>
                      </a:lnTo>
                      <a:lnTo>
                        <a:pt x="791" y="1275"/>
                      </a:lnTo>
                      <a:lnTo>
                        <a:pt x="800" y="1283"/>
                      </a:lnTo>
                      <a:lnTo>
                        <a:pt x="810" y="1293"/>
                      </a:lnTo>
                      <a:lnTo>
                        <a:pt x="819" y="1301"/>
                      </a:lnTo>
                      <a:lnTo>
                        <a:pt x="826" y="1311"/>
                      </a:lnTo>
                      <a:lnTo>
                        <a:pt x="827" y="1320"/>
                      </a:lnTo>
                      <a:lnTo>
                        <a:pt x="827" y="1330"/>
                      </a:lnTo>
                      <a:lnTo>
                        <a:pt x="827" y="1339"/>
                      </a:lnTo>
                      <a:lnTo>
                        <a:pt x="822" y="1348"/>
                      </a:lnTo>
                      <a:lnTo>
                        <a:pt x="816" y="1358"/>
                      </a:lnTo>
                      <a:lnTo>
                        <a:pt x="807" y="1366"/>
                      </a:lnTo>
                      <a:lnTo>
                        <a:pt x="801" y="1374"/>
                      </a:lnTo>
                      <a:lnTo>
                        <a:pt x="794" y="1381"/>
                      </a:lnTo>
                      <a:lnTo>
                        <a:pt x="786" y="1390"/>
                      </a:lnTo>
                      <a:lnTo>
                        <a:pt x="778" y="1397"/>
                      </a:lnTo>
                      <a:lnTo>
                        <a:pt x="771" y="1406"/>
                      </a:lnTo>
                      <a:lnTo>
                        <a:pt x="765" y="1414"/>
                      </a:lnTo>
                      <a:lnTo>
                        <a:pt x="761" y="1423"/>
                      </a:lnTo>
                      <a:lnTo>
                        <a:pt x="764" y="1429"/>
                      </a:lnTo>
                      <a:lnTo>
                        <a:pt x="770" y="1436"/>
                      </a:lnTo>
                      <a:lnTo>
                        <a:pt x="775" y="1443"/>
                      </a:lnTo>
                      <a:lnTo>
                        <a:pt x="780" y="1449"/>
                      </a:lnTo>
                      <a:lnTo>
                        <a:pt x="781" y="1456"/>
                      </a:lnTo>
                      <a:lnTo>
                        <a:pt x="780" y="1465"/>
                      </a:lnTo>
                      <a:lnTo>
                        <a:pt x="778" y="1472"/>
                      </a:lnTo>
                      <a:lnTo>
                        <a:pt x="775" y="1476"/>
                      </a:lnTo>
                      <a:lnTo>
                        <a:pt x="773" y="1481"/>
                      </a:lnTo>
                      <a:lnTo>
                        <a:pt x="768" y="1484"/>
                      </a:lnTo>
                      <a:lnTo>
                        <a:pt x="764" y="1488"/>
                      </a:lnTo>
                      <a:lnTo>
                        <a:pt x="759" y="1492"/>
                      </a:lnTo>
                      <a:lnTo>
                        <a:pt x="758" y="1495"/>
                      </a:lnTo>
                      <a:lnTo>
                        <a:pt x="754" y="1504"/>
                      </a:lnTo>
                      <a:lnTo>
                        <a:pt x="751" y="1514"/>
                      </a:lnTo>
                      <a:lnTo>
                        <a:pt x="751" y="1521"/>
                      </a:lnTo>
                      <a:lnTo>
                        <a:pt x="752" y="1531"/>
                      </a:lnTo>
                      <a:lnTo>
                        <a:pt x="757" y="1543"/>
                      </a:lnTo>
                      <a:lnTo>
                        <a:pt x="762" y="1555"/>
                      </a:lnTo>
                      <a:lnTo>
                        <a:pt x="767" y="1563"/>
                      </a:lnTo>
                      <a:lnTo>
                        <a:pt x="773" y="1573"/>
                      </a:lnTo>
                      <a:lnTo>
                        <a:pt x="778" y="1584"/>
                      </a:lnTo>
                      <a:lnTo>
                        <a:pt x="787" y="1594"/>
                      </a:lnTo>
                      <a:lnTo>
                        <a:pt x="796" y="1601"/>
                      </a:lnTo>
                      <a:lnTo>
                        <a:pt x="799" y="1602"/>
                      </a:lnTo>
                      <a:lnTo>
                        <a:pt x="803" y="1602"/>
                      </a:lnTo>
                      <a:lnTo>
                        <a:pt x="807" y="1604"/>
                      </a:lnTo>
                      <a:lnTo>
                        <a:pt x="812" y="1604"/>
                      </a:lnTo>
                      <a:lnTo>
                        <a:pt x="814" y="1602"/>
                      </a:lnTo>
                      <a:lnTo>
                        <a:pt x="817" y="1601"/>
                      </a:lnTo>
                      <a:lnTo>
                        <a:pt x="822" y="1598"/>
                      </a:lnTo>
                      <a:lnTo>
                        <a:pt x="826" y="1594"/>
                      </a:lnTo>
                      <a:lnTo>
                        <a:pt x="829" y="1591"/>
                      </a:lnTo>
                      <a:lnTo>
                        <a:pt x="833" y="1588"/>
                      </a:lnTo>
                      <a:lnTo>
                        <a:pt x="841" y="1585"/>
                      </a:lnTo>
                      <a:lnTo>
                        <a:pt x="849" y="1581"/>
                      </a:lnTo>
                      <a:lnTo>
                        <a:pt x="859" y="1576"/>
                      </a:lnTo>
                      <a:lnTo>
                        <a:pt x="867" y="1576"/>
                      </a:lnTo>
                      <a:lnTo>
                        <a:pt x="869" y="1578"/>
                      </a:lnTo>
                      <a:lnTo>
                        <a:pt x="872" y="1581"/>
                      </a:lnTo>
                      <a:lnTo>
                        <a:pt x="877" y="1584"/>
                      </a:lnTo>
                      <a:lnTo>
                        <a:pt x="878" y="1588"/>
                      </a:lnTo>
                      <a:lnTo>
                        <a:pt x="881" y="1591"/>
                      </a:lnTo>
                      <a:lnTo>
                        <a:pt x="881" y="1599"/>
                      </a:lnTo>
                      <a:lnTo>
                        <a:pt x="880" y="1610"/>
                      </a:lnTo>
                      <a:lnTo>
                        <a:pt x="877" y="1617"/>
                      </a:lnTo>
                      <a:lnTo>
                        <a:pt x="875" y="1620"/>
                      </a:lnTo>
                      <a:lnTo>
                        <a:pt x="872" y="1623"/>
                      </a:lnTo>
                      <a:lnTo>
                        <a:pt x="869" y="1627"/>
                      </a:lnTo>
                      <a:lnTo>
                        <a:pt x="867" y="1630"/>
                      </a:lnTo>
                      <a:lnTo>
                        <a:pt x="865" y="1633"/>
                      </a:lnTo>
                      <a:lnTo>
                        <a:pt x="864" y="1637"/>
                      </a:lnTo>
                      <a:lnTo>
                        <a:pt x="862" y="1641"/>
                      </a:lnTo>
                      <a:lnTo>
                        <a:pt x="861" y="1647"/>
                      </a:lnTo>
                      <a:lnTo>
                        <a:pt x="861" y="1652"/>
                      </a:lnTo>
                      <a:lnTo>
                        <a:pt x="861" y="1656"/>
                      </a:lnTo>
                      <a:lnTo>
                        <a:pt x="862" y="1660"/>
                      </a:lnTo>
                      <a:lnTo>
                        <a:pt x="864" y="1665"/>
                      </a:lnTo>
                      <a:lnTo>
                        <a:pt x="865" y="1669"/>
                      </a:lnTo>
                      <a:lnTo>
                        <a:pt x="868" y="1673"/>
                      </a:lnTo>
                      <a:lnTo>
                        <a:pt x="869" y="1675"/>
                      </a:lnTo>
                      <a:lnTo>
                        <a:pt x="874" y="1676"/>
                      </a:lnTo>
                      <a:lnTo>
                        <a:pt x="877" y="1678"/>
                      </a:lnTo>
                      <a:lnTo>
                        <a:pt x="881" y="1679"/>
                      </a:lnTo>
                      <a:lnTo>
                        <a:pt x="884" y="1679"/>
                      </a:lnTo>
                      <a:lnTo>
                        <a:pt x="887" y="1678"/>
                      </a:lnTo>
                      <a:lnTo>
                        <a:pt x="890" y="1675"/>
                      </a:lnTo>
                      <a:lnTo>
                        <a:pt x="893" y="1672"/>
                      </a:lnTo>
                      <a:lnTo>
                        <a:pt x="895" y="1669"/>
                      </a:lnTo>
                      <a:lnTo>
                        <a:pt x="898" y="1666"/>
                      </a:lnTo>
                      <a:lnTo>
                        <a:pt x="900" y="1663"/>
                      </a:lnTo>
                      <a:lnTo>
                        <a:pt x="903" y="1660"/>
                      </a:lnTo>
                      <a:lnTo>
                        <a:pt x="906" y="1657"/>
                      </a:lnTo>
                      <a:lnTo>
                        <a:pt x="909" y="1656"/>
                      </a:lnTo>
                      <a:lnTo>
                        <a:pt x="911" y="1654"/>
                      </a:lnTo>
                      <a:lnTo>
                        <a:pt x="916" y="1654"/>
                      </a:lnTo>
                      <a:lnTo>
                        <a:pt x="920" y="1654"/>
                      </a:lnTo>
                      <a:lnTo>
                        <a:pt x="924" y="1654"/>
                      </a:lnTo>
                      <a:lnTo>
                        <a:pt x="927" y="1656"/>
                      </a:lnTo>
                      <a:lnTo>
                        <a:pt x="940" y="1660"/>
                      </a:lnTo>
                      <a:lnTo>
                        <a:pt x="953" y="1667"/>
                      </a:lnTo>
                      <a:lnTo>
                        <a:pt x="966" y="1673"/>
                      </a:lnTo>
                      <a:lnTo>
                        <a:pt x="979" y="1679"/>
                      </a:lnTo>
                      <a:lnTo>
                        <a:pt x="998" y="1686"/>
                      </a:lnTo>
                      <a:lnTo>
                        <a:pt x="1016" y="1694"/>
                      </a:lnTo>
                      <a:lnTo>
                        <a:pt x="1030" y="1698"/>
                      </a:lnTo>
                      <a:lnTo>
                        <a:pt x="1042" y="1702"/>
                      </a:lnTo>
                      <a:lnTo>
                        <a:pt x="1055" y="1704"/>
                      </a:lnTo>
                      <a:lnTo>
                        <a:pt x="1066" y="1705"/>
                      </a:lnTo>
                      <a:lnTo>
                        <a:pt x="1075" y="1702"/>
                      </a:lnTo>
                      <a:lnTo>
                        <a:pt x="1084" y="1699"/>
                      </a:lnTo>
                      <a:lnTo>
                        <a:pt x="1092" y="1696"/>
                      </a:lnTo>
                      <a:lnTo>
                        <a:pt x="1104" y="1694"/>
                      </a:lnTo>
                      <a:lnTo>
                        <a:pt x="1118" y="1692"/>
                      </a:lnTo>
                      <a:lnTo>
                        <a:pt x="1130" y="1692"/>
                      </a:lnTo>
                      <a:lnTo>
                        <a:pt x="1139" y="1696"/>
                      </a:lnTo>
                      <a:lnTo>
                        <a:pt x="1150" y="1704"/>
                      </a:lnTo>
                      <a:lnTo>
                        <a:pt x="1157" y="1711"/>
                      </a:lnTo>
                      <a:lnTo>
                        <a:pt x="1166" y="1721"/>
                      </a:lnTo>
                      <a:lnTo>
                        <a:pt x="1176" y="1735"/>
                      </a:lnTo>
                      <a:lnTo>
                        <a:pt x="1185" y="1747"/>
                      </a:lnTo>
                      <a:lnTo>
                        <a:pt x="1192" y="1756"/>
                      </a:lnTo>
                      <a:lnTo>
                        <a:pt x="1201" y="1769"/>
                      </a:lnTo>
                      <a:lnTo>
                        <a:pt x="1209" y="1780"/>
                      </a:lnTo>
                      <a:lnTo>
                        <a:pt x="1218" y="1789"/>
                      </a:lnTo>
                      <a:lnTo>
                        <a:pt x="1225" y="1799"/>
                      </a:lnTo>
                      <a:lnTo>
                        <a:pt x="1234" y="1811"/>
                      </a:lnTo>
                      <a:lnTo>
                        <a:pt x="1243" y="1821"/>
                      </a:lnTo>
                      <a:lnTo>
                        <a:pt x="1253" y="1828"/>
                      </a:lnTo>
                      <a:lnTo>
                        <a:pt x="1262" y="1830"/>
                      </a:lnTo>
                      <a:lnTo>
                        <a:pt x="1273" y="1830"/>
                      </a:lnTo>
                      <a:lnTo>
                        <a:pt x="1285" y="1828"/>
                      </a:lnTo>
                      <a:lnTo>
                        <a:pt x="1295" y="1828"/>
                      </a:lnTo>
                      <a:lnTo>
                        <a:pt x="1305" y="1830"/>
                      </a:lnTo>
                      <a:lnTo>
                        <a:pt x="1317" y="1830"/>
                      </a:lnTo>
                      <a:lnTo>
                        <a:pt x="1325" y="1832"/>
                      </a:lnTo>
                      <a:lnTo>
                        <a:pt x="1334" y="1840"/>
                      </a:lnTo>
                      <a:lnTo>
                        <a:pt x="1344" y="1851"/>
                      </a:lnTo>
                      <a:lnTo>
                        <a:pt x="1353" y="1860"/>
                      </a:lnTo>
                      <a:lnTo>
                        <a:pt x="1356" y="1861"/>
                      </a:lnTo>
                      <a:lnTo>
                        <a:pt x="1360" y="1864"/>
                      </a:lnTo>
                      <a:lnTo>
                        <a:pt x="1366" y="1867"/>
                      </a:lnTo>
                      <a:lnTo>
                        <a:pt x="1370" y="1869"/>
                      </a:lnTo>
                      <a:lnTo>
                        <a:pt x="1374" y="1870"/>
                      </a:lnTo>
                      <a:lnTo>
                        <a:pt x="1379" y="1870"/>
                      </a:lnTo>
                      <a:lnTo>
                        <a:pt x="1383" y="1869"/>
                      </a:lnTo>
                      <a:lnTo>
                        <a:pt x="1387" y="1867"/>
                      </a:lnTo>
                      <a:lnTo>
                        <a:pt x="1392" y="1866"/>
                      </a:lnTo>
                      <a:lnTo>
                        <a:pt x="1395" y="1863"/>
                      </a:lnTo>
                      <a:lnTo>
                        <a:pt x="1399" y="1860"/>
                      </a:lnTo>
                      <a:lnTo>
                        <a:pt x="1403" y="1856"/>
                      </a:lnTo>
                      <a:lnTo>
                        <a:pt x="1408" y="1851"/>
                      </a:lnTo>
                      <a:lnTo>
                        <a:pt x="1411" y="1850"/>
                      </a:lnTo>
                      <a:lnTo>
                        <a:pt x="1415" y="1847"/>
                      </a:lnTo>
                      <a:lnTo>
                        <a:pt x="1419" y="1843"/>
                      </a:lnTo>
                      <a:lnTo>
                        <a:pt x="1424" y="1840"/>
                      </a:lnTo>
                      <a:lnTo>
                        <a:pt x="1428" y="1837"/>
                      </a:lnTo>
                      <a:lnTo>
                        <a:pt x="1432" y="1835"/>
                      </a:lnTo>
                      <a:lnTo>
                        <a:pt x="1441" y="1834"/>
                      </a:lnTo>
                      <a:lnTo>
                        <a:pt x="1453" y="1834"/>
                      </a:lnTo>
                      <a:lnTo>
                        <a:pt x="1463" y="1835"/>
                      </a:lnTo>
                      <a:lnTo>
                        <a:pt x="1466" y="1837"/>
                      </a:lnTo>
                      <a:lnTo>
                        <a:pt x="1470" y="1841"/>
                      </a:lnTo>
                      <a:lnTo>
                        <a:pt x="1474" y="1844"/>
                      </a:lnTo>
                      <a:lnTo>
                        <a:pt x="1479" y="1848"/>
                      </a:lnTo>
                      <a:lnTo>
                        <a:pt x="1481" y="1853"/>
                      </a:lnTo>
                      <a:lnTo>
                        <a:pt x="1484" y="1856"/>
                      </a:lnTo>
                      <a:lnTo>
                        <a:pt x="1490" y="1866"/>
                      </a:lnTo>
                      <a:lnTo>
                        <a:pt x="1496" y="1877"/>
                      </a:lnTo>
                      <a:lnTo>
                        <a:pt x="1503" y="1885"/>
                      </a:lnTo>
                      <a:lnTo>
                        <a:pt x="1510" y="1887"/>
                      </a:lnTo>
                      <a:lnTo>
                        <a:pt x="1521" y="1890"/>
                      </a:lnTo>
                      <a:lnTo>
                        <a:pt x="1529" y="1890"/>
                      </a:lnTo>
                      <a:lnTo>
                        <a:pt x="1532" y="1889"/>
                      </a:lnTo>
                      <a:lnTo>
                        <a:pt x="1538" y="1886"/>
                      </a:lnTo>
                      <a:lnTo>
                        <a:pt x="1542" y="1883"/>
                      </a:lnTo>
                      <a:lnTo>
                        <a:pt x="1547" y="1879"/>
                      </a:lnTo>
                      <a:lnTo>
                        <a:pt x="1551" y="1877"/>
                      </a:lnTo>
                      <a:lnTo>
                        <a:pt x="1554" y="1874"/>
                      </a:lnTo>
                      <a:lnTo>
                        <a:pt x="1557" y="1872"/>
                      </a:lnTo>
                      <a:lnTo>
                        <a:pt x="1560" y="1869"/>
                      </a:lnTo>
                      <a:lnTo>
                        <a:pt x="1563" y="1866"/>
                      </a:lnTo>
                      <a:lnTo>
                        <a:pt x="1565" y="1864"/>
                      </a:lnTo>
                      <a:lnTo>
                        <a:pt x="1576" y="1861"/>
                      </a:lnTo>
                      <a:lnTo>
                        <a:pt x="1589" y="1863"/>
                      </a:lnTo>
                      <a:lnTo>
                        <a:pt x="1599" y="1864"/>
                      </a:lnTo>
                      <a:lnTo>
                        <a:pt x="1613" y="1866"/>
                      </a:lnTo>
                      <a:lnTo>
                        <a:pt x="1629" y="1867"/>
                      </a:lnTo>
                      <a:lnTo>
                        <a:pt x="1646" y="1870"/>
                      </a:lnTo>
                      <a:lnTo>
                        <a:pt x="1661" y="1873"/>
                      </a:lnTo>
                      <a:lnTo>
                        <a:pt x="1672" y="1874"/>
                      </a:lnTo>
                      <a:lnTo>
                        <a:pt x="1685" y="1877"/>
                      </a:lnTo>
                      <a:lnTo>
                        <a:pt x="1697" y="1882"/>
                      </a:lnTo>
                      <a:lnTo>
                        <a:pt x="1700" y="1885"/>
                      </a:lnTo>
                      <a:lnTo>
                        <a:pt x="1703" y="1887"/>
                      </a:lnTo>
                      <a:lnTo>
                        <a:pt x="1706" y="1890"/>
                      </a:lnTo>
                      <a:lnTo>
                        <a:pt x="1709" y="1895"/>
                      </a:lnTo>
                      <a:lnTo>
                        <a:pt x="1710" y="1898"/>
                      </a:lnTo>
                      <a:lnTo>
                        <a:pt x="1712" y="1900"/>
                      </a:lnTo>
                      <a:lnTo>
                        <a:pt x="1710" y="1905"/>
                      </a:lnTo>
                      <a:lnTo>
                        <a:pt x="1710" y="1911"/>
                      </a:lnTo>
                      <a:lnTo>
                        <a:pt x="1709" y="1915"/>
                      </a:lnTo>
                      <a:lnTo>
                        <a:pt x="1707" y="1918"/>
                      </a:lnTo>
                      <a:lnTo>
                        <a:pt x="1704" y="1922"/>
                      </a:lnTo>
                      <a:lnTo>
                        <a:pt x="1700" y="1927"/>
                      </a:lnTo>
                      <a:lnTo>
                        <a:pt x="1696" y="1931"/>
                      </a:lnTo>
                      <a:lnTo>
                        <a:pt x="1691" y="1935"/>
                      </a:lnTo>
                      <a:lnTo>
                        <a:pt x="1690" y="1940"/>
                      </a:lnTo>
                      <a:lnTo>
                        <a:pt x="1687" y="1951"/>
                      </a:lnTo>
                      <a:lnTo>
                        <a:pt x="1685" y="1964"/>
                      </a:lnTo>
                      <a:lnTo>
                        <a:pt x="1685" y="1979"/>
                      </a:lnTo>
                      <a:lnTo>
                        <a:pt x="1687" y="1990"/>
                      </a:lnTo>
                      <a:lnTo>
                        <a:pt x="1690" y="2003"/>
                      </a:lnTo>
                      <a:lnTo>
                        <a:pt x="1694" y="2018"/>
                      </a:lnTo>
                      <a:lnTo>
                        <a:pt x="1700" y="2029"/>
                      </a:lnTo>
                      <a:lnTo>
                        <a:pt x="1709" y="2035"/>
                      </a:lnTo>
                      <a:lnTo>
                        <a:pt x="1719" y="2039"/>
                      </a:lnTo>
                      <a:lnTo>
                        <a:pt x="1729" y="2042"/>
                      </a:lnTo>
                      <a:lnTo>
                        <a:pt x="1742" y="2044"/>
                      </a:lnTo>
                      <a:lnTo>
                        <a:pt x="1758" y="2044"/>
                      </a:lnTo>
                      <a:lnTo>
                        <a:pt x="1771" y="2042"/>
                      </a:lnTo>
                      <a:lnTo>
                        <a:pt x="1774" y="2041"/>
                      </a:lnTo>
                      <a:lnTo>
                        <a:pt x="1778" y="2036"/>
                      </a:lnTo>
                      <a:lnTo>
                        <a:pt x="1781" y="2034"/>
                      </a:lnTo>
                      <a:lnTo>
                        <a:pt x="1785" y="2029"/>
                      </a:lnTo>
                      <a:lnTo>
                        <a:pt x="1788" y="2026"/>
                      </a:lnTo>
                      <a:lnTo>
                        <a:pt x="1793" y="2025"/>
                      </a:lnTo>
                      <a:lnTo>
                        <a:pt x="1795" y="2023"/>
                      </a:lnTo>
                      <a:lnTo>
                        <a:pt x="1798" y="2022"/>
                      </a:lnTo>
                      <a:lnTo>
                        <a:pt x="1803" y="2021"/>
                      </a:lnTo>
                      <a:lnTo>
                        <a:pt x="1807" y="2021"/>
                      </a:lnTo>
                      <a:lnTo>
                        <a:pt x="1810" y="2021"/>
                      </a:lnTo>
                      <a:lnTo>
                        <a:pt x="1813" y="2022"/>
                      </a:lnTo>
                      <a:lnTo>
                        <a:pt x="1817" y="2029"/>
                      </a:lnTo>
                      <a:lnTo>
                        <a:pt x="1820" y="2039"/>
                      </a:lnTo>
                      <a:lnTo>
                        <a:pt x="1821" y="2050"/>
                      </a:lnTo>
                      <a:lnTo>
                        <a:pt x="1821" y="2054"/>
                      </a:lnTo>
                      <a:lnTo>
                        <a:pt x="1821" y="2058"/>
                      </a:lnTo>
                      <a:lnTo>
                        <a:pt x="1821" y="2063"/>
                      </a:lnTo>
                      <a:lnTo>
                        <a:pt x="1821" y="2067"/>
                      </a:lnTo>
                      <a:lnTo>
                        <a:pt x="1821" y="2071"/>
                      </a:lnTo>
                      <a:lnTo>
                        <a:pt x="1827" y="2078"/>
                      </a:lnTo>
                      <a:lnTo>
                        <a:pt x="1836" y="2087"/>
                      </a:lnTo>
                      <a:lnTo>
                        <a:pt x="1843" y="2096"/>
                      </a:lnTo>
                      <a:lnTo>
                        <a:pt x="1846" y="2107"/>
                      </a:lnTo>
                      <a:lnTo>
                        <a:pt x="1850" y="2123"/>
                      </a:lnTo>
                      <a:lnTo>
                        <a:pt x="1855" y="2136"/>
                      </a:lnTo>
                      <a:lnTo>
                        <a:pt x="1859" y="2145"/>
                      </a:lnTo>
                      <a:lnTo>
                        <a:pt x="1865" y="2157"/>
                      </a:lnTo>
                      <a:lnTo>
                        <a:pt x="1872" y="2164"/>
                      </a:lnTo>
                      <a:lnTo>
                        <a:pt x="1881" y="2168"/>
                      </a:lnTo>
                      <a:lnTo>
                        <a:pt x="1892" y="2170"/>
                      </a:lnTo>
                      <a:lnTo>
                        <a:pt x="1904" y="2173"/>
                      </a:lnTo>
                      <a:lnTo>
                        <a:pt x="1913" y="2175"/>
                      </a:lnTo>
                      <a:lnTo>
                        <a:pt x="1923" y="2180"/>
                      </a:lnTo>
                      <a:lnTo>
                        <a:pt x="1936" y="2186"/>
                      </a:lnTo>
                      <a:lnTo>
                        <a:pt x="1947" y="2191"/>
                      </a:lnTo>
                      <a:lnTo>
                        <a:pt x="1956" y="2199"/>
                      </a:lnTo>
                      <a:lnTo>
                        <a:pt x="1966" y="2206"/>
                      </a:lnTo>
                      <a:lnTo>
                        <a:pt x="1976" y="2217"/>
                      </a:lnTo>
                      <a:lnTo>
                        <a:pt x="1985" y="2229"/>
                      </a:lnTo>
                      <a:lnTo>
                        <a:pt x="1992" y="2239"/>
                      </a:lnTo>
                      <a:lnTo>
                        <a:pt x="1997" y="2248"/>
                      </a:lnTo>
                      <a:lnTo>
                        <a:pt x="1999" y="2259"/>
                      </a:lnTo>
                      <a:lnTo>
                        <a:pt x="2001" y="2269"/>
                      </a:lnTo>
                      <a:lnTo>
                        <a:pt x="1999" y="2278"/>
                      </a:lnTo>
                      <a:lnTo>
                        <a:pt x="1997" y="2290"/>
                      </a:lnTo>
                      <a:lnTo>
                        <a:pt x="1995" y="2300"/>
                      </a:lnTo>
                      <a:lnTo>
                        <a:pt x="1994" y="2303"/>
                      </a:lnTo>
                      <a:lnTo>
                        <a:pt x="1992" y="2307"/>
                      </a:lnTo>
                      <a:lnTo>
                        <a:pt x="1992" y="2313"/>
                      </a:lnTo>
                      <a:lnTo>
                        <a:pt x="1992" y="2317"/>
                      </a:lnTo>
                      <a:lnTo>
                        <a:pt x="1992" y="2322"/>
                      </a:lnTo>
                      <a:lnTo>
                        <a:pt x="1994" y="2324"/>
                      </a:lnTo>
                      <a:lnTo>
                        <a:pt x="1997" y="2329"/>
                      </a:lnTo>
                      <a:lnTo>
                        <a:pt x="1999" y="2333"/>
                      </a:lnTo>
                      <a:lnTo>
                        <a:pt x="2004" y="2336"/>
                      </a:lnTo>
                      <a:lnTo>
                        <a:pt x="2007" y="2339"/>
                      </a:lnTo>
                      <a:lnTo>
                        <a:pt x="2011" y="2342"/>
                      </a:lnTo>
                      <a:lnTo>
                        <a:pt x="2018" y="2343"/>
                      </a:lnTo>
                      <a:lnTo>
                        <a:pt x="2030" y="2343"/>
                      </a:lnTo>
                      <a:lnTo>
                        <a:pt x="2039" y="2342"/>
                      </a:lnTo>
                      <a:lnTo>
                        <a:pt x="2041" y="2340"/>
                      </a:lnTo>
                      <a:lnTo>
                        <a:pt x="2046" y="2337"/>
                      </a:lnTo>
                      <a:lnTo>
                        <a:pt x="2049" y="2335"/>
                      </a:lnTo>
                      <a:lnTo>
                        <a:pt x="2053" y="2332"/>
                      </a:lnTo>
                      <a:lnTo>
                        <a:pt x="2057" y="2330"/>
                      </a:lnTo>
                      <a:lnTo>
                        <a:pt x="2065" y="2330"/>
                      </a:lnTo>
                      <a:lnTo>
                        <a:pt x="2073" y="2330"/>
                      </a:lnTo>
                      <a:lnTo>
                        <a:pt x="2080" y="2335"/>
                      </a:lnTo>
                      <a:lnTo>
                        <a:pt x="2086" y="2340"/>
                      </a:lnTo>
                      <a:lnTo>
                        <a:pt x="2089" y="2351"/>
                      </a:lnTo>
                      <a:lnTo>
                        <a:pt x="2094" y="2361"/>
                      </a:lnTo>
                      <a:lnTo>
                        <a:pt x="2098" y="2369"/>
                      </a:lnTo>
                      <a:lnTo>
                        <a:pt x="2099" y="2372"/>
                      </a:lnTo>
                      <a:lnTo>
                        <a:pt x="2104" y="2377"/>
                      </a:lnTo>
                      <a:lnTo>
                        <a:pt x="2107" y="2382"/>
                      </a:lnTo>
                      <a:lnTo>
                        <a:pt x="2112" y="2387"/>
                      </a:lnTo>
                      <a:lnTo>
                        <a:pt x="2117" y="2391"/>
                      </a:lnTo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0" name="Freeform 16"/>
                <p:cNvSpPr>
                  <a:spLocks/>
                </p:cNvSpPr>
                <p:nvPr/>
              </p:nvSpPr>
              <p:spPr bwMode="auto">
                <a:xfrm>
                  <a:off x="6242109" y="3745919"/>
                  <a:ext cx="1353881" cy="1121821"/>
                </a:xfrm>
                <a:custGeom>
                  <a:avLst/>
                  <a:gdLst>
                    <a:gd name="T0" fmla="*/ 1451 w 2253"/>
                    <a:gd name="T1" fmla="*/ 27 h 1867"/>
                    <a:gd name="T2" fmla="*/ 1537 w 2253"/>
                    <a:gd name="T3" fmla="*/ 84 h 1867"/>
                    <a:gd name="T4" fmla="*/ 1690 w 2253"/>
                    <a:gd name="T5" fmla="*/ 58 h 1867"/>
                    <a:gd name="T6" fmla="*/ 1862 w 2253"/>
                    <a:gd name="T7" fmla="*/ 102 h 1867"/>
                    <a:gd name="T8" fmla="*/ 2040 w 2253"/>
                    <a:gd name="T9" fmla="*/ 123 h 1867"/>
                    <a:gd name="T10" fmla="*/ 2141 w 2253"/>
                    <a:gd name="T11" fmla="*/ 219 h 1867"/>
                    <a:gd name="T12" fmla="*/ 2201 w 2253"/>
                    <a:gd name="T13" fmla="*/ 338 h 1867"/>
                    <a:gd name="T14" fmla="*/ 2237 w 2253"/>
                    <a:gd name="T15" fmla="*/ 393 h 1867"/>
                    <a:gd name="T16" fmla="*/ 2173 w 2253"/>
                    <a:gd name="T17" fmla="*/ 542 h 1867"/>
                    <a:gd name="T18" fmla="*/ 1976 w 2253"/>
                    <a:gd name="T19" fmla="*/ 647 h 1867"/>
                    <a:gd name="T20" fmla="*/ 1842 w 2253"/>
                    <a:gd name="T21" fmla="*/ 752 h 1867"/>
                    <a:gd name="T22" fmla="*/ 1780 w 2253"/>
                    <a:gd name="T23" fmla="*/ 886 h 1867"/>
                    <a:gd name="T24" fmla="*/ 1741 w 2253"/>
                    <a:gd name="T25" fmla="*/ 1134 h 1867"/>
                    <a:gd name="T26" fmla="*/ 1616 w 2253"/>
                    <a:gd name="T27" fmla="*/ 1342 h 1867"/>
                    <a:gd name="T28" fmla="*/ 1430 w 2253"/>
                    <a:gd name="T29" fmla="*/ 1384 h 1867"/>
                    <a:gd name="T30" fmla="*/ 1357 w 2253"/>
                    <a:gd name="T31" fmla="*/ 1562 h 1867"/>
                    <a:gd name="T32" fmla="*/ 1217 w 2253"/>
                    <a:gd name="T33" fmla="*/ 1665 h 1867"/>
                    <a:gd name="T34" fmla="*/ 1045 w 2253"/>
                    <a:gd name="T35" fmla="*/ 1821 h 1867"/>
                    <a:gd name="T36" fmla="*/ 936 w 2253"/>
                    <a:gd name="T37" fmla="*/ 1821 h 1867"/>
                    <a:gd name="T38" fmla="*/ 813 w 2253"/>
                    <a:gd name="T39" fmla="*/ 1685 h 1867"/>
                    <a:gd name="T40" fmla="*/ 765 w 2253"/>
                    <a:gd name="T41" fmla="*/ 1592 h 1867"/>
                    <a:gd name="T42" fmla="*/ 611 w 2253"/>
                    <a:gd name="T43" fmla="*/ 1565 h 1867"/>
                    <a:gd name="T44" fmla="*/ 535 w 2253"/>
                    <a:gd name="T45" fmla="*/ 1552 h 1867"/>
                    <a:gd name="T46" fmla="*/ 453 w 2253"/>
                    <a:gd name="T47" fmla="*/ 1516 h 1867"/>
                    <a:gd name="T48" fmla="*/ 425 w 2253"/>
                    <a:gd name="T49" fmla="*/ 1442 h 1867"/>
                    <a:gd name="T50" fmla="*/ 298 w 2253"/>
                    <a:gd name="T51" fmla="*/ 1420 h 1867"/>
                    <a:gd name="T52" fmla="*/ 249 w 2253"/>
                    <a:gd name="T53" fmla="*/ 1381 h 1867"/>
                    <a:gd name="T54" fmla="*/ 224 w 2253"/>
                    <a:gd name="T55" fmla="*/ 1364 h 1867"/>
                    <a:gd name="T56" fmla="*/ 195 w 2253"/>
                    <a:gd name="T57" fmla="*/ 1340 h 1867"/>
                    <a:gd name="T58" fmla="*/ 214 w 2253"/>
                    <a:gd name="T59" fmla="*/ 1281 h 1867"/>
                    <a:gd name="T60" fmla="*/ 165 w 2253"/>
                    <a:gd name="T61" fmla="*/ 1238 h 1867"/>
                    <a:gd name="T62" fmla="*/ 111 w 2253"/>
                    <a:gd name="T63" fmla="*/ 1252 h 1867"/>
                    <a:gd name="T64" fmla="*/ 55 w 2253"/>
                    <a:gd name="T65" fmla="*/ 1257 h 1867"/>
                    <a:gd name="T66" fmla="*/ 25 w 2253"/>
                    <a:gd name="T67" fmla="*/ 1283 h 1867"/>
                    <a:gd name="T68" fmla="*/ 29 w 2253"/>
                    <a:gd name="T69" fmla="*/ 1204 h 1867"/>
                    <a:gd name="T70" fmla="*/ 113 w 2253"/>
                    <a:gd name="T71" fmla="*/ 1074 h 1867"/>
                    <a:gd name="T72" fmla="*/ 150 w 2253"/>
                    <a:gd name="T73" fmla="*/ 1025 h 1867"/>
                    <a:gd name="T74" fmla="*/ 84 w 2253"/>
                    <a:gd name="T75" fmla="*/ 1018 h 1867"/>
                    <a:gd name="T76" fmla="*/ 65 w 2253"/>
                    <a:gd name="T77" fmla="*/ 990 h 1867"/>
                    <a:gd name="T78" fmla="*/ 58 w 2253"/>
                    <a:gd name="T79" fmla="*/ 943 h 1867"/>
                    <a:gd name="T80" fmla="*/ 30 w 2253"/>
                    <a:gd name="T81" fmla="*/ 846 h 1867"/>
                    <a:gd name="T82" fmla="*/ 59 w 2253"/>
                    <a:gd name="T83" fmla="*/ 769 h 1867"/>
                    <a:gd name="T84" fmla="*/ 139 w 2253"/>
                    <a:gd name="T85" fmla="*/ 721 h 1867"/>
                    <a:gd name="T86" fmla="*/ 281 w 2253"/>
                    <a:gd name="T87" fmla="*/ 673 h 1867"/>
                    <a:gd name="T88" fmla="*/ 404 w 2253"/>
                    <a:gd name="T89" fmla="*/ 562 h 1867"/>
                    <a:gd name="T90" fmla="*/ 392 w 2253"/>
                    <a:gd name="T91" fmla="*/ 448 h 1867"/>
                    <a:gd name="T92" fmla="*/ 444 w 2253"/>
                    <a:gd name="T93" fmla="*/ 439 h 1867"/>
                    <a:gd name="T94" fmla="*/ 482 w 2253"/>
                    <a:gd name="T95" fmla="*/ 446 h 1867"/>
                    <a:gd name="T96" fmla="*/ 602 w 2253"/>
                    <a:gd name="T97" fmla="*/ 458 h 1867"/>
                    <a:gd name="T98" fmla="*/ 609 w 2253"/>
                    <a:gd name="T99" fmla="*/ 510 h 1867"/>
                    <a:gd name="T100" fmla="*/ 661 w 2253"/>
                    <a:gd name="T101" fmla="*/ 432 h 1867"/>
                    <a:gd name="T102" fmla="*/ 703 w 2253"/>
                    <a:gd name="T103" fmla="*/ 394 h 1867"/>
                    <a:gd name="T104" fmla="*/ 800 w 2253"/>
                    <a:gd name="T105" fmla="*/ 387 h 1867"/>
                    <a:gd name="T106" fmla="*/ 897 w 2253"/>
                    <a:gd name="T107" fmla="*/ 351 h 1867"/>
                    <a:gd name="T108" fmla="*/ 867 w 2253"/>
                    <a:gd name="T109" fmla="*/ 248 h 1867"/>
                    <a:gd name="T110" fmla="*/ 914 w 2253"/>
                    <a:gd name="T111" fmla="*/ 271 h 1867"/>
                    <a:gd name="T112" fmla="*/ 956 w 2253"/>
                    <a:gd name="T113" fmla="*/ 220 h 1867"/>
                    <a:gd name="T114" fmla="*/ 1010 w 2253"/>
                    <a:gd name="T115" fmla="*/ 244 h 1867"/>
                    <a:gd name="T116" fmla="*/ 1134 w 2253"/>
                    <a:gd name="T117" fmla="*/ 264 h 1867"/>
                    <a:gd name="T118" fmla="*/ 1156 w 2253"/>
                    <a:gd name="T119" fmla="*/ 145 h 1867"/>
                    <a:gd name="T120" fmla="*/ 1237 w 2253"/>
                    <a:gd name="T121" fmla="*/ 87 h 1867"/>
                    <a:gd name="T122" fmla="*/ 1282 w 2253"/>
                    <a:gd name="T123" fmla="*/ 63 h 1867"/>
                    <a:gd name="T124" fmla="*/ 1373 w 2253"/>
                    <a:gd name="T125" fmla="*/ 28 h 18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253" h="1867">
                      <a:moveTo>
                        <a:pt x="1385" y="12"/>
                      </a:moveTo>
                      <a:lnTo>
                        <a:pt x="1388" y="9"/>
                      </a:lnTo>
                      <a:lnTo>
                        <a:pt x="1390" y="6"/>
                      </a:lnTo>
                      <a:lnTo>
                        <a:pt x="1399" y="3"/>
                      </a:lnTo>
                      <a:lnTo>
                        <a:pt x="1409" y="0"/>
                      </a:lnTo>
                      <a:lnTo>
                        <a:pt x="1418" y="0"/>
                      </a:lnTo>
                      <a:lnTo>
                        <a:pt x="1422" y="3"/>
                      </a:lnTo>
                      <a:lnTo>
                        <a:pt x="1425" y="6"/>
                      </a:lnTo>
                      <a:lnTo>
                        <a:pt x="1430" y="12"/>
                      </a:lnTo>
                      <a:lnTo>
                        <a:pt x="1434" y="16"/>
                      </a:lnTo>
                      <a:lnTo>
                        <a:pt x="1437" y="21"/>
                      </a:lnTo>
                      <a:lnTo>
                        <a:pt x="1441" y="24"/>
                      </a:lnTo>
                      <a:lnTo>
                        <a:pt x="1445" y="25"/>
                      </a:lnTo>
                      <a:lnTo>
                        <a:pt x="1451" y="27"/>
                      </a:lnTo>
                      <a:lnTo>
                        <a:pt x="1457" y="28"/>
                      </a:lnTo>
                      <a:lnTo>
                        <a:pt x="1461" y="29"/>
                      </a:lnTo>
                      <a:lnTo>
                        <a:pt x="1470" y="29"/>
                      </a:lnTo>
                      <a:lnTo>
                        <a:pt x="1482" y="27"/>
                      </a:lnTo>
                      <a:lnTo>
                        <a:pt x="1492" y="25"/>
                      </a:lnTo>
                      <a:lnTo>
                        <a:pt x="1500" y="28"/>
                      </a:lnTo>
                      <a:lnTo>
                        <a:pt x="1506" y="35"/>
                      </a:lnTo>
                      <a:lnTo>
                        <a:pt x="1509" y="47"/>
                      </a:lnTo>
                      <a:lnTo>
                        <a:pt x="1512" y="57"/>
                      </a:lnTo>
                      <a:lnTo>
                        <a:pt x="1513" y="64"/>
                      </a:lnTo>
                      <a:lnTo>
                        <a:pt x="1515" y="74"/>
                      </a:lnTo>
                      <a:lnTo>
                        <a:pt x="1519" y="81"/>
                      </a:lnTo>
                      <a:lnTo>
                        <a:pt x="1526" y="84"/>
                      </a:lnTo>
                      <a:lnTo>
                        <a:pt x="1537" y="84"/>
                      </a:lnTo>
                      <a:lnTo>
                        <a:pt x="1544" y="83"/>
                      </a:lnTo>
                      <a:lnTo>
                        <a:pt x="1552" y="79"/>
                      </a:lnTo>
                      <a:lnTo>
                        <a:pt x="1563" y="73"/>
                      </a:lnTo>
                      <a:lnTo>
                        <a:pt x="1570" y="68"/>
                      </a:lnTo>
                      <a:lnTo>
                        <a:pt x="1580" y="68"/>
                      </a:lnTo>
                      <a:lnTo>
                        <a:pt x="1592" y="71"/>
                      </a:lnTo>
                      <a:lnTo>
                        <a:pt x="1602" y="74"/>
                      </a:lnTo>
                      <a:lnTo>
                        <a:pt x="1612" y="76"/>
                      </a:lnTo>
                      <a:lnTo>
                        <a:pt x="1623" y="74"/>
                      </a:lnTo>
                      <a:lnTo>
                        <a:pt x="1638" y="71"/>
                      </a:lnTo>
                      <a:lnTo>
                        <a:pt x="1652" y="68"/>
                      </a:lnTo>
                      <a:lnTo>
                        <a:pt x="1664" y="66"/>
                      </a:lnTo>
                      <a:lnTo>
                        <a:pt x="1675" y="61"/>
                      </a:lnTo>
                      <a:lnTo>
                        <a:pt x="1690" y="58"/>
                      </a:lnTo>
                      <a:lnTo>
                        <a:pt x="1704" y="54"/>
                      </a:lnTo>
                      <a:lnTo>
                        <a:pt x="1717" y="51"/>
                      </a:lnTo>
                      <a:lnTo>
                        <a:pt x="1732" y="50"/>
                      </a:lnTo>
                      <a:lnTo>
                        <a:pt x="1749" y="50"/>
                      </a:lnTo>
                      <a:lnTo>
                        <a:pt x="1764" y="51"/>
                      </a:lnTo>
                      <a:lnTo>
                        <a:pt x="1774" y="53"/>
                      </a:lnTo>
                      <a:lnTo>
                        <a:pt x="1787" y="57"/>
                      </a:lnTo>
                      <a:lnTo>
                        <a:pt x="1797" y="60"/>
                      </a:lnTo>
                      <a:lnTo>
                        <a:pt x="1806" y="64"/>
                      </a:lnTo>
                      <a:lnTo>
                        <a:pt x="1817" y="71"/>
                      </a:lnTo>
                      <a:lnTo>
                        <a:pt x="1829" y="77"/>
                      </a:lnTo>
                      <a:lnTo>
                        <a:pt x="1838" y="83"/>
                      </a:lnTo>
                      <a:lnTo>
                        <a:pt x="1849" y="92"/>
                      </a:lnTo>
                      <a:lnTo>
                        <a:pt x="1862" y="102"/>
                      </a:lnTo>
                      <a:lnTo>
                        <a:pt x="1877" y="110"/>
                      </a:lnTo>
                      <a:lnTo>
                        <a:pt x="1888" y="116"/>
                      </a:lnTo>
                      <a:lnTo>
                        <a:pt x="1901" y="119"/>
                      </a:lnTo>
                      <a:lnTo>
                        <a:pt x="1916" y="119"/>
                      </a:lnTo>
                      <a:lnTo>
                        <a:pt x="1929" y="119"/>
                      </a:lnTo>
                      <a:lnTo>
                        <a:pt x="1942" y="118"/>
                      </a:lnTo>
                      <a:lnTo>
                        <a:pt x="1958" y="116"/>
                      </a:lnTo>
                      <a:lnTo>
                        <a:pt x="1972" y="113"/>
                      </a:lnTo>
                      <a:lnTo>
                        <a:pt x="1985" y="112"/>
                      </a:lnTo>
                      <a:lnTo>
                        <a:pt x="2000" y="110"/>
                      </a:lnTo>
                      <a:lnTo>
                        <a:pt x="2014" y="110"/>
                      </a:lnTo>
                      <a:lnTo>
                        <a:pt x="2023" y="113"/>
                      </a:lnTo>
                      <a:lnTo>
                        <a:pt x="2033" y="118"/>
                      </a:lnTo>
                      <a:lnTo>
                        <a:pt x="2040" y="123"/>
                      </a:lnTo>
                      <a:lnTo>
                        <a:pt x="2047" y="131"/>
                      </a:lnTo>
                      <a:lnTo>
                        <a:pt x="2056" y="142"/>
                      </a:lnTo>
                      <a:lnTo>
                        <a:pt x="2062" y="151"/>
                      </a:lnTo>
                      <a:lnTo>
                        <a:pt x="2066" y="161"/>
                      </a:lnTo>
                      <a:lnTo>
                        <a:pt x="2069" y="173"/>
                      </a:lnTo>
                      <a:lnTo>
                        <a:pt x="2072" y="181"/>
                      </a:lnTo>
                      <a:lnTo>
                        <a:pt x="2081" y="189"/>
                      </a:lnTo>
                      <a:lnTo>
                        <a:pt x="2091" y="197"/>
                      </a:lnTo>
                      <a:lnTo>
                        <a:pt x="2099" y="203"/>
                      </a:lnTo>
                      <a:lnTo>
                        <a:pt x="2110" y="206"/>
                      </a:lnTo>
                      <a:lnTo>
                        <a:pt x="2123" y="209"/>
                      </a:lnTo>
                      <a:lnTo>
                        <a:pt x="2133" y="213"/>
                      </a:lnTo>
                      <a:lnTo>
                        <a:pt x="2137" y="215"/>
                      </a:lnTo>
                      <a:lnTo>
                        <a:pt x="2141" y="219"/>
                      </a:lnTo>
                      <a:lnTo>
                        <a:pt x="2146" y="223"/>
                      </a:lnTo>
                      <a:lnTo>
                        <a:pt x="2151" y="228"/>
                      </a:lnTo>
                      <a:lnTo>
                        <a:pt x="2154" y="232"/>
                      </a:lnTo>
                      <a:lnTo>
                        <a:pt x="2159" y="238"/>
                      </a:lnTo>
                      <a:lnTo>
                        <a:pt x="2163" y="246"/>
                      </a:lnTo>
                      <a:lnTo>
                        <a:pt x="2167" y="255"/>
                      </a:lnTo>
                      <a:lnTo>
                        <a:pt x="2170" y="265"/>
                      </a:lnTo>
                      <a:lnTo>
                        <a:pt x="2175" y="278"/>
                      </a:lnTo>
                      <a:lnTo>
                        <a:pt x="2179" y="290"/>
                      </a:lnTo>
                      <a:lnTo>
                        <a:pt x="2180" y="300"/>
                      </a:lnTo>
                      <a:lnTo>
                        <a:pt x="2182" y="313"/>
                      </a:lnTo>
                      <a:lnTo>
                        <a:pt x="2185" y="323"/>
                      </a:lnTo>
                      <a:lnTo>
                        <a:pt x="2191" y="330"/>
                      </a:lnTo>
                      <a:lnTo>
                        <a:pt x="2201" y="338"/>
                      </a:lnTo>
                      <a:lnTo>
                        <a:pt x="2209" y="345"/>
                      </a:lnTo>
                      <a:lnTo>
                        <a:pt x="2217" y="349"/>
                      </a:lnTo>
                      <a:lnTo>
                        <a:pt x="2227" y="354"/>
                      </a:lnTo>
                      <a:lnTo>
                        <a:pt x="2235" y="358"/>
                      </a:lnTo>
                      <a:lnTo>
                        <a:pt x="2238" y="359"/>
                      </a:lnTo>
                      <a:lnTo>
                        <a:pt x="2243" y="364"/>
                      </a:lnTo>
                      <a:lnTo>
                        <a:pt x="2247" y="367"/>
                      </a:lnTo>
                      <a:lnTo>
                        <a:pt x="2253" y="371"/>
                      </a:lnTo>
                      <a:lnTo>
                        <a:pt x="2247" y="374"/>
                      </a:lnTo>
                      <a:lnTo>
                        <a:pt x="2244" y="377"/>
                      </a:lnTo>
                      <a:lnTo>
                        <a:pt x="2243" y="380"/>
                      </a:lnTo>
                      <a:lnTo>
                        <a:pt x="2240" y="384"/>
                      </a:lnTo>
                      <a:lnTo>
                        <a:pt x="2238" y="388"/>
                      </a:lnTo>
                      <a:lnTo>
                        <a:pt x="2237" y="393"/>
                      </a:lnTo>
                      <a:lnTo>
                        <a:pt x="2235" y="396"/>
                      </a:lnTo>
                      <a:lnTo>
                        <a:pt x="2237" y="407"/>
                      </a:lnTo>
                      <a:lnTo>
                        <a:pt x="2241" y="419"/>
                      </a:lnTo>
                      <a:lnTo>
                        <a:pt x="2244" y="430"/>
                      </a:lnTo>
                      <a:lnTo>
                        <a:pt x="2246" y="440"/>
                      </a:lnTo>
                      <a:lnTo>
                        <a:pt x="2246" y="453"/>
                      </a:lnTo>
                      <a:lnTo>
                        <a:pt x="2244" y="465"/>
                      </a:lnTo>
                      <a:lnTo>
                        <a:pt x="2238" y="477"/>
                      </a:lnTo>
                      <a:lnTo>
                        <a:pt x="2228" y="491"/>
                      </a:lnTo>
                      <a:lnTo>
                        <a:pt x="2217" y="504"/>
                      </a:lnTo>
                      <a:lnTo>
                        <a:pt x="2208" y="514"/>
                      </a:lnTo>
                      <a:lnTo>
                        <a:pt x="2198" y="521"/>
                      </a:lnTo>
                      <a:lnTo>
                        <a:pt x="2185" y="532"/>
                      </a:lnTo>
                      <a:lnTo>
                        <a:pt x="2173" y="542"/>
                      </a:lnTo>
                      <a:lnTo>
                        <a:pt x="2163" y="550"/>
                      </a:lnTo>
                      <a:lnTo>
                        <a:pt x="2150" y="559"/>
                      </a:lnTo>
                      <a:lnTo>
                        <a:pt x="2133" y="569"/>
                      </a:lnTo>
                      <a:lnTo>
                        <a:pt x="2117" y="578"/>
                      </a:lnTo>
                      <a:lnTo>
                        <a:pt x="2104" y="587"/>
                      </a:lnTo>
                      <a:lnTo>
                        <a:pt x="2091" y="595"/>
                      </a:lnTo>
                      <a:lnTo>
                        <a:pt x="2073" y="605"/>
                      </a:lnTo>
                      <a:lnTo>
                        <a:pt x="2057" y="614"/>
                      </a:lnTo>
                      <a:lnTo>
                        <a:pt x="2043" y="623"/>
                      </a:lnTo>
                      <a:lnTo>
                        <a:pt x="2031" y="629"/>
                      </a:lnTo>
                      <a:lnTo>
                        <a:pt x="2018" y="634"/>
                      </a:lnTo>
                      <a:lnTo>
                        <a:pt x="2004" y="642"/>
                      </a:lnTo>
                      <a:lnTo>
                        <a:pt x="1992" y="646"/>
                      </a:lnTo>
                      <a:lnTo>
                        <a:pt x="1976" y="647"/>
                      </a:lnTo>
                      <a:lnTo>
                        <a:pt x="1959" y="649"/>
                      </a:lnTo>
                      <a:lnTo>
                        <a:pt x="1945" y="650"/>
                      </a:lnTo>
                      <a:lnTo>
                        <a:pt x="1932" y="653"/>
                      </a:lnTo>
                      <a:lnTo>
                        <a:pt x="1916" y="656"/>
                      </a:lnTo>
                      <a:lnTo>
                        <a:pt x="1903" y="662"/>
                      </a:lnTo>
                      <a:lnTo>
                        <a:pt x="1891" y="669"/>
                      </a:lnTo>
                      <a:lnTo>
                        <a:pt x="1877" y="679"/>
                      </a:lnTo>
                      <a:lnTo>
                        <a:pt x="1866" y="689"/>
                      </a:lnTo>
                      <a:lnTo>
                        <a:pt x="1858" y="698"/>
                      </a:lnTo>
                      <a:lnTo>
                        <a:pt x="1848" y="710"/>
                      </a:lnTo>
                      <a:lnTo>
                        <a:pt x="1842" y="721"/>
                      </a:lnTo>
                      <a:lnTo>
                        <a:pt x="1840" y="731"/>
                      </a:lnTo>
                      <a:lnTo>
                        <a:pt x="1842" y="741"/>
                      </a:lnTo>
                      <a:lnTo>
                        <a:pt x="1842" y="752"/>
                      </a:lnTo>
                      <a:lnTo>
                        <a:pt x="1839" y="759"/>
                      </a:lnTo>
                      <a:lnTo>
                        <a:pt x="1836" y="769"/>
                      </a:lnTo>
                      <a:lnTo>
                        <a:pt x="1832" y="776"/>
                      </a:lnTo>
                      <a:lnTo>
                        <a:pt x="1825" y="783"/>
                      </a:lnTo>
                      <a:lnTo>
                        <a:pt x="1816" y="791"/>
                      </a:lnTo>
                      <a:lnTo>
                        <a:pt x="1809" y="798"/>
                      </a:lnTo>
                      <a:lnTo>
                        <a:pt x="1800" y="805"/>
                      </a:lnTo>
                      <a:lnTo>
                        <a:pt x="1791" y="814"/>
                      </a:lnTo>
                      <a:lnTo>
                        <a:pt x="1784" y="821"/>
                      </a:lnTo>
                      <a:lnTo>
                        <a:pt x="1780" y="831"/>
                      </a:lnTo>
                      <a:lnTo>
                        <a:pt x="1778" y="844"/>
                      </a:lnTo>
                      <a:lnTo>
                        <a:pt x="1777" y="856"/>
                      </a:lnTo>
                      <a:lnTo>
                        <a:pt x="1777" y="870"/>
                      </a:lnTo>
                      <a:lnTo>
                        <a:pt x="1780" y="886"/>
                      </a:lnTo>
                      <a:lnTo>
                        <a:pt x="1781" y="901"/>
                      </a:lnTo>
                      <a:lnTo>
                        <a:pt x="1778" y="916"/>
                      </a:lnTo>
                      <a:lnTo>
                        <a:pt x="1775" y="937"/>
                      </a:lnTo>
                      <a:lnTo>
                        <a:pt x="1771" y="957"/>
                      </a:lnTo>
                      <a:lnTo>
                        <a:pt x="1768" y="973"/>
                      </a:lnTo>
                      <a:lnTo>
                        <a:pt x="1765" y="990"/>
                      </a:lnTo>
                      <a:lnTo>
                        <a:pt x="1761" y="1011"/>
                      </a:lnTo>
                      <a:lnTo>
                        <a:pt x="1758" y="1032"/>
                      </a:lnTo>
                      <a:lnTo>
                        <a:pt x="1755" y="1048"/>
                      </a:lnTo>
                      <a:lnTo>
                        <a:pt x="1752" y="1064"/>
                      </a:lnTo>
                      <a:lnTo>
                        <a:pt x="1751" y="1081"/>
                      </a:lnTo>
                      <a:lnTo>
                        <a:pt x="1748" y="1099"/>
                      </a:lnTo>
                      <a:lnTo>
                        <a:pt x="1745" y="1113"/>
                      </a:lnTo>
                      <a:lnTo>
                        <a:pt x="1741" y="1134"/>
                      </a:lnTo>
                      <a:lnTo>
                        <a:pt x="1735" y="1158"/>
                      </a:lnTo>
                      <a:lnTo>
                        <a:pt x="1729" y="1181"/>
                      </a:lnTo>
                      <a:lnTo>
                        <a:pt x="1723" y="1202"/>
                      </a:lnTo>
                      <a:lnTo>
                        <a:pt x="1717" y="1212"/>
                      </a:lnTo>
                      <a:lnTo>
                        <a:pt x="1710" y="1225"/>
                      </a:lnTo>
                      <a:lnTo>
                        <a:pt x="1702" y="1238"/>
                      </a:lnTo>
                      <a:lnTo>
                        <a:pt x="1696" y="1249"/>
                      </a:lnTo>
                      <a:lnTo>
                        <a:pt x="1688" y="1265"/>
                      </a:lnTo>
                      <a:lnTo>
                        <a:pt x="1681" y="1284"/>
                      </a:lnTo>
                      <a:lnTo>
                        <a:pt x="1673" y="1299"/>
                      </a:lnTo>
                      <a:lnTo>
                        <a:pt x="1662" y="1310"/>
                      </a:lnTo>
                      <a:lnTo>
                        <a:pt x="1647" y="1322"/>
                      </a:lnTo>
                      <a:lnTo>
                        <a:pt x="1631" y="1333"/>
                      </a:lnTo>
                      <a:lnTo>
                        <a:pt x="1616" y="1342"/>
                      </a:lnTo>
                      <a:lnTo>
                        <a:pt x="1606" y="1348"/>
                      </a:lnTo>
                      <a:lnTo>
                        <a:pt x="1592" y="1353"/>
                      </a:lnTo>
                      <a:lnTo>
                        <a:pt x="1580" y="1358"/>
                      </a:lnTo>
                      <a:lnTo>
                        <a:pt x="1566" y="1361"/>
                      </a:lnTo>
                      <a:lnTo>
                        <a:pt x="1547" y="1365"/>
                      </a:lnTo>
                      <a:lnTo>
                        <a:pt x="1532" y="1367"/>
                      </a:lnTo>
                      <a:lnTo>
                        <a:pt x="1516" y="1369"/>
                      </a:lnTo>
                      <a:lnTo>
                        <a:pt x="1499" y="1371"/>
                      </a:lnTo>
                      <a:lnTo>
                        <a:pt x="1482" y="1372"/>
                      </a:lnTo>
                      <a:lnTo>
                        <a:pt x="1467" y="1374"/>
                      </a:lnTo>
                      <a:lnTo>
                        <a:pt x="1456" y="1375"/>
                      </a:lnTo>
                      <a:lnTo>
                        <a:pt x="1444" y="1378"/>
                      </a:lnTo>
                      <a:lnTo>
                        <a:pt x="1434" y="1382"/>
                      </a:lnTo>
                      <a:lnTo>
                        <a:pt x="1430" y="1384"/>
                      </a:lnTo>
                      <a:lnTo>
                        <a:pt x="1425" y="1388"/>
                      </a:lnTo>
                      <a:lnTo>
                        <a:pt x="1421" y="1393"/>
                      </a:lnTo>
                      <a:lnTo>
                        <a:pt x="1416" y="1397"/>
                      </a:lnTo>
                      <a:lnTo>
                        <a:pt x="1414" y="1400"/>
                      </a:lnTo>
                      <a:lnTo>
                        <a:pt x="1408" y="1411"/>
                      </a:lnTo>
                      <a:lnTo>
                        <a:pt x="1403" y="1426"/>
                      </a:lnTo>
                      <a:lnTo>
                        <a:pt x="1399" y="1439"/>
                      </a:lnTo>
                      <a:lnTo>
                        <a:pt x="1395" y="1455"/>
                      </a:lnTo>
                      <a:lnTo>
                        <a:pt x="1390" y="1475"/>
                      </a:lnTo>
                      <a:lnTo>
                        <a:pt x="1386" y="1495"/>
                      </a:lnTo>
                      <a:lnTo>
                        <a:pt x="1382" y="1511"/>
                      </a:lnTo>
                      <a:lnTo>
                        <a:pt x="1375" y="1527"/>
                      </a:lnTo>
                      <a:lnTo>
                        <a:pt x="1366" y="1545"/>
                      </a:lnTo>
                      <a:lnTo>
                        <a:pt x="1357" y="1562"/>
                      </a:lnTo>
                      <a:lnTo>
                        <a:pt x="1350" y="1576"/>
                      </a:lnTo>
                      <a:lnTo>
                        <a:pt x="1344" y="1589"/>
                      </a:lnTo>
                      <a:lnTo>
                        <a:pt x="1338" y="1607"/>
                      </a:lnTo>
                      <a:lnTo>
                        <a:pt x="1331" y="1623"/>
                      </a:lnTo>
                      <a:lnTo>
                        <a:pt x="1322" y="1636"/>
                      </a:lnTo>
                      <a:lnTo>
                        <a:pt x="1312" y="1643"/>
                      </a:lnTo>
                      <a:lnTo>
                        <a:pt x="1298" y="1650"/>
                      </a:lnTo>
                      <a:lnTo>
                        <a:pt x="1285" y="1654"/>
                      </a:lnTo>
                      <a:lnTo>
                        <a:pt x="1275" y="1657"/>
                      </a:lnTo>
                      <a:lnTo>
                        <a:pt x="1263" y="1660"/>
                      </a:lnTo>
                      <a:lnTo>
                        <a:pt x="1254" y="1662"/>
                      </a:lnTo>
                      <a:lnTo>
                        <a:pt x="1241" y="1663"/>
                      </a:lnTo>
                      <a:lnTo>
                        <a:pt x="1228" y="1663"/>
                      </a:lnTo>
                      <a:lnTo>
                        <a:pt x="1217" y="1665"/>
                      </a:lnTo>
                      <a:lnTo>
                        <a:pt x="1207" y="1669"/>
                      </a:lnTo>
                      <a:lnTo>
                        <a:pt x="1197" y="1675"/>
                      </a:lnTo>
                      <a:lnTo>
                        <a:pt x="1186" y="1681"/>
                      </a:lnTo>
                      <a:lnTo>
                        <a:pt x="1178" y="1686"/>
                      </a:lnTo>
                      <a:lnTo>
                        <a:pt x="1163" y="1696"/>
                      </a:lnTo>
                      <a:lnTo>
                        <a:pt x="1147" y="1709"/>
                      </a:lnTo>
                      <a:lnTo>
                        <a:pt x="1131" y="1724"/>
                      </a:lnTo>
                      <a:lnTo>
                        <a:pt x="1120" y="1736"/>
                      </a:lnTo>
                      <a:lnTo>
                        <a:pt x="1108" y="1749"/>
                      </a:lnTo>
                      <a:lnTo>
                        <a:pt x="1095" y="1764"/>
                      </a:lnTo>
                      <a:lnTo>
                        <a:pt x="1082" y="1782"/>
                      </a:lnTo>
                      <a:lnTo>
                        <a:pt x="1069" y="1798"/>
                      </a:lnTo>
                      <a:lnTo>
                        <a:pt x="1058" y="1811"/>
                      </a:lnTo>
                      <a:lnTo>
                        <a:pt x="1045" y="1821"/>
                      </a:lnTo>
                      <a:lnTo>
                        <a:pt x="1030" y="1832"/>
                      </a:lnTo>
                      <a:lnTo>
                        <a:pt x="1014" y="1843"/>
                      </a:lnTo>
                      <a:lnTo>
                        <a:pt x="1001" y="1850"/>
                      </a:lnTo>
                      <a:lnTo>
                        <a:pt x="988" y="1854"/>
                      </a:lnTo>
                      <a:lnTo>
                        <a:pt x="974" y="1859"/>
                      </a:lnTo>
                      <a:lnTo>
                        <a:pt x="958" y="1861"/>
                      </a:lnTo>
                      <a:lnTo>
                        <a:pt x="945" y="1864"/>
                      </a:lnTo>
                      <a:lnTo>
                        <a:pt x="938" y="1867"/>
                      </a:lnTo>
                      <a:lnTo>
                        <a:pt x="938" y="1861"/>
                      </a:lnTo>
                      <a:lnTo>
                        <a:pt x="939" y="1856"/>
                      </a:lnTo>
                      <a:lnTo>
                        <a:pt x="939" y="1851"/>
                      </a:lnTo>
                      <a:lnTo>
                        <a:pt x="939" y="1843"/>
                      </a:lnTo>
                      <a:lnTo>
                        <a:pt x="938" y="1831"/>
                      </a:lnTo>
                      <a:lnTo>
                        <a:pt x="936" y="1821"/>
                      </a:lnTo>
                      <a:lnTo>
                        <a:pt x="933" y="1809"/>
                      </a:lnTo>
                      <a:lnTo>
                        <a:pt x="929" y="1795"/>
                      </a:lnTo>
                      <a:lnTo>
                        <a:pt x="925" y="1783"/>
                      </a:lnTo>
                      <a:lnTo>
                        <a:pt x="917" y="1772"/>
                      </a:lnTo>
                      <a:lnTo>
                        <a:pt x="910" y="1760"/>
                      </a:lnTo>
                      <a:lnTo>
                        <a:pt x="900" y="1749"/>
                      </a:lnTo>
                      <a:lnTo>
                        <a:pt x="893" y="1738"/>
                      </a:lnTo>
                      <a:lnTo>
                        <a:pt x="885" y="1728"/>
                      </a:lnTo>
                      <a:lnTo>
                        <a:pt x="875" y="1717"/>
                      </a:lnTo>
                      <a:lnTo>
                        <a:pt x="865" y="1708"/>
                      </a:lnTo>
                      <a:lnTo>
                        <a:pt x="854" y="1702"/>
                      </a:lnTo>
                      <a:lnTo>
                        <a:pt x="839" y="1696"/>
                      </a:lnTo>
                      <a:lnTo>
                        <a:pt x="825" y="1691"/>
                      </a:lnTo>
                      <a:lnTo>
                        <a:pt x="813" y="1685"/>
                      </a:lnTo>
                      <a:lnTo>
                        <a:pt x="803" y="1681"/>
                      </a:lnTo>
                      <a:lnTo>
                        <a:pt x="793" y="1675"/>
                      </a:lnTo>
                      <a:lnTo>
                        <a:pt x="786" y="1669"/>
                      </a:lnTo>
                      <a:lnTo>
                        <a:pt x="781" y="1660"/>
                      </a:lnTo>
                      <a:lnTo>
                        <a:pt x="777" y="1652"/>
                      </a:lnTo>
                      <a:lnTo>
                        <a:pt x="776" y="1643"/>
                      </a:lnTo>
                      <a:lnTo>
                        <a:pt x="776" y="1633"/>
                      </a:lnTo>
                      <a:lnTo>
                        <a:pt x="776" y="1621"/>
                      </a:lnTo>
                      <a:lnTo>
                        <a:pt x="774" y="1611"/>
                      </a:lnTo>
                      <a:lnTo>
                        <a:pt x="773" y="1608"/>
                      </a:lnTo>
                      <a:lnTo>
                        <a:pt x="771" y="1604"/>
                      </a:lnTo>
                      <a:lnTo>
                        <a:pt x="770" y="1600"/>
                      </a:lnTo>
                      <a:lnTo>
                        <a:pt x="767" y="1595"/>
                      </a:lnTo>
                      <a:lnTo>
                        <a:pt x="765" y="1592"/>
                      </a:lnTo>
                      <a:lnTo>
                        <a:pt x="762" y="1589"/>
                      </a:lnTo>
                      <a:lnTo>
                        <a:pt x="758" y="1585"/>
                      </a:lnTo>
                      <a:lnTo>
                        <a:pt x="755" y="1582"/>
                      </a:lnTo>
                      <a:lnTo>
                        <a:pt x="751" y="1579"/>
                      </a:lnTo>
                      <a:lnTo>
                        <a:pt x="747" y="1576"/>
                      </a:lnTo>
                      <a:lnTo>
                        <a:pt x="731" y="1571"/>
                      </a:lnTo>
                      <a:lnTo>
                        <a:pt x="712" y="1566"/>
                      </a:lnTo>
                      <a:lnTo>
                        <a:pt x="696" y="1565"/>
                      </a:lnTo>
                      <a:lnTo>
                        <a:pt x="683" y="1563"/>
                      </a:lnTo>
                      <a:lnTo>
                        <a:pt x="668" y="1563"/>
                      </a:lnTo>
                      <a:lnTo>
                        <a:pt x="655" y="1563"/>
                      </a:lnTo>
                      <a:lnTo>
                        <a:pt x="641" y="1562"/>
                      </a:lnTo>
                      <a:lnTo>
                        <a:pt x="625" y="1563"/>
                      </a:lnTo>
                      <a:lnTo>
                        <a:pt x="611" y="1565"/>
                      </a:lnTo>
                      <a:lnTo>
                        <a:pt x="600" y="1568"/>
                      </a:lnTo>
                      <a:lnTo>
                        <a:pt x="589" y="1573"/>
                      </a:lnTo>
                      <a:lnTo>
                        <a:pt x="580" y="1578"/>
                      </a:lnTo>
                      <a:lnTo>
                        <a:pt x="576" y="1578"/>
                      </a:lnTo>
                      <a:lnTo>
                        <a:pt x="570" y="1579"/>
                      </a:lnTo>
                      <a:lnTo>
                        <a:pt x="566" y="1578"/>
                      </a:lnTo>
                      <a:lnTo>
                        <a:pt x="561" y="1578"/>
                      </a:lnTo>
                      <a:lnTo>
                        <a:pt x="557" y="1575"/>
                      </a:lnTo>
                      <a:lnTo>
                        <a:pt x="553" y="1572"/>
                      </a:lnTo>
                      <a:lnTo>
                        <a:pt x="548" y="1568"/>
                      </a:lnTo>
                      <a:lnTo>
                        <a:pt x="544" y="1565"/>
                      </a:lnTo>
                      <a:lnTo>
                        <a:pt x="541" y="1560"/>
                      </a:lnTo>
                      <a:lnTo>
                        <a:pt x="538" y="1558"/>
                      </a:lnTo>
                      <a:lnTo>
                        <a:pt x="535" y="1552"/>
                      </a:lnTo>
                      <a:lnTo>
                        <a:pt x="532" y="1547"/>
                      </a:lnTo>
                      <a:lnTo>
                        <a:pt x="528" y="1543"/>
                      </a:lnTo>
                      <a:lnTo>
                        <a:pt x="525" y="1539"/>
                      </a:lnTo>
                      <a:lnTo>
                        <a:pt x="524" y="1537"/>
                      </a:lnTo>
                      <a:lnTo>
                        <a:pt x="519" y="1534"/>
                      </a:lnTo>
                      <a:lnTo>
                        <a:pt x="517" y="1533"/>
                      </a:lnTo>
                      <a:lnTo>
                        <a:pt x="514" y="1531"/>
                      </a:lnTo>
                      <a:lnTo>
                        <a:pt x="505" y="1529"/>
                      </a:lnTo>
                      <a:lnTo>
                        <a:pt x="493" y="1529"/>
                      </a:lnTo>
                      <a:lnTo>
                        <a:pt x="483" y="1527"/>
                      </a:lnTo>
                      <a:lnTo>
                        <a:pt x="475" y="1524"/>
                      </a:lnTo>
                      <a:lnTo>
                        <a:pt x="464" y="1521"/>
                      </a:lnTo>
                      <a:lnTo>
                        <a:pt x="457" y="1518"/>
                      </a:lnTo>
                      <a:lnTo>
                        <a:pt x="453" y="1516"/>
                      </a:lnTo>
                      <a:lnTo>
                        <a:pt x="447" y="1511"/>
                      </a:lnTo>
                      <a:lnTo>
                        <a:pt x="443" y="1507"/>
                      </a:lnTo>
                      <a:lnTo>
                        <a:pt x="438" y="1503"/>
                      </a:lnTo>
                      <a:lnTo>
                        <a:pt x="436" y="1498"/>
                      </a:lnTo>
                      <a:lnTo>
                        <a:pt x="433" y="1495"/>
                      </a:lnTo>
                      <a:lnTo>
                        <a:pt x="431" y="1491"/>
                      </a:lnTo>
                      <a:lnTo>
                        <a:pt x="430" y="1485"/>
                      </a:lnTo>
                      <a:lnTo>
                        <a:pt x="428" y="1481"/>
                      </a:lnTo>
                      <a:lnTo>
                        <a:pt x="427" y="1478"/>
                      </a:lnTo>
                      <a:lnTo>
                        <a:pt x="427" y="1468"/>
                      </a:lnTo>
                      <a:lnTo>
                        <a:pt x="427" y="1458"/>
                      </a:lnTo>
                      <a:lnTo>
                        <a:pt x="427" y="1449"/>
                      </a:lnTo>
                      <a:lnTo>
                        <a:pt x="425" y="1445"/>
                      </a:lnTo>
                      <a:lnTo>
                        <a:pt x="425" y="1442"/>
                      </a:lnTo>
                      <a:lnTo>
                        <a:pt x="424" y="1437"/>
                      </a:lnTo>
                      <a:lnTo>
                        <a:pt x="422" y="1433"/>
                      </a:lnTo>
                      <a:lnTo>
                        <a:pt x="421" y="1432"/>
                      </a:lnTo>
                      <a:lnTo>
                        <a:pt x="409" y="1424"/>
                      </a:lnTo>
                      <a:lnTo>
                        <a:pt x="396" y="1420"/>
                      </a:lnTo>
                      <a:lnTo>
                        <a:pt x="383" y="1419"/>
                      </a:lnTo>
                      <a:lnTo>
                        <a:pt x="373" y="1420"/>
                      </a:lnTo>
                      <a:lnTo>
                        <a:pt x="363" y="1423"/>
                      </a:lnTo>
                      <a:lnTo>
                        <a:pt x="353" y="1424"/>
                      </a:lnTo>
                      <a:lnTo>
                        <a:pt x="343" y="1426"/>
                      </a:lnTo>
                      <a:lnTo>
                        <a:pt x="330" y="1426"/>
                      </a:lnTo>
                      <a:lnTo>
                        <a:pt x="320" y="1426"/>
                      </a:lnTo>
                      <a:lnTo>
                        <a:pt x="310" y="1423"/>
                      </a:lnTo>
                      <a:lnTo>
                        <a:pt x="298" y="1420"/>
                      </a:lnTo>
                      <a:lnTo>
                        <a:pt x="288" y="1417"/>
                      </a:lnTo>
                      <a:lnTo>
                        <a:pt x="284" y="1416"/>
                      </a:lnTo>
                      <a:lnTo>
                        <a:pt x="279" y="1414"/>
                      </a:lnTo>
                      <a:lnTo>
                        <a:pt x="275" y="1414"/>
                      </a:lnTo>
                      <a:lnTo>
                        <a:pt x="271" y="1413"/>
                      </a:lnTo>
                      <a:lnTo>
                        <a:pt x="266" y="1411"/>
                      </a:lnTo>
                      <a:lnTo>
                        <a:pt x="263" y="1408"/>
                      </a:lnTo>
                      <a:lnTo>
                        <a:pt x="259" y="1404"/>
                      </a:lnTo>
                      <a:lnTo>
                        <a:pt x="256" y="1400"/>
                      </a:lnTo>
                      <a:lnTo>
                        <a:pt x="252" y="1395"/>
                      </a:lnTo>
                      <a:lnTo>
                        <a:pt x="249" y="1391"/>
                      </a:lnTo>
                      <a:lnTo>
                        <a:pt x="247" y="1388"/>
                      </a:lnTo>
                      <a:lnTo>
                        <a:pt x="247" y="1385"/>
                      </a:lnTo>
                      <a:lnTo>
                        <a:pt x="249" y="1381"/>
                      </a:lnTo>
                      <a:lnTo>
                        <a:pt x="249" y="1378"/>
                      </a:lnTo>
                      <a:lnTo>
                        <a:pt x="250" y="1374"/>
                      </a:lnTo>
                      <a:lnTo>
                        <a:pt x="252" y="1369"/>
                      </a:lnTo>
                      <a:lnTo>
                        <a:pt x="252" y="1368"/>
                      </a:lnTo>
                      <a:lnTo>
                        <a:pt x="249" y="1365"/>
                      </a:lnTo>
                      <a:lnTo>
                        <a:pt x="247" y="1362"/>
                      </a:lnTo>
                      <a:lnTo>
                        <a:pt x="243" y="1359"/>
                      </a:lnTo>
                      <a:lnTo>
                        <a:pt x="240" y="1358"/>
                      </a:lnTo>
                      <a:lnTo>
                        <a:pt x="237" y="1358"/>
                      </a:lnTo>
                      <a:lnTo>
                        <a:pt x="234" y="1358"/>
                      </a:lnTo>
                      <a:lnTo>
                        <a:pt x="231" y="1359"/>
                      </a:lnTo>
                      <a:lnTo>
                        <a:pt x="229" y="1361"/>
                      </a:lnTo>
                      <a:lnTo>
                        <a:pt x="227" y="1362"/>
                      </a:lnTo>
                      <a:lnTo>
                        <a:pt x="224" y="1364"/>
                      </a:lnTo>
                      <a:lnTo>
                        <a:pt x="223" y="1368"/>
                      </a:lnTo>
                      <a:lnTo>
                        <a:pt x="220" y="1371"/>
                      </a:lnTo>
                      <a:lnTo>
                        <a:pt x="217" y="1374"/>
                      </a:lnTo>
                      <a:lnTo>
                        <a:pt x="216" y="1375"/>
                      </a:lnTo>
                      <a:lnTo>
                        <a:pt x="211" y="1377"/>
                      </a:lnTo>
                      <a:lnTo>
                        <a:pt x="208" y="1377"/>
                      </a:lnTo>
                      <a:lnTo>
                        <a:pt x="204" y="1375"/>
                      </a:lnTo>
                      <a:lnTo>
                        <a:pt x="201" y="1375"/>
                      </a:lnTo>
                      <a:lnTo>
                        <a:pt x="198" y="1372"/>
                      </a:lnTo>
                      <a:lnTo>
                        <a:pt x="197" y="1368"/>
                      </a:lnTo>
                      <a:lnTo>
                        <a:pt x="195" y="1365"/>
                      </a:lnTo>
                      <a:lnTo>
                        <a:pt x="195" y="1362"/>
                      </a:lnTo>
                      <a:lnTo>
                        <a:pt x="194" y="1352"/>
                      </a:lnTo>
                      <a:lnTo>
                        <a:pt x="195" y="1340"/>
                      </a:lnTo>
                      <a:lnTo>
                        <a:pt x="197" y="1330"/>
                      </a:lnTo>
                      <a:lnTo>
                        <a:pt x="198" y="1326"/>
                      </a:lnTo>
                      <a:lnTo>
                        <a:pt x="200" y="1322"/>
                      </a:lnTo>
                      <a:lnTo>
                        <a:pt x="203" y="1316"/>
                      </a:lnTo>
                      <a:lnTo>
                        <a:pt x="204" y="1313"/>
                      </a:lnTo>
                      <a:lnTo>
                        <a:pt x="207" y="1309"/>
                      </a:lnTo>
                      <a:lnTo>
                        <a:pt x="210" y="1304"/>
                      </a:lnTo>
                      <a:lnTo>
                        <a:pt x="213" y="1301"/>
                      </a:lnTo>
                      <a:lnTo>
                        <a:pt x="214" y="1297"/>
                      </a:lnTo>
                      <a:lnTo>
                        <a:pt x="214" y="1294"/>
                      </a:lnTo>
                      <a:lnTo>
                        <a:pt x="214" y="1290"/>
                      </a:lnTo>
                      <a:lnTo>
                        <a:pt x="216" y="1287"/>
                      </a:lnTo>
                      <a:lnTo>
                        <a:pt x="214" y="1283"/>
                      </a:lnTo>
                      <a:lnTo>
                        <a:pt x="214" y="1281"/>
                      </a:lnTo>
                      <a:lnTo>
                        <a:pt x="211" y="1278"/>
                      </a:lnTo>
                      <a:lnTo>
                        <a:pt x="210" y="1277"/>
                      </a:lnTo>
                      <a:lnTo>
                        <a:pt x="205" y="1275"/>
                      </a:lnTo>
                      <a:lnTo>
                        <a:pt x="204" y="1274"/>
                      </a:lnTo>
                      <a:lnTo>
                        <a:pt x="200" y="1271"/>
                      </a:lnTo>
                      <a:lnTo>
                        <a:pt x="195" y="1268"/>
                      </a:lnTo>
                      <a:lnTo>
                        <a:pt x="191" y="1264"/>
                      </a:lnTo>
                      <a:lnTo>
                        <a:pt x="185" y="1261"/>
                      </a:lnTo>
                      <a:lnTo>
                        <a:pt x="182" y="1258"/>
                      </a:lnTo>
                      <a:lnTo>
                        <a:pt x="179" y="1255"/>
                      </a:lnTo>
                      <a:lnTo>
                        <a:pt x="175" y="1249"/>
                      </a:lnTo>
                      <a:lnTo>
                        <a:pt x="172" y="1245"/>
                      </a:lnTo>
                      <a:lnTo>
                        <a:pt x="168" y="1241"/>
                      </a:lnTo>
                      <a:lnTo>
                        <a:pt x="165" y="1238"/>
                      </a:lnTo>
                      <a:lnTo>
                        <a:pt x="162" y="1236"/>
                      </a:lnTo>
                      <a:lnTo>
                        <a:pt x="159" y="1235"/>
                      </a:lnTo>
                      <a:lnTo>
                        <a:pt x="155" y="1235"/>
                      </a:lnTo>
                      <a:lnTo>
                        <a:pt x="152" y="1235"/>
                      </a:lnTo>
                      <a:lnTo>
                        <a:pt x="149" y="1235"/>
                      </a:lnTo>
                      <a:lnTo>
                        <a:pt x="145" y="1236"/>
                      </a:lnTo>
                      <a:lnTo>
                        <a:pt x="142" y="1238"/>
                      </a:lnTo>
                      <a:lnTo>
                        <a:pt x="137" y="1239"/>
                      </a:lnTo>
                      <a:lnTo>
                        <a:pt x="135" y="1241"/>
                      </a:lnTo>
                      <a:lnTo>
                        <a:pt x="130" y="1242"/>
                      </a:lnTo>
                      <a:lnTo>
                        <a:pt x="126" y="1245"/>
                      </a:lnTo>
                      <a:lnTo>
                        <a:pt x="120" y="1248"/>
                      </a:lnTo>
                      <a:lnTo>
                        <a:pt x="116" y="1249"/>
                      </a:lnTo>
                      <a:lnTo>
                        <a:pt x="111" y="1252"/>
                      </a:lnTo>
                      <a:lnTo>
                        <a:pt x="107" y="1255"/>
                      </a:lnTo>
                      <a:lnTo>
                        <a:pt x="103" y="1259"/>
                      </a:lnTo>
                      <a:lnTo>
                        <a:pt x="98" y="1264"/>
                      </a:lnTo>
                      <a:lnTo>
                        <a:pt x="94" y="1267"/>
                      </a:lnTo>
                      <a:lnTo>
                        <a:pt x="90" y="1270"/>
                      </a:lnTo>
                      <a:lnTo>
                        <a:pt x="85" y="1270"/>
                      </a:lnTo>
                      <a:lnTo>
                        <a:pt x="81" y="1270"/>
                      </a:lnTo>
                      <a:lnTo>
                        <a:pt x="77" y="1270"/>
                      </a:lnTo>
                      <a:lnTo>
                        <a:pt x="72" y="1270"/>
                      </a:lnTo>
                      <a:lnTo>
                        <a:pt x="69" y="1268"/>
                      </a:lnTo>
                      <a:lnTo>
                        <a:pt x="65" y="1267"/>
                      </a:lnTo>
                      <a:lnTo>
                        <a:pt x="62" y="1262"/>
                      </a:lnTo>
                      <a:lnTo>
                        <a:pt x="59" y="1259"/>
                      </a:lnTo>
                      <a:lnTo>
                        <a:pt x="55" y="1257"/>
                      </a:lnTo>
                      <a:lnTo>
                        <a:pt x="52" y="1255"/>
                      </a:lnTo>
                      <a:lnTo>
                        <a:pt x="49" y="1255"/>
                      </a:lnTo>
                      <a:lnTo>
                        <a:pt x="46" y="1257"/>
                      </a:lnTo>
                      <a:lnTo>
                        <a:pt x="43" y="1258"/>
                      </a:lnTo>
                      <a:lnTo>
                        <a:pt x="42" y="1261"/>
                      </a:lnTo>
                      <a:lnTo>
                        <a:pt x="41" y="1262"/>
                      </a:lnTo>
                      <a:lnTo>
                        <a:pt x="41" y="1265"/>
                      </a:lnTo>
                      <a:lnTo>
                        <a:pt x="39" y="1270"/>
                      </a:lnTo>
                      <a:lnTo>
                        <a:pt x="39" y="1272"/>
                      </a:lnTo>
                      <a:lnTo>
                        <a:pt x="38" y="1277"/>
                      </a:lnTo>
                      <a:lnTo>
                        <a:pt x="36" y="1278"/>
                      </a:lnTo>
                      <a:lnTo>
                        <a:pt x="33" y="1280"/>
                      </a:lnTo>
                      <a:lnTo>
                        <a:pt x="29" y="1281"/>
                      </a:lnTo>
                      <a:lnTo>
                        <a:pt x="25" y="1283"/>
                      </a:lnTo>
                      <a:lnTo>
                        <a:pt x="22" y="1283"/>
                      </a:lnTo>
                      <a:lnTo>
                        <a:pt x="17" y="1283"/>
                      </a:lnTo>
                      <a:lnTo>
                        <a:pt x="14" y="1281"/>
                      </a:lnTo>
                      <a:lnTo>
                        <a:pt x="10" y="1280"/>
                      </a:lnTo>
                      <a:lnTo>
                        <a:pt x="6" y="1277"/>
                      </a:lnTo>
                      <a:lnTo>
                        <a:pt x="3" y="1274"/>
                      </a:lnTo>
                      <a:lnTo>
                        <a:pt x="0" y="1270"/>
                      </a:lnTo>
                      <a:lnTo>
                        <a:pt x="0" y="1262"/>
                      </a:lnTo>
                      <a:lnTo>
                        <a:pt x="0" y="1254"/>
                      </a:lnTo>
                      <a:lnTo>
                        <a:pt x="3" y="1246"/>
                      </a:lnTo>
                      <a:lnTo>
                        <a:pt x="7" y="1236"/>
                      </a:lnTo>
                      <a:lnTo>
                        <a:pt x="16" y="1223"/>
                      </a:lnTo>
                      <a:lnTo>
                        <a:pt x="22" y="1213"/>
                      </a:lnTo>
                      <a:lnTo>
                        <a:pt x="29" y="1204"/>
                      </a:lnTo>
                      <a:lnTo>
                        <a:pt x="38" y="1193"/>
                      </a:lnTo>
                      <a:lnTo>
                        <a:pt x="45" y="1181"/>
                      </a:lnTo>
                      <a:lnTo>
                        <a:pt x="52" y="1173"/>
                      </a:lnTo>
                      <a:lnTo>
                        <a:pt x="59" y="1164"/>
                      </a:lnTo>
                      <a:lnTo>
                        <a:pt x="69" y="1154"/>
                      </a:lnTo>
                      <a:lnTo>
                        <a:pt x="78" y="1144"/>
                      </a:lnTo>
                      <a:lnTo>
                        <a:pt x="85" y="1135"/>
                      </a:lnTo>
                      <a:lnTo>
                        <a:pt x="91" y="1128"/>
                      </a:lnTo>
                      <a:lnTo>
                        <a:pt x="97" y="1118"/>
                      </a:lnTo>
                      <a:lnTo>
                        <a:pt x="101" y="1109"/>
                      </a:lnTo>
                      <a:lnTo>
                        <a:pt x="104" y="1099"/>
                      </a:lnTo>
                      <a:lnTo>
                        <a:pt x="107" y="1087"/>
                      </a:lnTo>
                      <a:lnTo>
                        <a:pt x="110" y="1079"/>
                      </a:lnTo>
                      <a:lnTo>
                        <a:pt x="113" y="1074"/>
                      </a:lnTo>
                      <a:lnTo>
                        <a:pt x="116" y="1071"/>
                      </a:lnTo>
                      <a:lnTo>
                        <a:pt x="120" y="1068"/>
                      </a:lnTo>
                      <a:lnTo>
                        <a:pt x="123" y="1064"/>
                      </a:lnTo>
                      <a:lnTo>
                        <a:pt x="126" y="1061"/>
                      </a:lnTo>
                      <a:lnTo>
                        <a:pt x="130" y="1058"/>
                      </a:lnTo>
                      <a:lnTo>
                        <a:pt x="133" y="1055"/>
                      </a:lnTo>
                      <a:lnTo>
                        <a:pt x="137" y="1051"/>
                      </a:lnTo>
                      <a:lnTo>
                        <a:pt x="142" y="1048"/>
                      </a:lnTo>
                      <a:lnTo>
                        <a:pt x="145" y="1044"/>
                      </a:lnTo>
                      <a:lnTo>
                        <a:pt x="148" y="1041"/>
                      </a:lnTo>
                      <a:lnTo>
                        <a:pt x="149" y="1038"/>
                      </a:lnTo>
                      <a:lnTo>
                        <a:pt x="149" y="1034"/>
                      </a:lnTo>
                      <a:lnTo>
                        <a:pt x="150" y="1029"/>
                      </a:lnTo>
                      <a:lnTo>
                        <a:pt x="150" y="1025"/>
                      </a:lnTo>
                      <a:lnTo>
                        <a:pt x="149" y="1022"/>
                      </a:lnTo>
                      <a:lnTo>
                        <a:pt x="148" y="1019"/>
                      </a:lnTo>
                      <a:lnTo>
                        <a:pt x="142" y="1013"/>
                      </a:lnTo>
                      <a:lnTo>
                        <a:pt x="132" y="1011"/>
                      </a:lnTo>
                      <a:lnTo>
                        <a:pt x="122" y="1008"/>
                      </a:lnTo>
                      <a:lnTo>
                        <a:pt x="114" y="1008"/>
                      </a:lnTo>
                      <a:lnTo>
                        <a:pt x="111" y="1008"/>
                      </a:lnTo>
                      <a:lnTo>
                        <a:pt x="107" y="1009"/>
                      </a:lnTo>
                      <a:lnTo>
                        <a:pt x="104" y="1011"/>
                      </a:lnTo>
                      <a:lnTo>
                        <a:pt x="100" y="1013"/>
                      </a:lnTo>
                      <a:lnTo>
                        <a:pt x="97" y="1013"/>
                      </a:lnTo>
                      <a:lnTo>
                        <a:pt x="94" y="1015"/>
                      </a:lnTo>
                      <a:lnTo>
                        <a:pt x="90" y="1016"/>
                      </a:lnTo>
                      <a:lnTo>
                        <a:pt x="84" y="1018"/>
                      </a:lnTo>
                      <a:lnTo>
                        <a:pt x="80" y="1018"/>
                      </a:lnTo>
                      <a:lnTo>
                        <a:pt x="77" y="1018"/>
                      </a:lnTo>
                      <a:lnTo>
                        <a:pt x="74" y="1018"/>
                      </a:lnTo>
                      <a:lnTo>
                        <a:pt x="69" y="1015"/>
                      </a:lnTo>
                      <a:lnTo>
                        <a:pt x="67" y="1013"/>
                      </a:lnTo>
                      <a:lnTo>
                        <a:pt x="64" y="1011"/>
                      </a:lnTo>
                      <a:lnTo>
                        <a:pt x="62" y="1008"/>
                      </a:lnTo>
                      <a:lnTo>
                        <a:pt x="61" y="1005"/>
                      </a:lnTo>
                      <a:lnTo>
                        <a:pt x="59" y="1002"/>
                      </a:lnTo>
                      <a:lnTo>
                        <a:pt x="59" y="999"/>
                      </a:lnTo>
                      <a:lnTo>
                        <a:pt x="59" y="996"/>
                      </a:lnTo>
                      <a:lnTo>
                        <a:pt x="59" y="993"/>
                      </a:lnTo>
                      <a:lnTo>
                        <a:pt x="62" y="992"/>
                      </a:lnTo>
                      <a:lnTo>
                        <a:pt x="65" y="990"/>
                      </a:lnTo>
                      <a:lnTo>
                        <a:pt x="68" y="989"/>
                      </a:lnTo>
                      <a:lnTo>
                        <a:pt x="72" y="989"/>
                      </a:lnTo>
                      <a:lnTo>
                        <a:pt x="75" y="987"/>
                      </a:lnTo>
                      <a:lnTo>
                        <a:pt x="78" y="986"/>
                      </a:lnTo>
                      <a:lnTo>
                        <a:pt x="80" y="983"/>
                      </a:lnTo>
                      <a:lnTo>
                        <a:pt x="81" y="980"/>
                      </a:lnTo>
                      <a:lnTo>
                        <a:pt x="82" y="976"/>
                      </a:lnTo>
                      <a:lnTo>
                        <a:pt x="84" y="971"/>
                      </a:lnTo>
                      <a:lnTo>
                        <a:pt x="82" y="969"/>
                      </a:lnTo>
                      <a:lnTo>
                        <a:pt x="80" y="963"/>
                      </a:lnTo>
                      <a:lnTo>
                        <a:pt x="72" y="960"/>
                      </a:lnTo>
                      <a:lnTo>
                        <a:pt x="65" y="956"/>
                      </a:lnTo>
                      <a:lnTo>
                        <a:pt x="59" y="951"/>
                      </a:lnTo>
                      <a:lnTo>
                        <a:pt x="58" y="943"/>
                      </a:lnTo>
                      <a:lnTo>
                        <a:pt x="58" y="932"/>
                      </a:lnTo>
                      <a:lnTo>
                        <a:pt x="55" y="925"/>
                      </a:lnTo>
                      <a:lnTo>
                        <a:pt x="54" y="922"/>
                      </a:lnTo>
                      <a:lnTo>
                        <a:pt x="49" y="921"/>
                      </a:lnTo>
                      <a:lnTo>
                        <a:pt x="45" y="919"/>
                      </a:lnTo>
                      <a:lnTo>
                        <a:pt x="42" y="916"/>
                      </a:lnTo>
                      <a:lnTo>
                        <a:pt x="39" y="915"/>
                      </a:lnTo>
                      <a:lnTo>
                        <a:pt x="35" y="908"/>
                      </a:lnTo>
                      <a:lnTo>
                        <a:pt x="30" y="898"/>
                      </a:lnTo>
                      <a:lnTo>
                        <a:pt x="29" y="889"/>
                      </a:lnTo>
                      <a:lnTo>
                        <a:pt x="29" y="879"/>
                      </a:lnTo>
                      <a:lnTo>
                        <a:pt x="32" y="867"/>
                      </a:lnTo>
                      <a:lnTo>
                        <a:pt x="32" y="857"/>
                      </a:lnTo>
                      <a:lnTo>
                        <a:pt x="30" y="846"/>
                      </a:lnTo>
                      <a:lnTo>
                        <a:pt x="27" y="833"/>
                      </a:lnTo>
                      <a:lnTo>
                        <a:pt x="26" y="821"/>
                      </a:lnTo>
                      <a:lnTo>
                        <a:pt x="27" y="812"/>
                      </a:lnTo>
                      <a:lnTo>
                        <a:pt x="29" y="802"/>
                      </a:lnTo>
                      <a:lnTo>
                        <a:pt x="32" y="795"/>
                      </a:lnTo>
                      <a:lnTo>
                        <a:pt x="33" y="792"/>
                      </a:lnTo>
                      <a:lnTo>
                        <a:pt x="36" y="788"/>
                      </a:lnTo>
                      <a:lnTo>
                        <a:pt x="39" y="783"/>
                      </a:lnTo>
                      <a:lnTo>
                        <a:pt x="42" y="779"/>
                      </a:lnTo>
                      <a:lnTo>
                        <a:pt x="43" y="776"/>
                      </a:lnTo>
                      <a:lnTo>
                        <a:pt x="46" y="775"/>
                      </a:lnTo>
                      <a:lnTo>
                        <a:pt x="51" y="772"/>
                      </a:lnTo>
                      <a:lnTo>
                        <a:pt x="55" y="769"/>
                      </a:lnTo>
                      <a:lnTo>
                        <a:pt x="59" y="769"/>
                      </a:lnTo>
                      <a:lnTo>
                        <a:pt x="65" y="770"/>
                      </a:lnTo>
                      <a:lnTo>
                        <a:pt x="69" y="770"/>
                      </a:lnTo>
                      <a:lnTo>
                        <a:pt x="74" y="770"/>
                      </a:lnTo>
                      <a:lnTo>
                        <a:pt x="77" y="770"/>
                      </a:lnTo>
                      <a:lnTo>
                        <a:pt x="87" y="766"/>
                      </a:lnTo>
                      <a:lnTo>
                        <a:pt x="95" y="757"/>
                      </a:lnTo>
                      <a:lnTo>
                        <a:pt x="104" y="749"/>
                      </a:lnTo>
                      <a:lnTo>
                        <a:pt x="106" y="746"/>
                      </a:lnTo>
                      <a:lnTo>
                        <a:pt x="109" y="741"/>
                      </a:lnTo>
                      <a:lnTo>
                        <a:pt x="111" y="737"/>
                      </a:lnTo>
                      <a:lnTo>
                        <a:pt x="113" y="733"/>
                      </a:lnTo>
                      <a:lnTo>
                        <a:pt x="116" y="730"/>
                      </a:lnTo>
                      <a:lnTo>
                        <a:pt x="126" y="725"/>
                      </a:lnTo>
                      <a:lnTo>
                        <a:pt x="139" y="721"/>
                      </a:lnTo>
                      <a:lnTo>
                        <a:pt x="150" y="717"/>
                      </a:lnTo>
                      <a:lnTo>
                        <a:pt x="158" y="711"/>
                      </a:lnTo>
                      <a:lnTo>
                        <a:pt x="166" y="701"/>
                      </a:lnTo>
                      <a:lnTo>
                        <a:pt x="175" y="694"/>
                      </a:lnTo>
                      <a:lnTo>
                        <a:pt x="184" y="689"/>
                      </a:lnTo>
                      <a:lnTo>
                        <a:pt x="195" y="685"/>
                      </a:lnTo>
                      <a:lnTo>
                        <a:pt x="204" y="683"/>
                      </a:lnTo>
                      <a:lnTo>
                        <a:pt x="214" y="683"/>
                      </a:lnTo>
                      <a:lnTo>
                        <a:pt x="224" y="685"/>
                      </a:lnTo>
                      <a:lnTo>
                        <a:pt x="234" y="688"/>
                      </a:lnTo>
                      <a:lnTo>
                        <a:pt x="245" y="688"/>
                      </a:lnTo>
                      <a:lnTo>
                        <a:pt x="256" y="685"/>
                      </a:lnTo>
                      <a:lnTo>
                        <a:pt x="269" y="679"/>
                      </a:lnTo>
                      <a:lnTo>
                        <a:pt x="281" y="673"/>
                      </a:lnTo>
                      <a:lnTo>
                        <a:pt x="291" y="666"/>
                      </a:lnTo>
                      <a:lnTo>
                        <a:pt x="304" y="657"/>
                      </a:lnTo>
                      <a:lnTo>
                        <a:pt x="315" y="647"/>
                      </a:lnTo>
                      <a:lnTo>
                        <a:pt x="324" y="639"/>
                      </a:lnTo>
                      <a:lnTo>
                        <a:pt x="331" y="629"/>
                      </a:lnTo>
                      <a:lnTo>
                        <a:pt x="340" y="615"/>
                      </a:lnTo>
                      <a:lnTo>
                        <a:pt x="346" y="605"/>
                      </a:lnTo>
                      <a:lnTo>
                        <a:pt x="354" y="595"/>
                      </a:lnTo>
                      <a:lnTo>
                        <a:pt x="365" y="584"/>
                      </a:lnTo>
                      <a:lnTo>
                        <a:pt x="373" y="575"/>
                      </a:lnTo>
                      <a:lnTo>
                        <a:pt x="382" y="571"/>
                      </a:lnTo>
                      <a:lnTo>
                        <a:pt x="392" y="568"/>
                      </a:lnTo>
                      <a:lnTo>
                        <a:pt x="401" y="565"/>
                      </a:lnTo>
                      <a:lnTo>
                        <a:pt x="404" y="562"/>
                      </a:lnTo>
                      <a:lnTo>
                        <a:pt x="407" y="559"/>
                      </a:lnTo>
                      <a:lnTo>
                        <a:pt x="409" y="556"/>
                      </a:lnTo>
                      <a:lnTo>
                        <a:pt x="411" y="553"/>
                      </a:lnTo>
                      <a:lnTo>
                        <a:pt x="412" y="550"/>
                      </a:lnTo>
                      <a:lnTo>
                        <a:pt x="412" y="540"/>
                      </a:lnTo>
                      <a:lnTo>
                        <a:pt x="411" y="529"/>
                      </a:lnTo>
                      <a:lnTo>
                        <a:pt x="408" y="517"/>
                      </a:lnTo>
                      <a:lnTo>
                        <a:pt x="405" y="508"/>
                      </a:lnTo>
                      <a:lnTo>
                        <a:pt x="401" y="500"/>
                      </a:lnTo>
                      <a:lnTo>
                        <a:pt x="396" y="490"/>
                      </a:lnTo>
                      <a:lnTo>
                        <a:pt x="392" y="479"/>
                      </a:lnTo>
                      <a:lnTo>
                        <a:pt x="391" y="471"/>
                      </a:lnTo>
                      <a:lnTo>
                        <a:pt x="391" y="459"/>
                      </a:lnTo>
                      <a:lnTo>
                        <a:pt x="392" y="448"/>
                      </a:lnTo>
                      <a:lnTo>
                        <a:pt x="395" y="437"/>
                      </a:lnTo>
                      <a:lnTo>
                        <a:pt x="399" y="429"/>
                      </a:lnTo>
                      <a:lnTo>
                        <a:pt x="407" y="419"/>
                      </a:lnTo>
                      <a:lnTo>
                        <a:pt x="412" y="411"/>
                      </a:lnTo>
                      <a:lnTo>
                        <a:pt x="420" y="407"/>
                      </a:lnTo>
                      <a:lnTo>
                        <a:pt x="430" y="403"/>
                      </a:lnTo>
                      <a:lnTo>
                        <a:pt x="437" y="403"/>
                      </a:lnTo>
                      <a:lnTo>
                        <a:pt x="440" y="404"/>
                      </a:lnTo>
                      <a:lnTo>
                        <a:pt x="443" y="407"/>
                      </a:lnTo>
                      <a:lnTo>
                        <a:pt x="446" y="410"/>
                      </a:lnTo>
                      <a:lnTo>
                        <a:pt x="447" y="414"/>
                      </a:lnTo>
                      <a:lnTo>
                        <a:pt x="447" y="422"/>
                      </a:lnTo>
                      <a:lnTo>
                        <a:pt x="444" y="430"/>
                      </a:lnTo>
                      <a:lnTo>
                        <a:pt x="444" y="439"/>
                      </a:lnTo>
                      <a:lnTo>
                        <a:pt x="446" y="442"/>
                      </a:lnTo>
                      <a:lnTo>
                        <a:pt x="446" y="446"/>
                      </a:lnTo>
                      <a:lnTo>
                        <a:pt x="449" y="451"/>
                      </a:lnTo>
                      <a:lnTo>
                        <a:pt x="450" y="455"/>
                      </a:lnTo>
                      <a:lnTo>
                        <a:pt x="453" y="456"/>
                      </a:lnTo>
                      <a:lnTo>
                        <a:pt x="454" y="458"/>
                      </a:lnTo>
                      <a:lnTo>
                        <a:pt x="459" y="458"/>
                      </a:lnTo>
                      <a:lnTo>
                        <a:pt x="462" y="459"/>
                      </a:lnTo>
                      <a:lnTo>
                        <a:pt x="464" y="458"/>
                      </a:lnTo>
                      <a:lnTo>
                        <a:pt x="467" y="456"/>
                      </a:lnTo>
                      <a:lnTo>
                        <a:pt x="470" y="455"/>
                      </a:lnTo>
                      <a:lnTo>
                        <a:pt x="475" y="451"/>
                      </a:lnTo>
                      <a:lnTo>
                        <a:pt x="479" y="448"/>
                      </a:lnTo>
                      <a:lnTo>
                        <a:pt x="482" y="446"/>
                      </a:lnTo>
                      <a:lnTo>
                        <a:pt x="485" y="445"/>
                      </a:lnTo>
                      <a:lnTo>
                        <a:pt x="495" y="445"/>
                      </a:lnTo>
                      <a:lnTo>
                        <a:pt x="508" y="448"/>
                      </a:lnTo>
                      <a:lnTo>
                        <a:pt x="518" y="449"/>
                      </a:lnTo>
                      <a:lnTo>
                        <a:pt x="531" y="453"/>
                      </a:lnTo>
                      <a:lnTo>
                        <a:pt x="545" y="458"/>
                      </a:lnTo>
                      <a:lnTo>
                        <a:pt x="558" y="461"/>
                      </a:lnTo>
                      <a:lnTo>
                        <a:pt x="567" y="459"/>
                      </a:lnTo>
                      <a:lnTo>
                        <a:pt x="579" y="456"/>
                      </a:lnTo>
                      <a:lnTo>
                        <a:pt x="587" y="455"/>
                      </a:lnTo>
                      <a:lnTo>
                        <a:pt x="590" y="455"/>
                      </a:lnTo>
                      <a:lnTo>
                        <a:pt x="595" y="455"/>
                      </a:lnTo>
                      <a:lnTo>
                        <a:pt x="598" y="456"/>
                      </a:lnTo>
                      <a:lnTo>
                        <a:pt x="602" y="458"/>
                      </a:lnTo>
                      <a:lnTo>
                        <a:pt x="605" y="459"/>
                      </a:lnTo>
                      <a:lnTo>
                        <a:pt x="606" y="462"/>
                      </a:lnTo>
                      <a:lnTo>
                        <a:pt x="608" y="465"/>
                      </a:lnTo>
                      <a:lnTo>
                        <a:pt x="609" y="471"/>
                      </a:lnTo>
                      <a:lnTo>
                        <a:pt x="611" y="475"/>
                      </a:lnTo>
                      <a:lnTo>
                        <a:pt x="611" y="478"/>
                      </a:lnTo>
                      <a:lnTo>
                        <a:pt x="611" y="482"/>
                      </a:lnTo>
                      <a:lnTo>
                        <a:pt x="609" y="485"/>
                      </a:lnTo>
                      <a:lnTo>
                        <a:pt x="608" y="490"/>
                      </a:lnTo>
                      <a:lnTo>
                        <a:pt x="606" y="494"/>
                      </a:lnTo>
                      <a:lnTo>
                        <a:pt x="606" y="497"/>
                      </a:lnTo>
                      <a:lnTo>
                        <a:pt x="606" y="501"/>
                      </a:lnTo>
                      <a:lnTo>
                        <a:pt x="608" y="504"/>
                      </a:lnTo>
                      <a:lnTo>
                        <a:pt x="609" y="510"/>
                      </a:lnTo>
                      <a:lnTo>
                        <a:pt x="613" y="514"/>
                      </a:lnTo>
                      <a:lnTo>
                        <a:pt x="616" y="517"/>
                      </a:lnTo>
                      <a:lnTo>
                        <a:pt x="619" y="520"/>
                      </a:lnTo>
                      <a:lnTo>
                        <a:pt x="629" y="520"/>
                      </a:lnTo>
                      <a:lnTo>
                        <a:pt x="640" y="517"/>
                      </a:lnTo>
                      <a:lnTo>
                        <a:pt x="648" y="513"/>
                      </a:lnTo>
                      <a:lnTo>
                        <a:pt x="655" y="505"/>
                      </a:lnTo>
                      <a:lnTo>
                        <a:pt x="663" y="497"/>
                      </a:lnTo>
                      <a:lnTo>
                        <a:pt x="667" y="488"/>
                      </a:lnTo>
                      <a:lnTo>
                        <a:pt x="671" y="477"/>
                      </a:lnTo>
                      <a:lnTo>
                        <a:pt x="673" y="462"/>
                      </a:lnTo>
                      <a:lnTo>
                        <a:pt x="673" y="451"/>
                      </a:lnTo>
                      <a:lnTo>
                        <a:pt x="668" y="442"/>
                      </a:lnTo>
                      <a:lnTo>
                        <a:pt x="661" y="432"/>
                      </a:lnTo>
                      <a:lnTo>
                        <a:pt x="655" y="422"/>
                      </a:lnTo>
                      <a:lnTo>
                        <a:pt x="654" y="414"/>
                      </a:lnTo>
                      <a:lnTo>
                        <a:pt x="654" y="404"/>
                      </a:lnTo>
                      <a:lnTo>
                        <a:pt x="655" y="397"/>
                      </a:lnTo>
                      <a:lnTo>
                        <a:pt x="658" y="394"/>
                      </a:lnTo>
                      <a:lnTo>
                        <a:pt x="661" y="391"/>
                      </a:lnTo>
                      <a:lnTo>
                        <a:pt x="666" y="388"/>
                      </a:lnTo>
                      <a:lnTo>
                        <a:pt x="670" y="387"/>
                      </a:lnTo>
                      <a:lnTo>
                        <a:pt x="677" y="387"/>
                      </a:lnTo>
                      <a:lnTo>
                        <a:pt x="686" y="387"/>
                      </a:lnTo>
                      <a:lnTo>
                        <a:pt x="694" y="387"/>
                      </a:lnTo>
                      <a:lnTo>
                        <a:pt x="697" y="388"/>
                      </a:lnTo>
                      <a:lnTo>
                        <a:pt x="700" y="391"/>
                      </a:lnTo>
                      <a:lnTo>
                        <a:pt x="703" y="394"/>
                      </a:lnTo>
                      <a:lnTo>
                        <a:pt x="706" y="396"/>
                      </a:lnTo>
                      <a:lnTo>
                        <a:pt x="709" y="397"/>
                      </a:lnTo>
                      <a:lnTo>
                        <a:pt x="716" y="397"/>
                      </a:lnTo>
                      <a:lnTo>
                        <a:pt x="726" y="396"/>
                      </a:lnTo>
                      <a:lnTo>
                        <a:pt x="734" y="393"/>
                      </a:lnTo>
                      <a:lnTo>
                        <a:pt x="742" y="387"/>
                      </a:lnTo>
                      <a:lnTo>
                        <a:pt x="752" y="381"/>
                      </a:lnTo>
                      <a:lnTo>
                        <a:pt x="761" y="375"/>
                      </a:lnTo>
                      <a:lnTo>
                        <a:pt x="764" y="375"/>
                      </a:lnTo>
                      <a:lnTo>
                        <a:pt x="768" y="375"/>
                      </a:lnTo>
                      <a:lnTo>
                        <a:pt x="773" y="375"/>
                      </a:lnTo>
                      <a:lnTo>
                        <a:pt x="777" y="375"/>
                      </a:lnTo>
                      <a:lnTo>
                        <a:pt x="787" y="381"/>
                      </a:lnTo>
                      <a:lnTo>
                        <a:pt x="800" y="387"/>
                      </a:lnTo>
                      <a:lnTo>
                        <a:pt x="812" y="393"/>
                      </a:lnTo>
                      <a:lnTo>
                        <a:pt x="820" y="393"/>
                      </a:lnTo>
                      <a:lnTo>
                        <a:pt x="832" y="394"/>
                      </a:lnTo>
                      <a:lnTo>
                        <a:pt x="842" y="393"/>
                      </a:lnTo>
                      <a:lnTo>
                        <a:pt x="852" y="390"/>
                      </a:lnTo>
                      <a:lnTo>
                        <a:pt x="865" y="385"/>
                      </a:lnTo>
                      <a:lnTo>
                        <a:pt x="874" y="381"/>
                      </a:lnTo>
                      <a:lnTo>
                        <a:pt x="878" y="378"/>
                      </a:lnTo>
                      <a:lnTo>
                        <a:pt x="883" y="374"/>
                      </a:lnTo>
                      <a:lnTo>
                        <a:pt x="887" y="368"/>
                      </a:lnTo>
                      <a:lnTo>
                        <a:pt x="891" y="364"/>
                      </a:lnTo>
                      <a:lnTo>
                        <a:pt x="894" y="359"/>
                      </a:lnTo>
                      <a:lnTo>
                        <a:pt x="896" y="355"/>
                      </a:lnTo>
                      <a:lnTo>
                        <a:pt x="897" y="351"/>
                      </a:lnTo>
                      <a:lnTo>
                        <a:pt x="897" y="346"/>
                      </a:lnTo>
                      <a:lnTo>
                        <a:pt x="897" y="341"/>
                      </a:lnTo>
                      <a:lnTo>
                        <a:pt x="897" y="338"/>
                      </a:lnTo>
                      <a:lnTo>
                        <a:pt x="893" y="329"/>
                      </a:lnTo>
                      <a:lnTo>
                        <a:pt x="887" y="320"/>
                      </a:lnTo>
                      <a:lnTo>
                        <a:pt x="881" y="312"/>
                      </a:lnTo>
                      <a:lnTo>
                        <a:pt x="875" y="303"/>
                      </a:lnTo>
                      <a:lnTo>
                        <a:pt x="868" y="291"/>
                      </a:lnTo>
                      <a:lnTo>
                        <a:pt x="864" y="283"/>
                      </a:lnTo>
                      <a:lnTo>
                        <a:pt x="862" y="274"/>
                      </a:lnTo>
                      <a:lnTo>
                        <a:pt x="862" y="265"/>
                      </a:lnTo>
                      <a:lnTo>
                        <a:pt x="864" y="258"/>
                      </a:lnTo>
                      <a:lnTo>
                        <a:pt x="865" y="254"/>
                      </a:lnTo>
                      <a:lnTo>
                        <a:pt x="867" y="248"/>
                      </a:lnTo>
                      <a:lnTo>
                        <a:pt x="870" y="244"/>
                      </a:lnTo>
                      <a:lnTo>
                        <a:pt x="872" y="239"/>
                      </a:lnTo>
                      <a:lnTo>
                        <a:pt x="877" y="238"/>
                      </a:lnTo>
                      <a:lnTo>
                        <a:pt x="880" y="236"/>
                      </a:lnTo>
                      <a:lnTo>
                        <a:pt x="884" y="236"/>
                      </a:lnTo>
                      <a:lnTo>
                        <a:pt x="890" y="238"/>
                      </a:lnTo>
                      <a:lnTo>
                        <a:pt x="894" y="239"/>
                      </a:lnTo>
                      <a:lnTo>
                        <a:pt x="897" y="241"/>
                      </a:lnTo>
                      <a:lnTo>
                        <a:pt x="900" y="246"/>
                      </a:lnTo>
                      <a:lnTo>
                        <a:pt x="903" y="254"/>
                      </a:lnTo>
                      <a:lnTo>
                        <a:pt x="904" y="261"/>
                      </a:lnTo>
                      <a:lnTo>
                        <a:pt x="907" y="267"/>
                      </a:lnTo>
                      <a:lnTo>
                        <a:pt x="910" y="268"/>
                      </a:lnTo>
                      <a:lnTo>
                        <a:pt x="914" y="271"/>
                      </a:lnTo>
                      <a:lnTo>
                        <a:pt x="917" y="273"/>
                      </a:lnTo>
                      <a:lnTo>
                        <a:pt x="922" y="274"/>
                      </a:lnTo>
                      <a:lnTo>
                        <a:pt x="925" y="274"/>
                      </a:lnTo>
                      <a:lnTo>
                        <a:pt x="929" y="273"/>
                      </a:lnTo>
                      <a:lnTo>
                        <a:pt x="932" y="270"/>
                      </a:lnTo>
                      <a:lnTo>
                        <a:pt x="935" y="267"/>
                      </a:lnTo>
                      <a:lnTo>
                        <a:pt x="939" y="262"/>
                      </a:lnTo>
                      <a:lnTo>
                        <a:pt x="940" y="259"/>
                      </a:lnTo>
                      <a:lnTo>
                        <a:pt x="943" y="251"/>
                      </a:lnTo>
                      <a:lnTo>
                        <a:pt x="945" y="241"/>
                      </a:lnTo>
                      <a:lnTo>
                        <a:pt x="948" y="231"/>
                      </a:lnTo>
                      <a:lnTo>
                        <a:pt x="951" y="228"/>
                      </a:lnTo>
                      <a:lnTo>
                        <a:pt x="953" y="223"/>
                      </a:lnTo>
                      <a:lnTo>
                        <a:pt x="956" y="220"/>
                      </a:lnTo>
                      <a:lnTo>
                        <a:pt x="961" y="216"/>
                      </a:lnTo>
                      <a:lnTo>
                        <a:pt x="965" y="213"/>
                      </a:lnTo>
                      <a:lnTo>
                        <a:pt x="968" y="212"/>
                      </a:lnTo>
                      <a:lnTo>
                        <a:pt x="972" y="212"/>
                      </a:lnTo>
                      <a:lnTo>
                        <a:pt x="977" y="212"/>
                      </a:lnTo>
                      <a:lnTo>
                        <a:pt x="981" y="213"/>
                      </a:lnTo>
                      <a:lnTo>
                        <a:pt x="985" y="213"/>
                      </a:lnTo>
                      <a:lnTo>
                        <a:pt x="990" y="216"/>
                      </a:lnTo>
                      <a:lnTo>
                        <a:pt x="993" y="219"/>
                      </a:lnTo>
                      <a:lnTo>
                        <a:pt x="995" y="223"/>
                      </a:lnTo>
                      <a:lnTo>
                        <a:pt x="997" y="229"/>
                      </a:lnTo>
                      <a:lnTo>
                        <a:pt x="1000" y="233"/>
                      </a:lnTo>
                      <a:lnTo>
                        <a:pt x="1003" y="238"/>
                      </a:lnTo>
                      <a:lnTo>
                        <a:pt x="1010" y="244"/>
                      </a:lnTo>
                      <a:lnTo>
                        <a:pt x="1020" y="251"/>
                      </a:lnTo>
                      <a:lnTo>
                        <a:pt x="1029" y="255"/>
                      </a:lnTo>
                      <a:lnTo>
                        <a:pt x="1039" y="258"/>
                      </a:lnTo>
                      <a:lnTo>
                        <a:pt x="1049" y="258"/>
                      </a:lnTo>
                      <a:lnTo>
                        <a:pt x="1059" y="258"/>
                      </a:lnTo>
                      <a:lnTo>
                        <a:pt x="1071" y="259"/>
                      </a:lnTo>
                      <a:lnTo>
                        <a:pt x="1084" y="259"/>
                      </a:lnTo>
                      <a:lnTo>
                        <a:pt x="1095" y="261"/>
                      </a:lnTo>
                      <a:lnTo>
                        <a:pt x="1104" y="265"/>
                      </a:lnTo>
                      <a:lnTo>
                        <a:pt x="1114" y="270"/>
                      </a:lnTo>
                      <a:lnTo>
                        <a:pt x="1124" y="271"/>
                      </a:lnTo>
                      <a:lnTo>
                        <a:pt x="1127" y="270"/>
                      </a:lnTo>
                      <a:lnTo>
                        <a:pt x="1131" y="267"/>
                      </a:lnTo>
                      <a:lnTo>
                        <a:pt x="1134" y="264"/>
                      </a:lnTo>
                      <a:lnTo>
                        <a:pt x="1137" y="261"/>
                      </a:lnTo>
                      <a:lnTo>
                        <a:pt x="1140" y="258"/>
                      </a:lnTo>
                      <a:lnTo>
                        <a:pt x="1144" y="251"/>
                      </a:lnTo>
                      <a:lnTo>
                        <a:pt x="1147" y="242"/>
                      </a:lnTo>
                      <a:lnTo>
                        <a:pt x="1150" y="235"/>
                      </a:lnTo>
                      <a:lnTo>
                        <a:pt x="1153" y="223"/>
                      </a:lnTo>
                      <a:lnTo>
                        <a:pt x="1157" y="210"/>
                      </a:lnTo>
                      <a:lnTo>
                        <a:pt x="1159" y="199"/>
                      </a:lnTo>
                      <a:lnTo>
                        <a:pt x="1157" y="189"/>
                      </a:lnTo>
                      <a:lnTo>
                        <a:pt x="1153" y="178"/>
                      </a:lnTo>
                      <a:lnTo>
                        <a:pt x="1150" y="170"/>
                      </a:lnTo>
                      <a:lnTo>
                        <a:pt x="1150" y="161"/>
                      </a:lnTo>
                      <a:lnTo>
                        <a:pt x="1152" y="152"/>
                      </a:lnTo>
                      <a:lnTo>
                        <a:pt x="1156" y="145"/>
                      </a:lnTo>
                      <a:lnTo>
                        <a:pt x="1157" y="144"/>
                      </a:lnTo>
                      <a:lnTo>
                        <a:pt x="1162" y="144"/>
                      </a:lnTo>
                      <a:lnTo>
                        <a:pt x="1166" y="144"/>
                      </a:lnTo>
                      <a:lnTo>
                        <a:pt x="1169" y="142"/>
                      </a:lnTo>
                      <a:lnTo>
                        <a:pt x="1173" y="142"/>
                      </a:lnTo>
                      <a:lnTo>
                        <a:pt x="1176" y="142"/>
                      </a:lnTo>
                      <a:lnTo>
                        <a:pt x="1185" y="136"/>
                      </a:lnTo>
                      <a:lnTo>
                        <a:pt x="1197" y="128"/>
                      </a:lnTo>
                      <a:lnTo>
                        <a:pt x="1205" y="122"/>
                      </a:lnTo>
                      <a:lnTo>
                        <a:pt x="1215" y="116"/>
                      </a:lnTo>
                      <a:lnTo>
                        <a:pt x="1227" y="110"/>
                      </a:lnTo>
                      <a:lnTo>
                        <a:pt x="1236" y="105"/>
                      </a:lnTo>
                      <a:lnTo>
                        <a:pt x="1237" y="97"/>
                      </a:lnTo>
                      <a:lnTo>
                        <a:pt x="1237" y="87"/>
                      </a:lnTo>
                      <a:lnTo>
                        <a:pt x="1239" y="79"/>
                      </a:lnTo>
                      <a:lnTo>
                        <a:pt x="1239" y="76"/>
                      </a:lnTo>
                      <a:lnTo>
                        <a:pt x="1239" y="71"/>
                      </a:lnTo>
                      <a:lnTo>
                        <a:pt x="1239" y="67"/>
                      </a:lnTo>
                      <a:lnTo>
                        <a:pt x="1239" y="64"/>
                      </a:lnTo>
                      <a:lnTo>
                        <a:pt x="1239" y="60"/>
                      </a:lnTo>
                      <a:lnTo>
                        <a:pt x="1240" y="57"/>
                      </a:lnTo>
                      <a:lnTo>
                        <a:pt x="1247" y="54"/>
                      </a:lnTo>
                      <a:lnTo>
                        <a:pt x="1256" y="53"/>
                      </a:lnTo>
                      <a:lnTo>
                        <a:pt x="1263" y="53"/>
                      </a:lnTo>
                      <a:lnTo>
                        <a:pt x="1267" y="54"/>
                      </a:lnTo>
                      <a:lnTo>
                        <a:pt x="1273" y="57"/>
                      </a:lnTo>
                      <a:lnTo>
                        <a:pt x="1278" y="60"/>
                      </a:lnTo>
                      <a:lnTo>
                        <a:pt x="1282" y="63"/>
                      </a:lnTo>
                      <a:lnTo>
                        <a:pt x="1286" y="64"/>
                      </a:lnTo>
                      <a:lnTo>
                        <a:pt x="1291" y="67"/>
                      </a:lnTo>
                      <a:lnTo>
                        <a:pt x="1295" y="70"/>
                      </a:lnTo>
                      <a:lnTo>
                        <a:pt x="1299" y="73"/>
                      </a:lnTo>
                      <a:lnTo>
                        <a:pt x="1304" y="76"/>
                      </a:lnTo>
                      <a:lnTo>
                        <a:pt x="1308" y="77"/>
                      </a:lnTo>
                      <a:lnTo>
                        <a:pt x="1320" y="76"/>
                      </a:lnTo>
                      <a:lnTo>
                        <a:pt x="1331" y="71"/>
                      </a:lnTo>
                      <a:lnTo>
                        <a:pt x="1341" y="67"/>
                      </a:lnTo>
                      <a:lnTo>
                        <a:pt x="1350" y="61"/>
                      </a:lnTo>
                      <a:lnTo>
                        <a:pt x="1357" y="53"/>
                      </a:lnTo>
                      <a:lnTo>
                        <a:pt x="1364" y="45"/>
                      </a:lnTo>
                      <a:lnTo>
                        <a:pt x="1369" y="38"/>
                      </a:lnTo>
                      <a:lnTo>
                        <a:pt x="1373" y="28"/>
                      </a:lnTo>
                      <a:lnTo>
                        <a:pt x="1377" y="19"/>
                      </a:lnTo>
                      <a:lnTo>
                        <a:pt x="1379" y="18"/>
                      </a:lnTo>
                      <a:lnTo>
                        <a:pt x="1382" y="15"/>
                      </a:lnTo>
                      <a:lnTo>
                        <a:pt x="1385" y="12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1" name="Freeform 18"/>
                <p:cNvSpPr>
                  <a:spLocks/>
                </p:cNvSpPr>
                <p:nvPr/>
              </p:nvSpPr>
              <p:spPr bwMode="auto">
                <a:xfrm>
                  <a:off x="2503907" y="3664157"/>
                  <a:ext cx="2154667" cy="1674917"/>
                </a:xfrm>
                <a:custGeom>
                  <a:avLst/>
                  <a:gdLst>
                    <a:gd name="T0" fmla="*/ 3469 w 3584"/>
                    <a:gd name="T1" fmla="*/ 1505 h 2786"/>
                    <a:gd name="T2" fmla="*/ 3377 w 3584"/>
                    <a:gd name="T3" fmla="*/ 1647 h 2786"/>
                    <a:gd name="T4" fmla="*/ 3477 w 3584"/>
                    <a:gd name="T5" fmla="*/ 1676 h 2786"/>
                    <a:gd name="T6" fmla="*/ 3520 w 3584"/>
                    <a:gd name="T7" fmla="*/ 1813 h 2786"/>
                    <a:gd name="T8" fmla="*/ 3335 w 3584"/>
                    <a:gd name="T9" fmla="*/ 1760 h 2786"/>
                    <a:gd name="T10" fmla="*/ 3021 w 3584"/>
                    <a:gd name="T11" fmla="*/ 1667 h 2786"/>
                    <a:gd name="T12" fmla="*/ 2934 w 3584"/>
                    <a:gd name="T13" fmla="*/ 1725 h 2786"/>
                    <a:gd name="T14" fmla="*/ 2833 w 3584"/>
                    <a:gd name="T15" fmla="*/ 1663 h 2786"/>
                    <a:gd name="T16" fmla="*/ 2597 w 3584"/>
                    <a:gd name="T17" fmla="*/ 1579 h 2786"/>
                    <a:gd name="T18" fmla="*/ 2543 w 3584"/>
                    <a:gd name="T19" fmla="*/ 1864 h 2786"/>
                    <a:gd name="T20" fmla="*/ 2449 w 3584"/>
                    <a:gd name="T21" fmla="*/ 2134 h 2786"/>
                    <a:gd name="T22" fmla="*/ 2344 w 3584"/>
                    <a:gd name="T23" fmla="*/ 2201 h 2786"/>
                    <a:gd name="T24" fmla="*/ 2222 w 3584"/>
                    <a:gd name="T25" fmla="*/ 2281 h 2786"/>
                    <a:gd name="T26" fmla="*/ 2034 w 3584"/>
                    <a:gd name="T27" fmla="*/ 2456 h 2786"/>
                    <a:gd name="T28" fmla="*/ 2021 w 3584"/>
                    <a:gd name="T29" fmla="*/ 2718 h 2786"/>
                    <a:gd name="T30" fmla="*/ 1847 w 3584"/>
                    <a:gd name="T31" fmla="*/ 2603 h 2786"/>
                    <a:gd name="T32" fmla="*/ 1628 w 3584"/>
                    <a:gd name="T33" fmla="*/ 2553 h 2786"/>
                    <a:gd name="T34" fmla="*/ 1538 w 3584"/>
                    <a:gd name="T35" fmla="*/ 2647 h 2786"/>
                    <a:gd name="T36" fmla="*/ 1468 w 3584"/>
                    <a:gd name="T37" fmla="*/ 2689 h 2786"/>
                    <a:gd name="T38" fmla="*/ 1396 w 3584"/>
                    <a:gd name="T39" fmla="*/ 2749 h 2786"/>
                    <a:gd name="T40" fmla="*/ 1159 w 3584"/>
                    <a:gd name="T41" fmla="*/ 2697 h 2786"/>
                    <a:gd name="T42" fmla="*/ 878 w 3584"/>
                    <a:gd name="T43" fmla="*/ 2625 h 2786"/>
                    <a:gd name="T44" fmla="*/ 856 w 3584"/>
                    <a:gd name="T45" fmla="*/ 2453 h 2786"/>
                    <a:gd name="T46" fmla="*/ 722 w 3584"/>
                    <a:gd name="T47" fmla="*/ 2325 h 2786"/>
                    <a:gd name="T48" fmla="*/ 476 w 3584"/>
                    <a:gd name="T49" fmla="*/ 2166 h 2786"/>
                    <a:gd name="T50" fmla="*/ 395 w 3584"/>
                    <a:gd name="T51" fmla="*/ 1984 h 2786"/>
                    <a:gd name="T52" fmla="*/ 244 w 3584"/>
                    <a:gd name="T53" fmla="*/ 1874 h 2786"/>
                    <a:gd name="T54" fmla="*/ 98 w 3584"/>
                    <a:gd name="T55" fmla="*/ 1679 h 2786"/>
                    <a:gd name="T56" fmla="*/ 72 w 3584"/>
                    <a:gd name="T57" fmla="*/ 1469 h 2786"/>
                    <a:gd name="T58" fmla="*/ 111 w 3584"/>
                    <a:gd name="T59" fmla="*/ 1197 h 2786"/>
                    <a:gd name="T60" fmla="*/ 262 w 3584"/>
                    <a:gd name="T61" fmla="*/ 1133 h 2786"/>
                    <a:gd name="T62" fmla="*/ 291 w 3584"/>
                    <a:gd name="T63" fmla="*/ 994 h 2786"/>
                    <a:gd name="T64" fmla="*/ 301 w 3584"/>
                    <a:gd name="T65" fmla="*/ 861 h 2786"/>
                    <a:gd name="T66" fmla="*/ 382 w 3584"/>
                    <a:gd name="T67" fmla="*/ 705 h 2786"/>
                    <a:gd name="T68" fmla="*/ 405 w 3584"/>
                    <a:gd name="T69" fmla="*/ 489 h 2786"/>
                    <a:gd name="T70" fmla="*/ 418 w 3584"/>
                    <a:gd name="T71" fmla="*/ 233 h 2786"/>
                    <a:gd name="T72" fmla="*/ 580 w 3584"/>
                    <a:gd name="T73" fmla="*/ 218 h 2786"/>
                    <a:gd name="T74" fmla="*/ 830 w 3584"/>
                    <a:gd name="T75" fmla="*/ 181 h 2786"/>
                    <a:gd name="T76" fmla="*/ 985 w 3584"/>
                    <a:gd name="T77" fmla="*/ 163 h 2786"/>
                    <a:gd name="T78" fmla="*/ 1241 w 3584"/>
                    <a:gd name="T79" fmla="*/ 116 h 2786"/>
                    <a:gd name="T80" fmla="*/ 1468 w 3584"/>
                    <a:gd name="T81" fmla="*/ 191 h 2786"/>
                    <a:gd name="T82" fmla="*/ 1623 w 3584"/>
                    <a:gd name="T83" fmla="*/ 191 h 2786"/>
                    <a:gd name="T84" fmla="*/ 1717 w 3584"/>
                    <a:gd name="T85" fmla="*/ 187 h 2786"/>
                    <a:gd name="T86" fmla="*/ 1823 w 3584"/>
                    <a:gd name="T87" fmla="*/ 233 h 2786"/>
                    <a:gd name="T88" fmla="*/ 1915 w 3584"/>
                    <a:gd name="T89" fmla="*/ 262 h 2786"/>
                    <a:gd name="T90" fmla="*/ 2030 w 3584"/>
                    <a:gd name="T91" fmla="*/ 185 h 2786"/>
                    <a:gd name="T92" fmla="*/ 2203 w 3584"/>
                    <a:gd name="T93" fmla="*/ 9 h 2786"/>
                    <a:gd name="T94" fmla="*/ 2328 w 3584"/>
                    <a:gd name="T95" fmla="*/ 94 h 2786"/>
                    <a:gd name="T96" fmla="*/ 2384 w 3584"/>
                    <a:gd name="T97" fmla="*/ 172 h 2786"/>
                    <a:gd name="T98" fmla="*/ 2410 w 3584"/>
                    <a:gd name="T99" fmla="*/ 269 h 2786"/>
                    <a:gd name="T100" fmla="*/ 2365 w 3584"/>
                    <a:gd name="T101" fmla="*/ 521 h 2786"/>
                    <a:gd name="T102" fmla="*/ 2400 w 3584"/>
                    <a:gd name="T103" fmla="*/ 813 h 2786"/>
                    <a:gd name="T104" fmla="*/ 2556 w 3584"/>
                    <a:gd name="T105" fmla="*/ 862 h 2786"/>
                    <a:gd name="T106" fmla="*/ 2694 w 3584"/>
                    <a:gd name="T107" fmla="*/ 903 h 2786"/>
                    <a:gd name="T108" fmla="*/ 2697 w 3584"/>
                    <a:gd name="T109" fmla="*/ 954 h 2786"/>
                    <a:gd name="T110" fmla="*/ 2768 w 3584"/>
                    <a:gd name="T111" fmla="*/ 1030 h 2786"/>
                    <a:gd name="T112" fmla="*/ 2896 w 3584"/>
                    <a:gd name="T113" fmla="*/ 1027 h 2786"/>
                    <a:gd name="T114" fmla="*/ 2993 w 3584"/>
                    <a:gd name="T115" fmla="*/ 1081 h 2786"/>
                    <a:gd name="T116" fmla="*/ 3138 w 3584"/>
                    <a:gd name="T117" fmla="*/ 1130 h 2786"/>
                    <a:gd name="T118" fmla="*/ 3278 w 3584"/>
                    <a:gd name="T119" fmla="*/ 1302 h 2786"/>
                    <a:gd name="T120" fmla="*/ 3472 w 3584"/>
                    <a:gd name="T121" fmla="*/ 1289 h 2786"/>
                    <a:gd name="T122" fmla="*/ 3545 w 3584"/>
                    <a:gd name="T123" fmla="*/ 1378 h 27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3584" h="2786">
                      <a:moveTo>
                        <a:pt x="3575" y="1391"/>
                      </a:moveTo>
                      <a:lnTo>
                        <a:pt x="3579" y="1398"/>
                      </a:lnTo>
                      <a:lnTo>
                        <a:pt x="3582" y="1408"/>
                      </a:lnTo>
                      <a:lnTo>
                        <a:pt x="3584" y="1417"/>
                      </a:lnTo>
                      <a:lnTo>
                        <a:pt x="3581" y="1419"/>
                      </a:lnTo>
                      <a:lnTo>
                        <a:pt x="3578" y="1422"/>
                      </a:lnTo>
                      <a:lnTo>
                        <a:pt x="3574" y="1424"/>
                      </a:lnTo>
                      <a:lnTo>
                        <a:pt x="3571" y="1427"/>
                      </a:lnTo>
                      <a:lnTo>
                        <a:pt x="3566" y="1428"/>
                      </a:lnTo>
                      <a:lnTo>
                        <a:pt x="3556" y="1430"/>
                      </a:lnTo>
                      <a:lnTo>
                        <a:pt x="3545" y="1430"/>
                      </a:lnTo>
                      <a:lnTo>
                        <a:pt x="3534" y="1431"/>
                      </a:lnTo>
                      <a:lnTo>
                        <a:pt x="3530" y="1433"/>
                      </a:lnTo>
                      <a:lnTo>
                        <a:pt x="3524" y="1434"/>
                      </a:lnTo>
                      <a:lnTo>
                        <a:pt x="3520" y="1437"/>
                      </a:lnTo>
                      <a:lnTo>
                        <a:pt x="3517" y="1438"/>
                      </a:lnTo>
                      <a:lnTo>
                        <a:pt x="3507" y="1446"/>
                      </a:lnTo>
                      <a:lnTo>
                        <a:pt x="3497" y="1454"/>
                      </a:lnTo>
                      <a:lnTo>
                        <a:pt x="3488" y="1461"/>
                      </a:lnTo>
                      <a:lnTo>
                        <a:pt x="3481" y="1474"/>
                      </a:lnTo>
                      <a:lnTo>
                        <a:pt x="3475" y="1490"/>
                      </a:lnTo>
                      <a:lnTo>
                        <a:pt x="3469" y="1505"/>
                      </a:lnTo>
                      <a:lnTo>
                        <a:pt x="3465" y="1514"/>
                      </a:lnTo>
                      <a:lnTo>
                        <a:pt x="3461" y="1524"/>
                      </a:lnTo>
                      <a:lnTo>
                        <a:pt x="3458" y="1534"/>
                      </a:lnTo>
                      <a:lnTo>
                        <a:pt x="3451" y="1544"/>
                      </a:lnTo>
                      <a:lnTo>
                        <a:pt x="3443" y="1556"/>
                      </a:lnTo>
                      <a:lnTo>
                        <a:pt x="3435" y="1566"/>
                      </a:lnTo>
                      <a:lnTo>
                        <a:pt x="3425" y="1573"/>
                      </a:lnTo>
                      <a:lnTo>
                        <a:pt x="3410" y="1580"/>
                      </a:lnTo>
                      <a:lnTo>
                        <a:pt x="3398" y="1586"/>
                      </a:lnTo>
                      <a:lnTo>
                        <a:pt x="3396" y="1589"/>
                      </a:lnTo>
                      <a:lnTo>
                        <a:pt x="3391" y="1592"/>
                      </a:lnTo>
                      <a:lnTo>
                        <a:pt x="3387" y="1595"/>
                      </a:lnTo>
                      <a:lnTo>
                        <a:pt x="3383" y="1597"/>
                      </a:lnTo>
                      <a:lnTo>
                        <a:pt x="3380" y="1600"/>
                      </a:lnTo>
                      <a:lnTo>
                        <a:pt x="3377" y="1609"/>
                      </a:lnTo>
                      <a:lnTo>
                        <a:pt x="3374" y="1621"/>
                      </a:lnTo>
                      <a:lnTo>
                        <a:pt x="3372" y="1631"/>
                      </a:lnTo>
                      <a:lnTo>
                        <a:pt x="3372" y="1634"/>
                      </a:lnTo>
                      <a:lnTo>
                        <a:pt x="3372" y="1638"/>
                      </a:lnTo>
                      <a:lnTo>
                        <a:pt x="3374" y="1641"/>
                      </a:lnTo>
                      <a:lnTo>
                        <a:pt x="3374" y="1645"/>
                      </a:lnTo>
                      <a:lnTo>
                        <a:pt x="3377" y="1647"/>
                      </a:lnTo>
                      <a:lnTo>
                        <a:pt x="3381" y="1650"/>
                      </a:lnTo>
                      <a:lnTo>
                        <a:pt x="3385" y="1652"/>
                      </a:lnTo>
                      <a:lnTo>
                        <a:pt x="3388" y="1654"/>
                      </a:lnTo>
                      <a:lnTo>
                        <a:pt x="3398" y="1655"/>
                      </a:lnTo>
                      <a:lnTo>
                        <a:pt x="3409" y="1655"/>
                      </a:lnTo>
                      <a:lnTo>
                        <a:pt x="3417" y="1655"/>
                      </a:lnTo>
                      <a:lnTo>
                        <a:pt x="3422" y="1654"/>
                      </a:lnTo>
                      <a:lnTo>
                        <a:pt x="3425" y="1652"/>
                      </a:lnTo>
                      <a:lnTo>
                        <a:pt x="3429" y="1651"/>
                      </a:lnTo>
                      <a:lnTo>
                        <a:pt x="3432" y="1650"/>
                      </a:lnTo>
                      <a:lnTo>
                        <a:pt x="3435" y="1648"/>
                      </a:lnTo>
                      <a:lnTo>
                        <a:pt x="3438" y="1648"/>
                      </a:lnTo>
                      <a:lnTo>
                        <a:pt x="3443" y="1648"/>
                      </a:lnTo>
                      <a:lnTo>
                        <a:pt x="3449" y="1650"/>
                      </a:lnTo>
                      <a:lnTo>
                        <a:pt x="3453" y="1651"/>
                      </a:lnTo>
                      <a:lnTo>
                        <a:pt x="3458" y="1652"/>
                      </a:lnTo>
                      <a:lnTo>
                        <a:pt x="3461" y="1652"/>
                      </a:lnTo>
                      <a:lnTo>
                        <a:pt x="3465" y="1655"/>
                      </a:lnTo>
                      <a:lnTo>
                        <a:pt x="3469" y="1657"/>
                      </a:lnTo>
                      <a:lnTo>
                        <a:pt x="3472" y="1660"/>
                      </a:lnTo>
                      <a:lnTo>
                        <a:pt x="3475" y="1667"/>
                      </a:lnTo>
                      <a:lnTo>
                        <a:pt x="3477" y="1676"/>
                      </a:lnTo>
                      <a:lnTo>
                        <a:pt x="3478" y="1684"/>
                      </a:lnTo>
                      <a:lnTo>
                        <a:pt x="3478" y="1687"/>
                      </a:lnTo>
                      <a:lnTo>
                        <a:pt x="3480" y="1693"/>
                      </a:lnTo>
                      <a:lnTo>
                        <a:pt x="3480" y="1697"/>
                      </a:lnTo>
                      <a:lnTo>
                        <a:pt x="3481" y="1702"/>
                      </a:lnTo>
                      <a:lnTo>
                        <a:pt x="3485" y="1710"/>
                      </a:lnTo>
                      <a:lnTo>
                        <a:pt x="3493" y="1720"/>
                      </a:lnTo>
                      <a:lnTo>
                        <a:pt x="3498" y="1729"/>
                      </a:lnTo>
                      <a:lnTo>
                        <a:pt x="3506" y="1734"/>
                      </a:lnTo>
                      <a:lnTo>
                        <a:pt x="3516" y="1738"/>
                      </a:lnTo>
                      <a:lnTo>
                        <a:pt x="3523" y="1742"/>
                      </a:lnTo>
                      <a:lnTo>
                        <a:pt x="3530" y="1748"/>
                      </a:lnTo>
                      <a:lnTo>
                        <a:pt x="3539" y="1757"/>
                      </a:lnTo>
                      <a:lnTo>
                        <a:pt x="3546" y="1764"/>
                      </a:lnTo>
                      <a:lnTo>
                        <a:pt x="3549" y="1768"/>
                      </a:lnTo>
                      <a:lnTo>
                        <a:pt x="3552" y="1773"/>
                      </a:lnTo>
                      <a:lnTo>
                        <a:pt x="3555" y="1778"/>
                      </a:lnTo>
                      <a:lnTo>
                        <a:pt x="3548" y="1781"/>
                      </a:lnTo>
                      <a:lnTo>
                        <a:pt x="3539" y="1786"/>
                      </a:lnTo>
                      <a:lnTo>
                        <a:pt x="3534" y="1790"/>
                      </a:lnTo>
                      <a:lnTo>
                        <a:pt x="3526" y="1800"/>
                      </a:lnTo>
                      <a:lnTo>
                        <a:pt x="3520" y="1813"/>
                      </a:lnTo>
                      <a:lnTo>
                        <a:pt x="3514" y="1825"/>
                      </a:lnTo>
                      <a:lnTo>
                        <a:pt x="3513" y="1833"/>
                      </a:lnTo>
                      <a:lnTo>
                        <a:pt x="3511" y="1843"/>
                      </a:lnTo>
                      <a:lnTo>
                        <a:pt x="3510" y="1854"/>
                      </a:lnTo>
                      <a:lnTo>
                        <a:pt x="3508" y="1857"/>
                      </a:lnTo>
                      <a:lnTo>
                        <a:pt x="3507" y="1859"/>
                      </a:lnTo>
                      <a:lnTo>
                        <a:pt x="3504" y="1864"/>
                      </a:lnTo>
                      <a:lnTo>
                        <a:pt x="3503" y="1868"/>
                      </a:lnTo>
                      <a:lnTo>
                        <a:pt x="3497" y="1864"/>
                      </a:lnTo>
                      <a:lnTo>
                        <a:pt x="3493" y="1859"/>
                      </a:lnTo>
                      <a:lnTo>
                        <a:pt x="3485" y="1849"/>
                      </a:lnTo>
                      <a:lnTo>
                        <a:pt x="3478" y="1835"/>
                      </a:lnTo>
                      <a:lnTo>
                        <a:pt x="3469" y="1822"/>
                      </a:lnTo>
                      <a:lnTo>
                        <a:pt x="3462" y="1812"/>
                      </a:lnTo>
                      <a:lnTo>
                        <a:pt x="3452" y="1803"/>
                      </a:lnTo>
                      <a:lnTo>
                        <a:pt x="3438" y="1794"/>
                      </a:lnTo>
                      <a:lnTo>
                        <a:pt x="3426" y="1787"/>
                      </a:lnTo>
                      <a:lnTo>
                        <a:pt x="3412" y="1781"/>
                      </a:lnTo>
                      <a:lnTo>
                        <a:pt x="3391" y="1775"/>
                      </a:lnTo>
                      <a:lnTo>
                        <a:pt x="3375" y="1770"/>
                      </a:lnTo>
                      <a:lnTo>
                        <a:pt x="3357" y="1765"/>
                      </a:lnTo>
                      <a:lnTo>
                        <a:pt x="3335" y="1760"/>
                      </a:lnTo>
                      <a:lnTo>
                        <a:pt x="3317" y="1754"/>
                      </a:lnTo>
                      <a:lnTo>
                        <a:pt x="3302" y="1745"/>
                      </a:lnTo>
                      <a:lnTo>
                        <a:pt x="3283" y="1735"/>
                      </a:lnTo>
                      <a:lnTo>
                        <a:pt x="3264" y="1723"/>
                      </a:lnTo>
                      <a:lnTo>
                        <a:pt x="3248" y="1716"/>
                      </a:lnTo>
                      <a:lnTo>
                        <a:pt x="3236" y="1710"/>
                      </a:lnTo>
                      <a:lnTo>
                        <a:pt x="3221" y="1706"/>
                      </a:lnTo>
                      <a:lnTo>
                        <a:pt x="3206" y="1700"/>
                      </a:lnTo>
                      <a:lnTo>
                        <a:pt x="3193" y="1696"/>
                      </a:lnTo>
                      <a:lnTo>
                        <a:pt x="3180" y="1692"/>
                      </a:lnTo>
                      <a:lnTo>
                        <a:pt x="3164" y="1684"/>
                      </a:lnTo>
                      <a:lnTo>
                        <a:pt x="3148" y="1677"/>
                      </a:lnTo>
                      <a:lnTo>
                        <a:pt x="3134" y="1671"/>
                      </a:lnTo>
                      <a:lnTo>
                        <a:pt x="3122" y="1667"/>
                      </a:lnTo>
                      <a:lnTo>
                        <a:pt x="3108" y="1661"/>
                      </a:lnTo>
                      <a:lnTo>
                        <a:pt x="3095" y="1658"/>
                      </a:lnTo>
                      <a:lnTo>
                        <a:pt x="3082" y="1658"/>
                      </a:lnTo>
                      <a:lnTo>
                        <a:pt x="3066" y="1660"/>
                      </a:lnTo>
                      <a:lnTo>
                        <a:pt x="3051" y="1661"/>
                      </a:lnTo>
                      <a:lnTo>
                        <a:pt x="3041" y="1661"/>
                      </a:lnTo>
                      <a:lnTo>
                        <a:pt x="3030" y="1663"/>
                      </a:lnTo>
                      <a:lnTo>
                        <a:pt x="3021" y="1667"/>
                      </a:lnTo>
                      <a:lnTo>
                        <a:pt x="3018" y="1674"/>
                      </a:lnTo>
                      <a:lnTo>
                        <a:pt x="3015" y="1683"/>
                      </a:lnTo>
                      <a:lnTo>
                        <a:pt x="3012" y="1693"/>
                      </a:lnTo>
                      <a:lnTo>
                        <a:pt x="3009" y="1700"/>
                      </a:lnTo>
                      <a:lnTo>
                        <a:pt x="3008" y="1705"/>
                      </a:lnTo>
                      <a:lnTo>
                        <a:pt x="3005" y="1709"/>
                      </a:lnTo>
                      <a:lnTo>
                        <a:pt x="3002" y="1715"/>
                      </a:lnTo>
                      <a:lnTo>
                        <a:pt x="2999" y="1719"/>
                      </a:lnTo>
                      <a:lnTo>
                        <a:pt x="2996" y="1722"/>
                      </a:lnTo>
                      <a:lnTo>
                        <a:pt x="2995" y="1725"/>
                      </a:lnTo>
                      <a:lnTo>
                        <a:pt x="2992" y="1726"/>
                      </a:lnTo>
                      <a:lnTo>
                        <a:pt x="2988" y="1729"/>
                      </a:lnTo>
                      <a:lnTo>
                        <a:pt x="2985" y="1731"/>
                      </a:lnTo>
                      <a:lnTo>
                        <a:pt x="2982" y="1732"/>
                      </a:lnTo>
                      <a:lnTo>
                        <a:pt x="2973" y="1731"/>
                      </a:lnTo>
                      <a:lnTo>
                        <a:pt x="2964" y="1725"/>
                      </a:lnTo>
                      <a:lnTo>
                        <a:pt x="2954" y="1720"/>
                      </a:lnTo>
                      <a:lnTo>
                        <a:pt x="2946" y="1719"/>
                      </a:lnTo>
                      <a:lnTo>
                        <a:pt x="2943" y="1719"/>
                      </a:lnTo>
                      <a:lnTo>
                        <a:pt x="2940" y="1720"/>
                      </a:lnTo>
                      <a:lnTo>
                        <a:pt x="2937" y="1723"/>
                      </a:lnTo>
                      <a:lnTo>
                        <a:pt x="2934" y="1725"/>
                      </a:lnTo>
                      <a:lnTo>
                        <a:pt x="2931" y="1726"/>
                      </a:lnTo>
                      <a:lnTo>
                        <a:pt x="2925" y="1735"/>
                      </a:lnTo>
                      <a:lnTo>
                        <a:pt x="2918" y="1745"/>
                      </a:lnTo>
                      <a:lnTo>
                        <a:pt x="2912" y="1754"/>
                      </a:lnTo>
                      <a:lnTo>
                        <a:pt x="2905" y="1760"/>
                      </a:lnTo>
                      <a:lnTo>
                        <a:pt x="2898" y="1767"/>
                      </a:lnTo>
                      <a:lnTo>
                        <a:pt x="2889" y="1771"/>
                      </a:lnTo>
                      <a:lnTo>
                        <a:pt x="2879" y="1771"/>
                      </a:lnTo>
                      <a:lnTo>
                        <a:pt x="2866" y="1768"/>
                      </a:lnTo>
                      <a:lnTo>
                        <a:pt x="2857" y="1764"/>
                      </a:lnTo>
                      <a:lnTo>
                        <a:pt x="2852" y="1757"/>
                      </a:lnTo>
                      <a:lnTo>
                        <a:pt x="2846" y="1748"/>
                      </a:lnTo>
                      <a:lnTo>
                        <a:pt x="2843" y="1739"/>
                      </a:lnTo>
                      <a:lnTo>
                        <a:pt x="2844" y="1731"/>
                      </a:lnTo>
                      <a:lnTo>
                        <a:pt x="2846" y="1719"/>
                      </a:lnTo>
                      <a:lnTo>
                        <a:pt x="2847" y="1709"/>
                      </a:lnTo>
                      <a:lnTo>
                        <a:pt x="2847" y="1699"/>
                      </a:lnTo>
                      <a:lnTo>
                        <a:pt x="2846" y="1687"/>
                      </a:lnTo>
                      <a:lnTo>
                        <a:pt x="2843" y="1677"/>
                      </a:lnTo>
                      <a:lnTo>
                        <a:pt x="2841" y="1673"/>
                      </a:lnTo>
                      <a:lnTo>
                        <a:pt x="2837" y="1667"/>
                      </a:lnTo>
                      <a:lnTo>
                        <a:pt x="2833" y="1663"/>
                      </a:lnTo>
                      <a:lnTo>
                        <a:pt x="2828" y="1657"/>
                      </a:lnTo>
                      <a:lnTo>
                        <a:pt x="2826" y="1654"/>
                      </a:lnTo>
                      <a:lnTo>
                        <a:pt x="2817" y="1652"/>
                      </a:lnTo>
                      <a:lnTo>
                        <a:pt x="2807" y="1651"/>
                      </a:lnTo>
                      <a:lnTo>
                        <a:pt x="2798" y="1651"/>
                      </a:lnTo>
                      <a:lnTo>
                        <a:pt x="2788" y="1652"/>
                      </a:lnTo>
                      <a:lnTo>
                        <a:pt x="2778" y="1652"/>
                      </a:lnTo>
                      <a:lnTo>
                        <a:pt x="2768" y="1651"/>
                      </a:lnTo>
                      <a:lnTo>
                        <a:pt x="2759" y="1647"/>
                      </a:lnTo>
                      <a:lnTo>
                        <a:pt x="2747" y="1641"/>
                      </a:lnTo>
                      <a:lnTo>
                        <a:pt x="2736" y="1632"/>
                      </a:lnTo>
                      <a:lnTo>
                        <a:pt x="2727" y="1626"/>
                      </a:lnTo>
                      <a:lnTo>
                        <a:pt x="2718" y="1618"/>
                      </a:lnTo>
                      <a:lnTo>
                        <a:pt x="2708" y="1608"/>
                      </a:lnTo>
                      <a:lnTo>
                        <a:pt x="2697" y="1597"/>
                      </a:lnTo>
                      <a:lnTo>
                        <a:pt x="2688" y="1590"/>
                      </a:lnTo>
                      <a:lnTo>
                        <a:pt x="2672" y="1584"/>
                      </a:lnTo>
                      <a:lnTo>
                        <a:pt x="2652" y="1580"/>
                      </a:lnTo>
                      <a:lnTo>
                        <a:pt x="2636" y="1577"/>
                      </a:lnTo>
                      <a:lnTo>
                        <a:pt x="2623" y="1577"/>
                      </a:lnTo>
                      <a:lnTo>
                        <a:pt x="2608" y="1577"/>
                      </a:lnTo>
                      <a:lnTo>
                        <a:pt x="2597" y="1579"/>
                      </a:lnTo>
                      <a:lnTo>
                        <a:pt x="2588" y="1583"/>
                      </a:lnTo>
                      <a:lnTo>
                        <a:pt x="2580" y="1590"/>
                      </a:lnTo>
                      <a:lnTo>
                        <a:pt x="2572" y="1597"/>
                      </a:lnTo>
                      <a:lnTo>
                        <a:pt x="2567" y="1608"/>
                      </a:lnTo>
                      <a:lnTo>
                        <a:pt x="2559" y="1619"/>
                      </a:lnTo>
                      <a:lnTo>
                        <a:pt x="2554" y="1632"/>
                      </a:lnTo>
                      <a:lnTo>
                        <a:pt x="2549" y="1644"/>
                      </a:lnTo>
                      <a:lnTo>
                        <a:pt x="2543" y="1657"/>
                      </a:lnTo>
                      <a:lnTo>
                        <a:pt x="2538" y="1674"/>
                      </a:lnTo>
                      <a:lnTo>
                        <a:pt x="2533" y="1689"/>
                      </a:lnTo>
                      <a:lnTo>
                        <a:pt x="2530" y="1702"/>
                      </a:lnTo>
                      <a:lnTo>
                        <a:pt x="2527" y="1716"/>
                      </a:lnTo>
                      <a:lnTo>
                        <a:pt x="2527" y="1729"/>
                      </a:lnTo>
                      <a:lnTo>
                        <a:pt x="2530" y="1739"/>
                      </a:lnTo>
                      <a:lnTo>
                        <a:pt x="2535" y="1749"/>
                      </a:lnTo>
                      <a:lnTo>
                        <a:pt x="2538" y="1760"/>
                      </a:lnTo>
                      <a:lnTo>
                        <a:pt x="2540" y="1775"/>
                      </a:lnTo>
                      <a:lnTo>
                        <a:pt x="2542" y="1794"/>
                      </a:lnTo>
                      <a:lnTo>
                        <a:pt x="2543" y="1810"/>
                      </a:lnTo>
                      <a:lnTo>
                        <a:pt x="2545" y="1826"/>
                      </a:lnTo>
                      <a:lnTo>
                        <a:pt x="2545" y="1845"/>
                      </a:lnTo>
                      <a:lnTo>
                        <a:pt x="2543" y="1864"/>
                      </a:lnTo>
                      <a:lnTo>
                        <a:pt x="2542" y="1880"/>
                      </a:lnTo>
                      <a:lnTo>
                        <a:pt x="2540" y="1893"/>
                      </a:lnTo>
                      <a:lnTo>
                        <a:pt x="2538" y="1909"/>
                      </a:lnTo>
                      <a:lnTo>
                        <a:pt x="2535" y="1925"/>
                      </a:lnTo>
                      <a:lnTo>
                        <a:pt x="2530" y="1936"/>
                      </a:lnTo>
                      <a:lnTo>
                        <a:pt x="2526" y="1949"/>
                      </a:lnTo>
                      <a:lnTo>
                        <a:pt x="2520" y="1962"/>
                      </a:lnTo>
                      <a:lnTo>
                        <a:pt x="2513" y="1977"/>
                      </a:lnTo>
                      <a:lnTo>
                        <a:pt x="2506" y="1987"/>
                      </a:lnTo>
                      <a:lnTo>
                        <a:pt x="2500" y="1995"/>
                      </a:lnTo>
                      <a:lnTo>
                        <a:pt x="2493" y="2004"/>
                      </a:lnTo>
                      <a:lnTo>
                        <a:pt x="2487" y="2013"/>
                      </a:lnTo>
                      <a:lnTo>
                        <a:pt x="2483" y="2026"/>
                      </a:lnTo>
                      <a:lnTo>
                        <a:pt x="2480" y="2042"/>
                      </a:lnTo>
                      <a:lnTo>
                        <a:pt x="2475" y="2056"/>
                      </a:lnTo>
                      <a:lnTo>
                        <a:pt x="2471" y="2065"/>
                      </a:lnTo>
                      <a:lnTo>
                        <a:pt x="2464" y="2075"/>
                      </a:lnTo>
                      <a:lnTo>
                        <a:pt x="2457" y="2087"/>
                      </a:lnTo>
                      <a:lnTo>
                        <a:pt x="2452" y="2095"/>
                      </a:lnTo>
                      <a:lnTo>
                        <a:pt x="2451" y="2107"/>
                      </a:lnTo>
                      <a:lnTo>
                        <a:pt x="2449" y="2121"/>
                      </a:lnTo>
                      <a:lnTo>
                        <a:pt x="2449" y="2134"/>
                      </a:lnTo>
                      <a:lnTo>
                        <a:pt x="2451" y="2144"/>
                      </a:lnTo>
                      <a:lnTo>
                        <a:pt x="2455" y="2158"/>
                      </a:lnTo>
                      <a:lnTo>
                        <a:pt x="2459" y="2169"/>
                      </a:lnTo>
                      <a:lnTo>
                        <a:pt x="2461" y="2179"/>
                      </a:lnTo>
                      <a:lnTo>
                        <a:pt x="2462" y="2189"/>
                      </a:lnTo>
                      <a:lnTo>
                        <a:pt x="2462" y="2201"/>
                      </a:lnTo>
                      <a:lnTo>
                        <a:pt x="2459" y="2212"/>
                      </a:lnTo>
                      <a:lnTo>
                        <a:pt x="2457" y="2221"/>
                      </a:lnTo>
                      <a:lnTo>
                        <a:pt x="2449" y="2226"/>
                      </a:lnTo>
                      <a:lnTo>
                        <a:pt x="2439" y="2228"/>
                      </a:lnTo>
                      <a:lnTo>
                        <a:pt x="2429" y="2230"/>
                      </a:lnTo>
                      <a:lnTo>
                        <a:pt x="2418" y="2228"/>
                      </a:lnTo>
                      <a:lnTo>
                        <a:pt x="2403" y="2226"/>
                      </a:lnTo>
                      <a:lnTo>
                        <a:pt x="2391" y="2221"/>
                      </a:lnTo>
                      <a:lnTo>
                        <a:pt x="2387" y="2220"/>
                      </a:lnTo>
                      <a:lnTo>
                        <a:pt x="2383" y="2217"/>
                      </a:lnTo>
                      <a:lnTo>
                        <a:pt x="2378" y="2214"/>
                      </a:lnTo>
                      <a:lnTo>
                        <a:pt x="2373" y="2211"/>
                      </a:lnTo>
                      <a:lnTo>
                        <a:pt x="2370" y="2208"/>
                      </a:lnTo>
                      <a:lnTo>
                        <a:pt x="2361" y="2205"/>
                      </a:lnTo>
                      <a:lnTo>
                        <a:pt x="2351" y="2202"/>
                      </a:lnTo>
                      <a:lnTo>
                        <a:pt x="2344" y="2201"/>
                      </a:lnTo>
                      <a:lnTo>
                        <a:pt x="2334" y="2198"/>
                      </a:lnTo>
                      <a:lnTo>
                        <a:pt x="2323" y="2197"/>
                      </a:lnTo>
                      <a:lnTo>
                        <a:pt x="2315" y="2197"/>
                      </a:lnTo>
                      <a:lnTo>
                        <a:pt x="2299" y="2198"/>
                      </a:lnTo>
                      <a:lnTo>
                        <a:pt x="2282" y="2201"/>
                      </a:lnTo>
                      <a:lnTo>
                        <a:pt x="2267" y="2204"/>
                      </a:lnTo>
                      <a:lnTo>
                        <a:pt x="2257" y="2204"/>
                      </a:lnTo>
                      <a:lnTo>
                        <a:pt x="2245" y="2207"/>
                      </a:lnTo>
                      <a:lnTo>
                        <a:pt x="2235" y="2210"/>
                      </a:lnTo>
                      <a:lnTo>
                        <a:pt x="2232" y="2212"/>
                      </a:lnTo>
                      <a:lnTo>
                        <a:pt x="2231" y="2217"/>
                      </a:lnTo>
                      <a:lnTo>
                        <a:pt x="2228" y="2221"/>
                      </a:lnTo>
                      <a:lnTo>
                        <a:pt x="2227" y="2227"/>
                      </a:lnTo>
                      <a:lnTo>
                        <a:pt x="2227" y="2230"/>
                      </a:lnTo>
                      <a:lnTo>
                        <a:pt x="2227" y="2234"/>
                      </a:lnTo>
                      <a:lnTo>
                        <a:pt x="2227" y="2239"/>
                      </a:lnTo>
                      <a:lnTo>
                        <a:pt x="2228" y="2243"/>
                      </a:lnTo>
                      <a:lnTo>
                        <a:pt x="2229" y="2247"/>
                      </a:lnTo>
                      <a:lnTo>
                        <a:pt x="2229" y="2252"/>
                      </a:lnTo>
                      <a:lnTo>
                        <a:pt x="2228" y="2260"/>
                      </a:lnTo>
                      <a:lnTo>
                        <a:pt x="2225" y="2272"/>
                      </a:lnTo>
                      <a:lnTo>
                        <a:pt x="2222" y="2281"/>
                      </a:lnTo>
                      <a:lnTo>
                        <a:pt x="2219" y="2285"/>
                      </a:lnTo>
                      <a:lnTo>
                        <a:pt x="2215" y="2289"/>
                      </a:lnTo>
                      <a:lnTo>
                        <a:pt x="2211" y="2295"/>
                      </a:lnTo>
                      <a:lnTo>
                        <a:pt x="2205" y="2299"/>
                      </a:lnTo>
                      <a:lnTo>
                        <a:pt x="2202" y="2302"/>
                      </a:lnTo>
                      <a:lnTo>
                        <a:pt x="2193" y="2308"/>
                      </a:lnTo>
                      <a:lnTo>
                        <a:pt x="2183" y="2314"/>
                      </a:lnTo>
                      <a:lnTo>
                        <a:pt x="2174" y="2318"/>
                      </a:lnTo>
                      <a:lnTo>
                        <a:pt x="2167" y="2327"/>
                      </a:lnTo>
                      <a:lnTo>
                        <a:pt x="2157" y="2336"/>
                      </a:lnTo>
                      <a:lnTo>
                        <a:pt x="2147" y="2346"/>
                      </a:lnTo>
                      <a:lnTo>
                        <a:pt x="2140" y="2354"/>
                      </a:lnTo>
                      <a:lnTo>
                        <a:pt x="2131" y="2364"/>
                      </a:lnTo>
                      <a:lnTo>
                        <a:pt x="2119" y="2376"/>
                      </a:lnTo>
                      <a:lnTo>
                        <a:pt x="2111" y="2388"/>
                      </a:lnTo>
                      <a:lnTo>
                        <a:pt x="2102" y="2396"/>
                      </a:lnTo>
                      <a:lnTo>
                        <a:pt x="2091" y="2406"/>
                      </a:lnTo>
                      <a:lnTo>
                        <a:pt x="2080" y="2418"/>
                      </a:lnTo>
                      <a:lnTo>
                        <a:pt x="2070" y="2427"/>
                      </a:lnTo>
                      <a:lnTo>
                        <a:pt x="2059" y="2435"/>
                      </a:lnTo>
                      <a:lnTo>
                        <a:pt x="2044" y="2445"/>
                      </a:lnTo>
                      <a:lnTo>
                        <a:pt x="2034" y="2456"/>
                      </a:lnTo>
                      <a:lnTo>
                        <a:pt x="2030" y="2467"/>
                      </a:lnTo>
                      <a:lnTo>
                        <a:pt x="2025" y="2482"/>
                      </a:lnTo>
                      <a:lnTo>
                        <a:pt x="2023" y="2496"/>
                      </a:lnTo>
                      <a:lnTo>
                        <a:pt x="2020" y="2508"/>
                      </a:lnTo>
                      <a:lnTo>
                        <a:pt x="2017" y="2519"/>
                      </a:lnTo>
                      <a:lnTo>
                        <a:pt x="2014" y="2532"/>
                      </a:lnTo>
                      <a:lnTo>
                        <a:pt x="2011" y="2545"/>
                      </a:lnTo>
                      <a:lnTo>
                        <a:pt x="2009" y="2557"/>
                      </a:lnTo>
                      <a:lnTo>
                        <a:pt x="2012" y="2567"/>
                      </a:lnTo>
                      <a:lnTo>
                        <a:pt x="2017" y="2579"/>
                      </a:lnTo>
                      <a:lnTo>
                        <a:pt x="2021" y="2589"/>
                      </a:lnTo>
                      <a:lnTo>
                        <a:pt x="2025" y="2600"/>
                      </a:lnTo>
                      <a:lnTo>
                        <a:pt x="2031" y="2615"/>
                      </a:lnTo>
                      <a:lnTo>
                        <a:pt x="2036" y="2626"/>
                      </a:lnTo>
                      <a:lnTo>
                        <a:pt x="2037" y="2638"/>
                      </a:lnTo>
                      <a:lnTo>
                        <a:pt x="2040" y="2652"/>
                      </a:lnTo>
                      <a:lnTo>
                        <a:pt x="2040" y="2667"/>
                      </a:lnTo>
                      <a:lnTo>
                        <a:pt x="2040" y="2678"/>
                      </a:lnTo>
                      <a:lnTo>
                        <a:pt x="2036" y="2690"/>
                      </a:lnTo>
                      <a:lnTo>
                        <a:pt x="2030" y="2703"/>
                      </a:lnTo>
                      <a:lnTo>
                        <a:pt x="2024" y="2715"/>
                      </a:lnTo>
                      <a:lnTo>
                        <a:pt x="2021" y="2718"/>
                      </a:lnTo>
                      <a:lnTo>
                        <a:pt x="2017" y="2723"/>
                      </a:lnTo>
                      <a:lnTo>
                        <a:pt x="2012" y="2728"/>
                      </a:lnTo>
                      <a:lnTo>
                        <a:pt x="2008" y="2732"/>
                      </a:lnTo>
                      <a:lnTo>
                        <a:pt x="2005" y="2733"/>
                      </a:lnTo>
                      <a:lnTo>
                        <a:pt x="1994" y="2735"/>
                      </a:lnTo>
                      <a:lnTo>
                        <a:pt x="1979" y="2733"/>
                      </a:lnTo>
                      <a:lnTo>
                        <a:pt x="1969" y="2731"/>
                      </a:lnTo>
                      <a:lnTo>
                        <a:pt x="1960" y="2726"/>
                      </a:lnTo>
                      <a:lnTo>
                        <a:pt x="1950" y="2720"/>
                      </a:lnTo>
                      <a:lnTo>
                        <a:pt x="1943" y="2713"/>
                      </a:lnTo>
                      <a:lnTo>
                        <a:pt x="1934" y="2706"/>
                      </a:lnTo>
                      <a:lnTo>
                        <a:pt x="1924" y="2697"/>
                      </a:lnTo>
                      <a:lnTo>
                        <a:pt x="1915" y="2687"/>
                      </a:lnTo>
                      <a:lnTo>
                        <a:pt x="1908" y="2678"/>
                      </a:lnTo>
                      <a:lnTo>
                        <a:pt x="1902" y="2667"/>
                      </a:lnTo>
                      <a:lnTo>
                        <a:pt x="1898" y="2652"/>
                      </a:lnTo>
                      <a:lnTo>
                        <a:pt x="1892" y="2639"/>
                      </a:lnTo>
                      <a:lnTo>
                        <a:pt x="1887" y="2631"/>
                      </a:lnTo>
                      <a:lnTo>
                        <a:pt x="1878" y="2621"/>
                      </a:lnTo>
                      <a:lnTo>
                        <a:pt x="1871" y="2612"/>
                      </a:lnTo>
                      <a:lnTo>
                        <a:pt x="1860" y="2608"/>
                      </a:lnTo>
                      <a:lnTo>
                        <a:pt x="1847" y="2603"/>
                      </a:lnTo>
                      <a:lnTo>
                        <a:pt x="1836" y="2602"/>
                      </a:lnTo>
                      <a:lnTo>
                        <a:pt x="1829" y="2602"/>
                      </a:lnTo>
                      <a:lnTo>
                        <a:pt x="1820" y="2605"/>
                      </a:lnTo>
                      <a:lnTo>
                        <a:pt x="1813" y="2608"/>
                      </a:lnTo>
                      <a:lnTo>
                        <a:pt x="1803" y="2613"/>
                      </a:lnTo>
                      <a:lnTo>
                        <a:pt x="1792" y="2619"/>
                      </a:lnTo>
                      <a:lnTo>
                        <a:pt x="1782" y="2625"/>
                      </a:lnTo>
                      <a:lnTo>
                        <a:pt x="1774" y="2626"/>
                      </a:lnTo>
                      <a:lnTo>
                        <a:pt x="1764" y="2626"/>
                      </a:lnTo>
                      <a:lnTo>
                        <a:pt x="1755" y="2626"/>
                      </a:lnTo>
                      <a:lnTo>
                        <a:pt x="1740" y="2626"/>
                      </a:lnTo>
                      <a:lnTo>
                        <a:pt x="1723" y="2625"/>
                      </a:lnTo>
                      <a:lnTo>
                        <a:pt x="1709" y="2622"/>
                      </a:lnTo>
                      <a:lnTo>
                        <a:pt x="1701" y="2619"/>
                      </a:lnTo>
                      <a:lnTo>
                        <a:pt x="1691" y="2613"/>
                      </a:lnTo>
                      <a:lnTo>
                        <a:pt x="1684" y="2609"/>
                      </a:lnTo>
                      <a:lnTo>
                        <a:pt x="1675" y="2602"/>
                      </a:lnTo>
                      <a:lnTo>
                        <a:pt x="1665" y="2590"/>
                      </a:lnTo>
                      <a:lnTo>
                        <a:pt x="1655" y="2580"/>
                      </a:lnTo>
                      <a:lnTo>
                        <a:pt x="1648" y="2571"/>
                      </a:lnTo>
                      <a:lnTo>
                        <a:pt x="1638" y="2563"/>
                      </a:lnTo>
                      <a:lnTo>
                        <a:pt x="1628" y="2553"/>
                      </a:lnTo>
                      <a:lnTo>
                        <a:pt x="1617" y="2545"/>
                      </a:lnTo>
                      <a:lnTo>
                        <a:pt x="1610" y="2544"/>
                      </a:lnTo>
                      <a:lnTo>
                        <a:pt x="1600" y="2542"/>
                      </a:lnTo>
                      <a:lnTo>
                        <a:pt x="1593" y="2542"/>
                      </a:lnTo>
                      <a:lnTo>
                        <a:pt x="1588" y="2542"/>
                      </a:lnTo>
                      <a:lnTo>
                        <a:pt x="1584" y="2544"/>
                      </a:lnTo>
                      <a:lnTo>
                        <a:pt x="1580" y="2545"/>
                      </a:lnTo>
                      <a:lnTo>
                        <a:pt x="1577" y="2547"/>
                      </a:lnTo>
                      <a:lnTo>
                        <a:pt x="1573" y="2553"/>
                      </a:lnTo>
                      <a:lnTo>
                        <a:pt x="1568" y="2563"/>
                      </a:lnTo>
                      <a:lnTo>
                        <a:pt x="1565" y="2570"/>
                      </a:lnTo>
                      <a:lnTo>
                        <a:pt x="1564" y="2583"/>
                      </a:lnTo>
                      <a:lnTo>
                        <a:pt x="1564" y="2599"/>
                      </a:lnTo>
                      <a:lnTo>
                        <a:pt x="1564" y="2612"/>
                      </a:lnTo>
                      <a:lnTo>
                        <a:pt x="1562" y="2622"/>
                      </a:lnTo>
                      <a:lnTo>
                        <a:pt x="1560" y="2634"/>
                      </a:lnTo>
                      <a:lnTo>
                        <a:pt x="1557" y="2642"/>
                      </a:lnTo>
                      <a:lnTo>
                        <a:pt x="1554" y="2644"/>
                      </a:lnTo>
                      <a:lnTo>
                        <a:pt x="1549" y="2645"/>
                      </a:lnTo>
                      <a:lnTo>
                        <a:pt x="1545" y="2647"/>
                      </a:lnTo>
                      <a:lnTo>
                        <a:pt x="1541" y="2647"/>
                      </a:lnTo>
                      <a:lnTo>
                        <a:pt x="1538" y="2647"/>
                      </a:lnTo>
                      <a:lnTo>
                        <a:pt x="1532" y="2647"/>
                      </a:lnTo>
                      <a:lnTo>
                        <a:pt x="1528" y="2645"/>
                      </a:lnTo>
                      <a:lnTo>
                        <a:pt x="1523" y="2645"/>
                      </a:lnTo>
                      <a:lnTo>
                        <a:pt x="1522" y="2645"/>
                      </a:lnTo>
                      <a:lnTo>
                        <a:pt x="1518" y="2645"/>
                      </a:lnTo>
                      <a:lnTo>
                        <a:pt x="1515" y="2647"/>
                      </a:lnTo>
                      <a:lnTo>
                        <a:pt x="1513" y="2647"/>
                      </a:lnTo>
                      <a:lnTo>
                        <a:pt x="1510" y="2650"/>
                      </a:lnTo>
                      <a:lnTo>
                        <a:pt x="1507" y="2654"/>
                      </a:lnTo>
                      <a:lnTo>
                        <a:pt x="1505" y="2658"/>
                      </a:lnTo>
                      <a:lnTo>
                        <a:pt x="1502" y="2663"/>
                      </a:lnTo>
                      <a:lnTo>
                        <a:pt x="1500" y="2665"/>
                      </a:lnTo>
                      <a:lnTo>
                        <a:pt x="1499" y="2674"/>
                      </a:lnTo>
                      <a:lnTo>
                        <a:pt x="1497" y="2683"/>
                      </a:lnTo>
                      <a:lnTo>
                        <a:pt x="1494" y="2690"/>
                      </a:lnTo>
                      <a:lnTo>
                        <a:pt x="1492" y="2691"/>
                      </a:lnTo>
                      <a:lnTo>
                        <a:pt x="1487" y="2693"/>
                      </a:lnTo>
                      <a:lnTo>
                        <a:pt x="1483" y="2693"/>
                      </a:lnTo>
                      <a:lnTo>
                        <a:pt x="1478" y="2693"/>
                      </a:lnTo>
                      <a:lnTo>
                        <a:pt x="1476" y="2693"/>
                      </a:lnTo>
                      <a:lnTo>
                        <a:pt x="1473" y="2691"/>
                      </a:lnTo>
                      <a:lnTo>
                        <a:pt x="1468" y="2689"/>
                      </a:lnTo>
                      <a:lnTo>
                        <a:pt x="1464" y="2686"/>
                      </a:lnTo>
                      <a:lnTo>
                        <a:pt x="1461" y="2683"/>
                      </a:lnTo>
                      <a:lnTo>
                        <a:pt x="1458" y="2680"/>
                      </a:lnTo>
                      <a:lnTo>
                        <a:pt x="1454" y="2678"/>
                      </a:lnTo>
                      <a:lnTo>
                        <a:pt x="1451" y="2677"/>
                      </a:lnTo>
                      <a:lnTo>
                        <a:pt x="1447" y="2676"/>
                      </a:lnTo>
                      <a:lnTo>
                        <a:pt x="1442" y="2674"/>
                      </a:lnTo>
                      <a:lnTo>
                        <a:pt x="1438" y="2674"/>
                      </a:lnTo>
                      <a:lnTo>
                        <a:pt x="1435" y="2676"/>
                      </a:lnTo>
                      <a:lnTo>
                        <a:pt x="1432" y="2677"/>
                      </a:lnTo>
                      <a:lnTo>
                        <a:pt x="1429" y="2680"/>
                      </a:lnTo>
                      <a:lnTo>
                        <a:pt x="1426" y="2683"/>
                      </a:lnTo>
                      <a:lnTo>
                        <a:pt x="1425" y="2686"/>
                      </a:lnTo>
                      <a:lnTo>
                        <a:pt x="1424" y="2689"/>
                      </a:lnTo>
                      <a:lnTo>
                        <a:pt x="1422" y="2694"/>
                      </a:lnTo>
                      <a:lnTo>
                        <a:pt x="1421" y="2699"/>
                      </a:lnTo>
                      <a:lnTo>
                        <a:pt x="1419" y="2703"/>
                      </a:lnTo>
                      <a:lnTo>
                        <a:pt x="1416" y="2712"/>
                      </a:lnTo>
                      <a:lnTo>
                        <a:pt x="1415" y="2722"/>
                      </a:lnTo>
                      <a:lnTo>
                        <a:pt x="1410" y="2729"/>
                      </a:lnTo>
                      <a:lnTo>
                        <a:pt x="1405" y="2739"/>
                      </a:lnTo>
                      <a:lnTo>
                        <a:pt x="1396" y="2749"/>
                      </a:lnTo>
                      <a:lnTo>
                        <a:pt x="1386" y="2760"/>
                      </a:lnTo>
                      <a:lnTo>
                        <a:pt x="1377" y="2767"/>
                      </a:lnTo>
                      <a:lnTo>
                        <a:pt x="1366" y="2773"/>
                      </a:lnTo>
                      <a:lnTo>
                        <a:pt x="1351" y="2780"/>
                      </a:lnTo>
                      <a:lnTo>
                        <a:pt x="1337" y="2784"/>
                      </a:lnTo>
                      <a:lnTo>
                        <a:pt x="1328" y="2786"/>
                      </a:lnTo>
                      <a:lnTo>
                        <a:pt x="1316" y="2786"/>
                      </a:lnTo>
                      <a:lnTo>
                        <a:pt x="1308" y="2784"/>
                      </a:lnTo>
                      <a:lnTo>
                        <a:pt x="1298" y="2781"/>
                      </a:lnTo>
                      <a:lnTo>
                        <a:pt x="1288" y="2774"/>
                      </a:lnTo>
                      <a:lnTo>
                        <a:pt x="1277" y="2767"/>
                      </a:lnTo>
                      <a:lnTo>
                        <a:pt x="1269" y="2761"/>
                      </a:lnTo>
                      <a:lnTo>
                        <a:pt x="1261" y="2754"/>
                      </a:lnTo>
                      <a:lnTo>
                        <a:pt x="1254" y="2744"/>
                      </a:lnTo>
                      <a:lnTo>
                        <a:pt x="1247" y="2736"/>
                      </a:lnTo>
                      <a:lnTo>
                        <a:pt x="1240" y="2729"/>
                      </a:lnTo>
                      <a:lnTo>
                        <a:pt x="1230" y="2720"/>
                      </a:lnTo>
                      <a:lnTo>
                        <a:pt x="1219" y="2713"/>
                      </a:lnTo>
                      <a:lnTo>
                        <a:pt x="1206" y="2709"/>
                      </a:lnTo>
                      <a:lnTo>
                        <a:pt x="1189" y="2705"/>
                      </a:lnTo>
                      <a:lnTo>
                        <a:pt x="1175" y="2702"/>
                      </a:lnTo>
                      <a:lnTo>
                        <a:pt x="1159" y="2697"/>
                      </a:lnTo>
                      <a:lnTo>
                        <a:pt x="1141" y="2690"/>
                      </a:lnTo>
                      <a:lnTo>
                        <a:pt x="1125" y="2686"/>
                      </a:lnTo>
                      <a:lnTo>
                        <a:pt x="1112" y="2681"/>
                      </a:lnTo>
                      <a:lnTo>
                        <a:pt x="1097" y="2677"/>
                      </a:lnTo>
                      <a:lnTo>
                        <a:pt x="1082" y="2674"/>
                      </a:lnTo>
                      <a:lnTo>
                        <a:pt x="1073" y="2674"/>
                      </a:lnTo>
                      <a:lnTo>
                        <a:pt x="1062" y="2676"/>
                      </a:lnTo>
                      <a:lnTo>
                        <a:pt x="1052" y="2676"/>
                      </a:lnTo>
                      <a:lnTo>
                        <a:pt x="1040" y="2670"/>
                      </a:lnTo>
                      <a:lnTo>
                        <a:pt x="1029" y="2663"/>
                      </a:lnTo>
                      <a:lnTo>
                        <a:pt x="1017" y="2657"/>
                      </a:lnTo>
                      <a:lnTo>
                        <a:pt x="1007" y="2652"/>
                      </a:lnTo>
                      <a:lnTo>
                        <a:pt x="994" y="2648"/>
                      </a:lnTo>
                      <a:lnTo>
                        <a:pt x="982" y="2645"/>
                      </a:lnTo>
                      <a:lnTo>
                        <a:pt x="968" y="2641"/>
                      </a:lnTo>
                      <a:lnTo>
                        <a:pt x="950" y="2638"/>
                      </a:lnTo>
                      <a:lnTo>
                        <a:pt x="936" y="2635"/>
                      </a:lnTo>
                      <a:lnTo>
                        <a:pt x="924" y="2634"/>
                      </a:lnTo>
                      <a:lnTo>
                        <a:pt x="910" y="2631"/>
                      </a:lnTo>
                      <a:lnTo>
                        <a:pt x="898" y="2628"/>
                      </a:lnTo>
                      <a:lnTo>
                        <a:pt x="890" y="2626"/>
                      </a:lnTo>
                      <a:lnTo>
                        <a:pt x="878" y="2625"/>
                      </a:lnTo>
                      <a:lnTo>
                        <a:pt x="868" y="2623"/>
                      </a:lnTo>
                      <a:lnTo>
                        <a:pt x="865" y="2621"/>
                      </a:lnTo>
                      <a:lnTo>
                        <a:pt x="861" y="2616"/>
                      </a:lnTo>
                      <a:lnTo>
                        <a:pt x="856" y="2613"/>
                      </a:lnTo>
                      <a:lnTo>
                        <a:pt x="853" y="2608"/>
                      </a:lnTo>
                      <a:lnTo>
                        <a:pt x="849" y="2605"/>
                      </a:lnTo>
                      <a:lnTo>
                        <a:pt x="848" y="2600"/>
                      </a:lnTo>
                      <a:lnTo>
                        <a:pt x="842" y="2592"/>
                      </a:lnTo>
                      <a:lnTo>
                        <a:pt x="836" y="2580"/>
                      </a:lnTo>
                      <a:lnTo>
                        <a:pt x="832" y="2571"/>
                      </a:lnTo>
                      <a:lnTo>
                        <a:pt x="830" y="2561"/>
                      </a:lnTo>
                      <a:lnTo>
                        <a:pt x="829" y="2551"/>
                      </a:lnTo>
                      <a:lnTo>
                        <a:pt x="829" y="2541"/>
                      </a:lnTo>
                      <a:lnTo>
                        <a:pt x="830" y="2534"/>
                      </a:lnTo>
                      <a:lnTo>
                        <a:pt x="833" y="2525"/>
                      </a:lnTo>
                      <a:lnTo>
                        <a:pt x="835" y="2518"/>
                      </a:lnTo>
                      <a:lnTo>
                        <a:pt x="840" y="2508"/>
                      </a:lnTo>
                      <a:lnTo>
                        <a:pt x="848" y="2496"/>
                      </a:lnTo>
                      <a:lnTo>
                        <a:pt x="852" y="2486"/>
                      </a:lnTo>
                      <a:lnTo>
                        <a:pt x="855" y="2476"/>
                      </a:lnTo>
                      <a:lnTo>
                        <a:pt x="856" y="2464"/>
                      </a:lnTo>
                      <a:lnTo>
                        <a:pt x="856" y="2453"/>
                      </a:lnTo>
                      <a:lnTo>
                        <a:pt x="855" y="2444"/>
                      </a:lnTo>
                      <a:lnTo>
                        <a:pt x="851" y="2434"/>
                      </a:lnTo>
                      <a:lnTo>
                        <a:pt x="848" y="2425"/>
                      </a:lnTo>
                      <a:lnTo>
                        <a:pt x="842" y="2417"/>
                      </a:lnTo>
                      <a:lnTo>
                        <a:pt x="833" y="2406"/>
                      </a:lnTo>
                      <a:lnTo>
                        <a:pt x="827" y="2398"/>
                      </a:lnTo>
                      <a:lnTo>
                        <a:pt x="823" y="2390"/>
                      </a:lnTo>
                      <a:lnTo>
                        <a:pt x="817" y="2380"/>
                      </a:lnTo>
                      <a:lnTo>
                        <a:pt x="813" y="2373"/>
                      </a:lnTo>
                      <a:lnTo>
                        <a:pt x="806" y="2369"/>
                      </a:lnTo>
                      <a:lnTo>
                        <a:pt x="797" y="2366"/>
                      </a:lnTo>
                      <a:lnTo>
                        <a:pt x="788" y="2363"/>
                      </a:lnTo>
                      <a:lnTo>
                        <a:pt x="785" y="2363"/>
                      </a:lnTo>
                      <a:lnTo>
                        <a:pt x="781" y="2363"/>
                      </a:lnTo>
                      <a:lnTo>
                        <a:pt x="777" y="2364"/>
                      </a:lnTo>
                      <a:lnTo>
                        <a:pt x="772" y="2364"/>
                      </a:lnTo>
                      <a:lnTo>
                        <a:pt x="770" y="2364"/>
                      </a:lnTo>
                      <a:lnTo>
                        <a:pt x="761" y="2359"/>
                      </a:lnTo>
                      <a:lnTo>
                        <a:pt x="751" y="2353"/>
                      </a:lnTo>
                      <a:lnTo>
                        <a:pt x="742" y="2346"/>
                      </a:lnTo>
                      <a:lnTo>
                        <a:pt x="732" y="2337"/>
                      </a:lnTo>
                      <a:lnTo>
                        <a:pt x="722" y="2325"/>
                      </a:lnTo>
                      <a:lnTo>
                        <a:pt x="710" y="2315"/>
                      </a:lnTo>
                      <a:lnTo>
                        <a:pt x="700" y="2307"/>
                      </a:lnTo>
                      <a:lnTo>
                        <a:pt x="690" y="2296"/>
                      </a:lnTo>
                      <a:lnTo>
                        <a:pt x="677" y="2286"/>
                      </a:lnTo>
                      <a:lnTo>
                        <a:pt x="662" y="2276"/>
                      </a:lnTo>
                      <a:lnTo>
                        <a:pt x="652" y="2266"/>
                      </a:lnTo>
                      <a:lnTo>
                        <a:pt x="642" y="2259"/>
                      </a:lnTo>
                      <a:lnTo>
                        <a:pt x="631" y="2249"/>
                      </a:lnTo>
                      <a:lnTo>
                        <a:pt x="619" y="2239"/>
                      </a:lnTo>
                      <a:lnTo>
                        <a:pt x="609" y="2230"/>
                      </a:lnTo>
                      <a:lnTo>
                        <a:pt x="596" y="2223"/>
                      </a:lnTo>
                      <a:lnTo>
                        <a:pt x="580" y="2212"/>
                      </a:lnTo>
                      <a:lnTo>
                        <a:pt x="567" y="2205"/>
                      </a:lnTo>
                      <a:lnTo>
                        <a:pt x="557" y="2201"/>
                      </a:lnTo>
                      <a:lnTo>
                        <a:pt x="547" y="2197"/>
                      </a:lnTo>
                      <a:lnTo>
                        <a:pt x="537" y="2194"/>
                      </a:lnTo>
                      <a:lnTo>
                        <a:pt x="525" y="2194"/>
                      </a:lnTo>
                      <a:lnTo>
                        <a:pt x="513" y="2194"/>
                      </a:lnTo>
                      <a:lnTo>
                        <a:pt x="503" y="2191"/>
                      </a:lnTo>
                      <a:lnTo>
                        <a:pt x="493" y="2185"/>
                      </a:lnTo>
                      <a:lnTo>
                        <a:pt x="483" y="2176"/>
                      </a:lnTo>
                      <a:lnTo>
                        <a:pt x="476" y="2166"/>
                      </a:lnTo>
                      <a:lnTo>
                        <a:pt x="473" y="2159"/>
                      </a:lnTo>
                      <a:lnTo>
                        <a:pt x="470" y="2149"/>
                      </a:lnTo>
                      <a:lnTo>
                        <a:pt x="469" y="2139"/>
                      </a:lnTo>
                      <a:lnTo>
                        <a:pt x="469" y="2129"/>
                      </a:lnTo>
                      <a:lnTo>
                        <a:pt x="471" y="2117"/>
                      </a:lnTo>
                      <a:lnTo>
                        <a:pt x="473" y="2107"/>
                      </a:lnTo>
                      <a:lnTo>
                        <a:pt x="473" y="2103"/>
                      </a:lnTo>
                      <a:lnTo>
                        <a:pt x="474" y="2098"/>
                      </a:lnTo>
                      <a:lnTo>
                        <a:pt x="476" y="2092"/>
                      </a:lnTo>
                      <a:lnTo>
                        <a:pt x="476" y="2088"/>
                      </a:lnTo>
                      <a:lnTo>
                        <a:pt x="476" y="2085"/>
                      </a:lnTo>
                      <a:lnTo>
                        <a:pt x="471" y="2076"/>
                      </a:lnTo>
                      <a:lnTo>
                        <a:pt x="466" y="2066"/>
                      </a:lnTo>
                      <a:lnTo>
                        <a:pt x="460" y="2059"/>
                      </a:lnTo>
                      <a:lnTo>
                        <a:pt x="450" y="2052"/>
                      </a:lnTo>
                      <a:lnTo>
                        <a:pt x="437" y="2043"/>
                      </a:lnTo>
                      <a:lnTo>
                        <a:pt x="427" y="2036"/>
                      </a:lnTo>
                      <a:lnTo>
                        <a:pt x="418" y="2027"/>
                      </a:lnTo>
                      <a:lnTo>
                        <a:pt x="409" y="2017"/>
                      </a:lnTo>
                      <a:lnTo>
                        <a:pt x="402" y="2007"/>
                      </a:lnTo>
                      <a:lnTo>
                        <a:pt x="398" y="1997"/>
                      </a:lnTo>
                      <a:lnTo>
                        <a:pt x="395" y="1984"/>
                      </a:lnTo>
                      <a:lnTo>
                        <a:pt x="390" y="1972"/>
                      </a:lnTo>
                      <a:lnTo>
                        <a:pt x="385" y="1961"/>
                      </a:lnTo>
                      <a:lnTo>
                        <a:pt x="376" y="1946"/>
                      </a:lnTo>
                      <a:lnTo>
                        <a:pt x="369" y="1935"/>
                      </a:lnTo>
                      <a:lnTo>
                        <a:pt x="362" y="1922"/>
                      </a:lnTo>
                      <a:lnTo>
                        <a:pt x="351" y="1906"/>
                      </a:lnTo>
                      <a:lnTo>
                        <a:pt x="344" y="1893"/>
                      </a:lnTo>
                      <a:lnTo>
                        <a:pt x="337" y="1884"/>
                      </a:lnTo>
                      <a:lnTo>
                        <a:pt x="328" y="1872"/>
                      </a:lnTo>
                      <a:lnTo>
                        <a:pt x="320" y="1864"/>
                      </a:lnTo>
                      <a:lnTo>
                        <a:pt x="311" y="1857"/>
                      </a:lnTo>
                      <a:lnTo>
                        <a:pt x="302" y="1854"/>
                      </a:lnTo>
                      <a:lnTo>
                        <a:pt x="292" y="1851"/>
                      </a:lnTo>
                      <a:lnTo>
                        <a:pt x="282" y="1851"/>
                      </a:lnTo>
                      <a:lnTo>
                        <a:pt x="275" y="1854"/>
                      </a:lnTo>
                      <a:lnTo>
                        <a:pt x="266" y="1858"/>
                      </a:lnTo>
                      <a:lnTo>
                        <a:pt x="259" y="1864"/>
                      </a:lnTo>
                      <a:lnTo>
                        <a:pt x="256" y="1865"/>
                      </a:lnTo>
                      <a:lnTo>
                        <a:pt x="253" y="1868"/>
                      </a:lnTo>
                      <a:lnTo>
                        <a:pt x="250" y="1871"/>
                      </a:lnTo>
                      <a:lnTo>
                        <a:pt x="247" y="1872"/>
                      </a:lnTo>
                      <a:lnTo>
                        <a:pt x="244" y="1874"/>
                      </a:lnTo>
                      <a:lnTo>
                        <a:pt x="240" y="1874"/>
                      </a:lnTo>
                      <a:lnTo>
                        <a:pt x="236" y="1874"/>
                      </a:lnTo>
                      <a:lnTo>
                        <a:pt x="230" y="1872"/>
                      </a:lnTo>
                      <a:lnTo>
                        <a:pt x="225" y="1871"/>
                      </a:lnTo>
                      <a:lnTo>
                        <a:pt x="223" y="1870"/>
                      </a:lnTo>
                      <a:lnTo>
                        <a:pt x="217" y="1862"/>
                      </a:lnTo>
                      <a:lnTo>
                        <a:pt x="211" y="1852"/>
                      </a:lnTo>
                      <a:lnTo>
                        <a:pt x="207" y="1843"/>
                      </a:lnTo>
                      <a:lnTo>
                        <a:pt x="201" y="1835"/>
                      </a:lnTo>
                      <a:lnTo>
                        <a:pt x="194" y="1825"/>
                      </a:lnTo>
                      <a:lnTo>
                        <a:pt x="189" y="1816"/>
                      </a:lnTo>
                      <a:lnTo>
                        <a:pt x="184" y="1804"/>
                      </a:lnTo>
                      <a:lnTo>
                        <a:pt x="176" y="1790"/>
                      </a:lnTo>
                      <a:lnTo>
                        <a:pt x="172" y="1778"/>
                      </a:lnTo>
                      <a:lnTo>
                        <a:pt x="166" y="1767"/>
                      </a:lnTo>
                      <a:lnTo>
                        <a:pt x="159" y="1754"/>
                      </a:lnTo>
                      <a:lnTo>
                        <a:pt x="152" y="1741"/>
                      </a:lnTo>
                      <a:lnTo>
                        <a:pt x="144" y="1731"/>
                      </a:lnTo>
                      <a:lnTo>
                        <a:pt x="136" y="1718"/>
                      </a:lnTo>
                      <a:lnTo>
                        <a:pt x="123" y="1703"/>
                      </a:lnTo>
                      <a:lnTo>
                        <a:pt x="110" y="1690"/>
                      </a:lnTo>
                      <a:lnTo>
                        <a:pt x="98" y="1679"/>
                      </a:lnTo>
                      <a:lnTo>
                        <a:pt x="85" y="1668"/>
                      </a:lnTo>
                      <a:lnTo>
                        <a:pt x="71" y="1655"/>
                      </a:lnTo>
                      <a:lnTo>
                        <a:pt x="55" y="1645"/>
                      </a:lnTo>
                      <a:lnTo>
                        <a:pt x="40" y="1638"/>
                      </a:lnTo>
                      <a:lnTo>
                        <a:pt x="29" y="1634"/>
                      </a:lnTo>
                      <a:lnTo>
                        <a:pt x="13" y="1632"/>
                      </a:lnTo>
                      <a:lnTo>
                        <a:pt x="0" y="1632"/>
                      </a:lnTo>
                      <a:lnTo>
                        <a:pt x="1" y="1622"/>
                      </a:lnTo>
                      <a:lnTo>
                        <a:pt x="4" y="1611"/>
                      </a:lnTo>
                      <a:lnTo>
                        <a:pt x="7" y="1602"/>
                      </a:lnTo>
                      <a:lnTo>
                        <a:pt x="10" y="1587"/>
                      </a:lnTo>
                      <a:lnTo>
                        <a:pt x="11" y="1571"/>
                      </a:lnTo>
                      <a:lnTo>
                        <a:pt x="11" y="1558"/>
                      </a:lnTo>
                      <a:lnTo>
                        <a:pt x="11" y="1550"/>
                      </a:lnTo>
                      <a:lnTo>
                        <a:pt x="10" y="1540"/>
                      </a:lnTo>
                      <a:lnTo>
                        <a:pt x="11" y="1531"/>
                      </a:lnTo>
                      <a:lnTo>
                        <a:pt x="17" y="1519"/>
                      </a:lnTo>
                      <a:lnTo>
                        <a:pt x="26" y="1508"/>
                      </a:lnTo>
                      <a:lnTo>
                        <a:pt x="35" y="1498"/>
                      </a:lnTo>
                      <a:lnTo>
                        <a:pt x="46" y="1489"/>
                      </a:lnTo>
                      <a:lnTo>
                        <a:pt x="59" y="1479"/>
                      </a:lnTo>
                      <a:lnTo>
                        <a:pt x="72" y="1469"/>
                      </a:lnTo>
                      <a:lnTo>
                        <a:pt x="84" y="1460"/>
                      </a:lnTo>
                      <a:lnTo>
                        <a:pt x="92" y="1453"/>
                      </a:lnTo>
                      <a:lnTo>
                        <a:pt x="103" y="1444"/>
                      </a:lnTo>
                      <a:lnTo>
                        <a:pt x="108" y="1435"/>
                      </a:lnTo>
                      <a:lnTo>
                        <a:pt x="111" y="1424"/>
                      </a:lnTo>
                      <a:lnTo>
                        <a:pt x="113" y="1411"/>
                      </a:lnTo>
                      <a:lnTo>
                        <a:pt x="113" y="1398"/>
                      </a:lnTo>
                      <a:lnTo>
                        <a:pt x="113" y="1386"/>
                      </a:lnTo>
                      <a:lnTo>
                        <a:pt x="114" y="1369"/>
                      </a:lnTo>
                      <a:lnTo>
                        <a:pt x="114" y="1347"/>
                      </a:lnTo>
                      <a:lnTo>
                        <a:pt x="113" y="1330"/>
                      </a:lnTo>
                      <a:lnTo>
                        <a:pt x="111" y="1318"/>
                      </a:lnTo>
                      <a:lnTo>
                        <a:pt x="107" y="1305"/>
                      </a:lnTo>
                      <a:lnTo>
                        <a:pt x="105" y="1294"/>
                      </a:lnTo>
                      <a:lnTo>
                        <a:pt x="104" y="1276"/>
                      </a:lnTo>
                      <a:lnTo>
                        <a:pt x="105" y="1257"/>
                      </a:lnTo>
                      <a:lnTo>
                        <a:pt x="105" y="1240"/>
                      </a:lnTo>
                      <a:lnTo>
                        <a:pt x="107" y="1228"/>
                      </a:lnTo>
                      <a:lnTo>
                        <a:pt x="108" y="1215"/>
                      </a:lnTo>
                      <a:lnTo>
                        <a:pt x="110" y="1204"/>
                      </a:lnTo>
                      <a:lnTo>
                        <a:pt x="111" y="1201"/>
                      </a:lnTo>
                      <a:lnTo>
                        <a:pt x="111" y="1197"/>
                      </a:lnTo>
                      <a:lnTo>
                        <a:pt x="113" y="1191"/>
                      </a:lnTo>
                      <a:lnTo>
                        <a:pt x="114" y="1187"/>
                      </a:lnTo>
                      <a:lnTo>
                        <a:pt x="116" y="1184"/>
                      </a:lnTo>
                      <a:lnTo>
                        <a:pt x="118" y="1181"/>
                      </a:lnTo>
                      <a:lnTo>
                        <a:pt x="121" y="1181"/>
                      </a:lnTo>
                      <a:lnTo>
                        <a:pt x="124" y="1181"/>
                      </a:lnTo>
                      <a:lnTo>
                        <a:pt x="127" y="1181"/>
                      </a:lnTo>
                      <a:lnTo>
                        <a:pt x="130" y="1181"/>
                      </a:lnTo>
                      <a:lnTo>
                        <a:pt x="139" y="1184"/>
                      </a:lnTo>
                      <a:lnTo>
                        <a:pt x="147" y="1188"/>
                      </a:lnTo>
                      <a:lnTo>
                        <a:pt x="155" y="1192"/>
                      </a:lnTo>
                      <a:lnTo>
                        <a:pt x="165" y="1192"/>
                      </a:lnTo>
                      <a:lnTo>
                        <a:pt x="175" y="1192"/>
                      </a:lnTo>
                      <a:lnTo>
                        <a:pt x="184" y="1191"/>
                      </a:lnTo>
                      <a:lnTo>
                        <a:pt x="194" y="1185"/>
                      </a:lnTo>
                      <a:lnTo>
                        <a:pt x="202" y="1178"/>
                      </a:lnTo>
                      <a:lnTo>
                        <a:pt x="212" y="1171"/>
                      </a:lnTo>
                      <a:lnTo>
                        <a:pt x="220" y="1163"/>
                      </a:lnTo>
                      <a:lnTo>
                        <a:pt x="230" y="1158"/>
                      </a:lnTo>
                      <a:lnTo>
                        <a:pt x="241" y="1149"/>
                      </a:lnTo>
                      <a:lnTo>
                        <a:pt x="253" y="1142"/>
                      </a:lnTo>
                      <a:lnTo>
                        <a:pt x="262" y="1133"/>
                      </a:lnTo>
                      <a:lnTo>
                        <a:pt x="267" y="1124"/>
                      </a:lnTo>
                      <a:lnTo>
                        <a:pt x="272" y="1114"/>
                      </a:lnTo>
                      <a:lnTo>
                        <a:pt x="276" y="1105"/>
                      </a:lnTo>
                      <a:lnTo>
                        <a:pt x="282" y="1095"/>
                      </a:lnTo>
                      <a:lnTo>
                        <a:pt x="286" y="1084"/>
                      </a:lnTo>
                      <a:lnTo>
                        <a:pt x="291" y="1074"/>
                      </a:lnTo>
                      <a:lnTo>
                        <a:pt x="293" y="1071"/>
                      </a:lnTo>
                      <a:lnTo>
                        <a:pt x="298" y="1066"/>
                      </a:lnTo>
                      <a:lnTo>
                        <a:pt x="301" y="1062"/>
                      </a:lnTo>
                      <a:lnTo>
                        <a:pt x="304" y="1056"/>
                      </a:lnTo>
                      <a:lnTo>
                        <a:pt x="307" y="1053"/>
                      </a:lnTo>
                      <a:lnTo>
                        <a:pt x="309" y="1043"/>
                      </a:lnTo>
                      <a:lnTo>
                        <a:pt x="311" y="1033"/>
                      </a:lnTo>
                      <a:lnTo>
                        <a:pt x="309" y="1023"/>
                      </a:lnTo>
                      <a:lnTo>
                        <a:pt x="309" y="1019"/>
                      </a:lnTo>
                      <a:lnTo>
                        <a:pt x="307" y="1014"/>
                      </a:lnTo>
                      <a:lnTo>
                        <a:pt x="305" y="1010"/>
                      </a:lnTo>
                      <a:lnTo>
                        <a:pt x="302" y="1006"/>
                      </a:lnTo>
                      <a:lnTo>
                        <a:pt x="299" y="1001"/>
                      </a:lnTo>
                      <a:lnTo>
                        <a:pt x="296" y="1000"/>
                      </a:lnTo>
                      <a:lnTo>
                        <a:pt x="293" y="997"/>
                      </a:lnTo>
                      <a:lnTo>
                        <a:pt x="291" y="994"/>
                      </a:lnTo>
                      <a:lnTo>
                        <a:pt x="288" y="991"/>
                      </a:lnTo>
                      <a:lnTo>
                        <a:pt x="285" y="988"/>
                      </a:lnTo>
                      <a:lnTo>
                        <a:pt x="283" y="981"/>
                      </a:lnTo>
                      <a:lnTo>
                        <a:pt x="283" y="972"/>
                      </a:lnTo>
                      <a:lnTo>
                        <a:pt x="285" y="964"/>
                      </a:lnTo>
                      <a:lnTo>
                        <a:pt x="285" y="961"/>
                      </a:lnTo>
                      <a:lnTo>
                        <a:pt x="286" y="955"/>
                      </a:lnTo>
                      <a:lnTo>
                        <a:pt x="288" y="951"/>
                      </a:lnTo>
                      <a:lnTo>
                        <a:pt x="289" y="946"/>
                      </a:lnTo>
                      <a:lnTo>
                        <a:pt x="291" y="943"/>
                      </a:lnTo>
                      <a:lnTo>
                        <a:pt x="293" y="940"/>
                      </a:lnTo>
                      <a:lnTo>
                        <a:pt x="296" y="938"/>
                      </a:lnTo>
                      <a:lnTo>
                        <a:pt x="301" y="936"/>
                      </a:lnTo>
                      <a:lnTo>
                        <a:pt x="304" y="933"/>
                      </a:lnTo>
                      <a:lnTo>
                        <a:pt x="308" y="925"/>
                      </a:lnTo>
                      <a:lnTo>
                        <a:pt x="312" y="914"/>
                      </a:lnTo>
                      <a:lnTo>
                        <a:pt x="312" y="904"/>
                      </a:lnTo>
                      <a:lnTo>
                        <a:pt x="311" y="896"/>
                      </a:lnTo>
                      <a:lnTo>
                        <a:pt x="305" y="887"/>
                      </a:lnTo>
                      <a:lnTo>
                        <a:pt x="302" y="880"/>
                      </a:lnTo>
                      <a:lnTo>
                        <a:pt x="301" y="871"/>
                      </a:lnTo>
                      <a:lnTo>
                        <a:pt x="301" y="861"/>
                      </a:lnTo>
                      <a:lnTo>
                        <a:pt x="301" y="854"/>
                      </a:lnTo>
                      <a:lnTo>
                        <a:pt x="304" y="849"/>
                      </a:lnTo>
                      <a:lnTo>
                        <a:pt x="307" y="846"/>
                      </a:lnTo>
                      <a:lnTo>
                        <a:pt x="311" y="842"/>
                      </a:lnTo>
                      <a:lnTo>
                        <a:pt x="315" y="838"/>
                      </a:lnTo>
                      <a:lnTo>
                        <a:pt x="317" y="835"/>
                      </a:lnTo>
                      <a:lnTo>
                        <a:pt x="322" y="823"/>
                      </a:lnTo>
                      <a:lnTo>
                        <a:pt x="330" y="810"/>
                      </a:lnTo>
                      <a:lnTo>
                        <a:pt x="334" y="800"/>
                      </a:lnTo>
                      <a:lnTo>
                        <a:pt x="340" y="789"/>
                      </a:lnTo>
                      <a:lnTo>
                        <a:pt x="346" y="777"/>
                      </a:lnTo>
                      <a:lnTo>
                        <a:pt x="351" y="767"/>
                      </a:lnTo>
                      <a:lnTo>
                        <a:pt x="354" y="763"/>
                      </a:lnTo>
                      <a:lnTo>
                        <a:pt x="357" y="760"/>
                      </a:lnTo>
                      <a:lnTo>
                        <a:pt x="360" y="755"/>
                      </a:lnTo>
                      <a:lnTo>
                        <a:pt x="363" y="752"/>
                      </a:lnTo>
                      <a:lnTo>
                        <a:pt x="366" y="748"/>
                      </a:lnTo>
                      <a:lnTo>
                        <a:pt x="369" y="738"/>
                      </a:lnTo>
                      <a:lnTo>
                        <a:pt x="372" y="725"/>
                      </a:lnTo>
                      <a:lnTo>
                        <a:pt x="375" y="713"/>
                      </a:lnTo>
                      <a:lnTo>
                        <a:pt x="377" y="709"/>
                      </a:lnTo>
                      <a:lnTo>
                        <a:pt x="382" y="705"/>
                      </a:lnTo>
                      <a:lnTo>
                        <a:pt x="388" y="700"/>
                      </a:lnTo>
                      <a:lnTo>
                        <a:pt x="392" y="696"/>
                      </a:lnTo>
                      <a:lnTo>
                        <a:pt x="396" y="692"/>
                      </a:lnTo>
                      <a:lnTo>
                        <a:pt x="402" y="683"/>
                      </a:lnTo>
                      <a:lnTo>
                        <a:pt x="409" y="671"/>
                      </a:lnTo>
                      <a:lnTo>
                        <a:pt x="415" y="661"/>
                      </a:lnTo>
                      <a:lnTo>
                        <a:pt x="419" y="651"/>
                      </a:lnTo>
                      <a:lnTo>
                        <a:pt x="424" y="639"/>
                      </a:lnTo>
                      <a:lnTo>
                        <a:pt x="428" y="628"/>
                      </a:lnTo>
                      <a:lnTo>
                        <a:pt x="430" y="618"/>
                      </a:lnTo>
                      <a:lnTo>
                        <a:pt x="431" y="605"/>
                      </a:lnTo>
                      <a:lnTo>
                        <a:pt x="430" y="590"/>
                      </a:lnTo>
                      <a:lnTo>
                        <a:pt x="428" y="576"/>
                      </a:lnTo>
                      <a:lnTo>
                        <a:pt x="425" y="566"/>
                      </a:lnTo>
                      <a:lnTo>
                        <a:pt x="421" y="557"/>
                      </a:lnTo>
                      <a:lnTo>
                        <a:pt x="415" y="547"/>
                      </a:lnTo>
                      <a:lnTo>
                        <a:pt x="409" y="540"/>
                      </a:lnTo>
                      <a:lnTo>
                        <a:pt x="405" y="532"/>
                      </a:lnTo>
                      <a:lnTo>
                        <a:pt x="401" y="524"/>
                      </a:lnTo>
                      <a:lnTo>
                        <a:pt x="398" y="515"/>
                      </a:lnTo>
                      <a:lnTo>
                        <a:pt x="401" y="503"/>
                      </a:lnTo>
                      <a:lnTo>
                        <a:pt x="405" y="489"/>
                      </a:lnTo>
                      <a:lnTo>
                        <a:pt x="411" y="476"/>
                      </a:lnTo>
                      <a:lnTo>
                        <a:pt x="415" y="464"/>
                      </a:lnTo>
                      <a:lnTo>
                        <a:pt x="419" y="454"/>
                      </a:lnTo>
                      <a:lnTo>
                        <a:pt x="424" y="443"/>
                      </a:lnTo>
                      <a:lnTo>
                        <a:pt x="430" y="430"/>
                      </a:lnTo>
                      <a:lnTo>
                        <a:pt x="432" y="421"/>
                      </a:lnTo>
                      <a:lnTo>
                        <a:pt x="435" y="407"/>
                      </a:lnTo>
                      <a:lnTo>
                        <a:pt x="438" y="391"/>
                      </a:lnTo>
                      <a:lnTo>
                        <a:pt x="438" y="376"/>
                      </a:lnTo>
                      <a:lnTo>
                        <a:pt x="435" y="365"/>
                      </a:lnTo>
                      <a:lnTo>
                        <a:pt x="431" y="349"/>
                      </a:lnTo>
                      <a:lnTo>
                        <a:pt x="425" y="334"/>
                      </a:lnTo>
                      <a:lnTo>
                        <a:pt x="421" y="323"/>
                      </a:lnTo>
                      <a:lnTo>
                        <a:pt x="415" y="312"/>
                      </a:lnTo>
                      <a:lnTo>
                        <a:pt x="408" y="299"/>
                      </a:lnTo>
                      <a:lnTo>
                        <a:pt x="403" y="288"/>
                      </a:lnTo>
                      <a:lnTo>
                        <a:pt x="403" y="275"/>
                      </a:lnTo>
                      <a:lnTo>
                        <a:pt x="406" y="259"/>
                      </a:lnTo>
                      <a:lnTo>
                        <a:pt x="409" y="246"/>
                      </a:lnTo>
                      <a:lnTo>
                        <a:pt x="412" y="242"/>
                      </a:lnTo>
                      <a:lnTo>
                        <a:pt x="414" y="237"/>
                      </a:lnTo>
                      <a:lnTo>
                        <a:pt x="418" y="233"/>
                      </a:lnTo>
                      <a:lnTo>
                        <a:pt x="421" y="229"/>
                      </a:lnTo>
                      <a:lnTo>
                        <a:pt x="424" y="223"/>
                      </a:lnTo>
                      <a:lnTo>
                        <a:pt x="428" y="226"/>
                      </a:lnTo>
                      <a:lnTo>
                        <a:pt x="432" y="227"/>
                      </a:lnTo>
                      <a:lnTo>
                        <a:pt x="435" y="229"/>
                      </a:lnTo>
                      <a:lnTo>
                        <a:pt x="438" y="230"/>
                      </a:lnTo>
                      <a:lnTo>
                        <a:pt x="445" y="231"/>
                      </a:lnTo>
                      <a:lnTo>
                        <a:pt x="456" y="233"/>
                      </a:lnTo>
                      <a:lnTo>
                        <a:pt x="463" y="233"/>
                      </a:lnTo>
                      <a:lnTo>
                        <a:pt x="470" y="229"/>
                      </a:lnTo>
                      <a:lnTo>
                        <a:pt x="479" y="223"/>
                      </a:lnTo>
                      <a:lnTo>
                        <a:pt x="486" y="217"/>
                      </a:lnTo>
                      <a:lnTo>
                        <a:pt x="495" y="213"/>
                      </a:lnTo>
                      <a:lnTo>
                        <a:pt x="506" y="208"/>
                      </a:lnTo>
                      <a:lnTo>
                        <a:pt x="515" y="205"/>
                      </a:lnTo>
                      <a:lnTo>
                        <a:pt x="525" y="205"/>
                      </a:lnTo>
                      <a:lnTo>
                        <a:pt x="537" y="205"/>
                      </a:lnTo>
                      <a:lnTo>
                        <a:pt x="545" y="207"/>
                      </a:lnTo>
                      <a:lnTo>
                        <a:pt x="554" y="210"/>
                      </a:lnTo>
                      <a:lnTo>
                        <a:pt x="564" y="214"/>
                      </a:lnTo>
                      <a:lnTo>
                        <a:pt x="571" y="217"/>
                      </a:lnTo>
                      <a:lnTo>
                        <a:pt x="580" y="218"/>
                      </a:lnTo>
                      <a:lnTo>
                        <a:pt x="589" y="218"/>
                      </a:lnTo>
                      <a:lnTo>
                        <a:pt x="596" y="217"/>
                      </a:lnTo>
                      <a:lnTo>
                        <a:pt x="607" y="215"/>
                      </a:lnTo>
                      <a:lnTo>
                        <a:pt x="622" y="214"/>
                      </a:lnTo>
                      <a:lnTo>
                        <a:pt x="634" y="214"/>
                      </a:lnTo>
                      <a:lnTo>
                        <a:pt x="642" y="217"/>
                      </a:lnTo>
                      <a:lnTo>
                        <a:pt x="654" y="223"/>
                      </a:lnTo>
                      <a:lnTo>
                        <a:pt x="662" y="226"/>
                      </a:lnTo>
                      <a:lnTo>
                        <a:pt x="673" y="229"/>
                      </a:lnTo>
                      <a:lnTo>
                        <a:pt x="684" y="231"/>
                      </a:lnTo>
                      <a:lnTo>
                        <a:pt x="694" y="233"/>
                      </a:lnTo>
                      <a:lnTo>
                        <a:pt x="710" y="231"/>
                      </a:lnTo>
                      <a:lnTo>
                        <a:pt x="729" y="230"/>
                      </a:lnTo>
                      <a:lnTo>
                        <a:pt x="743" y="227"/>
                      </a:lnTo>
                      <a:lnTo>
                        <a:pt x="754" y="223"/>
                      </a:lnTo>
                      <a:lnTo>
                        <a:pt x="764" y="218"/>
                      </a:lnTo>
                      <a:lnTo>
                        <a:pt x="772" y="213"/>
                      </a:lnTo>
                      <a:lnTo>
                        <a:pt x="783" y="205"/>
                      </a:lnTo>
                      <a:lnTo>
                        <a:pt x="793" y="195"/>
                      </a:lnTo>
                      <a:lnTo>
                        <a:pt x="803" y="188"/>
                      </a:lnTo>
                      <a:lnTo>
                        <a:pt x="814" y="184"/>
                      </a:lnTo>
                      <a:lnTo>
                        <a:pt x="830" y="181"/>
                      </a:lnTo>
                      <a:lnTo>
                        <a:pt x="843" y="176"/>
                      </a:lnTo>
                      <a:lnTo>
                        <a:pt x="848" y="174"/>
                      </a:lnTo>
                      <a:lnTo>
                        <a:pt x="852" y="171"/>
                      </a:lnTo>
                      <a:lnTo>
                        <a:pt x="856" y="166"/>
                      </a:lnTo>
                      <a:lnTo>
                        <a:pt x="862" y="162"/>
                      </a:lnTo>
                      <a:lnTo>
                        <a:pt x="865" y="159"/>
                      </a:lnTo>
                      <a:lnTo>
                        <a:pt x="868" y="156"/>
                      </a:lnTo>
                      <a:lnTo>
                        <a:pt x="871" y="150"/>
                      </a:lnTo>
                      <a:lnTo>
                        <a:pt x="874" y="146"/>
                      </a:lnTo>
                      <a:lnTo>
                        <a:pt x="877" y="142"/>
                      </a:lnTo>
                      <a:lnTo>
                        <a:pt x="879" y="137"/>
                      </a:lnTo>
                      <a:lnTo>
                        <a:pt x="888" y="132"/>
                      </a:lnTo>
                      <a:lnTo>
                        <a:pt x="900" y="124"/>
                      </a:lnTo>
                      <a:lnTo>
                        <a:pt x="910" y="120"/>
                      </a:lnTo>
                      <a:lnTo>
                        <a:pt x="920" y="119"/>
                      </a:lnTo>
                      <a:lnTo>
                        <a:pt x="932" y="117"/>
                      </a:lnTo>
                      <a:lnTo>
                        <a:pt x="942" y="119"/>
                      </a:lnTo>
                      <a:lnTo>
                        <a:pt x="953" y="124"/>
                      </a:lnTo>
                      <a:lnTo>
                        <a:pt x="965" y="136"/>
                      </a:lnTo>
                      <a:lnTo>
                        <a:pt x="974" y="145"/>
                      </a:lnTo>
                      <a:lnTo>
                        <a:pt x="979" y="153"/>
                      </a:lnTo>
                      <a:lnTo>
                        <a:pt x="985" y="163"/>
                      </a:lnTo>
                      <a:lnTo>
                        <a:pt x="991" y="171"/>
                      </a:lnTo>
                      <a:lnTo>
                        <a:pt x="1002" y="175"/>
                      </a:lnTo>
                      <a:lnTo>
                        <a:pt x="1015" y="178"/>
                      </a:lnTo>
                      <a:lnTo>
                        <a:pt x="1030" y="179"/>
                      </a:lnTo>
                      <a:lnTo>
                        <a:pt x="1040" y="181"/>
                      </a:lnTo>
                      <a:lnTo>
                        <a:pt x="1052" y="179"/>
                      </a:lnTo>
                      <a:lnTo>
                        <a:pt x="1066" y="178"/>
                      </a:lnTo>
                      <a:lnTo>
                        <a:pt x="1079" y="176"/>
                      </a:lnTo>
                      <a:lnTo>
                        <a:pt x="1091" y="175"/>
                      </a:lnTo>
                      <a:lnTo>
                        <a:pt x="1104" y="172"/>
                      </a:lnTo>
                      <a:lnTo>
                        <a:pt x="1121" y="169"/>
                      </a:lnTo>
                      <a:lnTo>
                        <a:pt x="1137" y="165"/>
                      </a:lnTo>
                      <a:lnTo>
                        <a:pt x="1150" y="163"/>
                      </a:lnTo>
                      <a:lnTo>
                        <a:pt x="1163" y="162"/>
                      </a:lnTo>
                      <a:lnTo>
                        <a:pt x="1178" y="162"/>
                      </a:lnTo>
                      <a:lnTo>
                        <a:pt x="1192" y="161"/>
                      </a:lnTo>
                      <a:lnTo>
                        <a:pt x="1202" y="158"/>
                      </a:lnTo>
                      <a:lnTo>
                        <a:pt x="1209" y="149"/>
                      </a:lnTo>
                      <a:lnTo>
                        <a:pt x="1217" y="137"/>
                      </a:lnTo>
                      <a:lnTo>
                        <a:pt x="1222" y="129"/>
                      </a:lnTo>
                      <a:lnTo>
                        <a:pt x="1231" y="123"/>
                      </a:lnTo>
                      <a:lnTo>
                        <a:pt x="1241" y="116"/>
                      </a:lnTo>
                      <a:lnTo>
                        <a:pt x="1250" y="111"/>
                      </a:lnTo>
                      <a:lnTo>
                        <a:pt x="1259" y="108"/>
                      </a:lnTo>
                      <a:lnTo>
                        <a:pt x="1269" y="107"/>
                      </a:lnTo>
                      <a:lnTo>
                        <a:pt x="1277" y="107"/>
                      </a:lnTo>
                      <a:lnTo>
                        <a:pt x="1289" y="111"/>
                      </a:lnTo>
                      <a:lnTo>
                        <a:pt x="1302" y="120"/>
                      </a:lnTo>
                      <a:lnTo>
                        <a:pt x="1312" y="127"/>
                      </a:lnTo>
                      <a:lnTo>
                        <a:pt x="1322" y="134"/>
                      </a:lnTo>
                      <a:lnTo>
                        <a:pt x="1334" y="143"/>
                      </a:lnTo>
                      <a:lnTo>
                        <a:pt x="1345" y="150"/>
                      </a:lnTo>
                      <a:lnTo>
                        <a:pt x="1350" y="153"/>
                      </a:lnTo>
                      <a:lnTo>
                        <a:pt x="1356" y="155"/>
                      </a:lnTo>
                      <a:lnTo>
                        <a:pt x="1363" y="158"/>
                      </a:lnTo>
                      <a:lnTo>
                        <a:pt x="1367" y="159"/>
                      </a:lnTo>
                      <a:lnTo>
                        <a:pt x="1376" y="163"/>
                      </a:lnTo>
                      <a:lnTo>
                        <a:pt x="1386" y="169"/>
                      </a:lnTo>
                      <a:lnTo>
                        <a:pt x="1395" y="172"/>
                      </a:lnTo>
                      <a:lnTo>
                        <a:pt x="1409" y="178"/>
                      </a:lnTo>
                      <a:lnTo>
                        <a:pt x="1428" y="182"/>
                      </a:lnTo>
                      <a:lnTo>
                        <a:pt x="1445" y="187"/>
                      </a:lnTo>
                      <a:lnTo>
                        <a:pt x="1460" y="189"/>
                      </a:lnTo>
                      <a:lnTo>
                        <a:pt x="1468" y="191"/>
                      </a:lnTo>
                      <a:lnTo>
                        <a:pt x="1478" y="191"/>
                      </a:lnTo>
                      <a:lnTo>
                        <a:pt x="1487" y="189"/>
                      </a:lnTo>
                      <a:lnTo>
                        <a:pt x="1496" y="187"/>
                      </a:lnTo>
                      <a:lnTo>
                        <a:pt x="1505" y="179"/>
                      </a:lnTo>
                      <a:lnTo>
                        <a:pt x="1512" y="175"/>
                      </a:lnTo>
                      <a:lnTo>
                        <a:pt x="1520" y="169"/>
                      </a:lnTo>
                      <a:lnTo>
                        <a:pt x="1532" y="163"/>
                      </a:lnTo>
                      <a:lnTo>
                        <a:pt x="1542" y="159"/>
                      </a:lnTo>
                      <a:lnTo>
                        <a:pt x="1549" y="159"/>
                      </a:lnTo>
                      <a:lnTo>
                        <a:pt x="1558" y="161"/>
                      </a:lnTo>
                      <a:lnTo>
                        <a:pt x="1565" y="163"/>
                      </a:lnTo>
                      <a:lnTo>
                        <a:pt x="1570" y="165"/>
                      </a:lnTo>
                      <a:lnTo>
                        <a:pt x="1573" y="169"/>
                      </a:lnTo>
                      <a:lnTo>
                        <a:pt x="1577" y="175"/>
                      </a:lnTo>
                      <a:lnTo>
                        <a:pt x="1580" y="179"/>
                      </a:lnTo>
                      <a:lnTo>
                        <a:pt x="1583" y="182"/>
                      </a:lnTo>
                      <a:lnTo>
                        <a:pt x="1591" y="187"/>
                      </a:lnTo>
                      <a:lnTo>
                        <a:pt x="1603" y="191"/>
                      </a:lnTo>
                      <a:lnTo>
                        <a:pt x="1612" y="194"/>
                      </a:lnTo>
                      <a:lnTo>
                        <a:pt x="1614" y="194"/>
                      </a:lnTo>
                      <a:lnTo>
                        <a:pt x="1619" y="192"/>
                      </a:lnTo>
                      <a:lnTo>
                        <a:pt x="1623" y="191"/>
                      </a:lnTo>
                      <a:lnTo>
                        <a:pt x="1626" y="189"/>
                      </a:lnTo>
                      <a:lnTo>
                        <a:pt x="1629" y="189"/>
                      </a:lnTo>
                      <a:lnTo>
                        <a:pt x="1635" y="188"/>
                      </a:lnTo>
                      <a:lnTo>
                        <a:pt x="1639" y="187"/>
                      </a:lnTo>
                      <a:lnTo>
                        <a:pt x="1645" y="185"/>
                      </a:lnTo>
                      <a:lnTo>
                        <a:pt x="1649" y="184"/>
                      </a:lnTo>
                      <a:lnTo>
                        <a:pt x="1652" y="182"/>
                      </a:lnTo>
                      <a:lnTo>
                        <a:pt x="1655" y="181"/>
                      </a:lnTo>
                      <a:lnTo>
                        <a:pt x="1659" y="179"/>
                      </a:lnTo>
                      <a:lnTo>
                        <a:pt x="1664" y="176"/>
                      </a:lnTo>
                      <a:lnTo>
                        <a:pt x="1667" y="176"/>
                      </a:lnTo>
                      <a:lnTo>
                        <a:pt x="1669" y="176"/>
                      </a:lnTo>
                      <a:lnTo>
                        <a:pt x="1672" y="178"/>
                      </a:lnTo>
                      <a:lnTo>
                        <a:pt x="1675" y="179"/>
                      </a:lnTo>
                      <a:lnTo>
                        <a:pt x="1677" y="184"/>
                      </a:lnTo>
                      <a:lnTo>
                        <a:pt x="1680" y="187"/>
                      </a:lnTo>
                      <a:lnTo>
                        <a:pt x="1682" y="189"/>
                      </a:lnTo>
                      <a:lnTo>
                        <a:pt x="1684" y="192"/>
                      </a:lnTo>
                      <a:lnTo>
                        <a:pt x="1691" y="192"/>
                      </a:lnTo>
                      <a:lnTo>
                        <a:pt x="1700" y="189"/>
                      </a:lnTo>
                      <a:lnTo>
                        <a:pt x="1710" y="188"/>
                      </a:lnTo>
                      <a:lnTo>
                        <a:pt x="1717" y="187"/>
                      </a:lnTo>
                      <a:lnTo>
                        <a:pt x="1724" y="191"/>
                      </a:lnTo>
                      <a:lnTo>
                        <a:pt x="1733" y="197"/>
                      </a:lnTo>
                      <a:lnTo>
                        <a:pt x="1740" y="201"/>
                      </a:lnTo>
                      <a:lnTo>
                        <a:pt x="1750" y="202"/>
                      </a:lnTo>
                      <a:lnTo>
                        <a:pt x="1762" y="202"/>
                      </a:lnTo>
                      <a:lnTo>
                        <a:pt x="1771" y="202"/>
                      </a:lnTo>
                      <a:lnTo>
                        <a:pt x="1778" y="198"/>
                      </a:lnTo>
                      <a:lnTo>
                        <a:pt x="1787" y="192"/>
                      </a:lnTo>
                      <a:lnTo>
                        <a:pt x="1794" y="189"/>
                      </a:lnTo>
                      <a:lnTo>
                        <a:pt x="1798" y="188"/>
                      </a:lnTo>
                      <a:lnTo>
                        <a:pt x="1803" y="188"/>
                      </a:lnTo>
                      <a:lnTo>
                        <a:pt x="1808" y="188"/>
                      </a:lnTo>
                      <a:lnTo>
                        <a:pt x="1813" y="188"/>
                      </a:lnTo>
                      <a:lnTo>
                        <a:pt x="1816" y="189"/>
                      </a:lnTo>
                      <a:lnTo>
                        <a:pt x="1819" y="192"/>
                      </a:lnTo>
                      <a:lnTo>
                        <a:pt x="1820" y="197"/>
                      </a:lnTo>
                      <a:lnTo>
                        <a:pt x="1821" y="201"/>
                      </a:lnTo>
                      <a:lnTo>
                        <a:pt x="1823" y="205"/>
                      </a:lnTo>
                      <a:lnTo>
                        <a:pt x="1823" y="210"/>
                      </a:lnTo>
                      <a:lnTo>
                        <a:pt x="1823" y="217"/>
                      </a:lnTo>
                      <a:lnTo>
                        <a:pt x="1823" y="226"/>
                      </a:lnTo>
                      <a:lnTo>
                        <a:pt x="1823" y="233"/>
                      </a:lnTo>
                      <a:lnTo>
                        <a:pt x="1824" y="236"/>
                      </a:lnTo>
                      <a:lnTo>
                        <a:pt x="1826" y="240"/>
                      </a:lnTo>
                      <a:lnTo>
                        <a:pt x="1829" y="243"/>
                      </a:lnTo>
                      <a:lnTo>
                        <a:pt x="1832" y="246"/>
                      </a:lnTo>
                      <a:lnTo>
                        <a:pt x="1834" y="247"/>
                      </a:lnTo>
                      <a:lnTo>
                        <a:pt x="1837" y="247"/>
                      </a:lnTo>
                      <a:lnTo>
                        <a:pt x="1840" y="246"/>
                      </a:lnTo>
                      <a:lnTo>
                        <a:pt x="1845" y="243"/>
                      </a:lnTo>
                      <a:lnTo>
                        <a:pt x="1847" y="240"/>
                      </a:lnTo>
                      <a:lnTo>
                        <a:pt x="1850" y="239"/>
                      </a:lnTo>
                      <a:lnTo>
                        <a:pt x="1859" y="236"/>
                      </a:lnTo>
                      <a:lnTo>
                        <a:pt x="1868" y="231"/>
                      </a:lnTo>
                      <a:lnTo>
                        <a:pt x="1876" y="230"/>
                      </a:lnTo>
                      <a:lnTo>
                        <a:pt x="1881" y="230"/>
                      </a:lnTo>
                      <a:lnTo>
                        <a:pt x="1885" y="230"/>
                      </a:lnTo>
                      <a:lnTo>
                        <a:pt x="1889" y="231"/>
                      </a:lnTo>
                      <a:lnTo>
                        <a:pt x="1894" y="233"/>
                      </a:lnTo>
                      <a:lnTo>
                        <a:pt x="1900" y="239"/>
                      </a:lnTo>
                      <a:lnTo>
                        <a:pt x="1905" y="249"/>
                      </a:lnTo>
                      <a:lnTo>
                        <a:pt x="1910" y="257"/>
                      </a:lnTo>
                      <a:lnTo>
                        <a:pt x="1913" y="259"/>
                      </a:lnTo>
                      <a:lnTo>
                        <a:pt x="1915" y="262"/>
                      </a:lnTo>
                      <a:lnTo>
                        <a:pt x="1920" y="265"/>
                      </a:lnTo>
                      <a:lnTo>
                        <a:pt x="1923" y="268"/>
                      </a:lnTo>
                      <a:lnTo>
                        <a:pt x="1927" y="269"/>
                      </a:lnTo>
                      <a:lnTo>
                        <a:pt x="1930" y="270"/>
                      </a:lnTo>
                      <a:lnTo>
                        <a:pt x="1934" y="269"/>
                      </a:lnTo>
                      <a:lnTo>
                        <a:pt x="1939" y="268"/>
                      </a:lnTo>
                      <a:lnTo>
                        <a:pt x="1943" y="266"/>
                      </a:lnTo>
                      <a:lnTo>
                        <a:pt x="1946" y="263"/>
                      </a:lnTo>
                      <a:lnTo>
                        <a:pt x="1950" y="260"/>
                      </a:lnTo>
                      <a:lnTo>
                        <a:pt x="1953" y="257"/>
                      </a:lnTo>
                      <a:lnTo>
                        <a:pt x="1956" y="253"/>
                      </a:lnTo>
                      <a:lnTo>
                        <a:pt x="1959" y="247"/>
                      </a:lnTo>
                      <a:lnTo>
                        <a:pt x="1960" y="242"/>
                      </a:lnTo>
                      <a:lnTo>
                        <a:pt x="1962" y="237"/>
                      </a:lnTo>
                      <a:lnTo>
                        <a:pt x="1966" y="229"/>
                      </a:lnTo>
                      <a:lnTo>
                        <a:pt x="1970" y="218"/>
                      </a:lnTo>
                      <a:lnTo>
                        <a:pt x="1975" y="211"/>
                      </a:lnTo>
                      <a:lnTo>
                        <a:pt x="1983" y="204"/>
                      </a:lnTo>
                      <a:lnTo>
                        <a:pt x="1995" y="198"/>
                      </a:lnTo>
                      <a:lnTo>
                        <a:pt x="2005" y="195"/>
                      </a:lnTo>
                      <a:lnTo>
                        <a:pt x="2017" y="189"/>
                      </a:lnTo>
                      <a:lnTo>
                        <a:pt x="2030" y="185"/>
                      </a:lnTo>
                      <a:lnTo>
                        <a:pt x="2041" y="181"/>
                      </a:lnTo>
                      <a:lnTo>
                        <a:pt x="2054" y="175"/>
                      </a:lnTo>
                      <a:lnTo>
                        <a:pt x="2069" y="168"/>
                      </a:lnTo>
                      <a:lnTo>
                        <a:pt x="2079" y="161"/>
                      </a:lnTo>
                      <a:lnTo>
                        <a:pt x="2086" y="149"/>
                      </a:lnTo>
                      <a:lnTo>
                        <a:pt x="2093" y="136"/>
                      </a:lnTo>
                      <a:lnTo>
                        <a:pt x="2098" y="124"/>
                      </a:lnTo>
                      <a:lnTo>
                        <a:pt x="2102" y="110"/>
                      </a:lnTo>
                      <a:lnTo>
                        <a:pt x="2105" y="90"/>
                      </a:lnTo>
                      <a:lnTo>
                        <a:pt x="2108" y="69"/>
                      </a:lnTo>
                      <a:lnTo>
                        <a:pt x="2112" y="51"/>
                      </a:lnTo>
                      <a:lnTo>
                        <a:pt x="2117" y="36"/>
                      </a:lnTo>
                      <a:lnTo>
                        <a:pt x="2122" y="27"/>
                      </a:lnTo>
                      <a:lnTo>
                        <a:pt x="2131" y="19"/>
                      </a:lnTo>
                      <a:lnTo>
                        <a:pt x="2138" y="11"/>
                      </a:lnTo>
                      <a:lnTo>
                        <a:pt x="2147" y="7"/>
                      </a:lnTo>
                      <a:lnTo>
                        <a:pt x="2157" y="4"/>
                      </a:lnTo>
                      <a:lnTo>
                        <a:pt x="2166" y="1"/>
                      </a:lnTo>
                      <a:lnTo>
                        <a:pt x="2176" y="0"/>
                      </a:lnTo>
                      <a:lnTo>
                        <a:pt x="2186" y="0"/>
                      </a:lnTo>
                      <a:lnTo>
                        <a:pt x="2195" y="1"/>
                      </a:lnTo>
                      <a:lnTo>
                        <a:pt x="2203" y="9"/>
                      </a:lnTo>
                      <a:lnTo>
                        <a:pt x="2212" y="20"/>
                      </a:lnTo>
                      <a:lnTo>
                        <a:pt x="2218" y="29"/>
                      </a:lnTo>
                      <a:lnTo>
                        <a:pt x="2222" y="39"/>
                      </a:lnTo>
                      <a:lnTo>
                        <a:pt x="2228" y="52"/>
                      </a:lnTo>
                      <a:lnTo>
                        <a:pt x="2232" y="61"/>
                      </a:lnTo>
                      <a:lnTo>
                        <a:pt x="2240" y="69"/>
                      </a:lnTo>
                      <a:lnTo>
                        <a:pt x="2250" y="77"/>
                      </a:lnTo>
                      <a:lnTo>
                        <a:pt x="2258" y="82"/>
                      </a:lnTo>
                      <a:lnTo>
                        <a:pt x="2263" y="84"/>
                      </a:lnTo>
                      <a:lnTo>
                        <a:pt x="2267" y="85"/>
                      </a:lnTo>
                      <a:lnTo>
                        <a:pt x="2273" y="85"/>
                      </a:lnTo>
                      <a:lnTo>
                        <a:pt x="2277" y="87"/>
                      </a:lnTo>
                      <a:lnTo>
                        <a:pt x="2282" y="87"/>
                      </a:lnTo>
                      <a:lnTo>
                        <a:pt x="2284" y="85"/>
                      </a:lnTo>
                      <a:lnTo>
                        <a:pt x="2289" y="84"/>
                      </a:lnTo>
                      <a:lnTo>
                        <a:pt x="2293" y="82"/>
                      </a:lnTo>
                      <a:lnTo>
                        <a:pt x="2297" y="81"/>
                      </a:lnTo>
                      <a:lnTo>
                        <a:pt x="2300" y="79"/>
                      </a:lnTo>
                      <a:lnTo>
                        <a:pt x="2305" y="79"/>
                      </a:lnTo>
                      <a:lnTo>
                        <a:pt x="2312" y="82"/>
                      </a:lnTo>
                      <a:lnTo>
                        <a:pt x="2321" y="88"/>
                      </a:lnTo>
                      <a:lnTo>
                        <a:pt x="2328" y="94"/>
                      </a:lnTo>
                      <a:lnTo>
                        <a:pt x="2331" y="97"/>
                      </a:lnTo>
                      <a:lnTo>
                        <a:pt x="2334" y="103"/>
                      </a:lnTo>
                      <a:lnTo>
                        <a:pt x="2336" y="108"/>
                      </a:lnTo>
                      <a:lnTo>
                        <a:pt x="2339" y="111"/>
                      </a:lnTo>
                      <a:lnTo>
                        <a:pt x="2342" y="114"/>
                      </a:lnTo>
                      <a:lnTo>
                        <a:pt x="2347" y="116"/>
                      </a:lnTo>
                      <a:lnTo>
                        <a:pt x="2351" y="117"/>
                      </a:lnTo>
                      <a:lnTo>
                        <a:pt x="2354" y="119"/>
                      </a:lnTo>
                      <a:lnTo>
                        <a:pt x="2357" y="121"/>
                      </a:lnTo>
                      <a:lnTo>
                        <a:pt x="2360" y="130"/>
                      </a:lnTo>
                      <a:lnTo>
                        <a:pt x="2360" y="140"/>
                      </a:lnTo>
                      <a:lnTo>
                        <a:pt x="2360" y="146"/>
                      </a:lnTo>
                      <a:lnTo>
                        <a:pt x="2361" y="146"/>
                      </a:lnTo>
                      <a:lnTo>
                        <a:pt x="2363" y="147"/>
                      </a:lnTo>
                      <a:lnTo>
                        <a:pt x="2364" y="150"/>
                      </a:lnTo>
                      <a:lnTo>
                        <a:pt x="2367" y="153"/>
                      </a:lnTo>
                      <a:lnTo>
                        <a:pt x="2370" y="156"/>
                      </a:lnTo>
                      <a:lnTo>
                        <a:pt x="2371" y="159"/>
                      </a:lnTo>
                      <a:lnTo>
                        <a:pt x="2374" y="162"/>
                      </a:lnTo>
                      <a:lnTo>
                        <a:pt x="2376" y="163"/>
                      </a:lnTo>
                      <a:lnTo>
                        <a:pt x="2380" y="168"/>
                      </a:lnTo>
                      <a:lnTo>
                        <a:pt x="2384" y="172"/>
                      </a:lnTo>
                      <a:lnTo>
                        <a:pt x="2389" y="176"/>
                      </a:lnTo>
                      <a:lnTo>
                        <a:pt x="2393" y="181"/>
                      </a:lnTo>
                      <a:lnTo>
                        <a:pt x="2397" y="184"/>
                      </a:lnTo>
                      <a:lnTo>
                        <a:pt x="2406" y="188"/>
                      </a:lnTo>
                      <a:lnTo>
                        <a:pt x="2418" y="191"/>
                      </a:lnTo>
                      <a:lnTo>
                        <a:pt x="2428" y="192"/>
                      </a:lnTo>
                      <a:lnTo>
                        <a:pt x="2431" y="191"/>
                      </a:lnTo>
                      <a:lnTo>
                        <a:pt x="2436" y="191"/>
                      </a:lnTo>
                      <a:lnTo>
                        <a:pt x="2441" y="189"/>
                      </a:lnTo>
                      <a:lnTo>
                        <a:pt x="2445" y="187"/>
                      </a:lnTo>
                      <a:lnTo>
                        <a:pt x="2445" y="204"/>
                      </a:lnTo>
                      <a:lnTo>
                        <a:pt x="2444" y="218"/>
                      </a:lnTo>
                      <a:lnTo>
                        <a:pt x="2442" y="227"/>
                      </a:lnTo>
                      <a:lnTo>
                        <a:pt x="2439" y="237"/>
                      </a:lnTo>
                      <a:lnTo>
                        <a:pt x="2435" y="246"/>
                      </a:lnTo>
                      <a:lnTo>
                        <a:pt x="2432" y="249"/>
                      </a:lnTo>
                      <a:lnTo>
                        <a:pt x="2428" y="252"/>
                      </a:lnTo>
                      <a:lnTo>
                        <a:pt x="2423" y="256"/>
                      </a:lnTo>
                      <a:lnTo>
                        <a:pt x="2419" y="259"/>
                      </a:lnTo>
                      <a:lnTo>
                        <a:pt x="2415" y="262"/>
                      </a:lnTo>
                      <a:lnTo>
                        <a:pt x="2413" y="265"/>
                      </a:lnTo>
                      <a:lnTo>
                        <a:pt x="2410" y="269"/>
                      </a:lnTo>
                      <a:lnTo>
                        <a:pt x="2407" y="272"/>
                      </a:lnTo>
                      <a:lnTo>
                        <a:pt x="2404" y="276"/>
                      </a:lnTo>
                      <a:lnTo>
                        <a:pt x="2403" y="281"/>
                      </a:lnTo>
                      <a:lnTo>
                        <a:pt x="2402" y="289"/>
                      </a:lnTo>
                      <a:lnTo>
                        <a:pt x="2402" y="299"/>
                      </a:lnTo>
                      <a:lnTo>
                        <a:pt x="2402" y="308"/>
                      </a:lnTo>
                      <a:lnTo>
                        <a:pt x="2404" y="317"/>
                      </a:lnTo>
                      <a:lnTo>
                        <a:pt x="2409" y="327"/>
                      </a:lnTo>
                      <a:lnTo>
                        <a:pt x="2410" y="336"/>
                      </a:lnTo>
                      <a:lnTo>
                        <a:pt x="2410" y="347"/>
                      </a:lnTo>
                      <a:lnTo>
                        <a:pt x="2409" y="362"/>
                      </a:lnTo>
                      <a:lnTo>
                        <a:pt x="2406" y="376"/>
                      </a:lnTo>
                      <a:lnTo>
                        <a:pt x="2403" y="389"/>
                      </a:lnTo>
                      <a:lnTo>
                        <a:pt x="2400" y="401"/>
                      </a:lnTo>
                      <a:lnTo>
                        <a:pt x="2397" y="415"/>
                      </a:lnTo>
                      <a:lnTo>
                        <a:pt x="2393" y="431"/>
                      </a:lnTo>
                      <a:lnTo>
                        <a:pt x="2389" y="443"/>
                      </a:lnTo>
                      <a:lnTo>
                        <a:pt x="2384" y="457"/>
                      </a:lnTo>
                      <a:lnTo>
                        <a:pt x="2378" y="473"/>
                      </a:lnTo>
                      <a:lnTo>
                        <a:pt x="2371" y="490"/>
                      </a:lnTo>
                      <a:lnTo>
                        <a:pt x="2367" y="505"/>
                      </a:lnTo>
                      <a:lnTo>
                        <a:pt x="2365" y="521"/>
                      </a:lnTo>
                      <a:lnTo>
                        <a:pt x="2364" y="540"/>
                      </a:lnTo>
                      <a:lnTo>
                        <a:pt x="2363" y="560"/>
                      </a:lnTo>
                      <a:lnTo>
                        <a:pt x="2361" y="576"/>
                      </a:lnTo>
                      <a:lnTo>
                        <a:pt x="2360" y="595"/>
                      </a:lnTo>
                      <a:lnTo>
                        <a:pt x="2358" y="616"/>
                      </a:lnTo>
                      <a:lnTo>
                        <a:pt x="2357" y="638"/>
                      </a:lnTo>
                      <a:lnTo>
                        <a:pt x="2357" y="657"/>
                      </a:lnTo>
                      <a:lnTo>
                        <a:pt x="2357" y="670"/>
                      </a:lnTo>
                      <a:lnTo>
                        <a:pt x="2355" y="686"/>
                      </a:lnTo>
                      <a:lnTo>
                        <a:pt x="2357" y="699"/>
                      </a:lnTo>
                      <a:lnTo>
                        <a:pt x="2363" y="710"/>
                      </a:lnTo>
                      <a:lnTo>
                        <a:pt x="2370" y="723"/>
                      </a:lnTo>
                      <a:lnTo>
                        <a:pt x="2376" y="735"/>
                      </a:lnTo>
                      <a:lnTo>
                        <a:pt x="2381" y="749"/>
                      </a:lnTo>
                      <a:lnTo>
                        <a:pt x="2386" y="765"/>
                      </a:lnTo>
                      <a:lnTo>
                        <a:pt x="2389" y="780"/>
                      </a:lnTo>
                      <a:lnTo>
                        <a:pt x="2390" y="787"/>
                      </a:lnTo>
                      <a:lnTo>
                        <a:pt x="2390" y="796"/>
                      </a:lnTo>
                      <a:lnTo>
                        <a:pt x="2393" y="803"/>
                      </a:lnTo>
                      <a:lnTo>
                        <a:pt x="2394" y="806"/>
                      </a:lnTo>
                      <a:lnTo>
                        <a:pt x="2397" y="810"/>
                      </a:lnTo>
                      <a:lnTo>
                        <a:pt x="2400" y="813"/>
                      </a:lnTo>
                      <a:lnTo>
                        <a:pt x="2403" y="816"/>
                      </a:lnTo>
                      <a:lnTo>
                        <a:pt x="2406" y="817"/>
                      </a:lnTo>
                      <a:lnTo>
                        <a:pt x="2413" y="820"/>
                      </a:lnTo>
                      <a:lnTo>
                        <a:pt x="2423" y="822"/>
                      </a:lnTo>
                      <a:lnTo>
                        <a:pt x="2431" y="825"/>
                      </a:lnTo>
                      <a:lnTo>
                        <a:pt x="2439" y="831"/>
                      </a:lnTo>
                      <a:lnTo>
                        <a:pt x="2449" y="839"/>
                      </a:lnTo>
                      <a:lnTo>
                        <a:pt x="2458" y="848"/>
                      </a:lnTo>
                      <a:lnTo>
                        <a:pt x="2465" y="855"/>
                      </a:lnTo>
                      <a:lnTo>
                        <a:pt x="2472" y="864"/>
                      </a:lnTo>
                      <a:lnTo>
                        <a:pt x="2481" y="871"/>
                      </a:lnTo>
                      <a:lnTo>
                        <a:pt x="2490" y="875"/>
                      </a:lnTo>
                      <a:lnTo>
                        <a:pt x="2501" y="878"/>
                      </a:lnTo>
                      <a:lnTo>
                        <a:pt x="2512" y="881"/>
                      </a:lnTo>
                      <a:lnTo>
                        <a:pt x="2520" y="880"/>
                      </a:lnTo>
                      <a:lnTo>
                        <a:pt x="2532" y="878"/>
                      </a:lnTo>
                      <a:lnTo>
                        <a:pt x="2540" y="875"/>
                      </a:lnTo>
                      <a:lnTo>
                        <a:pt x="2543" y="874"/>
                      </a:lnTo>
                      <a:lnTo>
                        <a:pt x="2546" y="871"/>
                      </a:lnTo>
                      <a:lnTo>
                        <a:pt x="2551" y="867"/>
                      </a:lnTo>
                      <a:lnTo>
                        <a:pt x="2554" y="864"/>
                      </a:lnTo>
                      <a:lnTo>
                        <a:pt x="2556" y="862"/>
                      </a:lnTo>
                      <a:lnTo>
                        <a:pt x="2561" y="861"/>
                      </a:lnTo>
                      <a:lnTo>
                        <a:pt x="2567" y="859"/>
                      </a:lnTo>
                      <a:lnTo>
                        <a:pt x="2571" y="859"/>
                      </a:lnTo>
                      <a:lnTo>
                        <a:pt x="2575" y="859"/>
                      </a:lnTo>
                      <a:lnTo>
                        <a:pt x="2585" y="861"/>
                      </a:lnTo>
                      <a:lnTo>
                        <a:pt x="2595" y="864"/>
                      </a:lnTo>
                      <a:lnTo>
                        <a:pt x="2604" y="870"/>
                      </a:lnTo>
                      <a:lnTo>
                        <a:pt x="2607" y="871"/>
                      </a:lnTo>
                      <a:lnTo>
                        <a:pt x="2610" y="875"/>
                      </a:lnTo>
                      <a:lnTo>
                        <a:pt x="2613" y="880"/>
                      </a:lnTo>
                      <a:lnTo>
                        <a:pt x="2614" y="883"/>
                      </a:lnTo>
                      <a:lnTo>
                        <a:pt x="2617" y="886"/>
                      </a:lnTo>
                      <a:lnTo>
                        <a:pt x="2622" y="890"/>
                      </a:lnTo>
                      <a:lnTo>
                        <a:pt x="2624" y="893"/>
                      </a:lnTo>
                      <a:lnTo>
                        <a:pt x="2627" y="896"/>
                      </a:lnTo>
                      <a:lnTo>
                        <a:pt x="2636" y="897"/>
                      </a:lnTo>
                      <a:lnTo>
                        <a:pt x="2648" y="899"/>
                      </a:lnTo>
                      <a:lnTo>
                        <a:pt x="2656" y="899"/>
                      </a:lnTo>
                      <a:lnTo>
                        <a:pt x="2666" y="900"/>
                      </a:lnTo>
                      <a:lnTo>
                        <a:pt x="2679" y="900"/>
                      </a:lnTo>
                      <a:lnTo>
                        <a:pt x="2690" y="901"/>
                      </a:lnTo>
                      <a:lnTo>
                        <a:pt x="2694" y="903"/>
                      </a:lnTo>
                      <a:lnTo>
                        <a:pt x="2698" y="904"/>
                      </a:lnTo>
                      <a:lnTo>
                        <a:pt x="2704" y="906"/>
                      </a:lnTo>
                      <a:lnTo>
                        <a:pt x="2708" y="909"/>
                      </a:lnTo>
                      <a:lnTo>
                        <a:pt x="2711" y="912"/>
                      </a:lnTo>
                      <a:lnTo>
                        <a:pt x="2714" y="913"/>
                      </a:lnTo>
                      <a:lnTo>
                        <a:pt x="2717" y="917"/>
                      </a:lnTo>
                      <a:lnTo>
                        <a:pt x="2720" y="920"/>
                      </a:lnTo>
                      <a:lnTo>
                        <a:pt x="2721" y="925"/>
                      </a:lnTo>
                      <a:lnTo>
                        <a:pt x="2723" y="929"/>
                      </a:lnTo>
                      <a:lnTo>
                        <a:pt x="2723" y="932"/>
                      </a:lnTo>
                      <a:lnTo>
                        <a:pt x="2723" y="935"/>
                      </a:lnTo>
                      <a:lnTo>
                        <a:pt x="2721" y="938"/>
                      </a:lnTo>
                      <a:lnTo>
                        <a:pt x="2720" y="942"/>
                      </a:lnTo>
                      <a:lnTo>
                        <a:pt x="2717" y="943"/>
                      </a:lnTo>
                      <a:lnTo>
                        <a:pt x="2716" y="946"/>
                      </a:lnTo>
                      <a:lnTo>
                        <a:pt x="2713" y="946"/>
                      </a:lnTo>
                      <a:lnTo>
                        <a:pt x="2710" y="946"/>
                      </a:lnTo>
                      <a:lnTo>
                        <a:pt x="2705" y="946"/>
                      </a:lnTo>
                      <a:lnTo>
                        <a:pt x="2703" y="946"/>
                      </a:lnTo>
                      <a:lnTo>
                        <a:pt x="2700" y="948"/>
                      </a:lnTo>
                      <a:lnTo>
                        <a:pt x="2698" y="951"/>
                      </a:lnTo>
                      <a:lnTo>
                        <a:pt x="2697" y="954"/>
                      </a:lnTo>
                      <a:lnTo>
                        <a:pt x="2697" y="956"/>
                      </a:lnTo>
                      <a:lnTo>
                        <a:pt x="2697" y="961"/>
                      </a:lnTo>
                      <a:lnTo>
                        <a:pt x="2695" y="964"/>
                      </a:lnTo>
                      <a:lnTo>
                        <a:pt x="2697" y="968"/>
                      </a:lnTo>
                      <a:lnTo>
                        <a:pt x="2697" y="974"/>
                      </a:lnTo>
                      <a:lnTo>
                        <a:pt x="2698" y="980"/>
                      </a:lnTo>
                      <a:lnTo>
                        <a:pt x="2700" y="984"/>
                      </a:lnTo>
                      <a:lnTo>
                        <a:pt x="2701" y="987"/>
                      </a:lnTo>
                      <a:lnTo>
                        <a:pt x="2704" y="990"/>
                      </a:lnTo>
                      <a:lnTo>
                        <a:pt x="2707" y="993"/>
                      </a:lnTo>
                      <a:lnTo>
                        <a:pt x="2710" y="995"/>
                      </a:lnTo>
                      <a:lnTo>
                        <a:pt x="2713" y="997"/>
                      </a:lnTo>
                      <a:lnTo>
                        <a:pt x="2721" y="998"/>
                      </a:lnTo>
                      <a:lnTo>
                        <a:pt x="2731" y="998"/>
                      </a:lnTo>
                      <a:lnTo>
                        <a:pt x="2739" y="1000"/>
                      </a:lnTo>
                      <a:lnTo>
                        <a:pt x="2743" y="1001"/>
                      </a:lnTo>
                      <a:lnTo>
                        <a:pt x="2746" y="1004"/>
                      </a:lnTo>
                      <a:lnTo>
                        <a:pt x="2750" y="1007"/>
                      </a:lnTo>
                      <a:lnTo>
                        <a:pt x="2753" y="1010"/>
                      </a:lnTo>
                      <a:lnTo>
                        <a:pt x="2756" y="1013"/>
                      </a:lnTo>
                      <a:lnTo>
                        <a:pt x="2762" y="1020"/>
                      </a:lnTo>
                      <a:lnTo>
                        <a:pt x="2768" y="1030"/>
                      </a:lnTo>
                      <a:lnTo>
                        <a:pt x="2773" y="1037"/>
                      </a:lnTo>
                      <a:lnTo>
                        <a:pt x="2784" y="1042"/>
                      </a:lnTo>
                      <a:lnTo>
                        <a:pt x="2795" y="1046"/>
                      </a:lnTo>
                      <a:lnTo>
                        <a:pt x="2807" y="1048"/>
                      </a:lnTo>
                      <a:lnTo>
                        <a:pt x="2814" y="1048"/>
                      </a:lnTo>
                      <a:lnTo>
                        <a:pt x="2824" y="1046"/>
                      </a:lnTo>
                      <a:lnTo>
                        <a:pt x="2831" y="1045"/>
                      </a:lnTo>
                      <a:lnTo>
                        <a:pt x="2834" y="1043"/>
                      </a:lnTo>
                      <a:lnTo>
                        <a:pt x="2837" y="1042"/>
                      </a:lnTo>
                      <a:lnTo>
                        <a:pt x="2840" y="1040"/>
                      </a:lnTo>
                      <a:lnTo>
                        <a:pt x="2843" y="1039"/>
                      </a:lnTo>
                      <a:lnTo>
                        <a:pt x="2846" y="1036"/>
                      </a:lnTo>
                      <a:lnTo>
                        <a:pt x="2850" y="1032"/>
                      </a:lnTo>
                      <a:lnTo>
                        <a:pt x="2853" y="1027"/>
                      </a:lnTo>
                      <a:lnTo>
                        <a:pt x="2857" y="1024"/>
                      </a:lnTo>
                      <a:lnTo>
                        <a:pt x="2860" y="1023"/>
                      </a:lnTo>
                      <a:lnTo>
                        <a:pt x="2865" y="1020"/>
                      </a:lnTo>
                      <a:lnTo>
                        <a:pt x="2869" y="1019"/>
                      </a:lnTo>
                      <a:lnTo>
                        <a:pt x="2873" y="1019"/>
                      </a:lnTo>
                      <a:lnTo>
                        <a:pt x="2878" y="1019"/>
                      </a:lnTo>
                      <a:lnTo>
                        <a:pt x="2886" y="1022"/>
                      </a:lnTo>
                      <a:lnTo>
                        <a:pt x="2896" y="1027"/>
                      </a:lnTo>
                      <a:lnTo>
                        <a:pt x="2905" y="1032"/>
                      </a:lnTo>
                      <a:lnTo>
                        <a:pt x="2915" y="1033"/>
                      </a:lnTo>
                      <a:lnTo>
                        <a:pt x="2928" y="1035"/>
                      </a:lnTo>
                      <a:lnTo>
                        <a:pt x="2938" y="1036"/>
                      </a:lnTo>
                      <a:lnTo>
                        <a:pt x="2946" y="1039"/>
                      </a:lnTo>
                      <a:lnTo>
                        <a:pt x="2956" y="1042"/>
                      </a:lnTo>
                      <a:lnTo>
                        <a:pt x="2962" y="1046"/>
                      </a:lnTo>
                      <a:lnTo>
                        <a:pt x="2964" y="1049"/>
                      </a:lnTo>
                      <a:lnTo>
                        <a:pt x="2966" y="1053"/>
                      </a:lnTo>
                      <a:lnTo>
                        <a:pt x="2969" y="1059"/>
                      </a:lnTo>
                      <a:lnTo>
                        <a:pt x="2970" y="1063"/>
                      </a:lnTo>
                      <a:lnTo>
                        <a:pt x="2970" y="1066"/>
                      </a:lnTo>
                      <a:lnTo>
                        <a:pt x="2972" y="1069"/>
                      </a:lnTo>
                      <a:lnTo>
                        <a:pt x="2973" y="1074"/>
                      </a:lnTo>
                      <a:lnTo>
                        <a:pt x="2973" y="1077"/>
                      </a:lnTo>
                      <a:lnTo>
                        <a:pt x="2975" y="1079"/>
                      </a:lnTo>
                      <a:lnTo>
                        <a:pt x="2976" y="1082"/>
                      </a:lnTo>
                      <a:lnTo>
                        <a:pt x="2979" y="1082"/>
                      </a:lnTo>
                      <a:lnTo>
                        <a:pt x="2983" y="1084"/>
                      </a:lnTo>
                      <a:lnTo>
                        <a:pt x="2986" y="1082"/>
                      </a:lnTo>
                      <a:lnTo>
                        <a:pt x="2990" y="1082"/>
                      </a:lnTo>
                      <a:lnTo>
                        <a:pt x="2993" y="1081"/>
                      </a:lnTo>
                      <a:lnTo>
                        <a:pt x="2996" y="1079"/>
                      </a:lnTo>
                      <a:lnTo>
                        <a:pt x="3001" y="1077"/>
                      </a:lnTo>
                      <a:lnTo>
                        <a:pt x="3003" y="1072"/>
                      </a:lnTo>
                      <a:lnTo>
                        <a:pt x="3006" y="1069"/>
                      </a:lnTo>
                      <a:lnTo>
                        <a:pt x="3009" y="1068"/>
                      </a:lnTo>
                      <a:lnTo>
                        <a:pt x="3014" y="1065"/>
                      </a:lnTo>
                      <a:lnTo>
                        <a:pt x="3017" y="1062"/>
                      </a:lnTo>
                      <a:lnTo>
                        <a:pt x="3021" y="1061"/>
                      </a:lnTo>
                      <a:lnTo>
                        <a:pt x="3025" y="1059"/>
                      </a:lnTo>
                      <a:lnTo>
                        <a:pt x="3038" y="1058"/>
                      </a:lnTo>
                      <a:lnTo>
                        <a:pt x="3053" y="1058"/>
                      </a:lnTo>
                      <a:lnTo>
                        <a:pt x="3064" y="1059"/>
                      </a:lnTo>
                      <a:lnTo>
                        <a:pt x="3077" y="1059"/>
                      </a:lnTo>
                      <a:lnTo>
                        <a:pt x="3090" y="1061"/>
                      </a:lnTo>
                      <a:lnTo>
                        <a:pt x="3105" y="1063"/>
                      </a:lnTo>
                      <a:lnTo>
                        <a:pt x="3115" y="1068"/>
                      </a:lnTo>
                      <a:lnTo>
                        <a:pt x="3124" y="1075"/>
                      </a:lnTo>
                      <a:lnTo>
                        <a:pt x="3132" y="1087"/>
                      </a:lnTo>
                      <a:lnTo>
                        <a:pt x="3138" y="1097"/>
                      </a:lnTo>
                      <a:lnTo>
                        <a:pt x="3139" y="1107"/>
                      </a:lnTo>
                      <a:lnTo>
                        <a:pt x="3138" y="1120"/>
                      </a:lnTo>
                      <a:lnTo>
                        <a:pt x="3138" y="1130"/>
                      </a:lnTo>
                      <a:lnTo>
                        <a:pt x="3138" y="1140"/>
                      </a:lnTo>
                      <a:lnTo>
                        <a:pt x="3138" y="1150"/>
                      </a:lnTo>
                      <a:lnTo>
                        <a:pt x="3138" y="1160"/>
                      </a:lnTo>
                      <a:lnTo>
                        <a:pt x="3141" y="1175"/>
                      </a:lnTo>
                      <a:lnTo>
                        <a:pt x="3145" y="1191"/>
                      </a:lnTo>
                      <a:lnTo>
                        <a:pt x="3150" y="1205"/>
                      </a:lnTo>
                      <a:lnTo>
                        <a:pt x="3157" y="1217"/>
                      </a:lnTo>
                      <a:lnTo>
                        <a:pt x="3166" y="1230"/>
                      </a:lnTo>
                      <a:lnTo>
                        <a:pt x="3174" y="1240"/>
                      </a:lnTo>
                      <a:lnTo>
                        <a:pt x="3186" y="1247"/>
                      </a:lnTo>
                      <a:lnTo>
                        <a:pt x="3199" y="1255"/>
                      </a:lnTo>
                      <a:lnTo>
                        <a:pt x="3210" y="1262"/>
                      </a:lnTo>
                      <a:lnTo>
                        <a:pt x="3219" y="1270"/>
                      </a:lnTo>
                      <a:lnTo>
                        <a:pt x="3229" y="1281"/>
                      </a:lnTo>
                      <a:lnTo>
                        <a:pt x="3238" y="1291"/>
                      </a:lnTo>
                      <a:lnTo>
                        <a:pt x="3245" y="1296"/>
                      </a:lnTo>
                      <a:lnTo>
                        <a:pt x="3254" y="1302"/>
                      </a:lnTo>
                      <a:lnTo>
                        <a:pt x="3264" y="1308"/>
                      </a:lnTo>
                      <a:lnTo>
                        <a:pt x="3271" y="1310"/>
                      </a:lnTo>
                      <a:lnTo>
                        <a:pt x="3274" y="1308"/>
                      </a:lnTo>
                      <a:lnTo>
                        <a:pt x="3277" y="1305"/>
                      </a:lnTo>
                      <a:lnTo>
                        <a:pt x="3278" y="1302"/>
                      </a:lnTo>
                      <a:lnTo>
                        <a:pt x="3280" y="1299"/>
                      </a:lnTo>
                      <a:lnTo>
                        <a:pt x="3283" y="1296"/>
                      </a:lnTo>
                      <a:lnTo>
                        <a:pt x="3286" y="1295"/>
                      </a:lnTo>
                      <a:lnTo>
                        <a:pt x="3289" y="1294"/>
                      </a:lnTo>
                      <a:lnTo>
                        <a:pt x="3293" y="1292"/>
                      </a:lnTo>
                      <a:lnTo>
                        <a:pt x="3297" y="1291"/>
                      </a:lnTo>
                      <a:lnTo>
                        <a:pt x="3300" y="1291"/>
                      </a:lnTo>
                      <a:lnTo>
                        <a:pt x="3309" y="1292"/>
                      </a:lnTo>
                      <a:lnTo>
                        <a:pt x="3317" y="1296"/>
                      </a:lnTo>
                      <a:lnTo>
                        <a:pt x="3328" y="1302"/>
                      </a:lnTo>
                      <a:lnTo>
                        <a:pt x="3335" y="1307"/>
                      </a:lnTo>
                      <a:lnTo>
                        <a:pt x="3349" y="1310"/>
                      </a:lnTo>
                      <a:lnTo>
                        <a:pt x="3368" y="1311"/>
                      </a:lnTo>
                      <a:lnTo>
                        <a:pt x="3384" y="1312"/>
                      </a:lnTo>
                      <a:lnTo>
                        <a:pt x="3397" y="1312"/>
                      </a:lnTo>
                      <a:lnTo>
                        <a:pt x="3413" y="1312"/>
                      </a:lnTo>
                      <a:lnTo>
                        <a:pt x="3425" y="1310"/>
                      </a:lnTo>
                      <a:lnTo>
                        <a:pt x="3433" y="1305"/>
                      </a:lnTo>
                      <a:lnTo>
                        <a:pt x="3443" y="1299"/>
                      </a:lnTo>
                      <a:lnTo>
                        <a:pt x="3452" y="1294"/>
                      </a:lnTo>
                      <a:lnTo>
                        <a:pt x="3461" y="1291"/>
                      </a:lnTo>
                      <a:lnTo>
                        <a:pt x="3472" y="1289"/>
                      </a:lnTo>
                      <a:lnTo>
                        <a:pt x="3485" y="1291"/>
                      </a:lnTo>
                      <a:lnTo>
                        <a:pt x="3497" y="1295"/>
                      </a:lnTo>
                      <a:lnTo>
                        <a:pt x="3500" y="1296"/>
                      </a:lnTo>
                      <a:lnTo>
                        <a:pt x="3504" y="1299"/>
                      </a:lnTo>
                      <a:lnTo>
                        <a:pt x="3508" y="1304"/>
                      </a:lnTo>
                      <a:lnTo>
                        <a:pt x="3511" y="1308"/>
                      </a:lnTo>
                      <a:lnTo>
                        <a:pt x="3514" y="1311"/>
                      </a:lnTo>
                      <a:lnTo>
                        <a:pt x="3517" y="1321"/>
                      </a:lnTo>
                      <a:lnTo>
                        <a:pt x="3519" y="1333"/>
                      </a:lnTo>
                      <a:lnTo>
                        <a:pt x="3521" y="1341"/>
                      </a:lnTo>
                      <a:lnTo>
                        <a:pt x="3524" y="1344"/>
                      </a:lnTo>
                      <a:lnTo>
                        <a:pt x="3529" y="1346"/>
                      </a:lnTo>
                      <a:lnTo>
                        <a:pt x="3532" y="1349"/>
                      </a:lnTo>
                      <a:lnTo>
                        <a:pt x="3534" y="1351"/>
                      </a:lnTo>
                      <a:lnTo>
                        <a:pt x="3534" y="1354"/>
                      </a:lnTo>
                      <a:lnTo>
                        <a:pt x="3536" y="1357"/>
                      </a:lnTo>
                      <a:lnTo>
                        <a:pt x="3536" y="1362"/>
                      </a:lnTo>
                      <a:lnTo>
                        <a:pt x="3536" y="1366"/>
                      </a:lnTo>
                      <a:lnTo>
                        <a:pt x="3536" y="1369"/>
                      </a:lnTo>
                      <a:lnTo>
                        <a:pt x="3539" y="1372"/>
                      </a:lnTo>
                      <a:lnTo>
                        <a:pt x="3540" y="1375"/>
                      </a:lnTo>
                      <a:lnTo>
                        <a:pt x="3545" y="1378"/>
                      </a:lnTo>
                      <a:lnTo>
                        <a:pt x="3548" y="1380"/>
                      </a:lnTo>
                      <a:lnTo>
                        <a:pt x="3556" y="1383"/>
                      </a:lnTo>
                      <a:lnTo>
                        <a:pt x="3566" y="1386"/>
                      </a:lnTo>
                      <a:lnTo>
                        <a:pt x="3575" y="1391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2" name="Freeform 22"/>
                <p:cNvSpPr>
                  <a:spLocks noEditPoints="1"/>
                </p:cNvSpPr>
                <p:nvPr/>
              </p:nvSpPr>
              <p:spPr bwMode="auto">
                <a:xfrm>
                  <a:off x="2410121" y="2066193"/>
                  <a:ext cx="2176310" cy="1761488"/>
                </a:xfrm>
                <a:custGeom>
                  <a:avLst/>
                  <a:gdLst>
                    <a:gd name="T0" fmla="*/ 3418 w 3622"/>
                    <a:gd name="T1" fmla="*/ 2201 h 2930"/>
                    <a:gd name="T2" fmla="*/ 3180 w 3622"/>
                    <a:gd name="T3" fmla="*/ 2288 h 2930"/>
                    <a:gd name="T4" fmla="*/ 3011 w 3622"/>
                    <a:gd name="T5" fmla="*/ 2443 h 2930"/>
                    <a:gd name="T6" fmla="*/ 3138 w 3622"/>
                    <a:gd name="T7" fmla="*/ 2541 h 2930"/>
                    <a:gd name="T8" fmla="*/ 2969 w 3622"/>
                    <a:gd name="T9" fmla="*/ 2745 h 2930"/>
                    <a:gd name="T10" fmla="*/ 2722 w 3622"/>
                    <a:gd name="T11" fmla="*/ 2674 h 2930"/>
                    <a:gd name="T12" fmla="*/ 2626 w 3622"/>
                    <a:gd name="T13" fmla="*/ 2768 h 2930"/>
                    <a:gd name="T14" fmla="*/ 2512 w 3622"/>
                    <a:gd name="T15" fmla="*/ 2779 h 2930"/>
                    <a:gd name="T16" fmla="*/ 2305 w 3622"/>
                    <a:gd name="T17" fmla="*/ 2667 h 2930"/>
                    <a:gd name="T18" fmla="*/ 2081 w 3622"/>
                    <a:gd name="T19" fmla="*/ 2928 h 2930"/>
                    <a:gd name="T20" fmla="*/ 1956 w 3622"/>
                    <a:gd name="T21" fmla="*/ 2848 h 2930"/>
                    <a:gd name="T22" fmla="*/ 1761 w 3622"/>
                    <a:gd name="T23" fmla="*/ 2851 h 2930"/>
                    <a:gd name="T24" fmla="*/ 1435 w 3622"/>
                    <a:gd name="T25" fmla="*/ 2767 h 2930"/>
                    <a:gd name="T26" fmla="*/ 1046 w 3622"/>
                    <a:gd name="T27" fmla="*/ 2792 h 2930"/>
                    <a:gd name="T28" fmla="*/ 722 w 3622"/>
                    <a:gd name="T29" fmla="*/ 2874 h 2930"/>
                    <a:gd name="T30" fmla="*/ 551 w 3622"/>
                    <a:gd name="T31" fmla="*/ 2686 h 2930"/>
                    <a:gd name="T32" fmla="*/ 488 w 3622"/>
                    <a:gd name="T33" fmla="*/ 2511 h 2930"/>
                    <a:gd name="T34" fmla="*/ 456 w 3622"/>
                    <a:gd name="T35" fmla="*/ 2425 h 2930"/>
                    <a:gd name="T36" fmla="*/ 641 w 3622"/>
                    <a:gd name="T37" fmla="*/ 2281 h 2930"/>
                    <a:gd name="T38" fmla="*/ 667 w 3622"/>
                    <a:gd name="T39" fmla="*/ 2090 h 2930"/>
                    <a:gd name="T40" fmla="*/ 699 w 3622"/>
                    <a:gd name="T41" fmla="*/ 1809 h 2930"/>
                    <a:gd name="T42" fmla="*/ 514 w 3622"/>
                    <a:gd name="T43" fmla="*/ 1672 h 2930"/>
                    <a:gd name="T44" fmla="*/ 350 w 3622"/>
                    <a:gd name="T45" fmla="*/ 1595 h 2930"/>
                    <a:gd name="T46" fmla="*/ 197 w 3622"/>
                    <a:gd name="T47" fmla="*/ 1494 h 2930"/>
                    <a:gd name="T48" fmla="*/ 75 w 3622"/>
                    <a:gd name="T49" fmla="*/ 1462 h 2930"/>
                    <a:gd name="T50" fmla="*/ 17 w 3622"/>
                    <a:gd name="T51" fmla="*/ 1437 h 2930"/>
                    <a:gd name="T52" fmla="*/ 61 w 3622"/>
                    <a:gd name="T53" fmla="*/ 1297 h 2930"/>
                    <a:gd name="T54" fmla="*/ 226 w 3622"/>
                    <a:gd name="T55" fmla="*/ 1088 h 2930"/>
                    <a:gd name="T56" fmla="*/ 395 w 3622"/>
                    <a:gd name="T57" fmla="*/ 1003 h 2930"/>
                    <a:gd name="T58" fmla="*/ 679 w 3622"/>
                    <a:gd name="T59" fmla="*/ 918 h 2930"/>
                    <a:gd name="T60" fmla="*/ 838 w 3622"/>
                    <a:gd name="T61" fmla="*/ 867 h 2930"/>
                    <a:gd name="T62" fmla="*/ 978 w 3622"/>
                    <a:gd name="T63" fmla="*/ 766 h 2930"/>
                    <a:gd name="T64" fmla="*/ 1160 w 3622"/>
                    <a:gd name="T65" fmla="*/ 693 h 2930"/>
                    <a:gd name="T66" fmla="*/ 1489 w 3622"/>
                    <a:gd name="T67" fmla="*/ 687 h 2930"/>
                    <a:gd name="T68" fmla="*/ 1668 w 3622"/>
                    <a:gd name="T69" fmla="*/ 473 h 2930"/>
                    <a:gd name="T70" fmla="*/ 1767 w 3622"/>
                    <a:gd name="T71" fmla="*/ 410 h 2930"/>
                    <a:gd name="T72" fmla="*/ 1839 w 3622"/>
                    <a:gd name="T73" fmla="*/ 298 h 2930"/>
                    <a:gd name="T74" fmla="*/ 1894 w 3622"/>
                    <a:gd name="T75" fmla="*/ 274 h 2930"/>
                    <a:gd name="T76" fmla="*/ 2043 w 3622"/>
                    <a:gd name="T77" fmla="*/ 340 h 2930"/>
                    <a:gd name="T78" fmla="*/ 2214 w 3622"/>
                    <a:gd name="T79" fmla="*/ 316 h 2930"/>
                    <a:gd name="T80" fmla="*/ 2437 w 3622"/>
                    <a:gd name="T81" fmla="*/ 190 h 2930"/>
                    <a:gd name="T82" fmla="*/ 2644 w 3622"/>
                    <a:gd name="T83" fmla="*/ 22 h 2930"/>
                    <a:gd name="T84" fmla="*/ 2876 w 3622"/>
                    <a:gd name="T85" fmla="*/ 139 h 2930"/>
                    <a:gd name="T86" fmla="*/ 2956 w 3622"/>
                    <a:gd name="T87" fmla="*/ 265 h 2930"/>
                    <a:gd name="T88" fmla="*/ 2995 w 3622"/>
                    <a:gd name="T89" fmla="*/ 501 h 2930"/>
                    <a:gd name="T90" fmla="*/ 3050 w 3622"/>
                    <a:gd name="T91" fmla="*/ 740 h 2930"/>
                    <a:gd name="T92" fmla="*/ 3209 w 3622"/>
                    <a:gd name="T93" fmla="*/ 874 h 2930"/>
                    <a:gd name="T94" fmla="*/ 3335 w 3622"/>
                    <a:gd name="T95" fmla="*/ 981 h 2930"/>
                    <a:gd name="T96" fmla="*/ 3441 w 3622"/>
                    <a:gd name="T97" fmla="*/ 1310 h 2930"/>
                    <a:gd name="T98" fmla="*/ 3418 w 3622"/>
                    <a:gd name="T99" fmla="*/ 1437 h 2930"/>
                    <a:gd name="T100" fmla="*/ 3364 w 3622"/>
                    <a:gd name="T101" fmla="*/ 1579 h 2930"/>
                    <a:gd name="T102" fmla="*/ 3554 w 3622"/>
                    <a:gd name="T103" fmla="*/ 1703 h 2930"/>
                    <a:gd name="T104" fmla="*/ 3611 w 3622"/>
                    <a:gd name="T105" fmla="*/ 1825 h 2930"/>
                    <a:gd name="T106" fmla="*/ 3561 w 3622"/>
                    <a:gd name="T107" fmla="*/ 1986 h 2930"/>
                    <a:gd name="T108" fmla="*/ 2014 w 3622"/>
                    <a:gd name="T109" fmla="*/ 1232 h 2930"/>
                    <a:gd name="T110" fmla="*/ 1618 w 3622"/>
                    <a:gd name="T111" fmla="*/ 1284 h 2930"/>
                    <a:gd name="T112" fmla="*/ 1412 w 3622"/>
                    <a:gd name="T113" fmla="*/ 1337 h 2930"/>
                    <a:gd name="T114" fmla="*/ 1453 w 3622"/>
                    <a:gd name="T115" fmla="*/ 1447 h 2930"/>
                    <a:gd name="T116" fmla="*/ 1574 w 3622"/>
                    <a:gd name="T117" fmla="*/ 1690 h 2930"/>
                    <a:gd name="T118" fmla="*/ 1741 w 3622"/>
                    <a:gd name="T119" fmla="*/ 1685 h 2930"/>
                    <a:gd name="T120" fmla="*/ 1923 w 3622"/>
                    <a:gd name="T121" fmla="*/ 1612 h 2930"/>
                    <a:gd name="T122" fmla="*/ 2146 w 3622"/>
                    <a:gd name="T123" fmla="*/ 1579 h 2930"/>
                    <a:gd name="T124" fmla="*/ 2160 w 3622"/>
                    <a:gd name="T125" fmla="*/ 1452 h 29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3622" h="2930">
                      <a:moveTo>
                        <a:pt x="3554" y="2035"/>
                      </a:moveTo>
                      <a:lnTo>
                        <a:pt x="3549" y="2042"/>
                      </a:lnTo>
                      <a:lnTo>
                        <a:pt x="3543" y="2048"/>
                      </a:lnTo>
                      <a:lnTo>
                        <a:pt x="3539" y="2054"/>
                      </a:lnTo>
                      <a:lnTo>
                        <a:pt x="3535" y="2058"/>
                      </a:lnTo>
                      <a:lnTo>
                        <a:pt x="3530" y="2059"/>
                      </a:lnTo>
                      <a:lnTo>
                        <a:pt x="3526" y="2062"/>
                      </a:lnTo>
                      <a:lnTo>
                        <a:pt x="3522" y="2064"/>
                      </a:lnTo>
                      <a:lnTo>
                        <a:pt x="3517" y="2067"/>
                      </a:lnTo>
                      <a:lnTo>
                        <a:pt x="3513" y="2067"/>
                      </a:lnTo>
                      <a:lnTo>
                        <a:pt x="3503" y="2069"/>
                      </a:lnTo>
                      <a:lnTo>
                        <a:pt x="3490" y="2072"/>
                      </a:lnTo>
                      <a:lnTo>
                        <a:pt x="3478" y="2075"/>
                      </a:lnTo>
                      <a:lnTo>
                        <a:pt x="3471" y="2077"/>
                      </a:lnTo>
                      <a:lnTo>
                        <a:pt x="3461" y="2081"/>
                      </a:lnTo>
                      <a:lnTo>
                        <a:pt x="3454" y="2084"/>
                      </a:lnTo>
                      <a:lnTo>
                        <a:pt x="3445" y="2090"/>
                      </a:lnTo>
                      <a:lnTo>
                        <a:pt x="3436" y="2098"/>
                      </a:lnTo>
                      <a:lnTo>
                        <a:pt x="3431" y="2107"/>
                      </a:lnTo>
                      <a:lnTo>
                        <a:pt x="3429" y="2114"/>
                      </a:lnTo>
                      <a:lnTo>
                        <a:pt x="3428" y="2123"/>
                      </a:lnTo>
                      <a:lnTo>
                        <a:pt x="3428" y="2132"/>
                      </a:lnTo>
                      <a:lnTo>
                        <a:pt x="3429" y="2142"/>
                      </a:lnTo>
                      <a:lnTo>
                        <a:pt x="3432" y="2153"/>
                      </a:lnTo>
                      <a:lnTo>
                        <a:pt x="3434" y="2164"/>
                      </a:lnTo>
                      <a:lnTo>
                        <a:pt x="3435" y="2171"/>
                      </a:lnTo>
                      <a:lnTo>
                        <a:pt x="3435" y="2179"/>
                      </a:lnTo>
                      <a:lnTo>
                        <a:pt x="3435" y="2187"/>
                      </a:lnTo>
                      <a:lnTo>
                        <a:pt x="3435" y="2190"/>
                      </a:lnTo>
                      <a:lnTo>
                        <a:pt x="3432" y="2194"/>
                      </a:lnTo>
                      <a:lnTo>
                        <a:pt x="3431" y="2197"/>
                      </a:lnTo>
                      <a:lnTo>
                        <a:pt x="3428" y="2200"/>
                      </a:lnTo>
                      <a:lnTo>
                        <a:pt x="3426" y="2203"/>
                      </a:lnTo>
                      <a:lnTo>
                        <a:pt x="3423" y="2203"/>
                      </a:lnTo>
                      <a:lnTo>
                        <a:pt x="3420" y="2201"/>
                      </a:lnTo>
                      <a:lnTo>
                        <a:pt x="3418" y="2201"/>
                      </a:lnTo>
                      <a:lnTo>
                        <a:pt x="3416" y="2200"/>
                      </a:lnTo>
                      <a:lnTo>
                        <a:pt x="3413" y="2198"/>
                      </a:lnTo>
                      <a:lnTo>
                        <a:pt x="3410" y="2197"/>
                      </a:lnTo>
                      <a:lnTo>
                        <a:pt x="3407" y="2195"/>
                      </a:lnTo>
                      <a:lnTo>
                        <a:pt x="3403" y="2192"/>
                      </a:lnTo>
                      <a:lnTo>
                        <a:pt x="3400" y="2191"/>
                      </a:lnTo>
                      <a:lnTo>
                        <a:pt x="3396" y="2190"/>
                      </a:lnTo>
                      <a:lnTo>
                        <a:pt x="3393" y="2190"/>
                      </a:lnTo>
                      <a:lnTo>
                        <a:pt x="3390" y="2191"/>
                      </a:lnTo>
                      <a:lnTo>
                        <a:pt x="3386" y="2192"/>
                      </a:lnTo>
                      <a:lnTo>
                        <a:pt x="3383" y="2194"/>
                      </a:lnTo>
                      <a:lnTo>
                        <a:pt x="3380" y="2197"/>
                      </a:lnTo>
                      <a:lnTo>
                        <a:pt x="3376" y="2200"/>
                      </a:lnTo>
                      <a:lnTo>
                        <a:pt x="3373" y="2204"/>
                      </a:lnTo>
                      <a:lnTo>
                        <a:pt x="3370" y="2208"/>
                      </a:lnTo>
                      <a:lnTo>
                        <a:pt x="3367" y="2211"/>
                      </a:lnTo>
                      <a:lnTo>
                        <a:pt x="3358" y="2220"/>
                      </a:lnTo>
                      <a:lnTo>
                        <a:pt x="3348" y="2230"/>
                      </a:lnTo>
                      <a:lnTo>
                        <a:pt x="3339" y="2239"/>
                      </a:lnTo>
                      <a:lnTo>
                        <a:pt x="3331" y="2243"/>
                      </a:lnTo>
                      <a:lnTo>
                        <a:pt x="3319" y="2247"/>
                      </a:lnTo>
                      <a:lnTo>
                        <a:pt x="3311" y="2250"/>
                      </a:lnTo>
                      <a:lnTo>
                        <a:pt x="3299" y="2253"/>
                      </a:lnTo>
                      <a:lnTo>
                        <a:pt x="3284" y="2255"/>
                      </a:lnTo>
                      <a:lnTo>
                        <a:pt x="3273" y="2256"/>
                      </a:lnTo>
                      <a:lnTo>
                        <a:pt x="3258" y="2258"/>
                      </a:lnTo>
                      <a:lnTo>
                        <a:pt x="3243" y="2259"/>
                      </a:lnTo>
                      <a:lnTo>
                        <a:pt x="3228" y="2262"/>
                      </a:lnTo>
                      <a:lnTo>
                        <a:pt x="3221" y="2266"/>
                      </a:lnTo>
                      <a:lnTo>
                        <a:pt x="3211" y="2273"/>
                      </a:lnTo>
                      <a:lnTo>
                        <a:pt x="3202" y="2278"/>
                      </a:lnTo>
                      <a:lnTo>
                        <a:pt x="3199" y="2279"/>
                      </a:lnTo>
                      <a:lnTo>
                        <a:pt x="3195" y="2282"/>
                      </a:lnTo>
                      <a:lnTo>
                        <a:pt x="3189" y="2285"/>
                      </a:lnTo>
                      <a:lnTo>
                        <a:pt x="3185" y="2287"/>
                      </a:lnTo>
                      <a:lnTo>
                        <a:pt x="3180" y="2288"/>
                      </a:lnTo>
                      <a:lnTo>
                        <a:pt x="3176" y="2288"/>
                      </a:lnTo>
                      <a:lnTo>
                        <a:pt x="3172" y="2288"/>
                      </a:lnTo>
                      <a:lnTo>
                        <a:pt x="3167" y="2287"/>
                      </a:lnTo>
                      <a:lnTo>
                        <a:pt x="3163" y="2287"/>
                      </a:lnTo>
                      <a:lnTo>
                        <a:pt x="3160" y="2285"/>
                      </a:lnTo>
                      <a:lnTo>
                        <a:pt x="3157" y="2284"/>
                      </a:lnTo>
                      <a:lnTo>
                        <a:pt x="3153" y="2282"/>
                      </a:lnTo>
                      <a:lnTo>
                        <a:pt x="3150" y="2281"/>
                      </a:lnTo>
                      <a:lnTo>
                        <a:pt x="3147" y="2281"/>
                      </a:lnTo>
                      <a:lnTo>
                        <a:pt x="3143" y="2281"/>
                      </a:lnTo>
                      <a:lnTo>
                        <a:pt x="3140" y="2282"/>
                      </a:lnTo>
                      <a:lnTo>
                        <a:pt x="3135" y="2285"/>
                      </a:lnTo>
                      <a:lnTo>
                        <a:pt x="3131" y="2288"/>
                      </a:lnTo>
                      <a:lnTo>
                        <a:pt x="3128" y="2289"/>
                      </a:lnTo>
                      <a:lnTo>
                        <a:pt x="3122" y="2297"/>
                      </a:lnTo>
                      <a:lnTo>
                        <a:pt x="3118" y="2305"/>
                      </a:lnTo>
                      <a:lnTo>
                        <a:pt x="3114" y="2314"/>
                      </a:lnTo>
                      <a:lnTo>
                        <a:pt x="3111" y="2321"/>
                      </a:lnTo>
                      <a:lnTo>
                        <a:pt x="3108" y="2331"/>
                      </a:lnTo>
                      <a:lnTo>
                        <a:pt x="3105" y="2339"/>
                      </a:lnTo>
                      <a:lnTo>
                        <a:pt x="3102" y="2342"/>
                      </a:lnTo>
                      <a:lnTo>
                        <a:pt x="3098" y="2344"/>
                      </a:lnTo>
                      <a:lnTo>
                        <a:pt x="3093" y="2347"/>
                      </a:lnTo>
                      <a:lnTo>
                        <a:pt x="3089" y="2350"/>
                      </a:lnTo>
                      <a:lnTo>
                        <a:pt x="3086" y="2353"/>
                      </a:lnTo>
                      <a:lnTo>
                        <a:pt x="3078" y="2362"/>
                      </a:lnTo>
                      <a:lnTo>
                        <a:pt x="3069" y="2372"/>
                      </a:lnTo>
                      <a:lnTo>
                        <a:pt x="3060" y="2382"/>
                      </a:lnTo>
                      <a:lnTo>
                        <a:pt x="3056" y="2391"/>
                      </a:lnTo>
                      <a:lnTo>
                        <a:pt x="3049" y="2402"/>
                      </a:lnTo>
                      <a:lnTo>
                        <a:pt x="3043" y="2411"/>
                      </a:lnTo>
                      <a:lnTo>
                        <a:pt x="3034" y="2418"/>
                      </a:lnTo>
                      <a:lnTo>
                        <a:pt x="3024" y="2427"/>
                      </a:lnTo>
                      <a:lnTo>
                        <a:pt x="3015" y="2436"/>
                      </a:lnTo>
                      <a:lnTo>
                        <a:pt x="3012" y="2438"/>
                      </a:lnTo>
                      <a:lnTo>
                        <a:pt x="3011" y="2443"/>
                      </a:lnTo>
                      <a:lnTo>
                        <a:pt x="3008" y="2447"/>
                      </a:lnTo>
                      <a:lnTo>
                        <a:pt x="3007" y="2450"/>
                      </a:lnTo>
                      <a:lnTo>
                        <a:pt x="3005" y="2454"/>
                      </a:lnTo>
                      <a:lnTo>
                        <a:pt x="3005" y="2457"/>
                      </a:lnTo>
                      <a:lnTo>
                        <a:pt x="3007" y="2460"/>
                      </a:lnTo>
                      <a:lnTo>
                        <a:pt x="3008" y="2465"/>
                      </a:lnTo>
                      <a:lnTo>
                        <a:pt x="3011" y="2467"/>
                      </a:lnTo>
                      <a:lnTo>
                        <a:pt x="3012" y="2470"/>
                      </a:lnTo>
                      <a:lnTo>
                        <a:pt x="3014" y="2472"/>
                      </a:lnTo>
                      <a:lnTo>
                        <a:pt x="3018" y="2473"/>
                      </a:lnTo>
                      <a:lnTo>
                        <a:pt x="3021" y="2475"/>
                      </a:lnTo>
                      <a:lnTo>
                        <a:pt x="3024" y="2478"/>
                      </a:lnTo>
                      <a:lnTo>
                        <a:pt x="3025" y="2479"/>
                      </a:lnTo>
                      <a:lnTo>
                        <a:pt x="3025" y="2486"/>
                      </a:lnTo>
                      <a:lnTo>
                        <a:pt x="3024" y="2496"/>
                      </a:lnTo>
                      <a:lnTo>
                        <a:pt x="3023" y="2504"/>
                      </a:lnTo>
                      <a:lnTo>
                        <a:pt x="3024" y="2506"/>
                      </a:lnTo>
                      <a:lnTo>
                        <a:pt x="3027" y="2511"/>
                      </a:lnTo>
                      <a:lnTo>
                        <a:pt x="3030" y="2514"/>
                      </a:lnTo>
                      <a:lnTo>
                        <a:pt x="3033" y="2518"/>
                      </a:lnTo>
                      <a:lnTo>
                        <a:pt x="3036" y="2520"/>
                      </a:lnTo>
                      <a:lnTo>
                        <a:pt x="3044" y="2524"/>
                      </a:lnTo>
                      <a:lnTo>
                        <a:pt x="3057" y="2525"/>
                      </a:lnTo>
                      <a:lnTo>
                        <a:pt x="3067" y="2525"/>
                      </a:lnTo>
                      <a:lnTo>
                        <a:pt x="3079" y="2524"/>
                      </a:lnTo>
                      <a:lnTo>
                        <a:pt x="3092" y="2522"/>
                      </a:lnTo>
                      <a:lnTo>
                        <a:pt x="3104" y="2522"/>
                      </a:lnTo>
                      <a:lnTo>
                        <a:pt x="3108" y="2522"/>
                      </a:lnTo>
                      <a:lnTo>
                        <a:pt x="3112" y="2524"/>
                      </a:lnTo>
                      <a:lnTo>
                        <a:pt x="3117" y="2525"/>
                      </a:lnTo>
                      <a:lnTo>
                        <a:pt x="3120" y="2527"/>
                      </a:lnTo>
                      <a:lnTo>
                        <a:pt x="3122" y="2528"/>
                      </a:lnTo>
                      <a:lnTo>
                        <a:pt x="3127" y="2531"/>
                      </a:lnTo>
                      <a:lnTo>
                        <a:pt x="3131" y="2534"/>
                      </a:lnTo>
                      <a:lnTo>
                        <a:pt x="3135" y="2538"/>
                      </a:lnTo>
                      <a:lnTo>
                        <a:pt x="3138" y="2541"/>
                      </a:lnTo>
                      <a:lnTo>
                        <a:pt x="3141" y="2546"/>
                      </a:lnTo>
                      <a:lnTo>
                        <a:pt x="3141" y="2550"/>
                      </a:lnTo>
                      <a:lnTo>
                        <a:pt x="3143" y="2554"/>
                      </a:lnTo>
                      <a:lnTo>
                        <a:pt x="3141" y="2559"/>
                      </a:lnTo>
                      <a:lnTo>
                        <a:pt x="3141" y="2564"/>
                      </a:lnTo>
                      <a:lnTo>
                        <a:pt x="3140" y="2569"/>
                      </a:lnTo>
                      <a:lnTo>
                        <a:pt x="3137" y="2577"/>
                      </a:lnTo>
                      <a:lnTo>
                        <a:pt x="3133" y="2589"/>
                      </a:lnTo>
                      <a:lnTo>
                        <a:pt x="3128" y="2599"/>
                      </a:lnTo>
                      <a:lnTo>
                        <a:pt x="3124" y="2609"/>
                      </a:lnTo>
                      <a:lnTo>
                        <a:pt x="3118" y="2622"/>
                      </a:lnTo>
                      <a:lnTo>
                        <a:pt x="3112" y="2632"/>
                      </a:lnTo>
                      <a:lnTo>
                        <a:pt x="3102" y="2640"/>
                      </a:lnTo>
                      <a:lnTo>
                        <a:pt x="3088" y="2647"/>
                      </a:lnTo>
                      <a:lnTo>
                        <a:pt x="3076" y="2651"/>
                      </a:lnTo>
                      <a:lnTo>
                        <a:pt x="3066" y="2656"/>
                      </a:lnTo>
                      <a:lnTo>
                        <a:pt x="3054" y="2658"/>
                      </a:lnTo>
                      <a:lnTo>
                        <a:pt x="3043" y="2661"/>
                      </a:lnTo>
                      <a:lnTo>
                        <a:pt x="3036" y="2663"/>
                      </a:lnTo>
                      <a:lnTo>
                        <a:pt x="3025" y="2663"/>
                      </a:lnTo>
                      <a:lnTo>
                        <a:pt x="3015" y="2663"/>
                      </a:lnTo>
                      <a:lnTo>
                        <a:pt x="3008" y="2666"/>
                      </a:lnTo>
                      <a:lnTo>
                        <a:pt x="3005" y="2669"/>
                      </a:lnTo>
                      <a:lnTo>
                        <a:pt x="3004" y="2673"/>
                      </a:lnTo>
                      <a:lnTo>
                        <a:pt x="3001" y="2677"/>
                      </a:lnTo>
                      <a:lnTo>
                        <a:pt x="2999" y="2682"/>
                      </a:lnTo>
                      <a:lnTo>
                        <a:pt x="2998" y="2686"/>
                      </a:lnTo>
                      <a:lnTo>
                        <a:pt x="2995" y="2693"/>
                      </a:lnTo>
                      <a:lnTo>
                        <a:pt x="2991" y="2702"/>
                      </a:lnTo>
                      <a:lnTo>
                        <a:pt x="2986" y="2711"/>
                      </a:lnTo>
                      <a:lnTo>
                        <a:pt x="2984" y="2718"/>
                      </a:lnTo>
                      <a:lnTo>
                        <a:pt x="2981" y="2729"/>
                      </a:lnTo>
                      <a:lnTo>
                        <a:pt x="2976" y="2737"/>
                      </a:lnTo>
                      <a:lnTo>
                        <a:pt x="2975" y="2739"/>
                      </a:lnTo>
                      <a:lnTo>
                        <a:pt x="2972" y="2742"/>
                      </a:lnTo>
                      <a:lnTo>
                        <a:pt x="2969" y="2745"/>
                      </a:lnTo>
                      <a:lnTo>
                        <a:pt x="2968" y="2747"/>
                      </a:lnTo>
                      <a:lnTo>
                        <a:pt x="2965" y="2748"/>
                      </a:lnTo>
                      <a:lnTo>
                        <a:pt x="2962" y="2747"/>
                      </a:lnTo>
                      <a:lnTo>
                        <a:pt x="2960" y="2744"/>
                      </a:lnTo>
                      <a:lnTo>
                        <a:pt x="2957" y="2739"/>
                      </a:lnTo>
                      <a:lnTo>
                        <a:pt x="2956" y="2737"/>
                      </a:lnTo>
                      <a:lnTo>
                        <a:pt x="2955" y="2734"/>
                      </a:lnTo>
                      <a:lnTo>
                        <a:pt x="2955" y="2729"/>
                      </a:lnTo>
                      <a:lnTo>
                        <a:pt x="2955" y="2725"/>
                      </a:lnTo>
                      <a:lnTo>
                        <a:pt x="2955" y="2719"/>
                      </a:lnTo>
                      <a:lnTo>
                        <a:pt x="2953" y="2715"/>
                      </a:lnTo>
                      <a:lnTo>
                        <a:pt x="2953" y="2712"/>
                      </a:lnTo>
                      <a:lnTo>
                        <a:pt x="2950" y="2708"/>
                      </a:lnTo>
                      <a:lnTo>
                        <a:pt x="2947" y="2703"/>
                      </a:lnTo>
                      <a:lnTo>
                        <a:pt x="2944" y="2699"/>
                      </a:lnTo>
                      <a:lnTo>
                        <a:pt x="2942" y="2696"/>
                      </a:lnTo>
                      <a:lnTo>
                        <a:pt x="2939" y="2693"/>
                      </a:lnTo>
                      <a:lnTo>
                        <a:pt x="2930" y="2689"/>
                      </a:lnTo>
                      <a:lnTo>
                        <a:pt x="2920" y="2684"/>
                      </a:lnTo>
                      <a:lnTo>
                        <a:pt x="2911" y="2682"/>
                      </a:lnTo>
                      <a:lnTo>
                        <a:pt x="2900" y="2683"/>
                      </a:lnTo>
                      <a:lnTo>
                        <a:pt x="2887" y="2684"/>
                      </a:lnTo>
                      <a:lnTo>
                        <a:pt x="2875" y="2687"/>
                      </a:lnTo>
                      <a:lnTo>
                        <a:pt x="2862" y="2692"/>
                      </a:lnTo>
                      <a:lnTo>
                        <a:pt x="2848" y="2698"/>
                      </a:lnTo>
                      <a:lnTo>
                        <a:pt x="2834" y="2700"/>
                      </a:lnTo>
                      <a:lnTo>
                        <a:pt x="2826" y="2702"/>
                      </a:lnTo>
                      <a:lnTo>
                        <a:pt x="2816" y="2702"/>
                      </a:lnTo>
                      <a:lnTo>
                        <a:pt x="2807" y="2702"/>
                      </a:lnTo>
                      <a:lnTo>
                        <a:pt x="2797" y="2699"/>
                      </a:lnTo>
                      <a:lnTo>
                        <a:pt x="2785" y="2693"/>
                      </a:lnTo>
                      <a:lnTo>
                        <a:pt x="2775" y="2690"/>
                      </a:lnTo>
                      <a:lnTo>
                        <a:pt x="2764" y="2686"/>
                      </a:lnTo>
                      <a:lnTo>
                        <a:pt x="2749" y="2680"/>
                      </a:lnTo>
                      <a:lnTo>
                        <a:pt x="2736" y="2677"/>
                      </a:lnTo>
                      <a:lnTo>
                        <a:pt x="2722" y="2674"/>
                      </a:lnTo>
                      <a:lnTo>
                        <a:pt x="2704" y="2673"/>
                      </a:lnTo>
                      <a:lnTo>
                        <a:pt x="2688" y="2673"/>
                      </a:lnTo>
                      <a:lnTo>
                        <a:pt x="2678" y="2674"/>
                      </a:lnTo>
                      <a:lnTo>
                        <a:pt x="2664" y="2676"/>
                      </a:lnTo>
                      <a:lnTo>
                        <a:pt x="2652" y="2679"/>
                      </a:lnTo>
                      <a:lnTo>
                        <a:pt x="2649" y="2680"/>
                      </a:lnTo>
                      <a:lnTo>
                        <a:pt x="2644" y="2683"/>
                      </a:lnTo>
                      <a:lnTo>
                        <a:pt x="2639" y="2684"/>
                      </a:lnTo>
                      <a:lnTo>
                        <a:pt x="2636" y="2689"/>
                      </a:lnTo>
                      <a:lnTo>
                        <a:pt x="2636" y="2692"/>
                      </a:lnTo>
                      <a:lnTo>
                        <a:pt x="2635" y="2696"/>
                      </a:lnTo>
                      <a:lnTo>
                        <a:pt x="2636" y="2700"/>
                      </a:lnTo>
                      <a:lnTo>
                        <a:pt x="2636" y="2705"/>
                      </a:lnTo>
                      <a:lnTo>
                        <a:pt x="2638" y="2708"/>
                      </a:lnTo>
                      <a:lnTo>
                        <a:pt x="2641" y="2711"/>
                      </a:lnTo>
                      <a:lnTo>
                        <a:pt x="2645" y="2715"/>
                      </a:lnTo>
                      <a:lnTo>
                        <a:pt x="2649" y="2718"/>
                      </a:lnTo>
                      <a:lnTo>
                        <a:pt x="2655" y="2721"/>
                      </a:lnTo>
                      <a:lnTo>
                        <a:pt x="2658" y="2724"/>
                      </a:lnTo>
                      <a:lnTo>
                        <a:pt x="2661" y="2726"/>
                      </a:lnTo>
                      <a:lnTo>
                        <a:pt x="2664" y="2729"/>
                      </a:lnTo>
                      <a:lnTo>
                        <a:pt x="2667" y="2734"/>
                      </a:lnTo>
                      <a:lnTo>
                        <a:pt x="2668" y="2737"/>
                      </a:lnTo>
                      <a:lnTo>
                        <a:pt x="2668" y="2741"/>
                      </a:lnTo>
                      <a:lnTo>
                        <a:pt x="2668" y="2745"/>
                      </a:lnTo>
                      <a:lnTo>
                        <a:pt x="2667" y="2751"/>
                      </a:lnTo>
                      <a:lnTo>
                        <a:pt x="2665" y="2755"/>
                      </a:lnTo>
                      <a:lnTo>
                        <a:pt x="2662" y="2758"/>
                      </a:lnTo>
                      <a:lnTo>
                        <a:pt x="2661" y="2758"/>
                      </a:lnTo>
                      <a:lnTo>
                        <a:pt x="2658" y="2758"/>
                      </a:lnTo>
                      <a:lnTo>
                        <a:pt x="2654" y="2758"/>
                      </a:lnTo>
                      <a:lnTo>
                        <a:pt x="2651" y="2757"/>
                      </a:lnTo>
                      <a:lnTo>
                        <a:pt x="2646" y="2757"/>
                      </a:lnTo>
                      <a:lnTo>
                        <a:pt x="2644" y="2757"/>
                      </a:lnTo>
                      <a:lnTo>
                        <a:pt x="2635" y="2761"/>
                      </a:lnTo>
                      <a:lnTo>
                        <a:pt x="2626" y="2768"/>
                      </a:lnTo>
                      <a:lnTo>
                        <a:pt x="2619" y="2776"/>
                      </a:lnTo>
                      <a:lnTo>
                        <a:pt x="2616" y="2777"/>
                      </a:lnTo>
                      <a:lnTo>
                        <a:pt x="2613" y="2781"/>
                      </a:lnTo>
                      <a:lnTo>
                        <a:pt x="2609" y="2784"/>
                      </a:lnTo>
                      <a:lnTo>
                        <a:pt x="2606" y="2789"/>
                      </a:lnTo>
                      <a:lnTo>
                        <a:pt x="2604" y="2792"/>
                      </a:lnTo>
                      <a:lnTo>
                        <a:pt x="2603" y="2802"/>
                      </a:lnTo>
                      <a:lnTo>
                        <a:pt x="2603" y="2815"/>
                      </a:lnTo>
                      <a:lnTo>
                        <a:pt x="2603" y="2826"/>
                      </a:lnTo>
                      <a:lnTo>
                        <a:pt x="2603" y="2832"/>
                      </a:lnTo>
                      <a:lnTo>
                        <a:pt x="2603" y="2839"/>
                      </a:lnTo>
                      <a:lnTo>
                        <a:pt x="2603" y="2847"/>
                      </a:lnTo>
                      <a:lnTo>
                        <a:pt x="2599" y="2849"/>
                      </a:lnTo>
                      <a:lnTo>
                        <a:pt x="2594" y="2851"/>
                      </a:lnTo>
                      <a:lnTo>
                        <a:pt x="2589" y="2851"/>
                      </a:lnTo>
                      <a:lnTo>
                        <a:pt x="2586" y="2852"/>
                      </a:lnTo>
                      <a:lnTo>
                        <a:pt x="2576" y="2851"/>
                      </a:lnTo>
                      <a:lnTo>
                        <a:pt x="2564" y="2848"/>
                      </a:lnTo>
                      <a:lnTo>
                        <a:pt x="2555" y="2844"/>
                      </a:lnTo>
                      <a:lnTo>
                        <a:pt x="2551" y="2841"/>
                      </a:lnTo>
                      <a:lnTo>
                        <a:pt x="2547" y="2836"/>
                      </a:lnTo>
                      <a:lnTo>
                        <a:pt x="2542" y="2832"/>
                      </a:lnTo>
                      <a:lnTo>
                        <a:pt x="2538" y="2828"/>
                      </a:lnTo>
                      <a:lnTo>
                        <a:pt x="2534" y="2823"/>
                      </a:lnTo>
                      <a:lnTo>
                        <a:pt x="2532" y="2822"/>
                      </a:lnTo>
                      <a:lnTo>
                        <a:pt x="2529" y="2819"/>
                      </a:lnTo>
                      <a:lnTo>
                        <a:pt x="2528" y="2816"/>
                      </a:lnTo>
                      <a:lnTo>
                        <a:pt x="2525" y="2813"/>
                      </a:lnTo>
                      <a:lnTo>
                        <a:pt x="2522" y="2810"/>
                      </a:lnTo>
                      <a:lnTo>
                        <a:pt x="2521" y="2807"/>
                      </a:lnTo>
                      <a:lnTo>
                        <a:pt x="2519" y="2806"/>
                      </a:lnTo>
                      <a:lnTo>
                        <a:pt x="2518" y="2806"/>
                      </a:lnTo>
                      <a:lnTo>
                        <a:pt x="2518" y="2800"/>
                      </a:lnTo>
                      <a:lnTo>
                        <a:pt x="2518" y="2790"/>
                      </a:lnTo>
                      <a:lnTo>
                        <a:pt x="2515" y="2781"/>
                      </a:lnTo>
                      <a:lnTo>
                        <a:pt x="2512" y="2779"/>
                      </a:lnTo>
                      <a:lnTo>
                        <a:pt x="2509" y="2777"/>
                      </a:lnTo>
                      <a:lnTo>
                        <a:pt x="2505" y="2776"/>
                      </a:lnTo>
                      <a:lnTo>
                        <a:pt x="2500" y="2774"/>
                      </a:lnTo>
                      <a:lnTo>
                        <a:pt x="2497" y="2771"/>
                      </a:lnTo>
                      <a:lnTo>
                        <a:pt x="2494" y="2768"/>
                      </a:lnTo>
                      <a:lnTo>
                        <a:pt x="2492" y="2763"/>
                      </a:lnTo>
                      <a:lnTo>
                        <a:pt x="2489" y="2757"/>
                      </a:lnTo>
                      <a:lnTo>
                        <a:pt x="2486" y="2754"/>
                      </a:lnTo>
                      <a:lnTo>
                        <a:pt x="2479" y="2748"/>
                      </a:lnTo>
                      <a:lnTo>
                        <a:pt x="2470" y="2742"/>
                      </a:lnTo>
                      <a:lnTo>
                        <a:pt x="2463" y="2739"/>
                      </a:lnTo>
                      <a:lnTo>
                        <a:pt x="2458" y="2739"/>
                      </a:lnTo>
                      <a:lnTo>
                        <a:pt x="2455" y="2741"/>
                      </a:lnTo>
                      <a:lnTo>
                        <a:pt x="2451" y="2742"/>
                      </a:lnTo>
                      <a:lnTo>
                        <a:pt x="2447" y="2744"/>
                      </a:lnTo>
                      <a:lnTo>
                        <a:pt x="2442" y="2745"/>
                      </a:lnTo>
                      <a:lnTo>
                        <a:pt x="2440" y="2747"/>
                      </a:lnTo>
                      <a:lnTo>
                        <a:pt x="2435" y="2747"/>
                      </a:lnTo>
                      <a:lnTo>
                        <a:pt x="2431" y="2745"/>
                      </a:lnTo>
                      <a:lnTo>
                        <a:pt x="2425" y="2745"/>
                      </a:lnTo>
                      <a:lnTo>
                        <a:pt x="2421" y="2744"/>
                      </a:lnTo>
                      <a:lnTo>
                        <a:pt x="2416" y="2742"/>
                      </a:lnTo>
                      <a:lnTo>
                        <a:pt x="2408" y="2737"/>
                      </a:lnTo>
                      <a:lnTo>
                        <a:pt x="2398" y="2729"/>
                      </a:lnTo>
                      <a:lnTo>
                        <a:pt x="2390" y="2721"/>
                      </a:lnTo>
                      <a:lnTo>
                        <a:pt x="2386" y="2712"/>
                      </a:lnTo>
                      <a:lnTo>
                        <a:pt x="2380" y="2699"/>
                      </a:lnTo>
                      <a:lnTo>
                        <a:pt x="2376" y="2689"/>
                      </a:lnTo>
                      <a:lnTo>
                        <a:pt x="2370" y="2680"/>
                      </a:lnTo>
                      <a:lnTo>
                        <a:pt x="2361" y="2669"/>
                      </a:lnTo>
                      <a:lnTo>
                        <a:pt x="2353" y="2661"/>
                      </a:lnTo>
                      <a:lnTo>
                        <a:pt x="2344" y="2660"/>
                      </a:lnTo>
                      <a:lnTo>
                        <a:pt x="2334" y="2660"/>
                      </a:lnTo>
                      <a:lnTo>
                        <a:pt x="2324" y="2661"/>
                      </a:lnTo>
                      <a:lnTo>
                        <a:pt x="2315" y="2664"/>
                      </a:lnTo>
                      <a:lnTo>
                        <a:pt x="2305" y="2667"/>
                      </a:lnTo>
                      <a:lnTo>
                        <a:pt x="2296" y="2671"/>
                      </a:lnTo>
                      <a:lnTo>
                        <a:pt x="2289" y="2679"/>
                      </a:lnTo>
                      <a:lnTo>
                        <a:pt x="2280" y="2687"/>
                      </a:lnTo>
                      <a:lnTo>
                        <a:pt x="2275" y="2696"/>
                      </a:lnTo>
                      <a:lnTo>
                        <a:pt x="2270" y="2711"/>
                      </a:lnTo>
                      <a:lnTo>
                        <a:pt x="2266" y="2729"/>
                      </a:lnTo>
                      <a:lnTo>
                        <a:pt x="2263" y="2750"/>
                      </a:lnTo>
                      <a:lnTo>
                        <a:pt x="2260" y="2770"/>
                      </a:lnTo>
                      <a:lnTo>
                        <a:pt x="2256" y="2784"/>
                      </a:lnTo>
                      <a:lnTo>
                        <a:pt x="2251" y="2796"/>
                      </a:lnTo>
                      <a:lnTo>
                        <a:pt x="2244" y="2809"/>
                      </a:lnTo>
                      <a:lnTo>
                        <a:pt x="2237" y="2821"/>
                      </a:lnTo>
                      <a:lnTo>
                        <a:pt x="2227" y="2828"/>
                      </a:lnTo>
                      <a:lnTo>
                        <a:pt x="2212" y="2835"/>
                      </a:lnTo>
                      <a:lnTo>
                        <a:pt x="2199" y="2841"/>
                      </a:lnTo>
                      <a:lnTo>
                        <a:pt x="2188" y="2845"/>
                      </a:lnTo>
                      <a:lnTo>
                        <a:pt x="2175" y="2849"/>
                      </a:lnTo>
                      <a:lnTo>
                        <a:pt x="2163" y="2855"/>
                      </a:lnTo>
                      <a:lnTo>
                        <a:pt x="2153" y="2858"/>
                      </a:lnTo>
                      <a:lnTo>
                        <a:pt x="2141" y="2864"/>
                      </a:lnTo>
                      <a:lnTo>
                        <a:pt x="2133" y="2871"/>
                      </a:lnTo>
                      <a:lnTo>
                        <a:pt x="2128" y="2878"/>
                      </a:lnTo>
                      <a:lnTo>
                        <a:pt x="2124" y="2889"/>
                      </a:lnTo>
                      <a:lnTo>
                        <a:pt x="2120" y="2897"/>
                      </a:lnTo>
                      <a:lnTo>
                        <a:pt x="2118" y="2902"/>
                      </a:lnTo>
                      <a:lnTo>
                        <a:pt x="2117" y="2907"/>
                      </a:lnTo>
                      <a:lnTo>
                        <a:pt x="2114" y="2913"/>
                      </a:lnTo>
                      <a:lnTo>
                        <a:pt x="2111" y="2917"/>
                      </a:lnTo>
                      <a:lnTo>
                        <a:pt x="2108" y="2920"/>
                      </a:lnTo>
                      <a:lnTo>
                        <a:pt x="2104" y="2923"/>
                      </a:lnTo>
                      <a:lnTo>
                        <a:pt x="2101" y="2926"/>
                      </a:lnTo>
                      <a:lnTo>
                        <a:pt x="2097" y="2928"/>
                      </a:lnTo>
                      <a:lnTo>
                        <a:pt x="2092" y="2929"/>
                      </a:lnTo>
                      <a:lnTo>
                        <a:pt x="2088" y="2930"/>
                      </a:lnTo>
                      <a:lnTo>
                        <a:pt x="2085" y="2929"/>
                      </a:lnTo>
                      <a:lnTo>
                        <a:pt x="2081" y="2928"/>
                      </a:lnTo>
                      <a:lnTo>
                        <a:pt x="2078" y="2925"/>
                      </a:lnTo>
                      <a:lnTo>
                        <a:pt x="2073" y="2922"/>
                      </a:lnTo>
                      <a:lnTo>
                        <a:pt x="2071" y="2919"/>
                      </a:lnTo>
                      <a:lnTo>
                        <a:pt x="2068" y="2917"/>
                      </a:lnTo>
                      <a:lnTo>
                        <a:pt x="2063" y="2909"/>
                      </a:lnTo>
                      <a:lnTo>
                        <a:pt x="2058" y="2899"/>
                      </a:lnTo>
                      <a:lnTo>
                        <a:pt x="2052" y="2893"/>
                      </a:lnTo>
                      <a:lnTo>
                        <a:pt x="2047" y="2891"/>
                      </a:lnTo>
                      <a:lnTo>
                        <a:pt x="2043" y="2890"/>
                      </a:lnTo>
                      <a:lnTo>
                        <a:pt x="2039" y="2890"/>
                      </a:lnTo>
                      <a:lnTo>
                        <a:pt x="2034" y="2890"/>
                      </a:lnTo>
                      <a:lnTo>
                        <a:pt x="2026" y="2891"/>
                      </a:lnTo>
                      <a:lnTo>
                        <a:pt x="2017" y="2896"/>
                      </a:lnTo>
                      <a:lnTo>
                        <a:pt x="2008" y="2899"/>
                      </a:lnTo>
                      <a:lnTo>
                        <a:pt x="2005" y="2900"/>
                      </a:lnTo>
                      <a:lnTo>
                        <a:pt x="2003" y="2903"/>
                      </a:lnTo>
                      <a:lnTo>
                        <a:pt x="1998" y="2906"/>
                      </a:lnTo>
                      <a:lnTo>
                        <a:pt x="1995" y="2907"/>
                      </a:lnTo>
                      <a:lnTo>
                        <a:pt x="1992" y="2907"/>
                      </a:lnTo>
                      <a:lnTo>
                        <a:pt x="1990" y="2906"/>
                      </a:lnTo>
                      <a:lnTo>
                        <a:pt x="1987" y="2903"/>
                      </a:lnTo>
                      <a:lnTo>
                        <a:pt x="1984" y="2900"/>
                      </a:lnTo>
                      <a:lnTo>
                        <a:pt x="1982" y="2896"/>
                      </a:lnTo>
                      <a:lnTo>
                        <a:pt x="1981" y="2893"/>
                      </a:lnTo>
                      <a:lnTo>
                        <a:pt x="1981" y="2886"/>
                      </a:lnTo>
                      <a:lnTo>
                        <a:pt x="1981" y="2877"/>
                      </a:lnTo>
                      <a:lnTo>
                        <a:pt x="1981" y="2870"/>
                      </a:lnTo>
                      <a:lnTo>
                        <a:pt x="1981" y="2865"/>
                      </a:lnTo>
                      <a:lnTo>
                        <a:pt x="1979" y="2861"/>
                      </a:lnTo>
                      <a:lnTo>
                        <a:pt x="1978" y="2857"/>
                      </a:lnTo>
                      <a:lnTo>
                        <a:pt x="1977" y="2852"/>
                      </a:lnTo>
                      <a:lnTo>
                        <a:pt x="1974" y="2849"/>
                      </a:lnTo>
                      <a:lnTo>
                        <a:pt x="1971" y="2848"/>
                      </a:lnTo>
                      <a:lnTo>
                        <a:pt x="1966" y="2848"/>
                      </a:lnTo>
                      <a:lnTo>
                        <a:pt x="1961" y="2848"/>
                      </a:lnTo>
                      <a:lnTo>
                        <a:pt x="1956" y="2848"/>
                      </a:lnTo>
                      <a:lnTo>
                        <a:pt x="1952" y="2849"/>
                      </a:lnTo>
                      <a:lnTo>
                        <a:pt x="1945" y="2852"/>
                      </a:lnTo>
                      <a:lnTo>
                        <a:pt x="1936" y="2858"/>
                      </a:lnTo>
                      <a:lnTo>
                        <a:pt x="1929" y="2862"/>
                      </a:lnTo>
                      <a:lnTo>
                        <a:pt x="1920" y="2862"/>
                      </a:lnTo>
                      <a:lnTo>
                        <a:pt x="1908" y="2862"/>
                      </a:lnTo>
                      <a:lnTo>
                        <a:pt x="1898" y="2861"/>
                      </a:lnTo>
                      <a:lnTo>
                        <a:pt x="1891" y="2857"/>
                      </a:lnTo>
                      <a:lnTo>
                        <a:pt x="1882" y="2851"/>
                      </a:lnTo>
                      <a:lnTo>
                        <a:pt x="1875" y="2847"/>
                      </a:lnTo>
                      <a:lnTo>
                        <a:pt x="1868" y="2848"/>
                      </a:lnTo>
                      <a:lnTo>
                        <a:pt x="1858" y="2849"/>
                      </a:lnTo>
                      <a:lnTo>
                        <a:pt x="1849" y="2852"/>
                      </a:lnTo>
                      <a:lnTo>
                        <a:pt x="1842" y="2852"/>
                      </a:lnTo>
                      <a:lnTo>
                        <a:pt x="1840" y="2849"/>
                      </a:lnTo>
                      <a:lnTo>
                        <a:pt x="1838" y="2847"/>
                      </a:lnTo>
                      <a:lnTo>
                        <a:pt x="1835" y="2844"/>
                      </a:lnTo>
                      <a:lnTo>
                        <a:pt x="1833" y="2839"/>
                      </a:lnTo>
                      <a:lnTo>
                        <a:pt x="1830" y="2838"/>
                      </a:lnTo>
                      <a:lnTo>
                        <a:pt x="1827" y="2836"/>
                      </a:lnTo>
                      <a:lnTo>
                        <a:pt x="1825" y="2836"/>
                      </a:lnTo>
                      <a:lnTo>
                        <a:pt x="1822" y="2836"/>
                      </a:lnTo>
                      <a:lnTo>
                        <a:pt x="1817" y="2839"/>
                      </a:lnTo>
                      <a:lnTo>
                        <a:pt x="1813" y="2841"/>
                      </a:lnTo>
                      <a:lnTo>
                        <a:pt x="1810" y="2842"/>
                      </a:lnTo>
                      <a:lnTo>
                        <a:pt x="1807" y="2844"/>
                      </a:lnTo>
                      <a:lnTo>
                        <a:pt x="1803" y="2845"/>
                      </a:lnTo>
                      <a:lnTo>
                        <a:pt x="1797" y="2847"/>
                      </a:lnTo>
                      <a:lnTo>
                        <a:pt x="1793" y="2848"/>
                      </a:lnTo>
                      <a:lnTo>
                        <a:pt x="1787" y="2849"/>
                      </a:lnTo>
                      <a:lnTo>
                        <a:pt x="1784" y="2849"/>
                      </a:lnTo>
                      <a:lnTo>
                        <a:pt x="1781" y="2851"/>
                      </a:lnTo>
                      <a:lnTo>
                        <a:pt x="1777" y="2852"/>
                      </a:lnTo>
                      <a:lnTo>
                        <a:pt x="1772" y="2854"/>
                      </a:lnTo>
                      <a:lnTo>
                        <a:pt x="1770" y="2854"/>
                      </a:lnTo>
                      <a:lnTo>
                        <a:pt x="1761" y="2851"/>
                      </a:lnTo>
                      <a:lnTo>
                        <a:pt x="1749" y="2847"/>
                      </a:lnTo>
                      <a:lnTo>
                        <a:pt x="1741" y="2842"/>
                      </a:lnTo>
                      <a:lnTo>
                        <a:pt x="1738" y="2839"/>
                      </a:lnTo>
                      <a:lnTo>
                        <a:pt x="1735" y="2835"/>
                      </a:lnTo>
                      <a:lnTo>
                        <a:pt x="1731" y="2829"/>
                      </a:lnTo>
                      <a:lnTo>
                        <a:pt x="1728" y="2825"/>
                      </a:lnTo>
                      <a:lnTo>
                        <a:pt x="1723" y="2823"/>
                      </a:lnTo>
                      <a:lnTo>
                        <a:pt x="1716" y="2821"/>
                      </a:lnTo>
                      <a:lnTo>
                        <a:pt x="1707" y="2819"/>
                      </a:lnTo>
                      <a:lnTo>
                        <a:pt x="1700" y="2819"/>
                      </a:lnTo>
                      <a:lnTo>
                        <a:pt x="1690" y="2823"/>
                      </a:lnTo>
                      <a:lnTo>
                        <a:pt x="1678" y="2829"/>
                      </a:lnTo>
                      <a:lnTo>
                        <a:pt x="1670" y="2835"/>
                      </a:lnTo>
                      <a:lnTo>
                        <a:pt x="1663" y="2839"/>
                      </a:lnTo>
                      <a:lnTo>
                        <a:pt x="1654" y="2847"/>
                      </a:lnTo>
                      <a:lnTo>
                        <a:pt x="1645" y="2849"/>
                      </a:lnTo>
                      <a:lnTo>
                        <a:pt x="1636" y="2851"/>
                      </a:lnTo>
                      <a:lnTo>
                        <a:pt x="1626" y="2851"/>
                      </a:lnTo>
                      <a:lnTo>
                        <a:pt x="1618" y="2849"/>
                      </a:lnTo>
                      <a:lnTo>
                        <a:pt x="1603" y="2847"/>
                      </a:lnTo>
                      <a:lnTo>
                        <a:pt x="1586" y="2842"/>
                      </a:lnTo>
                      <a:lnTo>
                        <a:pt x="1567" y="2838"/>
                      </a:lnTo>
                      <a:lnTo>
                        <a:pt x="1553" y="2832"/>
                      </a:lnTo>
                      <a:lnTo>
                        <a:pt x="1544" y="2829"/>
                      </a:lnTo>
                      <a:lnTo>
                        <a:pt x="1534" y="2823"/>
                      </a:lnTo>
                      <a:lnTo>
                        <a:pt x="1525" y="2819"/>
                      </a:lnTo>
                      <a:lnTo>
                        <a:pt x="1521" y="2818"/>
                      </a:lnTo>
                      <a:lnTo>
                        <a:pt x="1514" y="2815"/>
                      </a:lnTo>
                      <a:lnTo>
                        <a:pt x="1508" y="2813"/>
                      </a:lnTo>
                      <a:lnTo>
                        <a:pt x="1503" y="2810"/>
                      </a:lnTo>
                      <a:lnTo>
                        <a:pt x="1492" y="2803"/>
                      </a:lnTo>
                      <a:lnTo>
                        <a:pt x="1480" y="2794"/>
                      </a:lnTo>
                      <a:lnTo>
                        <a:pt x="1470" y="2787"/>
                      </a:lnTo>
                      <a:lnTo>
                        <a:pt x="1460" y="2780"/>
                      </a:lnTo>
                      <a:lnTo>
                        <a:pt x="1447" y="2771"/>
                      </a:lnTo>
                      <a:lnTo>
                        <a:pt x="1435" y="2767"/>
                      </a:lnTo>
                      <a:lnTo>
                        <a:pt x="1427" y="2767"/>
                      </a:lnTo>
                      <a:lnTo>
                        <a:pt x="1417" y="2768"/>
                      </a:lnTo>
                      <a:lnTo>
                        <a:pt x="1408" y="2771"/>
                      </a:lnTo>
                      <a:lnTo>
                        <a:pt x="1399" y="2776"/>
                      </a:lnTo>
                      <a:lnTo>
                        <a:pt x="1389" y="2783"/>
                      </a:lnTo>
                      <a:lnTo>
                        <a:pt x="1380" y="2789"/>
                      </a:lnTo>
                      <a:lnTo>
                        <a:pt x="1375" y="2797"/>
                      </a:lnTo>
                      <a:lnTo>
                        <a:pt x="1367" y="2809"/>
                      </a:lnTo>
                      <a:lnTo>
                        <a:pt x="1360" y="2818"/>
                      </a:lnTo>
                      <a:lnTo>
                        <a:pt x="1350" y="2821"/>
                      </a:lnTo>
                      <a:lnTo>
                        <a:pt x="1336" y="2822"/>
                      </a:lnTo>
                      <a:lnTo>
                        <a:pt x="1321" y="2822"/>
                      </a:lnTo>
                      <a:lnTo>
                        <a:pt x="1308" y="2823"/>
                      </a:lnTo>
                      <a:lnTo>
                        <a:pt x="1295" y="2825"/>
                      </a:lnTo>
                      <a:lnTo>
                        <a:pt x="1279" y="2829"/>
                      </a:lnTo>
                      <a:lnTo>
                        <a:pt x="1262" y="2832"/>
                      </a:lnTo>
                      <a:lnTo>
                        <a:pt x="1249" y="2835"/>
                      </a:lnTo>
                      <a:lnTo>
                        <a:pt x="1237" y="2836"/>
                      </a:lnTo>
                      <a:lnTo>
                        <a:pt x="1224" y="2838"/>
                      </a:lnTo>
                      <a:lnTo>
                        <a:pt x="1210" y="2839"/>
                      </a:lnTo>
                      <a:lnTo>
                        <a:pt x="1198" y="2841"/>
                      </a:lnTo>
                      <a:lnTo>
                        <a:pt x="1188" y="2839"/>
                      </a:lnTo>
                      <a:lnTo>
                        <a:pt x="1173" y="2838"/>
                      </a:lnTo>
                      <a:lnTo>
                        <a:pt x="1160" y="2835"/>
                      </a:lnTo>
                      <a:lnTo>
                        <a:pt x="1149" y="2831"/>
                      </a:lnTo>
                      <a:lnTo>
                        <a:pt x="1143" y="2823"/>
                      </a:lnTo>
                      <a:lnTo>
                        <a:pt x="1137" y="2813"/>
                      </a:lnTo>
                      <a:lnTo>
                        <a:pt x="1132" y="2805"/>
                      </a:lnTo>
                      <a:lnTo>
                        <a:pt x="1123" y="2796"/>
                      </a:lnTo>
                      <a:lnTo>
                        <a:pt x="1111" y="2784"/>
                      </a:lnTo>
                      <a:lnTo>
                        <a:pt x="1100" y="2779"/>
                      </a:lnTo>
                      <a:lnTo>
                        <a:pt x="1090" y="2777"/>
                      </a:lnTo>
                      <a:lnTo>
                        <a:pt x="1078" y="2779"/>
                      </a:lnTo>
                      <a:lnTo>
                        <a:pt x="1068" y="2780"/>
                      </a:lnTo>
                      <a:lnTo>
                        <a:pt x="1058" y="2784"/>
                      </a:lnTo>
                      <a:lnTo>
                        <a:pt x="1046" y="2792"/>
                      </a:lnTo>
                      <a:lnTo>
                        <a:pt x="1037" y="2797"/>
                      </a:lnTo>
                      <a:lnTo>
                        <a:pt x="1035" y="2802"/>
                      </a:lnTo>
                      <a:lnTo>
                        <a:pt x="1032" y="2806"/>
                      </a:lnTo>
                      <a:lnTo>
                        <a:pt x="1029" y="2810"/>
                      </a:lnTo>
                      <a:lnTo>
                        <a:pt x="1026" y="2816"/>
                      </a:lnTo>
                      <a:lnTo>
                        <a:pt x="1023" y="2819"/>
                      </a:lnTo>
                      <a:lnTo>
                        <a:pt x="1020" y="2822"/>
                      </a:lnTo>
                      <a:lnTo>
                        <a:pt x="1014" y="2826"/>
                      </a:lnTo>
                      <a:lnTo>
                        <a:pt x="1010" y="2831"/>
                      </a:lnTo>
                      <a:lnTo>
                        <a:pt x="1006" y="2834"/>
                      </a:lnTo>
                      <a:lnTo>
                        <a:pt x="1001" y="2836"/>
                      </a:lnTo>
                      <a:lnTo>
                        <a:pt x="988" y="2841"/>
                      </a:lnTo>
                      <a:lnTo>
                        <a:pt x="972" y="2844"/>
                      </a:lnTo>
                      <a:lnTo>
                        <a:pt x="961" y="2848"/>
                      </a:lnTo>
                      <a:lnTo>
                        <a:pt x="951" y="2855"/>
                      </a:lnTo>
                      <a:lnTo>
                        <a:pt x="941" y="2865"/>
                      </a:lnTo>
                      <a:lnTo>
                        <a:pt x="930" y="2873"/>
                      </a:lnTo>
                      <a:lnTo>
                        <a:pt x="922" y="2878"/>
                      </a:lnTo>
                      <a:lnTo>
                        <a:pt x="912" y="2883"/>
                      </a:lnTo>
                      <a:lnTo>
                        <a:pt x="901" y="2887"/>
                      </a:lnTo>
                      <a:lnTo>
                        <a:pt x="887" y="2890"/>
                      </a:lnTo>
                      <a:lnTo>
                        <a:pt x="868" y="2891"/>
                      </a:lnTo>
                      <a:lnTo>
                        <a:pt x="852" y="2893"/>
                      </a:lnTo>
                      <a:lnTo>
                        <a:pt x="842" y="2891"/>
                      </a:lnTo>
                      <a:lnTo>
                        <a:pt x="831" y="2889"/>
                      </a:lnTo>
                      <a:lnTo>
                        <a:pt x="820" y="2886"/>
                      </a:lnTo>
                      <a:lnTo>
                        <a:pt x="812" y="2883"/>
                      </a:lnTo>
                      <a:lnTo>
                        <a:pt x="800" y="2877"/>
                      </a:lnTo>
                      <a:lnTo>
                        <a:pt x="792" y="2874"/>
                      </a:lnTo>
                      <a:lnTo>
                        <a:pt x="780" y="2874"/>
                      </a:lnTo>
                      <a:lnTo>
                        <a:pt x="765" y="2875"/>
                      </a:lnTo>
                      <a:lnTo>
                        <a:pt x="754" y="2877"/>
                      </a:lnTo>
                      <a:lnTo>
                        <a:pt x="747" y="2878"/>
                      </a:lnTo>
                      <a:lnTo>
                        <a:pt x="738" y="2878"/>
                      </a:lnTo>
                      <a:lnTo>
                        <a:pt x="729" y="2877"/>
                      </a:lnTo>
                      <a:lnTo>
                        <a:pt x="722" y="2874"/>
                      </a:lnTo>
                      <a:lnTo>
                        <a:pt x="712" y="2870"/>
                      </a:lnTo>
                      <a:lnTo>
                        <a:pt x="703" y="2867"/>
                      </a:lnTo>
                      <a:lnTo>
                        <a:pt x="695" y="2865"/>
                      </a:lnTo>
                      <a:lnTo>
                        <a:pt x="683" y="2865"/>
                      </a:lnTo>
                      <a:lnTo>
                        <a:pt x="673" y="2865"/>
                      </a:lnTo>
                      <a:lnTo>
                        <a:pt x="664" y="2868"/>
                      </a:lnTo>
                      <a:lnTo>
                        <a:pt x="653" y="2873"/>
                      </a:lnTo>
                      <a:lnTo>
                        <a:pt x="644" y="2877"/>
                      </a:lnTo>
                      <a:lnTo>
                        <a:pt x="637" y="2883"/>
                      </a:lnTo>
                      <a:lnTo>
                        <a:pt x="628" y="2889"/>
                      </a:lnTo>
                      <a:lnTo>
                        <a:pt x="621" y="2893"/>
                      </a:lnTo>
                      <a:lnTo>
                        <a:pt x="614" y="2893"/>
                      </a:lnTo>
                      <a:lnTo>
                        <a:pt x="603" y="2891"/>
                      </a:lnTo>
                      <a:lnTo>
                        <a:pt x="596" y="2890"/>
                      </a:lnTo>
                      <a:lnTo>
                        <a:pt x="593" y="2889"/>
                      </a:lnTo>
                      <a:lnTo>
                        <a:pt x="590" y="2887"/>
                      </a:lnTo>
                      <a:lnTo>
                        <a:pt x="586" y="2886"/>
                      </a:lnTo>
                      <a:lnTo>
                        <a:pt x="582" y="2883"/>
                      </a:lnTo>
                      <a:lnTo>
                        <a:pt x="583" y="2880"/>
                      </a:lnTo>
                      <a:lnTo>
                        <a:pt x="585" y="2877"/>
                      </a:lnTo>
                      <a:lnTo>
                        <a:pt x="588" y="2864"/>
                      </a:lnTo>
                      <a:lnTo>
                        <a:pt x="589" y="2852"/>
                      </a:lnTo>
                      <a:lnTo>
                        <a:pt x="590" y="2836"/>
                      </a:lnTo>
                      <a:lnTo>
                        <a:pt x="589" y="2818"/>
                      </a:lnTo>
                      <a:lnTo>
                        <a:pt x="588" y="2802"/>
                      </a:lnTo>
                      <a:lnTo>
                        <a:pt x="585" y="2793"/>
                      </a:lnTo>
                      <a:lnTo>
                        <a:pt x="580" y="2783"/>
                      </a:lnTo>
                      <a:lnTo>
                        <a:pt x="576" y="2774"/>
                      </a:lnTo>
                      <a:lnTo>
                        <a:pt x="572" y="2766"/>
                      </a:lnTo>
                      <a:lnTo>
                        <a:pt x="566" y="2755"/>
                      </a:lnTo>
                      <a:lnTo>
                        <a:pt x="563" y="2747"/>
                      </a:lnTo>
                      <a:lnTo>
                        <a:pt x="560" y="2735"/>
                      </a:lnTo>
                      <a:lnTo>
                        <a:pt x="559" y="2721"/>
                      </a:lnTo>
                      <a:lnTo>
                        <a:pt x="557" y="2711"/>
                      </a:lnTo>
                      <a:lnTo>
                        <a:pt x="554" y="2699"/>
                      </a:lnTo>
                      <a:lnTo>
                        <a:pt x="551" y="2686"/>
                      </a:lnTo>
                      <a:lnTo>
                        <a:pt x="550" y="2676"/>
                      </a:lnTo>
                      <a:lnTo>
                        <a:pt x="550" y="2666"/>
                      </a:lnTo>
                      <a:lnTo>
                        <a:pt x="551" y="2654"/>
                      </a:lnTo>
                      <a:lnTo>
                        <a:pt x="554" y="2645"/>
                      </a:lnTo>
                      <a:lnTo>
                        <a:pt x="556" y="2641"/>
                      </a:lnTo>
                      <a:lnTo>
                        <a:pt x="557" y="2638"/>
                      </a:lnTo>
                      <a:lnTo>
                        <a:pt x="559" y="2634"/>
                      </a:lnTo>
                      <a:lnTo>
                        <a:pt x="561" y="2629"/>
                      </a:lnTo>
                      <a:lnTo>
                        <a:pt x="561" y="2627"/>
                      </a:lnTo>
                      <a:lnTo>
                        <a:pt x="563" y="2622"/>
                      </a:lnTo>
                      <a:lnTo>
                        <a:pt x="563" y="2618"/>
                      </a:lnTo>
                      <a:lnTo>
                        <a:pt x="564" y="2614"/>
                      </a:lnTo>
                      <a:lnTo>
                        <a:pt x="563" y="2609"/>
                      </a:lnTo>
                      <a:lnTo>
                        <a:pt x="561" y="2606"/>
                      </a:lnTo>
                      <a:lnTo>
                        <a:pt x="560" y="2603"/>
                      </a:lnTo>
                      <a:lnTo>
                        <a:pt x="559" y="2601"/>
                      </a:lnTo>
                      <a:lnTo>
                        <a:pt x="556" y="2598"/>
                      </a:lnTo>
                      <a:lnTo>
                        <a:pt x="553" y="2595"/>
                      </a:lnTo>
                      <a:lnTo>
                        <a:pt x="548" y="2593"/>
                      </a:lnTo>
                      <a:lnTo>
                        <a:pt x="543" y="2590"/>
                      </a:lnTo>
                      <a:lnTo>
                        <a:pt x="538" y="2589"/>
                      </a:lnTo>
                      <a:lnTo>
                        <a:pt x="534" y="2588"/>
                      </a:lnTo>
                      <a:lnTo>
                        <a:pt x="527" y="2582"/>
                      </a:lnTo>
                      <a:lnTo>
                        <a:pt x="518" y="2576"/>
                      </a:lnTo>
                      <a:lnTo>
                        <a:pt x="511" y="2570"/>
                      </a:lnTo>
                      <a:lnTo>
                        <a:pt x="508" y="2566"/>
                      </a:lnTo>
                      <a:lnTo>
                        <a:pt x="504" y="2563"/>
                      </a:lnTo>
                      <a:lnTo>
                        <a:pt x="499" y="2557"/>
                      </a:lnTo>
                      <a:lnTo>
                        <a:pt x="496" y="2553"/>
                      </a:lnTo>
                      <a:lnTo>
                        <a:pt x="493" y="2550"/>
                      </a:lnTo>
                      <a:lnTo>
                        <a:pt x="489" y="2543"/>
                      </a:lnTo>
                      <a:lnTo>
                        <a:pt x="486" y="2533"/>
                      </a:lnTo>
                      <a:lnTo>
                        <a:pt x="483" y="2525"/>
                      </a:lnTo>
                      <a:lnTo>
                        <a:pt x="485" y="2521"/>
                      </a:lnTo>
                      <a:lnTo>
                        <a:pt x="485" y="2515"/>
                      </a:lnTo>
                      <a:lnTo>
                        <a:pt x="488" y="2511"/>
                      </a:lnTo>
                      <a:lnTo>
                        <a:pt x="489" y="2506"/>
                      </a:lnTo>
                      <a:lnTo>
                        <a:pt x="489" y="2502"/>
                      </a:lnTo>
                      <a:lnTo>
                        <a:pt x="489" y="2498"/>
                      </a:lnTo>
                      <a:lnTo>
                        <a:pt x="488" y="2493"/>
                      </a:lnTo>
                      <a:lnTo>
                        <a:pt x="485" y="2489"/>
                      </a:lnTo>
                      <a:lnTo>
                        <a:pt x="485" y="2485"/>
                      </a:lnTo>
                      <a:lnTo>
                        <a:pt x="483" y="2482"/>
                      </a:lnTo>
                      <a:lnTo>
                        <a:pt x="485" y="2479"/>
                      </a:lnTo>
                      <a:lnTo>
                        <a:pt x="486" y="2475"/>
                      </a:lnTo>
                      <a:lnTo>
                        <a:pt x="489" y="2472"/>
                      </a:lnTo>
                      <a:lnTo>
                        <a:pt x="492" y="2467"/>
                      </a:lnTo>
                      <a:lnTo>
                        <a:pt x="493" y="2466"/>
                      </a:lnTo>
                      <a:lnTo>
                        <a:pt x="502" y="2462"/>
                      </a:lnTo>
                      <a:lnTo>
                        <a:pt x="514" y="2457"/>
                      </a:lnTo>
                      <a:lnTo>
                        <a:pt x="522" y="2453"/>
                      </a:lnTo>
                      <a:lnTo>
                        <a:pt x="524" y="2451"/>
                      </a:lnTo>
                      <a:lnTo>
                        <a:pt x="527" y="2449"/>
                      </a:lnTo>
                      <a:lnTo>
                        <a:pt x="528" y="2446"/>
                      </a:lnTo>
                      <a:lnTo>
                        <a:pt x="530" y="2443"/>
                      </a:lnTo>
                      <a:lnTo>
                        <a:pt x="530" y="2440"/>
                      </a:lnTo>
                      <a:lnTo>
                        <a:pt x="530" y="2436"/>
                      </a:lnTo>
                      <a:lnTo>
                        <a:pt x="527" y="2431"/>
                      </a:lnTo>
                      <a:lnTo>
                        <a:pt x="524" y="2427"/>
                      </a:lnTo>
                      <a:lnTo>
                        <a:pt x="521" y="2424"/>
                      </a:lnTo>
                      <a:lnTo>
                        <a:pt x="518" y="2421"/>
                      </a:lnTo>
                      <a:lnTo>
                        <a:pt x="514" y="2420"/>
                      </a:lnTo>
                      <a:lnTo>
                        <a:pt x="508" y="2418"/>
                      </a:lnTo>
                      <a:lnTo>
                        <a:pt x="504" y="2417"/>
                      </a:lnTo>
                      <a:lnTo>
                        <a:pt x="498" y="2417"/>
                      </a:lnTo>
                      <a:lnTo>
                        <a:pt x="495" y="2418"/>
                      </a:lnTo>
                      <a:lnTo>
                        <a:pt x="489" y="2420"/>
                      </a:lnTo>
                      <a:lnTo>
                        <a:pt x="485" y="2423"/>
                      </a:lnTo>
                      <a:lnTo>
                        <a:pt x="480" y="2424"/>
                      </a:lnTo>
                      <a:lnTo>
                        <a:pt x="476" y="2425"/>
                      </a:lnTo>
                      <a:lnTo>
                        <a:pt x="467" y="2427"/>
                      </a:lnTo>
                      <a:lnTo>
                        <a:pt x="456" y="2425"/>
                      </a:lnTo>
                      <a:lnTo>
                        <a:pt x="447" y="2424"/>
                      </a:lnTo>
                      <a:lnTo>
                        <a:pt x="444" y="2423"/>
                      </a:lnTo>
                      <a:lnTo>
                        <a:pt x="441" y="2420"/>
                      </a:lnTo>
                      <a:lnTo>
                        <a:pt x="438" y="2415"/>
                      </a:lnTo>
                      <a:lnTo>
                        <a:pt x="436" y="2412"/>
                      </a:lnTo>
                      <a:lnTo>
                        <a:pt x="434" y="2408"/>
                      </a:lnTo>
                      <a:lnTo>
                        <a:pt x="433" y="2398"/>
                      </a:lnTo>
                      <a:lnTo>
                        <a:pt x="434" y="2386"/>
                      </a:lnTo>
                      <a:lnTo>
                        <a:pt x="437" y="2376"/>
                      </a:lnTo>
                      <a:lnTo>
                        <a:pt x="441" y="2368"/>
                      </a:lnTo>
                      <a:lnTo>
                        <a:pt x="446" y="2357"/>
                      </a:lnTo>
                      <a:lnTo>
                        <a:pt x="451" y="2349"/>
                      </a:lnTo>
                      <a:lnTo>
                        <a:pt x="459" y="2342"/>
                      </a:lnTo>
                      <a:lnTo>
                        <a:pt x="469" y="2333"/>
                      </a:lnTo>
                      <a:lnTo>
                        <a:pt x="480" y="2326"/>
                      </a:lnTo>
                      <a:lnTo>
                        <a:pt x="489" y="2321"/>
                      </a:lnTo>
                      <a:lnTo>
                        <a:pt x="501" y="2318"/>
                      </a:lnTo>
                      <a:lnTo>
                        <a:pt x="515" y="2318"/>
                      </a:lnTo>
                      <a:lnTo>
                        <a:pt x="528" y="2318"/>
                      </a:lnTo>
                      <a:lnTo>
                        <a:pt x="538" y="2320"/>
                      </a:lnTo>
                      <a:lnTo>
                        <a:pt x="551" y="2323"/>
                      </a:lnTo>
                      <a:lnTo>
                        <a:pt x="561" y="2324"/>
                      </a:lnTo>
                      <a:lnTo>
                        <a:pt x="572" y="2326"/>
                      </a:lnTo>
                      <a:lnTo>
                        <a:pt x="583" y="2327"/>
                      </a:lnTo>
                      <a:lnTo>
                        <a:pt x="593" y="2327"/>
                      </a:lnTo>
                      <a:lnTo>
                        <a:pt x="598" y="2326"/>
                      </a:lnTo>
                      <a:lnTo>
                        <a:pt x="602" y="2323"/>
                      </a:lnTo>
                      <a:lnTo>
                        <a:pt x="606" y="2320"/>
                      </a:lnTo>
                      <a:lnTo>
                        <a:pt x="609" y="2317"/>
                      </a:lnTo>
                      <a:lnTo>
                        <a:pt x="612" y="2314"/>
                      </a:lnTo>
                      <a:lnTo>
                        <a:pt x="616" y="2311"/>
                      </a:lnTo>
                      <a:lnTo>
                        <a:pt x="621" y="2305"/>
                      </a:lnTo>
                      <a:lnTo>
                        <a:pt x="625" y="2301"/>
                      </a:lnTo>
                      <a:lnTo>
                        <a:pt x="628" y="2297"/>
                      </a:lnTo>
                      <a:lnTo>
                        <a:pt x="631" y="2292"/>
                      </a:lnTo>
                      <a:lnTo>
                        <a:pt x="641" y="2281"/>
                      </a:lnTo>
                      <a:lnTo>
                        <a:pt x="651" y="2268"/>
                      </a:lnTo>
                      <a:lnTo>
                        <a:pt x="660" y="2256"/>
                      </a:lnTo>
                      <a:lnTo>
                        <a:pt x="663" y="2253"/>
                      </a:lnTo>
                      <a:lnTo>
                        <a:pt x="669" y="2249"/>
                      </a:lnTo>
                      <a:lnTo>
                        <a:pt x="673" y="2245"/>
                      </a:lnTo>
                      <a:lnTo>
                        <a:pt x="677" y="2239"/>
                      </a:lnTo>
                      <a:lnTo>
                        <a:pt x="680" y="2236"/>
                      </a:lnTo>
                      <a:lnTo>
                        <a:pt x="682" y="2232"/>
                      </a:lnTo>
                      <a:lnTo>
                        <a:pt x="683" y="2227"/>
                      </a:lnTo>
                      <a:lnTo>
                        <a:pt x="683" y="2223"/>
                      </a:lnTo>
                      <a:lnTo>
                        <a:pt x="684" y="2217"/>
                      </a:lnTo>
                      <a:lnTo>
                        <a:pt x="683" y="2214"/>
                      </a:lnTo>
                      <a:lnTo>
                        <a:pt x="680" y="2205"/>
                      </a:lnTo>
                      <a:lnTo>
                        <a:pt x="674" y="2195"/>
                      </a:lnTo>
                      <a:lnTo>
                        <a:pt x="667" y="2190"/>
                      </a:lnTo>
                      <a:lnTo>
                        <a:pt x="666" y="2188"/>
                      </a:lnTo>
                      <a:lnTo>
                        <a:pt x="661" y="2187"/>
                      </a:lnTo>
                      <a:lnTo>
                        <a:pt x="658" y="2187"/>
                      </a:lnTo>
                      <a:lnTo>
                        <a:pt x="654" y="2185"/>
                      </a:lnTo>
                      <a:lnTo>
                        <a:pt x="651" y="2184"/>
                      </a:lnTo>
                      <a:lnTo>
                        <a:pt x="650" y="2182"/>
                      </a:lnTo>
                      <a:lnTo>
                        <a:pt x="647" y="2177"/>
                      </a:lnTo>
                      <a:lnTo>
                        <a:pt x="647" y="2166"/>
                      </a:lnTo>
                      <a:lnTo>
                        <a:pt x="648" y="2159"/>
                      </a:lnTo>
                      <a:lnTo>
                        <a:pt x="650" y="2156"/>
                      </a:lnTo>
                      <a:lnTo>
                        <a:pt x="653" y="2152"/>
                      </a:lnTo>
                      <a:lnTo>
                        <a:pt x="656" y="2148"/>
                      </a:lnTo>
                      <a:lnTo>
                        <a:pt x="657" y="2143"/>
                      </a:lnTo>
                      <a:lnTo>
                        <a:pt x="658" y="2139"/>
                      </a:lnTo>
                      <a:lnTo>
                        <a:pt x="661" y="2135"/>
                      </a:lnTo>
                      <a:lnTo>
                        <a:pt x="663" y="2130"/>
                      </a:lnTo>
                      <a:lnTo>
                        <a:pt x="664" y="2124"/>
                      </a:lnTo>
                      <a:lnTo>
                        <a:pt x="666" y="2120"/>
                      </a:lnTo>
                      <a:lnTo>
                        <a:pt x="667" y="2111"/>
                      </a:lnTo>
                      <a:lnTo>
                        <a:pt x="667" y="2100"/>
                      </a:lnTo>
                      <a:lnTo>
                        <a:pt x="667" y="2090"/>
                      </a:lnTo>
                      <a:lnTo>
                        <a:pt x="666" y="2080"/>
                      </a:lnTo>
                      <a:lnTo>
                        <a:pt x="663" y="2068"/>
                      </a:lnTo>
                      <a:lnTo>
                        <a:pt x="663" y="2058"/>
                      </a:lnTo>
                      <a:lnTo>
                        <a:pt x="664" y="2054"/>
                      </a:lnTo>
                      <a:lnTo>
                        <a:pt x="667" y="2049"/>
                      </a:lnTo>
                      <a:lnTo>
                        <a:pt x="670" y="2045"/>
                      </a:lnTo>
                      <a:lnTo>
                        <a:pt x="673" y="2041"/>
                      </a:lnTo>
                      <a:lnTo>
                        <a:pt x="674" y="2038"/>
                      </a:lnTo>
                      <a:lnTo>
                        <a:pt x="677" y="2027"/>
                      </a:lnTo>
                      <a:lnTo>
                        <a:pt x="680" y="2016"/>
                      </a:lnTo>
                      <a:lnTo>
                        <a:pt x="683" y="2006"/>
                      </a:lnTo>
                      <a:lnTo>
                        <a:pt x="686" y="1997"/>
                      </a:lnTo>
                      <a:lnTo>
                        <a:pt x="690" y="1986"/>
                      </a:lnTo>
                      <a:lnTo>
                        <a:pt x="692" y="1977"/>
                      </a:lnTo>
                      <a:lnTo>
                        <a:pt x="695" y="1965"/>
                      </a:lnTo>
                      <a:lnTo>
                        <a:pt x="699" y="1951"/>
                      </a:lnTo>
                      <a:lnTo>
                        <a:pt x="702" y="1939"/>
                      </a:lnTo>
                      <a:lnTo>
                        <a:pt x="705" y="1935"/>
                      </a:lnTo>
                      <a:lnTo>
                        <a:pt x="708" y="1931"/>
                      </a:lnTo>
                      <a:lnTo>
                        <a:pt x="710" y="1926"/>
                      </a:lnTo>
                      <a:lnTo>
                        <a:pt x="713" y="1922"/>
                      </a:lnTo>
                      <a:lnTo>
                        <a:pt x="715" y="1918"/>
                      </a:lnTo>
                      <a:lnTo>
                        <a:pt x="716" y="1907"/>
                      </a:lnTo>
                      <a:lnTo>
                        <a:pt x="716" y="1894"/>
                      </a:lnTo>
                      <a:lnTo>
                        <a:pt x="715" y="1884"/>
                      </a:lnTo>
                      <a:lnTo>
                        <a:pt x="713" y="1871"/>
                      </a:lnTo>
                      <a:lnTo>
                        <a:pt x="710" y="1857"/>
                      </a:lnTo>
                      <a:lnTo>
                        <a:pt x="708" y="1844"/>
                      </a:lnTo>
                      <a:lnTo>
                        <a:pt x="706" y="1839"/>
                      </a:lnTo>
                      <a:lnTo>
                        <a:pt x="705" y="1835"/>
                      </a:lnTo>
                      <a:lnTo>
                        <a:pt x="702" y="1831"/>
                      </a:lnTo>
                      <a:lnTo>
                        <a:pt x="700" y="1826"/>
                      </a:lnTo>
                      <a:lnTo>
                        <a:pt x="699" y="1822"/>
                      </a:lnTo>
                      <a:lnTo>
                        <a:pt x="699" y="1818"/>
                      </a:lnTo>
                      <a:lnTo>
                        <a:pt x="699" y="1813"/>
                      </a:lnTo>
                      <a:lnTo>
                        <a:pt x="699" y="1809"/>
                      </a:lnTo>
                      <a:lnTo>
                        <a:pt x="699" y="1805"/>
                      </a:lnTo>
                      <a:lnTo>
                        <a:pt x="697" y="1800"/>
                      </a:lnTo>
                      <a:lnTo>
                        <a:pt x="697" y="1797"/>
                      </a:lnTo>
                      <a:lnTo>
                        <a:pt x="695" y="1793"/>
                      </a:lnTo>
                      <a:lnTo>
                        <a:pt x="692" y="1789"/>
                      </a:lnTo>
                      <a:lnTo>
                        <a:pt x="690" y="1786"/>
                      </a:lnTo>
                      <a:lnTo>
                        <a:pt x="687" y="1783"/>
                      </a:lnTo>
                      <a:lnTo>
                        <a:pt x="679" y="1777"/>
                      </a:lnTo>
                      <a:lnTo>
                        <a:pt x="667" y="1770"/>
                      </a:lnTo>
                      <a:lnTo>
                        <a:pt x="658" y="1766"/>
                      </a:lnTo>
                      <a:lnTo>
                        <a:pt x="645" y="1763"/>
                      </a:lnTo>
                      <a:lnTo>
                        <a:pt x="634" y="1760"/>
                      </a:lnTo>
                      <a:lnTo>
                        <a:pt x="624" y="1757"/>
                      </a:lnTo>
                      <a:lnTo>
                        <a:pt x="612" y="1754"/>
                      </a:lnTo>
                      <a:lnTo>
                        <a:pt x="603" y="1750"/>
                      </a:lnTo>
                      <a:lnTo>
                        <a:pt x="602" y="1748"/>
                      </a:lnTo>
                      <a:lnTo>
                        <a:pt x="599" y="1744"/>
                      </a:lnTo>
                      <a:lnTo>
                        <a:pt x="598" y="1740"/>
                      </a:lnTo>
                      <a:lnTo>
                        <a:pt x="596" y="1737"/>
                      </a:lnTo>
                      <a:lnTo>
                        <a:pt x="596" y="1734"/>
                      </a:lnTo>
                      <a:lnTo>
                        <a:pt x="598" y="1731"/>
                      </a:lnTo>
                      <a:lnTo>
                        <a:pt x="599" y="1726"/>
                      </a:lnTo>
                      <a:lnTo>
                        <a:pt x="601" y="1724"/>
                      </a:lnTo>
                      <a:lnTo>
                        <a:pt x="601" y="1721"/>
                      </a:lnTo>
                      <a:lnTo>
                        <a:pt x="602" y="1712"/>
                      </a:lnTo>
                      <a:lnTo>
                        <a:pt x="602" y="1703"/>
                      </a:lnTo>
                      <a:lnTo>
                        <a:pt x="601" y="1696"/>
                      </a:lnTo>
                      <a:lnTo>
                        <a:pt x="595" y="1689"/>
                      </a:lnTo>
                      <a:lnTo>
                        <a:pt x="585" y="1683"/>
                      </a:lnTo>
                      <a:lnTo>
                        <a:pt x="576" y="1679"/>
                      </a:lnTo>
                      <a:lnTo>
                        <a:pt x="567" y="1676"/>
                      </a:lnTo>
                      <a:lnTo>
                        <a:pt x="554" y="1673"/>
                      </a:lnTo>
                      <a:lnTo>
                        <a:pt x="544" y="1672"/>
                      </a:lnTo>
                      <a:lnTo>
                        <a:pt x="534" y="1672"/>
                      </a:lnTo>
                      <a:lnTo>
                        <a:pt x="524" y="1673"/>
                      </a:lnTo>
                      <a:lnTo>
                        <a:pt x="514" y="1672"/>
                      </a:lnTo>
                      <a:lnTo>
                        <a:pt x="509" y="1672"/>
                      </a:lnTo>
                      <a:lnTo>
                        <a:pt x="505" y="1670"/>
                      </a:lnTo>
                      <a:lnTo>
                        <a:pt x="499" y="1669"/>
                      </a:lnTo>
                      <a:lnTo>
                        <a:pt x="495" y="1667"/>
                      </a:lnTo>
                      <a:lnTo>
                        <a:pt x="492" y="1666"/>
                      </a:lnTo>
                      <a:lnTo>
                        <a:pt x="488" y="1663"/>
                      </a:lnTo>
                      <a:lnTo>
                        <a:pt x="483" y="1658"/>
                      </a:lnTo>
                      <a:lnTo>
                        <a:pt x="480" y="1654"/>
                      </a:lnTo>
                      <a:lnTo>
                        <a:pt x="476" y="1650"/>
                      </a:lnTo>
                      <a:lnTo>
                        <a:pt x="473" y="1645"/>
                      </a:lnTo>
                      <a:lnTo>
                        <a:pt x="469" y="1637"/>
                      </a:lnTo>
                      <a:lnTo>
                        <a:pt x="465" y="1625"/>
                      </a:lnTo>
                      <a:lnTo>
                        <a:pt x="460" y="1615"/>
                      </a:lnTo>
                      <a:lnTo>
                        <a:pt x="453" y="1608"/>
                      </a:lnTo>
                      <a:lnTo>
                        <a:pt x="446" y="1599"/>
                      </a:lnTo>
                      <a:lnTo>
                        <a:pt x="437" y="1592"/>
                      </a:lnTo>
                      <a:lnTo>
                        <a:pt x="434" y="1589"/>
                      </a:lnTo>
                      <a:lnTo>
                        <a:pt x="428" y="1586"/>
                      </a:lnTo>
                      <a:lnTo>
                        <a:pt x="424" y="1585"/>
                      </a:lnTo>
                      <a:lnTo>
                        <a:pt x="418" y="1583"/>
                      </a:lnTo>
                      <a:lnTo>
                        <a:pt x="414" y="1582"/>
                      </a:lnTo>
                      <a:lnTo>
                        <a:pt x="410" y="1582"/>
                      </a:lnTo>
                      <a:lnTo>
                        <a:pt x="404" y="1582"/>
                      </a:lnTo>
                      <a:lnTo>
                        <a:pt x="398" y="1582"/>
                      </a:lnTo>
                      <a:lnTo>
                        <a:pt x="395" y="1583"/>
                      </a:lnTo>
                      <a:lnTo>
                        <a:pt x="391" y="1585"/>
                      </a:lnTo>
                      <a:lnTo>
                        <a:pt x="386" y="1586"/>
                      </a:lnTo>
                      <a:lnTo>
                        <a:pt x="382" y="1588"/>
                      </a:lnTo>
                      <a:lnTo>
                        <a:pt x="379" y="1590"/>
                      </a:lnTo>
                      <a:lnTo>
                        <a:pt x="375" y="1593"/>
                      </a:lnTo>
                      <a:lnTo>
                        <a:pt x="370" y="1595"/>
                      </a:lnTo>
                      <a:lnTo>
                        <a:pt x="368" y="1596"/>
                      </a:lnTo>
                      <a:lnTo>
                        <a:pt x="363" y="1596"/>
                      </a:lnTo>
                      <a:lnTo>
                        <a:pt x="359" y="1596"/>
                      </a:lnTo>
                      <a:lnTo>
                        <a:pt x="355" y="1595"/>
                      </a:lnTo>
                      <a:lnTo>
                        <a:pt x="350" y="1595"/>
                      </a:lnTo>
                      <a:lnTo>
                        <a:pt x="342" y="1592"/>
                      </a:lnTo>
                      <a:lnTo>
                        <a:pt x="333" y="1588"/>
                      </a:lnTo>
                      <a:lnTo>
                        <a:pt x="324" y="1583"/>
                      </a:lnTo>
                      <a:lnTo>
                        <a:pt x="315" y="1579"/>
                      </a:lnTo>
                      <a:lnTo>
                        <a:pt x="304" y="1573"/>
                      </a:lnTo>
                      <a:lnTo>
                        <a:pt x="294" y="1569"/>
                      </a:lnTo>
                      <a:lnTo>
                        <a:pt x="289" y="1569"/>
                      </a:lnTo>
                      <a:lnTo>
                        <a:pt x="285" y="1567"/>
                      </a:lnTo>
                      <a:lnTo>
                        <a:pt x="279" y="1567"/>
                      </a:lnTo>
                      <a:lnTo>
                        <a:pt x="275" y="1566"/>
                      </a:lnTo>
                      <a:lnTo>
                        <a:pt x="271" y="1564"/>
                      </a:lnTo>
                      <a:lnTo>
                        <a:pt x="262" y="1560"/>
                      </a:lnTo>
                      <a:lnTo>
                        <a:pt x="252" y="1553"/>
                      </a:lnTo>
                      <a:lnTo>
                        <a:pt x="243" y="1546"/>
                      </a:lnTo>
                      <a:lnTo>
                        <a:pt x="240" y="1543"/>
                      </a:lnTo>
                      <a:lnTo>
                        <a:pt x="237" y="1540"/>
                      </a:lnTo>
                      <a:lnTo>
                        <a:pt x="234" y="1534"/>
                      </a:lnTo>
                      <a:lnTo>
                        <a:pt x="230" y="1531"/>
                      </a:lnTo>
                      <a:lnTo>
                        <a:pt x="227" y="1528"/>
                      </a:lnTo>
                      <a:lnTo>
                        <a:pt x="224" y="1527"/>
                      </a:lnTo>
                      <a:lnTo>
                        <a:pt x="220" y="1527"/>
                      </a:lnTo>
                      <a:lnTo>
                        <a:pt x="216" y="1525"/>
                      </a:lnTo>
                      <a:lnTo>
                        <a:pt x="211" y="1525"/>
                      </a:lnTo>
                      <a:lnTo>
                        <a:pt x="208" y="1525"/>
                      </a:lnTo>
                      <a:lnTo>
                        <a:pt x="206" y="1524"/>
                      </a:lnTo>
                      <a:lnTo>
                        <a:pt x="201" y="1524"/>
                      </a:lnTo>
                      <a:lnTo>
                        <a:pt x="197" y="1522"/>
                      </a:lnTo>
                      <a:lnTo>
                        <a:pt x="194" y="1521"/>
                      </a:lnTo>
                      <a:lnTo>
                        <a:pt x="191" y="1518"/>
                      </a:lnTo>
                      <a:lnTo>
                        <a:pt x="191" y="1515"/>
                      </a:lnTo>
                      <a:lnTo>
                        <a:pt x="191" y="1511"/>
                      </a:lnTo>
                      <a:lnTo>
                        <a:pt x="191" y="1507"/>
                      </a:lnTo>
                      <a:lnTo>
                        <a:pt x="193" y="1502"/>
                      </a:lnTo>
                      <a:lnTo>
                        <a:pt x="193" y="1499"/>
                      </a:lnTo>
                      <a:lnTo>
                        <a:pt x="194" y="1496"/>
                      </a:lnTo>
                      <a:lnTo>
                        <a:pt x="197" y="1494"/>
                      </a:lnTo>
                      <a:lnTo>
                        <a:pt x="201" y="1491"/>
                      </a:lnTo>
                      <a:lnTo>
                        <a:pt x="204" y="1488"/>
                      </a:lnTo>
                      <a:lnTo>
                        <a:pt x="206" y="1485"/>
                      </a:lnTo>
                      <a:lnTo>
                        <a:pt x="207" y="1482"/>
                      </a:lnTo>
                      <a:lnTo>
                        <a:pt x="206" y="1479"/>
                      </a:lnTo>
                      <a:lnTo>
                        <a:pt x="203" y="1475"/>
                      </a:lnTo>
                      <a:lnTo>
                        <a:pt x="200" y="1470"/>
                      </a:lnTo>
                      <a:lnTo>
                        <a:pt x="194" y="1467"/>
                      </a:lnTo>
                      <a:lnTo>
                        <a:pt x="190" y="1465"/>
                      </a:lnTo>
                      <a:lnTo>
                        <a:pt x="187" y="1462"/>
                      </a:lnTo>
                      <a:lnTo>
                        <a:pt x="178" y="1462"/>
                      </a:lnTo>
                      <a:lnTo>
                        <a:pt x="168" y="1463"/>
                      </a:lnTo>
                      <a:lnTo>
                        <a:pt x="161" y="1465"/>
                      </a:lnTo>
                      <a:lnTo>
                        <a:pt x="158" y="1467"/>
                      </a:lnTo>
                      <a:lnTo>
                        <a:pt x="155" y="1470"/>
                      </a:lnTo>
                      <a:lnTo>
                        <a:pt x="152" y="1475"/>
                      </a:lnTo>
                      <a:lnTo>
                        <a:pt x="149" y="1478"/>
                      </a:lnTo>
                      <a:lnTo>
                        <a:pt x="146" y="1479"/>
                      </a:lnTo>
                      <a:lnTo>
                        <a:pt x="143" y="1479"/>
                      </a:lnTo>
                      <a:lnTo>
                        <a:pt x="139" y="1479"/>
                      </a:lnTo>
                      <a:lnTo>
                        <a:pt x="135" y="1479"/>
                      </a:lnTo>
                      <a:lnTo>
                        <a:pt x="130" y="1479"/>
                      </a:lnTo>
                      <a:lnTo>
                        <a:pt x="127" y="1478"/>
                      </a:lnTo>
                      <a:lnTo>
                        <a:pt x="123" y="1476"/>
                      </a:lnTo>
                      <a:lnTo>
                        <a:pt x="120" y="1473"/>
                      </a:lnTo>
                      <a:lnTo>
                        <a:pt x="116" y="1470"/>
                      </a:lnTo>
                      <a:lnTo>
                        <a:pt x="111" y="1467"/>
                      </a:lnTo>
                      <a:lnTo>
                        <a:pt x="107" y="1466"/>
                      </a:lnTo>
                      <a:lnTo>
                        <a:pt x="104" y="1465"/>
                      </a:lnTo>
                      <a:lnTo>
                        <a:pt x="100" y="1462"/>
                      </a:lnTo>
                      <a:lnTo>
                        <a:pt x="97" y="1460"/>
                      </a:lnTo>
                      <a:lnTo>
                        <a:pt x="93" y="1459"/>
                      </a:lnTo>
                      <a:lnTo>
                        <a:pt x="88" y="1457"/>
                      </a:lnTo>
                      <a:lnTo>
                        <a:pt x="85" y="1459"/>
                      </a:lnTo>
                      <a:lnTo>
                        <a:pt x="81" y="1460"/>
                      </a:lnTo>
                      <a:lnTo>
                        <a:pt x="75" y="1462"/>
                      </a:lnTo>
                      <a:lnTo>
                        <a:pt x="71" y="1463"/>
                      </a:lnTo>
                      <a:lnTo>
                        <a:pt x="68" y="1465"/>
                      </a:lnTo>
                      <a:lnTo>
                        <a:pt x="65" y="1467"/>
                      </a:lnTo>
                      <a:lnTo>
                        <a:pt x="62" y="1472"/>
                      </a:lnTo>
                      <a:lnTo>
                        <a:pt x="59" y="1476"/>
                      </a:lnTo>
                      <a:lnTo>
                        <a:pt x="57" y="1480"/>
                      </a:lnTo>
                      <a:lnTo>
                        <a:pt x="55" y="1483"/>
                      </a:lnTo>
                      <a:lnTo>
                        <a:pt x="52" y="1485"/>
                      </a:lnTo>
                      <a:lnTo>
                        <a:pt x="49" y="1488"/>
                      </a:lnTo>
                      <a:lnTo>
                        <a:pt x="45" y="1491"/>
                      </a:lnTo>
                      <a:lnTo>
                        <a:pt x="42" y="1494"/>
                      </a:lnTo>
                      <a:lnTo>
                        <a:pt x="38" y="1494"/>
                      </a:lnTo>
                      <a:lnTo>
                        <a:pt x="36" y="1492"/>
                      </a:lnTo>
                      <a:lnTo>
                        <a:pt x="33" y="1491"/>
                      </a:lnTo>
                      <a:lnTo>
                        <a:pt x="30" y="1488"/>
                      </a:lnTo>
                      <a:lnTo>
                        <a:pt x="28" y="1485"/>
                      </a:lnTo>
                      <a:lnTo>
                        <a:pt x="25" y="1482"/>
                      </a:lnTo>
                      <a:lnTo>
                        <a:pt x="22" y="1482"/>
                      </a:lnTo>
                      <a:lnTo>
                        <a:pt x="19" y="1482"/>
                      </a:lnTo>
                      <a:lnTo>
                        <a:pt x="15" y="1482"/>
                      </a:lnTo>
                      <a:lnTo>
                        <a:pt x="10" y="1483"/>
                      </a:lnTo>
                      <a:lnTo>
                        <a:pt x="7" y="1482"/>
                      </a:lnTo>
                      <a:lnTo>
                        <a:pt x="4" y="1482"/>
                      </a:lnTo>
                      <a:lnTo>
                        <a:pt x="3" y="1479"/>
                      </a:lnTo>
                      <a:lnTo>
                        <a:pt x="2" y="1476"/>
                      </a:lnTo>
                      <a:lnTo>
                        <a:pt x="0" y="1472"/>
                      </a:lnTo>
                      <a:lnTo>
                        <a:pt x="0" y="1467"/>
                      </a:lnTo>
                      <a:lnTo>
                        <a:pt x="0" y="1465"/>
                      </a:lnTo>
                      <a:lnTo>
                        <a:pt x="2" y="1462"/>
                      </a:lnTo>
                      <a:lnTo>
                        <a:pt x="3" y="1457"/>
                      </a:lnTo>
                      <a:lnTo>
                        <a:pt x="6" y="1454"/>
                      </a:lnTo>
                      <a:lnTo>
                        <a:pt x="7" y="1450"/>
                      </a:lnTo>
                      <a:lnTo>
                        <a:pt x="9" y="1447"/>
                      </a:lnTo>
                      <a:lnTo>
                        <a:pt x="12" y="1444"/>
                      </a:lnTo>
                      <a:lnTo>
                        <a:pt x="15" y="1440"/>
                      </a:lnTo>
                      <a:lnTo>
                        <a:pt x="17" y="1437"/>
                      </a:lnTo>
                      <a:lnTo>
                        <a:pt x="19" y="1433"/>
                      </a:lnTo>
                      <a:lnTo>
                        <a:pt x="20" y="1430"/>
                      </a:lnTo>
                      <a:lnTo>
                        <a:pt x="22" y="1424"/>
                      </a:lnTo>
                      <a:lnTo>
                        <a:pt x="23" y="1420"/>
                      </a:lnTo>
                      <a:lnTo>
                        <a:pt x="23" y="1414"/>
                      </a:lnTo>
                      <a:lnTo>
                        <a:pt x="25" y="1411"/>
                      </a:lnTo>
                      <a:lnTo>
                        <a:pt x="26" y="1407"/>
                      </a:lnTo>
                      <a:lnTo>
                        <a:pt x="28" y="1401"/>
                      </a:lnTo>
                      <a:lnTo>
                        <a:pt x="30" y="1397"/>
                      </a:lnTo>
                      <a:lnTo>
                        <a:pt x="32" y="1392"/>
                      </a:lnTo>
                      <a:lnTo>
                        <a:pt x="33" y="1389"/>
                      </a:lnTo>
                      <a:lnTo>
                        <a:pt x="35" y="1385"/>
                      </a:lnTo>
                      <a:lnTo>
                        <a:pt x="36" y="1381"/>
                      </a:lnTo>
                      <a:lnTo>
                        <a:pt x="38" y="1378"/>
                      </a:lnTo>
                      <a:lnTo>
                        <a:pt x="38" y="1373"/>
                      </a:lnTo>
                      <a:lnTo>
                        <a:pt x="35" y="1363"/>
                      </a:lnTo>
                      <a:lnTo>
                        <a:pt x="29" y="1353"/>
                      </a:lnTo>
                      <a:lnTo>
                        <a:pt x="23" y="1343"/>
                      </a:lnTo>
                      <a:lnTo>
                        <a:pt x="20" y="1339"/>
                      </a:lnTo>
                      <a:lnTo>
                        <a:pt x="17" y="1334"/>
                      </a:lnTo>
                      <a:lnTo>
                        <a:pt x="15" y="1329"/>
                      </a:lnTo>
                      <a:lnTo>
                        <a:pt x="12" y="1324"/>
                      </a:lnTo>
                      <a:lnTo>
                        <a:pt x="16" y="1321"/>
                      </a:lnTo>
                      <a:lnTo>
                        <a:pt x="20" y="1320"/>
                      </a:lnTo>
                      <a:lnTo>
                        <a:pt x="23" y="1317"/>
                      </a:lnTo>
                      <a:lnTo>
                        <a:pt x="25" y="1313"/>
                      </a:lnTo>
                      <a:lnTo>
                        <a:pt x="28" y="1308"/>
                      </a:lnTo>
                      <a:lnTo>
                        <a:pt x="30" y="1305"/>
                      </a:lnTo>
                      <a:lnTo>
                        <a:pt x="32" y="1302"/>
                      </a:lnTo>
                      <a:lnTo>
                        <a:pt x="36" y="1300"/>
                      </a:lnTo>
                      <a:lnTo>
                        <a:pt x="41" y="1298"/>
                      </a:lnTo>
                      <a:lnTo>
                        <a:pt x="45" y="1295"/>
                      </a:lnTo>
                      <a:lnTo>
                        <a:pt x="49" y="1295"/>
                      </a:lnTo>
                      <a:lnTo>
                        <a:pt x="54" y="1295"/>
                      </a:lnTo>
                      <a:lnTo>
                        <a:pt x="57" y="1295"/>
                      </a:lnTo>
                      <a:lnTo>
                        <a:pt x="61" y="1297"/>
                      </a:lnTo>
                      <a:lnTo>
                        <a:pt x="65" y="1297"/>
                      </a:lnTo>
                      <a:lnTo>
                        <a:pt x="68" y="1297"/>
                      </a:lnTo>
                      <a:lnTo>
                        <a:pt x="72" y="1297"/>
                      </a:lnTo>
                      <a:lnTo>
                        <a:pt x="77" y="1294"/>
                      </a:lnTo>
                      <a:lnTo>
                        <a:pt x="81" y="1291"/>
                      </a:lnTo>
                      <a:lnTo>
                        <a:pt x="84" y="1289"/>
                      </a:lnTo>
                      <a:lnTo>
                        <a:pt x="87" y="1287"/>
                      </a:lnTo>
                      <a:lnTo>
                        <a:pt x="93" y="1278"/>
                      </a:lnTo>
                      <a:lnTo>
                        <a:pt x="97" y="1268"/>
                      </a:lnTo>
                      <a:lnTo>
                        <a:pt x="103" y="1261"/>
                      </a:lnTo>
                      <a:lnTo>
                        <a:pt x="111" y="1253"/>
                      </a:lnTo>
                      <a:lnTo>
                        <a:pt x="123" y="1245"/>
                      </a:lnTo>
                      <a:lnTo>
                        <a:pt x="135" y="1237"/>
                      </a:lnTo>
                      <a:lnTo>
                        <a:pt x="143" y="1229"/>
                      </a:lnTo>
                      <a:lnTo>
                        <a:pt x="152" y="1220"/>
                      </a:lnTo>
                      <a:lnTo>
                        <a:pt x="161" y="1208"/>
                      </a:lnTo>
                      <a:lnTo>
                        <a:pt x="168" y="1197"/>
                      </a:lnTo>
                      <a:lnTo>
                        <a:pt x="169" y="1190"/>
                      </a:lnTo>
                      <a:lnTo>
                        <a:pt x="171" y="1179"/>
                      </a:lnTo>
                      <a:lnTo>
                        <a:pt x="171" y="1171"/>
                      </a:lnTo>
                      <a:lnTo>
                        <a:pt x="168" y="1164"/>
                      </a:lnTo>
                      <a:lnTo>
                        <a:pt x="165" y="1155"/>
                      </a:lnTo>
                      <a:lnTo>
                        <a:pt x="164" y="1146"/>
                      </a:lnTo>
                      <a:lnTo>
                        <a:pt x="164" y="1142"/>
                      </a:lnTo>
                      <a:lnTo>
                        <a:pt x="166" y="1138"/>
                      </a:lnTo>
                      <a:lnTo>
                        <a:pt x="168" y="1132"/>
                      </a:lnTo>
                      <a:lnTo>
                        <a:pt x="171" y="1127"/>
                      </a:lnTo>
                      <a:lnTo>
                        <a:pt x="174" y="1124"/>
                      </a:lnTo>
                      <a:lnTo>
                        <a:pt x="177" y="1120"/>
                      </a:lnTo>
                      <a:lnTo>
                        <a:pt x="182" y="1117"/>
                      </a:lnTo>
                      <a:lnTo>
                        <a:pt x="187" y="1113"/>
                      </a:lnTo>
                      <a:lnTo>
                        <a:pt x="193" y="1109"/>
                      </a:lnTo>
                      <a:lnTo>
                        <a:pt x="197" y="1106"/>
                      </a:lnTo>
                      <a:lnTo>
                        <a:pt x="206" y="1100"/>
                      </a:lnTo>
                      <a:lnTo>
                        <a:pt x="217" y="1094"/>
                      </a:lnTo>
                      <a:lnTo>
                        <a:pt x="226" y="1088"/>
                      </a:lnTo>
                      <a:lnTo>
                        <a:pt x="236" y="1083"/>
                      </a:lnTo>
                      <a:lnTo>
                        <a:pt x="249" y="1075"/>
                      </a:lnTo>
                      <a:lnTo>
                        <a:pt x="259" y="1070"/>
                      </a:lnTo>
                      <a:lnTo>
                        <a:pt x="268" y="1068"/>
                      </a:lnTo>
                      <a:lnTo>
                        <a:pt x="278" y="1068"/>
                      </a:lnTo>
                      <a:lnTo>
                        <a:pt x="285" y="1068"/>
                      </a:lnTo>
                      <a:lnTo>
                        <a:pt x="288" y="1071"/>
                      </a:lnTo>
                      <a:lnTo>
                        <a:pt x="289" y="1074"/>
                      </a:lnTo>
                      <a:lnTo>
                        <a:pt x="291" y="1077"/>
                      </a:lnTo>
                      <a:lnTo>
                        <a:pt x="292" y="1080"/>
                      </a:lnTo>
                      <a:lnTo>
                        <a:pt x="295" y="1083"/>
                      </a:lnTo>
                      <a:lnTo>
                        <a:pt x="297" y="1084"/>
                      </a:lnTo>
                      <a:lnTo>
                        <a:pt x="300" y="1084"/>
                      </a:lnTo>
                      <a:lnTo>
                        <a:pt x="302" y="1083"/>
                      </a:lnTo>
                      <a:lnTo>
                        <a:pt x="307" y="1080"/>
                      </a:lnTo>
                      <a:lnTo>
                        <a:pt x="310" y="1077"/>
                      </a:lnTo>
                      <a:lnTo>
                        <a:pt x="313" y="1075"/>
                      </a:lnTo>
                      <a:lnTo>
                        <a:pt x="315" y="1072"/>
                      </a:lnTo>
                      <a:lnTo>
                        <a:pt x="320" y="1071"/>
                      </a:lnTo>
                      <a:lnTo>
                        <a:pt x="324" y="1068"/>
                      </a:lnTo>
                      <a:lnTo>
                        <a:pt x="329" y="1067"/>
                      </a:lnTo>
                      <a:lnTo>
                        <a:pt x="333" y="1064"/>
                      </a:lnTo>
                      <a:lnTo>
                        <a:pt x="337" y="1062"/>
                      </a:lnTo>
                      <a:lnTo>
                        <a:pt x="340" y="1062"/>
                      </a:lnTo>
                      <a:lnTo>
                        <a:pt x="344" y="1064"/>
                      </a:lnTo>
                      <a:lnTo>
                        <a:pt x="349" y="1064"/>
                      </a:lnTo>
                      <a:lnTo>
                        <a:pt x="353" y="1064"/>
                      </a:lnTo>
                      <a:lnTo>
                        <a:pt x="356" y="1064"/>
                      </a:lnTo>
                      <a:lnTo>
                        <a:pt x="359" y="1062"/>
                      </a:lnTo>
                      <a:lnTo>
                        <a:pt x="363" y="1056"/>
                      </a:lnTo>
                      <a:lnTo>
                        <a:pt x="365" y="1046"/>
                      </a:lnTo>
                      <a:lnTo>
                        <a:pt x="368" y="1038"/>
                      </a:lnTo>
                      <a:lnTo>
                        <a:pt x="372" y="1028"/>
                      </a:lnTo>
                      <a:lnTo>
                        <a:pt x="379" y="1016"/>
                      </a:lnTo>
                      <a:lnTo>
                        <a:pt x="386" y="1007"/>
                      </a:lnTo>
                      <a:lnTo>
                        <a:pt x="395" y="1003"/>
                      </a:lnTo>
                      <a:lnTo>
                        <a:pt x="407" y="1000"/>
                      </a:lnTo>
                      <a:lnTo>
                        <a:pt x="417" y="997"/>
                      </a:lnTo>
                      <a:lnTo>
                        <a:pt x="425" y="997"/>
                      </a:lnTo>
                      <a:lnTo>
                        <a:pt x="437" y="996"/>
                      </a:lnTo>
                      <a:lnTo>
                        <a:pt x="447" y="994"/>
                      </a:lnTo>
                      <a:lnTo>
                        <a:pt x="456" y="990"/>
                      </a:lnTo>
                      <a:lnTo>
                        <a:pt x="465" y="984"/>
                      </a:lnTo>
                      <a:lnTo>
                        <a:pt x="472" y="980"/>
                      </a:lnTo>
                      <a:lnTo>
                        <a:pt x="480" y="975"/>
                      </a:lnTo>
                      <a:lnTo>
                        <a:pt x="491" y="971"/>
                      </a:lnTo>
                      <a:lnTo>
                        <a:pt x="499" y="968"/>
                      </a:lnTo>
                      <a:lnTo>
                        <a:pt x="509" y="970"/>
                      </a:lnTo>
                      <a:lnTo>
                        <a:pt x="521" y="974"/>
                      </a:lnTo>
                      <a:lnTo>
                        <a:pt x="530" y="978"/>
                      </a:lnTo>
                      <a:lnTo>
                        <a:pt x="538" y="984"/>
                      </a:lnTo>
                      <a:lnTo>
                        <a:pt x="548" y="991"/>
                      </a:lnTo>
                      <a:lnTo>
                        <a:pt x="557" y="997"/>
                      </a:lnTo>
                      <a:lnTo>
                        <a:pt x="560" y="999"/>
                      </a:lnTo>
                      <a:lnTo>
                        <a:pt x="564" y="1000"/>
                      </a:lnTo>
                      <a:lnTo>
                        <a:pt x="569" y="1001"/>
                      </a:lnTo>
                      <a:lnTo>
                        <a:pt x="573" y="1001"/>
                      </a:lnTo>
                      <a:lnTo>
                        <a:pt x="576" y="1001"/>
                      </a:lnTo>
                      <a:lnTo>
                        <a:pt x="579" y="1000"/>
                      </a:lnTo>
                      <a:lnTo>
                        <a:pt x="583" y="996"/>
                      </a:lnTo>
                      <a:lnTo>
                        <a:pt x="586" y="993"/>
                      </a:lnTo>
                      <a:lnTo>
                        <a:pt x="589" y="988"/>
                      </a:lnTo>
                      <a:lnTo>
                        <a:pt x="592" y="986"/>
                      </a:lnTo>
                      <a:lnTo>
                        <a:pt x="599" y="981"/>
                      </a:lnTo>
                      <a:lnTo>
                        <a:pt x="608" y="977"/>
                      </a:lnTo>
                      <a:lnTo>
                        <a:pt x="615" y="973"/>
                      </a:lnTo>
                      <a:lnTo>
                        <a:pt x="628" y="965"/>
                      </a:lnTo>
                      <a:lnTo>
                        <a:pt x="644" y="955"/>
                      </a:lnTo>
                      <a:lnTo>
                        <a:pt x="656" y="945"/>
                      </a:lnTo>
                      <a:lnTo>
                        <a:pt x="663" y="936"/>
                      </a:lnTo>
                      <a:lnTo>
                        <a:pt x="671" y="926"/>
                      </a:lnTo>
                      <a:lnTo>
                        <a:pt x="679" y="918"/>
                      </a:lnTo>
                      <a:lnTo>
                        <a:pt x="687" y="913"/>
                      </a:lnTo>
                      <a:lnTo>
                        <a:pt x="699" y="907"/>
                      </a:lnTo>
                      <a:lnTo>
                        <a:pt x="709" y="905"/>
                      </a:lnTo>
                      <a:lnTo>
                        <a:pt x="718" y="905"/>
                      </a:lnTo>
                      <a:lnTo>
                        <a:pt x="726" y="906"/>
                      </a:lnTo>
                      <a:lnTo>
                        <a:pt x="735" y="906"/>
                      </a:lnTo>
                      <a:lnTo>
                        <a:pt x="739" y="907"/>
                      </a:lnTo>
                      <a:lnTo>
                        <a:pt x="744" y="910"/>
                      </a:lnTo>
                      <a:lnTo>
                        <a:pt x="750" y="912"/>
                      </a:lnTo>
                      <a:lnTo>
                        <a:pt x="752" y="915"/>
                      </a:lnTo>
                      <a:lnTo>
                        <a:pt x="755" y="918"/>
                      </a:lnTo>
                      <a:lnTo>
                        <a:pt x="757" y="922"/>
                      </a:lnTo>
                      <a:lnTo>
                        <a:pt x="758" y="926"/>
                      </a:lnTo>
                      <a:lnTo>
                        <a:pt x="761" y="931"/>
                      </a:lnTo>
                      <a:lnTo>
                        <a:pt x="763" y="932"/>
                      </a:lnTo>
                      <a:lnTo>
                        <a:pt x="765" y="935"/>
                      </a:lnTo>
                      <a:lnTo>
                        <a:pt x="768" y="938"/>
                      </a:lnTo>
                      <a:lnTo>
                        <a:pt x="770" y="938"/>
                      </a:lnTo>
                      <a:lnTo>
                        <a:pt x="774" y="939"/>
                      </a:lnTo>
                      <a:lnTo>
                        <a:pt x="777" y="939"/>
                      </a:lnTo>
                      <a:lnTo>
                        <a:pt x="783" y="938"/>
                      </a:lnTo>
                      <a:lnTo>
                        <a:pt x="786" y="938"/>
                      </a:lnTo>
                      <a:lnTo>
                        <a:pt x="789" y="935"/>
                      </a:lnTo>
                      <a:lnTo>
                        <a:pt x="792" y="932"/>
                      </a:lnTo>
                      <a:lnTo>
                        <a:pt x="794" y="928"/>
                      </a:lnTo>
                      <a:lnTo>
                        <a:pt x="797" y="922"/>
                      </a:lnTo>
                      <a:lnTo>
                        <a:pt x="799" y="918"/>
                      </a:lnTo>
                      <a:lnTo>
                        <a:pt x="802" y="913"/>
                      </a:lnTo>
                      <a:lnTo>
                        <a:pt x="807" y="906"/>
                      </a:lnTo>
                      <a:lnTo>
                        <a:pt x="813" y="896"/>
                      </a:lnTo>
                      <a:lnTo>
                        <a:pt x="819" y="889"/>
                      </a:lnTo>
                      <a:lnTo>
                        <a:pt x="822" y="884"/>
                      </a:lnTo>
                      <a:lnTo>
                        <a:pt x="826" y="880"/>
                      </a:lnTo>
                      <a:lnTo>
                        <a:pt x="831" y="876"/>
                      </a:lnTo>
                      <a:lnTo>
                        <a:pt x="835" y="870"/>
                      </a:lnTo>
                      <a:lnTo>
                        <a:pt x="838" y="867"/>
                      </a:lnTo>
                      <a:lnTo>
                        <a:pt x="846" y="864"/>
                      </a:lnTo>
                      <a:lnTo>
                        <a:pt x="855" y="861"/>
                      </a:lnTo>
                      <a:lnTo>
                        <a:pt x="864" y="860"/>
                      </a:lnTo>
                      <a:lnTo>
                        <a:pt x="868" y="860"/>
                      </a:lnTo>
                      <a:lnTo>
                        <a:pt x="873" y="860"/>
                      </a:lnTo>
                      <a:lnTo>
                        <a:pt x="878" y="860"/>
                      </a:lnTo>
                      <a:lnTo>
                        <a:pt x="883" y="858"/>
                      </a:lnTo>
                      <a:lnTo>
                        <a:pt x="887" y="858"/>
                      </a:lnTo>
                      <a:lnTo>
                        <a:pt x="890" y="857"/>
                      </a:lnTo>
                      <a:lnTo>
                        <a:pt x="894" y="855"/>
                      </a:lnTo>
                      <a:lnTo>
                        <a:pt x="899" y="852"/>
                      </a:lnTo>
                      <a:lnTo>
                        <a:pt x="903" y="850"/>
                      </a:lnTo>
                      <a:lnTo>
                        <a:pt x="906" y="848"/>
                      </a:lnTo>
                      <a:lnTo>
                        <a:pt x="914" y="844"/>
                      </a:lnTo>
                      <a:lnTo>
                        <a:pt x="925" y="837"/>
                      </a:lnTo>
                      <a:lnTo>
                        <a:pt x="933" y="831"/>
                      </a:lnTo>
                      <a:lnTo>
                        <a:pt x="936" y="829"/>
                      </a:lnTo>
                      <a:lnTo>
                        <a:pt x="939" y="825"/>
                      </a:lnTo>
                      <a:lnTo>
                        <a:pt x="943" y="822"/>
                      </a:lnTo>
                      <a:lnTo>
                        <a:pt x="946" y="818"/>
                      </a:lnTo>
                      <a:lnTo>
                        <a:pt x="948" y="815"/>
                      </a:lnTo>
                      <a:lnTo>
                        <a:pt x="952" y="803"/>
                      </a:lnTo>
                      <a:lnTo>
                        <a:pt x="955" y="790"/>
                      </a:lnTo>
                      <a:lnTo>
                        <a:pt x="955" y="787"/>
                      </a:lnTo>
                      <a:lnTo>
                        <a:pt x="955" y="782"/>
                      </a:lnTo>
                      <a:lnTo>
                        <a:pt x="955" y="777"/>
                      </a:lnTo>
                      <a:lnTo>
                        <a:pt x="956" y="773"/>
                      </a:lnTo>
                      <a:lnTo>
                        <a:pt x="956" y="769"/>
                      </a:lnTo>
                      <a:lnTo>
                        <a:pt x="958" y="766"/>
                      </a:lnTo>
                      <a:lnTo>
                        <a:pt x="961" y="763"/>
                      </a:lnTo>
                      <a:lnTo>
                        <a:pt x="962" y="760"/>
                      </a:lnTo>
                      <a:lnTo>
                        <a:pt x="965" y="758"/>
                      </a:lnTo>
                      <a:lnTo>
                        <a:pt x="968" y="760"/>
                      </a:lnTo>
                      <a:lnTo>
                        <a:pt x="971" y="761"/>
                      </a:lnTo>
                      <a:lnTo>
                        <a:pt x="975" y="763"/>
                      </a:lnTo>
                      <a:lnTo>
                        <a:pt x="978" y="766"/>
                      </a:lnTo>
                      <a:lnTo>
                        <a:pt x="981" y="767"/>
                      </a:lnTo>
                      <a:lnTo>
                        <a:pt x="984" y="767"/>
                      </a:lnTo>
                      <a:lnTo>
                        <a:pt x="988" y="766"/>
                      </a:lnTo>
                      <a:lnTo>
                        <a:pt x="991" y="761"/>
                      </a:lnTo>
                      <a:lnTo>
                        <a:pt x="996" y="758"/>
                      </a:lnTo>
                      <a:lnTo>
                        <a:pt x="998" y="754"/>
                      </a:lnTo>
                      <a:lnTo>
                        <a:pt x="1001" y="750"/>
                      </a:lnTo>
                      <a:lnTo>
                        <a:pt x="1003" y="745"/>
                      </a:lnTo>
                      <a:lnTo>
                        <a:pt x="1004" y="741"/>
                      </a:lnTo>
                      <a:lnTo>
                        <a:pt x="1004" y="737"/>
                      </a:lnTo>
                      <a:lnTo>
                        <a:pt x="1004" y="732"/>
                      </a:lnTo>
                      <a:lnTo>
                        <a:pt x="1004" y="728"/>
                      </a:lnTo>
                      <a:lnTo>
                        <a:pt x="1004" y="725"/>
                      </a:lnTo>
                      <a:lnTo>
                        <a:pt x="1003" y="721"/>
                      </a:lnTo>
                      <a:lnTo>
                        <a:pt x="1003" y="716"/>
                      </a:lnTo>
                      <a:lnTo>
                        <a:pt x="1003" y="712"/>
                      </a:lnTo>
                      <a:lnTo>
                        <a:pt x="1006" y="709"/>
                      </a:lnTo>
                      <a:lnTo>
                        <a:pt x="1009" y="706"/>
                      </a:lnTo>
                      <a:lnTo>
                        <a:pt x="1011" y="702"/>
                      </a:lnTo>
                      <a:lnTo>
                        <a:pt x="1016" y="699"/>
                      </a:lnTo>
                      <a:lnTo>
                        <a:pt x="1019" y="698"/>
                      </a:lnTo>
                      <a:lnTo>
                        <a:pt x="1027" y="692"/>
                      </a:lnTo>
                      <a:lnTo>
                        <a:pt x="1036" y="687"/>
                      </a:lnTo>
                      <a:lnTo>
                        <a:pt x="1045" y="683"/>
                      </a:lnTo>
                      <a:lnTo>
                        <a:pt x="1053" y="680"/>
                      </a:lnTo>
                      <a:lnTo>
                        <a:pt x="1065" y="677"/>
                      </a:lnTo>
                      <a:lnTo>
                        <a:pt x="1075" y="677"/>
                      </a:lnTo>
                      <a:lnTo>
                        <a:pt x="1084" y="679"/>
                      </a:lnTo>
                      <a:lnTo>
                        <a:pt x="1095" y="682"/>
                      </a:lnTo>
                      <a:lnTo>
                        <a:pt x="1104" y="683"/>
                      </a:lnTo>
                      <a:lnTo>
                        <a:pt x="1113" y="687"/>
                      </a:lnTo>
                      <a:lnTo>
                        <a:pt x="1121" y="692"/>
                      </a:lnTo>
                      <a:lnTo>
                        <a:pt x="1129" y="695"/>
                      </a:lnTo>
                      <a:lnTo>
                        <a:pt x="1139" y="695"/>
                      </a:lnTo>
                      <a:lnTo>
                        <a:pt x="1150" y="695"/>
                      </a:lnTo>
                      <a:lnTo>
                        <a:pt x="1160" y="693"/>
                      </a:lnTo>
                      <a:lnTo>
                        <a:pt x="1171" y="696"/>
                      </a:lnTo>
                      <a:lnTo>
                        <a:pt x="1181" y="698"/>
                      </a:lnTo>
                      <a:lnTo>
                        <a:pt x="1188" y="700"/>
                      </a:lnTo>
                      <a:lnTo>
                        <a:pt x="1198" y="708"/>
                      </a:lnTo>
                      <a:lnTo>
                        <a:pt x="1208" y="715"/>
                      </a:lnTo>
                      <a:lnTo>
                        <a:pt x="1217" y="722"/>
                      </a:lnTo>
                      <a:lnTo>
                        <a:pt x="1226" y="727"/>
                      </a:lnTo>
                      <a:lnTo>
                        <a:pt x="1237" y="729"/>
                      </a:lnTo>
                      <a:lnTo>
                        <a:pt x="1246" y="731"/>
                      </a:lnTo>
                      <a:lnTo>
                        <a:pt x="1255" y="732"/>
                      </a:lnTo>
                      <a:lnTo>
                        <a:pt x="1266" y="734"/>
                      </a:lnTo>
                      <a:lnTo>
                        <a:pt x="1275" y="732"/>
                      </a:lnTo>
                      <a:lnTo>
                        <a:pt x="1283" y="728"/>
                      </a:lnTo>
                      <a:lnTo>
                        <a:pt x="1294" y="722"/>
                      </a:lnTo>
                      <a:lnTo>
                        <a:pt x="1301" y="716"/>
                      </a:lnTo>
                      <a:lnTo>
                        <a:pt x="1304" y="712"/>
                      </a:lnTo>
                      <a:lnTo>
                        <a:pt x="1308" y="708"/>
                      </a:lnTo>
                      <a:lnTo>
                        <a:pt x="1312" y="703"/>
                      </a:lnTo>
                      <a:lnTo>
                        <a:pt x="1317" y="698"/>
                      </a:lnTo>
                      <a:lnTo>
                        <a:pt x="1321" y="695"/>
                      </a:lnTo>
                      <a:lnTo>
                        <a:pt x="1330" y="693"/>
                      </a:lnTo>
                      <a:lnTo>
                        <a:pt x="1341" y="693"/>
                      </a:lnTo>
                      <a:lnTo>
                        <a:pt x="1353" y="695"/>
                      </a:lnTo>
                      <a:lnTo>
                        <a:pt x="1362" y="695"/>
                      </a:lnTo>
                      <a:lnTo>
                        <a:pt x="1379" y="696"/>
                      </a:lnTo>
                      <a:lnTo>
                        <a:pt x="1399" y="698"/>
                      </a:lnTo>
                      <a:lnTo>
                        <a:pt x="1415" y="700"/>
                      </a:lnTo>
                      <a:lnTo>
                        <a:pt x="1427" y="703"/>
                      </a:lnTo>
                      <a:lnTo>
                        <a:pt x="1438" y="708"/>
                      </a:lnTo>
                      <a:lnTo>
                        <a:pt x="1448" y="711"/>
                      </a:lnTo>
                      <a:lnTo>
                        <a:pt x="1459" y="709"/>
                      </a:lnTo>
                      <a:lnTo>
                        <a:pt x="1469" y="705"/>
                      </a:lnTo>
                      <a:lnTo>
                        <a:pt x="1477" y="700"/>
                      </a:lnTo>
                      <a:lnTo>
                        <a:pt x="1482" y="698"/>
                      </a:lnTo>
                      <a:lnTo>
                        <a:pt x="1486" y="692"/>
                      </a:lnTo>
                      <a:lnTo>
                        <a:pt x="1489" y="687"/>
                      </a:lnTo>
                      <a:lnTo>
                        <a:pt x="1493" y="682"/>
                      </a:lnTo>
                      <a:lnTo>
                        <a:pt x="1498" y="679"/>
                      </a:lnTo>
                      <a:lnTo>
                        <a:pt x="1509" y="674"/>
                      </a:lnTo>
                      <a:lnTo>
                        <a:pt x="1524" y="672"/>
                      </a:lnTo>
                      <a:lnTo>
                        <a:pt x="1535" y="669"/>
                      </a:lnTo>
                      <a:lnTo>
                        <a:pt x="1551" y="669"/>
                      </a:lnTo>
                      <a:lnTo>
                        <a:pt x="1568" y="669"/>
                      </a:lnTo>
                      <a:lnTo>
                        <a:pt x="1584" y="669"/>
                      </a:lnTo>
                      <a:lnTo>
                        <a:pt x="1600" y="669"/>
                      </a:lnTo>
                      <a:lnTo>
                        <a:pt x="1619" y="669"/>
                      </a:lnTo>
                      <a:lnTo>
                        <a:pt x="1638" y="666"/>
                      </a:lnTo>
                      <a:lnTo>
                        <a:pt x="1652" y="663"/>
                      </a:lnTo>
                      <a:lnTo>
                        <a:pt x="1657" y="660"/>
                      </a:lnTo>
                      <a:lnTo>
                        <a:pt x="1661" y="657"/>
                      </a:lnTo>
                      <a:lnTo>
                        <a:pt x="1665" y="653"/>
                      </a:lnTo>
                      <a:lnTo>
                        <a:pt x="1670" y="650"/>
                      </a:lnTo>
                      <a:lnTo>
                        <a:pt x="1673" y="646"/>
                      </a:lnTo>
                      <a:lnTo>
                        <a:pt x="1676" y="638"/>
                      </a:lnTo>
                      <a:lnTo>
                        <a:pt x="1677" y="630"/>
                      </a:lnTo>
                      <a:lnTo>
                        <a:pt x="1678" y="621"/>
                      </a:lnTo>
                      <a:lnTo>
                        <a:pt x="1683" y="609"/>
                      </a:lnTo>
                      <a:lnTo>
                        <a:pt x="1686" y="593"/>
                      </a:lnTo>
                      <a:lnTo>
                        <a:pt x="1689" y="580"/>
                      </a:lnTo>
                      <a:lnTo>
                        <a:pt x="1690" y="570"/>
                      </a:lnTo>
                      <a:lnTo>
                        <a:pt x="1693" y="556"/>
                      </a:lnTo>
                      <a:lnTo>
                        <a:pt x="1694" y="543"/>
                      </a:lnTo>
                      <a:lnTo>
                        <a:pt x="1693" y="531"/>
                      </a:lnTo>
                      <a:lnTo>
                        <a:pt x="1691" y="520"/>
                      </a:lnTo>
                      <a:lnTo>
                        <a:pt x="1686" y="507"/>
                      </a:lnTo>
                      <a:lnTo>
                        <a:pt x="1681" y="496"/>
                      </a:lnTo>
                      <a:lnTo>
                        <a:pt x="1678" y="492"/>
                      </a:lnTo>
                      <a:lnTo>
                        <a:pt x="1676" y="489"/>
                      </a:lnTo>
                      <a:lnTo>
                        <a:pt x="1673" y="485"/>
                      </a:lnTo>
                      <a:lnTo>
                        <a:pt x="1670" y="481"/>
                      </a:lnTo>
                      <a:lnTo>
                        <a:pt x="1668" y="478"/>
                      </a:lnTo>
                      <a:lnTo>
                        <a:pt x="1668" y="473"/>
                      </a:lnTo>
                      <a:lnTo>
                        <a:pt x="1668" y="469"/>
                      </a:lnTo>
                      <a:lnTo>
                        <a:pt x="1670" y="465"/>
                      </a:lnTo>
                      <a:lnTo>
                        <a:pt x="1671" y="460"/>
                      </a:lnTo>
                      <a:lnTo>
                        <a:pt x="1673" y="456"/>
                      </a:lnTo>
                      <a:lnTo>
                        <a:pt x="1676" y="453"/>
                      </a:lnTo>
                      <a:lnTo>
                        <a:pt x="1680" y="450"/>
                      </a:lnTo>
                      <a:lnTo>
                        <a:pt x="1686" y="447"/>
                      </a:lnTo>
                      <a:lnTo>
                        <a:pt x="1690" y="446"/>
                      </a:lnTo>
                      <a:lnTo>
                        <a:pt x="1693" y="444"/>
                      </a:lnTo>
                      <a:lnTo>
                        <a:pt x="1697" y="446"/>
                      </a:lnTo>
                      <a:lnTo>
                        <a:pt x="1702" y="447"/>
                      </a:lnTo>
                      <a:lnTo>
                        <a:pt x="1706" y="449"/>
                      </a:lnTo>
                      <a:lnTo>
                        <a:pt x="1710" y="452"/>
                      </a:lnTo>
                      <a:lnTo>
                        <a:pt x="1713" y="453"/>
                      </a:lnTo>
                      <a:lnTo>
                        <a:pt x="1716" y="456"/>
                      </a:lnTo>
                      <a:lnTo>
                        <a:pt x="1719" y="459"/>
                      </a:lnTo>
                      <a:lnTo>
                        <a:pt x="1722" y="463"/>
                      </a:lnTo>
                      <a:lnTo>
                        <a:pt x="1725" y="468"/>
                      </a:lnTo>
                      <a:lnTo>
                        <a:pt x="1728" y="472"/>
                      </a:lnTo>
                      <a:lnTo>
                        <a:pt x="1731" y="475"/>
                      </a:lnTo>
                      <a:lnTo>
                        <a:pt x="1733" y="476"/>
                      </a:lnTo>
                      <a:lnTo>
                        <a:pt x="1736" y="476"/>
                      </a:lnTo>
                      <a:lnTo>
                        <a:pt x="1741" y="478"/>
                      </a:lnTo>
                      <a:lnTo>
                        <a:pt x="1744" y="476"/>
                      </a:lnTo>
                      <a:lnTo>
                        <a:pt x="1746" y="475"/>
                      </a:lnTo>
                      <a:lnTo>
                        <a:pt x="1749" y="472"/>
                      </a:lnTo>
                      <a:lnTo>
                        <a:pt x="1752" y="469"/>
                      </a:lnTo>
                      <a:lnTo>
                        <a:pt x="1755" y="465"/>
                      </a:lnTo>
                      <a:lnTo>
                        <a:pt x="1757" y="460"/>
                      </a:lnTo>
                      <a:lnTo>
                        <a:pt x="1759" y="454"/>
                      </a:lnTo>
                      <a:lnTo>
                        <a:pt x="1761" y="449"/>
                      </a:lnTo>
                      <a:lnTo>
                        <a:pt x="1761" y="443"/>
                      </a:lnTo>
                      <a:lnTo>
                        <a:pt x="1762" y="436"/>
                      </a:lnTo>
                      <a:lnTo>
                        <a:pt x="1762" y="426"/>
                      </a:lnTo>
                      <a:lnTo>
                        <a:pt x="1764" y="417"/>
                      </a:lnTo>
                      <a:lnTo>
                        <a:pt x="1767" y="410"/>
                      </a:lnTo>
                      <a:lnTo>
                        <a:pt x="1774" y="404"/>
                      </a:lnTo>
                      <a:lnTo>
                        <a:pt x="1784" y="399"/>
                      </a:lnTo>
                      <a:lnTo>
                        <a:pt x="1793" y="397"/>
                      </a:lnTo>
                      <a:lnTo>
                        <a:pt x="1796" y="397"/>
                      </a:lnTo>
                      <a:lnTo>
                        <a:pt x="1800" y="397"/>
                      </a:lnTo>
                      <a:lnTo>
                        <a:pt x="1804" y="398"/>
                      </a:lnTo>
                      <a:lnTo>
                        <a:pt x="1809" y="399"/>
                      </a:lnTo>
                      <a:lnTo>
                        <a:pt x="1813" y="401"/>
                      </a:lnTo>
                      <a:lnTo>
                        <a:pt x="1816" y="402"/>
                      </a:lnTo>
                      <a:lnTo>
                        <a:pt x="1819" y="407"/>
                      </a:lnTo>
                      <a:lnTo>
                        <a:pt x="1822" y="410"/>
                      </a:lnTo>
                      <a:lnTo>
                        <a:pt x="1825" y="413"/>
                      </a:lnTo>
                      <a:lnTo>
                        <a:pt x="1826" y="415"/>
                      </a:lnTo>
                      <a:lnTo>
                        <a:pt x="1829" y="418"/>
                      </a:lnTo>
                      <a:lnTo>
                        <a:pt x="1832" y="421"/>
                      </a:lnTo>
                      <a:lnTo>
                        <a:pt x="1833" y="424"/>
                      </a:lnTo>
                      <a:lnTo>
                        <a:pt x="1836" y="424"/>
                      </a:lnTo>
                      <a:lnTo>
                        <a:pt x="1839" y="423"/>
                      </a:lnTo>
                      <a:lnTo>
                        <a:pt x="1840" y="421"/>
                      </a:lnTo>
                      <a:lnTo>
                        <a:pt x="1843" y="417"/>
                      </a:lnTo>
                      <a:lnTo>
                        <a:pt x="1845" y="414"/>
                      </a:lnTo>
                      <a:lnTo>
                        <a:pt x="1846" y="411"/>
                      </a:lnTo>
                      <a:lnTo>
                        <a:pt x="1848" y="407"/>
                      </a:lnTo>
                      <a:lnTo>
                        <a:pt x="1849" y="402"/>
                      </a:lnTo>
                      <a:lnTo>
                        <a:pt x="1851" y="397"/>
                      </a:lnTo>
                      <a:lnTo>
                        <a:pt x="1851" y="392"/>
                      </a:lnTo>
                      <a:lnTo>
                        <a:pt x="1852" y="382"/>
                      </a:lnTo>
                      <a:lnTo>
                        <a:pt x="1851" y="369"/>
                      </a:lnTo>
                      <a:lnTo>
                        <a:pt x="1849" y="359"/>
                      </a:lnTo>
                      <a:lnTo>
                        <a:pt x="1848" y="349"/>
                      </a:lnTo>
                      <a:lnTo>
                        <a:pt x="1845" y="337"/>
                      </a:lnTo>
                      <a:lnTo>
                        <a:pt x="1843" y="327"/>
                      </a:lnTo>
                      <a:lnTo>
                        <a:pt x="1843" y="318"/>
                      </a:lnTo>
                      <a:lnTo>
                        <a:pt x="1843" y="308"/>
                      </a:lnTo>
                      <a:lnTo>
                        <a:pt x="1840" y="301"/>
                      </a:lnTo>
                      <a:lnTo>
                        <a:pt x="1839" y="298"/>
                      </a:lnTo>
                      <a:lnTo>
                        <a:pt x="1835" y="297"/>
                      </a:lnTo>
                      <a:lnTo>
                        <a:pt x="1830" y="295"/>
                      </a:lnTo>
                      <a:lnTo>
                        <a:pt x="1826" y="292"/>
                      </a:lnTo>
                      <a:lnTo>
                        <a:pt x="1823" y="291"/>
                      </a:lnTo>
                      <a:lnTo>
                        <a:pt x="1820" y="288"/>
                      </a:lnTo>
                      <a:lnTo>
                        <a:pt x="1819" y="285"/>
                      </a:lnTo>
                      <a:lnTo>
                        <a:pt x="1819" y="281"/>
                      </a:lnTo>
                      <a:lnTo>
                        <a:pt x="1819" y="278"/>
                      </a:lnTo>
                      <a:lnTo>
                        <a:pt x="1819" y="274"/>
                      </a:lnTo>
                      <a:lnTo>
                        <a:pt x="1819" y="269"/>
                      </a:lnTo>
                      <a:lnTo>
                        <a:pt x="1820" y="266"/>
                      </a:lnTo>
                      <a:lnTo>
                        <a:pt x="1822" y="263"/>
                      </a:lnTo>
                      <a:lnTo>
                        <a:pt x="1825" y="261"/>
                      </a:lnTo>
                      <a:lnTo>
                        <a:pt x="1826" y="258"/>
                      </a:lnTo>
                      <a:lnTo>
                        <a:pt x="1829" y="255"/>
                      </a:lnTo>
                      <a:lnTo>
                        <a:pt x="1832" y="252"/>
                      </a:lnTo>
                      <a:lnTo>
                        <a:pt x="1836" y="248"/>
                      </a:lnTo>
                      <a:lnTo>
                        <a:pt x="1840" y="243"/>
                      </a:lnTo>
                      <a:lnTo>
                        <a:pt x="1845" y="239"/>
                      </a:lnTo>
                      <a:lnTo>
                        <a:pt x="1848" y="235"/>
                      </a:lnTo>
                      <a:lnTo>
                        <a:pt x="1852" y="239"/>
                      </a:lnTo>
                      <a:lnTo>
                        <a:pt x="1856" y="242"/>
                      </a:lnTo>
                      <a:lnTo>
                        <a:pt x="1859" y="245"/>
                      </a:lnTo>
                      <a:lnTo>
                        <a:pt x="1862" y="248"/>
                      </a:lnTo>
                      <a:lnTo>
                        <a:pt x="1864" y="250"/>
                      </a:lnTo>
                      <a:lnTo>
                        <a:pt x="1867" y="255"/>
                      </a:lnTo>
                      <a:lnTo>
                        <a:pt x="1868" y="259"/>
                      </a:lnTo>
                      <a:lnTo>
                        <a:pt x="1869" y="263"/>
                      </a:lnTo>
                      <a:lnTo>
                        <a:pt x="1871" y="266"/>
                      </a:lnTo>
                      <a:lnTo>
                        <a:pt x="1874" y="268"/>
                      </a:lnTo>
                      <a:lnTo>
                        <a:pt x="1877" y="271"/>
                      </a:lnTo>
                      <a:lnTo>
                        <a:pt x="1881" y="274"/>
                      </a:lnTo>
                      <a:lnTo>
                        <a:pt x="1884" y="275"/>
                      </a:lnTo>
                      <a:lnTo>
                        <a:pt x="1887" y="275"/>
                      </a:lnTo>
                      <a:lnTo>
                        <a:pt x="1891" y="275"/>
                      </a:lnTo>
                      <a:lnTo>
                        <a:pt x="1894" y="274"/>
                      </a:lnTo>
                      <a:lnTo>
                        <a:pt x="1898" y="271"/>
                      </a:lnTo>
                      <a:lnTo>
                        <a:pt x="1903" y="268"/>
                      </a:lnTo>
                      <a:lnTo>
                        <a:pt x="1904" y="265"/>
                      </a:lnTo>
                      <a:lnTo>
                        <a:pt x="1907" y="262"/>
                      </a:lnTo>
                      <a:lnTo>
                        <a:pt x="1910" y="258"/>
                      </a:lnTo>
                      <a:lnTo>
                        <a:pt x="1913" y="253"/>
                      </a:lnTo>
                      <a:lnTo>
                        <a:pt x="1916" y="250"/>
                      </a:lnTo>
                      <a:lnTo>
                        <a:pt x="1919" y="248"/>
                      </a:lnTo>
                      <a:lnTo>
                        <a:pt x="1926" y="245"/>
                      </a:lnTo>
                      <a:lnTo>
                        <a:pt x="1936" y="242"/>
                      </a:lnTo>
                      <a:lnTo>
                        <a:pt x="1943" y="242"/>
                      </a:lnTo>
                      <a:lnTo>
                        <a:pt x="1952" y="243"/>
                      </a:lnTo>
                      <a:lnTo>
                        <a:pt x="1962" y="246"/>
                      </a:lnTo>
                      <a:lnTo>
                        <a:pt x="1971" y="249"/>
                      </a:lnTo>
                      <a:lnTo>
                        <a:pt x="1979" y="252"/>
                      </a:lnTo>
                      <a:lnTo>
                        <a:pt x="1991" y="255"/>
                      </a:lnTo>
                      <a:lnTo>
                        <a:pt x="2000" y="258"/>
                      </a:lnTo>
                      <a:lnTo>
                        <a:pt x="2008" y="261"/>
                      </a:lnTo>
                      <a:lnTo>
                        <a:pt x="2020" y="262"/>
                      </a:lnTo>
                      <a:lnTo>
                        <a:pt x="2030" y="265"/>
                      </a:lnTo>
                      <a:lnTo>
                        <a:pt x="2037" y="269"/>
                      </a:lnTo>
                      <a:lnTo>
                        <a:pt x="2039" y="272"/>
                      </a:lnTo>
                      <a:lnTo>
                        <a:pt x="2040" y="276"/>
                      </a:lnTo>
                      <a:lnTo>
                        <a:pt x="2040" y="281"/>
                      </a:lnTo>
                      <a:lnTo>
                        <a:pt x="2042" y="287"/>
                      </a:lnTo>
                      <a:lnTo>
                        <a:pt x="2042" y="290"/>
                      </a:lnTo>
                      <a:lnTo>
                        <a:pt x="2042" y="291"/>
                      </a:lnTo>
                      <a:lnTo>
                        <a:pt x="2040" y="295"/>
                      </a:lnTo>
                      <a:lnTo>
                        <a:pt x="2039" y="303"/>
                      </a:lnTo>
                      <a:lnTo>
                        <a:pt x="2036" y="313"/>
                      </a:lnTo>
                      <a:lnTo>
                        <a:pt x="2034" y="318"/>
                      </a:lnTo>
                      <a:lnTo>
                        <a:pt x="2036" y="324"/>
                      </a:lnTo>
                      <a:lnTo>
                        <a:pt x="2036" y="329"/>
                      </a:lnTo>
                      <a:lnTo>
                        <a:pt x="2037" y="334"/>
                      </a:lnTo>
                      <a:lnTo>
                        <a:pt x="2040" y="339"/>
                      </a:lnTo>
                      <a:lnTo>
                        <a:pt x="2043" y="340"/>
                      </a:lnTo>
                      <a:lnTo>
                        <a:pt x="2046" y="343"/>
                      </a:lnTo>
                      <a:lnTo>
                        <a:pt x="2050" y="345"/>
                      </a:lnTo>
                      <a:lnTo>
                        <a:pt x="2053" y="346"/>
                      </a:lnTo>
                      <a:lnTo>
                        <a:pt x="2056" y="347"/>
                      </a:lnTo>
                      <a:lnTo>
                        <a:pt x="2060" y="349"/>
                      </a:lnTo>
                      <a:lnTo>
                        <a:pt x="2065" y="350"/>
                      </a:lnTo>
                      <a:lnTo>
                        <a:pt x="2069" y="352"/>
                      </a:lnTo>
                      <a:lnTo>
                        <a:pt x="2072" y="352"/>
                      </a:lnTo>
                      <a:lnTo>
                        <a:pt x="2075" y="350"/>
                      </a:lnTo>
                      <a:lnTo>
                        <a:pt x="2078" y="349"/>
                      </a:lnTo>
                      <a:lnTo>
                        <a:pt x="2079" y="346"/>
                      </a:lnTo>
                      <a:lnTo>
                        <a:pt x="2081" y="342"/>
                      </a:lnTo>
                      <a:lnTo>
                        <a:pt x="2081" y="337"/>
                      </a:lnTo>
                      <a:lnTo>
                        <a:pt x="2082" y="333"/>
                      </a:lnTo>
                      <a:lnTo>
                        <a:pt x="2084" y="330"/>
                      </a:lnTo>
                      <a:lnTo>
                        <a:pt x="2086" y="327"/>
                      </a:lnTo>
                      <a:lnTo>
                        <a:pt x="2089" y="324"/>
                      </a:lnTo>
                      <a:lnTo>
                        <a:pt x="2094" y="320"/>
                      </a:lnTo>
                      <a:lnTo>
                        <a:pt x="2098" y="317"/>
                      </a:lnTo>
                      <a:lnTo>
                        <a:pt x="2101" y="314"/>
                      </a:lnTo>
                      <a:lnTo>
                        <a:pt x="2108" y="313"/>
                      </a:lnTo>
                      <a:lnTo>
                        <a:pt x="2118" y="310"/>
                      </a:lnTo>
                      <a:lnTo>
                        <a:pt x="2126" y="310"/>
                      </a:lnTo>
                      <a:lnTo>
                        <a:pt x="2137" y="311"/>
                      </a:lnTo>
                      <a:lnTo>
                        <a:pt x="2150" y="316"/>
                      </a:lnTo>
                      <a:lnTo>
                        <a:pt x="2160" y="320"/>
                      </a:lnTo>
                      <a:lnTo>
                        <a:pt x="2170" y="324"/>
                      </a:lnTo>
                      <a:lnTo>
                        <a:pt x="2182" y="329"/>
                      </a:lnTo>
                      <a:lnTo>
                        <a:pt x="2191" y="331"/>
                      </a:lnTo>
                      <a:lnTo>
                        <a:pt x="2195" y="330"/>
                      </a:lnTo>
                      <a:lnTo>
                        <a:pt x="2201" y="329"/>
                      </a:lnTo>
                      <a:lnTo>
                        <a:pt x="2205" y="327"/>
                      </a:lnTo>
                      <a:lnTo>
                        <a:pt x="2209" y="324"/>
                      </a:lnTo>
                      <a:lnTo>
                        <a:pt x="2212" y="321"/>
                      </a:lnTo>
                      <a:lnTo>
                        <a:pt x="2214" y="318"/>
                      </a:lnTo>
                      <a:lnTo>
                        <a:pt x="2214" y="316"/>
                      </a:lnTo>
                      <a:lnTo>
                        <a:pt x="2214" y="311"/>
                      </a:lnTo>
                      <a:lnTo>
                        <a:pt x="2212" y="307"/>
                      </a:lnTo>
                      <a:lnTo>
                        <a:pt x="2212" y="303"/>
                      </a:lnTo>
                      <a:lnTo>
                        <a:pt x="2212" y="300"/>
                      </a:lnTo>
                      <a:lnTo>
                        <a:pt x="2214" y="291"/>
                      </a:lnTo>
                      <a:lnTo>
                        <a:pt x="2215" y="281"/>
                      </a:lnTo>
                      <a:lnTo>
                        <a:pt x="2220" y="274"/>
                      </a:lnTo>
                      <a:lnTo>
                        <a:pt x="2221" y="272"/>
                      </a:lnTo>
                      <a:lnTo>
                        <a:pt x="2225" y="272"/>
                      </a:lnTo>
                      <a:lnTo>
                        <a:pt x="2230" y="271"/>
                      </a:lnTo>
                      <a:lnTo>
                        <a:pt x="2233" y="271"/>
                      </a:lnTo>
                      <a:lnTo>
                        <a:pt x="2237" y="271"/>
                      </a:lnTo>
                      <a:lnTo>
                        <a:pt x="2240" y="269"/>
                      </a:lnTo>
                      <a:lnTo>
                        <a:pt x="2243" y="266"/>
                      </a:lnTo>
                      <a:lnTo>
                        <a:pt x="2247" y="263"/>
                      </a:lnTo>
                      <a:lnTo>
                        <a:pt x="2250" y="259"/>
                      </a:lnTo>
                      <a:lnTo>
                        <a:pt x="2253" y="256"/>
                      </a:lnTo>
                      <a:lnTo>
                        <a:pt x="2256" y="253"/>
                      </a:lnTo>
                      <a:lnTo>
                        <a:pt x="2257" y="249"/>
                      </a:lnTo>
                      <a:lnTo>
                        <a:pt x="2259" y="245"/>
                      </a:lnTo>
                      <a:lnTo>
                        <a:pt x="2262" y="242"/>
                      </a:lnTo>
                      <a:lnTo>
                        <a:pt x="2269" y="239"/>
                      </a:lnTo>
                      <a:lnTo>
                        <a:pt x="2279" y="237"/>
                      </a:lnTo>
                      <a:lnTo>
                        <a:pt x="2286" y="237"/>
                      </a:lnTo>
                      <a:lnTo>
                        <a:pt x="2296" y="242"/>
                      </a:lnTo>
                      <a:lnTo>
                        <a:pt x="2305" y="248"/>
                      </a:lnTo>
                      <a:lnTo>
                        <a:pt x="2314" y="250"/>
                      </a:lnTo>
                      <a:lnTo>
                        <a:pt x="2327" y="250"/>
                      </a:lnTo>
                      <a:lnTo>
                        <a:pt x="2341" y="249"/>
                      </a:lnTo>
                      <a:lnTo>
                        <a:pt x="2353" y="245"/>
                      </a:lnTo>
                      <a:lnTo>
                        <a:pt x="2366" y="240"/>
                      </a:lnTo>
                      <a:lnTo>
                        <a:pt x="2380" y="233"/>
                      </a:lnTo>
                      <a:lnTo>
                        <a:pt x="2392" y="224"/>
                      </a:lnTo>
                      <a:lnTo>
                        <a:pt x="2405" y="216"/>
                      </a:lnTo>
                      <a:lnTo>
                        <a:pt x="2421" y="203"/>
                      </a:lnTo>
                      <a:lnTo>
                        <a:pt x="2437" y="190"/>
                      </a:lnTo>
                      <a:lnTo>
                        <a:pt x="2448" y="178"/>
                      </a:lnTo>
                      <a:lnTo>
                        <a:pt x="2457" y="169"/>
                      </a:lnTo>
                      <a:lnTo>
                        <a:pt x="2467" y="159"/>
                      </a:lnTo>
                      <a:lnTo>
                        <a:pt x="2477" y="148"/>
                      </a:lnTo>
                      <a:lnTo>
                        <a:pt x="2486" y="139"/>
                      </a:lnTo>
                      <a:lnTo>
                        <a:pt x="2493" y="127"/>
                      </a:lnTo>
                      <a:lnTo>
                        <a:pt x="2503" y="114"/>
                      </a:lnTo>
                      <a:lnTo>
                        <a:pt x="2512" y="104"/>
                      </a:lnTo>
                      <a:lnTo>
                        <a:pt x="2522" y="101"/>
                      </a:lnTo>
                      <a:lnTo>
                        <a:pt x="2532" y="100"/>
                      </a:lnTo>
                      <a:lnTo>
                        <a:pt x="2542" y="99"/>
                      </a:lnTo>
                      <a:lnTo>
                        <a:pt x="2549" y="93"/>
                      </a:lnTo>
                      <a:lnTo>
                        <a:pt x="2558" y="83"/>
                      </a:lnTo>
                      <a:lnTo>
                        <a:pt x="2564" y="74"/>
                      </a:lnTo>
                      <a:lnTo>
                        <a:pt x="2570" y="62"/>
                      </a:lnTo>
                      <a:lnTo>
                        <a:pt x="2573" y="48"/>
                      </a:lnTo>
                      <a:lnTo>
                        <a:pt x="2577" y="35"/>
                      </a:lnTo>
                      <a:lnTo>
                        <a:pt x="2580" y="26"/>
                      </a:lnTo>
                      <a:lnTo>
                        <a:pt x="2583" y="16"/>
                      </a:lnTo>
                      <a:lnTo>
                        <a:pt x="2587" y="9"/>
                      </a:lnTo>
                      <a:lnTo>
                        <a:pt x="2590" y="6"/>
                      </a:lnTo>
                      <a:lnTo>
                        <a:pt x="2594" y="4"/>
                      </a:lnTo>
                      <a:lnTo>
                        <a:pt x="2600" y="2"/>
                      </a:lnTo>
                      <a:lnTo>
                        <a:pt x="2604" y="0"/>
                      </a:lnTo>
                      <a:lnTo>
                        <a:pt x="2607" y="0"/>
                      </a:lnTo>
                      <a:lnTo>
                        <a:pt x="2612" y="0"/>
                      </a:lnTo>
                      <a:lnTo>
                        <a:pt x="2615" y="2"/>
                      </a:lnTo>
                      <a:lnTo>
                        <a:pt x="2619" y="2"/>
                      </a:lnTo>
                      <a:lnTo>
                        <a:pt x="2623" y="3"/>
                      </a:lnTo>
                      <a:lnTo>
                        <a:pt x="2626" y="4"/>
                      </a:lnTo>
                      <a:lnTo>
                        <a:pt x="2629" y="6"/>
                      </a:lnTo>
                      <a:lnTo>
                        <a:pt x="2632" y="9"/>
                      </a:lnTo>
                      <a:lnTo>
                        <a:pt x="2636" y="12"/>
                      </a:lnTo>
                      <a:lnTo>
                        <a:pt x="2638" y="15"/>
                      </a:lnTo>
                      <a:lnTo>
                        <a:pt x="2641" y="17"/>
                      </a:lnTo>
                      <a:lnTo>
                        <a:pt x="2644" y="22"/>
                      </a:lnTo>
                      <a:lnTo>
                        <a:pt x="2646" y="26"/>
                      </a:lnTo>
                      <a:lnTo>
                        <a:pt x="2649" y="30"/>
                      </a:lnTo>
                      <a:lnTo>
                        <a:pt x="2652" y="32"/>
                      </a:lnTo>
                      <a:lnTo>
                        <a:pt x="2657" y="33"/>
                      </a:lnTo>
                      <a:lnTo>
                        <a:pt x="2661" y="35"/>
                      </a:lnTo>
                      <a:lnTo>
                        <a:pt x="2667" y="35"/>
                      </a:lnTo>
                      <a:lnTo>
                        <a:pt x="2671" y="35"/>
                      </a:lnTo>
                      <a:lnTo>
                        <a:pt x="2680" y="35"/>
                      </a:lnTo>
                      <a:lnTo>
                        <a:pt x="2688" y="33"/>
                      </a:lnTo>
                      <a:lnTo>
                        <a:pt x="2697" y="32"/>
                      </a:lnTo>
                      <a:lnTo>
                        <a:pt x="2707" y="30"/>
                      </a:lnTo>
                      <a:lnTo>
                        <a:pt x="2719" y="29"/>
                      </a:lnTo>
                      <a:lnTo>
                        <a:pt x="2727" y="28"/>
                      </a:lnTo>
                      <a:lnTo>
                        <a:pt x="2736" y="30"/>
                      </a:lnTo>
                      <a:lnTo>
                        <a:pt x="2746" y="33"/>
                      </a:lnTo>
                      <a:lnTo>
                        <a:pt x="2753" y="38"/>
                      </a:lnTo>
                      <a:lnTo>
                        <a:pt x="2762" y="45"/>
                      </a:lnTo>
                      <a:lnTo>
                        <a:pt x="2771" y="54"/>
                      </a:lnTo>
                      <a:lnTo>
                        <a:pt x="2778" y="62"/>
                      </a:lnTo>
                      <a:lnTo>
                        <a:pt x="2782" y="71"/>
                      </a:lnTo>
                      <a:lnTo>
                        <a:pt x="2787" y="83"/>
                      </a:lnTo>
                      <a:lnTo>
                        <a:pt x="2791" y="91"/>
                      </a:lnTo>
                      <a:lnTo>
                        <a:pt x="2798" y="100"/>
                      </a:lnTo>
                      <a:lnTo>
                        <a:pt x="2808" y="112"/>
                      </a:lnTo>
                      <a:lnTo>
                        <a:pt x="2817" y="117"/>
                      </a:lnTo>
                      <a:lnTo>
                        <a:pt x="2826" y="119"/>
                      </a:lnTo>
                      <a:lnTo>
                        <a:pt x="2834" y="117"/>
                      </a:lnTo>
                      <a:lnTo>
                        <a:pt x="2842" y="117"/>
                      </a:lnTo>
                      <a:lnTo>
                        <a:pt x="2849" y="117"/>
                      </a:lnTo>
                      <a:lnTo>
                        <a:pt x="2858" y="119"/>
                      </a:lnTo>
                      <a:lnTo>
                        <a:pt x="2866" y="120"/>
                      </a:lnTo>
                      <a:lnTo>
                        <a:pt x="2874" y="123"/>
                      </a:lnTo>
                      <a:lnTo>
                        <a:pt x="2875" y="126"/>
                      </a:lnTo>
                      <a:lnTo>
                        <a:pt x="2876" y="130"/>
                      </a:lnTo>
                      <a:lnTo>
                        <a:pt x="2876" y="135"/>
                      </a:lnTo>
                      <a:lnTo>
                        <a:pt x="2876" y="139"/>
                      </a:lnTo>
                      <a:lnTo>
                        <a:pt x="2878" y="143"/>
                      </a:lnTo>
                      <a:lnTo>
                        <a:pt x="2878" y="146"/>
                      </a:lnTo>
                      <a:lnTo>
                        <a:pt x="2881" y="156"/>
                      </a:lnTo>
                      <a:lnTo>
                        <a:pt x="2885" y="169"/>
                      </a:lnTo>
                      <a:lnTo>
                        <a:pt x="2891" y="178"/>
                      </a:lnTo>
                      <a:lnTo>
                        <a:pt x="2898" y="184"/>
                      </a:lnTo>
                      <a:lnTo>
                        <a:pt x="2910" y="190"/>
                      </a:lnTo>
                      <a:lnTo>
                        <a:pt x="2918" y="193"/>
                      </a:lnTo>
                      <a:lnTo>
                        <a:pt x="2921" y="194"/>
                      </a:lnTo>
                      <a:lnTo>
                        <a:pt x="2924" y="195"/>
                      </a:lnTo>
                      <a:lnTo>
                        <a:pt x="2929" y="195"/>
                      </a:lnTo>
                      <a:lnTo>
                        <a:pt x="2930" y="197"/>
                      </a:lnTo>
                      <a:lnTo>
                        <a:pt x="2933" y="200"/>
                      </a:lnTo>
                      <a:lnTo>
                        <a:pt x="2936" y="204"/>
                      </a:lnTo>
                      <a:lnTo>
                        <a:pt x="2937" y="208"/>
                      </a:lnTo>
                      <a:lnTo>
                        <a:pt x="2940" y="213"/>
                      </a:lnTo>
                      <a:lnTo>
                        <a:pt x="2943" y="217"/>
                      </a:lnTo>
                      <a:lnTo>
                        <a:pt x="2946" y="219"/>
                      </a:lnTo>
                      <a:lnTo>
                        <a:pt x="2949" y="220"/>
                      </a:lnTo>
                      <a:lnTo>
                        <a:pt x="2952" y="220"/>
                      </a:lnTo>
                      <a:lnTo>
                        <a:pt x="2955" y="219"/>
                      </a:lnTo>
                      <a:lnTo>
                        <a:pt x="2959" y="219"/>
                      </a:lnTo>
                      <a:lnTo>
                        <a:pt x="2962" y="219"/>
                      </a:lnTo>
                      <a:lnTo>
                        <a:pt x="2965" y="219"/>
                      </a:lnTo>
                      <a:lnTo>
                        <a:pt x="2969" y="222"/>
                      </a:lnTo>
                      <a:lnTo>
                        <a:pt x="2972" y="226"/>
                      </a:lnTo>
                      <a:lnTo>
                        <a:pt x="2976" y="230"/>
                      </a:lnTo>
                      <a:lnTo>
                        <a:pt x="2979" y="235"/>
                      </a:lnTo>
                      <a:lnTo>
                        <a:pt x="2982" y="240"/>
                      </a:lnTo>
                      <a:lnTo>
                        <a:pt x="2978" y="243"/>
                      </a:lnTo>
                      <a:lnTo>
                        <a:pt x="2975" y="248"/>
                      </a:lnTo>
                      <a:lnTo>
                        <a:pt x="2972" y="249"/>
                      </a:lnTo>
                      <a:lnTo>
                        <a:pt x="2969" y="253"/>
                      </a:lnTo>
                      <a:lnTo>
                        <a:pt x="2965" y="256"/>
                      </a:lnTo>
                      <a:lnTo>
                        <a:pt x="2960" y="261"/>
                      </a:lnTo>
                      <a:lnTo>
                        <a:pt x="2956" y="265"/>
                      </a:lnTo>
                      <a:lnTo>
                        <a:pt x="2953" y="268"/>
                      </a:lnTo>
                      <a:lnTo>
                        <a:pt x="2947" y="276"/>
                      </a:lnTo>
                      <a:lnTo>
                        <a:pt x="2942" y="288"/>
                      </a:lnTo>
                      <a:lnTo>
                        <a:pt x="2937" y="298"/>
                      </a:lnTo>
                      <a:lnTo>
                        <a:pt x="2937" y="303"/>
                      </a:lnTo>
                      <a:lnTo>
                        <a:pt x="2937" y="308"/>
                      </a:lnTo>
                      <a:lnTo>
                        <a:pt x="2937" y="314"/>
                      </a:lnTo>
                      <a:lnTo>
                        <a:pt x="2937" y="318"/>
                      </a:lnTo>
                      <a:lnTo>
                        <a:pt x="2942" y="331"/>
                      </a:lnTo>
                      <a:lnTo>
                        <a:pt x="2946" y="345"/>
                      </a:lnTo>
                      <a:lnTo>
                        <a:pt x="2952" y="356"/>
                      </a:lnTo>
                      <a:lnTo>
                        <a:pt x="2953" y="360"/>
                      </a:lnTo>
                      <a:lnTo>
                        <a:pt x="2955" y="363"/>
                      </a:lnTo>
                      <a:lnTo>
                        <a:pt x="2957" y="368"/>
                      </a:lnTo>
                      <a:lnTo>
                        <a:pt x="2959" y="372"/>
                      </a:lnTo>
                      <a:lnTo>
                        <a:pt x="2960" y="375"/>
                      </a:lnTo>
                      <a:lnTo>
                        <a:pt x="2962" y="384"/>
                      </a:lnTo>
                      <a:lnTo>
                        <a:pt x="2963" y="392"/>
                      </a:lnTo>
                      <a:lnTo>
                        <a:pt x="2963" y="401"/>
                      </a:lnTo>
                      <a:lnTo>
                        <a:pt x="2960" y="408"/>
                      </a:lnTo>
                      <a:lnTo>
                        <a:pt x="2957" y="418"/>
                      </a:lnTo>
                      <a:lnTo>
                        <a:pt x="2956" y="426"/>
                      </a:lnTo>
                      <a:lnTo>
                        <a:pt x="2956" y="430"/>
                      </a:lnTo>
                      <a:lnTo>
                        <a:pt x="2955" y="434"/>
                      </a:lnTo>
                      <a:lnTo>
                        <a:pt x="2955" y="439"/>
                      </a:lnTo>
                      <a:lnTo>
                        <a:pt x="2956" y="443"/>
                      </a:lnTo>
                      <a:lnTo>
                        <a:pt x="2956" y="447"/>
                      </a:lnTo>
                      <a:lnTo>
                        <a:pt x="2959" y="450"/>
                      </a:lnTo>
                      <a:lnTo>
                        <a:pt x="2963" y="453"/>
                      </a:lnTo>
                      <a:lnTo>
                        <a:pt x="2968" y="456"/>
                      </a:lnTo>
                      <a:lnTo>
                        <a:pt x="2972" y="459"/>
                      </a:lnTo>
                      <a:lnTo>
                        <a:pt x="2975" y="460"/>
                      </a:lnTo>
                      <a:lnTo>
                        <a:pt x="2982" y="470"/>
                      </a:lnTo>
                      <a:lnTo>
                        <a:pt x="2989" y="482"/>
                      </a:lnTo>
                      <a:lnTo>
                        <a:pt x="2995" y="492"/>
                      </a:lnTo>
                      <a:lnTo>
                        <a:pt x="2995" y="501"/>
                      </a:lnTo>
                      <a:lnTo>
                        <a:pt x="2995" y="512"/>
                      </a:lnTo>
                      <a:lnTo>
                        <a:pt x="2994" y="521"/>
                      </a:lnTo>
                      <a:lnTo>
                        <a:pt x="2992" y="531"/>
                      </a:lnTo>
                      <a:lnTo>
                        <a:pt x="2988" y="544"/>
                      </a:lnTo>
                      <a:lnTo>
                        <a:pt x="2984" y="553"/>
                      </a:lnTo>
                      <a:lnTo>
                        <a:pt x="2976" y="564"/>
                      </a:lnTo>
                      <a:lnTo>
                        <a:pt x="2966" y="575"/>
                      </a:lnTo>
                      <a:lnTo>
                        <a:pt x="2957" y="586"/>
                      </a:lnTo>
                      <a:lnTo>
                        <a:pt x="2955" y="595"/>
                      </a:lnTo>
                      <a:lnTo>
                        <a:pt x="2952" y="605"/>
                      </a:lnTo>
                      <a:lnTo>
                        <a:pt x="2949" y="614"/>
                      </a:lnTo>
                      <a:lnTo>
                        <a:pt x="2944" y="622"/>
                      </a:lnTo>
                      <a:lnTo>
                        <a:pt x="2940" y="631"/>
                      </a:lnTo>
                      <a:lnTo>
                        <a:pt x="2937" y="640"/>
                      </a:lnTo>
                      <a:lnTo>
                        <a:pt x="2939" y="650"/>
                      </a:lnTo>
                      <a:lnTo>
                        <a:pt x="2940" y="661"/>
                      </a:lnTo>
                      <a:lnTo>
                        <a:pt x="2943" y="673"/>
                      </a:lnTo>
                      <a:lnTo>
                        <a:pt x="2946" y="683"/>
                      </a:lnTo>
                      <a:lnTo>
                        <a:pt x="2947" y="692"/>
                      </a:lnTo>
                      <a:lnTo>
                        <a:pt x="2950" y="700"/>
                      </a:lnTo>
                      <a:lnTo>
                        <a:pt x="2955" y="706"/>
                      </a:lnTo>
                      <a:lnTo>
                        <a:pt x="2959" y="706"/>
                      </a:lnTo>
                      <a:lnTo>
                        <a:pt x="2966" y="702"/>
                      </a:lnTo>
                      <a:lnTo>
                        <a:pt x="2972" y="698"/>
                      </a:lnTo>
                      <a:lnTo>
                        <a:pt x="2978" y="696"/>
                      </a:lnTo>
                      <a:lnTo>
                        <a:pt x="2986" y="696"/>
                      </a:lnTo>
                      <a:lnTo>
                        <a:pt x="2997" y="700"/>
                      </a:lnTo>
                      <a:lnTo>
                        <a:pt x="3005" y="703"/>
                      </a:lnTo>
                      <a:lnTo>
                        <a:pt x="3014" y="706"/>
                      </a:lnTo>
                      <a:lnTo>
                        <a:pt x="3024" y="712"/>
                      </a:lnTo>
                      <a:lnTo>
                        <a:pt x="3031" y="716"/>
                      </a:lnTo>
                      <a:lnTo>
                        <a:pt x="3036" y="721"/>
                      </a:lnTo>
                      <a:lnTo>
                        <a:pt x="3040" y="725"/>
                      </a:lnTo>
                      <a:lnTo>
                        <a:pt x="3043" y="729"/>
                      </a:lnTo>
                      <a:lnTo>
                        <a:pt x="3047" y="735"/>
                      </a:lnTo>
                      <a:lnTo>
                        <a:pt x="3050" y="740"/>
                      </a:lnTo>
                      <a:lnTo>
                        <a:pt x="3052" y="748"/>
                      </a:lnTo>
                      <a:lnTo>
                        <a:pt x="3053" y="760"/>
                      </a:lnTo>
                      <a:lnTo>
                        <a:pt x="3056" y="769"/>
                      </a:lnTo>
                      <a:lnTo>
                        <a:pt x="3059" y="771"/>
                      </a:lnTo>
                      <a:lnTo>
                        <a:pt x="3063" y="773"/>
                      </a:lnTo>
                      <a:lnTo>
                        <a:pt x="3067" y="776"/>
                      </a:lnTo>
                      <a:lnTo>
                        <a:pt x="3072" y="779"/>
                      </a:lnTo>
                      <a:lnTo>
                        <a:pt x="3075" y="782"/>
                      </a:lnTo>
                      <a:lnTo>
                        <a:pt x="3076" y="784"/>
                      </a:lnTo>
                      <a:lnTo>
                        <a:pt x="3076" y="787"/>
                      </a:lnTo>
                      <a:lnTo>
                        <a:pt x="3076" y="792"/>
                      </a:lnTo>
                      <a:lnTo>
                        <a:pt x="3076" y="796"/>
                      </a:lnTo>
                      <a:lnTo>
                        <a:pt x="3076" y="799"/>
                      </a:lnTo>
                      <a:lnTo>
                        <a:pt x="3075" y="803"/>
                      </a:lnTo>
                      <a:lnTo>
                        <a:pt x="3073" y="808"/>
                      </a:lnTo>
                      <a:lnTo>
                        <a:pt x="3070" y="812"/>
                      </a:lnTo>
                      <a:lnTo>
                        <a:pt x="3069" y="816"/>
                      </a:lnTo>
                      <a:lnTo>
                        <a:pt x="3067" y="821"/>
                      </a:lnTo>
                      <a:lnTo>
                        <a:pt x="3065" y="828"/>
                      </a:lnTo>
                      <a:lnTo>
                        <a:pt x="3063" y="838"/>
                      </a:lnTo>
                      <a:lnTo>
                        <a:pt x="3063" y="847"/>
                      </a:lnTo>
                      <a:lnTo>
                        <a:pt x="3069" y="855"/>
                      </a:lnTo>
                      <a:lnTo>
                        <a:pt x="3078" y="865"/>
                      </a:lnTo>
                      <a:lnTo>
                        <a:pt x="3085" y="871"/>
                      </a:lnTo>
                      <a:lnTo>
                        <a:pt x="3093" y="874"/>
                      </a:lnTo>
                      <a:lnTo>
                        <a:pt x="3105" y="874"/>
                      </a:lnTo>
                      <a:lnTo>
                        <a:pt x="3115" y="874"/>
                      </a:lnTo>
                      <a:lnTo>
                        <a:pt x="3127" y="871"/>
                      </a:lnTo>
                      <a:lnTo>
                        <a:pt x="3141" y="867"/>
                      </a:lnTo>
                      <a:lnTo>
                        <a:pt x="3153" y="863"/>
                      </a:lnTo>
                      <a:lnTo>
                        <a:pt x="3163" y="863"/>
                      </a:lnTo>
                      <a:lnTo>
                        <a:pt x="3175" y="861"/>
                      </a:lnTo>
                      <a:lnTo>
                        <a:pt x="3185" y="863"/>
                      </a:lnTo>
                      <a:lnTo>
                        <a:pt x="3192" y="865"/>
                      </a:lnTo>
                      <a:lnTo>
                        <a:pt x="3202" y="870"/>
                      </a:lnTo>
                      <a:lnTo>
                        <a:pt x="3209" y="874"/>
                      </a:lnTo>
                      <a:lnTo>
                        <a:pt x="3219" y="877"/>
                      </a:lnTo>
                      <a:lnTo>
                        <a:pt x="3229" y="880"/>
                      </a:lnTo>
                      <a:lnTo>
                        <a:pt x="3240" y="881"/>
                      </a:lnTo>
                      <a:lnTo>
                        <a:pt x="3247" y="881"/>
                      </a:lnTo>
                      <a:lnTo>
                        <a:pt x="3256" y="880"/>
                      </a:lnTo>
                      <a:lnTo>
                        <a:pt x="3263" y="877"/>
                      </a:lnTo>
                      <a:lnTo>
                        <a:pt x="3266" y="874"/>
                      </a:lnTo>
                      <a:lnTo>
                        <a:pt x="3267" y="871"/>
                      </a:lnTo>
                      <a:lnTo>
                        <a:pt x="3269" y="867"/>
                      </a:lnTo>
                      <a:lnTo>
                        <a:pt x="3271" y="864"/>
                      </a:lnTo>
                      <a:lnTo>
                        <a:pt x="3273" y="860"/>
                      </a:lnTo>
                      <a:lnTo>
                        <a:pt x="3276" y="858"/>
                      </a:lnTo>
                      <a:lnTo>
                        <a:pt x="3279" y="857"/>
                      </a:lnTo>
                      <a:lnTo>
                        <a:pt x="3282" y="857"/>
                      </a:lnTo>
                      <a:lnTo>
                        <a:pt x="3286" y="857"/>
                      </a:lnTo>
                      <a:lnTo>
                        <a:pt x="3289" y="858"/>
                      </a:lnTo>
                      <a:lnTo>
                        <a:pt x="3292" y="858"/>
                      </a:lnTo>
                      <a:lnTo>
                        <a:pt x="3302" y="863"/>
                      </a:lnTo>
                      <a:lnTo>
                        <a:pt x="3313" y="868"/>
                      </a:lnTo>
                      <a:lnTo>
                        <a:pt x="3324" y="874"/>
                      </a:lnTo>
                      <a:lnTo>
                        <a:pt x="3334" y="878"/>
                      </a:lnTo>
                      <a:lnTo>
                        <a:pt x="3344" y="884"/>
                      </a:lnTo>
                      <a:lnTo>
                        <a:pt x="3352" y="890"/>
                      </a:lnTo>
                      <a:lnTo>
                        <a:pt x="3358" y="900"/>
                      </a:lnTo>
                      <a:lnTo>
                        <a:pt x="3364" y="912"/>
                      </a:lnTo>
                      <a:lnTo>
                        <a:pt x="3367" y="923"/>
                      </a:lnTo>
                      <a:lnTo>
                        <a:pt x="3366" y="932"/>
                      </a:lnTo>
                      <a:lnTo>
                        <a:pt x="3364" y="942"/>
                      </a:lnTo>
                      <a:lnTo>
                        <a:pt x="3360" y="951"/>
                      </a:lnTo>
                      <a:lnTo>
                        <a:pt x="3357" y="954"/>
                      </a:lnTo>
                      <a:lnTo>
                        <a:pt x="3354" y="957"/>
                      </a:lnTo>
                      <a:lnTo>
                        <a:pt x="3348" y="961"/>
                      </a:lnTo>
                      <a:lnTo>
                        <a:pt x="3344" y="964"/>
                      </a:lnTo>
                      <a:lnTo>
                        <a:pt x="3339" y="967"/>
                      </a:lnTo>
                      <a:lnTo>
                        <a:pt x="3338" y="970"/>
                      </a:lnTo>
                      <a:lnTo>
                        <a:pt x="3335" y="981"/>
                      </a:lnTo>
                      <a:lnTo>
                        <a:pt x="3335" y="994"/>
                      </a:lnTo>
                      <a:lnTo>
                        <a:pt x="3337" y="1006"/>
                      </a:lnTo>
                      <a:lnTo>
                        <a:pt x="3339" y="1017"/>
                      </a:lnTo>
                      <a:lnTo>
                        <a:pt x="3345" y="1032"/>
                      </a:lnTo>
                      <a:lnTo>
                        <a:pt x="3351" y="1046"/>
                      </a:lnTo>
                      <a:lnTo>
                        <a:pt x="3355" y="1058"/>
                      </a:lnTo>
                      <a:lnTo>
                        <a:pt x="3360" y="1068"/>
                      </a:lnTo>
                      <a:lnTo>
                        <a:pt x="3366" y="1081"/>
                      </a:lnTo>
                      <a:lnTo>
                        <a:pt x="3368" y="1093"/>
                      </a:lnTo>
                      <a:lnTo>
                        <a:pt x="3371" y="1104"/>
                      </a:lnTo>
                      <a:lnTo>
                        <a:pt x="3371" y="1113"/>
                      </a:lnTo>
                      <a:lnTo>
                        <a:pt x="3368" y="1124"/>
                      </a:lnTo>
                      <a:lnTo>
                        <a:pt x="3366" y="1133"/>
                      </a:lnTo>
                      <a:lnTo>
                        <a:pt x="3363" y="1143"/>
                      </a:lnTo>
                      <a:lnTo>
                        <a:pt x="3358" y="1156"/>
                      </a:lnTo>
                      <a:lnTo>
                        <a:pt x="3354" y="1165"/>
                      </a:lnTo>
                      <a:lnTo>
                        <a:pt x="3347" y="1175"/>
                      </a:lnTo>
                      <a:lnTo>
                        <a:pt x="3339" y="1188"/>
                      </a:lnTo>
                      <a:lnTo>
                        <a:pt x="3334" y="1198"/>
                      </a:lnTo>
                      <a:lnTo>
                        <a:pt x="3331" y="1211"/>
                      </a:lnTo>
                      <a:lnTo>
                        <a:pt x="3331" y="1227"/>
                      </a:lnTo>
                      <a:lnTo>
                        <a:pt x="3334" y="1240"/>
                      </a:lnTo>
                      <a:lnTo>
                        <a:pt x="3335" y="1245"/>
                      </a:lnTo>
                      <a:lnTo>
                        <a:pt x="3338" y="1250"/>
                      </a:lnTo>
                      <a:lnTo>
                        <a:pt x="3341" y="1255"/>
                      </a:lnTo>
                      <a:lnTo>
                        <a:pt x="3345" y="1259"/>
                      </a:lnTo>
                      <a:lnTo>
                        <a:pt x="3348" y="1262"/>
                      </a:lnTo>
                      <a:lnTo>
                        <a:pt x="3358" y="1268"/>
                      </a:lnTo>
                      <a:lnTo>
                        <a:pt x="3370" y="1271"/>
                      </a:lnTo>
                      <a:lnTo>
                        <a:pt x="3380" y="1275"/>
                      </a:lnTo>
                      <a:lnTo>
                        <a:pt x="3390" y="1278"/>
                      </a:lnTo>
                      <a:lnTo>
                        <a:pt x="3402" y="1284"/>
                      </a:lnTo>
                      <a:lnTo>
                        <a:pt x="3410" y="1288"/>
                      </a:lnTo>
                      <a:lnTo>
                        <a:pt x="3420" y="1294"/>
                      </a:lnTo>
                      <a:lnTo>
                        <a:pt x="3432" y="1302"/>
                      </a:lnTo>
                      <a:lnTo>
                        <a:pt x="3441" y="1310"/>
                      </a:lnTo>
                      <a:lnTo>
                        <a:pt x="3447" y="1318"/>
                      </a:lnTo>
                      <a:lnTo>
                        <a:pt x="3451" y="1330"/>
                      </a:lnTo>
                      <a:lnTo>
                        <a:pt x="3455" y="1339"/>
                      </a:lnTo>
                      <a:lnTo>
                        <a:pt x="3458" y="1344"/>
                      </a:lnTo>
                      <a:lnTo>
                        <a:pt x="3460" y="1352"/>
                      </a:lnTo>
                      <a:lnTo>
                        <a:pt x="3461" y="1359"/>
                      </a:lnTo>
                      <a:lnTo>
                        <a:pt x="3458" y="1362"/>
                      </a:lnTo>
                      <a:lnTo>
                        <a:pt x="3455" y="1363"/>
                      </a:lnTo>
                      <a:lnTo>
                        <a:pt x="3454" y="1365"/>
                      </a:lnTo>
                      <a:lnTo>
                        <a:pt x="3449" y="1366"/>
                      </a:lnTo>
                      <a:lnTo>
                        <a:pt x="3445" y="1366"/>
                      </a:lnTo>
                      <a:lnTo>
                        <a:pt x="3441" y="1366"/>
                      </a:lnTo>
                      <a:lnTo>
                        <a:pt x="3435" y="1366"/>
                      </a:lnTo>
                      <a:lnTo>
                        <a:pt x="3432" y="1366"/>
                      </a:lnTo>
                      <a:lnTo>
                        <a:pt x="3423" y="1368"/>
                      </a:lnTo>
                      <a:lnTo>
                        <a:pt x="3413" y="1371"/>
                      </a:lnTo>
                      <a:lnTo>
                        <a:pt x="3406" y="1373"/>
                      </a:lnTo>
                      <a:lnTo>
                        <a:pt x="3403" y="1376"/>
                      </a:lnTo>
                      <a:lnTo>
                        <a:pt x="3400" y="1381"/>
                      </a:lnTo>
                      <a:lnTo>
                        <a:pt x="3399" y="1385"/>
                      </a:lnTo>
                      <a:lnTo>
                        <a:pt x="3397" y="1391"/>
                      </a:lnTo>
                      <a:lnTo>
                        <a:pt x="3396" y="1394"/>
                      </a:lnTo>
                      <a:lnTo>
                        <a:pt x="3394" y="1398"/>
                      </a:lnTo>
                      <a:lnTo>
                        <a:pt x="3394" y="1401"/>
                      </a:lnTo>
                      <a:lnTo>
                        <a:pt x="3394" y="1405"/>
                      </a:lnTo>
                      <a:lnTo>
                        <a:pt x="3394" y="1407"/>
                      </a:lnTo>
                      <a:lnTo>
                        <a:pt x="3397" y="1410"/>
                      </a:lnTo>
                      <a:lnTo>
                        <a:pt x="3400" y="1411"/>
                      </a:lnTo>
                      <a:lnTo>
                        <a:pt x="3405" y="1412"/>
                      </a:lnTo>
                      <a:lnTo>
                        <a:pt x="3407" y="1414"/>
                      </a:lnTo>
                      <a:lnTo>
                        <a:pt x="3410" y="1417"/>
                      </a:lnTo>
                      <a:lnTo>
                        <a:pt x="3413" y="1418"/>
                      </a:lnTo>
                      <a:lnTo>
                        <a:pt x="3415" y="1423"/>
                      </a:lnTo>
                      <a:lnTo>
                        <a:pt x="3416" y="1427"/>
                      </a:lnTo>
                      <a:lnTo>
                        <a:pt x="3418" y="1431"/>
                      </a:lnTo>
                      <a:lnTo>
                        <a:pt x="3418" y="1437"/>
                      </a:lnTo>
                      <a:lnTo>
                        <a:pt x="3416" y="1440"/>
                      </a:lnTo>
                      <a:lnTo>
                        <a:pt x="3410" y="1447"/>
                      </a:lnTo>
                      <a:lnTo>
                        <a:pt x="3400" y="1452"/>
                      </a:lnTo>
                      <a:lnTo>
                        <a:pt x="3393" y="1457"/>
                      </a:lnTo>
                      <a:lnTo>
                        <a:pt x="3392" y="1466"/>
                      </a:lnTo>
                      <a:lnTo>
                        <a:pt x="3393" y="1476"/>
                      </a:lnTo>
                      <a:lnTo>
                        <a:pt x="3392" y="1485"/>
                      </a:lnTo>
                      <a:lnTo>
                        <a:pt x="3384" y="1492"/>
                      </a:lnTo>
                      <a:lnTo>
                        <a:pt x="3374" y="1499"/>
                      </a:lnTo>
                      <a:lnTo>
                        <a:pt x="3367" y="1505"/>
                      </a:lnTo>
                      <a:lnTo>
                        <a:pt x="3366" y="1509"/>
                      </a:lnTo>
                      <a:lnTo>
                        <a:pt x="3364" y="1514"/>
                      </a:lnTo>
                      <a:lnTo>
                        <a:pt x="3364" y="1518"/>
                      </a:lnTo>
                      <a:lnTo>
                        <a:pt x="3364" y="1521"/>
                      </a:lnTo>
                      <a:lnTo>
                        <a:pt x="3366" y="1524"/>
                      </a:lnTo>
                      <a:lnTo>
                        <a:pt x="3367" y="1527"/>
                      </a:lnTo>
                      <a:lnTo>
                        <a:pt x="3370" y="1530"/>
                      </a:lnTo>
                      <a:lnTo>
                        <a:pt x="3371" y="1533"/>
                      </a:lnTo>
                      <a:lnTo>
                        <a:pt x="3373" y="1535"/>
                      </a:lnTo>
                      <a:lnTo>
                        <a:pt x="3373" y="1538"/>
                      </a:lnTo>
                      <a:lnTo>
                        <a:pt x="3374" y="1541"/>
                      </a:lnTo>
                      <a:lnTo>
                        <a:pt x="3374" y="1544"/>
                      </a:lnTo>
                      <a:lnTo>
                        <a:pt x="3373" y="1547"/>
                      </a:lnTo>
                      <a:lnTo>
                        <a:pt x="3371" y="1550"/>
                      </a:lnTo>
                      <a:lnTo>
                        <a:pt x="3370" y="1550"/>
                      </a:lnTo>
                      <a:lnTo>
                        <a:pt x="3368" y="1551"/>
                      </a:lnTo>
                      <a:lnTo>
                        <a:pt x="3366" y="1551"/>
                      </a:lnTo>
                      <a:lnTo>
                        <a:pt x="3363" y="1553"/>
                      </a:lnTo>
                      <a:lnTo>
                        <a:pt x="3361" y="1553"/>
                      </a:lnTo>
                      <a:lnTo>
                        <a:pt x="3360" y="1556"/>
                      </a:lnTo>
                      <a:lnTo>
                        <a:pt x="3360" y="1560"/>
                      </a:lnTo>
                      <a:lnTo>
                        <a:pt x="3360" y="1564"/>
                      </a:lnTo>
                      <a:lnTo>
                        <a:pt x="3360" y="1567"/>
                      </a:lnTo>
                      <a:lnTo>
                        <a:pt x="3361" y="1570"/>
                      </a:lnTo>
                      <a:lnTo>
                        <a:pt x="3363" y="1575"/>
                      </a:lnTo>
                      <a:lnTo>
                        <a:pt x="3364" y="1579"/>
                      </a:lnTo>
                      <a:lnTo>
                        <a:pt x="3367" y="1582"/>
                      </a:lnTo>
                      <a:lnTo>
                        <a:pt x="3368" y="1585"/>
                      </a:lnTo>
                      <a:lnTo>
                        <a:pt x="3377" y="1586"/>
                      </a:lnTo>
                      <a:lnTo>
                        <a:pt x="3389" y="1586"/>
                      </a:lnTo>
                      <a:lnTo>
                        <a:pt x="3397" y="1586"/>
                      </a:lnTo>
                      <a:lnTo>
                        <a:pt x="3407" y="1586"/>
                      </a:lnTo>
                      <a:lnTo>
                        <a:pt x="3418" y="1588"/>
                      </a:lnTo>
                      <a:lnTo>
                        <a:pt x="3426" y="1588"/>
                      </a:lnTo>
                      <a:lnTo>
                        <a:pt x="3438" y="1592"/>
                      </a:lnTo>
                      <a:lnTo>
                        <a:pt x="3452" y="1596"/>
                      </a:lnTo>
                      <a:lnTo>
                        <a:pt x="3465" y="1601"/>
                      </a:lnTo>
                      <a:lnTo>
                        <a:pt x="3474" y="1606"/>
                      </a:lnTo>
                      <a:lnTo>
                        <a:pt x="3486" y="1612"/>
                      </a:lnTo>
                      <a:lnTo>
                        <a:pt x="3494" y="1618"/>
                      </a:lnTo>
                      <a:lnTo>
                        <a:pt x="3503" y="1624"/>
                      </a:lnTo>
                      <a:lnTo>
                        <a:pt x="3512" y="1630"/>
                      </a:lnTo>
                      <a:lnTo>
                        <a:pt x="3517" y="1637"/>
                      </a:lnTo>
                      <a:lnTo>
                        <a:pt x="3519" y="1640"/>
                      </a:lnTo>
                      <a:lnTo>
                        <a:pt x="3517" y="1644"/>
                      </a:lnTo>
                      <a:lnTo>
                        <a:pt x="3516" y="1648"/>
                      </a:lnTo>
                      <a:lnTo>
                        <a:pt x="3515" y="1653"/>
                      </a:lnTo>
                      <a:lnTo>
                        <a:pt x="3513" y="1657"/>
                      </a:lnTo>
                      <a:lnTo>
                        <a:pt x="3512" y="1658"/>
                      </a:lnTo>
                      <a:lnTo>
                        <a:pt x="3510" y="1661"/>
                      </a:lnTo>
                      <a:lnTo>
                        <a:pt x="3507" y="1664"/>
                      </a:lnTo>
                      <a:lnTo>
                        <a:pt x="3506" y="1667"/>
                      </a:lnTo>
                      <a:lnTo>
                        <a:pt x="3504" y="1670"/>
                      </a:lnTo>
                      <a:lnTo>
                        <a:pt x="3506" y="1674"/>
                      </a:lnTo>
                      <a:lnTo>
                        <a:pt x="3507" y="1679"/>
                      </a:lnTo>
                      <a:lnTo>
                        <a:pt x="3509" y="1683"/>
                      </a:lnTo>
                      <a:lnTo>
                        <a:pt x="3512" y="1687"/>
                      </a:lnTo>
                      <a:lnTo>
                        <a:pt x="3515" y="1690"/>
                      </a:lnTo>
                      <a:lnTo>
                        <a:pt x="3523" y="1696"/>
                      </a:lnTo>
                      <a:lnTo>
                        <a:pt x="3535" y="1699"/>
                      </a:lnTo>
                      <a:lnTo>
                        <a:pt x="3543" y="1702"/>
                      </a:lnTo>
                      <a:lnTo>
                        <a:pt x="3554" y="1703"/>
                      </a:lnTo>
                      <a:lnTo>
                        <a:pt x="3564" y="1705"/>
                      </a:lnTo>
                      <a:lnTo>
                        <a:pt x="3572" y="1706"/>
                      </a:lnTo>
                      <a:lnTo>
                        <a:pt x="3581" y="1713"/>
                      </a:lnTo>
                      <a:lnTo>
                        <a:pt x="3591" y="1722"/>
                      </a:lnTo>
                      <a:lnTo>
                        <a:pt x="3600" y="1734"/>
                      </a:lnTo>
                      <a:lnTo>
                        <a:pt x="3607" y="1742"/>
                      </a:lnTo>
                      <a:lnTo>
                        <a:pt x="3613" y="1751"/>
                      </a:lnTo>
                      <a:lnTo>
                        <a:pt x="3619" y="1763"/>
                      </a:lnTo>
                      <a:lnTo>
                        <a:pt x="3622" y="1771"/>
                      </a:lnTo>
                      <a:lnTo>
                        <a:pt x="3620" y="1776"/>
                      </a:lnTo>
                      <a:lnTo>
                        <a:pt x="3619" y="1780"/>
                      </a:lnTo>
                      <a:lnTo>
                        <a:pt x="3616" y="1784"/>
                      </a:lnTo>
                      <a:lnTo>
                        <a:pt x="3613" y="1787"/>
                      </a:lnTo>
                      <a:lnTo>
                        <a:pt x="3611" y="1790"/>
                      </a:lnTo>
                      <a:lnTo>
                        <a:pt x="3609" y="1790"/>
                      </a:lnTo>
                      <a:lnTo>
                        <a:pt x="3604" y="1790"/>
                      </a:lnTo>
                      <a:lnTo>
                        <a:pt x="3601" y="1790"/>
                      </a:lnTo>
                      <a:lnTo>
                        <a:pt x="3598" y="1790"/>
                      </a:lnTo>
                      <a:lnTo>
                        <a:pt x="3596" y="1790"/>
                      </a:lnTo>
                      <a:lnTo>
                        <a:pt x="3593" y="1792"/>
                      </a:lnTo>
                      <a:lnTo>
                        <a:pt x="3590" y="1795"/>
                      </a:lnTo>
                      <a:lnTo>
                        <a:pt x="3588" y="1797"/>
                      </a:lnTo>
                      <a:lnTo>
                        <a:pt x="3587" y="1799"/>
                      </a:lnTo>
                      <a:lnTo>
                        <a:pt x="3587" y="1802"/>
                      </a:lnTo>
                      <a:lnTo>
                        <a:pt x="3585" y="1806"/>
                      </a:lnTo>
                      <a:lnTo>
                        <a:pt x="3587" y="1809"/>
                      </a:lnTo>
                      <a:lnTo>
                        <a:pt x="3587" y="1812"/>
                      </a:lnTo>
                      <a:lnTo>
                        <a:pt x="3590" y="1813"/>
                      </a:lnTo>
                      <a:lnTo>
                        <a:pt x="3593" y="1815"/>
                      </a:lnTo>
                      <a:lnTo>
                        <a:pt x="3596" y="1815"/>
                      </a:lnTo>
                      <a:lnTo>
                        <a:pt x="3600" y="1815"/>
                      </a:lnTo>
                      <a:lnTo>
                        <a:pt x="3603" y="1816"/>
                      </a:lnTo>
                      <a:lnTo>
                        <a:pt x="3606" y="1816"/>
                      </a:lnTo>
                      <a:lnTo>
                        <a:pt x="3607" y="1819"/>
                      </a:lnTo>
                      <a:lnTo>
                        <a:pt x="3610" y="1821"/>
                      </a:lnTo>
                      <a:lnTo>
                        <a:pt x="3611" y="1825"/>
                      </a:lnTo>
                      <a:lnTo>
                        <a:pt x="3613" y="1828"/>
                      </a:lnTo>
                      <a:lnTo>
                        <a:pt x="3614" y="1831"/>
                      </a:lnTo>
                      <a:lnTo>
                        <a:pt x="3613" y="1834"/>
                      </a:lnTo>
                      <a:lnTo>
                        <a:pt x="3611" y="1836"/>
                      </a:lnTo>
                      <a:lnTo>
                        <a:pt x="3609" y="1839"/>
                      </a:lnTo>
                      <a:lnTo>
                        <a:pt x="3606" y="1844"/>
                      </a:lnTo>
                      <a:lnTo>
                        <a:pt x="3603" y="1845"/>
                      </a:lnTo>
                      <a:lnTo>
                        <a:pt x="3601" y="1849"/>
                      </a:lnTo>
                      <a:lnTo>
                        <a:pt x="3598" y="1854"/>
                      </a:lnTo>
                      <a:lnTo>
                        <a:pt x="3596" y="1858"/>
                      </a:lnTo>
                      <a:lnTo>
                        <a:pt x="3593" y="1861"/>
                      </a:lnTo>
                      <a:lnTo>
                        <a:pt x="3591" y="1865"/>
                      </a:lnTo>
                      <a:lnTo>
                        <a:pt x="3593" y="1868"/>
                      </a:lnTo>
                      <a:lnTo>
                        <a:pt x="3594" y="1871"/>
                      </a:lnTo>
                      <a:lnTo>
                        <a:pt x="3596" y="1874"/>
                      </a:lnTo>
                      <a:lnTo>
                        <a:pt x="3597" y="1877"/>
                      </a:lnTo>
                      <a:lnTo>
                        <a:pt x="3598" y="1880"/>
                      </a:lnTo>
                      <a:lnTo>
                        <a:pt x="3600" y="1883"/>
                      </a:lnTo>
                      <a:lnTo>
                        <a:pt x="3603" y="1887"/>
                      </a:lnTo>
                      <a:lnTo>
                        <a:pt x="3604" y="1890"/>
                      </a:lnTo>
                      <a:lnTo>
                        <a:pt x="3606" y="1894"/>
                      </a:lnTo>
                      <a:lnTo>
                        <a:pt x="3606" y="1897"/>
                      </a:lnTo>
                      <a:lnTo>
                        <a:pt x="3604" y="1902"/>
                      </a:lnTo>
                      <a:lnTo>
                        <a:pt x="3601" y="1904"/>
                      </a:lnTo>
                      <a:lnTo>
                        <a:pt x="3597" y="1907"/>
                      </a:lnTo>
                      <a:lnTo>
                        <a:pt x="3594" y="1910"/>
                      </a:lnTo>
                      <a:lnTo>
                        <a:pt x="3590" y="1913"/>
                      </a:lnTo>
                      <a:lnTo>
                        <a:pt x="3583" y="1918"/>
                      </a:lnTo>
                      <a:lnTo>
                        <a:pt x="3572" y="1922"/>
                      </a:lnTo>
                      <a:lnTo>
                        <a:pt x="3565" y="1928"/>
                      </a:lnTo>
                      <a:lnTo>
                        <a:pt x="3561" y="1936"/>
                      </a:lnTo>
                      <a:lnTo>
                        <a:pt x="3556" y="1946"/>
                      </a:lnTo>
                      <a:lnTo>
                        <a:pt x="3555" y="1955"/>
                      </a:lnTo>
                      <a:lnTo>
                        <a:pt x="3556" y="1965"/>
                      </a:lnTo>
                      <a:lnTo>
                        <a:pt x="3559" y="1977"/>
                      </a:lnTo>
                      <a:lnTo>
                        <a:pt x="3561" y="1986"/>
                      </a:lnTo>
                      <a:lnTo>
                        <a:pt x="3561" y="1999"/>
                      </a:lnTo>
                      <a:lnTo>
                        <a:pt x="3561" y="2013"/>
                      </a:lnTo>
                      <a:lnTo>
                        <a:pt x="3559" y="2025"/>
                      </a:lnTo>
                      <a:lnTo>
                        <a:pt x="3556" y="2029"/>
                      </a:lnTo>
                      <a:lnTo>
                        <a:pt x="3554" y="2035"/>
                      </a:lnTo>
                      <a:close/>
                      <a:moveTo>
                        <a:pt x="2215" y="1418"/>
                      </a:moveTo>
                      <a:lnTo>
                        <a:pt x="2214" y="1410"/>
                      </a:lnTo>
                      <a:lnTo>
                        <a:pt x="2209" y="1401"/>
                      </a:lnTo>
                      <a:lnTo>
                        <a:pt x="2205" y="1394"/>
                      </a:lnTo>
                      <a:lnTo>
                        <a:pt x="2202" y="1391"/>
                      </a:lnTo>
                      <a:lnTo>
                        <a:pt x="2198" y="1386"/>
                      </a:lnTo>
                      <a:lnTo>
                        <a:pt x="2195" y="1384"/>
                      </a:lnTo>
                      <a:lnTo>
                        <a:pt x="2191" y="1381"/>
                      </a:lnTo>
                      <a:lnTo>
                        <a:pt x="2182" y="1373"/>
                      </a:lnTo>
                      <a:lnTo>
                        <a:pt x="2170" y="1366"/>
                      </a:lnTo>
                      <a:lnTo>
                        <a:pt x="2160" y="1359"/>
                      </a:lnTo>
                      <a:lnTo>
                        <a:pt x="2152" y="1347"/>
                      </a:lnTo>
                      <a:lnTo>
                        <a:pt x="2140" y="1336"/>
                      </a:lnTo>
                      <a:lnTo>
                        <a:pt x="2131" y="1326"/>
                      </a:lnTo>
                      <a:lnTo>
                        <a:pt x="2118" y="1317"/>
                      </a:lnTo>
                      <a:lnTo>
                        <a:pt x="2104" y="1307"/>
                      </a:lnTo>
                      <a:lnTo>
                        <a:pt x="2089" y="1300"/>
                      </a:lnTo>
                      <a:lnTo>
                        <a:pt x="2078" y="1295"/>
                      </a:lnTo>
                      <a:lnTo>
                        <a:pt x="2062" y="1291"/>
                      </a:lnTo>
                      <a:lnTo>
                        <a:pt x="2050" y="1287"/>
                      </a:lnTo>
                      <a:lnTo>
                        <a:pt x="2042" y="1281"/>
                      </a:lnTo>
                      <a:lnTo>
                        <a:pt x="2031" y="1274"/>
                      </a:lnTo>
                      <a:lnTo>
                        <a:pt x="2024" y="1268"/>
                      </a:lnTo>
                      <a:lnTo>
                        <a:pt x="2021" y="1263"/>
                      </a:lnTo>
                      <a:lnTo>
                        <a:pt x="2018" y="1259"/>
                      </a:lnTo>
                      <a:lnTo>
                        <a:pt x="2017" y="1253"/>
                      </a:lnTo>
                      <a:lnTo>
                        <a:pt x="2016" y="1249"/>
                      </a:lnTo>
                      <a:lnTo>
                        <a:pt x="2016" y="1246"/>
                      </a:lnTo>
                      <a:lnTo>
                        <a:pt x="2014" y="1242"/>
                      </a:lnTo>
                      <a:lnTo>
                        <a:pt x="2014" y="1236"/>
                      </a:lnTo>
                      <a:lnTo>
                        <a:pt x="2014" y="1232"/>
                      </a:lnTo>
                      <a:lnTo>
                        <a:pt x="2013" y="1229"/>
                      </a:lnTo>
                      <a:lnTo>
                        <a:pt x="2003" y="1220"/>
                      </a:lnTo>
                      <a:lnTo>
                        <a:pt x="1990" y="1213"/>
                      </a:lnTo>
                      <a:lnTo>
                        <a:pt x="1979" y="1207"/>
                      </a:lnTo>
                      <a:lnTo>
                        <a:pt x="1965" y="1200"/>
                      </a:lnTo>
                      <a:lnTo>
                        <a:pt x="1949" y="1191"/>
                      </a:lnTo>
                      <a:lnTo>
                        <a:pt x="1936" y="1184"/>
                      </a:lnTo>
                      <a:lnTo>
                        <a:pt x="1924" y="1179"/>
                      </a:lnTo>
                      <a:lnTo>
                        <a:pt x="1911" y="1174"/>
                      </a:lnTo>
                      <a:lnTo>
                        <a:pt x="1898" y="1168"/>
                      </a:lnTo>
                      <a:lnTo>
                        <a:pt x="1887" y="1165"/>
                      </a:lnTo>
                      <a:lnTo>
                        <a:pt x="1877" y="1165"/>
                      </a:lnTo>
                      <a:lnTo>
                        <a:pt x="1865" y="1166"/>
                      </a:lnTo>
                      <a:lnTo>
                        <a:pt x="1855" y="1169"/>
                      </a:lnTo>
                      <a:lnTo>
                        <a:pt x="1846" y="1175"/>
                      </a:lnTo>
                      <a:lnTo>
                        <a:pt x="1836" y="1184"/>
                      </a:lnTo>
                      <a:lnTo>
                        <a:pt x="1826" y="1191"/>
                      </a:lnTo>
                      <a:lnTo>
                        <a:pt x="1819" y="1195"/>
                      </a:lnTo>
                      <a:lnTo>
                        <a:pt x="1809" y="1200"/>
                      </a:lnTo>
                      <a:lnTo>
                        <a:pt x="1800" y="1203"/>
                      </a:lnTo>
                      <a:lnTo>
                        <a:pt x="1784" y="1207"/>
                      </a:lnTo>
                      <a:lnTo>
                        <a:pt x="1764" y="1210"/>
                      </a:lnTo>
                      <a:lnTo>
                        <a:pt x="1746" y="1213"/>
                      </a:lnTo>
                      <a:lnTo>
                        <a:pt x="1735" y="1216"/>
                      </a:lnTo>
                      <a:lnTo>
                        <a:pt x="1720" y="1219"/>
                      </a:lnTo>
                      <a:lnTo>
                        <a:pt x="1709" y="1220"/>
                      </a:lnTo>
                      <a:lnTo>
                        <a:pt x="1694" y="1224"/>
                      </a:lnTo>
                      <a:lnTo>
                        <a:pt x="1677" y="1227"/>
                      </a:lnTo>
                      <a:lnTo>
                        <a:pt x="1664" y="1233"/>
                      </a:lnTo>
                      <a:lnTo>
                        <a:pt x="1655" y="1240"/>
                      </a:lnTo>
                      <a:lnTo>
                        <a:pt x="1645" y="1249"/>
                      </a:lnTo>
                      <a:lnTo>
                        <a:pt x="1636" y="1258"/>
                      </a:lnTo>
                      <a:lnTo>
                        <a:pt x="1631" y="1265"/>
                      </a:lnTo>
                      <a:lnTo>
                        <a:pt x="1625" y="1274"/>
                      </a:lnTo>
                      <a:lnTo>
                        <a:pt x="1621" y="1281"/>
                      </a:lnTo>
                      <a:lnTo>
                        <a:pt x="1618" y="1284"/>
                      </a:lnTo>
                      <a:lnTo>
                        <a:pt x="1616" y="1288"/>
                      </a:lnTo>
                      <a:lnTo>
                        <a:pt x="1613" y="1292"/>
                      </a:lnTo>
                      <a:lnTo>
                        <a:pt x="1612" y="1295"/>
                      </a:lnTo>
                      <a:lnTo>
                        <a:pt x="1609" y="1298"/>
                      </a:lnTo>
                      <a:lnTo>
                        <a:pt x="1602" y="1301"/>
                      </a:lnTo>
                      <a:lnTo>
                        <a:pt x="1593" y="1301"/>
                      </a:lnTo>
                      <a:lnTo>
                        <a:pt x="1586" y="1300"/>
                      </a:lnTo>
                      <a:lnTo>
                        <a:pt x="1583" y="1298"/>
                      </a:lnTo>
                      <a:lnTo>
                        <a:pt x="1582" y="1294"/>
                      </a:lnTo>
                      <a:lnTo>
                        <a:pt x="1579" y="1289"/>
                      </a:lnTo>
                      <a:lnTo>
                        <a:pt x="1577" y="1287"/>
                      </a:lnTo>
                      <a:lnTo>
                        <a:pt x="1576" y="1282"/>
                      </a:lnTo>
                      <a:lnTo>
                        <a:pt x="1573" y="1281"/>
                      </a:lnTo>
                      <a:lnTo>
                        <a:pt x="1570" y="1279"/>
                      </a:lnTo>
                      <a:lnTo>
                        <a:pt x="1566" y="1279"/>
                      </a:lnTo>
                      <a:lnTo>
                        <a:pt x="1561" y="1279"/>
                      </a:lnTo>
                      <a:lnTo>
                        <a:pt x="1557" y="1279"/>
                      </a:lnTo>
                      <a:lnTo>
                        <a:pt x="1554" y="1281"/>
                      </a:lnTo>
                      <a:lnTo>
                        <a:pt x="1551" y="1282"/>
                      </a:lnTo>
                      <a:lnTo>
                        <a:pt x="1547" y="1284"/>
                      </a:lnTo>
                      <a:lnTo>
                        <a:pt x="1542" y="1287"/>
                      </a:lnTo>
                      <a:lnTo>
                        <a:pt x="1538" y="1289"/>
                      </a:lnTo>
                      <a:lnTo>
                        <a:pt x="1535" y="1291"/>
                      </a:lnTo>
                      <a:lnTo>
                        <a:pt x="1525" y="1297"/>
                      </a:lnTo>
                      <a:lnTo>
                        <a:pt x="1514" y="1301"/>
                      </a:lnTo>
                      <a:lnTo>
                        <a:pt x="1505" y="1305"/>
                      </a:lnTo>
                      <a:lnTo>
                        <a:pt x="1492" y="1308"/>
                      </a:lnTo>
                      <a:lnTo>
                        <a:pt x="1460" y="1313"/>
                      </a:lnTo>
                      <a:lnTo>
                        <a:pt x="1447" y="1314"/>
                      </a:lnTo>
                      <a:lnTo>
                        <a:pt x="1440" y="1317"/>
                      </a:lnTo>
                      <a:lnTo>
                        <a:pt x="1431" y="1321"/>
                      </a:lnTo>
                      <a:lnTo>
                        <a:pt x="1424" y="1326"/>
                      </a:lnTo>
                      <a:lnTo>
                        <a:pt x="1421" y="1327"/>
                      </a:lnTo>
                      <a:lnTo>
                        <a:pt x="1418" y="1330"/>
                      </a:lnTo>
                      <a:lnTo>
                        <a:pt x="1414" y="1334"/>
                      </a:lnTo>
                      <a:lnTo>
                        <a:pt x="1412" y="1337"/>
                      </a:lnTo>
                      <a:lnTo>
                        <a:pt x="1409" y="1340"/>
                      </a:lnTo>
                      <a:lnTo>
                        <a:pt x="1409" y="1343"/>
                      </a:lnTo>
                      <a:lnTo>
                        <a:pt x="1411" y="1347"/>
                      </a:lnTo>
                      <a:lnTo>
                        <a:pt x="1414" y="1350"/>
                      </a:lnTo>
                      <a:lnTo>
                        <a:pt x="1418" y="1352"/>
                      </a:lnTo>
                      <a:lnTo>
                        <a:pt x="1422" y="1355"/>
                      </a:lnTo>
                      <a:lnTo>
                        <a:pt x="1427" y="1356"/>
                      </a:lnTo>
                      <a:lnTo>
                        <a:pt x="1431" y="1357"/>
                      </a:lnTo>
                      <a:lnTo>
                        <a:pt x="1434" y="1359"/>
                      </a:lnTo>
                      <a:lnTo>
                        <a:pt x="1438" y="1357"/>
                      </a:lnTo>
                      <a:lnTo>
                        <a:pt x="1443" y="1357"/>
                      </a:lnTo>
                      <a:lnTo>
                        <a:pt x="1447" y="1357"/>
                      </a:lnTo>
                      <a:lnTo>
                        <a:pt x="1451" y="1357"/>
                      </a:lnTo>
                      <a:lnTo>
                        <a:pt x="1454" y="1360"/>
                      </a:lnTo>
                      <a:lnTo>
                        <a:pt x="1459" y="1365"/>
                      </a:lnTo>
                      <a:lnTo>
                        <a:pt x="1463" y="1369"/>
                      </a:lnTo>
                      <a:lnTo>
                        <a:pt x="1467" y="1373"/>
                      </a:lnTo>
                      <a:lnTo>
                        <a:pt x="1472" y="1378"/>
                      </a:lnTo>
                      <a:lnTo>
                        <a:pt x="1479" y="1382"/>
                      </a:lnTo>
                      <a:lnTo>
                        <a:pt x="1490" y="1388"/>
                      </a:lnTo>
                      <a:lnTo>
                        <a:pt x="1496" y="1394"/>
                      </a:lnTo>
                      <a:lnTo>
                        <a:pt x="1499" y="1401"/>
                      </a:lnTo>
                      <a:lnTo>
                        <a:pt x="1499" y="1410"/>
                      </a:lnTo>
                      <a:lnTo>
                        <a:pt x="1498" y="1418"/>
                      </a:lnTo>
                      <a:lnTo>
                        <a:pt x="1496" y="1420"/>
                      </a:lnTo>
                      <a:lnTo>
                        <a:pt x="1492" y="1423"/>
                      </a:lnTo>
                      <a:lnTo>
                        <a:pt x="1487" y="1425"/>
                      </a:lnTo>
                      <a:lnTo>
                        <a:pt x="1485" y="1427"/>
                      </a:lnTo>
                      <a:lnTo>
                        <a:pt x="1482" y="1428"/>
                      </a:lnTo>
                      <a:lnTo>
                        <a:pt x="1476" y="1431"/>
                      </a:lnTo>
                      <a:lnTo>
                        <a:pt x="1470" y="1433"/>
                      </a:lnTo>
                      <a:lnTo>
                        <a:pt x="1464" y="1436"/>
                      </a:lnTo>
                      <a:lnTo>
                        <a:pt x="1460" y="1439"/>
                      </a:lnTo>
                      <a:lnTo>
                        <a:pt x="1457" y="1440"/>
                      </a:lnTo>
                      <a:lnTo>
                        <a:pt x="1454" y="1443"/>
                      </a:lnTo>
                      <a:lnTo>
                        <a:pt x="1453" y="1447"/>
                      </a:lnTo>
                      <a:lnTo>
                        <a:pt x="1451" y="1450"/>
                      </a:lnTo>
                      <a:lnTo>
                        <a:pt x="1451" y="1453"/>
                      </a:lnTo>
                      <a:lnTo>
                        <a:pt x="1451" y="1454"/>
                      </a:lnTo>
                      <a:lnTo>
                        <a:pt x="1453" y="1457"/>
                      </a:lnTo>
                      <a:lnTo>
                        <a:pt x="1453" y="1460"/>
                      </a:lnTo>
                      <a:lnTo>
                        <a:pt x="1456" y="1465"/>
                      </a:lnTo>
                      <a:lnTo>
                        <a:pt x="1459" y="1469"/>
                      </a:lnTo>
                      <a:lnTo>
                        <a:pt x="1463" y="1473"/>
                      </a:lnTo>
                      <a:lnTo>
                        <a:pt x="1467" y="1478"/>
                      </a:lnTo>
                      <a:lnTo>
                        <a:pt x="1470" y="1480"/>
                      </a:lnTo>
                      <a:lnTo>
                        <a:pt x="1479" y="1488"/>
                      </a:lnTo>
                      <a:lnTo>
                        <a:pt x="1490" y="1494"/>
                      </a:lnTo>
                      <a:lnTo>
                        <a:pt x="1500" y="1499"/>
                      </a:lnTo>
                      <a:lnTo>
                        <a:pt x="1512" y="1507"/>
                      </a:lnTo>
                      <a:lnTo>
                        <a:pt x="1527" y="1515"/>
                      </a:lnTo>
                      <a:lnTo>
                        <a:pt x="1537" y="1525"/>
                      </a:lnTo>
                      <a:lnTo>
                        <a:pt x="1540" y="1534"/>
                      </a:lnTo>
                      <a:lnTo>
                        <a:pt x="1541" y="1546"/>
                      </a:lnTo>
                      <a:lnTo>
                        <a:pt x="1542" y="1554"/>
                      </a:lnTo>
                      <a:lnTo>
                        <a:pt x="1544" y="1564"/>
                      </a:lnTo>
                      <a:lnTo>
                        <a:pt x="1547" y="1576"/>
                      </a:lnTo>
                      <a:lnTo>
                        <a:pt x="1548" y="1586"/>
                      </a:lnTo>
                      <a:lnTo>
                        <a:pt x="1551" y="1593"/>
                      </a:lnTo>
                      <a:lnTo>
                        <a:pt x="1554" y="1603"/>
                      </a:lnTo>
                      <a:lnTo>
                        <a:pt x="1558" y="1612"/>
                      </a:lnTo>
                      <a:lnTo>
                        <a:pt x="1561" y="1615"/>
                      </a:lnTo>
                      <a:lnTo>
                        <a:pt x="1566" y="1619"/>
                      </a:lnTo>
                      <a:lnTo>
                        <a:pt x="1570" y="1624"/>
                      </a:lnTo>
                      <a:lnTo>
                        <a:pt x="1574" y="1628"/>
                      </a:lnTo>
                      <a:lnTo>
                        <a:pt x="1577" y="1632"/>
                      </a:lnTo>
                      <a:lnTo>
                        <a:pt x="1580" y="1641"/>
                      </a:lnTo>
                      <a:lnTo>
                        <a:pt x="1583" y="1653"/>
                      </a:lnTo>
                      <a:lnTo>
                        <a:pt x="1583" y="1663"/>
                      </a:lnTo>
                      <a:lnTo>
                        <a:pt x="1582" y="1672"/>
                      </a:lnTo>
                      <a:lnTo>
                        <a:pt x="1577" y="1682"/>
                      </a:lnTo>
                      <a:lnTo>
                        <a:pt x="1574" y="1690"/>
                      </a:lnTo>
                      <a:lnTo>
                        <a:pt x="1573" y="1700"/>
                      </a:lnTo>
                      <a:lnTo>
                        <a:pt x="1570" y="1712"/>
                      </a:lnTo>
                      <a:lnTo>
                        <a:pt x="1570" y="1722"/>
                      </a:lnTo>
                      <a:lnTo>
                        <a:pt x="1570" y="1725"/>
                      </a:lnTo>
                      <a:lnTo>
                        <a:pt x="1571" y="1729"/>
                      </a:lnTo>
                      <a:lnTo>
                        <a:pt x="1571" y="1734"/>
                      </a:lnTo>
                      <a:lnTo>
                        <a:pt x="1573" y="1738"/>
                      </a:lnTo>
                      <a:lnTo>
                        <a:pt x="1574" y="1741"/>
                      </a:lnTo>
                      <a:lnTo>
                        <a:pt x="1583" y="1745"/>
                      </a:lnTo>
                      <a:lnTo>
                        <a:pt x="1593" y="1747"/>
                      </a:lnTo>
                      <a:lnTo>
                        <a:pt x="1602" y="1747"/>
                      </a:lnTo>
                      <a:lnTo>
                        <a:pt x="1605" y="1744"/>
                      </a:lnTo>
                      <a:lnTo>
                        <a:pt x="1606" y="1741"/>
                      </a:lnTo>
                      <a:lnTo>
                        <a:pt x="1609" y="1735"/>
                      </a:lnTo>
                      <a:lnTo>
                        <a:pt x="1612" y="1731"/>
                      </a:lnTo>
                      <a:lnTo>
                        <a:pt x="1613" y="1726"/>
                      </a:lnTo>
                      <a:lnTo>
                        <a:pt x="1616" y="1725"/>
                      </a:lnTo>
                      <a:lnTo>
                        <a:pt x="1626" y="1721"/>
                      </a:lnTo>
                      <a:lnTo>
                        <a:pt x="1641" y="1719"/>
                      </a:lnTo>
                      <a:lnTo>
                        <a:pt x="1652" y="1719"/>
                      </a:lnTo>
                      <a:lnTo>
                        <a:pt x="1661" y="1721"/>
                      </a:lnTo>
                      <a:lnTo>
                        <a:pt x="1671" y="1724"/>
                      </a:lnTo>
                      <a:lnTo>
                        <a:pt x="1680" y="1725"/>
                      </a:lnTo>
                      <a:lnTo>
                        <a:pt x="1689" y="1724"/>
                      </a:lnTo>
                      <a:lnTo>
                        <a:pt x="1697" y="1721"/>
                      </a:lnTo>
                      <a:lnTo>
                        <a:pt x="1704" y="1718"/>
                      </a:lnTo>
                      <a:lnTo>
                        <a:pt x="1709" y="1715"/>
                      </a:lnTo>
                      <a:lnTo>
                        <a:pt x="1713" y="1712"/>
                      </a:lnTo>
                      <a:lnTo>
                        <a:pt x="1719" y="1709"/>
                      </a:lnTo>
                      <a:lnTo>
                        <a:pt x="1722" y="1706"/>
                      </a:lnTo>
                      <a:lnTo>
                        <a:pt x="1725" y="1703"/>
                      </a:lnTo>
                      <a:lnTo>
                        <a:pt x="1728" y="1699"/>
                      </a:lnTo>
                      <a:lnTo>
                        <a:pt x="1732" y="1695"/>
                      </a:lnTo>
                      <a:lnTo>
                        <a:pt x="1735" y="1690"/>
                      </a:lnTo>
                      <a:lnTo>
                        <a:pt x="1738" y="1687"/>
                      </a:lnTo>
                      <a:lnTo>
                        <a:pt x="1741" y="1685"/>
                      </a:lnTo>
                      <a:lnTo>
                        <a:pt x="1745" y="1682"/>
                      </a:lnTo>
                      <a:lnTo>
                        <a:pt x="1749" y="1679"/>
                      </a:lnTo>
                      <a:lnTo>
                        <a:pt x="1754" y="1677"/>
                      </a:lnTo>
                      <a:lnTo>
                        <a:pt x="1758" y="1676"/>
                      </a:lnTo>
                      <a:lnTo>
                        <a:pt x="1762" y="1674"/>
                      </a:lnTo>
                      <a:lnTo>
                        <a:pt x="1767" y="1674"/>
                      </a:lnTo>
                      <a:lnTo>
                        <a:pt x="1771" y="1676"/>
                      </a:lnTo>
                      <a:lnTo>
                        <a:pt x="1777" y="1676"/>
                      </a:lnTo>
                      <a:lnTo>
                        <a:pt x="1780" y="1676"/>
                      </a:lnTo>
                      <a:lnTo>
                        <a:pt x="1788" y="1677"/>
                      </a:lnTo>
                      <a:lnTo>
                        <a:pt x="1799" y="1680"/>
                      </a:lnTo>
                      <a:lnTo>
                        <a:pt x="1806" y="1680"/>
                      </a:lnTo>
                      <a:lnTo>
                        <a:pt x="1816" y="1679"/>
                      </a:lnTo>
                      <a:lnTo>
                        <a:pt x="1826" y="1676"/>
                      </a:lnTo>
                      <a:lnTo>
                        <a:pt x="1835" y="1673"/>
                      </a:lnTo>
                      <a:lnTo>
                        <a:pt x="1839" y="1672"/>
                      </a:lnTo>
                      <a:lnTo>
                        <a:pt x="1845" y="1670"/>
                      </a:lnTo>
                      <a:lnTo>
                        <a:pt x="1849" y="1667"/>
                      </a:lnTo>
                      <a:lnTo>
                        <a:pt x="1854" y="1666"/>
                      </a:lnTo>
                      <a:lnTo>
                        <a:pt x="1858" y="1664"/>
                      </a:lnTo>
                      <a:lnTo>
                        <a:pt x="1861" y="1661"/>
                      </a:lnTo>
                      <a:lnTo>
                        <a:pt x="1865" y="1658"/>
                      </a:lnTo>
                      <a:lnTo>
                        <a:pt x="1868" y="1656"/>
                      </a:lnTo>
                      <a:lnTo>
                        <a:pt x="1871" y="1653"/>
                      </a:lnTo>
                      <a:lnTo>
                        <a:pt x="1874" y="1648"/>
                      </a:lnTo>
                      <a:lnTo>
                        <a:pt x="1877" y="1643"/>
                      </a:lnTo>
                      <a:lnTo>
                        <a:pt x="1881" y="1638"/>
                      </a:lnTo>
                      <a:lnTo>
                        <a:pt x="1884" y="1634"/>
                      </a:lnTo>
                      <a:lnTo>
                        <a:pt x="1888" y="1631"/>
                      </a:lnTo>
                      <a:lnTo>
                        <a:pt x="1894" y="1628"/>
                      </a:lnTo>
                      <a:lnTo>
                        <a:pt x="1900" y="1625"/>
                      </a:lnTo>
                      <a:lnTo>
                        <a:pt x="1904" y="1622"/>
                      </a:lnTo>
                      <a:lnTo>
                        <a:pt x="1908" y="1621"/>
                      </a:lnTo>
                      <a:lnTo>
                        <a:pt x="1914" y="1617"/>
                      </a:lnTo>
                      <a:lnTo>
                        <a:pt x="1919" y="1614"/>
                      </a:lnTo>
                      <a:lnTo>
                        <a:pt x="1923" y="1612"/>
                      </a:lnTo>
                      <a:lnTo>
                        <a:pt x="1926" y="1609"/>
                      </a:lnTo>
                      <a:lnTo>
                        <a:pt x="1930" y="1606"/>
                      </a:lnTo>
                      <a:lnTo>
                        <a:pt x="1936" y="1605"/>
                      </a:lnTo>
                      <a:lnTo>
                        <a:pt x="1940" y="1602"/>
                      </a:lnTo>
                      <a:lnTo>
                        <a:pt x="1943" y="1601"/>
                      </a:lnTo>
                      <a:lnTo>
                        <a:pt x="1952" y="1601"/>
                      </a:lnTo>
                      <a:lnTo>
                        <a:pt x="1963" y="1602"/>
                      </a:lnTo>
                      <a:lnTo>
                        <a:pt x="1972" y="1603"/>
                      </a:lnTo>
                      <a:lnTo>
                        <a:pt x="1984" y="1602"/>
                      </a:lnTo>
                      <a:lnTo>
                        <a:pt x="1995" y="1601"/>
                      </a:lnTo>
                      <a:lnTo>
                        <a:pt x="2003" y="1598"/>
                      </a:lnTo>
                      <a:lnTo>
                        <a:pt x="2011" y="1596"/>
                      </a:lnTo>
                      <a:lnTo>
                        <a:pt x="2018" y="1595"/>
                      </a:lnTo>
                      <a:lnTo>
                        <a:pt x="2029" y="1602"/>
                      </a:lnTo>
                      <a:lnTo>
                        <a:pt x="2037" y="1612"/>
                      </a:lnTo>
                      <a:lnTo>
                        <a:pt x="2045" y="1621"/>
                      </a:lnTo>
                      <a:lnTo>
                        <a:pt x="2050" y="1628"/>
                      </a:lnTo>
                      <a:lnTo>
                        <a:pt x="2055" y="1637"/>
                      </a:lnTo>
                      <a:lnTo>
                        <a:pt x="2060" y="1644"/>
                      </a:lnTo>
                      <a:lnTo>
                        <a:pt x="2065" y="1647"/>
                      </a:lnTo>
                      <a:lnTo>
                        <a:pt x="2071" y="1648"/>
                      </a:lnTo>
                      <a:lnTo>
                        <a:pt x="2076" y="1650"/>
                      </a:lnTo>
                      <a:lnTo>
                        <a:pt x="2082" y="1651"/>
                      </a:lnTo>
                      <a:lnTo>
                        <a:pt x="2092" y="1651"/>
                      </a:lnTo>
                      <a:lnTo>
                        <a:pt x="2105" y="1651"/>
                      </a:lnTo>
                      <a:lnTo>
                        <a:pt x="2115" y="1648"/>
                      </a:lnTo>
                      <a:lnTo>
                        <a:pt x="2120" y="1647"/>
                      </a:lnTo>
                      <a:lnTo>
                        <a:pt x="2126" y="1643"/>
                      </a:lnTo>
                      <a:lnTo>
                        <a:pt x="2130" y="1638"/>
                      </a:lnTo>
                      <a:lnTo>
                        <a:pt x="2134" y="1634"/>
                      </a:lnTo>
                      <a:lnTo>
                        <a:pt x="2137" y="1630"/>
                      </a:lnTo>
                      <a:lnTo>
                        <a:pt x="2141" y="1619"/>
                      </a:lnTo>
                      <a:lnTo>
                        <a:pt x="2144" y="1608"/>
                      </a:lnTo>
                      <a:lnTo>
                        <a:pt x="2147" y="1596"/>
                      </a:lnTo>
                      <a:lnTo>
                        <a:pt x="2146" y="1589"/>
                      </a:lnTo>
                      <a:lnTo>
                        <a:pt x="2146" y="1579"/>
                      </a:lnTo>
                      <a:lnTo>
                        <a:pt x="2143" y="1570"/>
                      </a:lnTo>
                      <a:lnTo>
                        <a:pt x="2141" y="1567"/>
                      </a:lnTo>
                      <a:lnTo>
                        <a:pt x="2140" y="1564"/>
                      </a:lnTo>
                      <a:lnTo>
                        <a:pt x="2139" y="1560"/>
                      </a:lnTo>
                      <a:lnTo>
                        <a:pt x="2136" y="1556"/>
                      </a:lnTo>
                      <a:lnTo>
                        <a:pt x="2134" y="1551"/>
                      </a:lnTo>
                      <a:lnTo>
                        <a:pt x="2134" y="1548"/>
                      </a:lnTo>
                      <a:lnTo>
                        <a:pt x="2134" y="1546"/>
                      </a:lnTo>
                      <a:lnTo>
                        <a:pt x="2137" y="1543"/>
                      </a:lnTo>
                      <a:lnTo>
                        <a:pt x="2139" y="1538"/>
                      </a:lnTo>
                      <a:lnTo>
                        <a:pt x="2140" y="1535"/>
                      </a:lnTo>
                      <a:lnTo>
                        <a:pt x="2141" y="1533"/>
                      </a:lnTo>
                      <a:lnTo>
                        <a:pt x="2141" y="1530"/>
                      </a:lnTo>
                      <a:lnTo>
                        <a:pt x="2143" y="1525"/>
                      </a:lnTo>
                      <a:lnTo>
                        <a:pt x="2143" y="1521"/>
                      </a:lnTo>
                      <a:lnTo>
                        <a:pt x="2143" y="1517"/>
                      </a:lnTo>
                      <a:lnTo>
                        <a:pt x="2143" y="1514"/>
                      </a:lnTo>
                      <a:lnTo>
                        <a:pt x="2140" y="1511"/>
                      </a:lnTo>
                      <a:lnTo>
                        <a:pt x="2137" y="1508"/>
                      </a:lnTo>
                      <a:lnTo>
                        <a:pt x="2134" y="1504"/>
                      </a:lnTo>
                      <a:lnTo>
                        <a:pt x="2131" y="1501"/>
                      </a:lnTo>
                      <a:lnTo>
                        <a:pt x="2128" y="1498"/>
                      </a:lnTo>
                      <a:lnTo>
                        <a:pt x="2127" y="1495"/>
                      </a:lnTo>
                      <a:lnTo>
                        <a:pt x="2126" y="1492"/>
                      </a:lnTo>
                      <a:lnTo>
                        <a:pt x="2123" y="1488"/>
                      </a:lnTo>
                      <a:lnTo>
                        <a:pt x="2121" y="1485"/>
                      </a:lnTo>
                      <a:lnTo>
                        <a:pt x="2121" y="1480"/>
                      </a:lnTo>
                      <a:lnTo>
                        <a:pt x="2121" y="1478"/>
                      </a:lnTo>
                      <a:lnTo>
                        <a:pt x="2123" y="1475"/>
                      </a:lnTo>
                      <a:lnTo>
                        <a:pt x="2126" y="1472"/>
                      </a:lnTo>
                      <a:lnTo>
                        <a:pt x="2128" y="1469"/>
                      </a:lnTo>
                      <a:lnTo>
                        <a:pt x="2133" y="1466"/>
                      </a:lnTo>
                      <a:lnTo>
                        <a:pt x="2136" y="1465"/>
                      </a:lnTo>
                      <a:lnTo>
                        <a:pt x="2143" y="1459"/>
                      </a:lnTo>
                      <a:lnTo>
                        <a:pt x="2152" y="1454"/>
                      </a:lnTo>
                      <a:lnTo>
                        <a:pt x="2160" y="1452"/>
                      </a:lnTo>
                      <a:lnTo>
                        <a:pt x="2167" y="1452"/>
                      </a:lnTo>
                      <a:lnTo>
                        <a:pt x="2176" y="1452"/>
                      </a:lnTo>
                      <a:lnTo>
                        <a:pt x="2183" y="1450"/>
                      </a:lnTo>
                      <a:lnTo>
                        <a:pt x="2188" y="1449"/>
                      </a:lnTo>
                      <a:lnTo>
                        <a:pt x="2192" y="1446"/>
                      </a:lnTo>
                      <a:lnTo>
                        <a:pt x="2196" y="1443"/>
                      </a:lnTo>
                      <a:lnTo>
                        <a:pt x="2199" y="1440"/>
                      </a:lnTo>
                      <a:lnTo>
                        <a:pt x="2202" y="1437"/>
                      </a:lnTo>
                      <a:lnTo>
                        <a:pt x="2205" y="1434"/>
                      </a:lnTo>
                      <a:lnTo>
                        <a:pt x="2209" y="1430"/>
                      </a:lnTo>
                      <a:lnTo>
                        <a:pt x="2212" y="1425"/>
                      </a:lnTo>
                      <a:lnTo>
                        <a:pt x="2215" y="1423"/>
                      </a:lnTo>
                      <a:lnTo>
                        <a:pt x="2215" y="1418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3" name="Freeform 25"/>
                <p:cNvSpPr>
                  <a:spLocks/>
                </p:cNvSpPr>
                <p:nvPr/>
              </p:nvSpPr>
              <p:spPr bwMode="auto">
                <a:xfrm>
                  <a:off x="1364050" y="2848943"/>
                  <a:ext cx="1476524" cy="1836036"/>
                </a:xfrm>
                <a:custGeom>
                  <a:avLst/>
                  <a:gdLst>
                    <a:gd name="T0" fmla="*/ 1632 w 2455"/>
                    <a:gd name="T1" fmla="*/ 19 h 3055"/>
                    <a:gd name="T2" fmla="*/ 1696 w 2455"/>
                    <a:gd name="T3" fmla="*/ 41 h 3055"/>
                    <a:gd name="T4" fmla="*/ 1762 w 2455"/>
                    <a:gd name="T5" fmla="*/ 41 h 3055"/>
                    <a:gd name="T6" fmla="*/ 1756 w 2455"/>
                    <a:gd name="T7" fmla="*/ 135 h 3055"/>
                    <a:gd name="T8" fmla="*/ 1761 w 2455"/>
                    <a:gd name="T9" fmla="*/ 180 h 3055"/>
                    <a:gd name="T10" fmla="*/ 1814 w 2455"/>
                    <a:gd name="T11" fmla="*/ 160 h 3055"/>
                    <a:gd name="T12" fmla="*/ 1885 w 2455"/>
                    <a:gd name="T13" fmla="*/ 177 h 3055"/>
                    <a:gd name="T14" fmla="*/ 1936 w 2455"/>
                    <a:gd name="T15" fmla="*/ 192 h 3055"/>
                    <a:gd name="T16" fmla="*/ 1969 w 2455"/>
                    <a:gd name="T17" fmla="*/ 229 h 3055"/>
                    <a:gd name="T18" fmla="*/ 2089 w 2455"/>
                    <a:gd name="T19" fmla="*/ 293 h 3055"/>
                    <a:gd name="T20" fmla="*/ 2167 w 2455"/>
                    <a:gd name="T21" fmla="*/ 284 h 3055"/>
                    <a:gd name="T22" fmla="*/ 2253 w 2455"/>
                    <a:gd name="T23" fmla="*/ 370 h 3055"/>
                    <a:gd name="T24" fmla="*/ 2337 w 2455"/>
                    <a:gd name="T25" fmla="*/ 438 h 3055"/>
                    <a:gd name="T26" fmla="*/ 2438 w 2455"/>
                    <a:gd name="T27" fmla="*/ 507 h 3055"/>
                    <a:gd name="T28" fmla="*/ 2444 w 2455"/>
                    <a:gd name="T29" fmla="*/ 633 h 3055"/>
                    <a:gd name="T30" fmla="*/ 2406 w 2455"/>
                    <a:gd name="T31" fmla="*/ 788 h 3055"/>
                    <a:gd name="T32" fmla="*/ 2397 w 2455"/>
                    <a:gd name="T33" fmla="*/ 885 h 3055"/>
                    <a:gd name="T34" fmla="*/ 2380 w 2455"/>
                    <a:gd name="T35" fmla="*/ 979 h 3055"/>
                    <a:gd name="T36" fmla="*/ 2254 w 2455"/>
                    <a:gd name="T37" fmla="*/ 1016 h 3055"/>
                    <a:gd name="T38" fmla="*/ 2195 w 2455"/>
                    <a:gd name="T39" fmla="*/ 1123 h 3055"/>
                    <a:gd name="T40" fmla="*/ 2267 w 2455"/>
                    <a:gd name="T41" fmla="*/ 1144 h 3055"/>
                    <a:gd name="T42" fmla="*/ 2227 w 2455"/>
                    <a:gd name="T43" fmla="*/ 1209 h 3055"/>
                    <a:gd name="T44" fmla="*/ 2292 w 2455"/>
                    <a:gd name="T45" fmla="*/ 1293 h 3055"/>
                    <a:gd name="T46" fmla="*/ 2290 w 2455"/>
                    <a:gd name="T47" fmla="*/ 1384 h 3055"/>
                    <a:gd name="T48" fmla="*/ 2321 w 2455"/>
                    <a:gd name="T49" fmla="*/ 1581 h 3055"/>
                    <a:gd name="T50" fmla="*/ 2329 w 2455"/>
                    <a:gd name="T51" fmla="*/ 1779 h 3055"/>
                    <a:gd name="T52" fmla="*/ 2327 w 2455"/>
                    <a:gd name="T53" fmla="*/ 1976 h 3055"/>
                    <a:gd name="T54" fmla="*/ 2254 w 2455"/>
                    <a:gd name="T55" fmla="*/ 2118 h 3055"/>
                    <a:gd name="T56" fmla="*/ 2208 w 2455"/>
                    <a:gd name="T57" fmla="*/ 2254 h 3055"/>
                    <a:gd name="T58" fmla="*/ 2188 w 2455"/>
                    <a:gd name="T59" fmla="*/ 2352 h 3055"/>
                    <a:gd name="T60" fmla="*/ 2179 w 2455"/>
                    <a:gd name="T61" fmla="*/ 2453 h 3055"/>
                    <a:gd name="T62" fmla="*/ 2027 w 2455"/>
                    <a:gd name="T63" fmla="*/ 2539 h 3055"/>
                    <a:gd name="T64" fmla="*/ 2008 w 2455"/>
                    <a:gd name="T65" fmla="*/ 2676 h 3055"/>
                    <a:gd name="T66" fmla="*/ 1908 w 2455"/>
                    <a:gd name="T67" fmla="*/ 2889 h 3055"/>
                    <a:gd name="T68" fmla="*/ 1819 w 2455"/>
                    <a:gd name="T69" fmla="*/ 3044 h 3055"/>
                    <a:gd name="T70" fmla="*/ 1707 w 2455"/>
                    <a:gd name="T71" fmla="*/ 2937 h 3055"/>
                    <a:gd name="T72" fmla="*/ 1612 w 2455"/>
                    <a:gd name="T73" fmla="*/ 2708 h 3055"/>
                    <a:gd name="T74" fmla="*/ 1387 w 2455"/>
                    <a:gd name="T75" fmla="*/ 2566 h 3055"/>
                    <a:gd name="T76" fmla="*/ 1223 w 2455"/>
                    <a:gd name="T77" fmla="*/ 2443 h 3055"/>
                    <a:gd name="T78" fmla="*/ 1088 w 2455"/>
                    <a:gd name="T79" fmla="*/ 2228 h 3055"/>
                    <a:gd name="T80" fmla="*/ 1010 w 2455"/>
                    <a:gd name="T81" fmla="*/ 2055 h 3055"/>
                    <a:gd name="T82" fmla="*/ 806 w 2455"/>
                    <a:gd name="T83" fmla="*/ 1961 h 3055"/>
                    <a:gd name="T84" fmla="*/ 629 w 2455"/>
                    <a:gd name="T85" fmla="*/ 1883 h 3055"/>
                    <a:gd name="T86" fmla="*/ 496 w 2455"/>
                    <a:gd name="T87" fmla="*/ 1754 h 3055"/>
                    <a:gd name="T88" fmla="*/ 407 w 2455"/>
                    <a:gd name="T89" fmla="*/ 1563 h 3055"/>
                    <a:gd name="T90" fmla="*/ 311 w 2455"/>
                    <a:gd name="T91" fmla="*/ 1380 h 3055"/>
                    <a:gd name="T92" fmla="*/ 198 w 2455"/>
                    <a:gd name="T93" fmla="*/ 1121 h 3055"/>
                    <a:gd name="T94" fmla="*/ 48 w 2455"/>
                    <a:gd name="T95" fmla="*/ 937 h 3055"/>
                    <a:gd name="T96" fmla="*/ 97 w 2455"/>
                    <a:gd name="T97" fmla="*/ 744 h 3055"/>
                    <a:gd name="T98" fmla="*/ 252 w 2455"/>
                    <a:gd name="T99" fmla="*/ 523 h 3055"/>
                    <a:gd name="T100" fmla="*/ 352 w 2455"/>
                    <a:gd name="T101" fmla="*/ 469 h 3055"/>
                    <a:gd name="T102" fmla="*/ 438 w 2455"/>
                    <a:gd name="T103" fmla="*/ 435 h 3055"/>
                    <a:gd name="T104" fmla="*/ 499 w 2455"/>
                    <a:gd name="T105" fmla="*/ 471 h 3055"/>
                    <a:gd name="T106" fmla="*/ 657 w 2455"/>
                    <a:gd name="T107" fmla="*/ 388 h 3055"/>
                    <a:gd name="T108" fmla="*/ 802 w 2455"/>
                    <a:gd name="T109" fmla="*/ 406 h 3055"/>
                    <a:gd name="T110" fmla="*/ 917 w 2455"/>
                    <a:gd name="T111" fmla="*/ 413 h 3055"/>
                    <a:gd name="T112" fmla="*/ 985 w 2455"/>
                    <a:gd name="T113" fmla="*/ 398 h 3055"/>
                    <a:gd name="T114" fmla="*/ 995 w 2455"/>
                    <a:gd name="T115" fmla="*/ 290 h 3055"/>
                    <a:gd name="T116" fmla="*/ 1186 w 2455"/>
                    <a:gd name="T117" fmla="*/ 167 h 3055"/>
                    <a:gd name="T118" fmla="*/ 1390 w 2455"/>
                    <a:gd name="T119" fmla="*/ 235 h 3055"/>
                    <a:gd name="T120" fmla="*/ 1454 w 2455"/>
                    <a:gd name="T121" fmla="*/ 210 h 3055"/>
                    <a:gd name="T122" fmla="*/ 1471 w 2455"/>
                    <a:gd name="T123" fmla="*/ 135 h 3055"/>
                    <a:gd name="T124" fmla="*/ 1535 w 2455"/>
                    <a:gd name="T125" fmla="*/ 64 h 30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455" h="3055">
                      <a:moveTo>
                        <a:pt x="1563" y="8"/>
                      </a:moveTo>
                      <a:lnTo>
                        <a:pt x="1565" y="5"/>
                      </a:lnTo>
                      <a:lnTo>
                        <a:pt x="1568" y="3"/>
                      </a:lnTo>
                      <a:lnTo>
                        <a:pt x="1571" y="2"/>
                      </a:lnTo>
                      <a:lnTo>
                        <a:pt x="1578" y="2"/>
                      </a:lnTo>
                      <a:lnTo>
                        <a:pt x="1587" y="2"/>
                      </a:lnTo>
                      <a:lnTo>
                        <a:pt x="1594" y="2"/>
                      </a:lnTo>
                      <a:lnTo>
                        <a:pt x="1599" y="5"/>
                      </a:lnTo>
                      <a:lnTo>
                        <a:pt x="1603" y="6"/>
                      </a:lnTo>
                      <a:lnTo>
                        <a:pt x="1607" y="9"/>
                      </a:lnTo>
                      <a:lnTo>
                        <a:pt x="1612" y="12"/>
                      </a:lnTo>
                      <a:lnTo>
                        <a:pt x="1616" y="15"/>
                      </a:lnTo>
                      <a:lnTo>
                        <a:pt x="1619" y="16"/>
                      </a:lnTo>
                      <a:lnTo>
                        <a:pt x="1622" y="18"/>
                      </a:lnTo>
                      <a:lnTo>
                        <a:pt x="1625" y="19"/>
                      </a:lnTo>
                      <a:lnTo>
                        <a:pt x="1628" y="21"/>
                      </a:lnTo>
                      <a:lnTo>
                        <a:pt x="1631" y="21"/>
                      </a:lnTo>
                      <a:lnTo>
                        <a:pt x="1632" y="19"/>
                      </a:lnTo>
                      <a:lnTo>
                        <a:pt x="1635" y="16"/>
                      </a:lnTo>
                      <a:lnTo>
                        <a:pt x="1636" y="14"/>
                      </a:lnTo>
                      <a:lnTo>
                        <a:pt x="1639" y="9"/>
                      </a:lnTo>
                      <a:lnTo>
                        <a:pt x="1641" y="6"/>
                      </a:lnTo>
                      <a:lnTo>
                        <a:pt x="1644" y="5"/>
                      </a:lnTo>
                      <a:lnTo>
                        <a:pt x="1651" y="2"/>
                      </a:lnTo>
                      <a:lnTo>
                        <a:pt x="1659" y="0"/>
                      </a:lnTo>
                      <a:lnTo>
                        <a:pt x="1667" y="0"/>
                      </a:lnTo>
                      <a:lnTo>
                        <a:pt x="1670" y="0"/>
                      </a:lnTo>
                      <a:lnTo>
                        <a:pt x="1673" y="0"/>
                      </a:lnTo>
                      <a:lnTo>
                        <a:pt x="1677" y="2"/>
                      </a:lnTo>
                      <a:lnTo>
                        <a:pt x="1678" y="3"/>
                      </a:lnTo>
                      <a:lnTo>
                        <a:pt x="1683" y="12"/>
                      </a:lnTo>
                      <a:lnTo>
                        <a:pt x="1684" y="24"/>
                      </a:lnTo>
                      <a:lnTo>
                        <a:pt x="1687" y="32"/>
                      </a:lnTo>
                      <a:lnTo>
                        <a:pt x="1690" y="35"/>
                      </a:lnTo>
                      <a:lnTo>
                        <a:pt x="1693" y="38"/>
                      </a:lnTo>
                      <a:lnTo>
                        <a:pt x="1696" y="41"/>
                      </a:lnTo>
                      <a:lnTo>
                        <a:pt x="1699" y="44"/>
                      </a:lnTo>
                      <a:lnTo>
                        <a:pt x="1701" y="45"/>
                      </a:lnTo>
                      <a:lnTo>
                        <a:pt x="1709" y="47"/>
                      </a:lnTo>
                      <a:lnTo>
                        <a:pt x="1717" y="48"/>
                      </a:lnTo>
                      <a:lnTo>
                        <a:pt x="1725" y="47"/>
                      </a:lnTo>
                      <a:lnTo>
                        <a:pt x="1727" y="44"/>
                      </a:lnTo>
                      <a:lnTo>
                        <a:pt x="1730" y="41"/>
                      </a:lnTo>
                      <a:lnTo>
                        <a:pt x="1732" y="37"/>
                      </a:lnTo>
                      <a:lnTo>
                        <a:pt x="1733" y="34"/>
                      </a:lnTo>
                      <a:lnTo>
                        <a:pt x="1736" y="29"/>
                      </a:lnTo>
                      <a:lnTo>
                        <a:pt x="1738" y="27"/>
                      </a:lnTo>
                      <a:lnTo>
                        <a:pt x="1741" y="25"/>
                      </a:lnTo>
                      <a:lnTo>
                        <a:pt x="1745" y="24"/>
                      </a:lnTo>
                      <a:lnTo>
                        <a:pt x="1751" y="22"/>
                      </a:lnTo>
                      <a:lnTo>
                        <a:pt x="1754" y="27"/>
                      </a:lnTo>
                      <a:lnTo>
                        <a:pt x="1756" y="32"/>
                      </a:lnTo>
                      <a:lnTo>
                        <a:pt x="1759" y="37"/>
                      </a:lnTo>
                      <a:lnTo>
                        <a:pt x="1762" y="41"/>
                      </a:lnTo>
                      <a:lnTo>
                        <a:pt x="1768" y="51"/>
                      </a:lnTo>
                      <a:lnTo>
                        <a:pt x="1774" y="61"/>
                      </a:lnTo>
                      <a:lnTo>
                        <a:pt x="1777" y="71"/>
                      </a:lnTo>
                      <a:lnTo>
                        <a:pt x="1777" y="76"/>
                      </a:lnTo>
                      <a:lnTo>
                        <a:pt x="1775" y="79"/>
                      </a:lnTo>
                      <a:lnTo>
                        <a:pt x="1774" y="83"/>
                      </a:lnTo>
                      <a:lnTo>
                        <a:pt x="1772" y="87"/>
                      </a:lnTo>
                      <a:lnTo>
                        <a:pt x="1771" y="90"/>
                      </a:lnTo>
                      <a:lnTo>
                        <a:pt x="1769" y="95"/>
                      </a:lnTo>
                      <a:lnTo>
                        <a:pt x="1767" y="99"/>
                      </a:lnTo>
                      <a:lnTo>
                        <a:pt x="1765" y="105"/>
                      </a:lnTo>
                      <a:lnTo>
                        <a:pt x="1764" y="109"/>
                      </a:lnTo>
                      <a:lnTo>
                        <a:pt x="1762" y="112"/>
                      </a:lnTo>
                      <a:lnTo>
                        <a:pt x="1762" y="118"/>
                      </a:lnTo>
                      <a:lnTo>
                        <a:pt x="1761" y="122"/>
                      </a:lnTo>
                      <a:lnTo>
                        <a:pt x="1759" y="128"/>
                      </a:lnTo>
                      <a:lnTo>
                        <a:pt x="1758" y="131"/>
                      </a:lnTo>
                      <a:lnTo>
                        <a:pt x="1756" y="135"/>
                      </a:lnTo>
                      <a:lnTo>
                        <a:pt x="1754" y="138"/>
                      </a:lnTo>
                      <a:lnTo>
                        <a:pt x="1751" y="142"/>
                      </a:lnTo>
                      <a:lnTo>
                        <a:pt x="1748" y="145"/>
                      </a:lnTo>
                      <a:lnTo>
                        <a:pt x="1746" y="148"/>
                      </a:lnTo>
                      <a:lnTo>
                        <a:pt x="1745" y="152"/>
                      </a:lnTo>
                      <a:lnTo>
                        <a:pt x="1742" y="155"/>
                      </a:lnTo>
                      <a:lnTo>
                        <a:pt x="1741" y="160"/>
                      </a:lnTo>
                      <a:lnTo>
                        <a:pt x="1739" y="163"/>
                      </a:lnTo>
                      <a:lnTo>
                        <a:pt x="1739" y="165"/>
                      </a:lnTo>
                      <a:lnTo>
                        <a:pt x="1739" y="170"/>
                      </a:lnTo>
                      <a:lnTo>
                        <a:pt x="1741" y="174"/>
                      </a:lnTo>
                      <a:lnTo>
                        <a:pt x="1742" y="177"/>
                      </a:lnTo>
                      <a:lnTo>
                        <a:pt x="1743" y="180"/>
                      </a:lnTo>
                      <a:lnTo>
                        <a:pt x="1746" y="180"/>
                      </a:lnTo>
                      <a:lnTo>
                        <a:pt x="1749" y="181"/>
                      </a:lnTo>
                      <a:lnTo>
                        <a:pt x="1754" y="180"/>
                      </a:lnTo>
                      <a:lnTo>
                        <a:pt x="1758" y="180"/>
                      </a:lnTo>
                      <a:lnTo>
                        <a:pt x="1761" y="180"/>
                      </a:lnTo>
                      <a:lnTo>
                        <a:pt x="1764" y="180"/>
                      </a:lnTo>
                      <a:lnTo>
                        <a:pt x="1767" y="183"/>
                      </a:lnTo>
                      <a:lnTo>
                        <a:pt x="1769" y="186"/>
                      </a:lnTo>
                      <a:lnTo>
                        <a:pt x="1772" y="189"/>
                      </a:lnTo>
                      <a:lnTo>
                        <a:pt x="1775" y="190"/>
                      </a:lnTo>
                      <a:lnTo>
                        <a:pt x="1777" y="192"/>
                      </a:lnTo>
                      <a:lnTo>
                        <a:pt x="1781" y="192"/>
                      </a:lnTo>
                      <a:lnTo>
                        <a:pt x="1784" y="189"/>
                      </a:lnTo>
                      <a:lnTo>
                        <a:pt x="1788" y="186"/>
                      </a:lnTo>
                      <a:lnTo>
                        <a:pt x="1791" y="183"/>
                      </a:lnTo>
                      <a:lnTo>
                        <a:pt x="1794" y="181"/>
                      </a:lnTo>
                      <a:lnTo>
                        <a:pt x="1796" y="178"/>
                      </a:lnTo>
                      <a:lnTo>
                        <a:pt x="1798" y="174"/>
                      </a:lnTo>
                      <a:lnTo>
                        <a:pt x="1801" y="170"/>
                      </a:lnTo>
                      <a:lnTo>
                        <a:pt x="1804" y="165"/>
                      </a:lnTo>
                      <a:lnTo>
                        <a:pt x="1807" y="163"/>
                      </a:lnTo>
                      <a:lnTo>
                        <a:pt x="1810" y="161"/>
                      </a:lnTo>
                      <a:lnTo>
                        <a:pt x="1814" y="160"/>
                      </a:lnTo>
                      <a:lnTo>
                        <a:pt x="1820" y="158"/>
                      </a:lnTo>
                      <a:lnTo>
                        <a:pt x="1824" y="157"/>
                      </a:lnTo>
                      <a:lnTo>
                        <a:pt x="1827" y="155"/>
                      </a:lnTo>
                      <a:lnTo>
                        <a:pt x="1832" y="157"/>
                      </a:lnTo>
                      <a:lnTo>
                        <a:pt x="1836" y="158"/>
                      </a:lnTo>
                      <a:lnTo>
                        <a:pt x="1839" y="160"/>
                      </a:lnTo>
                      <a:lnTo>
                        <a:pt x="1843" y="163"/>
                      </a:lnTo>
                      <a:lnTo>
                        <a:pt x="1846" y="164"/>
                      </a:lnTo>
                      <a:lnTo>
                        <a:pt x="1850" y="165"/>
                      </a:lnTo>
                      <a:lnTo>
                        <a:pt x="1855" y="168"/>
                      </a:lnTo>
                      <a:lnTo>
                        <a:pt x="1859" y="171"/>
                      </a:lnTo>
                      <a:lnTo>
                        <a:pt x="1862" y="174"/>
                      </a:lnTo>
                      <a:lnTo>
                        <a:pt x="1866" y="176"/>
                      </a:lnTo>
                      <a:lnTo>
                        <a:pt x="1869" y="177"/>
                      </a:lnTo>
                      <a:lnTo>
                        <a:pt x="1874" y="177"/>
                      </a:lnTo>
                      <a:lnTo>
                        <a:pt x="1878" y="177"/>
                      </a:lnTo>
                      <a:lnTo>
                        <a:pt x="1882" y="177"/>
                      </a:lnTo>
                      <a:lnTo>
                        <a:pt x="1885" y="177"/>
                      </a:lnTo>
                      <a:lnTo>
                        <a:pt x="1888" y="176"/>
                      </a:lnTo>
                      <a:lnTo>
                        <a:pt x="1891" y="173"/>
                      </a:lnTo>
                      <a:lnTo>
                        <a:pt x="1894" y="168"/>
                      </a:lnTo>
                      <a:lnTo>
                        <a:pt x="1897" y="165"/>
                      </a:lnTo>
                      <a:lnTo>
                        <a:pt x="1900" y="163"/>
                      </a:lnTo>
                      <a:lnTo>
                        <a:pt x="1907" y="161"/>
                      </a:lnTo>
                      <a:lnTo>
                        <a:pt x="1917" y="160"/>
                      </a:lnTo>
                      <a:lnTo>
                        <a:pt x="1926" y="160"/>
                      </a:lnTo>
                      <a:lnTo>
                        <a:pt x="1929" y="163"/>
                      </a:lnTo>
                      <a:lnTo>
                        <a:pt x="1933" y="165"/>
                      </a:lnTo>
                      <a:lnTo>
                        <a:pt x="1939" y="168"/>
                      </a:lnTo>
                      <a:lnTo>
                        <a:pt x="1942" y="173"/>
                      </a:lnTo>
                      <a:lnTo>
                        <a:pt x="1945" y="177"/>
                      </a:lnTo>
                      <a:lnTo>
                        <a:pt x="1946" y="180"/>
                      </a:lnTo>
                      <a:lnTo>
                        <a:pt x="1945" y="183"/>
                      </a:lnTo>
                      <a:lnTo>
                        <a:pt x="1943" y="186"/>
                      </a:lnTo>
                      <a:lnTo>
                        <a:pt x="1940" y="189"/>
                      </a:lnTo>
                      <a:lnTo>
                        <a:pt x="1936" y="192"/>
                      </a:lnTo>
                      <a:lnTo>
                        <a:pt x="1933" y="194"/>
                      </a:lnTo>
                      <a:lnTo>
                        <a:pt x="1932" y="197"/>
                      </a:lnTo>
                      <a:lnTo>
                        <a:pt x="1932" y="200"/>
                      </a:lnTo>
                      <a:lnTo>
                        <a:pt x="1930" y="205"/>
                      </a:lnTo>
                      <a:lnTo>
                        <a:pt x="1930" y="209"/>
                      </a:lnTo>
                      <a:lnTo>
                        <a:pt x="1930" y="213"/>
                      </a:lnTo>
                      <a:lnTo>
                        <a:pt x="1930" y="216"/>
                      </a:lnTo>
                      <a:lnTo>
                        <a:pt x="1933" y="219"/>
                      </a:lnTo>
                      <a:lnTo>
                        <a:pt x="1936" y="220"/>
                      </a:lnTo>
                      <a:lnTo>
                        <a:pt x="1940" y="222"/>
                      </a:lnTo>
                      <a:lnTo>
                        <a:pt x="1945" y="222"/>
                      </a:lnTo>
                      <a:lnTo>
                        <a:pt x="1947" y="223"/>
                      </a:lnTo>
                      <a:lnTo>
                        <a:pt x="1950" y="223"/>
                      </a:lnTo>
                      <a:lnTo>
                        <a:pt x="1955" y="223"/>
                      </a:lnTo>
                      <a:lnTo>
                        <a:pt x="1959" y="225"/>
                      </a:lnTo>
                      <a:lnTo>
                        <a:pt x="1963" y="225"/>
                      </a:lnTo>
                      <a:lnTo>
                        <a:pt x="1966" y="226"/>
                      </a:lnTo>
                      <a:lnTo>
                        <a:pt x="1969" y="229"/>
                      </a:lnTo>
                      <a:lnTo>
                        <a:pt x="1973" y="232"/>
                      </a:lnTo>
                      <a:lnTo>
                        <a:pt x="1976" y="238"/>
                      </a:lnTo>
                      <a:lnTo>
                        <a:pt x="1979" y="241"/>
                      </a:lnTo>
                      <a:lnTo>
                        <a:pt x="1982" y="244"/>
                      </a:lnTo>
                      <a:lnTo>
                        <a:pt x="1991" y="251"/>
                      </a:lnTo>
                      <a:lnTo>
                        <a:pt x="2001" y="258"/>
                      </a:lnTo>
                      <a:lnTo>
                        <a:pt x="2010" y="262"/>
                      </a:lnTo>
                      <a:lnTo>
                        <a:pt x="2014" y="264"/>
                      </a:lnTo>
                      <a:lnTo>
                        <a:pt x="2018" y="265"/>
                      </a:lnTo>
                      <a:lnTo>
                        <a:pt x="2024" y="265"/>
                      </a:lnTo>
                      <a:lnTo>
                        <a:pt x="2028" y="267"/>
                      </a:lnTo>
                      <a:lnTo>
                        <a:pt x="2033" y="267"/>
                      </a:lnTo>
                      <a:lnTo>
                        <a:pt x="2043" y="271"/>
                      </a:lnTo>
                      <a:lnTo>
                        <a:pt x="2054" y="277"/>
                      </a:lnTo>
                      <a:lnTo>
                        <a:pt x="2063" y="281"/>
                      </a:lnTo>
                      <a:lnTo>
                        <a:pt x="2072" y="286"/>
                      </a:lnTo>
                      <a:lnTo>
                        <a:pt x="2081" y="290"/>
                      </a:lnTo>
                      <a:lnTo>
                        <a:pt x="2089" y="293"/>
                      </a:lnTo>
                      <a:lnTo>
                        <a:pt x="2094" y="293"/>
                      </a:lnTo>
                      <a:lnTo>
                        <a:pt x="2098" y="294"/>
                      </a:lnTo>
                      <a:lnTo>
                        <a:pt x="2102" y="294"/>
                      </a:lnTo>
                      <a:lnTo>
                        <a:pt x="2107" y="294"/>
                      </a:lnTo>
                      <a:lnTo>
                        <a:pt x="2109" y="293"/>
                      </a:lnTo>
                      <a:lnTo>
                        <a:pt x="2114" y="291"/>
                      </a:lnTo>
                      <a:lnTo>
                        <a:pt x="2118" y="288"/>
                      </a:lnTo>
                      <a:lnTo>
                        <a:pt x="2121" y="286"/>
                      </a:lnTo>
                      <a:lnTo>
                        <a:pt x="2125" y="284"/>
                      </a:lnTo>
                      <a:lnTo>
                        <a:pt x="2130" y="283"/>
                      </a:lnTo>
                      <a:lnTo>
                        <a:pt x="2134" y="281"/>
                      </a:lnTo>
                      <a:lnTo>
                        <a:pt x="2137" y="280"/>
                      </a:lnTo>
                      <a:lnTo>
                        <a:pt x="2143" y="280"/>
                      </a:lnTo>
                      <a:lnTo>
                        <a:pt x="2149" y="280"/>
                      </a:lnTo>
                      <a:lnTo>
                        <a:pt x="2153" y="280"/>
                      </a:lnTo>
                      <a:lnTo>
                        <a:pt x="2157" y="281"/>
                      </a:lnTo>
                      <a:lnTo>
                        <a:pt x="2163" y="283"/>
                      </a:lnTo>
                      <a:lnTo>
                        <a:pt x="2167" y="284"/>
                      </a:lnTo>
                      <a:lnTo>
                        <a:pt x="2173" y="287"/>
                      </a:lnTo>
                      <a:lnTo>
                        <a:pt x="2176" y="290"/>
                      </a:lnTo>
                      <a:lnTo>
                        <a:pt x="2185" y="297"/>
                      </a:lnTo>
                      <a:lnTo>
                        <a:pt x="2192" y="306"/>
                      </a:lnTo>
                      <a:lnTo>
                        <a:pt x="2199" y="313"/>
                      </a:lnTo>
                      <a:lnTo>
                        <a:pt x="2204" y="323"/>
                      </a:lnTo>
                      <a:lnTo>
                        <a:pt x="2208" y="335"/>
                      </a:lnTo>
                      <a:lnTo>
                        <a:pt x="2212" y="343"/>
                      </a:lnTo>
                      <a:lnTo>
                        <a:pt x="2215" y="348"/>
                      </a:lnTo>
                      <a:lnTo>
                        <a:pt x="2219" y="352"/>
                      </a:lnTo>
                      <a:lnTo>
                        <a:pt x="2222" y="356"/>
                      </a:lnTo>
                      <a:lnTo>
                        <a:pt x="2227" y="361"/>
                      </a:lnTo>
                      <a:lnTo>
                        <a:pt x="2231" y="364"/>
                      </a:lnTo>
                      <a:lnTo>
                        <a:pt x="2234" y="365"/>
                      </a:lnTo>
                      <a:lnTo>
                        <a:pt x="2238" y="367"/>
                      </a:lnTo>
                      <a:lnTo>
                        <a:pt x="2244" y="368"/>
                      </a:lnTo>
                      <a:lnTo>
                        <a:pt x="2248" y="370"/>
                      </a:lnTo>
                      <a:lnTo>
                        <a:pt x="2253" y="370"/>
                      </a:lnTo>
                      <a:lnTo>
                        <a:pt x="2263" y="371"/>
                      </a:lnTo>
                      <a:lnTo>
                        <a:pt x="2273" y="370"/>
                      </a:lnTo>
                      <a:lnTo>
                        <a:pt x="2283" y="370"/>
                      </a:lnTo>
                      <a:lnTo>
                        <a:pt x="2293" y="371"/>
                      </a:lnTo>
                      <a:lnTo>
                        <a:pt x="2306" y="374"/>
                      </a:lnTo>
                      <a:lnTo>
                        <a:pt x="2315" y="377"/>
                      </a:lnTo>
                      <a:lnTo>
                        <a:pt x="2324" y="381"/>
                      </a:lnTo>
                      <a:lnTo>
                        <a:pt x="2334" y="387"/>
                      </a:lnTo>
                      <a:lnTo>
                        <a:pt x="2340" y="394"/>
                      </a:lnTo>
                      <a:lnTo>
                        <a:pt x="2341" y="401"/>
                      </a:lnTo>
                      <a:lnTo>
                        <a:pt x="2341" y="410"/>
                      </a:lnTo>
                      <a:lnTo>
                        <a:pt x="2340" y="419"/>
                      </a:lnTo>
                      <a:lnTo>
                        <a:pt x="2340" y="422"/>
                      </a:lnTo>
                      <a:lnTo>
                        <a:pt x="2338" y="424"/>
                      </a:lnTo>
                      <a:lnTo>
                        <a:pt x="2337" y="429"/>
                      </a:lnTo>
                      <a:lnTo>
                        <a:pt x="2335" y="432"/>
                      </a:lnTo>
                      <a:lnTo>
                        <a:pt x="2335" y="435"/>
                      </a:lnTo>
                      <a:lnTo>
                        <a:pt x="2337" y="438"/>
                      </a:lnTo>
                      <a:lnTo>
                        <a:pt x="2338" y="442"/>
                      </a:lnTo>
                      <a:lnTo>
                        <a:pt x="2341" y="446"/>
                      </a:lnTo>
                      <a:lnTo>
                        <a:pt x="2342" y="448"/>
                      </a:lnTo>
                      <a:lnTo>
                        <a:pt x="2351" y="452"/>
                      </a:lnTo>
                      <a:lnTo>
                        <a:pt x="2363" y="455"/>
                      </a:lnTo>
                      <a:lnTo>
                        <a:pt x="2373" y="458"/>
                      </a:lnTo>
                      <a:lnTo>
                        <a:pt x="2384" y="461"/>
                      </a:lnTo>
                      <a:lnTo>
                        <a:pt x="2397" y="464"/>
                      </a:lnTo>
                      <a:lnTo>
                        <a:pt x="2406" y="468"/>
                      </a:lnTo>
                      <a:lnTo>
                        <a:pt x="2418" y="475"/>
                      </a:lnTo>
                      <a:lnTo>
                        <a:pt x="2426" y="481"/>
                      </a:lnTo>
                      <a:lnTo>
                        <a:pt x="2429" y="484"/>
                      </a:lnTo>
                      <a:lnTo>
                        <a:pt x="2431" y="487"/>
                      </a:lnTo>
                      <a:lnTo>
                        <a:pt x="2434" y="491"/>
                      </a:lnTo>
                      <a:lnTo>
                        <a:pt x="2436" y="495"/>
                      </a:lnTo>
                      <a:lnTo>
                        <a:pt x="2436" y="498"/>
                      </a:lnTo>
                      <a:lnTo>
                        <a:pt x="2438" y="503"/>
                      </a:lnTo>
                      <a:lnTo>
                        <a:pt x="2438" y="507"/>
                      </a:lnTo>
                      <a:lnTo>
                        <a:pt x="2438" y="511"/>
                      </a:lnTo>
                      <a:lnTo>
                        <a:pt x="2438" y="516"/>
                      </a:lnTo>
                      <a:lnTo>
                        <a:pt x="2438" y="520"/>
                      </a:lnTo>
                      <a:lnTo>
                        <a:pt x="2439" y="524"/>
                      </a:lnTo>
                      <a:lnTo>
                        <a:pt x="2441" y="529"/>
                      </a:lnTo>
                      <a:lnTo>
                        <a:pt x="2444" y="533"/>
                      </a:lnTo>
                      <a:lnTo>
                        <a:pt x="2445" y="537"/>
                      </a:lnTo>
                      <a:lnTo>
                        <a:pt x="2447" y="542"/>
                      </a:lnTo>
                      <a:lnTo>
                        <a:pt x="2449" y="555"/>
                      </a:lnTo>
                      <a:lnTo>
                        <a:pt x="2452" y="569"/>
                      </a:lnTo>
                      <a:lnTo>
                        <a:pt x="2454" y="582"/>
                      </a:lnTo>
                      <a:lnTo>
                        <a:pt x="2455" y="592"/>
                      </a:lnTo>
                      <a:lnTo>
                        <a:pt x="2455" y="605"/>
                      </a:lnTo>
                      <a:lnTo>
                        <a:pt x="2454" y="616"/>
                      </a:lnTo>
                      <a:lnTo>
                        <a:pt x="2452" y="620"/>
                      </a:lnTo>
                      <a:lnTo>
                        <a:pt x="2449" y="624"/>
                      </a:lnTo>
                      <a:lnTo>
                        <a:pt x="2447" y="629"/>
                      </a:lnTo>
                      <a:lnTo>
                        <a:pt x="2444" y="633"/>
                      </a:lnTo>
                      <a:lnTo>
                        <a:pt x="2441" y="637"/>
                      </a:lnTo>
                      <a:lnTo>
                        <a:pt x="2438" y="649"/>
                      </a:lnTo>
                      <a:lnTo>
                        <a:pt x="2434" y="663"/>
                      </a:lnTo>
                      <a:lnTo>
                        <a:pt x="2431" y="675"/>
                      </a:lnTo>
                      <a:lnTo>
                        <a:pt x="2429" y="684"/>
                      </a:lnTo>
                      <a:lnTo>
                        <a:pt x="2425" y="695"/>
                      </a:lnTo>
                      <a:lnTo>
                        <a:pt x="2422" y="704"/>
                      </a:lnTo>
                      <a:lnTo>
                        <a:pt x="2419" y="714"/>
                      </a:lnTo>
                      <a:lnTo>
                        <a:pt x="2416" y="725"/>
                      </a:lnTo>
                      <a:lnTo>
                        <a:pt x="2413" y="736"/>
                      </a:lnTo>
                      <a:lnTo>
                        <a:pt x="2412" y="739"/>
                      </a:lnTo>
                      <a:lnTo>
                        <a:pt x="2409" y="743"/>
                      </a:lnTo>
                      <a:lnTo>
                        <a:pt x="2406" y="747"/>
                      </a:lnTo>
                      <a:lnTo>
                        <a:pt x="2403" y="752"/>
                      </a:lnTo>
                      <a:lnTo>
                        <a:pt x="2402" y="756"/>
                      </a:lnTo>
                      <a:lnTo>
                        <a:pt x="2402" y="766"/>
                      </a:lnTo>
                      <a:lnTo>
                        <a:pt x="2405" y="778"/>
                      </a:lnTo>
                      <a:lnTo>
                        <a:pt x="2406" y="788"/>
                      </a:lnTo>
                      <a:lnTo>
                        <a:pt x="2406" y="798"/>
                      </a:lnTo>
                      <a:lnTo>
                        <a:pt x="2406" y="809"/>
                      </a:lnTo>
                      <a:lnTo>
                        <a:pt x="2405" y="818"/>
                      </a:lnTo>
                      <a:lnTo>
                        <a:pt x="2403" y="822"/>
                      </a:lnTo>
                      <a:lnTo>
                        <a:pt x="2402" y="828"/>
                      </a:lnTo>
                      <a:lnTo>
                        <a:pt x="2400" y="833"/>
                      </a:lnTo>
                      <a:lnTo>
                        <a:pt x="2397" y="837"/>
                      </a:lnTo>
                      <a:lnTo>
                        <a:pt x="2396" y="841"/>
                      </a:lnTo>
                      <a:lnTo>
                        <a:pt x="2395" y="846"/>
                      </a:lnTo>
                      <a:lnTo>
                        <a:pt x="2392" y="850"/>
                      </a:lnTo>
                      <a:lnTo>
                        <a:pt x="2389" y="854"/>
                      </a:lnTo>
                      <a:lnTo>
                        <a:pt x="2387" y="857"/>
                      </a:lnTo>
                      <a:lnTo>
                        <a:pt x="2386" y="864"/>
                      </a:lnTo>
                      <a:lnTo>
                        <a:pt x="2386" y="875"/>
                      </a:lnTo>
                      <a:lnTo>
                        <a:pt x="2389" y="880"/>
                      </a:lnTo>
                      <a:lnTo>
                        <a:pt x="2390" y="882"/>
                      </a:lnTo>
                      <a:lnTo>
                        <a:pt x="2393" y="883"/>
                      </a:lnTo>
                      <a:lnTo>
                        <a:pt x="2397" y="885"/>
                      </a:lnTo>
                      <a:lnTo>
                        <a:pt x="2400" y="885"/>
                      </a:lnTo>
                      <a:lnTo>
                        <a:pt x="2405" y="886"/>
                      </a:lnTo>
                      <a:lnTo>
                        <a:pt x="2406" y="888"/>
                      </a:lnTo>
                      <a:lnTo>
                        <a:pt x="2413" y="893"/>
                      </a:lnTo>
                      <a:lnTo>
                        <a:pt x="2419" y="903"/>
                      </a:lnTo>
                      <a:lnTo>
                        <a:pt x="2422" y="912"/>
                      </a:lnTo>
                      <a:lnTo>
                        <a:pt x="2423" y="915"/>
                      </a:lnTo>
                      <a:lnTo>
                        <a:pt x="2422" y="921"/>
                      </a:lnTo>
                      <a:lnTo>
                        <a:pt x="2422" y="925"/>
                      </a:lnTo>
                      <a:lnTo>
                        <a:pt x="2421" y="930"/>
                      </a:lnTo>
                      <a:lnTo>
                        <a:pt x="2419" y="934"/>
                      </a:lnTo>
                      <a:lnTo>
                        <a:pt x="2416" y="937"/>
                      </a:lnTo>
                      <a:lnTo>
                        <a:pt x="2412" y="943"/>
                      </a:lnTo>
                      <a:lnTo>
                        <a:pt x="2408" y="947"/>
                      </a:lnTo>
                      <a:lnTo>
                        <a:pt x="2402" y="951"/>
                      </a:lnTo>
                      <a:lnTo>
                        <a:pt x="2399" y="954"/>
                      </a:lnTo>
                      <a:lnTo>
                        <a:pt x="2390" y="966"/>
                      </a:lnTo>
                      <a:lnTo>
                        <a:pt x="2380" y="979"/>
                      </a:lnTo>
                      <a:lnTo>
                        <a:pt x="2370" y="990"/>
                      </a:lnTo>
                      <a:lnTo>
                        <a:pt x="2367" y="995"/>
                      </a:lnTo>
                      <a:lnTo>
                        <a:pt x="2364" y="999"/>
                      </a:lnTo>
                      <a:lnTo>
                        <a:pt x="2360" y="1003"/>
                      </a:lnTo>
                      <a:lnTo>
                        <a:pt x="2355" y="1009"/>
                      </a:lnTo>
                      <a:lnTo>
                        <a:pt x="2351" y="1012"/>
                      </a:lnTo>
                      <a:lnTo>
                        <a:pt x="2348" y="1015"/>
                      </a:lnTo>
                      <a:lnTo>
                        <a:pt x="2345" y="1018"/>
                      </a:lnTo>
                      <a:lnTo>
                        <a:pt x="2341" y="1021"/>
                      </a:lnTo>
                      <a:lnTo>
                        <a:pt x="2337" y="1024"/>
                      </a:lnTo>
                      <a:lnTo>
                        <a:pt x="2332" y="1025"/>
                      </a:lnTo>
                      <a:lnTo>
                        <a:pt x="2322" y="1025"/>
                      </a:lnTo>
                      <a:lnTo>
                        <a:pt x="2311" y="1024"/>
                      </a:lnTo>
                      <a:lnTo>
                        <a:pt x="2300" y="1022"/>
                      </a:lnTo>
                      <a:lnTo>
                        <a:pt x="2290" y="1021"/>
                      </a:lnTo>
                      <a:lnTo>
                        <a:pt x="2277" y="1018"/>
                      </a:lnTo>
                      <a:lnTo>
                        <a:pt x="2267" y="1016"/>
                      </a:lnTo>
                      <a:lnTo>
                        <a:pt x="2254" y="1016"/>
                      </a:lnTo>
                      <a:lnTo>
                        <a:pt x="2240" y="1016"/>
                      </a:lnTo>
                      <a:lnTo>
                        <a:pt x="2228" y="1019"/>
                      </a:lnTo>
                      <a:lnTo>
                        <a:pt x="2219" y="1024"/>
                      </a:lnTo>
                      <a:lnTo>
                        <a:pt x="2208" y="1031"/>
                      </a:lnTo>
                      <a:lnTo>
                        <a:pt x="2198" y="1040"/>
                      </a:lnTo>
                      <a:lnTo>
                        <a:pt x="2190" y="1047"/>
                      </a:lnTo>
                      <a:lnTo>
                        <a:pt x="2185" y="1055"/>
                      </a:lnTo>
                      <a:lnTo>
                        <a:pt x="2180" y="1066"/>
                      </a:lnTo>
                      <a:lnTo>
                        <a:pt x="2176" y="1074"/>
                      </a:lnTo>
                      <a:lnTo>
                        <a:pt x="2173" y="1084"/>
                      </a:lnTo>
                      <a:lnTo>
                        <a:pt x="2172" y="1096"/>
                      </a:lnTo>
                      <a:lnTo>
                        <a:pt x="2173" y="1106"/>
                      </a:lnTo>
                      <a:lnTo>
                        <a:pt x="2175" y="1110"/>
                      </a:lnTo>
                      <a:lnTo>
                        <a:pt x="2177" y="1113"/>
                      </a:lnTo>
                      <a:lnTo>
                        <a:pt x="2180" y="1118"/>
                      </a:lnTo>
                      <a:lnTo>
                        <a:pt x="2183" y="1121"/>
                      </a:lnTo>
                      <a:lnTo>
                        <a:pt x="2186" y="1122"/>
                      </a:lnTo>
                      <a:lnTo>
                        <a:pt x="2195" y="1123"/>
                      </a:lnTo>
                      <a:lnTo>
                        <a:pt x="2206" y="1125"/>
                      </a:lnTo>
                      <a:lnTo>
                        <a:pt x="2215" y="1123"/>
                      </a:lnTo>
                      <a:lnTo>
                        <a:pt x="2219" y="1122"/>
                      </a:lnTo>
                      <a:lnTo>
                        <a:pt x="2224" y="1121"/>
                      </a:lnTo>
                      <a:lnTo>
                        <a:pt x="2228" y="1118"/>
                      </a:lnTo>
                      <a:lnTo>
                        <a:pt x="2234" y="1116"/>
                      </a:lnTo>
                      <a:lnTo>
                        <a:pt x="2237" y="1115"/>
                      </a:lnTo>
                      <a:lnTo>
                        <a:pt x="2243" y="1115"/>
                      </a:lnTo>
                      <a:lnTo>
                        <a:pt x="2247" y="1116"/>
                      </a:lnTo>
                      <a:lnTo>
                        <a:pt x="2253" y="1118"/>
                      </a:lnTo>
                      <a:lnTo>
                        <a:pt x="2257" y="1119"/>
                      </a:lnTo>
                      <a:lnTo>
                        <a:pt x="2260" y="1122"/>
                      </a:lnTo>
                      <a:lnTo>
                        <a:pt x="2263" y="1125"/>
                      </a:lnTo>
                      <a:lnTo>
                        <a:pt x="2266" y="1129"/>
                      </a:lnTo>
                      <a:lnTo>
                        <a:pt x="2269" y="1134"/>
                      </a:lnTo>
                      <a:lnTo>
                        <a:pt x="2269" y="1138"/>
                      </a:lnTo>
                      <a:lnTo>
                        <a:pt x="2269" y="1141"/>
                      </a:lnTo>
                      <a:lnTo>
                        <a:pt x="2267" y="1144"/>
                      </a:lnTo>
                      <a:lnTo>
                        <a:pt x="2266" y="1147"/>
                      </a:lnTo>
                      <a:lnTo>
                        <a:pt x="2263" y="1149"/>
                      </a:lnTo>
                      <a:lnTo>
                        <a:pt x="2261" y="1151"/>
                      </a:lnTo>
                      <a:lnTo>
                        <a:pt x="2253" y="1155"/>
                      </a:lnTo>
                      <a:lnTo>
                        <a:pt x="2241" y="1160"/>
                      </a:lnTo>
                      <a:lnTo>
                        <a:pt x="2232" y="1164"/>
                      </a:lnTo>
                      <a:lnTo>
                        <a:pt x="2231" y="1165"/>
                      </a:lnTo>
                      <a:lnTo>
                        <a:pt x="2228" y="1170"/>
                      </a:lnTo>
                      <a:lnTo>
                        <a:pt x="2225" y="1173"/>
                      </a:lnTo>
                      <a:lnTo>
                        <a:pt x="2224" y="1177"/>
                      </a:lnTo>
                      <a:lnTo>
                        <a:pt x="2222" y="1180"/>
                      </a:lnTo>
                      <a:lnTo>
                        <a:pt x="2224" y="1183"/>
                      </a:lnTo>
                      <a:lnTo>
                        <a:pt x="2224" y="1187"/>
                      </a:lnTo>
                      <a:lnTo>
                        <a:pt x="2227" y="1191"/>
                      </a:lnTo>
                      <a:lnTo>
                        <a:pt x="2228" y="1196"/>
                      </a:lnTo>
                      <a:lnTo>
                        <a:pt x="2228" y="1200"/>
                      </a:lnTo>
                      <a:lnTo>
                        <a:pt x="2228" y="1204"/>
                      </a:lnTo>
                      <a:lnTo>
                        <a:pt x="2227" y="1209"/>
                      </a:lnTo>
                      <a:lnTo>
                        <a:pt x="2224" y="1213"/>
                      </a:lnTo>
                      <a:lnTo>
                        <a:pt x="2224" y="1219"/>
                      </a:lnTo>
                      <a:lnTo>
                        <a:pt x="2222" y="1223"/>
                      </a:lnTo>
                      <a:lnTo>
                        <a:pt x="2225" y="1231"/>
                      </a:lnTo>
                      <a:lnTo>
                        <a:pt x="2228" y="1241"/>
                      </a:lnTo>
                      <a:lnTo>
                        <a:pt x="2232" y="1248"/>
                      </a:lnTo>
                      <a:lnTo>
                        <a:pt x="2235" y="1251"/>
                      </a:lnTo>
                      <a:lnTo>
                        <a:pt x="2238" y="1255"/>
                      </a:lnTo>
                      <a:lnTo>
                        <a:pt x="2243" y="1261"/>
                      </a:lnTo>
                      <a:lnTo>
                        <a:pt x="2247" y="1264"/>
                      </a:lnTo>
                      <a:lnTo>
                        <a:pt x="2250" y="1268"/>
                      </a:lnTo>
                      <a:lnTo>
                        <a:pt x="2257" y="1274"/>
                      </a:lnTo>
                      <a:lnTo>
                        <a:pt x="2266" y="1280"/>
                      </a:lnTo>
                      <a:lnTo>
                        <a:pt x="2273" y="1286"/>
                      </a:lnTo>
                      <a:lnTo>
                        <a:pt x="2277" y="1287"/>
                      </a:lnTo>
                      <a:lnTo>
                        <a:pt x="2282" y="1288"/>
                      </a:lnTo>
                      <a:lnTo>
                        <a:pt x="2287" y="1291"/>
                      </a:lnTo>
                      <a:lnTo>
                        <a:pt x="2292" y="1293"/>
                      </a:lnTo>
                      <a:lnTo>
                        <a:pt x="2295" y="1296"/>
                      </a:lnTo>
                      <a:lnTo>
                        <a:pt x="2298" y="1299"/>
                      </a:lnTo>
                      <a:lnTo>
                        <a:pt x="2299" y="1301"/>
                      </a:lnTo>
                      <a:lnTo>
                        <a:pt x="2300" y="1304"/>
                      </a:lnTo>
                      <a:lnTo>
                        <a:pt x="2302" y="1307"/>
                      </a:lnTo>
                      <a:lnTo>
                        <a:pt x="2303" y="1312"/>
                      </a:lnTo>
                      <a:lnTo>
                        <a:pt x="2302" y="1316"/>
                      </a:lnTo>
                      <a:lnTo>
                        <a:pt x="2302" y="1320"/>
                      </a:lnTo>
                      <a:lnTo>
                        <a:pt x="2300" y="1325"/>
                      </a:lnTo>
                      <a:lnTo>
                        <a:pt x="2300" y="1327"/>
                      </a:lnTo>
                      <a:lnTo>
                        <a:pt x="2298" y="1332"/>
                      </a:lnTo>
                      <a:lnTo>
                        <a:pt x="2296" y="1336"/>
                      </a:lnTo>
                      <a:lnTo>
                        <a:pt x="2295" y="1339"/>
                      </a:lnTo>
                      <a:lnTo>
                        <a:pt x="2293" y="1343"/>
                      </a:lnTo>
                      <a:lnTo>
                        <a:pt x="2290" y="1352"/>
                      </a:lnTo>
                      <a:lnTo>
                        <a:pt x="2289" y="1364"/>
                      </a:lnTo>
                      <a:lnTo>
                        <a:pt x="2289" y="1374"/>
                      </a:lnTo>
                      <a:lnTo>
                        <a:pt x="2290" y="1384"/>
                      </a:lnTo>
                      <a:lnTo>
                        <a:pt x="2293" y="1397"/>
                      </a:lnTo>
                      <a:lnTo>
                        <a:pt x="2296" y="1409"/>
                      </a:lnTo>
                      <a:lnTo>
                        <a:pt x="2298" y="1419"/>
                      </a:lnTo>
                      <a:lnTo>
                        <a:pt x="2299" y="1433"/>
                      </a:lnTo>
                      <a:lnTo>
                        <a:pt x="2302" y="1445"/>
                      </a:lnTo>
                      <a:lnTo>
                        <a:pt x="2305" y="1453"/>
                      </a:lnTo>
                      <a:lnTo>
                        <a:pt x="2311" y="1464"/>
                      </a:lnTo>
                      <a:lnTo>
                        <a:pt x="2315" y="1472"/>
                      </a:lnTo>
                      <a:lnTo>
                        <a:pt x="2319" y="1481"/>
                      </a:lnTo>
                      <a:lnTo>
                        <a:pt x="2324" y="1491"/>
                      </a:lnTo>
                      <a:lnTo>
                        <a:pt x="2327" y="1500"/>
                      </a:lnTo>
                      <a:lnTo>
                        <a:pt x="2328" y="1516"/>
                      </a:lnTo>
                      <a:lnTo>
                        <a:pt x="2329" y="1534"/>
                      </a:lnTo>
                      <a:lnTo>
                        <a:pt x="2328" y="1550"/>
                      </a:lnTo>
                      <a:lnTo>
                        <a:pt x="2327" y="1562"/>
                      </a:lnTo>
                      <a:lnTo>
                        <a:pt x="2324" y="1575"/>
                      </a:lnTo>
                      <a:lnTo>
                        <a:pt x="2322" y="1578"/>
                      </a:lnTo>
                      <a:lnTo>
                        <a:pt x="2321" y="1581"/>
                      </a:lnTo>
                      <a:lnTo>
                        <a:pt x="2318" y="1587"/>
                      </a:lnTo>
                      <a:lnTo>
                        <a:pt x="2315" y="1591"/>
                      </a:lnTo>
                      <a:lnTo>
                        <a:pt x="2311" y="1595"/>
                      </a:lnTo>
                      <a:lnTo>
                        <a:pt x="2309" y="1600"/>
                      </a:lnTo>
                      <a:lnTo>
                        <a:pt x="2306" y="1604"/>
                      </a:lnTo>
                      <a:lnTo>
                        <a:pt x="2303" y="1617"/>
                      </a:lnTo>
                      <a:lnTo>
                        <a:pt x="2300" y="1633"/>
                      </a:lnTo>
                      <a:lnTo>
                        <a:pt x="2300" y="1646"/>
                      </a:lnTo>
                      <a:lnTo>
                        <a:pt x="2305" y="1657"/>
                      </a:lnTo>
                      <a:lnTo>
                        <a:pt x="2312" y="1670"/>
                      </a:lnTo>
                      <a:lnTo>
                        <a:pt x="2318" y="1681"/>
                      </a:lnTo>
                      <a:lnTo>
                        <a:pt x="2322" y="1692"/>
                      </a:lnTo>
                      <a:lnTo>
                        <a:pt x="2328" y="1707"/>
                      </a:lnTo>
                      <a:lnTo>
                        <a:pt x="2332" y="1723"/>
                      </a:lnTo>
                      <a:lnTo>
                        <a:pt x="2335" y="1734"/>
                      </a:lnTo>
                      <a:lnTo>
                        <a:pt x="2335" y="1749"/>
                      </a:lnTo>
                      <a:lnTo>
                        <a:pt x="2332" y="1765"/>
                      </a:lnTo>
                      <a:lnTo>
                        <a:pt x="2329" y="1779"/>
                      </a:lnTo>
                      <a:lnTo>
                        <a:pt x="2327" y="1788"/>
                      </a:lnTo>
                      <a:lnTo>
                        <a:pt x="2321" y="1801"/>
                      </a:lnTo>
                      <a:lnTo>
                        <a:pt x="2316" y="1812"/>
                      </a:lnTo>
                      <a:lnTo>
                        <a:pt x="2312" y="1822"/>
                      </a:lnTo>
                      <a:lnTo>
                        <a:pt x="2308" y="1834"/>
                      </a:lnTo>
                      <a:lnTo>
                        <a:pt x="2302" y="1847"/>
                      </a:lnTo>
                      <a:lnTo>
                        <a:pt x="2298" y="1861"/>
                      </a:lnTo>
                      <a:lnTo>
                        <a:pt x="2295" y="1873"/>
                      </a:lnTo>
                      <a:lnTo>
                        <a:pt x="2298" y="1882"/>
                      </a:lnTo>
                      <a:lnTo>
                        <a:pt x="2302" y="1890"/>
                      </a:lnTo>
                      <a:lnTo>
                        <a:pt x="2306" y="1898"/>
                      </a:lnTo>
                      <a:lnTo>
                        <a:pt x="2312" y="1905"/>
                      </a:lnTo>
                      <a:lnTo>
                        <a:pt x="2318" y="1915"/>
                      </a:lnTo>
                      <a:lnTo>
                        <a:pt x="2322" y="1924"/>
                      </a:lnTo>
                      <a:lnTo>
                        <a:pt x="2325" y="1934"/>
                      </a:lnTo>
                      <a:lnTo>
                        <a:pt x="2327" y="1948"/>
                      </a:lnTo>
                      <a:lnTo>
                        <a:pt x="2328" y="1963"/>
                      </a:lnTo>
                      <a:lnTo>
                        <a:pt x="2327" y="1976"/>
                      </a:lnTo>
                      <a:lnTo>
                        <a:pt x="2325" y="1986"/>
                      </a:lnTo>
                      <a:lnTo>
                        <a:pt x="2321" y="1997"/>
                      </a:lnTo>
                      <a:lnTo>
                        <a:pt x="2316" y="2009"/>
                      </a:lnTo>
                      <a:lnTo>
                        <a:pt x="2312" y="2019"/>
                      </a:lnTo>
                      <a:lnTo>
                        <a:pt x="2306" y="2029"/>
                      </a:lnTo>
                      <a:lnTo>
                        <a:pt x="2299" y="2041"/>
                      </a:lnTo>
                      <a:lnTo>
                        <a:pt x="2293" y="2050"/>
                      </a:lnTo>
                      <a:lnTo>
                        <a:pt x="2289" y="2054"/>
                      </a:lnTo>
                      <a:lnTo>
                        <a:pt x="2285" y="2058"/>
                      </a:lnTo>
                      <a:lnTo>
                        <a:pt x="2279" y="2063"/>
                      </a:lnTo>
                      <a:lnTo>
                        <a:pt x="2274" y="2067"/>
                      </a:lnTo>
                      <a:lnTo>
                        <a:pt x="2272" y="2071"/>
                      </a:lnTo>
                      <a:lnTo>
                        <a:pt x="2269" y="2083"/>
                      </a:lnTo>
                      <a:lnTo>
                        <a:pt x="2266" y="2096"/>
                      </a:lnTo>
                      <a:lnTo>
                        <a:pt x="2263" y="2106"/>
                      </a:lnTo>
                      <a:lnTo>
                        <a:pt x="2260" y="2110"/>
                      </a:lnTo>
                      <a:lnTo>
                        <a:pt x="2257" y="2113"/>
                      </a:lnTo>
                      <a:lnTo>
                        <a:pt x="2254" y="2118"/>
                      </a:lnTo>
                      <a:lnTo>
                        <a:pt x="2251" y="2121"/>
                      </a:lnTo>
                      <a:lnTo>
                        <a:pt x="2248" y="2125"/>
                      </a:lnTo>
                      <a:lnTo>
                        <a:pt x="2243" y="2135"/>
                      </a:lnTo>
                      <a:lnTo>
                        <a:pt x="2237" y="2147"/>
                      </a:lnTo>
                      <a:lnTo>
                        <a:pt x="2231" y="2158"/>
                      </a:lnTo>
                      <a:lnTo>
                        <a:pt x="2227" y="2168"/>
                      </a:lnTo>
                      <a:lnTo>
                        <a:pt x="2219" y="2181"/>
                      </a:lnTo>
                      <a:lnTo>
                        <a:pt x="2214" y="2193"/>
                      </a:lnTo>
                      <a:lnTo>
                        <a:pt x="2212" y="2196"/>
                      </a:lnTo>
                      <a:lnTo>
                        <a:pt x="2208" y="2200"/>
                      </a:lnTo>
                      <a:lnTo>
                        <a:pt x="2204" y="2204"/>
                      </a:lnTo>
                      <a:lnTo>
                        <a:pt x="2201" y="2207"/>
                      </a:lnTo>
                      <a:lnTo>
                        <a:pt x="2198" y="2212"/>
                      </a:lnTo>
                      <a:lnTo>
                        <a:pt x="2198" y="2219"/>
                      </a:lnTo>
                      <a:lnTo>
                        <a:pt x="2198" y="2229"/>
                      </a:lnTo>
                      <a:lnTo>
                        <a:pt x="2199" y="2238"/>
                      </a:lnTo>
                      <a:lnTo>
                        <a:pt x="2202" y="2245"/>
                      </a:lnTo>
                      <a:lnTo>
                        <a:pt x="2208" y="2254"/>
                      </a:lnTo>
                      <a:lnTo>
                        <a:pt x="2209" y="2262"/>
                      </a:lnTo>
                      <a:lnTo>
                        <a:pt x="2209" y="2272"/>
                      </a:lnTo>
                      <a:lnTo>
                        <a:pt x="2205" y="2283"/>
                      </a:lnTo>
                      <a:lnTo>
                        <a:pt x="2201" y="2291"/>
                      </a:lnTo>
                      <a:lnTo>
                        <a:pt x="2198" y="2294"/>
                      </a:lnTo>
                      <a:lnTo>
                        <a:pt x="2193" y="2296"/>
                      </a:lnTo>
                      <a:lnTo>
                        <a:pt x="2190" y="2298"/>
                      </a:lnTo>
                      <a:lnTo>
                        <a:pt x="2188" y="2301"/>
                      </a:lnTo>
                      <a:lnTo>
                        <a:pt x="2186" y="2304"/>
                      </a:lnTo>
                      <a:lnTo>
                        <a:pt x="2185" y="2309"/>
                      </a:lnTo>
                      <a:lnTo>
                        <a:pt x="2183" y="2313"/>
                      </a:lnTo>
                      <a:lnTo>
                        <a:pt x="2182" y="2319"/>
                      </a:lnTo>
                      <a:lnTo>
                        <a:pt x="2182" y="2322"/>
                      </a:lnTo>
                      <a:lnTo>
                        <a:pt x="2180" y="2330"/>
                      </a:lnTo>
                      <a:lnTo>
                        <a:pt x="2180" y="2339"/>
                      </a:lnTo>
                      <a:lnTo>
                        <a:pt x="2182" y="2346"/>
                      </a:lnTo>
                      <a:lnTo>
                        <a:pt x="2185" y="2349"/>
                      </a:lnTo>
                      <a:lnTo>
                        <a:pt x="2188" y="2352"/>
                      </a:lnTo>
                      <a:lnTo>
                        <a:pt x="2190" y="2355"/>
                      </a:lnTo>
                      <a:lnTo>
                        <a:pt x="2193" y="2358"/>
                      </a:lnTo>
                      <a:lnTo>
                        <a:pt x="2196" y="2359"/>
                      </a:lnTo>
                      <a:lnTo>
                        <a:pt x="2199" y="2364"/>
                      </a:lnTo>
                      <a:lnTo>
                        <a:pt x="2202" y="2368"/>
                      </a:lnTo>
                      <a:lnTo>
                        <a:pt x="2204" y="2372"/>
                      </a:lnTo>
                      <a:lnTo>
                        <a:pt x="2206" y="2377"/>
                      </a:lnTo>
                      <a:lnTo>
                        <a:pt x="2206" y="2381"/>
                      </a:lnTo>
                      <a:lnTo>
                        <a:pt x="2208" y="2391"/>
                      </a:lnTo>
                      <a:lnTo>
                        <a:pt x="2206" y="2401"/>
                      </a:lnTo>
                      <a:lnTo>
                        <a:pt x="2204" y="2411"/>
                      </a:lnTo>
                      <a:lnTo>
                        <a:pt x="2201" y="2414"/>
                      </a:lnTo>
                      <a:lnTo>
                        <a:pt x="2198" y="2420"/>
                      </a:lnTo>
                      <a:lnTo>
                        <a:pt x="2195" y="2424"/>
                      </a:lnTo>
                      <a:lnTo>
                        <a:pt x="2190" y="2429"/>
                      </a:lnTo>
                      <a:lnTo>
                        <a:pt x="2188" y="2432"/>
                      </a:lnTo>
                      <a:lnTo>
                        <a:pt x="2183" y="2442"/>
                      </a:lnTo>
                      <a:lnTo>
                        <a:pt x="2179" y="2453"/>
                      </a:lnTo>
                      <a:lnTo>
                        <a:pt x="2173" y="2463"/>
                      </a:lnTo>
                      <a:lnTo>
                        <a:pt x="2169" y="2472"/>
                      </a:lnTo>
                      <a:lnTo>
                        <a:pt x="2164" y="2482"/>
                      </a:lnTo>
                      <a:lnTo>
                        <a:pt x="2159" y="2491"/>
                      </a:lnTo>
                      <a:lnTo>
                        <a:pt x="2150" y="2500"/>
                      </a:lnTo>
                      <a:lnTo>
                        <a:pt x="2138" y="2507"/>
                      </a:lnTo>
                      <a:lnTo>
                        <a:pt x="2127" y="2516"/>
                      </a:lnTo>
                      <a:lnTo>
                        <a:pt x="2117" y="2521"/>
                      </a:lnTo>
                      <a:lnTo>
                        <a:pt x="2109" y="2529"/>
                      </a:lnTo>
                      <a:lnTo>
                        <a:pt x="2099" y="2536"/>
                      </a:lnTo>
                      <a:lnTo>
                        <a:pt x="2091" y="2543"/>
                      </a:lnTo>
                      <a:lnTo>
                        <a:pt x="2081" y="2549"/>
                      </a:lnTo>
                      <a:lnTo>
                        <a:pt x="2072" y="2550"/>
                      </a:lnTo>
                      <a:lnTo>
                        <a:pt x="2062" y="2550"/>
                      </a:lnTo>
                      <a:lnTo>
                        <a:pt x="2052" y="2550"/>
                      </a:lnTo>
                      <a:lnTo>
                        <a:pt x="2044" y="2546"/>
                      </a:lnTo>
                      <a:lnTo>
                        <a:pt x="2036" y="2542"/>
                      </a:lnTo>
                      <a:lnTo>
                        <a:pt x="2027" y="2539"/>
                      </a:lnTo>
                      <a:lnTo>
                        <a:pt x="2024" y="2539"/>
                      </a:lnTo>
                      <a:lnTo>
                        <a:pt x="2021" y="2539"/>
                      </a:lnTo>
                      <a:lnTo>
                        <a:pt x="2018" y="2539"/>
                      </a:lnTo>
                      <a:lnTo>
                        <a:pt x="2015" y="2539"/>
                      </a:lnTo>
                      <a:lnTo>
                        <a:pt x="2013" y="2542"/>
                      </a:lnTo>
                      <a:lnTo>
                        <a:pt x="2011" y="2545"/>
                      </a:lnTo>
                      <a:lnTo>
                        <a:pt x="2010" y="2549"/>
                      </a:lnTo>
                      <a:lnTo>
                        <a:pt x="2008" y="2555"/>
                      </a:lnTo>
                      <a:lnTo>
                        <a:pt x="2008" y="2559"/>
                      </a:lnTo>
                      <a:lnTo>
                        <a:pt x="2007" y="2562"/>
                      </a:lnTo>
                      <a:lnTo>
                        <a:pt x="2005" y="2573"/>
                      </a:lnTo>
                      <a:lnTo>
                        <a:pt x="2004" y="2586"/>
                      </a:lnTo>
                      <a:lnTo>
                        <a:pt x="2002" y="2598"/>
                      </a:lnTo>
                      <a:lnTo>
                        <a:pt x="2002" y="2615"/>
                      </a:lnTo>
                      <a:lnTo>
                        <a:pt x="2001" y="2634"/>
                      </a:lnTo>
                      <a:lnTo>
                        <a:pt x="2002" y="2652"/>
                      </a:lnTo>
                      <a:lnTo>
                        <a:pt x="2004" y="2663"/>
                      </a:lnTo>
                      <a:lnTo>
                        <a:pt x="2008" y="2676"/>
                      </a:lnTo>
                      <a:lnTo>
                        <a:pt x="2010" y="2688"/>
                      </a:lnTo>
                      <a:lnTo>
                        <a:pt x="2011" y="2705"/>
                      </a:lnTo>
                      <a:lnTo>
                        <a:pt x="2011" y="2727"/>
                      </a:lnTo>
                      <a:lnTo>
                        <a:pt x="2010" y="2744"/>
                      </a:lnTo>
                      <a:lnTo>
                        <a:pt x="2010" y="2756"/>
                      </a:lnTo>
                      <a:lnTo>
                        <a:pt x="2010" y="2769"/>
                      </a:lnTo>
                      <a:lnTo>
                        <a:pt x="2008" y="2782"/>
                      </a:lnTo>
                      <a:lnTo>
                        <a:pt x="2005" y="2793"/>
                      </a:lnTo>
                      <a:lnTo>
                        <a:pt x="2000" y="2802"/>
                      </a:lnTo>
                      <a:lnTo>
                        <a:pt x="1989" y="2811"/>
                      </a:lnTo>
                      <a:lnTo>
                        <a:pt x="1981" y="2818"/>
                      </a:lnTo>
                      <a:lnTo>
                        <a:pt x="1969" y="2827"/>
                      </a:lnTo>
                      <a:lnTo>
                        <a:pt x="1956" y="2837"/>
                      </a:lnTo>
                      <a:lnTo>
                        <a:pt x="1943" y="2847"/>
                      </a:lnTo>
                      <a:lnTo>
                        <a:pt x="1932" y="2856"/>
                      </a:lnTo>
                      <a:lnTo>
                        <a:pt x="1923" y="2866"/>
                      </a:lnTo>
                      <a:lnTo>
                        <a:pt x="1914" y="2877"/>
                      </a:lnTo>
                      <a:lnTo>
                        <a:pt x="1908" y="2889"/>
                      </a:lnTo>
                      <a:lnTo>
                        <a:pt x="1907" y="2898"/>
                      </a:lnTo>
                      <a:lnTo>
                        <a:pt x="1908" y="2908"/>
                      </a:lnTo>
                      <a:lnTo>
                        <a:pt x="1908" y="2916"/>
                      </a:lnTo>
                      <a:lnTo>
                        <a:pt x="1908" y="2929"/>
                      </a:lnTo>
                      <a:lnTo>
                        <a:pt x="1907" y="2945"/>
                      </a:lnTo>
                      <a:lnTo>
                        <a:pt x="1904" y="2960"/>
                      </a:lnTo>
                      <a:lnTo>
                        <a:pt x="1901" y="2969"/>
                      </a:lnTo>
                      <a:lnTo>
                        <a:pt x="1898" y="2980"/>
                      </a:lnTo>
                      <a:lnTo>
                        <a:pt x="1897" y="2990"/>
                      </a:lnTo>
                      <a:lnTo>
                        <a:pt x="1891" y="2990"/>
                      </a:lnTo>
                      <a:lnTo>
                        <a:pt x="1878" y="2993"/>
                      </a:lnTo>
                      <a:lnTo>
                        <a:pt x="1865" y="2997"/>
                      </a:lnTo>
                      <a:lnTo>
                        <a:pt x="1853" y="3003"/>
                      </a:lnTo>
                      <a:lnTo>
                        <a:pt x="1843" y="3013"/>
                      </a:lnTo>
                      <a:lnTo>
                        <a:pt x="1833" y="3026"/>
                      </a:lnTo>
                      <a:lnTo>
                        <a:pt x="1824" y="3038"/>
                      </a:lnTo>
                      <a:lnTo>
                        <a:pt x="1822" y="3041"/>
                      </a:lnTo>
                      <a:lnTo>
                        <a:pt x="1819" y="3044"/>
                      </a:lnTo>
                      <a:lnTo>
                        <a:pt x="1816" y="3048"/>
                      </a:lnTo>
                      <a:lnTo>
                        <a:pt x="1811" y="3051"/>
                      </a:lnTo>
                      <a:lnTo>
                        <a:pt x="1807" y="3054"/>
                      </a:lnTo>
                      <a:lnTo>
                        <a:pt x="1804" y="3055"/>
                      </a:lnTo>
                      <a:lnTo>
                        <a:pt x="1797" y="3054"/>
                      </a:lnTo>
                      <a:lnTo>
                        <a:pt x="1787" y="3051"/>
                      </a:lnTo>
                      <a:lnTo>
                        <a:pt x="1780" y="3047"/>
                      </a:lnTo>
                      <a:lnTo>
                        <a:pt x="1771" y="3039"/>
                      </a:lnTo>
                      <a:lnTo>
                        <a:pt x="1762" y="3031"/>
                      </a:lnTo>
                      <a:lnTo>
                        <a:pt x="1755" y="3022"/>
                      </a:lnTo>
                      <a:lnTo>
                        <a:pt x="1748" y="3015"/>
                      </a:lnTo>
                      <a:lnTo>
                        <a:pt x="1739" y="3005"/>
                      </a:lnTo>
                      <a:lnTo>
                        <a:pt x="1732" y="2996"/>
                      </a:lnTo>
                      <a:lnTo>
                        <a:pt x="1726" y="2986"/>
                      </a:lnTo>
                      <a:lnTo>
                        <a:pt x="1720" y="2973"/>
                      </a:lnTo>
                      <a:lnTo>
                        <a:pt x="1716" y="2961"/>
                      </a:lnTo>
                      <a:lnTo>
                        <a:pt x="1712" y="2950"/>
                      </a:lnTo>
                      <a:lnTo>
                        <a:pt x="1707" y="2937"/>
                      </a:lnTo>
                      <a:lnTo>
                        <a:pt x="1704" y="2927"/>
                      </a:lnTo>
                      <a:lnTo>
                        <a:pt x="1700" y="2916"/>
                      </a:lnTo>
                      <a:lnTo>
                        <a:pt x="1694" y="2905"/>
                      </a:lnTo>
                      <a:lnTo>
                        <a:pt x="1690" y="2896"/>
                      </a:lnTo>
                      <a:lnTo>
                        <a:pt x="1684" y="2885"/>
                      </a:lnTo>
                      <a:lnTo>
                        <a:pt x="1675" y="2870"/>
                      </a:lnTo>
                      <a:lnTo>
                        <a:pt x="1670" y="2859"/>
                      </a:lnTo>
                      <a:lnTo>
                        <a:pt x="1664" y="2847"/>
                      </a:lnTo>
                      <a:lnTo>
                        <a:pt x="1658" y="2835"/>
                      </a:lnTo>
                      <a:lnTo>
                        <a:pt x="1652" y="2822"/>
                      </a:lnTo>
                      <a:lnTo>
                        <a:pt x="1648" y="2811"/>
                      </a:lnTo>
                      <a:lnTo>
                        <a:pt x="1644" y="2795"/>
                      </a:lnTo>
                      <a:lnTo>
                        <a:pt x="1639" y="2775"/>
                      </a:lnTo>
                      <a:lnTo>
                        <a:pt x="1635" y="2757"/>
                      </a:lnTo>
                      <a:lnTo>
                        <a:pt x="1631" y="2746"/>
                      </a:lnTo>
                      <a:lnTo>
                        <a:pt x="1625" y="2733"/>
                      </a:lnTo>
                      <a:lnTo>
                        <a:pt x="1620" y="2721"/>
                      </a:lnTo>
                      <a:lnTo>
                        <a:pt x="1612" y="2708"/>
                      </a:lnTo>
                      <a:lnTo>
                        <a:pt x="1600" y="2694"/>
                      </a:lnTo>
                      <a:lnTo>
                        <a:pt x="1589" y="2678"/>
                      </a:lnTo>
                      <a:lnTo>
                        <a:pt x="1576" y="2663"/>
                      </a:lnTo>
                      <a:lnTo>
                        <a:pt x="1565" y="2652"/>
                      </a:lnTo>
                      <a:lnTo>
                        <a:pt x="1557" y="2640"/>
                      </a:lnTo>
                      <a:lnTo>
                        <a:pt x="1545" y="2627"/>
                      </a:lnTo>
                      <a:lnTo>
                        <a:pt x="1534" y="2614"/>
                      </a:lnTo>
                      <a:lnTo>
                        <a:pt x="1523" y="2604"/>
                      </a:lnTo>
                      <a:lnTo>
                        <a:pt x="1515" y="2595"/>
                      </a:lnTo>
                      <a:lnTo>
                        <a:pt x="1505" y="2586"/>
                      </a:lnTo>
                      <a:lnTo>
                        <a:pt x="1495" y="2579"/>
                      </a:lnTo>
                      <a:lnTo>
                        <a:pt x="1482" y="2573"/>
                      </a:lnTo>
                      <a:lnTo>
                        <a:pt x="1466" y="2569"/>
                      </a:lnTo>
                      <a:lnTo>
                        <a:pt x="1451" y="2566"/>
                      </a:lnTo>
                      <a:lnTo>
                        <a:pt x="1437" y="2566"/>
                      </a:lnTo>
                      <a:lnTo>
                        <a:pt x="1418" y="2566"/>
                      </a:lnTo>
                      <a:lnTo>
                        <a:pt x="1403" y="2566"/>
                      </a:lnTo>
                      <a:lnTo>
                        <a:pt x="1387" y="2566"/>
                      </a:lnTo>
                      <a:lnTo>
                        <a:pt x="1369" y="2565"/>
                      </a:lnTo>
                      <a:lnTo>
                        <a:pt x="1353" y="2563"/>
                      </a:lnTo>
                      <a:lnTo>
                        <a:pt x="1348" y="2563"/>
                      </a:lnTo>
                      <a:lnTo>
                        <a:pt x="1341" y="2562"/>
                      </a:lnTo>
                      <a:lnTo>
                        <a:pt x="1335" y="2560"/>
                      </a:lnTo>
                      <a:lnTo>
                        <a:pt x="1331" y="2559"/>
                      </a:lnTo>
                      <a:lnTo>
                        <a:pt x="1319" y="2553"/>
                      </a:lnTo>
                      <a:lnTo>
                        <a:pt x="1306" y="2545"/>
                      </a:lnTo>
                      <a:lnTo>
                        <a:pt x="1293" y="2537"/>
                      </a:lnTo>
                      <a:lnTo>
                        <a:pt x="1283" y="2530"/>
                      </a:lnTo>
                      <a:lnTo>
                        <a:pt x="1273" y="2521"/>
                      </a:lnTo>
                      <a:lnTo>
                        <a:pt x="1262" y="2513"/>
                      </a:lnTo>
                      <a:lnTo>
                        <a:pt x="1251" y="2501"/>
                      </a:lnTo>
                      <a:lnTo>
                        <a:pt x="1244" y="2492"/>
                      </a:lnTo>
                      <a:lnTo>
                        <a:pt x="1237" y="2482"/>
                      </a:lnTo>
                      <a:lnTo>
                        <a:pt x="1231" y="2468"/>
                      </a:lnTo>
                      <a:lnTo>
                        <a:pt x="1225" y="2456"/>
                      </a:lnTo>
                      <a:lnTo>
                        <a:pt x="1223" y="2443"/>
                      </a:lnTo>
                      <a:lnTo>
                        <a:pt x="1220" y="2427"/>
                      </a:lnTo>
                      <a:lnTo>
                        <a:pt x="1217" y="2411"/>
                      </a:lnTo>
                      <a:lnTo>
                        <a:pt x="1214" y="2398"/>
                      </a:lnTo>
                      <a:lnTo>
                        <a:pt x="1208" y="2385"/>
                      </a:lnTo>
                      <a:lnTo>
                        <a:pt x="1199" y="2371"/>
                      </a:lnTo>
                      <a:lnTo>
                        <a:pt x="1191" y="2356"/>
                      </a:lnTo>
                      <a:lnTo>
                        <a:pt x="1185" y="2345"/>
                      </a:lnTo>
                      <a:lnTo>
                        <a:pt x="1179" y="2332"/>
                      </a:lnTo>
                      <a:lnTo>
                        <a:pt x="1175" y="2317"/>
                      </a:lnTo>
                      <a:lnTo>
                        <a:pt x="1169" y="2303"/>
                      </a:lnTo>
                      <a:lnTo>
                        <a:pt x="1163" y="2291"/>
                      </a:lnTo>
                      <a:lnTo>
                        <a:pt x="1155" y="2281"/>
                      </a:lnTo>
                      <a:lnTo>
                        <a:pt x="1143" y="2270"/>
                      </a:lnTo>
                      <a:lnTo>
                        <a:pt x="1131" y="2259"/>
                      </a:lnTo>
                      <a:lnTo>
                        <a:pt x="1120" y="2252"/>
                      </a:lnTo>
                      <a:lnTo>
                        <a:pt x="1110" y="2245"/>
                      </a:lnTo>
                      <a:lnTo>
                        <a:pt x="1097" y="2236"/>
                      </a:lnTo>
                      <a:lnTo>
                        <a:pt x="1088" y="2228"/>
                      </a:lnTo>
                      <a:lnTo>
                        <a:pt x="1087" y="2220"/>
                      </a:lnTo>
                      <a:lnTo>
                        <a:pt x="1085" y="2210"/>
                      </a:lnTo>
                      <a:lnTo>
                        <a:pt x="1084" y="2202"/>
                      </a:lnTo>
                      <a:lnTo>
                        <a:pt x="1081" y="2190"/>
                      </a:lnTo>
                      <a:lnTo>
                        <a:pt x="1076" y="2177"/>
                      </a:lnTo>
                      <a:lnTo>
                        <a:pt x="1074" y="2167"/>
                      </a:lnTo>
                      <a:lnTo>
                        <a:pt x="1068" y="2157"/>
                      </a:lnTo>
                      <a:lnTo>
                        <a:pt x="1060" y="2147"/>
                      </a:lnTo>
                      <a:lnTo>
                        <a:pt x="1056" y="2136"/>
                      </a:lnTo>
                      <a:lnTo>
                        <a:pt x="1056" y="2129"/>
                      </a:lnTo>
                      <a:lnTo>
                        <a:pt x="1058" y="2119"/>
                      </a:lnTo>
                      <a:lnTo>
                        <a:pt x="1058" y="2112"/>
                      </a:lnTo>
                      <a:lnTo>
                        <a:pt x="1053" y="2103"/>
                      </a:lnTo>
                      <a:lnTo>
                        <a:pt x="1046" y="2094"/>
                      </a:lnTo>
                      <a:lnTo>
                        <a:pt x="1040" y="2087"/>
                      </a:lnTo>
                      <a:lnTo>
                        <a:pt x="1032" y="2077"/>
                      </a:lnTo>
                      <a:lnTo>
                        <a:pt x="1020" y="2066"/>
                      </a:lnTo>
                      <a:lnTo>
                        <a:pt x="1010" y="2055"/>
                      </a:lnTo>
                      <a:lnTo>
                        <a:pt x="998" y="2047"/>
                      </a:lnTo>
                      <a:lnTo>
                        <a:pt x="985" y="2038"/>
                      </a:lnTo>
                      <a:lnTo>
                        <a:pt x="971" y="2028"/>
                      </a:lnTo>
                      <a:lnTo>
                        <a:pt x="961" y="2019"/>
                      </a:lnTo>
                      <a:lnTo>
                        <a:pt x="948" y="2011"/>
                      </a:lnTo>
                      <a:lnTo>
                        <a:pt x="935" y="2000"/>
                      </a:lnTo>
                      <a:lnTo>
                        <a:pt x="923" y="1992"/>
                      </a:lnTo>
                      <a:lnTo>
                        <a:pt x="913" y="1984"/>
                      </a:lnTo>
                      <a:lnTo>
                        <a:pt x="903" y="1976"/>
                      </a:lnTo>
                      <a:lnTo>
                        <a:pt x="891" y="1967"/>
                      </a:lnTo>
                      <a:lnTo>
                        <a:pt x="881" y="1961"/>
                      </a:lnTo>
                      <a:lnTo>
                        <a:pt x="870" y="1956"/>
                      </a:lnTo>
                      <a:lnTo>
                        <a:pt x="855" y="1951"/>
                      </a:lnTo>
                      <a:lnTo>
                        <a:pt x="842" y="1948"/>
                      </a:lnTo>
                      <a:lnTo>
                        <a:pt x="833" y="1950"/>
                      </a:lnTo>
                      <a:lnTo>
                        <a:pt x="823" y="1954"/>
                      </a:lnTo>
                      <a:lnTo>
                        <a:pt x="815" y="1957"/>
                      </a:lnTo>
                      <a:lnTo>
                        <a:pt x="806" y="1961"/>
                      </a:lnTo>
                      <a:lnTo>
                        <a:pt x="796" y="1967"/>
                      </a:lnTo>
                      <a:lnTo>
                        <a:pt x="787" y="1973"/>
                      </a:lnTo>
                      <a:lnTo>
                        <a:pt x="778" y="1976"/>
                      </a:lnTo>
                      <a:lnTo>
                        <a:pt x="768" y="1979"/>
                      </a:lnTo>
                      <a:lnTo>
                        <a:pt x="758" y="1980"/>
                      </a:lnTo>
                      <a:lnTo>
                        <a:pt x="751" y="1977"/>
                      </a:lnTo>
                      <a:lnTo>
                        <a:pt x="741" y="1973"/>
                      </a:lnTo>
                      <a:lnTo>
                        <a:pt x="732" y="1966"/>
                      </a:lnTo>
                      <a:lnTo>
                        <a:pt x="725" y="1960"/>
                      </a:lnTo>
                      <a:lnTo>
                        <a:pt x="719" y="1951"/>
                      </a:lnTo>
                      <a:lnTo>
                        <a:pt x="712" y="1941"/>
                      </a:lnTo>
                      <a:lnTo>
                        <a:pt x="706" y="1931"/>
                      </a:lnTo>
                      <a:lnTo>
                        <a:pt x="697" y="1924"/>
                      </a:lnTo>
                      <a:lnTo>
                        <a:pt x="686" y="1915"/>
                      </a:lnTo>
                      <a:lnTo>
                        <a:pt x="673" y="1906"/>
                      </a:lnTo>
                      <a:lnTo>
                        <a:pt x="663" y="1901"/>
                      </a:lnTo>
                      <a:lnTo>
                        <a:pt x="648" y="1892"/>
                      </a:lnTo>
                      <a:lnTo>
                        <a:pt x="629" y="1883"/>
                      </a:lnTo>
                      <a:lnTo>
                        <a:pt x="615" y="1873"/>
                      </a:lnTo>
                      <a:lnTo>
                        <a:pt x="608" y="1866"/>
                      </a:lnTo>
                      <a:lnTo>
                        <a:pt x="597" y="1856"/>
                      </a:lnTo>
                      <a:lnTo>
                        <a:pt x="589" y="1844"/>
                      </a:lnTo>
                      <a:lnTo>
                        <a:pt x="582" y="1835"/>
                      </a:lnTo>
                      <a:lnTo>
                        <a:pt x="574" y="1827"/>
                      </a:lnTo>
                      <a:lnTo>
                        <a:pt x="564" y="1817"/>
                      </a:lnTo>
                      <a:lnTo>
                        <a:pt x="557" y="1808"/>
                      </a:lnTo>
                      <a:lnTo>
                        <a:pt x="548" y="1795"/>
                      </a:lnTo>
                      <a:lnTo>
                        <a:pt x="540" y="1780"/>
                      </a:lnTo>
                      <a:lnTo>
                        <a:pt x="531" y="1769"/>
                      </a:lnTo>
                      <a:lnTo>
                        <a:pt x="528" y="1766"/>
                      </a:lnTo>
                      <a:lnTo>
                        <a:pt x="524" y="1763"/>
                      </a:lnTo>
                      <a:lnTo>
                        <a:pt x="519" y="1760"/>
                      </a:lnTo>
                      <a:lnTo>
                        <a:pt x="515" y="1759"/>
                      </a:lnTo>
                      <a:lnTo>
                        <a:pt x="512" y="1756"/>
                      </a:lnTo>
                      <a:lnTo>
                        <a:pt x="505" y="1754"/>
                      </a:lnTo>
                      <a:lnTo>
                        <a:pt x="496" y="1754"/>
                      </a:lnTo>
                      <a:lnTo>
                        <a:pt x="489" y="1753"/>
                      </a:lnTo>
                      <a:lnTo>
                        <a:pt x="486" y="1750"/>
                      </a:lnTo>
                      <a:lnTo>
                        <a:pt x="482" y="1747"/>
                      </a:lnTo>
                      <a:lnTo>
                        <a:pt x="477" y="1743"/>
                      </a:lnTo>
                      <a:lnTo>
                        <a:pt x="475" y="1738"/>
                      </a:lnTo>
                      <a:lnTo>
                        <a:pt x="472" y="1736"/>
                      </a:lnTo>
                      <a:lnTo>
                        <a:pt x="464" y="1724"/>
                      </a:lnTo>
                      <a:lnTo>
                        <a:pt x="457" y="1710"/>
                      </a:lnTo>
                      <a:lnTo>
                        <a:pt x="453" y="1696"/>
                      </a:lnTo>
                      <a:lnTo>
                        <a:pt x="447" y="1681"/>
                      </a:lnTo>
                      <a:lnTo>
                        <a:pt x="440" y="1660"/>
                      </a:lnTo>
                      <a:lnTo>
                        <a:pt x="435" y="1643"/>
                      </a:lnTo>
                      <a:lnTo>
                        <a:pt x="430" y="1631"/>
                      </a:lnTo>
                      <a:lnTo>
                        <a:pt x="425" y="1617"/>
                      </a:lnTo>
                      <a:lnTo>
                        <a:pt x="420" y="1604"/>
                      </a:lnTo>
                      <a:lnTo>
                        <a:pt x="415" y="1592"/>
                      </a:lnTo>
                      <a:lnTo>
                        <a:pt x="409" y="1576"/>
                      </a:lnTo>
                      <a:lnTo>
                        <a:pt x="407" y="1563"/>
                      </a:lnTo>
                      <a:lnTo>
                        <a:pt x="407" y="1556"/>
                      </a:lnTo>
                      <a:lnTo>
                        <a:pt x="407" y="1547"/>
                      </a:lnTo>
                      <a:lnTo>
                        <a:pt x="407" y="1539"/>
                      </a:lnTo>
                      <a:lnTo>
                        <a:pt x="408" y="1527"/>
                      </a:lnTo>
                      <a:lnTo>
                        <a:pt x="409" y="1513"/>
                      </a:lnTo>
                      <a:lnTo>
                        <a:pt x="409" y="1501"/>
                      </a:lnTo>
                      <a:lnTo>
                        <a:pt x="409" y="1490"/>
                      </a:lnTo>
                      <a:lnTo>
                        <a:pt x="408" y="1477"/>
                      </a:lnTo>
                      <a:lnTo>
                        <a:pt x="404" y="1466"/>
                      </a:lnTo>
                      <a:lnTo>
                        <a:pt x="396" y="1458"/>
                      </a:lnTo>
                      <a:lnTo>
                        <a:pt x="385" y="1450"/>
                      </a:lnTo>
                      <a:lnTo>
                        <a:pt x="373" y="1445"/>
                      </a:lnTo>
                      <a:lnTo>
                        <a:pt x="365" y="1437"/>
                      </a:lnTo>
                      <a:lnTo>
                        <a:pt x="353" y="1429"/>
                      </a:lnTo>
                      <a:lnTo>
                        <a:pt x="340" y="1416"/>
                      </a:lnTo>
                      <a:lnTo>
                        <a:pt x="328" y="1403"/>
                      </a:lnTo>
                      <a:lnTo>
                        <a:pt x="318" y="1391"/>
                      </a:lnTo>
                      <a:lnTo>
                        <a:pt x="311" y="1380"/>
                      </a:lnTo>
                      <a:lnTo>
                        <a:pt x="304" y="1365"/>
                      </a:lnTo>
                      <a:lnTo>
                        <a:pt x="295" y="1351"/>
                      </a:lnTo>
                      <a:lnTo>
                        <a:pt x="289" y="1339"/>
                      </a:lnTo>
                      <a:lnTo>
                        <a:pt x="282" y="1327"/>
                      </a:lnTo>
                      <a:lnTo>
                        <a:pt x="275" y="1313"/>
                      </a:lnTo>
                      <a:lnTo>
                        <a:pt x="266" y="1299"/>
                      </a:lnTo>
                      <a:lnTo>
                        <a:pt x="260" y="1287"/>
                      </a:lnTo>
                      <a:lnTo>
                        <a:pt x="253" y="1272"/>
                      </a:lnTo>
                      <a:lnTo>
                        <a:pt x="246" y="1257"/>
                      </a:lnTo>
                      <a:lnTo>
                        <a:pt x="237" y="1241"/>
                      </a:lnTo>
                      <a:lnTo>
                        <a:pt x="231" y="1226"/>
                      </a:lnTo>
                      <a:lnTo>
                        <a:pt x="226" y="1213"/>
                      </a:lnTo>
                      <a:lnTo>
                        <a:pt x="220" y="1197"/>
                      </a:lnTo>
                      <a:lnTo>
                        <a:pt x="214" y="1181"/>
                      </a:lnTo>
                      <a:lnTo>
                        <a:pt x="210" y="1168"/>
                      </a:lnTo>
                      <a:lnTo>
                        <a:pt x="205" y="1152"/>
                      </a:lnTo>
                      <a:lnTo>
                        <a:pt x="201" y="1135"/>
                      </a:lnTo>
                      <a:lnTo>
                        <a:pt x="198" y="1121"/>
                      </a:lnTo>
                      <a:lnTo>
                        <a:pt x="194" y="1100"/>
                      </a:lnTo>
                      <a:lnTo>
                        <a:pt x="191" y="1079"/>
                      </a:lnTo>
                      <a:lnTo>
                        <a:pt x="187" y="1060"/>
                      </a:lnTo>
                      <a:lnTo>
                        <a:pt x="185" y="1051"/>
                      </a:lnTo>
                      <a:lnTo>
                        <a:pt x="182" y="1042"/>
                      </a:lnTo>
                      <a:lnTo>
                        <a:pt x="179" y="1035"/>
                      </a:lnTo>
                      <a:lnTo>
                        <a:pt x="174" y="1025"/>
                      </a:lnTo>
                      <a:lnTo>
                        <a:pt x="166" y="1015"/>
                      </a:lnTo>
                      <a:lnTo>
                        <a:pt x="159" y="1006"/>
                      </a:lnTo>
                      <a:lnTo>
                        <a:pt x="150" y="998"/>
                      </a:lnTo>
                      <a:lnTo>
                        <a:pt x="139" y="989"/>
                      </a:lnTo>
                      <a:lnTo>
                        <a:pt x="126" y="982"/>
                      </a:lnTo>
                      <a:lnTo>
                        <a:pt x="116" y="974"/>
                      </a:lnTo>
                      <a:lnTo>
                        <a:pt x="104" y="967"/>
                      </a:lnTo>
                      <a:lnTo>
                        <a:pt x="88" y="958"/>
                      </a:lnTo>
                      <a:lnTo>
                        <a:pt x="72" y="950"/>
                      </a:lnTo>
                      <a:lnTo>
                        <a:pt x="59" y="943"/>
                      </a:lnTo>
                      <a:lnTo>
                        <a:pt x="48" y="937"/>
                      </a:lnTo>
                      <a:lnTo>
                        <a:pt x="35" y="930"/>
                      </a:lnTo>
                      <a:lnTo>
                        <a:pt x="25" y="922"/>
                      </a:lnTo>
                      <a:lnTo>
                        <a:pt x="17" y="915"/>
                      </a:lnTo>
                      <a:lnTo>
                        <a:pt x="10" y="905"/>
                      </a:lnTo>
                      <a:lnTo>
                        <a:pt x="4" y="895"/>
                      </a:lnTo>
                      <a:lnTo>
                        <a:pt x="0" y="886"/>
                      </a:lnTo>
                      <a:lnTo>
                        <a:pt x="0" y="876"/>
                      </a:lnTo>
                      <a:lnTo>
                        <a:pt x="1" y="863"/>
                      </a:lnTo>
                      <a:lnTo>
                        <a:pt x="3" y="851"/>
                      </a:lnTo>
                      <a:lnTo>
                        <a:pt x="6" y="841"/>
                      </a:lnTo>
                      <a:lnTo>
                        <a:pt x="13" y="830"/>
                      </a:lnTo>
                      <a:lnTo>
                        <a:pt x="22" y="817"/>
                      </a:lnTo>
                      <a:lnTo>
                        <a:pt x="32" y="804"/>
                      </a:lnTo>
                      <a:lnTo>
                        <a:pt x="40" y="794"/>
                      </a:lnTo>
                      <a:lnTo>
                        <a:pt x="52" y="783"/>
                      </a:lnTo>
                      <a:lnTo>
                        <a:pt x="66" y="770"/>
                      </a:lnTo>
                      <a:lnTo>
                        <a:pt x="82" y="757"/>
                      </a:lnTo>
                      <a:lnTo>
                        <a:pt x="97" y="744"/>
                      </a:lnTo>
                      <a:lnTo>
                        <a:pt x="108" y="734"/>
                      </a:lnTo>
                      <a:lnTo>
                        <a:pt x="119" y="721"/>
                      </a:lnTo>
                      <a:lnTo>
                        <a:pt x="132" y="707"/>
                      </a:lnTo>
                      <a:lnTo>
                        <a:pt x="145" y="691"/>
                      </a:lnTo>
                      <a:lnTo>
                        <a:pt x="155" y="678"/>
                      </a:lnTo>
                      <a:lnTo>
                        <a:pt x="163" y="666"/>
                      </a:lnTo>
                      <a:lnTo>
                        <a:pt x="174" y="653"/>
                      </a:lnTo>
                      <a:lnTo>
                        <a:pt x="182" y="639"/>
                      </a:lnTo>
                      <a:lnTo>
                        <a:pt x="189" y="627"/>
                      </a:lnTo>
                      <a:lnTo>
                        <a:pt x="197" y="616"/>
                      </a:lnTo>
                      <a:lnTo>
                        <a:pt x="205" y="602"/>
                      </a:lnTo>
                      <a:lnTo>
                        <a:pt x="213" y="588"/>
                      </a:lnTo>
                      <a:lnTo>
                        <a:pt x="220" y="578"/>
                      </a:lnTo>
                      <a:lnTo>
                        <a:pt x="226" y="568"/>
                      </a:lnTo>
                      <a:lnTo>
                        <a:pt x="234" y="556"/>
                      </a:lnTo>
                      <a:lnTo>
                        <a:pt x="242" y="545"/>
                      </a:lnTo>
                      <a:lnTo>
                        <a:pt x="246" y="534"/>
                      </a:lnTo>
                      <a:lnTo>
                        <a:pt x="252" y="523"/>
                      </a:lnTo>
                      <a:lnTo>
                        <a:pt x="256" y="508"/>
                      </a:lnTo>
                      <a:lnTo>
                        <a:pt x="260" y="494"/>
                      </a:lnTo>
                      <a:lnTo>
                        <a:pt x="263" y="481"/>
                      </a:lnTo>
                      <a:lnTo>
                        <a:pt x="263" y="477"/>
                      </a:lnTo>
                      <a:lnTo>
                        <a:pt x="263" y="469"/>
                      </a:lnTo>
                      <a:lnTo>
                        <a:pt x="263" y="462"/>
                      </a:lnTo>
                      <a:lnTo>
                        <a:pt x="269" y="462"/>
                      </a:lnTo>
                      <a:lnTo>
                        <a:pt x="275" y="461"/>
                      </a:lnTo>
                      <a:lnTo>
                        <a:pt x="281" y="461"/>
                      </a:lnTo>
                      <a:lnTo>
                        <a:pt x="285" y="459"/>
                      </a:lnTo>
                      <a:lnTo>
                        <a:pt x="292" y="459"/>
                      </a:lnTo>
                      <a:lnTo>
                        <a:pt x="302" y="461"/>
                      </a:lnTo>
                      <a:lnTo>
                        <a:pt x="310" y="462"/>
                      </a:lnTo>
                      <a:lnTo>
                        <a:pt x="317" y="466"/>
                      </a:lnTo>
                      <a:lnTo>
                        <a:pt x="325" y="472"/>
                      </a:lnTo>
                      <a:lnTo>
                        <a:pt x="334" y="475"/>
                      </a:lnTo>
                      <a:lnTo>
                        <a:pt x="341" y="474"/>
                      </a:lnTo>
                      <a:lnTo>
                        <a:pt x="352" y="469"/>
                      </a:lnTo>
                      <a:lnTo>
                        <a:pt x="357" y="464"/>
                      </a:lnTo>
                      <a:lnTo>
                        <a:pt x="367" y="455"/>
                      </a:lnTo>
                      <a:lnTo>
                        <a:pt x="378" y="443"/>
                      </a:lnTo>
                      <a:lnTo>
                        <a:pt x="385" y="435"/>
                      </a:lnTo>
                      <a:lnTo>
                        <a:pt x="389" y="432"/>
                      </a:lnTo>
                      <a:lnTo>
                        <a:pt x="392" y="429"/>
                      </a:lnTo>
                      <a:lnTo>
                        <a:pt x="396" y="426"/>
                      </a:lnTo>
                      <a:lnTo>
                        <a:pt x="399" y="423"/>
                      </a:lnTo>
                      <a:lnTo>
                        <a:pt x="404" y="420"/>
                      </a:lnTo>
                      <a:lnTo>
                        <a:pt x="407" y="420"/>
                      </a:lnTo>
                      <a:lnTo>
                        <a:pt x="411" y="420"/>
                      </a:lnTo>
                      <a:lnTo>
                        <a:pt x="415" y="422"/>
                      </a:lnTo>
                      <a:lnTo>
                        <a:pt x="420" y="423"/>
                      </a:lnTo>
                      <a:lnTo>
                        <a:pt x="422" y="424"/>
                      </a:lnTo>
                      <a:lnTo>
                        <a:pt x="427" y="427"/>
                      </a:lnTo>
                      <a:lnTo>
                        <a:pt x="431" y="429"/>
                      </a:lnTo>
                      <a:lnTo>
                        <a:pt x="435" y="432"/>
                      </a:lnTo>
                      <a:lnTo>
                        <a:pt x="438" y="435"/>
                      </a:lnTo>
                      <a:lnTo>
                        <a:pt x="446" y="443"/>
                      </a:lnTo>
                      <a:lnTo>
                        <a:pt x="451" y="452"/>
                      </a:lnTo>
                      <a:lnTo>
                        <a:pt x="457" y="461"/>
                      </a:lnTo>
                      <a:lnTo>
                        <a:pt x="459" y="465"/>
                      </a:lnTo>
                      <a:lnTo>
                        <a:pt x="460" y="469"/>
                      </a:lnTo>
                      <a:lnTo>
                        <a:pt x="463" y="475"/>
                      </a:lnTo>
                      <a:lnTo>
                        <a:pt x="466" y="479"/>
                      </a:lnTo>
                      <a:lnTo>
                        <a:pt x="467" y="482"/>
                      </a:lnTo>
                      <a:lnTo>
                        <a:pt x="472" y="484"/>
                      </a:lnTo>
                      <a:lnTo>
                        <a:pt x="475" y="487"/>
                      </a:lnTo>
                      <a:lnTo>
                        <a:pt x="480" y="488"/>
                      </a:lnTo>
                      <a:lnTo>
                        <a:pt x="485" y="488"/>
                      </a:lnTo>
                      <a:lnTo>
                        <a:pt x="488" y="488"/>
                      </a:lnTo>
                      <a:lnTo>
                        <a:pt x="490" y="485"/>
                      </a:lnTo>
                      <a:lnTo>
                        <a:pt x="493" y="482"/>
                      </a:lnTo>
                      <a:lnTo>
                        <a:pt x="495" y="478"/>
                      </a:lnTo>
                      <a:lnTo>
                        <a:pt x="498" y="474"/>
                      </a:lnTo>
                      <a:lnTo>
                        <a:pt x="499" y="471"/>
                      </a:lnTo>
                      <a:lnTo>
                        <a:pt x="499" y="468"/>
                      </a:lnTo>
                      <a:lnTo>
                        <a:pt x="501" y="464"/>
                      </a:lnTo>
                      <a:lnTo>
                        <a:pt x="502" y="459"/>
                      </a:lnTo>
                      <a:lnTo>
                        <a:pt x="502" y="455"/>
                      </a:lnTo>
                      <a:lnTo>
                        <a:pt x="503" y="451"/>
                      </a:lnTo>
                      <a:lnTo>
                        <a:pt x="505" y="448"/>
                      </a:lnTo>
                      <a:lnTo>
                        <a:pt x="512" y="443"/>
                      </a:lnTo>
                      <a:lnTo>
                        <a:pt x="522" y="440"/>
                      </a:lnTo>
                      <a:lnTo>
                        <a:pt x="531" y="438"/>
                      </a:lnTo>
                      <a:lnTo>
                        <a:pt x="544" y="432"/>
                      </a:lnTo>
                      <a:lnTo>
                        <a:pt x="560" y="426"/>
                      </a:lnTo>
                      <a:lnTo>
                        <a:pt x="571" y="420"/>
                      </a:lnTo>
                      <a:lnTo>
                        <a:pt x="587" y="416"/>
                      </a:lnTo>
                      <a:lnTo>
                        <a:pt x="605" y="409"/>
                      </a:lnTo>
                      <a:lnTo>
                        <a:pt x="621" y="403"/>
                      </a:lnTo>
                      <a:lnTo>
                        <a:pt x="631" y="398"/>
                      </a:lnTo>
                      <a:lnTo>
                        <a:pt x="644" y="394"/>
                      </a:lnTo>
                      <a:lnTo>
                        <a:pt x="657" y="388"/>
                      </a:lnTo>
                      <a:lnTo>
                        <a:pt x="667" y="385"/>
                      </a:lnTo>
                      <a:lnTo>
                        <a:pt x="677" y="385"/>
                      </a:lnTo>
                      <a:lnTo>
                        <a:pt x="689" y="387"/>
                      </a:lnTo>
                      <a:lnTo>
                        <a:pt x="697" y="387"/>
                      </a:lnTo>
                      <a:lnTo>
                        <a:pt x="706" y="390"/>
                      </a:lnTo>
                      <a:lnTo>
                        <a:pt x="715" y="393"/>
                      </a:lnTo>
                      <a:lnTo>
                        <a:pt x="722" y="397"/>
                      </a:lnTo>
                      <a:lnTo>
                        <a:pt x="726" y="400"/>
                      </a:lnTo>
                      <a:lnTo>
                        <a:pt x="731" y="403"/>
                      </a:lnTo>
                      <a:lnTo>
                        <a:pt x="736" y="407"/>
                      </a:lnTo>
                      <a:lnTo>
                        <a:pt x="741" y="411"/>
                      </a:lnTo>
                      <a:lnTo>
                        <a:pt x="745" y="413"/>
                      </a:lnTo>
                      <a:lnTo>
                        <a:pt x="752" y="414"/>
                      </a:lnTo>
                      <a:lnTo>
                        <a:pt x="761" y="414"/>
                      </a:lnTo>
                      <a:lnTo>
                        <a:pt x="768" y="414"/>
                      </a:lnTo>
                      <a:lnTo>
                        <a:pt x="780" y="411"/>
                      </a:lnTo>
                      <a:lnTo>
                        <a:pt x="791" y="407"/>
                      </a:lnTo>
                      <a:lnTo>
                        <a:pt x="802" y="406"/>
                      </a:lnTo>
                      <a:lnTo>
                        <a:pt x="813" y="406"/>
                      </a:lnTo>
                      <a:lnTo>
                        <a:pt x="826" y="407"/>
                      </a:lnTo>
                      <a:lnTo>
                        <a:pt x="836" y="409"/>
                      </a:lnTo>
                      <a:lnTo>
                        <a:pt x="841" y="410"/>
                      </a:lnTo>
                      <a:lnTo>
                        <a:pt x="845" y="413"/>
                      </a:lnTo>
                      <a:lnTo>
                        <a:pt x="851" y="414"/>
                      </a:lnTo>
                      <a:lnTo>
                        <a:pt x="855" y="416"/>
                      </a:lnTo>
                      <a:lnTo>
                        <a:pt x="859" y="417"/>
                      </a:lnTo>
                      <a:lnTo>
                        <a:pt x="868" y="416"/>
                      </a:lnTo>
                      <a:lnTo>
                        <a:pt x="878" y="411"/>
                      </a:lnTo>
                      <a:lnTo>
                        <a:pt x="887" y="409"/>
                      </a:lnTo>
                      <a:lnTo>
                        <a:pt x="891" y="407"/>
                      </a:lnTo>
                      <a:lnTo>
                        <a:pt x="896" y="407"/>
                      </a:lnTo>
                      <a:lnTo>
                        <a:pt x="901" y="406"/>
                      </a:lnTo>
                      <a:lnTo>
                        <a:pt x="906" y="406"/>
                      </a:lnTo>
                      <a:lnTo>
                        <a:pt x="910" y="407"/>
                      </a:lnTo>
                      <a:lnTo>
                        <a:pt x="913" y="409"/>
                      </a:lnTo>
                      <a:lnTo>
                        <a:pt x="917" y="413"/>
                      </a:lnTo>
                      <a:lnTo>
                        <a:pt x="922" y="417"/>
                      </a:lnTo>
                      <a:lnTo>
                        <a:pt x="924" y="422"/>
                      </a:lnTo>
                      <a:lnTo>
                        <a:pt x="929" y="426"/>
                      </a:lnTo>
                      <a:lnTo>
                        <a:pt x="932" y="427"/>
                      </a:lnTo>
                      <a:lnTo>
                        <a:pt x="936" y="429"/>
                      </a:lnTo>
                      <a:lnTo>
                        <a:pt x="940" y="430"/>
                      </a:lnTo>
                      <a:lnTo>
                        <a:pt x="946" y="430"/>
                      </a:lnTo>
                      <a:lnTo>
                        <a:pt x="951" y="430"/>
                      </a:lnTo>
                      <a:lnTo>
                        <a:pt x="953" y="429"/>
                      </a:lnTo>
                      <a:lnTo>
                        <a:pt x="958" y="427"/>
                      </a:lnTo>
                      <a:lnTo>
                        <a:pt x="961" y="424"/>
                      </a:lnTo>
                      <a:lnTo>
                        <a:pt x="965" y="422"/>
                      </a:lnTo>
                      <a:lnTo>
                        <a:pt x="968" y="419"/>
                      </a:lnTo>
                      <a:lnTo>
                        <a:pt x="971" y="417"/>
                      </a:lnTo>
                      <a:lnTo>
                        <a:pt x="974" y="413"/>
                      </a:lnTo>
                      <a:lnTo>
                        <a:pt x="978" y="409"/>
                      </a:lnTo>
                      <a:lnTo>
                        <a:pt x="982" y="404"/>
                      </a:lnTo>
                      <a:lnTo>
                        <a:pt x="985" y="398"/>
                      </a:lnTo>
                      <a:lnTo>
                        <a:pt x="988" y="394"/>
                      </a:lnTo>
                      <a:lnTo>
                        <a:pt x="991" y="387"/>
                      </a:lnTo>
                      <a:lnTo>
                        <a:pt x="995" y="378"/>
                      </a:lnTo>
                      <a:lnTo>
                        <a:pt x="997" y="371"/>
                      </a:lnTo>
                      <a:lnTo>
                        <a:pt x="994" y="361"/>
                      </a:lnTo>
                      <a:lnTo>
                        <a:pt x="988" y="351"/>
                      </a:lnTo>
                      <a:lnTo>
                        <a:pt x="984" y="341"/>
                      </a:lnTo>
                      <a:lnTo>
                        <a:pt x="981" y="333"/>
                      </a:lnTo>
                      <a:lnTo>
                        <a:pt x="978" y="325"/>
                      </a:lnTo>
                      <a:lnTo>
                        <a:pt x="977" y="316"/>
                      </a:lnTo>
                      <a:lnTo>
                        <a:pt x="977" y="313"/>
                      </a:lnTo>
                      <a:lnTo>
                        <a:pt x="978" y="309"/>
                      </a:lnTo>
                      <a:lnTo>
                        <a:pt x="978" y="304"/>
                      </a:lnTo>
                      <a:lnTo>
                        <a:pt x="981" y="300"/>
                      </a:lnTo>
                      <a:lnTo>
                        <a:pt x="982" y="297"/>
                      </a:lnTo>
                      <a:lnTo>
                        <a:pt x="985" y="294"/>
                      </a:lnTo>
                      <a:lnTo>
                        <a:pt x="990" y="291"/>
                      </a:lnTo>
                      <a:lnTo>
                        <a:pt x="995" y="290"/>
                      </a:lnTo>
                      <a:lnTo>
                        <a:pt x="998" y="288"/>
                      </a:lnTo>
                      <a:lnTo>
                        <a:pt x="1010" y="286"/>
                      </a:lnTo>
                      <a:lnTo>
                        <a:pt x="1023" y="284"/>
                      </a:lnTo>
                      <a:lnTo>
                        <a:pt x="1033" y="283"/>
                      </a:lnTo>
                      <a:lnTo>
                        <a:pt x="1042" y="278"/>
                      </a:lnTo>
                      <a:lnTo>
                        <a:pt x="1053" y="271"/>
                      </a:lnTo>
                      <a:lnTo>
                        <a:pt x="1063" y="265"/>
                      </a:lnTo>
                      <a:lnTo>
                        <a:pt x="1072" y="258"/>
                      </a:lnTo>
                      <a:lnTo>
                        <a:pt x="1084" y="249"/>
                      </a:lnTo>
                      <a:lnTo>
                        <a:pt x="1097" y="238"/>
                      </a:lnTo>
                      <a:lnTo>
                        <a:pt x="1110" y="226"/>
                      </a:lnTo>
                      <a:lnTo>
                        <a:pt x="1120" y="218"/>
                      </a:lnTo>
                      <a:lnTo>
                        <a:pt x="1128" y="209"/>
                      </a:lnTo>
                      <a:lnTo>
                        <a:pt x="1140" y="199"/>
                      </a:lnTo>
                      <a:lnTo>
                        <a:pt x="1150" y="189"/>
                      </a:lnTo>
                      <a:lnTo>
                        <a:pt x="1159" y="181"/>
                      </a:lnTo>
                      <a:lnTo>
                        <a:pt x="1172" y="174"/>
                      </a:lnTo>
                      <a:lnTo>
                        <a:pt x="1186" y="167"/>
                      </a:lnTo>
                      <a:lnTo>
                        <a:pt x="1199" y="161"/>
                      </a:lnTo>
                      <a:lnTo>
                        <a:pt x="1210" y="158"/>
                      </a:lnTo>
                      <a:lnTo>
                        <a:pt x="1223" y="155"/>
                      </a:lnTo>
                      <a:lnTo>
                        <a:pt x="1234" y="154"/>
                      </a:lnTo>
                      <a:lnTo>
                        <a:pt x="1246" y="154"/>
                      </a:lnTo>
                      <a:lnTo>
                        <a:pt x="1260" y="152"/>
                      </a:lnTo>
                      <a:lnTo>
                        <a:pt x="1273" y="152"/>
                      </a:lnTo>
                      <a:lnTo>
                        <a:pt x="1285" y="154"/>
                      </a:lnTo>
                      <a:lnTo>
                        <a:pt x="1298" y="158"/>
                      </a:lnTo>
                      <a:lnTo>
                        <a:pt x="1312" y="164"/>
                      </a:lnTo>
                      <a:lnTo>
                        <a:pt x="1325" y="170"/>
                      </a:lnTo>
                      <a:lnTo>
                        <a:pt x="1337" y="176"/>
                      </a:lnTo>
                      <a:lnTo>
                        <a:pt x="1347" y="186"/>
                      </a:lnTo>
                      <a:lnTo>
                        <a:pt x="1357" y="197"/>
                      </a:lnTo>
                      <a:lnTo>
                        <a:pt x="1366" y="207"/>
                      </a:lnTo>
                      <a:lnTo>
                        <a:pt x="1374" y="216"/>
                      </a:lnTo>
                      <a:lnTo>
                        <a:pt x="1383" y="228"/>
                      </a:lnTo>
                      <a:lnTo>
                        <a:pt x="1390" y="235"/>
                      </a:lnTo>
                      <a:lnTo>
                        <a:pt x="1393" y="238"/>
                      </a:lnTo>
                      <a:lnTo>
                        <a:pt x="1398" y="241"/>
                      </a:lnTo>
                      <a:lnTo>
                        <a:pt x="1402" y="244"/>
                      </a:lnTo>
                      <a:lnTo>
                        <a:pt x="1406" y="246"/>
                      </a:lnTo>
                      <a:lnTo>
                        <a:pt x="1409" y="248"/>
                      </a:lnTo>
                      <a:lnTo>
                        <a:pt x="1418" y="251"/>
                      </a:lnTo>
                      <a:lnTo>
                        <a:pt x="1428" y="254"/>
                      </a:lnTo>
                      <a:lnTo>
                        <a:pt x="1437" y="254"/>
                      </a:lnTo>
                      <a:lnTo>
                        <a:pt x="1441" y="252"/>
                      </a:lnTo>
                      <a:lnTo>
                        <a:pt x="1444" y="251"/>
                      </a:lnTo>
                      <a:lnTo>
                        <a:pt x="1448" y="249"/>
                      </a:lnTo>
                      <a:lnTo>
                        <a:pt x="1451" y="246"/>
                      </a:lnTo>
                      <a:lnTo>
                        <a:pt x="1454" y="244"/>
                      </a:lnTo>
                      <a:lnTo>
                        <a:pt x="1457" y="236"/>
                      </a:lnTo>
                      <a:lnTo>
                        <a:pt x="1458" y="226"/>
                      </a:lnTo>
                      <a:lnTo>
                        <a:pt x="1457" y="218"/>
                      </a:lnTo>
                      <a:lnTo>
                        <a:pt x="1455" y="213"/>
                      </a:lnTo>
                      <a:lnTo>
                        <a:pt x="1454" y="210"/>
                      </a:lnTo>
                      <a:lnTo>
                        <a:pt x="1451" y="206"/>
                      </a:lnTo>
                      <a:lnTo>
                        <a:pt x="1448" y="202"/>
                      </a:lnTo>
                      <a:lnTo>
                        <a:pt x="1445" y="197"/>
                      </a:lnTo>
                      <a:lnTo>
                        <a:pt x="1444" y="194"/>
                      </a:lnTo>
                      <a:lnTo>
                        <a:pt x="1442" y="186"/>
                      </a:lnTo>
                      <a:lnTo>
                        <a:pt x="1442" y="176"/>
                      </a:lnTo>
                      <a:lnTo>
                        <a:pt x="1444" y="167"/>
                      </a:lnTo>
                      <a:lnTo>
                        <a:pt x="1445" y="164"/>
                      </a:lnTo>
                      <a:lnTo>
                        <a:pt x="1448" y="160"/>
                      </a:lnTo>
                      <a:lnTo>
                        <a:pt x="1451" y="157"/>
                      </a:lnTo>
                      <a:lnTo>
                        <a:pt x="1454" y="154"/>
                      </a:lnTo>
                      <a:lnTo>
                        <a:pt x="1457" y="152"/>
                      </a:lnTo>
                      <a:lnTo>
                        <a:pt x="1461" y="150"/>
                      </a:lnTo>
                      <a:lnTo>
                        <a:pt x="1464" y="147"/>
                      </a:lnTo>
                      <a:lnTo>
                        <a:pt x="1469" y="145"/>
                      </a:lnTo>
                      <a:lnTo>
                        <a:pt x="1470" y="142"/>
                      </a:lnTo>
                      <a:lnTo>
                        <a:pt x="1471" y="139"/>
                      </a:lnTo>
                      <a:lnTo>
                        <a:pt x="1471" y="135"/>
                      </a:lnTo>
                      <a:lnTo>
                        <a:pt x="1470" y="131"/>
                      </a:lnTo>
                      <a:lnTo>
                        <a:pt x="1470" y="128"/>
                      </a:lnTo>
                      <a:lnTo>
                        <a:pt x="1470" y="123"/>
                      </a:lnTo>
                      <a:lnTo>
                        <a:pt x="1470" y="121"/>
                      </a:lnTo>
                      <a:lnTo>
                        <a:pt x="1477" y="116"/>
                      </a:lnTo>
                      <a:lnTo>
                        <a:pt x="1486" y="112"/>
                      </a:lnTo>
                      <a:lnTo>
                        <a:pt x="1493" y="109"/>
                      </a:lnTo>
                      <a:lnTo>
                        <a:pt x="1502" y="106"/>
                      </a:lnTo>
                      <a:lnTo>
                        <a:pt x="1513" y="103"/>
                      </a:lnTo>
                      <a:lnTo>
                        <a:pt x="1521" y="99"/>
                      </a:lnTo>
                      <a:lnTo>
                        <a:pt x="1523" y="96"/>
                      </a:lnTo>
                      <a:lnTo>
                        <a:pt x="1525" y="92"/>
                      </a:lnTo>
                      <a:lnTo>
                        <a:pt x="1526" y="86"/>
                      </a:lnTo>
                      <a:lnTo>
                        <a:pt x="1529" y="82"/>
                      </a:lnTo>
                      <a:lnTo>
                        <a:pt x="1529" y="77"/>
                      </a:lnTo>
                      <a:lnTo>
                        <a:pt x="1531" y="74"/>
                      </a:lnTo>
                      <a:lnTo>
                        <a:pt x="1534" y="70"/>
                      </a:lnTo>
                      <a:lnTo>
                        <a:pt x="1535" y="64"/>
                      </a:lnTo>
                      <a:lnTo>
                        <a:pt x="1535" y="60"/>
                      </a:lnTo>
                      <a:lnTo>
                        <a:pt x="1537" y="55"/>
                      </a:lnTo>
                      <a:lnTo>
                        <a:pt x="1537" y="51"/>
                      </a:lnTo>
                      <a:lnTo>
                        <a:pt x="1537" y="47"/>
                      </a:lnTo>
                      <a:lnTo>
                        <a:pt x="1537" y="41"/>
                      </a:lnTo>
                      <a:lnTo>
                        <a:pt x="1537" y="37"/>
                      </a:lnTo>
                      <a:lnTo>
                        <a:pt x="1537" y="32"/>
                      </a:lnTo>
                      <a:lnTo>
                        <a:pt x="1539" y="29"/>
                      </a:lnTo>
                      <a:lnTo>
                        <a:pt x="1542" y="25"/>
                      </a:lnTo>
                      <a:lnTo>
                        <a:pt x="1547" y="21"/>
                      </a:lnTo>
                      <a:lnTo>
                        <a:pt x="1551" y="16"/>
                      </a:lnTo>
                      <a:lnTo>
                        <a:pt x="1554" y="14"/>
                      </a:lnTo>
                      <a:lnTo>
                        <a:pt x="1557" y="12"/>
                      </a:lnTo>
                      <a:lnTo>
                        <a:pt x="1560" y="9"/>
                      </a:lnTo>
                      <a:lnTo>
                        <a:pt x="1563" y="8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4" name="Freeform 27"/>
                <p:cNvSpPr>
                  <a:spLocks/>
                </p:cNvSpPr>
                <p:nvPr/>
              </p:nvSpPr>
              <p:spPr bwMode="auto">
                <a:xfrm>
                  <a:off x="1110347" y="2259776"/>
                  <a:ext cx="1192762" cy="882548"/>
                </a:xfrm>
                <a:custGeom>
                  <a:avLst/>
                  <a:gdLst>
                    <a:gd name="T0" fmla="*/ 1960 w 1986"/>
                    <a:gd name="T1" fmla="*/ 1026 h 1467"/>
                    <a:gd name="T2" fmla="*/ 1944 w 1986"/>
                    <a:gd name="T3" fmla="*/ 1078 h 1467"/>
                    <a:gd name="T4" fmla="*/ 1893 w 1986"/>
                    <a:gd name="T5" fmla="*/ 1121 h 1467"/>
                    <a:gd name="T6" fmla="*/ 1867 w 1986"/>
                    <a:gd name="T7" fmla="*/ 1173 h 1467"/>
                    <a:gd name="T8" fmla="*/ 1867 w 1986"/>
                    <a:gd name="T9" fmla="*/ 1230 h 1467"/>
                    <a:gd name="T10" fmla="*/ 1797 w 1986"/>
                    <a:gd name="T11" fmla="*/ 1195 h 1467"/>
                    <a:gd name="T12" fmla="*/ 1657 w 1986"/>
                    <a:gd name="T13" fmla="*/ 1133 h 1467"/>
                    <a:gd name="T14" fmla="*/ 1520 w 1986"/>
                    <a:gd name="T15" fmla="*/ 1217 h 1467"/>
                    <a:gd name="T16" fmla="*/ 1408 w 1986"/>
                    <a:gd name="T17" fmla="*/ 1273 h 1467"/>
                    <a:gd name="T18" fmla="*/ 1420 w 1986"/>
                    <a:gd name="T19" fmla="*/ 1350 h 1467"/>
                    <a:gd name="T20" fmla="*/ 1381 w 1986"/>
                    <a:gd name="T21" fmla="*/ 1406 h 1467"/>
                    <a:gd name="T22" fmla="*/ 1333 w 1986"/>
                    <a:gd name="T23" fmla="*/ 1386 h 1467"/>
                    <a:gd name="T24" fmla="*/ 1264 w 1986"/>
                    <a:gd name="T25" fmla="*/ 1389 h 1467"/>
                    <a:gd name="T26" fmla="*/ 1159 w 1986"/>
                    <a:gd name="T27" fmla="*/ 1386 h 1467"/>
                    <a:gd name="T28" fmla="*/ 1054 w 1986"/>
                    <a:gd name="T29" fmla="*/ 1377 h 1467"/>
                    <a:gd name="T30" fmla="*/ 925 w 1986"/>
                    <a:gd name="T31" fmla="*/ 1434 h 1467"/>
                    <a:gd name="T32" fmla="*/ 898 w 1986"/>
                    <a:gd name="T33" fmla="*/ 1466 h 1467"/>
                    <a:gd name="T34" fmla="*/ 854 w 1986"/>
                    <a:gd name="T35" fmla="*/ 1408 h 1467"/>
                    <a:gd name="T36" fmla="*/ 808 w 1986"/>
                    <a:gd name="T37" fmla="*/ 1414 h 1467"/>
                    <a:gd name="T38" fmla="*/ 708 w 1986"/>
                    <a:gd name="T39" fmla="*/ 1438 h 1467"/>
                    <a:gd name="T40" fmla="*/ 639 w 1986"/>
                    <a:gd name="T41" fmla="*/ 1367 h 1467"/>
                    <a:gd name="T42" fmla="*/ 602 w 1986"/>
                    <a:gd name="T43" fmla="*/ 1324 h 1467"/>
                    <a:gd name="T44" fmla="*/ 589 w 1986"/>
                    <a:gd name="T45" fmla="*/ 1217 h 1467"/>
                    <a:gd name="T46" fmla="*/ 462 w 1986"/>
                    <a:gd name="T47" fmla="*/ 1134 h 1467"/>
                    <a:gd name="T48" fmla="*/ 319 w 1986"/>
                    <a:gd name="T49" fmla="*/ 1053 h 1467"/>
                    <a:gd name="T50" fmla="*/ 187 w 1986"/>
                    <a:gd name="T51" fmla="*/ 922 h 1467"/>
                    <a:gd name="T52" fmla="*/ 139 w 1986"/>
                    <a:gd name="T53" fmla="*/ 780 h 1467"/>
                    <a:gd name="T54" fmla="*/ 99 w 1986"/>
                    <a:gd name="T55" fmla="*/ 606 h 1467"/>
                    <a:gd name="T56" fmla="*/ 0 w 1986"/>
                    <a:gd name="T57" fmla="*/ 482 h 1467"/>
                    <a:gd name="T58" fmla="*/ 13 w 1986"/>
                    <a:gd name="T59" fmla="*/ 369 h 1467"/>
                    <a:gd name="T60" fmla="*/ 76 w 1986"/>
                    <a:gd name="T61" fmla="*/ 291 h 1467"/>
                    <a:gd name="T62" fmla="*/ 151 w 1986"/>
                    <a:gd name="T63" fmla="*/ 392 h 1467"/>
                    <a:gd name="T64" fmla="*/ 213 w 1986"/>
                    <a:gd name="T65" fmla="*/ 427 h 1467"/>
                    <a:gd name="T66" fmla="*/ 257 w 1986"/>
                    <a:gd name="T67" fmla="*/ 561 h 1467"/>
                    <a:gd name="T68" fmla="*/ 320 w 1986"/>
                    <a:gd name="T69" fmla="*/ 693 h 1467"/>
                    <a:gd name="T70" fmla="*/ 382 w 1986"/>
                    <a:gd name="T71" fmla="*/ 602 h 1467"/>
                    <a:gd name="T72" fmla="*/ 407 w 1986"/>
                    <a:gd name="T73" fmla="*/ 434 h 1467"/>
                    <a:gd name="T74" fmla="*/ 468 w 1986"/>
                    <a:gd name="T75" fmla="*/ 344 h 1467"/>
                    <a:gd name="T76" fmla="*/ 573 w 1986"/>
                    <a:gd name="T77" fmla="*/ 256 h 1467"/>
                    <a:gd name="T78" fmla="*/ 625 w 1986"/>
                    <a:gd name="T79" fmla="*/ 197 h 1467"/>
                    <a:gd name="T80" fmla="*/ 720 w 1986"/>
                    <a:gd name="T81" fmla="*/ 137 h 1467"/>
                    <a:gd name="T82" fmla="*/ 876 w 1986"/>
                    <a:gd name="T83" fmla="*/ 94 h 1467"/>
                    <a:gd name="T84" fmla="*/ 1003 w 1986"/>
                    <a:gd name="T85" fmla="*/ 140 h 1467"/>
                    <a:gd name="T86" fmla="*/ 1032 w 1986"/>
                    <a:gd name="T87" fmla="*/ 82 h 1467"/>
                    <a:gd name="T88" fmla="*/ 1161 w 1986"/>
                    <a:gd name="T89" fmla="*/ 1 h 1467"/>
                    <a:gd name="T90" fmla="*/ 1275 w 1986"/>
                    <a:gd name="T91" fmla="*/ 71 h 1467"/>
                    <a:gd name="T92" fmla="*/ 1400 w 1986"/>
                    <a:gd name="T93" fmla="*/ 114 h 1467"/>
                    <a:gd name="T94" fmla="*/ 1452 w 1986"/>
                    <a:gd name="T95" fmla="*/ 160 h 1467"/>
                    <a:gd name="T96" fmla="*/ 1593 w 1986"/>
                    <a:gd name="T97" fmla="*/ 191 h 1467"/>
                    <a:gd name="T98" fmla="*/ 1680 w 1986"/>
                    <a:gd name="T99" fmla="*/ 240 h 1467"/>
                    <a:gd name="T100" fmla="*/ 1703 w 1986"/>
                    <a:gd name="T101" fmla="*/ 291 h 1467"/>
                    <a:gd name="T102" fmla="*/ 1745 w 1986"/>
                    <a:gd name="T103" fmla="*/ 279 h 1467"/>
                    <a:gd name="T104" fmla="*/ 1825 w 1986"/>
                    <a:gd name="T105" fmla="*/ 299 h 1467"/>
                    <a:gd name="T106" fmla="*/ 1874 w 1986"/>
                    <a:gd name="T107" fmla="*/ 307 h 1467"/>
                    <a:gd name="T108" fmla="*/ 1894 w 1986"/>
                    <a:gd name="T109" fmla="*/ 425 h 1467"/>
                    <a:gd name="T110" fmla="*/ 1894 w 1986"/>
                    <a:gd name="T111" fmla="*/ 528 h 1467"/>
                    <a:gd name="T112" fmla="*/ 1910 w 1986"/>
                    <a:gd name="T113" fmla="*/ 606 h 1467"/>
                    <a:gd name="T114" fmla="*/ 1920 w 1986"/>
                    <a:gd name="T115" fmla="*/ 689 h 1467"/>
                    <a:gd name="T116" fmla="*/ 1957 w 1986"/>
                    <a:gd name="T117" fmla="*/ 799 h 1467"/>
                    <a:gd name="T118" fmla="*/ 1894 w 1986"/>
                    <a:gd name="T119" fmla="*/ 865 h 1467"/>
                    <a:gd name="T120" fmla="*/ 1913 w 1986"/>
                    <a:gd name="T121" fmla="*/ 906 h 1467"/>
                    <a:gd name="T122" fmla="*/ 1986 w 1986"/>
                    <a:gd name="T123" fmla="*/ 987 h 14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986" h="1467">
                      <a:moveTo>
                        <a:pt x="1986" y="987"/>
                      </a:moveTo>
                      <a:lnTo>
                        <a:pt x="1983" y="988"/>
                      </a:lnTo>
                      <a:lnTo>
                        <a:pt x="1980" y="991"/>
                      </a:lnTo>
                      <a:lnTo>
                        <a:pt x="1977" y="993"/>
                      </a:lnTo>
                      <a:lnTo>
                        <a:pt x="1974" y="995"/>
                      </a:lnTo>
                      <a:lnTo>
                        <a:pt x="1970" y="1000"/>
                      </a:lnTo>
                      <a:lnTo>
                        <a:pt x="1965" y="1004"/>
                      </a:lnTo>
                      <a:lnTo>
                        <a:pt x="1962" y="1008"/>
                      </a:lnTo>
                      <a:lnTo>
                        <a:pt x="1960" y="1011"/>
                      </a:lnTo>
                      <a:lnTo>
                        <a:pt x="1960" y="1016"/>
                      </a:lnTo>
                      <a:lnTo>
                        <a:pt x="1960" y="1020"/>
                      </a:lnTo>
                      <a:lnTo>
                        <a:pt x="1960" y="1026"/>
                      </a:lnTo>
                      <a:lnTo>
                        <a:pt x="1960" y="1030"/>
                      </a:lnTo>
                      <a:lnTo>
                        <a:pt x="1960" y="1034"/>
                      </a:lnTo>
                      <a:lnTo>
                        <a:pt x="1958" y="1039"/>
                      </a:lnTo>
                      <a:lnTo>
                        <a:pt x="1958" y="1043"/>
                      </a:lnTo>
                      <a:lnTo>
                        <a:pt x="1957" y="1049"/>
                      </a:lnTo>
                      <a:lnTo>
                        <a:pt x="1954" y="1053"/>
                      </a:lnTo>
                      <a:lnTo>
                        <a:pt x="1952" y="1056"/>
                      </a:lnTo>
                      <a:lnTo>
                        <a:pt x="1952" y="1061"/>
                      </a:lnTo>
                      <a:lnTo>
                        <a:pt x="1949" y="1065"/>
                      </a:lnTo>
                      <a:lnTo>
                        <a:pt x="1948" y="1071"/>
                      </a:lnTo>
                      <a:lnTo>
                        <a:pt x="1946" y="1075"/>
                      </a:lnTo>
                      <a:lnTo>
                        <a:pt x="1944" y="1078"/>
                      </a:lnTo>
                      <a:lnTo>
                        <a:pt x="1936" y="1082"/>
                      </a:lnTo>
                      <a:lnTo>
                        <a:pt x="1925" y="1085"/>
                      </a:lnTo>
                      <a:lnTo>
                        <a:pt x="1916" y="1088"/>
                      </a:lnTo>
                      <a:lnTo>
                        <a:pt x="1909" y="1091"/>
                      </a:lnTo>
                      <a:lnTo>
                        <a:pt x="1900" y="1095"/>
                      </a:lnTo>
                      <a:lnTo>
                        <a:pt x="1893" y="1100"/>
                      </a:lnTo>
                      <a:lnTo>
                        <a:pt x="1893" y="1102"/>
                      </a:lnTo>
                      <a:lnTo>
                        <a:pt x="1893" y="1107"/>
                      </a:lnTo>
                      <a:lnTo>
                        <a:pt x="1893" y="1110"/>
                      </a:lnTo>
                      <a:lnTo>
                        <a:pt x="1894" y="1114"/>
                      </a:lnTo>
                      <a:lnTo>
                        <a:pt x="1894" y="1118"/>
                      </a:lnTo>
                      <a:lnTo>
                        <a:pt x="1893" y="1121"/>
                      </a:lnTo>
                      <a:lnTo>
                        <a:pt x="1892" y="1124"/>
                      </a:lnTo>
                      <a:lnTo>
                        <a:pt x="1887" y="1126"/>
                      </a:lnTo>
                      <a:lnTo>
                        <a:pt x="1884" y="1129"/>
                      </a:lnTo>
                      <a:lnTo>
                        <a:pt x="1880" y="1131"/>
                      </a:lnTo>
                      <a:lnTo>
                        <a:pt x="1877" y="1133"/>
                      </a:lnTo>
                      <a:lnTo>
                        <a:pt x="1874" y="1136"/>
                      </a:lnTo>
                      <a:lnTo>
                        <a:pt x="1871" y="1139"/>
                      </a:lnTo>
                      <a:lnTo>
                        <a:pt x="1868" y="1143"/>
                      </a:lnTo>
                      <a:lnTo>
                        <a:pt x="1867" y="1146"/>
                      </a:lnTo>
                      <a:lnTo>
                        <a:pt x="1865" y="1155"/>
                      </a:lnTo>
                      <a:lnTo>
                        <a:pt x="1865" y="1165"/>
                      </a:lnTo>
                      <a:lnTo>
                        <a:pt x="1867" y="1173"/>
                      </a:lnTo>
                      <a:lnTo>
                        <a:pt x="1868" y="1176"/>
                      </a:lnTo>
                      <a:lnTo>
                        <a:pt x="1871" y="1181"/>
                      </a:lnTo>
                      <a:lnTo>
                        <a:pt x="1874" y="1185"/>
                      </a:lnTo>
                      <a:lnTo>
                        <a:pt x="1877" y="1189"/>
                      </a:lnTo>
                      <a:lnTo>
                        <a:pt x="1878" y="1192"/>
                      </a:lnTo>
                      <a:lnTo>
                        <a:pt x="1880" y="1197"/>
                      </a:lnTo>
                      <a:lnTo>
                        <a:pt x="1881" y="1205"/>
                      </a:lnTo>
                      <a:lnTo>
                        <a:pt x="1880" y="1215"/>
                      </a:lnTo>
                      <a:lnTo>
                        <a:pt x="1877" y="1223"/>
                      </a:lnTo>
                      <a:lnTo>
                        <a:pt x="1874" y="1225"/>
                      </a:lnTo>
                      <a:lnTo>
                        <a:pt x="1871" y="1228"/>
                      </a:lnTo>
                      <a:lnTo>
                        <a:pt x="1867" y="1230"/>
                      </a:lnTo>
                      <a:lnTo>
                        <a:pt x="1864" y="1231"/>
                      </a:lnTo>
                      <a:lnTo>
                        <a:pt x="1860" y="1233"/>
                      </a:lnTo>
                      <a:lnTo>
                        <a:pt x="1851" y="1233"/>
                      </a:lnTo>
                      <a:lnTo>
                        <a:pt x="1841" y="1230"/>
                      </a:lnTo>
                      <a:lnTo>
                        <a:pt x="1832" y="1227"/>
                      </a:lnTo>
                      <a:lnTo>
                        <a:pt x="1829" y="1225"/>
                      </a:lnTo>
                      <a:lnTo>
                        <a:pt x="1825" y="1223"/>
                      </a:lnTo>
                      <a:lnTo>
                        <a:pt x="1821" y="1220"/>
                      </a:lnTo>
                      <a:lnTo>
                        <a:pt x="1816" y="1217"/>
                      </a:lnTo>
                      <a:lnTo>
                        <a:pt x="1813" y="1214"/>
                      </a:lnTo>
                      <a:lnTo>
                        <a:pt x="1806" y="1207"/>
                      </a:lnTo>
                      <a:lnTo>
                        <a:pt x="1797" y="1195"/>
                      </a:lnTo>
                      <a:lnTo>
                        <a:pt x="1789" y="1186"/>
                      </a:lnTo>
                      <a:lnTo>
                        <a:pt x="1780" y="1176"/>
                      </a:lnTo>
                      <a:lnTo>
                        <a:pt x="1770" y="1165"/>
                      </a:lnTo>
                      <a:lnTo>
                        <a:pt x="1760" y="1155"/>
                      </a:lnTo>
                      <a:lnTo>
                        <a:pt x="1748" y="1149"/>
                      </a:lnTo>
                      <a:lnTo>
                        <a:pt x="1735" y="1143"/>
                      </a:lnTo>
                      <a:lnTo>
                        <a:pt x="1721" y="1137"/>
                      </a:lnTo>
                      <a:lnTo>
                        <a:pt x="1708" y="1133"/>
                      </a:lnTo>
                      <a:lnTo>
                        <a:pt x="1696" y="1131"/>
                      </a:lnTo>
                      <a:lnTo>
                        <a:pt x="1683" y="1131"/>
                      </a:lnTo>
                      <a:lnTo>
                        <a:pt x="1669" y="1133"/>
                      </a:lnTo>
                      <a:lnTo>
                        <a:pt x="1657" y="1133"/>
                      </a:lnTo>
                      <a:lnTo>
                        <a:pt x="1646" y="1134"/>
                      </a:lnTo>
                      <a:lnTo>
                        <a:pt x="1633" y="1137"/>
                      </a:lnTo>
                      <a:lnTo>
                        <a:pt x="1622" y="1140"/>
                      </a:lnTo>
                      <a:lnTo>
                        <a:pt x="1609" y="1146"/>
                      </a:lnTo>
                      <a:lnTo>
                        <a:pt x="1595" y="1153"/>
                      </a:lnTo>
                      <a:lnTo>
                        <a:pt x="1582" y="1160"/>
                      </a:lnTo>
                      <a:lnTo>
                        <a:pt x="1573" y="1168"/>
                      </a:lnTo>
                      <a:lnTo>
                        <a:pt x="1563" y="1178"/>
                      </a:lnTo>
                      <a:lnTo>
                        <a:pt x="1551" y="1188"/>
                      </a:lnTo>
                      <a:lnTo>
                        <a:pt x="1543" y="1197"/>
                      </a:lnTo>
                      <a:lnTo>
                        <a:pt x="1533" y="1205"/>
                      </a:lnTo>
                      <a:lnTo>
                        <a:pt x="1520" y="1217"/>
                      </a:lnTo>
                      <a:lnTo>
                        <a:pt x="1507" y="1228"/>
                      </a:lnTo>
                      <a:lnTo>
                        <a:pt x="1495" y="1237"/>
                      </a:lnTo>
                      <a:lnTo>
                        <a:pt x="1486" y="1244"/>
                      </a:lnTo>
                      <a:lnTo>
                        <a:pt x="1476" y="1250"/>
                      </a:lnTo>
                      <a:lnTo>
                        <a:pt x="1465" y="1257"/>
                      </a:lnTo>
                      <a:lnTo>
                        <a:pt x="1456" y="1262"/>
                      </a:lnTo>
                      <a:lnTo>
                        <a:pt x="1446" y="1263"/>
                      </a:lnTo>
                      <a:lnTo>
                        <a:pt x="1433" y="1265"/>
                      </a:lnTo>
                      <a:lnTo>
                        <a:pt x="1421" y="1267"/>
                      </a:lnTo>
                      <a:lnTo>
                        <a:pt x="1418" y="1269"/>
                      </a:lnTo>
                      <a:lnTo>
                        <a:pt x="1413" y="1270"/>
                      </a:lnTo>
                      <a:lnTo>
                        <a:pt x="1408" y="1273"/>
                      </a:lnTo>
                      <a:lnTo>
                        <a:pt x="1405" y="1276"/>
                      </a:lnTo>
                      <a:lnTo>
                        <a:pt x="1404" y="1279"/>
                      </a:lnTo>
                      <a:lnTo>
                        <a:pt x="1401" y="1283"/>
                      </a:lnTo>
                      <a:lnTo>
                        <a:pt x="1401" y="1288"/>
                      </a:lnTo>
                      <a:lnTo>
                        <a:pt x="1400" y="1292"/>
                      </a:lnTo>
                      <a:lnTo>
                        <a:pt x="1400" y="1295"/>
                      </a:lnTo>
                      <a:lnTo>
                        <a:pt x="1401" y="1304"/>
                      </a:lnTo>
                      <a:lnTo>
                        <a:pt x="1404" y="1312"/>
                      </a:lnTo>
                      <a:lnTo>
                        <a:pt x="1407" y="1320"/>
                      </a:lnTo>
                      <a:lnTo>
                        <a:pt x="1411" y="1330"/>
                      </a:lnTo>
                      <a:lnTo>
                        <a:pt x="1417" y="1340"/>
                      </a:lnTo>
                      <a:lnTo>
                        <a:pt x="1420" y="1350"/>
                      </a:lnTo>
                      <a:lnTo>
                        <a:pt x="1418" y="1357"/>
                      </a:lnTo>
                      <a:lnTo>
                        <a:pt x="1414" y="1366"/>
                      </a:lnTo>
                      <a:lnTo>
                        <a:pt x="1411" y="1373"/>
                      </a:lnTo>
                      <a:lnTo>
                        <a:pt x="1408" y="1377"/>
                      </a:lnTo>
                      <a:lnTo>
                        <a:pt x="1405" y="1383"/>
                      </a:lnTo>
                      <a:lnTo>
                        <a:pt x="1401" y="1388"/>
                      </a:lnTo>
                      <a:lnTo>
                        <a:pt x="1397" y="1392"/>
                      </a:lnTo>
                      <a:lnTo>
                        <a:pt x="1394" y="1396"/>
                      </a:lnTo>
                      <a:lnTo>
                        <a:pt x="1391" y="1398"/>
                      </a:lnTo>
                      <a:lnTo>
                        <a:pt x="1388" y="1401"/>
                      </a:lnTo>
                      <a:lnTo>
                        <a:pt x="1384" y="1403"/>
                      </a:lnTo>
                      <a:lnTo>
                        <a:pt x="1381" y="1406"/>
                      </a:lnTo>
                      <a:lnTo>
                        <a:pt x="1376" y="1408"/>
                      </a:lnTo>
                      <a:lnTo>
                        <a:pt x="1374" y="1409"/>
                      </a:lnTo>
                      <a:lnTo>
                        <a:pt x="1369" y="1409"/>
                      </a:lnTo>
                      <a:lnTo>
                        <a:pt x="1363" y="1409"/>
                      </a:lnTo>
                      <a:lnTo>
                        <a:pt x="1359" y="1408"/>
                      </a:lnTo>
                      <a:lnTo>
                        <a:pt x="1355" y="1406"/>
                      </a:lnTo>
                      <a:lnTo>
                        <a:pt x="1352" y="1405"/>
                      </a:lnTo>
                      <a:lnTo>
                        <a:pt x="1347" y="1401"/>
                      </a:lnTo>
                      <a:lnTo>
                        <a:pt x="1345" y="1396"/>
                      </a:lnTo>
                      <a:lnTo>
                        <a:pt x="1340" y="1392"/>
                      </a:lnTo>
                      <a:lnTo>
                        <a:pt x="1336" y="1388"/>
                      </a:lnTo>
                      <a:lnTo>
                        <a:pt x="1333" y="1386"/>
                      </a:lnTo>
                      <a:lnTo>
                        <a:pt x="1329" y="1385"/>
                      </a:lnTo>
                      <a:lnTo>
                        <a:pt x="1324" y="1385"/>
                      </a:lnTo>
                      <a:lnTo>
                        <a:pt x="1319" y="1386"/>
                      </a:lnTo>
                      <a:lnTo>
                        <a:pt x="1314" y="1386"/>
                      </a:lnTo>
                      <a:lnTo>
                        <a:pt x="1310" y="1388"/>
                      </a:lnTo>
                      <a:lnTo>
                        <a:pt x="1301" y="1390"/>
                      </a:lnTo>
                      <a:lnTo>
                        <a:pt x="1291" y="1395"/>
                      </a:lnTo>
                      <a:lnTo>
                        <a:pt x="1282" y="1396"/>
                      </a:lnTo>
                      <a:lnTo>
                        <a:pt x="1278" y="1395"/>
                      </a:lnTo>
                      <a:lnTo>
                        <a:pt x="1274" y="1393"/>
                      </a:lnTo>
                      <a:lnTo>
                        <a:pt x="1268" y="1392"/>
                      </a:lnTo>
                      <a:lnTo>
                        <a:pt x="1264" y="1389"/>
                      </a:lnTo>
                      <a:lnTo>
                        <a:pt x="1259" y="1388"/>
                      </a:lnTo>
                      <a:lnTo>
                        <a:pt x="1249" y="1386"/>
                      </a:lnTo>
                      <a:lnTo>
                        <a:pt x="1236" y="1385"/>
                      </a:lnTo>
                      <a:lnTo>
                        <a:pt x="1225" y="1385"/>
                      </a:lnTo>
                      <a:lnTo>
                        <a:pt x="1214" y="1386"/>
                      </a:lnTo>
                      <a:lnTo>
                        <a:pt x="1203" y="1390"/>
                      </a:lnTo>
                      <a:lnTo>
                        <a:pt x="1191" y="1393"/>
                      </a:lnTo>
                      <a:lnTo>
                        <a:pt x="1184" y="1393"/>
                      </a:lnTo>
                      <a:lnTo>
                        <a:pt x="1175" y="1393"/>
                      </a:lnTo>
                      <a:lnTo>
                        <a:pt x="1168" y="1392"/>
                      </a:lnTo>
                      <a:lnTo>
                        <a:pt x="1164" y="1390"/>
                      </a:lnTo>
                      <a:lnTo>
                        <a:pt x="1159" y="1386"/>
                      </a:lnTo>
                      <a:lnTo>
                        <a:pt x="1154" y="1382"/>
                      </a:lnTo>
                      <a:lnTo>
                        <a:pt x="1149" y="1379"/>
                      </a:lnTo>
                      <a:lnTo>
                        <a:pt x="1145" y="1376"/>
                      </a:lnTo>
                      <a:lnTo>
                        <a:pt x="1138" y="1372"/>
                      </a:lnTo>
                      <a:lnTo>
                        <a:pt x="1129" y="1369"/>
                      </a:lnTo>
                      <a:lnTo>
                        <a:pt x="1120" y="1366"/>
                      </a:lnTo>
                      <a:lnTo>
                        <a:pt x="1112" y="1366"/>
                      </a:lnTo>
                      <a:lnTo>
                        <a:pt x="1100" y="1364"/>
                      </a:lnTo>
                      <a:lnTo>
                        <a:pt x="1090" y="1364"/>
                      </a:lnTo>
                      <a:lnTo>
                        <a:pt x="1080" y="1367"/>
                      </a:lnTo>
                      <a:lnTo>
                        <a:pt x="1067" y="1373"/>
                      </a:lnTo>
                      <a:lnTo>
                        <a:pt x="1054" y="1377"/>
                      </a:lnTo>
                      <a:lnTo>
                        <a:pt x="1044" y="1382"/>
                      </a:lnTo>
                      <a:lnTo>
                        <a:pt x="1028" y="1388"/>
                      </a:lnTo>
                      <a:lnTo>
                        <a:pt x="1010" y="1395"/>
                      </a:lnTo>
                      <a:lnTo>
                        <a:pt x="994" y="1399"/>
                      </a:lnTo>
                      <a:lnTo>
                        <a:pt x="983" y="1405"/>
                      </a:lnTo>
                      <a:lnTo>
                        <a:pt x="967" y="1411"/>
                      </a:lnTo>
                      <a:lnTo>
                        <a:pt x="954" y="1417"/>
                      </a:lnTo>
                      <a:lnTo>
                        <a:pt x="945" y="1419"/>
                      </a:lnTo>
                      <a:lnTo>
                        <a:pt x="935" y="1422"/>
                      </a:lnTo>
                      <a:lnTo>
                        <a:pt x="928" y="1427"/>
                      </a:lnTo>
                      <a:lnTo>
                        <a:pt x="926" y="1430"/>
                      </a:lnTo>
                      <a:lnTo>
                        <a:pt x="925" y="1434"/>
                      </a:lnTo>
                      <a:lnTo>
                        <a:pt x="925" y="1438"/>
                      </a:lnTo>
                      <a:lnTo>
                        <a:pt x="924" y="1443"/>
                      </a:lnTo>
                      <a:lnTo>
                        <a:pt x="922" y="1447"/>
                      </a:lnTo>
                      <a:lnTo>
                        <a:pt x="922" y="1450"/>
                      </a:lnTo>
                      <a:lnTo>
                        <a:pt x="921" y="1453"/>
                      </a:lnTo>
                      <a:lnTo>
                        <a:pt x="918" y="1457"/>
                      </a:lnTo>
                      <a:lnTo>
                        <a:pt x="916" y="1461"/>
                      </a:lnTo>
                      <a:lnTo>
                        <a:pt x="913" y="1464"/>
                      </a:lnTo>
                      <a:lnTo>
                        <a:pt x="911" y="1467"/>
                      </a:lnTo>
                      <a:lnTo>
                        <a:pt x="908" y="1467"/>
                      </a:lnTo>
                      <a:lnTo>
                        <a:pt x="903" y="1467"/>
                      </a:lnTo>
                      <a:lnTo>
                        <a:pt x="898" y="1466"/>
                      </a:lnTo>
                      <a:lnTo>
                        <a:pt x="895" y="1463"/>
                      </a:lnTo>
                      <a:lnTo>
                        <a:pt x="890" y="1461"/>
                      </a:lnTo>
                      <a:lnTo>
                        <a:pt x="889" y="1458"/>
                      </a:lnTo>
                      <a:lnTo>
                        <a:pt x="886" y="1454"/>
                      </a:lnTo>
                      <a:lnTo>
                        <a:pt x="883" y="1448"/>
                      </a:lnTo>
                      <a:lnTo>
                        <a:pt x="882" y="1444"/>
                      </a:lnTo>
                      <a:lnTo>
                        <a:pt x="880" y="1440"/>
                      </a:lnTo>
                      <a:lnTo>
                        <a:pt x="874" y="1431"/>
                      </a:lnTo>
                      <a:lnTo>
                        <a:pt x="869" y="1422"/>
                      </a:lnTo>
                      <a:lnTo>
                        <a:pt x="861" y="1414"/>
                      </a:lnTo>
                      <a:lnTo>
                        <a:pt x="858" y="1411"/>
                      </a:lnTo>
                      <a:lnTo>
                        <a:pt x="854" y="1408"/>
                      </a:lnTo>
                      <a:lnTo>
                        <a:pt x="850" y="1406"/>
                      </a:lnTo>
                      <a:lnTo>
                        <a:pt x="845" y="1403"/>
                      </a:lnTo>
                      <a:lnTo>
                        <a:pt x="843" y="1402"/>
                      </a:lnTo>
                      <a:lnTo>
                        <a:pt x="838" y="1401"/>
                      </a:lnTo>
                      <a:lnTo>
                        <a:pt x="834" y="1399"/>
                      </a:lnTo>
                      <a:lnTo>
                        <a:pt x="830" y="1399"/>
                      </a:lnTo>
                      <a:lnTo>
                        <a:pt x="827" y="1399"/>
                      </a:lnTo>
                      <a:lnTo>
                        <a:pt x="822" y="1402"/>
                      </a:lnTo>
                      <a:lnTo>
                        <a:pt x="819" y="1405"/>
                      </a:lnTo>
                      <a:lnTo>
                        <a:pt x="815" y="1408"/>
                      </a:lnTo>
                      <a:lnTo>
                        <a:pt x="812" y="1411"/>
                      </a:lnTo>
                      <a:lnTo>
                        <a:pt x="808" y="1414"/>
                      </a:lnTo>
                      <a:lnTo>
                        <a:pt x="801" y="1422"/>
                      </a:lnTo>
                      <a:lnTo>
                        <a:pt x="790" y="1434"/>
                      </a:lnTo>
                      <a:lnTo>
                        <a:pt x="780" y="1443"/>
                      </a:lnTo>
                      <a:lnTo>
                        <a:pt x="775" y="1448"/>
                      </a:lnTo>
                      <a:lnTo>
                        <a:pt x="764" y="1453"/>
                      </a:lnTo>
                      <a:lnTo>
                        <a:pt x="757" y="1454"/>
                      </a:lnTo>
                      <a:lnTo>
                        <a:pt x="748" y="1451"/>
                      </a:lnTo>
                      <a:lnTo>
                        <a:pt x="740" y="1445"/>
                      </a:lnTo>
                      <a:lnTo>
                        <a:pt x="733" y="1441"/>
                      </a:lnTo>
                      <a:lnTo>
                        <a:pt x="725" y="1440"/>
                      </a:lnTo>
                      <a:lnTo>
                        <a:pt x="715" y="1438"/>
                      </a:lnTo>
                      <a:lnTo>
                        <a:pt x="708" y="1438"/>
                      </a:lnTo>
                      <a:lnTo>
                        <a:pt x="704" y="1440"/>
                      </a:lnTo>
                      <a:lnTo>
                        <a:pt x="698" y="1440"/>
                      </a:lnTo>
                      <a:lnTo>
                        <a:pt x="692" y="1441"/>
                      </a:lnTo>
                      <a:lnTo>
                        <a:pt x="686" y="1441"/>
                      </a:lnTo>
                      <a:lnTo>
                        <a:pt x="683" y="1424"/>
                      </a:lnTo>
                      <a:lnTo>
                        <a:pt x="680" y="1409"/>
                      </a:lnTo>
                      <a:lnTo>
                        <a:pt x="678" y="1401"/>
                      </a:lnTo>
                      <a:lnTo>
                        <a:pt x="673" y="1392"/>
                      </a:lnTo>
                      <a:lnTo>
                        <a:pt x="667" y="1385"/>
                      </a:lnTo>
                      <a:lnTo>
                        <a:pt x="659" y="1379"/>
                      </a:lnTo>
                      <a:lnTo>
                        <a:pt x="647" y="1373"/>
                      </a:lnTo>
                      <a:lnTo>
                        <a:pt x="639" y="1367"/>
                      </a:lnTo>
                      <a:lnTo>
                        <a:pt x="636" y="1364"/>
                      </a:lnTo>
                      <a:lnTo>
                        <a:pt x="633" y="1360"/>
                      </a:lnTo>
                      <a:lnTo>
                        <a:pt x="630" y="1356"/>
                      </a:lnTo>
                      <a:lnTo>
                        <a:pt x="627" y="1353"/>
                      </a:lnTo>
                      <a:lnTo>
                        <a:pt x="625" y="1350"/>
                      </a:lnTo>
                      <a:lnTo>
                        <a:pt x="623" y="1346"/>
                      </a:lnTo>
                      <a:lnTo>
                        <a:pt x="618" y="1343"/>
                      </a:lnTo>
                      <a:lnTo>
                        <a:pt x="617" y="1340"/>
                      </a:lnTo>
                      <a:lnTo>
                        <a:pt x="614" y="1335"/>
                      </a:lnTo>
                      <a:lnTo>
                        <a:pt x="610" y="1333"/>
                      </a:lnTo>
                      <a:lnTo>
                        <a:pt x="605" y="1328"/>
                      </a:lnTo>
                      <a:lnTo>
                        <a:pt x="602" y="1324"/>
                      </a:lnTo>
                      <a:lnTo>
                        <a:pt x="599" y="1320"/>
                      </a:lnTo>
                      <a:lnTo>
                        <a:pt x="595" y="1311"/>
                      </a:lnTo>
                      <a:lnTo>
                        <a:pt x="592" y="1301"/>
                      </a:lnTo>
                      <a:lnTo>
                        <a:pt x="591" y="1292"/>
                      </a:lnTo>
                      <a:lnTo>
                        <a:pt x="591" y="1283"/>
                      </a:lnTo>
                      <a:lnTo>
                        <a:pt x="594" y="1273"/>
                      </a:lnTo>
                      <a:lnTo>
                        <a:pt x="598" y="1263"/>
                      </a:lnTo>
                      <a:lnTo>
                        <a:pt x="599" y="1254"/>
                      </a:lnTo>
                      <a:lnTo>
                        <a:pt x="599" y="1244"/>
                      </a:lnTo>
                      <a:lnTo>
                        <a:pt x="598" y="1233"/>
                      </a:lnTo>
                      <a:lnTo>
                        <a:pt x="595" y="1223"/>
                      </a:lnTo>
                      <a:lnTo>
                        <a:pt x="589" y="1217"/>
                      </a:lnTo>
                      <a:lnTo>
                        <a:pt x="579" y="1212"/>
                      </a:lnTo>
                      <a:lnTo>
                        <a:pt x="571" y="1207"/>
                      </a:lnTo>
                      <a:lnTo>
                        <a:pt x="562" y="1199"/>
                      </a:lnTo>
                      <a:lnTo>
                        <a:pt x="552" y="1191"/>
                      </a:lnTo>
                      <a:lnTo>
                        <a:pt x="544" y="1182"/>
                      </a:lnTo>
                      <a:lnTo>
                        <a:pt x="533" y="1172"/>
                      </a:lnTo>
                      <a:lnTo>
                        <a:pt x="521" y="1160"/>
                      </a:lnTo>
                      <a:lnTo>
                        <a:pt x="510" y="1152"/>
                      </a:lnTo>
                      <a:lnTo>
                        <a:pt x="500" y="1146"/>
                      </a:lnTo>
                      <a:lnTo>
                        <a:pt x="485" y="1142"/>
                      </a:lnTo>
                      <a:lnTo>
                        <a:pt x="474" y="1137"/>
                      </a:lnTo>
                      <a:lnTo>
                        <a:pt x="462" y="1134"/>
                      </a:lnTo>
                      <a:lnTo>
                        <a:pt x="448" y="1133"/>
                      </a:lnTo>
                      <a:lnTo>
                        <a:pt x="435" y="1130"/>
                      </a:lnTo>
                      <a:lnTo>
                        <a:pt x="424" y="1124"/>
                      </a:lnTo>
                      <a:lnTo>
                        <a:pt x="413" y="1116"/>
                      </a:lnTo>
                      <a:lnTo>
                        <a:pt x="400" y="1108"/>
                      </a:lnTo>
                      <a:lnTo>
                        <a:pt x="390" y="1101"/>
                      </a:lnTo>
                      <a:lnTo>
                        <a:pt x="380" y="1095"/>
                      </a:lnTo>
                      <a:lnTo>
                        <a:pt x="365" y="1088"/>
                      </a:lnTo>
                      <a:lnTo>
                        <a:pt x="352" y="1081"/>
                      </a:lnTo>
                      <a:lnTo>
                        <a:pt x="340" y="1075"/>
                      </a:lnTo>
                      <a:lnTo>
                        <a:pt x="330" y="1065"/>
                      </a:lnTo>
                      <a:lnTo>
                        <a:pt x="319" y="1053"/>
                      </a:lnTo>
                      <a:lnTo>
                        <a:pt x="309" y="1043"/>
                      </a:lnTo>
                      <a:lnTo>
                        <a:pt x="301" y="1030"/>
                      </a:lnTo>
                      <a:lnTo>
                        <a:pt x="293" y="1014"/>
                      </a:lnTo>
                      <a:lnTo>
                        <a:pt x="285" y="1001"/>
                      </a:lnTo>
                      <a:lnTo>
                        <a:pt x="275" y="991"/>
                      </a:lnTo>
                      <a:lnTo>
                        <a:pt x="264" y="979"/>
                      </a:lnTo>
                      <a:lnTo>
                        <a:pt x="254" y="971"/>
                      </a:lnTo>
                      <a:lnTo>
                        <a:pt x="241" y="961"/>
                      </a:lnTo>
                      <a:lnTo>
                        <a:pt x="225" y="949"/>
                      </a:lnTo>
                      <a:lnTo>
                        <a:pt x="209" y="938"/>
                      </a:lnTo>
                      <a:lnTo>
                        <a:pt x="196" y="929"/>
                      </a:lnTo>
                      <a:lnTo>
                        <a:pt x="187" y="922"/>
                      </a:lnTo>
                      <a:lnTo>
                        <a:pt x="176" y="913"/>
                      </a:lnTo>
                      <a:lnTo>
                        <a:pt x="164" y="904"/>
                      </a:lnTo>
                      <a:lnTo>
                        <a:pt x="155" y="897"/>
                      </a:lnTo>
                      <a:lnTo>
                        <a:pt x="149" y="888"/>
                      </a:lnTo>
                      <a:lnTo>
                        <a:pt x="142" y="877"/>
                      </a:lnTo>
                      <a:lnTo>
                        <a:pt x="136" y="868"/>
                      </a:lnTo>
                      <a:lnTo>
                        <a:pt x="135" y="854"/>
                      </a:lnTo>
                      <a:lnTo>
                        <a:pt x="134" y="838"/>
                      </a:lnTo>
                      <a:lnTo>
                        <a:pt x="134" y="825"/>
                      </a:lnTo>
                      <a:lnTo>
                        <a:pt x="135" y="810"/>
                      </a:lnTo>
                      <a:lnTo>
                        <a:pt x="136" y="794"/>
                      </a:lnTo>
                      <a:lnTo>
                        <a:pt x="139" y="780"/>
                      </a:lnTo>
                      <a:lnTo>
                        <a:pt x="139" y="764"/>
                      </a:lnTo>
                      <a:lnTo>
                        <a:pt x="139" y="744"/>
                      </a:lnTo>
                      <a:lnTo>
                        <a:pt x="138" y="726"/>
                      </a:lnTo>
                      <a:lnTo>
                        <a:pt x="136" y="713"/>
                      </a:lnTo>
                      <a:lnTo>
                        <a:pt x="134" y="697"/>
                      </a:lnTo>
                      <a:lnTo>
                        <a:pt x="131" y="683"/>
                      </a:lnTo>
                      <a:lnTo>
                        <a:pt x="128" y="668"/>
                      </a:lnTo>
                      <a:lnTo>
                        <a:pt x="123" y="651"/>
                      </a:lnTo>
                      <a:lnTo>
                        <a:pt x="119" y="638"/>
                      </a:lnTo>
                      <a:lnTo>
                        <a:pt x="113" y="628"/>
                      </a:lnTo>
                      <a:lnTo>
                        <a:pt x="106" y="618"/>
                      </a:lnTo>
                      <a:lnTo>
                        <a:pt x="99" y="606"/>
                      </a:lnTo>
                      <a:lnTo>
                        <a:pt x="92" y="597"/>
                      </a:lnTo>
                      <a:lnTo>
                        <a:pt x="83" y="587"/>
                      </a:lnTo>
                      <a:lnTo>
                        <a:pt x="71" y="574"/>
                      </a:lnTo>
                      <a:lnTo>
                        <a:pt x="61" y="563"/>
                      </a:lnTo>
                      <a:lnTo>
                        <a:pt x="51" y="553"/>
                      </a:lnTo>
                      <a:lnTo>
                        <a:pt x="40" y="542"/>
                      </a:lnTo>
                      <a:lnTo>
                        <a:pt x="26" y="532"/>
                      </a:lnTo>
                      <a:lnTo>
                        <a:pt x="16" y="522"/>
                      </a:lnTo>
                      <a:lnTo>
                        <a:pt x="11" y="514"/>
                      </a:lnTo>
                      <a:lnTo>
                        <a:pt x="5" y="502"/>
                      </a:lnTo>
                      <a:lnTo>
                        <a:pt x="2" y="492"/>
                      </a:lnTo>
                      <a:lnTo>
                        <a:pt x="0" y="482"/>
                      </a:lnTo>
                      <a:lnTo>
                        <a:pt x="2" y="469"/>
                      </a:lnTo>
                      <a:lnTo>
                        <a:pt x="3" y="457"/>
                      </a:lnTo>
                      <a:lnTo>
                        <a:pt x="8" y="447"/>
                      </a:lnTo>
                      <a:lnTo>
                        <a:pt x="13" y="435"/>
                      </a:lnTo>
                      <a:lnTo>
                        <a:pt x="18" y="424"/>
                      </a:lnTo>
                      <a:lnTo>
                        <a:pt x="21" y="417"/>
                      </a:lnTo>
                      <a:lnTo>
                        <a:pt x="24" y="408"/>
                      </a:lnTo>
                      <a:lnTo>
                        <a:pt x="25" y="401"/>
                      </a:lnTo>
                      <a:lnTo>
                        <a:pt x="22" y="393"/>
                      </a:lnTo>
                      <a:lnTo>
                        <a:pt x="18" y="383"/>
                      </a:lnTo>
                      <a:lnTo>
                        <a:pt x="15" y="376"/>
                      </a:lnTo>
                      <a:lnTo>
                        <a:pt x="13" y="369"/>
                      </a:lnTo>
                      <a:lnTo>
                        <a:pt x="11" y="360"/>
                      </a:lnTo>
                      <a:lnTo>
                        <a:pt x="11" y="351"/>
                      </a:lnTo>
                      <a:lnTo>
                        <a:pt x="12" y="341"/>
                      </a:lnTo>
                      <a:lnTo>
                        <a:pt x="16" y="330"/>
                      </a:lnTo>
                      <a:lnTo>
                        <a:pt x="21" y="320"/>
                      </a:lnTo>
                      <a:lnTo>
                        <a:pt x="26" y="312"/>
                      </a:lnTo>
                      <a:lnTo>
                        <a:pt x="35" y="305"/>
                      </a:lnTo>
                      <a:lnTo>
                        <a:pt x="44" y="299"/>
                      </a:lnTo>
                      <a:lnTo>
                        <a:pt x="50" y="295"/>
                      </a:lnTo>
                      <a:lnTo>
                        <a:pt x="58" y="292"/>
                      </a:lnTo>
                      <a:lnTo>
                        <a:pt x="67" y="291"/>
                      </a:lnTo>
                      <a:lnTo>
                        <a:pt x="76" y="291"/>
                      </a:lnTo>
                      <a:lnTo>
                        <a:pt x="87" y="292"/>
                      </a:lnTo>
                      <a:lnTo>
                        <a:pt x="96" y="295"/>
                      </a:lnTo>
                      <a:lnTo>
                        <a:pt x="105" y="301"/>
                      </a:lnTo>
                      <a:lnTo>
                        <a:pt x="112" y="309"/>
                      </a:lnTo>
                      <a:lnTo>
                        <a:pt x="119" y="317"/>
                      </a:lnTo>
                      <a:lnTo>
                        <a:pt x="125" y="325"/>
                      </a:lnTo>
                      <a:lnTo>
                        <a:pt x="131" y="336"/>
                      </a:lnTo>
                      <a:lnTo>
                        <a:pt x="135" y="344"/>
                      </a:lnTo>
                      <a:lnTo>
                        <a:pt x="139" y="359"/>
                      </a:lnTo>
                      <a:lnTo>
                        <a:pt x="144" y="375"/>
                      </a:lnTo>
                      <a:lnTo>
                        <a:pt x="149" y="388"/>
                      </a:lnTo>
                      <a:lnTo>
                        <a:pt x="151" y="392"/>
                      </a:lnTo>
                      <a:lnTo>
                        <a:pt x="154" y="395"/>
                      </a:lnTo>
                      <a:lnTo>
                        <a:pt x="157" y="399"/>
                      </a:lnTo>
                      <a:lnTo>
                        <a:pt x="160" y="402"/>
                      </a:lnTo>
                      <a:lnTo>
                        <a:pt x="162" y="405"/>
                      </a:lnTo>
                      <a:lnTo>
                        <a:pt x="168" y="408"/>
                      </a:lnTo>
                      <a:lnTo>
                        <a:pt x="173" y="411"/>
                      </a:lnTo>
                      <a:lnTo>
                        <a:pt x="177" y="414"/>
                      </a:lnTo>
                      <a:lnTo>
                        <a:pt x="181" y="417"/>
                      </a:lnTo>
                      <a:lnTo>
                        <a:pt x="190" y="419"/>
                      </a:lnTo>
                      <a:lnTo>
                        <a:pt x="200" y="421"/>
                      </a:lnTo>
                      <a:lnTo>
                        <a:pt x="209" y="424"/>
                      </a:lnTo>
                      <a:lnTo>
                        <a:pt x="213" y="427"/>
                      </a:lnTo>
                      <a:lnTo>
                        <a:pt x="217" y="431"/>
                      </a:lnTo>
                      <a:lnTo>
                        <a:pt x="223" y="437"/>
                      </a:lnTo>
                      <a:lnTo>
                        <a:pt x="226" y="441"/>
                      </a:lnTo>
                      <a:lnTo>
                        <a:pt x="230" y="446"/>
                      </a:lnTo>
                      <a:lnTo>
                        <a:pt x="238" y="459"/>
                      </a:lnTo>
                      <a:lnTo>
                        <a:pt x="245" y="474"/>
                      </a:lnTo>
                      <a:lnTo>
                        <a:pt x="251" y="487"/>
                      </a:lnTo>
                      <a:lnTo>
                        <a:pt x="252" y="500"/>
                      </a:lnTo>
                      <a:lnTo>
                        <a:pt x="254" y="516"/>
                      </a:lnTo>
                      <a:lnTo>
                        <a:pt x="255" y="531"/>
                      </a:lnTo>
                      <a:lnTo>
                        <a:pt x="257" y="544"/>
                      </a:lnTo>
                      <a:lnTo>
                        <a:pt x="257" y="561"/>
                      </a:lnTo>
                      <a:lnTo>
                        <a:pt x="258" y="583"/>
                      </a:lnTo>
                      <a:lnTo>
                        <a:pt x="258" y="603"/>
                      </a:lnTo>
                      <a:lnTo>
                        <a:pt x="259" y="621"/>
                      </a:lnTo>
                      <a:lnTo>
                        <a:pt x="262" y="632"/>
                      </a:lnTo>
                      <a:lnTo>
                        <a:pt x="267" y="648"/>
                      </a:lnTo>
                      <a:lnTo>
                        <a:pt x="271" y="660"/>
                      </a:lnTo>
                      <a:lnTo>
                        <a:pt x="275" y="668"/>
                      </a:lnTo>
                      <a:lnTo>
                        <a:pt x="281" y="680"/>
                      </a:lnTo>
                      <a:lnTo>
                        <a:pt x="287" y="687"/>
                      </a:lnTo>
                      <a:lnTo>
                        <a:pt x="296" y="692"/>
                      </a:lnTo>
                      <a:lnTo>
                        <a:pt x="309" y="693"/>
                      </a:lnTo>
                      <a:lnTo>
                        <a:pt x="320" y="693"/>
                      </a:lnTo>
                      <a:lnTo>
                        <a:pt x="325" y="692"/>
                      </a:lnTo>
                      <a:lnTo>
                        <a:pt x="329" y="690"/>
                      </a:lnTo>
                      <a:lnTo>
                        <a:pt x="333" y="687"/>
                      </a:lnTo>
                      <a:lnTo>
                        <a:pt x="339" y="684"/>
                      </a:lnTo>
                      <a:lnTo>
                        <a:pt x="342" y="681"/>
                      </a:lnTo>
                      <a:lnTo>
                        <a:pt x="349" y="671"/>
                      </a:lnTo>
                      <a:lnTo>
                        <a:pt x="356" y="660"/>
                      </a:lnTo>
                      <a:lnTo>
                        <a:pt x="362" y="648"/>
                      </a:lnTo>
                      <a:lnTo>
                        <a:pt x="368" y="638"/>
                      </a:lnTo>
                      <a:lnTo>
                        <a:pt x="374" y="625"/>
                      </a:lnTo>
                      <a:lnTo>
                        <a:pt x="378" y="612"/>
                      </a:lnTo>
                      <a:lnTo>
                        <a:pt x="382" y="602"/>
                      </a:lnTo>
                      <a:lnTo>
                        <a:pt x="385" y="587"/>
                      </a:lnTo>
                      <a:lnTo>
                        <a:pt x="388" y="571"/>
                      </a:lnTo>
                      <a:lnTo>
                        <a:pt x="390" y="557"/>
                      </a:lnTo>
                      <a:lnTo>
                        <a:pt x="388" y="542"/>
                      </a:lnTo>
                      <a:lnTo>
                        <a:pt x="385" y="527"/>
                      </a:lnTo>
                      <a:lnTo>
                        <a:pt x="385" y="512"/>
                      </a:lnTo>
                      <a:lnTo>
                        <a:pt x="387" y="500"/>
                      </a:lnTo>
                      <a:lnTo>
                        <a:pt x="390" y="487"/>
                      </a:lnTo>
                      <a:lnTo>
                        <a:pt x="393" y="476"/>
                      </a:lnTo>
                      <a:lnTo>
                        <a:pt x="395" y="461"/>
                      </a:lnTo>
                      <a:lnTo>
                        <a:pt x="401" y="446"/>
                      </a:lnTo>
                      <a:lnTo>
                        <a:pt x="407" y="434"/>
                      </a:lnTo>
                      <a:lnTo>
                        <a:pt x="414" y="425"/>
                      </a:lnTo>
                      <a:lnTo>
                        <a:pt x="423" y="417"/>
                      </a:lnTo>
                      <a:lnTo>
                        <a:pt x="430" y="409"/>
                      </a:lnTo>
                      <a:lnTo>
                        <a:pt x="433" y="405"/>
                      </a:lnTo>
                      <a:lnTo>
                        <a:pt x="435" y="401"/>
                      </a:lnTo>
                      <a:lnTo>
                        <a:pt x="437" y="395"/>
                      </a:lnTo>
                      <a:lnTo>
                        <a:pt x="439" y="391"/>
                      </a:lnTo>
                      <a:lnTo>
                        <a:pt x="442" y="386"/>
                      </a:lnTo>
                      <a:lnTo>
                        <a:pt x="446" y="376"/>
                      </a:lnTo>
                      <a:lnTo>
                        <a:pt x="452" y="362"/>
                      </a:lnTo>
                      <a:lnTo>
                        <a:pt x="458" y="351"/>
                      </a:lnTo>
                      <a:lnTo>
                        <a:pt x="468" y="344"/>
                      </a:lnTo>
                      <a:lnTo>
                        <a:pt x="479" y="336"/>
                      </a:lnTo>
                      <a:lnTo>
                        <a:pt x="489" y="330"/>
                      </a:lnTo>
                      <a:lnTo>
                        <a:pt x="498" y="324"/>
                      </a:lnTo>
                      <a:lnTo>
                        <a:pt x="510" y="318"/>
                      </a:lnTo>
                      <a:lnTo>
                        <a:pt x="520" y="314"/>
                      </a:lnTo>
                      <a:lnTo>
                        <a:pt x="527" y="309"/>
                      </a:lnTo>
                      <a:lnTo>
                        <a:pt x="536" y="305"/>
                      </a:lnTo>
                      <a:lnTo>
                        <a:pt x="543" y="299"/>
                      </a:lnTo>
                      <a:lnTo>
                        <a:pt x="550" y="289"/>
                      </a:lnTo>
                      <a:lnTo>
                        <a:pt x="557" y="276"/>
                      </a:lnTo>
                      <a:lnTo>
                        <a:pt x="565" y="265"/>
                      </a:lnTo>
                      <a:lnTo>
                        <a:pt x="573" y="256"/>
                      </a:lnTo>
                      <a:lnTo>
                        <a:pt x="585" y="247"/>
                      </a:lnTo>
                      <a:lnTo>
                        <a:pt x="595" y="240"/>
                      </a:lnTo>
                      <a:lnTo>
                        <a:pt x="604" y="236"/>
                      </a:lnTo>
                      <a:lnTo>
                        <a:pt x="614" y="231"/>
                      </a:lnTo>
                      <a:lnTo>
                        <a:pt x="621" y="227"/>
                      </a:lnTo>
                      <a:lnTo>
                        <a:pt x="623" y="224"/>
                      </a:lnTo>
                      <a:lnTo>
                        <a:pt x="623" y="220"/>
                      </a:lnTo>
                      <a:lnTo>
                        <a:pt x="623" y="217"/>
                      </a:lnTo>
                      <a:lnTo>
                        <a:pt x="623" y="213"/>
                      </a:lnTo>
                      <a:lnTo>
                        <a:pt x="623" y="208"/>
                      </a:lnTo>
                      <a:lnTo>
                        <a:pt x="624" y="205"/>
                      </a:lnTo>
                      <a:lnTo>
                        <a:pt x="625" y="197"/>
                      </a:lnTo>
                      <a:lnTo>
                        <a:pt x="630" y="186"/>
                      </a:lnTo>
                      <a:lnTo>
                        <a:pt x="634" y="178"/>
                      </a:lnTo>
                      <a:lnTo>
                        <a:pt x="636" y="175"/>
                      </a:lnTo>
                      <a:lnTo>
                        <a:pt x="640" y="171"/>
                      </a:lnTo>
                      <a:lnTo>
                        <a:pt x="644" y="166"/>
                      </a:lnTo>
                      <a:lnTo>
                        <a:pt x="647" y="162"/>
                      </a:lnTo>
                      <a:lnTo>
                        <a:pt x="652" y="159"/>
                      </a:lnTo>
                      <a:lnTo>
                        <a:pt x="662" y="153"/>
                      </a:lnTo>
                      <a:lnTo>
                        <a:pt x="676" y="147"/>
                      </a:lnTo>
                      <a:lnTo>
                        <a:pt x="688" y="143"/>
                      </a:lnTo>
                      <a:lnTo>
                        <a:pt x="702" y="140"/>
                      </a:lnTo>
                      <a:lnTo>
                        <a:pt x="720" y="137"/>
                      </a:lnTo>
                      <a:lnTo>
                        <a:pt x="734" y="134"/>
                      </a:lnTo>
                      <a:lnTo>
                        <a:pt x="743" y="131"/>
                      </a:lnTo>
                      <a:lnTo>
                        <a:pt x="753" y="127"/>
                      </a:lnTo>
                      <a:lnTo>
                        <a:pt x="762" y="123"/>
                      </a:lnTo>
                      <a:lnTo>
                        <a:pt x="772" y="117"/>
                      </a:lnTo>
                      <a:lnTo>
                        <a:pt x="785" y="108"/>
                      </a:lnTo>
                      <a:lnTo>
                        <a:pt x="796" y="103"/>
                      </a:lnTo>
                      <a:lnTo>
                        <a:pt x="812" y="98"/>
                      </a:lnTo>
                      <a:lnTo>
                        <a:pt x="831" y="95"/>
                      </a:lnTo>
                      <a:lnTo>
                        <a:pt x="847" y="94"/>
                      </a:lnTo>
                      <a:lnTo>
                        <a:pt x="860" y="92"/>
                      </a:lnTo>
                      <a:lnTo>
                        <a:pt x="876" y="94"/>
                      </a:lnTo>
                      <a:lnTo>
                        <a:pt x="892" y="94"/>
                      </a:lnTo>
                      <a:lnTo>
                        <a:pt x="906" y="95"/>
                      </a:lnTo>
                      <a:lnTo>
                        <a:pt x="918" y="95"/>
                      </a:lnTo>
                      <a:lnTo>
                        <a:pt x="934" y="97"/>
                      </a:lnTo>
                      <a:lnTo>
                        <a:pt x="945" y="101"/>
                      </a:lnTo>
                      <a:lnTo>
                        <a:pt x="954" y="110"/>
                      </a:lnTo>
                      <a:lnTo>
                        <a:pt x="964" y="121"/>
                      </a:lnTo>
                      <a:lnTo>
                        <a:pt x="973" y="131"/>
                      </a:lnTo>
                      <a:lnTo>
                        <a:pt x="980" y="136"/>
                      </a:lnTo>
                      <a:lnTo>
                        <a:pt x="990" y="140"/>
                      </a:lnTo>
                      <a:lnTo>
                        <a:pt x="999" y="142"/>
                      </a:lnTo>
                      <a:lnTo>
                        <a:pt x="1003" y="140"/>
                      </a:lnTo>
                      <a:lnTo>
                        <a:pt x="1007" y="139"/>
                      </a:lnTo>
                      <a:lnTo>
                        <a:pt x="1010" y="136"/>
                      </a:lnTo>
                      <a:lnTo>
                        <a:pt x="1015" y="131"/>
                      </a:lnTo>
                      <a:lnTo>
                        <a:pt x="1016" y="129"/>
                      </a:lnTo>
                      <a:lnTo>
                        <a:pt x="1018" y="121"/>
                      </a:lnTo>
                      <a:lnTo>
                        <a:pt x="1016" y="111"/>
                      </a:lnTo>
                      <a:lnTo>
                        <a:pt x="1016" y="103"/>
                      </a:lnTo>
                      <a:lnTo>
                        <a:pt x="1019" y="100"/>
                      </a:lnTo>
                      <a:lnTo>
                        <a:pt x="1022" y="94"/>
                      </a:lnTo>
                      <a:lnTo>
                        <a:pt x="1026" y="90"/>
                      </a:lnTo>
                      <a:lnTo>
                        <a:pt x="1029" y="85"/>
                      </a:lnTo>
                      <a:lnTo>
                        <a:pt x="1032" y="82"/>
                      </a:lnTo>
                      <a:lnTo>
                        <a:pt x="1039" y="74"/>
                      </a:lnTo>
                      <a:lnTo>
                        <a:pt x="1048" y="65"/>
                      </a:lnTo>
                      <a:lnTo>
                        <a:pt x="1055" y="58"/>
                      </a:lnTo>
                      <a:lnTo>
                        <a:pt x="1067" y="49"/>
                      </a:lnTo>
                      <a:lnTo>
                        <a:pt x="1081" y="39"/>
                      </a:lnTo>
                      <a:lnTo>
                        <a:pt x="1094" y="32"/>
                      </a:lnTo>
                      <a:lnTo>
                        <a:pt x="1103" y="26"/>
                      </a:lnTo>
                      <a:lnTo>
                        <a:pt x="1115" y="22"/>
                      </a:lnTo>
                      <a:lnTo>
                        <a:pt x="1125" y="16"/>
                      </a:lnTo>
                      <a:lnTo>
                        <a:pt x="1136" y="11"/>
                      </a:lnTo>
                      <a:lnTo>
                        <a:pt x="1149" y="6"/>
                      </a:lnTo>
                      <a:lnTo>
                        <a:pt x="1161" y="1"/>
                      </a:lnTo>
                      <a:lnTo>
                        <a:pt x="1178" y="0"/>
                      </a:lnTo>
                      <a:lnTo>
                        <a:pt x="1197" y="1"/>
                      </a:lnTo>
                      <a:lnTo>
                        <a:pt x="1213" y="4"/>
                      </a:lnTo>
                      <a:lnTo>
                        <a:pt x="1222" y="7"/>
                      </a:lnTo>
                      <a:lnTo>
                        <a:pt x="1232" y="14"/>
                      </a:lnTo>
                      <a:lnTo>
                        <a:pt x="1239" y="20"/>
                      </a:lnTo>
                      <a:lnTo>
                        <a:pt x="1248" y="30"/>
                      </a:lnTo>
                      <a:lnTo>
                        <a:pt x="1255" y="45"/>
                      </a:lnTo>
                      <a:lnTo>
                        <a:pt x="1262" y="58"/>
                      </a:lnTo>
                      <a:lnTo>
                        <a:pt x="1266" y="61"/>
                      </a:lnTo>
                      <a:lnTo>
                        <a:pt x="1271" y="66"/>
                      </a:lnTo>
                      <a:lnTo>
                        <a:pt x="1275" y="71"/>
                      </a:lnTo>
                      <a:lnTo>
                        <a:pt x="1281" y="75"/>
                      </a:lnTo>
                      <a:lnTo>
                        <a:pt x="1285" y="78"/>
                      </a:lnTo>
                      <a:lnTo>
                        <a:pt x="1293" y="84"/>
                      </a:lnTo>
                      <a:lnTo>
                        <a:pt x="1303" y="91"/>
                      </a:lnTo>
                      <a:lnTo>
                        <a:pt x="1311" y="95"/>
                      </a:lnTo>
                      <a:lnTo>
                        <a:pt x="1323" y="100"/>
                      </a:lnTo>
                      <a:lnTo>
                        <a:pt x="1337" y="104"/>
                      </a:lnTo>
                      <a:lnTo>
                        <a:pt x="1349" y="107"/>
                      </a:lnTo>
                      <a:lnTo>
                        <a:pt x="1363" y="108"/>
                      </a:lnTo>
                      <a:lnTo>
                        <a:pt x="1382" y="110"/>
                      </a:lnTo>
                      <a:lnTo>
                        <a:pt x="1398" y="110"/>
                      </a:lnTo>
                      <a:lnTo>
                        <a:pt x="1400" y="114"/>
                      </a:lnTo>
                      <a:lnTo>
                        <a:pt x="1401" y="117"/>
                      </a:lnTo>
                      <a:lnTo>
                        <a:pt x="1402" y="120"/>
                      </a:lnTo>
                      <a:lnTo>
                        <a:pt x="1404" y="124"/>
                      </a:lnTo>
                      <a:lnTo>
                        <a:pt x="1407" y="127"/>
                      </a:lnTo>
                      <a:lnTo>
                        <a:pt x="1408" y="131"/>
                      </a:lnTo>
                      <a:lnTo>
                        <a:pt x="1411" y="134"/>
                      </a:lnTo>
                      <a:lnTo>
                        <a:pt x="1418" y="142"/>
                      </a:lnTo>
                      <a:lnTo>
                        <a:pt x="1429" y="149"/>
                      </a:lnTo>
                      <a:lnTo>
                        <a:pt x="1439" y="153"/>
                      </a:lnTo>
                      <a:lnTo>
                        <a:pt x="1442" y="156"/>
                      </a:lnTo>
                      <a:lnTo>
                        <a:pt x="1446" y="158"/>
                      </a:lnTo>
                      <a:lnTo>
                        <a:pt x="1452" y="160"/>
                      </a:lnTo>
                      <a:lnTo>
                        <a:pt x="1456" y="162"/>
                      </a:lnTo>
                      <a:lnTo>
                        <a:pt x="1460" y="163"/>
                      </a:lnTo>
                      <a:lnTo>
                        <a:pt x="1470" y="163"/>
                      </a:lnTo>
                      <a:lnTo>
                        <a:pt x="1483" y="162"/>
                      </a:lnTo>
                      <a:lnTo>
                        <a:pt x="1494" y="163"/>
                      </a:lnTo>
                      <a:lnTo>
                        <a:pt x="1507" y="168"/>
                      </a:lnTo>
                      <a:lnTo>
                        <a:pt x="1521" y="173"/>
                      </a:lnTo>
                      <a:lnTo>
                        <a:pt x="1534" y="178"/>
                      </a:lnTo>
                      <a:lnTo>
                        <a:pt x="1549" y="182"/>
                      </a:lnTo>
                      <a:lnTo>
                        <a:pt x="1566" y="185"/>
                      </a:lnTo>
                      <a:lnTo>
                        <a:pt x="1579" y="188"/>
                      </a:lnTo>
                      <a:lnTo>
                        <a:pt x="1593" y="191"/>
                      </a:lnTo>
                      <a:lnTo>
                        <a:pt x="1609" y="192"/>
                      </a:lnTo>
                      <a:lnTo>
                        <a:pt x="1625" y="195"/>
                      </a:lnTo>
                      <a:lnTo>
                        <a:pt x="1640" y="198"/>
                      </a:lnTo>
                      <a:lnTo>
                        <a:pt x="1648" y="201"/>
                      </a:lnTo>
                      <a:lnTo>
                        <a:pt x="1660" y="205"/>
                      </a:lnTo>
                      <a:lnTo>
                        <a:pt x="1669" y="211"/>
                      </a:lnTo>
                      <a:lnTo>
                        <a:pt x="1672" y="214"/>
                      </a:lnTo>
                      <a:lnTo>
                        <a:pt x="1674" y="218"/>
                      </a:lnTo>
                      <a:lnTo>
                        <a:pt x="1677" y="223"/>
                      </a:lnTo>
                      <a:lnTo>
                        <a:pt x="1679" y="228"/>
                      </a:lnTo>
                      <a:lnTo>
                        <a:pt x="1680" y="231"/>
                      </a:lnTo>
                      <a:lnTo>
                        <a:pt x="1680" y="240"/>
                      </a:lnTo>
                      <a:lnTo>
                        <a:pt x="1679" y="249"/>
                      </a:lnTo>
                      <a:lnTo>
                        <a:pt x="1677" y="257"/>
                      </a:lnTo>
                      <a:lnTo>
                        <a:pt x="1677" y="266"/>
                      </a:lnTo>
                      <a:lnTo>
                        <a:pt x="1679" y="275"/>
                      </a:lnTo>
                      <a:lnTo>
                        <a:pt x="1680" y="285"/>
                      </a:lnTo>
                      <a:lnTo>
                        <a:pt x="1683" y="291"/>
                      </a:lnTo>
                      <a:lnTo>
                        <a:pt x="1686" y="292"/>
                      </a:lnTo>
                      <a:lnTo>
                        <a:pt x="1689" y="294"/>
                      </a:lnTo>
                      <a:lnTo>
                        <a:pt x="1693" y="294"/>
                      </a:lnTo>
                      <a:lnTo>
                        <a:pt x="1698" y="294"/>
                      </a:lnTo>
                      <a:lnTo>
                        <a:pt x="1701" y="292"/>
                      </a:lnTo>
                      <a:lnTo>
                        <a:pt x="1703" y="291"/>
                      </a:lnTo>
                      <a:lnTo>
                        <a:pt x="1706" y="289"/>
                      </a:lnTo>
                      <a:lnTo>
                        <a:pt x="1708" y="286"/>
                      </a:lnTo>
                      <a:lnTo>
                        <a:pt x="1709" y="282"/>
                      </a:lnTo>
                      <a:lnTo>
                        <a:pt x="1711" y="279"/>
                      </a:lnTo>
                      <a:lnTo>
                        <a:pt x="1712" y="276"/>
                      </a:lnTo>
                      <a:lnTo>
                        <a:pt x="1715" y="273"/>
                      </a:lnTo>
                      <a:lnTo>
                        <a:pt x="1718" y="272"/>
                      </a:lnTo>
                      <a:lnTo>
                        <a:pt x="1722" y="272"/>
                      </a:lnTo>
                      <a:lnTo>
                        <a:pt x="1728" y="272"/>
                      </a:lnTo>
                      <a:lnTo>
                        <a:pt x="1732" y="273"/>
                      </a:lnTo>
                      <a:lnTo>
                        <a:pt x="1737" y="273"/>
                      </a:lnTo>
                      <a:lnTo>
                        <a:pt x="1745" y="279"/>
                      </a:lnTo>
                      <a:lnTo>
                        <a:pt x="1756" y="286"/>
                      </a:lnTo>
                      <a:lnTo>
                        <a:pt x="1764" y="295"/>
                      </a:lnTo>
                      <a:lnTo>
                        <a:pt x="1773" y="301"/>
                      </a:lnTo>
                      <a:lnTo>
                        <a:pt x="1782" y="305"/>
                      </a:lnTo>
                      <a:lnTo>
                        <a:pt x="1793" y="309"/>
                      </a:lnTo>
                      <a:lnTo>
                        <a:pt x="1805" y="312"/>
                      </a:lnTo>
                      <a:lnTo>
                        <a:pt x="1813" y="312"/>
                      </a:lnTo>
                      <a:lnTo>
                        <a:pt x="1816" y="311"/>
                      </a:lnTo>
                      <a:lnTo>
                        <a:pt x="1818" y="308"/>
                      </a:lnTo>
                      <a:lnTo>
                        <a:pt x="1821" y="304"/>
                      </a:lnTo>
                      <a:lnTo>
                        <a:pt x="1824" y="301"/>
                      </a:lnTo>
                      <a:lnTo>
                        <a:pt x="1825" y="299"/>
                      </a:lnTo>
                      <a:lnTo>
                        <a:pt x="1829" y="296"/>
                      </a:lnTo>
                      <a:lnTo>
                        <a:pt x="1834" y="294"/>
                      </a:lnTo>
                      <a:lnTo>
                        <a:pt x="1838" y="291"/>
                      </a:lnTo>
                      <a:lnTo>
                        <a:pt x="1842" y="288"/>
                      </a:lnTo>
                      <a:lnTo>
                        <a:pt x="1845" y="286"/>
                      </a:lnTo>
                      <a:lnTo>
                        <a:pt x="1850" y="285"/>
                      </a:lnTo>
                      <a:lnTo>
                        <a:pt x="1854" y="283"/>
                      </a:lnTo>
                      <a:lnTo>
                        <a:pt x="1857" y="283"/>
                      </a:lnTo>
                      <a:lnTo>
                        <a:pt x="1861" y="283"/>
                      </a:lnTo>
                      <a:lnTo>
                        <a:pt x="1867" y="289"/>
                      </a:lnTo>
                      <a:lnTo>
                        <a:pt x="1871" y="299"/>
                      </a:lnTo>
                      <a:lnTo>
                        <a:pt x="1874" y="307"/>
                      </a:lnTo>
                      <a:lnTo>
                        <a:pt x="1874" y="317"/>
                      </a:lnTo>
                      <a:lnTo>
                        <a:pt x="1874" y="330"/>
                      </a:lnTo>
                      <a:lnTo>
                        <a:pt x="1874" y="340"/>
                      </a:lnTo>
                      <a:lnTo>
                        <a:pt x="1876" y="350"/>
                      </a:lnTo>
                      <a:lnTo>
                        <a:pt x="1877" y="360"/>
                      </a:lnTo>
                      <a:lnTo>
                        <a:pt x="1880" y="369"/>
                      </a:lnTo>
                      <a:lnTo>
                        <a:pt x="1883" y="383"/>
                      </a:lnTo>
                      <a:lnTo>
                        <a:pt x="1886" y="399"/>
                      </a:lnTo>
                      <a:lnTo>
                        <a:pt x="1889" y="412"/>
                      </a:lnTo>
                      <a:lnTo>
                        <a:pt x="1890" y="417"/>
                      </a:lnTo>
                      <a:lnTo>
                        <a:pt x="1893" y="421"/>
                      </a:lnTo>
                      <a:lnTo>
                        <a:pt x="1894" y="425"/>
                      </a:lnTo>
                      <a:lnTo>
                        <a:pt x="1896" y="430"/>
                      </a:lnTo>
                      <a:lnTo>
                        <a:pt x="1896" y="432"/>
                      </a:lnTo>
                      <a:lnTo>
                        <a:pt x="1893" y="443"/>
                      </a:lnTo>
                      <a:lnTo>
                        <a:pt x="1889" y="453"/>
                      </a:lnTo>
                      <a:lnTo>
                        <a:pt x="1886" y="461"/>
                      </a:lnTo>
                      <a:lnTo>
                        <a:pt x="1887" y="469"/>
                      </a:lnTo>
                      <a:lnTo>
                        <a:pt x="1892" y="477"/>
                      </a:lnTo>
                      <a:lnTo>
                        <a:pt x="1896" y="486"/>
                      </a:lnTo>
                      <a:lnTo>
                        <a:pt x="1899" y="493"/>
                      </a:lnTo>
                      <a:lnTo>
                        <a:pt x="1899" y="503"/>
                      </a:lnTo>
                      <a:lnTo>
                        <a:pt x="1897" y="515"/>
                      </a:lnTo>
                      <a:lnTo>
                        <a:pt x="1894" y="528"/>
                      </a:lnTo>
                      <a:lnTo>
                        <a:pt x="1893" y="537"/>
                      </a:lnTo>
                      <a:lnTo>
                        <a:pt x="1893" y="541"/>
                      </a:lnTo>
                      <a:lnTo>
                        <a:pt x="1893" y="545"/>
                      </a:lnTo>
                      <a:lnTo>
                        <a:pt x="1893" y="555"/>
                      </a:lnTo>
                      <a:lnTo>
                        <a:pt x="1893" y="567"/>
                      </a:lnTo>
                      <a:lnTo>
                        <a:pt x="1894" y="579"/>
                      </a:lnTo>
                      <a:lnTo>
                        <a:pt x="1896" y="587"/>
                      </a:lnTo>
                      <a:lnTo>
                        <a:pt x="1899" y="590"/>
                      </a:lnTo>
                      <a:lnTo>
                        <a:pt x="1902" y="595"/>
                      </a:lnTo>
                      <a:lnTo>
                        <a:pt x="1906" y="599"/>
                      </a:lnTo>
                      <a:lnTo>
                        <a:pt x="1909" y="602"/>
                      </a:lnTo>
                      <a:lnTo>
                        <a:pt x="1910" y="606"/>
                      </a:lnTo>
                      <a:lnTo>
                        <a:pt x="1913" y="615"/>
                      </a:lnTo>
                      <a:lnTo>
                        <a:pt x="1913" y="624"/>
                      </a:lnTo>
                      <a:lnTo>
                        <a:pt x="1913" y="632"/>
                      </a:lnTo>
                      <a:lnTo>
                        <a:pt x="1912" y="642"/>
                      </a:lnTo>
                      <a:lnTo>
                        <a:pt x="1910" y="654"/>
                      </a:lnTo>
                      <a:lnTo>
                        <a:pt x="1910" y="664"/>
                      </a:lnTo>
                      <a:lnTo>
                        <a:pt x="1910" y="668"/>
                      </a:lnTo>
                      <a:lnTo>
                        <a:pt x="1912" y="673"/>
                      </a:lnTo>
                      <a:lnTo>
                        <a:pt x="1915" y="677"/>
                      </a:lnTo>
                      <a:lnTo>
                        <a:pt x="1916" y="681"/>
                      </a:lnTo>
                      <a:lnTo>
                        <a:pt x="1918" y="686"/>
                      </a:lnTo>
                      <a:lnTo>
                        <a:pt x="1920" y="689"/>
                      </a:lnTo>
                      <a:lnTo>
                        <a:pt x="1923" y="692"/>
                      </a:lnTo>
                      <a:lnTo>
                        <a:pt x="1926" y="694"/>
                      </a:lnTo>
                      <a:lnTo>
                        <a:pt x="1931" y="699"/>
                      </a:lnTo>
                      <a:lnTo>
                        <a:pt x="1932" y="702"/>
                      </a:lnTo>
                      <a:lnTo>
                        <a:pt x="1935" y="712"/>
                      </a:lnTo>
                      <a:lnTo>
                        <a:pt x="1938" y="725"/>
                      </a:lnTo>
                      <a:lnTo>
                        <a:pt x="1941" y="739"/>
                      </a:lnTo>
                      <a:lnTo>
                        <a:pt x="1942" y="749"/>
                      </a:lnTo>
                      <a:lnTo>
                        <a:pt x="1946" y="762"/>
                      </a:lnTo>
                      <a:lnTo>
                        <a:pt x="1952" y="775"/>
                      </a:lnTo>
                      <a:lnTo>
                        <a:pt x="1955" y="787"/>
                      </a:lnTo>
                      <a:lnTo>
                        <a:pt x="1957" y="799"/>
                      </a:lnTo>
                      <a:lnTo>
                        <a:pt x="1958" y="812"/>
                      </a:lnTo>
                      <a:lnTo>
                        <a:pt x="1957" y="823"/>
                      </a:lnTo>
                      <a:lnTo>
                        <a:pt x="1954" y="828"/>
                      </a:lnTo>
                      <a:lnTo>
                        <a:pt x="1951" y="833"/>
                      </a:lnTo>
                      <a:lnTo>
                        <a:pt x="1948" y="838"/>
                      </a:lnTo>
                      <a:lnTo>
                        <a:pt x="1944" y="842"/>
                      </a:lnTo>
                      <a:lnTo>
                        <a:pt x="1939" y="845"/>
                      </a:lnTo>
                      <a:lnTo>
                        <a:pt x="1931" y="849"/>
                      </a:lnTo>
                      <a:lnTo>
                        <a:pt x="1920" y="852"/>
                      </a:lnTo>
                      <a:lnTo>
                        <a:pt x="1912" y="856"/>
                      </a:lnTo>
                      <a:lnTo>
                        <a:pt x="1903" y="859"/>
                      </a:lnTo>
                      <a:lnTo>
                        <a:pt x="1894" y="865"/>
                      </a:lnTo>
                      <a:lnTo>
                        <a:pt x="1889" y="871"/>
                      </a:lnTo>
                      <a:lnTo>
                        <a:pt x="1887" y="874"/>
                      </a:lnTo>
                      <a:lnTo>
                        <a:pt x="1886" y="878"/>
                      </a:lnTo>
                      <a:lnTo>
                        <a:pt x="1884" y="884"/>
                      </a:lnTo>
                      <a:lnTo>
                        <a:pt x="1884" y="888"/>
                      </a:lnTo>
                      <a:lnTo>
                        <a:pt x="1886" y="891"/>
                      </a:lnTo>
                      <a:lnTo>
                        <a:pt x="1889" y="894"/>
                      </a:lnTo>
                      <a:lnTo>
                        <a:pt x="1892" y="897"/>
                      </a:lnTo>
                      <a:lnTo>
                        <a:pt x="1896" y="900"/>
                      </a:lnTo>
                      <a:lnTo>
                        <a:pt x="1900" y="903"/>
                      </a:lnTo>
                      <a:lnTo>
                        <a:pt x="1905" y="904"/>
                      </a:lnTo>
                      <a:lnTo>
                        <a:pt x="1913" y="906"/>
                      </a:lnTo>
                      <a:lnTo>
                        <a:pt x="1925" y="907"/>
                      </a:lnTo>
                      <a:lnTo>
                        <a:pt x="1933" y="909"/>
                      </a:lnTo>
                      <a:lnTo>
                        <a:pt x="1945" y="914"/>
                      </a:lnTo>
                      <a:lnTo>
                        <a:pt x="1957" y="922"/>
                      </a:lnTo>
                      <a:lnTo>
                        <a:pt x="1965" y="930"/>
                      </a:lnTo>
                      <a:lnTo>
                        <a:pt x="1971" y="940"/>
                      </a:lnTo>
                      <a:lnTo>
                        <a:pt x="1977" y="953"/>
                      </a:lnTo>
                      <a:lnTo>
                        <a:pt x="1981" y="965"/>
                      </a:lnTo>
                      <a:lnTo>
                        <a:pt x="1983" y="969"/>
                      </a:lnTo>
                      <a:lnTo>
                        <a:pt x="1984" y="974"/>
                      </a:lnTo>
                      <a:lnTo>
                        <a:pt x="1984" y="981"/>
                      </a:lnTo>
                      <a:lnTo>
                        <a:pt x="1986" y="987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5" name="Freeform 29"/>
                <p:cNvSpPr>
                  <a:spLocks/>
                </p:cNvSpPr>
                <p:nvPr/>
              </p:nvSpPr>
              <p:spPr bwMode="auto">
                <a:xfrm>
                  <a:off x="1950812" y="1344764"/>
                  <a:ext cx="1761488" cy="1533036"/>
                </a:xfrm>
                <a:custGeom>
                  <a:avLst/>
                  <a:gdLst>
                    <a:gd name="T0" fmla="*/ 708 w 2931"/>
                    <a:gd name="T1" fmla="*/ 2514 h 2550"/>
                    <a:gd name="T2" fmla="*/ 637 w 2931"/>
                    <a:gd name="T3" fmla="*/ 2514 h 2550"/>
                    <a:gd name="T4" fmla="*/ 535 w 2931"/>
                    <a:gd name="T5" fmla="*/ 2432 h 2550"/>
                    <a:gd name="T6" fmla="*/ 546 w 2931"/>
                    <a:gd name="T7" fmla="*/ 2365 h 2550"/>
                    <a:gd name="T8" fmla="*/ 518 w 2931"/>
                    <a:gd name="T9" fmla="*/ 2204 h 2550"/>
                    <a:gd name="T10" fmla="*/ 495 w 2931"/>
                    <a:gd name="T11" fmla="*/ 2064 h 2550"/>
                    <a:gd name="T12" fmla="*/ 482 w 2931"/>
                    <a:gd name="T13" fmla="*/ 1892 h 2550"/>
                    <a:gd name="T14" fmla="*/ 423 w 2931"/>
                    <a:gd name="T15" fmla="*/ 1827 h 2550"/>
                    <a:gd name="T16" fmla="*/ 310 w 2931"/>
                    <a:gd name="T17" fmla="*/ 1809 h 2550"/>
                    <a:gd name="T18" fmla="*/ 271 w 2931"/>
                    <a:gd name="T19" fmla="*/ 1734 h 2550"/>
                    <a:gd name="T20" fmla="*/ 44 w 2931"/>
                    <a:gd name="T21" fmla="*/ 1679 h 2550"/>
                    <a:gd name="T22" fmla="*/ 104 w 2931"/>
                    <a:gd name="T23" fmla="*/ 1578 h 2550"/>
                    <a:gd name="T24" fmla="*/ 213 w 2931"/>
                    <a:gd name="T25" fmla="*/ 1400 h 2550"/>
                    <a:gd name="T26" fmla="*/ 384 w 2931"/>
                    <a:gd name="T27" fmla="*/ 1422 h 2550"/>
                    <a:gd name="T28" fmla="*/ 504 w 2931"/>
                    <a:gd name="T29" fmla="*/ 1229 h 2550"/>
                    <a:gd name="T30" fmla="*/ 606 w 2931"/>
                    <a:gd name="T31" fmla="*/ 1228 h 2550"/>
                    <a:gd name="T32" fmla="*/ 679 w 2931"/>
                    <a:gd name="T33" fmla="*/ 1167 h 2550"/>
                    <a:gd name="T34" fmla="*/ 792 w 2931"/>
                    <a:gd name="T35" fmla="*/ 1076 h 2550"/>
                    <a:gd name="T36" fmla="*/ 985 w 2931"/>
                    <a:gd name="T37" fmla="*/ 1074 h 2550"/>
                    <a:gd name="T38" fmla="*/ 1049 w 2931"/>
                    <a:gd name="T39" fmla="*/ 885 h 2550"/>
                    <a:gd name="T40" fmla="*/ 1220 w 2931"/>
                    <a:gd name="T41" fmla="*/ 843 h 2550"/>
                    <a:gd name="T42" fmla="*/ 1538 w 2931"/>
                    <a:gd name="T43" fmla="*/ 817 h 2550"/>
                    <a:gd name="T44" fmla="*/ 1699 w 2931"/>
                    <a:gd name="T45" fmla="*/ 679 h 2550"/>
                    <a:gd name="T46" fmla="*/ 1903 w 2931"/>
                    <a:gd name="T47" fmla="*/ 626 h 2550"/>
                    <a:gd name="T48" fmla="*/ 2146 w 2931"/>
                    <a:gd name="T49" fmla="*/ 537 h 2550"/>
                    <a:gd name="T50" fmla="*/ 2237 w 2931"/>
                    <a:gd name="T51" fmla="*/ 446 h 2550"/>
                    <a:gd name="T52" fmla="*/ 2414 w 2931"/>
                    <a:gd name="T53" fmla="*/ 416 h 2550"/>
                    <a:gd name="T54" fmla="*/ 2431 w 2931"/>
                    <a:gd name="T55" fmla="*/ 306 h 2550"/>
                    <a:gd name="T56" fmla="*/ 2293 w 2931"/>
                    <a:gd name="T57" fmla="*/ 160 h 2550"/>
                    <a:gd name="T58" fmla="*/ 2419 w 2931"/>
                    <a:gd name="T59" fmla="*/ 32 h 2550"/>
                    <a:gd name="T60" fmla="*/ 2577 w 2931"/>
                    <a:gd name="T61" fmla="*/ 81 h 2550"/>
                    <a:gd name="T62" fmla="*/ 2826 w 2931"/>
                    <a:gd name="T63" fmla="*/ 152 h 2550"/>
                    <a:gd name="T64" fmla="*/ 2790 w 2931"/>
                    <a:gd name="T65" fmla="*/ 329 h 2550"/>
                    <a:gd name="T66" fmla="*/ 2874 w 2931"/>
                    <a:gd name="T67" fmla="*/ 387 h 2550"/>
                    <a:gd name="T68" fmla="*/ 2930 w 2931"/>
                    <a:gd name="T69" fmla="*/ 401 h 2550"/>
                    <a:gd name="T70" fmla="*/ 2878 w 2931"/>
                    <a:gd name="T71" fmla="*/ 537 h 2550"/>
                    <a:gd name="T72" fmla="*/ 2785 w 2931"/>
                    <a:gd name="T73" fmla="*/ 627 h 2550"/>
                    <a:gd name="T74" fmla="*/ 2628 w 2931"/>
                    <a:gd name="T75" fmla="*/ 663 h 2550"/>
                    <a:gd name="T76" fmla="*/ 2522 w 2931"/>
                    <a:gd name="T77" fmla="*/ 811 h 2550"/>
                    <a:gd name="T78" fmla="*/ 2468 w 2931"/>
                    <a:gd name="T79" fmla="*/ 937 h 2550"/>
                    <a:gd name="T80" fmla="*/ 2438 w 2931"/>
                    <a:gd name="T81" fmla="*/ 1089 h 2550"/>
                    <a:gd name="T82" fmla="*/ 2512 w 2931"/>
                    <a:gd name="T83" fmla="*/ 1335 h 2550"/>
                    <a:gd name="T84" fmla="*/ 2612 w 2931"/>
                    <a:gd name="T85" fmla="*/ 1408 h 2550"/>
                    <a:gd name="T86" fmla="*/ 2583 w 2931"/>
                    <a:gd name="T87" fmla="*/ 1481 h 2550"/>
                    <a:gd name="T88" fmla="*/ 2612 w 2931"/>
                    <a:gd name="T89" fmla="*/ 1607 h 2550"/>
                    <a:gd name="T90" fmla="*/ 2557 w 2931"/>
                    <a:gd name="T91" fmla="*/ 1597 h 2550"/>
                    <a:gd name="T92" fmla="*/ 2492 w 2931"/>
                    <a:gd name="T93" fmla="*/ 1672 h 2550"/>
                    <a:gd name="T94" fmla="*/ 2432 w 2931"/>
                    <a:gd name="T95" fmla="*/ 1678 h 2550"/>
                    <a:gd name="T96" fmla="*/ 2429 w 2931"/>
                    <a:gd name="T97" fmla="*/ 1853 h 2550"/>
                    <a:gd name="T98" fmla="*/ 2223 w 2931"/>
                    <a:gd name="T99" fmla="*/ 1909 h 2550"/>
                    <a:gd name="T100" fmla="*/ 2030 w 2931"/>
                    <a:gd name="T101" fmla="*/ 1934 h 2550"/>
                    <a:gd name="T102" fmla="*/ 1839 w 2931"/>
                    <a:gd name="T103" fmla="*/ 1877 h 2550"/>
                    <a:gd name="T104" fmla="*/ 1765 w 2931"/>
                    <a:gd name="T105" fmla="*/ 1950 h 2550"/>
                    <a:gd name="T106" fmla="*/ 1719 w 2931"/>
                    <a:gd name="T107" fmla="*/ 1990 h 2550"/>
                    <a:gd name="T108" fmla="*/ 1628 w 2931"/>
                    <a:gd name="T109" fmla="*/ 2060 h 2550"/>
                    <a:gd name="T110" fmla="*/ 1538 w 2931"/>
                    <a:gd name="T111" fmla="*/ 2139 h 2550"/>
                    <a:gd name="T112" fmla="*/ 1435 w 2931"/>
                    <a:gd name="T113" fmla="*/ 2126 h 2550"/>
                    <a:gd name="T114" fmla="*/ 1302 w 2931"/>
                    <a:gd name="T115" fmla="*/ 2184 h 2550"/>
                    <a:gd name="T116" fmla="*/ 1129 w 2931"/>
                    <a:gd name="T117" fmla="*/ 2246 h 2550"/>
                    <a:gd name="T118" fmla="*/ 1059 w 2931"/>
                    <a:gd name="T119" fmla="*/ 2283 h 2550"/>
                    <a:gd name="T120" fmla="*/ 935 w 2931"/>
                    <a:gd name="T121" fmla="*/ 2327 h 2550"/>
                    <a:gd name="T122" fmla="*/ 851 w 2931"/>
                    <a:gd name="T123" fmla="*/ 2487 h 2550"/>
                    <a:gd name="T124" fmla="*/ 780 w 2931"/>
                    <a:gd name="T125" fmla="*/ 2521 h 25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931" h="2550">
                      <a:moveTo>
                        <a:pt x="776" y="2524"/>
                      </a:moveTo>
                      <a:lnTo>
                        <a:pt x="770" y="2526"/>
                      </a:lnTo>
                      <a:lnTo>
                        <a:pt x="766" y="2527"/>
                      </a:lnTo>
                      <a:lnTo>
                        <a:pt x="763" y="2529"/>
                      </a:lnTo>
                      <a:lnTo>
                        <a:pt x="761" y="2531"/>
                      </a:lnTo>
                      <a:lnTo>
                        <a:pt x="758" y="2536"/>
                      </a:lnTo>
                      <a:lnTo>
                        <a:pt x="757" y="2539"/>
                      </a:lnTo>
                      <a:lnTo>
                        <a:pt x="755" y="2543"/>
                      </a:lnTo>
                      <a:lnTo>
                        <a:pt x="752" y="2546"/>
                      </a:lnTo>
                      <a:lnTo>
                        <a:pt x="750" y="2549"/>
                      </a:lnTo>
                      <a:lnTo>
                        <a:pt x="742" y="2550"/>
                      </a:lnTo>
                      <a:lnTo>
                        <a:pt x="734" y="2549"/>
                      </a:lnTo>
                      <a:lnTo>
                        <a:pt x="726" y="2547"/>
                      </a:lnTo>
                      <a:lnTo>
                        <a:pt x="724" y="2546"/>
                      </a:lnTo>
                      <a:lnTo>
                        <a:pt x="721" y="2543"/>
                      </a:lnTo>
                      <a:lnTo>
                        <a:pt x="718" y="2540"/>
                      </a:lnTo>
                      <a:lnTo>
                        <a:pt x="715" y="2537"/>
                      </a:lnTo>
                      <a:lnTo>
                        <a:pt x="712" y="2534"/>
                      </a:lnTo>
                      <a:lnTo>
                        <a:pt x="709" y="2526"/>
                      </a:lnTo>
                      <a:lnTo>
                        <a:pt x="708" y="2514"/>
                      </a:lnTo>
                      <a:lnTo>
                        <a:pt x="703" y="2505"/>
                      </a:lnTo>
                      <a:lnTo>
                        <a:pt x="702" y="2504"/>
                      </a:lnTo>
                      <a:lnTo>
                        <a:pt x="698" y="2502"/>
                      </a:lnTo>
                      <a:lnTo>
                        <a:pt x="695" y="2502"/>
                      </a:lnTo>
                      <a:lnTo>
                        <a:pt x="692" y="2502"/>
                      </a:lnTo>
                      <a:lnTo>
                        <a:pt x="684" y="2502"/>
                      </a:lnTo>
                      <a:lnTo>
                        <a:pt x="676" y="2504"/>
                      </a:lnTo>
                      <a:lnTo>
                        <a:pt x="669" y="2507"/>
                      </a:lnTo>
                      <a:lnTo>
                        <a:pt x="666" y="2508"/>
                      </a:lnTo>
                      <a:lnTo>
                        <a:pt x="664" y="2511"/>
                      </a:lnTo>
                      <a:lnTo>
                        <a:pt x="661" y="2516"/>
                      </a:lnTo>
                      <a:lnTo>
                        <a:pt x="660" y="2518"/>
                      </a:lnTo>
                      <a:lnTo>
                        <a:pt x="657" y="2521"/>
                      </a:lnTo>
                      <a:lnTo>
                        <a:pt x="656" y="2523"/>
                      </a:lnTo>
                      <a:lnTo>
                        <a:pt x="653" y="2523"/>
                      </a:lnTo>
                      <a:lnTo>
                        <a:pt x="650" y="2521"/>
                      </a:lnTo>
                      <a:lnTo>
                        <a:pt x="647" y="2520"/>
                      </a:lnTo>
                      <a:lnTo>
                        <a:pt x="644" y="2518"/>
                      </a:lnTo>
                      <a:lnTo>
                        <a:pt x="641" y="2517"/>
                      </a:lnTo>
                      <a:lnTo>
                        <a:pt x="637" y="2514"/>
                      </a:lnTo>
                      <a:lnTo>
                        <a:pt x="632" y="2511"/>
                      </a:lnTo>
                      <a:lnTo>
                        <a:pt x="628" y="2508"/>
                      </a:lnTo>
                      <a:lnTo>
                        <a:pt x="624" y="2507"/>
                      </a:lnTo>
                      <a:lnTo>
                        <a:pt x="619" y="2504"/>
                      </a:lnTo>
                      <a:lnTo>
                        <a:pt x="612" y="2504"/>
                      </a:lnTo>
                      <a:lnTo>
                        <a:pt x="603" y="2504"/>
                      </a:lnTo>
                      <a:lnTo>
                        <a:pt x="596" y="2504"/>
                      </a:lnTo>
                      <a:lnTo>
                        <a:pt x="593" y="2505"/>
                      </a:lnTo>
                      <a:lnTo>
                        <a:pt x="590" y="2507"/>
                      </a:lnTo>
                      <a:lnTo>
                        <a:pt x="588" y="2510"/>
                      </a:lnTo>
                      <a:lnTo>
                        <a:pt x="586" y="2504"/>
                      </a:lnTo>
                      <a:lnTo>
                        <a:pt x="586" y="2497"/>
                      </a:lnTo>
                      <a:lnTo>
                        <a:pt x="585" y="2492"/>
                      </a:lnTo>
                      <a:lnTo>
                        <a:pt x="583" y="2488"/>
                      </a:lnTo>
                      <a:lnTo>
                        <a:pt x="579" y="2476"/>
                      </a:lnTo>
                      <a:lnTo>
                        <a:pt x="573" y="2463"/>
                      </a:lnTo>
                      <a:lnTo>
                        <a:pt x="567" y="2453"/>
                      </a:lnTo>
                      <a:lnTo>
                        <a:pt x="559" y="2445"/>
                      </a:lnTo>
                      <a:lnTo>
                        <a:pt x="547" y="2437"/>
                      </a:lnTo>
                      <a:lnTo>
                        <a:pt x="535" y="2432"/>
                      </a:lnTo>
                      <a:lnTo>
                        <a:pt x="527" y="2430"/>
                      </a:lnTo>
                      <a:lnTo>
                        <a:pt x="515" y="2429"/>
                      </a:lnTo>
                      <a:lnTo>
                        <a:pt x="507" y="2427"/>
                      </a:lnTo>
                      <a:lnTo>
                        <a:pt x="502" y="2426"/>
                      </a:lnTo>
                      <a:lnTo>
                        <a:pt x="498" y="2423"/>
                      </a:lnTo>
                      <a:lnTo>
                        <a:pt x="494" y="2420"/>
                      </a:lnTo>
                      <a:lnTo>
                        <a:pt x="491" y="2417"/>
                      </a:lnTo>
                      <a:lnTo>
                        <a:pt x="488" y="2414"/>
                      </a:lnTo>
                      <a:lnTo>
                        <a:pt x="486" y="2411"/>
                      </a:lnTo>
                      <a:lnTo>
                        <a:pt x="486" y="2407"/>
                      </a:lnTo>
                      <a:lnTo>
                        <a:pt x="488" y="2401"/>
                      </a:lnTo>
                      <a:lnTo>
                        <a:pt x="489" y="2397"/>
                      </a:lnTo>
                      <a:lnTo>
                        <a:pt x="491" y="2394"/>
                      </a:lnTo>
                      <a:lnTo>
                        <a:pt x="496" y="2388"/>
                      </a:lnTo>
                      <a:lnTo>
                        <a:pt x="505" y="2382"/>
                      </a:lnTo>
                      <a:lnTo>
                        <a:pt x="514" y="2379"/>
                      </a:lnTo>
                      <a:lnTo>
                        <a:pt x="522" y="2375"/>
                      </a:lnTo>
                      <a:lnTo>
                        <a:pt x="533" y="2372"/>
                      </a:lnTo>
                      <a:lnTo>
                        <a:pt x="541" y="2368"/>
                      </a:lnTo>
                      <a:lnTo>
                        <a:pt x="546" y="2365"/>
                      </a:lnTo>
                      <a:lnTo>
                        <a:pt x="550" y="2361"/>
                      </a:lnTo>
                      <a:lnTo>
                        <a:pt x="553" y="2356"/>
                      </a:lnTo>
                      <a:lnTo>
                        <a:pt x="556" y="2351"/>
                      </a:lnTo>
                      <a:lnTo>
                        <a:pt x="559" y="2346"/>
                      </a:lnTo>
                      <a:lnTo>
                        <a:pt x="560" y="2335"/>
                      </a:lnTo>
                      <a:lnTo>
                        <a:pt x="559" y="2322"/>
                      </a:lnTo>
                      <a:lnTo>
                        <a:pt x="557" y="2310"/>
                      </a:lnTo>
                      <a:lnTo>
                        <a:pt x="554" y="2298"/>
                      </a:lnTo>
                      <a:lnTo>
                        <a:pt x="548" y="2285"/>
                      </a:lnTo>
                      <a:lnTo>
                        <a:pt x="544" y="2272"/>
                      </a:lnTo>
                      <a:lnTo>
                        <a:pt x="543" y="2262"/>
                      </a:lnTo>
                      <a:lnTo>
                        <a:pt x="540" y="2248"/>
                      </a:lnTo>
                      <a:lnTo>
                        <a:pt x="537" y="2235"/>
                      </a:lnTo>
                      <a:lnTo>
                        <a:pt x="534" y="2225"/>
                      </a:lnTo>
                      <a:lnTo>
                        <a:pt x="533" y="2222"/>
                      </a:lnTo>
                      <a:lnTo>
                        <a:pt x="528" y="2217"/>
                      </a:lnTo>
                      <a:lnTo>
                        <a:pt x="525" y="2215"/>
                      </a:lnTo>
                      <a:lnTo>
                        <a:pt x="522" y="2212"/>
                      </a:lnTo>
                      <a:lnTo>
                        <a:pt x="520" y="2209"/>
                      </a:lnTo>
                      <a:lnTo>
                        <a:pt x="518" y="2204"/>
                      </a:lnTo>
                      <a:lnTo>
                        <a:pt x="517" y="2200"/>
                      </a:lnTo>
                      <a:lnTo>
                        <a:pt x="514" y="2196"/>
                      </a:lnTo>
                      <a:lnTo>
                        <a:pt x="512" y="2191"/>
                      </a:lnTo>
                      <a:lnTo>
                        <a:pt x="512" y="2187"/>
                      </a:lnTo>
                      <a:lnTo>
                        <a:pt x="512" y="2177"/>
                      </a:lnTo>
                      <a:lnTo>
                        <a:pt x="514" y="2165"/>
                      </a:lnTo>
                      <a:lnTo>
                        <a:pt x="515" y="2155"/>
                      </a:lnTo>
                      <a:lnTo>
                        <a:pt x="515" y="2147"/>
                      </a:lnTo>
                      <a:lnTo>
                        <a:pt x="515" y="2138"/>
                      </a:lnTo>
                      <a:lnTo>
                        <a:pt x="512" y="2129"/>
                      </a:lnTo>
                      <a:lnTo>
                        <a:pt x="511" y="2125"/>
                      </a:lnTo>
                      <a:lnTo>
                        <a:pt x="508" y="2122"/>
                      </a:lnTo>
                      <a:lnTo>
                        <a:pt x="504" y="2118"/>
                      </a:lnTo>
                      <a:lnTo>
                        <a:pt x="501" y="2113"/>
                      </a:lnTo>
                      <a:lnTo>
                        <a:pt x="498" y="2110"/>
                      </a:lnTo>
                      <a:lnTo>
                        <a:pt x="496" y="2102"/>
                      </a:lnTo>
                      <a:lnTo>
                        <a:pt x="495" y="2090"/>
                      </a:lnTo>
                      <a:lnTo>
                        <a:pt x="495" y="2078"/>
                      </a:lnTo>
                      <a:lnTo>
                        <a:pt x="495" y="2068"/>
                      </a:lnTo>
                      <a:lnTo>
                        <a:pt x="495" y="2064"/>
                      </a:lnTo>
                      <a:lnTo>
                        <a:pt x="495" y="2060"/>
                      </a:lnTo>
                      <a:lnTo>
                        <a:pt x="496" y="2051"/>
                      </a:lnTo>
                      <a:lnTo>
                        <a:pt x="499" y="2038"/>
                      </a:lnTo>
                      <a:lnTo>
                        <a:pt x="501" y="2026"/>
                      </a:lnTo>
                      <a:lnTo>
                        <a:pt x="501" y="2016"/>
                      </a:lnTo>
                      <a:lnTo>
                        <a:pt x="498" y="2009"/>
                      </a:lnTo>
                      <a:lnTo>
                        <a:pt x="494" y="2000"/>
                      </a:lnTo>
                      <a:lnTo>
                        <a:pt x="489" y="1992"/>
                      </a:lnTo>
                      <a:lnTo>
                        <a:pt x="488" y="1984"/>
                      </a:lnTo>
                      <a:lnTo>
                        <a:pt x="491" y="1976"/>
                      </a:lnTo>
                      <a:lnTo>
                        <a:pt x="495" y="1966"/>
                      </a:lnTo>
                      <a:lnTo>
                        <a:pt x="498" y="1955"/>
                      </a:lnTo>
                      <a:lnTo>
                        <a:pt x="498" y="1953"/>
                      </a:lnTo>
                      <a:lnTo>
                        <a:pt x="496" y="1948"/>
                      </a:lnTo>
                      <a:lnTo>
                        <a:pt x="495" y="1944"/>
                      </a:lnTo>
                      <a:lnTo>
                        <a:pt x="492" y="1940"/>
                      </a:lnTo>
                      <a:lnTo>
                        <a:pt x="491" y="1935"/>
                      </a:lnTo>
                      <a:lnTo>
                        <a:pt x="488" y="1922"/>
                      </a:lnTo>
                      <a:lnTo>
                        <a:pt x="485" y="1906"/>
                      </a:lnTo>
                      <a:lnTo>
                        <a:pt x="482" y="1892"/>
                      </a:lnTo>
                      <a:lnTo>
                        <a:pt x="479" y="1883"/>
                      </a:lnTo>
                      <a:lnTo>
                        <a:pt x="478" y="1873"/>
                      </a:lnTo>
                      <a:lnTo>
                        <a:pt x="476" y="1863"/>
                      </a:lnTo>
                      <a:lnTo>
                        <a:pt x="476" y="1853"/>
                      </a:lnTo>
                      <a:lnTo>
                        <a:pt x="476" y="1840"/>
                      </a:lnTo>
                      <a:lnTo>
                        <a:pt x="476" y="1830"/>
                      </a:lnTo>
                      <a:lnTo>
                        <a:pt x="473" y="1822"/>
                      </a:lnTo>
                      <a:lnTo>
                        <a:pt x="469" y="1812"/>
                      </a:lnTo>
                      <a:lnTo>
                        <a:pt x="463" y="1806"/>
                      </a:lnTo>
                      <a:lnTo>
                        <a:pt x="459" y="1806"/>
                      </a:lnTo>
                      <a:lnTo>
                        <a:pt x="456" y="1806"/>
                      </a:lnTo>
                      <a:lnTo>
                        <a:pt x="452" y="1808"/>
                      </a:lnTo>
                      <a:lnTo>
                        <a:pt x="447" y="1809"/>
                      </a:lnTo>
                      <a:lnTo>
                        <a:pt x="444" y="1811"/>
                      </a:lnTo>
                      <a:lnTo>
                        <a:pt x="440" y="1814"/>
                      </a:lnTo>
                      <a:lnTo>
                        <a:pt x="436" y="1817"/>
                      </a:lnTo>
                      <a:lnTo>
                        <a:pt x="431" y="1819"/>
                      </a:lnTo>
                      <a:lnTo>
                        <a:pt x="427" y="1822"/>
                      </a:lnTo>
                      <a:lnTo>
                        <a:pt x="426" y="1824"/>
                      </a:lnTo>
                      <a:lnTo>
                        <a:pt x="423" y="1827"/>
                      </a:lnTo>
                      <a:lnTo>
                        <a:pt x="420" y="1831"/>
                      </a:lnTo>
                      <a:lnTo>
                        <a:pt x="418" y="1834"/>
                      </a:lnTo>
                      <a:lnTo>
                        <a:pt x="415" y="1835"/>
                      </a:lnTo>
                      <a:lnTo>
                        <a:pt x="407" y="1835"/>
                      </a:lnTo>
                      <a:lnTo>
                        <a:pt x="395" y="1832"/>
                      </a:lnTo>
                      <a:lnTo>
                        <a:pt x="384" y="1828"/>
                      </a:lnTo>
                      <a:lnTo>
                        <a:pt x="375" y="1824"/>
                      </a:lnTo>
                      <a:lnTo>
                        <a:pt x="366" y="1818"/>
                      </a:lnTo>
                      <a:lnTo>
                        <a:pt x="358" y="1809"/>
                      </a:lnTo>
                      <a:lnTo>
                        <a:pt x="347" y="1802"/>
                      </a:lnTo>
                      <a:lnTo>
                        <a:pt x="339" y="1796"/>
                      </a:lnTo>
                      <a:lnTo>
                        <a:pt x="334" y="1796"/>
                      </a:lnTo>
                      <a:lnTo>
                        <a:pt x="330" y="1795"/>
                      </a:lnTo>
                      <a:lnTo>
                        <a:pt x="324" y="1795"/>
                      </a:lnTo>
                      <a:lnTo>
                        <a:pt x="320" y="1795"/>
                      </a:lnTo>
                      <a:lnTo>
                        <a:pt x="317" y="1796"/>
                      </a:lnTo>
                      <a:lnTo>
                        <a:pt x="314" y="1799"/>
                      </a:lnTo>
                      <a:lnTo>
                        <a:pt x="313" y="1802"/>
                      </a:lnTo>
                      <a:lnTo>
                        <a:pt x="311" y="1805"/>
                      </a:lnTo>
                      <a:lnTo>
                        <a:pt x="310" y="1809"/>
                      </a:lnTo>
                      <a:lnTo>
                        <a:pt x="308" y="1812"/>
                      </a:lnTo>
                      <a:lnTo>
                        <a:pt x="305" y="1814"/>
                      </a:lnTo>
                      <a:lnTo>
                        <a:pt x="303" y="1815"/>
                      </a:lnTo>
                      <a:lnTo>
                        <a:pt x="300" y="1817"/>
                      </a:lnTo>
                      <a:lnTo>
                        <a:pt x="295" y="1817"/>
                      </a:lnTo>
                      <a:lnTo>
                        <a:pt x="291" y="1817"/>
                      </a:lnTo>
                      <a:lnTo>
                        <a:pt x="288" y="1815"/>
                      </a:lnTo>
                      <a:lnTo>
                        <a:pt x="285" y="1814"/>
                      </a:lnTo>
                      <a:lnTo>
                        <a:pt x="282" y="1808"/>
                      </a:lnTo>
                      <a:lnTo>
                        <a:pt x="281" y="1798"/>
                      </a:lnTo>
                      <a:lnTo>
                        <a:pt x="279" y="1789"/>
                      </a:lnTo>
                      <a:lnTo>
                        <a:pt x="279" y="1780"/>
                      </a:lnTo>
                      <a:lnTo>
                        <a:pt x="281" y="1772"/>
                      </a:lnTo>
                      <a:lnTo>
                        <a:pt x="282" y="1763"/>
                      </a:lnTo>
                      <a:lnTo>
                        <a:pt x="282" y="1754"/>
                      </a:lnTo>
                      <a:lnTo>
                        <a:pt x="281" y="1751"/>
                      </a:lnTo>
                      <a:lnTo>
                        <a:pt x="279" y="1746"/>
                      </a:lnTo>
                      <a:lnTo>
                        <a:pt x="276" y="1741"/>
                      </a:lnTo>
                      <a:lnTo>
                        <a:pt x="274" y="1737"/>
                      </a:lnTo>
                      <a:lnTo>
                        <a:pt x="271" y="1734"/>
                      </a:lnTo>
                      <a:lnTo>
                        <a:pt x="262" y="1728"/>
                      </a:lnTo>
                      <a:lnTo>
                        <a:pt x="250" y="1724"/>
                      </a:lnTo>
                      <a:lnTo>
                        <a:pt x="242" y="1721"/>
                      </a:lnTo>
                      <a:lnTo>
                        <a:pt x="227" y="1718"/>
                      </a:lnTo>
                      <a:lnTo>
                        <a:pt x="211" y="1715"/>
                      </a:lnTo>
                      <a:lnTo>
                        <a:pt x="195" y="1714"/>
                      </a:lnTo>
                      <a:lnTo>
                        <a:pt x="181" y="1711"/>
                      </a:lnTo>
                      <a:lnTo>
                        <a:pt x="168" y="1708"/>
                      </a:lnTo>
                      <a:lnTo>
                        <a:pt x="151" y="1705"/>
                      </a:lnTo>
                      <a:lnTo>
                        <a:pt x="136" y="1701"/>
                      </a:lnTo>
                      <a:lnTo>
                        <a:pt x="123" y="1696"/>
                      </a:lnTo>
                      <a:lnTo>
                        <a:pt x="109" y="1691"/>
                      </a:lnTo>
                      <a:lnTo>
                        <a:pt x="96" y="1686"/>
                      </a:lnTo>
                      <a:lnTo>
                        <a:pt x="85" y="1685"/>
                      </a:lnTo>
                      <a:lnTo>
                        <a:pt x="72" y="1686"/>
                      </a:lnTo>
                      <a:lnTo>
                        <a:pt x="62" y="1686"/>
                      </a:lnTo>
                      <a:lnTo>
                        <a:pt x="58" y="1685"/>
                      </a:lnTo>
                      <a:lnTo>
                        <a:pt x="54" y="1683"/>
                      </a:lnTo>
                      <a:lnTo>
                        <a:pt x="48" y="1681"/>
                      </a:lnTo>
                      <a:lnTo>
                        <a:pt x="44" y="1679"/>
                      </a:lnTo>
                      <a:lnTo>
                        <a:pt x="41" y="1676"/>
                      </a:lnTo>
                      <a:lnTo>
                        <a:pt x="31" y="1672"/>
                      </a:lnTo>
                      <a:lnTo>
                        <a:pt x="20" y="1665"/>
                      </a:lnTo>
                      <a:lnTo>
                        <a:pt x="13" y="1657"/>
                      </a:lnTo>
                      <a:lnTo>
                        <a:pt x="10" y="1654"/>
                      </a:lnTo>
                      <a:lnTo>
                        <a:pt x="9" y="1650"/>
                      </a:lnTo>
                      <a:lnTo>
                        <a:pt x="6" y="1647"/>
                      </a:lnTo>
                      <a:lnTo>
                        <a:pt x="4" y="1643"/>
                      </a:lnTo>
                      <a:lnTo>
                        <a:pt x="3" y="1640"/>
                      </a:lnTo>
                      <a:lnTo>
                        <a:pt x="2" y="1637"/>
                      </a:lnTo>
                      <a:lnTo>
                        <a:pt x="0" y="1633"/>
                      </a:lnTo>
                      <a:lnTo>
                        <a:pt x="7" y="1631"/>
                      </a:lnTo>
                      <a:lnTo>
                        <a:pt x="20" y="1630"/>
                      </a:lnTo>
                      <a:lnTo>
                        <a:pt x="36" y="1627"/>
                      </a:lnTo>
                      <a:lnTo>
                        <a:pt x="52" y="1623"/>
                      </a:lnTo>
                      <a:lnTo>
                        <a:pt x="65" y="1618"/>
                      </a:lnTo>
                      <a:lnTo>
                        <a:pt x="77" y="1611"/>
                      </a:lnTo>
                      <a:lnTo>
                        <a:pt x="88" y="1601"/>
                      </a:lnTo>
                      <a:lnTo>
                        <a:pt x="97" y="1591"/>
                      </a:lnTo>
                      <a:lnTo>
                        <a:pt x="104" y="1578"/>
                      </a:lnTo>
                      <a:lnTo>
                        <a:pt x="110" y="1560"/>
                      </a:lnTo>
                      <a:lnTo>
                        <a:pt x="114" y="1545"/>
                      </a:lnTo>
                      <a:lnTo>
                        <a:pt x="117" y="1536"/>
                      </a:lnTo>
                      <a:lnTo>
                        <a:pt x="119" y="1524"/>
                      </a:lnTo>
                      <a:lnTo>
                        <a:pt x="120" y="1514"/>
                      </a:lnTo>
                      <a:lnTo>
                        <a:pt x="120" y="1501"/>
                      </a:lnTo>
                      <a:lnTo>
                        <a:pt x="120" y="1487"/>
                      </a:lnTo>
                      <a:lnTo>
                        <a:pt x="120" y="1475"/>
                      </a:lnTo>
                      <a:lnTo>
                        <a:pt x="123" y="1462"/>
                      </a:lnTo>
                      <a:lnTo>
                        <a:pt x="129" y="1448"/>
                      </a:lnTo>
                      <a:lnTo>
                        <a:pt x="133" y="1436"/>
                      </a:lnTo>
                      <a:lnTo>
                        <a:pt x="136" y="1433"/>
                      </a:lnTo>
                      <a:lnTo>
                        <a:pt x="140" y="1429"/>
                      </a:lnTo>
                      <a:lnTo>
                        <a:pt x="145" y="1424"/>
                      </a:lnTo>
                      <a:lnTo>
                        <a:pt x="149" y="1420"/>
                      </a:lnTo>
                      <a:lnTo>
                        <a:pt x="153" y="1417"/>
                      </a:lnTo>
                      <a:lnTo>
                        <a:pt x="168" y="1410"/>
                      </a:lnTo>
                      <a:lnTo>
                        <a:pt x="185" y="1404"/>
                      </a:lnTo>
                      <a:lnTo>
                        <a:pt x="200" y="1401"/>
                      </a:lnTo>
                      <a:lnTo>
                        <a:pt x="213" y="1400"/>
                      </a:lnTo>
                      <a:lnTo>
                        <a:pt x="227" y="1400"/>
                      </a:lnTo>
                      <a:lnTo>
                        <a:pt x="243" y="1400"/>
                      </a:lnTo>
                      <a:lnTo>
                        <a:pt x="255" y="1398"/>
                      </a:lnTo>
                      <a:lnTo>
                        <a:pt x="272" y="1398"/>
                      </a:lnTo>
                      <a:lnTo>
                        <a:pt x="291" y="1398"/>
                      </a:lnTo>
                      <a:lnTo>
                        <a:pt x="307" y="1398"/>
                      </a:lnTo>
                      <a:lnTo>
                        <a:pt x="317" y="1401"/>
                      </a:lnTo>
                      <a:lnTo>
                        <a:pt x="330" y="1404"/>
                      </a:lnTo>
                      <a:lnTo>
                        <a:pt x="339" y="1407"/>
                      </a:lnTo>
                      <a:lnTo>
                        <a:pt x="343" y="1410"/>
                      </a:lnTo>
                      <a:lnTo>
                        <a:pt x="347" y="1413"/>
                      </a:lnTo>
                      <a:lnTo>
                        <a:pt x="352" y="1416"/>
                      </a:lnTo>
                      <a:lnTo>
                        <a:pt x="356" y="1417"/>
                      </a:lnTo>
                      <a:lnTo>
                        <a:pt x="359" y="1420"/>
                      </a:lnTo>
                      <a:lnTo>
                        <a:pt x="363" y="1422"/>
                      </a:lnTo>
                      <a:lnTo>
                        <a:pt x="368" y="1422"/>
                      </a:lnTo>
                      <a:lnTo>
                        <a:pt x="372" y="1423"/>
                      </a:lnTo>
                      <a:lnTo>
                        <a:pt x="376" y="1424"/>
                      </a:lnTo>
                      <a:lnTo>
                        <a:pt x="379" y="1423"/>
                      </a:lnTo>
                      <a:lnTo>
                        <a:pt x="384" y="1422"/>
                      </a:lnTo>
                      <a:lnTo>
                        <a:pt x="389" y="1420"/>
                      </a:lnTo>
                      <a:lnTo>
                        <a:pt x="394" y="1416"/>
                      </a:lnTo>
                      <a:lnTo>
                        <a:pt x="399" y="1413"/>
                      </a:lnTo>
                      <a:lnTo>
                        <a:pt x="402" y="1408"/>
                      </a:lnTo>
                      <a:lnTo>
                        <a:pt x="411" y="1398"/>
                      </a:lnTo>
                      <a:lnTo>
                        <a:pt x="420" y="1385"/>
                      </a:lnTo>
                      <a:lnTo>
                        <a:pt x="427" y="1374"/>
                      </a:lnTo>
                      <a:lnTo>
                        <a:pt x="434" y="1364"/>
                      </a:lnTo>
                      <a:lnTo>
                        <a:pt x="441" y="1351"/>
                      </a:lnTo>
                      <a:lnTo>
                        <a:pt x="450" y="1338"/>
                      </a:lnTo>
                      <a:lnTo>
                        <a:pt x="456" y="1327"/>
                      </a:lnTo>
                      <a:lnTo>
                        <a:pt x="463" y="1314"/>
                      </a:lnTo>
                      <a:lnTo>
                        <a:pt x="470" y="1299"/>
                      </a:lnTo>
                      <a:lnTo>
                        <a:pt x="476" y="1285"/>
                      </a:lnTo>
                      <a:lnTo>
                        <a:pt x="479" y="1277"/>
                      </a:lnTo>
                      <a:lnTo>
                        <a:pt x="482" y="1265"/>
                      </a:lnTo>
                      <a:lnTo>
                        <a:pt x="485" y="1257"/>
                      </a:lnTo>
                      <a:lnTo>
                        <a:pt x="491" y="1248"/>
                      </a:lnTo>
                      <a:lnTo>
                        <a:pt x="498" y="1238"/>
                      </a:lnTo>
                      <a:lnTo>
                        <a:pt x="504" y="1229"/>
                      </a:lnTo>
                      <a:lnTo>
                        <a:pt x="507" y="1226"/>
                      </a:lnTo>
                      <a:lnTo>
                        <a:pt x="511" y="1223"/>
                      </a:lnTo>
                      <a:lnTo>
                        <a:pt x="514" y="1219"/>
                      </a:lnTo>
                      <a:lnTo>
                        <a:pt x="518" y="1216"/>
                      </a:lnTo>
                      <a:lnTo>
                        <a:pt x="521" y="1213"/>
                      </a:lnTo>
                      <a:lnTo>
                        <a:pt x="528" y="1210"/>
                      </a:lnTo>
                      <a:lnTo>
                        <a:pt x="538" y="1207"/>
                      </a:lnTo>
                      <a:lnTo>
                        <a:pt x="546" y="1204"/>
                      </a:lnTo>
                      <a:lnTo>
                        <a:pt x="550" y="1204"/>
                      </a:lnTo>
                      <a:lnTo>
                        <a:pt x="554" y="1203"/>
                      </a:lnTo>
                      <a:lnTo>
                        <a:pt x="560" y="1203"/>
                      </a:lnTo>
                      <a:lnTo>
                        <a:pt x="564" y="1203"/>
                      </a:lnTo>
                      <a:lnTo>
                        <a:pt x="567" y="1203"/>
                      </a:lnTo>
                      <a:lnTo>
                        <a:pt x="572" y="1206"/>
                      </a:lnTo>
                      <a:lnTo>
                        <a:pt x="575" y="1209"/>
                      </a:lnTo>
                      <a:lnTo>
                        <a:pt x="579" y="1213"/>
                      </a:lnTo>
                      <a:lnTo>
                        <a:pt x="582" y="1217"/>
                      </a:lnTo>
                      <a:lnTo>
                        <a:pt x="585" y="1220"/>
                      </a:lnTo>
                      <a:lnTo>
                        <a:pt x="595" y="1225"/>
                      </a:lnTo>
                      <a:lnTo>
                        <a:pt x="606" y="1228"/>
                      </a:lnTo>
                      <a:lnTo>
                        <a:pt x="616" y="1229"/>
                      </a:lnTo>
                      <a:lnTo>
                        <a:pt x="625" y="1229"/>
                      </a:lnTo>
                      <a:lnTo>
                        <a:pt x="634" y="1228"/>
                      </a:lnTo>
                      <a:lnTo>
                        <a:pt x="641" y="1225"/>
                      </a:lnTo>
                      <a:lnTo>
                        <a:pt x="645" y="1217"/>
                      </a:lnTo>
                      <a:lnTo>
                        <a:pt x="648" y="1209"/>
                      </a:lnTo>
                      <a:lnTo>
                        <a:pt x="650" y="1200"/>
                      </a:lnTo>
                      <a:lnTo>
                        <a:pt x="650" y="1197"/>
                      </a:lnTo>
                      <a:lnTo>
                        <a:pt x="650" y="1193"/>
                      </a:lnTo>
                      <a:lnTo>
                        <a:pt x="650" y="1189"/>
                      </a:lnTo>
                      <a:lnTo>
                        <a:pt x="650" y="1184"/>
                      </a:lnTo>
                      <a:lnTo>
                        <a:pt x="650" y="1181"/>
                      </a:lnTo>
                      <a:lnTo>
                        <a:pt x="653" y="1178"/>
                      </a:lnTo>
                      <a:lnTo>
                        <a:pt x="657" y="1175"/>
                      </a:lnTo>
                      <a:lnTo>
                        <a:pt x="660" y="1174"/>
                      </a:lnTo>
                      <a:lnTo>
                        <a:pt x="664" y="1171"/>
                      </a:lnTo>
                      <a:lnTo>
                        <a:pt x="667" y="1170"/>
                      </a:lnTo>
                      <a:lnTo>
                        <a:pt x="671" y="1168"/>
                      </a:lnTo>
                      <a:lnTo>
                        <a:pt x="676" y="1168"/>
                      </a:lnTo>
                      <a:lnTo>
                        <a:pt x="679" y="1167"/>
                      </a:lnTo>
                      <a:lnTo>
                        <a:pt x="682" y="1164"/>
                      </a:lnTo>
                      <a:lnTo>
                        <a:pt x="683" y="1161"/>
                      </a:lnTo>
                      <a:lnTo>
                        <a:pt x="684" y="1158"/>
                      </a:lnTo>
                      <a:lnTo>
                        <a:pt x="684" y="1154"/>
                      </a:lnTo>
                      <a:lnTo>
                        <a:pt x="686" y="1149"/>
                      </a:lnTo>
                      <a:lnTo>
                        <a:pt x="687" y="1147"/>
                      </a:lnTo>
                      <a:lnTo>
                        <a:pt x="693" y="1136"/>
                      </a:lnTo>
                      <a:lnTo>
                        <a:pt x="702" y="1125"/>
                      </a:lnTo>
                      <a:lnTo>
                        <a:pt x="709" y="1116"/>
                      </a:lnTo>
                      <a:lnTo>
                        <a:pt x="716" y="1106"/>
                      </a:lnTo>
                      <a:lnTo>
                        <a:pt x="726" y="1094"/>
                      </a:lnTo>
                      <a:lnTo>
                        <a:pt x="735" y="1086"/>
                      </a:lnTo>
                      <a:lnTo>
                        <a:pt x="745" y="1080"/>
                      </a:lnTo>
                      <a:lnTo>
                        <a:pt x="758" y="1073"/>
                      </a:lnTo>
                      <a:lnTo>
                        <a:pt x="768" y="1068"/>
                      </a:lnTo>
                      <a:lnTo>
                        <a:pt x="773" y="1070"/>
                      </a:lnTo>
                      <a:lnTo>
                        <a:pt x="779" y="1070"/>
                      </a:lnTo>
                      <a:lnTo>
                        <a:pt x="783" y="1071"/>
                      </a:lnTo>
                      <a:lnTo>
                        <a:pt x="789" y="1073"/>
                      </a:lnTo>
                      <a:lnTo>
                        <a:pt x="792" y="1076"/>
                      </a:lnTo>
                      <a:lnTo>
                        <a:pt x="800" y="1083"/>
                      </a:lnTo>
                      <a:lnTo>
                        <a:pt x="809" y="1094"/>
                      </a:lnTo>
                      <a:lnTo>
                        <a:pt x="818" y="1106"/>
                      </a:lnTo>
                      <a:lnTo>
                        <a:pt x="826" y="1115"/>
                      </a:lnTo>
                      <a:lnTo>
                        <a:pt x="836" y="1121"/>
                      </a:lnTo>
                      <a:lnTo>
                        <a:pt x="851" y="1128"/>
                      </a:lnTo>
                      <a:lnTo>
                        <a:pt x="864" y="1132"/>
                      </a:lnTo>
                      <a:lnTo>
                        <a:pt x="875" y="1136"/>
                      </a:lnTo>
                      <a:lnTo>
                        <a:pt x="886" y="1139"/>
                      </a:lnTo>
                      <a:lnTo>
                        <a:pt x="897" y="1142"/>
                      </a:lnTo>
                      <a:lnTo>
                        <a:pt x="909" y="1144"/>
                      </a:lnTo>
                      <a:lnTo>
                        <a:pt x="917" y="1144"/>
                      </a:lnTo>
                      <a:lnTo>
                        <a:pt x="928" y="1139"/>
                      </a:lnTo>
                      <a:lnTo>
                        <a:pt x="938" y="1132"/>
                      </a:lnTo>
                      <a:lnTo>
                        <a:pt x="948" y="1122"/>
                      </a:lnTo>
                      <a:lnTo>
                        <a:pt x="955" y="1115"/>
                      </a:lnTo>
                      <a:lnTo>
                        <a:pt x="965" y="1105"/>
                      </a:lnTo>
                      <a:lnTo>
                        <a:pt x="975" y="1093"/>
                      </a:lnTo>
                      <a:lnTo>
                        <a:pt x="983" y="1081"/>
                      </a:lnTo>
                      <a:lnTo>
                        <a:pt x="985" y="1074"/>
                      </a:lnTo>
                      <a:lnTo>
                        <a:pt x="987" y="1064"/>
                      </a:lnTo>
                      <a:lnTo>
                        <a:pt x="990" y="1055"/>
                      </a:lnTo>
                      <a:lnTo>
                        <a:pt x="997" y="1048"/>
                      </a:lnTo>
                      <a:lnTo>
                        <a:pt x="1007" y="1039"/>
                      </a:lnTo>
                      <a:lnTo>
                        <a:pt x="1016" y="1031"/>
                      </a:lnTo>
                      <a:lnTo>
                        <a:pt x="1022" y="1022"/>
                      </a:lnTo>
                      <a:lnTo>
                        <a:pt x="1027" y="1012"/>
                      </a:lnTo>
                      <a:lnTo>
                        <a:pt x="1032" y="1002"/>
                      </a:lnTo>
                      <a:lnTo>
                        <a:pt x="1036" y="992"/>
                      </a:lnTo>
                      <a:lnTo>
                        <a:pt x="1040" y="980"/>
                      </a:lnTo>
                      <a:lnTo>
                        <a:pt x="1043" y="969"/>
                      </a:lnTo>
                      <a:lnTo>
                        <a:pt x="1042" y="960"/>
                      </a:lnTo>
                      <a:lnTo>
                        <a:pt x="1038" y="951"/>
                      </a:lnTo>
                      <a:lnTo>
                        <a:pt x="1035" y="943"/>
                      </a:lnTo>
                      <a:lnTo>
                        <a:pt x="1035" y="934"/>
                      </a:lnTo>
                      <a:lnTo>
                        <a:pt x="1035" y="922"/>
                      </a:lnTo>
                      <a:lnTo>
                        <a:pt x="1036" y="912"/>
                      </a:lnTo>
                      <a:lnTo>
                        <a:pt x="1039" y="903"/>
                      </a:lnTo>
                      <a:lnTo>
                        <a:pt x="1043" y="893"/>
                      </a:lnTo>
                      <a:lnTo>
                        <a:pt x="1049" y="885"/>
                      </a:lnTo>
                      <a:lnTo>
                        <a:pt x="1058" y="876"/>
                      </a:lnTo>
                      <a:lnTo>
                        <a:pt x="1069" y="867"/>
                      </a:lnTo>
                      <a:lnTo>
                        <a:pt x="1081" y="861"/>
                      </a:lnTo>
                      <a:lnTo>
                        <a:pt x="1090" y="860"/>
                      </a:lnTo>
                      <a:lnTo>
                        <a:pt x="1100" y="860"/>
                      </a:lnTo>
                      <a:lnTo>
                        <a:pt x="1108" y="861"/>
                      </a:lnTo>
                      <a:lnTo>
                        <a:pt x="1117" y="864"/>
                      </a:lnTo>
                      <a:lnTo>
                        <a:pt x="1127" y="870"/>
                      </a:lnTo>
                      <a:lnTo>
                        <a:pt x="1136" y="873"/>
                      </a:lnTo>
                      <a:lnTo>
                        <a:pt x="1146" y="873"/>
                      </a:lnTo>
                      <a:lnTo>
                        <a:pt x="1159" y="872"/>
                      </a:lnTo>
                      <a:lnTo>
                        <a:pt x="1169" y="870"/>
                      </a:lnTo>
                      <a:lnTo>
                        <a:pt x="1179" y="869"/>
                      </a:lnTo>
                      <a:lnTo>
                        <a:pt x="1191" y="864"/>
                      </a:lnTo>
                      <a:lnTo>
                        <a:pt x="1201" y="860"/>
                      </a:lnTo>
                      <a:lnTo>
                        <a:pt x="1205" y="857"/>
                      </a:lnTo>
                      <a:lnTo>
                        <a:pt x="1208" y="854"/>
                      </a:lnTo>
                      <a:lnTo>
                        <a:pt x="1213" y="850"/>
                      </a:lnTo>
                      <a:lnTo>
                        <a:pt x="1217" y="846"/>
                      </a:lnTo>
                      <a:lnTo>
                        <a:pt x="1220" y="843"/>
                      </a:lnTo>
                      <a:lnTo>
                        <a:pt x="1229" y="838"/>
                      </a:lnTo>
                      <a:lnTo>
                        <a:pt x="1240" y="834"/>
                      </a:lnTo>
                      <a:lnTo>
                        <a:pt x="1249" y="830"/>
                      </a:lnTo>
                      <a:lnTo>
                        <a:pt x="1263" y="830"/>
                      </a:lnTo>
                      <a:lnTo>
                        <a:pt x="1279" y="830"/>
                      </a:lnTo>
                      <a:lnTo>
                        <a:pt x="1295" y="830"/>
                      </a:lnTo>
                      <a:lnTo>
                        <a:pt x="1310" y="831"/>
                      </a:lnTo>
                      <a:lnTo>
                        <a:pt x="1325" y="831"/>
                      </a:lnTo>
                      <a:lnTo>
                        <a:pt x="1344" y="830"/>
                      </a:lnTo>
                      <a:lnTo>
                        <a:pt x="1365" y="830"/>
                      </a:lnTo>
                      <a:lnTo>
                        <a:pt x="1380" y="828"/>
                      </a:lnTo>
                      <a:lnTo>
                        <a:pt x="1398" y="825"/>
                      </a:lnTo>
                      <a:lnTo>
                        <a:pt x="1418" y="821"/>
                      </a:lnTo>
                      <a:lnTo>
                        <a:pt x="1440" y="817"/>
                      </a:lnTo>
                      <a:lnTo>
                        <a:pt x="1457" y="814"/>
                      </a:lnTo>
                      <a:lnTo>
                        <a:pt x="1473" y="812"/>
                      </a:lnTo>
                      <a:lnTo>
                        <a:pt x="1493" y="814"/>
                      </a:lnTo>
                      <a:lnTo>
                        <a:pt x="1509" y="814"/>
                      </a:lnTo>
                      <a:lnTo>
                        <a:pt x="1522" y="815"/>
                      </a:lnTo>
                      <a:lnTo>
                        <a:pt x="1538" y="817"/>
                      </a:lnTo>
                      <a:lnTo>
                        <a:pt x="1551" y="818"/>
                      </a:lnTo>
                      <a:lnTo>
                        <a:pt x="1566" y="820"/>
                      </a:lnTo>
                      <a:lnTo>
                        <a:pt x="1582" y="821"/>
                      </a:lnTo>
                      <a:lnTo>
                        <a:pt x="1595" y="820"/>
                      </a:lnTo>
                      <a:lnTo>
                        <a:pt x="1606" y="817"/>
                      </a:lnTo>
                      <a:lnTo>
                        <a:pt x="1618" y="812"/>
                      </a:lnTo>
                      <a:lnTo>
                        <a:pt x="1626" y="806"/>
                      </a:lnTo>
                      <a:lnTo>
                        <a:pt x="1634" y="798"/>
                      </a:lnTo>
                      <a:lnTo>
                        <a:pt x="1639" y="788"/>
                      </a:lnTo>
                      <a:lnTo>
                        <a:pt x="1645" y="778"/>
                      </a:lnTo>
                      <a:lnTo>
                        <a:pt x="1648" y="767"/>
                      </a:lnTo>
                      <a:lnTo>
                        <a:pt x="1652" y="754"/>
                      </a:lnTo>
                      <a:lnTo>
                        <a:pt x="1655" y="743"/>
                      </a:lnTo>
                      <a:lnTo>
                        <a:pt x="1658" y="736"/>
                      </a:lnTo>
                      <a:lnTo>
                        <a:pt x="1663" y="725"/>
                      </a:lnTo>
                      <a:lnTo>
                        <a:pt x="1667" y="718"/>
                      </a:lnTo>
                      <a:lnTo>
                        <a:pt x="1674" y="710"/>
                      </a:lnTo>
                      <a:lnTo>
                        <a:pt x="1683" y="699"/>
                      </a:lnTo>
                      <a:lnTo>
                        <a:pt x="1690" y="691"/>
                      </a:lnTo>
                      <a:lnTo>
                        <a:pt x="1699" y="679"/>
                      </a:lnTo>
                      <a:lnTo>
                        <a:pt x="1707" y="666"/>
                      </a:lnTo>
                      <a:lnTo>
                        <a:pt x="1716" y="656"/>
                      </a:lnTo>
                      <a:lnTo>
                        <a:pt x="1728" y="649"/>
                      </a:lnTo>
                      <a:lnTo>
                        <a:pt x="1742" y="640"/>
                      </a:lnTo>
                      <a:lnTo>
                        <a:pt x="1754" y="634"/>
                      </a:lnTo>
                      <a:lnTo>
                        <a:pt x="1762" y="633"/>
                      </a:lnTo>
                      <a:lnTo>
                        <a:pt x="1774" y="631"/>
                      </a:lnTo>
                      <a:lnTo>
                        <a:pt x="1783" y="630"/>
                      </a:lnTo>
                      <a:lnTo>
                        <a:pt x="1787" y="630"/>
                      </a:lnTo>
                      <a:lnTo>
                        <a:pt x="1793" y="628"/>
                      </a:lnTo>
                      <a:lnTo>
                        <a:pt x="1797" y="627"/>
                      </a:lnTo>
                      <a:lnTo>
                        <a:pt x="1801" y="626"/>
                      </a:lnTo>
                      <a:lnTo>
                        <a:pt x="1813" y="621"/>
                      </a:lnTo>
                      <a:lnTo>
                        <a:pt x="1828" y="615"/>
                      </a:lnTo>
                      <a:lnTo>
                        <a:pt x="1839" y="613"/>
                      </a:lnTo>
                      <a:lnTo>
                        <a:pt x="1852" y="611"/>
                      </a:lnTo>
                      <a:lnTo>
                        <a:pt x="1868" y="613"/>
                      </a:lnTo>
                      <a:lnTo>
                        <a:pt x="1880" y="614"/>
                      </a:lnTo>
                      <a:lnTo>
                        <a:pt x="1891" y="620"/>
                      </a:lnTo>
                      <a:lnTo>
                        <a:pt x="1903" y="626"/>
                      </a:lnTo>
                      <a:lnTo>
                        <a:pt x="1913" y="631"/>
                      </a:lnTo>
                      <a:lnTo>
                        <a:pt x="1923" y="633"/>
                      </a:lnTo>
                      <a:lnTo>
                        <a:pt x="1936" y="634"/>
                      </a:lnTo>
                      <a:lnTo>
                        <a:pt x="1946" y="634"/>
                      </a:lnTo>
                      <a:lnTo>
                        <a:pt x="1961" y="633"/>
                      </a:lnTo>
                      <a:lnTo>
                        <a:pt x="1978" y="628"/>
                      </a:lnTo>
                      <a:lnTo>
                        <a:pt x="1991" y="624"/>
                      </a:lnTo>
                      <a:lnTo>
                        <a:pt x="2004" y="621"/>
                      </a:lnTo>
                      <a:lnTo>
                        <a:pt x="2020" y="617"/>
                      </a:lnTo>
                      <a:lnTo>
                        <a:pt x="2034" y="613"/>
                      </a:lnTo>
                      <a:lnTo>
                        <a:pt x="2046" y="607"/>
                      </a:lnTo>
                      <a:lnTo>
                        <a:pt x="2056" y="601"/>
                      </a:lnTo>
                      <a:lnTo>
                        <a:pt x="2066" y="591"/>
                      </a:lnTo>
                      <a:lnTo>
                        <a:pt x="2076" y="584"/>
                      </a:lnTo>
                      <a:lnTo>
                        <a:pt x="2088" y="575"/>
                      </a:lnTo>
                      <a:lnTo>
                        <a:pt x="2102" y="566"/>
                      </a:lnTo>
                      <a:lnTo>
                        <a:pt x="2115" y="558"/>
                      </a:lnTo>
                      <a:lnTo>
                        <a:pt x="2126" y="552"/>
                      </a:lnTo>
                      <a:lnTo>
                        <a:pt x="2136" y="543"/>
                      </a:lnTo>
                      <a:lnTo>
                        <a:pt x="2146" y="537"/>
                      </a:lnTo>
                      <a:lnTo>
                        <a:pt x="2159" y="532"/>
                      </a:lnTo>
                      <a:lnTo>
                        <a:pt x="2175" y="527"/>
                      </a:lnTo>
                      <a:lnTo>
                        <a:pt x="2188" y="521"/>
                      </a:lnTo>
                      <a:lnTo>
                        <a:pt x="2196" y="517"/>
                      </a:lnTo>
                      <a:lnTo>
                        <a:pt x="2205" y="511"/>
                      </a:lnTo>
                      <a:lnTo>
                        <a:pt x="2212" y="504"/>
                      </a:lnTo>
                      <a:lnTo>
                        <a:pt x="2215" y="501"/>
                      </a:lnTo>
                      <a:lnTo>
                        <a:pt x="2218" y="497"/>
                      </a:lnTo>
                      <a:lnTo>
                        <a:pt x="2220" y="491"/>
                      </a:lnTo>
                      <a:lnTo>
                        <a:pt x="2221" y="487"/>
                      </a:lnTo>
                      <a:lnTo>
                        <a:pt x="2223" y="482"/>
                      </a:lnTo>
                      <a:lnTo>
                        <a:pt x="2224" y="478"/>
                      </a:lnTo>
                      <a:lnTo>
                        <a:pt x="2224" y="474"/>
                      </a:lnTo>
                      <a:lnTo>
                        <a:pt x="2225" y="468"/>
                      </a:lnTo>
                      <a:lnTo>
                        <a:pt x="2227" y="464"/>
                      </a:lnTo>
                      <a:lnTo>
                        <a:pt x="2227" y="459"/>
                      </a:lnTo>
                      <a:lnTo>
                        <a:pt x="2230" y="456"/>
                      </a:lnTo>
                      <a:lnTo>
                        <a:pt x="2231" y="453"/>
                      </a:lnTo>
                      <a:lnTo>
                        <a:pt x="2234" y="449"/>
                      </a:lnTo>
                      <a:lnTo>
                        <a:pt x="2237" y="446"/>
                      </a:lnTo>
                      <a:lnTo>
                        <a:pt x="2240" y="445"/>
                      </a:lnTo>
                      <a:lnTo>
                        <a:pt x="2247" y="440"/>
                      </a:lnTo>
                      <a:lnTo>
                        <a:pt x="2257" y="437"/>
                      </a:lnTo>
                      <a:lnTo>
                        <a:pt x="2266" y="436"/>
                      </a:lnTo>
                      <a:lnTo>
                        <a:pt x="2275" y="437"/>
                      </a:lnTo>
                      <a:lnTo>
                        <a:pt x="2285" y="439"/>
                      </a:lnTo>
                      <a:lnTo>
                        <a:pt x="2292" y="442"/>
                      </a:lnTo>
                      <a:lnTo>
                        <a:pt x="2302" y="445"/>
                      </a:lnTo>
                      <a:lnTo>
                        <a:pt x="2314" y="448"/>
                      </a:lnTo>
                      <a:lnTo>
                        <a:pt x="2324" y="449"/>
                      </a:lnTo>
                      <a:lnTo>
                        <a:pt x="2332" y="448"/>
                      </a:lnTo>
                      <a:lnTo>
                        <a:pt x="2341" y="445"/>
                      </a:lnTo>
                      <a:lnTo>
                        <a:pt x="2350" y="442"/>
                      </a:lnTo>
                      <a:lnTo>
                        <a:pt x="2359" y="439"/>
                      </a:lnTo>
                      <a:lnTo>
                        <a:pt x="2369" y="435"/>
                      </a:lnTo>
                      <a:lnTo>
                        <a:pt x="2377" y="430"/>
                      </a:lnTo>
                      <a:lnTo>
                        <a:pt x="2386" y="426"/>
                      </a:lnTo>
                      <a:lnTo>
                        <a:pt x="2396" y="422"/>
                      </a:lnTo>
                      <a:lnTo>
                        <a:pt x="2405" y="417"/>
                      </a:lnTo>
                      <a:lnTo>
                        <a:pt x="2414" y="416"/>
                      </a:lnTo>
                      <a:lnTo>
                        <a:pt x="2424" y="414"/>
                      </a:lnTo>
                      <a:lnTo>
                        <a:pt x="2431" y="413"/>
                      </a:lnTo>
                      <a:lnTo>
                        <a:pt x="2442" y="409"/>
                      </a:lnTo>
                      <a:lnTo>
                        <a:pt x="2455" y="404"/>
                      </a:lnTo>
                      <a:lnTo>
                        <a:pt x="2467" y="398"/>
                      </a:lnTo>
                      <a:lnTo>
                        <a:pt x="2479" y="391"/>
                      </a:lnTo>
                      <a:lnTo>
                        <a:pt x="2490" y="382"/>
                      </a:lnTo>
                      <a:lnTo>
                        <a:pt x="2497" y="372"/>
                      </a:lnTo>
                      <a:lnTo>
                        <a:pt x="2500" y="362"/>
                      </a:lnTo>
                      <a:lnTo>
                        <a:pt x="2499" y="349"/>
                      </a:lnTo>
                      <a:lnTo>
                        <a:pt x="2496" y="339"/>
                      </a:lnTo>
                      <a:lnTo>
                        <a:pt x="2493" y="335"/>
                      </a:lnTo>
                      <a:lnTo>
                        <a:pt x="2490" y="332"/>
                      </a:lnTo>
                      <a:lnTo>
                        <a:pt x="2487" y="327"/>
                      </a:lnTo>
                      <a:lnTo>
                        <a:pt x="2483" y="325"/>
                      </a:lnTo>
                      <a:lnTo>
                        <a:pt x="2480" y="322"/>
                      </a:lnTo>
                      <a:lnTo>
                        <a:pt x="2470" y="317"/>
                      </a:lnTo>
                      <a:lnTo>
                        <a:pt x="2458" y="313"/>
                      </a:lnTo>
                      <a:lnTo>
                        <a:pt x="2447" y="310"/>
                      </a:lnTo>
                      <a:lnTo>
                        <a:pt x="2431" y="306"/>
                      </a:lnTo>
                      <a:lnTo>
                        <a:pt x="2412" y="303"/>
                      </a:lnTo>
                      <a:lnTo>
                        <a:pt x="2395" y="300"/>
                      </a:lnTo>
                      <a:lnTo>
                        <a:pt x="2382" y="297"/>
                      </a:lnTo>
                      <a:lnTo>
                        <a:pt x="2367" y="291"/>
                      </a:lnTo>
                      <a:lnTo>
                        <a:pt x="2356" y="286"/>
                      </a:lnTo>
                      <a:lnTo>
                        <a:pt x="2351" y="283"/>
                      </a:lnTo>
                      <a:lnTo>
                        <a:pt x="2348" y="278"/>
                      </a:lnTo>
                      <a:lnTo>
                        <a:pt x="2344" y="273"/>
                      </a:lnTo>
                      <a:lnTo>
                        <a:pt x="2341" y="268"/>
                      </a:lnTo>
                      <a:lnTo>
                        <a:pt x="2340" y="264"/>
                      </a:lnTo>
                      <a:lnTo>
                        <a:pt x="2335" y="249"/>
                      </a:lnTo>
                      <a:lnTo>
                        <a:pt x="2332" y="233"/>
                      </a:lnTo>
                      <a:lnTo>
                        <a:pt x="2330" y="219"/>
                      </a:lnTo>
                      <a:lnTo>
                        <a:pt x="2328" y="210"/>
                      </a:lnTo>
                      <a:lnTo>
                        <a:pt x="2325" y="202"/>
                      </a:lnTo>
                      <a:lnTo>
                        <a:pt x="2322" y="193"/>
                      </a:lnTo>
                      <a:lnTo>
                        <a:pt x="2315" y="186"/>
                      </a:lnTo>
                      <a:lnTo>
                        <a:pt x="2305" y="177"/>
                      </a:lnTo>
                      <a:lnTo>
                        <a:pt x="2298" y="170"/>
                      </a:lnTo>
                      <a:lnTo>
                        <a:pt x="2293" y="160"/>
                      </a:lnTo>
                      <a:lnTo>
                        <a:pt x="2292" y="149"/>
                      </a:lnTo>
                      <a:lnTo>
                        <a:pt x="2291" y="139"/>
                      </a:lnTo>
                      <a:lnTo>
                        <a:pt x="2292" y="126"/>
                      </a:lnTo>
                      <a:lnTo>
                        <a:pt x="2293" y="112"/>
                      </a:lnTo>
                      <a:lnTo>
                        <a:pt x="2298" y="96"/>
                      </a:lnTo>
                      <a:lnTo>
                        <a:pt x="2301" y="83"/>
                      </a:lnTo>
                      <a:lnTo>
                        <a:pt x="2304" y="71"/>
                      </a:lnTo>
                      <a:lnTo>
                        <a:pt x="2308" y="57"/>
                      </a:lnTo>
                      <a:lnTo>
                        <a:pt x="2314" y="44"/>
                      </a:lnTo>
                      <a:lnTo>
                        <a:pt x="2318" y="32"/>
                      </a:lnTo>
                      <a:lnTo>
                        <a:pt x="2327" y="22"/>
                      </a:lnTo>
                      <a:lnTo>
                        <a:pt x="2337" y="11"/>
                      </a:lnTo>
                      <a:lnTo>
                        <a:pt x="2346" y="3"/>
                      </a:lnTo>
                      <a:lnTo>
                        <a:pt x="2354" y="2"/>
                      </a:lnTo>
                      <a:lnTo>
                        <a:pt x="2363" y="0"/>
                      </a:lnTo>
                      <a:lnTo>
                        <a:pt x="2372" y="0"/>
                      </a:lnTo>
                      <a:lnTo>
                        <a:pt x="2383" y="6"/>
                      </a:lnTo>
                      <a:lnTo>
                        <a:pt x="2396" y="15"/>
                      </a:lnTo>
                      <a:lnTo>
                        <a:pt x="2409" y="24"/>
                      </a:lnTo>
                      <a:lnTo>
                        <a:pt x="2419" y="32"/>
                      </a:lnTo>
                      <a:lnTo>
                        <a:pt x="2428" y="41"/>
                      </a:lnTo>
                      <a:lnTo>
                        <a:pt x="2437" y="51"/>
                      </a:lnTo>
                      <a:lnTo>
                        <a:pt x="2447" y="63"/>
                      </a:lnTo>
                      <a:lnTo>
                        <a:pt x="2454" y="71"/>
                      </a:lnTo>
                      <a:lnTo>
                        <a:pt x="2466" y="80"/>
                      </a:lnTo>
                      <a:lnTo>
                        <a:pt x="2479" y="89"/>
                      </a:lnTo>
                      <a:lnTo>
                        <a:pt x="2492" y="97"/>
                      </a:lnTo>
                      <a:lnTo>
                        <a:pt x="2503" y="105"/>
                      </a:lnTo>
                      <a:lnTo>
                        <a:pt x="2512" y="109"/>
                      </a:lnTo>
                      <a:lnTo>
                        <a:pt x="2523" y="113"/>
                      </a:lnTo>
                      <a:lnTo>
                        <a:pt x="2535" y="116"/>
                      </a:lnTo>
                      <a:lnTo>
                        <a:pt x="2544" y="116"/>
                      </a:lnTo>
                      <a:lnTo>
                        <a:pt x="2547" y="116"/>
                      </a:lnTo>
                      <a:lnTo>
                        <a:pt x="2551" y="115"/>
                      </a:lnTo>
                      <a:lnTo>
                        <a:pt x="2555" y="112"/>
                      </a:lnTo>
                      <a:lnTo>
                        <a:pt x="2558" y="110"/>
                      </a:lnTo>
                      <a:lnTo>
                        <a:pt x="2561" y="108"/>
                      </a:lnTo>
                      <a:lnTo>
                        <a:pt x="2565" y="100"/>
                      </a:lnTo>
                      <a:lnTo>
                        <a:pt x="2571" y="90"/>
                      </a:lnTo>
                      <a:lnTo>
                        <a:pt x="2577" y="81"/>
                      </a:lnTo>
                      <a:lnTo>
                        <a:pt x="2586" y="74"/>
                      </a:lnTo>
                      <a:lnTo>
                        <a:pt x="2599" y="66"/>
                      </a:lnTo>
                      <a:lnTo>
                        <a:pt x="2610" y="61"/>
                      </a:lnTo>
                      <a:lnTo>
                        <a:pt x="2620" y="60"/>
                      </a:lnTo>
                      <a:lnTo>
                        <a:pt x="2633" y="60"/>
                      </a:lnTo>
                      <a:lnTo>
                        <a:pt x="2645" y="61"/>
                      </a:lnTo>
                      <a:lnTo>
                        <a:pt x="2655" y="63"/>
                      </a:lnTo>
                      <a:lnTo>
                        <a:pt x="2668" y="67"/>
                      </a:lnTo>
                      <a:lnTo>
                        <a:pt x="2680" y="71"/>
                      </a:lnTo>
                      <a:lnTo>
                        <a:pt x="2690" y="74"/>
                      </a:lnTo>
                      <a:lnTo>
                        <a:pt x="2706" y="79"/>
                      </a:lnTo>
                      <a:lnTo>
                        <a:pt x="2723" y="84"/>
                      </a:lnTo>
                      <a:lnTo>
                        <a:pt x="2738" y="90"/>
                      </a:lnTo>
                      <a:lnTo>
                        <a:pt x="2749" y="96"/>
                      </a:lnTo>
                      <a:lnTo>
                        <a:pt x="2762" y="105"/>
                      </a:lnTo>
                      <a:lnTo>
                        <a:pt x="2775" y="113"/>
                      </a:lnTo>
                      <a:lnTo>
                        <a:pt x="2785" y="121"/>
                      </a:lnTo>
                      <a:lnTo>
                        <a:pt x="2798" y="131"/>
                      </a:lnTo>
                      <a:lnTo>
                        <a:pt x="2811" y="141"/>
                      </a:lnTo>
                      <a:lnTo>
                        <a:pt x="2826" y="152"/>
                      </a:lnTo>
                      <a:lnTo>
                        <a:pt x="2836" y="163"/>
                      </a:lnTo>
                      <a:lnTo>
                        <a:pt x="2839" y="165"/>
                      </a:lnTo>
                      <a:lnTo>
                        <a:pt x="2842" y="170"/>
                      </a:lnTo>
                      <a:lnTo>
                        <a:pt x="2846" y="173"/>
                      </a:lnTo>
                      <a:lnTo>
                        <a:pt x="2849" y="177"/>
                      </a:lnTo>
                      <a:lnTo>
                        <a:pt x="2850" y="180"/>
                      </a:lnTo>
                      <a:lnTo>
                        <a:pt x="2853" y="190"/>
                      </a:lnTo>
                      <a:lnTo>
                        <a:pt x="2855" y="202"/>
                      </a:lnTo>
                      <a:lnTo>
                        <a:pt x="2853" y="212"/>
                      </a:lnTo>
                      <a:lnTo>
                        <a:pt x="2849" y="222"/>
                      </a:lnTo>
                      <a:lnTo>
                        <a:pt x="2840" y="233"/>
                      </a:lnTo>
                      <a:lnTo>
                        <a:pt x="2833" y="242"/>
                      </a:lnTo>
                      <a:lnTo>
                        <a:pt x="2826" y="251"/>
                      </a:lnTo>
                      <a:lnTo>
                        <a:pt x="2816" y="261"/>
                      </a:lnTo>
                      <a:lnTo>
                        <a:pt x="2807" y="271"/>
                      </a:lnTo>
                      <a:lnTo>
                        <a:pt x="2800" y="281"/>
                      </a:lnTo>
                      <a:lnTo>
                        <a:pt x="2795" y="293"/>
                      </a:lnTo>
                      <a:lnTo>
                        <a:pt x="2793" y="307"/>
                      </a:lnTo>
                      <a:lnTo>
                        <a:pt x="2790" y="319"/>
                      </a:lnTo>
                      <a:lnTo>
                        <a:pt x="2790" y="329"/>
                      </a:lnTo>
                      <a:lnTo>
                        <a:pt x="2790" y="339"/>
                      </a:lnTo>
                      <a:lnTo>
                        <a:pt x="2791" y="349"/>
                      </a:lnTo>
                      <a:lnTo>
                        <a:pt x="2795" y="358"/>
                      </a:lnTo>
                      <a:lnTo>
                        <a:pt x="2801" y="368"/>
                      </a:lnTo>
                      <a:lnTo>
                        <a:pt x="2806" y="375"/>
                      </a:lnTo>
                      <a:lnTo>
                        <a:pt x="2810" y="378"/>
                      </a:lnTo>
                      <a:lnTo>
                        <a:pt x="2814" y="382"/>
                      </a:lnTo>
                      <a:lnTo>
                        <a:pt x="2819" y="387"/>
                      </a:lnTo>
                      <a:lnTo>
                        <a:pt x="2823" y="390"/>
                      </a:lnTo>
                      <a:lnTo>
                        <a:pt x="2827" y="393"/>
                      </a:lnTo>
                      <a:lnTo>
                        <a:pt x="2832" y="394"/>
                      </a:lnTo>
                      <a:lnTo>
                        <a:pt x="2836" y="394"/>
                      </a:lnTo>
                      <a:lnTo>
                        <a:pt x="2840" y="396"/>
                      </a:lnTo>
                      <a:lnTo>
                        <a:pt x="2846" y="396"/>
                      </a:lnTo>
                      <a:lnTo>
                        <a:pt x="2849" y="394"/>
                      </a:lnTo>
                      <a:lnTo>
                        <a:pt x="2855" y="394"/>
                      </a:lnTo>
                      <a:lnTo>
                        <a:pt x="2861" y="393"/>
                      </a:lnTo>
                      <a:lnTo>
                        <a:pt x="2865" y="391"/>
                      </a:lnTo>
                      <a:lnTo>
                        <a:pt x="2869" y="388"/>
                      </a:lnTo>
                      <a:lnTo>
                        <a:pt x="2874" y="387"/>
                      </a:lnTo>
                      <a:lnTo>
                        <a:pt x="2878" y="382"/>
                      </a:lnTo>
                      <a:lnTo>
                        <a:pt x="2882" y="380"/>
                      </a:lnTo>
                      <a:lnTo>
                        <a:pt x="2887" y="375"/>
                      </a:lnTo>
                      <a:lnTo>
                        <a:pt x="2890" y="372"/>
                      </a:lnTo>
                      <a:lnTo>
                        <a:pt x="2892" y="368"/>
                      </a:lnTo>
                      <a:lnTo>
                        <a:pt x="2895" y="364"/>
                      </a:lnTo>
                      <a:lnTo>
                        <a:pt x="2898" y="359"/>
                      </a:lnTo>
                      <a:lnTo>
                        <a:pt x="2900" y="356"/>
                      </a:lnTo>
                      <a:lnTo>
                        <a:pt x="2904" y="355"/>
                      </a:lnTo>
                      <a:lnTo>
                        <a:pt x="2907" y="354"/>
                      </a:lnTo>
                      <a:lnTo>
                        <a:pt x="2911" y="352"/>
                      </a:lnTo>
                      <a:lnTo>
                        <a:pt x="2914" y="352"/>
                      </a:lnTo>
                      <a:lnTo>
                        <a:pt x="2917" y="354"/>
                      </a:lnTo>
                      <a:lnTo>
                        <a:pt x="2920" y="356"/>
                      </a:lnTo>
                      <a:lnTo>
                        <a:pt x="2923" y="359"/>
                      </a:lnTo>
                      <a:lnTo>
                        <a:pt x="2924" y="361"/>
                      </a:lnTo>
                      <a:lnTo>
                        <a:pt x="2927" y="369"/>
                      </a:lnTo>
                      <a:lnTo>
                        <a:pt x="2931" y="380"/>
                      </a:lnTo>
                      <a:lnTo>
                        <a:pt x="2931" y="390"/>
                      </a:lnTo>
                      <a:lnTo>
                        <a:pt x="2930" y="401"/>
                      </a:lnTo>
                      <a:lnTo>
                        <a:pt x="2926" y="414"/>
                      </a:lnTo>
                      <a:lnTo>
                        <a:pt x="2921" y="426"/>
                      </a:lnTo>
                      <a:lnTo>
                        <a:pt x="2914" y="436"/>
                      </a:lnTo>
                      <a:lnTo>
                        <a:pt x="2904" y="446"/>
                      </a:lnTo>
                      <a:lnTo>
                        <a:pt x="2897" y="456"/>
                      </a:lnTo>
                      <a:lnTo>
                        <a:pt x="2894" y="465"/>
                      </a:lnTo>
                      <a:lnTo>
                        <a:pt x="2891" y="477"/>
                      </a:lnTo>
                      <a:lnTo>
                        <a:pt x="2890" y="488"/>
                      </a:lnTo>
                      <a:lnTo>
                        <a:pt x="2888" y="498"/>
                      </a:lnTo>
                      <a:lnTo>
                        <a:pt x="2890" y="503"/>
                      </a:lnTo>
                      <a:lnTo>
                        <a:pt x="2892" y="507"/>
                      </a:lnTo>
                      <a:lnTo>
                        <a:pt x="2894" y="511"/>
                      </a:lnTo>
                      <a:lnTo>
                        <a:pt x="2897" y="517"/>
                      </a:lnTo>
                      <a:lnTo>
                        <a:pt x="2900" y="521"/>
                      </a:lnTo>
                      <a:lnTo>
                        <a:pt x="2895" y="523"/>
                      </a:lnTo>
                      <a:lnTo>
                        <a:pt x="2891" y="526"/>
                      </a:lnTo>
                      <a:lnTo>
                        <a:pt x="2888" y="529"/>
                      </a:lnTo>
                      <a:lnTo>
                        <a:pt x="2885" y="532"/>
                      </a:lnTo>
                      <a:lnTo>
                        <a:pt x="2881" y="534"/>
                      </a:lnTo>
                      <a:lnTo>
                        <a:pt x="2878" y="537"/>
                      </a:lnTo>
                      <a:lnTo>
                        <a:pt x="2874" y="542"/>
                      </a:lnTo>
                      <a:lnTo>
                        <a:pt x="2869" y="546"/>
                      </a:lnTo>
                      <a:lnTo>
                        <a:pt x="2866" y="549"/>
                      </a:lnTo>
                      <a:lnTo>
                        <a:pt x="2863" y="558"/>
                      </a:lnTo>
                      <a:lnTo>
                        <a:pt x="2859" y="569"/>
                      </a:lnTo>
                      <a:lnTo>
                        <a:pt x="2856" y="578"/>
                      </a:lnTo>
                      <a:lnTo>
                        <a:pt x="2855" y="581"/>
                      </a:lnTo>
                      <a:lnTo>
                        <a:pt x="2852" y="585"/>
                      </a:lnTo>
                      <a:lnTo>
                        <a:pt x="2849" y="588"/>
                      </a:lnTo>
                      <a:lnTo>
                        <a:pt x="2846" y="591"/>
                      </a:lnTo>
                      <a:lnTo>
                        <a:pt x="2843" y="594"/>
                      </a:lnTo>
                      <a:lnTo>
                        <a:pt x="2833" y="598"/>
                      </a:lnTo>
                      <a:lnTo>
                        <a:pt x="2822" y="602"/>
                      </a:lnTo>
                      <a:lnTo>
                        <a:pt x="2811" y="607"/>
                      </a:lnTo>
                      <a:lnTo>
                        <a:pt x="2807" y="608"/>
                      </a:lnTo>
                      <a:lnTo>
                        <a:pt x="2803" y="611"/>
                      </a:lnTo>
                      <a:lnTo>
                        <a:pt x="2797" y="614"/>
                      </a:lnTo>
                      <a:lnTo>
                        <a:pt x="2794" y="617"/>
                      </a:lnTo>
                      <a:lnTo>
                        <a:pt x="2790" y="620"/>
                      </a:lnTo>
                      <a:lnTo>
                        <a:pt x="2785" y="627"/>
                      </a:lnTo>
                      <a:lnTo>
                        <a:pt x="2782" y="637"/>
                      </a:lnTo>
                      <a:lnTo>
                        <a:pt x="2780" y="646"/>
                      </a:lnTo>
                      <a:lnTo>
                        <a:pt x="2774" y="655"/>
                      </a:lnTo>
                      <a:lnTo>
                        <a:pt x="2768" y="665"/>
                      </a:lnTo>
                      <a:lnTo>
                        <a:pt x="2761" y="672"/>
                      </a:lnTo>
                      <a:lnTo>
                        <a:pt x="2759" y="673"/>
                      </a:lnTo>
                      <a:lnTo>
                        <a:pt x="2755" y="675"/>
                      </a:lnTo>
                      <a:lnTo>
                        <a:pt x="2752" y="676"/>
                      </a:lnTo>
                      <a:lnTo>
                        <a:pt x="2749" y="678"/>
                      </a:lnTo>
                      <a:lnTo>
                        <a:pt x="2746" y="679"/>
                      </a:lnTo>
                      <a:lnTo>
                        <a:pt x="2736" y="676"/>
                      </a:lnTo>
                      <a:lnTo>
                        <a:pt x="2726" y="672"/>
                      </a:lnTo>
                      <a:lnTo>
                        <a:pt x="2717" y="668"/>
                      </a:lnTo>
                      <a:lnTo>
                        <a:pt x="2706" y="665"/>
                      </a:lnTo>
                      <a:lnTo>
                        <a:pt x="2691" y="662"/>
                      </a:lnTo>
                      <a:lnTo>
                        <a:pt x="2680" y="659"/>
                      </a:lnTo>
                      <a:lnTo>
                        <a:pt x="2667" y="657"/>
                      </a:lnTo>
                      <a:lnTo>
                        <a:pt x="2652" y="657"/>
                      </a:lnTo>
                      <a:lnTo>
                        <a:pt x="2639" y="659"/>
                      </a:lnTo>
                      <a:lnTo>
                        <a:pt x="2628" y="663"/>
                      </a:lnTo>
                      <a:lnTo>
                        <a:pt x="2616" y="670"/>
                      </a:lnTo>
                      <a:lnTo>
                        <a:pt x="2607" y="676"/>
                      </a:lnTo>
                      <a:lnTo>
                        <a:pt x="2599" y="688"/>
                      </a:lnTo>
                      <a:lnTo>
                        <a:pt x="2590" y="702"/>
                      </a:lnTo>
                      <a:lnTo>
                        <a:pt x="2583" y="714"/>
                      </a:lnTo>
                      <a:lnTo>
                        <a:pt x="2577" y="725"/>
                      </a:lnTo>
                      <a:lnTo>
                        <a:pt x="2570" y="740"/>
                      </a:lnTo>
                      <a:lnTo>
                        <a:pt x="2563" y="751"/>
                      </a:lnTo>
                      <a:lnTo>
                        <a:pt x="2555" y="759"/>
                      </a:lnTo>
                      <a:lnTo>
                        <a:pt x="2547" y="766"/>
                      </a:lnTo>
                      <a:lnTo>
                        <a:pt x="2539" y="773"/>
                      </a:lnTo>
                      <a:lnTo>
                        <a:pt x="2536" y="776"/>
                      </a:lnTo>
                      <a:lnTo>
                        <a:pt x="2534" y="780"/>
                      </a:lnTo>
                      <a:lnTo>
                        <a:pt x="2531" y="785"/>
                      </a:lnTo>
                      <a:lnTo>
                        <a:pt x="2528" y="789"/>
                      </a:lnTo>
                      <a:lnTo>
                        <a:pt x="2525" y="792"/>
                      </a:lnTo>
                      <a:lnTo>
                        <a:pt x="2525" y="796"/>
                      </a:lnTo>
                      <a:lnTo>
                        <a:pt x="2523" y="802"/>
                      </a:lnTo>
                      <a:lnTo>
                        <a:pt x="2523" y="806"/>
                      </a:lnTo>
                      <a:lnTo>
                        <a:pt x="2522" y="811"/>
                      </a:lnTo>
                      <a:lnTo>
                        <a:pt x="2521" y="821"/>
                      </a:lnTo>
                      <a:lnTo>
                        <a:pt x="2519" y="833"/>
                      </a:lnTo>
                      <a:lnTo>
                        <a:pt x="2518" y="843"/>
                      </a:lnTo>
                      <a:lnTo>
                        <a:pt x="2513" y="853"/>
                      </a:lnTo>
                      <a:lnTo>
                        <a:pt x="2509" y="863"/>
                      </a:lnTo>
                      <a:lnTo>
                        <a:pt x="2505" y="872"/>
                      </a:lnTo>
                      <a:lnTo>
                        <a:pt x="2500" y="874"/>
                      </a:lnTo>
                      <a:lnTo>
                        <a:pt x="2496" y="877"/>
                      </a:lnTo>
                      <a:lnTo>
                        <a:pt x="2492" y="882"/>
                      </a:lnTo>
                      <a:lnTo>
                        <a:pt x="2487" y="883"/>
                      </a:lnTo>
                      <a:lnTo>
                        <a:pt x="2484" y="885"/>
                      </a:lnTo>
                      <a:lnTo>
                        <a:pt x="2480" y="886"/>
                      </a:lnTo>
                      <a:lnTo>
                        <a:pt x="2476" y="888"/>
                      </a:lnTo>
                      <a:lnTo>
                        <a:pt x="2471" y="889"/>
                      </a:lnTo>
                      <a:lnTo>
                        <a:pt x="2468" y="892"/>
                      </a:lnTo>
                      <a:lnTo>
                        <a:pt x="2467" y="899"/>
                      </a:lnTo>
                      <a:lnTo>
                        <a:pt x="2467" y="909"/>
                      </a:lnTo>
                      <a:lnTo>
                        <a:pt x="2468" y="918"/>
                      </a:lnTo>
                      <a:lnTo>
                        <a:pt x="2470" y="927"/>
                      </a:lnTo>
                      <a:lnTo>
                        <a:pt x="2468" y="937"/>
                      </a:lnTo>
                      <a:lnTo>
                        <a:pt x="2467" y="950"/>
                      </a:lnTo>
                      <a:lnTo>
                        <a:pt x="2466" y="960"/>
                      </a:lnTo>
                      <a:lnTo>
                        <a:pt x="2464" y="964"/>
                      </a:lnTo>
                      <a:lnTo>
                        <a:pt x="2461" y="970"/>
                      </a:lnTo>
                      <a:lnTo>
                        <a:pt x="2458" y="974"/>
                      </a:lnTo>
                      <a:lnTo>
                        <a:pt x="2457" y="979"/>
                      </a:lnTo>
                      <a:lnTo>
                        <a:pt x="2453" y="982"/>
                      </a:lnTo>
                      <a:lnTo>
                        <a:pt x="2448" y="986"/>
                      </a:lnTo>
                      <a:lnTo>
                        <a:pt x="2444" y="990"/>
                      </a:lnTo>
                      <a:lnTo>
                        <a:pt x="2438" y="995"/>
                      </a:lnTo>
                      <a:lnTo>
                        <a:pt x="2435" y="999"/>
                      </a:lnTo>
                      <a:lnTo>
                        <a:pt x="2432" y="1008"/>
                      </a:lnTo>
                      <a:lnTo>
                        <a:pt x="2431" y="1019"/>
                      </a:lnTo>
                      <a:lnTo>
                        <a:pt x="2431" y="1028"/>
                      </a:lnTo>
                      <a:lnTo>
                        <a:pt x="2429" y="1038"/>
                      </a:lnTo>
                      <a:lnTo>
                        <a:pt x="2428" y="1048"/>
                      </a:lnTo>
                      <a:lnTo>
                        <a:pt x="2428" y="1057"/>
                      </a:lnTo>
                      <a:lnTo>
                        <a:pt x="2431" y="1067"/>
                      </a:lnTo>
                      <a:lnTo>
                        <a:pt x="2435" y="1079"/>
                      </a:lnTo>
                      <a:lnTo>
                        <a:pt x="2438" y="1089"/>
                      </a:lnTo>
                      <a:lnTo>
                        <a:pt x="2440" y="1103"/>
                      </a:lnTo>
                      <a:lnTo>
                        <a:pt x="2441" y="1122"/>
                      </a:lnTo>
                      <a:lnTo>
                        <a:pt x="2442" y="1136"/>
                      </a:lnTo>
                      <a:lnTo>
                        <a:pt x="2445" y="1147"/>
                      </a:lnTo>
                      <a:lnTo>
                        <a:pt x="2450" y="1158"/>
                      </a:lnTo>
                      <a:lnTo>
                        <a:pt x="2455" y="1168"/>
                      </a:lnTo>
                      <a:lnTo>
                        <a:pt x="2461" y="1180"/>
                      </a:lnTo>
                      <a:lnTo>
                        <a:pt x="2470" y="1193"/>
                      </a:lnTo>
                      <a:lnTo>
                        <a:pt x="2477" y="1203"/>
                      </a:lnTo>
                      <a:lnTo>
                        <a:pt x="2483" y="1215"/>
                      </a:lnTo>
                      <a:lnTo>
                        <a:pt x="2489" y="1228"/>
                      </a:lnTo>
                      <a:lnTo>
                        <a:pt x="2495" y="1241"/>
                      </a:lnTo>
                      <a:lnTo>
                        <a:pt x="2499" y="1252"/>
                      </a:lnTo>
                      <a:lnTo>
                        <a:pt x="2500" y="1264"/>
                      </a:lnTo>
                      <a:lnTo>
                        <a:pt x="2502" y="1277"/>
                      </a:lnTo>
                      <a:lnTo>
                        <a:pt x="2500" y="1288"/>
                      </a:lnTo>
                      <a:lnTo>
                        <a:pt x="2500" y="1303"/>
                      </a:lnTo>
                      <a:lnTo>
                        <a:pt x="2500" y="1314"/>
                      </a:lnTo>
                      <a:lnTo>
                        <a:pt x="2505" y="1323"/>
                      </a:lnTo>
                      <a:lnTo>
                        <a:pt x="2512" y="1335"/>
                      </a:lnTo>
                      <a:lnTo>
                        <a:pt x="2521" y="1346"/>
                      </a:lnTo>
                      <a:lnTo>
                        <a:pt x="2526" y="1355"/>
                      </a:lnTo>
                      <a:lnTo>
                        <a:pt x="2531" y="1364"/>
                      </a:lnTo>
                      <a:lnTo>
                        <a:pt x="2536" y="1375"/>
                      </a:lnTo>
                      <a:lnTo>
                        <a:pt x="2542" y="1382"/>
                      </a:lnTo>
                      <a:lnTo>
                        <a:pt x="2545" y="1385"/>
                      </a:lnTo>
                      <a:lnTo>
                        <a:pt x="2550" y="1388"/>
                      </a:lnTo>
                      <a:lnTo>
                        <a:pt x="2554" y="1390"/>
                      </a:lnTo>
                      <a:lnTo>
                        <a:pt x="2557" y="1391"/>
                      </a:lnTo>
                      <a:lnTo>
                        <a:pt x="2565" y="1393"/>
                      </a:lnTo>
                      <a:lnTo>
                        <a:pt x="2577" y="1393"/>
                      </a:lnTo>
                      <a:lnTo>
                        <a:pt x="2586" y="1393"/>
                      </a:lnTo>
                      <a:lnTo>
                        <a:pt x="2589" y="1393"/>
                      </a:lnTo>
                      <a:lnTo>
                        <a:pt x="2593" y="1394"/>
                      </a:lnTo>
                      <a:lnTo>
                        <a:pt x="2596" y="1394"/>
                      </a:lnTo>
                      <a:lnTo>
                        <a:pt x="2600" y="1394"/>
                      </a:lnTo>
                      <a:lnTo>
                        <a:pt x="2603" y="1395"/>
                      </a:lnTo>
                      <a:lnTo>
                        <a:pt x="2606" y="1398"/>
                      </a:lnTo>
                      <a:lnTo>
                        <a:pt x="2609" y="1403"/>
                      </a:lnTo>
                      <a:lnTo>
                        <a:pt x="2612" y="1408"/>
                      </a:lnTo>
                      <a:lnTo>
                        <a:pt x="2615" y="1413"/>
                      </a:lnTo>
                      <a:lnTo>
                        <a:pt x="2615" y="1417"/>
                      </a:lnTo>
                      <a:lnTo>
                        <a:pt x="2616" y="1420"/>
                      </a:lnTo>
                      <a:lnTo>
                        <a:pt x="2615" y="1424"/>
                      </a:lnTo>
                      <a:lnTo>
                        <a:pt x="2615" y="1430"/>
                      </a:lnTo>
                      <a:lnTo>
                        <a:pt x="2613" y="1433"/>
                      </a:lnTo>
                      <a:lnTo>
                        <a:pt x="2612" y="1435"/>
                      </a:lnTo>
                      <a:lnTo>
                        <a:pt x="2609" y="1439"/>
                      </a:lnTo>
                      <a:lnTo>
                        <a:pt x="2604" y="1443"/>
                      </a:lnTo>
                      <a:lnTo>
                        <a:pt x="2600" y="1448"/>
                      </a:lnTo>
                      <a:lnTo>
                        <a:pt x="2596" y="1452"/>
                      </a:lnTo>
                      <a:lnTo>
                        <a:pt x="2593" y="1455"/>
                      </a:lnTo>
                      <a:lnTo>
                        <a:pt x="2590" y="1458"/>
                      </a:lnTo>
                      <a:lnTo>
                        <a:pt x="2589" y="1461"/>
                      </a:lnTo>
                      <a:lnTo>
                        <a:pt x="2586" y="1463"/>
                      </a:lnTo>
                      <a:lnTo>
                        <a:pt x="2584" y="1466"/>
                      </a:lnTo>
                      <a:lnTo>
                        <a:pt x="2583" y="1469"/>
                      </a:lnTo>
                      <a:lnTo>
                        <a:pt x="2583" y="1474"/>
                      </a:lnTo>
                      <a:lnTo>
                        <a:pt x="2583" y="1478"/>
                      </a:lnTo>
                      <a:lnTo>
                        <a:pt x="2583" y="1481"/>
                      </a:lnTo>
                      <a:lnTo>
                        <a:pt x="2583" y="1485"/>
                      </a:lnTo>
                      <a:lnTo>
                        <a:pt x="2584" y="1488"/>
                      </a:lnTo>
                      <a:lnTo>
                        <a:pt x="2587" y="1491"/>
                      </a:lnTo>
                      <a:lnTo>
                        <a:pt x="2590" y="1492"/>
                      </a:lnTo>
                      <a:lnTo>
                        <a:pt x="2594" y="1495"/>
                      </a:lnTo>
                      <a:lnTo>
                        <a:pt x="2599" y="1497"/>
                      </a:lnTo>
                      <a:lnTo>
                        <a:pt x="2603" y="1498"/>
                      </a:lnTo>
                      <a:lnTo>
                        <a:pt x="2604" y="1501"/>
                      </a:lnTo>
                      <a:lnTo>
                        <a:pt x="2607" y="1508"/>
                      </a:lnTo>
                      <a:lnTo>
                        <a:pt x="2607" y="1518"/>
                      </a:lnTo>
                      <a:lnTo>
                        <a:pt x="2607" y="1527"/>
                      </a:lnTo>
                      <a:lnTo>
                        <a:pt x="2609" y="1537"/>
                      </a:lnTo>
                      <a:lnTo>
                        <a:pt x="2612" y="1549"/>
                      </a:lnTo>
                      <a:lnTo>
                        <a:pt x="2613" y="1559"/>
                      </a:lnTo>
                      <a:lnTo>
                        <a:pt x="2615" y="1569"/>
                      </a:lnTo>
                      <a:lnTo>
                        <a:pt x="2616" y="1582"/>
                      </a:lnTo>
                      <a:lnTo>
                        <a:pt x="2615" y="1592"/>
                      </a:lnTo>
                      <a:lnTo>
                        <a:pt x="2615" y="1597"/>
                      </a:lnTo>
                      <a:lnTo>
                        <a:pt x="2613" y="1602"/>
                      </a:lnTo>
                      <a:lnTo>
                        <a:pt x="2612" y="1607"/>
                      </a:lnTo>
                      <a:lnTo>
                        <a:pt x="2610" y="1611"/>
                      </a:lnTo>
                      <a:lnTo>
                        <a:pt x="2609" y="1614"/>
                      </a:lnTo>
                      <a:lnTo>
                        <a:pt x="2607" y="1617"/>
                      </a:lnTo>
                      <a:lnTo>
                        <a:pt x="2606" y="1621"/>
                      </a:lnTo>
                      <a:lnTo>
                        <a:pt x="2603" y="1623"/>
                      </a:lnTo>
                      <a:lnTo>
                        <a:pt x="2600" y="1624"/>
                      </a:lnTo>
                      <a:lnTo>
                        <a:pt x="2597" y="1624"/>
                      </a:lnTo>
                      <a:lnTo>
                        <a:pt x="2596" y="1621"/>
                      </a:lnTo>
                      <a:lnTo>
                        <a:pt x="2593" y="1618"/>
                      </a:lnTo>
                      <a:lnTo>
                        <a:pt x="2590" y="1615"/>
                      </a:lnTo>
                      <a:lnTo>
                        <a:pt x="2589" y="1613"/>
                      </a:lnTo>
                      <a:lnTo>
                        <a:pt x="2586" y="1610"/>
                      </a:lnTo>
                      <a:lnTo>
                        <a:pt x="2583" y="1607"/>
                      </a:lnTo>
                      <a:lnTo>
                        <a:pt x="2580" y="1602"/>
                      </a:lnTo>
                      <a:lnTo>
                        <a:pt x="2577" y="1601"/>
                      </a:lnTo>
                      <a:lnTo>
                        <a:pt x="2573" y="1599"/>
                      </a:lnTo>
                      <a:lnTo>
                        <a:pt x="2568" y="1598"/>
                      </a:lnTo>
                      <a:lnTo>
                        <a:pt x="2564" y="1597"/>
                      </a:lnTo>
                      <a:lnTo>
                        <a:pt x="2560" y="1597"/>
                      </a:lnTo>
                      <a:lnTo>
                        <a:pt x="2557" y="1597"/>
                      </a:lnTo>
                      <a:lnTo>
                        <a:pt x="2548" y="1599"/>
                      </a:lnTo>
                      <a:lnTo>
                        <a:pt x="2538" y="1604"/>
                      </a:lnTo>
                      <a:lnTo>
                        <a:pt x="2531" y="1610"/>
                      </a:lnTo>
                      <a:lnTo>
                        <a:pt x="2528" y="1617"/>
                      </a:lnTo>
                      <a:lnTo>
                        <a:pt x="2526" y="1626"/>
                      </a:lnTo>
                      <a:lnTo>
                        <a:pt x="2526" y="1636"/>
                      </a:lnTo>
                      <a:lnTo>
                        <a:pt x="2525" y="1643"/>
                      </a:lnTo>
                      <a:lnTo>
                        <a:pt x="2525" y="1649"/>
                      </a:lnTo>
                      <a:lnTo>
                        <a:pt x="2523" y="1654"/>
                      </a:lnTo>
                      <a:lnTo>
                        <a:pt x="2521" y="1660"/>
                      </a:lnTo>
                      <a:lnTo>
                        <a:pt x="2519" y="1665"/>
                      </a:lnTo>
                      <a:lnTo>
                        <a:pt x="2516" y="1669"/>
                      </a:lnTo>
                      <a:lnTo>
                        <a:pt x="2513" y="1672"/>
                      </a:lnTo>
                      <a:lnTo>
                        <a:pt x="2510" y="1675"/>
                      </a:lnTo>
                      <a:lnTo>
                        <a:pt x="2508" y="1676"/>
                      </a:lnTo>
                      <a:lnTo>
                        <a:pt x="2505" y="1678"/>
                      </a:lnTo>
                      <a:lnTo>
                        <a:pt x="2500" y="1676"/>
                      </a:lnTo>
                      <a:lnTo>
                        <a:pt x="2497" y="1676"/>
                      </a:lnTo>
                      <a:lnTo>
                        <a:pt x="2495" y="1675"/>
                      </a:lnTo>
                      <a:lnTo>
                        <a:pt x="2492" y="1672"/>
                      </a:lnTo>
                      <a:lnTo>
                        <a:pt x="2489" y="1668"/>
                      </a:lnTo>
                      <a:lnTo>
                        <a:pt x="2486" y="1663"/>
                      </a:lnTo>
                      <a:lnTo>
                        <a:pt x="2483" y="1659"/>
                      </a:lnTo>
                      <a:lnTo>
                        <a:pt x="2480" y="1656"/>
                      </a:lnTo>
                      <a:lnTo>
                        <a:pt x="2477" y="1653"/>
                      </a:lnTo>
                      <a:lnTo>
                        <a:pt x="2474" y="1652"/>
                      </a:lnTo>
                      <a:lnTo>
                        <a:pt x="2470" y="1649"/>
                      </a:lnTo>
                      <a:lnTo>
                        <a:pt x="2466" y="1647"/>
                      </a:lnTo>
                      <a:lnTo>
                        <a:pt x="2461" y="1646"/>
                      </a:lnTo>
                      <a:lnTo>
                        <a:pt x="2457" y="1644"/>
                      </a:lnTo>
                      <a:lnTo>
                        <a:pt x="2454" y="1646"/>
                      </a:lnTo>
                      <a:lnTo>
                        <a:pt x="2450" y="1647"/>
                      </a:lnTo>
                      <a:lnTo>
                        <a:pt x="2444" y="1650"/>
                      </a:lnTo>
                      <a:lnTo>
                        <a:pt x="2440" y="1653"/>
                      </a:lnTo>
                      <a:lnTo>
                        <a:pt x="2437" y="1656"/>
                      </a:lnTo>
                      <a:lnTo>
                        <a:pt x="2435" y="1660"/>
                      </a:lnTo>
                      <a:lnTo>
                        <a:pt x="2434" y="1665"/>
                      </a:lnTo>
                      <a:lnTo>
                        <a:pt x="2432" y="1669"/>
                      </a:lnTo>
                      <a:lnTo>
                        <a:pt x="2432" y="1673"/>
                      </a:lnTo>
                      <a:lnTo>
                        <a:pt x="2432" y="1678"/>
                      </a:lnTo>
                      <a:lnTo>
                        <a:pt x="2434" y="1681"/>
                      </a:lnTo>
                      <a:lnTo>
                        <a:pt x="2437" y="1685"/>
                      </a:lnTo>
                      <a:lnTo>
                        <a:pt x="2440" y="1689"/>
                      </a:lnTo>
                      <a:lnTo>
                        <a:pt x="2442" y="1692"/>
                      </a:lnTo>
                      <a:lnTo>
                        <a:pt x="2445" y="1696"/>
                      </a:lnTo>
                      <a:lnTo>
                        <a:pt x="2450" y="1707"/>
                      </a:lnTo>
                      <a:lnTo>
                        <a:pt x="2455" y="1720"/>
                      </a:lnTo>
                      <a:lnTo>
                        <a:pt x="2457" y="1731"/>
                      </a:lnTo>
                      <a:lnTo>
                        <a:pt x="2458" y="1743"/>
                      </a:lnTo>
                      <a:lnTo>
                        <a:pt x="2457" y="1756"/>
                      </a:lnTo>
                      <a:lnTo>
                        <a:pt x="2454" y="1770"/>
                      </a:lnTo>
                      <a:lnTo>
                        <a:pt x="2453" y="1780"/>
                      </a:lnTo>
                      <a:lnTo>
                        <a:pt x="2450" y="1793"/>
                      </a:lnTo>
                      <a:lnTo>
                        <a:pt x="2447" y="1809"/>
                      </a:lnTo>
                      <a:lnTo>
                        <a:pt x="2442" y="1821"/>
                      </a:lnTo>
                      <a:lnTo>
                        <a:pt x="2441" y="1830"/>
                      </a:lnTo>
                      <a:lnTo>
                        <a:pt x="2440" y="1838"/>
                      </a:lnTo>
                      <a:lnTo>
                        <a:pt x="2437" y="1846"/>
                      </a:lnTo>
                      <a:lnTo>
                        <a:pt x="2434" y="1850"/>
                      </a:lnTo>
                      <a:lnTo>
                        <a:pt x="2429" y="1853"/>
                      </a:lnTo>
                      <a:lnTo>
                        <a:pt x="2425" y="1857"/>
                      </a:lnTo>
                      <a:lnTo>
                        <a:pt x="2421" y="1860"/>
                      </a:lnTo>
                      <a:lnTo>
                        <a:pt x="2416" y="1863"/>
                      </a:lnTo>
                      <a:lnTo>
                        <a:pt x="2402" y="1866"/>
                      </a:lnTo>
                      <a:lnTo>
                        <a:pt x="2383" y="1869"/>
                      </a:lnTo>
                      <a:lnTo>
                        <a:pt x="2364" y="1869"/>
                      </a:lnTo>
                      <a:lnTo>
                        <a:pt x="2348" y="1869"/>
                      </a:lnTo>
                      <a:lnTo>
                        <a:pt x="2332" y="1869"/>
                      </a:lnTo>
                      <a:lnTo>
                        <a:pt x="2315" y="1869"/>
                      </a:lnTo>
                      <a:lnTo>
                        <a:pt x="2299" y="1869"/>
                      </a:lnTo>
                      <a:lnTo>
                        <a:pt x="2288" y="1872"/>
                      </a:lnTo>
                      <a:lnTo>
                        <a:pt x="2273" y="1874"/>
                      </a:lnTo>
                      <a:lnTo>
                        <a:pt x="2262" y="1879"/>
                      </a:lnTo>
                      <a:lnTo>
                        <a:pt x="2257" y="1882"/>
                      </a:lnTo>
                      <a:lnTo>
                        <a:pt x="2253" y="1887"/>
                      </a:lnTo>
                      <a:lnTo>
                        <a:pt x="2250" y="1892"/>
                      </a:lnTo>
                      <a:lnTo>
                        <a:pt x="2246" y="1898"/>
                      </a:lnTo>
                      <a:lnTo>
                        <a:pt x="2241" y="1900"/>
                      </a:lnTo>
                      <a:lnTo>
                        <a:pt x="2233" y="1905"/>
                      </a:lnTo>
                      <a:lnTo>
                        <a:pt x="2223" y="1909"/>
                      </a:lnTo>
                      <a:lnTo>
                        <a:pt x="2212" y="1911"/>
                      </a:lnTo>
                      <a:lnTo>
                        <a:pt x="2202" y="1908"/>
                      </a:lnTo>
                      <a:lnTo>
                        <a:pt x="2191" y="1903"/>
                      </a:lnTo>
                      <a:lnTo>
                        <a:pt x="2179" y="1900"/>
                      </a:lnTo>
                      <a:lnTo>
                        <a:pt x="2163" y="1898"/>
                      </a:lnTo>
                      <a:lnTo>
                        <a:pt x="2143" y="1896"/>
                      </a:lnTo>
                      <a:lnTo>
                        <a:pt x="2126" y="1895"/>
                      </a:lnTo>
                      <a:lnTo>
                        <a:pt x="2117" y="1895"/>
                      </a:lnTo>
                      <a:lnTo>
                        <a:pt x="2105" y="1893"/>
                      </a:lnTo>
                      <a:lnTo>
                        <a:pt x="2094" y="1893"/>
                      </a:lnTo>
                      <a:lnTo>
                        <a:pt x="2085" y="1895"/>
                      </a:lnTo>
                      <a:lnTo>
                        <a:pt x="2081" y="1898"/>
                      </a:lnTo>
                      <a:lnTo>
                        <a:pt x="2076" y="1903"/>
                      </a:lnTo>
                      <a:lnTo>
                        <a:pt x="2072" y="1908"/>
                      </a:lnTo>
                      <a:lnTo>
                        <a:pt x="2068" y="1912"/>
                      </a:lnTo>
                      <a:lnTo>
                        <a:pt x="2065" y="1916"/>
                      </a:lnTo>
                      <a:lnTo>
                        <a:pt x="2058" y="1922"/>
                      </a:lnTo>
                      <a:lnTo>
                        <a:pt x="2047" y="1928"/>
                      </a:lnTo>
                      <a:lnTo>
                        <a:pt x="2039" y="1932"/>
                      </a:lnTo>
                      <a:lnTo>
                        <a:pt x="2030" y="1934"/>
                      </a:lnTo>
                      <a:lnTo>
                        <a:pt x="2019" y="1932"/>
                      </a:lnTo>
                      <a:lnTo>
                        <a:pt x="2010" y="1931"/>
                      </a:lnTo>
                      <a:lnTo>
                        <a:pt x="2001" y="1929"/>
                      </a:lnTo>
                      <a:lnTo>
                        <a:pt x="1990" y="1927"/>
                      </a:lnTo>
                      <a:lnTo>
                        <a:pt x="1981" y="1922"/>
                      </a:lnTo>
                      <a:lnTo>
                        <a:pt x="1972" y="1915"/>
                      </a:lnTo>
                      <a:lnTo>
                        <a:pt x="1962" y="1908"/>
                      </a:lnTo>
                      <a:lnTo>
                        <a:pt x="1952" y="1900"/>
                      </a:lnTo>
                      <a:lnTo>
                        <a:pt x="1945" y="1898"/>
                      </a:lnTo>
                      <a:lnTo>
                        <a:pt x="1935" y="1896"/>
                      </a:lnTo>
                      <a:lnTo>
                        <a:pt x="1924" y="1893"/>
                      </a:lnTo>
                      <a:lnTo>
                        <a:pt x="1914" y="1895"/>
                      </a:lnTo>
                      <a:lnTo>
                        <a:pt x="1903" y="1895"/>
                      </a:lnTo>
                      <a:lnTo>
                        <a:pt x="1893" y="1895"/>
                      </a:lnTo>
                      <a:lnTo>
                        <a:pt x="1885" y="1892"/>
                      </a:lnTo>
                      <a:lnTo>
                        <a:pt x="1877" y="1887"/>
                      </a:lnTo>
                      <a:lnTo>
                        <a:pt x="1868" y="1883"/>
                      </a:lnTo>
                      <a:lnTo>
                        <a:pt x="1859" y="1882"/>
                      </a:lnTo>
                      <a:lnTo>
                        <a:pt x="1848" y="1879"/>
                      </a:lnTo>
                      <a:lnTo>
                        <a:pt x="1839" y="1877"/>
                      </a:lnTo>
                      <a:lnTo>
                        <a:pt x="1829" y="1877"/>
                      </a:lnTo>
                      <a:lnTo>
                        <a:pt x="1817" y="1880"/>
                      </a:lnTo>
                      <a:lnTo>
                        <a:pt x="1809" y="1883"/>
                      </a:lnTo>
                      <a:lnTo>
                        <a:pt x="1800" y="1887"/>
                      </a:lnTo>
                      <a:lnTo>
                        <a:pt x="1791" y="1892"/>
                      </a:lnTo>
                      <a:lnTo>
                        <a:pt x="1783" y="1898"/>
                      </a:lnTo>
                      <a:lnTo>
                        <a:pt x="1780" y="1899"/>
                      </a:lnTo>
                      <a:lnTo>
                        <a:pt x="1775" y="1902"/>
                      </a:lnTo>
                      <a:lnTo>
                        <a:pt x="1773" y="1906"/>
                      </a:lnTo>
                      <a:lnTo>
                        <a:pt x="1770" y="1909"/>
                      </a:lnTo>
                      <a:lnTo>
                        <a:pt x="1767" y="1912"/>
                      </a:lnTo>
                      <a:lnTo>
                        <a:pt x="1767" y="1916"/>
                      </a:lnTo>
                      <a:lnTo>
                        <a:pt x="1767" y="1921"/>
                      </a:lnTo>
                      <a:lnTo>
                        <a:pt x="1768" y="1925"/>
                      </a:lnTo>
                      <a:lnTo>
                        <a:pt x="1768" y="1928"/>
                      </a:lnTo>
                      <a:lnTo>
                        <a:pt x="1768" y="1932"/>
                      </a:lnTo>
                      <a:lnTo>
                        <a:pt x="1768" y="1937"/>
                      </a:lnTo>
                      <a:lnTo>
                        <a:pt x="1768" y="1941"/>
                      </a:lnTo>
                      <a:lnTo>
                        <a:pt x="1767" y="1945"/>
                      </a:lnTo>
                      <a:lnTo>
                        <a:pt x="1765" y="1950"/>
                      </a:lnTo>
                      <a:lnTo>
                        <a:pt x="1762" y="1954"/>
                      </a:lnTo>
                      <a:lnTo>
                        <a:pt x="1760" y="1958"/>
                      </a:lnTo>
                      <a:lnTo>
                        <a:pt x="1755" y="1961"/>
                      </a:lnTo>
                      <a:lnTo>
                        <a:pt x="1752" y="1966"/>
                      </a:lnTo>
                      <a:lnTo>
                        <a:pt x="1748" y="1967"/>
                      </a:lnTo>
                      <a:lnTo>
                        <a:pt x="1745" y="1967"/>
                      </a:lnTo>
                      <a:lnTo>
                        <a:pt x="1742" y="1966"/>
                      </a:lnTo>
                      <a:lnTo>
                        <a:pt x="1739" y="1963"/>
                      </a:lnTo>
                      <a:lnTo>
                        <a:pt x="1735" y="1961"/>
                      </a:lnTo>
                      <a:lnTo>
                        <a:pt x="1732" y="1960"/>
                      </a:lnTo>
                      <a:lnTo>
                        <a:pt x="1729" y="1958"/>
                      </a:lnTo>
                      <a:lnTo>
                        <a:pt x="1726" y="1960"/>
                      </a:lnTo>
                      <a:lnTo>
                        <a:pt x="1725" y="1963"/>
                      </a:lnTo>
                      <a:lnTo>
                        <a:pt x="1722" y="1966"/>
                      </a:lnTo>
                      <a:lnTo>
                        <a:pt x="1720" y="1969"/>
                      </a:lnTo>
                      <a:lnTo>
                        <a:pt x="1720" y="1973"/>
                      </a:lnTo>
                      <a:lnTo>
                        <a:pt x="1719" y="1977"/>
                      </a:lnTo>
                      <a:lnTo>
                        <a:pt x="1719" y="1982"/>
                      </a:lnTo>
                      <a:lnTo>
                        <a:pt x="1719" y="1987"/>
                      </a:lnTo>
                      <a:lnTo>
                        <a:pt x="1719" y="1990"/>
                      </a:lnTo>
                      <a:lnTo>
                        <a:pt x="1716" y="2003"/>
                      </a:lnTo>
                      <a:lnTo>
                        <a:pt x="1712" y="2015"/>
                      </a:lnTo>
                      <a:lnTo>
                        <a:pt x="1710" y="2018"/>
                      </a:lnTo>
                      <a:lnTo>
                        <a:pt x="1707" y="2022"/>
                      </a:lnTo>
                      <a:lnTo>
                        <a:pt x="1703" y="2025"/>
                      </a:lnTo>
                      <a:lnTo>
                        <a:pt x="1700" y="2029"/>
                      </a:lnTo>
                      <a:lnTo>
                        <a:pt x="1697" y="2031"/>
                      </a:lnTo>
                      <a:lnTo>
                        <a:pt x="1689" y="2037"/>
                      </a:lnTo>
                      <a:lnTo>
                        <a:pt x="1678" y="2044"/>
                      </a:lnTo>
                      <a:lnTo>
                        <a:pt x="1670" y="2048"/>
                      </a:lnTo>
                      <a:lnTo>
                        <a:pt x="1667" y="2050"/>
                      </a:lnTo>
                      <a:lnTo>
                        <a:pt x="1663" y="2052"/>
                      </a:lnTo>
                      <a:lnTo>
                        <a:pt x="1658" y="2055"/>
                      </a:lnTo>
                      <a:lnTo>
                        <a:pt x="1654" y="2057"/>
                      </a:lnTo>
                      <a:lnTo>
                        <a:pt x="1651" y="2058"/>
                      </a:lnTo>
                      <a:lnTo>
                        <a:pt x="1647" y="2058"/>
                      </a:lnTo>
                      <a:lnTo>
                        <a:pt x="1642" y="2060"/>
                      </a:lnTo>
                      <a:lnTo>
                        <a:pt x="1637" y="2060"/>
                      </a:lnTo>
                      <a:lnTo>
                        <a:pt x="1632" y="2060"/>
                      </a:lnTo>
                      <a:lnTo>
                        <a:pt x="1628" y="2060"/>
                      </a:lnTo>
                      <a:lnTo>
                        <a:pt x="1619" y="2061"/>
                      </a:lnTo>
                      <a:lnTo>
                        <a:pt x="1610" y="2064"/>
                      </a:lnTo>
                      <a:lnTo>
                        <a:pt x="1602" y="2067"/>
                      </a:lnTo>
                      <a:lnTo>
                        <a:pt x="1599" y="2070"/>
                      </a:lnTo>
                      <a:lnTo>
                        <a:pt x="1595" y="2076"/>
                      </a:lnTo>
                      <a:lnTo>
                        <a:pt x="1590" y="2080"/>
                      </a:lnTo>
                      <a:lnTo>
                        <a:pt x="1586" y="2084"/>
                      </a:lnTo>
                      <a:lnTo>
                        <a:pt x="1583" y="2089"/>
                      </a:lnTo>
                      <a:lnTo>
                        <a:pt x="1577" y="2096"/>
                      </a:lnTo>
                      <a:lnTo>
                        <a:pt x="1571" y="2106"/>
                      </a:lnTo>
                      <a:lnTo>
                        <a:pt x="1566" y="2113"/>
                      </a:lnTo>
                      <a:lnTo>
                        <a:pt x="1563" y="2118"/>
                      </a:lnTo>
                      <a:lnTo>
                        <a:pt x="1561" y="2122"/>
                      </a:lnTo>
                      <a:lnTo>
                        <a:pt x="1558" y="2128"/>
                      </a:lnTo>
                      <a:lnTo>
                        <a:pt x="1556" y="2132"/>
                      </a:lnTo>
                      <a:lnTo>
                        <a:pt x="1553" y="2135"/>
                      </a:lnTo>
                      <a:lnTo>
                        <a:pt x="1550" y="2138"/>
                      </a:lnTo>
                      <a:lnTo>
                        <a:pt x="1547" y="2138"/>
                      </a:lnTo>
                      <a:lnTo>
                        <a:pt x="1541" y="2139"/>
                      </a:lnTo>
                      <a:lnTo>
                        <a:pt x="1538" y="2139"/>
                      </a:lnTo>
                      <a:lnTo>
                        <a:pt x="1534" y="2138"/>
                      </a:lnTo>
                      <a:lnTo>
                        <a:pt x="1532" y="2138"/>
                      </a:lnTo>
                      <a:lnTo>
                        <a:pt x="1529" y="2135"/>
                      </a:lnTo>
                      <a:lnTo>
                        <a:pt x="1527" y="2132"/>
                      </a:lnTo>
                      <a:lnTo>
                        <a:pt x="1525" y="2131"/>
                      </a:lnTo>
                      <a:lnTo>
                        <a:pt x="1522" y="2126"/>
                      </a:lnTo>
                      <a:lnTo>
                        <a:pt x="1521" y="2122"/>
                      </a:lnTo>
                      <a:lnTo>
                        <a:pt x="1519" y="2118"/>
                      </a:lnTo>
                      <a:lnTo>
                        <a:pt x="1516" y="2115"/>
                      </a:lnTo>
                      <a:lnTo>
                        <a:pt x="1514" y="2112"/>
                      </a:lnTo>
                      <a:lnTo>
                        <a:pt x="1508" y="2110"/>
                      </a:lnTo>
                      <a:lnTo>
                        <a:pt x="1503" y="2107"/>
                      </a:lnTo>
                      <a:lnTo>
                        <a:pt x="1499" y="2106"/>
                      </a:lnTo>
                      <a:lnTo>
                        <a:pt x="1490" y="2106"/>
                      </a:lnTo>
                      <a:lnTo>
                        <a:pt x="1482" y="2105"/>
                      </a:lnTo>
                      <a:lnTo>
                        <a:pt x="1473" y="2105"/>
                      </a:lnTo>
                      <a:lnTo>
                        <a:pt x="1463" y="2107"/>
                      </a:lnTo>
                      <a:lnTo>
                        <a:pt x="1451" y="2113"/>
                      </a:lnTo>
                      <a:lnTo>
                        <a:pt x="1443" y="2118"/>
                      </a:lnTo>
                      <a:lnTo>
                        <a:pt x="1435" y="2126"/>
                      </a:lnTo>
                      <a:lnTo>
                        <a:pt x="1427" y="2136"/>
                      </a:lnTo>
                      <a:lnTo>
                        <a:pt x="1420" y="2145"/>
                      </a:lnTo>
                      <a:lnTo>
                        <a:pt x="1408" y="2155"/>
                      </a:lnTo>
                      <a:lnTo>
                        <a:pt x="1392" y="2165"/>
                      </a:lnTo>
                      <a:lnTo>
                        <a:pt x="1379" y="2173"/>
                      </a:lnTo>
                      <a:lnTo>
                        <a:pt x="1372" y="2177"/>
                      </a:lnTo>
                      <a:lnTo>
                        <a:pt x="1363" y="2181"/>
                      </a:lnTo>
                      <a:lnTo>
                        <a:pt x="1356" y="2186"/>
                      </a:lnTo>
                      <a:lnTo>
                        <a:pt x="1353" y="2188"/>
                      </a:lnTo>
                      <a:lnTo>
                        <a:pt x="1350" y="2193"/>
                      </a:lnTo>
                      <a:lnTo>
                        <a:pt x="1347" y="2196"/>
                      </a:lnTo>
                      <a:lnTo>
                        <a:pt x="1343" y="2200"/>
                      </a:lnTo>
                      <a:lnTo>
                        <a:pt x="1340" y="2201"/>
                      </a:lnTo>
                      <a:lnTo>
                        <a:pt x="1337" y="2201"/>
                      </a:lnTo>
                      <a:lnTo>
                        <a:pt x="1333" y="2201"/>
                      </a:lnTo>
                      <a:lnTo>
                        <a:pt x="1328" y="2200"/>
                      </a:lnTo>
                      <a:lnTo>
                        <a:pt x="1324" y="2199"/>
                      </a:lnTo>
                      <a:lnTo>
                        <a:pt x="1321" y="2197"/>
                      </a:lnTo>
                      <a:lnTo>
                        <a:pt x="1312" y="2191"/>
                      </a:lnTo>
                      <a:lnTo>
                        <a:pt x="1302" y="2184"/>
                      </a:lnTo>
                      <a:lnTo>
                        <a:pt x="1294" y="2178"/>
                      </a:lnTo>
                      <a:lnTo>
                        <a:pt x="1285" y="2174"/>
                      </a:lnTo>
                      <a:lnTo>
                        <a:pt x="1273" y="2170"/>
                      </a:lnTo>
                      <a:lnTo>
                        <a:pt x="1263" y="2168"/>
                      </a:lnTo>
                      <a:lnTo>
                        <a:pt x="1255" y="2171"/>
                      </a:lnTo>
                      <a:lnTo>
                        <a:pt x="1244" y="2175"/>
                      </a:lnTo>
                      <a:lnTo>
                        <a:pt x="1236" y="2180"/>
                      </a:lnTo>
                      <a:lnTo>
                        <a:pt x="1229" y="2184"/>
                      </a:lnTo>
                      <a:lnTo>
                        <a:pt x="1220" y="2190"/>
                      </a:lnTo>
                      <a:lnTo>
                        <a:pt x="1211" y="2194"/>
                      </a:lnTo>
                      <a:lnTo>
                        <a:pt x="1201" y="2196"/>
                      </a:lnTo>
                      <a:lnTo>
                        <a:pt x="1189" y="2197"/>
                      </a:lnTo>
                      <a:lnTo>
                        <a:pt x="1181" y="2197"/>
                      </a:lnTo>
                      <a:lnTo>
                        <a:pt x="1171" y="2200"/>
                      </a:lnTo>
                      <a:lnTo>
                        <a:pt x="1159" y="2203"/>
                      </a:lnTo>
                      <a:lnTo>
                        <a:pt x="1150" y="2207"/>
                      </a:lnTo>
                      <a:lnTo>
                        <a:pt x="1143" y="2216"/>
                      </a:lnTo>
                      <a:lnTo>
                        <a:pt x="1136" y="2228"/>
                      </a:lnTo>
                      <a:lnTo>
                        <a:pt x="1132" y="2238"/>
                      </a:lnTo>
                      <a:lnTo>
                        <a:pt x="1129" y="2246"/>
                      </a:lnTo>
                      <a:lnTo>
                        <a:pt x="1127" y="2256"/>
                      </a:lnTo>
                      <a:lnTo>
                        <a:pt x="1123" y="2262"/>
                      </a:lnTo>
                      <a:lnTo>
                        <a:pt x="1120" y="2264"/>
                      </a:lnTo>
                      <a:lnTo>
                        <a:pt x="1117" y="2264"/>
                      </a:lnTo>
                      <a:lnTo>
                        <a:pt x="1113" y="2264"/>
                      </a:lnTo>
                      <a:lnTo>
                        <a:pt x="1108" y="2264"/>
                      </a:lnTo>
                      <a:lnTo>
                        <a:pt x="1104" y="2262"/>
                      </a:lnTo>
                      <a:lnTo>
                        <a:pt x="1101" y="2262"/>
                      </a:lnTo>
                      <a:lnTo>
                        <a:pt x="1097" y="2264"/>
                      </a:lnTo>
                      <a:lnTo>
                        <a:pt x="1093" y="2267"/>
                      </a:lnTo>
                      <a:lnTo>
                        <a:pt x="1088" y="2268"/>
                      </a:lnTo>
                      <a:lnTo>
                        <a:pt x="1084" y="2271"/>
                      </a:lnTo>
                      <a:lnTo>
                        <a:pt x="1079" y="2272"/>
                      </a:lnTo>
                      <a:lnTo>
                        <a:pt x="1077" y="2275"/>
                      </a:lnTo>
                      <a:lnTo>
                        <a:pt x="1074" y="2277"/>
                      </a:lnTo>
                      <a:lnTo>
                        <a:pt x="1071" y="2280"/>
                      </a:lnTo>
                      <a:lnTo>
                        <a:pt x="1066" y="2283"/>
                      </a:lnTo>
                      <a:lnTo>
                        <a:pt x="1064" y="2284"/>
                      </a:lnTo>
                      <a:lnTo>
                        <a:pt x="1061" y="2284"/>
                      </a:lnTo>
                      <a:lnTo>
                        <a:pt x="1059" y="2283"/>
                      </a:lnTo>
                      <a:lnTo>
                        <a:pt x="1056" y="2280"/>
                      </a:lnTo>
                      <a:lnTo>
                        <a:pt x="1055" y="2277"/>
                      </a:lnTo>
                      <a:lnTo>
                        <a:pt x="1053" y="2274"/>
                      </a:lnTo>
                      <a:lnTo>
                        <a:pt x="1052" y="2271"/>
                      </a:lnTo>
                      <a:lnTo>
                        <a:pt x="1049" y="2268"/>
                      </a:lnTo>
                      <a:lnTo>
                        <a:pt x="1042" y="2268"/>
                      </a:lnTo>
                      <a:lnTo>
                        <a:pt x="1032" y="2268"/>
                      </a:lnTo>
                      <a:lnTo>
                        <a:pt x="1023" y="2270"/>
                      </a:lnTo>
                      <a:lnTo>
                        <a:pt x="1013" y="2275"/>
                      </a:lnTo>
                      <a:lnTo>
                        <a:pt x="1000" y="2283"/>
                      </a:lnTo>
                      <a:lnTo>
                        <a:pt x="990" y="2288"/>
                      </a:lnTo>
                      <a:lnTo>
                        <a:pt x="981" y="2294"/>
                      </a:lnTo>
                      <a:lnTo>
                        <a:pt x="970" y="2300"/>
                      </a:lnTo>
                      <a:lnTo>
                        <a:pt x="961" y="2306"/>
                      </a:lnTo>
                      <a:lnTo>
                        <a:pt x="957" y="2309"/>
                      </a:lnTo>
                      <a:lnTo>
                        <a:pt x="951" y="2313"/>
                      </a:lnTo>
                      <a:lnTo>
                        <a:pt x="946" y="2317"/>
                      </a:lnTo>
                      <a:lnTo>
                        <a:pt x="941" y="2320"/>
                      </a:lnTo>
                      <a:lnTo>
                        <a:pt x="938" y="2324"/>
                      </a:lnTo>
                      <a:lnTo>
                        <a:pt x="935" y="2327"/>
                      </a:lnTo>
                      <a:lnTo>
                        <a:pt x="932" y="2332"/>
                      </a:lnTo>
                      <a:lnTo>
                        <a:pt x="930" y="2338"/>
                      </a:lnTo>
                      <a:lnTo>
                        <a:pt x="928" y="2342"/>
                      </a:lnTo>
                      <a:lnTo>
                        <a:pt x="928" y="2346"/>
                      </a:lnTo>
                      <a:lnTo>
                        <a:pt x="929" y="2355"/>
                      </a:lnTo>
                      <a:lnTo>
                        <a:pt x="932" y="2364"/>
                      </a:lnTo>
                      <a:lnTo>
                        <a:pt x="935" y="2371"/>
                      </a:lnTo>
                      <a:lnTo>
                        <a:pt x="935" y="2379"/>
                      </a:lnTo>
                      <a:lnTo>
                        <a:pt x="933" y="2390"/>
                      </a:lnTo>
                      <a:lnTo>
                        <a:pt x="932" y="2397"/>
                      </a:lnTo>
                      <a:lnTo>
                        <a:pt x="925" y="2408"/>
                      </a:lnTo>
                      <a:lnTo>
                        <a:pt x="916" y="2420"/>
                      </a:lnTo>
                      <a:lnTo>
                        <a:pt x="907" y="2429"/>
                      </a:lnTo>
                      <a:lnTo>
                        <a:pt x="899" y="2437"/>
                      </a:lnTo>
                      <a:lnTo>
                        <a:pt x="887" y="2445"/>
                      </a:lnTo>
                      <a:lnTo>
                        <a:pt x="875" y="2453"/>
                      </a:lnTo>
                      <a:lnTo>
                        <a:pt x="867" y="2461"/>
                      </a:lnTo>
                      <a:lnTo>
                        <a:pt x="861" y="2468"/>
                      </a:lnTo>
                      <a:lnTo>
                        <a:pt x="857" y="2478"/>
                      </a:lnTo>
                      <a:lnTo>
                        <a:pt x="851" y="2487"/>
                      </a:lnTo>
                      <a:lnTo>
                        <a:pt x="848" y="2489"/>
                      </a:lnTo>
                      <a:lnTo>
                        <a:pt x="845" y="2491"/>
                      </a:lnTo>
                      <a:lnTo>
                        <a:pt x="841" y="2494"/>
                      </a:lnTo>
                      <a:lnTo>
                        <a:pt x="836" y="2497"/>
                      </a:lnTo>
                      <a:lnTo>
                        <a:pt x="832" y="2497"/>
                      </a:lnTo>
                      <a:lnTo>
                        <a:pt x="829" y="2497"/>
                      </a:lnTo>
                      <a:lnTo>
                        <a:pt x="825" y="2497"/>
                      </a:lnTo>
                      <a:lnTo>
                        <a:pt x="821" y="2495"/>
                      </a:lnTo>
                      <a:lnTo>
                        <a:pt x="818" y="2495"/>
                      </a:lnTo>
                      <a:lnTo>
                        <a:pt x="813" y="2495"/>
                      </a:lnTo>
                      <a:lnTo>
                        <a:pt x="809" y="2495"/>
                      </a:lnTo>
                      <a:lnTo>
                        <a:pt x="805" y="2498"/>
                      </a:lnTo>
                      <a:lnTo>
                        <a:pt x="800" y="2500"/>
                      </a:lnTo>
                      <a:lnTo>
                        <a:pt x="796" y="2502"/>
                      </a:lnTo>
                      <a:lnTo>
                        <a:pt x="794" y="2505"/>
                      </a:lnTo>
                      <a:lnTo>
                        <a:pt x="792" y="2508"/>
                      </a:lnTo>
                      <a:lnTo>
                        <a:pt x="789" y="2513"/>
                      </a:lnTo>
                      <a:lnTo>
                        <a:pt x="787" y="2517"/>
                      </a:lnTo>
                      <a:lnTo>
                        <a:pt x="784" y="2520"/>
                      </a:lnTo>
                      <a:lnTo>
                        <a:pt x="780" y="2521"/>
                      </a:lnTo>
                      <a:lnTo>
                        <a:pt x="776" y="2524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31"/>
                <p:cNvSpPr>
                  <a:spLocks/>
                </p:cNvSpPr>
                <p:nvPr/>
              </p:nvSpPr>
              <p:spPr bwMode="auto">
                <a:xfrm>
                  <a:off x="3409300" y="1416907"/>
                  <a:ext cx="1269714" cy="870524"/>
                </a:xfrm>
                <a:custGeom>
                  <a:avLst/>
                  <a:gdLst>
                    <a:gd name="T0" fmla="*/ 1279 w 2111"/>
                    <a:gd name="T1" fmla="*/ 1296 h 1448"/>
                    <a:gd name="T2" fmla="*/ 1221 w 2111"/>
                    <a:gd name="T3" fmla="*/ 1248 h 1448"/>
                    <a:gd name="T4" fmla="*/ 1170 w 2111"/>
                    <a:gd name="T5" fmla="*/ 1196 h 1448"/>
                    <a:gd name="T6" fmla="*/ 1072 w 2111"/>
                    <a:gd name="T7" fmla="*/ 1109 h 1448"/>
                    <a:gd name="T8" fmla="*/ 982 w 2111"/>
                    <a:gd name="T9" fmla="*/ 1105 h 1448"/>
                    <a:gd name="T10" fmla="*/ 940 w 2111"/>
                    <a:gd name="T11" fmla="*/ 1079 h 1448"/>
                    <a:gd name="T12" fmla="*/ 878 w 2111"/>
                    <a:gd name="T13" fmla="*/ 1178 h 1448"/>
                    <a:gd name="T14" fmla="*/ 741 w 2111"/>
                    <a:gd name="T15" fmla="*/ 1295 h 1448"/>
                    <a:gd name="T16" fmla="*/ 598 w 2111"/>
                    <a:gd name="T17" fmla="*/ 1321 h 1448"/>
                    <a:gd name="T18" fmla="*/ 557 w 2111"/>
                    <a:gd name="T19" fmla="*/ 1351 h 1448"/>
                    <a:gd name="T20" fmla="*/ 537 w 2111"/>
                    <a:gd name="T21" fmla="*/ 1408 h 1448"/>
                    <a:gd name="T22" fmla="*/ 430 w 2111"/>
                    <a:gd name="T23" fmla="*/ 1399 h 1448"/>
                    <a:gd name="T24" fmla="*/ 396 w 2111"/>
                    <a:gd name="T25" fmla="*/ 1428 h 1448"/>
                    <a:gd name="T26" fmla="*/ 376 w 2111"/>
                    <a:gd name="T27" fmla="*/ 1374 h 1448"/>
                    <a:gd name="T28" fmla="*/ 315 w 2111"/>
                    <a:gd name="T29" fmla="*/ 1331 h 1448"/>
                    <a:gd name="T30" fmla="*/ 239 w 2111"/>
                    <a:gd name="T31" fmla="*/ 1347 h 1448"/>
                    <a:gd name="T32" fmla="*/ 200 w 2111"/>
                    <a:gd name="T33" fmla="*/ 1329 h 1448"/>
                    <a:gd name="T34" fmla="*/ 181 w 2111"/>
                    <a:gd name="T35" fmla="*/ 1282 h 1448"/>
                    <a:gd name="T36" fmla="*/ 117 w 2111"/>
                    <a:gd name="T37" fmla="*/ 1264 h 1448"/>
                    <a:gd name="T38" fmla="*/ 71 w 2111"/>
                    <a:gd name="T39" fmla="*/ 1131 h 1448"/>
                    <a:gd name="T40" fmla="*/ 10 w 2111"/>
                    <a:gd name="T41" fmla="*/ 968 h 1448"/>
                    <a:gd name="T42" fmla="*/ 25 w 2111"/>
                    <a:gd name="T43" fmla="*/ 861 h 1448"/>
                    <a:gd name="T44" fmla="*/ 43 w 2111"/>
                    <a:gd name="T45" fmla="*/ 768 h 1448"/>
                    <a:gd name="T46" fmla="*/ 93 w 2111"/>
                    <a:gd name="T47" fmla="*/ 700 h 1448"/>
                    <a:gd name="T48" fmla="*/ 135 w 2111"/>
                    <a:gd name="T49" fmla="*/ 630 h 1448"/>
                    <a:gd name="T50" fmla="*/ 263 w 2111"/>
                    <a:gd name="T51" fmla="*/ 541 h 1448"/>
                    <a:gd name="T52" fmla="*/ 352 w 2111"/>
                    <a:gd name="T53" fmla="*/ 525 h 1448"/>
                    <a:gd name="T54" fmla="*/ 421 w 2111"/>
                    <a:gd name="T55" fmla="*/ 467 h 1448"/>
                    <a:gd name="T56" fmla="*/ 463 w 2111"/>
                    <a:gd name="T57" fmla="*/ 405 h 1448"/>
                    <a:gd name="T58" fmla="*/ 628 w 2111"/>
                    <a:gd name="T59" fmla="*/ 480 h 1448"/>
                    <a:gd name="T60" fmla="*/ 747 w 2111"/>
                    <a:gd name="T61" fmla="*/ 460 h 1448"/>
                    <a:gd name="T62" fmla="*/ 891 w 2111"/>
                    <a:gd name="T63" fmla="*/ 393 h 1448"/>
                    <a:gd name="T64" fmla="*/ 1043 w 2111"/>
                    <a:gd name="T65" fmla="*/ 392 h 1448"/>
                    <a:gd name="T66" fmla="*/ 1091 w 2111"/>
                    <a:gd name="T67" fmla="*/ 228 h 1448"/>
                    <a:gd name="T68" fmla="*/ 1048 w 2111"/>
                    <a:gd name="T69" fmla="*/ 65 h 1448"/>
                    <a:gd name="T70" fmla="*/ 1179 w 2111"/>
                    <a:gd name="T71" fmla="*/ 10 h 1448"/>
                    <a:gd name="T72" fmla="*/ 1285 w 2111"/>
                    <a:gd name="T73" fmla="*/ 76 h 1448"/>
                    <a:gd name="T74" fmla="*/ 1386 w 2111"/>
                    <a:gd name="T75" fmla="*/ 57 h 1448"/>
                    <a:gd name="T76" fmla="*/ 1542 w 2111"/>
                    <a:gd name="T77" fmla="*/ 133 h 1448"/>
                    <a:gd name="T78" fmla="*/ 1524 w 2111"/>
                    <a:gd name="T79" fmla="*/ 331 h 1448"/>
                    <a:gd name="T80" fmla="*/ 1654 w 2111"/>
                    <a:gd name="T81" fmla="*/ 468 h 1448"/>
                    <a:gd name="T82" fmla="*/ 1716 w 2111"/>
                    <a:gd name="T83" fmla="*/ 632 h 1448"/>
                    <a:gd name="T84" fmla="*/ 1796 w 2111"/>
                    <a:gd name="T85" fmla="*/ 549 h 1448"/>
                    <a:gd name="T86" fmla="*/ 1908 w 2111"/>
                    <a:gd name="T87" fmla="*/ 590 h 1448"/>
                    <a:gd name="T88" fmla="*/ 1978 w 2111"/>
                    <a:gd name="T89" fmla="*/ 685 h 1448"/>
                    <a:gd name="T90" fmla="*/ 2010 w 2111"/>
                    <a:gd name="T91" fmla="*/ 761 h 1448"/>
                    <a:gd name="T92" fmla="*/ 2031 w 2111"/>
                    <a:gd name="T93" fmla="*/ 901 h 1448"/>
                    <a:gd name="T94" fmla="*/ 2047 w 2111"/>
                    <a:gd name="T95" fmla="*/ 1060 h 1448"/>
                    <a:gd name="T96" fmla="*/ 2043 w 2111"/>
                    <a:gd name="T97" fmla="*/ 1172 h 1448"/>
                    <a:gd name="T98" fmla="*/ 2086 w 2111"/>
                    <a:gd name="T99" fmla="*/ 1266 h 1448"/>
                    <a:gd name="T100" fmla="*/ 2104 w 2111"/>
                    <a:gd name="T101" fmla="*/ 1334 h 1448"/>
                    <a:gd name="T102" fmla="*/ 1962 w 2111"/>
                    <a:gd name="T103" fmla="*/ 1322 h 1448"/>
                    <a:gd name="T104" fmla="*/ 1836 w 2111"/>
                    <a:gd name="T105" fmla="*/ 1290 h 1448"/>
                    <a:gd name="T106" fmla="*/ 1796 w 2111"/>
                    <a:gd name="T107" fmla="*/ 1355 h 1448"/>
                    <a:gd name="T108" fmla="*/ 1716 w 2111"/>
                    <a:gd name="T109" fmla="*/ 1442 h 1448"/>
                    <a:gd name="T110" fmla="*/ 1678 w 2111"/>
                    <a:gd name="T111" fmla="*/ 1370 h 1448"/>
                    <a:gd name="T112" fmla="*/ 1615 w 2111"/>
                    <a:gd name="T113" fmla="*/ 1348 h 1448"/>
                    <a:gd name="T114" fmla="*/ 1554 w 2111"/>
                    <a:gd name="T115" fmla="*/ 1319 h 1448"/>
                    <a:gd name="T116" fmla="*/ 1438 w 2111"/>
                    <a:gd name="T117" fmla="*/ 1395 h 1448"/>
                    <a:gd name="T118" fmla="*/ 1318 w 2111"/>
                    <a:gd name="T119" fmla="*/ 1319 h 14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2111" h="1448">
                      <a:moveTo>
                        <a:pt x="1318" y="1319"/>
                      </a:moveTo>
                      <a:lnTo>
                        <a:pt x="1315" y="1314"/>
                      </a:lnTo>
                      <a:lnTo>
                        <a:pt x="1312" y="1309"/>
                      </a:lnTo>
                      <a:lnTo>
                        <a:pt x="1308" y="1305"/>
                      </a:lnTo>
                      <a:lnTo>
                        <a:pt x="1305" y="1301"/>
                      </a:lnTo>
                      <a:lnTo>
                        <a:pt x="1301" y="1298"/>
                      </a:lnTo>
                      <a:lnTo>
                        <a:pt x="1298" y="1298"/>
                      </a:lnTo>
                      <a:lnTo>
                        <a:pt x="1295" y="1298"/>
                      </a:lnTo>
                      <a:lnTo>
                        <a:pt x="1291" y="1298"/>
                      </a:lnTo>
                      <a:lnTo>
                        <a:pt x="1288" y="1299"/>
                      </a:lnTo>
                      <a:lnTo>
                        <a:pt x="1285" y="1299"/>
                      </a:lnTo>
                      <a:lnTo>
                        <a:pt x="1282" y="1298"/>
                      </a:lnTo>
                      <a:lnTo>
                        <a:pt x="1279" y="1296"/>
                      </a:lnTo>
                      <a:lnTo>
                        <a:pt x="1276" y="1292"/>
                      </a:lnTo>
                      <a:lnTo>
                        <a:pt x="1273" y="1287"/>
                      </a:lnTo>
                      <a:lnTo>
                        <a:pt x="1272" y="1283"/>
                      </a:lnTo>
                      <a:lnTo>
                        <a:pt x="1269" y="1279"/>
                      </a:lnTo>
                      <a:lnTo>
                        <a:pt x="1266" y="1276"/>
                      </a:lnTo>
                      <a:lnTo>
                        <a:pt x="1265" y="1274"/>
                      </a:lnTo>
                      <a:lnTo>
                        <a:pt x="1260" y="1274"/>
                      </a:lnTo>
                      <a:lnTo>
                        <a:pt x="1257" y="1273"/>
                      </a:lnTo>
                      <a:lnTo>
                        <a:pt x="1254" y="1272"/>
                      </a:lnTo>
                      <a:lnTo>
                        <a:pt x="1246" y="1269"/>
                      </a:lnTo>
                      <a:lnTo>
                        <a:pt x="1234" y="1263"/>
                      </a:lnTo>
                      <a:lnTo>
                        <a:pt x="1227" y="1257"/>
                      </a:lnTo>
                      <a:lnTo>
                        <a:pt x="1221" y="1248"/>
                      </a:lnTo>
                      <a:lnTo>
                        <a:pt x="1217" y="1235"/>
                      </a:lnTo>
                      <a:lnTo>
                        <a:pt x="1214" y="1225"/>
                      </a:lnTo>
                      <a:lnTo>
                        <a:pt x="1214" y="1222"/>
                      </a:lnTo>
                      <a:lnTo>
                        <a:pt x="1212" y="1218"/>
                      </a:lnTo>
                      <a:lnTo>
                        <a:pt x="1212" y="1214"/>
                      </a:lnTo>
                      <a:lnTo>
                        <a:pt x="1212" y="1209"/>
                      </a:lnTo>
                      <a:lnTo>
                        <a:pt x="1211" y="1205"/>
                      </a:lnTo>
                      <a:lnTo>
                        <a:pt x="1210" y="1202"/>
                      </a:lnTo>
                      <a:lnTo>
                        <a:pt x="1202" y="1199"/>
                      </a:lnTo>
                      <a:lnTo>
                        <a:pt x="1194" y="1198"/>
                      </a:lnTo>
                      <a:lnTo>
                        <a:pt x="1185" y="1196"/>
                      </a:lnTo>
                      <a:lnTo>
                        <a:pt x="1178" y="1196"/>
                      </a:lnTo>
                      <a:lnTo>
                        <a:pt x="1170" y="1196"/>
                      </a:lnTo>
                      <a:lnTo>
                        <a:pt x="1162" y="1198"/>
                      </a:lnTo>
                      <a:lnTo>
                        <a:pt x="1153" y="1196"/>
                      </a:lnTo>
                      <a:lnTo>
                        <a:pt x="1144" y="1191"/>
                      </a:lnTo>
                      <a:lnTo>
                        <a:pt x="1134" y="1179"/>
                      </a:lnTo>
                      <a:lnTo>
                        <a:pt x="1127" y="1170"/>
                      </a:lnTo>
                      <a:lnTo>
                        <a:pt x="1123" y="1162"/>
                      </a:lnTo>
                      <a:lnTo>
                        <a:pt x="1118" y="1150"/>
                      </a:lnTo>
                      <a:lnTo>
                        <a:pt x="1114" y="1141"/>
                      </a:lnTo>
                      <a:lnTo>
                        <a:pt x="1107" y="1133"/>
                      </a:lnTo>
                      <a:lnTo>
                        <a:pt x="1098" y="1124"/>
                      </a:lnTo>
                      <a:lnTo>
                        <a:pt x="1089" y="1117"/>
                      </a:lnTo>
                      <a:lnTo>
                        <a:pt x="1082" y="1112"/>
                      </a:lnTo>
                      <a:lnTo>
                        <a:pt x="1072" y="1109"/>
                      </a:lnTo>
                      <a:lnTo>
                        <a:pt x="1063" y="1107"/>
                      </a:lnTo>
                      <a:lnTo>
                        <a:pt x="1055" y="1108"/>
                      </a:lnTo>
                      <a:lnTo>
                        <a:pt x="1043" y="1109"/>
                      </a:lnTo>
                      <a:lnTo>
                        <a:pt x="1033" y="1111"/>
                      </a:lnTo>
                      <a:lnTo>
                        <a:pt x="1024" y="1112"/>
                      </a:lnTo>
                      <a:lnTo>
                        <a:pt x="1016" y="1114"/>
                      </a:lnTo>
                      <a:lnTo>
                        <a:pt x="1007" y="1114"/>
                      </a:lnTo>
                      <a:lnTo>
                        <a:pt x="1003" y="1114"/>
                      </a:lnTo>
                      <a:lnTo>
                        <a:pt x="997" y="1114"/>
                      </a:lnTo>
                      <a:lnTo>
                        <a:pt x="993" y="1112"/>
                      </a:lnTo>
                      <a:lnTo>
                        <a:pt x="988" y="1111"/>
                      </a:lnTo>
                      <a:lnTo>
                        <a:pt x="985" y="1109"/>
                      </a:lnTo>
                      <a:lnTo>
                        <a:pt x="982" y="1105"/>
                      </a:lnTo>
                      <a:lnTo>
                        <a:pt x="980" y="1101"/>
                      </a:lnTo>
                      <a:lnTo>
                        <a:pt x="977" y="1096"/>
                      </a:lnTo>
                      <a:lnTo>
                        <a:pt x="974" y="1094"/>
                      </a:lnTo>
                      <a:lnTo>
                        <a:pt x="972" y="1091"/>
                      </a:lnTo>
                      <a:lnTo>
                        <a:pt x="968" y="1088"/>
                      </a:lnTo>
                      <a:lnTo>
                        <a:pt x="965" y="1085"/>
                      </a:lnTo>
                      <a:lnTo>
                        <a:pt x="962" y="1083"/>
                      </a:lnTo>
                      <a:lnTo>
                        <a:pt x="959" y="1082"/>
                      </a:lnTo>
                      <a:lnTo>
                        <a:pt x="955" y="1081"/>
                      </a:lnTo>
                      <a:lnTo>
                        <a:pt x="951" y="1081"/>
                      </a:lnTo>
                      <a:lnTo>
                        <a:pt x="948" y="1079"/>
                      </a:lnTo>
                      <a:lnTo>
                        <a:pt x="943" y="1079"/>
                      </a:lnTo>
                      <a:lnTo>
                        <a:pt x="940" y="1079"/>
                      </a:lnTo>
                      <a:lnTo>
                        <a:pt x="936" y="1081"/>
                      </a:lnTo>
                      <a:lnTo>
                        <a:pt x="930" y="1083"/>
                      </a:lnTo>
                      <a:lnTo>
                        <a:pt x="926" y="1085"/>
                      </a:lnTo>
                      <a:lnTo>
                        <a:pt x="923" y="1088"/>
                      </a:lnTo>
                      <a:lnTo>
                        <a:pt x="919" y="1095"/>
                      </a:lnTo>
                      <a:lnTo>
                        <a:pt x="916" y="1105"/>
                      </a:lnTo>
                      <a:lnTo>
                        <a:pt x="913" y="1114"/>
                      </a:lnTo>
                      <a:lnTo>
                        <a:pt x="909" y="1127"/>
                      </a:lnTo>
                      <a:lnTo>
                        <a:pt x="906" y="1141"/>
                      </a:lnTo>
                      <a:lnTo>
                        <a:pt x="900" y="1153"/>
                      </a:lnTo>
                      <a:lnTo>
                        <a:pt x="894" y="1162"/>
                      </a:lnTo>
                      <a:lnTo>
                        <a:pt x="885" y="1172"/>
                      </a:lnTo>
                      <a:lnTo>
                        <a:pt x="878" y="1178"/>
                      </a:lnTo>
                      <a:lnTo>
                        <a:pt x="868" y="1179"/>
                      </a:lnTo>
                      <a:lnTo>
                        <a:pt x="858" y="1180"/>
                      </a:lnTo>
                      <a:lnTo>
                        <a:pt x="848" y="1183"/>
                      </a:lnTo>
                      <a:lnTo>
                        <a:pt x="839" y="1193"/>
                      </a:lnTo>
                      <a:lnTo>
                        <a:pt x="829" y="1206"/>
                      </a:lnTo>
                      <a:lnTo>
                        <a:pt x="822" y="1218"/>
                      </a:lnTo>
                      <a:lnTo>
                        <a:pt x="813" y="1227"/>
                      </a:lnTo>
                      <a:lnTo>
                        <a:pt x="803" y="1238"/>
                      </a:lnTo>
                      <a:lnTo>
                        <a:pt x="793" y="1248"/>
                      </a:lnTo>
                      <a:lnTo>
                        <a:pt x="784" y="1257"/>
                      </a:lnTo>
                      <a:lnTo>
                        <a:pt x="773" y="1269"/>
                      </a:lnTo>
                      <a:lnTo>
                        <a:pt x="757" y="1282"/>
                      </a:lnTo>
                      <a:lnTo>
                        <a:pt x="741" y="1295"/>
                      </a:lnTo>
                      <a:lnTo>
                        <a:pt x="728" y="1303"/>
                      </a:lnTo>
                      <a:lnTo>
                        <a:pt x="716" y="1312"/>
                      </a:lnTo>
                      <a:lnTo>
                        <a:pt x="702" y="1319"/>
                      </a:lnTo>
                      <a:lnTo>
                        <a:pt x="689" y="1324"/>
                      </a:lnTo>
                      <a:lnTo>
                        <a:pt x="677" y="1328"/>
                      </a:lnTo>
                      <a:lnTo>
                        <a:pt x="663" y="1329"/>
                      </a:lnTo>
                      <a:lnTo>
                        <a:pt x="650" y="1329"/>
                      </a:lnTo>
                      <a:lnTo>
                        <a:pt x="641" y="1327"/>
                      </a:lnTo>
                      <a:lnTo>
                        <a:pt x="632" y="1321"/>
                      </a:lnTo>
                      <a:lnTo>
                        <a:pt x="622" y="1316"/>
                      </a:lnTo>
                      <a:lnTo>
                        <a:pt x="615" y="1316"/>
                      </a:lnTo>
                      <a:lnTo>
                        <a:pt x="605" y="1318"/>
                      </a:lnTo>
                      <a:lnTo>
                        <a:pt x="598" y="1321"/>
                      </a:lnTo>
                      <a:lnTo>
                        <a:pt x="595" y="1324"/>
                      </a:lnTo>
                      <a:lnTo>
                        <a:pt x="593" y="1328"/>
                      </a:lnTo>
                      <a:lnTo>
                        <a:pt x="592" y="1332"/>
                      </a:lnTo>
                      <a:lnTo>
                        <a:pt x="589" y="1335"/>
                      </a:lnTo>
                      <a:lnTo>
                        <a:pt x="586" y="1338"/>
                      </a:lnTo>
                      <a:lnTo>
                        <a:pt x="583" y="1342"/>
                      </a:lnTo>
                      <a:lnTo>
                        <a:pt x="579" y="1345"/>
                      </a:lnTo>
                      <a:lnTo>
                        <a:pt x="576" y="1348"/>
                      </a:lnTo>
                      <a:lnTo>
                        <a:pt x="573" y="1350"/>
                      </a:lnTo>
                      <a:lnTo>
                        <a:pt x="569" y="1350"/>
                      </a:lnTo>
                      <a:lnTo>
                        <a:pt x="566" y="1350"/>
                      </a:lnTo>
                      <a:lnTo>
                        <a:pt x="561" y="1351"/>
                      </a:lnTo>
                      <a:lnTo>
                        <a:pt x="557" y="1351"/>
                      </a:lnTo>
                      <a:lnTo>
                        <a:pt x="556" y="1353"/>
                      </a:lnTo>
                      <a:lnTo>
                        <a:pt x="551" y="1360"/>
                      </a:lnTo>
                      <a:lnTo>
                        <a:pt x="550" y="1370"/>
                      </a:lnTo>
                      <a:lnTo>
                        <a:pt x="548" y="1379"/>
                      </a:lnTo>
                      <a:lnTo>
                        <a:pt x="548" y="1382"/>
                      </a:lnTo>
                      <a:lnTo>
                        <a:pt x="548" y="1386"/>
                      </a:lnTo>
                      <a:lnTo>
                        <a:pt x="550" y="1390"/>
                      </a:lnTo>
                      <a:lnTo>
                        <a:pt x="550" y="1395"/>
                      </a:lnTo>
                      <a:lnTo>
                        <a:pt x="550" y="1397"/>
                      </a:lnTo>
                      <a:lnTo>
                        <a:pt x="548" y="1400"/>
                      </a:lnTo>
                      <a:lnTo>
                        <a:pt x="545" y="1403"/>
                      </a:lnTo>
                      <a:lnTo>
                        <a:pt x="541" y="1406"/>
                      </a:lnTo>
                      <a:lnTo>
                        <a:pt x="537" y="1408"/>
                      </a:lnTo>
                      <a:lnTo>
                        <a:pt x="531" y="1409"/>
                      </a:lnTo>
                      <a:lnTo>
                        <a:pt x="527" y="1410"/>
                      </a:lnTo>
                      <a:lnTo>
                        <a:pt x="518" y="1408"/>
                      </a:lnTo>
                      <a:lnTo>
                        <a:pt x="506" y="1403"/>
                      </a:lnTo>
                      <a:lnTo>
                        <a:pt x="496" y="1399"/>
                      </a:lnTo>
                      <a:lnTo>
                        <a:pt x="486" y="1395"/>
                      </a:lnTo>
                      <a:lnTo>
                        <a:pt x="473" y="1390"/>
                      </a:lnTo>
                      <a:lnTo>
                        <a:pt x="462" y="1389"/>
                      </a:lnTo>
                      <a:lnTo>
                        <a:pt x="454" y="1389"/>
                      </a:lnTo>
                      <a:lnTo>
                        <a:pt x="444" y="1392"/>
                      </a:lnTo>
                      <a:lnTo>
                        <a:pt x="437" y="1393"/>
                      </a:lnTo>
                      <a:lnTo>
                        <a:pt x="434" y="1396"/>
                      </a:lnTo>
                      <a:lnTo>
                        <a:pt x="430" y="1399"/>
                      </a:lnTo>
                      <a:lnTo>
                        <a:pt x="425" y="1403"/>
                      </a:lnTo>
                      <a:lnTo>
                        <a:pt x="422" y="1406"/>
                      </a:lnTo>
                      <a:lnTo>
                        <a:pt x="420" y="1409"/>
                      </a:lnTo>
                      <a:lnTo>
                        <a:pt x="418" y="1412"/>
                      </a:lnTo>
                      <a:lnTo>
                        <a:pt x="417" y="1416"/>
                      </a:lnTo>
                      <a:lnTo>
                        <a:pt x="417" y="1421"/>
                      </a:lnTo>
                      <a:lnTo>
                        <a:pt x="415" y="1425"/>
                      </a:lnTo>
                      <a:lnTo>
                        <a:pt x="414" y="1428"/>
                      </a:lnTo>
                      <a:lnTo>
                        <a:pt x="411" y="1429"/>
                      </a:lnTo>
                      <a:lnTo>
                        <a:pt x="408" y="1431"/>
                      </a:lnTo>
                      <a:lnTo>
                        <a:pt x="405" y="1431"/>
                      </a:lnTo>
                      <a:lnTo>
                        <a:pt x="401" y="1429"/>
                      </a:lnTo>
                      <a:lnTo>
                        <a:pt x="396" y="1428"/>
                      </a:lnTo>
                      <a:lnTo>
                        <a:pt x="392" y="1426"/>
                      </a:lnTo>
                      <a:lnTo>
                        <a:pt x="389" y="1425"/>
                      </a:lnTo>
                      <a:lnTo>
                        <a:pt x="386" y="1424"/>
                      </a:lnTo>
                      <a:lnTo>
                        <a:pt x="382" y="1422"/>
                      </a:lnTo>
                      <a:lnTo>
                        <a:pt x="379" y="1419"/>
                      </a:lnTo>
                      <a:lnTo>
                        <a:pt x="376" y="1418"/>
                      </a:lnTo>
                      <a:lnTo>
                        <a:pt x="373" y="1413"/>
                      </a:lnTo>
                      <a:lnTo>
                        <a:pt x="372" y="1408"/>
                      </a:lnTo>
                      <a:lnTo>
                        <a:pt x="372" y="1403"/>
                      </a:lnTo>
                      <a:lnTo>
                        <a:pt x="370" y="1397"/>
                      </a:lnTo>
                      <a:lnTo>
                        <a:pt x="372" y="1392"/>
                      </a:lnTo>
                      <a:lnTo>
                        <a:pt x="375" y="1382"/>
                      </a:lnTo>
                      <a:lnTo>
                        <a:pt x="376" y="1374"/>
                      </a:lnTo>
                      <a:lnTo>
                        <a:pt x="378" y="1370"/>
                      </a:lnTo>
                      <a:lnTo>
                        <a:pt x="378" y="1369"/>
                      </a:lnTo>
                      <a:lnTo>
                        <a:pt x="378" y="1366"/>
                      </a:lnTo>
                      <a:lnTo>
                        <a:pt x="376" y="1360"/>
                      </a:lnTo>
                      <a:lnTo>
                        <a:pt x="376" y="1355"/>
                      </a:lnTo>
                      <a:lnTo>
                        <a:pt x="375" y="1351"/>
                      </a:lnTo>
                      <a:lnTo>
                        <a:pt x="373" y="1348"/>
                      </a:lnTo>
                      <a:lnTo>
                        <a:pt x="366" y="1344"/>
                      </a:lnTo>
                      <a:lnTo>
                        <a:pt x="356" y="1341"/>
                      </a:lnTo>
                      <a:lnTo>
                        <a:pt x="344" y="1340"/>
                      </a:lnTo>
                      <a:lnTo>
                        <a:pt x="336" y="1337"/>
                      </a:lnTo>
                      <a:lnTo>
                        <a:pt x="327" y="1334"/>
                      </a:lnTo>
                      <a:lnTo>
                        <a:pt x="315" y="1331"/>
                      </a:lnTo>
                      <a:lnTo>
                        <a:pt x="307" y="1328"/>
                      </a:lnTo>
                      <a:lnTo>
                        <a:pt x="298" y="1325"/>
                      </a:lnTo>
                      <a:lnTo>
                        <a:pt x="288" y="1322"/>
                      </a:lnTo>
                      <a:lnTo>
                        <a:pt x="279" y="1321"/>
                      </a:lnTo>
                      <a:lnTo>
                        <a:pt x="272" y="1321"/>
                      </a:lnTo>
                      <a:lnTo>
                        <a:pt x="262" y="1324"/>
                      </a:lnTo>
                      <a:lnTo>
                        <a:pt x="255" y="1327"/>
                      </a:lnTo>
                      <a:lnTo>
                        <a:pt x="252" y="1329"/>
                      </a:lnTo>
                      <a:lnTo>
                        <a:pt x="249" y="1332"/>
                      </a:lnTo>
                      <a:lnTo>
                        <a:pt x="246" y="1337"/>
                      </a:lnTo>
                      <a:lnTo>
                        <a:pt x="243" y="1341"/>
                      </a:lnTo>
                      <a:lnTo>
                        <a:pt x="240" y="1344"/>
                      </a:lnTo>
                      <a:lnTo>
                        <a:pt x="239" y="1347"/>
                      </a:lnTo>
                      <a:lnTo>
                        <a:pt x="234" y="1350"/>
                      </a:lnTo>
                      <a:lnTo>
                        <a:pt x="230" y="1353"/>
                      </a:lnTo>
                      <a:lnTo>
                        <a:pt x="227" y="1354"/>
                      </a:lnTo>
                      <a:lnTo>
                        <a:pt x="223" y="1354"/>
                      </a:lnTo>
                      <a:lnTo>
                        <a:pt x="220" y="1354"/>
                      </a:lnTo>
                      <a:lnTo>
                        <a:pt x="217" y="1353"/>
                      </a:lnTo>
                      <a:lnTo>
                        <a:pt x="213" y="1350"/>
                      </a:lnTo>
                      <a:lnTo>
                        <a:pt x="210" y="1347"/>
                      </a:lnTo>
                      <a:lnTo>
                        <a:pt x="207" y="1345"/>
                      </a:lnTo>
                      <a:lnTo>
                        <a:pt x="205" y="1342"/>
                      </a:lnTo>
                      <a:lnTo>
                        <a:pt x="204" y="1338"/>
                      </a:lnTo>
                      <a:lnTo>
                        <a:pt x="203" y="1334"/>
                      </a:lnTo>
                      <a:lnTo>
                        <a:pt x="200" y="1329"/>
                      </a:lnTo>
                      <a:lnTo>
                        <a:pt x="198" y="1327"/>
                      </a:lnTo>
                      <a:lnTo>
                        <a:pt x="195" y="1324"/>
                      </a:lnTo>
                      <a:lnTo>
                        <a:pt x="192" y="1321"/>
                      </a:lnTo>
                      <a:lnTo>
                        <a:pt x="188" y="1318"/>
                      </a:lnTo>
                      <a:lnTo>
                        <a:pt x="184" y="1314"/>
                      </a:lnTo>
                      <a:lnTo>
                        <a:pt x="185" y="1312"/>
                      </a:lnTo>
                      <a:lnTo>
                        <a:pt x="187" y="1309"/>
                      </a:lnTo>
                      <a:lnTo>
                        <a:pt x="187" y="1303"/>
                      </a:lnTo>
                      <a:lnTo>
                        <a:pt x="188" y="1299"/>
                      </a:lnTo>
                      <a:lnTo>
                        <a:pt x="187" y="1296"/>
                      </a:lnTo>
                      <a:lnTo>
                        <a:pt x="187" y="1292"/>
                      </a:lnTo>
                      <a:lnTo>
                        <a:pt x="184" y="1287"/>
                      </a:lnTo>
                      <a:lnTo>
                        <a:pt x="181" y="1282"/>
                      </a:lnTo>
                      <a:lnTo>
                        <a:pt x="178" y="1277"/>
                      </a:lnTo>
                      <a:lnTo>
                        <a:pt x="175" y="1274"/>
                      </a:lnTo>
                      <a:lnTo>
                        <a:pt x="172" y="1273"/>
                      </a:lnTo>
                      <a:lnTo>
                        <a:pt x="168" y="1273"/>
                      </a:lnTo>
                      <a:lnTo>
                        <a:pt x="165" y="1273"/>
                      </a:lnTo>
                      <a:lnTo>
                        <a:pt x="161" y="1272"/>
                      </a:lnTo>
                      <a:lnTo>
                        <a:pt x="158" y="1272"/>
                      </a:lnTo>
                      <a:lnTo>
                        <a:pt x="149" y="1272"/>
                      </a:lnTo>
                      <a:lnTo>
                        <a:pt x="137" y="1272"/>
                      </a:lnTo>
                      <a:lnTo>
                        <a:pt x="129" y="1270"/>
                      </a:lnTo>
                      <a:lnTo>
                        <a:pt x="126" y="1269"/>
                      </a:lnTo>
                      <a:lnTo>
                        <a:pt x="122" y="1267"/>
                      </a:lnTo>
                      <a:lnTo>
                        <a:pt x="117" y="1264"/>
                      </a:lnTo>
                      <a:lnTo>
                        <a:pt x="114" y="1261"/>
                      </a:lnTo>
                      <a:lnTo>
                        <a:pt x="108" y="1254"/>
                      </a:lnTo>
                      <a:lnTo>
                        <a:pt x="103" y="1243"/>
                      </a:lnTo>
                      <a:lnTo>
                        <a:pt x="98" y="1234"/>
                      </a:lnTo>
                      <a:lnTo>
                        <a:pt x="93" y="1225"/>
                      </a:lnTo>
                      <a:lnTo>
                        <a:pt x="84" y="1214"/>
                      </a:lnTo>
                      <a:lnTo>
                        <a:pt x="77" y="1202"/>
                      </a:lnTo>
                      <a:lnTo>
                        <a:pt x="72" y="1193"/>
                      </a:lnTo>
                      <a:lnTo>
                        <a:pt x="72" y="1182"/>
                      </a:lnTo>
                      <a:lnTo>
                        <a:pt x="72" y="1167"/>
                      </a:lnTo>
                      <a:lnTo>
                        <a:pt x="74" y="1156"/>
                      </a:lnTo>
                      <a:lnTo>
                        <a:pt x="72" y="1143"/>
                      </a:lnTo>
                      <a:lnTo>
                        <a:pt x="71" y="1131"/>
                      </a:lnTo>
                      <a:lnTo>
                        <a:pt x="67" y="1120"/>
                      </a:lnTo>
                      <a:lnTo>
                        <a:pt x="61" y="1107"/>
                      </a:lnTo>
                      <a:lnTo>
                        <a:pt x="55" y="1094"/>
                      </a:lnTo>
                      <a:lnTo>
                        <a:pt x="49" y="1082"/>
                      </a:lnTo>
                      <a:lnTo>
                        <a:pt x="42" y="1072"/>
                      </a:lnTo>
                      <a:lnTo>
                        <a:pt x="33" y="1059"/>
                      </a:lnTo>
                      <a:lnTo>
                        <a:pt x="27" y="1047"/>
                      </a:lnTo>
                      <a:lnTo>
                        <a:pt x="22" y="1037"/>
                      </a:lnTo>
                      <a:lnTo>
                        <a:pt x="17" y="1026"/>
                      </a:lnTo>
                      <a:lnTo>
                        <a:pt x="14" y="1015"/>
                      </a:lnTo>
                      <a:lnTo>
                        <a:pt x="13" y="1001"/>
                      </a:lnTo>
                      <a:lnTo>
                        <a:pt x="12" y="982"/>
                      </a:lnTo>
                      <a:lnTo>
                        <a:pt x="10" y="968"/>
                      </a:lnTo>
                      <a:lnTo>
                        <a:pt x="7" y="958"/>
                      </a:lnTo>
                      <a:lnTo>
                        <a:pt x="3" y="946"/>
                      </a:lnTo>
                      <a:lnTo>
                        <a:pt x="0" y="936"/>
                      </a:lnTo>
                      <a:lnTo>
                        <a:pt x="0" y="927"/>
                      </a:lnTo>
                      <a:lnTo>
                        <a:pt x="1" y="917"/>
                      </a:lnTo>
                      <a:lnTo>
                        <a:pt x="3" y="907"/>
                      </a:lnTo>
                      <a:lnTo>
                        <a:pt x="3" y="898"/>
                      </a:lnTo>
                      <a:lnTo>
                        <a:pt x="4" y="887"/>
                      </a:lnTo>
                      <a:lnTo>
                        <a:pt x="7" y="878"/>
                      </a:lnTo>
                      <a:lnTo>
                        <a:pt x="10" y="874"/>
                      </a:lnTo>
                      <a:lnTo>
                        <a:pt x="16" y="869"/>
                      </a:lnTo>
                      <a:lnTo>
                        <a:pt x="20" y="865"/>
                      </a:lnTo>
                      <a:lnTo>
                        <a:pt x="25" y="861"/>
                      </a:lnTo>
                      <a:lnTo>
                        <a:pt x="29" y="858"/>
                      </a:lnTo>
                      <a:lnTo>
                        <a:pt x="30" y="853"/>
                      </a:lnTo>
                      <a:lnTo>
                        <a:pt x="33" y="849"/>
                      </a:lnTo>
                      <a:lnTo>
                        <a:pt x="36" y="843"/>
                      </a:lnTo>
                      <a:lnTo>
                        <a:pt x="38" y="839"/>
                      </a:lnTo>
                      <a:lnTo>
                        <a:pt x="39" y="829"/>
                      </a:lnTo>
                      <a:lnTo>
                        <a:pt x="40" y="816"/>
                      </a:lnTo>
                      <a:lnTo>
                        <a:pt x="42" y="806"/>
                      </a:lnTo>
                      <a:lnTo>
                        <a:pt x="40" y="797"/>
                      </a:lnTo>
                      <a:lnTo>
                        <a:pt x="39" y="788"/>
                      </a:lnTo>
                      <a:lnTo>
                        <a:pt x="39" y="778"/>
                      </a:lnTo>
                      <a:lnTo>
                        <a:pt x="40" y="771"/>
                      </a:lnTo>
                      <a:lnTo>
                        <a:pt x="43" y="768"/>
                      </a:lnTo>
                      <a:lnTo>
                        <a:pt x="48" y="767"/>
                      </a:lnTo>
                      <a:lnTo>
                        <a:pt x="52" y="765"/>
                      </a:lnTo>
                      <a:lnTo>
                        <a:pt x="56" y="764"/>
                      </a:lnTo>
                      <a:lnTo>
                        <a:pt x="59" y="762"/>
                      </a:lnTo>
                      <a:lnTo>
                        <a:pt x="64" y="761"/>
                      </a:lnTo>
                      <a:lnTo>
                        <a:pt x="68" y="756"/>
                      </a:lnTo>
                      <a:lnTo>
                        <a:pt x="72" y="753"/>
                      </a:lnTo>
                      <a:lnTo>
                        <a:pt x="77" y="751"/>
                      </a:lnTo>
                      <a:lnTo>
                        <a:pt x="81" y="742"/>
                      </a:lnTo>
                      <a:lnTo>
                        <a:pt x="85" y="732"/>
                      </a:lnTo>
                      <a:lnTo>
                        <a:pt x="90" y="722"/>
                      </a:lnTo>
                      <a:lnTo>
                        <a:pt x="91" y="712"/>
                      </a:lnTo>
                      <a:lnTo>
                        <a:pt x="93" y="700"/>
                      </a:lnTo>
                      <a:lnTo>
                        <a:pt x="94" y="690"/>
                      </a:lnTo>
                      <a:lnTo>
                        <a:pt x="95" y="685"/>
                      </a:lnTo>
                      <a:lnTo>
                        <a:pt x="95" y="681"/>
                      </a:lnTo>
                      <a:lnTo>
                        <a:pt x="97" y="675"/>
                      </a:lnTo>
                      <a:lnTo>
                        <a:pt x="97" y="671"/>
                      </a:lnTo>
                      <a:lnTo>
                        <a:pt x="100" y="668"/>
                      </a:lnTo>
                      <a:lnTo>
                        <a:pt x="103" y="664"/>
                      </a:lnTo>
                      <a:lnTo>
                        <a:pt x="106" y="659"/>
                      </a:lnTo>
                      <a:lnTo>
                        <a:pt x="108" y="655"/>
                      </a:lnTo>
                      <a:lnTo>
                        <a:pt x="111" y="652"/>
                      </a:lnTo>
                      <a:lnTo>
                        <a:pt x="119" y="645"/>
                      </a:lnTo>
                      <a:lnTo>
                        <a:pt x="127" y="638"/>
                      </a:lnTo>
                      <a:lnTo>
                        <a:pt x="135" y="630"/>
                      </a:lnTo>
                      <a:lnTo>
                        <a:pt x="142" y="619"/>
                      </a:lnTo>
                      <a:lnTo>
                        <a:pt x="149" y="604"/>
                      </a:lnTo>
                      <a:lnTo>
                        <a:pt x="155" y="593"/>
                      </a:lnTo>
                      <a:lnTo>
                        <a:pt x="162" y="581"/>
                      </a:lnTo>
                      <a:lnTo>
                        <a:pt x="171" y="567"/>
                      </a:lnTo>
                      <a:lnTo>
                        <a:pt x="179" y="555"/>
                      </a:lnTo>
                      <a:lnTo>
                        <a:pt x="188" y="549"/>
                      </a:lnTo>
                      <a:lnTo>
                        <a:pt x="200" y="542"/>
                      </a:lnTo>
                      <a:lnTo>
                        <a:pt x="211" y="538"/>
                      </a:lnTo>
                      <a:lnTo>
                        <a:pt x="224" y="536"/>
                      </a:lnTo>
                      <a:lnTo>
                        <a:pt x="239" y="536"/>
                      </a:lnTo>
                      <a:lnTo>
                        <a:pt x="252" y="538"/>
                      </a:lnTo>
                      <a:lnTo>
                        <a:pt x="263" y="541"/>
                      </a:lnTo>
                      <a:lnTo>
                        <a:pt x="278" y="544"/>
                      </a:lnTo>
                      <a:lnTo>
                        <a:pt x="289" y="547"/>
                      </a:lnTo>
                      <a:lnTo>
                        <a:pt x="298" y="551"/>
                      </a:lnTo>
                      <a:lnTo>
                        <a:pt x="308" y="555"/>
                      </a:lnTo>
                      <a:lnTo>
                        <a:pt x="318" y="558"/>
                      </a:lnTo>
                      <a:lnTo>
                        <a:pt x="321" y="557"/>
                      </a:lnTo>
                      <a:lnTo>
                        <a:pt x="324" y="555"/>
                      </a:lnTo>
                      <a:lnTo>
                        <a:pt x="327" y="554"/>
                      </a:lnTo>
                      <a:lnTo>
                        <a:pt x="331" y="552"/>
                      </a:lnTo>
                      <a:lnTo>
                        <a:pt x="333" y="551"/>
                      </a:lnTo>
                      <a:lnTo>
                        <a:pt x="340" y="544"/>
                      </a:lnTo>
                      <a:lnTo>
                        <a:pt x="346" y="534"/>
                      </a:lnTo>
                      <a:lnTo>
                        <a:pt x="352" y="525"/>
                      </a:lnTo>
                      <a:lnTo>
                        <a:pt x="354" y="516"/>
                      </a:lnTo>
                      <a:lnTo>
                        <a:pt x="357" y="506"/>
                      </a:lnTo>
                      <a:lnTo>
                        <a:pt x="362" y="499"/>
                      </a:lnTo>
                      <a:lnTo>
                        <a:pt x="366" y="496"/>
                      </a:lnTo>
                      <a:lnTo>
                        <a:pt x="369" y="493"/>
                      </a:lnTo>
                      <a:lnTo>
                        <a:pt x="375" y="490"/>
                      </a:lnTo>
                      <a:lnTo>
                        <a:pt x="379" y="487"/>
                      </a:lnTo>
                      <a:lnTo>
                        <a:pt x="383" y="486"/>
                      </a:lnTo>
                      <a:lnTo>
                        <a:pt x="394" y="481"/>
                      </a:lnTo>
                      <a:lnTo>
                        <a:pt x="405" y="477"/>
                      </a:lnTo>
                      <a:lnTo>
                        <a:pt x="415" y="473"/>
                      </a:lnTo>
                      <a:lnTo>
                        <a:pt x="418" y="470"/>
                      </a:lnTo>
                      <a:lnTo>
                        <a:pt x="421" y="467"/>
                      </a:lnTo>
                      <a:lnTo>
                        <a:pt x="424" y="464"/>
                      </a:lnTo>
                      <a:lnTo>
                        <a:pt x="427" y="460"/>
                      </a:lnTo>
                      <a:lnTo>
                        <a:pt x="428" y="457"/>
                      </a:lnTo>
                      <a:lnTo>
                        <a:pt x="431" y="448"/>
                      </a:lnTo>
                      <a:lnTo>
                        <a:pt x="435" y="437"/>
                      </a:lnTo>
                      <a:lnTo>
                        <a:pt x="438" y="428"/>
                      </a:lnTo>
                      <a:lnTo>
                        <a:pt x="441" y="425"/>
                      </a:lnTo>
                      <a:lnTo>
                        <a:pt x="446" y="421"/>
                      </a:lnTo>
                      <a:lnTo>
                        <a:pt x="450" y="416"/>
                      </a:lnTo>
                      <a:lnTo>
                        <a:pt x="453" y="413"/>
                      </a:lnTo>
                      <a:lnTo>
                        <a:pt x="457" y="411"/>
                      </a:lnTo>
                      <a:lnTo>
                        <a:pt x="460" y="408"/>
                      </a:lnTo>
                      <a:lnTo>
                        <a:pt x="463" y="405"/>
                      </a:lnTo>
                      <a:lnTo>
                        <a:pt x="467" y="402"/>
                      </a:lnTo>
                      <a:lnTo>
                        <a:pt x="472" y="400"/>
                      </a:lnTo>
                      <a:lnTo>
                        <a:pt x="473" y="402"/>
                      </a:lnTo>
                      <a:lnTo>
                        <a:pt x="480" y="411"/>
                      </a:lnTo>
                      <a:lnTo>
                        <a:pt x="489" y="421"/>
                      </a:lnTo>
                      <a:lnTo>
                        <a:pt x="496" y="428"/>
                      </a:lnTo>
                      <a:lnTo>
                        <a:pt x="511" y="435"/>
                      </a:lnTo>
                      <a:lnTo>
                        <a:pt x="528" y="444"/>
                      </a:lnTo>
                      <a:lnTo>
                        <a:pt x="547" y="451"/>
                      </a:lnTo>
                      <a:lnTo>
                        <a:pt x="561" y="457"/>
                      </a:lnTo>
                      <a:lnTo>
                        <a:pt x="582" y="464"/>
                      </a:lnTo>
                      <a:lnTo>
                        <a:pt x="605" y="471"/>
                      </a:lnTo>
                      <a:lnTo>
                        <a:pt x="628" y="480"/>
                      </a:lnTo>
                      <a:lnTo>
                        <a:pt x="648" y="484"/>
                      </a:lnTo>
                      <a:lnTo>
                        <a:pt x="658" y="487"/>
                      </a:lnTo>
                      <a:lnTo>
                        <a:pt x="671" y="490"/>
                      </a:lnTo>
                      <a:lnTo>
                        <a:pt x="684" y="492"/>
                      </a:lnTo>
                      <a:lnTo>
                        <a:pt x="696" y="493"/>
                      </a:lnTo>
                      <a:lnTo>
                        <a:pt x="706" y="490"/>
                      </a:lnTo>
                      <a:lnTo>
                        <a:pt x="716" y="487"/>
                      </a:lnTo>
                      <a:lnTo>
                        <a:pt x="726" y="483"/>
                      </a:lnTo>
                      <a:lnTo>
                        <a:pt x="729" y="479"/>
                      </a:lnTo>
                      <a:lnTo>
                        <a:pt x="735" y="474"/>
                      </a:lnTo>
                      <a:lnTo>
                        <a:pt x="739" y="470"/>
                      </a:lnTo>
                      <a:lnTo>
                        <a:pt x="742" y="464"/>
                      </a:lnTo>
                      <a:lnTo>
                        <a:pt x="747" y="460"/>
                      </a:lnTo>
                      <a:lnTo>
                        <a:pt x="754" y="448"/>
                      </a:lnTo>
                      <a:lnTo>
                        <a:pt x="764" y="434"/>
                      </a:lnTo>
                      <a:lnTo>
                        <a:pt x="773" y="422"/>
                      </a:lnTo>
                      <a:lnTo>
                        <a:pt x="783" y="413"/>
                      </a:lnTo>
                      <a:lnTo>
                        <a:pt x="796" y="405"/>
                      </a:lnTo>
                      <a:lnTo>
                        <a:pt x="809" y="398"/>
                      </a:lnTo>
                      <a:lnTo>
                        <a:pt x="820" y="392"/>
                      </a:lnTo>
                      <a:lnTo>
                        <a:pt x="830" y="389"/>
                      </a:lnTo>
                      <a:lnTo>
                        <a:pt x="844" y="386"/>
                      </a:lnTo>
                      <a:lnTo>
                        <a:pt x="857" y="384"/>
                      </a:lnTo>
                      <a:lnTo>
                        <a:pt x="868" y="384"/>
                      </a:lnTo>
                      <a:lnTo>
                        <a:pt x="878" y="387"/>
                      </a:lnTo>
                      <a:lnTo>
                        <a:pt x="891" y="393"/>
                      </a:lnTo>
                      <a:lnTo>
                        <a:pt x="904" y="399"/>
                      </a:lnTo>
                      <a:lnTo>
                        <a:pt x="914" y="405"/>
                      </a:lnTo>
                      <a:lnTo>
                        <a:pt x="925" y="409"/>
                      </a:lnTo>
                      <a:lnTo>
                        <a:pt x="935" y="415"/>
                      </a:lnTo>
                      <a:lnTo>
                        <a:pt x="946" y="419"/>
                      </a:lnTo>
                      <a:lnTo>
                        <a:pt x="956" y="422"/>
                      </a:lnTo>
                      <a:lnTo>
                        <a:pt x="969" y="424"/>
                      </a:lnTo>
                      <a:lnTo>
                        <a:pt x="985" y="424"/>
                      </a:lnTo>
                      <a:lnTo>
                        <a:pt x="1001" y="422"/>
                      </a:lnTo>
                      <a:lnTo>
                        <a:pt x="1014" y="419"/>
                      </a:lnTo>
                      <a:lnTo>
                        <a:pt x="1024" y="412"/>
                      </a:lnTo>
                      <a:lnTo>
                        <a:pt x="1034" y="400"/>
                      </a:lnTo>
                      <a:lnTo>
                        <a:pt x="1043" y="392"/>
                      </a:lnTo>
                      <a:lnTo>
                        <a:pt x="1052" y="383"/>
                      </a:lnTo>
                      <a:lnTo>
                        <a:pt x="1062" y="374"/>
                      </a:lnTo>
                      <a:lnTo>
                        <a:pt x="1072" y="364"/>
                      </a:lnTo>
                      <a:lnTo>
                        <a:pt x="1079" y="356"/>
                      </a:lnTo>
                      <a:lnTo>
                        <a:pt x="1087" y="343"/>
                      </a:lnTo>
                      <a:lnTo>
                        <a:pt x="1092" y="328"/>
                      </a:lnTo>
                      <a:lnTo>
                        <a:pt x="1097" y="315"/>
                      </a:lnTo>
                      <a:lnTo>
                        <a:pt x="1098" y="301"/>
                      </a:lnTo>
                      <a:lnTo>
                        <a:pt x="1098" y="285"/>
                      </a:lnTo>
                      <a:lnTo>
                        <a:pt x="1098" y="270"/>
                      </a:lnTo>
                      <a:lnTo>
                        <a:pt x="1097" y="257"/>
                      </a:lnTo>
                      <a:lnTo>
                        <a:pt x="1094" y="241"/>
                      </a:lnTo>
                      <a:lnTo>
                        <a:pt x="1091" y="228"/>
                      </a:lnTo>
                      <a:lnTo>
                        <a:pt x="1091" y="214"/>
                      </a:lnTo>
                      <a:lnTo>
                        <a:pt x="1089" y="196"/>
                      </a:lnTo>
                      <a:lnTo>
                        <a:pt x="1089" y="183"/>
                      </a:lnTo>
                      <a:lnTo>
                        <a:pt x="1088" y="169"/>
                      </a:lnTo>
                      <a:lnTo>
                        <a:pt x="1087" y="153"/>
                      </a:lnTo>
                      <a:lnTo>
                        <a:pt x="1084" y="140"/>
                      </a:lnTo>
                      <a:lnTo>
                        <a:pt x="1079" y="133"/>
                      </a:lnTo>
                      <a:lnTo>
                        <a:pt x="1072" y="123"/>
                      </a:lnTo>
                      <a:lnTo>
                        <a:pt x="1066" y="115"/>
                      </a:lnTo>
                      <a:lnTo>
                        <a:pt x="1061" y="104"/>
                      </a:lnTo>
                      <a:lnTo>
                        <a:pt x="1055" y="91"/>
                      </a:lnTo>
                      <a:lnTo>
                        <a:pt x="1050" y="76"/>
                      </a:lnTo>
                      <a:lnTo>
                        <a:pt x="1048" y="65"/>
                      </a:lnTo>
                      <a:lnTo>
                        <a:pt x="1048" y="53"/>
                      </a:lnTo>
                      <a:lnTo>
                        <a:pt x="1050" y="39"/>
                      </a:lnTo>
                      <a:lnTo>
                        <a:pt x="1056" y="28"/>
                      </a:lnTo>
                      <a:lnTo>
                        <a:pt x="1066" y="20"/>
                      </a:lnTo>
                      <a:lnTo>
                        <a:pt x="1082" y="13"/>
                      </a:lnTo>
                      <a:lnTo>
                        <a:pt x="1095" y="8"/>
                      </a:lnTo>
                      <a:lnTo>
                        <a:pt x="1105" y="4"/>
                      </a:lnTo>
                      <a:lnTo>
                        <a:pt x="1117" y="1"/>
                      </a:lnTo>
                      <a:lnTo>
                        <a:pt x="1129" y="0"/>
                      </a:lnTo>
                      <a:lnTo>
                        <a:pt x="1140" y="0"/>
                      </a:lnTo>
                      <a:lnTo>
                        <a:pt x="1156" y="1"/>
                      </a:lnTo>
                      <a:lnTo>
                        <a:pt x="1168" y="4"/>
                      </a:lnTo>
                      <a:lnTo>
                        <a:pt x="1179" y="10"/>
                      </a:lnTo>
                      <a:lnTo>
                        <a:pt x="1192" y="20"/>
                      </a:lnTo>
                      <a:lnTo>
                        <a:pt x="1202" y="27"/>
                      </a:lnTo>
                      <a:lnTo>
                        <a:pt x="1211" y="37"/>
                      </a:lnTo>
                      <a:lnTo>
                        <a:pt x="1220" y="50"/>
                      </a:lnTo>
                      <a:lnTo>
                        <a:pt x="1227" y="60"/>
                      </a:lnTo>
                      <a:lnTo>
                        <a:pt x="1234" y="68"/>
                      </a:lnTo>
                      <a:lnTo>
                        <a:pt x="1244" y="75"/>
                      </a:lnTo>
                      <a:lnTo>
                        <a:pt x="1253" y="81"/>
                      </a:lnTo>
                      <a:lnTo>
                        <a:pt x="1262" y="83"/>
                      </a:lnTo>
                      <a:lnTo>
                        <a:pt x="1272" y="85"/>
                      </a:lnTo>
                      <a:lnTo>
                        <a:pt x="1280" y="82"/>
                      </a:lnTo>
                      <a:lnTo>
                        <a:pt x="1282" y="81"/>
                      </a:lnTo>
                      <a:lnTo>
                        <a:pt x="1285" y="76"/>
                      </a:lnTo>
                      <a:lnTo>
                        <a:pt x="1285" y="72"/>
                      </a:lnTo>
                      <a:lnTo>
                        <a:pt x="1286" y="68"/>
                      </a:lnTo>
                      <a:lnTo>
                        <a:pt x="1288" y="63"/>
                      </a:lnTo>
                      <a:lnTo>
                        <a:pt x="1289" y="60"/>
                      </a:lnTo>
                      <a:lnTo>
                        <a:pt x="1296" y="55"/>
                      </a:lnTo>
                      <a:lnTo>
                        <a:pt x="1307" y="49"/>
                      </a:lnTo>
                      <a:lnTo>
                        <a:pt x="1315" y="44"/>
                      </a:lnTo>
                      <a:lnTo>
                        <a:pt x="1327" y="43"/>
                      </a:lnTo>
                      <a:lnTo>
                        <a:pt x="1341" y="43"/>
                      </a:lnTo>
                      <a:lnTo>
                        <a:pt x="1353" y="44"/>
                      </a:lnTo>
                      <a:lnTo>
                        <a:pt x="1363" y="47"/>
                      </a:lnTo>
                      <a:lnTo>
                        <a:pt x="1375" y="53"/>
                      </a:lnTo>
                      <a:lnTo>
                        <a:pt x="1386" y="57"/>
                      </a:lnTo>
                      <a:lnTo>
                        <a:pt x="1396" y="62"/>
                      </a:lnTo>
                      <a:lnTo>
                        <a:pt x="1411" y="63"/>
                      </a:lnTo>
                      <a:lnTo>
                        <a:pt x="1428" y="63"/>
                      </a:lnTo>
                      <a:lnTo>
                        <a:pt x="1447" y="63"/>
                      </a:lnTo>
                      <a:lnTo>
                        <a:pt x="1460" y="66"/>
                      </a:lnTo>
                      <a:lnTo>
                        <a:pt x="1471" y="73"/>
                      </a:lnTo>
                      <a:lnTo>
                        <a:pt x="1484" y="82"/>
                      </a:lnTo>
                      <a:lnTo>
                        <a:pt x="1497" y="92"/>
                      </a:lnTo>
                      <a:lnTo>
                        <a:pt x="1508" y="99"/>
                      </a:lnTo>
                      <a:lnTo>
                        <a:pt x="1518" y="107"/>
                      </a:lnTo>
                      <a:lnTo>
                        <a:pt x="1529" y="115"/>
                      </a:lnTo>
                      <a:lnTo>
                        <a:pt x="1538" y="124"/>
                      </a:lnTo>
                      <a:lnTo>
                        <a:pt x="1542" y="133"/>
                      </a:lnTo>
                      <a:lnTo>
                        <a:pt x="1544" y="146"/>
                      </a:lnTo>
                      <a:lnTo>
                        <a:pt x="1544" y="156"/>
                      </a:lnTo>
                      <a:lnTo>
                        <a:pt x="1542" y="169"/>
                      </a:lnTo>
                      <a:lnTo>
                        <a:pt x="1537" y="183"/>
                      </a:lnTo>
                      <a:lnTo>
                        <a:pt x="1534" y="195"/>
                      </a:lnTo>
                      <a:lnTo>
                        <a:pt x="1531" y="209"/>
                      </a:lnTo>
                      <a:lnTo>
                        <a:pt x="1528" y="227"/>
                      </a:lnTo>
                      <a:lnTo>
                        <a:pt x="1525" y="244"/>
                      </a:lnTo>
                      <a:lnTo>
                        <a:pt x="1524" y="257"/>
                      </a:lnTo>
                      <a:lnTo>
                        <a:pt x="1522" y="275"/>
                      </a:lnTo>
                      <a:lnTo>
                        <a:pt x="1522" y="295"/>
                      </a:lnTo>
                      <a:lnTo>
                        <a:pt x="1522" y="315"/>
                      </a:lnTo>
                      <a:lnTo>
                        <a:pt x="1524" y="331"/>
                      </a:lnTo>
                      <a:lnTo>
                        <a:pt x="1526" y="347"/>
                      </a:lnTo>
                      <a:lnTo>
                        <a:pt x="1532" y="364"/>
                      </a:lnTo>
                      <a:lnTo>
                        <a:pt x="1539" y="379"/>
                      </a:lnTo>
                      <a:lnTo>
                        <a:pt x="1551" y="386"/>
                      </a:lnTo>
                      <a:lnTo>
                        <a:pt x="1565" y="395"/>
                      </a:lnTo>
                      <a:lnTo>
                        <a:pt x="1577" y="400"/>
                      </a:lnTo>
                      <a:lnTo>
                        <a:pt x="1592" y="408"/>
                      </a:lnTo>
                      <a:lnTo>
                        <a:pt x="1607" y="416"/>
                      </a:lnTo>
                      <a:lnTo>
                        <a:pt x="1620" y="425"/>
                      </a:lnTo>
                      <a:lnTo>
                        <a:pt x="1629" y="434"/>
                      </a:lnTo>
                      <a:lnTo>
                        <a:pt x="1638" y="447"/>
                      </a:lnTo>
                      <a:lnTo>
                        <a:pt x="1647" y="458"/>
                      </a:lnTo>
                      <a:lnTo>
                        <a:pt x="1654" y="468"/>
                      </a:lnTo>
                      <a:lnTo>
                        <a:pt x="1660" y="479"/>
                      </a:lnTo>
                      <a:lnTo>
                        <a:pt x="1667" y="492"/>
                      </a:lnTo>
                      <a:lnTo>
                        <a:pt x="1674" y="505"/>
                      </a:lnTo>
                      <a:lnTo>
                        <a:pt x="1678" y="516"/>
                      </a:lnTo>
                      <a:lnTo>
                        <a:pt x="1683" y="532"/>
                      </a:lnTo>
                      <a:lnTo>
                        <a:pt x="1686" y="551"/>
                      </a:lnTo>
                      <a:lnTo>
                        <a:pt x="1688" y="568"/>
                      </a:lnTo>
                      <a:lnTo>
                        <a:pt x="1691" y="584"/>
                      </a:lnTo>
                      <a:lnTo>
                        <a:pt x="1693" y="596"/>
                      </a:lnTo>
                      <a:lnTo>
                        <a:pt x="1696" y="607"/>
                      </a:lnTo>
                      <a:lnTo>
                        <a:pt x="1700" y="617"/>
                      </a:lnTo>
                      <a:lnTo>
                        <a:pt x="1707" y="625"/>
                      </a:lnTo>
                      <a:lnTo>
                        <a:pt x="1716" y="632"/>
                      </a:lnTo>
                      <a:lnTo>
                        <a:pt x="1725" y="635"/>
                      </a:lnTo>
                      <a:lnTo>
                        <a:pt x="1733" y="632"/>
                      </a:lnTo>
                      <a:lnTo>
                        <a:pt x="1742" y="625"/>
                      </a:lnTo>
                      <a:lnTo>
                        <a:pt x="1751" y="616"/>
                      </a:lnTo>
                      <a:lnTo>
                        <a:pt x="1756" y="610"/>
                      </a:lnTo>
                      <a:lnTo>
                        <a:pt x="1762" y="603"/>
                      </a:lnTo>
                      <a:lnTo>
                        <a:pt x="1770" y="594"/>
                      </a:lnTo>
                      <a:lnTo>
                        <a:pt x="1774" y="586"/>
                      </a:lnTo>
                      <a:lnTo>
                        <a:pt x="1780" y="577"/>
                      </a:lnTo>
                      <a:lnTo>
                        <a:pt x="1785" y="567"/>
                      </a:lnTo>
                      <a:lnTo>
                        <a:pt x="1791" y="557"/>
                      </a:lnTo>
                      <a:lnTo>
                        <a:pt x="1793" y="554"/>
                      </a:lnTo>
                      <a:lnTo>
                        <a:pt x="1796" y="549"/>
                      </a:lnTo>
                      <a:lnTo>
                        <a:pt x="1800" y="544"/>
                      </a:lnTo>
                      <a:lnTo>
                        <a:pt x="1803" y="539"/>
                      </a:lnTo>
                      <a:lnTo>
                        <a:pt x="1807" y="538"/>
                      </a:lnTo>
                      <a:lnTo>
                        <a:pt x="1819" y="535"/>
                      </a:lnTo>
                      <a:lnTo>
                        <a:pt x="1832" y="535"/>
                      </a:lnTo>
                      <a:lnTo>
                        <a:pt x="1845" y="538"/>
                      </a:lnTo>
                      <a:lnTo>
                        <a:pt x="1852" y="542"/>
                      </a:lnTo>
                      <a:lnTo>
                        <a:pt x="1862" y="548"/>
                      </a:lnTo>
                      <a:lnTo>
                        <a:pt x="1869" y="555"/>
                      </a:lnTo>
                      <a:lnTo>
                        <a:pt x="1878" y="562"/>
                      </a:lnTo>
                      <a:lnTo>
                        <a:pt x="1888" y="573"/>
                      </a:lnTo>
                      <a:lnTo>
                        <a:pt x="1900" y="583"/>
                      </a:lnTo>
                      <a:lnTo>
                        <a:pt x="1908" y="590"/>
                      </a:lnTo>
                      <a:lnTo>
                        <a:pt x="1924" y="597"/>
                      </a:lnTo>
                      <a:lnTo>
                        <a:pt x="1942" y="604"/>
                      </a:lnTo>
                      <a:lnTo>
                        <a:pt x="1959" y="610"/>
                      </a:lnTo>
                      <a:lnTo>
                        <a:pt x="1958" y="616"/>
                      </a:lnTo>
                      <a:lnTo>
                        <a:pt x="1956" y="620"/>
                      </a:lnTo>
                      <a:lnTo>
                        <a:pt x="1956" y="623"/>
                      </a:lnTo>
                      <a:lnTo>
                        <a:pt x="1955" y="635"/>
                      </a:lnTo>
                      <a:lnTo>
                        <a:pt x="1955" y="646"/>
                      </a:lnTo>
                      <a:lnTo>
                        <a:pt x="1956" y="655"/>
                      </a:lnTo>
                      <a:lnTo>
                        <a:pt x="1959" y="664"/>
                      </a:lnTo>
                      <a:lnTo>
                        <a:pt x="1962" y="671"/>
                      </a:lnTo>
                      <a:lnTo>
                        <a:pt x="1969" y="678"/>
                      </a:lnTo>
                      <a:lnTo>
                        <a:pt x="1978" y="685"/>
                      </a:lnTo>
                      <a:lnTo>
                        <a:pt x="1987" y="691"/>
                      </a:lnTo>
                      <a:lnTo>
                        <a:pt x="1995" y="697"/>
                      </a:lnTo>
                      <a:lnTo>
                        <a:pt x="2005" y="704"/>
                      </a:lnTo>
                      <a:lnTo>
                        <a:pt x="2013" y="712"/>
                      </a:lnTo>
                      <a:lnTo>
                        <a:pt x="2015" y="719"/>
                      </a:lnTo>
                      <a:lnTo>
                        <a:pt x="2020" y="727"/>
                      </a:lnTo>
                      <a:lnTo>
                        <a:pt x="2021" y="735"/>
                      </a:lnTo>
                      <a:lnTo>
                        <a:pt x="2020" y="739"/>
                      </a:lnTo>
                      <a:lnTo>
                        <a:pt x="2018" y="743"/>
                      </a:lnTo>
                      <a:lnTo>
                        <a:pt x="2015" y="749"/>
                      </a:lnTo>
                      <a:lnTo>
                        <a:pt x="2013" y="753"/>
                      </a:lnTo>
                      <a:lnTo>
                        <a:pt x="2011" y="756"/>
                      </a:lnTo>
                      <a:lnTo>
                        <a:pt x="2010" y="761"/>
                      </a:lnTo>
                      <a:lnTo>
                        <a:pt x="2008" y="765"/>
                      </a:lnTo>
                      <a:lnTo>
                        <a:pt x="2008" y="771"/>
                      </a:lnTo>
                      <a:lnTo>
                        <a:pt x="2007" y="775"/>
                      </a:lnTo>
                      <a:lnTo>
                        <a:pt x="2007" y="780"/>
                      </a:lnTo>
                      <a:lnTo>
                        <a:pt x="2010" y="790"/>
                      </a:lnTo>
                      <a:lnTo>
                        <a:pt x="2014" y="803"/>
                      </a:lnTo>
                      <a:lnTo>
                        <a:pt x="2020" y="816"/>
                      </a:lnTo>
                      <a:lnTo>
                        <a:pt x="2024" y="826"/>
                      </a:lnTo>
                      <a:lnTo>
                        <a:pt x="2027" y="840"/>
                      </a:lnTo>
                      <a:lnTo>
                        <a:pt x="2030" y="858"/>
                      </a:lnTo>
                      <a:lnTo>
                        <a:pt x="2033" y="875"/>
                      </a:lnTo>
                      <a:lnTo>
                        <a:pt x="2034" y="888"/>
                      </a:lnTo>
                      <a:lnTo>
                        <a:pt x="2031" y="901"/>
                      </a:lnTo>
                      <a:lnTo>
                        <a:pt x="2028" y="917"/>
                      </a:lnTo>
                      <a:lnTo>
                        <a:pt x="2024" y="931"/>
                      </a:lnTo>
                      <a:lnTo>
                        <a:pt x="2021" y="945"/>
                      </a:lnTo>
                      <a:lnTo>
                        <a:pt x="2018" y="956"/>
                      </a:lnTo>
                      <a:lnTo>
                        <a:pt x="2015" y="972"/>
                      </a:lnTo>
                      <a:lnTo>
                        <a:pt x="2013" y="986"/>
                      </a:lnTo>
                      <a:lnTo>
                        <a:pt x="2014" y="998"/>
                      </a:lnTo>
                      <a:lnTo>
                        <a:pt x="2017" y="1010"/>
                      </a:lnTo>
                      <a:lnTo>
                        <a:pt x="2024" y="1021"/>
                      </a:lnTo>
                      <a:lnTo>
                        <a:pt x="2033" y="1033"/>
                      </a:lnTo>
                      <a:lnTo>
                        <a:pt x="2039" y="1043"/>
                      </a:lnTo>
                      <a:lnTo>
                        <a:pt x="2043" y="1050"/>
                      </a:lnTo>
                      <a:lnTo>
                        <a:pt x="2047" y="1060"/>
                      </a:lnTo>
                      <a:lnTo>
                        <a:pt x="2050" y="1068"/>
                      </a:lnTo>
                      <a:lnTo>
                        <a:pt x="2053" y="1081"/>
                      </a:lnTo>
                      <a:lnTo>
                        <a:pt x="2056" y="1095"/>
                      </a:lnTo>
                      <a:lnTo>
                        <a:pt x="2056" y="1107"/>
                      </a:lnTo>
                      <a:lnTo>
                        <a:pt x="2055" y="1117"/>
                      </a:lnTo>
                      <a:lnTo>
                        <a:pt x="2050" y="1128"/>
                      </a:lnTo>
                      <a:lnTo>
                        <a:pt x="2047" y="1140"/>
                      </a:lnTo>
                      <a:lnTo>
                        <a:pt x="2044" y="1149"/>
                      </a:lnTo>
                      <a:lnTo>
                        <a:pt x="2044" y="1153"/>
                      </a:lnTo>
                      <a:lnTo>
                        <a:pt x="2043" y="1157"/>
                      </a:lnTo>
                      <a:lnTo>
                        <a:pt x="2043" y="1163"/>
                      </a:lnTo>
                      <a:lnTo>
                        <a:pt x="2043" y="1167"/>
                      </a:lnTo>
                      <a:lnTo>
                        <a:pt x="2043" y="1172"/>
                      </a:lnTo>
                      <a:lnTo>
                        <a:pt x="2047" y="1179"/>
                      </a:lnTo>
                      <a:lnTo>
                        <a:pt x="2055" y="1188"/>
                      </a:lnTo>
                      <a:lnTo>
                        <a:pt x="2060" y="1195"/>
                      </a:lnTo>
                      <a:lnTo>
                        <a:pt x="2062" y="1198"/>
                      </a:lnTo>
                      <a:lnTo>
                        <a:pt x="2065" y="1202"/>
                      </a:lnTo>
                      <a:lnTo>
                        <a:pt x="2068" y="1206"/>
                      </a:lnTo>
                      <a:lnTo>
                        <a:pt x="2069" y="1212"/>
                      </a:lnTo>
                      <a:lnTo>
                        <a:pt x="2070" y="1215"/>
                      </a:lnTo>
                      <a:lnTo>
                        <a:pt x="2073" y="1225"/>
                      </a:lnTo>
                      <a:lnTo>
                        <a:pt x="2076" y="1235"/>
                      </a:lnTo>
                      <a:lnTo>
                        <a:pt x="2078" y="1246"/>
                      </a:lnTo>
                      <a:lnTo>
                        <a:pt x="2082" y="1254"/>
                      </a:lnTo>
                      <a:lnTo>
                        <a:pt x="2086" y="1266"/>
                      </a:lnTo>
                      <a:lnTo>
                        <a:pt x="2092" y="1274"/>
                      </a:lnTo>
                      <a:lnTo>
                        <a:pt x="2095" y="1279"/>
                      </a:lnTo>
                      <a:lnTo>
                        <a:pt x="2098" y="1282"/>
                      </a:lnTo>
                      <a:lnTo>
                        <a:pt x="2102" y="1285"/>
                      </a:lnTo>
                      <a:lnTo>
                        <a:pt x="2107" y="1287"/>
                      </a:lnTo>
                      <a:lnTo>
                        <a:pt x="2110" y="1290"/>
                      </a:lnTo>
                      <a:lnTo>
                        <a:pt x="2111" y="1299"/>
                      </a:lnTo>
                      <a:lnTo>
                        <a:pt x="2111" y="1309"/>
                      </a:lnTo>
                      <a:lnTo>
                        <a:pt x="2111" y="1316"/>
                      </a:lnTo>
                      <a:lnTo>
                        <a:pt x="2110" y="1321"/>
                      </a:lnTo>
                      <a:lnTo>
                        <a:pt x="2108" y="1325"/>
                      </a:lnTo>
                      <a:lnTo>
                        <a:pt x="2107" y="1329"/>
                      </a:lnTo>
                      <a:lnTo>
                        <a:pt x="2104" y="1334"/>
                      </a:lnTo>
                      <a:lnTo>
                        <a:pt x="2101" y="1337"/>
                      </a:lnTo>
                      <a:lnTo>
                        <a:pt x="2094" y="1340"/>
                      </a:lnTo>
                      <a:lnTo>
                        <a:pt x="2085" y="1340"/>
                      </a:lnTo>
                      <a:lnTo>
                        <a:pt x="2075" y="1340"/>
                      </a:lnTo>
                      <a:lnTo>
                        <a:pt x="2066" y="1340"/>
                      </a:lnTo>
                      <a:lnTo>
                        <a:pt x="2053" y="1338"/>
                      </a:lnTo>
                      <a:lnTo>
                        <a:pt x="2036" y="1337"/>
                      </a:lnTo>
                      <a:lnTo>
                        <a:pt x="2020" y="1334"/>
                      </a:lnTo>
                      <a:lnTo>
                        <a:pt x="2007" y="1331"/>
                      </a:lnTo>
                      <a:lnTo>
                        <a:pt x="1995" y="1329"/>
                      </a:lnTo>
                      <a:lnTo>
                        <a:pt x="1984" y="1328"/>
                      </a:lnTo>
                      <a:lnTo>
                        <a:pt x="1974" y="1327"/>
                      </a:lnTo>
                      <a:lnTo>
                        <a:pt x="1962" y="1322"/>
                      </a:lnTo>
                      <a:lnTo>
                        <a:pt x="1947" y="1315"/>
                      </a:lnTo>
                      <a:lnTo>
                        <a:pt x="1936" y="1309"/>
                      </a:lnTo>
                      <a:lnTo>
                        <a:pt x="1923" y="1303"/>
                      </a:lnTo>
                      <a:lnTo>
                        <a:pt x="1907" y="1295"/>
                      </a:lnTo>
                      <a:lnTo>
                        <a:pt x="1891" y="1286"/>
                      </a:lnTo>
                      <a:lnTo>
                        <a:pt x="1877" y="1282"/>
                      </a:lnTo>
                      <a:lnTo>
                        <a:pt x="1869" y="1282"/>
                      </a:lnTo>
                      <a:lnTo>
                        <a:pt x="1859" y="1282"/>
                      </a:lnTo>
                      <a:lnTo>
                        <a:pt x="1851" y="1283"/>
                      </a:lnTo>
                      <a:lnTo>
                        <a:pt x="1848" y="1285"/>
                      </a:lnTo>
                      <a:lnTo>
                        <a:pt x="1843" y="1286"/>
                      </a:lnTo>
                      <a:lnTo>
                        <a:pt x="1839" y="1287"/>
                      </a:lnTo>
                      <a:lnTo>
                        <a:pt x="1836" y="1290"/>
                      </a:lnTo>
                      <a:lnTo>
                        <a:pt x="1833" y="1296"/>
                      </a:lnTo>
                      <a:lnTo>
                        <a:pt x="1830" y="1305"/>
                      </a:lnTo>
                      <a:lnTo>
                        <a:pt x="1827" y="1314"/>
                      </a:lnTo>
                      <a:lnTo>
                        <a:pt x="1823" y="1319"/>
                      </a:lnTo>
                      <a:lnTo>
                        <a:pt x="1822" y="1321"/>
                      </a:lnTo>
                      <a:lnTo>
                        <a:pt x="1817" y="1321"/>
                      </a:lnTo>
                      <a:lnTo>
                        <a:pt x="1814" y="1321"/>
                      </a:lnTo>
                      <a:lnTo>
                        <a:pt x="1811" y="1321"/>
                      </a:lnTo>
                      <a:lnTo>
                        <a:pt x="1809" y="1322"/>
                      </a:lnTo>
                      <a:lnTo>
                        <a:pt x="1806" y="1322"/>
                      </a:lnTo>
                      <a:lnTo>
                        <a:pt x="1801" y="1331"/>
                      </a:lnTo>
                      <a:lnTo>
                        <a:pt x="1798" y="1344"/>
                      </a:lnTo>
                      <a:lnTo>
                        <a:pt x="1796" y="1355"/>
                      </a:lnTo>
                      <a:lnTo>
                        <a:pt x="1794" y="1366"/>
                      </a:lnTo>
                      <a:lnTo>
                        <a:pt x="1793" y="1380"/>
                      </a:lnTo>
                      <a:lnTo>
                        <a:pt x="1790" y="1396"/>
                      </a:lnTo>
                      <a:lnTo>
                        <a:pt x="1785" y="1408"/>
                      </a:lnTo>
                      <a:lnTo>
                        <a:pt x="1780" y="1418"/>
                      </a:lnTo>
                      <a:lnTo>
                        <a:pt x="1771" y="1428"/>
                      </a:lnTo>
                      <a:lnTo>
                        <a:pt x="1762" y="1437"/>
                      </a:lnTo>
                      <a:lnTo>
                        <a:pt x="1752" y="1442"/>
                      </a:lnTo>
                      <a:lnTo>
                        <a:pt x="1743" y="1447"/>
                      </a:lnTo>
                      <a:lnTo>
                        <a:pt x="1733" y="1448"/>
                      </a:lnTo>
                      <a:lnTo>
                        <a:pt x="1723" y="1448"/>
                      </a:lnTo>
                      <a:lnTo>
                        <a:pt x="1720" y="1445"/>
                      </a:lnTo>
                      <a:lnTo>
                        <a:pt x="1716" y="1442"/>
                      </a:lnTo>
                      <a:lnTo>
                        <a:pt x="1713" y="1438"/>
                      </a:lnTo>
                      <a:lnTo>
                        <a:pt x="1710" y="1434"/>
                      </a:lnTo>
                      <a:lnTo>
                        <a:pt x="1707" y="1429"/>
                      </a:lnTo>
                      <a:lnTo>
                        <a:pt x="1703" y="1419"/>
                      </a:lnTo>
                      <a:lnTo>
                        <a:pt x="1700" y="1406"/>
                      </a:lnTo>
                      <a:lnTo>
                        <a:pt x="1697" y="1395"/>
                      </a:lnTo>
                      <a:lnTo>
                        <a:pt x="1696" y="1392"/>
                      </a:lnTo>
                      <a:lnTo>
                        <a:pt x="1693" y="1387"/>
                      </a:lnTo>
                      <a:lnTo>
                        <a:pt x="1691" y="1383"/>
                      </a:lnTo>
                      <a:lnTo>
                        <a:pt x="1688" y="1379"/>
                      </a:lnTo>
                      <a:lnTo>
                        <a:pt x="1686" y="1376"/>
                      </a:lnTo>
                      <a:lnTo>
                        <a:pt x="1683" y="1373"/>
                      </a:lnTo>
                      <a:lnTo>
                        <a:pt x="1678" y="1370"/>
                      </a:lnTo>
                      <a:lnTo>
                        <a:pt x="1674" y="1367"/>
                      </a:lnTo>
                      <a:lnTo>
                        <a:pt x="1670" y="1366"/>
                      </a:lnTo>
                      <a:lnTo>
                        <a:pt x="1665" y="1364"/>
                      </a:lnTo>
                      <a:lnTo>
                        <a:pt x="1658" y="1364"/>
                      </a:lnTo>
                      <a:lnTo>
                        <a:pt x="1649" y="1364"/>
                      </a:lnTo>
                      <a:lnTo>
                        <a:pt x="1642" y="1364"/>
                      </a:lnTo>
                      <a:lnTo>
                        <a:pt x="1638" y="1363"/>
                      </a:lnTo>
                      <a:lnTo>
                        <a:pt x="1635" y="1361"/>
                      </a:lnTo>
                      <a:lnTo>
                        <a:pt x="1631" y="1358"/>
                      </a:lnTo>
                      <a:lnTo>
                        <a:pt x="1626" y="1355"/>
                      </a:lnTo>
                      <a:lnTo>
                        <a:pt x="1622" y="1353"/>
                      </a:lnTo>
                      <a:lnTo>
                        <a:pt x="1619" y="1351"/>
                      </a:lnTo>
                      <a:lnTo>
                        <a:pt x="1615" y="1348"/>
                      </a:lnTo>
                      <a:lnTo>
                        <a:pt x="1609" y="1347"/>
                      </a:lnTo>
                      <a:lnTo>
                        <a:pt x="1605" y="1345"/>
                      </a:lnTo>
                      <a:lnTo>
                        <a:pt x="1602" y="1342"/>
                      </a:lnTo>
                      <a:lnTo>
                        <a:pt x="1597" y="1342"/>
                      </a:lnTo>
                      <a:lnTo>
                        <a:pt x="1592" y="1341"/>
                      </a:lnTo>
                      <a:lnTo>
                        <a:pt x="1586" y="1341"/>
                      </a:lnTo>
                      <a:lnTo>
                        <a:pt x="1581" y="1340"/>
                      </a:lnTo>
                      <a:lnTo>
                        <a:pt x="1579" y="1337"/>
                      </a:lnTo>
                      <a:lnTo>
                        <a:pt x="1574" y="1332"/>
                      </a:lnTo>
                      <a:lnTo>
                        <a:pt x="1570" y="1328"/>
                      </a:lnTo>
                      <a:lnTo>
                        <a:pt x="1565" y="1325"/>
                      </a:lnTo>
                      <a:lnTo>
                        <a:pt x="1561" y="1322"/>
                      </a:lnTo>
                      <a:lnTo>
                        <a:pt x="1554" y="1319"/>
                      </a:lnTo>
                      <a:lnTo>
                        <a:pt x="1544" y="1318"/>
                      </a:lnTo>
                      <a:lnTo>
                        <a:pt x="1537" y="1316"/>
                      </a:lnTo>
                      <a:lnTo>
                        <a:pt x="1528" y="1319"/>
                      </a:lnTo>
                      <a:lnTo>
                        <a:pt x="1518" y="1325"/>
                      </a:lnTo>
                      <a:lnTo>
                        <a:pt x="1511" y="1329"/>
                      </a:lnTo>
                      <a:lnTo>
                        <a:pt x="1500" y="1338"/>
                      </a:lnTo>
                      <a:lnTo>
                        <a:pt x="1489" y="1348"/>
                      </a:lnTo>
                      <a:lnTo>
                        <a:pt x="1479" y="1357"/>
                      </a:lnTo>
                      <a:lnTo>
                        <a:pt x="1471" y="1366"/>
                      </a:lnTo>
                      <a:lnTo>
                        <a:pt x="1464" y="1377"/>
                      </a:lnTo>
                      <a:lnTo>
                        <a:pt x="1457" y="1384"/>
                      </a:lnTo>
                      <a:lnTo>
                        <a:pt x="1448" y="1390"/>
                      </a:lnTo>
                      <a:lnTo>
                        <a:pt x="1438" y="1395"/>
                      </a:lnTo>
                      <a:lnTo>
                        <a:pt x="1428" y="1396"/>
                      </a:lnTo>
                      <a:lnTo>
                        <a:pt x="1418" y="1396"/>
                      </a:lnTo>
                      <a:lnTo>
                        <a:pt x="1406" y="1393"/>
                      </a:lnTo>
                      <a:lnTo>
                        <a:pt x="1396" y="1389"/>
                      </a:lnTo>
                      <a:lnTo>
                        <a:pt x="1385" y="1383"/>
                      </a:lnTo>
                      <a:lnTo>
                        <a:pt x="1372" y="1376"/>
                      </a:lnTo>
                      <a:lnTo>
                        <a:pt x="1361" y="1367"/>
                      </a:lnTo>
                      <a:lnTo>
                        <a:pt x="1351" y="1358"/>
                      </a:lnTo>
                      <a:lnTo>
                        <a:pt x="1341" y="1348"/>
                      </a:lnTo>
                      <a:lnTo>
                        <a:pt x="1331" y="1337"/>
                      </a:lnTo>
                      <a:lnTo>
                        <a:pt x="1322" y="1327"/>
                      </a:lnTo>
                      <a:lnTo>
                        <a:pt x="1321" y="1324"/>
                      </a:lnTo>
                      <a:lnTo>
                        <a:pt x="1318" y="1319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7" name="Freeform 33"/>
                <p:cNvSpPr>
                  <a:spLocks/>
                </p:cNvSpPr>
                <p:nvPr/>
              </p:nvSpPr>
              <p:spPr bwMode="auto">
                <a:xfrm>
                  <a:off x="4175216" y="1783633"/>
                  <a:ext cx="1501774" cy="1201178"/>
                </a:xfrm>
                <a:custGeom>
                  <a:avLst/>
                  <a:gdLst>
                    <a:gd name="T0" fmla="*/ 411 w 2499"/>
                    <a:gd name="T1" fmla="*/ 1731 h 1999"/>
                    <a:gd name="T2" fmla="*/ 434 w 2499"/>
                    <a:gd name="T3" fmla="*/ 1582 h 1999"/>
                    <a:gd name="T4" fmla="*/ 417 w 2499"/>
                    <a:gd name="T5" fmla="*/ 1426 h 1999"/>
                    <a:gd name="T6" fmla="*/ 349 w 2499"/>
                    <a:gd name="T7" fmla="*/ 1326 h 1999"/>
                    <a:gd name="T8" fmla="*/ 265 w 2499"/>
                    <a:gd name="T9" fmla="*/ 1339 h 1999"/>
                    <a:gd name="T10" fmla="*/ 128 w 2499"/>
                    <a:gd name="T11" fmla="*/ 1297 h 1999"/>
                    <a:gd name="T12" fmla="*/ 119 w 2499"/>
                    <a:gd name="T13" fmla="*/ 1238 h 1999"/>
                    <a:gd name="T14" fmla="*/ 29 w 2499"/>
                    <a:gd name="T15" fmla="*/ 1171 h 1999"/>
                    <a:gd name="T16" fmla="*/ 29 w 2499"/>
                    <a:gd name="T17" fmla="*/ 1044 h 1999"/>
                    <a:gd name="T18" fmla="*/ 19 w 2499"/>
                    <a:gd name="T19" fmla="*/ 916 h 1999"/>
                    <a:gd name="T20" fmla="*/ 15 w 2499"/>
                    <a:gd name="T21" fmla="*/ 825 h 1999"/>
                    <a:gd name="T22" fmla="*/ 38 w 2499"/>
                    <a:gd name="T23" fmla="*/ 717 h 1999"/>
                    <a:gd name="T24" fmla="*/ 175 w 2499"/>
                    <a:gd name="T25" fmla="*/ 780 h 1999"/>
                    <a:gd name="T26" fmla="*/ 301 w 2499"/>
                    <a:gd name="T27" fmla="*/ 722 h 1999"/>
                    <a:gd name="T28" fmla="*/ 369 w 2499"/>
                    <a:gd name="T29" fmla="*/ 754 h 1999"/>
                    <a:gd name="T30" fmla="*/ 434 w 2499"/>
                    <a:gd name="T31" fmla="*/ 819 h 1999"/>
                    <a:gd name="T32" fmla="*/ 523 w 2499"/>
                    <a:gd name="T33" fmla="*/ 745 h 1999"/>
                    <a:gd name="T34" fmla="*/ 575 w 2499"/>
                    <a:gd name="T35" fmla="*/ 675 h 1999"/>
                    <a:gd name="T36" fmla="*/ 763 w 2499"/>
                    <a:gd name="T37" fmla="*/ 727 h 1999"/>
                    <a:gd name="T38" fmla="*/ 829 w 2499"/>
                    <a:gd name="T39" fmla="*/ 675 h 1999"/>
                    <a:gd name="T40" fmla="*/ 774 w 2499"/>
                    <a:gd name="T41" fmla="*/ 569 h 1999"/>
                    <a:gd name="T42" fmla="*/ 766 w 2499"/>
                    <a:gd name="T43" fmla="*/ 433 h 1999"/>
                    <a:gd name="T44" fmla="*/ 751 w 2499"/>
                    <a:gd name="T45" fmla="*/ 216 h 1999"/>
                    <a:gd name="T46" fmla="*/ 742 w 2499"/>
                    <a:gd name="T47" fmla="*/ 109 h 1999"/>
                    <a:gd name="T48" fmla="*/ 689 w 2499"/>
                    <a:gd name="T49" fmla="*/ 2 h 1999"/>
                    <a:gd name="T50" fmla="*/ 942 w 2499"/>
                    <a:gd name="T51" fmla="*/ 70 h 1999"/>
                    <a:gd name="T52" fmla="*/ 1123 w 2499"/>
                    <a:gd name="T53" fmla="*/ 146 h 1999"/>
                    <a:gd name="T54" fmla="*/ 1240 w 2499"/>
                    <a:gd name="T55" fmla="*/ 161 h 1999"/>
                    <a:gd name="T56" fmla="*/ 1326 w 2499"/>
                    <a:gd name="T57" fmla="*/ 327 h 1999"/>
                    <a:gd name="T58" fmla="*/ 1496 w 2499"/>
                    <a:gd name="T59" fmla="*/ 326 h 1999"/>
                    <a:gd name="T60" fmla="*/ 1492 w 2499"/>
                    <a:gd name="T61" fmla="*/ 479 h 1999"/>
                    <a:gd name="T62" fmla="*/ 1625 w 2499"/>
                    <a:gd name="T63" fmla="*/ 385 h 1999"/>
                    <a:gd name="T64" fmla="*/ 1764 w 2499"/>
                    <a:gd name="T65" fmla="*/ 382 h 1999"/>
                    <a:gd name="T66" fmla="*/ 1841 w 2499"/>
                    <a:gd name="T67" fmla="*/ 374 h 1999"/>
                    <a:gd name="T68" fmla="*/ 2000 w 2499"/>
                    <a:gd name="T69" fmla="*/ 352 h 1999"/>
                    <a:gd name="T70" fmla="*/ 2186 w 2499"/>
                    <a:gd name="T71" fmla="*/ 491 h 1999"/>
                    <a:gd name="T72" fmla="*/ 2133 w 2499"/>
                    <a:gd name="T73" fmla="*/ 599 h 1999"/>
                    <a:gd name="T74" fmla="*/ 2049 w 2499"/>
                    <a:gd name="T75" fmla="*/ 745 h 1999"/>
                    <a:gd name="T76" fmla="*/ 1833 w 2499"/>
                    <a:gd name="T77" fmla="*/ 882 h 1999"/>
                    <a:gd name="T78" fmla="*/ 1899 w 2499"/>
                    <a:gd name="T79" fmla="*/ 1033 h 1999"/>
                    <a:gd name="T80" fmla="*/ 2048 w 2499"/>
                    <a:gd name="T81" fmla="*/ 1077 h 1999"/>
                    <a:gd name="T82" fmla="*/ 2120 w 2499"/>
                    <a:gd name="T83" fmla="*/ 1161 h 1999"/>
                    <a:gd name="T84" fmla="*/ 2259 w 2499"/>
                    <a:gd name="T85" fmla="*/ 1320 h 1999"/>
                    <a:gd name="T86" fmla="*/ 2398 w 2499"/>
                    <a:gd name="T87" fmla="*/ 1479 h 1999"/>
                    <a:gd name="T88" fmla="*/ 2489 w 2499"/>
                    <a:gd name="T89" fmla="*/ 1685 h 1999"/>
                    <a:gd name="T90" fmla="*/ 2389 w 2499"/>
                    <a:gd name="T91" fmla="*/ 1693 h 1999"/>
                    <a:gd name="T92" fmla="*/ 2228 w 2499"/>
                    <a:gd name="T93" fmla="*/ 1741 h 1999"/>
                    <a:gd name="T94" fmla="*/ 2061 w 2499"/>
                    <a:gd name="T95" fmla="*/ 1864 h 1999"/>
                    <a:gd name="T96" fmla="*/ 2026 w 2499"/>
                    <a:gd name="T97" fmla="*/ 1938 h 1999"/>
                    <a:gd name="T98" fmla="*/ 1975 w 2499"/>
                    <a:gd name="T99" fmla="*/ 1974 h 1999"/>
                    <a:gd name="T100" fmla="*/ 1887 w 2499"/>
                    <a:gd name="T101" fmla="*/ 1978 h 1999"/>
                    <a:gd name="T102" fmla="*/ 1757 w 2499"/>
                    <a:gd name="T103" fmla="*/ 1974 h 1999"/>
                    <a:gd name="T104" fmla="*/ 1642 w 2499"/>
                    <a:gd name="T105" fmla="*/ 1884 h 1999"/>
                    <a:gd name="T106" fmla="*/ 1532 w 2499"/>
                    <a:gd name="T107" fmla="*/ 1815 h 1999"/>
                    <a:gd name="T108" fmla="*/ 1444 w 2499"/>
                    <a:gd name="T109" fmla="*/ 1705 h 1999"/>
                    <a:gd name="T110" fmla="*/ 1237 w 2499"/>
                    <a:gd name="T111" fmla="*/ 1718 h 1999"/>
                    <a:gd name="T112" fmla="*/ 1093 w 2499"/>
                    <a:gd name="T113" fmla="*/ 1672 h 1999"/>
                    <a:gd name="T114" fmla="*/ 945 w 2499"/>
                    <a:gd name="T115" fmla="*/ 1743 h 1999"/>
                    <a:gd name="T116" fmla="*/ 735 w 2499"/>
                    <a:gd name="T117" fmla="*/ 1730 h 1999"/>
                    <a:gd name="T118" fmla="*/ 657 w 2499"/>
                    <a:gd name="T119" fmla="*/ 1779 h 1999"/>
                    <a:gd name="T120" fmla="*/ 586 w 2499"/>
                    <a:gd name="T121" fmla="*/ 1815 h 1999"/>
                    <a:gd name="T122" fmla="*/ 534 w 2499"/>
                    <a:gd name="T123" fmla="*/ 1844 h 19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2499" h="1999">
                      <a:moveTo>
                        <a:pt x="524" y="1828"/>
                      </a:moveTo>
                      <a:lnTo>
                        <a:pt x="523" y="1821"/>
                      </a:lnTo>
                      <a:lnTo>
                        <a:pt x="521" y="1813"/>
                      </a:lnTo>
                      <a:lnTo>
                        <a:pt x="518" y="1808"/>
                      </a:lnTo>
                      <a:lnTo>
                        <a:pt x="514" y="1799"/>
                      </a:lnTo>
                      <a:lnTo>
                        <a:pt x="510" y="1787"/>
                      </a:lnTo>
                      <a:lnTo>
                        <a:pt x="504" y="1779"/>
                      </a:lnTo>
                      <a:lnTo>
                        <a:pt x="495" y="1771"/>
                      </a:lnTo>
                      <a:lnTo>
                        <a:pt x="483" y="1763"/>
                      </a:lnTo>
                      <a:lnTo>
                        <a:pt x="473" y="1757"/>
                      </a:lnTo>
                      <a:lnTo>
                        <a:pt x="465" y="1753"/>
                      </a:lnTo>
                      <a:lnTo>
                        <a:pt x="453" y="1747"/>
                      </a:lnTo>
                      <a:lnTo>
                        <a:pt x="443" y="1744"/>
                      </a:lnTo>
                      <a:lnTo>
                        <a:pt x="433" y="1740"/>
                      </a:lnTo>
                      <a:lnTo>
                        <a:pt x="421" y="1737"/>
                      </a:lnTo>
                      <a:lnTo>
                        <a:pt x="411" y="1731"/>
                      </a:lnTo>
                      <a:lnTo>
                        <a:pt x="408" y="1728"/>
                      </a:lnTo>
                      <a:lnTo>
                        <a:pt x="404" y="1724"/>
                      </a:lnTo>
                      <a:lnTo>
                        <a:pt x="401" y="1719"/>
                      </a:lnTo>
                      <a:lnTo>
                        <a:pt x="398" y="1714"/>
                      </a:lnTo>
                      <a:lnTo>
                        <a:pt x="397" y="1709"/>
                      </a:lnTo>
                      <a:lnTo>
                        <a:pt x="394" y="1696"/>
                      </a:lnTo>
                      <a:lnTo>
                        <a:pt x="394" y="1680"/>
                      </a:lnTo>
                      <a:lnTo>
                        <a:pt x="397" y="1667"/>
                      </a:lnTo>
                      <a:lnTo>
                        <a:pt x="402" y="1657"/>
                      </a:lnTo>
                      <a:lnTo>
                        <a:pt x="410" y="1644"/>
                      </a:lnTo>
                      <a:lnTo>
                        <a:pt x="417" y="1634"/>
                      </a:lnTo>
                      <a:lnTo>
                        <a:pt x="421" y="1625"/>
                      </a:lnTo>
                      <a:lnTo>
                        <a:pt x="426" y="1612"/>
                      </a:lnTo>
                      <a:lnTo>
                        <a:pt x="429" y="1602"/>
                      </a:lnTo>
                      <a:lnTo>
                        <a:pt x="431" y="1593"/>
                      </a:lnTo>
                      <a:lnTo>
                        <a:pt x="434" y="1582"/>
                      </a:lnTo>
                      <a:lnTo>
                        <a:pt x="434" y="1573"/>
                      </a:lnTo>
                      <a:lnTo>
                        <a:pt x="431" y="1562"/>
                      </a:lnTo>
                      <a:lnTo>
                        <a:pt x="429" y="1550"/>
                      </a:lnTo>
                      <a:lnTo>
                        <a:pt x="423" y="1537"/>
                      </a:lnTo>
                      <a:lnTo>
                        <a:pt x="418" y="1527"/>
                      </a:lnTo>
                      <a:lnTo>
                        <a:pt x="414" y="1515"/>
                      </a:lnTo>
                      <a:lnTo>
                        <a:pt x="408" y="1501"/>
                      </a:lnTo>
                      <a:lnTo>
                        <a:pt x="402" y="1486"/>
                      </a:lnTo>
                      <a:lnTo>
                        <a:pt x="400" y="1475"/>
                      </a:lnTo>
                      <a:lnTo>
                        <a:pt x="398" y="1463"/>
                      </a:lnTo>
                      <a:lnTo>
                        <a:pt x="398" y="1450"/>
                      </a:lnTo>
                      <a:lnTo>
                        <a:pt x="401" y="1439"/>
                      </a:lnTo>
                      <a:lnTo>
                        <a:pt x="402" y="1436"/>
                      </a:lnTo>
                      <a:lnTo>
                        <a:pt x="407" y="1433"/>
                      </a:lnTo>
                      <a:lnTo>
                        <a:pt x="411" y="1430"/>
                      </a:lnTo>
                      <a:lnTo>
                        <a:pt x="417" y="1426"/>
                      </a:lnTo>
                      <a:lnTo>
                        <a:pt x="420" y="1423"/>
                      </a:lnTo>
                      <a:lnTo>
                        <a:pt x="423" y="1420"/>
                      </a:lnTo>
                      <a:lnTo>
                        <a:pt x="427" y="1411"/>
                      </a:lnTo>
                      <a:lnTo>
                        <a:pt x="429" y="1401"/>
                      </a:lnTo>
                      <a:lnTo>
                        <a:pt x="430" y="1392"/>
                      </a:lnTo>
                      <a:lnTo>
                        <a:pt x="427" y="1381"/>
                      </a:lnTo>
                      <a:lnTo>
                        <a:pt x="421" y="1369"/>
                      </a:lnTo>
                      <a:lnTo>
                        <a:pt x="415" y="1359"/>
                      </a:lnTo>
                      <a:lnTo>
                        <a:pt x="407" y="1353"/>
                      </a:lnTo>
                      <a:lnTo>
                        <a:pt x="397" y="1347"/>
                      </a:lnTo>
                      <a:lnTo>
                        <a:pt x="387" y="1343"/>
                      </a:lnTo>
                      <a:lnTo>
                        <a:pt x="376" y="1337"/>
                      </a:lnTo>
                      <a:lnTo>
                        <a:pt x="365" y="1332"/>
                      </a:lnTo>
                      <a:lnTo>
                        <a:pt x="355" y="1327"/>
                      </a:lnTo>
                      <a:lnTo>
                        <a:pt x="352" y="1327"/>
                      </a:lnTo>
                      <a:lnTo>
                        <a:pt x="349" y="1326"/>
                      </a:lnTo>
                      <a:lnTo>
                        <a:pt x="345" y="1326"/>
                      </a:lnTo>
                      <a:lnTo>
                        <a:pt x="342" y="1326"/>
                      </a:lnTo>
                      <a:lnTo>
                        <a:pt x="339" y="1327"/>
                      </a:lnTo>
                      <a:lnTo>
                        <a:pt x="336" y="1329"/>
                      </a:lnTo>
                      <a:lnTo>
                        <a:pt x="334" y="1333"/>
                      </a:lnTo>
                      <a:lnTo>
                        <a:pt x="332" y="1336"/>
                      </a:lnTo>
                      <a:lnTo>
                        <a:pt x="330" y="1340"/>
                      </a:lnTo>
                      <a:lnTo>
                        <a:pt x="329" y="1343"/>
                      </a:lnTo>
                      <a:lnTo>
                        <a:pt x="326" y="1346"/>
                      </a:lnTo>
                      <a:lnTo>
                        <a:pt x="319" y="1349"/>
                      </a:lnTo>
                      <a:lnTo>
                        <a:pt x="310" y="1350"/>
                      </a:lnTo>
                      <a:lnTo>
                        <a:pt x="303" y="1350"/>
                      </a:lnTo>
                      <a:lnTo>
                        <a:pt x="292" y="1349"/>
                      </a:lnTo>
                      <a:lnTo>
                        <a:pt x="282" y="1346"/>
                      </a:lnTo>
                      <a:lnTo>
                        <a:pt x="272" y="1343"/>
                      </a:lnTo>
                      <a:lnTo>
                        <a:pt x="265" y="1339"/>
                      </a:lnTo>
                      <a:lnTo>
                        <a:pt x="255" y="1334"/>
                      </a:lnTo>
                      <a:lnTo>
                        <a:pt x="248" y="1332"/>
                      </a:lnTo>
                      <a:lnTo>
                        <a:pt x="238" y="1330"/>
                      </a:lnTo>
                      <a:lnTo>
                        <a:pt x="226" y="1332"/>
                      </a:lnTo>
                      <a:lnTo>
                        <a:pt x="216" y="1332"/>
                      </a:lnTo>
                      <a:lnTo>
                        <a:pt x="204" y="1336"/>
                      </a:lnTo>
                      <a:lnTo>
                        <a:pt x="190" y="1340"/>
                      </a:lnTo>
                      <a:lnTo>
                        <a:pt x="178" y="1343"/>
                      </a:lnTo>
                      <a:lnTo>
                        <a:pt x="168" y="1343"/>
                      </a:lnTo>
                      <a:lnTo>
                        <a:pt x="156" y="1343"/>
                      </a:lnTo>
                      <a:lnTo>
                        <a:pt x="148" y="1340"/>
                      </a:lnTo>
                      <a:lnTo>
                        <a:pt x="141" y="1334"/>
                      </a:lnTo>
                      <a:lnTo>
                        <a:pt x="132" y="1324"/>
                      </a:lnTo>
                      <a:lnTo>
                        <a:pt x="126" y="1316"/>
                      </a:lnTo>
                      <a:lnTo>
                        <a:pt x="126" y="1307"/>
                      </a:lnTo>
                      <a:lnTo>
                        <a:pt x="128" y="1297"/>
                      </a:lnTo>
                      <a:lnTo>
                        <a:pt x="130" y="1290"/>
                      </a:lnTo>
                      <a:lnTo>
                        <a:pt x="132" y="1285"/>
                      </a:lnTo>
                      <a:lnTo>
                        <a:pt x="133" y="1281"/>
                      </a:lnTo>
                      <a:lnTo>
                        <a:pt x="136" y="1277"/>
                      </a:lnTo>
                      <a:lnTo>
                        <a:pt x="138" y="1272"/>
                      </a:lnTo>
                      <a:lnTo>
                        <a:pt x="139" y="1268"/>
                      </a:lnTo>
                      <a:lnTo>
                        <a:pt x="139" y="1265"/>
                      </a:lnTo>
                      <a:lnTo>
                        <a:pt x="139" y="1261"/>
                      </a:lnTo>
                      <a:lnTo>
                        <a:pt x="139" y="1256"/>
                      </a:lnTo>
                      <a:lnTo>
                        <a:pt x="139" y="1253"/>
                      </a:lnTo>
                      <a:lnTo>
                        <a:pt x="138" y="1251"/>
                      </a:lnTo>
                      <a:lnTo>
                        <a:pt x="135" y="1248"/>
                      </a:lnTo>
                      <a:lnTo>
                        <a:pt x="130" y="1245"/>
                      </a:lnTo>
                      <a:lnTo>
                        <a:pt x="126" y="1242"/>
                      </a:lnTo>
                      <a:lnTo>
                        <a:pt x="122" y="1240"/>
                      </a:lnTo>
                      <a:lnTo>
                        <a:pt x="119" y="1238"/>
                      </a:lnTo>
                      <a:lnTo>
                        <a:pt x="116" y="1229"/>
                      </a:lnTo>
                      <a:lnTo>
                        <a:pt x="115" y="1217"/>
                      </a:lnTo>
                      <a:lnTo>
                        <a:pt x="113" y="1209"/>
                      </a:lnTo>
                      <a:lnTo>
                        <a:pt x="110" y="1204"/>
                      </a:lnTo>
                      <a:lnTo>
                        <a:pt x="106" y="1198"/>
                      </a:lnTo>
                      <a:lnTo>
                        <a:pt x="103" y="1194"/>
                      </a:lnTo>
                      <a:lnTo>
                        <a:pt x="99" y="1190"/>
                      </a:lnTo>
                      <a:lnTo>
                        <a:pt x="94" y="1185"/>
                      </a:lnTo>
                      <a:lnTo>
                        <a:pt x="87" y="1181"/>
                      </a:lnTo>
                      <a:lnTo>
                        <a:pt x="77" y="1175"/>
                      </a:lnTo>
                      <a:lnTo>
                        <a:pt x="68" y="1172"/>
                      </a:lnTo>
                      <a:lnTo>
                        <a:pt x="60" y="1169"/>
                      </a:lnTo>
                      <a:lnTo>
                        <a:pt x="49" y="1165"/>
                      </a:lnTo>
                      <a:lnTo>
                        <a:pt x="41" y="1165"/>
                      </a:lnTo>
                      <a:lnTo>
                        <a:pt x="35" y="1167"/>
                      </a:lnTo>
                      <a:lnTo>
                        <a:pt x="29" y="1171"/>
                      </a:lnTo>
                      <a:lnTo>
                        <a:pt x="22" y="1175"/>
                      </a:lnTo>
                      <a:lnTo>
                        <a:pt x="18" y="1175"/>
                      </a:lnTo>
                      <a:lnTo>
                        <a:pt x="13" y="1169"/>
                      </a:lnTo>
                      <a:lnTo>
                        <a:pt x="10" y="1161"/>
                      </a:lnTo>
                      <a:lnTo>
                        <a:pt x="9" y="1152"/>
                      </a:lnTo>
                      <a:lnTo>
                        <a:pt x="6" y="1142"/>
                      </a:lnTo>
                      <a:lnTo>
                        <a:pt x="3" y="1130"/>
                      </a:lnTo>
                      <a:lnTo>
                        <a:pt x="2" y="1119"/>
                      </a:lnTo>
                      <a:lnTo>
                        <a:pt x="0" y="1109"/>
                      </a:lnTo>
                      <a:lnTo>
                        <a:pt x="3" y="1100"/>
                      </a:lnTo>
                      <a:lnTo>
                        <a:pt x="7" y="1091"/>
                      </a:lnTo>
                      <a:lnTo>
                        <a:pt x="12" y="1083"/>
                      </a:lnTo>
                      <a:lnTo>
                        <a:pt x="15" y="1074"/>
                      </a:lnTo>
                      <a:lnTo>
                        <a:pt x="18" y="1064"/>
                      </a:lnTo>
                      <a:lnTo>
                        <a:pt x="20" y="1055"/>
                      </a:lnTo>
                      <a:lnTo>
                        <a:pt x="29" y="1044"/>
                      </a:lnTo>
                      <a:lnTo>
                        <a:pt x="39" y="1033"/>
                      </a:lnTo>
                      <a:lnTo>
                        <a:pt x="47" y="1022"/>
                      </a:lnTo>
                      <a:lnTo>
                        <a:pt x="51" y="1013"/>
                      </a:lnTo>
                      <a:lnTo>
                        <a:pt x="55" y="1000"/>
                      </a:lnTo>
                      <a:lnTo>
                        <a:pt x="57" y="990"/>
                      </a:lnTo>
                      <a:lnTo>
                        <a:pt x="58" y="981"/>
                      </a:lnTo>
                      <a:lnTo>
                        <a:pt x="58" y="970"/>
                      </a:lnTo>
                      <a:lnTo>
                        <a:pt x="58" y="961"/>
                      </a:lnTo>
                      <a:lnTo>
                        <a:pt x="52" y="951"/>
                      </a:lnTo>
                      <a:lnTo>
                        <a:pt x="45" y="939"/>
                      </a:lnTo>
                      <a:lnTo>
                        <a:pt x="38" y="929"/>
                      </a:lnTo>
                      <a:lnTo>
                        <a:pt x="35" y="928"/>
                      </a:lnTo>
                      <a:lnTo>
                        <a:pt x="31" y="925"/>
                      </a:lnTo>
                      <a:lnTo>
                        <a:pt x="26" y="922"/>
                      </a:lnTo>
                      <a:lnTo>
                        <a:pt x="22" y="919"/>
                      </a:lnTo>
                      <a:lnTo>
                        <a:pt x="19" y="916"/>
                      </a:lnTo>
                      <a:lnTo>
                        <a:pt x="19" y="912"/>
                      </a:lnTo>
                      <a:lnTo>
                        <a:pt x="18" y="908"/>
                      </a:lnTo>
                      <a:lnTo>
                        <a:pt x="18" y="903"/>
                      </a:lnTo>
                      <a:lnTo>
                        <a:pt x="19" y="899"/>
                      </a:lnTo>
                      <a:lnTo>
                        <a:pt x="19" y="895"/>
                      </a:lnTo>
                      <a:lnTo>
                        <a:pt x="20" y="887"/>
                      </a:lnTo>
                      <a:lnTo>
                        <a:pt x="23" y="877"/>
                      </a:lnTo>
                      <a:lnTo>
                        <a:pt x="26" y="870"/>
                      </a:lnTo>
                      <a:lnTo>
                        <a:pt x="26" y="861"/>
                      </a:lnTo>
                      <a:lnTo>
                        <a:pt x="25" y="853"/>
                      </a:lnTo>
                      <a:lnTo>
                        <a:pt x="23" y="844"/>
                      </a:lnTo>
                      <a:lnTo>
                        <a:pt x="22" y="841"/>
                      </a:lnTo>
                      <a:lnTo>
                        <a:pt x="20" y="837"/>
                      </a:lnTo>
                      <a:lnTo>
                        <a:pt x="18" y="832"/>
                      </a:lnTo>
                      <a:lnTo>
                        <a:pt x="16" y="829"/>
                      </a:lnTo>
                      <a:lnTo>
                        <a:pt x="15" y="825"/>
                      </a:lnTo>
                      <a:lnTo>
                        <a:pt x="9" y="814"/>
                      </a:lnTo>
                      <a:lnTo>
                        <a:pt x="5" y="800"/>
                      </a:lnTo>
                      <a:lnTo>
                        <a:pt x="0" y="787"/>
                      </a:lnTo>
                      <a:lnTo>
                        <a:pt x="0" y="783"/>
                      </a:lnTo>
                      <a:lnTo>
                        <a:pt x="0" y="777"/>
                      </a:lnTo>
                      <a:lnTo>
                        <a:pt x="0" y="772"/>
                      </a:lnTo>
                      <a:lnTo>
                        <a:pt x="0" y="767"/>
                      </a:lnTo>
                      <a:lnTo>
                        <a:pt x="5" y="757"/>
                      </a:lnTo>
                      <a:lnTo>
                        <a:pt x="10" y="745"/>
                      </a:lnTo>
                      <a:lnTo>
                        <a:pt x="16" y="737"/>
                      </a:lnTo>
                      <a:lnTo>
                        <a:pt x="19" y="734"/>
                      </a:lnTo>
                      <a:lnTo>
                        <a:pt x="23" y="730"/>
                      </a:lnTo>
                      <a:lnTo>
                        <a:pt x="28" y="725"/>
                      </a:lnTo>
                      <a:lnTo>
                        <a:pt x="32" y="722"/>
                      </a:lnTo>
                      <a:lnTo>
                        <a:pt x="35" y="718"/>
                      </a:lnTo>
                      <a:lnTo>
                        <a:pt x="38" y="717"/>
                      </a:lnTo>
                      <a:lnTo>
                        <a:pt x="41" y="712"/>
                      </a:lnTo>
                      <a:lnTo>
                        <a:pt x="45" y="709"/>
                      </a:lnTo>
                      <a:lnTo>
                        <a:pt x="48" y="714"/>
                      </a:lnTo>
                      <a:lnTo>
                        <a:pt x="49" y="717"/>
                      </a:lnTo>
                      <a:lnTo>
                        <a:pt x="58" y="727"/>
                      </a:lnTo>
                      <a:lnTo>
                        <a:pt x="68" y="738"/>
                      </a:lnTo>
                      <a:lnTo>
                        <a:pt x="78" y="748"/>
                      </a:lnTo>
                      <a:lnTo>
                        <a:pt x="88" y="757"/>
                      </a:lnTo>
                      <a:lnTo>
                        <a:pt x="99" y="766"/>
                      </a:lnTo>
                      <a:lnTo>
                        <a:pt x="112" y="773"/>
                      </a:lnTo>
                      <a:lnTo>
                        <a:pt x="123" y="779"/>
                      </a:lnTo>
                      <a:lnTo>
                        <a:pt x="133" y="783"/>
                      </a:lnTo>
                      <a:lnTo>
                        <a:pt x="145" y="786"/>
                      </a:lnTo>
                      <a:lnTo>
                        <a:pt x="155" y="786"/>
                      </a:lnTo>
                      <a:lnTo>
                        <a:pt x="165" y="785"/>
                      </a:lnTo>
                      <a:lnTo>
                        <a:pt x="175" y="780"/>
                      </a:lnTo>
                      <a:lnTo>
                        <a:pt x="184" y="774"/>
                      </a:lnTo>
                      <a:lnTo>
                        <a:pt x="191" y="767"/>
                      </a:lnTo>
                      <a:lnTo>
                        <a:pt x="198" y="756"/>
                      </a:lnTo>
                      <a:lnTo>
                        <a:pt x="206" y="747"/>
                      </a:lnTo>
                      <a:lnTo>
                        <a:pt x="216" y="738"/>
                      </a:lnTo>
                      <a:lnTo>
                        <a:pt x="227" y="728"/>
                      </a:lnTo>
                      <a:lnTo>
                        <a:pt x="238" y="719"/>
                      </a:lnTo>
                      <a:lnTo>
                        <a:pt x="245" y="715"/>
                      </a:lnTo>
                      <a:lnTo>
                        <a:pt x="255" y="709"/>
                      </a:lnTo>
                      <a:lnTo>
                        <a:pt x="264" y="706"/>
                      </a:lnTo>
                      <a:lnTo>
                        <a:pt x="271" y="708"/>
                      </a:lnTo>
                      <a:lnTo>
                        <a:pt x="281" y="709"/>
                      </a:lnTo>
                      <a:lnTo>
                        <a:pt x="288" y="712"/>
                      </a:lnTo>
                      <a:lnTo>
                        <a:pt x="292" y="715"/>
                      </a:lnTo>
                      <a:lnTo>
                        <a:pt x="297" y="718"/>
                      </a:lnTo>
                      <a:lnTo>
                        <a:pt x="301" y="722"/>
                      </a:lnTo>
                      <a:lnTo>
                        <a:pt x="306" y="727"/>
                      </a:lnTo>
                      <a:lnTo>
                        <a:pt x="308" y="730"/>
                      </a:lnTo>
                      <a:lnTo>
                        <a:pt x="313" y="731"/>
                      </a:lnTo>
                      <a:lnTo>
                        <a:pt x="319" y="731"/>
                      </a:lnTo>
                      <a:lnTo>
                        <a:pt x="324" y="732"/>
                      </a:lnTo>
                      <a:lnTo>
                        <a:pt x="329" y="732"/>
                      </a:lnTo>
                      <a:lnTo>
                        <a:pt x="332" y="735"/>
                      </a:lnTo>
                      <a:lnTo>
                        <a:pt x="336" y="737"/>
                      </a:lnTo>
                      <a:lnTo>
                        <a:pt x="342" y="738"/>
                      </a:lnTo>
                      <a:lnTo>
                        <a:pt x="346" y="741"/>
                      </a:lnTo>
                      <a:lnTo>
                        <a:pt x="349" y="743"/>
                      </a:lnTo>
                      <a:lnTo>
                        <a:pt x="353" y="745"/>
                      </a:lnTo>
                      <a:lnTo>
                        <a:pt x="358" y="748"/>
                      </a:lnTo>
                      <a:lnTo>
                        <a:pt x="362" y="751"/>
                      </a:lnTo>
                      <a:lnTo>
                        <a:pt x="365" y="753"/>
                      </a:lnTo>
                      <a:lnTo>
                        <a:pt x="369" y="754"/>
                      </a:lnTo>
                      <a:lnTo>
                        <a:pt x="376" y="754"/>
                      </a:lnTo>
                      <a:lnTo>
                        <a:pt x="385" y="754"/>
                      </a:lnTo>
                      <a:lnTo>
                        <a:pt x="392" y="754"/>
                      </a:lnTo>
                      <a:lnTo>
                        <a:pt x="397" y="756"/>
                      </a:lnTo>
                      <a:lnTo>
                        <a:pt x="401" y="757"/>
                      </a:lnTo>
                      <a:lnTo>
                        <a:pt x="405" y="760"/>
                      </a:lnTo>
                      <a:lnTo>
                        <a:pt x="410" y="763"/>
                      </a:lnTo>
                      <a:lnTo>
                        <a:pt x="413" y="766"/>
                      </a:lnTo>
                      <a:lnTo>
                        <a:pt x="415" y="769"/>
                      </a:lnTo>
                      <a:lnTo>
                        <a:pt x="418" y="773"/>
                      </a:lnTo>
                      <a:lnTo>
                        <a:pt x="420" y="777"/>
                      </a:lnTo>
                      <a:lnTo>
                        <a:pt x="423" y="782"/>
                      </a:lnTo>
                      <a:lnTo>
                        <a:pt x="424" y="785"/>
                      </a:lnTo>
                      <a:lnTo>
                        <a:pt x="427" y="796"/>
                      </a:lnTo>
                      <a:lnTo>
                        <a:pt x="430" y="809"/>
                      </a:lnTo>
                      <a:lnTo>
                        <a:pt x="434" y="819"/>
                      </a:lnTo>
                      <a:lnTo>
                        <a:pt x="437" y="824"/>
                      </a:lnTo>
                      <a:lnTo>
                        <a:pt x="440" y="828"/>
                      </a:lnTo>
                      <a:lnTo>
                        <a:pt x="443" y="832"/>
                      </a:lnTo>
                      <a:lnTo>
                        <a:pt x="447" y="835"/>
                      </a:lnTo>
                      <a:lnTo>
                        <a:pt x="450" y="838"/>
                      </a:lnTo>
                      <a:lnTo>
                        <a:pt x="460" y="838"/>
                      </a:lnTo>
                      <a:lnTo>
                        <a:pt x="470" y="837"/>
                      </a:lnTo>
                      <a:lnTo>
                        <a:pt x="479" y="832"/>
                      </a:lnTo>
                      <a:lnTo>
                        <a:pt x="489" y="827"/>
                      </a:lnTo>
                      <a:lnTo>
                        <a:pt x="498" y="818"/>
                      </a:lnTo>
                      <a:lnTo>
                        <a:pt x="507" y="808"/>
                      </a:lnTo>
                      <a:lnTo>
                        <a:pt x="512" y="798"/>
                      </a:lnTo>
                      <a:lnTo>
                        <a:pt x="517" y="786"/>
                      </a:lnTo>
                      <a:lnTo>
                        <a:pt x="520" y="770"/>
                      </a:lnTo>
                      <a:lnTo>
                        <a:pt x="521" y="756"/>
                      </a:lnTo>
                      <a:lnTo>
                        <a:pt x="523" y="745"/>
                      </a:lnTo>
                      <a:lnTo>
                        <a:pt x="525" y="734"/>
                      </a:lnTo>
                      <a:lnTo>
                        <a:pt x="528" y="721"/>
                      </a:lnTo>
                      <a:lnTo>
                        <a:pt x="533" y="712"/>
                      </a:lnTo>
                      <a:lnTo>
                        <a:pt x="536" y="712"/>
                      </a:lnTo>
                      <a:lnTo>
                        <a:pt x="538" y="711"/>
                      </a:lnTo>
                      <a:lnTo>
                        <a:pt x="541" y="711"/>
                      </a:lnTo>
                      <a:lnTo>
                        <a:pt x="544" y="711"/>
                      </a:lnTo>
                      <a:lnTo>
                        <a:pt x="549" y="711"/>
                      </a:lnTo>
                      <a:lnTo>
                        <a:pt x="550" y="709"/>
                      </a:lnTo>
                      <a:lnTo>
                        <a:pt x="554" y="704"/>
                      </a:lnTo>
                      <a:lnTo>
                        <a:pt x="557" y="695"/>
                      </a:lnTo>
                      <a:lnTo>
                        <a:pt x="560" y="686"/>
                      </a:lnTo>
                      <a:lnTo>
                        <a:pt x="563" y="680"/>
                      </a:lnTo>
                      <a:lnTo>
                        <a:pt x="566" y="677"/>
                      </a:lnTo>
                      <a:lnTo>
                        <a:pt x="570" y="676"/>
                      </a:lnTo>
                      <a:lnTo>
                        <a:pt x="575" y="675"/>
                      </a:lnTo>
                      <a:lnTo>
                        <a:pt x="578" y="673"/>
                      </a:lnTo>
                      <a:lnTo>
                        <a:pt x="586" y="672"/>
                      </a:lnTo>
                      <a:lnTo>
                        <a:pt x="596" y="672"/>
                      </a:lnTo>
                      <a:lnTo>
                        <a:pt x="604" y="672"/>
                      </a:lnTo>
                      <a:lnTo>
                        <a:pt x="618" y="676"/>
                      </a:lnTo>
                      <a:lnTo>
                        <a:pt x="634" y="685"/>
                      </a:lnTo>
                      <a:lnTo>
                        <a:pt x="650" y="693"/>
                      </a:lnTo>
                      <a:lnTo>
                        <a:pt x="663" y="699"/>
                      </a:lnTo>
                      <a:lnTo>
                        <a:pt x="674" y="705"/>
                      </a:lnTo>
                      <a:lnTo>
                        <a:pt x="689" y="712"/>
                      </a:lnTo>
                      <a:lnTo>
                        <a:pt x="701" y="717"/>
                      </a:lnTo>
                      <a:lnTo>
                        <a:pt x="711" y="718"/>
                      </a:lnTo>
                      <a:lnTo>
                        <a:pt x="722" y="719"/>
                      </a:lnTo>
                      <a:lnTo>
                        <a:pt x="734" y="721"/>
                      </a:lnTo>
                      <a:lnTo>
                        <a:pt x="747" y="724"/>
                      </a:lnTo>
                      <a:lnTo>
                        <a:pt x="763" y="727"/>
                      </a:lnTo>
                      <a:lnTo>
                        <a:pt x="780" y="728"/>
                      </a:lnTo>
                      <a:lnTo>
                        <a:pt x="793" y="730"/>
                      </a:lnTo>
                      <a:lnTo>
                        <a:pt x="802" y="730"/>
                      </a:lnTo>
                      <a:lnTo>
                        <a:pt x="812" y="730"/>
                      </a:lnTo>
                      <a:lnTo>
                        <a:pt x="821" y="730"/>
                      </a:lnTo>
                      <a:lnTo>
                        <a:pt x="828" y="727"/>
                      </a:lnTo>
                      <a:lnTo>
                        <a:pt x="831" y="724"/>
                      </a:lnTo>
                      <a:lnTo>
                        <a:pt x="834" y="719"/>
                      </a:lnTo>
                      <a:lnTo>
                        <a:pt x="835" y="715"/>
                      </a:lnTo>
                      <a:lnTo>
                        <a:pt x="837" y="711"/>
                      </a:lnTo>
                      <a:lnTo>
                        <a:pt x="838" y="706"/>
                      </a:lnTo>
                      <a:lnTo>
                        <a:pt x="838" y="699"/>
                      </a:lnTo>
                      <a:lnTo>
                        <a:pt x="838" y="689"/>
                      </a:lnTo>
                      <a:lnTo>
                        <a:pt x="837" y="680"/>
                      </a:lnTo>
                      <a:lnTo>
                        <a:pt x="834" y="677"/>
                      </a:lnTo>
                      <a:lnTo>
                        <a:pt x="829" y="675"/>
                      </a:lnTo>
                      <a:lnTo>
                        <a:pt x="825" y="672"/>
                      </a:lnTo>
                      <a:lnTo>
                        <a:pt x="822" y="669"/>
                      </a:lnTo>
                      <a:lnTo>
                        <a:pt x="819" y="664"/>
                      </a:lnTo>
                      <a:lnTo>
                        <a:pt x="813" y="656"/>
                      </a:lnTo>
                      <a:lnTo>
                        <a:pt x="809" y="644"/>
                      </a:lnTo>
                      <a:lnTo>
                        <a:pt x="805" y="636"/>
                      </a:lnTo>
                      <a:lnTo>
                        <a:pt x="803" y="625"/>
                      </a:lnTo>
                      <a:lnTo>
                        <a:pt x="800" y="615"/>
                      </a:lnTo>
                      <a:lnTo>
                        <a:pt x="797" y="605"/>
                      </a:lnTo>
                      <a:lnTo>
                        <a:pt x="796" y="602"/>
                      </a:lnTo>
                      <a:lnTo>
                        <a:pt x="795" y="596"/>
                      </a:lnTo>
                      <a:lnTo>
                        <a:pt x="792" y="592"/>
                      </a:lnTo>
                      <a:lnTo>
                        <a:pt x="789" y="588"/>
                      </a:lnTo>
                      <a:lnTo>
                        <a:pt x="787" y="585"/>
                      </a:lnTo>
                      <a:lnTo>
                        <a:pt x="782" y="578"/>
                      </a:lnTo>
                      <a:lnTo>
                        <a:pt x="774" y="569"/>
                      </a:lnTo>
                      <a:lnTo>
                        <a:pt x="770" y="562"/>
                      </a:lnTo>
                      <a:lnTo>
                        <a:pt x="770" y="557"/>
                      </a:lnTo>
                      <a:lnTo>
                        <a:pt x="770" y="553"/>
                      </a:lnTo>
                      <a:lnTo>
                        <a:pt x="770" y="547"/>
                      </a:lnTo>
                      <a:lnTo>
                        <a:pt x="771" y="543"/>
                      </a:lnTo>
                      <a:lnTo>
                        <a:pt x="771" y="539"/>
                      </a:lnTo>
                      <a:lnTo>
                        <a:pt x="774" y="530"/>
                      </a:lnTo>
                      <a:lnTo>
                        <a:pt x="777" y="518"/>
                      </a:lnTo>
                      <a:lnTo>
                        <a:pt x="782" y="507"/>
                      </a:lnTo>
                      <a:lnTo>
                        <a:pt x="783" y="497"/>
                      </a:lnTo>
                      <a:lnTo>
                        <a:pt x="783" y="485"/>
                      </a:lnTo>
                      <a:lnTo>
                        <a:pt x="780" y="471"/>
                      </a:lnTo>
                      <a:lnTo>
                        <a:pt x="777" y="458"/>
                      </a:lnTo>
                      <a:lnTo>
                        <a:pt x="774" y="450"/>
                      </a:lnTo>
                      <a:lnTo>
                        <a:pt x="770" y="440"/>
                      </a:lnTo>
                      <a:lnTo>
                        <a:pt x="766" y="433"/>
                      </a:lnTo>
                      <a:lnTo>
                        <a:pt x="760" y="423"/>
                      </a:lnTo>
                      <a:lnTo>
                        <a:pt x="751" y="411"/>
                      </a:lnTo>
                      <a:lnTo>
                        <a:pt x="744" y="400"/>
                      </a:lnTo>
                      <a:lnTo>
                        <a:pt x="741" y="388"/>
                      </a:lnTo>
                      <a:lnTo>
                        <a:pt x="740" y="376"/>
                      </a:lnTo>
                      <a:lnTo>
                        <a:pt x="742" y="362"/>
                      </a:lnTo>
                      <a:lnTo>
                        <a:pt x="745" y="346"/>
                      </a:lnTo>
                      <a:lnTo>
                        <a:pt x="748" y="335"/>
                      </a:lnTo>
                      <a:lnTo>
                        <a:pt x="751" y="321"/>
                      </a:lnTo>
                      <a:lnTo>
                        <a:pt x="755" y="307"/>
                      </a:lnTo>
                      <a:lnTo>
                        <a:pt x="758" y="291"/>
                      </a:lnTo>
                      <a:lnTo>
                        <a:pt x="761" y="278"/>
                      </a:lnTo>
                      <a:lnTo>
                        <a:pt x="760" y="265"/>
                      </a:lnTo>
                      <a:lnTo>
                        <a:pt x="757" y="248"/>
                      </a:lnTo>
                      <a:lnTo>
                        <a:pt x="754" y="230"/>
                      </a:lnTo>
                      <a:lnTo>
                        <a:pt x="751" y="216"/>
                      </a:lnTo>
                      <a:lnTo>
                        <a:pt x="747" y="206"/>
                      </a:lnTo>
                      <a:lnTo>
                        <a:pt x="741" y="193"/>
                      </a:lnTo>
                      <a:lnTo>
                        <a:pt x="737" y="180"/>
                      </a:lnTo>
                      <a:lnTo>
                        <a:pt x="734" y="170"/>
                      </a:lnTo>
                      <a:lnTo>
                        <a:pt x="734" y="165"/>
                      </a:lnTo>
                      <a:lnTo>
                        <a:pt x="735" y="161"/>
                      </a:lnTo>
                      <a:lnTo>
                        <a:pt x="735" y="155"/>
                      </a:lnTo>
                      <a:lnTo>
                        <a:pt x="737" y="151"/>
                      </a:lnTo>
                      <a:lnTo>
                        <a:pt x="738" y="146"/>
                      </a:lnTo>
                      <a:lnTo>
                        <a:pt x="740" y="143"/>
                      </a:lnTo>
                      <a:lnTo>
                        <a:pt x="742" y="139"/>
                      </a:lnTo>
                      <a:lnTo>
                        <a:pt x="745" y="133"/>
                      </a:lnTo>
                      <a:lnTo>
                        <a:pt x="747" y="129"/>
                      </a:lnTo>
                      <a:lnTo>
                        <a:pt x="748" y="125"/>
                      </a:lnTo>
                      <a:lnTo>
                        <a:pt x="747" y="117"/>
                      </a:lnTo>
                      <a:lnTo>
                        <a:pt x="742" y="109"/>
                      </a:lnTo>
                      <a:lnTo>
                        <a:pt x="740" y="102"/>
                      </a:lnTo>
                      <a:lnTo>
                        <a:pt x="732" y="94"/>
                      </a:lnTo>
                      <a:lnTo>
                        <a:pt x="722" y="87"/>
                      </a:lnTo>
                      <a:lnTo>
                        <a:pt x="714" y="81"/>
                      </a:lnTo>
                      <a:lnTo>
                        <a:pt x="705" y="75"/>
                      </a:lnTo>
                      <a:lnTo>
                        <a:pt x="696" y="68"/>
                      </a:lnTo>
                      <a:lnTo>
                        <a:pt x="689" y="61"/>
                      </a:lnTo>
                      <a:lnTo>
                        <a:pt x="686" y="54"/>
                      </a:lnTo>
                      <a:lnTo>
                        <a:pt x="683" y="45"/>
                      </a:lnTo>
                      <a:lnTo>
                        <a:pt x="682" y="36"/>
                      </a:lnTo>
                      <a:lnTo>
                        <a:pt x="682" y="25"/>
                      </a:lnTo>
                      <a:lnTo>
                        <a:pt x="683" y="13"/>
                      </a:lnTo>
                      <a:lnTo>
                        <a:pt x="683" y="10"/>
                      </a:lnTo>
                      <a:lnTo>
                        <a:pt x="685" y="6"/>
                      </a:lnTo>
                      <a:lnTo>
                        <a:pt x="686" y="0"/>
                      </a:lnTo>
                      <a:lnTo>
                        <a:pt x="689" y="2"/>
                      </a:lnTo>
                      <a:lnTo>
                        <a:pt x="705" y="5"/>
                      </a:lnTo>
                      <a:lnTo>
                        <a:pt x="724" y="7"/>
                      </a:lnTo>
                      <a:lnTo>
                        <a:pt x="744" y="10"/>
                      </a:lnTo>
                      <a:lnTo>
                        <a:pt x="760" y="13"/>
                      </a:lnTo>
                      <a:lnTo>
                        <a:pt x="774" y="15"/>
                      </a:lnTo>
                      <a:lnTo>
                        <a:pt x="790" y="16"/>
                      </a:lnTo>
                      <a:lnTo>
                        <a:pt x="808" y="18"/>
                      </a:lnTo>
                      <a:lnTo>
                        <a:pt x="822" y="20"/>
                      </a:lnTo>
                      <a:lnTo>
                        <a:pt x="837" y="25"/>
                      </a:lnTo>
                      <a:lnTo>
                        <a:pt x="854" y="32"/>
                      </a:lnTo>
                      <a:lnTo>
                        <a:pt x="871" y="38"/>
                      </a:lnTo>
                      <a:lnTo>
                        <a:pt x="886" y="44"/>
                      </a:lnTo>
                      <a:lnTo>
                        <a:pt x="900" y="49"/>
                      </a:lnTo>
                      <a:lnTo>
                        <a:pt x="918" y="55"/>
                      </a:lnTo>
                      <a:lnTo>
                        <a:pt x="931" y="61"/>
                      </a:lnTo>
                      <a:lnTo>
                        <a:pt x="942" y="70"/>
                      </a:lnTo>
                      <a:lnTo>
                        <a:pt x="954" y="81"/>
                      </a:lnTo>
                      <a:lnTo>
                        <a:pt x="967" y="93"/>
                      </a:lnTo>
                      <a:lnTo>
                        <a:pt x="977" y="103"/>
                      </a:lnTo>
                      <a:lnTo>
                        <a:pt x="987" y="110"/>
                      </a:lnTo>
                      <a:lnTo>
                        <a:pt x="999" y="119"/>
                      </a:lnTo>
                      <a:lnTo>
                        <a:pt x="1010" y="125"/>
                      </a:lnTo>
                      <a:lnTo>
                        <a:pt x="1026" y="132"/>
                      </a:lnTo>
                      <a:lnTo>
                        <a:pt x="1046" y="138"/>
                      </a:lnTo>
                      <a:lnTo>
                        <a:pt x="1064" y="143"/>
                      </a:lnTo>
                      <a:lnTo>
                        <a:pt x="1074" y="148"/>
                      </a:lnTo>
                      <a:lnTo>
                        <a:pt x="1084" y="154"/>
                      </a:lnTo>
                      <a:lnTo>
                        <a:pt x="1094" y="158"/>
                      </a:lnTo>
                      <a:lnTo>
                        <a:pt x="1103" y="157"/>
                      </a:lnTo>
                      <a:lnTo>
                        <a:pt x="1111" y="154"/>
                      </a:lnTo>
                      <a:lnTo>
                        <a:pt x="1120" y="149"/>
                      </a:lnTo>
                      <a:lnTo>
                        <a:pt x="1123" y="146"/>
                      </a:lnTo>
                      <a:lnTo>
                        <a:pt x="1127" y="143"/>
                      </a:lnTo>
                      <a:lnTo>
                        <a:pt x="1132" y="139"/>
                      </a:lnTo>
                      <a:lnTo>
                        <a:pt x="1135" y="135"/>
                      </a:lnTo>
                      <a:lnTo>
                        <a:pt x="1137" y="130"/>
                      </a:lnTo>
                      <a:lnTo>
                        <a:pt x="1143" y="123"/>
                      </a:lnTo>
                      <a:lnTo>
                        <a:pt x="1150" y="115"/>
                      </a:lnTo>
                      <a:lnTo>
                        <a:pt x="1158" y="107"/>
                      </a:lnTo>
                      <a:lnTo>
                        <a:pt x="1169" y="106"/>
                      </a:lnTo>
                      <a:lnTo>
                        <a:pt x="1182" y="106"/>
                      </a:lnTo>
                      <a:lnTo>
                        <a:pt x="1194" y="107"/>
                      </a:lnTo>
                      <a:lnTo>
                        <a:pt x="1203" y="112"/>
                      </a:lnTo>
                      <a:lnTo>
                        <a:pt x="1211" y="116"/>
                      </a:lnTo>
                      <a:lnTo>
                        <a:pt x="1218" y="122"/>
                      </a:lnTo>
                      <a:lnTo>
                        <a:pt x="1227" y="132"/>
                      </a:lnTo>
                      <a:lnTo>
                        <a:pt x="1234" y="148"/>
                      </a:lnTo>
                      <a:lnTo>
                        <a:pt x="1240" y="161"/>
                      </a:lnTo>
                      <a:lnTo>
                        <a:pt x="1243" y="175"/>
                      </a:lnTo>
                      <a:lnTo>
                        <a:pt x="1245" y="194"/>
                      </a:lnTo>
                      <a:lnTo>
                        <a:pt x="1245" y="209"/>
                      </a:lnTo>
                      <a:lnTo>
                        <a:pt x="1243" y="223"/>
                      </a:lnTo>
                      <a:lnTo>
                        <a:pt x="1240" y="239"/>
                      </a:lnTo>
                      <a:lnTo>
                        <a:pt x="1240" y="252"/>
                      </a:lnTo>
                      <a:lnTo>
                        <a:pt x="1242" y="264"/>
                      </a:lnTo>
                      <a:lnTo>
                        <a:pt x="1246" y="277"/>
                      </a:lnTo>
                      <a:lnTo>
                        <a:pt x="1250" y="287"/>
                      </a:lnTo>
                      <a:lnTo>
                        <a:pt x="1258" y="295"/>
                      </a:lnTo>
                      <a:lnTo>
                        <a:pt x="1268" y="304"/>
                      </a:lnTo>
                      <a:lnTo>
                        <a:pt x="1278" y="313"/>
                      </a:lnTo>
                      <a:lnTo>
                        <a:pt x="1288" y="319"/>
                      </a:lnTo>
                      <a:lnTo>
                        <a:pt x="1300" y="323"/>
                      </a:lnTo>
                      <a:lnTo>
                        <a:pt x="1314" y="326"/>
                      </a:lnTo>
                      <a:lnTo>
                        <a:pt x="1326" y="327"/>
                      </a:lnTo>
                      <a:lnTo>
                        <a:pt x="1336" y="326"/>
                      </a:lnTo>
                      <a:lnTo>
                        <a:pt x="1346" y="321"/>
                      </a:lnTo>
                      <a:lnTo>
                        <a:pt x="1356" y="317"/>
                      </a:lnTo>
                      <a:lnTo>
                        <a:pt x="1365" y="311"/>
                      </a:lnTo>
                      <a:lnTo>
                        <a:pt x="1376" y="303"/>
                      </a:lnTo>
                      <a:lnTo>
                        <a:pt x="1386" y="295"/>
                      </a:lnTo>
                      <a:lnTo>
                        <a:pt x="1396" y="288"/>
                      </a:lnTo>
                      <a:lnTo>
                        <a:pt x="1409" y="281"/>
                      </a:lnTo>
                      <a:lnTo>
                        <a:pt x="1421" y="278"/>
                      </a:lnTo>
                      <a:lnTo>
                        <a:pt x="1434" y="278"/>
                      </a:lnTo>
                      <a:lnTo>
                        <a:pt x="1450" y="281"/>
                      </a:lnTo>
                      <a:lnTo>
                        <a:pt x="1463" y="285"/>
                      </a:lnTo>
                      <a:lnTo>
                        <a:pt x="1473" y="294"/>
                      </a:lnTo>
                      <a:lnTo>
                        <a:pt x="1485" y="306"/>
                      </a:lnTo>
                      <a:lnTo>
                        <a:pt x="1493" y="317"/>
                      </a:lnTo>
                      <a:lnTo>
                        <a:pt x="1496" y="326"/>
                      </a:lnTo>
                      <a:lnTo>
                        <a:pt x="1501" y="336"/>
                      </a:lnTo>
                      <a:lnTo>
                        <a:pt x="1502" y="346"/>
                      </a:lnTo>
                      <a:lnTo>
                        <a:pt x="1504" y="361"/>
                      </a:lnTo>
                      <a:lnTo>
                        <a:pt x="1504" y="379"/>
                      </a:lnTo>
                      <a:lnTo>
                        <a:pt x="1502" y="394"/>
                      </a:lnTo>
                      <a:lnTo>
                        <a:pt x="1499" y="404"/>
                      </a:lnTo>
                      <a:lnTo>
                        <a:pt x="1493" y="416"/>
                      </a:lnTo>
                      <a:lnTo>
                        <a:pt x="1489" y="426"/>
                      </a:lnTo>
                      <a:lnTo>
                        <a:pt x="1485" y="436"/>
                      </a:lnTo>
                      <a:lnTo>
                        <a:pt x="1482" y="443"/>
                      </a:lnTo>
                      <a:lnTo>
                        <a:pt x="1479" y="453"/>
                      </a:lnTo>
                      <a:lnTo>
                        <a:pt x="1479" y="462"/>
                      </a:lnTo>
                      <a:lnTo>
                        <a:pt x="1482" y="466"/>
                      </a:lnTo>
                      <a:lnTo>
                        <a:pt x="1485" y="471"/>
                      </a:lnTo>
                      <a:lnTo>
                        <a:pt x="1488" y="475"/>
                      </a:lnTo>
                      <a:lnTo>
                        <a:pt x="1492" y="479"/>
                      </a:lnTo>
                      <a:lnTo>
                        <a:pt x="1495" y="482"/>
                      </a:lnTo>
                      <a:lnTo>
                        <a:pt x="1505" y="485"/>
                      </a:lnTo>
                      <a:lnTo>
                        <a:pt x="1517" y="486"/>
                      </a:lnTo>
                      <a:lnTo>
                        <a:pt x="1525" y="486"/>
                      </a:lnTo>
                      <a:lnTo>
                        <a:pt x="1537" y="485"/>
                      </a:lnTo>
                      <a:lnTo>
                        <a:pt x="1551" y="482"/>
                      </a:lnTo>
                      <a:lnTo>
                        <a:pt x="1561" y="478"/>
                      </a:lnTo>
                      <a:lnTo>
                        <a:pt x="1570" y="472"/>
                      </a:lnTo>
                      <a:lnTo>
                        <a:pt x="1580" y="463"/>
                      </a:lnTo>
                      <a:lnTo>
                        <a:pt x="1587" y="456"/>
                      </a:lnTo>
                      <a:lnTo>
                        <a:pt x="1593" y="444"/>
                      </a:lnTo>
                      <a:lnTo>
                        <a:pt x="1600" y="431"/>
                      </a:lnTo>
                      <a:lnTo>
                        <a:pt x="1606" y="421"/>
                      </a:lnTo>
                      <a:lnTo>
                        <a:pt x="1612" y="410"/>
                      </a:lnTo>
                      <a:lnTo>
                        <a:pt x="1618" y="397"/>
                      </a:lnTo>
                      <a:lnTo>
                        <a:pt x="1625" y="385"/>
                      </a:lnTo>
                      <a:lnTo>
                        <a:pt x="1631" y="375"/>
                      </a:lnTo>
                      <a:lnTo>
                        <a:pt x="1640" y="365"/>
                      </a:lnTo>
                      <a:lnTo>
                        <a:pt x="1648" y="356"/>
                      </a:lnTo>
                      <a:lnTo>
                        <a:pt x="1653" y="353"/>
                      </a:lnTo>
                      <a:lnTo>
                        <a:pt x="1657" y="349"/>
                      </a:lnTo>
                      <a:lnTo>
                        <a:pt x="1661" y="346"/>
                      </a:lnTo>
                      <a:lnTo>
                        <a:pt x="1667" y="343"/>
                      </a:lnTo>
                      <a:lnTo>
                        <a:pt x="1671" y="342"/>
                      </a:lnTo>
                      <a:lnTo>
                        <a:pt x="1681" y="340"/>
                      </a:lnTo>
                      <a:lnTo>
                        <a:pt x="1696" y="342"/>
                      </a:lnTo>
                      <a:lnTo>
                        <a:pt x="1706" y="343"/>
                      </a:lnTo>
                      <a:lnTo>
                        <a:pt x="1719" y="348"/>
                      </a:lnTo>
                      <a:lnTo>
                        <a:pt x="1732" y="355"/>
                      </a:lnTo>
                      <a:lnTo>
                        <a:pt x="1744" y="362"/>
                      </a:lnTo>
                      <a:lnTo>
                        <a:pt x="1754" y="371"/>
                      </a:lnTo>
                      <a:lnTo>
                        <a:pt x="1764" y="382"/>
                      </a:lnTo>
                      <a:lnTo>
                        <a:pt x="1774" y="391"/>
                      </a:lnTo>
                      <a:lnTo>
                        <a:pt x="1781" y="395"/>
                      </a:lnTo>
                      <a:lnTo>
                        <a:pt x="1790" y="400"/>
                      </a:lnTo>
                      <a:lnTo>
                        <a:pt x="1797" y="403"/>
                      </a:lnTo>
                      <a:lnTo>
                        <a:pt x="1802" y="403"/>
                      </a:lnTo>
                      <a:lnTo>
                        <a:pt x="1806" y="401"/>
                      </a:lnTo>
                      <a:lnTo>
                        <a:pt x="1810" y="400"/>
                      </a:lnTo>
                      <a:lnTo>
                        <a:pt x="1813" y="398"/>
                      </a:lnTo>
                      <a:lnTo>
                        <a:pt x="1817" y="397"/>
                      </a:lnTo>
                      <a:lnTo>
                        <a:pt x="1820" y="395"/>
                      </a:lnTo>
                      <a:lnTo>
                        <a:pt x="1825" y="392"/>
                      </a:lnTo>
                      <a:lnTo>
                        <a:pt x="1828" y="388"/>
                      </a:lnTo>
                      <a:lnTo>
                        <a:pt x="1831" y="385"/>
                      </a:lnTo>
                      <a:lnTo>
                        <a:pt x="1833" y="382"/>
                      </a:lnTo>
                      <a:lnTo>
                        <a:pt x="1836" y="378"/>
                      </a:lnTo>
                      <a:lnTo>
                        <a:pt x="1841" y="374"/>
                      </a:lnTo>
                      <a:lnTo>
                        <a:pt x="1844" y="369"/>
                      </a:lnTo>
                      <a:lnTo>
                        <a:pt x="1846" y="365"/>
                      </a:lnTo>
                      <a:lnTo>
                        <a:pt x="1849" y="361"/>
                      </a:lnTo>
                      <a:lnTo>
                        <a:pt x="1857" y="353"/>
                      </a:lnTo>
                      <a:lnTo>
                        <a:pt x="1865" y="343"/>
                      </a:lnTo>
                      <a:lnTo>
                        <a:pt x="1874" y="335"/>
                      </a:lnTo>
                      <a:lnTo>
                        <a:pt x="1883" y="329"/>
                      </a:lnTo>
                      <a:lnTo>
                        <a:pt x="1894" y="324"/>
                      </a:lnTo>
                      <a:lnTo>
                        <a:pt x="1907" y="323"/>
                      </a:lnTo>
                      <a:lnTo>
                        <a:pt x="1919" y="321"/>
                      </a:lnTo>
                      <a:lnTo>
                        <a:pt x="1935" y="323"/>
                      </a:lnTo>
                      <a:lnTo>
                        <a:pt x="1952" y="327"/>
                      </a:lnTo>
                      <a:lnTo>
                        <a:pt x="1967" y="332"/>
                      </a:lnTo>
                      <a:lnTo>
                        <a:pt x="1977" y="336"/>
                      </a:lnTo>
                      <a:lnTo>
                        <a:pt x="1988" y="343"/>
                      </a:lnTo>
                      <a:lnTo>
                        <a:pt x="2000" y="352"/>
                      </a:lnTo>
                      <a:lnTo>
                        <a:pt x="2008" y="358"/>
                      </a:lnTo>
                      <a:lnTo>
                        <a:pt x="2023" y="363"/>
                      </a:lnTo>
                      <a:lnTo>
                        <a:pt x="2040" y="371"/>
                      </a:lnTo>
                      <a:lnTo>
                        <a:pt x="2055" y="378"/>
                      </a:lnTo>
                      <a:lnTo>
                        <a:pt x="2066" y="385"/>
                      </a:lnTo>
                      <a:lnTo>
                        <a:pt x="2079" y="392"/>
                      </a:lnTo>
                      <a:lnTo>
                        <a:pt x="2094" y="401"/>
                      </a:lnTo>
                      <a:lnTo>
                        <a:pt x="2105" y="408"/>
                      </a:lnTo>
                      <a:lnTo>
                        <a:pt x="2117" y="416"/>
                      </a:lnTo>
                      <a:lnTo>
                        <a:pt x="2133" y="426"/>
                      </a:lnTo>
                      <a:lnTo>
                        <a:pt x="2147" y="434"/>
                      </a:lnTo>
                      <a:lnTo>
                        <a:pt x="2158" y="444"/>
                      </a:lnTo>
                      <a:lnTo>
                        <a:pt x="2166" y="453"/>
                      </a:lnTo>
                      <a:lnTo>
                        <a:pt x="2173" y="466"/>
                      </a:lnTo>
                      <a:lnTo>
                        <a:pt x="2181" y="479"/>
                      </a:lnTo>
                      <a:lnTo>
                        <a:pt x="2186" y="491"/>
                      </a:lnTo>
                      <a:lnTo>
                        <a:pt x="2191" y="504"/>
                      </a:lnTo>
                      <a:lnTo>
                        <a:pt x="2195" y="518"/>
                      </a:lnTo>
                      <a:lnTo>
                        <a:pt x="2198" y="531"/>
                      </a:lnTo>
                      <a:lnTo>
                        <a:pt x="2199" y="540"/>
                      </a:lnTo>
                      <a:lnTo>
                        <a:pt x="2198" y="550"/>
                      </a:lnTo>
                      <a:lnTo>
                        <a:pt x="2197" y="559"/>
                      </a:lnTo>
                      <a:lnTo>
                        <a:pt x="2194" y="563"/>
                      </a:lnTo>
                      <a:lnTo>
                        <a:pt x="2191" y="568"/>
                      </a:lnTo>
                      <a:lnTo>
                        <a:pt x="2186" y="572"/>
                      </a:lnTo>
                      <a:lnTo>
                        <a:pt x="2182" y="576"/>
                      </a:lnTo>
                      <a:lnTo>
                        <a:pt x="2178" y="579"/>
                      </a:lnTo>
                      <a:lnTo>
                        <a:pt x="2166" y="583"/>
                      </a:lnTo>
                      <a:lnTo>
                        <a:pt x="2152" y="588"/>
                      </a:lnTo>
                      <a:lnTo>
                        <a:pt x="2140" y="592"/>
                      </a:lnTo>
                      <a:lnTo>
                        <a:pt x="2137" y="595"/>
                      </a:lnTo>
                      <a:lnTo>
                        <a:pt x="2133" y="599"/>
                      </a:lnTo>
                      <a:lnTo>
                        <a:pt x="2129" y="604"/>
                      </a:lnTo>
                      <a:lnTo>
                        <a:pt x="2124" y="608"/>
                      </a:lnTo>
                      <a:lnTo>
                        <a:pt x="2123" y="612"/>
                      </a:lnTo>
                      <a:lnTo>
                        <a:pt x="2120" y="621"/>
                      </a:lnTo>
                      <a:lnTo>
                        <a:pt x="2118" y="633"/>
                      </a:lnTo>
                      <a:lnTo>
                        <a:pt x="2117" y="644"/>
                      </a:lnTo>
                      <a:lnTo>
                        <a:pt x="2116" y="654"/>
                      </a:lnTo>
                      <a:lnTo>
                        <a:pt x="2113" y="663"/>
                      </a:lnTo>
                      <a:lnTo>
                        <a:pt x="2108" y="672"/>
                      </a:lnTo>
                      <a:lnTo>
                        <a:pt x="2104" y="679"/>
                      </a:lnTo>
                      <a:lnTo>
                        <a:pt x="2097" y="689"/>
                      </a:lnTo>
                      <a:lnTo>
                        <a:pt x="2088" y="701"/>
                      </a:lnTo>
                      <a:lnTo>
                        <a:pt x="2081" y="711"/>
                      </a:lnTo>
                      <a:lnTo>
                        <a:pt x="2071" y="722"/>
                      </a:lnTo>
                      <a:lnTo>
                        <a:pt x="2059" y="735"/>
                      </a:lnTo>
                      <a:lnTo>
                        <a:pt x="2049" y="745"/>
                      </a:lnTo>
                      <a:lnTo>
                        <a:pt x="2040" y="754"/>
                      </a:lnTo>
                      <a:lnTo>
                        <a:pt x="2029" y="763"/>
                      </a:lnTo>
                      <a:lnTo>
                        <a:pt x="2020" y="769"/>
                      </a:lnTo>
                      <a:lnTo>
                        <a:pt x="2007" y="776"/>
                      </a:lnTo>
                      <a:lnTo>
                        <a:pt x="1993" y="783"/>
                      </a:lnTo>
                      <a:lnTo>
                        <a:pt x="1978" y="790"/>
                      </a:lnTo>
                      <a:lnTo>
                        <a:pt x="1965" y="796"/>
                      </a:lnTo>
                      <a:lnTo>
                        <a:pt x="1948" y="806"/>
                      </a:lnTo>
                      <a:lnTo>
                        <a:pt x="1927" y="818"/>
                      </a:lnTo>
                      <a:lnTo>
                        <a:pt x="1907" y="831"/>
                      </a:lnTo>
                      <a:lnTo>
                        <a:pt x="1891" y="841"/>
                      </a:lnTo>
                      <a:lnTo>
                        <a:pt x="1880" y="848"/>
                      </a:lnTo>
                      <a:lnTo>
                        <a:pt x="1865" y="857"/>
                      </a:lnTo>
                      <a:lnTo>
                        <a:pt x="1852" y="867"/>
                      </a:lnTo>
                      <a:lnTo>
                        <a:pt x="1841" y="874"/>
                      </a:lnTo>
                      <a:lnTo>
                        <a:pt x="1833" y="882"/>
                      </a:lnTo>
                      <a:lnTo>
                        <a:pt x="1825" y="889"/>
                      </a:lnTo>
                      <a:lnTo>
                        <a:pt x="1816" y="897"/>
                      </a:lnTo>
                      <a:lnTo>
                        <a:pt x="1812" y="905"/>
                      </a:lnTo>
                      <a:lnTo>
                        <a:pt x="1810" y="913"/>
                      </a:lnTo>
                      <a:lnTo>
                        <a:pt x="1810" y="925"/>
                      </a:lnTo>
                      <a:lnTo>
                        <a:pt x="1812" y="935"/>
                      </a:lnTo>
                      <a:lnTo>
                        <a:pt x="1815" y="944"/>
                      </a:lnTo>
                      <a:lnTo>
                        <a:pt x="1819" y="954"/>
                      </a:lnTo>
                      <a:lnTo>
                        <a:pt x="1826" y="964"/>
                      </a:lnTo>
                      <a:lnTo>
                        <a:pt x="1835" y="976"/>
                      </a:lnTo>
                      <a:lnTo>
                        <a:pt x="1842" y="983"/>
                      </a:lnTo>
                      <a:lnTo>
                        <a:pt x="1852" y="993"/>
                      </a:lnTo>
                      <a:lnTo>
                        <a:pt x="1865" y="1005"/>
                      </a:lnTo>
                      <a:lnTo>
                        <a:pt x="1877" y="1013"/>
                      </a:lnTo>
                      <a:lnTo>
                        <a:pt x="1887" y="1022"/>
                      </a:lnTo>
                      <a:lnTo>
                        <a:pt x="1899" y="1033"/>
                      </a:lnTo>
                      <a:lnTo>
                        <a:pt x="1910" y="1044"/>
                      </a:lnTo>
                      <a:lnTo>
                        <a:pt x="1920" y="1054"/>
                      </a:lnTo>
                      <a:lnTo>
                        <a:pt x="1927" y="1061"/>
                      </a:lnTo>
                      <a:lnTo>
                        <a:pt x="1938" y="1071"/>
                      </a:lnTo>
                      <a:lnTo>
                        <a:pt x="1946" y="1081"/>
                      </a:lnTo>
                      <a:lnTo>
                        <a:pt x="1956" y="1087"/>
                      </a:lnTo>
                      <a:lnTo>
                        <a:pt x="1965" y="1088"/>
                      </a:lnTo>
                      <a:lnTo>
                        <a:pt x="1977" y="1090"/>
                      </a:lnTo>
                      <a:lnTo>
                        <a:pt x="1987" y="1090"/>
                      </a:lnTo>
                      <a:lnTo>
                        <a:pt x="1995" y="1091"/>
                      </a:lnTo>
                      <a:lnTo>
                        <a:pt x="2007" y="1094"/>
                      </a:lnTo>
                      <a:lnTo>
                        <a:pt x="2017" y="1094"/>
                      </a:lnTo>
                      <a:lnTo>
                        <a:pt x="2024" y="1091"/>
                      </a:lnTo>
                      <a:lnTo>
                        <a:pt x="2033" y="1086"/>
                      </a:lnTo>
                      <a:lnTo>
                        <a:pt x="2040" y="1081"/>
                      </a:lnTo>
                      <a:lnTo>
                        <a:pt x="2048" y="1077"/>
                      </a:lnTo>
                      <a:lnTo>
                        <a:pt x="2056" y="1073"/>
                      </a:lnTo>
                      <a:lnTo>
                        <a:pt x="2065" y="1068"/>
                      </a:lnTo>
                      <a:lnTo>
                        <a:pt x="2072" y="1067"/>
                      </a:lnTo>
                      <a:lnTo>
                        <a:pt x="2076" y="1067"/>
                      </a:lnTo>
                      <a:lnTo>
                        <a:pt x="2081" y="1068"/>
                      </a:lnTo>
                      <a:lnTo>
                        <a:pt x="2087" y="1071"/>
                      </a:lnTo>
                      <a:lnTo>
                        <a:pt x="2091" y="1073"/>
                      </a:lnTo>
                      <a:lnTo>
                        <a:pt x="2094" y="1075"/>
                      </a:lnTo>
                      <a:lnTo>
                        <a:pt x="2098" y="1084"/>
                      </a:lnTo>
                      <a:lnTo>
                        <a:pt x="2100" y="1096"/>
                      </a:lnTo>
                      <a:lnTo>
                        <a:pt x="2101" y="1106"/>
                      </a:lnTo>
                      <a:lnTo>
                        <a:pt x="2104" y="1116"/>
                      </a:lnTo>
                      <a:lnTo>
                        <a:pt x="2105" y="1128"/>
                      </a:lnTo>
                      <a:lnTo>
                        <a:pt x="2108" y="1138"/>
                      </a:lnTo>
                      <a:lnTo>
                        <a:pt x="2114" y="1148"/>
                      </a:lnTo>
                      <a:lnTo>
                        <a:pt x="2120" y="1161"/>
                      </a:lnTo>
                      <a:lnTo>
                        <a:pt x="2127" y="1172"/>
                      </a:lnTo>
                      <a:lnTo>
                        <a:pt x="2133" y="1183"/>
                      </a:lnTo>
                      <a:lnTo>
                        <a:pt x="2139" y="1193"/>
                      </a:lnTo>
                      <a:lnTo>
                        <a:pt x="2147" y="1204"/>
                      </a:lnTo>
                      <a:lnTo>
                        <a:pt x="2158" y="1216"/>
                      </a:lnTo>
                      <a:lnTo>
                        <a:pt x="2165" y="1224"/>
                      </a:lnTo>
                      <a:lnTo>
                        <a:pt x="2175" y="1230"/>
                      </a:lnTo>
                      <a:lnTo>
                        <a:pt x="2186" y="1238"/>
                      </a:lnTo>
                      <a:lnTo>
                        <a:pt x="2197" y="1245"/>
                      </a:lnTo>
                      <a:lnTo>
                        <a:pt x="2207" y="1252"/>
                      </a:lnTo>
                      <a:lnTo>
                        <a:pt x="2220" y="1262"/>
                      </a:lnTo>
                      <a:lnTo>
                        <a:pt x="2230" y="1271"/>
                      </a:lnTo>
                      <a:lnTo>
                        <a:pt x="2237" y="1282"/>
                      </a:lnTo>
                      <a:lnTo>
                        <a:pt x="2244" y="1295"/>
                      </a:lnTo>
                      <a:lnTo>
                        <a:pt x="2250" y="1308"/>
                      </a:lnTo>
                      <a:lnTo>
                        <a:pt x="2259" y="1320"/>
                      </a:lnTo>
                      <a:lnTo>
                        <a:pt x="2269" y="1334"/>
                      </a:lnTo>
                      <a:lnTo>
                        <a:pt x="2278" y="1346"/>
                      </a:lnTo>
                      <a:lnTo>
                        <a:pt x="2286" y="1353"/>
                      </a:lnTo>
                      <a:lnTo>
                        <a:pt x="2295" y="1362"/>
                      </a:lnTo>
                      <a:lnTo>
                        <a:pt x="2304" y="1371"/>
                      </a:lnTo>
                      <a:lnTo>
                        <a:pt x="2311" y="1379"/>
                      </a:lnTo>
                      <a:lnTo>
                        <a:pt x="2318" y="1392"/>
                      </a:lnTo>
                      <a:lnTo>
                        <a:pt x="2324" y="1402"/>
                      </a:lnTo>
                      <a:lnTo>
                        <a:pt x="2331" y="1411"/>
                      </a:lnTo>
                      <a:lnTo>
                        <a:pt x="2340" y="1421"/>
                      </a:lnTo>
                      <a:lnTo>
                        <a:pt x="2349" y="1431"/>
                      </a:lnTo>
                      <a:lnTo>
                        <a:pt x="2356" y="1440"/>
                      </a:lnTo>
                      <a:lnTo>
                        <a:pt x="2367" y="1449"/>
                      </a:lnTo>
                      <a:lnTo>
                        <a:pt x="2380" y="1459"/>
                      </a:lnTo>
                      <a:lnTo>
                        <a:pt x="2390" y="1468"/>
                      </a:lnTo>
                      <a:lnTo>
                        <a:pt x="2398" y="1479"/>
                      </a:lnTo>
                      <a:lnTo>
                        <a:pt x="2403" y="1492"/>
                      </a:lnTo>
                      <a:lnTo>
                        <a:pt x="2409" y="1505"/>
                      </a:lnTo>
                      <a:lnTo>
                        <a:pt x="2411" y="1515"/>
                      </a:lnTo>
                      <a:lnTo>
                        <a:pt x="2412" y="1530"/>
                      </a:lnTo>
                      <a:lnTo>
                        <a:pt x="2412" y="1543"/>
                      </a:lnTo>
                      <a:lnTo>
                        <a:pt x="2414" y="1554"/>
                      </a:lnTo>
                      <a:lnTo>
                        <a:pt x="2418" y="1569"/>
                      </a:lnTo>
                      <a:lnTo>
                        <a:pt x="2424" y="1586"/>
                      </a:lnTo>
                      <a:lnTo>
                        <a:pt x="2430" y="1602"/>
                      </a:lnTo>
                      <a:lnTo>
                        <a:pt x="2437" y="1617"/>
                      </a:lnTo>
                      <a:lnTo>
                        <a:pt x="2443" y="1627"/>
                      </a:lnTo>
                      <a:lnTo>
                        <a:pt x="2453" y="1640"/>
                      </a:lnTo>
                      <a:lnTo>
                        <a:pt x="2463" y="1651"/>
                      </a:lnTo>
                      <a:lnTo>
                        <a:pt x="2470" y="1662"/>
                      </a:lnTo>
                      <a:lnTo>
                        <a:pt x="2479" y="1672"/>
                      </a:lnTo>
                      <a:lnTo>
                        <a:pt x="2489" y="1685"/>
                      </a:lnTo>
                      <a:lnTo>
                        <a:pt x="2499" y="1696"/>
                      </a:lnTo>
                      <a:lnTo>
                        <a:pt x="2495" y="1701"/>
                      </a:lnTo>
                      <a:lnTo>
                        <a:pt x="2490" y="1705"/>
                      </a:lnTo>
                      <a:lnTo>
                        <a:pt x="2487" y="1709"/>
                      </a:lnTo>
                      <a:lnTo>
                        <a:pt x="2483" y="1712"/>
                      </a:lnTo>
                      <a:lnTo>
                        <a:pt x="2480" y="1715"/>
                      </a:lnTo>
                      <a:lnTo>
                        <a:pt x="2473" y="1719"/>
                      </a:lnTo>
                      <a:lnTo>
                        <a:pt x="2463" y="1725"/>
                      </a:lnTo>
                      <a:lnTo>
                        <a:pt x="2454" y="1730"/>
                      </a:lnTo>
                      <a:lnTo>
                        <a:pt x="2445" y="1731"/>
                      </a:lnTo>
                      <a:lnTo>
                        <a:pt x="2435" y="1730"/>
                      </a:lnTo>
                      <a:lnTo>
                        <a:pt x="2424" y="1724"/>
                      </a:lnTo>
                      <a:lnTo>
                        <a:pt x="2415" y="1719"/>
                      </a:lnTo>
                      <a:lnTo>
                        <a:pt x="2406" y="1712"/>
                      </a:lnTo>
                      <a:lnTo>
                        <a:pt x="2398" y="1702"/>
                      </a:lnTo>
                      <a:lnTo>
                        <a:pt x="2389" y="1693"/>
                      </a:lnTo>
                      <a:lnTo>
                        <a:pt x="2382" y="1690"/>
                      </a:lnTo>
                      <a:lnTo>
                        <a:pt x="2370" y="1686"/>
                      </a:lnTo>
                      <a:lnTo>
                        <a:pt x="2362" y="1685"/>
                      </a:lnTo>
                      <a:lnTo>
                        <a:pt x="2349" y="1683"/>
                      </a:lnTo>
                      <a:lnTo>
                        <a:pt x="2334" y="1683"/>
                      </a:lnTo>
                      <a:lnTo>
                        <a:pt x="2321" y="1685"/>
                      </a:lnTo>
                      <a:lnTo>
                        <a:pt x="2314" y="1688"/>
                      </a:lnTo>
                      <a:lnTo>
                        <a:pt x="2304" y="1693"/>
                      </a:lnTo>
                      <a:lnTo>
                        <a:pt x="2298" y="1699"/>
                      </a:lnTo>
                      <a:lnTo>
                        <a:pt x="2291" y="1708"/>
                      </a:lnTo>
                      <a:lnTo>
                        <a:pt x="2283" y="1718"/>
                      </a:lnTo>
                      <a:lnTo>
                        <a:pt x="2276" y="1725"/>
                      </a:lnTo>
                      <a:lnTo>
                        <a:pt x="2266" y="1730"/>
                      </a:lnTo>
                      <a:lnTo>
                        <a:pt x="2252" y="1732"/>
                      </a:lnTo>
                      <a:lnTo>
                        <a:pt x="2240" y="1735"/>
                      </a:lnTo>
                      <a:lnTo>
                        <a:pt x="2228" y="1741"/>
                      </a:lnTo>
                      <a:lnTo>
                        <a:pt x="2214" y="1748"/>
                      </a:lnTo>
                      <a:lnTo>
                        <a:pt x="2202" y="1754"/>
                      </a:lnTo>
                      <a:lnTo>
                        <a:pt x="2191" y="1761"/>
                      </a:lnTo>
                      <a:lnTo>
                        <a:pt x="2176" y="1770"/>
                      </a:lnTo>
                      <a:lnTo>
                        <a:pt x="2162" y="1779"/>
                      </a:lnTo>
                      <a:lnTo>
                        <a:pt x="2149" y="1786"/>
                      </a:lnTo>
                      <a:lnTo>
                        <a:pt x="2136" y="1793"/>
                      </a:lnTo>
                      <a:lnTo>
                        <a:pt x="2118" y="1800"/>
                      </a:lnTo>
                      <a:lnTo>
                        <a:pt x="2105" y="1808"/>
                      </a:lnTo>
                      <a:lnTo>
                        <a:pt x="2094" y="1813"/>
                      </a:lnTo>
                      <a:lnTo>
                        <a:pt x="2081" y="1821"/>
                      </a:lnTo>
                      <a:lnTo>
                        <a:pt x="2072" y="1829"/>
                      </a:lnTo>
                      <a:lnTo>
                        <a:pt x="2068" y="1837"/>
                      </a:lnTo>
                      <a:lnTo>
                        <a:pt x="2065" y="1845"/>
                      </a:lnTo>
                      <a:lnTo>
                        <a:pt x="2063" y="1853"/>
                      </a:lnTo>
                      <a:lnTo>
                        <a:pt x="2061" y="1864"/>
                      </a:lnTo>
                      <a:lnTo>
                        <a:pt x="2059" y="1876"/>
                      </a:lnTo>
                      <a:lnTo>
                        <a:pt x="2058" y="1887"/>
                      </a:lnTo>
                      <a:lnTo>
                        <a:pt x="2058" y="1890"/>
                      </a:lnTo>
                      <a:lnTo>
                        <a:pt x="2056" y="1894"/>
                      </a:lnTo>
                      <a:lnTo>
                        <a:pt x="2056" y="1900"/>
                      </a:lnTo>
                      <a:lnTo>
                        <a:pt x="2055" y="1903"/>
                      </a:lnTo>
                      <a:lnTo>
                        <a:pt x="2052" y="1908"/>
                      </a:lnTo>
                      <a:lnTo>
                        <a:pt x="2049" y="1909"/>
                      </a:lnTo>
                      <a:lnTo>
                        <a:pt x="2045" y="1912"/>
                      </a:lnTo>
                      <a:lnTo>
                        <a:pt x="2040" y="1913"/>
                      </a:lnTo>
                      <a:lnTo>
                        <a:pt x="2036" y="1915"/>
                      </a:lnTo>
                      <a:lnTo>
                        <a:pt x="2033" y="1918"/>
                      </a:lnTo>
                      <a:lnTo>
                        <a:pt x="2030" y="1922"/>
                      </a:lnTo>
                      <a:lnTo>
                        <a:pt x="2027" y="1926"/>
                      </a:lnTo>
                      <a:lnTo>
                        <a:pt x="2026" y="1932"/>
                      </a:lnTo>
                      <a:lnTo>
                        <a:pt x="2026" y="1938"/>
                      </a:lnTo>
                      <a:lnTo>
                        <a:pt x="2026" y="1941"/>
                      </a:lnTo>
                      <a:lnTo>
                        <a:pt x="2026" y="1945"/>
                      </a:lnTo>
                      <a:lnTo>
                        <a:pt x="2026" y="1949"/>
                      </a:lnTo>
                      <a:lnTo>
                        <a:pt x="2026" y="1954"/>
                      </a:lnTo>
                      <a:lnTo>
                        <a:pt x="2026" y="1957"/>
                      </a:lnTo>
                      <a:lnTo>
                        <a:pt x="2023" y="1967"/>
                      </a:lnTo>
                      <a:lnTo>
                        <a:pt x="2020" y="1978"/>
                      </a:lnTo>
                      <a:lnTo>
                        <a:pt x="2014" y="1986"/>
                      </a:lnTo>
                      <a:lnTo>
                        <a:pt x="2011" y="1987"/>
                      </a:lnTo>
                      <a:lnTo>
                        <a:pt x="2007" y="1987"/>
                      </a:lnTo>
                      <a:lnTo>
                        <a:pt x="2003" y="1986"/>
                      </a:lnTo>
                      <a:lnTo>
                        <a:pt x="1998" y="1984"/>
                      </a:lnTo>
                      <a:lnTo>
                        <a:pt x="1995" y="1983"/>
                      </a:lnTo>
                      <a:lnTo>
                        <a:pt x="1991" y="1983"/>
                      </a:lnTo>
                      <a:lnTo>
                        <a:pt x="1984" y="1978"/>
                      </a:lnTo>
                      <a:lnTo>
                        <a:pt x="1975" y="1974"/>
                      </a:lnTo>
                      <a:lnTo>
                        <a:pt x="1968" y="1971"/>
                      </a:lnTo>
                      <a:lnTo>
                        <a:pt x="1961" y="1970"/>
                      </a:lnTo>
                      <a:lnTo>
                        <a:pt x="1951" y="1970"/>
                      </a:lnTo>
                      <a:lnTo>
                        <a:pt x="1943" y="1971"/>
                      </a:lnTo>
                      <a:lnTo>
                        <a:pt x="1939" y="1974"/>
                      </a:lnTo>
                      <a:lnTo>
                        <a:pt x="1935" y="1977"/>
                      </a:lnTo>
                      <a:lnTo>
                        <a:pt x="1930" y="1980"/>
                      </a:lnTo>
                      <a:lnTo>
                        <a:pt x="1926" y="1983"/>
                      </a:lnTo>
                      <a:lnTo>
                        <a:pt x="1923" y="1986"/>
                      </a:lnTo>
                      <a:lnTo>
                        <a:pt x="1916" y="1989"/>
                      </a:lnTo>
                      <a:lnTo>
                        <a:pt x="1907" y="1991"/>
                      </a:lnTo>
                      <a:lnTo>
                        <a:pt x="1900" y="1991"/>
                      </a:lnTo>
                      <a:lnTo>
                        <a:pt x="1897" y="1990"/>
                      </a:lnTo>
                      <a:lnTo>
                        <a:pt x="1893" y="1987"/>
                      </a:lnTo>
                      <a:lnTo>
                        <a:pt x="1890" y="1983"/>
                      </a:lnTo>
                      <a:lnTo>
                        <a:pt x="1887" y="1978"/>
                      </a:lnTo>
                      <a:lnTo>
                        <a:pt x="1884" y="1977"/>
                      </a:lnTo>
                      <a:lnTo>
                        <a:pt x="1881" y="1976"/>
                      </a:lnTo>
                      <a:lnTo>
                        <a:pt x="1878" y="1976"/>
                      </a:lnTo>
                      <a:lnTo>
                        <a:pt x="1874" y="1974"/>
                      </a:lnTo>
                      <a:lnTo>
                        <a:pt x="1871" y="1976"/>
                      </a:lnTo>
                      <a:lnTo>
                        <a:pt x="1861" y="1978"/>
                      </a:lnTo>
                      <a:lnTo>
                        <a:pt x="1851" y="1984"/>
                      </a:lnTo>
                      <a:lnTo>
                        <a:pt x="1842" y="1989"/>
                      </a:lnTo>
                      <a:lnTo>
                        <a:pt x="1831" y="1993"/>
                      </a:lnTo>
                      <a:lnTo>
                        <a:pt x="1816" y="1997"/>
                      </a:lnTo>
                      <a:lnTo>
                        <a:pt x="1804" y="1999"/>
                      </a:lnTo>
                      <a:lnTo>
                        <a:pt x="1793" y="1999"/>
                      </a:lnTo>
                      <a:lnTo>
                        <a:pt x="1780" y="1999"/>
                      </a:lnTo>
                      <a:lnTo>
                        <a:pt x="1770" y="1996"/>
                      </a:lnTo>
                      <a:lnTo>
                        <a:pt x="1763" y="1987"/>
                      </a:lnTo>
                      <a:lnTo>
                        <a:pt x="1757" y="1974"/>
                      </a:lnTo>
                      <a:lnTo>
                        <a:pt x="1751" y="1964"/>
                      </a:lnTo>
                      <a:lnTo>
                        <a:pt x="1745" y="1954"/>
                      </a:lnTo>
                      <a:lnTo>
                        <a:pt x="1738" y="1944"/>
                      </a:lnTo>
                      <a:lnTo>
                        <a:pt x="1731" y="1935"/>
                      </a:lnTo>
                      <a:lnTo>
                        <a:pt x="1723" y="1928"/>
                      </a:lnTo>
                      <a:lnTo>
                        <a:pt x="1715" y="1919"/>
                      </a:lnTo>
                      <a:lnTo>
                        <a:pt x="1706" y="1913"/>
                      </a:lnTo>
                      <a:lnTo>
                        <a:pt x="1699" y="1909"/>
                      </a:lnTo>
                      <a:lnTo>
                        <a:pt x="1690" y="1908"/>
                      </a:lnTo>
                      <a:lnTo>
                        <a:pt x="1681" y="1905"/>
                      </a:lnTo>
                      <a:lnTo>
                        <a:pt x="1671" y="1903"/>
                      </a:lnTo>
                      <a:lnTo>
                        <a:pt x="1661" y="1900"/>
                      </a:lnTo>
                      <a:lnTo>
                        <a:pt x="1651" y="1897"/>
                      </a:lnTo>
                      <a:lnTo>
                        <a:pt x="1648" y="1894"/>
                      </a:lnTo>
                      <a:lnTo>
                        <a:pt x="1645" y="1890"/>
                      </a:lnTo>
                      <a:lnTo>
                        <a:pt x="1642" y="1884"/>
                      </a:lnTo>
                      <a:lnTo>
                        <a:pt x="1640" y="1880"/>
                      </a:lnTo>
                      <a:lnTo>
                        <a:pt x="1637" y="1877"/>
                      </a:lnTo>
                      <a:lnTo>
                        <a:pt x="1628" y="1874"/>
                      </a:lnTo>
                      <a:lnTo>
                        <a:pt x="1619" y="1873"/>
                      </a:lnTo>
                      <a:lnTo>
                        <a:pt x="1612" y="1870"/>
                      </a:lnTo>
                      <a:lnTo>
                        <a:pt x="1611" y="1867"/>
                      </a:lnTo>
                      <a:lnTo>
                        <a:pt x="1609" y="1863"/>
                      </a:lnTo>
                      <a:lnTo>
                        <a:pt x="1608" y="1858"/>
                      </a:lnTo>
                      <a:lnTo>
                        <a:pt x="1606" y="1854"/>
                      </a:lnTo>
                      <a:lnTo>
                        <a:pt x="1605" y="1851"/>
                      </a:lnTo>
                      <a:lnTo>
                        <a:pt x="1595" y="1841"/>
                      </a:lnTo>
                      <a:lnTo>
                        <a:pt x="1580" y="1832"/>
                      </a:lnTo>
                      <a:lnTo>
                        <a:pt x="1567" y="1825"/>
                      </a:lnTo>
                      <a:lnTo>
                        <a:pt x="1557" y="1821"/>
                      </a:lnTo>
                      <a:lnTo>
                        <a:pt x="1544" y="1818"/>
                      </a:lnTo>
                      <a:lnTo>
                        <a:pt x="1532" y="1815"/>
                      </a:lnTo>
                      <a:lnTo>
                        <a:pt x="1522" y="1813"/>
                      </a:lnTo>
                      <a:lnTo>
                        <a:pt x="1512" y="1811"/>
                      </a:lnTo>
                      <a:lnTo>
                        <a:pt x="1504" y="1806"/>
                      </a:lnTo>
                      <a:lnTo>
                        <a:pt x="1501" y="1803"/>
                      </a:lnTo>
                      <a:lnTo>
                        <a:pt x="1498" y="1799"/>
                      </a:lnTo>
                      <a:lnTo>
                        <a:pt x="1496" y="1795"/>
                      </a:lnTo>
                      <a:lnTo>
                        <a:pt x="1495" y="1790"/>
                      </a:lnTo>
                      <a:lnTo>
                        <a:pt x="1493" y="1786"/>
                      </a:lnTo>
                      <a:lnTo>
                        <a:pt x="1491" y="1774"/>
                      </a:lnTo>
                      <a:lnTo>
                        <a:pt x="1488" y="1761"/>
                      </a:lnTo>
                      <a:lnTo>
                        <a:pt x="1485" y="1750"/>
                      </a:lnTo>
                      <a:lnTo>
                        <a:pt x="1479" y="1743"/>
                      </a:lnTo>
                      <a:lnTo>
                        <a:pt x="1472" y="1732"/>
                      </a:lnTo>
                      <a:lnTo>
                        <a:pt x="1464" y="1725"/>
                      </a:lnTo>
                      <a:lnTo>
                        <a:pt x="1456" y="1715"/>
                      </a:lnTo>
                      <a:lnTo>
                        <a:pt x="1444" y="1705"/>
                      </a:lnTo>
                      <a:lnTo>
                        <a:pt x="1433" y="1698"/>
                      </a:lnTo>
                      <a:lnTo>
                        <a:pt x="1423" y="1692"/>
                      </a:lnTo>
                      <a:lnTo>
                        <a:pt x="1408" y="1688"/>
                      </a:lnTo>
                      <a:lnTo>
                        <a:pt x="1396" y="1685"/>
                      </a:lnTo>
                      <a:lnTo>
                        <a:pt x="1385" y="1683"/>
                      </a:lnTo>
                      <a:lnTo>
                        <a:pt x="1370" y="1685"/>
                      </a:lnTo>
                      <a:lnTo>
                        <a:pt x="1356" y="1686"/>
                      </a:lnTo>
                      <a:lnTo>
                        <a:pt x="1343" y="1688"/>
                      </a:lnTo>
                      <a:lnTo>
                        <a:pt x="1330" y="1689"/>
                      </a:lnTo>
                      <a:lnTo>
                        <a:pt x="1315" y="1692"/>
                      </a:lnTo>
                      <a:lnTo>
                        <a:pt x="1300" y="1696"/>
                      </a:lnTo>
                      <a:lnTo>
                        <a:pt x="1286" y="1699"/>
                      </a:lnTo>
                      <a:lnTo>
                        <a:pt x="1273" y="1703"/>
                      </a:lnTo>
                      <a:lnTo>
                        <a:pt x="1259" y="1711"/>
                      </a:lnTo>
                      <a:lnTo>
                        <a:pt x="1247" y="1715"/>
                      </a:lnTo>
                      <a:lnTo>
                        <a:pt x="1237" y="1718"/>
                      </a:lnTo>
                      <a:lnTo>
                        <a:pt x="1226" y="1722"/>
                      </a:lnTo>
                      <a:lnTo>
                        <a:pt x="1216" y="1727"/>
                      </a:lnTo>
                      <a:lnTo>
                        <a:pt x="1208" y="1731"/>
                      </a:lnTo>
                      <a:lnTo>
                        <a:pt x="1200" y="1738"/>
                      </a:lnTo>
                      <a:lnTo>
                        <a:pt x="1191" y="1741"/>
                      </a:lnTo>
                      <a:lnTo>
                        <a:pt x="1182" y="1741"/>
                      </a:lnTo>
                      <a:lnTo>
                        <a:pt x="1169" y="1740"/>
                      </a:lnTo>
                      <a:lnTo>
                        <a:pt x="1158" y="1737"/>
                      </a:lnTo>
                      <a:lnTo>
                        <a:pt x="1149" y="1732"/>
                      </a:lnTo>
                      <a:lnTo>
                        <a:pt x="1140" y="1727"/>
                      </a:lnTo>
                      <a:lnTo>
                        <a:pt x="1130" y="1718"/>
                      </a:lnTo>
                      <a:lnTo>
                        <a:pt x="1122" y="1711"/>
                      </a:lnTo>
                      <a:lnTo>
                        <a:pt x="1116" y="1699"/>
                      </a:lnTo>
                      <a:lnTo>
                        <a:pt x="1109" y="1686"/>
                      </a:lnTo>
                      <a:lnTo>
                        <a:pt x="1101" y="1677"/>
                      </a:lnTo>
                      <a:lnTo>
                        <a:pt x="1093" y="1672"/>
                      </a:lnTo>
                      <a:lnTo>
                        <a:pt x="1080" y="1669"/>
                      </a:lnTo>
                      <a:lnTo>
                        <a:pt x="1069" y="1667"/>
                      </a:lnTo>
                      <a:lnTo>
                        <a:pt x="1061" y="1670"/>
                      </a:lnTo>
                      <a:lnTo>
                        <a:pt x="1052" y="1675"/>
                      </a:lnTo>
                      <a:lnTo>
                        <a:pt x="1045" y="1679"/>
                      </a:lnTo>
                      <a:lnTo>
                        <a:pt x="1038" y="1688"/>
                      </a:lnTo>
                      <a:lnTo>
                        <a:pt x="1029" y="1699"/>
                      </a:lnTo>
                      <a:lnTo>
                        <a:pt x="1020" y="1708"/>
                      </a:lnTo>
                      <a:lnTo>
                        <a:pt x="1012" y="1715"/>
                      </a:lnTo>
                      <a:lnTo>
                        <a:pt x="1001" y="1724"/>
                      </a:lnTo>
                      <a:lnTo>
                        <a:pt x="993" y="1730"/>
                      </a:lnTo>
                      <a:lnTo>
                        <a:pt x="986" y="1735"/>
                      </a:lnTo>
                      <a:lnTo>
                        <a:pt x="975" y="1741"/>
                      </a:lnTo>
                      <a:lnTo>
                        <a:pt x="968" y="1745"/>
                      </a:lnTo>
                      <a:lnTo>
                        <a:pt x="958" y="1745"/>
                      </a:lnTo>
                      <a:lnTo>
                        <a:pt x="945" y="1743"/>
                      </a:lnTo>
                      <a:lnTo>
                        <a:pt x="933" y="1741"/>
                      </a:lnTo>
                      <a:lnTo>
                        <a:pt x="923" y="1740"/>
                      </a:lnTo>
                      <a:lnTo>
                        <a:pt x="906" y="1740"/>
                      </a:lnTo>
                      <a:lnTo>
                        <a:pt x="886" y="1740"/>
                      </a:lnTo>
                      <a:lnTo>
                        <a:pt x="868" y="1740"/>
                      </a:lnTo>
                      <a:lnTo>
                        <a:pt x="851" y="1740"/>
                      </a:lnTo>
                      <a:lnTo>
                        <a:pt x="832" y="1738"/>
                      </a:lnTo>
                      <a:lnTo>
                        <a:pt x="815" y="1738"/>
                      </a:lnTo>
                      <a:lnTo>
                        <a:pt x="805" y="1740"/>
                      </a:lnTo>
                      <a:lnTo>
                        <a:pt x="792" y="1741"/>
                      </a:lnTo>
                      <a:lnTo>
                        <a:pt x="780" y="1744"/>
                      </a:lnTo>
                      <a:lnTo>
                        <a:pt x="770" y="1743"/>
                      </a:lnTo>
                      <a:lnTo>
                        <a:pt x="761" y="1738"/>
                      </a:lnTo>
                      <a:lnTo>
                        <a:pt x="753" y="1732"/>
                      </a:lnTo>
                      <a:lnTo>
                        <a:pt x="744" y="1728"/>
                      </a:lnTo>
                      <a:lnTo>
                        <a:pt x="735" y="1730"/>
                      </a:lnTo>
                      <a:lnTo>
                        <a:pt x="724" y="1734"/>
                      </a:lnTo>
                      <a:lnTo>
                        <a:pt x="715" y="1738"/>
                      </a:lnTo>
                      <a:lnTo>
                        <a:pt x="711" y="1740"/>
                      </a:lnTo>
                      <a:lnTo>
                        <a:pt x="706" y="1741"/>
                      </a:lnTo>
                      <a:lnTo>
                        <a:pt x="702" y="1743"/>
                      </a:lnTo>
                      <a:lnTo>
                        <a:pt x="699" y="1744"/>
                      </a:lnTo>
                      <a:lnTo>
                        <a:pt x="690" y="1747"/>
                      </a:lnTo>
                      <a:lnTo>
                        <a:pt x="682" y="1753"/>
                      </a:lnTo>
                      <a:lnTo>
                        <a:pt x="674" y="1757"/>
                      </a:lnTo>
                      <a:lnTo>
                        <a:pt x="672" y="1760"/>
                      </a:lnTo>
                      <a:lnTo>
                        <a:pt x="667" y="1763"/>
                      </a:lnTo>
                      <a:lnTo>
                        <a:pt x="664" y="1766"/>
                      </a:lnTo>
                      <a:lnTo>
                        <a:pt x="661" y="1769"/>
                      </a:lnTo>
                      <a:lnTo>
                        <a:pt x="659" y="1771"/>
                      </a:lnTo>
                      <a:lnTo>
                        <a:pt x="657" y="1776"/>
                      </a:lnTo>
                      <a:lnTo>
                        <a:pt x="657" y="1779"/>
                      </a:lnTo>
                      <a:lnTo>
                        <a:pt x="657" y="1785"/>
                      </a:lnTo>
                      <a:lnTo>
                        <a:pt x="657" y="1787"/>
                      </a:lnTo>
                      <a:lnTo>
                        <a:pt x="656" y="1792"/>
                      </a:lnTo>
                      <a:lnTo>
                        <a:pt x="654" y="1795"/>
                      </a:lnTo>
                      <a:lnTo>
                        <a:pt x="650" y="1798"/>
                      </a:lnTo>
                      <a:lnTo>
                        <a:pt x="646" y="1802"/>
                      </a:lnTo>
                      <a:lnTo>
                        <a:pt x="641" y="1805"/>
                      </a:lnTo>
                      <a:lnTo>
                        <a:pt x="637" y="1808"/>
                      </a:lnTo>
                      <a:lnTo>
                        <a:pt x="634" y="1809"/>
                      </a:lnTo>
                      <a:lnTo>
                        <a:pt x="625" y="1811"/>
                      </a:lnTo>
                      <a:lnTo>
                        <a:pt x="615" y="1811"/>
                      </a:lnTo>
                      <a:lnTo>
                        <a:pt x="605" y="1809"/>
                      </a:lnTo>
                      <a:lnTo>
                        <a:pt x="598" y="1811"/>
                      </a:lnTo>
                      <a:lnTo>
                        <a:pt x="593" y="1811"/>
                      </a:lnTo>
                      <a:lnTo>
                        <a:pt x="589" y="1813"/>
                      </a:lnTo>
                      <a:lnTo>
                        <a:pt x="586" y="1815"/>
                      </a:lnTo>
                      <a:lnTo>
                        <a:pt x="583" y="1816"/>
                      </a:lnTo>
                      <a:lnTo>
                        <a:pt x="579" y="1819"/>
                      </a:lnTo>
                      <a:lnTo>
                        <a:pt x="576" y="1824"/>
                      </a:lnTo>
                      <a:lnTo>
                        <a:pt x="573" y="1828"/>
                      </a:lnTo>
                      <a:lnTo>
                        <a:pt x="569" y="1832"/>
                      </a:lnTo>
                      <a:lnTo>
                        <a:pt x="566" y="1835"/>
                      </a:lnTo>
                      <a:lnTo>
                        <a:pt x="565" y="1838"/>
                      </a:lnTo>
                      <a:lnTo>
                        <a:pt x="562" y="1842"/>
                      </a:lnTo>
                      <a:lnTo>
                        <a:pt x="559" y="1845"/>
                      </a:lnTo>
                      <a:lnTo>
                        <a:pt x="556" y="1850"/>
                      </a:lnTo>
                      <a:lnTo>
                        <a:pt x="553" y="1851"/>
                      </a:lnTo>
                      <a:lnTo>
                        <a:pt x="550" y="1851"/>
                      </a:lnTo>
                      <a:lnTo>
                        <a:pt x="546" y="1850"/>
                      </a:lnTo>
                      <a:lnTo>
                        <a:pt x="541" y="1848"/>
                      </a:lnTo>
                      <a:lnTo>
                        <a:pt x="537" y="1847"/>
                      </a:lnTo>
                      <a:lnTo>
                        <a:pt x="534" y="1844"/>
                      </a:lnTo>
                      <a:lnTo>
                        <a:pt x="531" y="1842"/>
                      </a:lnTo>
                      <a:lnTo>
                        <a:pt x="528" y="1838"/>
                      </a:lnTo>
                      <a:lnTo>
                        <a:pt x="527" y="1834"/>
                      </a:lnTo>
                      <a:lnTo>
                        <a:pt x="524" y="1828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8" name="Freeform 24"/>
                <p:cNvSpPr>
                  <a:spLocks/>
                </p:cNvSpPr>
                <p:nvPr/>
              </p:nvSpPr>
              <p:spPr bwMode="auto">
                <a:xfrm>
                  <a:off x="3256453" y="2768702"/>
                  <a:ext cx="485956" cy="350900"/>
                </a:xfrm>
                <a:custGeom>
                  <a:avLst/>
                  <a:gdLst>
                    <a:gd name="T0" fmla="*/ 789 w 806"/>
                    <a:gd name="T1" fmla="*/ 221 h 582"/>
                    <a:gd name="T2" fmla="*/ 743 w 806"/>
                    <a:gd name="T3" fmla="*/ 182 h 582"/>
                    <a:gd name="T4" fmla="*/ 669 w 806"/>
                    <a:gd name="T5" fmla="*/ 130 h 582"/>
                    <a:gd name="T6" fmla="*/ 612 w 806"/>
                    <a:gd name="T7" fmla="*/ 98 h 582"/>
                    <a:gd name="T8" fmla="*/ 605 w 806"/>
                    <a:gd name="T9" fmla="*/ 71 h 582"/>
                    <a:gd name="T10" fmla="*/ 556 w 806"/>
                    <a:gd name="T11" fmla="*/ 35 h 582"/>
                    <a:gd name="T12" fmla="*/ 478 w 806"/>
                    <a:gd name="T13" fmla="*/ 0 h 582"/>
                    <a:gd name="T14" fmla="*/ 417 w 806"/>
                    <a:gd name="T15" fmla="*/ 26 h 582"/>
                    <a:gd name="T16" fmla="*/ 337 w 806"/>
                    <a:gd name="T17" fmla="*/ 48 h 582"/>
                    <a:gd name="T18" fmla="*/ 255 w 806"/>
                    <a:gd name="T19" fmla="*/ 68 h 582"/>
                    <a:gd name="T20" fmla="*/ 212 w 806"/>
                    <a:gd name="T21" fmla="*/ 116 h 582"/>
                    <a:gd name="T22" fmla="*/ 193 w 806"/>
                    <a:gd name="T23" fmla="*/ 136 h 582"/>
                    <a:gd name="T24" fmla="*/ 168 w 806"/>
                    <a:gd name="T25" fmla="*/ 122 h 582"/>
                    <a:gd name="T26" fmla="*/ 148 w 806"/>
                    <a:gd name="T27" fmla="*/ 114 h 582"/>
                    <a:gd name="T28" fmla="*/ 126 w 806"/>
                    <a:gd name="T29" fmla="*/ 126 h 582"/>
                    <a:gd name="T30" fmla="*/ 38 w 806"/>
                    <a:gd name="T31" fmla="*/ 149 h 582"/>
                    <a:gd name="T32" fmla="*/ 5 w 806"/>
                    <a:gd name="T33" fmla="*/ 169 h 582"/>
                    <a:gd name="T34" fmla="*/ 9 w 806"/>
                    <a:gd name="T35" fmla="*/ 187 h 582"/>
                    <a:gd name="T36" fmla="*/ 34 w 806"/>
                    <a:gd name="T37" fmla="*/ 192 h 582"/>
                    <a:gd name="T38" fmla="*/ 58 w 806"/>
                    <a:gd name="T39" fmla="*/ 208 h 582"/>
                    <a:gd name="T40" fmla="*/ 90 w 806"/>
                    <a:gd name="T41" fmla="*/ 245 h 582"/>
                    <a:gd name="T42" fmla="*/ 73 w 806"/>
                    <a:gd name="T43" fmla="*/ 263 h 582"/>
                    <a:gd name="T44" fmla="*/ 45 w 806"/>
                    <a:gd name="T45" fmla="*/ 278 h 582"/>
                    <a:gd name="T46" fmla="*/ 44 w 806"/>
                    <a:gd name="T47" fmla="*/ 295 h 582"/>
                    <a:gd name="T48" fmla="*/ 70 w 806"/>
                    <a:gd name="T49" fmla="*/ 323 h 582"/>
                    <a:gd name="T50" fmla="*/ 131 w 806"/>
                    <a:gd name="T51" fmla="*/ 369 h 582"/>
                    <a:gd name="T52" fmla="*/ 142 w 806"/>
                    <a:gd name="T53" fmla="*/ 428 h 582"/>
                    <a:gd name="T54" fmla="*/ 165 w 806"/>
                    <a:gd name="T55" fmla="*/ 463 h 582"/>
                    <a:gd name="T56" fmla="*/ 168 w 806"/>
                    <a:gd name="T57" fmla="*/ 517 h 582"/>
                    <a:gd name="T58" fmla="*/ 162 w 806"/>
                    <a:gd name="T59" fmla="*/ 564 h 582"/>
                    <a:gd name="T60" fmla="*/ 193 w 806"/>
                    <a:gd name="T61" fmla="*/ 582 h 582"/>
                    <a:gd name="T62" fmla="*/ 207 w 806"/>
                    <a:gd name="T63" fmla="*/ 560 h 582"/>
                    <a:gd name="T64" fmla="*/ 271 w 806"/>
                    <a:gd name="T65" fmla="*/ 560 h 582"/>
                    <a:gd name="T66" fmla="*/ 310 w 806"/>
                    <a:gd name="T67" fmla="*/ 544 h 582"/>
                    <a:gd name="T68" fmla="*/ 329 w 806"/>
                    <a:gd name="T69" fmla="*/ 522 h 582"/>
                    <a:gd name="T70" fmla="*/ 353 w 806"/>
                    <a:gd name="T71" fmla="*/ 509 h 582"/>
                    <a:gd name="T72" fmla="*/ 390 w 806"/>
                    <a:gd name="T73" fmla="*/ 515 h 582"/>
                    <a:gd name="T74" fmla="*/ 436 w 806"/>
                    <a:gd name="T75" fmla="*/ 505 h 582"/>
                    <a:gd name="T76" fmla="*/ 459 w 806"/>
                    <a:gd name="T77" fmla="*/ 491 h 582"/>
                    <a:gd name="T78" fmla="*/ 479 w 806"/>
                    <a:gd name="T79" fmla="*/ 466 h 582"/>
                    <a:gd name="T80" fmla="*/ 510 w 806"/>
                    <a:gd name="T81" fmla="*/ 449 h 582"/>
                    <a:gd name="T82" fmla="*/ 534 w 806"/>
                    <a:gd name="T83" fmla="*/ 436 h 582"/>
                    <a:gd name="T84" fmla="*/ 594 w 806"/>
                    <a:gd name="T85" fmla="*/ 433 h 582"/>
                    <a:gd name="T86" fmla="*/ 641 w 806"/>
                    <a:gd name="T87" fmla="*/ 463 h 582"/>
                    <a:gd name="T88" fmla="*/ 673 w 806"/>
                    <a:gd name="T89" fmla="*/ 486 h 582"/>
                    <a:gd name="T90" fmla="*/ 721 w 806"/>
                    <a:gd name="T91" fmla="*/ 473 h 582"/>
                    <a:gd name="T92" fmla="*/ 737 w 806"/>
                    <a:gd name="T93" fmla="*/ 424 h 582"/>
                    <a:gd name="T94" fmla="*/ 727 w 806"/>
                    <a:gd name="T95" fmla="*/ 391 h 582"/>
                    <a:gd name="T96" fmla="*/ 731 w 806"/>
                    <a:gd name="T97" fmla="*/ 370 h 582"/>
                    <a:gd name="T98" fmla="*/ 734 w 806"/>
                    <a:gd name="T99" fmla="*/ 349 h 582"/>
                    <a:gd name="T100" fmla="*/ 718 w 806"/>
                    <a:gd name="T101" fmla="*/ 330 h 582"/>
                    <a:gd name="T102" fmla="*/ 714 w 806"/>
                    <a:gd name="T103" fmla="*/ 310 h 582"/>
                    <a:gd name="T104" fmla="*/ 743 w 806"/>
                    <a:gd name="T105" fmla="*/ 289 h 582"/>
                    <a:gd name="T106" fmla="*/ 783 w 806"/>
                    <a:gd name="T107" fmla="*/ 281 h 582"/>
                    <a:gd name="T108" fmla="*/ 803 w 806"/>
                    <a:gd name="T109" fmla="*/ 260 h 5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806" h="582">
                      <a:moveTo>
                        <a:pt x="806" y="253"/>
                      </a:moveTo>
                      <a:lnTo>
                        <a:pt x="805" y="245"/>
                      </a:lnTo>
                      <a:lnTo>
                        <a:pt x="800" y="236"/>
                      </a:lnTo>
                      <a:lnTo>
                        <a:pt x="796" y="229"/>
                      </a:lnTo>
                      <a:lnTo>
                        <a:pt x="793" y="226"/>
                      </a:lnTo>
                      <a:lnTo>
                        <a:pt x="789" y="221"/>
                      </a:lnTo>
                      <a:lnTo>
                        <a:pt x="786" y="219"/>
                      </a:lnTo>
                      <a:lnTo>
                        <a:pt x="782" y="216"/>
                      </a:lnTo>
                      <a:lnTo>
                        <a:pt x="773" y="208"/>
                      </a:lnTo>
                      <a:lnTo>
                        <a:pt x="761" y="201"/>
                      </a:lnTo>
                      <a:lnTo>
                        <a:pt x="751" y="194"/>
                      </a:lnTo>
                      <a:lnTo>
                        <a:pt x="743" y="182"/>
                      </a:lnTo>
                      <a:lnTo>
                        <a:pt x="731" y="171"/>
                      </a:lnTo>
                      <a:lnTo>
                        <a:pt x="722" y="161"/>
                      </a:lnTo>
                      <a:lnTo>
                        <a:pt x="709" y="152"/>
                      </a:lnTo>
                      <a:lnTo>
                        <a:pt x="695" y="142"/>
                      </a:lnTo>
                      <a:lnTo>
                        <a:pt x="680" y="135"/>
                      </a:lnTo>
                      <a:lnTo>
                        <a:pt x="669" y="130"/>
                      </a:lnTo>
                      <a:lnTo>
                        <a:pt x="653" y="126"/>
                      </a:lnTo>
                      <a:lnTo>
                        <a:pt x="641" y="122"/>
                      </a:lnTo>
                      <a:lnTo>
                        <a:pt x="633" y="116"/>
                      </a:lnTo>
                      <a:lnTo>
                        <a:pt x="622" y="109"/>
                      </a:lnTo>
                      <a:lnTo>
                        <a:pt x="615" y="103"/>
                      </a:lnTo>
                      <a:lnTo>
                        <a:pt x="612" y="98"/>
                      </a:lnTo>
                      <a:lnTo>
                        <a:pt x="609" y="94"/>
                      </a:lnTo>
                      <a:lnTo>
                        <a:pt x="608" y="88"/>
                      </a:lnTo>
                      <a:lnTo>
                        <a:pt x="607" y="84"/>
                      </a:lnTo>
                      <a:lnTo>
                        <a:pt x="607" y="81"/>
                      </a:lnTo>
                      <a:lnTo>
                        <a:pt x="605" y="77"/>
                      </a:lnTo>
                      <a:lnTo>
                        <a:pt x="605" y="71"/>
                      </a:lnTo>
                      <a:lnTo>
                        <a:pt x="605" y="67"/>
                      </a:lnTo>
                      <a:lnTo>
                        <a:pt x="604" y="64"/>
                      </a:lnTo>
                      <a:lnTo>
                        <a:pt x="594" y="55"/>
                      </a:lnTo>
                      <a:lnTo>
                        <a:pt x="581" y="48"/>
                      </a:lnTo>
                      <a:lnTo>
                        <a:pt x="570" y="42"/>
                      </a:lnTo>
                      <a:lnTo>
                        <a:pt x="556" y="35"/>
                      </a:lnTo>
                      <a:lnTo>
                        <a:pt x="540" y="26"/>
                      </a:lnTo>
                      <a:lnTo>
                        <a:pt x="527" y="19"/>
                      </a:lnTo>
                      <a:lnTo>
                        <a:pt x="515" y="14"/>
                      </a:lnTo>
                      <a:lnTo>
                        <a:pt x="502" y="9"/>
                      </a:lnTo>
                      <a:lnTo>
                        <a:pt x="489" y="3"/>
                      </a:lnTo>
                      <a:lnTo>
                        <a:pt x="478" y="0"/>
                      </a:lnTo>
                      <a:lnTo>
                        <a:pt x="468" y="0"/>
                      </a:lnTo>
                      <a:lnTo>
                        <a:pt x="456" y="1"/>
                      </a:lnTo>
                      <a:lnTo>
                        <a:pt x="446" y="4"/>
                      </a:lnTo>
                      <a:lnTo>
                        <a:pt x="437" y="10"/>
                      </a:lnTo>
                      <a:lnTo>
                        <a:pt x="427" y="19"/>
                      </a:lnTo>
                      <a:lnTo>
                        <a:pt x="417" y="26"/>
                      </a:lnTo>
                      <a:lnTo>
                        <a:pt x="410" y="30"/>
                      </a:lnTo>
                      <a:lnTo>
                        <a:pt x="400" y="35"/>
                      </a:lnTo>
                      <a:lnTo>
                        <a:pt x="391" y="38"/>
                      </a:lnTo>
                      <a:lnTo>
                        <a:pt x="375" y="42"/>
                      </a:lnTo>
                      <a:lnTo>
                        <a:pt x="355" y="45"/>
                      </a:lnTo>
                      <a:lnTo>
                        <a:pt x="337" y="48"/>
                      </a:lnTo>
                      <a:lnTo>
                        <a:pt x="326" y="51"/>
                      </a:lnTo>
                      <a:lnTo>
                        <a:pt x="311" y="54"/>
                      </a:lnTo>
                      <a:lnTo>
                        <a:pt x="300" y="55"/>
                      </a:lnTo>
                      <a:lnTo>
                        <a:pt x="285" y="59"/>
                      </a:lnTo>
                      <a:lnTo>
                        <a:pt x="268" y="62"/>
                      </a:lnTo>
                      <a:lnTo>
                        <a:pt x="255" y="68"/>
                      </a:lnTo>
                      <a:lnTo>
                        <a:pt x="246" y="75"/>
                      </a:lnTo>
                      <a:lnTo>
                        <a:pt x="236" y="84"/>
                      </a:lnTo>
                      <a:lnTo>
                        <a:pt x="227" y="93"/>
                      </a:lnTo>
                      <a:lnTo>
                        <a:pt x="222" y="100"/>
                      </a:lnTo>
                      <a:lnTo>
                        <a:pt x="216" y="109"/>
                      </a:lnTo>
                      <a:lnTo>
                        <a:pt x="212" y="116"/>
                      </a:lnTo>
                      <a:lnTo>
                        <a:pt x="209" y="119"/>
                      </a:lnTo>
                      <a:lnTo>
                        <a:pt x="207" y="123"/>
                      </a:lnTo>
                      <a:lnTo>
                        <a:pt x="204" y="127"/>
                      </a:lnTo>
                      <a:lnTo>
                        <a:pt x="203" y="130"/>
                      </a:lnTo>
                      <a:lnTo>
                        <a:pt x="200" y="133"/>
                      </a:lnTo>
                      <a:lnTo>
                        <a:pt x="193" y="136"/>
                      </a:lnTo>
                      <a:lnTo>
                        <a:pt x="184" y="136"/>
                      </a:lnTo>
                      <a:lnTo>
                        <a:pt x="177" y="135"/>
                      </a:lnTo>
                      <a:lnTo>
                        <a:pt x="174" y="133"/>
                      </a:lnTo>
                      <a:lnTo>
                        <a:pt x="173" y="129"/>
                      </a:lnTo>
                      <a:lnTo>
                        <a:pt x="170" y="124"/>
                      </a:lnTo>
                      <a:lnTo>
                        <a:pt x="168" y="122"/>
                      </a:lnTo>
                      <a:lnTo>
                        <a:pt x="167" y="117"/>
                      </a:lnTo>
                      <a:lnTo>
                        <a:pt x="164" y="116"/>
                      </a:lnTo>
                      <a:lnTo>
                        <a:pt x="161" y="114"/>
                      </a:lnTo>
                      <a:lnTo>
                        <a:pt x="157" y="114"/>
                      </a:lnTo>
                      <a:lnTo>
                        <a:pt x="152" y="114"/>
                      </a:lnTo>
                      <a:lnTo>
                        <a:pt x="148" y="114"/>
                      </a:lnTo>
                      <a:lnTo>
                        <a:pt x="145" y="116"/>
                      </a:lnTo>
                      <a:lnTo>
                        <a:pt x="142" y="117"/>
                      </a:lnTo>
                      <a:lnTo>
                        <a:pt x="138" y="119"/>
                      </a:lnTo>
                      <a:lnTo>
                        <a:pt x="133" y="122"/>
                      </a:lnTo>
                      <a:lnTo>
                        <a:pt x="129" y="124"/>
                      </a:lnTo>
                      <a:lnTo>
                        <a:pt x="126" y="126"/>
                      </a:lnTo>
                      <a:lnTo>
                        <a:pt x="116" y="132"/>
                      </a:lnTo>
                      <a:lnTo>
                        <a:pt x="105" y="136"/>
                      </a:lnTo>
                      <a:lnTo>
                        <a:pt x="96" y="140"/>
                      </a:lnTo>
                      <a:lnTo>
                        <a:pt x="83" y="143"/>
                      </a:lnTo>
                      <a:lnTo>
                        <a:pt x="51" y="148"/>
                      </a:lnTo>
                      <a:lnTo>
                        <a:pt x="38" y="149"/>
                      </a:lnTo>
                      <a:lnTo>
                        <a:pt x="31" y="152"/>
                      </a:lnTo>
                      <a:lnTo>
                        <a:pt x="22" y="156"/>
                      </a:lnTo>
                      <a:lnTo>
                        <a:pt x="15" y="161"/>
                      </a:lnTo>
                      <a:lnTo>
                        <a:pt x="12" y="162"/>
                      </a:lnTo>
                      <a:lnTo>
                        <a:pt x="9" y="165"/>
                      </a:lnTo>
                      <a:lnTo>
                        <a:pt x="5" y="169"/>
                      </a:lnTo>
                      <a:lnTo>
                        <a:pt x="3" y="172"/>
                      </a:lnTo>
                      <a:lnTo>
                        <a:pt x="0" y="175"/>
                      </a:lnTo>
                      <a:lnTo>
                        <a:pt x="0" y="178"/>
                      </a:lnTo>
                      <a:lnTo>
                        <a:pt x="2" y="182"/>
                      </a:lnTo>
                      <a:lnTo>
                        <a:pt x="5" y="185"/>
                      </a:lnTo>
                      <a:lnTo>
                        <a:pt x="9" y="187"/>
                      </a:lnTo>
                      <a:lnTo>
                        <a:pt x="13" y="190"/>
                      </a:lnTo>
                      <a:lnTo>
                        <a:pt x="18" y="191"/>
                      </a:lnTo>
                      <a:lnTo>
                        <a:pt x="22" y="192"/>
                      </a:lnTo>
                      <a:lnTo>
                        <a:pt x="25" y="194"/>
                      </a:lnTo>
                      <a:lnTo>
                        <a:pt x="29" y="192"/>
                      </a:lnTo>
                      <a:lnTo>
                        <a:pt x="34" y="192"/>
                      </a:lnTo>
                      <a:lnTo>
                        <a:pt x="38" y="192"/>
                      </a:lnTo>
                      <a:lnTo>
                        <a:pt x="42" y="192"/>
                      </a:lnTo>
                      <a:lnTo>
                        <a:pt x="45" y="195"/>
                      </a:lnTo>
                      <a:lnTo>
                        <a:pt x="50" y="200"/>
                      </a:lnTo>
                      <a:lnTo>
                        <a:pt x="54" y="204"/>
                      </a:lnTo>
                      <a:lnTo>
                        <a:pt x="58" y="208"/>
                      </a:lnTo>
                      <a:lnTo>
                        <a:pt x="63" y="213"/>
                      </a:lnTo>
                      <a:lnTo>
                        <a:pt x="70" y="217"/>
                      </a:lnTo>
                      <a:lnTo>
                        <a:pt x="81" y="223"/>
                      </a:lnTo>
                      <a:lnTo>
                        <a:pt x="87" y="229"/>
                      </a:lnTo>
                      <a:lnTo>
                        <a:pt x="90" y="236"/>
                      </a:lnTo>
                      <a:lnTo>
                        <a:pt x="90" y="245"/>
                      </a:lnTo>
                      <a:lnTo>
                        <a:pt x="89" y="253"/>
                      </a:lnTo>
                      <a:lnTo>
                        <a:pt x="87" y="255"/>
                      </a:lnTo>
                      <a:lnTo>
                        <a:pt x="83" y="258"/>
                      </a:lnTo>
                      <a:lnTo>
                        <a:pt x="78" y="260"/>
                      </a:lnTo>
                      <a:lnTo>
                        <a:pt x="76" y="262"/>
                      </a:lnTo>
                      <a:lnTo>
                        <a:pt x="73" y="263"/>
                      </a:lnTo>
                      <a:lnTo>
                        <a:pt x="67" y="266"/>
                      </a:lnTo>
                      <a:lnTo>
                        <a:pt x="61" y="268"/>
                      </a:lnTo>
                      <a:lnTo>
                        <a:pt x="55" y="271"/>
                      </a:lnTo>
                      <a:lnTo>
                        <a:pt x="51" y="274"/>
                      </a:lnTo>
                      <a:lnTo>
                        <a:pt x="48" y="275"/>
                      </a:lnTo>
                      <a:lnTo>
                        <a:pt x="45" y="278"/>
                      </a:lnTo>
                      <a:lnTo>
                        <a:pt x="44" y="282"/>
                      </a:lnTo>
                      <a:lnTo>
                        <a:pt x="42" y="285"/>
                      </a:lnTo>
                      <a:lnTo>
                        <a:pt x="42" y="288"/>
                      </a:lnTo>
                      <a:lnTo>
                        <a:pt x="42" y="289"/>
                      </a:lnTo>
                      <a:lnTo>
                        <a:pt x="44" y="292"/>
                      </a:lnTo>
                      <a:lnTo>
                        <a:pt x="44" y="295"/>
                      </a:lnTo>
                      <a:lnTo>
                        <a:pt x="47" y="300"/>
                      </a:lnTo>
                      <a:lnTo>
                        <a:pt x="50" y="304"/>
                      </a:lnTo>
                      <a:lnTo>
                        <a:pt x="54" y="308"/>
                      </a:lnTo>
                      <a:lnTo>
                        <a:pt x="58" y="313"/>
                      </a:lnTo>
                      <a:lnTo>
                        <a:pt x="61" y="315"/>
                      </a:lnTo>
                      <a:lnTo>
                        <a:pt x="70" y="323"/>
                      </a:lnTo>
                      <a:lnTo>
                        <a:pt x="81" y="329"/>
                      </a:lnTo>
                      <a:lnTo>
                        <a:pt x="91" y="334"/>
                      </a:lnTo>
                      <a:lnTo>
                        <a:pt x="103" y="342"/>
                      </a:lnTo>
                      <a:lnTo>
                        <a:pt x="118" y="350"/>
                      </a:lnTo>
                      <a:lnTo>
                        <a:pt x="128" y="360"/>
                      </a:lnTo>
                      <a:lnTo>
                        <a:pt x="131" y="369"/>
                      </a:lnTo>
                      <a:lnTo>
                        <a:pt x="132" y="381"/>
                      </a:lnTo>
                      <a:lnTo>
                        <a:pt x="133" y="389"/>
                      </a:lnTo>
                      <a:lnTo>
                        <a:pt x="135" y="399"/>
                      </a:lnTo>
                      <a:lnTo>
                        <a:pt x="138" y="411"/>
                      </a:lnTo>
                      <a:lnTo>
                        <a:pt x="139" y="421"/>
                      </a:lnTo>
                      <a:lnTo>
                        <a:pt x="142" y="428"/>
                      </a:lnTo>
                      <a:lnTo>
                        <a:pt x="145" y="438"/>
                      </a:lnTo>
                      <a:lnTo>
                        <a:pt x="149" y="447"/>
                      </a:lnTo>
                      <a:lnTo>
                        <a:pt x="152" y="450"/>
                      </a:lnTo>
                      <a:lnTo>
                        <a:pt x="157" y="454"/>
                      </a:lnTo>
                      <a:lnTo>
                        <a:pt x="161" y="459"/>
                      </a:lnTo>
                      <a:lnTo>
                        <a:pt x="165" y="463"/>
                      </a:lnTo>
                      <a:lnTo>
                        <a:pt x="168" y="467"/>
                      </a:lnTo>
                      <a:lnTo>
                        <a:pt x="171" y="476"/>
                      </a:lnTo>
                      <a:lnTo>
                        <a:pt x="174" y="488"/>
                      </a:lnTo>
                      <a:lnTo>
                        <a:pt x="174" y="498"/>
                      </a:lnTo>
                      <a:lnTo>
                        <a:pt x="173" y="507"/>
                      </a:lnTo>
                      <a:lnTo>
                        <a:pt x="168" y="517"/>
                      </a:lnTo>
                      <a:lnTo>
                        <a:pt x="165" y="525"/>
                      </a:lnTo>
                      <a:lnTo>
                        <a:pt x="164" y="535"/>
                      </a:lnTo>
                      <a:lnTo>
                        <a:pt x="161" y="547"/>
                      </a:lnTo>
                      <a:lnTo>
                        <a:pt x="161" y="557"/>
                      </a:lnTo>
                      <a:lnTo>
                        <a:pt x="161" y="560"/>
                      </a:lnTo>
                      <a:lnTo>
                        <a:pt x="162" y="564"/>
                      </a:lnTo>
                      <a:lnTo>
                        <a:pt x="162" y="569"/>
                      </a:lnTo>
                      <a:lnTo>
                        <a:pt x="164" y="573"/>
                      </a:lnTo>
                      <a:lnTo>
                        <a:pt x="165" y="576"/>
                      </a:lnTo>
                      <a:lnTo>
                        <a:pt x="174" y="580"/>
                      </a:lnTo>
                      <a:lnTo>
                        <a:pt x="184" y="582"/>
                      </a:lnTo>
                      <a:lnTo>
                        <a:pt x="193" y="582"/>
                      </a:lnTo>
                      <a:lnTo>
                        <a:pt x="196" y="579"/>
                      </a:lnTo>
                      <a:lnTo>
                        <a:pt x="197" y="576"/>
                      </a:lnTo>
                      <a:lnTo>
                        <a:pt x="200" y="570"/>
                      </a:lnTo>
                      <a:lnTo>
                        <a:pt x="203" y="566"/>
                      </a:lnTo>
                      <a:lnTo>
                        <a:pt x="204" y="561"/>
                      </a:lnTo>
                      <a:lnTo>
                        <a:pt x="207" y="560"/>
                      </a:lnTo>
                      <a:lnTo>
                        <a:pt x="217" y="556"/>
                      </a:lnTo>
                      <a:lnTo>
                        <a:pt x="232" y="554"/>
                      </a:lnTo>
                      <a:lnTo>
                        <a:pt x="243" y="554"/>
                      </a:lnTo>
                      <a:lnTo>
                        <a:pt x="252" y="556"/>
                      </a:lnTo>
                      <a:lnTo>
                        <a:pt x="262" y="559"/>
                      </a:lnTo>
                      <a:lnTo>
                        <a:pt x="271" y="560"/>
                      </a:lnTo>
                      <a:lnTo>
                        <a:pt x="280" y="559"/>
                      </a:lnTo>
                      <a:lnTo>
                        <a:pt x="288" y="556"/>
                      </a:lnTo>
                      <a:lnTo>
                        <a:pt x="295" y="553"/>
                      </a:lnTo>
                      <a:lnTo>
                        <a:pt x="300" y="550"/>
                      </a:lnTo>
                      <a:lnTo>
                        <a:pt x="304" y="547"/>
                      </a:lnTo>
                      <a:lnTo>
                        <a:pt x="310" y="544"/>
                      </a:lnTo>
                      <a:lnTo>
                        <a:pt x="313" y="541"/>
                      </a:lnTo>
                      <a:lnTo>
                        <a:pt x="316" y="538"/>
                      </a:lnTo>
                      <a:lnTo>
                        <a:pt x="319" y="534"/>
                      </a:lnTo>
                      <a:lnTo>
                        <a:pt x="323" y="530"/>
                      </a:lnTo>
                      <a:lnTo>
                        <a:pt x="326" y="525"/>
                      </a:lnTo>
                      <a:lnTo>
                        <a:pt x="329" y="522"/>
                      </a:lnTo>
                      <a:lnTo>
                        <a:pt x="332" y="520"/>
                      </a:lnTo>
                      <a:lnTo>
                        <a:pt x="336" y="517"/>
                      </a:lnTo>
                      <a:lnTo>
                        <a:pt x="340" y="514"/>
                      </a:lnTo>
                      <a:lnTo>
                        <a:pt x="345" y="512"/>
                      </a:lnTo>
                      <a:lnTo>
                        <a:pt x="349" y="511"/>
                      </a:lnTo>
                      <a:lnTo>
                        <a:pt x="353" y="509"/>
                      </a:lnTo>
                      <a:lnTo>
                        <a:pt x="358" y="509"/>
                      </a:lnTo>
                      <a:lnTo>
                        <a:pt x="362" y="511"/>
                      </a:lnTo>
                      <a:lnTo>
                        <a:pt x="368" y="511"/>
                      </a:lnTo>
                      <a:lnTo>
                        <a:pt x="371" y="511"/>
                      </a:lnTo>
                      <a:lnTo>
                        <a:pt x="379" y="512"/>
                      </a:lnTo>
                      <a:lnTo>
                        <a:pt x="390" y="515"/>
                      </a:lnTo>
                      <a:lnTo>
                        <a:pt x="397" y="515"/>
                      </a:lnTo>
                      <a:lnTo>
                        <a:pt x="407" y="514"/>
                      </a:lnTo>
                      <a:lnTo>
                        <a:pt x="417" y="511"/>
                      </a:lnTo>
                      <a:lnTo>
                        <a:pt x="426" y="508"/>
                      </a:lnTo>
                      <a:lnTo>
                        <a:pt x="430" y="507"/>
                      </a:lnTo>
                      <a:lnTo>
                        <a:pt x="436" y="505"/>
                      </a:lnTo>
                      <a:lnTo>
                        <a:pt x="440" y="502"/>
                      </a:lnTo>
                      <a:lnTo>
                        <a:pt x="445" y="501"/>
                      </a:lnTo>
                      <a:lnTo>
                        <a:pt x="449" y="499"/>
                      </a:lnTo>
                      <a:lnTo>
                        <a:pt x="452" y="496"/>
                      </a:lnTo>
                      <a:lnTo>
                        <a:pt x="456" y="493"/>
                      </a:lnTo>
                      <a:lnTo>
                        <a:pt x="459" y="491"/>
                      </a:lnTo>
                      <a:lnTo>
                        <a:pt x="462" y="488"/>
                      </a:lnTo>
                      <a:lnTo>
                        <a:pt x="465" y="483"/>
                      </a:lnTo>
                      <a:lnTo>
                        <a:pt x="468" y="478"/>
                      </a:lnTo>
                      <a:lnTo>
                        <a:pt x="472" y="473"/>
                      </a:lnTo>
                      <a:lnTo>
                        <a:pt x="475" y="469"/>
                      </a:lnTo>
                      <a:lnTo>
                        <a:pt x="479" y="466"/>
                      </a:lnTo>
                      <a:lnTo>
                        <a:pt x="485" y="463"/>
                      </a:lnTo>
                      <a:lnTo>
                        <a:pt x="491" y="460"/>
                      </a:lnTo>
                      <a:lnTo>
                        <a:pt x="495" y="457"/>
                      </a:lnTo>
                      <a:lnTo>
                        <a:pt x="499" y="456"/>
                      </a:lnTo>
                      <a:lnTo>
                        <a:pt x="505" y="452"/>
                      </a:lnTo>
                      <a:lnTo>
                        <a:pt x="510" y="449"/>
                      </a:lnTo>
                      <a:lnTo>
                        <a:pt x="514" y="447"/>
                      </a:lnTo>
                      <a:lnTo>
                        <a:pt x="517" y="444"/>
                      </a:lnTo>
                      <a:lnTo>
                        <a:pt x="521" y="441"/>
                      </a:lnTo>
                      <a:lnTo>
                        <a:pt x="527" y="440"/>
                      </a:lnTo>
                      <a:lnTo>
                        <a:pt x="531" y="437"/>
                      </a:lnTo>
                      <a:lnTo>
                        <a:pt x="534" y="436"/>
                      </a:lnTo>
                      <a:lnTo>
                        <a:pt x="543" y="436"/>
                      </a:lnTo>
                      <a:lnTo>
                        <a:pt x="554" y="437"/>
                      </a:lnTo>
                      <a:lnTo>
                        <a:pt x="563" y="438"/>
                      </a:lnTo>
                      <a:lnTo>
                        <a:pt x="575" y="437"/>
                      </a:lnTo>
                      <a:lnTo>
                        <a:pt x="586" y="436"/>
                      </a:lnTo>
                      <a:lnTo>
                        <a:pt x="594" y="433"/>
                      </a:lnTo>
                      <a:lnTo>
                        <a:pt x="602" y="431"/>
                      </a:lnTo>
                      <a:lnTo>
                        <a:pt x="609" y="430"/>
                      </a:lnTo>
                      <a:lnTo>
                        <a:pt x="620" y="437"/>
                      </a:lnTo>
                      <a:lnTo>
                        <a:pt x="628" y="447"/>
                      </a:lnTo>
                      <a:lnTo>
                        <a:pt x="636" y="456"/>
                      </a:lnTo>
                      <a:lnTo>
                        <a:pt x="641" y="463"/>
                      </a:lnTo>
                      <a:lnTo>
                        <a:pt x="646" y="472"/>
                      </a:lnTo>
                      <a:lnTo>
                        <a:pt x="651" y="479"/>
                      </a:lnTo>
                      <a:lnTo>
                        <a:pt x="656" y="482"/>
                      </a:lnTo>
                      <a:lnTo>
                        <a:pt x="662" y="483"/>
                      </a:lnTo>
                      <a:lnTo>
                        <a:pt x="667" y="485"/>
                      </a:lnTo>
                      <a:lnTo>
                        <a:pt x="673" y="486"/>
                      </a:lnTo>
                      <a:lnTo>
                        <a:pt x="683" y="486"/>
                      </a:lnTo>
                      <a:lnTo>
                        <a:pt x="696" y="486"/>
                      </a:lnTo>
                      <a:lnTo>
                        <a:pt x="706" y="483"/>
                      </a:lnTo>
                      <a:lnTo>
                        <a:pt x="711" y="482"/>
                      </a:lnTo>
                      <a:lnTo>
                        <a:pt x="717" y="478"/>
                      </a:lnTo>
                      <a:lnTo>
                        <a:pt x="721" y="473"/>
                      </a:lnTo>
                      <a:lnTo>
                        <a:pt x="725" y="469"/>
                      </a:lnTo>
                      <a:lnTo>
                        <a:pt x="728" y="465"/>
                      </a:lnTo>
                      <a:lnTo>
                        <a:pt x="732" y="454"/>
                      </a:lnTo>
                      <a:lnTo>
                        <a:pt x="735" y="443"/>
                      </a:lnTo>
                      <a:lnTo>
                        <a:pt x="738" y="431"/>
                      </a:lnTo>
                      <a:lnTo>
                        <a:pt x="737" y="424"/>
                      </a:lnTo>
                      <a:lnTo>
                        <a:pt x="737" y="414"/>
                      </a:lnTo>
                      <a:lnTo>
                        <a:pt x="734" y="405"/>
                      </a:lnTo>
                      <a:lnTo>
                        <a:pt x="732" y="402"/>
                      </a:lnTo>
                      <a:lnTo>
                        <a:pt x="731" y="399"/>
                      </a:lnTo>
                      <a:lnTo>
                        <a:pt x="730" y="395"/>
                      </a:lnTo>
                      <a:lnTo>
                        <a:pt x="727" y="391"/>
                      </a:lnTo>
                      <a:lnTo>
                        <a:pt x="725" y="386"/>
                      </a:lnTo>
                      <a:lnTo>
                        <a:pt x="725" y="383"/>
                      </a:lnTo>
                      <a:lnTo>
                        <a:pt x="725" y="381"/>
                      </a:lnTo>
                      <a:lnTo>
                        <a:pt x="728" y="378"/>
                      </a:lnTo>
                      <a:lnTo>
                        <a:pt x="730" y="373"/>
                      </a:lnTo>
                      <a:lnTo>
                        <a:pt x="731" y="370"/>
                      </a:lnTo>
                      <a:lnTo>
                        <a:pt x="732" y="368"/>
                      </a:lnTo>
                      <a:lnTo>
                        <a:pt x="732" y="365"/>
                      </a:lnTo>
                      <a:lnTo>
                        <a:pt x="734" y="360"/>
                      </a:lnTo>
                      <a:lnTo>
                        <a:pt x="734" y="356"/>
                      </a:lnTo>
                      <a:lnTo>
                        <a:pt x="734" y="352"/>
                      </a:lnTo>
                      <a:lnTo>
                        <a:pt x="734" y="349"/>
                      </a:lnTo>
                      <a:lnTo>
                        <a:pt x="731" y="346"/>
                      </a:lnTo>
                      <a:lnTo>
                        <a:pt x="728" y="343"/>
                      </a:lnTo>
                      <a:lnTo>
                        <a:pt x="725" y="339"/>
                      </a:lnTo>
                      <a:lnTo>
                        <a:pt x="722" y="336"/>
                      </a:lnTo>
                      <a:lnTo>
                        <a:pt x="719" y="333"/>
                      </a:lnTo>
                      <a:lnTo>
                        <a:pt x="718" y="330"/>
                      </a:lnTo>
                      <a:lnTo>
                        <a:pt x="717" y="327"/>
                      </a:lnTo>
                      <a:lnTo>
                        <a:pt x="714" y="323"/>
                      </a:lnTo>
                      <a:lnTo>
                        <a:pt x="712" y="320"/>
                      </a:lnTo>
                      <a:lnTo>
                        <a:pt x="712" y="315"/>
                      </a:lnTo>
                      <a:lnTo>
                        <a:pt x="712" y="313"/>
                      </a:lnTo>
                      <a:lnTo>
                        <a:pt x="714" y="310"/>
                      </a:lnTo>
                      <a:lnTo>
                        <a:pt x="717" y="307"/>
                      </a:lnTo>
                      <a:lnTo>
                        <a:pt x="719" y="304"/>
                      </a:lnTo>
                      <a:lnTo>
                        <a:pt x="724" y="301"/>
                      </a:lnTo>
                      <a:lnTo>
                        <a:pt x="727" y="300"/>
                      </a:lnTo>
                      <a:lnTo>
                        <a:pt x="734" y="294"/>
                      </a:lnTo>
                      <a:lnTo>
                        <a:pt x="743" y="289"/>
                      </a:lnTo>
                      <a:lnTo>
                        <a:pt x="751" y="287"/>
                      </a:lnTo>
                      <a:lnTo>
                        <a:pt x="758" y="287"/>
                      </a:lnTo>
                      <a:lnTo>
                        <a:pt x="767" y="287"/>
                      </a:lnTo>
                      <a:lnTo>
                        <a:pt x="774" y="285"/>
                      </a:lnTo>
                      <a:lnTo>
                        <a:pt x="779" y="284"/>
                      </a:lnTo>
                      <a:lnTo>
                        <a:pt x="783" y="281"/>
                      </a:lnTo>
                      <a:lnTo>
                        <a:pt x="787" y="278"/>
                      </a:lnTo>
                      <a:lnTo>
                        <a:pt x="790" y="275"/>
                      </a:lnTo>
                      <a:lnTo>
                        <a:pt x="793" y="272"/>
                      </a:lnTo>
                      <a:lnTo>
                        <a:pt x="796" y="269"/>
                      </a:lnTo>
                      <a:lnTo>
                        <a:pt x="800" y="265"/>
                      </a:lnTo>
                      <a:lnTo>
                        <a:pt x="803" y="260"/>
                      </a:lnTo>
                      <a:lnTo>
                        <a:pt x="806" y="258"/>
                      </a:lnTo>
                      <a:lnTo>
                        <a:pt x="806" y="253"/>
                      </a:lnTo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29" name="Group 128"/>
              <p:cNvGrpSpPr/>
              <p:nvPr/>
            </p:nvGrpSpPr>
            <p:grpSpPr>
              <a:xfrm>
                <a:off x="5169975" y="2872762"/>
                <a:ext cx="1410170" cy="1231250"/>
                <a:chOff x="1896210" y="1284512"/>
                <a:chExt cx="5402879" cy="4717370"/>
              </a:xfrm>
              <a:solidFill>
                <a:schemeClr val="bg1">
                  <a:lumMod val="95000"/>
                </a:schemeClr>
              </a:solidFill>
            </p:grpSpPr>
            <p:sp>
              <p:nvSpPr>
                <p:cNvPr id="130" name="Freeform 10"/>
                <p:cNvSpPr>
                  <a:spLocks/>
                </p:cNvSpPr>
                <p:nvPr/>
              </p:nvSpPr>
              <p:spPr bwMode="auto">
                <a:xfrm>
                  <a:off x="7272029" y="2653722"/>
                  <a:ext cx="27060" cy="32471"/>
                </a:xfrm>
                <a:custGeom>
                  <a:avLst/>
                  <a:gdLst>
                    <a:gd name="T0" fmla="*/ 5 w 15"/>
                    <a:gd name="T1" fmla="*/ 6 h 18"/>
                    <a:gd name="T2" fmla="*/ 0 w 15"/>
                    <a:gd name="T3" fmla="*/ 11 h 18"/>
                    <a:gd name="T4" fmla="*/ 1 w 15"/>
                    <a:gd name="T5" fmla="*/ 18 h 18"/>
                    <a:gd name="T6" fmla="*/ 3 w 15"/>
                    <a:gd name="T7" fmla="*/ 12 h 18"/>
                    <a:gd name="T8" fmla="*/ 3 w 15"/>
                    <a:gd name="T9" fmla="*/ 12 h 18"/>
                    <a:gd name="T10" fmla="*/ 5 w 15"/>
                    <a:gd name="T11" fmla="*/ 11 h 18"/>
                    <a:gd name="T12" fmla="*/ 7 w 15"/>
                    <a:gd name="T13" fmla="*/ 12 h 18"/>
                    <a:gd name="T14" fmla="*/ 7 w 15"/>
                    <a:gd name="T15" fmla="*/ 14 h 18"/>
                    <a:gd name="T16" fmla="*/ 7 w 15"/>
                    <a:gd name="T17" fmla="*/ 14 h 18"/>
                    <a:gd name="T18" fmla="*/ 8 w 15"/>
                    <a:gd name="T19" fmla="*/ 16 h 18"/>
                    <a:gd name="T20" fmla="*/ 10 w 15"/>
                    <a:gd name="T21" fmla="*/ 16 h 18"/>
                    <a:gd name="T22" fmla="*/ 10 w 15"/>
                    <a:gd name="T23" fmla="*/ 16 h 18"/>
                    <a:gd name="T24" fmla="*/ 12 w 15"/>
                    <a:gd name="T25" fmla="*/ 14 h 18"/>
                    <a:gd name="T26" fmla="*/ 12 w 15"/>
                    <a:gd name="T27" fmla="*/ 12 h 18"/>
                    <a:gd name="T28" fmla="*/ 14 w 15"/>
                    <a:gd name="T29" fmla="*/ 7 h 18"/>
                    <a:gd name="T30" fmla="*/ 15 w 15"/>
                    <a:gd name="T31" fmla="*/ 2 h 18"/>
                    <a:gd name="T32" fmla="*/ 15 w 15"/>
                    <a:gd name="T33" fmla="*/ 0 h 18"/>
                    <a:gd name="T34" fmla="*/ 10 w 15"/>
                    <a:gd name="T35" fmla="*/ 2 h 18"/>
                    <a:gd name="T36" fmla="*/ 5 w 15"/>
                    <a:gd name="T37" fmla="*/ 6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5" h="18">
                      <a:moveTo>
                        <a:pt x="5" y="6"/>
                      </a:moveTo>
                      <a:lnTo>
                        <a:pt x="0" y="11"/>
                      </a:lnTo>
                      <a:lnTo>
                        <a:pt x="1" y="18"/>
                      </a:lnTo>
                      <a:lnTo>
                        <a:pt x="3" y="12"/>
                      </a:lnTo>
                      <a:lnTo>
                        <a:pt x="3" y="12"/>
                      </a:lnTo>
                      <a:lnTo>
                        <a:pt x="5" y="11"/>
                      </a:lnTo>
                      <a:lnTo>
                        <a:pt x="7" y="12"/>
                      </a:lnTo>
                      <a:lnTo>
                        <a:pt x="7" y="14"/>
                      </a:lnTo>
                      <a:lnTo>
                        <a:pt x="7" y="14"/>
                      </a:lnTo>
                      <a:lnTo>
                        <a:pt x="8" y="16"/>
                      </a:lnTo>
                      <a:lnTo>
                        <a:pt x="10" y="16"/>
                      </a:lnTo>
                      <a:lnTo>
                        <a:pt x="10" y="16"/>
                      </a:lnTo>
                      <a:lnTo>
                        <a:pt x="12" y="14"/>
                      </a:lnTo>
                      <a:lnTo>
                        <a:pt x="12" y="12"/>
                      </a:lnTo>
                      <a:lnTo>
                        <a:pt x="14" y="7"/>
                      </a:lnTo>
                      <a:lnTo>
                        <a:pt x="15" y="2"/>
                      </a:lnTo>
                      <a:lnTo>
                        <a:pt x="15" y="0"/>
                      </a:lnTo>
                      <a:lnTo>
                        <a:pt x="10" y="2"/>
                      </a:lnTo>
                      <a:lnTo>
                        <a:pt x="5" y="6"/>
                      </a:lnTo>
                      <a:close/>
                    </a:path>
                  </a:pathLst>
                </a:custGeom>
                <a:grpFill/>
                <a:ln w="0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1" name="Freeform 14"/>
                <p:cNvSpPr>
                  <a:spLocks/>
                </p:cNvSpPr>
                <p:nvPr/>
              </p:nvSpPr>
              <p:spPr bwMode="auto">
                <a:xfrm>
                  <a:off x="5917251" y="2956788"/>
                  <a:ext cx="1354779" cy="1589294"/>
                </a:xfrm>
                <a:custGeom>
                  <a:avLst/>
                  <a:gdLst>
                    <a:gd name="T0" fmla="*/ 606 w 751"/>
                    <a:gd name="T1" fmla="*/ 5 h 881"/>
                    <a:gd name="T2" fmla="*/ 580 w 751"/>
                    <a:gd name="T3" fmla="*/ 91 h 881"/>
                    <a:gd name="T4" fmla="*/ 491 w 751"/>
                    <a:gd name="T5" fmla="*/ 99 h 881"/>
                    <a:gd name="T6" fmla="*/ 398 w 751"/>
                    <a:gd name="T7" fmla="*/ 110 h 881"/>
                    <a:gd name="T8" fmla="*/ 363 w 751"/>
                    <a:gd name="T9" fmla="*/ 99 h 881"/>
                    <a:gd name="T10" fmla="*/ 333 w 751"/>
                    <a:gd name="T11" fmla="*/ 101 h 881"/>
                    <a:gd name="T12" fmla="*/ 300 w 751"/>
                    <a:gd name="T13" fmla="*/ 94 h 881"/>
                    <a:gd name="T14" fmla="*/ 281 w 751"/>
                    <a:gd name="T15" fmla="*/ 99 h 881"/>
                    <a:gd name="T16" fmla="*/ 253 w 751"/>
                    <a:gd name="T17" fmla="*/ 115 h 881"/>
                    <a:gd name="T18" fmla="*/ 215 w 751"/>
                    <a:gd name="T19" fmla="*/ 113 h 881"/>
                    <a:gd name="T20" fmla="*/ 194 w 751"/>
                    <a:gd name="T21" fmla="*/ 129 h 881"/>
                    <a:gd name="T22" fmla="*/ 175 w 751"/>
                    <a:gd name="T23" fmla="*/ 145 h 881"/>
                    <a:gd name="T24" fmla="*/ 183 w 751"/>
                    <a:gd name="T25" fmla="*/ 162 h 881"/>
                    <a:gd name="T26" fmla="*/ 169 w 751"/>
                    <a:gd name="T27" fmla="*/ 178 h 881"/>
                    <a:gd name="T28" fmla="*/ 175 w 751"/>
                    <a:gd name="T29" fmla="*/ 202 h 881"/>
                    <a:gd name="T30" fmla="*/ 166 w 751"/>
                    <a:gd name="T31" fmla="*/ 225 h 881"/>
                    <a:gd name="T32" fmla="*/ 157 w 751"/>
                    <a:gd name="T33" fmla="*/ 253 h 881"/>
                    <a:gd name="T34" fmla="*/ 168 w 751"/>
                    <a:gd name="T35" fmla="*/ 267 h 881"/>
                    <a:gd name="T36" fmla="*/ 152 w 751"/>
                    <a:gd name="T37" fmla="*/ 293 h 881"/>
                    <a:gd name="T38" fmla="*/ 108 w 751"/>
                    <a:gd name="T39" fmla="*/ 321 h 881"/>
                    <a:gd name="T40" fmla="*/ 79 w 751"/>
                    <a:gd name="T41" fmla="*/ 344 h 881"/>
                    <a:gd name="T42" fmla="*/ 72 w 751"/>
                    <a:gd name="T43" fmla="*/ 354 h 881"/>
                    <a:gd name="T44" fmla="*/ 33 w 751"/>
                    <a:gd name="T45" fmla="*/ 368 h 881"/>
                    <a:gd name="T46" fmla="*/ 19 w 751"/>
                    <a:gd name="T47" fmla="*/ 400 h 881"/>
                    <a:gd name="T48" fmla="*/ 54 w 751"/>
                    <a:gd name="T49" fmla="*/ 438 h 881"/>
                    <a:gd name="T50" fmla="*/ 103 w 751"/>
                    <a:gd name="T51" fmla="*/ 482 h 881"/>
                    <a:gd name="T52" fmla="*/ 120 w 751"/>
                    <a:gd name="T53" fmla="*/ 515 h 881"/>
                    <a:gd name="T54" fmla="*/ 110 w 751"/>
                    <a:gd name="T55" fmla="*/ 541 h 881"/>
                    <a:gd name="T56" fmla="*/ 94 w 751"/>
                    <a:gd name="T57" fmla="*/ 572 h 881"/>
                    <a:gd name="T58" fmla="*/ 63 w 751"/>
                    <a:gd name="T59" fmla="*/ 614 h 881"/>
                    <a:gd name="T60" fmla="*/ 68 w 751"/>
                    <a:gd name="T61" fmla="*/ 640 h 881"/>
                    <a:gd name="T62" fmla="*/ 66 w 751"/>
                    <a:gd name="T63" fmla="*/ 679 h 881"/>
                    <a:gd name="T64" fmla="*/ 51 w 751"/>
                    <a:gd name="T65" fmla="*/ 689 h 881"/>
                    <a:gd name="T66" fmla="*/ 44 w 751"/>
                    <a:gd name="T67" fmla="*/ 700 h 881"/>
                    <a:gd name="T68" fmla="*/ 30 w 751"/>
                    <a:gd name="T69" fmla="*/ 710 h 881"/>
                    <a:gd name="T70" fmla="*/ 0 w 751"/>
                    <a:gd name="T71" fmla="*/ 729 h 881"/>
                    <a:gd name="T72" fmla="*/ 2 w 751"/>
                    <a:gd name="T73" fmla="*/ 757 h 881"/>
                    <a:gd name="T74" fmla="*/ 18 w 751"/>
                    <a:gd name="T75" fmla="*/ 771 h 881"/>
                    <a:gd name="T76" fmla="*/ 40 w 751"/>
                    <a:gd name="T77" fmla="*/ 764 h 881"/>
                    <a:gd name="T78" fmla="*/ 59 w 751"/>
                    <a:gd name="T79" fmla="*/ 768 h 881"/>
                    <a:gd name="T80" fmla="*/ 103 w 751"/>
                    <a:gd name="T81" fmla="*/ 792 h 881"/>
                    <a:gd name="T82" fmla="*/ 120 w 751"/>
                    <a:gd name="T83" fmla="*/ 789 h 881"/>
                    <a:gd name="T84" fmla="*/ 154 w 751"/>
                    <a:gd name="T85" fmla="*/ 799 h 881"/>
                    <a:gd name="T86" fmla="*/ 178 w 751"/>
                    <a:gd name="T87" fmla="*/ 804 h 881"/>
                    <a:gd name="T88" fmla="*/ 194 w 751"/>
                    <a:gd name="T89" fmla="*/ 810 h 881"/>
                    <a:gd name="T90" fmla="*/ 216 w 751"/>
                    <a:gd name="T91" fmla="*/ 820 h 881"/>
                    <a:gd name="T92" fmla="*/ 223 w 751"/>
                    <a:gd name="T93" fmla="*/ 831 h 881"/>
                    <a:gd name="T94" fmla="*/ 237 w 751"/>
                    <a:gd name="T95" fmla="*/ 834 h 881"/>
                    <a:gd name="T96" fmla="*/ 248 w 751"/>
                    <a:gd name="T97" fmla="*/ 850 h 881"/>
                    <a:gd name="T98" fmla="*/ 251 w 751"/>
                    <a:gd name="T99" fmla="*/ 867 h 881"/>
                    <a:gd name="T100" fmla="*/ 258 w 751"/>
                    <a:gd name="T101" fmla="*/ 880 h 881"/>
                    <a:gd name="T102" fmla="*/ 337 w 751"/>
                    <a:gd name="T103" fmla="*/ 766 h 881"/>
                    <a:gd name="T104" fmla="*/ 417 w 751"/>
                    <a:gd name="T105" fmla="*/ 633 h 881"/>
                    <a:gd name="T106" fmla="*/ 415 w 751"/>
                    <a:gd name="T107" fmla="*/ 619 h 881"/>
                    <a:gd name="T108" fmla="*/ 477 w 751"/>
                    <a:gd name="T109" fmla="*/ 515 h 881"/>
                    <a:gd name="T110" fmla="*/ 508 w 751"/>
                    <a:gd name="T111" fmla="*/ 482 h 881"/>
                    <a:gd name="T112" fmla="*/ 569 w 751"/>
                    <a:gd name="T113" fmla="*/ 433 h 881"/>
                    <a:gd name="T114" fmla="*/ 599 w 751"/>
                    <a:gd name="T115" fmla="*/ 403 h 881"/>
                    <a:gd name="T116" fmla="*/ 660 w 751"/>
                    <a:gd name="T117" fmla="*/ 352 h 881"/>
                    <a:gd name="T118" fmla="*/ 669 w 751"/>
                    <a:gd name="T119" fmla="*/ 318 h 881"/>
                    <a:gd name="T120" fmla="*/ 696 w 751"/>
                    <a:gd name="T121" fmla="*/ 216 h 881"/>
                    <a:gd name="T122" fmla="*/ 735 w 751"/>
                    <a:gd name="T123" fmla="*/ 73 h 8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751" h="881">
                      <a:moveTo>
                        <a:pt x="723" y="9"/>
                      </a:moveTo>
                      <a:lnTo>
                        <a:pt x="696" y="10"/>
                      </a:lnTo>
                      <a:lnTo>
                        <a:pt x="674" y="10"/>
                      </a:lnTo>
                      <a:lnTo>
                        <a:pt x="653" y="10"/>
                      </a:lnTo>
                      <a:lnTo>
                        <a:pt x="642" y="9"/>
                      </a:lnTo>
                      <a:lnTo>
                        <a:pt x="628" y="7"/>
                      </a:lnTo>
                      <a:lnTo>
                        <a:pt x="623" y="7"/>
                      </a:lnTo>
                      <a:lnTo>
                        <a:pt x="614" y="9"/>
                      </a:lnTo>
                      <a:lnTo>
                        <a:pt x="609" y="7"/>
                      </a:lnTo>
                      <a:lnTo>
                        <a:pt x="606" y="5"/>
                      </a:lnTo>
                      <a:lnTo>
                        <a:pt x="602" y="2"/>
                      </a:lnTo>
                      <a:lnTo>
                        <a:pt x="599" y="0"/>
                      </a:lnTo>
                      <a:lnTo>
                        <a:pt x="587" y="0"/>
                      </a:lnTo>
                      <a:lnTo>
                        <a:pt x="587" y="7"/>
                      </a:lnTo>
                      <a:lnTo>
                        <a:pt x="585" y="24"/>
                      </a:lnTo>
                      <a:lnTo>
                        <a:pt x="581" y="42"/>
                      </a:lnTo>
                      <a:lnTo>
                        <a:pt x="578" y="59"/>
                      </a:lnTo>
                      <a:lnTo>
                        <a:pt x="578" y="71"/>
                      </a:lnTo>
                      <a:lnTo>
                        <a:pt x="578" y="77"/>
                      </a:lnTo>
                      <a:lnTo>
                        <a:pt x="580" y="91"/>
                      </a:lnTo>
                      <a:lnTo>
                        <a:pt x="580" y="94"/>
                      </a:lnTo>
                      <a:lnTo>
                        <a:pt x="581" y="96"/>
                      </a:lnTo>
                      <a:lnTo>
                        <a:pt x="581" y="98"/>
                      </a:lnTo>
                      <a:lnTo>
                        <a:pt x="583" y="101"/>
                      </a:lnTo>
                      <a:lnTo>
                        <a:pt x="583" y="103"/>
                      </a:lnTo>
                      <a:lnTo>
                        <a:pt x="567" y="103"/>
                      </a:lnTo>
                      <a:lnTo>
                        <a:pt x="550" y="103"/>
                      </a:lnTo>
                      <a:lnTo>
                        <a:pt x="522" y="103"/>
                      </a:lnTo>
                      <a:lnTo>
                        <a:pt x="503" y="103"/>
                      </a:lnTo>
                      <a:lnTo>
                        <a:pt x="491" y="99"/>
                      </a:lnTo>
                      <a:lnTo>
                        <a:pt x="471" y="94"/>
                      </a:lnTo>
                      <a:lnTo>
                        <a:pt x="457" y="89"/>
                      </a:lnTo>
                      <a:lnTo>
                        <a:pt x="452" y="87"/>
                      </a:lnTo>
                      <a:lnTo>
                        <a:pt x="442" y="99"/>
                      </a:lnTo>
                      <a:lnTo>
                        <a:pt x="435" y="105"/>
                      </a:lnTo>
                      <a:lnTo>
                        <a:pt x="426" y="105"/>
                      </a:lnTo>
                      <a:lnTo>
                        <a:pt x="421" y="106"/>
                      </a:lnTo>
                      <a:lnTo>
                        <a:pt x="419" y="108"/>
                      </a:lnTo>
                      <a:lnTo>
                        <a:pt x="403" y="112"/>
                      </a:lnTo>
                      <a:lnTo>
                        <a:pt x="398" y="110"/>
                      </a:lnTo>
                      <a:lnTo>
                        <a:pt x="395" y="106"/>
                      </a:lnTo>
                      <a:lnTo>
                        <a:pt x="393" y="105"/>
                      </a:lnTo>
                      <a:lnTo>
                        <a:pt x="389" y="103"/>
                      </a:lnTo>
                      <a:lnTo>
                        <a:pt x="382" y="105"/>
                      </a:lnTo>
                      <a:lnTo>
                        <a:pt x="381" y="105"/>
                      </a:lnTo>
                      <a:lnTo>
                        <a:pt x="379" y="106"/>
                      </a:lnTo>
                      <a:lnTo>
                        <a:pt x="377" y="106"/>
                      </a:lnTo>
                      <a:lnTo>
                        <a:pt x="374" y="106"/>
                      </a:lnTo>
                      <a:lnTo>
                        <a:pt x="370" y="103"/>
                      </a:lnTo>
                      <a:lnTo>
                        <a:pt x="363" y="99"/>
                      </a:lnTo>
                      <a:lnTo>
                        <a:pt x="361" y="99"/>
                      </a:lnTo>
                      <a:lnTo>
                        <a:pt x="360" y="98"/>
                      </a:lnTo>
                      <a:lnTo>
                        <a:pt x="358" y="98"/>
                      </a:lnTo>
                      <a:lnTo>
                        <a:pt x="351" y="94"/>
                      </a:lnTo>
                      <a:lnTo>
                        <a:pt x="349" y="94"/>
                      </a:lnTo>
                      <a:lnTo>
                        <a:pt x="346" y="96"/>
                      </a:lnTo>
                      <a:lnTo>
                        <a:pt x="340" y="98"/>
                      </a:lnTo>
                      <a:lnTo>
                        <a:pt x="339" y="98"/>
                      </a:lnTo>
                      <a:lnTo>
                        <a:pt x="337" y="99"/>
                      </a:lnTo>
                      <a:lnTo>
                        <a:pt x="333" y="101"/>
                      </a:lnTo>
                      <a:lnTo>
                        <a:pt x="330" y="103"/>
                      </a:lnTo>
                      <a:lnTo>
                        <a:pt x="318" y="101"/>
                      </a:lnTo>
                      <a:lnTo>
                        <a:pt x="306" y="101"/>
                      </a:lnTo>
                      <a:lnTo>
                        <a:pt x="304" y="101"/>
                      </a:lnTo>
                      <a:lnTo>
                        <a:pt x="304" y="99"/>
                      </a:lnTo>
                      <a:lnTo>
                        <a:pt x="302" y="99"/>
                      </a:lnTo>
                      <a:lnTo>
                        <a:pt x="302" y="96"/>
                      </a:lnTo>
                      <a:lnTo>
                        <a:pt x="302" y="96"/>
                      </a:lnTo>
                      <a:lnTo>
                        <a:pt x="302" y="94"/>
                      </a:lnTo>
                      <a:lnTo>
                        <a:pt x="300" y="94"/>
                      </a:lnTo>
                      <a:lnTo>
                        <a:pt x="297" y="92"/>
                      </a:lnTo>
                      <a:lnTo>
                        <a:pt x="297" y="92"/>
                      </a:lnTo>
                      <a:lnTo>
                        <a:pt x="295" y="94"/>
                      </a:lnTo>
                      <a:lnTo>
                        <a:pt x="293" y="96"/>
                      </a:lnTo>
                      <a:lnTo>
                        <a:pt x="292" y="98"/>
                      </a:lnTo>
                      <a:lnTo>
                        <a:pt x="290" y="98"/>
                      </a:lnTo>
                      <a:lnTo>
                        <a:pt x="286" y="98"/>
                      </a:lnTo>
                      <a:lnTo>
                        <a:pt x="285" y="98"/>
                      </a:lnTo>
                      <a:lnTo>
                        <a:pt x="283" y="98"/>
                      </a:lnTo>
                      <a:lnTo>
                        <a:pt x="281" y="99"/>
                      </a:lnTo>
                      <a:lnTo>
                        <a:pt x="279" y="99"/>
                      </a:lnTo>
                      <a:lnTo>
                        <a:pt x="276" y="101"/>
                      </a:lnTo>
                      <a:lnTo>
                        <a:pt x="274" y="103"/>
                      </a:lnTo>
                      <a:lnTo>
                        <a:pt x="267" y="106"/>
                      </a:lnTo>
                      <a:lnTo>
                        <a:pt x="267" y="108"/>
                      </a:lnTo>
                      <a:lnTo>
                        <a:pt x="257" y="112"/>
                      </a:lnTo>
                      <a:lnTo>
                        <a:pt x="257" y="112"/>
                      </a:lnTo>
                      <a:lnTo>
                        <a:pt x="255" y="113"/>
                      </a:lnTo>
                      <a:lnTo>
                        <a:pt x="255" y="113"/>
                      </a:lnTo>
                      <a:lnTo>
                        <a:pt x="253" y="115"/>
                      </a:lnTo>
                      <a:lnTo>
                        <a:pt x="250" y="117"/>
                      </a:lnTo>
                      <a:lnTo>
                        <a:pt x="236" y="112"/>
                      </a:lnTo>
                      <a:lnTo>
                        <a:pt x="234" y="113"/>
                      </a:lnTo>
                      <a:lnTo>
                        <a:pt x="230" y="117"/>
                      </a:lnTo>
                      <a:lnTo>
                        <a:pt x="229" y="117"/>
                      </a:lnTo>
                      <a:lnTo>
                        <a:pt x="227" y="117"/>
                      </a:lnTo>
                      <a:lnTo>
                        <a:pt x="218" y="115"/>
                      </a:lnTo>
                      <a:lnTo>
                        <a:pt x="216" y="113"/>
                      </a:lnTo>
                      <a:lnTo>
                        <a:pt x="215" y="113"/>
                      </a:lnTo>
                      <a:lnTo>
                        <a:pt x="215" y="113"/>
                      </a:lnTo>
                      <a:lnTo>
                        <a:pt x="213" y="113"/>
                      </a:lnTo>
                      <a:lnTo>
                        <a:pt x="206" y="115"/>
                      </a:lnTo>
                      <a:lnTo>
                        <a:pt x="203" y="115"/>
                      </a:lnTo>
                      <a:lnTo>
                        <a:pt x="201" y="117"/>
                      </a:lnTo>
                      <a:lnTo>
                        <a:pt x="199" y="117"/>
                      </a:lnTo>
                      <a:lnTo>
                        <a:pt x="199" y="119"/>
                      </a:lnTo>
                      <a:lnTo>
                        <a:pt x="197" y="120"/>
                      </a:lnTo>
                      <a:lnTo>
                        <a:pt x="197" y="120"/>
                      </a:lnTo>
                      <a:lnTo>
                        <a:pt x="196" y="124"/>
                      </a:lnTo>
                      <a:lnTo>
                        <a:pt x="194" y="129"/>
                      </a:lnTo>
                      <a:lnTo>
                        <a:pt x="192" y="131"/>
                      </a:lnTo>
                      <a:lnTo>
                        <a:pt x="190" y="132"/>
                      </a:lnTo>
                      <a:lnTo>
                        <a:pt x="189" y="132"/>
                      </a:lnTo>
                      <a:lnTo>
                        <a:pt x="185" y="131"/>
                      </a:lnTo>
                      <a:lnTo>
                        <a:pt x="176" y="136"/>
                      </a:lnTo>
                      <a:lnTo>
                        <a:pt x="175" y="138"/>
                      </a:lnTo>
                      <a:lnTo>
                        <a:pt x="175" y="138"/>
                      </a:lnTo>
                      <a:lnTo>
                        <a:pt x="175" y="139"/>
                      </a:lnTo>
                      <a:lnTo>
                        <a:pt x="175" y="143"/>
                      </a:lnTo>
                      <a:lnTo>
                        <a:pt x="175" y="145"/>
                      </a:lnTo>
                      <a:lnTo>
                        <a:pt x="175" y="145"/>
                      </a:lnTo>
                      <a:lnTo>
                        <a:pt x="176" y="146"/>
                      </a:lnTo>
                      <a:lnTo>
                        <a:pt x="182" y="148"/>
                      </a:lnTo>
                      <a:lnTo>
                        <a:pt x="183" y="148"/>
                      </a:lnTo>
                      <a:lnTo>
                        <a:pt x="183" y="150"/>
                      </a:lnTo>
                      <a:lnTo>
                        <a:pt x="183" y="152"/>
                      </a:lnTo>
                      <a:lnTo>
                        <a:pt x="185" y="157"/>
                      </a:lnTo>
                      <a:lnTo>
                        <a:pt x="185" y="160"/>
                      </a:lnTo>
                      <a:lnTo>
                        <a:pt x="183" y="162"/>
                      </a:lnTo>
                      <a:lnTo>
                        <a:pt x="183" y="162"/>
                      </a:lnTo>
                      <a:lnTo>
                        <a:pt x="173" y="167"/>
                      </a:lnTo>
                      <a:lnTo>
                        <a:pt x="173" y="167"/>
                      </a:lnTo>
                      <a:lnTo>
                        <a:pt x="171" y="169"/>
                      </a:lnTo>
                      <a:lnTo>
                        <a:pt x="169" y="171"/>
                      </a:lnTo>
                      <a:lnTo>
                        <a:pt x="169" y="173"/>
                      </a:lnTo>
                      <a:lnTo>
                        <a:pt x="168" y="174"/>
                      </a:lnTo>
                      <a:lnTo>
                        <a:pt x="168" y="174"/>
                      </a:lnTo>
                      <a:lnTo>
                        <a:pt x="168" y="176"/>
                      </a:lnTo>
                      <a:lnTo>
                        <a:pt x="169" y="178"/>
                      </a:lnTo>
                      <a:lnTo>
                        <a:pt x="169" y="178"/>
                      </a:lnTo>
                      <a:lnTo>
                        <a:pt x="171" y="181"/>
                      </a:lnTo>
                      <a:lnTo>
                        <a:pt x="173" y="183"/>
                      </a:lnTo>
                      <a:lnTo>
                        <a:pt x="173" y="183"/>
                      </a:lnTo>
                      <a:lnTo>
                        <a:pt x="173" y="185"/>
                      </a:lnTo>
                      <a:lnTo>
                        <a:pt x="173" y="187"/>
                      </a:lnTo>
                      <a:lnTo>
                        <a:pt x="171" y="194"/>
                      </a:lnTo>
                      <a:lnTo>
                        <a:pt x="171" y="197"/>
                      </a:lnTo>
                      <a:lnTo>
                        <a:pt x="173" y="199"/>
                      </a:lnTo>
                      <a:lnTo>
                        <a:pt x="175" y="201"/>
                      </a:lnTo>
                      <a:lnTo>
                        <a:pt x="175" y="202"/>
                      </a:lnTo>
                      <a:lnTo>
                        <a:pt x="175" y="204"/>
                      </a:lnTo>
                      <a:lnTo>
                        <a:pt x="175" y="206"/>
                      </a:lnTo>
                      <a:lnTo>
                        <a:pt x="175" y="206"/>
                      </a:lnTo>
                      <a:lnTo>
                        <a:pt x="173" y="208"/>
                      </a:lnTo>
                      <a:lnTo>
                        <a:pt x="173" y="209"/>
                      </a:lnTo>
                      <a:lnTo>
                        <a:pt x="169" y="216"/>
                      </a:lnTo>
                      <a:lnTo>
                        <a:pt x="169" y="220"/>
                      </a:lnTo>
                      <a:lnTo>
                        <a:pt x="166" y="223"/>
                      </a:lnTo>
                      <a:lnTo>
                        <a:pt x="166" y="225"/>
                      </a:lnTo>
                      <a:lnTo>
                        <a:pt x="166" y="225"/>
                      </a:lnTo>
                      <a:lnTo>
                        <a:pt x="164" y="227"/>
                      </a:lnTo>
                      <a:lnTo>
                        <a:pt x="166" y="235"/>
                      </a:lnTo>
                      <a:lnTo>
                        <a:pt x="166" y="235"/>
                      </a:lnTo>
                      <a:lnTo>
                        <a:pt x="164" y="237"/>
                      </a:lnTo>
                      <a:lnTo>
                        <a:pt x="164" y="239"/>
                      </a:lnTo>
                      <a:lnTo>
                        <a:pt x="162" y="239"/>
                      </a:lnTo>
                      <a:lnTo>
                        <a:pt x="161" y="242"/>
                      </a:lnTo>
                      <a:lnTo>
                        <a:pt x="159" y="248"/>
                      </a:lnTo>
                      <a:lnTo>
                        <a:pt x="157" y="251"/>
                      </a:lnTo>
                      <a:lnTo>
                        <a:pt x="157" y="253"/>
                      </a:lnTo>
                      <a:lnTo>
                        <a:pt x="157" y="253"/>
                      </a:lnTo>
                      <a:lnTo>
                        <a:pt x="159" y="255"/>
                      </a:lnTo>
                      <a:lnTo>
                        <a:pt x="159" y="256"/>
                      </a:lnTo>
                      <a:lnTo>
                        <a:pt x="159" y="256"/>
                      </a:lnTo>
                      <a:lnTo>
                        <a:pt x="161" y="256"/>
                      </a:lnTo>
                      <a:lnTo>
                        <a:pt x="164" y="260"/>
                      </a:lnTo>
                      <a:lnTo>
                        <a:pt x="164" y="262"/>
                      </a:lnTo>
                      <a:lnTo>
                        <a:pt x="166" y="262"/>
                      </a:lnTo>
                      <a:lnTo>
                        <a:pt x="166" y="263"/>
                      </a:lnTo>
                      <a:lnTo>
                        <a:pt x="168" y="267"/>
                      </a:lnTo>
                      <a:lnTo>
                        <a:pt x="166" y="274"/>
                      </a:lnTo>
                      <a:lnTo>
                        <a:pt x="164" y="276"/>
                      </a:lnTo>
                      <a:lnTo>
                        <a:pt x="159" y="279"/>
                      </a:lnTo>
                      <a:lnTo>
                        <a:pt x="157" y="283"/>
                      </a:lnTo>
                      <a:lnTo>
                        <a:pt x="155" y="286"/>
                      </a:lnTo>
                      <a:lnTo>
                        <a:pt x="154" y="290"/>
                      </a:lnTo>
                      <a:lnTo>
                        <a:pt x="152" y="293"/>
                      </a:lnTo>
                      <a:lnTo>
                        <a:pt x="152" y="293"/>
                      </a:lnTo>
                      <a:lnTo>
                        <a:pt x="152" y="293"/>
                      </a:lnTo>
                      <a:lnTo>
                        <a:pt x="152" y="293"/>
                      </a:lnTo>
                      <a:lnTo>
                        <a:pt x="148" y="295"/>
                      </a:lnTo>
                      <a:lnTo>
                        <a:pt x="138" y="295"/>
                      </a:lnTo>
                      <a:lnTo>
                        <a:pt x="136" y="295"/>
                      </a:lnTo>
                      <a:lnTo>
                        <a:pt x="134" y="297"/>
                      </a:lnTo>
                      <a:lnTo>
                        <a:pt x="133" y="298"/>
                      </a:lnTo>
                      <a:lnTo>
                        <a:pt x="120" y="312"/>
                      </a:lnTo>
                      <a:lnTo>
                        <a:pt x="119" y="316"/>
                      </a:lnTo>
                      <a:lnTo>
                        <a:pt x="115" y="318"/>
                      </a:lnTo>
                      <a:lnTo>
                        <a:pt x="110" y="319"/>
                      </a:lnTo>
                      <a:lnTo>
                        <a:pt x="108" y="321"/>
                      </a:lnTo>
                      <a:lnTo>
                        <a:pt x="107" y="321"/>
                      </a:lnTo>
                      <a:lnTo>
                        <a:pt x="107" y="323"/>
                      </a:lnTo>
                      <a:lnTo>
                        <a:pt x="100" y="330"/>
                      </a:lnTo>
                      <a:lnTo>
                        <a:pt x="91" y="331"/>
                      </a:lnTo>
                      <a:lnTo>
                        <a:pt x="87" y="333"/>
                      </a:lnTo>
                      <a:lnTo>
                        <a:pt x="86" y="333"/>
                      </a:lnTo>
                      <a:lnTo>
                        <a:pt x="82" y="337"/>
                      </a:lnTo>
                      <a:lnTo>
                        <a:pt x="80" y="340"/>
                      </a:lnTo>
                      <a:lnTo>
                        <a:pt x="80" y="342"/>
                      </a:lnTo>
                      <a:lnTo>
                        <a:pt x="79" y="344"/>
                      </a:lnTo>
                      <a:lnTo>
                        <a:pt x="80" y="344"/>
                      </a:lnTo>
                      <a:lnTo>
                        <a:pt x="80" y="345"/>
                      </a:lnTo>
                      <a:lnTo>
                        <a:pt x="80" y="345"/>
                      </a:lnTo>
                      <a:lnTo>
                        <a:pt x="80" y="347"/>
                      </a:lnTo>
                      <a:lnTo>
                        <a:pt x="80" y="349"/>
                      </a:lnTo>
                      <a:lnTo>
                        <a:pt x="80" y="351"/>
                      </a:lnTo>
                      <a:lnTo>
                        <a:pt x="79" y="352"/>
                      </a:lnTo>
                      <a:lnTo>
                        <a:pt x="77" y="352"/>
                      </a:lnTo>
                      <a:lnTo>
                        <a:pt x="75" y="354"/>
                      </a:lnTo>
                      <a:lnTo>
                        <a:pt x="72" y="354"/>
                      </a:lnTo>
                      <a:lnTo>
                        <a:pt x="70" y="356"/>
                      </a:lnTo>
                      <a:lnTo>
                        <a:pt x="68" y="356"/>
                      </a:lnTo>
                      <a:lnTo>
                        <a:pt x="66" y="356"/>
                      </a:lnTo>
                      <a:lnTo>
                        <a:pt x="63" y="354"/>
                      </a:lnTo>
                      <a:lnTo>
                        <a:pt x="61" y="354"/>
                      </a:lnTo>
                      <a:lnTo>
                        <a:pt x="52" y="356"/>
                      </a:lnTo>
                      <a:lnTo>
                        <a:pt x="40" y="361"/>
                      </a:lnTo>
                      <a:lnTo>
                        <a:pt x="37" y="365"/>
                      </a:lnTo>
                      <a:lnTo>
                        <a:pt x="33" y="366"/>
                      </a:lnTo>
                      <a:lnTo>
                        <a:pt x="33" y="368"/>
                      </a:lnTo>
                      <a:lnTo>
                        <a:pt x="31" y="370"/>
                      </a:lnTo>
                      <a:lnTo>
                        <a:pt x="31" y="375"/>
                      </a:lnTo>
                      <a:lnTo>
                        <a:pt x="31" y="377"/>
                      </a:lnTo>
                      <a:lnTo>
                        <a:pt x="31" y="377"/>
                      </a:lnTo>
                      <a:lnTo>
                        <a:pt x="31" y="379"/>
                      </a:lnTo>
                      <a:lnTo>
                        <a:pt x="26" y="382"/>
                      </a:lnTo>
                      <a:lnTo>
                        <a:pt x="26" y="384"/>
                      </a:lnTo>
                      <a:lnTo>
                        <a:pt x="24" y="386"/>
                      </a:lnTo>
                      <a:lnTo>
                        <a:pt x="24" y="389"/>
                      </a:lnTo>
                      <a:lnTo>
                        <a:pt x="19" y="400"/>
                      </a:lnTo>
                      <a:lnTo>
                        <a:pt x="19" y="401"/>
                      </a:lnTo>
                      <a:lnTo>
                        <a:pt x="21" y="403"/>
                      </a:lnTo>
                      <a:lnTo>
                        <a:pt x="23" y="407"/>
                      </a:lnTo>
                      <a:lnTo>
                        <a:pt x="31" y="419"/>
                      </a:lnTo>
                      <a:lnTo>
                        <a:pt x="40" y="429"/>
                      </a:lnTo>
                      <a:lnTo>
                        <a:pt x="44" y="429"/>
                      </a:lnTo>
                      <a:lnTo>
                        <a:pt x="47" y="431"/>
                      </a:lnTo>
                      <a:lnTo>
                        <a:pt x="52" y="433"/>
                      </a:lnTo>
                      <a:lnTo>
                        <a:pt x="54" y="434"/>
                      </a:lnTo>
                      <a:lnTo>
                        <a:pt x="54" y="438"/>
                      </a:lnTo>
                      <a:lnTo>
                        <a:pt x="54" y="441"/>
                      </a:lnTo>
                      <a:lnTo>
                        <a:pt x="58" y="443"/>
                      </a:lnTo>
                      <a:lnTo>
                        <a:pt x="61" y="443"/>
                      </a:lnTo>
                      <a:lnTo>
                        <a:pt x="66" y="447"/>
                      </a:lnTo>
                      <a:lnTo>
                        <a:pt x="82" y="462"/>
                      </a:lnTo>
                      <a:lnTo>
                        <a:pt x="87" y="464"/>
                      </a:lnTo>
                      <a:lnTo>
                        <a:pt x="96" y="464"/>
                      </a:lnTo>
                      <a:lnTo>
                        <a:pt x="101" y="466"/>
                      </a:lnTo>
                      <a:lnTo>
                        <a:pt x="101" y="478"/>
                      </a:lnTo>
                      <a:lnTo>
                        <a:pt x="103" y="482"/>
                      </a:lnTo>
                      <a:lnTo>
                        <a:pt x="107" y="483"/>
                      </a:lnTo>
                      <a:lnTo>
                        <a:pt x="110" y="485"/>
                      </a:lnTo>
                      <a:lnTo>
                        <a:pt x="110" y="489"/>
                      </a:lnTo>
                      <a:lnTo>
                        <a:pt x="112" y="497"/>
                      </a:lnTo>
                      <a:lnTo>
                        <a:pt x="117" y="504"/>
                      </a:lnTo>
                      <a:lnTo>
                        <a:pt x="119" y="508"/>
                      </a:lnTo>
                      <a:lnTo>
                        <a:pt x="119" y="510"/>
                      </a:lnTo>
                      <a:lnTo>
                        <a:pt x="119" y="513"/>
                      </a:lnTo>
                      <a:lnTo>
                        <a:pt x="120" y="515"/>
                      </a:lnTo>
                      <a:lnTo>
                        <a:pt x="120" y="515"/>
                      </a:lnTo>
                      <a:lnTo>
                        <a:pt x="122" y="518"/>
                      </a:lnTo>
                      <a:lnTo>
                        <a:pt x="124" y="518"/>
                      </a:lnTo>
                      <a:lnTo>
                        <a:pt x="122" y="522"/>
                      </a:lnTo>
                      <a:lnTo>
                        <a:pt x="119" y="527"/>
                      </a:lnTo>
                      <a:lnTo>
                        <a:pt x="119" y="530"/>
                      </a:lnTo>
                      <a:lnTo>
                        <a:pt x="119" y="532"/>
                      </a:lnTo>
                      <a:lnTo>
                        <a:pt x="119" y="536"/>
                      </a:lnTo>
                      <a:lnTo>
                        <a:pt x="117" y="537"/>
                      </a:lnTo>
                      <a:lnTo>
                        <a:pt x="115" y="539"/>
                      </a:lnTo>
                      <a:lnTo>
                        <a:pt x="110" y="541"/>
                      </a:lnTo>
                      <a:lnTo>
                        <a:pt x="105" y="543"/>
                      </a:lnTo>
                      <a:lnTo>
                        <a:pt x="100" y="544"/>
                      </a:lnTo>
                      <a:lnTo>
                        <a:pt x="96" y="548"/>
                      </a:lnTo>
                      <a:lnTo>
                        <a:pt x="94" y="553"/>
                      </a:lnTo>
                      <a:lnTo>
                        <a:pt x="94" y="557"/>
                      </a:lnTo>
                      <a:lnTo>
                        <a:pt x="94" y="558"/>
                      </a:lnTo>
                      <a:lnTo>
                        <a:pt x="96" y="564"/>
                      </a:lnTo>
                      <a:lnTo>
                        <a:pt x="98" y="567"/>
                      </a:lnTo>
                      <a:lnTo>
                        <a:pt x="94" y="569"/>
                      </a:lnTo>
                      <a:lnTo>
                        <a:pt x="94" y="572"/>
                      </a:lnTo>
                      <a:lnTo>
                        <a:pt x="94" y="576"/>
                      </a:lnTo>
                      <a:lnTo>
                        <a:pt x="93" y="578"/>
                      </a:lnTo>
                      <a:lnTo>
                        <a:pt x="79" y="581"/>
                      </a:lnTo>
                      <a:lnTo>
                        <a:pt x="73" y="586"/>
                      </a:lnTo>
                      <a:lnTo>
                        <a:pt x="70" y="592"/>
                      </a:lnTo>
                      <a:lnTo>
                        <a:pt x="68" y="597"/>
                      </a:lnTo>
                      <a:lnTo>
                        <a:pt x="65" y="604"/>
                      </a:lnTo>
                      <a:lnTo>
                        <a:pt x="65" y="604"/>
                      </a:lnTo>
                      <a:lnTo>
                        <a:pt x="65" y="609"/>
                      </a:lnTo>
                      <a:lnTo>
                        <a:pt x="63" y="614"/>
                      </a:lnTo>
                      <a:lnTo>
                        <a:pt x="63" y="619"/>
                      </a:lnTo>
                      <a:lnTo>
                        <a:pt x="66" y="623"/>
                      </a:lnTo>
                      <a:lnTo>
                        <a:pt x="68" y="625"/>
                      </a:lnTo>
                      <a:lnTo>
                        <a:pt x="68" y="626"/>
                      </a:lnTo>
                      <a:lnTo>
                        <a:pt x="68" y="628"/>
                      </a:lnTo>
                      <a:lnTo>
                        <a:pt x="70" y="630"/>
                      </a:lnTo>
                      <a:lnTo>
                        <a:pt x="72" y="635"/>
                      </a:lnTo>
                      <a:lnTo>
                        <a:pt x="72" y="637"/>
                      </a:lnTo>
                      <a:lnTo>
                        <a:pt x="70" y="639"/>
                      </a:lnTo>
                      <a:lnTo>
                        <a:pt x="68" y="640"/>
                      </a:lnTo>
                      <a:lnTo>
                        <a:pt x="63" y="640"/>
                      </a:lnTo>
                      <a:lnTo>
                        <a:pt x="61" y="642"/>
                      </a:lnTo>
                      <a:lnTo>
                        <a:pt x="47" y="651"/>
                      </a:lnTo>
                      <a:lnTo>
                        <a:pt x="49" y="653"/>
                      </a:lnTo>
                      <a:lnTo>
                        <a:pt x="58" y="665"/>
                      </a:lnTo>
                      <a:lnTo>
                        <a:pt x="65" y="672"/>
                      </a:lnTo>
                      <a:lnTo>
                        <a:pt x="66" y="674"/>
                      </a:lnTo>
                      <a:lnTo>
                        <a:pt x="66" y="675"/>
                      </a:lnTo>
                      <a:lnTo>
                        <a:pt x="66" y="677"/>
                      </a:lnTo>
                      <a:lnTo>
                        <a:pt x="66" y="679"/>
                      </a:lnTo>
                      <a:lnTo>
                        <a:pt x="66" y="681"/>
                      </a:lnTo>
                      <a:lnTo>
                        <a:pt x="65" y="681"/>
                      </a:lnTo>
                      <a:lnTo>
                        <a:pt x="61" y="684"/>
                      </a:lnTo>
                      <a:lnTo>
                        <a:pt x="61" y="684"/>
                      </a:lnTo>
                      <a:lnTo>
                        <a:pt x="58" y="689"/>
                      </a:lnTo>
                      <a:lnTo>
                        <a:pt x="58" y="689"/>
                      </a:lnTo>
                      <a:lnTo>
                        <a:pt x="56" y="689"/>
                      </a:lnTo>
                      <a:lnTo>
                        <a:pt x="52" y="689"/>
                      </a:lnTo>
                      <a:lnTo>
                        <a:pt x="51" y="689"/>
                      </a:lnTo>
                      <a:lnTo>
                        <a:pt x="51" y="689"/>
                      </a:lnTo>
                      <a:lnTo>
                        <a:pt x="49" y="691"/>
                      </a:lnTo>
                      <a:lnTo>
                        <a:pt x="47" y="693"/>
                      </a:lnTo>
                      <a:lnTo>
                        <a:pt x="44" y="695"/>
                      </a:lnTo>
                      <a:lnTo>
                        <a:pt x="44" y="695"/>
                      </a:lnTo>
                      <a:lnTo>
                        <a:pt x="42" y="695"/>
                      </a:lnTo>
                      <a:lnTo>
                        <a:pt x="42" y="696"/>
                      </a:lnTo>
                      <a:lnTo>
                        <a:pt x="42" y="696"/>
                      </a:lnTo>
                      <a:lnTo>
                        <a:pt x="44" y="698"/>
                      </a:lnTo>
                      <a:lnTo>
                        <a:pt x="44" y="700"/>
                      </a:lnTo>
                      <a:lnTo>
                        <a:pt x="44" y="700"/>
                      </a:lnTo>
                      <a:lnTo>
                        <a:pt x="44" y="702"/>
                      </a:lnTo>
                      <a:lnTo>
                        <a:pt x="44" y="702"/>
                      </a:lnTo>
                      <a:lnTo>
                        <a:pt x="42" y="703"/>
                      </a:lnTo>
                      <a:lnTo>
                        <a:pt x="40" y="703"/>
                      </a:lnTo>
                      <a:lnTo>
                        <a:pt x="38" y="705"/>
                      </a:lnTo>
                      <a:lnTo>
                        <a:pt x="37" y="707"/>
                      </a:lnTo>
                      <a:lnTo>
                        <a:pt x="35" y="710"/>
                      </a:lnTo>
                      <a:lnTo>
                        <a:pt x="33" y="712"/>
                      </a:lnTo>
                      <a:lnTo>
                        <a:pt x="33" y="712"/>
                      </a:lnTo>
                      <a:lnTo>
                        <a:pt x="30" y="710"/>
                      </a:lnTo>
                      <a:lnTo>
                        <a:pt x="28" y="712"/>
                      </a:lnTo>
                      <a:lnTo>
                        <a:pt x="26" y="714"/>
                      </a:lnTo>
                      <a:lnTo>
                        <a:pt x="23" y="719"/>
                      </a:lnTo>
                      <a:lnTo>
                        <a:pt x="21" y="722"/>
                      </a:lnTo>
                      <a:lnTo>
                        <a:pt x="19" y="722"/>
                      </a:lnTo>
                      <a:lnTo>
                        <a:pt x="19" y="722"/>
                      </a:lnTo>
                      <a:lnTo>
                        <a:pt x="7" y="717"/>
                      </a:lnTo>
                      <a:lnTo>
                        <a:pt x="5" y="717"/>
                      </a:lnTo>
                      <a:lnTo>
                        <a:pt x="5" y="717"/>
                      </a:lnTo>
                      <a:lnTo>
                        <a:pt x="0" y="729"/>
                      </a:lnTo>
                      <a:lnTo>
                        <a:pt x="0" y="731"/>
                      </a:lnTo>
                      <a:lnTo>
                        <a:pt x="0" y="733"/>
                      </a:lnTo>
                      <a:lnTo>
                        <a:pt x="0" y="735"/>
                      </a:lnTo>
                      <a:lnTo>
                        <a:pt x="4" y="740"/>
                      </a:lnTo>
                      <a:lnTo>
                        <a:pt x="4" y="742"/>
                      </a:lnTo>
                      <a:lnTo>
                        <a:pt x="4" y="743"/>
                      </a:lnTo>
                      <a:lnTo>
                        <a:pt x="2" y="750"/>
                      </a:lnTo>
                      <a:lnTo>
                        <a:pt x="0" y="754"/>
                      </a:lnTo>
                      <a:lnTo>
                        <a:pt x="2" y="754"/>
                      </a:lnTo>
                      <a:lnTo>
                        <a:pt x="2" y="757"/>
                      </a:lnTo>
                      <a:lnTo>
                        <a:pt x="4" y="759"/>
                      </a:lnTo>
                      <a:lnTo>
                        <a:pt x="4" y="759"/>
                      </a:lnTo>
                      <a:lnTo>
                        <a:pt x="5" y="761"/>
                      </a:lnTo>
                      <a:lnTo>
                        <a:pt x="5" y="761"/>
                      </a:lnTo>
                      <a:lnTo>
                        <a:pt x="7" y="761"/>
                      </a:lnTo>
                      <a:lnTo>
                        <a:pt x="11" y="761"/>
                      </a:lnTo>
                      <a:lnTo>
                        <a:pt x="11" y="761"/>
                      </a:lnTo>
                      <a:lnTo>
                        <a:pt x="12" y="761"/>
                      </a:lnTo>
                      <a:lnTo>
                        <a:pt x="16" y="768"/>
                      </a:lnTo>
                      <a:lnTo>
                        <a:pt x="18" y="771"/>
                      </a:lnTo>
                      <a:lnTo>
                        <a:pt x="19" y="771"/>
                      </a:lnTo>
                      <a:lnTo>
                        <a:pt x="19" y="773"/>
                      </a:lnTo>
                      <a:lnTo>
                        <a:pt x="37" y="777"/>
                      </a:lnTo>
                      <a:lnTo>
                        <a:pt x="38" y="775"/>
                      </a:lnTo>
                      <a:lnTo>
                        <a:pt x="38" y="775"/>
                      </a:lnTo>
                      <a:lnTo>
                        <a:pt x="40" y="775"/>
                      </a:lnTo>
                      <a:lnTo>
                        <a:pt x="40" y="773"/>
                      </a:lnTo>
                      <a:lnTo>
                        <a:pt x="40" y="771"/>
                      </a:lnTo>
                      <a:lnTo>
                        <a:pt x="40" y="771"/>
                      </a:lnTo>
                      <a:lnTo>
                        <a:pt x="40" y="764"/>
                      </a:lnTo>
                      <a:lnTo>
                        <a:pt x="42" y="763"/>
                      </a:lnTo>
                      <a:lnTo>
                        <a:pt x="42" y="763"/>
                      </a:lnTo>
                      <a:lnTo>
                        <a:pt x="42" y="761"/>
                      </a:lnTo>
                      <a:lnTo>
                        <a:pt x="44" y="761"/>
                      </a:lnTo>
                      <a:lnTo>
                        <a:pt x="44" y="761"/>
                      </a:lnTo>
                      <a:lnTo>
                        <a:pt x="45" y="761"/>
                      </a:lnTo>
                      <a:lnTo>
                        <a:pt x="45" y="761"/>
                      </a:lnTo>
                      <a:lnTo>
                        <a:pt x="58" y="766"/>
                      </a:lnTo>
                      <a:lnTo>
                        <a:pt x="58" y="768"/>
                      </a:lnTo>
                      <a:lnTo>
                        <a:pt x="59" y="768"/>
                      </a:lnTo>
                      <a:lnTo>
                        <a:pt x="59" y="770"/>
                      </a:lnTo>
                      <a:lnTo>
                        <a:pt x="59" y="771"/>
                      </a:lnTo>
                      <a:lnTo>
                        <a:pt x="59" y="775"/>
                      </a:lnTo>
                      <a:lnTo>
                        <a:pt x="59" y="777"/>
                      </a:lnTo>
                      <a:lnTo>
                        <a:pt x="61" y="778"/>
                      </a:lnTo>
                      <a:lnTo>
                        <a:pt x="63" y="778"/>
                      </a:lnTo>
                      <a:lnTo>
                        <a:pt x="91" y="787"/>
                      </a:lnTo>
                      <a:lnTo>
                        <a:pt x="98" y="791"/>
                      </a:lnTo>
                      <a:lnTo>
                        <a:pt x="103" y="792"/>
                      </a:lnTo>
                      <a:lnTo>
                        <a:pt x="103" y="792"/>
                      </a:lnTo>
                      <a:lnTo>
                        <a:pt x="105" y="792"/>
                      </a:lnTo>
                      <a:lnTo>
                        <a:pt x="107" y="792"/>
                      </a:lnTo>
                      <a:lnTo>
                        <a:pt x="107" y="792"/>
                      </a:lnTo>
                      <a:lnTo>
                        <a:pt x="108" y="791"/>
                      </a:lnTo>
                      <a:lnTo>
                        <a:pt x="108" y="789"/>
                      </a:lnTo>
                      <a:lnTo>
                        <a:pt x="110" y="789"/>
                      </a:lnTo>
                      <a:lnTo>
                        <a:pt x="110" y="789"/>
                      </a:lnTo>
                      <a:lnTo>
                        <a:pt x="119" y="789"/>
                      </a:lnTo>
                      <a:lnTo>
                        <a:pt x="120" y="789"/>
                      </a:lnTo>
                      <a:lnTo>
                        <a:pt x="120" y="789"/>
                      </a:lnTo>
                      <a:lnTo>
                        <a:pt x="122" y="787"/>
                      </a:lnTo>
                      <a:lnTo>
                        <a:pt x="126" y="785"/>
                      </a:lnTo>
                      <a:lnTo>
                        <a:pt x="126" y="785"/>
                      </a:lnTo>
                      <a:lnTo>
                        <a:pt x="127" y="785"/>
                      </a:lnTo>
                      <a:lnTo>
                        <a:pt x="129" y="785"/>
                      </a:lnTo>
                      <a:lnTo>
                        <a:pt x="129" y="785"/>
                      </a:lnTo>
                      <a:lnTo>
                        <a:pt x="131" y="785"/>
                      </a:lnTo>
                      <a:lnTo>
                        <a:pt x="143" y="794"/>
                      </a:lnTo>
                      <a:lnTo>
                        <a:pt x="150" y="796"/>
                      </a:lnTo>
                      <a:lnTo>
                        <a:pt x="154" y="799"/>
                      </a:lnTo>
                      <a:lnTo>
                        <a:pt x="155" y="799"/>
                      </a:lnTo>
                      <a:lnTo>
                        <a:pt x="157" y="801"/>
                      </a:lnTo>
                      <a:lnTo>
                        <a:pt x="159" y="801"/>
                      </a:lnTo>
                      <a:lnTo>
                        <a:pt x="164" y="799"/>
                      </a:lnTo>
                      <a:lnTo>
                        <a:pt x="166" y="799"/>
                      </a:lnTo>
                      <a:lnTo>
                        <a:pt x="168" y="799"/>
                      </a:lnTo>
                      <a:lnTo>
                        <a:pt x="169" y="801"/>
                      </a:lnTo>
                      <a:lnTo>
                        <a:pt x="171" y="801"/>
                      </a:lnTo>
                      <a:lnTo>
                        <a:pt x="176" y="803"/>
                      </a:lnTo>
                      <a:lnTo>
                        <a:pt x="178" y="804"/>
                      </a:lnTo>
                      <a:lnTo>
                        <a:pt x="182" y="806"/>
                      </a:lnTo>
                      <a:lnTo>
                        <a:pt x="182" y="806"/>
                      </a:lnTo>
                      <a:lnTo>
                        <a:pt x="182" y="804"/>
                      </a:lnTo>
                      <a:lnTo>
                        <a:pt x="183" y="804"/>
                      </a:lnTo>
                      <a:lnTo>
                        <a:pt x="185" y="803"/>
                      </a:lnTo>
                      <a:lnTo>
                        <a:pt x="189" y="803"/>
                      </a:lnTo>
                      <a:lnTo>
                        <a:pt x="190" y="804"/>
                      </a:lnTo>
                      <a:lnTo>
                        <a:pt x="190" y="806"/>
                      </a:lnTo>
                      <a:lnTo>
                        <a:pt x="190" y="806"/>
                      </a:lnTo>
                      <a:lnTo>
                        <a:pt x="194" y="810"/>
                      </a:lnTo>
                      <a:lnTo>
                        <a:pt x="201" y="813"/>
                      </a:lnTo>
                      <a:lnTo>
                        <a:pt x="204" y="817"/>
                      </a:lnTo>
                      <a:lnTo>
                        <a:pt x="208" y="818"/>
                      </a:lnTo>
                      <a:lnTo>
                        <a:pt x="210" y="818"/>
                      </a:lnTo>
                      <a:lnTo>
                        <a:pt x="211" y="818"/>
                      </a:lnTo>
                      <a:lnTo>
                        <a:pt x="211" y="818"/>
                      </a:lnTo>
                      <a:lnTo>
                        <a:pt x="213" y="818"/>
                      </a:lnTo>
                      <a:lnTo>
                        <a:pt x="215" y="818"/>
                      </a:lnTo>
                      <a:lnTo>
                        <a:pt x="215" y="818"/>
                      </a:lnTo>
                      <a:lnTo>
                        <a:pt x="216" y="820"/>
                      </a:lnTo>
                      <a:lnTo>
                        <a:pt x="215" y="820"/>
                      </a:lnTo>
                      <a:lnTo>
                        <a:pt x="216" y="822"/>
                      </a:lnTo>
                      <a:lnTo>
                        <a:pt x="216" y="824"/>
                      </a:lnTo>
                      <a:lnTo>
                        <a:pt x="218" y="824"/>
                      </a:lnTo>
                      <a:lnTo>
                        <a:pt x="220" y="825"/>
                      </a:lnTo>
                      <a:lnTo>
                        <a:pt x="220" y="827"/>
                      </a:lnTo>
                      <a:lnTo>
                        <a:pt x="220" y="829"/>
                      </a:lnTo>
                      <a:lnTo>
                        <a:pt x="222" y="829"/>
                      </a:lnTo>
                      <a:lnTo>
                        <a:pt x="222" y="831"/>
                      </a:lnTo>
                      <a:lnTo>
                        <a:pt x="223" y="831"/>
                      </a:lnTo>
                      <a:lnTo>
                        <a:pt x="223" y="831"/>
                      </a:lnTo>
                      <a:lnTo>
                        <a:pt x="225" y="829"/>
                      </a:lnTo>
                      <a:lnTo>
                        <a:pt x="225" y="829"/>
                      </a:lnTo>
                      <a:lnTo>
                        <a:pt x="227" y="831"/>
                      </a:lnTo>
                      <a:lnTo>
                        <a:pt x="229" y="831"/>
                      </a:lnTo>
                      <a:lnTo>
                        <a:pt x="229" y="832"/>
                      </a:lnTo>
                      <a:lnTo>
                        <a:pt x="230" y="832"/>
                      </a:lnTo>
                      <a:lnTo>
                        <a:pt x="236" y="832"/>
                      </a:lnTo>
                      <a:lnTo>
                        <a:pt x="236" y="834"/>
                      </a:lnTo>
                      <a:lnTo>
                        <a:pt x="237" y="834"/>
                      </a:lnTo>
                      <a:lnTo>
                        <a:pt x="237" y="836"/>
                      </a:lnTo>
                      <a:lnTo>
                        <a:pt x="237" y="836"/>
                      </a:lnTo>
                      <a:lnTo>
                        <a:pt x="237" y="838"/>
                      </a:lnTo>
                      <a:lnTo>
                        <a:pt x="237" y="839"/>
                      </a:lnTo>
                      <a:lnTo>
                        <a:pt x="237" y="839"/>
                      </a:lnTo>
                      <a:lnTo>
                        <a:pt x="239" y="841"/>
                      </a:lnTo>
                      <a:lnTo>
                        <a:pt x="241" y="841"/>
                      </a:lnTo>
                      <a:lnTo>
                        <a:pt x="246" y="845"/>
                      </a:lnTo>
                      <a:lnTo>
                        <a:pt x="248" y="848"/>
                      </a:lnTo>
                      <a:lnTo>
                        <a:pt x="248" y="850"/>
                      </a:lnTo>
                      <a:lnTo>
                        <a:pt x="248" y="852"/>
                      </a:lnTo>
                      <a:lnTo>
                        <a:pt x="248" y="852"/>
                      </a:lnTo>
                      <a:lnTo>
                        <a:pt x="248" y="853"/>
                      </a:lnTo>
                      <a:lnTo>
                        <a:pt x="248" y="855"/>
                      </a:lnTo>
                      <a:lnTo>
                        <a:pt x="248" y="859"/>
                      </a:lnTo>
                      <a:lnTo>
                        <a:pt x="250" y="860"/>
                      </a:lnTo>
                      <a:lnTo>
                        <a:pt x="250" y="862"/>
                      </a:lnTo>
                      <a:lnTo>
                        <a:pt x="250" y="866"/>
                      </a:lnTo>
                      <a:lnTo>
                        <a:pt x="251" y="867"/>
                      </a:lnTo>
                      <a:lnTo>
                        <a:pt x="251" y="867"/>
                      </a:lnTo>
                      <a:lnTo>
                        <a:pt x="251" y="869"/>
                      </a:lnTo>
                      <a:lnTo>
                        <a:pt x="255" y="869"/>
                      </a:lnTo>
                      <a:lnTo>
                        <a:pt x="255" y="871"/>
                      </a:lnTo>
                      <a:lnTo>
                        <a:pt x="257" y="871"/>
                      </a:lnTo>
                      <a:lnTo>
                        <a:pt x="257" y="873"/>
                      </a:lnTo>
                      <a:lnTo>
                        <a:pt x="257" y="873"/>
                      </a:lnTo>
                      <a:lnTo>
                        <a:pt x="257" y="876"/>
                      </a:lnTo>
                      <a:lnTo>
                        <a:pt x="257" y="878"/>
                      </a:lnTo>
                      <a:lnTo>
                        <a:pt x="258" y="878"/>
                      </a:lnTo>
                      <a:lnTo>
                        <a:pt x="258" y="880"/>
                      </a:lnTo>
                      <a:lnTo>
                        <a:pt x="260" y="880"/>
                      </a:lnTo>
                      <a:lnTo>
                        <a:pt x="262" y="881"/>
                      </a:lnTo>
                      <a:lnTo>
                        <a:pt x="278" y="859"/>
                      </a:lnTo>
                      <a:lnTo>
                        <a:pt x="285" y="846"/>
                      </a:lnTo>
                      <a:lnTo>
                        <a:pt x="286" y="845"/>
                      </a:lnTo>
                      <a:lnTo>
                        <a:pt x="288" y="843"/>
                      </a:lnTo>
                      <a:lnTo>
                        <a:pt x="292" y="839"/>
                      </a:lnTo>
                      <a:lnTo>
                        <a:pt x="297" y="832"/>
                      </a:lnTo>
                      <a:lnTo>
                        <a:pt x="328" y="775"/>
                      </a:lnTo>
                      <a:lnTo>
                        <a:pt x="337" y="766"/>
                      </a:lnTo>
                      <a:lnTo>
                        <a:pt x="337" y="763"/>
                      </a:lnTo>
                      <a:lnTo>
                        <a:pt x="339" y="759"/>
                      </a:lnTo>
                      <a:lnTo>
                        <a:pt x="342" y="752"/>
                      </a:lnTo>
                      <a:lnTo>
                        <a:pt x="368" y="705"/>
                      </a:lnTo>
                      <a:lnTo>
                        <a:pt x="379" y="681"/>
                      </a:lnTo>
                      <a:lnTo>
                        <a:pt x="388" y="667"/>
                      </a:lnTo>
                      <a:lnTo>
                        <a:pt x="393" y="660"/>
                      </a:lnTo>
                      <a:lnTo>
                        <a:pt x="412" y="642"/>
                      </a:lnTo>
                      <a:lnTo>
                        <a:pt x="415" y="637"/>
                      </a:lnTo>
                      <a:lnTo>
                        <a:pt x="417" y="633"/>
                      </a:lnTo>
                      <a:lnTo>
                        <a:pt x="419" y="632"/>
                      </a:lnTo>
                      <a:lnTo>
                        <a:pt x="419" y="630"/>
                      </a:lnTo>
                      <a:lnTo>
                        <a:pt x="419" y="630"/>
                      </a:lnTo>
                      <a:lnTo>
                        <a:pt x="415" y="632"/>
                      </a:lnTo>
                      <a:lnTo>
                        <a:pt x="410" y="633"/>
                      </a:lnTo>
                      <a:lnTo>
                        <a:pt x="407" y="635"/>
                      </a:lnTo>
                      <a:lnTo>
                        <a:pt x="408" y="630"/>
                      </a:lnTo>
                      <a:lnTo>
                        <a:pt x="410" y="628"/>
                      </a:lnTo>
                      <a:lnTo>
                        <a:pt x="417" y="628"/>
                      </a:lnTo>
                      <a:lnTo>
                        <a:pt x="415" y="619"/>
                      </a:lnTo>
                      <a:lnTo>
                        <a:pt x="417" y="611"/>
                      </a:lnTo>
                      <a:lnTo>
                        <a:pt x="442" y="564"/>
                      </a:lnTo>
                      <a:lnTo>
                        <a:pt x="464" y="530"/>
                      </a:lnTo>
                      <a:lnTo>
                        <a:pt x="466" y="527"/>
                      </a:lnTo>
                      <a:lnTo>
                        <a:pt x="468" y="525"/>
                      </a:lnTo>
                      <a:lnTo>
                        <a:pt x="470" y="525"/>
                      </a:lnTo>
                      <a:lnTo>
                        <a:pt x="471" y="523"/>
                      </a:lnTo>
                      <a:lnTo>
                        <a:pt x="473" y="518"/>
                      </a:lnTo>
                      <a:lnTo>
                        <a:pt x="473" y="516"/>
                      </a:lnTo>
                      <a:lnTo>
                        <a:pt x="477" y="515"/>
                      </a:lnTo>
                      <a:lnTo>
                        <a:pt x="482" y="511"/>
                      </a:lnTo>
                      <a:lnTo>
                        <a:pt x="485" y="508"/>
                      </a:lnTo>
                      <a:lnTo>
                        <a:pt x="492" y="499"/>
                      </a:lnTo>
                      <a:lnTo>
                        <a:pt x="494" y="497"/>
                      </a:lnTo>
                      <a:lnTo>
                        <a:pt x="494" y="496"/>
                      </a:lnTo>
                      <a:lnTo>
                        <a:pt x="496" y="492"/>
                      </a:lnTo>
                      <a:lnTo>
                        <a:pt x="496" y="492"/>
                      </a:lnTo>
                      <a:lnTo>
                        <a:pt x="498" y="490"/>
                      </a:lnTo>
                      <a:lnTo>
                        <a:pt x="499" y="489"/>
                      </a:lnTo>
                      <a:lnTo>
                        <a:pt x="508" y="482"/>
                      </a:lnTo>
                      <a:lnTo>
                        <a:pt x="543" y="441"/>
                      </a:lnTo>
                      <a:lnTo>
                        <a:pt x="550" y="438"/>
                      </a:lnTo>
                      <a:lnTo>
                        <a:pt x="550" y="436"/>
                      </a:lnTo>
                      <a:lnTo>
                        <a:pt x="548" y="436"/>
                      </a:lnTo>
                      <a:lnTo>
                        <a:pt x="546" y="434"/>
                      </a:lnTo>
                      <a:lnTo>
                        <a:pt x="546" y="434"/>
                      </a:lnTo>
                      <a:lnTo>
                        <a:pt x="546" y="433"/>
                      </a:lnTo>
                      <a:lnTo>
                        <a:pt x="555" y="433"/>
                      </a:lnTo>
                      <a:lnTo>
                        <a:pt x="562" y="434"/>
                      </a:lnTo>
                      <a:lnTo>
                        <a:pt x="569" y="433"/>
                      </a:lnTo>
                      <a:lnTo>
                        <a:pt x="590" y="420"/>
                      </a:lnTo>
                      <a:lnTo>
                        <a:pt x="597" y="415"/>
                      </a:lnTo>
                      <a:lnTo>
                        <a:pt x="600" y="408"/>
                      </a:lnTo>
                      <a:lnTo>
                        <a:pt x="599" y="408"/>
                      </a:lnTo>
                      <a:lnTo>
                        <a:pt x="595" y="410"/>
                      </a:lnTo>
                      <a:lnTo>
                        <a:pt x="594" y="412"/>
                      </a:lnTo>
                      <a:lnTo>
                        <a:pt x="592" y="414"/>
                      </a:lnTo>
                      <a:lnTo>
                        <a:pt x="588" y="408"/>
                      </a:lnTo>
                      <a:lnTo>
                        <a:pt x="592" y="403"/>
                      </a:lnTo>
                      <a:lnTo>
                        <a:pt x="599" y="403"/>
                      </a:lnTo>
                      <a:lnTo>
                        <a:pt x="604" y="407"/>
                      </a:lnTo>
                      <a:lnTo>
                        <a:pt x="623" y="389"/>
                      </a:lnTo>
                      <a:lnTo>
                        <a:pt x="627" y="387"/>
                      </a:lnTo>
                      <a:lnTo>
                        <a:pt x="630" y="380"/>
                      </a:lnTo>
                      <a:lnTo>
                        <a:pt x="632" y="379"/>
                      </a:lnTo>
                      <a:lnTo>
                        <a:pt x="634" y="377"/>
                      </a:lnTo>
                      <a:lnTo>
                        <a:pt x="639" y="373"/>
                      </a:lnTo>
                      <a:lnTo>
                        <a:pt x="642" y="372"/>
                      </a:lnTo>
                      <a:lnTo>
                        <a:pt x="658" y="356"/>
                      </a:lnTo>
                      <a:lnTo>
                        <a:pt x="660" y="352"/>
                      </a:lnTo>
                      <a:lnTo>
                        <a:pt x="662" y="345"/>
                      </a:lnTo>
                      <a:lnTo>
                        <a:pt x="663" y="338"/>
                      </a:lnTo>
                      <a:lnTo>
                        <a:pt x="667" y="330"/>
                      </a:lnTo>
                      <a:lnTo>
                        <a:pt x="665" y="323"/>
                      </a:lnTo>
                      <a:lnTo>
                        <a:pt x="663" y="324"/>
                      </a:lnTo>
                      <a:lnTo>
                        <a:pt x="662" y="324"/>
                      </a:lnTo>
                      <a:lnTo>
                        <a:pt x="662" y="324"/>
                      </a:lnTo>
                      <a:lnTo>
                        <a:pt x="662" y="323"/>
                      </a:lnTo>
                      <a:lnTo>
                        <a:pt x="665" y="321"/>
                      </a:lnTo>
                      <a:lnTo>
                        <a:pt x="669" y="318"/>
                      </a:lnTo>
                      <a:lnTo>
                        <a:pt x="670" y="314"/>
                      </a:lnTo>
                      <a:lnTo>
                        <a:pt x="670" y="309"/>
                      </a:lnTo>
                      <a:lnTo>
                        <a:pt x="672" y="305"/>
                      </a:lnTo>
                      <a:lnTo>
                        <a:pt x="688" y="281"/>
                      </a:lnTo>
                      <a:lnTo>
                        <a:pt x="688" y="277"/>
                      </a:lnTo>
                      <a:lnTo>
                        <a:pt x="696" y="227"/>
                      </a:lnTo>
                      <a:lnTo>
                        <a:pt x="696" y="225"/>
                      </a:lnTo>
                      <a:lnTo>
                        <a:pt x="696" y="222"/>
                      </a:lnTo>
                      <a:lnTo>
                        <a:pt x="696" y="218"/>
                      </a:lnTo>
                      <a:lnTo>
                        <a:pt x="696" y="216"/>
                      </a:lnTo>
                      <a:lnTo>
                        <a:pt x="698" y="211"/>
                      </a:lnTo>
                      <a:lnTo>
                        <a:pt x="698" y="209"/>
                      </a:lnTo>
                      <a:lnTo>
                        <a:pt x="698" y="204"/>
                      </a:lnTo>
                      <a:lnTo>
                        <a:pt x="710" y="145"/>
                      </a:lnTo>
                      <a:lnTo>
                        <a:pt x="730" y="91"/>
                      </a:lnTo>
                      <a:lnTo>
                        <a:pt x="731" y="85"/>
                      </a:lnTo>
                      <a:lnTo>
                        <a:pt x="733" y="82"/>
                      </a:lnTo>
                      <a:lnTo>
                        <a:pt x="733" y="80"/>
                      </a:lnTo>
                      <a:lnTo>
                        <a:pt x="733" y="75"/>
                      </a:lnTo>
                      <a:lnTo>
                        <a:pt x="735" y="73"/>
                      </a:lnTo>
                      <a:lnTo>
                        <a:pt x="740" y="64"/>
                      </a:lnTo>
                      <a:lnTo>
                        <a:pt x="742" y="59"/>
                      </a:lnTo>
                      <a:lnTo>
                        <a:pt x="742" y="56"/>
                      </a:lnTo>
                      <a:lnTo>
                        <a:pt x="745" y="43"/>
                      </a:lnTo>
                      <a:lnTo>
                        <a:pt x="749" y="16"/>
                      </a:lnTo>
                      <a:lnTo>
                        <a:pt x="751" y="9"/>
                      </a:lnTo>
                      <a:lnTo>
                        <a:pt x="723" y="9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2" name="Freeform 16"/>
                <p:cNvSpPr>
                  <a:spLocks/>
                </p:cNvSpPr>
                <p:nvPr/>
              </p:nvSpPr>
              <p:spPr bwMode="auto">
                <a:xfrm>
                  <a:off x="2321946" y="4316978"/>
                  <a:ext cx="2099816" cy="1684904"/>
                </a:xfrm>
                <a:custGeom>
                  <a:avLst/>
                  <a:gdLst>
                    <a:gd name="T0" fmla="*/ 1119 w 1164"/>
                    <a:gd name="T1" fmla="*/ 272 h 934"/>
                    <a:gd name="T2" fmla="*/ 1014 w 1164"/>
                    <a:gd name="T3" fmla="*/ 263 h 934"/>
                    <a:gd name="T4" fmla="*/ 906 w 1164"/>
                    <a:gd name="T5" fmla="*/ 288 h 934"/>
                    <a:gd name="T6" fmla="*/ 783 w 1164"/>
                    <a:gd name="T7" fmla="*/ 307 h 934"/>
                    <a:gd name="T8" fmla="*/ 729 w 1164"/>
                    <a:gd name="T9" fmla="*/ 372 h 934"/>
                    <a:gd name="T10" fmla="*/ 632 w 1164"/>
                    <a:gd name="T11" fmla="*/ 415 h 934"/>
                    <a:gd name="T12" fmla="*/ 532 w 1164"/>
                    <a:gd name="T13" fmla="*/ 518 h 934"/>
                    <a:gd name="T14" fmla="*/ 443 w 1164"/>
                    <a:gd name="T15" fmla="*/ 485 h 934"/>
                    <a:gd name="T16" fmla="*/ 436 w 1164"/>
                    <a:gd name="T17" fmla="*/ 363 h 934"/>
                    <a:gd name="T18" fmla="*/ 338 w 1164"/>
                    <a:gd name="T19" fmla="*/ 417 h 934"/>
                    <a:gd name="T20" fmla="*/ 312 w 1164"/>
                    <a:gd name="T21" fmla="*/ 422 h 934"/>
                    <a:gd name="T22" fmla="*/ 309 w 1164"/>
                    <a:gd name="T23" fmla="*/ 347 h 934"/>
                    <a:gd name="T24" fmla="*/ 298 w 1164"/>
                    <a:gd name="T25" fmla="*/ 332 h 934"/>
                    <a:gd name="T26" fmla="*/ 284 w 1164"/>
                    <a:gd name="T27" fmla="*/ 330 h 934"/>
                    <a:gd name="T28" fmla="*/ 258 w 1164"/>
                    <a:gd name="T29" fmla="*/ 305 h 934"/>
                    <a:gd name="T30" fmla="*/ 244 w 1164"/>
                    <a:gd name="T31" fmla="*/ 302 h 934"/>
                    <a:gd name="T32" fmla="*/ 232 w 1164"/>
                    <a:gd name="T33" fmla="*/ 220 h 934"/>
                    <a:gd name="T34" fmla="*/ 213 w 1164"/>
                    <a:gd name="T35" fmla="*/ 78 h 934"/>
                    <a:gd name="T36" fmla="*/ 113 w 1164"/>
                    <a:gd name="T37" fmla="*/ 12 h 934"/>
                    <a:gd name="T38" fmla="*/ 43 w 1164"/>
                    <a:gd name="T39" fmla="*/ 66 h 934"/>
                    <a:gd name="T40" fmla="*/ 19 w 1164"/>
                    <a:gd name="T41" fmla="*/ 169 h 934"/>
                    <a:gd name="T42" fmla="*/ 73 w 1164"/>
                    <a:gd name="T43" fmla="*/ 251 h 934"/>
                    <a:gd name="T44" fmla="*/ 94 w 1164"/>
                    <a:gd name="T45" fmla="*/ 318 h 934"/>
                    <a:gd name="T46" fmla="*/ 92 w 1164"/>
                    <a:gd name="T47" fmla="*/ 461 h 934"/>
                    <a:gd name="T48" fmla="*/ 24 w 1164"/>
                    <a:gd name="T49" fmla="*/ 487 h 934"/>
                    <a:gd name="T50" fmla="*/ 14 w 1164"/>
                    <a:gd name="T51" fmla="*/ 499 h 934"/>
                    <a:gd name="T52" fmla="*/ 21 w 1164"/>
                    <a:gd name="T53" fmla="*/ 536 h 934"/>
                    <a:gd name="T54" fmla="*/ 42 w 1164"/>
                    <a:gd name="T55" fmla="*/ 537 h 934"/>
                    <a:gd name="T56" fmla="*/ 61 w 1164"/>
                    <a:gd name="T57" fmla="*/ 572 h 934"/>
                    <a:gd name="T58" fmla="*/ 43 w 1164"/>
                    <a:gd name="T59" fmla="*/ 557 h 934"/>
                    <a:gd name="T60" fmla="*/ 64 w 1164"/>
                    <a:gd name="T61" fmla="*/ 597 h 934"/>
                    <a:gd name="T62" fmla="*/ 113 w 1164"/>
                    <a:gd name="T63" fmla="*/ 672 h 934"/>
                    <a:gd name="T64" fmla="*/ 108 w 1164"/>
                    <a:gd name="T65" fmla="*/ 742 h 934"/>
                    <a:gd name="T66" fmla="*/ 104 w 1164"/>
                    <a:gd name="T67" fmla="*/ 775 h 934"/>
                    <a:gd name="T68" fmla="*/ 111 w 1164"/>
                    <a:gd name="T69" fmla="*/ 801 h 934"/>
                    <a:gd name="T70" fmla="*/ 129 w 1164"/>
                    <a:gd name="T71" fmla="*/ 806 h 934"/>
                    <a:gd name="T72" fmla="*/ 132 w 1164"/>
                    <a:gd name="T73" fmla="*/ 775 h 934"/>
                    <a:gd name="T74" fmla="*/ 193 w 1164"/>
                    <a:gd name="T75" fmla="*/ 805 h 934"/>
                    <a:gd name="T76" fmla="*/ 193 w 1164"/>
                    <a:gd name="T77" fmla="*/ 838 h 934"/>
                    <a:gd name="T78" fmla="*/ 244 w 1164"/>
                    <a:gd name="T79" fmla="*/ 831 h 934"/>
                    <a:gd name="T80" fmla="*/ 289 w 1164"/>
                    <a:gd name="T81" fmla="*/ 862 h 934"/>
                    <a:gd name="T82" fmla="*/ 302 w 1164"/>
                    <a:gd name="T83" fmla="*/ 890 h 934"/>
                    <a:gd name="T84" fmla="*/ 382 w 1164"/>
                    <a:gd name="T85" fmla="*/ 918 h 934"/>
                    <a:gd name="T86" fmla="*/ 440 w 1164"/>
                    <a:gd name="T87" fmla="*/ 901 h 934"/>
                    <a:gd name="T88" fmla="*/ 473 w 1164"/>
                    <a:gd name="T89" fmla="*/ 878 h 934"/>
                    <a:gd name="T90" fmla="*/ 565 w 1164"/>
                    <a:gd name="T91" fmla="*/ 836 h 934"/>
                    <a:gd name="T92" fmla="*/ 667 w 1164"/>
                    <a:gd name="T93" fmla="*/ 834 h 934"/>
                    <a:gd name="T94" fmla="*/ 754 w 1164"/>
                    <a:gd name="T95" fmla="*/ 817 h 934"/>
                    <a:gd name="T96" fmla="*/ 799 w 1164"/>
                    <a:gd name="T97" fmla="*/ 771 h 934"/>
                    <a:gd name="T98" fmla="*/ 907 w 1164"/>
                    <a:gd name="T99" fmla="*/ 761 h 934"/>
                    <a:gd name="T100" fmla="*/ 913 w 1164"/>
                    <a:gd name="T101" fmla="*/ 761 h 934"/>
                    <a:gd name="T102" fmla="*/ 956 w 1164"/>
                    <a:gd name="T103" fmla="*/ 770 h 934"/>
                    <a:gd name="T104" fmla="*/ 1023 w 1164"/>
                    <a:gd name="T105" fmla="*/ 775 h 934"/>
                    <a:gd name="T106" fmla="*/ 1064 w 1164"/>
                    <a:gd name="T107" fmla="*/ 738 h 934"/>
                    <a:gd name="T108" fmla="*/ 1054 w 1164"/>
                    <a:gd name="T109" fmla="*/ 658 h 934"/>
                    <a:gd name="T110" fmla="*/ 939 w 1164"/>
                    <a:gd name="T111" fmla="*/ 530 h 934"/>
                    <a:gd name="T112" fmla="*/ 965 w 1164"/>
                    <a:gd name="T113" fmla="*/ 492 h 934"/>
                    <a:gd name="T114" fmla="*/ 1000 w 1164"/>
                    <a:gd name="T115" fmla="*/ 455 h 934"/>
                    <a:gd name="T116" fmla="*/ 1080 w 1164"/>
                    <a:gd name="T117" fmla="*/ 366 h 934"/>
                    <a:gd name="T118" fmla="*/ 1152 w 1164"/>
                    <a:gd name="T119" fmla="*/ 323 h 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1164" h="934">
                      <a:moveTo>
                        <a:pt x="1162" y="307"/>
                      </a:moveTo>
                      <a:lnTo>
                        <a:pt x="1159" y="302"/>
                      </a:lnTo>
                      <a:lnTo>
                        <a:pt x="1153" y="298"/>
                      </a:lnTo>
                      <a:lnTo>
                        <a:pt x="1153" y="293"/>
                      </a:lnTo>
                      <a:lnTo>
                        <a:pt x="1157" y="290"/>
                      </a:lnTo>
                      <a:lnTo>
                        <a:pt x="1157" y="284"/>
                      </a:lnTo>
                      <a:lnTo>
                        <a:pt x="1159" y="284"/>
                      </a:lnTo>
                      <a:lnTo>
                        <a:pt x="1157" y="277"/>
                      </a:lnTo>
                      <a:lnTo>
                        <a:pt x="1143" y="274"/>
                      </a:lnTo>
                      <a:lnTo>
                        <a:pt x="1134" y="263"/>
                      </a:lnTo>
                      <a:lnTo>
                        <a:pt x="1129" y="262"/>
                      </a:lnTo>
                      <a:lnTo>
                        <a:pt x="1124" y="265"/>
                      </a:lnTo>
                      <a:lnTo>
                        <a:pt x="1119" y="272"/>
                      </a:lnTo>
                      <a:lnTo>
                        <a:pt x="1112" y="276"/>
                      </a:lnTo>
                      <a:lnTo>
                        <a:pt x="1106" y="279"/>
                      </a:lnTo>
                      <a:lnTo>
                        <a:pt x="1098" y="274"/>
                      </a:lnTo>
                      <a:lnTo>
                        <a:pt x="1098" y="269"/>
                      </a:lnTo>
                      <a:lnTo>
                        <a:pt x="1096" y="265"/>
                      </a:lnTo>
                      <a:lnTo>
                        <a:pt x="1091" y="260"/>
                      </a:lnTo>
                      <a:lnTo>
                        <a:pt x="1075" y="251"/>
                      </a:lnTo>
                      <a:lnTo>
                        <a:pt x="1063" y="249"/>
                      </a:lnTo>
                      <a:lnTo>
                        <a:pt x="1056" y="251"/>
                      </a:lnTo>
                      <a:lnTo>
                        <a:pt x="1049" y="255"/>
                      </a:lnTo>
                      <a:lnTo>
                        <a:pt x="1044" y="255"/>
                      </a:lnTo>
                      <a:lnTo>
                        <a:pt x="1023" y="255"/>
                      </a:lnTo>
                      <a:lnTo>
                        <a:pt x="1014" y="263"/>
                      </a:lnTo>
                      <a:lnTo>
                        <a:pt x="1002" y="270"/>
                      </a:lnTo>
                      <a:lnTo>
                        <a:pt x="989" y="288"/>
                      </a:lnTo>
                      <a:lnTo>
                        <a:pt x="986" y="295"/>
                      </a:lnTo>
                      <a:lnTo>
                        <a:pt x="982" y="298"/>
                      </a:lnTo>
                      <a:lnTo>
                        <a:pt x="961" y="318"/>
                      </a:lnTo>
                      <a:lnTo>
                        <a:pt x="956" y="309"/>
                      </a:lnTo>
                      <a:lnTo>
                        <a:pt x="956" y="305"/>
                      </a:lnTo>
                      <a:lnTo>
                        <a:pt x="955" y="298"/>
                      </a:lnTo>
                      <a:lnTo>
                        <a:pt x="948" y="295"/>
                      </a:lnTo>
                      <a:lnTo>
                        <a:pt x="939" y="291"/>
                      </a:lnTo>
                      <a:lnTo>
                        <a:pt x="925" y="291"/>
                      </a:lnTo>
                      <a:lnTo>
                        <a:pt x="918" y="288"/>
                      </a:lnTo>
                      <a:lnTo>
                        <a:pt x="906" y="288"/>
                      </a:lnTo>
                      <a:lnTo>
                        <a:pt x="893" y="281"/>
                      </a:lnTo>
                      <a:lnTo>
                        <a:pt x="878" y="276"/>
                      </a:lnTo>
                      <a:lnTo>
                        <a:pt x="869" y="263"/>
                      </a:lnTo>
                      <a:lnTo>
                        <a:pt x="860" y="255"/>
                      </a:lnTo>
                      <a:lnTo>
                        <a:pt x="855" y="249"/>
                      </a:lnTo>
                      <a:lnTo>
                        <a:pt x="820" y="232"/>
                      </a:lnTo>
                      <a:lnTo>
                        <a:pt x="815" y="239"/>
                      </a:lnTo>
                      <a:lnTo>
                        <a:pt x="794" y="291"/>
                      </a:lnTo>
                      <a:lnTo>
                        <a:pt x="787" y="293"/>
                      </a:lnTo>
                      <a:lnTo>
                        <a:pt x="785" y="297"/>
                      </a:lnTo>
                      <a:lnTo>
                        <a:pt x="783" y="300"/>
                      </a:lnTo>
                      <a:lnTo>
                        <a:pt x="783" y="304"/>
                      </a:lnTo>
                      <a:lnTo>
                        <a:pt x="783" y="307"/>
                      </a:lnTo>
                      <a:lnTo>
                        <a:pt x="783" y="314"/>
                      </a:lnTo>
                      <a:lnTo>
                        <a:pt x="782" y="323"/>
                      </a:lnTo>
                      <a:lnTo>
                        <a:pt x="782" y="323"/>
                      </a:lnTo>
                      <a:lnTo>
                        <a:pt x="782" y="325"/>
                      </a:lnTo>
                      <a:lnTo>
                        <a:pt x="783" y="326"/>
                      </a:lnTo>
                      <a:lnTo>
                        <a:pt x="785" y="335"/>
                      </a:lnTo>
                      <a:lnTo>
                        <a:pt x="782" y="344"/>
                      </a:lnTo>
                      <a:lnTo>
                        <a:pt x="778" y="344"/>
                      </a:lnTo>
                      <a:lnTo>
                        <a:pt x="768" y="356"/>
                      </a:lnTo>
                      <a:lnTo>
                        <a:pt x="763" y="365"/>
                      </a:lnTo>
                      <a:lnTo>
                        <a:pt x="752" y="372"/>
                      </a:lnTo>
                      <a:lnTo>
                        <a:pt x="742" y="375"/>
                      </a:lnTo>
                      <a:lnTo>
                        <a:pt x="729" y="372"/>
                      </a:lnTo>
                      <a:lnTo>
                        <a:pt x="722" y="370"/>
                      </a:lnTo>
                      <a:lnTo>
                        <a:pt x="715" y="368"/>
                      </a:lnTo>
                      <a:lnTo>
                        <a:pt x="708" y="370"/>
                      </a:lnTo>
                      <a:lnTo>
                        <a:pt x="701" y="368"/>
                      </a:lnTo>
                      <a:lnTo>
                        <a:pt x="696" y="370"/>
                      </a:lnTo>
                      <a:lnTo>
                        <a:pt x="687" y="373"/>
                      </a:lnTo>
                      <a:lnTo>
                        <a:pt x="682" y="384"/>
                      </a:lnTo>
                      <a:lnTo>
                        <a:pt x="672" y="391"/>
                      </a:lnTo>
                      <a:lnTo>
                        <a:pt x="663" y="396"/>
                      </a:lnTo>
                      <a:lnTo>
                        <a:pt x="656" y="398"/>
                      </a:lnTo>
                      <a:lnTo>
                        <a:pt x="642" y="403"/>
                      </a:lnTo>
                      <a:lnTo>
                        <a:pt x="635" y="412"/>
                      </a:lnTo>
                      <a:lnTo>
                        <a:pt x="632" y="415"/>
                      </a:lnTo>
                      <a:lnTo>
                        <a:pt x="630" y="417"/>
                      </a:lnTo>
                      <a:lnTo>
                        <a:pt x="621" y="421"/>
                      </a:lnTo>
                      <a:lnTo>
                        <a:pt x="618" y="433"/>
                      </a:lnTo>
                      <a:lnTo>
                        <a:pt x="607" y="452"/>
                      </a:lnTo>
                      <a:lnTo>
                        <a:pt x="593" y="459"/>
                      </a:lnTo>
                      <a:lnTo>
                        <a:pt x="586" y="461"/>
                      </a:lnTo>
                      <a:lnTo>
                        <a:pt x="576" y="462"/>
                      </a:lnTo>
                      <a:lnTo>
                        <a:pt x="562" y="468"/>
                      </a:lnTo>
                      <a:lnTo>
                        <a:pt x="555" y="476"/>
                      </a:lnTo>
                      <a:lnTo>
                        <a:pt x="551" y="483"/>
                      </a:lnTo>
                      <a:lnTo>
                        <a:pt x="551" y="496"/>
                      </a:lnTo>
                      <a:lnTo>
                        <a:pt x="548" y="506"/>
                      </a:lnTo>
                      <a:lnTo>
                        <a:pt x="532" y="518"/>
                      </a:lnTo>
                      <a:lnTo>
                        <a:pt x="515" y="520"/>
                      </a:lnTo>
                      <a:lnTo>
                        <a:pt x="508" y="517"/>
                      </a:lnTo>
                      <a:lnTo>
                        <a:pt x="504" y="515"/>
                      </a:lnTo>
                      <a:lnTo>
                        <a:pt x="494" y="520"/>
                      </a:lnTo>
                      <a:lnTo>
                        <a:pt x="481" y="524"/>
                      </a:lnTo>
                      <a:lnTo>
                        <a:pt x="473" y="515"/>
                      </a:lnTo>
                      <a:lnTo>
                        <a:pt x="469" y="513"/>
                      </a:lnTo>
                      <a:lnTo>
                        <a:pt x="466" y="506"/>
                      </a:lnTo>
                      <a:lnTo>
                        <a:pt x="461" y="503"/>
                      </a:lnTo>
                      <a:lnTo>
                        <a:pt x="455" y="496"/>
                      </a:lnTo>
                      <a:lnTo>
                        <a:pt x="452" y="492"/>
                      </a:lnTo>
                      <a:lnTo>
                        <a:pt x="447" y="490"/>
                      </a:lnTo>
                      <a:lnTo>
                        <a:pt x="443" y="485"/>
                      </a:lnTo>
                      <a:lnTo>
                        <a:pt x="438" y="480"/>
                      </a:lnTo>
                      <a:lnTo>
                        <a:pt x="436" y="469"/>
                      </a:lnTo>
                      <a:lnTo>
                        <a:pt x="427" y="450"/>
                      </a:lnTo>
                      <a:lnTo>
                        <a:pt x="422" y="434"/>
                      </a:lnTo>
                      <a:lnTo>
                        <a:pt x="419" y="421"/>
                      </a:lnTo>
                      <a:lnTo>
                        <a:pt x="420" y="410"/>
                      </a:lnTo>
                      <a:lnTo>
                        <a:pt x="424" y="407"/>
                      </a:lnTo>
                      <a:lnTo>
                        <a:pt x="429" y="401"/>
                      </a:lnTo>
                      <a:lnTo>
                        <a:pt x="443" y="382"/>
                      </a:lnTo>
                      <a:lnTo>
                        <a:pt x="443" y="375"/>
                      </a:lnTo>
                      <a:lnTo>
                        <a:pt x="441" y="370"/>
                      </a:lnTo>
                      <a:lnTo>
                        <a:pt x="438" y="365"/>
                      </a:lnTo>
                      <a:lnTo>
                        <a:pt x="436" y="363"/>
                      </a:lnTo>
                      <a:lnTo>
                        <a:pt x="431" y="363"/>
                      </a:lnTo>
                      <a:lnTo>
                        <a:pt x="419" y="375"/>
                      </a:lnTo>
                      <a:lnTo>
                        <a:pt x="413" y="377"/>
                      </a:lnTo>
                      <a:lnTo>
                        <a:pt x="408" y="386"/>
                      </a:lnTo>
                      <a:lnTo>
                        <a:pt x="391" y="400"/>
                      </a:lnTo>
                      <a:lnTo>
                        <a:pt x="382" y="401"/>
                      </a:lnTo>
                      <a:lnTo>
                        <a:pt x="368" y="401"/>
                      </a:lnTo>
                      <a:lnTo>
                        <a:pt x="365" y="405"/>
                      </a:lnTo>
                      <a:lnTo>
                        <a:pt x="356" y="410"/>
                      </a:lnTo>
                      <a:lnTo>
                        <a:pt x="351" y="415"/>
                      </a:lnTo>
                      <a:lnTo>
                        <a:pt x="345" y="419"/>
                      </a:lnTo>
                      <a:lnTo>
                        <a:pt x="342" y="419"/>
                      </a:lnTo>
                      <a:lnTo>
                        <a:pt x="338" y="417"/>
                      </a:lnTo>
                      <a:lnTo>
                        <a:pt x="335" y="421"/>
                      </a:lnTo>
                      <a:lnTo>
                        <a:pt x="331" y="428"/>
                      </a:lnTo>
                      <a:lnTo>
                        <a:pt x="328" y="436"/>
                      </a:lnTo>
                      <a:lnTo>
                        <a:pt x="328" y="443"/>
                      </a:lnTo>
                      <a:lnTo>
                        <a:pt x="330" y="448"/>
                      </a:lnTo>
                      <a:lnTo>
                        <a:pt x="330" y="450"/>
                      </a:lnTo>
                      <a:lnTo>
                        <a:pt x="331" y="450"/>
                      </a:lnTo>
                      <a:lnTo>
                        <a:pt x="331" y="452"/>
                      </a:lnTo>
                      <a:lnTo>
                        <a:pt x="331" y="454"/>
                      </a:lnTo>
                      <a:lnTo>
                        <a:pt x="321" y="459"/>
                      </a:lnTo>
                      <a:lnTo>
                        <a:pt x="309" y="447"/>
                      </a:lnTo>
                      <a:lnTo>
                        <a:pt x="312" y="428"/>
                      </a:lnTo>
                      <a:lnTo>
                        <a:pt x="312" y="422"/>
                      </a:lnTo>
                      <a:lnTo>
                        <a:pt x="305" y="408"/>
                      </a:lnTo>
                      <a:lnTo>
                        <a:pt x="303" y="405"/>
                      </a:lnTo>
                      <a:lnTo>
                        <a:pt x="302" y="400"/>
                      </a:lnTo>
                      <a:lnTo>
                        <a:pt x="300" y="389"/>
                      </a:lnTo>
                      <a:lnTo>
                        <a:pt x="303" y="382"/>
                      </a:lnTo>
                      <a:lnTo>
                        <a:pt x="312" y="373"/>
                      </a:lnTo>
                      <a:lnTo>
                        <a:pt x="312" y="372"/>
                      </a:lnTo>
                      <a:lnTo>
                        <a:pt x="310" y="361"/>
                      </a:lnTo>
                      <a:lnTo>
                        <a:pt x="309" y="356"/>
                      </a:lnTo>
                      <a:lnTo>
                        <a:pt x="309" y="354"/>
                      </a:lnTo>
                      <a:lnTo>
                        <a:pt x="310" y="351"/>
                      </a:lnTo>
                      <a:lnTo>
                        <a:pt x="310" y="349"/>
                      </a:lnTo>
                      <a:lnTo>
                        <a:pt x="309" y="347"/>
                      </a:lnTo>
                      <a:lnTo>
                        <a:pt x="309" y="345"/>
                      </a:lnTo>
                      <a:lnTo>
                        <a:pt x="310" y="340"/>
                      </a:lnTo>
                      <a:lnTo>
                        <a:pt x="310" y="340"/>
                      </a:lnTo>
                      <a:lnTo>
                        <a:pt x="309" y="338"/>
                      </a:lnTo>
                      <a:lnTo>
                        <a:pt x="307" y="340"/>
                      </a:lnTo>
                      <a:lnTo>
                        <a:pt x="305" y="338"/>
                      </a:lnTo>
                      <a:lnTo>
                        <a:pt x="303" y="338"/>
                      </a:lnTo>
                      <a:lnTo>
                        <a:pt x="303" y="338"/>
                      </a:lnTo>
                      <a:lnTo>
                        <a:pt x="302" y="337"/>
                      </a:lnTo>
                      <a:lnTo>
                        <a:pt x="300" y="333"/>
                      </a:lnTo>
                      <a:lnTo>
                        <a:pt x="300" y="333"/>
                      </a:lnTo>
                      <a:lnTo>
                        <a:pt x="300" y="332"/>
                      </a:lnTo>
                      <a:lnTo>
                        <a:pt x="298" y="332"/>
                      </a:lnTo>
                      <a:lnTo>
                        <a:pt x="298" y="332"/>
                      </a:lnTo>
                      <a:lnTo>
                        <a:pt x="296" y="332"/>
                      </a:lnTo>
                      <a:lnTo>
                        <a:pt x="296" y="332"/>
                      </a:lnTo>
                      <a:lnTo>
                        <a:pt x="295" y="332"/>
                      </a:lnTo>
                      <a:lnTo>
                        <a:pt x="293" y="332"/>
                      </a:lnTo>
                      <a:lnTo>
                        <a:pt x="293" y="332"/>
                      </a:lnTo>
                      <a:lnTo>
                        <a:pt x="291" y="333"/>
                      </a:lnTo>
                      <a:lnTo>
                        <a:pt x="291" y="333"/>
                      </a:lnTo>
                      <a:lnTo>
                        <a:pt x="289" y="332"/>
                      </a:lnTo>
                      <a:lnTo>
                        <a:pt x="288" y="330"/>
                      </a:lnTo>
                      <a:lnTo>
                        <a:pt x="288" y="330"/>
                      </a:lnTo>
                      <a:lnTo>
                        <a:pt x="286" y="330"/>
                      </a:lnTo>
                      <a:lnTo>
                        <a:pt x="284" y="330"/>
                      </a:lnTo>
                      <a:lnTo>
                        <a:pt x="283" y="330"/>
                      </a:lnTo>
                      <a:lnTo>
                        <a:pt x="281" y="328"/>
                      </a:lnTo>
                      <a:lnTo>
                        <a:pt x="279" y="321"/>
                      </a:lnTo>
                      <a:lnTo>
                        <a:pt x="277" y="318"/>
                      </a:lnTo>
                      <a:lnTo>
                        <a:pt x="274" y="316"/>
                      </a:lnTo>
                      <a:lnTo>
                        <a:pt x="269" y="314"/>
                      </a:lnTo>
                      <a:lnTo>
                        <a:pt x="269" y="312"/>
                      </a:lnTo>
                      <a:lnTo>
                        <a:pt x="269" y="309"/>
                      </a:lnTo>
                      <a:lnTo>
                        <a:pt x="272" y="298"/>
                      </a:lnTo>
                      <a:lnTo>
                        <a:pt x="270" y="298"/>
                      </a:lnTo>
                      <a:lnTo>
                        <a:pt x="269" y="298"/>
                      </a:lnTo>
                      <a:lnTo>
                        <a:pt x="262" y="304"/>
                      </a:lnTo>
                      <a:lnTo>
                        <a:pt x="258" y="305"/>
                      </a:lnTo>
                      <a:lnTo>
                        <a:pt x="256" y="305"/>
                      </a:lnTo>
                      <a:lnTo>
                        <a:pt x="256" y="305"/>
                      </a:lnTo>
                      <a:lnTo>
                        <a:pt x="255" y="305"/>
                      </a:lnTo>
                      <a:lnTo>
                        <a:pt x="255" y="304"/>
                      </a:lnTo>
                      <a:lnTo>
                        <a:pt x="253" y="304"/>
                      </a:lnTo>
                      <a:lnTo>
                        <a:pt x="253" y="305"/>
                      </a:lnTo>
                      <a:lnTo>
                        <a:pt x="251" y="305"/>
                      </a:lnTo>
                      <a:lnTo>
                        <a:pt x="249" y="305"/>
                      </a:lnTo>
                      <a:lnTo>
                        <a:pt x="248" y="307"/>
                      </a:lnTo>
                      <a:lnTo>
                        <a:pt x="248" y="305"/>
                      </a:lnTo>
                      <a:lnTo>
                        <a:pt x="246" y="305"/>
                      </a:lnTo>
                      <a:lnTo>
                        <a:pt x="246" y="304"/>
                      </a:lnTo>
                      <a:lnTo>
                        <a:pt x="244" y="302"/>
                      </a:lnTo>
                      <a:lnTo>
                        <a:pt x="241" y="302"/>
                      </a:lnTo>
                      <a:lnTo>
                        <a:pt x="239" y="300"/>
                      </a:lnTo>
                      <a:lnTo>
                        <a:pt x="228" y="300"/>
                      </a:lnTo>
                      <a:lnTo>
                        <a:pt x="232" y="286"/>
                      </a:lnTo>
                      <a:lnTo>
                        <a:pt x="235" y="279"/>
                      </a:lnTo>
                      <a:lnTo>
                        <a:pt x="237" y="269"/>
                      </a:lnTo>
                      <a:lnTo>
                        <a:pt x="234" y="251"/>
                      </a:lnTo>
                      <a:lnTo>
                        <a:pt x="234" y="246"/>
                      </a:lnTo>
                      <a:lnTo>
                        <a:pt x="235" y="237"/>
                      </a:lnTo>
                      <a:lnTo>
                        <a:pt x="235" y="232"/>
                      </a:lnTo>
                      <a:lnTo>
                        <a:pt x="234" y="229"/>
                      </a:lnTo>
                      <a:lnTo>
                        <a:pt x="232" y="225"/>
                      </a:lnTo>
                      <a:lnTo>
                        <a:pt x="232" y="220"/>
                      </a:lnTo>
                      <a:lnTo>
                        <a:pt x="227" y="215"/>
                      </a:lnTo>
                      <a:lnTo>
                        <a:pt x="225" y="211"/>
                      </a:lnTo>
                      <a:lnTo>
                        <a:pt x="225" y="202"/>
                      </a:lnTo>
                      <a:lnTo>
                        <a:pt x="221" y="181"/>
                      </a:lnTo>
                      <a:lnTo>
                        <a:pt x="223" y="174"/>
                      </a:lnTo>
                      <a:lnTo>
                        <a:pt x="223" y="173"/>
                      </a:lnTo>
                      <a:lnTo>
                        <a:pt x="221" y="169"/>
                      </a:lnTo>
                      <a:lnTo>
                        <a:pt x="216" y="164"/>
                      </a:lnTo>
                      <a:lnTo>
                        <a:pt x="213" y="152"/>
                      </a:lnTo>
                      <a:lnTo>
                        <a:pt x="206" y="113"/>
                      </a:lnTo>
                      <a:lnTo>
                        <a:pt x="211" y="99"/>
                      </a:lnTo>
                      <a:lnTo>
                        <a:pt x="206" y="85"/>
                      </a:lnTo>
                      <a:lnTo>
                        <a:pt x="213" y="78"/>
                      </a:lnTo>
                      <a:lnTo>
                        <a:pt x="213" y="52"/>
                      </a:lnTo>
                      <a:lnTo>
                        <a:pt x="195" y="47"/>
                      </a:lnTo>
                      <a:lnTo>
                        <a:pt x="187" y="38"/>
                      </a:lnTo>
                      <a:lnTo>
                        <a:pt x="181" y="30"/>
                      </a:lnTo>
                      <a:lnTo>
                        <a:pt x="176" y="23"/>
                      </a:lnTo>
                      <a:lnTo>
                        <a:pt x="167" y="16"/>
                      </a:lnTo>
                      <a:lnTo>
                        <a:pt x="157" y="10"/>
                      </a:lnTo>
                      <a:lnTo>
                        <a:pt x="145" y="0"/>
                      </a:lnTo>
                      <a:lnTo>
                        <a:pt x="134" y="0"/>
                      </a:lnTo>
                      <a:lnTo>
                        <a:pt x="129" y="5"/>
                      </a:lnTo>
                      <a:lnTo>
                        <a:pt x="125" y="12"/>
                      </a:lnTo>
                      <a:lnTo>
                        <a:pt x="117" y="5"/>
                      </a:lnTo>
                      <a:lnTo>
                        <a:pt x="113" y="12"/>
                      </a:lnTo>
                      <a:lnTo>
                        <a:pt x="108" y="23"/>
                      </a:lnTo>
                      <a:lnTo>
                        <a:pt x="103" y="38"/>
                      </a:lnTo>
                      <a:lnTo>
                        <a:pt x="96" y="52"/>
                      </a:lnTo>
                      <a:lnTo>
                        <a:pt x="87" y="64"/>
                      </a:lnTo>
                      <a:lnTo>
                        <a:pt x="78" y="70"/>
                      </a:lnTo>
                      <a:lnTo>
                        <a:pt x="71" y="73"/>
                      </a:lnTo>
                      <a:lnTo>
                        <a:pt x="64" y="70"/>
                      </a:lnTo>
                      <a:lnTo>
                        <a:pt x="59" y="68"/>
                      </a:lnTo>
                      <a:lnTo>
                        <a:pt x="56" y="64"/>
                      </a:lnTo>
                      <a:lnTo>
                        <a:pt x="52" y="64"/>
                      </a:lnTo>
                      <a:lnTo>
                        <a:pt x="50" y="63"/>
                      </a:lnTo>
                      <a:lnTo>
                        <a:pt x="47" y="63"/>
                      </a:lnTo>
                      <a:lnTo>
                        <a:pt x="43" y="66"/>
                      </a:lnTo>
                      <a:lnTo>
                        <a:pt x="38" y="71"/>
                      </a:lnTo>
                      <a:lnTo>
                        <a:pt x="33" y="87"/>
                      </a:lnTo>
                      <a:lnTo>
                        <a:pt x="22" y="98"/>
                      </a:lnTo>
                      <a:lnTo>
                        <a:pt x="21" y="112"/>
                      </a:lnTo>
                      <a:lnTo>
                        <a:pt x="10" y="124"/>
                      </a:lnTo>
                      <a:lnTo>
                        <a:pt x="10" y="146"/>
                      </a:lnTo>
                      <a:lnTo>
                        <a:pt x="0" y="143"/>
                      </a:lnTo>
                      <a:lnTo>
                        <a:pt x="0" y="143"/>
                      </a:lnTo>
                      <a:lnTo>
                        <a:pt x="7" y="155"/>
                      </a:lnTo>
                      <a:lnTo>
                        <a:pt x="7" y="157"/>
                      </a:lnTo>
                      <a:lnTo>
                        <a:pt x="8" y="160"/>
                      </a:lnTo>
                      <a:lnTo>
                        <a:pt x="17" y="166"/>
                      </a:lnTo>
                      <a:lnTo>
                        <a:pt x="19" y="169"/>
                      </a:lnTo>
                      <a:lnTo>
                        <a:pt x="21" y="178"/>
                      </a:lnTo>
                      <a:lnTo>
                        <a:pt x="22" y="183"/>
                      </a:lnTo>
                      <a:lnTo>
                        <a:pt x="28" y="188"/>
                      </a:lnTo>
                      <a:lnTo>
                        <a:pt x="35" y="199"/>
                      </a:lnTo>
                      <a:lnTo>
                        <a:pt x="42" y="204"/>
                      </a:lnTo>
                      <a:lnTo>
                        <a:pt x="43" y="208"/>
                      </a:lnTo>
                      <a:lnTo>
                        <a:pt x="45" y="211"/>
                      </a:lnTo>
                      <a:lnTo>
                        <a:pt x="47" y="215"/>
                      </a:lnTo>
                      <a:lnTo>
                        <a:pt x="56" y="223"/>
                      </a:lnTo>
                      <a:lnTo>
                        <a:pt x="63" y="236"/>
                      </a:lnTo>
                      <a:lnTo>
                        <a:pt x="64" y="237"/>
                      </a:lnTo>
                      <a:lnTo>
                        <a:pt x="64" y="241"/>
                      </a:lnTo>
                      <a:lnTo>
                        <a:pt x="73" y="251"/>
                      </a:lnTo>
                      <a:lnTo>
                        <a:pt x="78" y="258"/>
                      </a:lnTo>
                      <a:lnTo>
                        <a:pt x="80" y="265"/>
                      </a:lnTo>
                      <a:lnTo>
                        <a:pt x="85" y="281"/>
                      </a:lnTo>
                      <a:lnTo>
                        <a:pt x="85" y="283"/>
                      </a:lnTo>
                      <a:lnTo>
                        <a:pt x="85" y="284"/>
                      </a:lnTo>
                      <a:lnTo>
                        <a:pt x="85" y="286"/>
                      </a:lnTo>
                      <a:lnTo>
                        <a:pt x="85" y="290"/>
                      </a:lnTo>
                      <a:lnTo>
                        <a:pt x="89" y="293"/>
                      </a:lnTo>
                      <a:lnTo>
                        <a:pt x="91" y="295"/>
                      </a:lnTo>
                      <a:lnTo>
                        <a:pt x="92" y="300"/>
                      </a:lnTo>
                      <a:lnTo>
                        <a:pt x="92" y="304"/>
                      </a:lnTo>
                      <a:lnTo>
                        <a:pt x="92" y="314"/>
                      </a:lnTo>
                      <a:lnTo>
                        <a:pt x="94" y="318"/>
                      </a:lnTo>
                      <a:lnTo>
                        <a:pt x="96" y="328"/>
                      </a:lnTo>
                      <a:lnTo>
                        <a:pt x="99" y="351"/>
                      </a:lnTo>
                      <a:lnTo>
                        <a:pt x="106" y="379"/>
                      </a:lnTo>
                      <a:lnTo>
                        <a:pt x="104" y="387"/>
                      </a:lnTo>
                      <a:lnTo>
                        <a:pt x="101" y="393"/>
                      </a:lnTo>
                      <a:lnTo>
                        <a:pt x="99" y="396"/>
                      </a:lnTo>
                      <a:lnTo>
                        <a:pt x="101" y="401"/>
                      </a:lnTo>
                      <a:lnTo>
                        <a:pt x="103" y="405"/>
                      </a:lnTo>
                      <a:lnTo>
                        <a:pt x="103" y="419"/>
                      </a:lnTo>
                      <a:lnTo>
                        <a:pt x="103" y="428"/>
                      </a:lnTo>
                      <a:lnTo>
                        <a:pt x="99" y="445"/>
                      </a:lnTo>
                      <a:lnTo>
                        <a:pt x="96" y="452"/>
                      </a:lnTo>
                      <a:lnTo>
                        <a:pt x="92" y="461"/>
                      </a:lnTo>
                      <a:lnTo>
                        <a:pt x="70" y="483"/>
                      </a:lnTo>
                      <a:lnTo>
                        <a:pt x="64" y="489"/>
                      </a:lnTo>
                      <a:lnTo>
                        <a:pt x="57" y="490"/>
                      </a:lnTo>
                      <a:lnTo>
                        <a:pt x="49" y="487"/>
                      </a:lnTo>
                      <a:lnTo>
                        <a:pt x="40" y="478"/>
                      </a:lnTo>
                      <a:lnTo>
                        <a:pt x="38" y="475"/>
                      </a:lnTo>
                      <a:lnTo>
                        <a:pt x="38" y="473"/>
                      </a:lnTo>
                      <a:lnTo>
                        <a:pt x="36" y="473"/>
                      </a:lnTo>
                      <a:lnTo>
                        <a:pt x="31" y="475"/>
                      </a:lnTo>
                      <a:lnTo>
                        <a:pt x="28" y="476"/>
                      </a:lnTo>
                      <a:lnTo>
                        <a:pt x="24" y="478"/>
                      </a:lnTo>
                      <a:lnTo>
                        <a:pt x="24" y="480"/>
                      </a:lnTo>
                      <a:lnTo>
                        <a:pt x="24" y="487"/>
                      </a:lnTo>
                      <a:lnTo>
                        <a:pt x="24" y="489"/>
                      </a:lnTo>
                      <a:lnTo>
                        <a:pt x="24" y="490"/>
                      </a:lnTo>
                      <a:lnTo>
                        <a:pt x="24" y="492"/>
                      </a:lnTo>
                      <a:lnTo>
                        <a:pt x="24" y="492"/>
                      </a:lnTo>
                      <a:lnTo>
                        <a:pt x="22" y="492"/>
                      </a:lnTo>
                      <a:lnTo>
                        <a:pt x="21" y="492"/>
                      </a:lnTo>
                      <a:lnTo>
                        <a:pt x="19" y="496"/>
                      </a:lnTo>
                      <a:lnTo>
                        <a:pt x="17" y="496"/>
                      </a:lnTo>
                      <a:lnTo>
                        <a:pt x="17" y="497"/>
                      </a:lnTo>
                      <a:lnTo>
                        <a:pt x="15" y="497"/>
                      </a:lnTo>
                      <a:lnTo>
                        <a:pt x="14" y="497"/>
                      </a:lnTo>
                      <a:lnTo>
                        <a:pt x="14" y="497"/>
                      </a:lnTo>
                      <a:lnTo>
                        <a:pt x="14" y="499"/>
                      </a:lnTo>
                      <a:lnTo>
                        <a:pt x="14" y="499"/>
                      </a:lnTo>
                      <a:lnTo>
                        <a:pt x="15" y="501"/>
                      </a:lnTo>
                      <a:lnTo>
                        <a:pt x="19" y="506"/>
                      </a:lnTo>
                      <a:lnTo>
                        <a:pt x="21" y="508"/>
                      </a:lnTo>
                      <a:lnTo>
                        <a:pt x="19" y="511"/>
                      </a:lnTo>
                      <a:lnTo>
                        <a:pt x="17" y="513"/>
                      </a:lnTo>
                      <a:lnTo>
                        <a:pt x="17" y="515"/>
                      </a:lnTo>
                      <a:lnTo>
                        <a:pt x="17" y="517"/>
                      </a:lnTo>
                      <a:lnTo>
                        <a:pt x="19" y="522"/>
                      </a:lnTo>
                      <a:lnTo>
                        <a:pt x="21" y="527"/>
                      </a:lnTo>
                      <a:lnTo>
                        <a:pt x="21" y="529"/>
                      </a:lnTo>
                      <a:lnTo>
                        <a:pt x="21" y="532"/>
                      </a:lnTo>
                      <a:lnTo>
                        <a:pt x="21" y="536"/>
                      </a:lnTo>
                      <a:lnTo>
                        <a:pt x="22" y="537"/>
                      </a:lnTo>
                      <a:lnTo>
                        <a:pt x="22" y="539"/>
                      </a:lnTo>
                      <a:lnTo>
                        <a:pt x="22" y="541"/>
                      </a:lnTo>
                      <a:lnTo>
                        <a:pt x="22" y="543"/>
                      </a:lnTo>
                      <a:lnTo>
                        <a:pt x="24" y="544"/>
                      </a:lnTo>
                      <a:lnTo>
                        <a:pt x="26" y="546"/>
                      </a:lnTo>
                      <a:lnTo>
                        <a:pt x="29" y="544"/>
                      </a:lnTo>
                      <a:lnTo>
                        <a:pt x="31" y="543"/>
                      </a:lnTo>
                      <a:lnTo>
                        <a:pt x="35" y="543"/>
                      </a:lnTo>
                      <a:lnTo>
                        <a:pt x="33" y="541"/>
                      </a:lnTo>
                      <a:lnTo>
                        <a:pt x="31" y="537"/>
                      </a:lnTo>
                      <a:lnTo>
                        <a:pt x="36" y="537"/>
                      </a:lnTo>
                      <a:lnTo>
                        <a:pt x="42" y="537"/>
                      </a:lnTo>
                      <a:lnTo>
                        <a:pt x="47" y="539"/>
                      </a:lnTo>
                      <a:lnTo>
                        <a:pt x="49" y="544"/>
                      </a:lnTo>
                      <a:lnTo>
                        <a:pt x="49" y="546"/>
                      </a:lnTo>
                      <a:lnTo>
                        <a:pt x="49" y="557"/>
                      </a:lnTo>
                      <a:lnTo>
                        <a:pt x="49" y="558"/>
                      </a:lnTo>
                      <a:lnTo>
                        <a:pt x="50" y="560"/>
                      </a:lnTo>
                      <a:lnTo>
                        <a:pt x="56" y="565"/>
                      </a:lnTo>
                      <a:lnTo>
                        <a:pt x="56" y="565"/>
                      </a:lnTo>
                      <a:lnTo>
                        <a:pt x="57" y="565"/>
                      </a:lnTo>
                      <a:lnTo>
                        <a:pt x="59" y="565"/>
                      </a:lnTo>
                      <a:lnTo>
                        <a:pt x="59" y="567"/>
                      </a:lnTo>
                      <a:lnTo>
                        <a:pt x="59" y="571"/>
                      </a:lnTo>
                      <a:lnTo>
                        <a:pt x="61" y="572"/>
                      </a:lnTo>
                      <a:lnTo>
                        <a:pt x="64" y="576"/>
                      </a:lnTo>
                      <a:lnTo>
                        <a:pt x="64" y="579"/>
                      </a:lnTo>
                      <a:lnTo>
                        <a:pt x="63" y="581"/>
                      </a:lnTo>
                      <a:lnTo>
                        <a:pt x="61" y="579"/>
                      </a:lnTo>
                      <a:lnTo>
                        <a:pt x="57" y="578"/>
                      </a:lnTo>
                      <a:lnTo>
                        <a:pt x="54" y="572"/>
                      </a:lnTo>
                      <a:lnTo>
                        <a:pt x="49" y="569"/>
                      </a:lnTo>
                      <a:lnTo>
                        <a:pt x="49" y="567"/>
                      </a:lnTo>
                      <a:lnTo>
                        <a:pt x="49" y="565"/>
                      </a:lnTo>
                      <a:lnTo>
                        <a:pt x="47" y="564"/>
                      </a:lnTo>
                      <a:lnTo>
                        <a:pt x="45" y="562"/>
                      </a:lnTo>
                      <a:lnTo>
                        <a:pt x="45" y="558"/>
                      </a:lnTo>
                      <a:lnTo>
                        <a:pt x="43" y="557"/>
                      </a:lnTo>
                      <a:lnTo>
                        <a:pt x="42" y="555"/>
                      </a:lnTo>
                      <a:lnTo>
                        <a:pt x="38" y="557"/>
                      </a:lnTo>
                      <a:lnTo>
                        <a:pt x="35" y="558"/>
                      </a:lnTo>
                      <a:lnTo>
                        <a:pt x="36" y="562"/>
                      </a:lnTo>
                      <a:lnTo>
                        <a:pt x="38" y="565"/>
                      </a:lnTo>
                      <a:lnTo>
                        <a:pt x="40" y="569"/>
                      </a:lnTo>
                      <a:lnTo>
                        <a:pt x="45" y="571"/>
                      </a:lnTo>
                      <a:lnTo>
                        <a:pt x="47" y="572"/>
                      </a:lnTo>
                      <a:lnTo>
                        <a:pt x="56" y="579"/>
                      </a:lnTo>
                      <a:lnTo>
                        <a:pt x="57" y="583"/>
                      </a:lnTo>
                      <a:lnTo>
                        <a:pt x="57" y="585"/>
                      </a:lnTo>
                      <a:lnTo>
                        <a:pt x="63" y="592"/>
                      </a:lnTo>
                      <a:lnTo>
                        <a:pt x="64" y="597"/>
                      </a:lnTo>
                      <a:lnTo>
                        <a:pt x="70" y="606"/>
                      </a:lnTo>
                      <a:lnTo>
                        <a:pt x="70" y="609"/>
                      </a:lnTo>
                      <a:lnTo>
                        <a:pt x="68" y="613"/>
                      </a:lnTo>
                      <a:lnTo>
                        <a:pt x="89" y="626"/>
                      </a:lnTo>
                      <a:lnTo>
                        <a:pt x="94" y="633"/>
                      </a:lnTo>
                      <a:lnTo>
                        <a:pt x="97" y="640"/>
                      </a:lnTo>
                      <a:lnTo>
                        <a:pt x="99" y="644"/>
                      </a:lnTo>
                      <a:lnTo>
                        <a:pt x="99" y="647"/>
                      </a:lnTo>
                      <a:lnTo>
                        <a:pt x="99" y="658"/>
                      </a:lnTo>
                      <a:lnTo>
                        <a:pt x="101" y="660"/>
                      </a:lnTo>
                      <a:lnTo>
                        <a:pt x="101" y="660"/>
                      </a:lnTo>
                      <a:lnTo>
                        <a:pt x="104" y="663"/>
                      </a:lnTo>
                      <a:lnTo>
                        <a:pt x="113" y="672"/>
                      </a:lnTo>
                      <a:lnTo>
                        <a:pt x="115" y="674"/>
                      </a:lnTo>
                      <a:lnTo>
                        <a:pt x="115" y="677"/>
                      </a:lnTo>
                      <a:lnTo>
                        <a:pt x="120" y="688"/>
                      </a:lnTo>
                      <a:lnTo>
                        <a:pt x="125" y="707"/>
                      </a:lnTo>
                      <a:lnTo>
                        <a:pt x="125" y="710"/>
                      </a:lnTo>
                      <a:lnTo>
                        <a:pt x="127" y="714"/>
                      </a:lnTo>
                      <a:lnTo>
                        <a:pt x="131" y="719"/>
                      </a:lnTo>
                      <a:lnTo>
                        <a:pt x="131" y="722"/>
                      </a:lnTo>
                      <a:lnTo>
                        <a:pt x="129" y="731"/>
                      </a:lnTo>
                      <a:lnTo>
                        <a:pt x="122" y="733"/>
                      </a:lnTo>
                      <a:lnTo>
                        <a:pt x="115" y="731"/>
                      </a:lnTo>
                      <a:lnTo>
                        <a:pt x="110" y="736"/>
                      </a:lnTo>
                      <a:lnTo>
                        <a:pt x="108" y="742"/>
                      </a:lnTo>
                      <a:lnTo>
                        <a:pt x="106" y="749"/>
                      </a:lnTo>
                      <a:lnTo>
                        <a:pt x="103" y="754"/>
                      </a:lnTo>
                      <a:lnTo>
                        <a:pt x="101" y="757"/>
                      </a:lnTo>
                      <a:lnTo>
                        <a:pt x="99" y="759"/>
                      </a:lnTo>
                      <a:lnTo>
                        <a:pt x="99" y="763"/>
                      </a:lnTo>
                      <a:lnTo>
                        <a:pt x="103" y="766"/>
                      </a:lnTo>
                      <a:lnTo>
                        <a:pt x="103" y="766"/>
                      </a:lnTo>
                      <a:lnTo>
                        <a:pt x="104" y="766"/>
                      </a:lnTo>
                      <a:lnTo>
                        <a:pt x="106" y="764"/>
                      </a:lnTo>
                      <a:lnTo>
                        <a:pt x="106" y="768"/>
                      </a:lnTo>
                      <a:lnTo>
                        <a:pt x="104" y="770"/>
                      </a:lnTo>
                      <a:lnTo>
                        <a:pt x="104" y="771"/>
                      </a:lnTo>
                      <a:lnTo>
                        <a:pt x="104" y="775"/>
                      </a:lnTo>
                      <a:lnTo>
                        <a:pt x="104" y="778"/>
                      </a:lnTo>
                      <a:lnTo>
                        <a:pt x="103" y="780"/>
                      </a:lnTo>
                      <a:lnTo>
                        <a:pt x="101" y="780"/>
                      </a:lnTo>
                      <a:lnTo>
                        <a:pt x="99" y="782"/>
                      </a:lnTo>
                      <a:lnTo>
                        <a:pt x="99" y="785"/>
                      </a:lnTo>
                      <a:lnTo>
                        <a:pt x="99" y="787"/>
                      </a:lnTo>
                      <a:lnTo>
                        <a:pt x="101" y="789"/>
                      </a:lnTo>
                      <a:lnTo>
                        <a:pt x="106" y="791"/>
                      </a:lnTo>
                      <a:lnTo>
                        <a:pt x="108" y="794"/>
                      </a:lnTo>
                      <a:lnTo>
                        <a:pt x="110" y="799"/>
                      </a:lnTo>
                      <a:lnTo>
                        <a:pt x="110" y="799"/>
                      </a:lnTo>
                      <a:lnTo>
                        <a:pt x="111" y="801"/>
                      </a:lnTo>
                      <a:lnTo>
                        <a:pt x="111" y="801"/>
                      </a:lnTo>
                      <a:lnTo>
                        <a:pt x="111" y="801"/>
                      </a:lnTo>
                      <a:lnTo>
                        <a:pt x="111" y="803"/>
                      </a:lnTo>
                      <a:lnTo>
                        <a:pt x="111" y="806"/>
                      </a:lnTo>
                      <a:lnTo>
                        <a:pt x="111" y="808"/>
                      </a:lnTo>
                      <a:lnTo>
                        <a:pt x="111" y="810"/>
                      </a:lnTo>
                      <a:lnTo>
                        <a:pt x="115" y="818"/>
                      </a:lnTo>
                      <a:lnTo>
                        <a:pt x="118" y="822"/>
                      </a:lnTo>
                      <a:lnTo>
                        <a:pt x="124" y="827"/>
                      </a:lnTo>
                      <a:lnTo>
                        <a:pt x="127" y="829"/>
                      </a:lnTo>
                      <a:lnTo>
                        <a:pt x="131" y="827"/>
                      </a:lnTo>
                      <a:lnTo>
                        <a:pt x="127" y="825"/>
                      </a:lnTo>
                      <a:lnTo>
                        <a:pt x="127" y="820"/>
                      </a:lnTo>
                      <a:lnTo>
                        <a:pt x="129" y="806"/>
                      </a:lnTo>
                      <a:lnTo>
                        <a:pt x="129" y="805"/>
                      </a:lnTo>
                      <a:lnTo>
                        <a:pt x="129" y="803"/>
                      </a:lnTo>
                      <a:lnTo>
                        <a:pt x="125" y="794"/>
                      </a:lnTo>
                      <a:lnTo>
                        <a:pt x="124" y="792"/>
                      </a:lnTo>
                      <a:lnTo>
                        <a:pt x="124" y="791"/>
                      </a:lnTo>
                      <a:lnTo>
                        <a:pt x="122" y="791"/>
                      </a:lnTo>
                      <a:lnTo>
                        <a:pt x="122" y="787"/>
                      </a:lnTo>
                      <a:lnTo>
                        <a:pt x="122" y="785"/>
                      </a:lnTo>
                      <a:lnTo>
                        <a:pt x="124" y="784"/>
                      </a:lnTo>
                      <a:lnTo>
                        <a:pt x="125" y="780"/>
                      </a:lnTo>
                      <a:lnTo>
                        <a:pt x="127" y="778"/>
                      </a:lnTo>
                      <a:lnTo>
                        <a:pt x="129" y="777"/>
                      </a:lnTo>
                      <a:lnTo>
                        <a:pt x="132" y="775"/>
                      </a:lnTo>
                      <a:lnTo>
                        <a:pt x="138" y="771"/>
                      </a:lnTo>
                      <a:lnTo>
                        <a:pt x="139" y="770"/>
                      </a:lnTo>
                      <a:lnTo>
                        <a:pt x="143" y="770"/>
                      </a:lnTo>
                      <a:lnTo>
                        <a:pt x="159" y="768"/>
                      </a:lnTo>
                      <a:lnTo>
                        <a:pt x="176" y="770"/>
                      </a:lnTo>
                      <a:lnTo>
                        <a:pt x="187" y="773"/>
                      </a:lnTo>
                      <a:lnTo>
                        <a:pt x="190" y="775"/>
                      </a:lnTo>
                      <a:lnTo>
                        <a:pt x="197" y="785"/>
                      </a:lnTo>
                      <a:lnTo>
                        <a:pt x="195" y="789"/>
                      </a:lnTo>
                      <a:lnTo>
                        <a:pt x="193" y="792"/>
                      </a:lnTo>
                      <a:lnTo>
                        <a:pt x="192" y="794"/>
                      </a:lnTo>
                      <a:lnTo>
                        <a:pt x="192" y="798"/>
                      </a:lnTo>
                      <a:lnTo>
                        <a:pt x="193" y="805"/>
                      </a:lnTo>
                      <a:lnTo>
                        <a:pt x="195" y="808"/>
                      </a:lnTo>
                      <a:lnTo>
                        <a:pt x="193" y="813"/>
                      </a:lnTo>
                      <a:lnTo>
                        <a:pt x="192" y="815"/>
                      </a:lnTo>
                      <a:lnTo>
                        <a:pt x="190" y="815"/>
                      </a:lnTo>
                      <a:lnTo>
                        <a:pt x="190" y="817"/>
                      </a:lnTo>
                      <a:lnTo>
                        <a:pt x="188" y="818"/>
                      </a:lnTo>
                      <a:lnTo>
                        <a:pt x="190" y="820"/>
                      </a:lnTo>
                      <a:lnTo>
                        <a:pt x="190" y="827"/>
                      </a:lnTo>
                      <a:lnTo>
                        <a:pt x="188" y="831"/>
                      </a:lnTo>
                      <a:lnTo>
                        <a:pt x="188" y="832"/>
                      </a:lnTo>
                      <a:lnTo>
                        <a:pt x="190" y="836"/>
                      </a:lnTo>
                      <a:lnTo>
                        <a:pt x="192" y="836"/>
                      </a:lnTo>
                      <a:lnTo>
                        <a:pt x="193" y="838"/>
                      </a:lnTo>
                      <a:lnTo>
                        <a:pt x="195" y="836"/>
                      </a:lnTo>
                      <a:lnTo>
                        <a:pt x="197" y="834"/>
                      </a:lnTo>
                      <a:lnTo>
                        <a:pt x="200" y="832"/>
                      </a:lnTo>
                      <a:lnTo>
                        <a:pt x="218" y="829"/>
                      </a:lnTo>
                      <a:lnTo>
                        <a:pt x="223" y="827"/>
                      </a:lnTo>
                      <a:lnTo>
                        <a:pt x="225" y="827"/>
                      </a:lnTo>
                      <a:lnTo>
                        <a:pt x="239" y="827"/>
                      </a:lnTo>
                      <a:lnTo>
                        <a:pt x="241" y="825"/>
                      </a:lnTo>
                      <a:lnTo>
                        <a:pt x="246" y="818"/>
                      </a:lnTo>
                      <a:lnTo>
                        <a:pt x="249" y="817"/>
                      </a:lnTo>
                      <a:lnTo>
                        <a:pt x="248" y="822"/>
                      </a:lnTo>
                      <a:lnTo>
                        <a:pt x="246" y="827"/>
                      </a:lnTo>
                      <a:lnTo>
                        <a:pt x="244" y="831"/>
                      </a:lnTo>
                      <a:lnTo>
                        <a:pt x="239" y="831"/>
                      </a:lnTo>
                      <a:lnTo>
                        <a:pt x="239" y="832"/>
                      </a:lnTo>
                      <a:lnTo>
                        <a:pt x="242" y="834"/>
                      </a:lnTo>
                      <a:lnTo>
                        <a:pt x="246" y="841"/>
                      </a:lnTo>
                      <a:lnTo>
                        <a:pt x="248" y="843"/>
                      </a:lnTo>
                      <a:lnTo>
                        <a:pt x="249" y="843"/>
                      </a:lnTo>
                      <a:lnTo>
                        <a:pt x="262" y="845"/>
                      </a:lnTo>
                      <a:lnTo>
                        <a:pt x="274" y="841"/>
                      </a:lnTo>
                      <a:lnTo>
                        <a:pt x="276" y="843"/>
                      </a:lnTo>
                      <a:lnTo>
                        <a:pt x="279" y="845"/>
                      </a:lnTo>
                      <a:lnTo>
                        <a:pt x="283" y="848"/>
                      </a:lnTo>
                      <a:lnTo>
                        <a:pt x="286" y="855"/>
                      </a:lnTo>
                      <a:lnTo>
                        <a:pt x="289" y="862"/>
                      </a:lnTo>
                      <a:lnTo>
                        <a:pt x="289" y="869"/>
                      </a:lnTo>
                      <a:lnTo>
                        <a:pt x="289" y="871"/>
                      </a:lnTo>
                      <a:lnTo>
                        <a:pt x="277" y="887"/>
                      </a:lnTo>
                      <a:lnTo>
                        <a:pt x="277" y="888"/>
                      </a:lnTo>
                      <a:lnTo>
                        <a:pt x="279" y="887"/>
                      </a:lnTo>
                      <a:lnTo>
                        <a:pt x="281" y="887"/>
                      </a:lnTo>
                      <a:lnTo>
                        <a:pt x="283" y="887"/>
                      </a:lnTo>
                      <a:lnTo>
                        <a:pt x="284" y="888"/>
                      </a:lnTo>
                      <a:lnTo>
                        <a:pt x="288" y="885"/>
                      </a:lnTo>
                      <a:lnTo>
                        <a:pt x="291" y="885"/>
                      </a:lnTo>
                      <a:lnTo>
                        <a:pt x="296" y="885"/>
                      </a:lnTo>
                      <a:lnTo>
                        <a:pt x="300" y="887"/>
                      </a:lnTo>
                      <a:lnTo>
                        <a:pt x="302" y="890"/>
                      </a:lnTo>
                      <a:lnTo>
                        <a:pt x="305" y="894"/>
                      </a:lnTo>
                      <a:lnTo>
                        <a:pt x="314" y="899"/>
                      </a:lnTo>
                      <a:lnTo>
                        <a:pt x="328" y="913"/>
                      </a:lnTo>
                      <a:lnTo>
                        <a:pt x="337" y="918"/>
                      </a:lnTo>
                      <a:lnTo>
                        <a:pt x="338" y="920"/>
                      </a:lnTo>
                      <a:lnTo>
                        <a:pt x="338" y="921"/>
                      </a:lnTo>
                      <a:lnTo>
                        <a:pt x="340" y="921"/>
                      </a:lnTo>
                      <a:lnTo>
                        <a:pt x="342" y="923"/>
                      </a:lnTo>
                      <a:lnTo>
                        <a:pt x="344" y="921"/>
                      </a:lnTo>
                      <a:lnTo>
                        <a:pt x="347" y="918"/>
                      </a:lnTo>
                      <a:lnTo>
                        <a:pt x="351" y="918"/>
                      </a:lnTo>
                      <a:lnTo>
                        <a:pt x="379" y="918"/>
                      </a:lnTo>
                      <a:lnTo>
                        <a:pt x="382" y="918"/>
                      </a:lnTo>
                      <a:lnTo>
                        <a:pt x="385" y="921"/>
                      </a:lnTo>
                      <a:lnTo>
                        <a:pt x="396" y="930"/>
                      </a:lnTo>
                      <a:lnTo>
                        <a:pt x="399" y="932"/>
                      </a:lnTo>
                      <a:lnTo>
                        <a:pt x="401" y="932"/>
                      </a:lnTo>
                      <a:lnTo>
                        <a:pt x="405" y="934"/>
                      </a:lnTo>
                      <a:lnTo>
                        <a:pt x="408" y="932"/>
                      </a:lnTo>
                      <a:lnTo>
                        <a:pt x="412" y="928"/>
                      </a:lnTo>
                      <a:lnTo>
                        <a:pt x="415" y="928"/>
                      </a:lnTo>
                      <a:lnTo>
                        <a:pt x="415" y="927"/>
                      </a:lnTo>
                      <a:lnTo>
                        <a:pt x="413" y="921"/>
                      </a:lnTo>
                      <a:lnTo>
                        <a:pt x="419" y="914"/>
                      </a:lnTo>
                      <a:lnTo>
                        <a:pt x="431" y="904"/>
                      </a:lnTo>
                      <a:lnTo>
                        <a:pt x="440" y="901"/>
                      </a:lnTo>
                      <a:lnTo>
                        <a:pt x="443" y="901"/>
                      </a:lnTo>
                      <a:lnTo>
                        <a:pt x="445" y="901"/>
                      </a:lnTo>
                      <a:lnTo>
                        <a:pt x="447" y="897"/>
                      </a:lnTo>
                      <a:lnTo>
                        <a:pt x="448" y="894"/>
                      </a:lnTo>
                      <a:lnTo>
                        <a:pt x="452" y="890"/>
                      </a:lnTo>
                      <a:lnTo>
                        <a:pt x="455" y="888"/>
                      </a:lnTo>
                      <a:lnTo>
                        <a:pt x="461" y="887"/>
                      </a:lnTo>
                      <a:lnTo>
                        <a:pt x="462" y="885"/>
                      </a:lnTo>
                      <a:lnTo>
                        <a:pt x="464" y="883"/>
                      </a:lnTo>
                      <a:lnTo>
                        <a:pt x="466" y="881"/>
                      </a:lnTo>
                      <a:lnTo>
                        <a:pt x="468" y="880"/>
                      </a:lnTo>
                      <a:lnTo>
                        <a:pt x="469" y="880"/>
                      </a:lnTo>
                      <a:lnTo>
                        <a:pt x="473" y="878"/>
                      </a:lnTo>
                      <a:lnTo>
                        <a:pt x="476" y="874"/>
                      </a:lnTo>
                      <a:lnTo>
                        <a:pt x="487" y="860"/>
                      </a:lnTo>
                      <a:lnTo>
                        <a:pt x="492" y="855"/>
                      </a:lnTo>
                      <a:lnTo>
                        <a:pt x="501" y="852"/>
                      </a:lnTo>
                      <a:lnTo>
                        <a:pt x="525" y="848"/>
                      </a:lnTo>
                      <a:lnTo>
                        <a:pt x="557" y="855"/>
                      </a:lnTo>
                      <a:lnTo>
                        <a:pt x="560" y="853"/>
                      </a:lnTo>
                      <a:lnTo>
                        <a:pt x="562" y="848"/>
                      </a:lnTo>
                      <a:lnTo>
                        <a:pt x="560" y="845"/>
                      </a:lnTo>
                      <a:lnTo>
                        <a:pt x="557" y="841"/>
                      </a:lnTo>
                      <a:lnTo>
                        <a:pt x="551" y="839"/>
                      </a:lnTo>
                      <a:lnTo>
                        <a:pt x="555" y="838"/>
                      </a:lnTo>
                      <a:lnTo>
                        <a:pt x="565" y="836"/>
                      </a:lnTo>
                      <a:lnTo>
                        <a:pt x="564" y="836"/>
                      </a:lnTo>
                      <a:lnTo>
                        <a:pt x="571" y="832"/>
                      </a:lnTo>
                      <a:lnTo>
                        <a:pt x="579" y="831"/>
                      </a:lnTo>
                      <a:lnTo>
                        <a:pt x="597" y="832"/>
                      </a:lnTo>
                      <a:lnTo>
                        <a:pt x="604" y="834"/>
                      </a:lnTo>
                      <a:lnTo>
                        <a:pt x="633" y="845"/>
                      </a:lnTo>
                      <a:lnTo>
                        <a:pt x="642" y="846"/>
                      </a:lnTo>
                      <a:lnTo>
                        <a:pt x="649" y="845"/>
                      </a:lnTo>
                      <a:lnTo>
                        <a:pt x="661" y="839"/>
                      </a:lnTo>
                      <a:lnTo>
                        <a:pt x="663" y="838"/>
                      </a:lnTo>
                      <a:lnTo>
                        <a:pt x="663" y="838"/>
                      </a:lnTo>
                      <a:lnTo>
                        <a:pt x="665" y="836"/>
                      </a:lnTo>
                      <a:lnTo>
                        <a:pt x="667" y="834"/>
                      </a:lnTo>
                      <a:lnTo>
                        <a:pt x="672" y="832"/>
                      </a:lnTo>
                      <a:lnTo>
                        <a:pt x="680" y="831"/>
                      </a:lnTo>
                      <a:lnTo>
                        <a:pt x="684" y="829"/>
                      </a:lnTo>
                      <a:lnTo>
                        <a:pt x="687" y="831"/>
                      </a:lnTo>
                      <a:lnTo>
                        <a:pt x="694" y="834"/>
                      </a:lnTo>
                      <a:lnTo>
                        <a:pt x="714" y="838"/>
                      </a:lnTo>
                      <a:lnTo>
                        <a:pt x="722" y="838"/>
                      </a:lnTo>
                      <a:lnTo>
                        <a:pt x="729" y="836"/>
                      </a:lnTo>
                      <a:lnTo>
                        <a:pt x="736" y="834"/>
                      </a:lnTo>
                      <a:lnTo>
                        <a:pt x="747" y="827"/>
                      </a:lnTo>
                      <a:lnTo>
                        <a:pt x="749" y="827"/>
                      </a:lnTo>
                      <a:lnTo>
                        <a:pt x="752" y="820"/>
                      </a:lnTo>
                      <a:lnTo>
                        <a:pt x="754" y="817"/>
                      </a:lnTo>
                      <a:lnTo>
                        <a:pt x="752" y="810"/>
                      </a:lnTo>
                      <a:lnTo>
                        <a:pt x="754" y="806"/>
                      </a:lnTo>
                      <a:lnTo>
                        <a:pt x="757" y="801"/>
                      </a:lnTo>
                      <a:lnTo>
                        <a:pt x="764" y="799"/>
                      </a:lnTo>
                      <a:lnTo>
                        <a:pt x="789" y="796"/>
                      </a:lnTo>
                      <a:lnTo>
                        <a:pt x="792" y="794"/>
                      </a:lnTo>
                      <a:lnTo>
                        <a:pt x="794" y="792"/>
                      </a:lnTo>
                      <a:lnTo>
                        <a:pt x="790" y="791"/>
                      </a:lnTo>
                      <a:lnTo>
                        <a:pt x="789" y="787"/>
                      </a:lnTo>
                      <a:lnTo>
                        <a:pt x="787" y="784"/>
                      </a:lnTo>
                      <a:lnTo>
                        <a:pt x="790" y="780"/>
                      </a:lnTo>
                      <a:lnTo>
                        <a:pt x="796" y="773"/>
                      </a:lnTo>
                      <a:lnTo>
                        <a:pt x="799" y="771"/>
                      </a:lnTo>
                      <a:lnTo>
                        <a:pt x="803" y="770"/>
                      </a:lnTo>
                      <a:lnTo>
                        <a:pt x="818" y="766"/>
                      </a:lnTo>
                      <a:lnTo>
                        <a:pt x="825" y="766"/>
                      </a:lnTo>
                      <a:lnTo>
                        <a:pt x="843" y="768"/>
                      </a:lnTo>
                      <a:lnTo>
                        <a:pt x="850" y="766"/>
                      </a:lnTo>
                      <a:lnTo>
                        <a:pt x="857" y="761"/>
                      </a:lnTo>
                      <a:lnTo>
                        <a:pt x="867" y="754"/>
                      </a:lnTo>
                      <a:lnTo>
                        <a:pt x="871" y="752"/>
                      </a:lnTo>
                      <a:lnTo>
                        <a:pt x="874" y="752"/>
                      </a:lnTo>
                      <a:lnTo>
                        <a:pt x="878" y="752"/>
                      </a:lnTo>
                      <a:lnTo>
                        <a:pt x="881" y="752"/>
                      </a:lnTo>
                      <a:lnTo>
                        <a:pt x="902" y="759"/>
                      </a:lnTo>
                      <a:lnTo>
                        <a:pt x="907" y="761"/>
                      </a:lnTo>
                      <a:lnTo>
                        <a:pt x="911" y="759"/>
                      </a:lnTo>
                      <a:lnTo>
                        <a:pt x="907" y="757"/>
                      </a:lnTo>
                      <a:lnTo>
                        <a:pt x="904" y="756"/>
                      </a:lnTo>
                      <a:lnTo>
                        <a:pt x="902" y="752"/>
                      </a:lnTo>
                      <a:lnTo>
                        <a:pt x="900" y="749"/>
                      </a:lnTo>
                      <a:lnTo>
                        <a:pt x="907" y="749"/>
                      </a:lnTo>
                      <a:lnTo>
                        <a:pt x="913" y="750"/>
                      </a:lnTo>
                      <a:lnTo>
                        <a:pt x="914" y="754"/>
                      </a:lnTo>
                      <a:lnTo>
                        <a:pt x="913" y="754"/>
                      </a:lnTo>
                      <a:lnTo>
                        <a:pt x="911" y="754"/>
                      </a:lnTo>
                      <a:lnTo>
                        <a:pt x="911" y="756"/>
                      </a:lnTo>
                      <a:lnTo>
                        <a:pt x="911" y="757"/>
                      </a:lnTo>
                      <a:lnTo>
                        <a:pt x="913" y="761"/>
                      </a:lnTo>
                      <a:lnTo>
                        <a:pt x="914" y="763"/>
                      </a:lnTo>
                      <a:lnTo>
                        <a:pt x="918" y="763"/>
                      </a:lnTo>
                      <a:lnTo>
                        <a:pt x="923" y="766"/>
                      </a:lnTo>
                      <a:lnTo>
                        <a:pt x="937" y="771"/>
                      </a:lnTo>
                      <a:lnTo>
                        <a:pt x="941" y="771"/>
                      </a:lnTo>
                      <a:lnTo>
                        <a:pt x="942" y="771"/>
                      </a:lnTo>
                      <a:lnTo>
                        <a:pt x="944" y="770"/>
                      </a:lnTo>
                      <a:lnTo>
                        <a:pt x="946" y="770"/>
                      </a:lnTo>
                      <a:lnTo>
                        <a:pt x="951" y="770"/>
                      </a:lnTo>
                      <a:lnTo>
                        <a:pt x="955" y="771"/>
                      </a:lnTo>
                      <a:lnTo>
                        <a:pt x="955" y="771"/>
                      </a:lnTo>
                      <a:lnTo>
                        <a:pt x="956" y="770"/>
                      </a:lnTo>
                      <a:lnTo>
                        <a:pt x="956" y="770"/>
                      </a:lnTo>
                      <a:lnTo>
                        <a:pt x="955" y="766"/>
                      </a:lnTo>
                      <a:lnTo>
                        <a:pt x="953" y="764"/>
                      </a:lnTo>
                      <a:lnTo>
                        <a:pt x="951" y="764"/>
                      </a:lnTo>
                      <a:lnTo>
                        <a:pt x="949" y="763"/>
                      </a:lnTo>
                      <a:lnTo>
                        <a:pt x="949" y="759"/>
                      </a:lnTo>
                      <a:lnTo>
                        <a:pt x="951" y="761"/>
                      </a:lnTo>
                      <a:lnTo>
                        <a:pt x="953" y="761"/>
                      </a:lnTo>
                      <a:lnTo>
                        <a:pt x="958" y="763"/>
                      </a:lnTo>
                      <a:lnTo>
                        <a:pt x="958" y="763"/>
                      </a:lnTo>
                      <a:lnTo>
                        <a:pt x="960" y="770"/>
                      </a:lnTo>
                      <a:lnTo>
                        <a:pt x="960" y="771"/>
                      </a:lnTo>
                      <a:lnTo>
                        <a:pt x="1023" y="777"/>
                      </a:lnTo>
                      <a:lnTo>
                        <a:pt x="1023" y="775"/>
                      </a:lnTo>
                      <a:lnTo>
                        <a:pt x="1019" y="775"/>
                      </a:lnTo>
                      <a:lnTo>
                        <a:pt x="1016" y="771"/>
                      </a:lnTo>
                      <a:lnTo>
                        <a:pt x="1014" y="768"/>
                      </a:lnTo>
                      <a:lnTo>
                        <a:pt x="1016" y="763"/>
                      </a:lnTo>
                      <a:lnTo>
                        <a:pt x="1019" y="759"/>
                      </a:lnTo>
                      <a:lnTo>
                        <a:pt x="1023" y="757"/>
                      </a:lnTo>
                      <a:lnTo>
                        <a:pt x="1026" y="756"/>
                      </a:lnTo>
                      <a:lnTo>
                        <a:pt x="1056" y="749"/>
                      </a:lnTo>
                      <a:lnTo>
                        <a:pt x="1064" y="749"/>
                      </a:lnTo>
                      <a:lnTo>
                        <a:pt x="1064" y="749"/>
                      </a:lnTo>
                      <a:lnTo>
                        <a:pt x="1064" y="749"/>
                      </a:lnTo>
                      <a:lnTo>
                        <a:pt x="1064" y="742"/>
                      </a:lnTo>
                      <a:lnTo>
                        <a:pt x="1064" y="738"/>
                      </a:lnTo>
                      <a:lnTo>
                        <a:pt x="1073" y="726"/>
                      </a:lnTo>
                      <a:lnTo>
                        <a:pt x="1051" y="714"/>
                      </a:lnTo>
                      <a:lnTo>
                        <a:pt x="1047" y="709"/>
                      </a:lnTo>
                      <a:lnTo>
                        <a:pt x="1042" y="707"/>
                      </a:lnTo>
                      <a:lnTo>
                        <a:pt x="1037" y="705"/>
                      </a:lnTo>
                      <a:lnTo>
                        <a:pt x="1031" y="707"/>
                      </a:lnTo>
                      <a:lnTo>
                        <a:pt x="1016" y="705"/>
                      </a:lnTo>
                      <a:lnTo>
                        <a:pt x="1023" y="698"/>
                      </a:lnTo>
                      <a:lnTo>
                        <a:pt x="1024" y="695"/>
                      </a:lnTo>
                      <a:lnTo>
                        <a:pt x="1028" y="691"/>
                      </a:lnTo>
                      <a:lnTo>
                        <a:pt x="1061" y="675"/>
                      </a:lnTo>
                      <a:lnTo>
                        <a:pt x="1064" y="670"/>
                      </a:lnTo>
                      <a:lnTo>
                        <a:pt x="1054" y="658"/>
                      </a:lnTo>
                      <a:lnTo>
                        <a:pt x="1051" y="644"/>
                      </a:lnTo>
                      <a:lnTo>
                        <a:pt x="1042" y="635"/>
                      </a:lnTo>
                      <a:lnTo>
                        <a:pt x="1028" y="630"/>
                      </a:lnTo>
                      <a:lnTo>
                        <a:pt x="996" y="623"/>
                      </a:lnTo>
                      <a:lnTo>
                        <a:pt x="955" y="621"/>
                      </a:lnTo>
                      <a:lnTo>
                        <a:pt x="932" y="625"/>
                      </a:lnTo>
                      <a:lnTo>
                        <a:pt x="904" y="623"/>
                      </a:lnTo>
                      <a:lnTo>
                        <a:pt x="900" y="614"/>
                      </a:lnTo>
                      <a:lnTo>
                        <a:pt x="902" y="607"/>
                      </a:lnTo>
                      <a:lnTo>
                        <a:pt x="934" y="557"/>
                      </a:lnTo>
                      <a:lnTo>
                        <a:pt x="937" y="548"/>
                      </a:lnTo>
                      <a:lnTo>
                        <a:pt x="934" y="539"/>
                      </a:lnTo>
                      <a:lnTo>
                        <a:pt x="939" y="530"/>
                      </a:lnTo>
                      <a:lnTo>
                        <a:pt x="941" y="525"/>
                      </a:lnTo>
                      <a:lnTo>
                        <a:pt x="949" y="513"/>
                      </a:lnTo>
                      <a:lnTo>
                        <a:pt x="953" y="510"/>
                      </a:lnTo>
                      <a:lnTo>
                        <a:pt x="960" y="508"/>
                      </a:lnTo>
                      <a:lnTo>
                        <a:pt x="963" y="503"/>
                      </a:lnTo>
                      <a:lnTo>
                        <a:pt x="961" y="496"/>
                      </a:lnTo>
                      <a:lnTo>
                        <a:pt x="961" y="490"/>
                      </a:lnTo>
                      <a:lnTo>
                        <a:pt x="961" y="489"/>
                      </a:lnTo>
                      <a:lnTo>
                        <a:pt x="961" y="490"/>
                      </a:lnTo>
                      <a:lnTo>
                        <a:pt x="963" y="490"/>
                      </a:lnTo>
                      <a:lnTo>
                        <a:pt x="963" y="490"/>
                      </a:lnTo>
                      <a:lnTo>
                        <a:pt x="965" y="492"/>
                      </a:lnTo>
                      <a:lnTo>
                        <a:pt x="965" y="492"/>
                      </a:lnTo>
                      <a:lnTo>
                        <a:pt x="967" y="496"/>
                      </a:lnTo>
                      <a:lnTo>
                        <a:pt x="967" y="499"/>
                      </a:lnTo>
                      <a:lnTo>
                        <a:pt x="970" y="501"/>
                      </a:lnTo>
                      <a:lnTo>
                        <a:pt x="972" y="501"/>
                      </a:lnTo>
                      <a:lnTo>
                        <a:pt x="975" y="499"/>
                      </a:lnTo>
                      <a:lnTo>
                        <a:pt x="984" y="496"/>
                      </a:lnTo>
                      <a:lnTo>
                        <a:pt x="996" y="494"/>
                      </a:lnTo>
                      <a:lnTo>
                        <a:pt x="1009" y="496"/>
                      </a:lnTo>
                      <a:lnTo>
                        <a:pt x="1016" y="487"/>
                      </a:lnTo>
                      <a:lnTo>
                        <a:pt x="1009" y="480"/>
                      </a:lnTo>
                      <a:lnTo>
                        <a:pt x="1005" y="473"/>
                      </a:lnTo>
                      <a:lnTo>
                        <a:pt x="1000" y="466"/>
                      </a:lnTo>
                      <a:lnTo>
                        <a:pt x="1000" y="455"/>
                      </a:lnTo>
                      <a:lnTo>
                        <a:pt x="1000" y="448"/>
                      </a:lnTo>
                      <a:lnTo>
                        <a:pt x="996" y="438"/>
                      </a:lnTo>
                      <a:lnTo>
                        <a:pt x="991" y="431"/>
                      </a:lnTo>
                      <a:lnTo>
                        <a:pt x="993" y="421"/>
                      </a:lnTo>
                      <a:lnTo>
                        <a:pt x="993" y="414"/>
                      </a:lnTo>
                      <a:lnTo>
                        <a:pt x="1002" y="407"/>
                      </a:lnTo>
                      <a:lnTo>
                        <a:pt x="1009" y="398"/>
                      </a:lnTo>
                      <a:lnTo>
                        <a:pt x="1021" y="400"/>
                      </a:lnTo>
                      <a:lnTo>
                        <a:pt x="1030" y="394"/>
                      </a:lnTo>
                      <a:lnTo>
                        <a:pt x="1057" y="393"/>
                      </a:lnTo>
                      <a:lnTo>
                        <a:pt x="1064" y="387"/>
                      </a:lnTo>
                      <a:lnTo>
                        <a:pt x="1071" y="373"/>
                      </a:lnTo>
                      <a:lnTo>
                        <a:pt x="1080" y="366"/>
                      </a:lnTo>
                      <a:lnTo>
                        <a:pt x="1087" y="365"/>
                      </a:lnTo>
                      <a:lnTo>
                        <a:pt x="1103" y="370"/>
                      </a:lnTo>
                      <a:lnTo>
                        <a:pt x="1110" y="372"/>
                      </a:lnTo>
                      <a:lnTo>
                        <a:pt x="1136" y="359"/>
                      </a:lnTo>
                      <a:lnTo>
                        <a:pt x="1140" y="352"/>
                      </a:lnTo>
                      <a:lnTo>
                        <a:pt x="1147" y="349"/>
                      </a:lnTo>
                      <a:lnTo>
                        <a:pt x="1148" y="344"/>
                      </a:lnTo>
                      <a:lnTo>
                        <a:pt x="1148" y="340"/>
                      </a:lnTo>
                      <a:lnTo>
                        <a:pt x="1148" y="335"/>
                      </a:lnTo>
                      <a:lnTo>
                        <a:pt x="1150" y="333"/>
                      </a:lnTo>
                      <a:lnTo>
                        <a:pt x="1152" y="328"/>
                      </a:lnTo>
                      <a:lnTo>
                        <a:pt x="1152" y="326"/>
                      </a:lnTo>
                      <a:lnTo>
                        <a:pt x="1152" y="323"/>
                      </a:lnTo>
                      <a:lnTo>
                        <a:pt x="1155" y="321"/>
                      </a:lnTo>
                      <a:lnTo>
                        <a:pt x="1159" y="319"/>
                      </a:lnTo>
                      <a:lnTo>
                        <a:pt x="1164" y="312"/>
                      </a:lnTo>
                      <a:lnTo>
                        <a:pt x="1162" y="307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3" name="Freeform 18"/>
                <p:cNvSpPr>
                  <a:spLocks/>
                </p:cNvSpPr>
                <p:nvPr/>
              </p:nvSpPr>
              <p:spPr bwMode="auto">
                <a:xfrm>
                  <a:off x="3907633" y="2168455"/>
                  <a:ext cx="1858085" cy="1262776"/>
                </a:xfrm>
                <a:custGeom>
                  <a:avLst/>
                  <a:gdLst>
                    <a:gd name="T0" fmla="*/ 997 w 1030"/>
                    <a:gd name="T1" fmla="*/ 96 h 700"/>
                    <a:gd name="T2" fmla="*/ 988 w 1030"/>
                    <a:gd name="T3" fmla="*/ 76 h 700"/>
                    <a:gd name="T4" fmla="*/ 929 w 1030"/>
                    <a:gd name="T5" fmla="*/ 72 h 700"/>
                    <a:gd name="T6" fmla="*/ 903 w 1030"/>
                    <a:gd name="T7" fmla="*/ 76 h 700"/>
                    <a:gd name="T8" fmla="*/ 884 w 1030"/>
                    <a:gd name="T9" fmla="*/ 86 h 700"/>
                    <a:gd name="T10" fmla="*/ 802 w 1030"/>
                    <a:gd name="T11" fmla="*/ 21 h 700"/>
                    <a:gd name="T12" fmla="*/ 732 w 1030"/>
                    <a:gd name="T13" fmla="*/ 42 h 700"/>
                    <a:gd name="T14" fmla="*/ 665 w 1030"/>
                    <a:gd name="T15" fmla="*/ 0 h 700"/>
                    <a:gd name="T16" fmla="*/ 590 w 1030"/>
                    <a:gd name="T17" fmla="*/ 58 h 700"/>
                    <a:gd name="T18" fmla="*/ 465 w 1030"/>
                    <a:gd name="T19" fmla="*/ 227 h 700"/>
                    <a:gd name="T20" fmla="*/ 372 w 1030"/>
                    <a:gd name="T21" fmla="*/ 240 h 700"/>
                    <a:gd name="T22" fmla="*/ 274 w 1030"/>
                    <a:gd name="T23" fmla="*/ 199 h 700"/>
                    <a:gd name="T24" fmla="*/ 224 w 1030"/>
                    <a:gd name="T25" fmla="*/ 189 h 700"/>
                    <a:gd name="T26" fmla="*/ 168 w 1030"/>
                    <a:gd name="T27" fmla="*/ 144 h 700"/>
                    <a:gd name="T28" fmla="*/ 117 w 1030"/>
                    <a:gd name="T29" fmla="*/ 128 h 700"/>
                    <a:gd name="T30" fmla="*/ 63 w 1030"/>
                    <a:gd name="T31" fmla="*/ 145 h 700"/>
                    <a:gd name="T32" fmla="*/ 39 w 1030"/>
                    <a:gd name="T33" fmla="*/ 184 h 700"/>
                    <a:gd name="T34" fmla="*/ 35 w 1030"/>
                    <a:gd name="T35" fmla="*/ 208 h 700"/>
                    <a:gd name="T36" fmla="*/ 25 w 1030"/>
                    <a:gd name="T37" fmla="*/ 243 h 700"/>
                    <a:gd name="T38" fmla="*/ 9 w 1030"/>
                    <a:gd name="T39" fmla="*/ 278 h 700"/>
                    <a:gd name="T40" fmla="*/ 13 w 1030"/>
                    <a:gd name="T41" fmla="*/ 374 h 700"/>
                    <a:gd name="T42" fmla="*/ 44 w 1030"/>
                    <a:gd name="T43" fmla="*/ 395 h 700"/>
                    <a:gd name="T44" fmla="*/ 76 w 1030"/>
                    <a:gd name="T45" fmla="*/ 425 h 700"/>
                    <a:gd name="T46" fmla="*/ 81 w 1030"/>
                    <a:gd name="T47" fmla="*/ 479 h 700"/>
                    <a:gd name="T48" fmla="*/ 109 w 1030"/>
                    <a:gd name="T49" fmla="*/ 543 h 700"/>
                    <a:gd name="T50" fmla="*/ 158 w 1030"/>
                    <a:gd name="T51" fmla="*/ 568 h 700"/>
                    <a:gd name="T52" fmla="*/ 219 w 1030"/>
                    <a:gd name="T53" fmla="*/ 575 h 700"/>
                    <a:gd name="T54" fmla="*/ 247 w 1030"/>
                    <a:gd name="T55" fmla="*/ 561 h 700"/>
                    <a:gd name="T56" fmla="*/ 257 w 1030"/>
                    <a:gd name="T57" fmla="*/ 580 h 700"/>
                    <a:gd name="T58" fmla="*/ 322 w 1030"/>
                    <a:gd name="T59" fmla="*/ 650 h 700"/>
                    <a:gd name="T60" fmla="*/ 346 w 1030"/>
                    <a:gd name="T61" fmla="*/ 700 h 700"/>
                    <a:gd name="T62" fmla="*/ 364 w 1030"/>
                    <a:gd name="T63" fmla="*/ 660 h 700"/>
                    <a:gd name="T64" fmla="*/ 379 w 1030"/>
                    <a:gd name="T65" fmla="*/ 632 h 700"/>
                    <a:gd name="T66" fmla="*/ 376 w 1030"/>
                    <a:gd name="T67" fmla="*/ 608 h 700"/>
                    <a:gd name="T68" fmla="*/ 388 w 1030"/>
                    <a:gd name="T69" fmla="*/ 597 h 700"/>
                    <a:gd name="T70" fmla="*/ 400 w 1030"/>
                    <a:gd name="T71" fmla="*/ 660 h 700"/>
                    <a:gd name="T72" fmla="*/ 440 w 1030"/>
                    <a:gd name="T73" fmla="*/ 692 h 700"/>
                    <a:gd name="T74" fmla="*/ 465 w 1030"/>
                    <a:gd name="T75" fmla="*/ 664 h 700"/>
                    <a:gd name="T76" fmla="*/ 482 w 1030"/>
                    <a:gd name="T77" fmla="*/ 638 h 700"/>
                    <a:gd name="T78" fmla="*/ 524 w 1030"/>
                    <a:gd name="T79" fmla="*/ 615 h 700"/>
                    <a:gd name="T80" fmla="*/ 545 w 1030"/>
                    <a:gd name="T81" fmla="*/ 611 h 700"/>
                    <a:gd name="T82" fmla="*/ 589 w 1030"/>
                    <a:gd name="T83" fmla="*/ 601 h 700"/>
                    <a:gd name="T84" fmla="*/ 617 w 1030"/>
                    <a:gd name="T85" fmla="*/ 618 h 700"/>
                    <a:gd name="T86" fmla="*/ 627 w 1030"/>
                    <a:gd name="T87" fmla="*/ 618 h 700"/>
                    <a:gd name="T88" fmla="*/ 650 w 1030"/>
                    <a:gd name="T89" fmla="*/ 580 h 700"/>
                    <a:gd name="T90" fmla="*/ 672 w 1030"/>
                    <a:gd name="T91" fmla="*/ 561 h 700"/>
                    <a:gd name="T92" fmla="*/ 706 w 1030"/>
                    <a:gd name="T93" fmla="*/ 552 h 700"/>
                    <a:gd name="T94" fmla="*/ 693 w 1030"/>
                    <a:gd name="T95" fmla="*/ 517 h 700"/>
                    <a:gd name="T96" fmla="*/ 721 w 1030"/>
                    <a:gd name="T97" fmla="*/ 484 h 700"/>
                    <a:gd name="T98" fmla="*/ 741 w 1030"/>
                    <a:gd name="T99" fmla="*/ 475 h 700"/>
                    <a:gd name="T100" fmla="*/ 770 w 1030"/>
                    <a:gd name="T101" fmla="*/ 458 h 700"/>
                    <a:gd name="T102" fmla="*/ 824 w 1030"/>
                    <a:gd name="T103" fmla="*/ 461 h 700"/>
                    <a:gd name="T104" fmla="*/ 859 w 1030"/>
                    <a:gd name="T105" fmla="*/ 449 h 700"/>
                    <a:gd name="T106" fmla="*/ 896 w 1030"/>
                    <a:gd name="T107" fmla="*/ 404 h 700"/>
                    <a:gd name="T108" fmla="*/ 889 w 1030"/>
                    <a:gd name="T109" fmla="*/ 365 h 700"/>
                    <a:gd name="T110" fmla="*/ 835 w 1030"/>
                    <a:gd name="T111" fmla="*/ 376 h 700"/>
                    <a:gd name="T112" fmla="*/ 870 w 1030"/>
                    <a:gd name="T113" fmla="*/ 294 h 700"/>
                    <a:gd name="T114" fmla="*/ 957 w 1030"/>
                    <a:gd name="T115" fmla="*/ 243 h 700"/>
                    <a:gd name="T116" fmla="*/ 969 w 1030"/>
                    <a:gd name="T117" fmla="*/ 217 h 700"/>
                    <a:gd name="T118" fmla="*/ 990 w 1030"/>
                    <a:gd name="T119" fmla="*/ 158 h 700"/>
                    <a:gd name="T120" fmla="*/ 1022 w 1030"/>
                    <a:gd name="T121" fmla="*/ 159 h 7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1030" h="700">
                      <a:moveTo>
                        <a:pt x="1018" y="119"/>
                      </a:moveTo>
                      <a:lnTo>
                        <a:pt x="1016" y="117"/>
                      </a:lnTo>
                      <a:lnTo>
                        <a:pt x="1013" y="116"/>
                      </a:lnTo>
                      <a:lnTo>
                        <a:pt x="1006" y="117"/>
                      </a:lnTo>
                      <a:lnTo>
                        <a:pt x="1002" y="117"/>
                      </a:lnTo>
                      <a:lnTo>
                        <a:pt x="1001" y="114"/>
                      </a:lnTo>
                      <a:lnTo>
                        <a:pt x="999" y="110"/>
                      </a:lnTo>
                      <a:lnTo>
                        <a:pt x="997" y="107"/>
                      </a:lnTo>
                      <a:lnTo>
                        <a:pt x="992" y="105"/>
                      </a:lnTo>
                      <a:lnTo>
                        <a:pt x="992" y="100"/>
                      </a:lnTo>
                      <a:lnTo>
                        <a:pt x="994" y="98"/>
                      </a:lnTo>
                      <a:lnTo>
                        <a:pt x="997" y="96"/>
                      </a:lnTo>
                      <a:lnTo>
                        <a:pt x="999" y="96"/>
                      </a:lnTo>
                      <a:lnTo>
                        <a:pt x="1004" y="98"/>
                      </a:lnTo>
                      <a:lnTo>
                        <a:pt x="1006" y="100"/>
                      </a:lnTo>
                      <a:lnTo>
                        <a:pt x="1009" y="102"/>
                      </a:lnTo>
                      <a:lnTo>
                        <a:pt x="1013" y="102"/>
                      </a:lnTo>
                      <a:lnTo>
                        <a:pt x="1015" y="100"/>
                      </a:lnTo>
                      <a:lnTo>
                        <a:pt x="1016" y="96"/>
                      </a:lnTo>
                      <a:lnTo>
                        <a:pt x="1018" y="89"/>
                      </a:lnTo>
                      <a:lnTo>
                        <a:pt x="1015" y="86"/>
                      </a:lnTo>
                      <a:lnTo>
                        <a:pt x="1009" y="83"/>
                      </a:lnTo>
                      <a:lnTo>
                        <a:pt x="995" y="77"/>
                      </a:lnTo>
                      <a:lnTo>
                        <a:pt x="988" y="76"/>
                      </a:lnTo>
                      <a:lnTo>
                        <a:pt x="980" y="74"/>
                      </a:lnTo>
                      <a:lnTo>
                        <a:pt x="971" y="72"/>
                      </a:lnTo>
                      <a:lnTo>
                        <a:pt x="967" y="72"/>
                      </a:lnTo>
                      <a:lnTo>
                        <a:pt x="964" y="74"/>
                      </a:lnTo>
                      <a:lnTo>
                        <a:pt x="964" y="74"/>
                      </a:lnTo>
                      <a:lnTo>
                        <a:pt x="964" y="76"/>
                      </a:lnTo>
                      <a:lnTo>
                        <a:pt x="964" y="76"/>
                      </a:lnTo>
                      <a:lnTo>
                        <a:pt x="962" y="76"/>
                      </a:lnTo>
                      <a:lnTo>
                        <a:pt x="962" y="76"/>
                      </a:lnTo>
                      <a:lnTo>
                        <a:pt x="960" y="76"/>
                      </a:lnTo>
                      <a:lnTo>
                        <a:pt x="933" y="72"/>
                      </a:lnTo>
                      <a:lnTo>
                        <a:pt x="929" y="72"/>
                      </a:lnTo>
                      <a:lnTo>
                        <a:pt x="927" y="74"/>
                      </a:lnTo>
                      <a:lnTo>
                        <a:pt x="926" y="74"/>
                      </a:lnTo>
                      <a:lnTo>
                        <a:pt x="924" y="76"/>
                      </a:lnTo>
                      <a:lnTo>
                        <a:pt x="917" y="69"/>
                      </a:lnTo>
                      <a:lnTo>
                        <a:pt x="912" y="70"/>
                      </a:lnTo>
                      <a:lnTo>
                        <a:pt x="908" y="70"/>
                      </a:lnTo>
                      <a:lnTo>
                        <a:pt x="905" y="72"/>
                      </a:lnTo>
                      <a:lnTo>
                        <a:pt x="903" y="72"/>
                      </a:lnTo>
                      <a:lnTo>
                        <a:pt x="903" y="74"/>
                      </a:lnTo>
                      <a:lnTo>
                        <a:pt x="903" y="74"/>
                      </a:lnTo>
                      <a:lnTo>
                        <a:pt x="903" y="76"/>
                      </a:lnTo>
                      <a:lnTo>
                        <a:pt x="903" y="76"/>
                      </a:lnTo>
                      <a:lnTo>
                        <a:pt x="903" y="79"/>
                      </a:lnTo>
                      <a:lnTo>
                        <a:pt x="901" y="83"/>
                      </a:lnTo>
                      <a:lnTo>
                        <a:pt x="894" y="93"/>
                      </a:lnTo>
                      <a:lnTo>
                        <a:pt x="892" y="95"/>
                      </a:lnTo>
                      <a:lnTo>
                        <a:pt x="891" y="95"/>
                      </a:lnTo>
                      <a:lnTo>
                        <a:pt x="891" y="95"/>
                      </a:lnTo>
                      <a:lnTo>
                        <a:pt x="889" y="95"/>
                      </a:lnTo>
                      <a:lnTo>
                        <a:pt x="887" y="95"/>
                      </a:lnTo>
                      <a:lnTo>
                        <a:pt x="887" y="93"/>
                      </a:lnTo>
                      <a:lnTo>
                        <a:pt x="887" y="93"/>
                      </a:lnTo>
                      <a:lnTo>
                        <a:pt x="885" y="88"/>
                      </a:lnTo>
                      <a:lnTo>
                        <a:pt x="884" y="86"/>
                      </a:lnTo>
                      <a:lnTo>
                        <a:pt x="877" y="88"/>
                      </a:lnTo>
                      <a:lnTo>
                        <a:pt x="863" y="86"/>
                      </a:lnTo>
                      <a:lnTo>
                        <a:pt x="849" y="76"/>
                      </a:lnTo>
                      <a:lnTo>
                        <a:pt x="828" y="74"/>
                      </a:lnTo>
                      <a:lnTo>
                        <a:pt x="826" y="70"/>
                      </a:lnTo>
                      <a:lnTo>
                        <a:pt x="824" y="69"/>
                      </a:lnTo>
                      <a:lnTo>
                        <a:pt x="823" y="63"/>
                      </a:lnTo>
                      <a:lnTo>
                        <a:pt x="816" y="56"/>
                      </a:lnTo>
                      <a:lnTo>
                        <a:pt x="810" y="53"/>
                      </a:lnTo>
                      <a:lnTo>
                        <a:pt x="805" y="44"/>
                      </a:lnTo>
                      <a:lnTo>
                        <a:pt x="803" y="25"/>
                      </a:lnTo>
                      <a:lnTo>
                        <a:pt x="802" y="21"/>
                      </a:lnTo>
                      <a:lnTo>
                        <a:pt x="800" y="20"/>
                      </a:lnTo>
                      <a:lnTo>
                        <a:pt x="796" y="21"/>
                      </a:lnTo>
                      <a:lnTo>
                        <a:pt x="795" y="23"/>
                      </a:lnTo>
                      <a:lnTo>
                        <a:pt x="793" y="27"/>
                      </a:lnTo>
                      <a:lnTo>
                        <a:pt x="786" y="34"/>
                      </a:lnTo>
                      <a:lnTo>
                        <a:pt x="765" y="42"/>
                      </a:lnTo>
                      <a:lnTo>
                        <a:pt x="753" y="48"/>
                      </a:lnTo>
                      <a:lnTo>
                        <a:pt x="751" y="49"/>
                      </a:lnTo>
                      <a:lnTo>
                        <a:pt x="746" y="48"/>
                      </a:lnTo>
                      <a:lnTo>
                        <a:pt x="742" y="48"/>
                      </a:lnTo>
                      <a:lnTo>
                        <a:pt x="737" y="46"/>
                      </a:lnTo>
                      <a:lnTo>
                        <a:pt x="732" y="42"/>
                      </a:lnTo>
                      <a:lnTo>
                        <a:pt x="728" y="41"/>
                      </a:lnTo>
                      <a:lnTo>
                        <a:pt x="697" y="37"/>
                      </a:lnTo>
                      <a:lnTo>
                        <a:pt x="695" y="37"/>
                      </a:lnTo>
                      <a:lnTo>
                        <a:pt x="693" y="32"/>
                      </a:lnTo>
                      <a:lnTo>
                        <a:pt x="688" y="23"/>
                      </a:lnTo>
                      <a:lnTo>
                        <a:pt x="688" y="18"/>
                      </a:lnTo>
                      <a:lnTo>
                        <a:pt x="688" y="2"/>
                      </a:lnTo>
                      <a:lnTo>
                        <a:pt x="683" y="0"/>
                      </a:lnTo>
                      <a:lnTo>
                        <a:pt x="679" y="0"/>
                      </a:lnTo>
                      <a:lnTo>
                        <a:pt x="676" y="0"/>
                      </a:lnTo>
                      <a:lnTo>
                        <a:pt x="672" y="0"/>
                      </a:lnTo>
                      <a:lnTo>
                        <a:pt x="665" y="0"/>
                      </a:lnTo>
                      <a:lnTo>
                        <a:pt x="645" y="7"/>
                      </a:lnTo>
                      <a:lnTo>
                        <a:pt x="617" y="16"/>
                      </a:lnTo>
                      <a:lnTo>
                        <a:pt x="611" y="20"/>
                      </a:lnTo>
                      <a:lnTo>
                        <a:pt x="608" y="21"/>
                      </a:lnTo>
                      <a:lnTo>
                        <a:pt x="599" y="21"/>
                      </a:lnTo>
                      <a:lnTo>
                        <a:pt x="592" y="23"/>
                      </a:lnTo>
                      <a:lnTo>
                        <a:pt x="592" y="23"/>
                      </a:lnTo>
                      <a:lnTo>
                        <a:pt x="590" y="25"/>
                      </a:lnTo>
                      <a:lnTo>
                        <a:pt x="590" y="30"/>
                      </a:lnTo>
                      <a:lnTo>
                        <a:pt x="592" y="44"/>
                      </a:lnTo>
                      <a:lnTo>
                        <a:pt x="592" y="53"/>
                      </a:lnTo>
                      <a:lnTo>
                        <a:pt x="590" y="58"/>
                      </a:lnTo>
                      <a:lnTo>
                        <a:pt x="585" y="70"/>
                      </a:lnTo>
                      <a:lnTo>
                        <a:pt x="583" y="77"/>
                      </a:lnTo>
                      <a:lnTo>
                        <a:pt x="578" y="88"/>
                      </a:lnTo>
                      <a:lnTo>
                        <a:pt x="575" y="102"/>
                      </a:lnTo>
                      <a:lnTo>
                        <a:pt x="559" y="137"/>
                      </a:lnTo>
                      <a:lnTo>
                        <a:pt x="554" y="163"/>
                      </a:lnTo>
                      <a:lnTo>
                        <a:pt x="552" y="166"/>
                      </a:lnTo>
                      <a:lnTo>
                        <a:pt x="543" y="185"/>
                      </a:lnTo>
                      <a:lnTo>
                        <a:pt x="540" y="198"/>
                      </a:lnTo>
                      <a:lnTo>
                        <a:pt x="515" y="217"/>
                      </a:lnTo>
                      <a:lnTo>
                        <a:pt x="503" y="224"/>
                      </a:lnTo>
                      <a:lnTo>
                        <a:pt x="465" y="227"/>
                      </a:lnTo>
                      <a:lnTo>
                        <a:pt x="458" y="226"/>
                      </a:lnTo>
                      <a:lnTo>
                        <a:pt x="449" y="224"/>
                      </a:lnTo>
                      <a:lnTo>
                        <a:pt x="442" y="222"/>
                      </a:lnTo>
                      <a:lnTo>
                        <a:pt x="435" y="224"/>
                      </a:lnTo>
                      <a:lnTo>
                        <a:pt x="426" y="227"/>
                      </a:lnTo>
                      <a:lnTo>
                        <a:pt x="416" y="236"/>
                      </a:lnTo>
                      <a:lnTo>
                        <a:pt x="412" y="236"/>
                      </a:lnTo>
                      <a:lnTo>
                        <a:pt x="402" y="240"/>
                      </a:lnTo>
                      <a:lnTo>
                        <a:pt x="397" y="240"/>
                      </a:lnTo>
                      <a:lnTo>
                        <a:pt x="391" y="240"/>
                      </a:lnTo>
                      <a:lnTo>
                        <a:pt x="384" y="238"/>
                      </a:lnTo>
                      <a:lnTo>
                        <a:pt x="372" y="240"/>
                      </a:lnTo>
                      <a:lnTo>
                        <a:pt x="365" y="238"/>
                      </a:lnTo>
                      <a:lnTo>
                        <a:pt x="357" y="231"/>
                      </a:lnTo>
                      <a:lnTo>
                        <a:pt x="343" y="226"/>
                      </a:lnTo>
                      <a:lnTo>
                        <a:pt x="334" y="224"/>
                      </a:lnTo>
                      <a:lnTo>
                        <a:pt x="330" y="224"/>
                      </a:lnTo>
                      <a:lnTo>
                        <a:pt x="327" y="226"/>
                      </a:lnTo>
                      <a:lnTo>
                        <a:pt x="322" y="226"/>
                      </a:lnTo>
                      <a:lnTo>
                        <a:pt x="313" y="226"/>
                      </a:lnTo>
                      <a:lnTo>
                        <a:pt x="306" y="219"/>
                      </a:lnTo>
                      <a:lnTo>
                        <a:pt x="292" y="205"/>
                      </a:lnTo>
                      <a:lnTo>
                        <a:pt x="285" y="199"/>
                      </a:lnTo>
                      <a:lnTo>
                        <a:pt x="274" y="199"/>
                      </a:lnTo>
                      <a:lnTo>
                        <a:pt x="257" y="205"/>
                      </a:lnTo>
                      <a:lnTo>
                        <a:pt x="252" y="205"/>
                      </a:lnTo>
                      <a:lnTo>
                        <a:pt x="252" y="205"/>
                      </a:lnTo>
                      <a:lnTo>
                        <a:pt x="254" y="203"/>
                      </a:lnTo>
                      <a:lnTo>
                        <a:pt x="254" y="201"/>
                      </a:lnTo>
                      <a:lnTo>
                        <a:pt x="252" y="199"/>
                      </a:lnTo>
                      <a:lnTo>
                        <a:pt x="250" y="198"/>
                      </a:lnTo>
                      <a:lnTo>
                        <a:pt x="247" y="198"/>
                      </a:lnTo>
                      <a:lnTo>
                        <a:pt x="238" y="201"/>
                      </a:lnTo>
                      <a:lnTo>
                        <a:pt x="234" y="198"/>
                      </a:lnTo>
                      <a:lnTo>
                        <a:pt x="231" y="194"/>
                      </a:lnTo>
                      <a:lnTo>
                        <a:pt x="224" y="189"/>
                      </a:lnTo>
                      <a:lnTo>
                        <a:pt x="217" y="179"/>
                      </a:lnTo>
                      <a:lnTo>
                        <a:pt x="215" y="179"/>
                      </a:lnTo>
                      <a:lnTo>
                        <a:pt x="212" y="177"/>
                      </a:lnTo>
                      <a:lnTo>
                        <a:pt x="210" y="177"/>
                      </a:lnTo>
                      <a:lnTo>
                        <a:pt x="208" y="175"/>
                      </a:lnTo>
                      <a:lnTo>
                        <a:pt x="206" y="170"/>
                      </a:lnTo>
                      <a:lnTo>
                        <a:pt x="205" y="168"/>
                      </a:lnTo>
                      <a:lnTo>
                        <a:pt x="194" y="165"/>
                      </a:lnTo>
                      <a:lnTo>
                        <a:pt x="192" y="163"/>
                      </a:lnTo>
                      <a:lnTo>
                        <a:pt x="191" y="161"/>
                      </a:lnTo>
                      <a:lnTo>
                        <a:pt x="172" y="145"/>
                      </a:lnTo>
                      <a:lnTo>
                        <a:pt x="168" y="144"/>
                      </a:lnTo>
                      <a:lnTo>
                        <a:pt x="161" y="140"/>
                      </a:lnTo>
                      <a:lnTo>
                        <a:pt x="159" y="140"/>
                      </a:lnTo>
                      <a:lnTo>
                        <a:pt x="158" y="137"/>
                      </a:lnTo>
                      <a:lnTo>
                        <a:pt x="154" y="133"/>
                      </a:lnTo>
                      <a:lnTo>
                        <a:pt x="154" y="131"/>
                      </a:lnTo>
                      <a:lnTo>
                        <a:pt x="151" y="130"/>
                      </a:lnTo>
                      <a:lnTo>
                        <a:pt x="149" y="131"/>
                      </a:lnTo>
                      <a:lnTo>
                        <a:pt x="142" y="133"/>
                      </a:lnTo>
                      <a:lnTo>
                        <a:pt x="138" y="133"/>
                      </a:lnTo>
                      <a:lnTo>
                        <a:pt x="137" y="133"/>
                      </a:lnTo>
                      <a:lnTo>
                        <a:pt x="128" y="130"/>
                      </a:lnTo>
                      <a:lnTo>
                        <a:pt x="117" y="128"/>
                      </a:lnTo>
                      <a:lnTo>
                        <a:pt x="109" y="128"/>
                      </a:lnTo>
                      <a:lnTo>
                        <a:pt x="100" y="131"/>
                      </a:lnTo>
                      <a:lnTo>
                        <a:pt x="88" y="137"/>
                      </a:lnTo>
                      <a:lnTo>
                        <a:pt x="86" y="138"/>
                      </a:lnTo>
                      <a:lnTo>
                        <a:pt x="82" y="140"/>
                      </a:lnTo>
                      <a:lnTo>
                        <a:pt x="82" y="138"/>
                      </a:lnTo>
                      <a:lnTo>
                        <a:pt x="81" y="137"/>
                      </a:lnTo>
                      <a:lnTo>
                        <a:pt x="81" y="135"/>
                      </a:lnTo>
                      <a:lnTo>
                        <a:pt x="76" y="135"/>
                      </a:lnTo>
                      <a:lnTo>
                        <a:pt x="72" y="137"/>
                      </a:lnTo>
                      <a:lnTo>
                        <a:pt x="65" y="144"/>
                      </a:lnTo>
                      <a:lnTo>
                        <a:pt x="63" y="145"/>
                      </a:lnTo>
                      <a:lnTo>
                        <a:pt x="63" y="147"/>
                      </a:lnTo>
                      <a:lnTo>
                        <a:pt x="62" y="149"/>
                      </a:lnTo>
                      <a:lnTo>
                        <a:pt x="60" y="151"/>
                      </a:lnTo>
                      <a:lnTo>
                        <a:pt x="58" y="151"/>
                      </a:lnTo>
                      <a:lnTo>
                        <a:pt x="56" y="152"/>
                      </a:lnTo>
                      <a:lnTo>
                        <a:pt x="55" y="154"/>
                      </a:lnTo>
                      <a:lnTo>
                        <a:pt x="53" y="158"/>
                      </a:lnTo>
                      <a:lnTo>
                        <a:pt x="49" y="165"/>
                      </a:lnTo>
                      <a:lnTo>
                        <a:pt x="48" y="166"/>
                      </a:lnTo>
                      <a:lnTo>
                        <a:pt x="42" y="168"/>
                      </a:lnTo>
                      <a:lnTo>
                        <a:pt x="42" y="172"/>
                      </a:lnTo>
                      <a:lnTo>
                        <a:pt x="39" y="184"/>
                      </a:lnTo>
                      <a:lnTo>
                        <a:pt x="37" y="185"/>
                      </a:lnTo>
                      <a:lnTo>
                        <a:pt x="37" y="187"/>
                      </a:lnTo>
                      <a:lnTo>
                        <a:pt x="35" y="189"/>
                      </a:lnTo>
                      <a:lnTo>
                        <a:pt x="37" y="191"/>
                      </a:lnTo>
                      <a:lnTo>
                        <a:pt x="39" y="194"/>
                      </a:lnTo>
                      <a:lnTo>
                        <a:pt x="41" y="196"/>
                      </a:lnTo>
                      <a:lnTo>
                        <a:pt x="39" y="198"/>
                      </a:lnTo>
                      <a:lnTo>
                        <a:pt x="35" y="199"/>
                      </a:lnTo>
                      <a:lnTo>
                        <a:pt x="35" y="201"/>
                      </a:lnTo>
                      <a:lnTo>
                        <a:pt x="35" y="203"/>
                      </a:lnTo>
                      <a:lnTo>
                        <a:pt x="37" y="205"/>
                      </a:lnTo>
                      <a:lnTo>
                        <a:pt x="35" y="208"/>
                      </a:lnTo>
                      <a:lnTo>
                        <a:pt x="35" y="210"/>
                      </a:lnTo>
                      <a:lnTo>
                        <a:pt x="35" y="212"/>
                      </a:lnTo>
                      <a:lnTo>
                        <a:pt x="27" y="222"/>
                      </a:lnTo>
                      <a:lnTo>
                        <a:pt x="23" y="226"/>
                      </a:lnTo>
                      <a:lnTo>
                        <a:pt x="23" y="229"/>
                      </a:lnTo>
                      <a:lnTo>
                        <a:pt x="23" y="233"/>
                      </a:lnTo>
                      <a:lnTo>
                        <a:pt x="23" y="233"/>
                      </a:lnTo>
                      <a:lnTo>
                        <a:pt x="25" y="234"/>
                      </a:lnTo>
                      <a:lnTo>
                        <a:pt x="27" y="236"/>
                      </a:lnTo>
                      <a:lnTo>
                        <a:pt x="27" y="238"/>
                      </a:lnTo>
                      <a:lnTo>
                        <a:pt x="27" y="240"/>
                      </a:lnTo>
                      <a:lnTo>
                        <a:pt x="25" y="243"/>
                      </a:lnTo>
                      <a:lnTo>
                        <a:pt x="23" y="247"/>
                      </a:lnTo>
                      <a:lnTo>
                        <a:pt x="20" y="250"/>
                      </a:lnTo>
                      <a:lnTo>
                        <a:pt x="18" y="254"/>
                      </a:lnTo>
                      <a:lnTo>
                        <a:pt x="20" y="257"/>
                      </a:lnTo>
                      <a:lnTo>
                        <a:pt x="20" y="259"/>
                      </a:lnTo>
                      <a:lnTo>
                        <a:pt x="20" y="264"/>
                      </a:lnTo>
                      <a:lnTo>
                        <a:pt x="20" y="268"/>
                      </a:lnTo>
                      <a:lnTo>
                        <a:pt x="20" y="271"/>
                      </a:lnTo>
                      <a:lnTo>
                        <a:pt x="18" y="275"/>
                      </a:lnTo>
                      <a:lnTo>
                        <a:pt x="16" y="275"/>
                      </a:lnTo>
                      <a:lnTo>
                        <a:pt x="11" y="278"/>
                      </a:lnTo>
                      <a:lnTo>
                        <a:pt x="9" y="278"/>
                      </a:lnTo>
                      <a:lnTo>
                        <a:pt x="9" y="281"/>
                      </a:lnTo>
                      <a:lnTo>
                        <a:pt x="9" y="283"/>
                      </a:lnTo>
                      <a:lnTo>
                        <a:pt x="9" y="285"/>
                      </a:lnTo>
                      <a:lnTo>
                        <a:pt x="2" y="297"/>
                      </a:lnTo>
                      <a:lnTo>
                        <a:pt x="0" y="297"/>
                      </a:lnTo>
                      <a:lnTo>
                        <a:pt x="2" y="297"/>
                      </a:lnTo>
                      <a:lnTo>
                        <a:pt x="14" y="297"/>
                      </a:lnTo>
                      <a:lnTo>
                        <a:pt x="16" y="358"/>
                      </a:lnTo>
                      <a:lnTo>
                        <a:pt x="14" y="360"/>
                      </a:lnTo>
                      <a:lnTo>
                        <a:pt x="13" y="365"/>
                      </a:lnTo>
                      <a:lnTo>
                        <a:pt x="13" y="371"/>
                      </a:lnTo>
                      <a:lnTo>
                        <a:pt x="13" y="374"/>
                      </a:lnTo>
                      <a:lnTo>
                        <a:pt x="13" y="376"/>
                      </a:lnTo>
                      <a:lnTo>
                        <a:pt x="14" y="386"/>
                      </a:lnTo>
                      <a:lnTo>
                        <a:pt x="16" y="388"/>
                      </a:lnTo>
                      <a:lnTo>
                        <a:pt x="18" y="390"/>
                      </a:lnTo>
                      <a:lnTo>
                        <a:pt x="23" y="390"/>
                      </a:lnTo>
                      <a:lnTo>
                        <a:pt x="25" y="390"/>
                      </a:lnTo>
                      <a:lnTo>
                        <a:pt x="28" y="390"/>
                      </a:lnTo>
                      <a:lnTo>
                        <a:pt x="32" y="390"/>
                      </a:lnTo>
                      <a:lnTo>
                        <a:pt x="35" y="390"/>
                      </a:lnTo>
                      <a:lnTo>
                        <a:pt x="39" y="390"/>
                      </a:lnTo>
                      <a:lnTo>
                        <a:pt x="41" y="391"/>
                      </a:lnTo>
                      <a:lnTo>
                        <a:pt x="44" y="395"/>
                      </a:lnTo>
                      <a:lnTo>
                        <a:pt x="46" y="395"/>
                      </a:lnTo>
                      <a:lnTo>
                        <a:pt x="51" y="395"/>
                      </a:lnTo>
                      <a:lnTo>
                        <a:pt x="55" y="397"/>
                      </a:lnTo>
                      <a:lnTo>
                        <a:pt x="56" y="398"/>
                      </a:lnTo>
                      <a:lnTo>
                        <a:pt x="58" y="400"/>
                      </a:lnTo>
                      <a:lnTo>
                        <a:pt x="60" y="402"/>
                      </a:lnTo>
                      <a:lnTo>
                        <a:pt x="60" y="402"/>
                      </a:lnTo>
                      <a:lnTo>
                        <a:pt x="63" y="402"/>
                      </a:lnTo>
                      <a:lnTo>
                        <a:pt x="76" y="411"/>
                      </a:lnTo>
                      <a:lnTo>
                        <a:pt x="77" y="412"/>
                      </a:lnTo>
                      <a:lnTo>
                        <a:pt x="76" y="421"/>
                      </a:lnTo>
                      <a:lnTo>
                        <a:pt x="76" y="425"/>
                      </a:lnTo>
                      <a:lnTo>
                        <a:pt x="76" y="432"/>
                      </a:lnTo>
                      <a:lnTo>
                        <a:pt x="76" y="435"/>
                      </a:lnTo>
                      <a:lnTo>
                        <a:pt x="72" y="440"/>
                      </a:lnTo>
                      <a:lnTo>
                        <a:pt x="70" y="444"/>
                      </a:lnTo>
                      <a:lnTo>
                        <a:pt x="70" y="446"/>
                      </a:lnTo>
                      <a:lnTo>
                        <a:pt x="77" y="467"/>
                      </a:lnTo>
                      <a:lnTo>
                        <a:pt x="82" y="475"/>
                      </a:lnTo>
                      <a:lnTo>
                        <a:pt x="82" y="477"/>
                      </a:lnTo>
                      <a:lnTo>
                        <a:pt x="82" y="477"/>
                      </a:lnTo>
                      <a:lnTo>
                        <a:pt x="82" y="477"/>
                      </a:lnTo>
                      <a:lnTo>
                        <a:pt x="82" y="477"/>
                      </a:lnTo>
                      <a:lnTo>
                        <a:pt x="81" y="479"/>
                      </a:lnTo>
                      <a:lnTo>
                        <a:pt x="72" y="482"/>
                      </a:lnTo>
                      <a:lnTo>
                        <a:pt x="70" y="486"/>
                      </a:lnTo>
                      <a:lnTo>
                        <a:pt x="69" y="491"/>
                      </a:lnTo>
                      <a:lnTo>
                        <a:pt x="69" y="498"/>
                      </a:lnTo>
                      <a:lnTo>
                        <a:pt x="69" y="501"/>
                      </a:lnTo>
                      <a:lnTo>
                        <a:pt x="69" y="507"/>
                      </a:lnTo>
                      <a:lnTo>
                        <a:pt x="70" y="514"/>
                      </a:lnTo>
                      <a:lnTo>
                        <a:pt x="74" y="515"/>
                      </a:lnTo>
                      <a:lnTo>
                        <a:pt x="76" y="517"/>
                      </a:lnTo>
                      <a:lnTo>
                        <a:pt x="84" y="519"/>
                      </a:lnTo>
                      <a:lnTo>
                        <a:pt x="93" y="526"/>
                      </a:lnTo>
                      <a:lnTo>
                        <a:pt x="109" y="543"/>
                      </a:lnTo>
                      <a:lnTo>
                        <a:pt x="112" y="547"/>
                      </a:lnTo>
                      <a:lnTo>
                        <a:pt x="116" y="547"/>
                      </a:lnTo>
                      <a:lnTo>
                        <a:pt x="124" y="549"/>
                      </a:lnTo>
                      <a:lnTo>
                        <a:pt x="130" y="549"/>
                      </a:lnTo>
                      <a:lnTo>
                        <a:pt x="133" y="550"/>
                      </a:lnTo>
                      <a:lnTo>
                        <a:pt x="144" y="559"/>
                      </a:lnTo>
                      <a:lnTo>
                        <a:pt x="145" y="561"/>
                      </a:lnTo>
                      <a:lnTo>
                        <a:pt x="147" y="561"/>
                      </a:lnTo>
                      <a:lnTo>
                        <a:pt x="151" y="561"/>
                      </a:lnTo>
                      <a:lnTo>
                        <a:pt x="156" y="564"/>
                      </a:lnTo>
                      <a:lnTo>
                        <a:pt x="156" y="566"/>
                      </a:lnTo>
                      <a:lnTo>
                        <a:pt x="158" y="568"/>
                      </a:lnTo>
                      <a:lnTo>
                        <a:pt x="158" y="571"/>
                      </a:lnTo>
                      <a:lnTo>
                        <a:pt x="173" y="573"/>
                      </a:lnTo>
                      <a:lnTo>
                        <a:pt x="178" y="575"/>
                      </a:lnTo>
                      <a:lnTo>
                        <a:pt x="187" y="578"/>
                      </a:lnTo>
                      <a:lnTo>
                        <a:pt x="194" y="582"/>
                      </a:lnTo>
                      <a:lnTo>
                        <a:pt x="201" y="585"/>
                      </a:lnTo>
                      <a:lnTo>
                        <a:pt x="206" y="585"/>
                      </a:lnTo>
                      <a:lnTo>
                        <a:pt x="210" y="580"/>
                      </a:lnTo>
                      <a:lnTo>
                        <a:pt x="212" y="578"/>
                      </a:lnTo>
                      <a:lnTo>
                        <a:pt x="213" y="576"/>
                      </a:lnTo>
                      <a:lnTo>
                        <a:pt x="215" y="575"/>
                      </a:lnTo>
                      <a:lnTo>
                        <a:pt x="219" y="575"/>
                      </a:lnTo>
                      <a:lnTo>
                        <a:pt x="226" y="576"/>
                      </a:lnTo>
                      <a:lnTo>
                        <a:pt x="229" y="576"/>
                      </a:lnTo>
                      <a:lnTo>
                        <a:pt x="231" y="575"/>
                      </a:lnTo>
                      <a:lnTo>
                        <a:pt x="233" y="573"/>
                      </a:lnTo>
                      <a:lnTo>
                        <a:pt x="233" y="569"/>
                      </a:lnTo>
                      <a:lnTo>
                        <a:pt x="229" y="568"/>
                      </a:lnTo>
                      <a:lnTo>
                        <a:pt x="229" y="566"/>
                      </a:lnTo>
                      <a:lnTo>
                        <a:pt x="229" y="563"/>
                      </a:lnTo>
                      <a:lnTo>
                        <a:pt x="233" y="561"/>
                      </a:lnTo>
                      <a:lnTo>
                        <a:pt x="234" y="559"/>
                      </a:lnTo>
                      <a:lnTo>
                        <a:pt x="241" y="561"/>
                      </a:lnTo>
                      <a:lnTo>
                        <a:pt x="247" y="561"/>
                      </a:lnTo>
                      <a:lnTo>
                        <a:pt x="248" y="559"/>
                      </a:lnTo>
                      <a:lnTo>
                        <a:pt x="247" y="554"/>
                      </a:lnTo>
                      <a:lnTo>
                        <a:pt x="247" y="552"/>
                      </a:lnTo>
                      <a:lnTo>
                        <a:pt x="247" y="547"/>
                      </a:lnTo>
                      <a:lnTo>
                        <a:pt x="248" y="543"/>
                      </a:lnTo>
                      <a:lnTo>
                        <a:pt x="248" y="542"/>
                      </a:lnTo>
                      <a:lnTo>
                        <a:pt x="250" y="540"/>
                      </a:lnTo>
                      <a:lnTo>
                        <a:pt x="254" y="545"/>
                      </a:lnTo>
                      <a:lnTo>
                        <a:pt x="259" y="552"/>
                      </a:lnTo>
                      <a:lnTo>
                        <a:pt x="259" y="573"/>
                      </a:lnTo>
                      <a:lnTo>
                        <a:pt x="257" y="576"/>
                      </a:lnTo>
                      <a:lnTo>
                        <a:pt x="257" y="580"/>
                      </a:lnTo>
                      <a:lnTo>
                        <a:pt x="259" y="583"/>
                      </a:lnTo>
                      <a:lnTo>
                        <a:pt x="259" y="596"/>
                      </a:lnTo>
                      <a:lnTo>
                        <a:pt x="264" y="604"/>
                      </a:lnTo>
                      <a:lnTo>
                        <a:pt x="264" y="617"/>
                      </a:lnTo>
                      <a:lnTo>
                        <a:pt x="269" y="629"/>
                      </a:lnTo>
                      <a:lnTo>
                        <a:pt x="325" y="615"/>
                      </a:lnTo>
                      <a:lnTo>
                        <a:pt x="327" y="618"/>
                      </a:lnTo>
                      <a:lnTo>
                        <a:pt x="329" y="624"/>
                      </a:lnTo>
                      <a:lnTo>
                        <a:pt x="329" y="638"/>
                      </a:lnTo>
                      <a:lnTo>
                        <a:pt x="329" y="641"/>
                      </a:lnTo>
                      <a:lnTo>
                        <a:pt x="327" y="645"/>
                      </a:lnTo>
                      <a:lnTo>
                        <a:pt x="322" y="650"/>
                      </a:lnTo>
                      <a:lnTo>
                        <a:pt x="320" y="655"/>
                      </a:lnTo>
                      <a:lnTo>
                        <a:pt x="316" y="659"/>
                      </a:lnTo>
                      <a:lnTo>
                        <a:pt x="318" y="664"/>
                      </a:lnTo>
                      <a:lnTo>
                        <a:pt x="320" y="665"/>
                      </a:lnTo>
                      <a:lnTo>
                        <a:pt x="325" y="667"/>
                      </a:lnTo>
                      <a:lnTo>
                        <a:pt x="327" y="669"/>
                      </a:lnTo>
                      <a:lnTo>
                        <a:pt x="332" y="674"/>
                      </a:lnTo>
                      <a:lnTo>
                        <a:pt x="332" y="679"/>
                      </a:lnTo>
                      <a:lnTo>
                        <a:pt x="332" y="681"/>
                      </a:lnTo>
                      <a:lnTo>
                        <a:pt x="330" y="685"/>
                      </a:lnTo>
                      <a:lnTo>
                        <a:pt x="330" y="688"/>
                      </a:lnTo>
                      <a:lnTo>
                        <a:pt x="346" y="700"/>
                      </a:lnTo>
                      <a:lnTo>
                        <a:pt x="351" y="695"/>
                      </a:lnTo>
                      <a:lnTo>
                        <a:pt x="351" y="692"/>
                      </a:lnTo>
                      <a:lnTo>
                        <a:pt x="353" y="690"/>
                      </a:lnTo>
                      <a:lnTo>
                        <a:pt x="353" y="688"/>
                      </a:lnTo>
                      <a:lnTo>
                        <a:pt x="355" y="686"/>
                      </a:lnTo>
                      <a:lnTo>
                        <a:pt x="362" y="679"/>
                      </a:lnTo>
                      <a:lnTo>
                        <a:pt x="364" y="676"/>
                      </a:lnTo>
                      <a:lnTo>
                        <a:pt x="364" y="672"/>
                      </a:lnTo>
                      <a:lnTo>
                        <a:pt x="364" y="672"/>
                      </a:lnTo>
                      <a:lnTo>
                        <a:pt x="364" y="667"/>
                      </a:lnTo>
                      <a:lnTo>
                        <a:pt x="364" y="665"/>
                      </a:lnTo>
                      <a:lnTo>
                        <a:pt x="364" y="660"/>
                      </a:lnTo>
                      <a:lnTo>
                        <a:pt x="367" y="657"/>
                      </a:lnTo>
                      <a:lnTo>
                        <a:pt x="369" y="652"/>
                      </a:lnTo>
                      <a:lnTo>
                        <a:pt x="370" y="652"/>
                      </a:lnTo>
                      <a:lnTo>
                        <a:pt x="372" y="650"/>
                      </a:lnTo>
                      <a:lnTo>
                        <a:pt x="374" y="650"/>
                      </a:lnTo>
                      <a:lnTo>
                        <a:pt x="374" y="648"/>
                      </a:lnTo>
                      <a:lnTo>
                        <a:pt x="376" y="646"/>
                      </a:lnTo>
                      <a:lnTo>
                        <a:pt x="377" y="645"/>
                      </a:lnTo>
                      <a:lnTo>
                        <a:pt x="377" y="643"/>
                      </a:lnTo>
                      <a:lnTo>
                        <a:pt x="377" y="639"/>
                      </a:lnTo>
                      <a:lnTo>
                        <a:pt x="377" y="638"/>
                      </a:lnTo>
                      <a:lnTo>
                        <a:pt x="379" y="632"/>
                      </a:lnTo>
                      <a:lnTo>
                        <a:pt x="379" y="631"/>
                      </a:lnTo>
                      <a:lnTo>
                        <a:pt x="379" y="625"/>
                      </a:lnTo>
                      <a:lnTo>
                        <a:pt x="377" y="624"/>
                      </a:lnTo>
                      <a:lnTo>
                        <a:pt x="377" y="624"/>
                      </a:lnTo>
                      <a:lnTo>
                        <a:pt x="376" y="622"/>
                      </a:lnTo>
                      <a:lnTo>
                        <a:pt x="374" y="622"/>
                      </a:lnTo>
                      <a:lnTo>
                        <a:pt x="374" y="620"/>
                      </a:lnTo>
                      <a:lnTo>
                        <a:pt x="372" y="617"/>
                      </a:lnTo>
                      <a:lnTo>
                        <a:pt x="372" y="615"/>
                      </a:lnTo>
                      <a:lnTo>
                        <a:pt x="374" y="613"/>
                      </a:lnTo>
                      <a:lnTo>
                        <a:pt x="376" y="610"/>
                      </a:lnTo>
                      <a:lnTo>
                        <a:pt x="376" y="608"/>
                      </a:lnTo>
                      <a:lnTo>
                        <a:pt x="376" y="606"/>
                      </a:lnTo>
                      <a:lnTo>
                        <a:pt x="374" y="604"/>
                      </a:lnTo>
                      <a:lnTo>
                        <a:pt x="374" y="603"/>
                      </a:lnTo>
                      <a:lnTo>
                        <a:pt x="374" y="599"/>
                      </a:lnTo>
                      <a:lnTo>
                        <a:pt x="374" y="597"/>
                      </a:lnTo>
                      <a:lnTo>
                        <a:pt x="376" y="596"/>
                      </a:lnTo>
                      <a:lnTo>
                        <a:pt x="376" y="594"/>
                      </a:lnTo>
                      <a:lnTo>
                        <a:pt x="377" y="594"/>
                      </a:lnTo>
                      <a:lnTo>
                        <a:pt x="381" y="594"/>
                      </a:lnTo>
                      <a:lnTo>
                        <a:pt x="384" y="596"/>
                      </a:lnTo>
                      <a:lnTo>
                        <a:pt x="386" y="596"/>
                      </a:lnTo>
                      <a:lnTo>
                        <a:pt x="388" y="597"/>
                      </a:lnTo>
                      <a:lnTo>
                        <a:pt x="390" y="604"/>
                      </a:lnTo>
                      <a:lnTo>
                        <a:pt x="393" y="608"/>
                      </a:lnTo>
                      <a:lnTo>
                        <a:pt x="393" y="611"/>
                      </a:lnTo>
                      <a:lnTo>
                        <a:pt x="395" y="615"/>
                      </a:lnTo>
                      <a:lnTo>
                        <a:pt x="398" y="617"/>
                      </a:lnTo>
                      <a:lnTo>
                        <a:pt x="428" y="615"/>
                      </a:lnTo>
                      <a:lnTo>
                        <a:pt x="432" y="617"/>
                      </a:lnTo>
                      <a:lnTo>
                        <a:pt x="433" y="617"/>
                      </a:lnTo>
                      <a:lnTo>
                        <a:pt x="435" y="617"/>
                      </a:lnTo>
                      <a:lnTo>
                        <a:pt x="437" y="620"/>
                      </a:lnTo>
                      <a:lnTo>
                        <a:pt x="404" y="660"/>
                      </a:lnTo>
                      <a:lnTo>
                        <a:pt x="400" y="660"/>
                      </a:lnTo>
                      <a:lnTo>
                        <a:pt x="421" y="699"/>
                      </a:lnTo>
                      <a:lnTo>
                        <a:pt x="421" y="700"/>
                      </a:lnTo>
                      <a:lnTo>
                        <a:pt x="423" y="700"/>
                      </a:lnTo>
                      <a:lnTo>
                        <a:pt x="426" y="699"/>
                      </a:lnTo>
                      <a:lnTo>
                        <a:pt x="430" y="695"/>
                      </a:lnTo>
                      <a:lnTo>
                        <a:pt x="432" y="693"/>
                      </a:lnTo>
                      <a:lnTo>
                        <a:pt x="433" y="693"/>
                      </a:lnTo>
                      <a:lnTo>
                        <a:pt x="435" y="693"/>
                      </a:lnTo>
                      <a:lnTo>
                        <a:pt x="435" y="693"/>
                      </a:lnTo>
                      <a:lnTo>
                        <a:pt x="437" y="692"/>
                      </a:lnTo>
                      <a:lnTo>
                        <a:pt x="439" y="692"/>
                      </a:lnTo>
                      <a:lnTo>
                        <a:pt x="440" y="692"/>
                      </a:lnTo>
                      <a:lnTo>
                        <a:pt x="442" y="692"/>
                      </a:lnTo>
                      <a:lnTo>
                        <a:pt x="446" y="690"/>
                      </a:lnTo>
                      <a:lnTo>
                        <a:pt x="447" y="686"/>
                      </a:lnTo>
                      <a:lnTo>
                        <a:pt x="451" y="679"/>
                      </a:lnTo>
                      <a:lnTo>
                        <a:pt x="451" y="678"/>
                      </a:lnTo>
                      <a:lnTo>
                        <a:pt x="451" y="676"/>
                      </a:lnTo>
                      <a:lnTo>
                        <a:pt x="451" y="676"/>
                      </a:lnTo>
                      <a:lnTo>
                        <a:pt x="456" y="667"/>
                      </a:lnTo>
                      <a:lnTo>
                        <a:pt x="456" y="665"/>
                      </a:lnTo>
                      <a:lnTo>
                        <a:pt x="458" y="664"/>
                      </a:lnTo>
                      <a:lnTo>
                        <a:pt x="460" y="664"/>
                      </a:lnTo>
                      <a:lnTo>
                        <a:pt x="465" y="664"/>
                      </a:lnTo>
                      <a:lnTo>
                        <a:pt x="465" y="664"/>
                      </a:lnTo>
                      <a:lnTo>
                        <a:pt x="466" y="660"/>
                      </a:lnTo>
                      <a:lnTo>
                        <a:pt x="468" y="660"/>
                      </a:lnTo>
                      <a:lnTo>
                        <a:pt x="470" y="659"/>
                      </a:lnTo>
                      <a:lnTo>
                        <a:pt x="473" y="655"/>
                      </a:lnTo>
                      <a:lnTo>
                        <a:pt x="477" y="652"/>
                      </a:lnTo>
                      <a:lnTo>
                        <a:pt x="477" y="648"/>
                      </a:lnTo>
                      <a:lnTo>
                        <a:pt x="477" y="645"/>
                      </a:lnTo>
                      <a:lnTo>
                        <a:pt x="477" y="643"/>
                      </a:lnTo>
                      <a:lnTo>
                        <a:pt x="479" y="643"/>
                      </a:lnTo>
                      <a:lnTo>
                        <a:pt x="479" y="643"/>
                      </a:lnTo>
                      <a:lnTo>
                        <a:pt x="482" y="638"/>
                      </a:lnTo>
                      <a:lnTo>
                        <a:pt x="484" y="636"/>
                      </a:lnTo>
                      <a:lnTo>
                        <a:pt x="486" y="636"/>
                      </a:lnTo>
                      <a:lnTo>
                        <a:pt x="487" y="636"/>
                      </a:lnTo>
                      <a:lnTo>
                        <a:pt x="489" y="636"/>
                      </a:lnTo>
                      <a:lnTo>
                        <a:pt x="493" y="636"/>
                      </a:lnTo>
                      <a:lnTo>
                        <a:pt x="493" y="634"/>
                      </a:lnTo>
                      <a:lnTo>
                        <a:pt x="507" y="622"/>
                      </a:lnTo>
                      <a:lnTo>
                        <a:pt x="508" y="620"/>
                      </a:lnTo>
                      <a:lnTo>
                        <a:pt x="521" y="617"/>
                      </a:lnTo>
                      <a:lnTo>
                        <a:pt x="522" y="617"/>
                      </a:lnTo>
                      <a:lnTo>
                        <a:pt x="522" y="615"/>
                      </a:lnTo>
                      <a:lnTo>
                        <a:pt x="524" y="615"/>
                      </a:lnTo>
                      <a:lnTo>
                        <a:pt x="526" y="615"/>
                      </a:lnTo>
                      <a:lnTo>
                        <a:pt x="528" y="617"/>
                      </a:lnTo>
                      <a:lnTo>
                        <a:pt x="528" y="617"/>
                      </a:lnTo>
                      <a:lnTo>
                        <a:pt x="529" y="615"/>
                      </a:lnTo>
                      <a:lnTo>
                        <a:pt x="533" y="613"/>
                      </a:lnTo>
                      <a:lnTo>
                        <a:pt x="535" y="613"/>
                      </a:lnTo>
                      <a:lnTo>
                        <a:pt x="535" y="613"/>
                      </a:lnTo>
                      <a:lnTo>
                        <a:pt x="536" y="610"/>
                      </a:lnTo>
                      <a:lnTo>
                        <a:pt x="538" y="610"/>
                      </a:lnTo>
                      <a:lnTo>
                        <a:pt x="540" y="610"/>
                      </a:lnTo>
                      <a:lnTo>
                        <a:pt x="542" y="610"/>
                      </a:lnTo>
                      <a:lnTo>
                        <a:pt x="545" y="611"/>
                      </a:lnTo>
                      <a:lnTo>
                        <a:pt x="549" y="613"/>
                      </a:lnTo>
                      <a:lnTo>
                        <a:pt x="549" y="613"/>
                      </a:lnTo>
                      <a:lnTo>
                        <a:pt x="550" y="613"/>
                      </a:lnTo>
                      <a:lnTo>
                        <a:pt x="552" y="611"/>
                      </a:lnTo>
                      <a:lnTo>
                        <a:pt x="554" y="610"/>
                      </a:lnTo>
                      <a:lnTo>
                        <a:pt x="554" y="610"/>
                      </a:lnTo>
                      <a:lnTo>
                        <a:pt x="559" y="604"/>
                      </a:lnTo>
                      <a:lnTo>
                        <a:pt x="578" y="594"/>
                      </a:lnTo>
                      <a:lnTo>
                        <a:pt x="582" y="594"/>
                      </a:lnTo>
                      <a:lnTo>
                        <a:pt x="583" y="594"/>
                      </a:lnTo>
                      <a:lnTo>
                        <a:pt x="585" y="597"/>
                      </a:lnTo>
                      <a:lnTo>
                        <a:pt x="589" y="601"/>
                      </a:lnTo>
                      <a:lnTo>
                        <a:pt x="590" y="601"/>
                      </a:lnTo>
                      <a:lnTo>
                        <a:pt x="592" y="603"/>
                      </a:lnTo>
                      <a:lnTo>
                        <a:pt x="592" y="603"/>
                      </a:lnTo>
                      <a:lnTo>
                        <a:pt x="597" y="603"/>
                      </a:lnTo>
                      <a:lnTo>
                        <a:pt x="599" y="603"/>
                      </a:lnTo>
                      <a:lnTo>
                        <a:pt x="611" y="604"/>
                      </a:lnTo>
                      <a:lnTo>
                        <a:pt x="613" y="606"/>
                      </a:lnTo>
                      <a:lnTo>
                        <a:pt x="615" y="606"/>
                      </a:lnTo>
                      <a:lnTo>
                        <a:pt x="615" y="606"/>
                      </a:lnTo>
                      <a:lnTo>
                        <a:pt x="615" y="611"/>
                      </a:lnTo>
                      <a:lnTo>
                        <a:pt x="617" y="615"/>
                      </a:lnTo>
                      <a:lnTo>
                        <a:pt x="617" y="618"/>
                      </a:lnTo>
                      <a:lnTo>
                        <a:pt x="617" y="618"/>
                      </a:lnTo>
                      <a:lnTo>
                        <a:pt x="618" y="620"/>
                      </a:lnTo>
                      <a:lnTo>
                        <a:pt x="618" y="622"/>
                      </a:lnTo>
                      <a:lnTo>
                        <a:pt x="620" y="622"/>
                      </a:lnTo>
                      <a:lnTo>
                        <a:pt x="622" y="622"/>
                      </a:lnTo>
                      <a:lnTo>
                        <a:pt x="624" y="622"/>
                      </a:lnTo>
                      <a:lnTo>
                        <a:pt x="624" y="622"/>
                      </a:lnTo>
                      <a:lnTo>
                        <a:pt x="625" y="622"/>
                      </a:lnTo>
                      <a:lnTo>
                        <a:pt x="625" y="620"/>
                      </a:lnTo>
                      <a:lnTo>
                        <a:pt x="627" y="620"/>
                      </a:lnTo>
                      <a:lnTo>
                        <a:pt x="627" y="618"/>
                      </a:lnTo>
                      <a:lnTo>
                        <a:pt x="627" y="618"/>
                      </a:lnTo>
                      <a:lnTo>
                        <a:pt x="627" y="617"/>
                      </a:lnTo>
                      <a:lnTo>
                        <a:pt x="624" y="613"/>
                      </a:lnTo>
                      <a:lnTo>
                        <a:pt x="624" y="611"/>
                      </a:lnTo>
                      <a:lnTo>
                        <a:pt x="624" y="611"/>
                      </a:lnTo>
                      <a:lnTo>
                        <a:pt x="624" y="610"/>
                      </a:lnTo>
                      <a:lnTo>
                        <a:pt x="624" y="610"/>
                      </a:lnTo>
                      <a:lnTo>
                        <a:pt x="629" y="601"/>
                      </a:lnTo>
                      <a:lnTo>
                        <a:pt x="629" y="601"/>
                      </a:lnTo>
                      <a:lnTo>
                        <a:pt x="631" y="599"/>
                      </a:lnTo>
                      <a:lnTo>
                        <a:pt x="632" y="596"/>
                      </a:lnTo>
                      <a:lnTo>
                        <a:pt x="648" y="580"/>
                      </a:lnTo>
                      <a:lnTo>
                        <a:pt x="650" y="580"/>
                      </a:lnTo>
                      <a:lnTo>
                        <a:pt x="653" y="578"/>
                      </a:lnTo>
                      <a:lnTo>
                        <a:pt x="653" y="578"/>
                      </a:lnTo>
                      <a:lnTo>
                        <a:pt x="655" y="576"/>
                      </a:lnTo>
                      <a:lnTo>
                        <a:pt x="655" y="575"/>
                      </a:lnTo>
                      <a:lnTo>
                        <a:pt x="655" y="575"/>
                      </a:lnTo>
                      <a:lnTo>
                        <a:pt x="655" y="573"/>
                      </a:lnTo>
                      <a:lnTo>
                        <a:pt x="657" y="566"/>
                      </a:lnTo>
                      <a:lnTo>
                        <a:pt x="660" y="563"/>
                      </a:lnTo>
                      <a:lnTo>
                        <a:pt x="664" y="561"/>
                      </a:lnTo>
                      <a:lnTo>
                        <a:pt x="669" y="559"/>
                      </a:lnTo>
                      <a:lnTo>
                        <a:pt x="671" y="559"/>
                      </a:lnTo>
                      <a:lnTo>
                        <a:pt x="672" y="561"/>
                      </a:lnTo>
                      <a:lnTo>
                        <a:pt x="672" y="563"/>
                      </a:lnTo>
                      <a:lnTo>
                        <a:pt x="674" y="561"/>
                      </a:lnTo>
                      <a:lnTo>
                        <a:pt x="674" y="561"/>
                      </a:lnTo>
                      <a:lnTo>
                        <a:pt x="676" y="557"/>
                      </a:lnTo>
                      <a:lnTo>
                        <a:pt x="678" y="556"/>
                      </a:lnTo>
                      <a:lnTo>
                        <a:pt x="679" y="556"/>
                      </a:lnTo>
                      <a:lnTo>
                        <a:pt x="685" y="556"/>
                      </a:lnTo>
                      <a:lnTo>
                        <a:pt x="688" y="556"/>
                      </a:lnTo>
                      <a:lnTo>
                        <a:pt x="706" y="556"/>
                      </a:lnTo>
                      <a:lnTo>
                        <a:pt x="707" y="556"/>
                      </a:lnTo>
                      <a:lnTo>
                        <a:pt x="707" y="554"/>
                      </a:lnTo>
                      <a:lnTo>
                        <a:pt x="706" y="552"/>
                      </a:lnTo>
                      <a:lnTo>
                        <a:pt x="704" y="552"/>
                      </a:lnTo>
                      <a:lnTo>
                        <a:pt x="702" y="552"/>
                      </a:lnTo>
                      <a:lnTo>
                        <a:pt x="697" y="550"/>
                      </a:lnTo>
                      <a:lnTo>
                        <a:pt x="695" y="549"/>
                      </a:lnTo>
                      <a:lnTo>
                        <a:pt x="697" y="543"/>
                      </a:lnTo>
                      <a:lnTo>
                        <a:pt x="699" y="540"/>
                      </a:lnTo>
                      <a:lnTo>
                        <a:pt x="700" y="540"/>
                      </a:lnTo>
                      <a:lnTo>
                        <a:pt x="702" y="540"/>
                      </a:lnTo>
                      <a:lnTo>
                        <a:pt x="702" y="540"/>
                      </a:lnTo>
                      <a:lnTo>
                        <a:pt x="702" y="528"/>
                      </a:lnTo>
                      <a:lnTo>
                        <a:pt x="699" y="524"/>
                      </a:lnTo>
                      <a:lnTo>
                        <a:pt x="693" y="517"/>
                      </a:lnTo>
                      <a:lnTo>
                        <a:pt x="688" y="512"/>
                      </a:lnTo>
                      <a:lnTo>
                        <a:pt x="692" y="507"/>
                      </a:lnTo>
                      <a:lnTo>
                        <a:pt x="702" y="505"/>
                      </a:lnTo>
                      <a:lnTo>
                        <a:pt x="706" y="501"/>
                      </a:lnTo>
                      <a:lnTo>
                        <a:pt x="711" y="496"/>
                      </a:lnTo>
                      <a:lnTo>
                        <a:pt x="713" y="496"/>
                      </a:lnTo>
                      <a:lnTo>
                        <a:pt x="718" y="498"/>
                      </a:lnTo>
                      <a:lnTo>
                        <a:pt x="720" y="496"/>
                      </a:lnTo>
                      <a:lnTo>
                        <a:pt x="720" y="493"/>
                      </a:lnTo>
                      <a:lnTo>
                        <a:pt x="720" y="491"/>
                      </a:lnTo>
                      <a:lnTo>
                        <a:pt x="720" y="487"/>
                      </a:lnTo>
                      <a:lnTo>
                        <a:pt x="721" y="484"/>
                      </a:lnTo>
                      <a:lnTo>
                        <a:pt x="727" y="479"/>
                      </a:lnTo>
                      <a:lnTo>
                        <a:pt x="728" y="477"/>
                      </a:lnTo>
                      <a:lnTo>
                        <a:pt x="732" y="475"/>
                      </a:lnTo>
                      <a:lnTo>
                        <a:pt x="734" y="477"/>
                      </a:lnTo>
                      <a:lnTo>
                        <a:pt x="735" y="477"/>
                      </a:lnTo>
                      <a:lnTo>
                        <a:pt x="737" y="479"/>
                      </a:lnTo>
                      <a:lnTo>
                        <a:pt x="737" y="479"/>
                      </a:lnTo>
                      <a:lnTo>
                        <a:pt x="739" y="480"/>
                      </a:lnTo>
                      <a:lnTo>
                        <a:pt x="741" y="480"/>
                      </a:lnTo>
                      <a:lnTo>
                        <a:pt x="741" y="477"/>
                      </a:lnTo>
                      <a:lnTo>
                        <a:pt x="741" y="477"/>
                      </a:lnTo>
                      <a:lnTo>
                        <a:pt x="741" y="475"/>
                      </a:lnTo>
                      <a:lnTo>
                        <a:pt x="742" y="473"/>
                      </a:lnTo>
                      <a:lnTo>
                        <a:pt x="742" y="472"/>
                      </a:lnTo>
                      <a:lnTo>
                        <a:pt x="748" y="467"/>
                      </a:lnTo>
                      <a:lnTo>
                        <a:pt x="751" y="465"/>
                      </a:lnTo>
                      <a:lnTo>
                        <a:pt x="754" y="465"/>
                      </a:lnTo>
                      <a:lnTo>
                        <a:pt x="758" y="463"/>
                      </a:lnTo>
                      <a:lnTo>
                        <a:pt x="758" y="461"/>
                      </a:lnTo>
                      <a:lnTo>
                        <a:pt x="761" y="465"/>
                      </a:lnTo>
                      <a:lnTo>
                        <a:pt x="763" y="465"/>
                      </a:lnTo>
                      <a:lnTo>
                        <a:pt x="763" y="463"/>
                      </a:lnTo>
                      <a:lnTo>
                        <a:pt x="767" y="461"/>
                      </a:lnTo>
                      <a:lnTo>
                        <a:pt x="770" y="458"/>
                      </a:lnTo>
                      <a:lnTo>
                        <a:pt x="770" y="460"/>
                      </a:lnTo>
                      <a:lnTo>
                        <a:pt x="775" y="465"/>
                      </a:lnTo>
                      <a:lnTo>
                        <a:pt x="781" y="467"/>
                      </a:lnTo>
                      <a:lnTo>
                        <a:pt x="781" y="454"/>
                      </a:lnTo>
                      <a:lnTo>
                        <a:pt x="781" y="451"/>
                      </a:lnTo>
                      <a:lnTo>
                        <a:pt x="784" y="449"/>
                      </a:lnTo>
                      <a:lnTo>
                        <a:pt x="786" y="451"/>
                      </a:lnTo>
                      <a:lnTo>
                        <a:pt x="789" y="458"/>
                      </a:lnTo>
                      <a:lnTo>
                        <a:pt x="795" y="461"/>
                      </a:lnTo>
                      <a:lnTo>
                        <a:pt x="803" y="461"/>
                      </a:lnTo>
                      <a:lnTo>
                        <a:pt x="821" y="461"/>
                      </a:lnTo>
                      <a:lnTo>
                        <a:pt x="824" y="461"/>
                      </a:lnTo>
                      <a:lnTo>
                        <a:pt x="826" y="460"/>
                      </a:lnTo>
                      <a:lnTo>
                        <a:pt x="828" y="461"/>
                      </a:lnTo>
                      <a:lnTo>
                        <a:pt x="828" y="463"/>
                      </a:lnTo>
                      <a:lnTo>
                        <a:pt x="828" y="465"/>
                      </a:lnTo>
                      <a:lnTo>
                        <a:pt x="826" y="467"/>
                      </a:lnTo>
                      <a:lnTo>
                        <a:pt x="828" y="468"/>
                      </a:lnTo>
                      <a:lnTo>
                        <a:pt x="833" y="467"/>
                      </a:lnTo>
                      <a:lnTo>
                        <a:pt x="840" y="461"/>
                      </a:lnTo>
                      <a:lnTo>
                        <a:pt x="847" y="453"/>
                      </a:lnTo>
                      <a:lnTo>
                        <a:pt x="850" y="449"/>
                      </a:lnTo>
                      <a:lnTo>
                        <a:pt x="856" y="447"/>
                      </a:lnTo>
                      <a:lnTo>
                        <a:pt x="859" y="449"/>
                      </a:lnTo>
                      <a:lnTo>
                        <a:pt x="864" y="454"/>
                      </a:lnTo>
                      <a:lnTo>
                        <a:pt x="866" y="454"/>
                      </a:lnTo>
                      <a:lnTo>
                        <a:pt x="870" y="454"/>
                      </a:lnTo>
                      <a:lnTo>
                        <a:pt x="880" y="453"/>
                      </a:lnTo>
                      <a:lnTo>
                        <a:pt x="882" y="451"/>
                      </a:lnTo>
                      <a:lnTo>
                        <a:pt x="889" y="442"/>
                      </a:lnTo>
                      <a:lnTo>
                        <a:pt x="889" y="440"/>
                      </a:lnTo>
                      <a:lnTo>
                        <a:pt x="889" y="437"/>
                      </a:lnTo>
                      <a:lnTo>
                        <a:pt x="891" y="432"/>
                      </a:lnTo>
                      <a:lnTo>
                        <a:pt x="892" y="430"/>
                      </a:lnTo>
                      <a:lnTo>
                        <a:pt x="894" y="430"/>
                      </a:lnTo>
                      <a:lnTo>
                        <a:pt x="896" y="404"/>
                      </a:lnTo>
                      <a:lnTo>
                        <a:pt x="894" y="398"/>
                      </a:lnTo>
                      <a:lnTo>
                        <a:pt x="898" y="393"/>
                      </a:lnTo>
                      <a:lnTo>
                        <a:pt x="899" y="390"/>
                      </a:lnTo>
                      <a:lnTo>
                        <a:pt x="901" y="379"/>
                      </a:lnTo>
                      <a:lnTo>
                        <a:pt x="901" y="376"/>
                      </a:lnTo>
                      <a:lnTo>
                        <a:pt x="903" y="376"/>
                      </a:lnTo>
                      <a:lnTo>
                        <a:pt x="903" y="376"/>
                      </a:lnTo>
                      <a:lnTo>
                        <a:pt x="903" y="374"/>
                      </a:lnTo>
                      <a:lnTo>
                        <a:pt x="905" y="374"/>
                      </a:lnTo>
                      <a:lnTo>
                        <a:pt x="906" y="367"/>
                      </a:lnTo>
                      <a:lnTo>
                        <a:pt x="891" y="367"/>
                      </a:lnTo>
                      <a:lnTo>
                        <a:pt x="889" y="365"/>
                      </a:lnTo>
                      <a:lnTo>
                        <a:pt x="885" y="364"/>
                      </a:lnTo>
                      <a:lnTo>
                        <a:pt x="885" y="362"/>
                      </a:lnTo>
                      <a:lnTo>
                        <a:pt x="885" y="362"/>
                      </a:lnTo>
                      <a:lnTo>
                        <a:pt x="882" y="358"/>
                      </a:lnTo>
                      <a:lnTo>
                        <a:pt x="859" y="365"/>
                      </a:lnTo>
                      <a:lnTo>
                        <a:pt x="856" y="369"/>
                      </a:lnTo>
                      <a:lnTo>
                        <a:pt x="847" y="374"/>
                      </a:lnTo>
                      <a:lnTo>
                        <a:pt x="845" y="374"/>
                      </a:lnTo>
                      <a:lnTo>
                        <a:pt x="844" y="376"/>
                      </a:lnTo>
                      <a:lnTo>
                        <a:pt x="837" y="377"/>
                      </a:lnTo>
                      <a:lnTo>
                        <a:pt x="835" y="376"/>
                      </a:lnTo>
                      <a:lnTo>
                        <a:pt x="835" y="376"/>
                      </a:lnTo>
                      <a:lnTo>
                        <a:pt x="835" y="376"/>
                      </a:lnTo>
                      <a:lnTo>
                        <a:pt x="835" y="374"/>
                      </a:lnTo>
                      <a:lnTo>
                        <a:pt x="833" y="371"/>
                      </a:lnTo>
                      <a:lnTo>
                        <a:pt x="833" y="369"/>
                      </a:lnTo>
                      <a:lnTo>
                        <a:pt x="826" y="355"/>
                      </a:lnTo>
                      <a:lnTo>
                        <a:pt x="835" y="348"/>
                      </a:lnTo>
                      <a:lnTo>
                        <a:pt x="850" y="336"/>
                      </a:lnTo>
                      <a:lnTo>
                        <a:pt x="845" y="308"/>
                      </a:lnTo>
                      <a:lnTo>
                        <a:pt x="856" y="306"/>
                      </a:lnTo>
                      <a:lnTo>
                        <a:pt x="859" y="302"/>
                      </a:lnTo>
                      <a:lnTo>
                        <a:pt x="866" y="301"/>
                      </a:lnTo>
                      <a:lnTo>
                        <a:pt x="870" y="294"/>
                      </a:lnTo>
                      <a:lnTo>
                        <a:pt x="875" y="275"/>
                      </a:lnTo>
                      <a:lnTo>
                        <a:pt x="878" y="252"/>
                      </a:lnTo>
                      <a:lnTo>
                        <a:pt x="891" y="243"/>
                      </a:lnTo>
                      <a:lnTo>
                        <a:pt x="906" y="238"/>
                      </a:lnTo>
                      <a:lnTo>
                        <a:pt x="908" y="241"/>
                      </a:lnTo>
                      <a:lnTo>
                        <a:pt x="913" y="245"/>
                      </a:lnTo>
                      <a:lnTo>
                        <a:pt x="917" y="248"/>
                      </a:lnTo>
                      <a:lnTo>
                        <a:pt x="924" y="247"/>
                      </a:lnTo>
                      <a:lnTo>
                        <a:pt x="927" y="250"/>
                      </a:lnTo>
                      <a:lnTo>
                        <a:pt x="941" y="248"/>
                      </a:lnTo>
                      <a:lnTo>
                        <a:pt x="955" y="245"/>
                      </a:lnTo>
                      <a:lnTo>
                        <a:pt x="957" y="243"/>
                      </a:lnTo>
                      <a:lnTo>
                        <a:pt x="964" y="241"/>
                      </a:lnTo>
                      <a:lnTo>
                        <a:pt x="967" y="236"/>
                      </a:lnTo>
                      <a:lnTo>
                        <a:pt x="967" y="233"/>
                      </a:lnTo>
                      <a:lnTo>
                        <a:pt x="967" y="227"/>
                      </a:lnTo>
                      <a:lnTo>
                        <a:pt x="967" y="226"/>
                      </a:lnTo>
                      <a:lnTo>
                        <a:pt x="967" y="226"/>
                      </a:lnTo>
                      <a:lnTo>
                        <a:pt x="967" y="224"/>
                      </a:lnTo>
                      <a:lnTo>
                        <a:pt x="969" y="224"/>
                      </a:lnTo>
                      <a:lnTo>
                        <a:pt x="971" y="222"/>
                      </a:lnTo>
                      <a:lnTo>
                        <a:pt x="971" y="222"/>
                      </a:lnTo>
                      <a:lnTo>
                        <a:pt x="969" y="219"/>
                      </a:lnTo>
                      <a:lnTo>
                        <a:pt x="969" y="217"/>
                      </a:lnTo>
                      <a:lnTo>
                        <a:pt x="964" y="203"/>
                      </a:lnTo>
                      <a:lnTo>
                        <a:pt x="976" y="199"/>
                      </a:lnTo>
                      <a:lnTo>
                        <a:pt x="981" y="196"/>
                      </a:lnTo>
                      <a:lnTo>
                        <a:pt x="987" y="192"/>
                      </a:lnTo>
                      <a:lnTo>
                        <a:pt x="990" y="185"/>
                      </a:lnTo>
                      <a:lnTo>
                        <a:pt x="992" y="180"/>
                      </a:lnTo>
                      <a:lnTo>
                        <a:pt x="992" y="177"/>
                      </a:lnTo>
                      <a:lnTo>
                        <a:pt x="992" y="175"/>
                      </a:lnTo>
                      <a:lnTo>
                        <a:pt x="990" y="175"/>
                      </a:lnTo>
                      <a:lnTo>
                        <a:pt x="988" y="163"/>
                      </a:lnTo>
                      <a:lnTo>
                        <a:pt x="988" y="159"/>
                      </a:lnTo>
                      <a:lnTo>
                        <a:pt x="990" y="158"/>
                      </a:lnTo>
                      <a:lnTo>
                        <a:pt x="995" y="154"/>
                      </a:lnTo>
                      <a:lnTo>
                        <a:pt x="999" y="154"/>
                      </a:lnTo>
                      <a:lnTo>
                        <a:pt x="1001" y="156"/>
                      </a:lnTo>
                      <a:lnTo>
                        <a:pt x="1001" y="158"/>
                      </a:lnTo>
                      <a:lnTo>
                        <a:pt x="999" y="159"/>
                      </a:lnTo>
                      <a:lnTo>
                        <a:pt x="999" y="163"/>
                      </a:lnTo>
                      <a:lnTo>
                        <a:pt x="999" y="165"/>
                      </a:lnTo>
                      <a:lnTo>
                        <a:pt x="1002" y="163"/>
                      </a:lnTo>
                      <a:lnTo>
                        <a:pt x="1004" y="163"/>
                      </a:lnTo>
                      <a:lnTo>
                        <a:pt x="1006" y="161"/>
                      </a:lnTo>
                      <a:lnTo>
                        <a:pt x="1016" y="161"/>
                      </a:lnTo>
                      <a:lnTo>
                        <a:pt x="1022" y="159"/>
                      </a:lnTo>
                      <a:lnTo>
                        <a:pt x="1029" y="154"/>
                      </a:lnTo>
                      <a:lnTo>
                        <a:pt x="1030" y="138"/>
                      </a:lnTo>
                      <a:lnTo>
                        <a:pt x="1018" y="119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4" name="Freeform 20"/>
                <p:cNvSpPr>
                  <a:spLocks/>
                </p:cNvSpPr>
                <p:nvPr/>
              </p:nvSpPr>
              <p:spPr bwMode="auto">
                <a:xfrm>
                  <a:off x="1896210" y="2213555"/>
                  <a:ext cx="2963917" cy="3048701"/>
                </a:xfrm>
                <a:custGeom>
                  <a:avLst/>
                  <a:gdLst>
                    <a:gd name="T0" fmla="*/ 1555 w 1643"/>
                    <a:gd name="T1" fmla="*/ 1136 h 1690"/>
                    <a:gd name="T2" fmla="*/ 1513 w 1643"/>
                    <a:gd name="T3" fmla="*/ 1072 h 1690"/>
                    <a:gd name="T4" fmla="*/ 1459 w 1643"/>
                    <a:gd name="T5" fmla="*/ 1028 h 1690"/>
                    <a:gd name="T6" fmla="*/ 1526 w 1643"/>
                    <a:gd name="T7" fmla="*/ 785 h 1690"/>
                    <a:gd name="T8" fmla="*/ 1540 w 1643"/>
                    <a:gd name="T9" fmla="*/ 703 h 1690"/>
                    <a:gd name="T10" fmla="*/ 1550 w 1643"/>
                    <a:gd name="T11" fmla="*/ 592 h 1690"/>
                    <a:gd name="T12" fmla="*/ 1489 w 1643"/>
                    <a:gd name="T13" fmla="*/ 574 h 1690"/>
                    <a:gd name="T14" fmla="*/ 1492 w 1643"/>
                    <a:gd name="T15" fmla="*/ 613 h 1690"/>
                    <a:gd name="T16" fmla="*/ 1477 w 1643"/>
                    <a:gd name="T17" fmla="*/ 654 h 1690"/>
                    <a:gd name="T18" fmla="*/ 1435 w 1643"/>
                    <a:gd name="T19" fmla="*/ 630 h 1690"/>
                    <a:gd name="T20" fmla="*/ 1369 w 1643"/>
                    <a:gd name="T21" fmla="*/ 520 h 1690"/>
                    <a:gd name="T22" fmla="*/ 1346 w 1643"/>
                    <a:gd name="T23" fmla="*/ 550 h 1690"/>
                    <a:gd name="T24" fmla="*/ 1271 w 1643"/>
                    <a:gd name="T25" fmla="*/ 539 h 1690"/>
                    <a:gd name="T26" fmla="*/ 1184 w 1643"/>
                    <a:gd name="T27" fmla="*/ 476 h 1690"/>
                    <a:gd name="T28" fmla="*/ 1191 w 1643"/>
                    <a:gd name="T29" fmla="*/ 400 h 1690"/>
                    <a:gd name="T30" fmla="*/ 1143 w 1643"/>
                    <a:gd name="T31" fmla="*/ 365 h 1690"/>
                    <a:gd name="T32" fmla="*/ 1108 w 1643"/>
                    <a:gd name="T33" fmla="*/ 279 h 1690"/>
                    <a:gd name="T34" fmla="*/ 1023 w 1643"/>
                    <a:gd name="T35" fmla="*/ 365 h 1690"/>
                    <a:gd name="T36" fmla="*/ 929 w 1643"/>
                    <a:gd name="T37" fmla="*/ 421 h 1690"/>
                    <a:gd name="T38" fmla="*/ 770 w 1643"/>
                    <a:gd name="T39" fmla="*/ 426 h 1690"/>
                    <a:gd name="T40" fmla="*/ 751 w 1643"/>
                    <a:gd name="T41" fmla="*/ 359 h 1690"/>
                    <a:gd name="T42" fmla="*/ 780 w 1643"/>
                    <a:gd name="T43" fmla="*/ 216 h 1690"/>
                    <a:gd name="T44" fmla="*/ 759 w 1643"/>
                    <a:gd name="T45" fmla="*/ 176 h 1690"/>
                    <a:gd name="T46" fmla="*/ 752 w 1643"/>
                    <a:gd name="T47" fmla="*/ 138 h 1690"/>
                    <a:gd name="T48" fmla="*/ 730 w 1643"/>
                    <a:gd name="T49" fmla="*/ 103 h 1690"/>
                    <a:gd name="T50" fmla="*/ 662 w 1643"/>
                    <a:gd name="T51" fmla="*/ 28 h 1690"/>
                    <a:gd name="T52" fmla="*/ 637 w 1643"/>
                    <a:gd name="T53" fmla="*/ 283 h 1690"/>
                    <a:gd name="T54" fmla="*/ 632 w 1643"/>
                    <a:gd name="T55" fmla="*/ 742 h 1690"/>
                    <a:gd name="T56" fmla="*/ 559 w 1643"/>
                    <a:gd name="T57" fmla="*/ 770 h 1690"/>
                    <a:gd name="T58" fmla="*/ 505 w 1643"/>
                    <a:gd name="T59" fmla="*/ 817 h 1690"/>
                    <a:gd name="T60" fmla="*/ 459 w 1643"/>
                    <a:gd name="T61" fmla="*/ 843 h 1690"/>
                    <a:gd name="T62" fmla="*/ 346 w 1643"/>
                    <a:gd name="T63" fmla="*/ 838 h 1690"/>
                    <a:gd name="T64" fmla="*/ 211 w 1643"/>
                    <a:gd name="T65" fmla="*/ 812 h 1690"/>
                    <a:gd name="T66" fmla="*/ 162 w 1643"/>
                    <a:gd name="T67" fmla="*/ 766 h 1690"/>
                    <a:gd name="T68" fmla="*/ 162 w 1643"/>
                    <a:gd name="T69" fmla="*/ 710 h 1690"/>
                    <a:gd name="T70" fmla="*/ 117 w 1643"/>
                    <a:gd name="T71" fmla="*/ 665 h 1690"/>
                    <a:gd name="T72" fmla="*/ 75 w 1643"/>
                    <a:gd name="T73" fmla="*/ 688 h 1690"/>
                    <a:gd name="T74" fmla="*/ 65 w 1643"/>
                    <a:gd name="T75" fmla="*/ 703 h 1690"/>
                    <a:gd name="T76" fmla="*/ 54 w 1643"/>
                    <a:gd name="T77" fmla="*/ 745 h 1690"/>
                    <a:gd name="T78" fmla="*/ 2 w 1643"/>
                    <a:gd name="T79" fmla="*/ 780 h 1690"/>
                    <a:gd name="T80" fmla="*/ 37 w 1643"/>
                    <a:gd name="T81" fmla="*/ 841 h 1690"/>
                    <a:gd name="T82" fmla="*/ 79 w 1643"/>
                    <a:gd name="T83" fmla="*/ 925 h 1690"/>
                    <a:gd name="T84" fmla="*/ 112 w 1643"/>
                    <a:gd name="T85" fmla="*/ 1028 h 1690"/>
                    <a:gd name="T86" fmla="*/ 159 w 1643"/>
                    <a:gd name="T87" fmla="*/ 1161 h 1690"/>
                    <a:gd name="T88" fmla="*/ 232 w 1643"/>
                    <a:gd name="T89" fmla="*/ 1304 h 1690"/>
                    <a:gd name="T90" fmla="*/ 307 w 1643"/>
                    <a:gd name="T91" fmla="*/ 1239 h 1690"/>
                    <a:gd name="T92" fmla="*/ 431 w 1643"/>
                    <a:gd name="T93" fmla="*/ 1213 h 1690"/>
                    <a:gd name="T94" fmla="*/ 470 w 1643"/>
                    <a:gd name="T95" fmla="*/ 1395 h 1690"/>
                    <a:gd name="T96" fmla="*/ 487 w 1643"/>
                    <a:gd name="T97" fmla="*/ 1471 h 1690"/>
                    <a:gd name="T98" fmla="*/ 515 w 1643"/>
                    <a:gd name="T99" fmla="*/ 1487 h 1690"/>
                    <a:gd name="T100" fmla="*/ 536 w 1643"/>
                    <a:gd name="T101" fmla="*/ 1498 h 1690"/>
                    <a:gd name="T102" fmla="*/ 546 w 1643"/>
                    <a:gd name="T103" fmla="*/ 1527 h 1690"/>
                    <a:gd name="T104" fmla="*/ 564 w 1643"/>
                    <a:gd name="T105" fmla="*/ 1609 h 1690"/>
                    <a:gd name="T106" fmla="*/ 672 w 1643"/>
                    <a:gd name="T107" fmla="*/ 1529 h 1690"/>
                    <a:gd name="T108" fmla="*/ 697 w 1643"/>
                    <a:gd name="T109" fmla="*/ 1669 h 1690"/>
                    <a:gd name="T110" fmla="*/ 829 w 1643"/>
                    <a:gd name="T111" fmla="*/ 1625 h 1690"/>
                    <a:gd name="T112" fmla="*/ 958 w 1643"/>
                    <a:gd name="T113" fmla="*/ 1536 h 1690"/>
                    <a:gd name="T114" fmla="*/ 1021 w 1643"/>
                    <a:gd name="T115" fmla="*/ 1463 h 1690"/>
                    <a:gd name="T116" fmla="*/ 1192 w 1643"/>
                    <a:gd name="T117" fmla="*/ 1475 h 1690"/>
                    <a:gd name="T118" fmla="*/ 1342 w 1643"/>
                    <a:gd name="T119" fmla="*/ 1445 h 1690"/>
                    <a:gd name="T120" fmla="*/ 1468 w 1643"/>
                    <a:gd name="T121" fmla="*/ 1361 h 1690"/>
                    <a:gd name="T122" fmla="*/ 1632 w 1643"/>
                    <a:gd name="T123" fmla="*/ 1288 h 16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643" h="1690">
                      <a:moveTo>
                        <a:pt x="1641" y="1239"/>
                      </a:moveTo>
                      <a:lnTo>
                        <a:pt x="1643" y="1236"/>
                      </a:lnTo>
                      <a:lnTo>
                        <a:pt x="1639" y="1229"/>
                      </a:lnTo>
                      <a:lnTo>
                        <a:pt x="1636" y="1225"/>
                      </a:lnTo>
                      <a:lnTo>
                        <a:pt x="1632" y="1196"/>
                      </a:lnTo>
                      <a:lnTo>
                        <a:pt x="1627" y="1190"/>
                      </a:lnTo>
                      <a:lnTo>
                        <a:pt x="1620" y="1185"/>
                      </a:lnTo>
                      <a:lnTo>
                        <a:pt x="1613" y="1182"/>
                      </a:lnTo>
                      <a:lnTo>
                        <a:pt x="1604" y="1182"/>
                      </a:lnTo>
                      <a:lnTo>
                        <a:pt x="1601" y="1182"/>
                      </a:lnTo>
                      <a:lnTo>
                        <a:pt x="1599" y="1178"/>
                      </a:lnTo>
                      <a:lnTo>
                        <a:pt x="1597" y="1175"/>
                      </a:lnTo>
                      <a:lnTo>
                        <a:pt x="1594" y="1171"/>
                      </a:lnTo>
                      <a:lnTo>
                        <a:pt x="1587" y="1168"/>
                      </a:lnTo>
                      <a:lnTo>
                        <a:pt x="1581" y="1162"/>
                      </a:lnTo>
                      <a:lnTo>
                        <a:pt x="1571" y="1150"/>
                      </a:lnTo>
                      <a:lnTo>
                        <a:pt x="1555" y="1136"/>
                      </a:lnTo>
                      <a:lnTo>
                        <a:pt x="1555" y="1134"/>
                      </a:lnTo>
                      <a:lnTo>
                        <a:pt x="1554" y="1133"/>
                      </a:lnTo>
                      <a:lnTo>
                        <a:pt x="1554" y="1127"/>
                      </a:lnTo>
                      <a:lnTo>
                        <a:pt x="1554" y="1126"/>
                      </a:lnTo>
                      <a:lnTo>
                        <a:pt x="1545" y="1122"/>
                      </a:lnTo>
                      <a:lnTo>
                        <a:pt x="1545" y="1122"/>
                      </a:lnTo>
                      <a:lnTo>
                        <a:pt x="1543" y="1120"/>
                      </a:lnTo>
                      <a:lnTo>
                        <a:pt x="1541" y="1120"/>
                      </a:lnTo>
                      <a:lnTo>
                        <a:pt x="1541" y="1119"/>
                      </a:lnTo>
                      <a:lnTo>
                        <a:pt x="1541" y="1117"/>
                      </a:lnTo>
                      <a:lnTo>
                        <a:pt x="1538" y="1112"/>
                      </a:lnTo>
                      <a:lnTo>
                        <a:pt x="1536" y="1112"/>
                      </a:lnTo>
                      <a:lnTo>
                        <a:pt x="1534" y="1112"/>
                      </a:lnTo>
                      <a:lnTo>
                        <a:pt x="1533" y="1112"/>
                      </a:lnTo>
                      <a:lnTo>
                        <a:pt x="1533" y="1110"/>
                      </a:lnTo>
                      <a:lnTo>
                        <a:pt x="1531" y="1110"/>
                      </a:lnTo>
                      <a:lnTo>
                        <a:pt x="1513" y="1072"/>
                      </a:lnTo>
                      <a:lnTo>
                        <a:pt x="1508" y="1065"/>
                      </a:lnTo>
                      <a:lnTo>
                        <a:pt x="1503" y="1063"/>
                      </a:lnTo>
                      <a:lnTo>
                        <a:pt x="1501" y="1063"/>
                      </a:lnTo>
                      <a:lnTo>
                        <a:pt x="1498" y="1063"/>
                      </a:lnTo>
                      <a:lnTo>
                        <a:pt x="1494" y="1061"/>
                      </a:lnTo>
                      <a:lnTo>
                        <a:pt x="1492" y="1061"/>
                      </a:lnTo>
                      <a:lnTo>
                        <a:pt x="1489" y="1059"/>
                      </a:lnTo>
                      <a:lnTo>
                        <a:pt x="1487" y="1058"/>
                      </a:lnTo>
                      <a:lnTo>
                        <a:pt x="1487" y="1054"/>
                      </a:lnTo>
                      <a:lnTo>
                        <a:pt x="1487" y="1049"/>
                      </a:lnTo>
                      <a:lnTo>
                        <a:pt x="1485" y="1045"/>
                      </a:lnTo>
                      <a:lnTo>
                        <a:pt x="1484" y="1044"/>
                      </a:lnTo>
                      <a:lnTo>
                        <a:pt x="1477" y="1042"/>
                      </a:lnTo>
                      <a:lnTo>
                        <a:pt x="1472" y="1040"/>
                      </a:lnTo>
                      <a:lnTo>
                        <a:pt x="1463" y="1030"/>
                      </a:lnTo>
                      <a:lnTo>
                        <a:pt x="1461" y="1028"/>
                      </a:lnTo>
                      <a:lnTo>
                        <a:pt x="1459" y="1028"/>
                      </a:lnTo>
                      <a:lnTo>
                        <a:pt x="1456" y="1028"/>
                      </a:lnTo>
                      <a:lnTo>
                        <a:pt x="1454" y="1028"/>
                      </a:lnTo>
                      <a:lnTo>
                        <a:pt x="1452" y="1023"/>
                      </a:lnTo>
                      <a:lnTo>
                        <a:pt x="1452" y="1023"/>
                      </a:lnTo>
                      <a:lnTo>
                        <a:pt x="1447" y="1023"/>
                      </a:lnTo>
                      <a:lnTo>
                        <a:pt x="1444" y="1021"/>
                      </a:lnTo>
                      <a:lnTo>
                        <a:pt x="1440" y="1018"/>
                      </a:lnTo>
                      <a:lnTo>
                        <a:pt x="1433" y="1007"/>
                      </a:lnTo>
                      <a:lnTo>
                        <a:pt x="1431" y="1004"/>
                      </a:lnTo>
                      <a:lnTo>
                        <a:pt x="1430" y="997"/>
                      </a:lnTo>
                      <a:lnTo>
                        <a:pt x="1428" y="995"/>
                      </a:lnTo>
                      <a:lnTo>
                        <a:pt x="1430" y="991"/>
                      </a:lnTo>
                      <a:lnTo>
                        <a:pt x="1442" y="965"/>
                      </a:lnTo>
                      <a:lnTo>
                        <a:pt x="1485" y="874"/>
                      </a:lnTo>
                      <a:lnTo>
                        <a:pt x="1505" y="832"/>
                      </a:lnTo>
                      <a:lnTo>
                        <a:pt x="1526" y="787"/>
                      </a:lnTo>
                      <a:lnTo>
                        <a:pt x="1526" y="785"/>
                      </a:lnTo>
                      <a:lnTo>
                        <a:pt x="1524" y="784"/>
                      </a:lnTo>
                      <a:lnTo>
                        <a:pt x="1522" y="784"/>
                      </a:lnTo>
                      <a:lnTo>
                        <a:pt x="1520" y="778"/>
                      </a:lnTo>
                      <a:lnTo>
                        <a:pt x="1519" y="775"/>
                      </a:lnTo>
                      <a:lnTo>
                        <a:pt x="1520" y="761"/>
                      </a:lnTo>
                      <a:lnTo>
                        <a:pt x="1524" y="750"/>
                      </a:lnTo>
                      <a:lnTo>
                        <a:pt x="1526" y="745"/>
                      </a:lnTo>
                      <a:lnTo>
                        <a:pt x="1527" y="740"/>
                      </a:lnTo>
                      <a:lnTo>
                        <a:pt x="1533" y="726"/>
                      </a:lnTo>
                      <a:lnTo>
                        <a:pt x="1533" y="723"/>
                      </a:lnTo>
                      <a:lnTo>
                        <a:pt x="1533" y="719"/>
                      </a:lnTo>
                      <a:lnTo>
                        <a:pt x="1531" y="717"/>
                      </a:lnTo>
                      <a:lnTo>
                        <a:pt x="1529" y="716"/>
                      </a:lnTo>
                      <a:lnTo>
                        <a:pt x="1529" y="714"/>
                      </a:lnTo>
                      <a:lnTo>
                        <a:pt x="1529" y="710"/>
                      </a:lnTo>
                      <a:lnTo>
                        <a:pt x="1534" y="709"/>
                      </a:lnTo>
                      <a:lnTo>
                        <a:pt x="1540" y="703"/>
                      </a:lnTo>
                      <a:lnTo>
                        <a:pt x="1543" y="698"/>
                      </a:lnTo>
                      <a:lnTo>
                        <a:pt x="1545" y="693"/>
                      </a:lnTo>
                      <a:lnTo>
                        <a:pt x="1550" y="679"/>
                      </a:lnTo>
                      <a:lnTo>
                        <a:pt x="1550" y="675"/>
                      </a:lnTo>
                      <a:lnTo>
                        <a:pt x="1550" y="672"/>
                      </a:lnTo>
                      <a:lnTo>
                        <a:pt x="1550" y="668"/>
                      </a:lnTo>
                      <a:lnTo>
                        <a:pt x="1548" y="668"/>
                      </a:lnTo>
                      <a:lnTo>
                        <a:pt x="1547" y="668"/>
                      </a:lnTo>
                      <a:lnTo>
                        <a:pt x="1545" y="670"/>
                      </a:lnTo>
                      <a:lnTo>
                        <a:pt x="1541" y="674"/>
                      </a:lnTo>
                      <a:lnTo>
                        <a:pt x="1538" y="675"/>
                      </a:lnTo>
                      <a:lnTo>
                        <a:pt x="1536" y="675"/>
                      </a:lnTo>
                      <a:lnTo>
                        <a:pt x="1536" y="674"/>
                      </a:lnTo>
                      <a:lnTo>
                        <a:pt x="1515" y="635"/>
                      </a:lnTo>
                      <a:lnTo>
                        <a:pt x="1519" y="635"/>
                      </a:lnTo>
                      <a:lnTo>
                        <a:pt x="1552" y="595"/>
                      </a:lnTo>
                      <a:lnTo>
                        <a:pt x="1550" y="592"/>
                      </a:lnTo>
                      <a:lnTo>
                        <a:pt x="1548" y="592"/>
                      </a:lnTo>
                      <a:lnTo>
                        <a:pt x="1547" y="592"/>
                      </a:lnTo>
                      <a:lnTo>
                        <a:pt x="1543" y="590"/>
                      </a:lnTo>
                      <a:lnTo>
                        <a:pt x="1513" y="592"/>
                      </a:lnTo>
                      <a:lnTo>
                        <a:pt x="1510" y="590"/>
                      </a:lnTo>
                      <a:lnTo>
                        <a:pt x="1508" y="586"/>
                      </a:lnTo>
                      <a:lnTo>
                        <a:pt x="1508" y="583"/>
                      </a:lnTo>
                      <a:lnTo>
                        <a:pt x="1505" y="579"/>
                      </a:lnTo>
                      <a:lnTo>
                        <a:pt x="1503" y="572"/>
                      </a:lnTo>
                      <a:lnTo>
                        <a:pt x="1501" y="571"/>
                      </a:lnTo>
                      <a:lnTo>
                        <a:pt x="1499" y="571"/>
                      </a:lnTo>
                      <a:lnTo>
                        <a:pt x="1496" y="569"/>
                      </a:lnTo>
                      <a:lnTo>
                        <a:pt x="1492" y="569"/>
                      </a:lnTo>
                      <a:lnTo>
                        <a:pt x="1491" y="569"/>
                      </a:lnTo>
                      <a:lnTo>
                        <a:pt x="1491" y="571"/>
                      </a:lnTo>
                      <a:lnTo>
                        <a:pt x="1489" y="572"/>
                      </a:lnTo>
                      <a:lnTo>
                        <a:pt x="1489" y="574"/>
                      </a:lnTo>
                      <a:lnTo>
                        <a:pt x="1489" y="578"/>
                      </a:lnTo>
                      <a:lnTo>
                        <a:pt x="1489" y="579"/>
                      </a:lnTo>
                      <a:lnTo>
                        <a:pt x="1491" y="581"/>
                      </a:lnTo>
                      <a:lnTo>
                        <a:pt x="1491" y="583"/>
                      </a:lnTo>
                      <a:lnTo>
                        <a:pt x="1491" y="585"/>
                      </a:lnTo>
                      <a:lnTo>
                        <a:pt x="1489" y="588"/>
                      </a:lnTo>
                      <a:lnTo>
                        <a:pt x="1487" y="590"/>
                      </a:lnTo>
                      <a:lnTo>
                        <a:pt x="1487" y="592"/>
                      </a:lnTo>
                      <a:lnTo>
                        <a:pt x="1489" y="595"/>
                      </a:lnTo>
                      <a:lnTo>
                        <a:pt x="1489" y="597"/>
                      </a:lnTo>
                      <a:lnTo>
                        <a:pt x="1491" y="597"/>
                      </a:lnTo>
                      <a:lnTo>
                        <a:pt x="1492" y="599"/>
                      </a:lnTo>
                      <a:lnTo>
                        <a:pt x="1492" y="599"/>
                      </a:lnTo>
                      <a:lnTo>
                        <a:pt x="1494" y="600"/>
                      </a:lnTo>
                      <a:lnTo>
                        <a:pt x="1494" y="606"/>
                      </a:lnTo>
                      <a:lnTo>
                        <a:pt x="1494" y="607"/>
                      </a:lnTo>
                      <a:lnTo>
                        <a:pt x="1492" y="613"/>
                      </a:lnTo>
                      <a:lnTo>
                        <a:pt x="1492" y="614"/>
                      </a:lnTo>
                      <a:lnTo>
                        <a:pt x="1492" y="618"/>
                      </a:lnTo>
                      <a:lnTo>
                        <a:pt x="1492" y="620"/>
                      </a:lnTo>
                      <a:lnTo>
                        <a:pt x="1491" y="621"/>
                      </a:lnTo>
                      <a:lnTo>
                        <a:pt x="1489" y="623"/>
                      </a:lnTo>
                      <a:lnTo>
                        <a:pt x="1489" y="625"/>
                      </a:lnTo>
                      <a:lnTo>
                        <a:pt x="1487" y="625"/>
                      </a:lnTo>
                      <a:lnTo>
                        <a:pt x="1485" y="627"/>
                      </a:lnTo>
                      <a:lnTo>
                        <a:pt x="1484" y="627"/>
                      </a:lnTo>
                      <a:lnTo>
                        <a:pt x="1482" y="632"/>
                      </a:lnTo>
                      <a:lnTo>
                        <a:pt x="1479" y="635"/>
                      </a:lnTo>
                      <a:lnTo>
                        <a:pt x="1479" y="640"/>
                      </a:lnTo>
                      <a:lnTo>
                        <a:pt x="1479" y="642"/>
                      </a:lnTo>
                      <a:lnTo>
                        <a:pt x="1479" y="647"/>
                      </a:lnTo>
                      <a:lnTo>
                        <a:pt x="1479" y="647"/>
                      </a:lnTo>
                      <a:lnTo>
                        <a:pt x="1479" y="651"/>
                      </a:lnTo>
                      <a:lnTo>
                        <a:pt x="1477" y="654"/>
                      </a:lnTo>
                      <a:lnTo>
                        <a:pt x="1470" y="661"/>
                      </a:lnTo>
                      <a:lnTo>
                        <a:pt x="1468" y="663"/>
                      </a:lnTo>
                      <a:lnTo>
                        <a:pt x="1468" y="665"/>
                      </a:lnTo>
                      <a:lnTo>
                        <a:pt x="1466" y="667"/>
                      </a:lnTo>
                      <a:lnTo>
                        <a:pt x="1466" y="670"/>
                      </a:lnTo>
                      <a:lnTo>
                        <a:pt x="1461" y="675"/>
                      </a:lnTo>
                      <a:lnTo>
                        <a:pt x="1445" y="663"/>
                      </a:lnTo>
                      <a:lnTo>
                        <a:pt x="1445" y="660"/>
                      </a:lnTo>
                      <a:lnTo>
                        <a:pt x="1447" y="656"/>
                      </a:lnTo>
                      <a:lnTo>
                        <a:pt x="1447" y="654"/>
                      </a:lnTo>
                      <a:lnTo>
                        <a:pt x="1447" y="649"/>
                      </a:lnTo>
                      <a:lnTo>
                        <a:pt x="1442" y="644"/>
                      </a:lnTo>
                      <a:lnTo>
                        <a:pt x="1440" y="642"/>
                      </a:lnTo>
                      <a:lnTo>
                        <a:pt x="1435" y="640"/>
                      </a:lnTo>
                      <a:lnTo>
                        <a:pt x="1433" y="639"/>
                      </a:lnTo>
                      <a:lnTo>
                        <a:pt x="1431" y="634"/>
                      </a:lnTo>
                      <a:lnTo>
                        <a:pt x="1435" y="630"/>
                      </a:lnTo>
                      <a:lnTo>
                        <a:pt x="1437" y="625"/>
                      </a:lnTo>
                      <a:lnTo>
                        <a:pt x="1442" y="620"/>
                      </a:lnTo>
                      <a:lnTo>
                        <a:pt x="1444" y="616"/>
                      </a:lnTo>
                      <a:lnTo>
                        <a:pt x="1444" y="613"/>
                      </a:lnTo>
                      <a:lnTo>
                        <a:pt x="1444" y="599"/>
                      </a:lnTo>
                      <a:lnTo>
                        <a:pt x="1442" y="593"/>
                      </a:lnTo>
                      <a:lnTo>
                        <a:pt x="1440" y="590"/>
                      </a:lnTo>
                      <a:lnTo>
                        <a:pt x="1384" y="604"/>
                      </a:lnTo>
                      <a:lnTo>
                        <a:pt x="1379" y="592"/>
                      </a:lnTo>
                      <a:lnTo>
                        <a:pt x="1379" y="579"/>
                      </a:lnTo>
                      <a:lnTo>
                        <a:pt x="1374" y="571"/>
                      </a:lnTo>
                      <a:lnTo>
                        <a:pt x="1374" y="558"/>
                      </a:lnTo>
                      <a:lnTo>
                        <a:pt x="1372" y="555"/>
                      </a:lnTo>
                      <a:lnTo>
                        <a:pt x="1372" y="551"/>
                      </a:lnTo>
                      <a:lnTo>
                        <a:pt x="1374" y="548"/>
                      </a:lnTo>
                      <a:lnTo>
                        <a:pt x="1374" y="527"/>
                      </a:lnTo>
                      <a:lnTo>
                        <a:pt x="1369" y="520"/>
                      </a:lnTo>
                      <a:lnTo>
                        <a:pt x="1365" y="515"/>
                      </a:lnTo>
                      <a:lnTo>
                        <a:pt x="1363" y="517"/>
                      </a:lnTo>
                      <a:lnTo>
                        <a:pt x="1363" y="518"/>
                      </a:lnTo>
                      <a:lnTo>
                        <a:pt x="1362" y="522"/>
                      </a:lnTo>
                      <a:lnTo>
                        <a:pt x="1362" y="527"/>
                      </a:lnTo>
                      <a:lnTo>
                        <a:pt x="1362" y="529"/>
                      </a:lnTo>
                      <a:lnTo>
                        <a:pt x="1363" y="534"/>
                      </a:lnTo>
                      <a:lnTo>
                        <a:pt x="1362" y="536"/>
                      </a:lnTo>
                      <a:lnTo>
                        <a:pt x="1356" y="536"/>
                      </a:lnTo>
                      <a:lnTo>
                        <a:pt x="1349" y="534"/>
                      </a:lnTo>
                      <a:lnTo>
                        <a:pt x="1348" y="536"/>
                      </a:lnTo>
                      <a:lnTo>
                        <a:pt x="1344" y="538"/>
                      </a:lnTo>
                      <a:lnTo>
                        <a:pt x="1344" y="541"/>
                      </a:lnTo>
                      <a:lnTo>
                        <a:pt x="1344" y="543"/>
                      </a:lnTo>
                      <a:lnTo>
                        <a:pt x="1348" y="544"/>
                      </a:lnTo>
                      <a:lnTo>
                        <a:pt x="1348" y="548"/>
                      </a:lnTo>
                      <a:lnTo>
                        <a:pt x="1346" y="550"/>
                      </a:lnTo>
                      <a:lnTo>
                        <a:pt x="1344" y="551"/>
                      </a:lnTo>
                      <a:lnTo>
                        <a:pt x="1341" y="551"/>
                      </a:lnTo>
                      <a:lnTo>
                        <a:pt x="1334" y="550"/>
                      </a:lnTo>
                      <a:lnTo>
                        <a:pt x="1330" y="550"/>
                      </a:lnTo>
                      <a:lnTo>
                        <a:pt x="1328" y="551"/>
                      </a:lnTo>
                      <a:lnTo>
                        <a:pt x="1327" y="553"/>
                      </a:lnTo>
                      <a:lnTo>
                        <a:pt x="1325" y="555"/>
                      </a:lnTo>
                      <a:lnTo>
                        <a:pt x="1321" y="560"/>
                      </a:lnTo>
                      <a:lnTo>
                        <a:pt x="1316" y="560"/>
                      </a:lnTo>
                      <a:lnTo>
                        <a:pt x="1309" y="557"/>
                      </a:lnTo>
                      <a:lnTo>
                        <a:pt x="1302" y="553"/>
                      </a:lnTo>
                      <a:lnTo>
                        <a:pt x="1293" y="550"/>
                      </a:lnTo>
                      <a:lnTo>
                        <a:pt x="1288" y="548"/>
                      </a:lnTo>
                      <a:lnTo>
                        <a:pt x="1273" y="546"/>
                      </a:lnTo>
                      <a:lnTo>
                        <a:pt x="1273" y="543"/>
                      </a:lnTo>
                      <a:lnTo>
                        <a:pt x="1271" y="541"/>
                      </a:lnTo>
                      <a:lnTo>
                        <a:pt x="1271" y="539"/>
                      </a:lnTo>
                      <a:lnTo>
                        <a:pt x="1266" y="536"/>
                      </a:lnTo>
                      <a:lnTo>
                        <a:pt x="1262" y="536"/>
                      </a:lnTo>
                      <a:lnTo>
                        <a:pt x="1260" y="536"/>
                      </a:lnTo>
                      <a:lnTo>
                        <a:pt x="1259" y="534"/>
                      </a:lnTo>
                      <a:lnTo>
                        <a:pt x="1248" y="525"/>
                      </a:lnTo>
                      <a:lnTo>
                        <a:pt x="1245" y="524"/>
                      </a:lnTo>
                      <a:lnTo>
                        <a:pt x="1239" y="524"/>
                      </a:lnTo>
                      <a:lnTo>
                        <a:pt x="1231" y="522"/>
                      </a:lnTo>
                      <a:lnTo>
                        <a:pt x="1227" y="522"/>
                      </a:lnTo>
                      <a:lnTo>
                        <a:pt x="1224" y="518"/>
                      </a:lnTo>
                      <a:lnTo>
                        <a:pt x="1208" y="501"/>
                      </a:lnTo>
                      <a:lnTo>
                        <a:pt x="1199" y="494"/>
                      </a:lnTo>
                      <a:lnTo>
                        <a:pt x="1191" y="492"/>
                      </a:lnTo>
                      <a:lnTo>
                        <a:pt x="1189" y="490"/>
                      </a:lnTo>
                      <a:lnTo>
                        <a:pt x="1185" y="489"/>
                      </a:lnTo>
                      <a:lnTo>
                        <a:pt x="1184" y="482"/>
                      </a:lnTo>
                      <a:lnTo>
                        <a:pt x="1184" y="476"/>
                      </a:lnTo>
                      <a:lnTo>
                        <a:pt x="1184" y="473"/>
                      </a:lnTo>
                      <a:lnTo>
                        <a:pt x="1184" y="466"/>
                      </a:lnTo>
                      <a:lnTo>
                        <a:pt x="1185" y="461"/>
                      </a:lnTo>
                      <a:lnTo>
                        <a:pt x="1187" y="457"/>
                      </a:lnTo>
                      <a:lnTo>
                        <a:pt x="1196" y="454"/>
                      </a:lnTo>
                      <a:lnTo>
                        <a:pt x="1197" y="452"/>
                      </a:lnTo>
                      <a:lnTo>
                        <a:pt x="1197" y="452"/>
                      </a:lnTo>
                      <a:lnTo>
                        <a:pt x="1197" y="452"/>
                      </a:lnTo>
                      <a:lnTo>
                        <a:pt x="1197" y="452"/>
                      </a:lnTo>
                      <a:lnTo>
                        <a:pt x="1197" y="450"/>
                      </a:lnTo>
                      <a:lnTo>
                        <a:pt x="1192" y="442"/>
                      </a:lnTo>
                      <a:lnTo>
                        <a:pt x="1185" y="421"/>
                      </a:lnTo>
                      <a:lnTo>
                        <a:pt x="1185" y="419"/>
                      </a:lnTo>
                      <a:lnTo>
                        <a:pt x="1187" y="415"/>
                      </a:lnTo>
                      <a:lnTo>
                        <a:pt x="1191" y="410"/>
                      </a:lnTo>
                      <a:lnTo>
                        <a:pt x="1191" y="407"/>
                      </a:lnTo>
                      <a:lnTo>
                        <a:pt x="1191" y="400"/>
                      </a:lnTo>
                      <a:lnTo>
                        <a:pt x="1191" y="396"/>
                      </a:lnTo>
                      <a:lnTo>
                        <a:pt x="1192" y="387"/>
                      </a:lnTo>
                      <a:lnTo>
                        <a:pt x="1191" y="386"/>
                      </a:lnTo>
                      <a:lnTo>
                        <a:pt x="1178" y="377"/>
                      </a:lnTo>
                      <a:lnTo>
                        <a:pt x="1175" y="377"/>
                      </a:lnTo>
                      <a:lnTo>
                        <a:pt x="1175" y="377"/>
                      </a:lnTo>
                      <a:lnTo>
                        <a:pt x="1173" y="375"/>
                      </a:lnTo>
                      <a:lnTo>
                        <a:pt x="1171" y="373"/>
                      </a:lnTo>
                      <a:lnTo>
                        <a:pt x="1170" y="372"/>
                      </a:lnTo>
                      <a:lnTo>
                        <a:pt x="1166" y="370"/>
                      </a:lnTo>
                      <a:lnTo>
                        <a:pt x="1161" y="370"/>
                      </a:lnTo>
                      <a:lnTo>
                        <a:pt x="1159" y="370"/>
                      </a:lnTo>
                      <a:lnTo>
                        <a:pt x="1156" y="366"/>
                      </a:lnTo>
                      <a:lnTo>
                        <a:pt x="1154" y="365"/>
                      </a:lnTo>
                      <a:lnTo>
                        <a:pt x="1150" y="365"/>
                      </a:lnTo>
                      <a:lnTo>
                        <a:pt x="1147" y="365"/>
                      </a:lnTo>
                      <a:lnTo>
                        <a:pt x="1143" y="365"/>
                      </a:lnTo>
                      <a:lnTo>
                        <a:pt x="1140" y="365"/>
                      </a:lnTo>
                      <a:lnTo>
                        <a:pt x="1138" y="365"/>
                      </a:lnTo>
                      <a:lnTo>
                        <a:pt x="1133" y="365"/>
                      </a:lnTo>
                      <a:lnTo>
                        <a:pt x="1131" y="363"/>
                      </a:lnTo>
                      <a:lnTo>
                        <a:pt x="1129" y="361"/>
                      </a:lnTo>
                      <a:lnTo>
                        <a:pt x="1128" y="351"/>
                      </a:lnTo>
                      <a:lnTo>
                        <a:pt x="1128" y="349"/>
                      </a:lnTo>
                      <a:lnTo>
                        <a:pt x="1128" y="346"/>
                      </a:lnTo>
                      <a:lnTo>
                        <a:pt x="1128" y="340"/>
                      </a:lnTo>
                      <a:lnTo>
                        <a:pt x="1129" y="335"/>
                      </a:lnTo>
                      <a:lnTo>
                        <a:pt x="1131" y="333"/>
                      </a:lnTo>
                      <a:lnTo>
                        <a:pt x="1129" y="272"/>
                      </a:lnTo>
                      <a:lnTo>
                        <a:pt x="1117" y="272"/>
                      </a:lnTo>
                      <a:lnTo>
                        <a:pt x="1115" y="272"/>
                      </a:lnTo>
                      <a:lnTo>
                        <a:pt x="1114" y="274"/>
                      </a:lnTo>
                      <a:lnTo>
                        <a:pt x="1110" y="276"/>
                      </a:lnTo>
                      <a:lnTo>
                        <a:pt x="1108" y="279"/>
                      </a:lnTo>
                      <a:lnTo>
                        <a:pt x="1107" y="286"/>
                      </a:lnTo>
                      <a:lnTo>
                        <a:pt x="1103" y="291"/>
                      </a:lnTo>
                      <a:lnTo>
                        <a:pt x="1100" y="293"/>
                      </a:lnTo>
                      <a:lnTo>
                        <a:pt x="1091" y="291"/>
                      </a:lnTo>
                      <a:lnTo>
                        <a:pt x="1086" y="291"/>
                      </a:lnTo>
                      <a:lnTo>
                        <a:pt x="1081" y="295"/>
                      </a:lnTo>
                      <a:lnTo>
                        <a:pt x="1075" y="304"/>
                      </a:lnTo>
                      <a:lnTo>
                        <a:pt x="1067" y="314"/>
                      </a:lnTo>
                      <a:lnTo>
                        <a:pt x="1061" y="316"/>
                      </a:lnTo>
                      <a:lnTo>
                        <a:pt x="1058" y="316"/>
                      </a:lnTo>
                      <a:lnTo>
                        <a:pt x="1051" y="318"/>
                      </a:lnTo>
                      <a:lnTo>
                        <a:pt x="1049" y="319"/>
                      </a:lnTo>
                      <a:lnTo>
                        <a:pt x="1047" y="323"/>
                      </a:lnTo>
                      <a:lnTo>
                        <a:pt x="1039" y="332"/>
                      </a:lnTo>
                      <a:lnTo>
                        <a:pt x="1035" y="339"/>
                      </a:lnTo>
                      <a:lnTo>
                        <a:pt x="1030" y="354"/>
                      </a:lnTo>
                      <a:lnTo>
                        <a:pt x="1023" y="365"/>
                      </a:lnTo>
                      <a:lnTo>
                        <a:pt x="1014" y="373"/>
                      </a:lnTo>
                      <a:lnTo>
                        <a:pt x="1004" y="380"/>
                      </a:lnTo>
                      <a:lnTo>
                        <a:pt x="992" y="384"/>
                      </a:lnTo>
                      <a:lnTo>
                        <a:pt x="974" y="384"/>
                      </a:lnTo>
                      <a:lnTo>
                        <a:pt x="969" y="384"/>
                      </a:lnTo>
                      <a:lnTo>
                        <a:pt x="964" y="386"/>
                      </a:lnTo>
                      <a:lnTo>
                        <a:pt x="962" y="389"/>
                      </a:lnTo>
                      <a:lnTo>
                        <a:pt x="962" y="391"/>
                      </a:lnTo>
                      <a:lnTo>
                        <a:pt x="964" y="401"/>
                      </a:lnTo>
                      <a:lnTo>
                        <a:pt x="964" y="405"/>
                      </a:lnTo>
                      <a:lnTo>
                        <a:pt x="962" y="408"/>
                      </a:lnTo>
                      <a:lnTo>
                        <a:pt x="960" y="412"/>
                      </a:lnTo>
                      <a:lnTo>
                        <a:pt x="957" y="415"/>
                      </a:lnTo>
                      <a:lnTo>
                        <a:pt x="946" y="422"/>
                      </a:lnTo>
                      <a:lnTo>
                        <a:pt x="943" y="424"/>
                      </a:lnTo>
                      <a:lnTo>
                        <a:pt x="939" y="424"/>
                      </a:lnTo>
                      <a:lnTo>
                        <a:pt x="929" y="421"/>
                      </a:lnTo>
                      <a:lnTo>
                        <a:pt x="913" y="421"/>
                      </a:lnTo>
                      <a:lnTo>
                        <a:pt x="904" y="415"/>
                      </a:lnTo>
                      <a:lnTo>
                        <a:pt x="899" y="415"/>
                      </a:lnTo>
                      <a:lnTo>
                        <a:pt x="892" y="415"/>
                      </a:lnTo>
                      <a:lnTo>
                        <a:pt x="876" y="421"/>
                      </a:lnTo>
                      <a:lnTo>
                        <a:pt x="873" y="421"/>
                      </a:lnTo>
                      <a:lnTo>
                        <a:pt x="868" y="419"/>
                      </a:lnTo>
                      <a:lnTo>
                        <a:pt x="866" y="419"/>
                      </a:lnTo>
                      <a:lnTo>
                        <a:pt x="850" y="424"/>
                      </a:lnTo>
                      <a:lnTo>
                        <a:pt x="845" y="424"/>
                      </a:lnTo>
                      <a:lnTo>
                        <a:pt x="820" y="419"/>
                      </a:lnTo>
                      <a:lnTo>
                        <a:pt x="813" y="414"/>
                      </a:lnTo>
                      <a:lnTo>
                        <a:pt x="805" y="410"/>
                      </a:lnTo>
                      <a:lnTo>
                        <a:pt x="796" y="412"/>
                      </a:lnTo>
                      <a:lnTo>
                        <a:pt x="791" y="415"/>
                      </a:lnTo>
                      <a:lnTo>
                        <a:pt x="782" y="421"/>
                      </a:lnTo>
                      <a:lnTo>
                        <a:pt x="770" y="426"/>
                      </a:lnTo>
                      <a:lnTo>
                        <a:pt x="766" y="429"/>
                      </a:lnTo>
                      <a:lnTo>
                        <a:pt x="766" y="429"/>
                      </a:lnTo>
                      <a:lnTo>
                        <a:pt x="765" y="428"/>
                      </a:lnTo>
                      <a:lnTo>
                        <a:pt x="763" y="421"/>
                      </a:lnTo>
                      <a:lnTo>
                        <a:pt x="761" y="419"/>
                      </a:lnTo>
                      <a:lnTo>
                        <a:pt x="759" y="417"/>
                      </a:lnTo>
                      <a:lnTo>
                        <a:pt x="758" y="415"/>
                      </a:lnTo>
                      <a:lnTo>
                        <a:pt x="756" y="414"/>
                      </a:lnTo>
                      <a:lnTo>
                        <a:pt x="754" y="408"/>
                      </a:lnTo>
                      <a:lnTo>
                        <a:pt x="752" y="401"/>
                      </a:lnTo>
                      <a:lnTo>
                        <a:pt x="751" y="394"/>
                      </a:lnTo>
                      <a:lnTo>
                        <a:pt x="751" y="387"/>
                      </a:lnTo>
                      <a:lnTo>
                        <a:pt x="756" y="373"/>
                      </a:lnTo>
                      <a:lnTo>
                        <a:pt x="756" y="370"/>
                      </a:lnTo>
                      <a:lnTo>
                        <a:pt x="754" y="366"/>
                      </a:lnTo>
                      <a:lnTo>
                        <a:pt x="752" y="363"/>
                      </a:lnTo>
                      <a:lnTo>
                        <a:pt x="751" y="359"/>
                      </a:lnTo>
                      <a:lnTo>
                        <a:pt x="751" y="354"/>
                      </a:lnTo>
                      <a:lnTo>
                        <a:pt x="751" y="349"/>
                      </a:lnTo>
                      <a:lnTo>
                        <a:pt x="752" y="339"/>
                      </a:lnTo>
                      <a:lnTo>
                        <a:pt x="754" y="335"/>
                      </a:lnTo>
                      <a:lnTo>
                        <a:pt x="759" y="332"/>
                      </a:lnTo>
                      <a:lnTo>
                        <a:pt x="761" y="328"/>
                      </a:lnTo>
                      <a:lnTo>
                        <a:pt x="766" y="318"/>
                      </a:lnTo>
                      <a:lnTo>
                        <a:pt x="777" y="305"/>
                      </a:lnTo>
                      <a:lnTo>
                        <a:pt x="782" y="298"/>
                      </a:lnTo>
                      <a:lnTo>
                        <a:pt x="786" y="290"/>
                      </a:lnTo>
                      <a:lnTo>
                        <a:pt x="793" y="279"/>
                      </a:lnTo>
                      <a:lnTo>
                        <a:pt x="794" y="276"/>
                      </a:lnTo>
                      <a:lnTo>
                        <a:pt x="787" y="263"/>
                      </a:lnTo>
                      <a:lnTo>
                        <a:pt x="786" y="260"/>
                      </a:lnTo>
                      <a:lnTo>
                        <a:pt x="787" y="246"/>
                      </a:lnTo>
                      <a:lnTo>
                        <a:pt x="786" y="229"/>
                      </a:lnTo>
                      <a:lnTo>
                        <a:pt x="780" y="216"/>
                      </a:lnTo>
                      <a:lnTo>
                        <a:pt x="780" y="216"/>
                      </a:lnTo>
                      <a:lnTo>
                        <a:pt x="779" y="213"/>
                      </a:lnTo>
                      <a:lnTo>
                        <a:pt x="777" y="213"/>
                      </a:lnTo>
                      <a:lnTo>
                        <a:pt x="775" y="215"/>
                      </a:lnTo>
                      <a:lnTo>
                        <a:pt x="773" y="215"/>
                      </a:lnTo>
                      <a:lnTo>
                        <a:pt x="773" y="213"/>
                      </a:lnTo>
                      <a:lnTo>
                        <a:pt x="775" y="209"/>
                      </a:lnTo>
                      <a:lnTo>
                        <a:pt x="772" y="195"/>
                      </a:lnTo>
                      <a:lnTo>
                        <a:pt x="770" y="192"/>
                      </a:lnTo>
                      <a:lnTo>
                        <a:pt x="766" y="190"/>
                      </a:lnTo>
                      <a:lnTo>
                        <a:pt x="763" y="188"/>
                      </a:lnTo>
                      <a:lnTo>
                        <a:pt x="761" y="187"/>
                      </a:lnTo>
                      <a:lnTo>
                        <a:pt x="761" y="185"/>
                      </a:lnTo>
                      <a:lnTo>
                        <a:pt x="763" y="180"/>
                      </a:lnTo>
                      <a:lnTo>
                        <a:pt x="763" y="178"/>
                      </a:lnTo>
                      <a:lnTo>
                        <a:pt x="761" y="176"/>
                      </a:lnTo>
                      <a:lnTo>
                        <a:pt x="759" y="176"/>
                      </a:lnTo>
                      <a:lnTo>
                        <a:pt x="758" y="176"/>
                      </a:lnTo>
                      <a:lnTo>
                        <a:pt x="756" y="173"/>
                      </a:lnTo>
                      <a:lnTo>
                        <a:pt x="758" y="173"/>
                      </a:lnTo>
                      <a:lnTo>
                        <a:pt x="761" y="169"/>
                      </a:lnTo>
                      <a:lnTo>
                        <a:pt x="763" y="167"/>
                      </a:lnTo>
                      <a:lnTo>
                        <a:pt x="761" y="162"/>
                      </a:lnTo>
                      <a:lnTo>
                        <a:pt x="752" y="155"/>
                      </a:lnTo>
                      <a:lnTo>
                        <a:pt x="754" y="150"/>
                      </a:lnTo>
                      <a:lnTo>
                        <a:pt x="754" y="147"/>
                      </a:lnTo>
                      <a:lnTo>
                        <a:pt x="759" y="143"/>
                      </a:lnTo>
                      <a:lnTo>
                        <a:pt x="758" y="141"/>
                      </a:lnTo>
                      <a:lnTo>
                        <a:pt x="756" y="141"/>
                      </a:lnTo>
                      <a:lnTo>
                        <a:pt x="754" y="141"/>
                      </a:lnTo>
                      <a:lnTo>
                        <a:pt x="752" y="143"/>
                      </a:lnTo>
                      <a:lnTo>
                        <a:pt x="751" y="141"/>
                      </a:lnTo>
                      <a:lnTo>
                        <a:pt x="751" y="140"/>
                      </a:lnTo>
                      <a:lnTo>
                        <a:pt x="752" y="138"/>
                      </a:lnTo>
                      <a:lnTo>
                        <a:pt x="752" y="136"/>
                      </a:lnTo>
                      <a:lnTo>
                        <a:pt x="749" y="136"/>
                      </a:lnTo>
                      <a:lnTo>
                        <a:pt x="749" y="133"/>
                      </a:lnTo>
                      <a:lnTo>
                        <a:pt x="747" y="131"/>
                      </a:lnTo>
                      <a:lnTo>
                        <a:pt x="742" y="127"/>
                      </a:lnTo>
                      <a:lnTo>
                        <a:pt x="738" y="126"/>
                      </a:lnTo>
                      <a:lnTo>
                        <a:pt x="738" y="124"/>
                      </a:lnTo>
                      <a:lnTo>
                        <a:pt x="737" y="117"/>
                      </a:lnTo>
                      <a:lnTo>
                        <a:pt x="737" y="115"/>
                      </a:lnTo>
                      <a:lnTo>
                        <a:pt x="735" y="113"/>
                      </a:lnTo>
                      <a:lnTo>
                        <a:pt x="733" y="112"/>
                      </a:lnTo>
                      <a:lnTo>
                        <a:pt x="733" y="110"/>
                      </a:lnTo>
                      <a:lnTo>
                        <a:pt x="735" y="110"/>
                      </a:lnTo>
                      <a:lnTo>
                        <a:pt x="735" y="108"/>
                      </a:lnTo>
                      <a:lnTo>
                        <a:pt x="735" y="106"/>
                      </a:lnTo>
                      <a:lnTo>
                        <a:pt x="733" y="105"/>
                      </a:lnTo>
                      <a:lnTo>
                        <a:pt x="730" y="103"/>
                      </a:lnTo>
                      <a:lnTo>
                        <a:pt x="730" y="103"/>
                      </a:lnTo>
                      <a:lnTo>
                        <a:pt x="728" y="101"/>
                      </a:lnTo>
                      <a:lnTo>
                        <a:pt x="728" y="96"/>
                      </a:lnTo>
                      <a:lnTo>
                        <a:pt x="724" y="94"/>
                      </a:lnTo>
                      <a:lnTo>
                        <a:pt x="721" y="92"/>
                      </a:lnTo>
                      <a:lnTo>
                        <a:pt x="719" y="89"/>
                      </a:lnTo>
                      <a:lnTo>
                        <a:pt x="721" y="85"/>
                      </a:lnTo>
                      <a:lnTo>
                        <a:pt x="721" y="84"/>
                      </a:lnTo>
                      <a:lnTo>
                        <a:pt x="719" y="78"/>
                      </a:lnTo>
                      <a:lnTo>
                        <a:pt x="714" y="71"/>
                      </a:lnTo>
                      <a:lnTo>
                        <a:pt x="709" y="59"/>
                      </a:lnTo>
                      <a:lnTo>
                        <a:pt x="707" y="56"/>
                      </a:lnTo>
                      <a:lnTo>
                        <a:pt x="684" y="37"/>
                      </a:lnTo>
                      <a:lnTo>
                        <a:pt x="670" y="28"/>
                      </a:lnTo>
                      <a:lnTo>
                        <a:pt x="669" y="28"/>
                      </a:lnTo>
                      <a:lnTo>
                        <a:pt x="663" y="28"/>
                      </a:lnTo>
                      <a:lnTo>
                        <a:pt x="662" y="28"/>
                      </a:lnTo>
                      <a:lnTo>
                        <a:pt x="660" y="26"/>
                      </a:lnTo>
                      <a:lnTo>
                        <a:pt x="656" y="21"/>
                      </a:lnTo>
                      <a:lnTo>
                        <a:pt x="646" y="14"/>
                      </a:lnTo>
                      <a:lnTo>
                        <a:pt x="642" y="7"/>
                      </a:lnTo>
                      <a:lnTo>
                        <a:pt x="639" y="5"/>
                      </a:lnTo>
                      <a:lnTo>
                        <a:pt x="639" y="3"/>
                      </a:lnTo>
                      <a:lnTo>
                        <a:pt x="637" y="0"/>
                      </a:lnTo>
                      <a:lnTo>
                        <a:pt x="637" y="3"/>
                      </a:lnTo>
                      <a:lnTo>
                        <a:pt x="637" y="37"/>
                      </a:lnTo>
                      <a:lnTo>
                        <a:pt x="637" y="47"/>
                      </a:lnTo>
                      <a:lnTo>
                        <a:pt x="637" y="59"/>
                      </a:lnTo>
                      <a:lnTo>
                        <a:pt x="637" y="126"/>
                      </a:lnTo>
                      <a:lnTo>
                        <a:pt x="637" y="138"/>
                      </a:lnTo>
                      <a:lnTo>
                        <a:pt x="637" y="216"/>
                      </a:lnTo>
                      <a:lnTo>
                        <a:pt x="637" y="227"/>
                      </a:lnTo>
                      <a:lnTo>
                        <a:pt x="637" y="237"/>
                      </a:lnTo>
                      <a:lnTo>
                        <a:pt x="637" y="283"/>
                      </a:lnTo>
                      <a:lnTo>
                        <a:pt x="637" y="295"/>
                      </a:lnTo>
                      <a:lnTo>
                        <a:pt x="637" y="351"/>
                      </a:lnTo>
                      <a:lnTo>
                        <a:pt x="637" y="363"/>
                      </a:lnTo>
                      <a:lnTo>
                        <a:pt x="637" y="373"/>
                      </a:lnTo>
                      <a:lnTo>
                        <a:pt x="637" y="419"/>
                      </a:lnTo>
                      <a:lnTo>
                        <a:pt x="637" y="429"/>
                      </a:lnTo>
                      <a:lnTo>
                        <a:pt x="637" y="487"/>
                      </a:lnTo>
                      <a:lnTo>
                        <a:pt x="637" y="499"/>
                      </a:lnTo>
                      <a:lnTo>
                        <a:pt x="637" y="510"/>
                      </a:lnTo>
                      <a:lnTo>
                        <a:pt x="637" y="578"/>
                      </a:lnTo>
                      <a:lnTo>
                        <a:pt x="637" y="590"/>
                      </a:lnTo>
                      <a:lnTo>
                        <a:pt x="637" y="670"/>
                      </a:lnTo>
                      <a:lnTo>
                        <a:pt x="637" y="681"/>
                      </a:lnTo>
                      <a:lnTo>
                        <a:pt x="637" y="693"/>
                      </a:lnTo>
                      <a:lnTo>
                        <a:pt x="637" y="735"/>
                      </a:lnTo>
                      <a:lnTo>
                        <a:pt x="637" y="742"/>
                      </a:lnTo>
                      <a:lnTo>
                        <a:pt x="632" y="742"/>
                      </a:lnTo>
                      <a:lnTo>
                        <a:pt x="630" y="743"/>
                      </a:lnTo>
                      <a:lnTo>
                        <a:pt x="625" y="742"/>
                      </a:lnTo>
                      <a:lnTo>
                        <a:pt x="621" y="742"/>
                      </a:lnTo>
                      <a:lnTo>
                        <a:pt x="618" y="745"/>
                      </a:lnTo>
                      <a:lnTo>
                        <a:pt x="609" y="752"/>
                      </a:lnTo>
                      <a:lnTo>
                        <a:pt x="604" y="754"/>
                      </a:lnTo>
                      <a:lnTo>
                        <a:pt x="595" y="754"/>
                      </a:lnTo>
                      <a:lnTo>
                        <a:pt x="592" y="756"/>
                      </a:lnTo>
                      <a:lnTo>
                        <a:pt x="587" y="759"/>
                      </a:lnTo>
                      <a:lnTo>
                        <a:pt x="585" y="761"/>
                      </a:lnTo>
                      <a:lnTo>
                        <a:pt x="566" y="761"/>
                      </a:lnTo>
                      <a:lnTo>
                        <a:pt x="564" y="763"/>
                      </a:lnTo>
                      <a:lnTo>
                        <a:pt x="562" y="763"/>
                      </a:lnTo>
                      <a:lnTo>
                        <a:pt x="562" y="764"/>
                      </a:lnTo>
                      <a:lnTo>
                        <a:pt x="560" y="766"/>
                      </a:lnTo>
                      <a:lnTo>
                        <a:pt x="559" y="768"/>
                      </a:lnTo>
                      <a:lnTo>
                        <a:pt x="559" y="770"/>
                      </a:lnTo>
                      <a:lnTo>
                        <a:pt x="557" y="773"/>
                      </a:lnTo>
                      <a:lnTo>
                        <a:pt x="555" y="775"/>
                      </a:lnTo>
                      <a:lnTo>
                        <a:pt x="553" y="775"/>
                      </a:lnTo>
                      <a:lnTo>
                        <a:pt x="552" y="777"/>
                      </a:lnTo>
                      <a:lnTo>
                        <a:pt x="546" y="794"/>
                      </a:lnTo>
                      <a:lnTo>
                        <a:pt x="545" y="796"/>
                      </a:lnTo>
                      <a:lnTo>
                        <a:pt x="541" y="799"/>
                      </a:lnTo>
                      <a:lnTo>
                        <a:pt x="538" y="801"/>
                      </a:lnTo>
                      <a:lnTo>
                        <a:pt x="524" y="805"/>
                      </a:lnTo>
                      <a:lnTo>
                        <a:pt x="520" y="806"/>
                      </a:lnTo>
                      <a:lnTo>
                        <a:pt x="519" y="806"/>
                      </a:lnTo>
                      <a:lnTo>
                        <a:pt x="515" y="803"/>
                      </a:lnTo>
                      <a:lnTo>
                        <a:pt x="512" y="803"/>
                      </a:lnTo>
                      <a:lnTo>
                        <a:pt x="510" y="805"/>
                      </a:lnTo>
                      <a:lnTo>
                        <a:pt x="508" y="806"/>
                      </a:lnTo>
                      <a:lnTo>
                        <a:pt x="505" y="813"/>
                      </a:lnTo>
                      <a:lnTo>
                        <a:pt x="505" y="817"/>
                      </a:lnTo>
                      <a:lnTo>
                        <a:pt x="505" y="822"/>
                      </a:lnTo>
                      <a:lnTo>
                        <a:pt x="512" y="834"/>
                      </a:lnTo>
                      <a:lnTo>
                        <a:pt x="512" y="836"/>
                      </a:lnTo>
                      <a:lnTo>
                        <a:pt x="510" y="838"/>
                      </a:lnTo>
                      <a:lnTo>
                        <a:pt x="503" y="838"/>
                      </a:lnTo>
                      <a:lnTo>
                        <a:pt x="503" y="838"/>
                      </a:lnTo>
                      <a:lnTo>
                        <a:pt x="501" y="841"/>
                      </a:lnTo>
                      <a:lnTo>
                        <a:pt x="499" y="843"/>
                      </a:lnTo>
                      <a:lnTo>
                        <a:pt x="489" y="848"/>
                      </a:lnTo>
                      <a:lnTo>
                        <a:pt x="482" y="852"/>
                      </a:lnTo>
                      <a:lnTo>
                        <a:pt x="475" y="852"/>
                      </a:lnTo>
                      <a:lnTo>
                        <a:pt x="471" y="848"/>
                      </a:lnTo>
                      <a:lnTo>
                        <a:pt x="470" y="846"/>
                      </a:lnTo>
                      <a:lnTo>
                        <a:pt x="468" y="846"/>
                      </a:lnTo>
                      <a:lnTo>
                        <a:pt x="463" y="845"/>
                      </a:lnTo>
                      <a:lnTo>
                        <a:pt x="461" y="845"/>
                      </a:lnTo>
                      <a:lnTo>
                        <a:pt x="459" y="843"/>
                      </a:lnTo>
                      <a:lnTo>
                        <a:pt x="454" y="836"/>
                      </a:lnTo>
                      <a:lnTo>
                        <a:pt x="450" y="832"/>
                      </a:lnTo>
                      <a:lnTo>
                        <a:pt x="414" y="827"/>
                      </a:lnTo>
                      <a:lnTo>
                        <a:pt x="379" y="832"/>
                      </a:lnTo>
                      <a:lnTo>
                        <a:pt x="372" y="836"/>
                      </a:lnTo>
                      <a:lnTo>
                        <a:pt x="368" y="838"/>
                      </a:lnTo>
                      <a:lnTo>
                        <a:pt x="367" y="836"/>
                      </a:lnTo>
                      <a:lnTo>
                        <a:pt x="365" y="834"/>
                      </a:lnTo>
                      <a:lnTo>
                        <a:pt x="365" y="834"/>
                      </a:lnTo>
                      <a:lnTo>
                        <a:pt x="363" y="834"/>
                      </a:lnTo>
                      <a:lnTo>
                        <a:pt x="361" y="836"/>
                      </a:lnTo>
                      <a:lnTo>
                        <a:pt x="361" y="836"/>
                      </a:lnTo>
                      <a:lnTo>
                        <a:pt x="358" y="836"/>
                      </a:lnTo>
                      <a:lnTo>
                        <a:pt x="354" y="836"/>
                      </a:lnTo>
                      <a:lnTo>
                        <a:pt x="354" y="838"/>
                      </a:lnTo>
                      <a:lnTo>
                        <a:pt x="351" y="839"/>
                      </a:lnTo>
                      <a:lnTo>
                        <a:pt x="346" y="838"/>
                      </a:lnTo>
                      <a:lnTo>
                        <a:pt x="339" y="836"/>
                      </a:lnTo>
                      <a:lnTo>
                        <a:pt x="333" y="836"/>
                      </a:lnTo>
                      <a:lnTo>
                        <a:pt x="318" y="838"/>
                      </a:lnTo>
                      <a:lnTo>
                        <a:pt x="311" y="839"/>
                      </a:lnTo>
                      <a:lnTo>
                        <a:pt x="309" y="839"/>
                      </a:lnTo>
                      <a:lnTo>
                        <a:pt x="293" y="834"/>
                      </a:lnTo>
                      <a:lnTo>
                        <a:pt x="286" y="831"/>
                      </a:lnTo>
                      <a:lnTo>
                        <a:pt x="276" y="822"/>
                      </a:lnTo>
                      <a:lnTo>
                        <a:pt x="269" y="819"/>
                      </a:lnTo>
                      <a:lnTo>
                        <a:pt x="262" y="815"/>
                      </a:lnTo>
                      <a:lnTo>
                        <a:pt x="232" y="808"/>
                      </a:lnTo>
                      <a:lnTo>
                        <a:pt x="227" y="808"/>
                      </a:lnTo>
                      <a:lnTo>
                        <a:pt x="224" y="810"/>
                      </a:lnTo>
                      <a:lnTo>
                        <a:pt x="220" y="812"/>
                      </a:lnTo>
                      <a:lnTo>
                        <a:pt x="218" y="813"/>
                      </a:lnTo>
                      <a:lnTo>
                        <a:pt x="217" y="813"/>
                      </a:lnTo>
                      <a:lnTo>
                        <a:pt x="211" y="812"/>
                      </a:lnTo>
                      <a:lnTo>
                        <a:pt x="206" y="810"/>
                      </a:lnTo>
                      <a:lnTo>
                        <a:pt x="206" y="806"/>
                      </a:lnTo>
                      <a:lnTo>
                        <a:pt x="206" y="801"/>
                      </a:lnTo>
                      <a:lnTo>
                        <a:pt x="204" y="796"/>
                      </a:lnTo>
                      <a:lnTo>
                        <a:pt x="203" y="794"/>
                      </a:lnTo>
                      <a:lnTo>
                        <a:pt x="199" y="794"/>
                      </a:lnTo>
                      <a:lnTo>
                        <a:pt x="196" y="796"/>
                      </a:lnTo>
                      <a:lnTo>
                        <a:pt x="192" y="798"/>
                      </a:lnTo>
                      <a:lnTo>
                        <a:pt x="185" y="798"/>
                      </a:lnTo>
                      <a:lnTo>
                        <a:pt x="176" y="799"/>
                      </a:lnTo>
                      <a:lnTo>
                        <a:pt x="169" y="799"/>
                      </a:lnTo>
                      <a:lnTo>
                        <a:pt x="169" y="792"/>
                      </a:lnTo>
                      <a:lnTo>
                        <a:pt x="171" y="784"/>
                      </a:lnTo>
                      <a:lnTo>
                        <a:pt x="173" y="777"/>
                      </a:lnTo>
                      <a:lnTo>
                        <a:pt x="171" y="771"/>
                      </a:lnTo>
                      <a:lnTo>
                        <a:pt x="164" y="770"/>
                      </a:lnTo>
                      <a:lnTo>
                        <a:pt x="162" y="766"/>
                      </a:lnTo>
                      <a:lnTo>
                        <a:pt x="162" y="761"/>
                      </a:lnTo>
                      <a:lnTo>
                        <a:pt x="157" y="754"/>
                      </a:lnTo>
                      <a:lnTo>
                        <a:pt x="155" y="750"/>
                      </a:lnTo>
                      <a:lnTo>
                        <a:pt x="155" y="749"/>
                      </a:lnTo>
                      <a:lnTo>
                        <a:pt x="159" y="745"/>
                      </a:lnTo>
                      <a:lnTo>
                        <a:pt x="162" y="743"/>
                      </a:lnTo>
                      <a:lnTo>
                        <a:pt x="164" y="742"/>
                      </a:lnTo>
                      <a:lnTo>
                        <a:pt x="168" y="740"/>
                      </a:lnTo>
                      <a:lnTo>
                        <a:pt x="169" y="735"/>
                      </a:lnTo>
                      <a:lnTo>
                        <a:pt x="169" y="730"/>
                      </a:lnTo>
                      <a:lnTo>
                        <a:pt x="169" y="726"/>
                      </a:lnTo>
                      <a:lnTo>
                        <a:pt x="168" y="723"/>
                      </a:lnTo>
                      <a:lnTo>
                        <a:pt x="166" y="719"/>
                      </a:lnTo>
                      <a:lnTo>
                        <a:pt x="164" y="717"/>
                      </a:lnTo>
                      <a:lnTo>
                        <a:pt x="164" y="716"/>
                      </a:lnTo>
                      <a:lnTo>
                        <a:pt x="162" y="712"/>
                      </a:lnTo>
                      <a:lnTo>
                        <a:pt x="162" y="710"/>
                      </a:lnTo>
                      <a:lnTo>
                        <a:pt x="161" y="709"/>
                      </a:lnTo>
                      <a:lnTo>
                        <a:pt x="161" y="707"/>
                      </a:lnTo>
                      <a:lnTo>
                        <a:pt x="161" y="703"/>
                      </a:lnTo>
                      <a:lnTo>
                        <a:pt x="159" y="702"/>
                      </a:lnTo>
                      <a:lnTo>
                        <a:pt x="157" y="700"/>
                      </a:lnTo>
                      <a:lnTo>
                        <a:pt x="152" y="700"/>
                      </a:lnTo>
                      <a:lnTo>
                        <a:pt x="141" y="703"/>
                      </a:lnTo>
                      <a:lnTo>
                        <a:pt x="135" y="702"/>
                      </a:lnTo>
                      <a:lnTo>
                        <a:pt x="131" y="698"/>
                      </a:lnTo>
                      <a:lnTo>
                        <a:pt x="131" y="688"/>
                      </a:lnTo>
                      <a:lnTo>
                        <a:pt x="131" y="682"/>
                      </a:lnTo>
                      <a:lnTo>
                        <a:pt x="131" y="679"/>
                      </a:lnTo>
                      <a:lnTo>
                        <a:pt x="129" y="675"/>
                      </a:lnTo>
                      <a:lnTo>
                        <a:pt x="126" y="674"/>
                      </a:lnTo>
                      <a:lnTo>
                        <a:pt x="121" y="672"/>
                      </a:lnTo>
                      <a:lnTo>
                        <a:pt x="119" y="668"/>
                      </a:lnTo>
                      <a:lnTo>
                        <a:pt x="117" y="665"/>
                      </a:lnTo>
                      <a:lnTo>
                        <a:pt x="114" y="661"/>
                      </a:lnTo>
                      <a:lnTo>
                        <a:pt x="112" y="660"/>
                      </a:lnTo>
                      <a:lnTo>
                        <a:pt x="110" y="660"/>
                      </a:lnTo>
                      <a:lnTo>
                        <a:pt x="107" y="661"/>
                      </a:lnTo>
                      <a:lnTo>
                        <a:pt x="105" y="661"/>
                      </a:lnTo>
                      <a:lnTo>
                        <a:pt x="100" y="667"/>
                      </a:lnTo>
                      <a:lnTo>
                        <a:pt x="94" y="665"/>
                      </a:lnTo>
                      <a:lnTo>
                        <a:pt x="93" y="667"/>
                      </a:lnTo>
                      <a:lnTo>
                        <a:pt x="89" y="668"/>
                      </a:lnTo>
                      <a:lnTo>
                        <a:pt x="87" y="670"/>
                      </a:lnTo>
                      <a:lnTo>
                        <a:pt x="86" y="668"/>
                      </a:lnTo>
                      <a:lnTo>
                        <a:pt x="84" y="667"/>
                      </a:lnTo>
                      <a:lnTo>
                        <a:pt x="82" y="667"/>
                      </a:lnTo>
                      <a:lnTo>
                        <a:pt x="80" y="667"/>
                      </a:lnTo>
                      <a:lnTo>
                        <a:pt x="79" y="670"/>
                      </a:lnTo>
                      <a:lnTo>
                        <a:pt x="77" y="672"/>
                      </a:lnTo>
                      <a:lnTo>
                        <a:pt x="75" y="688"/>
                      </a:lnTo>
                      <a:lnTo>
                        <a:pt x="75" y="689"/>
                      </a:lnTo>
                      <a:lnTo>
                        <a:pt x="73" y="689"/>
                      </a:lnTo>
                      <a:lnTo>
                        <a:pt x="73" y="689"/>
                      </a:lnTo>
                      <a:lnTo>
                        <a:pt x="70" y="689"/>
                      </a:lnTo>
                      <a:lnTo>
                        <a:pt x="68" y="688"/>
                      </a:lnTo>
                      <a:lnTo>
                        <a:pt x="68" y="688"/>
                      </a:lnTo>
                      <a:lnTo>
                        <a:pt x="66" y="689"/>
                      </a:lnTo>
                      <a:lnTo>
                        <a:pt x="66" y="691"/>
                      </a:lnTo>
                      <a:lnTo>
                        <a:pt x="68" y="691"/>
                      </a:lnTo>
                      <a:lnTo>
                        <a:pt x="70" y="695"/>
                      </a:lnTo>
                      <a:lnTo>
                        <a:pt x="70" y="696"/>
                      </a:lnTo>
                      <a:lnTo>
                        <a:pt x="68" y="698"/>
                      </a:lnTo>
                      <a:lnTo>
                        <a:pt x="65" y="698"/>
                      </a:lnTo>
                      <a:lnTo>
                        <a:pt x="63" y="698"/>
                      </a:lnTo>
                      <a:lnTo>
                        <a:pt x="63" y="700"/>
                      </a:lnTo>
                      <a:lnTo>
                        <a:pt x="63" y="702"/>
                      </a:lnTo>
                      <a:lnTo>
                        <a:pt x="65" y="703"/>
                      </a:lnTo>
                      <a:lnTo>
                        <a:pt x="65" y="707"/>
                      </a:lnTo>
                      <a:lnTo>
                        <a:pt x="65" y="709"/>
                      </a:lnTo>
                      <a:lnTo>
                        <a:pt x="63" y="710"/>
                      </a:lnTo>
                      <a:lnTo>
                        <a:pt x="61" y="710"/>
                      </a:lnTo>
                      <a:lnTo>
                        <a:pt x="59" y="709"/>
                      </a:lnTo>
                      <a:lnTo>
                        <a:pt x="58" y="707"/>
                      </a:lnTo>
                      <a:lnTo>
                        <a:pt x="54" y="709"/>
                      </a:lnTo>
                      <a:lnTo>
                        <a:pt x="54" y="712"/>
                      </a:lnTo>
                      <a:lnTo>
                        <a:pt x="54" y="717"/>
                      </a:lnTo>
                      <a:lnTo>
                        <a:pt x="56" y="721"/>
                      </a:lnTo>
                      <a:lnTo>
                        <a:pt x="59" y="726"/>
                      </a:lnTo>
                      <a:lnTo>
                        <a:pt x="61" y="730"/>
                      </a:lnTo>
                      <a:lnTo>
                        <a:pt x="59" y="731"/>
                      </a:lnTo>
                      <a:lnTo>
                        <a:pt x="56" y="733"/>
                      </a:lnTo>
                      <a:lnTo>
                        <a:pt x="56" y="736"/>
                      </a:lnTo>
                      <a:lnTo>
                        <a:pt x="56" y="742"/>
                      </a:lnTo>
                      <a:lnTo>
                        <a:pt x="54" y="745"/>
                      </a:lnTo>
                      <a:lnTo>
                        <a:pt x="52" y="749"/>
                      </a:lnTo>
                      <a:lnTo>
                        <a:pt x="49" y="754"/>
                      </a:lnTo>
                      <a:lnTo>
                        <a:pt x="45" y="756"/>
                      </a:lnTo>
                      <a:lnTo>
                        <a:pt x="44" y="756"/>
                      </a:lnTo>
                      <a:lnTo>
                        <a:pt x="42" y="754"/>
                      </a:lnTo>
                      <a:lnTo>
                        <a:pt x="42" y="752"/>
                      </a:lnTo>
                      <a:lnTo>
                        <a:pt x="40" y="749"/>
                      </a:lnTo>
                      <a:lnTo>
                        <a:pt x="39" y="749"/>
                      </a:lnTo>
                      <a:lnTo>
                        <a:pt x="37" y="749"/>
                      </a:lnTo>
                      <a:lnTo>
                        <a:pt x="23" y="763"/>
                      </a:lnTo>
                      <a:lnTo>
                        <a:pt x="18" y="764"/>
                      </a:lnTo>
                      <a:lnTo>
                        <a:pt x="12" y="768"/>
                      </a:lnTo>
                      <a:lnTo>
                        <a:pt x="7" y="770"/>
                      </a:lnTo>
                      <a:lnTo>
                        <a:pt x="4" y="771"/>
                      </a:lnTo>
                      <a:lnTo>
                        <a:pt x="4" y="775"/>
                      </a:lnTo>
                      <a:lnTo>
                        <a:pt x="4" y="777"/>
                      </a:lnTo>
                      <a:lnTo>
                        <a:pt x="2" y="780"/>
                      </a:lnTo>
                      <a:lnTo>
                        <a:pt x="0" y="782"/>
                      </a:lnTo>
                      <a:lnTo>
                        <a:pt x="0" y="784"/>
                      </a:lnTo>
                      <a:lnTo>
                        <a:pt x="5" y="787"/>
                      </a:lnTo>
                      <a:lnTo>
                        <a:pt x="9" y="791"/>
                      </a:lnTo>
                      <a:lnTo>
                        <a:pt x="12" y="799"/>
                      </a:lnTo>
                      <a:lnTo>
                        <a:pt x="14" y="799"/>
                      </a:lnTo>
                      <a:lnTo>
                        <a:pt x="16" y="799"/>
                      </a:lnTo>
                      <a:lnTo>
                        <a:pt x="16" y="799"/>
                      </a:lnTo>
                      <a:lnTo>
                        <a:pt x="18" y="801"/>
                      </a:lnTo>
                      <a:lnTo>
                        <a:pt x="18" y="803"/>
                      </a:lnTo>
                      <a:lnTo>
                        <a:pt x="19" y="806"/>
                      </a:lnTo>
                      <a:lnTo>
                        <a:pt x="19" y="808"/>
                      </a:lnTo>
                      <a:lnTo>
                        <a:pt x="19" y="812"/>
                      </a:lnTo>
                      <a:lnTo>
                        <a:pt x="21" y="819"/>
                      </a:lnTo>
                      <a:lnTo>
                        <a:pt x="23" y="826"/>
                      </a:lnTo>
                      <a:lnTo>
                        <a:pt x="25" y="831"/>
                      </a:lnTo>
                      <a:lnTo>
                        <a:pt x="37" y="841"/>
                      </a:lnTo>
                      <a:lnTo>
                        <a:pt x="44" y="853"/>
                      </a:lnTo>
                      <a:lnTo>
                        <a:pt x="45" y="855"/>
                      </a:lnTo>
                      <a:lnTo>
                        <a:pt x="49" y="864"/>
                      </a:lnTo>
                      <a:lnTo>
                        <a:pt x="51" y="866"/>
                      </a:lnTo>
                      <a:lnTo>
                        <a:pt x="61" y="876"/>
                      </a:lnTo>
                      <a:lnTo>
                        <a:pt x="65" y="881"/>
                      </a:lnTo>
                      <a:lnTo>
                        <a:pt x="65" y="885"/>
                      </a:lnTo>
                      <a:lnTo>
                        <a:pt x="65" y="888"/>
                      </a:lnTo>
                      <a:lnTo>
                        <a:pt x="66" y="894"/>
                      </a:lnTo>
                      <a:lnTo>
                        <a:pt x="68" y="897"/>
                      </a:lnTo>
                      <a:lnTo>
                        <a:pt x="68" y="899"/>
                      </a:lnTo>
                      <a:lnTo>
                        <a:pt x="68" y="904"/>
                      </a:lnTo>
                      <a:lnTo>
                        <a:pt x="68" y="906"/>
                      </a:lnTo>
                      <a:lnTo>
                        <a:pt x="72" y="908"/>
                      </a:lnTo>
                      <a:lnTo>
                        <a:pt x="72" y="909"/>
                      </a:lnTo>
                      <a:lnTo>
                        <a:pt x="75" y="922"/>
                      </a:lnTo>
                      <a:lnTo>
                        <a:pt x="79" y="925"/>
                      </a:lnTo>
                      <a:lnTo>
                        <a:pt x="80" y="927"/>
                      </a:lnTo>
                      <a:lnTo>
                        <a:pt x="80" y="928"/>
                      </a:lnTo>
                      <a:lnTo>
                        <a:pt x="84" y="932"/>
                      </a:lnTo>
                      <a:lnTo>
                        <a:pt x="84" y="934"/>
                      </a:lnTo>
                      <a:lnTo>
                        <a:pt x="91" y="955"/>
                      </a:lnTo>
                      <a:lnTo>
                        <a:pt x="93" y="956"/>
                      </a:lnTo>
                      <a:lnTo>
                        <a:pt x="98" y="972"/>
                      </a:lnTo>
                      <a:lnTo>
                        <a:pt x="100" y="979"/>
                      </a:lnTo>
                      <a:lnTo>
                        <a:pt x="100" y="984"/>
                      </a:lnTo>
                      <a:lnTo>
                        <a:pt x="103" y="986"/>
                      </a:lnTo>
                      <a:lnTo>
                        <a:pt x="103" y="988"/>
                      </a:lnTo>
                      <a:lnTo>
                        <a:pt x="107" y="1000"/>
                      </a:lnTo>
                      <a:lnTo>
                        <a:pt x="107" y="1004"/>
                      </a:lnTo>
                      <a:lnTo>
                        <a:pt x="107" y="1009"/>
                      </a:lnTo>
                      <a:lnTo>
                        <a:pt x="108" y="1011"/>
                      </a:lnTo>
                      <a:lnTo>
                        <a:pt x="107" y="1011"/>
                      </a:lnTo>
                      <a:lnTo>
                        <a:pt x="112" y="1028"/>
                      </a:lnTo>
                      <a:lnTo>
                        <a:pt x="112" y="1030"/>
                      </a:lnTo>
                      <a:lnTo>
                        <a:pt x="112" y="1033"/>
                      </a:lnTo>
                      <a:lnTo>
                        <a:pt x="114" y="1035"/>
                      </a:lnTo>
                      <a:lnTo>
                        <a:pt x="114" y="1035"/>
                      </a:lnTo>
                      <a:lnTo>
                        <a:pt x="114" y="1037"/>
                      </a:lnTo>
                      <a:lnTo>
                        <a:pt x="115" y="1044"/>
                      </a:lnTo>
                      <a:lnTo>
                        <a:pt x="128" y="1070"/>
                      </a:lnTo>
                      <a:lnTo>
                        <a:pt x="131" y="1087"/>
                      </a:lnTo>
                      <a:lnTo>
                        <a:pt x="131" y="1094"/>
                      </a:lnTo>
                      <a:lnTo>
                        <a:pt x="135" y="1101"/>
                      </a:lnTo>
                      <a:lnTo>
                        <a:pt x="143" y="1119"/>
                      </a:lnTo>
                      <a:lnTo>
                        <a:pt x="145" y="1124"/>
                      </a:lnTo>
                      <a:lnTo>
                        <a:pt x="145" y="1126"/>
                      </a:lnTo>
                      <a:lnTo>
                        <a:pt x="147" y="1133"/>
                      </a:lnTo>
                      <a:lnTo>
                        <a:pt x="147" y="1138"/>
                      </a:lnTo>
                      <a:lnTo>
                        <a:pt x="148" y="1140"/>
                      </a:lnTo>
                      <a:lnTo>
                        <a:pt x="159" y="1161"/>
                      </a:lnTo>
                      <a:lnTo>
                        <a:pt x="162" y="1164"/>
                      </a:lnTo>
                      <a:lnTo>
                        <a:pt x="164" y="1169"/>
                      </a:lnTo>
                      <a:lnTo>
                        <a:pt x="175" y="1189"/>
                      </a:lnTo>
                      <a:lnTo>
                        <a:pt x="180" y="1194"/>
                      </a:lnTo>
                      <a:lnTo>
                        <a:pt x="178" y="1201"/>
                      </a:lnTo>
                      <a:lnTo>
                        <a:pt x="183" y="1210"/>
                      </a:lnTo>
                      <a:lnTo>
                        <a:pt x="194" y="1225"/>
                      </a:lnTo>
                      <a:lnTo>
                        <a:pt x="196" y="1232"/>
                      </a:lnTo>
                      <a:lnTo>
                        <a:pt x="197" y="1239"/>
                      </a:lnTo>
                      <a:lnTo>
                        <a:pt x="199" y="1243"/>
                      </a:lnTo>
                      <a:lnTo>
                        <a:pt x="208" y="1264"/>
                      </a:lnTo>
                      <a:lnTo>
                        <a:pt x="222" y="1281"/>
                      </a:lnTo>
                      <a:lnTo>
                        <a:pt x="224" y="1285"/>
                      </a:lnTo>
                      <a:lnTo>
                        <a:pt x="227" y="1293"/>
                      </a:lnTo>
                      <a:lnTo>
                        <a:pt x="229" y="1297"/>
                      </a:lnTo>
                      <a:lnTo>
                        <a:pt x="231" y="1299"/>
                      </a:lnTo>
                      <a:lnTo>
                        <a:pt x="232" y="1304"/>
                      </a:lnTo>
                      <a:lnTo>
                        <a:pt x="232" y="1304"/>
                      </a:lnTo>
                      <a:lnTo>
                        <a:pt x="236" y="1309"/>
                      </a:lnTo>
                      <a:lnTo>
                        <a:pt x="236" y="1309"/>
                      </a:lnTo>
                      <a:lnTo>
                        <a:pt x="246" y="1312"/>
                      </a:lnTo>
                      <a:lnTo>
                        <a:pt x="246" y="1290"/>
                      </a:lnTo>
                      <a:lnTo>
                        <a:pt x="257" y="1278"/>
                      </a:lnTo>
                      <a:lnTo>
                        <a:pt x="258" y="1264"/>
                      </a:lnTo>
                      <a:lnTo>
                        <a:pt x="269" y="1253"/>
                      </a:lnTo>
                      <a:lnTo>
                        <a:pt x="274" y="1237"/>
                      </a:lnTo>
                      <a:lnTo>
                        <a:pt x="279" y="1232"/>
                      </a:lnTo>
                      <a:lnTo>
                        <a:pt x="283" y="1229"/>
                      </a:lnTo>
                      <a:lnTo>
                        <a:pt x="286" y="1229"/>
                      </a:lnTo>
                      <a:lnTo>
                        <a:pt x="288" y="1230"/>
                      </a:lnTo>
                      <a:lnTo>
                        <a:pt x="292" y="1230"/>
                      </a:lnTo>
                      <a:lnTo>
                        <a:pt x="295" y="1234"/>
                      </a:lnTo>
                      <a:lnTo>
                        <a:pt x="300" y="1236"/>
                      </a:lnTo>
                      <a:lnTo>
                        <a:pt x="307" y="1239"/>
                      </a:lnTo>
                      <a:lnTo>
                        <a:pt x="314" y="1236"/>
                      </a:lnTo>
                      <a:lnTo>
                        <a:pt x="323" y="1230"/>
                      </a:lnTo>
                      <a:lnTo>
                        <a:pt x="332" y="1218"/>
                      </a:lnTo>
                      <a:lnTo>
                        <a:pt x="339" y="1204"/>
                      </a:lnTo>
                      <a:lnTo>
                        <a:pt x="344" y="1189"/>
                      </a:lnTo>
                      <a:lnTo>
                        <a:pt x="349" y="1178"/>
                      </a:lnTo>
                      <a:lnTo>
                        <a:pt x="353" y="1171"/>
                      </a:lnTo>
                      <a:lnTo>
                        <a:pt x="361" y="1178"/>
                      </a:lnTo>
                      <a:lnTo>
                        <a:pt x="365" y="1171"/>
                      </a:lnTo>
                      <a:lnTo>
                        <a:pt x="370" y="1166"/>
                      </a:lnTo>
                      <a:lnTo>
                        <a:pt x="381" y="1166"/>
                      </a:lnTo>
                      <a:lnTo>
                        <a:pt x="393" y="1176"/>
                      </a:lnTo>
                      <a:lnTo>
                        <a:pt x="403" y="1182"/>
                      </a:lnTo>
                      <a:lnTo>
                        <a:pt x="412" y="1189"/>
                      </a:lnTo>
                      <a:lnTo>
                        <a:pt x="417" y="1196"/>
                      </a:lnTo>
                      <a:lnTo>
                        <a:pt x="423" y="1204"/>
                      </a:lnTo>
                      <a:lnTo>
                        <a:pt x="431" y="1213"/>
                      </a:lnTo>
                      <a:lnTo>
                        <a:pt x="449" y="1218"/>
                      </a:lnTo>
                      <a:lnTo>
                        <a:pt x="449" y="1244"/>
                      </a:lnTo>
                      <a:lnTo>
                        <a:pt x="442" y="1251"/>
                      </a:lnTo>
                      <a:lnTo>
                        <a:pt x="447" y="1265"/>
                      </a:lnTo>
                      <a:lnTo>
                        <a:pt x="442" y="1279"/>
                      </a:lnTo>
                      <a:lnTo>
                        <a:pt x="449" y="1318"/>
                      </a:lnTo>
                      <a:lnTo>
                        <a:pt x="452" y="1330"/>
                      </a:lnTo>
                      <a:lnTo>
                        <a:pt x="457" y="1335"/>
                      </a:lnTo>
                      <a:lnTo>
                        <a:pt x="459" y="1339"/>
                      </a:lnTo>
                      <a:lnTo>
                        <a:pt x="459" y="1340"/>
                      </a:lnTo>
                      <a:lnTo>
                        <a:pt x="457" y="1347"/>
                      </a:lnTo>
                      <a:lnTo>
                        <a:pt x="461" y="1368"/>
                      </a:lnTo>
                      <a:lnTo>
                        <a:pt x="461" y="1377"/>
                      </a:lnTo>
                      <a:lnTo>
                        <a:pt x="463" y="1381"/>
                      </a:lnTo>
                      <a:lnTo>
                        <a:pt x="468" y="1386"/>
                      </a:lnTo>
                      <a:lnTo>
                        <a:pt x="468" y="1391"/>
                      </a:lnTo>
                      <a:lnTo>
                        <a:pt x="470" y="1395"/>
                      </a:lnTo>
                      <a:lnTo>
                        <a:pt x="471" y="1398"/>
                      </a:lnTo>
                      <a:lnTo>
                        <a:pt x="471" y="1403"/>
                      </a:lnTo>
                      <a:lnTo>
                        <a:pt x="470" y="1412"/>
                      </a:lnTo>
                      <a:lnTo>
                        <a:pt x="470" y="1417"/>
                      </a:lnTo>
                      <a:lnTo>
                        <a:pt x="473" y="1435"/>
                      </a:lnTo>
                      <a:lnTo>
                        <a:pt x="471" y="1445"/>
                      </a:lnTo>
                      <a:lnTo>
                        <a:pt x="468" y="1452"/>
                      </a:lnTo>
                      <a:lnTo>
                        <a:pt x="464" y="1466"/>
                      </a:lnTo>
                      <a:lnTo>
                        <a:pt x="475" y="1466"/>
                      </a:lnTo>
                      <a:lnTo>
                        <a:pt x="477" y="1468"/>
                      </a:lnTo>
                      <a:lnTo>
                        <a:pt x="480" y="1468"/>
                      </a:lnTo>
                      <a:lnTo>
                        <a:pt x="482" y="1470"/>
                      </a:lnTo>
                      <a:lnTo>
                        <a:pt x="482" y="1471"/>
                      </a:lnTo>
                      <a:lnTo>
                        <a:pt x="484" y="1471"/>
                      </a:lnTo>
                      <a:lnTo>
                        <a:pt x="484" y="1473"/>
                      </a:lnTo>
                      <a:lnTo>
                        <a:pt x="485" y="1471"/>
                      </a:lnTo>
                      <a:lnTo>
                        <a:pt x="487" y="1471"/>
                      </a:lnTo>
                      <a:lnTo>
                        <a:pt x="489" y="1471"/>
                      </a:lnTo>
                      <a:lnTo>
                        <a:pt x="489" y="1470"/>
                      </a:lnTo>
                      <a:lnTo>
                        <a:pt x="491" y="1470"/>
                      </a:lnTo>
                      <a:lnTo>
                        <a:pt x="491" y="1471"/>
                      </a:lnTo>
                      <a:lnTo>
                        <a:pt x="492" y="1471"/>
                      </a:lnTo>
                      <a:lnTo>
                        <a:pt x="492" y="1471"/>
                      </a:lnTo>
                      <a:lnTo>
                        <a:pt x="494" y="1471"/>
                      </a:lnTo>
                      <a:lnTo>
                        <a:pt x="498" y="1470"/>
                      </a:lnTo>
                      <a:lnTo>
                        <a:pt x="505" y="1464"/>
                      </a:lnTo>
                      <a:lnTo>
                        <a:pt x="506" y="1464"/>
                      </a:lnTo>
                      <a:lnTo>
                        <a:pt x="508" y="1464"/>
                      </a:lnTo>
                      <a:lnTo>
                        <a:pt x="505" y="1475"/>
                      </a:lnTo>
                      <a:lnTo>
                        <a:pt x="505" y="1478"/>
                      </a:lnTo>
                      <a:lnTo>
                        <a:pt x="505" y="1480"/>
                      </a:lnTo>
                      <a:lnTo>
                        <a:pt x="510" y="1482"/>
                      </a:lnTo>
                      <a:lnTo>
                        <a:pt x="513" y="1484"/>
                      </a:lnTo>
                      <a:lnTo>
                        <a:pt x="515" y="1487"/>
                      </a:lnTo>
                      <a:lnTo>
                        <a:pt x="517" y="1494"/>
                      </a:lnTo>
                      <a:lnTo>
                        <a:pt x="519" y="1496"/>
                      </a:lnTo>
                      <a:lnTo>
                        <a:pt x="520" y="1496"/>
                      </a:lnTo>
                      <a:lnTo>
                        <a:pt x="522" y="1496"/>
                      </a:lnTo>
                      <a:lnTo>
                        <a:pt x="524" y="1496"/>
                      </a:lnTo>
                      <a:lnTo>
                        <a:pt x="524" y="1496"/>
                      </a:lnTo>
                      <a:lnTo>
                        <a:pt x="525" y="1498"/>
                      </a:lnTo>
                      <a:lnTo>
                        <a:pt x="527" y="1499"/>
                      </a:lnTo>
                      <a:lnTo>
                        <a:pt x="527" y="1499"/>
                      </a:lnTo>
                      <a:lnTo>
                        <a:pt x="529" y="1498"/>
                      </a:lnTo>
                      <a:lnTo>
                        <a:pt x="529" y="1498"/>
                      </a:lnTo>
                      <a:lnTo>
                        <a:pt x="531" y="1498"/>
                      </a:lnTo>
                      <a:lnTo>
                        <a:pt x="532" y="1498"/>
                      </a:lnTo>
                      <a:lnTo>
                        <a:pt x="532" y="1498"/>
                      </a:lnTo>
                      <a:lnTo>
                        <a:pt x="534" y="1498"/>
                      </a:lnTo>
                      <a:lnTo>
                        <a:pt x="534" y="1498"/>
                      </a:lnTo>
                      <a:lnTo>
                        <a:pt x="536" y="1498"/>
                      </a:lnTo>
                      <a:lnTo>
                        <a:pt x="536" y="1499"/>
                      </a:lnTo>
                      <a:lnTo>
                        <a:pt x="536" y="1499"/>
                      </a:lnTo>
                      <a:lnTo>
                        <a:pt x="538" y="1503"/>
                      </a:lnTo>
                      <a:lnTo>
                        <a:pt x="539" y="1504"/>
                      </a:lnTo>
                      <a:lnTo>
                        <a:pt x="539" y="1504"/>
                      </a:lnTo>
                      <a:lnTo>
                        <a:pt x="541" y="1504"/>
                      </a:lnTo>
                      <a:lnTo>
                        <a:pt x="543" y="1506"/>
                      </a:lnTo>
                      <a:lnTo>
                        <a:pt x="545" y="1504"/>
                      </a:lnTo>
                      <a:lnTo>
                        <a:pt x="546" y="1506"/>
                      </a:lnTo>
                      <a:lnTo>
                        <a:pt x="546" y="1506"/>
                      </a:lnTo>
                      <a:lnTo>
                        <a:pt x="545" y="1511"/>
                      </a:lnTo>
                      <a:lnTo>
                        <a:pt x="545" y="1513"/>
                      </a:lnTo>
                      <a:lnTo>
                        <a:pt x="546" y="1515"/>
                      </a:lnTo>
                      <a:lnTo>
                        <a:pt x="546" y="1517"/>
                      </a:lnTo>
                      <a:lnTo>
                        <a:pt x="545" y="1520"/>
                      </a:lnTo>
                      <a:lnTo>
                        <a:pt x="545" y="1522"/>
                      </a:lnTo>
                      <a:lnTo>
                        <a:pt x="546" y="1527"/>
                      </a:lnTo>
                      <a:lnTo>
                        <a:pt x="548" y="1538"/>
                      </a:lnTo>
                      <a:lnTo>
                        <a:pt x="548" y="1539"/>
                      </a:lnTo>
                      <a:lnTo>
                        <a:pt x="539" y="1548"/>
                      </a:lnTo>
                      <a:lnTo>
                        <a:pt x="536" y="1555"/>
                      </a:lnTo>
                      <a:lnTo>
                        <a:pt x="538" y="1566"/>
                      </a:lnTo>
                      <a:lnTo>
                        <a:pt x="539" y="1571"/>
                      </a:lnTo>
                      <a:lnTo>
                        <a:pt x="541" y="1574"/>
                      </a:lnTo>
                      <a:lnTo>
                        <a:pt x="548" y="1588"/>
                      </a:lnTo>
                      <a:lnTo>
                        <a:pt x="548" y="1594"/>
                      </a:lnTo>
                      <a:lnTo>
                        <a:pt x="545" y="1613"/>
                      </a:lnTo>
                      <a:lnTo>
                        <a:pt x="557" y="1625"/>
                      </a:lnTo>
                      <a:lnTo>
                        <a:pt x="567" y="1620"/>
                      </a:lnTo>
                      <a:lnTo>
                        <a:pt x="567" y="1618"/>
                      </a:lnTo>
                      <a:lnTo>
                        <a:pt x="567" y="1616"/>
                      </a:lnTo>
                      <a:lnTo>
                        <a:pt x="566" y="1616"/>
                      </a:lnTo>
                      <a:lnTo>
                        <a:pt x="566" y="1614"/>
                      </a:lnTo>
                      <a:lnTo>
                        <a:pt x="564" y="1609"/>
                      </a:lnTo>
                      <a:lnTo>
                        <a:pt x="564" y="1602"/>
                      </a:lnTo>
                      <a:lnTo>
                        <a:pt x="567" y="1594"/>
                      </a:lnTo>
                      <a:lnTo>
                        <a:pt x="571" y="1587"/>
                      </a:lnTo>
                      <a:lnTo>
                        <a:pt x="574" y="1583"/>
                      </a:lnTo>
                      <a:lnTo>
                        <a:pt x="578" y="1585"/>
                      </a:lnTo>
                      <a:lnTo>
                        <a:pt x="581" y="1585"/>
                      </a:lnTo>
                      <a:lnTo>
                        <a:pt x="587" y="1581"/>
                      </a:lnTo>
                      <a:lnTo>
                        <a:pt x="592" y="1576"/>
                      </a:lnTo>
                      <a:lnTo>
                        <a:pt x="601" y="1571"/>
                      </a:lnTo>
                      <a:lnTo>
                        <a:pt x="604" y="1567"/>
                      </a:lnTo>
                      <a:lnTo>
                        <a:pt x="618" y="1567"/>
                      </a:lnTo>
                      <a:lnTo>
                        <a:pt x="627" y="1566"/>
                      </a:lnTo>
                      <a:lnTo>
                        <a:pt x="644" y="1552"/>
                      </a:lnTo>
                      <a:lnTo>
                        <a:pt x="649" y="1543"/>
                      </a:lnTo>
                      <a:lnTo>
                        <a:pt x="655" y="1541"/>
                      </a:lnTo>
                      <a:lnTo>
                        <a:pt x="667" y="1529"/>
                      </a:lnTo>
                      <a:lnTo>
                        <a:pt x="672" y="1529"/>
                      </a:lnTo>
                      <a:lnTo>
                        <a:pt x="674" y="1531"/>
                      </a:lnTo>
                      <a:lnTo>
                        <a:pt x="677" y="1536"/>
                      </a:lnTo>
                      <a:lnTo>
                        <a:pt x="679" y="1541"/>
                      </a:lnTo>
                      <a:lnTo>
                        <a:pt x="679" y="1548"/>
                      </a:lnTo>
                      <a:lnTo>
                        <a:pt x="665" y="1567"/>
                      </a:lnTo>
                      <a:lnTo>
                        <a:pt x="660" y="1573"/>
                      </a:lnTo>
                      <a:lnTo>
                        <a:pt x="656" y="1576"/>
                      </a:lnTo>
                      <a:lnTo>
                        <a:pt x="655" y="1587"/>
                      </a:lnTo>
                      <a:lnTo>
                        <a:pt x="658" y="1600"/>
                      </a:lnTo>
                      <a:lnTo>
                        <a:pt x="663" y="1616"/>
                      </a:lnTo>
                      <a:lnTo>
                        <a:pt x="672" y="1635"/>
                      </a:lnTo>
                      <a:lnTo>
                        <a:pt x="674" y="1646"/>
                      </a:lnTo>
                      <a:lnTo>
                        <a:pt x="679" y="1651"/>
                      </a:lnTo>
                      <a:lnTo>
                        <a:pt x="683" y="1656"/>
                      </a:lnTo>
                      <a:lnTo>
                        <a:pt x="688" y="1658"/>
                      </a:lnTo>
                      <a:lnTo>
                        <a:pt x="691" y="1662"/>
                      </a:lnTo>
                      <a:lnTo>
                        <a:pt x="697" y="1669"/>
                      </a:lnTo>
                      <a:lnTo>
                        <a:pt x="702" y="1672"/>
                      </a:lnTo>
                      <a:lnTo>
                        <a:pt x="705" y="1679"/>
                      </a:lnTo>
                      <a:lnTo>
                        <a:pt x="709" y="1681"/>
                      </a:lnTo>
                      <a:lnTo>
                        <a:pt x="717" y="1690"/>
                      </a:lnTo>
                      <a:lnTo>
                        <a:pt x="730" y="1686"/>
                      </a:lnTo>
                      <a:lnTo>
                        <a:pt x="740" y="1681"/>
                      </a:lnTo>
                      <a:lnTo>
                        <a:pt x="744" y="1683"/>
                      </a:lnTo>
                      <a:lnTo>
                        <a:pt x="751" y="1686"/>
                      </a:lnTo>
                      <a:lnTo>
                        <a:pt x="768" y="1684"/>
                      </a:lnTo>
                      <a:lnTo>
                        <a:pt x="784" y="1672"/>
                      </a:lnTo>
                      <a:lnTo>
                        <a:pt x="787" y="1662"/>
                      </a:lnTo>
                      <a:lnTo>
                        <a:pt x="787" y="1649"/>
                      </a:lnTo>
                      <a:lnTo>
                        <a:pt x="791" y="1642"/>
                      </a:lnTo>
                      <a:lnTo>
                        <a:pt x="798" y="1634"/>
                      </a:lnTo>
                      <a:lnTo>
                        <a:pt x="812" y="1628"/>
                      </a:lnTo>
                      <a:lnTo>
                        <a:pt x="822" y="1627"/>
                      </a:lnTo>
                      <a:lnTo>
                        <a:pt x="829" y="1625"/>
                      </a:lnTo>
                      <a:lnTo>
                        <a:pt x="843" y="1618"/>
                      </a:lnTo>
                      <a:lnTo>
                        <a:pt x="854" y="1599"/>
                      </a:lnTo>
                      <a:lnTo>
                        <a:pt x="857" y="1587"/>
                      </a:lnTo>
                      <a:lnTo>
                        <a:pt x="866" y="1583"/>
                      </a:lnTo>
                      <a:lnTo>
                        <a:pt x="868" y="1581"/>
                      </a:lnTo>
                      <a:lnTo>
                        <a:pt x="871" y="1578"/>
                      </a:lnTo>
                      <a:lnTo>
                        <a:pt x="878" y="1569"/>
                      </a:lnTo>
                      <a:lnTo>
                        <a:pt x="892" y="1564"/>
                      </a:lnTo>
                      <a:lnTo>
                        <a:pt x="899" y="1562"/>
                      </a:lnTo>
                      <a:lnTo>
                        <a:pt x="908" y="1557"/>
                      </a:lnTo>
                      <a:lnTo>
                        <a:pt x="918" y="1550"/>
                      </a:lnTo>
                      <a:lnTo>
                        <a:pt x="923" y="1539"/>
                      </a:lnTo>
                      <a:lnTo>
                        <a:pt x="932" y="1536"/>
                      </a:lnTo>
                      <a:lnTo>
                        <a:pt x="937" y="1534"/>
                      </a:lnTo>
                      <a:lnTo>
                        <a:pt x="944" y="1536"/>
                      </a:lnTo>
                      <a:lnTo>
                        <a:pt x="951" y="1534"/>
                      </a:lnTo>
                      <a:lnTo>
                        <a:pt x="958" y="1536"/>
                      </a:lnTo>
                      <a:lnTo>
                        <a:pt x="965" y="1538"/>
                      </a:lnTo>
                      <a:lnTo>
                        <a:pt x="978" y="1541"/>
                      </a:lnTo>
                      <a:lnTo>
                        <a:pt x="988" y="1538"/>
                      </a:lnTo>
                      <a:lnTo>
                        <a:pt x="999" y="1531"/>
                      </a:lnTo>
                      <a:lnTo>
                        <a:pt x="1004" y="1522"/>
                      </a:lnTo>
                      <a:lnTo>
                        <a:pt x="1014" y="1510"/>
                      </a:lnTo>
                      <a:lnTo>
                        <a:pt x="1018" y="1510"/>
                      </a:lnTo>
                      <a:lnTo>
                        <a:pt x="1021" y="1501"/>
                      </a:lnTo>
                      <a:lnTo>
                        <a:pt x="1019" y="1492"/>
                      </a:lnTo>
                      <a:lnTo>
                        <a:pt x="1018" y="1491"/>
                      </a:lnTo>
                      <a:lnTo>
                        <a:pt x="1018" y="1489"/>
                      </a:lnTo>
                      <a:lnTo>
                        <a:pt x="1018" y="1489"/>
                      </a:lnTo>
                      <a:lnTo>
                        <a:pt x="1019" y="1480"/>
                      </a:lnTo>
                      <a:lnTo>
                        <a:pt x="1019" y="1473"/>
                      </a:lnTo>
                      <a:lnTo>
                        <a:pt x="1019" y="1470"/>
                      </a:lnTo>
                      <a:lnTo>
                        <a:pt x="1019" y="1466"/>
                      </a:lnTo>
                      <a:lnTo>
                        <a:pt x="1021" y="1463"/>
                      </a:lnTo>
                      <a:lnTo>
                        <a:pt x="1023" y="1459"/>
                      </a:lnTo>
                      <a:lnTo>
                        <a:pt x="1030" y="1457"/>
                      </a:lnTo>
                      <a:lnTo>
                        <a:pt x="1051" y="1405"/>
                      </a:lnTo>
                      <a:lnTo>
                        <a:pt x="1056" y="1398"/>
                      </a:lnTo>
                      <a:lnTo>
                        <a:pt x="1091" y="1415"/>
                      </a:lnTo>
                      <a:lnTo>
                        <a:pt x="1096" y="1421"/>
                      </a:lnTo>
                      <a:lnTo>
                        <a:pt x="1105" y="1429"/>
                      </a:lnTo>
                      <a:lnTo>
                        <a:pt x="1114" y="1442"/>
                      </a:lnTo>
                      <a:lnTo>
                        <a:pt x="1129" y="1447"/>
                      </a:lnTo>
                      <a:lnTo>
                        <a:pt x="1142" y="1454"/>
                      </a:lnTo>
                      <a:lnTo>
                        <a:pt x="1154" y="1454"/>
                      </a:lnTo>
                      <a:lnTo>
                        <a:pt x="1161" y="1457"/>
                      </a:lnTo>
                      <a:lnTo>
                        <a:pt x="1175" y="1457"/>
                      </a:lnTo>
                      <a:lnTo>
                        <a:pt x="1184" y="1461"/>
                      </a:lnTo>
                      <a:lnTo>
                        <a:pt x="1191" y="1464"/>
                      </a:lnTo>
                      <a:lnTo>
                        <a:pt x="1192" y="1471"/>
                      </a:lnTo>
                      <a:lnTo>
                        <a:pt x="1192" y="1475"/>
                      </a:lnTo>
                      <a:lnTo>
                        <a:pt x="1197" y="1484"/>
                      </a:lnTo>
                      <a:lnTo>
                        <a:pt x="1218" y="1464"/>
                      </a:lnTo>
                      <a:lnTo>
                        <a:pt x="1222" y="1461"/>
                      </a:lnTo>
                      <a:lnTo>
                        <a:pt x="1225" y="1454"/>
                      </a:lnTo>
                      <a:lnTo>
                        <a:pt x="1238" y="1436"/>
                      </a:lnTo>
                      <a:lnTo>
                        <a:pt x="1250" y="1429"/>
                      </a:lnTo>
                      <a:lnTo>
                        <a:pt x="1259" y="1421"/>
                      </a:lnTo>
                      <a:lnTo>
                        <a:pt x="1280" y="1421"/>
                      </a:lnTo>
                      <a:lnTo>
                        <a:pt x="1285" y="1421"/>
                      </a:lnTo>
                      <a:lnTo>
                        <a:pt x="1292" y="1417"/>
                      </a:lnTo>
                      <a:lnTo>
                        <a:pt x="1299" y="1415"/>
                      </a:lnTo>
                      <a:lnTo>
                        <a:pt x="1311" y="1417"/>
                      </a:lnTo>
                      <a:lnTo>
                        <a:pt x="1327" y="1426"/>
                      </a:lnTo>
                      <a:lnTo>
                        <a:pt x="1332" y="1431"/>
                      </a:lnTo>
                      <a:lnTo>
                        <a:pt x="1334" y="1435"/>
                      </a:lnTo>
                      <a:lnTo>
                        <a:pt x="1334" y="1440"/>
                      </a:lnTo>
                      <a:lnTo>
                        <a:pt x="1342" y="1445"/>
                      </a:lnTo>
                      <a:lnTo>
                        <a:pt x="1348" y="1442"/>
                      </a:lnTo>
                      <a:lnTo>
                        <a:pt x="1355" y="1438"/>
                      </a:lnTo>
                      <a:lnTo>
                        <a:pt x="1360" y="1431"/>
                      </a:lnTo>
                      <a:lnTo>
                        <a:pt x="1365" y="1428"/>
                      </a:lnTo>
                      <a:lnTo>
                        <a:pt x="1370" y="1429"/>
                      </a:lnTo>
                      <a:lnTo>
                        <a:pt x="1379" y="1440"/>
                      </a:lnTo>
                      <a:lnTo>
                        <a:pt x="1393" y="1443"/>
                      </a:lnTo>
                      <a:lnTo>
                        <a:pt x="1395" y="1436"/>
                      </a:lnTo>
                      <a:lnTo>
                        <a:pt x="1400" y="1435"/>
                      </a:lnTo>
                      <a:lnTo>
                        <a:pt x="1410" y="1435"/>
                      </a:lnTo>
                      <a:lnTo>
                        <a:pt x="1428" y="1429"/>
                      </a:lnTo>
                      <a:lnTo>
                        <a:pt x="1458" y="1426"/>
                      </a:lnTo>
                      <a:lnTo>
                        <a:pt x="1459" y="1393"/>
                      </a:lnTo>
                      <a:lnTo>
                        <a:pt x="1461" y="1382"/>
                      </a:lnTo>
                      <a:lnTo>
                        <a:pt x="1465" y="1377"/>
                      </a:lnTo>
                      <a:lnTo>
                        <a:pt x="1468" y="1367"/>
                      </a:lnTo>
                      <a:lnTo>
                        <a:pt x="1468" y="1361"/>
                      </a:lnTo>
                      <a:lnTo>
                        <a:pt x="1492" y="1361"/>
                      </a:lnTo>
                      <a:lnTo>
                        <a:pt x="1505" y="1360"/>
                      </a:lnTo>
                      <a:lnTo>
                        <a:pt x="1513" y="1354"/>
                      </a:lnTo>
                      <a:lnTo>
                        <a:pt x="1520" y="1353"/>
                      </a:lnTo>
                      <a:lnTo>
                        <a:pt x="1524" y="1347"/>
                      </a:lnTo>
                      <a:lnTo>
                        <a:pt x="1533" y="1344"/>
                      </a:lnTo>
                      <a:lnTo>
                        <a:pt x="1541" y="1337"/>
                      </a:lnTo>
                      <a:lnTo>
                        <a:pt x="1545" y="1335"/>
                      </a:lnTo>
                      <a:lnTo>
                        <a:pt x="1559" y="1333"/>
                      </a:lnTo>
                      <a:lnTo>
                        <a:pt x="1587" y="1319"/>
                      </a:lnTo>
                      <a:lnTo>
                        <a:pt x="1611" y="1325"/>
                      </a:lnTo>
                      <a:lnTo>
                        <a:pt x="1616" y="1321"/>
                      </a:lnTo>
                      <a:lnTo>
                        <a:pt x="1618" y="1311"/>
                      </a:lnTo>
                      <a:lnTo>
                        <a:pt x="1625" y="1304"/>
                      </a:lnTo>
                      <a:lnTo>
                        <a:pt x="1629" y="1297"/>
                      </a:lnTo>
                      <a:lnTo>
                        <a:pt x="1630" y="1292"/>
                      </a:lnTo>
                      <a:lnTo>
                        <a:pt x="1632" y="1288"/>
                      </a:lnTo>
                      <a:lnTo>
                        <a:pt x="1634" y="1283"/>
                      </a:lnTo>
                      <a:lnTo>
                        <a:pt x="1634" y="1276"/>
                      </a:lnTo>
                      <a:lnTo>
                        <a:pt x="1639" y="1269"/>
                      </a:lnTo>
                      <a:lnTo>
                        <a:pt x="1639" y="1264"/>
                      </a:lnTo>
                      <a:lnTo>
                        <a:pt x="1639" y="1255"/>
                      </a:lnTo>
                      <a:lnTo>
                        <a:pt x="1636" y="1250"/>
                      </a:lnTo>
                      <a:lnTo>
                        <a:pt x="1637" y="1246"/>
                      </a:lnTo>
                      <a:lnTo>
                        <a:pt x="1641" y="1239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5" name="Freeform 22"/>
                <p:cNvSpPr>
                  <a:spLocks/>
                </p:cNvSpPr>
                <p:nvPr/>
              </p:nvSpPr>
              <p:spPr bwMode="auto">
                <a:xfrm>
                  <a:off x="5763913" y="1933940"/>
                  <a:ext cx="1214070" cy="1280815"/>
                </a:xfrm>
                <a:custGeom>
                  <a:avLst/>
                  <a:gdLst>
                    <a:gd name="T0" fmla="*/ 672 w 673"/>
                    <a:gd name="T1" fmla="*/ 146 h 710"/>
                    <a:gd name="T2" fmla="*/ 644 w 673"/>
                    <a:gd name="T3" fmla="*/ 1 h 710"/>
                    <a:gd name="T4" fmla="*/ 623 w 673"/>
                    <a:gd name="T5" fmla="*/ 15 h 710"/>
                    <a:gd name="T6" fmla="*/ 609 w 673"/>
                    <a:gd name="T7" fmla="*/ 8 h 710"/>
                    <a:gd name="T8" fmla="*/ 596 w 673"/>
                    <a:gd name="T9" fmla="*/ 14 h 710"/>
                    <a:gd name="T10" fmla="*/ 574 w 673"/>
                    <a:gd name="T11" fmla="*/ 12 h 710"/>
                    <a:gd name="T12" fmla="*/ 555 w 673"/>
                    <a:gd name="T13" fmla="*/ 22 h 710"/>
                    <a:gd name="T14" fmla="*/ 565 w 673"/>
                    <a:gd name="T15" fmla="*/ 94 h 710"/>
                    <a:gd name="T16" fmla="*/ 600 w 673"/>
                    <a:gd name="T17" fmla="*/ 137 h 710"/>
                    <a:gd name="T18" fmla="*/ 556 w 673"/>
                    <a:gd name="T19" fmla="*/ 174 h 710"/>
                    <a:gd name="T20" fmla="*/ 549 w 673"/>
                    <a:gd name="T21" fmla="*/ 200 h 710"/>
                    <a:gd name="T22" fmla="*/ 537 w 673"/>
                    <a:gd name="T23" fmla="*/ 207 h 710"/>
                    <a:gd name="T24" fmla="*/ 516 w 673"/>
                    <a:gd name="T25" fmla="*/ 158 h 710"/>
                    <a:gd name="T26" fmla="*/ 509 w 673"/>
                    <a:gd name="T27" fmla="*/ 134 h 710"/>
                    <a:gd name="T28" fmla="*/ 427 w 673"/>
                    <a:gd name="T29" fmla="*/ 110 h 710"/>
                    <a:gd name="T30" fmla="*/ 352 w 673"/>
                    <a:gd name="T31" fmla="*/ 129 h 710"/>
                    <a:gd name="T32" fmla="*/ 281 w 673"/>
                    <a:gd name="T33" fmla="*/ 206 h 710"/>
                    <a:gd name="T34" fmla="*/ 244 w 673"/>
                    <a:gd name="T35" fmla="*/ 242 h 710"/>
                    <a:gd name="T36" fmla="*/ 200 w 673"/>
                    <a:gd name="T37" fmla="*/ 204 h 710"/>
                    <a:gd name="T38" fmla="*/ 197 w 673"/>
                    <a:gd name="T39" fmla="*/ 200 h 710"/>
                    <a:gd name="T40" fmla="*/ 200 w 673"/>
                    <a:gd name="T41" fmla="*/ 174 h 710"/>
                    <a:gd name="T42" fmla="*/ 207 w 673"/>
                    <a:gd name="T43" fmla="*/ 162 h 710"/>
                    <a:gd name="T44" fmla="*/ 134 w 673"/>
                    <a:gd name="T45" fmla="*/ 186 h 710"/>
                    <a:gd name="T46" fmla="*/ 57 w 673"/>
                    <a:gd name="T47" fmla="*/ 206 h 710"/>
                    <a:gd name="T48" fmla="*/ 13 w 673"/>
                    <a:gd name="T49" fmla="*/ 240 h 710"/>
                    <a:gd name="T50" fmla="*/ 76 w 673"/>
                    <a:gd name="T51" fmla="*/ 233 h 710"/>
                    <a:gd name="T52" fmla="*/ 111 w 673"/>
                    <a:gd name="T53" fmla="*/ 239 h 710"/>
                    <a:gd name="T54" fmla="*/ 103 w 673"/>
                    <a:gd name="T55" fmla="*/ 254 h 710"/>
                    <a:gd name="T56" fmla="*/ 129 w 673"/>
                    <a:gd name="T57" fmla="*/ 274 h 710"/>
                    <a:gd name="T58" fmla="*/ 155 w 673"/>
                    <a:gd name="T59" fmla="*/ 293 h 710"/>
                    <a:gd name="T60" fmla="*/ 122 w 673"/>
                    <a:gd name="T61" fmla="*/ 345 h 710"/>
                    <a:gd name="T62" fmla="*/ 83 w 673"/>
                    <a:gd name="T63" fmla="*/ 406 h 710"/>
                    <a:gd name="T64" fmla="*/ 29 w 673"/>
                    <a:gd name="T65" fmla="*/ 425 h 710"/>
                    <a:gd name="T66" fmla="*/ 97 w 673"/>
                    <a:gd name="T67" fmla="*/ 473 h 710"/>
                    <a:gd name="T68" fmla="*/ 40 w 673"/>
                    <a:gd name="T69" fmla="*/ 528 h 710"/>
                    <a:gd name="T70" fmla="*/ 13 w 673"/>
                    <a:gd name="T71" fmla="*/ 558 h 710"/>
                    <a:gd name="T72" fmla="*/ 20 w 673"/>
                    <a:gd name="T73" fmla="*/ 593 h 710"/>
                    <a:gd name="T74" fmla="*/ 33 w 673"/>
                    <a:gd name="T75" fmla="*/ 598 h 710"/>
                    <a:gd name="T76" fmla="*/ 55 w 673"/>
                    <a:gd name="T77" fmla="*/ 610 h 710"/>
                    <a:gd name="T78" fmla="*/ 75 w 673"/>
                    <a:gd name="T79" fmla="*/ 600 h 710"/>
                    <a:gd name="T80" fmla="*/ 106 w 673"/>
                    <a:gd name="T81" fmla="*/ 616 h 710"/>
                    <a:gd name="T82" fmla="*/ 136 w 673"/>
                    <a:gd name="T83" fmla="*/ 610 h 710"/>
                    <a:gd name="T84" fmla="*/ 144 w 673"/>
                    <a:gd name="T85" fmla="*/ 624 h 710"/>
                    <a:gd name="T86" fmla="*/ 162 w 673"/>
                    <a:gd name="T87" fmla="*/ 635 h 710"/>
                    <a:gd name="T88" fmla="*/ 183 w 673"/>
                    <a:gd name="T89" fmla="*/ 647 h 710"/>
                    <a:gd name="T90" fmla="*/ 193 w 673"/>
                    <a:gd name="T91" fmla="*/ 654 h 710"/>
                    <a:gd name="T92" fmla="*/ 218 w 673"/>
                    <a:gd name="T93" fmla="*/ 672 h 710"/>
                    <a:gd name="T94" fmla="*/ 226 w 673"/>
                    <a:gd name="T95" fmla="*/ 689 h 710"/>
                    <a:gd name="T96" fmla="*/ 249 w 673"/>
                    <a:gd name="T97" fmla="*/ 706 h 710"/>
                    <a:gd name="T98" fmla="*/ 256 w 673"/>
                    <a:gd name="T99" fmla="*/ 699 h 710"/>
                    <a:gd name="T100" fmla="*/ 282 w 673"/>
                    <a:gd name="T101" fmla="*/ 687 h 710"/>
                    <a:gd name="T102" fmla="*/ 312 w 673"/>
                    <a:gd name="T103" fmla="*/ 684 h 710"/>
                    <a:gd name="T104" fmla="*/ 352 w 673"/>
                    <a:gd name="T105" fmla="*/ 673 h 710"/>
                    <a:gd name="T106" fmla="*/ 382 w 673"/>
                    <a:gd name="T107" fmla="*/ 659 h 710"/>
                    <a:gd name="T108" fmla="*/ 418 w 673"/>
                    <a:gd name="T109" fmla="*/ 668 h 710"/>
                    <a:gd name="T110" fmla="*/ 459 w 673"/>
                    <a:gd name="T111" fmla="*/ 673 h 710"/>
                    <a:gd name="T112" fmla="*/ 511 w 673"/>
                    <a:gd name="T113" fmla="*/ 672 h 710"/>
                    <a:gd name="T114" fmla="*/ 485 w 673"/>
                    <a:gd name="T115" fmla="*/ 588 h 710"/>
                    <a:gd name="T116" fmla="*/ 455 w 673"/>
                    <a:gd name="T117" fmla="*/ 563 h 710"/>
                    <a:gd name="T118" fmla="*/ 530 w 673"/>
                    <a:gd name="T119" fmla="*/ 373 h 710"/>
                    <a:gd name="T120" fmla="*/ 654 w 673"/>
                    <a:gd name="T121" fmla="*/ 401 h 7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673" h="710">
                      <a:moveTo>
                        <a:pt x="673" y="328"/>
                      </a:moveTo>
                      <a:lnTo>
                        <a:pt x="672" y="315"/>
                      </a:lnTo>
                      <a:lnTo>
                        <a:pt x="670" y="310"/>
                      </a:lnTo>
                      <a:lnTo>
                        <a:pt x="668" y="307"/>
                      </a:lnTo>
                      <a:lnTo>
                        <a:pt x="668" y="300"/>
                      </a:lnTo>
                      <a:lnTo>
                        <a:pt x="668" y="295"/>
                      </a:lnTo>
                      <a:lnTo>
                        <a:pt x="668" y="289"/>
                      </a:lnTo>
                      <a:lnTo>
                        <a:pt x="672" y="279"/>
                      </a:lnTo>
                      <a:lnTo>
                        <a:pt x="672" y="235"/>
                      </a:lnTo>
                      <a:lnTo>
                        <a:pt x="672" y="204"/>
                      </a:lnTo>
                      <a:lnTo>
                        <a:pt x="672" y="181"/>
                      </a:lnTo>
                      <a:lnTo>
                        <a:pt x="672" y="146"/>
                      </a:lnTo>
                      <a:lnTo>
                        <a:pt x="670" y="120"/>
                      </a:lnTo>
                      <a:lnTo>
                        <a:pt x="672" y="106"/>
                      </a:lnTo>
                      <a:lnTo>
                        <a:pt x="672" y="90"/>
                      </a:lnTo>
                      <a:lnTo>
                        <a:pt x="666" y="75"/>
                      </a:lnTo>
                      <a:lnTo>
                        <a:pt x="659" y="61"/>
                      </a:lnTo>
                      <a:lnTo>
                        <a:pt x="651" y="40"/>
                      </a:lnTo>
                      <a:lnTo>
                        <a:pt x="649" y="31"/>
                      </a:lnTo>
                      <a:lnTo>
                        <a:pt x="647" y="0"/>
                      </a:lnTo>
                      <a:lnTo>
                        <a:pt x="647" y="0"/>
                      </a:lnTo>
                      <a:lnTo>
                        <a:pt x="647" y="0"/>
                      </a:lnTo>
                      <a:lnTo>
                        <a:pt x="645" y="0"/>
                      </a:lnTo>
                      <a:lnTo>
                        <a:pt x="644" y="1"/>
                      </a:lnTo>
                      <a:lnTo>
                        <a:pt x="640" y="1"/>
                      </a:lnTo>
                      <a:lnTo>
                        <a:pt x="638" y="1"/>
                      </a:lnTo>
                      <a:lnTo>
                        <a:pt x="638" y="0"/>
                      </a:lnTo>
                      <a:lnTo>
                        <a:pt x="635" y="0"/>
                      </a:lnTo>
                      <a:lnTo>
                        <a:pt x="635" y="0"/>
                      </a:lnTo>
                      <a:lnTo>
                        <a:pt x="633" y="0"/>
                      </a:lnTo>
                      <a:lnTo>
                        <a:pt x="626" y="7"/>
                      </a:lnTo>
                      <a:lnTo>
                        <a:pt x="624" y="7"/>
                      </a:lnTo>
                      <a:lnTo>
                        <a:pt x="624" y="8"/>
                      </a:lnTo>
                      <a:lnTo>
                        <a:pt x="624" y="14"/>
                      </a:lnTo>
                      <a:lnTo>
                        <a:pt x="624" y="15"/>
                      </a:lnTo>
                      <a:lnTo>
                        <a:pt x="623" y="15"/>
                      </a:lnTo>
                      <a:lnTo>
                        <a:pt x="623" y="15"/>
                      </a:lnTo>
                      <a:lnTo>
                        <a:pt x="621" y="17"/>
                      </a:lnTo>
                      <a:lnTo>
                        <a:pt x="619" y="17"/>
                      </a:lnTo>
                      <a:lnTo>
                        <a:pt x="617" y="17"/>
                      </a:lnTo>
                      <a:lnTo>
                        <a:pt x="614" y="15"/>
                      </a:lnTo>
                      <a:lnTo>
                        <a:pt x="612" y="15"/>
                      </a:lnTo>
                      <a:lnTo>
                        <a:pt x="612" y="14"/>
                      </a:lnTo>
                      <a:lnTo>
                        <a:pt x="612" y="12"/>
                      </a:lnTo>
                      <a:lnTo>
                        <a:pt x="612" y="12"/>
                      </a:lnTo>
                      <a:lnTo>
                        <a:pt x="610" y="10"/>
                      </a:lnTo>
                      <a:lnTo>
                        <a:pt x="610" y="10"/>
                      </a:lnTo>
                      <a:lnTo>
                        <a:pt x="609" y="8"/>
                      </a:lnTo>
                      <a:lnTo>
                        <a:pt x="609" y="8"/>
                      </a:lnTo>
                      <a:lnTo>
                        <a:pt x="607" y="10"/>
                      </a:lnTo>
                      <a:lnTo>
                        <a:pt x="605" y="10"/>
                      </a:lnTo>
                      <a:lnTo>
                        <a:pt x="605" y="12"/>
                      </a:lnTo>
                      <a:lnTo>
                        <a:pt x="603" y="12"/>
                      </a:lnTo>
                      <a:lnTo>
                        <a:pt x="602" y="15"/>
                      </a:lnTo>
                      <a:lnTo>
                        <a:pt x="602" y="15"/>
                      </a:lnTo>
                      <a:lnTo>
                        <a:pt x="600" y="17"/>
                      </a:lnTo>
                      <a:lnTo>
                        <a:pt x="598" y="17"/>
                      </a:lnTo>
                      <a:lnTo>
                        <a:pt x="598" y="15"/>
                      </a:lnTo>
                      <a:lnTo>
                        <a:pt x="596" y="15"/>
                      </a:lnTo>
                      <a:lnTo>
                        <a:pt x="596" y="14"/>
                      </a:lnTo>
                      <a:lnTo>
                        <a:pt x="595" y="14"/>
                      </a:lnTo>
                      <a:lnTo>
                        <a:pt x="593" y="14"/>
                      </a:lnTo>
                      <a:lnTo>
                        <a:pt x="591" y="15"/>
                      </a:lnTo>
                      <a:lnTo>
                        <a:pt x="589" y="15"/>
                      </a:lnTo>
                      <a:lnTo>
                        <a:pt x="588" y="15"/>
                      </a:lnTo>
                      <a:lnTo>
                        <a:pt x="586" y="15"/>
                      </a:lnTo>
                      <a:lnTo>
                        <a:pt x="583" y="14"/>
                      </a:lnTo>
                      <a:lnTo>
                        <a:pt x="577" y="12"/>
                      </a:lnTo>
                      <a:lnTo>
                        <a:pt x="577" y="12"/>
                      </a:lnTo>
                      <a:lnTo>
                        <a:pt x="576" y="12"/>
                      </a:lnTo>
                      <a:lnTo>
                        <a:pt x="574" y="10"/>
                      </a:lnTo>
                      <a:lnTo>
                        <a:pt x="574" y="12"/>
                      </a:lnTo>
                      <a:lnTo>
                        <a:pt x="572" y="12"/>
                      </a:lnTo>
                      <a:lnTo>
                        <a:pt x="569" y="15"/>
                      </a:lnTo>
                      <a:lnTo>
                        <a:pt x="567" y="17"/>
                      </a:lnTo>
                      <a:lnTo>
                        <a:pt x="567" y="17"/>
                      </a:lnTo>
                      <a:lnTo>
                        <a:pt x="565" y="19"/>
                      </a:lnTo>
                      <a:lnTo>
                        <a:pt x="563" y="17"/>
                      </a:lnTo>
                      <a:lnTo>
                        <a:pt x="562" y="17"/>
                      </a:lnTo>
                      <a:lnTo>
                        <a:pt x="560" y="17"/>
                      </a:lnTo>
                      <a:lnTo>
                        <a:pt x="560" y="17"/>
                      </a:lnTo>
                      <a:lnTo>
                        <a:pt x="556" y="19"/>
                      </a:lnTo>
                      <a:lnTo>
                        <a:pt x="556" y="21"/>
                      </a:lnTo>
                      <a:lnTo>
                        <a:pt x="555" y="22"/>
                      </a:lnTo>
                      <a:lnTo>
                        <a:pt x="553" y="22"/>
                      </a:lnTo>
                      <a:lnTo>
                        <a:pt x="551" y="22"/>
                      </a:lnTo>
                      <a:lnTo>
                        <a:pt x="544" y="21"/>
                      </a:lnTo>
                      <a:lnTo>
                        <a:pt x="542" y="22"/>
                      </a:lnTo>
                      <a:lnTo>
                        <a:pt x="537" y="26"/>
                      </a:lnTo>
                      <a:lnTo>
                        <a:pt x="563" y="27"/>
                      </a:lnTo>
                      <a:lnTo>
                        <a:pt x="574" y="29"/>
                      </a:lnTo>
                      <a:lnTo>
                        <a:pt x="579" y="36"/>
                      </a:lnTo>
                      <a:lnTo>
                        <a:pt x="576" y="45"/>
                      </a:lnTo>
                      <a:lnTo>
                        <a:pt x="574" y="57"/>
                      </a:lnTo>
                      <a:lnTo>
                        <a:pt x="562" y="87"/>
                      </a:lnTo>
                      <a:lnTo>
                        <a:pt x="565" y="94"/>
                      </a:lnTo>
                      <a:lnTo>
                        <a:pt x="560" y="103"/>
                      </a:lnTo>
                      <a:lnTo>
                        <a:pt x="574" y="103"/>
                      </a:lnTo>
                      <a:lnTo>
                        <a:pt x="574" y="104"/>
                      </a:lnTo>
                      <a:lnTo>
                        <a:pt x="576" y="106"/>
                      </a:lnTo>
                      <a:lnTo>
                        <a:pt x="574" y="106"/>
                      </a:lnTo>
                      <a:lnTo>
                        <a:pt x="574" y="108"/>
                      </a:lnTo>
                      <a:lnTo>
                        <a:pt x="574" y="111"/>
                      </a:lnTo>
                      <a:lnTo>
                        <a:pt x="576" y="115"/>
                      </a:lnTo>
                      <a:lnTo>
                        <a:pt x="596" y="127"/>
                      </a:lnTo>
                      <a:lnTo>
                        <a:pt x="600" y="132"/>
                      </a:lnTo>
                      <a:lnTo>
                        <a:pt x="602" y="136"/>
                      </a:lnTo>
                      <a:lnTo>
                        <a:pt x="600" y="137"/>
                      </a:lnTo>
                      <a:lnTo>
                        <a:pt x="598" y="139"/>
                      </a:lnTo>
                      <a:lnTo>
                        <a:pt x="595" y="139"/>
                      </a:lnTo>
                      <a:lnTo>
                        <a:pt x="591" y="139"/>
                      </a:lnTo>
                      <a:lnTo>
                        <a:pt x="589" y="141"/>
                      </a:lnTo>
                      <a:lnTo>
                        <a:pt x="588" y="144"/>
                      </a:lnTo>
                      <a:lnTo>
                        <a:pt x="586" y="150"/>
                      </a:lnTo>
                      <a:lnTo>
                        <a:pt x="581" y="151"/>
                      </a:lnTo>
                      <a:lnTo>
                        <a:pt x="574" y="153"/>
                      </a:lnTo>
                      <a:lnTo>
                        <a:pt x="565" y="155"/>
                      </a:lnTo>
                      <a:lnTo>
                        <a:pt x="558" y="158"/>
                      </a:lnTo>
                      <a:lnTo>
                        <a:pt x="556" y="171"/>
                      </a:lnTo>
                      <a:lnTo>
                        <a:pt x="556" y="174"/>
                      </a:lnTo>
                      <a:lnTo>
                        <a:pt x="558" y="176"/>
                      </a:lnTo>
                      <a:lnTo>
                        <a:pt x="562" y="176"/>
                      </a:lnTo>
                      <a:lnTo>
                        <a:pt x="565" y="178"/>
                      </a:lnTo>
                      <a:lnTo>
                        <a:pt x="576" y="179"/>
                      </a:lnTo>
                      <a:lnTo>
                        <a:pt x="577" y="183"/>
                      </a:lnTo>
                      <a:lnTo>
                        <a:pt x="577" y="188"/>
                      </a:lnTo>
                      <a:lnTo>
                        <a:pt x="577" y="192"/>
                      </a:lnTo>
                      <a:lnTo>
                        <a:pt x="570" y="202"/>
                      </a:lnTo>
                      <a:lnTo>
                        <a:pt x="569" y="202"/>
                      </a:lnTo>
                      <a:lnTo>
                        <a:pt x="563" y="200"/>
                      </a:lnTo>
                      <a:lnTo>
                        <a:pt x="551" y="200"/>
                      </a:lnTo>
                      <a:lnTo>
                        <a:pt x="549" y="200"/>
                      </a:lnTo>
                      <a:lnTo>
                        <a:pt x="548" y="202"/>
                      </a:lnTo>
                      <a:lnTo>
                        <a:pt x="548" y="202"/>
                      </a:lnTo>
                      <a:lnTo>
                        <a:pt x="546" y="202"/>
                      </a:lnTo>
                      <a:lnTo>
                        <a:pt x="542" y="202"/>
                      </a:lnTo>
                      <a:lnTo>
                        <a:pt x="541" y="202"/>
                      </a:lnTo>
                      <a:lnTo>
                        <a:pt x="541" y="202"/>
                      </a:lnTo>
                      <a:lnTo>
                        <a:pt x="539" y="204"/>
                      </a:lnTo>
                      <a:lnTo>
                        <a:pt x="539" y="204"/>
                      </a:lnTo>
                      <a:lnTo>
                        <a:pt x="539" y="206"/>
                      </a:lnTo>
                      <a:lnTo>
                        <a:pt x="539" y="206"/>
                      </a:lnTo>
                      <a:lnTo>
                        <a:pt x="539" y="207"/>
                      </a:lnTo>
                      <a:lnTo>
                        <a:pt x="537" y="207"/>
                      </a:lnTo>
                      <a:lnTo>
                        <a:pt x="532" y="209"/>
                      </a:lnTo>
                      <a:lnTo>
                        <a:pt x="513" y="211"/>
                      </a:lnTo>
                      <a:lnTo>
                        <a:pt x="513" y="200"/>
                      </a:lnTo>
                      <a:lnTo>
                        <a:pt x="514" y="195"/>
                      </a:lnTo>
                      <a:lnTo>
                        <a:pt x="521" y="192"/>
                      </a:lnTo>
                      <a:lnTo>
                        <a:pt x="530" y="190"/>
                      </a:lnTo>
                      <a:lnTo>
                        <a:pt x="532" y="186"/>
                      </a:lnTo>
                      <a:lnTo>
                        <a:pt x="528" y="183"/>
                      </a:lnTo>
                      <a:lnTo>
                        <a:pt x="525" y="174"/>
                      </a:lnTo>
                      <a:lnTo>
                        <a:pt x="521" y="165"/>
                      </a:lnTo>
                      <a:lnTo>
                        <a:pt x="520" y="162"/>
                      </a:lnTo>
                      <a:lnTo>
                        <a:pt x="516" y="158"/>
                      </a:lnTo>
                      <a:lnTo>
                        <a:pt x="509" y="157"/>
                      </a:lnTo>
                      <a:lnTo>
                        <a:pt x="507" y="153"/>
                      </a:lnTo>
                      <a:lnTo>
                        <a:pt x="511" y="150"/>
                      </a:lnTo>
                      <a:lnTo>
                        <a:pt x="520" y="146"/>
                      </a:lnTo>
                      <a:lnTo>
                        <a:pt x="523" y="143"/>
                      </a:lnTo>
                      <a:lnTo>
                        <a:pt x="525" y="139"/>
                      </a:lnTo>
                      <a:lnTo>
                        <a:pt x="525" y="137"/>
                      </a:lnTo>
                      <a:lnTo>
                        <a:pt x="523" y="136"/>
                      </a:lnTo>
                      <a:lnTo>
                        <a:pt x="520" y="136"/>
                      </a:lnTo>
                      <a:lnTo>
                        <a:pt x="516" y="136"/>
                      </a:lnTo>
                      <a:lnTo>
                        <a:pt x="513" y="136"/>
                      </a:lnTo>
                      <a:lnTo>
                        <a:pt x="509" y="134"/>
                      </a:lnTo>
                      <a:lnTo>
                        <a:pt x="507" y="130"/>
                      </a:lnTo>
                      <a:lnTo>
                        <a:pt x="502" y="118"/>
                      </a:lnTo>
                      <a:lnTo>
                        <a:pt x="490" y="117"/>
                      </a:lnTo>
                      <a:lnTo>
                        <a:pt x="487" y="111"/>
                      </a:lnTo>
                      <a:lnTo>
                        <a:pt x="469" y="106"/>
                      </a:lnTo>
                      <a:lnTo>
                        <a:pt x="462" y="104"/>
                      </a:lnTo>
                      <a:lnTo>
                        <a:pt x="448" y="90"/>
                      </a:lnTo>
                      <a:lnTo>
                        <a:pt x="445" y="97"/>
                      </a:lnTo>
                      <a:lnTo>
                        <a:pt x="445" y="99"/>
                      </a:lnTo>
                      <a:lnTo>
                        <a:pt x="443" y="108"/>
                      </a:lnTo>
                      <a:lnTo>
                        <a:pt x="431" y="111"/>
                      </a:lnTo>
                      <a:lnTo>
                        <a:pt x="427" y="110"/>
                      </a:lnTo>
                      <a:lnTo>
                        <a:pt x="424" y="113"/>
                      </a:lnTo>
                      <a:lnTo>
                        <a:pt x="422" y="117"/>
                      </a:lnTo>
                      <a:lnTo>
                        <a:pt x="420" y="122"/>
                      </a:lnTo>
                      <a:lnTo>
                        <a:pt x="417" y="125"/>
                      </a:lnTo>
                      <a:lnTo>
                        <a:pt x="410" y="127"/>
                      </a:lnTo>
                      <a:lnTo>
                        <a:pt x="401" y="123"/>
                      </a:lnTo>
                      <a:lnTo>
                        <a:pt x="380" y="118"/>
                      </a:lnTo>
                      <a:lnTo>
                        <a:pt x="371" y="120"/>
                      </a:lnTo>
                      <a:lnTo>
                        <a:pt x="364" y="122"/>
                      </a:lnTo>
                      <a:lnTo>
                        <a:pt x="357" y="122"/>
                      </a:lnTo>
                      <a:lnTo>
                        <a:pt x="354" y="127"/>
                      </a:lnTo>
                      <a:lnTo>
                        <a:pt x="352" y="129"/>
                      </a:lnTo>
                      <a:lnTo>
                        <a:pt x="350" y="127"/>
                      </a:lnTo>
                      <a:lnTo>
                        <a:pt x="345" y="125"/>
                      </a:lnTo>
                      <a:lnTo>
                        <a:pt x="342" y="123"/>
                      </a:lnTo>
                      <a:lnTo>
                        <a:pt x="338" y="123"/>
                      </a:lnTo>
                      <a:lnTo>
                        <a:pt x="331" y="127"/>
                      </a:lnTo>
                      <a:lnTo>
                        <a:pt x="331" y="144"/>
                      </a:lnTo>
                      <a:lnTo>
                        <a:pt x="335" y="151"/>
                      </a:lnTo>
                      <a:lnTo>
                        <a:pt x="335" y="158"/>
                      </a:lnTo>
                      <a:lnTo>
                        <a:pt x="331" y="165"/>
                      </a:lnTo>
                      <a:lnTo>
                        <a:pt x="322" y="171"/>
                      </a:lnTo>
                      <a:lnTo>
                        <a:pt x="300" y="188"/>
                      </a:lnTo>
                      <a:lnTo>
                        <a:pt x="281" y="206"/>
                      </a:lnTo>
                      <a:lnTo>
                        <a:pt x="281" y="206"/>
                      </a:lnTo>
                      <a:lnTo>
                        <a:pt x="277" y="211"/>
                      </a:lnTo>
                      <a:lnTo>
                        <a:pt x="272" y="213"/>
                      </a:lnTo>
                      <a:lnTo>
                        <a:pt x="270" y="218"/>
                      </a:lnTo>
                      <a:lnTo>
                        <a:pt x="272" y="219"/>
                      </a:lnTo>
                      <a:lnTo>
                        <a:pt x="274" y="221"/>
                      </a:lnTo>
                      <a:lnTo>
                        <a:pt x="279" y="226"/>
                      </a:lnTo>
                      <a:lnTo>
                        <a:pt x="277" y="232"/>
                      </a:lnTo>
                      <a:lnTo>
                        <a:pt x="274" y="233"/>
                      </a:lnTo>
                      <a:lnTo>
                        <a:pt x="272" y="239"/>
                      </a:lnTo>
                      <a:lnTo>
                        <a:pt x="256" y="244"/>
                      </a:lnTo>
                      <a:lnTo>
                        <a:pt x="244" y="242"/>
                      </a:lnTo>
                      <a:lnTo>
                        <a:pt x="235" y="240"/>
                      </a:lnTo>
                      <a:lnTo>
                        <a:pt x="230" y="235"/>
                      </a:lnTo>
                      <a:lnTo>
                        <a:pt x="225" y="228"/>
                      </a:lnTo>
                      <a:lnTo>
                        <a:pt x="221" y="225"/>
                      </a:lnTo>
                      <a:lnTo>
                        <a:pt x="219" y="225"/>
                      </a:lnTo>
                      <a:lnTo>
                        <a:pt x="218" y="225"/>
                      </a:lnTo>
                      <a:lnTo>
                        <a:pt x="216" y="223"/>
                      </a:lnTo>
                      <a:lnTo>
                        <a:pt x="214" y="218"/>
                      </a:lnTo>
                      <a:lnTo>
                        <a:pt x="212" y="214"/>
                      </a:lnTo>
                      <a:lnTo>
                        <a:pt x="202" y="204"/>
                      </a:lnTo>
                      <a:lnTo>
                        <a:pt x="202" y="204"/>
                      </a:lnTo>
                      <a:lnTo>
                        <a:pt x="200" y="204"/>
                      </a:lnTo>
                      <a:lnTo>
                        <a:pt x="200" y="204"/>
                      </a:lnTo>
                      <a:lnTo>
                        <a:pt x="197" y="207"/>
                      </a:lnTo>
                      <a:lnTo>
                        <a:pt x="195" y="207"/>
                      </a:lnTo>
                      <a:lnTo>
                        <a:pt x="195" y="207"/>
                      </a:lnTo>
                      <a:lnTo>
                        <a:pt x="195" y="207"/>
                      </a:lnTo>
                      <a:lnTo>
                        <a:pt x="193" y="206"/>
                      </a:lnTo>
                      <a:lnTo>
                        <a:pt x="193" y="204"/>
                      </a:lnTo>
                      <a:lnTo>
                        <a:pt x="193" y="204"/>
                      </a:lnTo>
                      <a:lnTo>
                        <a:pt x="193" y="204"/>
                      </a:lnTo>
                      <a:lnTo>
                        <a:pt x="197" y="200"/>
                      </a:lnTo>
                      <a:lnTo>
                        <a:pt x="197" y="200"/>
                      </a:lnTo>
                      <a:lnTo>
                        <a:pt x="197" y="200"/>
                      </a:lnTo>
                      <a:lnTo>
                        <a:pt x="199" y="200"/>
                      </a:lnTo>
                      <a:lnTo>
                        <a:pt x="199" y="199"/>
                      </a:lnTo>
                      <a:lnTo>
                        <a:pt x="199" y="197"/>
                      </a:lnTo>
                      <a:lnTo>
                        <a:pt x="199" y="193"/>
                      </a:lnTo>
                      <a:lnTo>
                        <a:pt x="199" y="192"/>
                      </a:lnTo>
                      <a:lnTo>
                        <a:pt x="199" y="190"/>
                      </a:lnTo>
                      <a:lnTo>
                        <a:pt x="195" y="183"/>
                      </a:lnTo>
                      <a:lnTo>
                        <a:pt x="195" y="181"/>
                      </a:lnTo>
                      <a:lnTo>
                        <a:pt x="195" y="179"/>
                      </a:lnTo>
                      <a:lnTo>
                        <a:pt x="197" y="176"/>
                      </a:lnTo>
                      <a:lnTo>
                        <a:pt x="199" y="176"/>
                      </a:lnTo>
                      <a:lnTo>
                        <a:pt x="200" y="174"/>
                      </a:lnTo>
                      <a:lnTo>
                        <a:pt x="200" y="174"/>
                      </a:lnTo>
                      <a:lnTo>
                        <a:pt x="200" y="174"/>
                      </a:lnTo>
                      <a:lnTo>
                        <a:pt x="202" y="176"/>
                      </a:lnTo>
                      <a:lnTo>
                        <a:pt x="204" y="176"/>
                      </a:lnTo>
                      <a:lnTo>
                        <a:pt x="204" y="176"/>
                      </a:lnTo>
                      <a:lnTo>
                        <a:pt x="205" y="176"/>
                      </a:lnTo>
                      <a:lnTo>
                        <a:pt x="205" y="174"/>
                      </a:lnTo>
                      <a:lnTo>
                        <a:pt x="207" y="174"/>
                      </a:lnTo>
                      <a:lnTo>
                        <a:pt x="207" y="172"/>
                      </a:lnTo>
                      <a:lnTo>
                        <a:pt x="209" y="171"/>
                      </a:lnTo>
                      <a:lnTo>
                        <a:pt x="209" y="169"/>
                      </a:lnTo>
                      <a:lnTo>
                        <a:pt x="207" y="162"/>
                      </a:lnTo>
                      <a:lnTo>
                        <a:pt x="207" y="157"/>
                      </a:lnTo>
                      <a:lnTo>
                        <a:pt x="193" y="162"/>
                      </a:lnTo>
                      <a:lnTo>
                        <a:pt x="186" y="167"/>
                      </a:lnTo>
                      <a:lnTo>
                        <a:pt x="172" y="171"/>
                      </a:lnTo>
                      <a:lnTo>
                        <a:pt x="167" y="174"/>
                      </a:lnTo>
                      <a:lnTo>
                        <a:pt x="164" y="178"/>
                      </a:lnTo>
                      <a:lnTo>
                        <a:pt x="164" y="183"/>
                      </a:lnTo>
                      <a:lnTo>
                        <a:pt x="160" y="192"/>
                      </a:lnTo>
                      <a:lnTo>
                        <a:pt x="158" y="193"/>
                      </a:lnTo>
                      <a:lnTo>
                        <a:pt x="143" y="200"/>
                      </a:lnTo>
                      <a:lnTo>
                        <a:pt x="136" y="188"/>
                      </a:lnTo>
                      <a:lnTo>
                        <a:pt x="134" y="186"/>
                      </a:lnTo>
                      <a:lnTo>
                        <a:pt x="132" y="183"/>
                      </a:lnTo>
                      <a:lnTo>
                        <a:pt x="125" y="181"/>
                      </a:lnTo>
                      <a:lnTo>
                        <a:pt x="118" y="183"/>
                      </a:lnTo>
                      <a:lnTo>
                        <a:pt x="118" y="193"/>
                      </a:lnTo>
                      <a:lnTo>
                        <a:pt x="113" y="192"/>
                      </a:lnTo>
                      <a:lnTo>
                        <a:pt x="99" y="193"/>
                      </a:lnTo>
                      <a:lnTo>
                        <a:pt x="89" y="192"/>
                      </a:lnTo>
                      <a:lnTo>
                        <a:pt x="85" y="192"/>
                      </a:lnTo>
                      <a:lnTo>
                        <a:pt x="80" y="193"/>
                      </a:lnTo>
                      <a:lnTo>
                        <a:pt x="76" y="195"/>
                      </a:lnTo>
                      <a:lnTo>
                        <a:pt x="71" y="199"/>
                      </a:lnTo>
                      <a:lnTo>
                        <a:pt x="57" y="206"/>
                      </a:lnTo>
                      <a:lnTo>
                        <a:pt x="55" y="209"/>
                      </a:lnTo>
                      <a:lnTo>
                        <a:pt x="55" y="213"/>
                      </a:lnTo>
                      <a:lnTo>
                        <a:pt x="54" y="218"/>
                      </a:lnTo>
                      <a:lnTo>
                        <a:pt x="52" y="221"/>
                      </a:lnTo>
                      <a:lnTo>
                        <a:pt x="43" y="223"/>
                      </a:lnTo>
                      <a:lnTo>
                        <a:pt x="40" y="225"/>
                      </a:lnTo>
                      <a:lnTo>
                        <a:pt x="34" y="226"/>
                      </a:lnTo>
                      <a:lnTo>
                        <a:pt x="31" y="228"/>
                      </a:lnTo>
                      <a:lnTo>
                        <a:pt x="29" y="232"/>
                      </a:lnTo>
                      <a:lnTo>
                        <a:pt x="22" y="235"/>
                      </a:lnTo>
                      <a:lnTo>
                        <a:pt x="15" y="239"/>
                      </a:lnTo>
                      <a:lnTo>
                        <a:pt x="13" y="240"/>
                      </a:lnTo>
                      <a:lnTo>
                        <a:pt x="12" y="242"/>
                      </a:lnTo>
                      <a:lnTo>
                        <a:pt x="13" y="244"/>
                      </a:lnTo>
                      <a:lnTo>
                        <a:pt x="15" y="247"/>
                      </a:lnTo>
                      <a:lnTo>
                        <a:pt x="19" y="249"/>
                      </a:lnTo>
                      <a:lnTo>
                        <a:pt x="27" y="249"/>
                      </a:lnTo>
                      <a:lnTo>
                        <a:pt x="33" y="247"/>
                      </a:lnTo>
                      <a:lnTo>
                        <a:pt x="36" y="244"/>
                      </a:lnTo>
                      <a:lnTo>
                        <a:pt x="40" y="242"/>
                      </a:lnTo>
                      <a:lnTo>
                        <a:pt x="41" y="242"/>
                      </a:lnTo>
                      <a:lnTo>
                        <a:pt x="57" y="237"/>
                      </a:lnTo>
                      <a:lnTo>
                        <a:pt x="61" y="235"/>
                      </a:lnTo>
                      <a:lnTo>
                        <a:pt x="76" y="233"/>
                      </a:lnTo>
                      <a:lnTo>
                        <a:pt x="85" y="228"/>
                      </a:lnTo>
                      <a:lnTo>
                        <a:pt x="99" y="226"/>
                      </a:lnTo>
                      <a:lnTo>
                        <a:pt x="103" y="233"/>
                      </a:lnTo>
                      <a:lnTo>
                        <a:pt x="104" y="235"/>
                      </a:lnTo>
                      <a:lnTo>
                        <a:pt x="106" y="235"/>
                      </a:lnTo>
                      <a:lnTo>
                        <a:pt x="109" y="232"/>
                      </a:lnTo>
                      <a:lnTo>
                        <a:pt x="113" y="232"/>
                      </a:lnTo>
                      <a:lnTo>
                        <a:pt x="115" y="232"/>
                      </a:lnTo>
                      <a:lnTo>
                        <a:pt x="115" y="233"/>
                      </a:lnTo>
                      <a:lnTo>
                        <a:pt x="115" y="235"/>
                      </a:lnTo>
                      <a:lnTo>
                        <a:pt x="115" y="237"/>
                      </a:lnTo>
                      <a:lnTo>
                        <a:pt x="111" y="239"/>
                      </a:lnTo>
                      <a:lnTo>
                        <a:pt x="111" y="240"/>
                      </a:lnTo>
                      <a:lnTo>
                        <a:pt x="111" y="242"/>
                      </a:lnTo>
                      <a:lnTo>
                        <a:pt x="111" y="246"/>
                      </a:lnTo>
                      <a:lnTo>
                        <a:pt x="111" y="247"/>
                      </a:lnTo>
                      <a:lnTo>
                        <a:pt x="111" y="251"/>
                      </a:lnTo>
                      <a:lnTo>
                        <a:pt x="109" y="251"/>
                      </a:lnTo>
                      <a:lnTo>
                        <a:pt x="109" y="251"/>
                      </a:lnTo>
                      <a:lnTo>
                        <a:pt x="108" y="251"/>
                      </a:lnTo>
                      <a:lnTo>
                        <a:pt x="106" y="247"/>
                      </a:lnTo>
                      <a:lnTo>
                        <a:pt x="104" y="246"/>
                      </a:lnTo>
                      <a:lnTo>
                        <a:pt x="103" y="247"/>
                      </a:lnTo>
                      <a:lnTo>
                        <a:pt x="103" y="254"/>
                      </a:lnTo>
                      <a:lnTo>
                        <a:pt x="104" y="258"/>
                      </a:lnTo>
                      <a:lnTo>
                        <a:pt x="104" y="260"/>
                      </a:lnTo>
                      <a:lnTo>
                        <a:pt x="104" y="263"/>
                      </a:lnTo>
                      <a:lnTo>
                        <a:pt x="103" y="265"/>
                      </a:lnTo>
                      <a:lnTo>
                        <a:pt x="101" y="267"/>
                      </a:lnTo>
                      <a:lnTo>
                        <a:pt x="94" y="274"/>
                      </a:lnTo>
                      <a:lnTo>
                        <a:pt x="94" y="277"/>
                      </a:lnTo>
                      <a:lnTo>
                        <a:pt x="104" y="281"/>
                      </a:lnTo>
                      <a:lnTo>
                        <a:pt x="113" y="279"/>
                      </a:lnTo>
                      <a:lnTo>
                        <a:pt x="116" y="275"/>
                      </a:lnTo>
                      <a:lnTo>
                        <a:pt x="123" y="275"/>
                      </a:lnTo>
                      <a:lnTo>
                        <a:pt x="129" y="274"/>
                      </a:lnTo>
                      <a:lnTo>
                        <a:pt x="137" y="275"/>
                      </a:lnTo>
                      <a:lnTo>
                        <a:pt x="141" y="274"/>
                      </a:lnTo>
                      <a:lnTo>
                        <a:pt x="155" y="270"/>
                      </a:lnTo>
                      <a:lnTo>
                        <a:pt x="158" y="270"/>
                      </a:lnTo>
                      <a:lnTo>
                        <a:pt x="165" y="272"/>
                      </a:lnTo>
                      <a:lnTo>
                        <a:pt x="171" y="272"/>
                      </a:lnTo>
                      <a:lnTo>
                        <a:pt x="174" y="274"/>
                      </a:lnTo>
                      <a:lnTo>
                        <a:pt x="174" y="277"/>
                      </a:lnTo>
                      <a:lnTo>
                        <a:pt x="172" y="281"/>
                      </a:lnTo>
                      <a:lnTo>
                        <a:pt x="169" y="289"/>
                      </a:lnTo>
                      <a:lnTo>
                        <a:pt x="158" y="288"/>
                      </a:lnTo>
                      <a:lnTo>
                        <a:pt x="155" y="293"/>
                      </a:lnTo>
                      <a:lnTo>
                        <a:pt x="153" y="296"/>
                      </a:lnTo>
                      <a:lnTo>
                        <a:pt x="151" y="300"/>
                      </a:lnTo>
                      <a:lnTo>
                        <a:pt x="146" y="302"/>
                      </a:lnTo>
                      <a:lnTo>
                        <a:pt x="146" y="303"/>
                      </a:lnTo>
                      <a:lnTo>
                        <a:pt x="144" y="303"/>
                      </a:lnTo>
                      <a:lnTo>
                        <a:pt x="146" y="305"/>
                      </a:lnTo>
                      <a:lnTo>
                        <a:pt x="144" y="307"/>
                      </a:lnTo>
                      <a:lnTo>
                        <a:pt x="144" y="310"/>
                      </a:lnTo>
                      <a:lnTo>
                        <a:pt x="139" y="317"/>
                      </a:lnTo>
                      <a:lnTo>
                        <a:pt x="136" y="329"/>
                      </a:lnTo>
                      <a:lnTo>
                        <a:pt x="125" y="340"/>
                      </a:lnTo>
                      <a:lnTo>
                        <a:pt x="122" y="345"/>
                      </a:lnTo>
                      <a:lnTo>
                        <a:pt x="123" y="350"/>
                      </a:lnTo>
                      <a:lnTo>
                        <a:pt x="122" y="357"/>
                      </a:lnTo>
                      <a:lnTo>
                        <a:pt x="118" y="364"/>
                      </a:lnTo>
                      <a:lnTo>
                        <a:pt x="118" y="370"/>
                      </a:lnTo>
                      <a:lnTo>
                        <a:pt x="118" y="373"/>
                      </a:lnTo>
                      <a:lnTo>
                        <a:pt x="116" y="377"/>
                      </a:lnTo>
                      <a:lnTo>
                        <a:pt x="115" y="380"/>
                      </a:lnTo>
                      <a:lnTo>
                        <a:pt x="108" y="384"/>
                      </a:lnTo>
                      <a:lnTo>
                        <a:pt x="101" y="401"/>
                      </a:lnTo>
                      <a:lnTo>
                        <a:pt x="99" y="410"/>
                      </a:lnTo>
                      <a:lnTo>
                        <a:pt x="87" y="410"/>
                      </a:lnTo>
                      <a:lnTo>
                        <a:pt x="83" y="406"/>
                      </a:lnTo>
                      <a:lnTo>
                        <a:pt x="78" y="405"/>
                      </a:lnTo>
                      <a:lnTo>
                        <a:pt x="76" y="405"/>
                      </a:lnTo>
                      <a:lnTo>
                        <a:pt x="57" y="405"/>
                      </a:lnTo>
                      <a:lnTo>
                        <a:pt x="57" y="405"/>
                      </a:lnTo>
                      <a:lnTo>
                        <a:pt x="52" y="411"/>
                      </a:lnTo>
                      <a:lnTo>
                        <a:pt x="50" y="417"/>
                      </a:lnTo>
                      <a:lnTo>
                        <a:pt x="48" y="420"/>
                      </a:lnTo>
                      <a:lnTo>
                        <a:pt x="45" y="420"/>
                      </a:lnTo>
                      <a:lnTo>
                        <a:pt x="40" y="420"/>
                      </a:lnTo>
                      <a:lnTo>
                        <a:pt x="36" y="422"/>
                      </a:lnTo>
                      <a:lnTo>
                        <a:pt x="34" y="422"/>
                      </a:lnTo>
                      <a:lnTo>
                        <a:pt x="29" y="425"/>
                      </a:lnTo>
                      <a:lnTo>
                        <a:pt x="34" y="434"/>
                      </a:lnTo>
                      <a:lnTo>
                        <a:pt x="36" y="436"/>
                      </a:lnTo>
                      <a:lnTo>
                        <a:pt x="40" y="443"/>
                      </a:lnTo>
                      <a:lnTo>
                        <a:pt x="41" y="450"/>
                      </a:lnTo>
                      <a:lnTo>
                        <a:pt x="43" y="455"/>
                      </a:lnTo>
                      <a:lnTo>
                        <a:pt x="54" y="460"/>
                      </a:lnTo>
                      <a:lnTo>
                        <a:pt x="54" y="462"/>
                      </a:lnTo>
                      <a:lnTo>
                        <a:pt x="55" y="464"/>
                      </a:lnTo>
                      <a:lnTo>
                        <a:pt x="55" y="471"/>
                      </a:lnTo>
                      <a:lnTo>
                        <a:pt x="68" y="473"/>
                      </a:lnTo>
                      <a:lnTo>
                        <a:pt x="75" y="476"/>
                      </a:lnTo>
                      <a:lnTo>
                        <a:pt x="97" y="473"/>
                      </a:lnTo>
                      <a:lnTo>
                        <a:pt x="104" y="488"/>
                      </a:lnTo>
                      <a:lnTo>
                        <a:pt x="85" y="504"/>
                      </a:lnTo>
                      <a:lnTo>
                        <a:pt x="83" y="506"/>
                      </a:lnTo>
                      <a:lnTo>
                        <a:pt x="83" y="507"/>
                      </a:lnTo>
                      <a:lnTo>
                        <a:pt x="80" y="509"/>
                      </a:lnTo>
                      <a:lnTo>
                        <a:pt x="62" y="513"/>
                      </a:lnTo>
                      <a:lnTo>
                        <a:pt x="59" y="516"/>
                      </a:lnTo>
                      <a:lnTo>
                        <a:pt x="52" y="516"/>
                      </a:lnTo>
                      <a:lnTo>
                        <a:pt x="47" y="518"/>
                      </a:lnTo>
                      <a:lnTo>
                        <a:pt x="43" y="521"/>
                      </a:lnTo>
                      <a:lnTo>
                        <a:pt x="40" y="528"/>
                      </a:lnTo>
                      <a:lnTo>
                        <a:pt x="40" y="528"/>
                      </a:lnTo>
                      <a:lnTo>
                        <a:pt x="38" y="528"/>
                      </a:lnTo>
                      <a:lnTo>
                        <a:pt x="34" y="530"/>
                      </a:lnTo>
                      <a:lnTo>
                        <a:pt x="33" y="532"/>
                      </a:lnTo>
                      <a:lnTo>
                        <a:pt x="31" y="535"/>
                      </a:lnTo>
                      <a:lnTo>
                        <a:pt x="26" y="537"/>
                      </a:lnTo>
                      <a:lnTo>
                        <a:pt x="17" y="546"/>
                      </a:lnTo>
                      <a:lnTo>
                        <a:pt x="12" y="555"/>
                      </a:lnTo>
                      <a:lnTo>
                        <a:pt x="12" y="556"/>
                      </a:lnTo>
                      <a:lnTo>
                        <a:pt x="12" y="556"/>
                      </a:lnTo>
                      <a:lnTo>
                        <a:pt x="13" y="556"/>
                      </a:lnTo>
                      <a:lnTo>
                        <a:pt x="13" y="556"/>
                      </a:lnTo>
                      <a:lnTo>
                        <a:pt x="13" y="558"/>
                      </a:lnTo>
                      <a:lnTo>
                        <a:pt x="13" y="562"/>
                      </a:lnTo>
                      <a:lnTo>
                        <a:pt x="8" y="565"/>
                      </a:lnTo>
                      <a:lnTo>
                        <a:pt x="7" y="569"/>
                      </a:lnTo>
                      <a:lnTo>
                        <a:pt x="3" y="572"/>
                      </a:lnTo>
                      <a:lnTo>
                        <a:pt x="3" y="577"/>
                      </a:lnTo>
                      <a:lnTo>
                        <a:pt x="3" y="579"/>
                      </a:lnTo>
                      <a:lnTo>
                        <a:pt x="0" y="590"/>
                      </a:lnTo>
                      <a:lnTo>
                        <a:pt x="7" y="591"/>
                      </a:lnTo>
                      <a:lnTo>
                        <a:pt x="10" y="593"/>
                      </a:lnTo>
                      <a:lnTo>
                        <a:pt x="13" y="593"/>
                      </a:lnTo>
                      <a:lnTo>
                        <a:pt x="19" y="593"/>
                      </a:lnTo>
                      <a:lnTo>
                        <a:pt x="20" y="593"/>
                      </a:lnTo>
                      <a:lnTo>
                        <a:pt x="20" y="595"/>
                      </a:lnTo>
                      <a:lnTo>
                        <a:pt x="22" y="598"/>
                      </a:lnTo>
                      <a:lnTo>
                        <a:pt x="22" y="598"/>
                      </a:lnTo>
                      <a:lnTo>
                        <a:pt x="22" y="600"/>
                      </a:lnTo>
                      <a:lnTo>
                        <a:pt x="24" y="602"/>
                      </a:lnTo>
                      <a:lnTo>
                        <a:pt x="26" y="603"/>
                      </a:lnTo>
                      <a:lnTo>
                        <a:pt x="27" y="603"/>
                      </a:lnTo>
                      <a:lnTo>
                        <a:pt x="27" y="603"/>
                      </a:lnTo>
                      <a:lnTo>
                        <a:pt x="29" y="602"/>
                      </a:lnTo>
                      <a:lnTo>
                        <a:pt x="31" y="600"/>
                      </a:lnTo>
                      <a:lnTo>
                        <a:pt x="31" y="600"/>
                      </a:lnTo>
                      <a:lnTo>
                        <a:pt x="33" y="598"/>
                      </a:lnTo>
                      <a:lnTo>
                        <a:pt x="34" y="598"/>
                      </a:lnTo>
                      <a:lnTo>
                        <a:pt x="36" y="600"/>
                      </a:lnTo>
                      <a:lnTo>
                        <a:pt x="38" y="600"/>
                      </a:lnTo>
                      <a:lnTo>
                        <a:pt x="40" y="603"/>
                      </a:lnTo>
                      <a:lnTo>
                        <a:pt x="41" y="605"/>
                      </a:lnTo>
                      <a:lnTo>
                        <a:pt x="41" y="607"/>
                      </a:lnTo>
                      <a:lnTo>
                        <a:pt x="47" y="609"/>
                      </a:lnTo>
                      <a:lnTo>
                        <a:pt x="48" y="610"/>
                      </a:lnTo>
                      <a:lnTo>
                        <a:pt x="47" y="614"/>
                      </a:lnTo>
                      <a:lnTo>
                        <a:pt x="45" y="617"/>
                      </a:lnTo>
                      <a:lnTo>
                        <a:pt x="47" y="617"/>
                      </a:lnTo>
                      <a:lnTo>
                        <a:pt x="55" y="610"/>
                      </a:lnTo>
                      <a:lnTo>
                        <a:pt x="57" y="609"/>
                      </a:lnTo>
                      <a:lnTo>
                        <a:pt x="61" y="609"/>
                      </a:lnTo>
                      <a:lnTo>
                        <a:pt x="64" y="609"/>
                      </a:lnTo>
                      <a:lnTo>
                        <a:pt x="68" y="607"/>
                      </a:lnTo>
                      <a:lnTo>
                        <a:pt x="68" y="605"/>
                      </a:lnTo>
                      <a:lnTo>
                        <a:pt x="64" y="603"/>
                      </a:lnTo>
                      <a:lnTo>
                        <a:pt x="62" y="602"/>
                      </a:lnTo>
                      <a:lnTo>
                        <a:pt x="61" y="602"/>
                      </a:lnTo>
                      <a:lnTo>
                        <a:pt x="61" y="602"/>
                      </a:lnTo>
                      <a:lnTo>
                        <a:pt x="61" y="600"/>
                      </a:lnTo>
                      <a:lnTo>
                        <a:pt x="66" y="597"/>
                      </a:lnTo>
                      <a:lnTo>
                        <a:pt x="75" y="600"/>
                      </a:lnTo>
                      <a:lnTo>
                        <a:pt x="89" y="610"/>
                      </a:lnTo>
                      <a:lnTo>
                        <a:pt x="90" y="610"/>
                      </a:lnTo>
                      <a:lnTo>
                        <a:pt x="92" y="610"/>
                      </a:lnTo>
                      <a:lnTo>
                        <a:pt x="94" y="612"/>
                      </a:lnTo>
                      <a:lnTo>
                        <a:pt x="96" y="614"/>
                      </a:lnTo>
                      <a:lnTo>
                        <a:pt x="97" y="614"/>
                      </a:lnTo>
                      <a:lnTo>
                        <a:pt x="99" y="614"/>
                      </a:lnTo>
                      <a:lnTo>
                        <a:pt x="101" y="612"/>
                      </a:lnTo>
                      <a:lnTo>
                        <a:pt x="103" y="612"/>
                      </a:lnTo>
                      <a:lnTo>
                        <a:pt x="104" y="612"/>
                      </a:lnTo>
                      <a:lnTo>
                        <a:pt x="106" y="614"/>
                      </a:lnTo>
                      <a:lnTo>
                        <a:pt x="106" y="616"/>
                      </a:lnTo>
                      <a:lnTo>
                        <a:pt x="108" y="616"/>
                      </a:lnTo>
                      <a:lnTo>
                        <a:pt x="109" y="614"/>
                      </a:lnTo>
                      <a:lnTo>
                        <a:pt x="111" y="610"/>
                      </a:lnTo>
                      <a:lnTo>
                        <a:pt x="113" y="610"/>
                      </a:lnTo>
                      <a:lnTo>
                        <a:pt x="115" y="609"/>
                      </a:lnTo>
                      <a:lnTo>
                        <a:pt x="116" y="609"/>
                      </a:lnTo>
                      <a:lnTo>
                        <a:pt x="118" y="609"/>
                      </a:lnTo>
                      <a:lnTo>
                        <a:pt x="120" y="607"/>
                      </a:lnTo>
                      <a:lnTo>
                        <a:pt x="122" y="605"/>
                      </a:lnTo>
                      <a:lnTo>
                        <a:pt x="123" y="605"/>
                      </a:lnTo>
                      <a:lnTo>
                        <a:pt x="127" y="605"/>
                      </a:lnTo>
                      <a:lnTo>
                        <a:pt x="136" y="610"/>
                      </a:lnTo>
                      <a:lnTo>
                        <a:pt x="137" y="612"/>
                      </a:lnTo>
                      <a:lnTo>
                        <a:pt x="139" y="612"/>
                      </a:lnTo>
                      <a:lnTo>
                        <a:pt x="139" y="612"/>
                      </a:lnTo>
                      <a:lnTo>
                        <a:pt x="139" y="616"/>
                      </a:lnTo>
                      <a:lnTo>
                        <a:pt x="141" y="617"/>
                      </a:lnTo>
                      <a:lnTo>
                        <a:pt x="141" y="617"/>
                      </a:lnTo>
                      <a:lnTo>
                        <a:pt x="141" y="619"/>
                      </a:lnTo>
                      <a:lnTo>
                        <a:pt x="141" y="621"/>
                      </a:lnTo>
                      <a:lnTo>
                        <a:pt x="141" y="621"/>
                      </a:lnTo>
                      <a:lnTo>
                        <a:pt x="143" y="623"/>
                      </a:lnTo>
                      <a:lnTo>
                        <a:pt x="143" y="624"/>
                      </a:lnTo>
                      <a:lnTo>
                        <a:pt x="144" y="624"/>
                      </a:lnTo>
                      <a:lnTo>
                        <a:pt x="144" y="626"/>
                      </a:lnTo>
                      <a:lnTo>
                        <a:pt x="146" y="631"/>
                      </a:lnTo>
                      <a:lnTo>
                        <a:pt x="148" y="635"/>
                      </a:lnTo>
                      <a:lnTo>
                        <a:pt x="148" y="635"/>
                      </a:lnTo>
                      <a:lnTo>
                        <a:pt x="150" y="637"/>
                      </a:lnTo>
                      <a:lnTo>
                        <a:pt x="151" y="637"/>
                      </a:lnTo>
                      <a:lnTo>
                        <a:pt x="151" y="637"/>
                      </a:lnTo>
                      <a:lnTo>
                        <a:pt x="153" y="637"/>
                      </a:lnTo>
                      <a:lnTo>
                        <a:pt x="155" y="635"/>
                      </a:lnTo>
                      <a:lnTo>
                        <a:pt x="155" y="635"/>
                      </a:lnTo>
                      <a:lnTo>
                        <a:pt x="158" y="635"/>
                      </a:lnTo>
                      <a:lnTo>
                        <a:pt x="162" y="635"/>
                      </a:lnTo>
                      <a:lnTo>
                        <a:pt x="165" y="635"/>
                      </a:lnTo>
                      <a:lnTo>
                        <a:pt x="167" y="635"/>
                      </a:lnTo>
                      <a:lnTo>
                        <a:pt x="169" y="635"/>
                      </a:lnTo>
                      <a:lnTo>
                        <a:pt x="171" y="637"/>
                      </a:lnTo>
                      <a:lnTo>
                        <a:pt x="171" y="638"/>
                      </a:lnTo>
                      <a:lnTo>
                        <a:pt x="172" y="640"/>
                      </a:lnTo>
                      <a:lnTo>
                        <a:pt x="176" y="642"/>
                      </a:lnTo>
                      <a:lnTo>
                        <a:pt x="179" y="642"/>
                      </a:lnTo>
                      <a:lnTo>
                        <a:pt x="181" y="644"/>
                      </a:lnTo>
                      <a:lnTo>
                        <a:pt x="181" y="644"/>
                      </a:lnTo>
                      <a:lnTo>
                        <a:pt x="183" y="645"/>
                      </a:lnTo>
                      <a:lnTo>
                        <a:pt x="183" y="647"/>
                      </a:lnTo>
                      <a:lnTo>
                        <a:pt x="188" y="647"/>
                      </a:lnTo>
                      <a:lnTo>
                        <a:pt x="190" y="647"/>
                      </a:lnTo>
                      <a:lnTo>
                        <a:pt x="190" y="649"/>
                      </a:lnTo>
                      <a:lnTo>
                        <a:pt x="190" y="649"/>
                      </a:lnTo>
                      <a:lnTo>
                        <a:pt x="190" y="649"/>
                      </a:lnTo>
                      <a:lnTo>
                        <a:pt x="190" y="651"/>
                      </a:lnTo>
                      <a:lnTo>
                        <a:pt x="190" y="652"/>
                      </a:lnTo>
                      <a:lnTo>
                        <a:pt x="190" y="652"/>
                      </a:lnTo>
                      <a:lnTo>
                        <a:pt x="190" y="654"/>
                      </a:lnTo>
                      <a:lnTo>
                        <a:pt x="192" y="654"/>
                      </a:lnTo>
                      <a:lnTo>
                        <a:pt x="193" y="654"/>
                      </a:lnTo>
                      <a:lnTo>
                        <a:pt x="193" y="654"/>
                      </a:lnTo>
                      <a:lnTo>
                        <a:pt x="195" y="654"/>
                      </a:lnTo>
                      <a:lnTo>
                        <a:pt x="199" y="654"/>
                      </a:lnTo>
                      <a:lnTo>
                        <a:pt x="200" y="652"/>
                      </a:lnTo>
                      <a:lnTo>
                        <a:pt x="202" y="652"/>
                      </a:lnTo>
                      <a:lnTo>
                        <a:pt x="204" y="654"/>
                      </a:lnTo>
                      <a:lnTo>
                        <a:pt x="209" y="658"/>
                      </a:lnTo>
                      <a:lnTo>
                        <a:pt x="212" y="661"/>
                      </a:lnTo>
                      <a:lnTo>
                        <a:pt x="212" y="665"/>
                      </a:lnTo>
                      <a:lnTo>
                        <a:pt x="214" y="668"/>
                      </a:lnTo>
                      <a:lnTo>
                        <a:pt x="214" y="670"/>
                      </a:lnTo>
                      <a:lnTo>
                        <a:pt x="216" y="670"/>
                      </a:lnTo>
                      <a:lnTo>
                        <a:pt x="218" y="672"/>
                      </a:lnTo>
                      <a:lnTo>
                        <a:pt x="218" y="672"/>
                      </a:lnTo>
                      <a:lnTo>
                        <a:pt x="218" y="673"/>
                      </a:lnTo>
                      <a:lnTo>
                        <a:pt x="218" y="675"/>
                      </a:lnTo>
                      <a:lnTo>
                        <a:pt x="218" y="675"/>
                      </a:lnTo>
                      <a:lnTo>
                        <a:pt x="223" y="682"/>
                      </a:lnTo>
                      <a:lnTo>
                        <a:pt x="225" y="682"/>
                      </a:lnTo>
                      <a:lnTo>
                        <a:pt x="226" y="684"/>
                      </a:lnTo>
                      <a:lnTo>
                        <a:pt x="228" y="686"/>
                      </a:lnTo>
                      <a:lnTo>
                        <a:pt x="228" y="686"/>
                      </a:lnTo>
                      <a:lnTo>
                        <a:pt x="228" y="687"/>
                      </a:lnTo>
                      <a:lnTo>
                        <a:pt x="226" y="687"/>
                      </a:lnTo>
                      <a:lnTo>
                        <a:pt x="226" y="689"/>
                      </a:lnTo>
                      <a:lnTo>
                        <a:pt x="226" y="691"/>
                      </a:lnTo>
                      <a:lnTo>
                        <a:pt x="228" y="691"/>
                      </a:lnTo>
                      <a:lnTo>
                        <a:pt x="228" y="693"/>
                      </a:lnTo>
                      <a:lnTo>
                        <a:pt x="228" y="693"/>
                      </a:lnTo>
                      <a:lnTo>
                        <a:pt x="240" y="708"/>
                      </a:lnTo>
                      <a:lnTo>
                        <a:pt x="242" y="710"/>
                      </a:lnTo>
                      <a:lnTo>
                        <a:pt x="244" y="710"/>
                      </a:lnTo>
                      <a:lnTo>
                        <a:pt x="246" y="710"/>
                      </a:lnTo>
                      <a:lnTo>
                        <a:pt x="246" y="710"/>
                      </a:lnTo>
                      <a:lnTo>
                        <a:pt x="247" y="708"/>
                      </a:lnTo>
                      <a:lnTo>
                        <a:pt x="249" y="708"/>
                      </a:lnTo>
                      <a:lnTo>
                        <a:pt x="249" y="706"/>
                      </a:lnTo>
                      <a:lnTo>
                        <a:pt x="249" y="706"/>
                      </a:lnTo>
                      <a:lnTo>
                        <a:pt x="251" y="706"/>
                      </a:lnTo>
                      <a:lnTo>
                        <a:pt x="251" y="706"/>
                      </a:lnTo>
                      <a:lnTo>
                        <a:pt x="254" y="706"/>
                      </a:lnTo>
                      <a:lnTo>
                        <a:pt x="254" y="706"/>
                      </a:lnTo>
                      <a:lnTo>
                        <a:pt x="256" y="705"/>
                      </a:lnTo>
                      <a:lnTo>
                        <a:pt x="256" y="705"/>
                      </a:lnTo>
                      <a:lnTo>
                        <a:pt x="256" y="703"/>
                      </a:lnTo>
                      <a:lnTo>
                        <a:pt x="256" y="701"/>
                      </a:lnTo>
                      <a:lnTo>
                        <a:pt x="256" y="701"/>
                      </a:lnTo>
                      <a:lnTo>
                        <a:pt x="256" y="699"/>
                      </a:lnTo>
                      <a:lnTo>
                        <a:pt x="256" y="699"/>
                      </a:lnTo>
                      <a:lnTo>
                        <a:pt x="258" y="698"/>
                      </a:lnTo>
                      <a:lnTo>
                        <a:pt x="258" y="698"/>
                      </a:lnTo>
                      <a:lnTo>
                        <a:pt x="261" y="698"/>
                      </a:lnTo>
                      <a:lnTo>
                        <a:pt x="261" y="698"/>
                      </a:lnTo>
                      <a:lnTo>
                        <a:pt x="265" y="698"/>
                      </a:lnTo>
                      <a:lnTo>
                        <a:pt x="270" y="698"/>
                      </a:lnTo>
                      <a:lnTo>
                        <a:pt x="274" y="699"/>
                      </a:lnTo>
                      <a:lnTo>
                        <a:pt x="275" y="699"/>
                      </a:lnTo>
                      <a:lnTo>
                        <a:pt x="277" y="698"/>
                      </a:lnTo>
                      <a:lnTo>
                        <a:pt x="279" y="696"/>
                      </a:lnTo>
                      <a:lnTo>
                        <a:pt x="281" y="691"/>
                      </a:lnTo>
                      <a:lnTo>
                        <a:pt x="282" y="687"/>
                      </a:lnTo>
                      <a:lnTo>
                        <a:pt x="282" y="687"/>
                      </a:lnTo>
                      <a:lnTo>
                        <a:pt x="284" y="686"/>
                      </a:lnTo>
                      <a:lnTo>
                        <a:pt x="284" y="684"/>
                      </a:lnTo>
                      <a:lnTo>
                        <a:pt x="286" y="684"/>
                      </a:lnTo>
                      <a:lnTo>
                        <a:pt x="288" y="682"/>
                      </a:lnTo>
                      <a:lnTo>
                        <a:pt x="291" y="682"/>
                      </a:lnTo>
                      <a:lnTo>
                        <a:pt x="298" y="680"/>
                      </a:lnTo>
                      <a:lnTo>
                        <a:pt x="300" y="680"/>
                      </a:lnTo>
                      <a:lnTo>
                        <a:pt x="300" y="680"/>
                      </a:lnTo>
                      <a:lnTo>
                        <a:pt x="301" y="680"/>
                      </a:lnTo>
                      <a:lnTo>
                        <a:pt x="303" y="682"/>
                      </a:lnTo>
                      <a:lnTo>
                        <a:pt x="312" y="684"/>
                      </a:lnTo>
                      <a:lnTo>
                        <a:pt x="314" y="684"/>
                      </a:lnTo>
                      <a:lnTo>
                        <a:pt x="315" y="684"/>
                      </a:lnTo>
                      <a:lnTo>
                        <a:pt x="319" y="680"/>
                      </a:lnTo>
                      <a:lnTo>
                        <a:pt x="321" y="679"/>
                      </a:lnTo>
                      <a:lnTo>
                        <a:pt x="335" y="684"/>
                      </a:lnTo>
                      <a:lnTo>
                        <a:pt x="338" y="682"/>
                      </a:lnTo>
                      <a:lnTo>
                        <a:pt x="340" y="680"/>
                      </a:lnTo>
                      <a:lnTo>
                        <a:pt x="340" y="680"/>
                      </a:lnTo>
                      <a:lnTo>
                        <a:pt x="342" y="679"/>
                      </a:lnTo>
                      <a:lnTo>
                        <a:pt x="342" y="679"/>
                      </a:lnTo>
                      <a:lnTo>
                        <a:pt x="352" y="675"/>
                      </a:lnTo>
                      <a:lnTo>
                        <a:pt x="352" y="673"/>
                      </a:lnTo>
                      <a:lnTo>
                        <a:pt x="359" y="670"/>
                      </a:lnTo>
                      <a:lnTo>
                        <a:pt x="361" y="668"/>
                      </a:lnTo>
                      <a:lnTo>
                        <a:pt x="364" y="666"/>
                      </a:lnTo>
                      <a:lnTo>
                        <a:pt x="366" y="666"/>
                      </a:lnTo>
                      <a:lnTo>
                        <a:pt x="368" y="665"/>
                      </a:lnTo>
                      <a:lnTo>
                        <a:pt x="370" y="665"/>
                      </a:lnTo>
                      <a:lnTo>
                        <a:pt x="371" y="665"/>
                      </a:lnTo>
                      <a:lnTo>
                        <a:pt x="375" y="665"/>
                      </a:lnTo>
                      <a:lnTo>
                        <a:pt x="377" y="665"/>
                      </a:lnTo>
                      <a:lnTo>
                        <a:pt x="378" y="663"/>
                      </a:lnTo>
                      <a:lnTo>
                        <a:pt x="380" y="661"/>
                      </a:lnTo>
                      <a:lnTo>
                        <a:pt x="382" y="659"/>
                      </a:lnTo>
                      <a:lnTo>
                        <a:pt x="382" y="659"/>
                      </a:lnTo>
                      <a:lnTo>
                        <a:pt x="385" y="661"/>
                      </a:lnTo>
                      <a:lnTo>
                        <a:pt x="387" y="661"/>
                      </a:lnTo>
                      <a:lnTo>
                        <a:pt x="387" y="663"/>
                      </a:lnTo>
                      <a:lnTo>
                        <a:pt x="387" y="663"/>
                      </a:lnTo>
                      <a:lnTo>
                        <a:pt x="387" y="666"/>
                      </a:lnTo>
                      <a:lnTo>
                        <a:pt x="389" y="666"/>
                      </a:lnTo>
                      <a:lnTo>
                        <a:pt x="389" y="668"/>
                      </a:lnTo>
                      <a:lnTo>
                        <a:pt x="391" y="668"/>
                      </a:lnTo>
                      <a:lnTo>
                        <a:pt x="403" y="668"/>
                      </a:lnTo>
                      <a:lnTo>
                        <a:pt x="415" y="670"/>
                      </a:lnTo>
                      <a:lnTo>
                        <a:pt x="418" y="668"/>
                      </a:lnTo>
                      <a:lnTo>
                        <a:pt x="422" y="666"/>
                      </a:lnTo>
                      <a:lnTo>
                        <a:pt x="424" y="665"/>
                      </a:lnTo>
                      <a:lnTo>
                        <a:pt x="425" y="665"/>
                      </a:lnTo>
                      <a:lnTo>
                        <a:pt x="431" y="663"/>
                      </a:lnTo>
                      <a:lnTo>
                        <a:pt x="434" y="661"/>
                      </a:lnTo>
                      <a:lnTo>
                        <a:pt x="436" y="661"/>
                      </a:lnTo>
                      <a:lnTo>
                        <a:pt x="443" y="665"/>
                      </a:lnTo>
                      <a:lnTo>
                        <a:pt x="445" y="665"/>
                      </a:lnTo>
                      <a:lnTo>
                        <a:pt x="446" y="666"/>
                      </a:lnTo>
                      <a:lnTo>
                        <a:pt x="448" y="666"/>
                      </a:lnTo>
                      <a:lnTo>
                        <a:pt x="455" y="670"/>
                      </a:lnTo>
                      <a:lnTo>
                        <a:pt x="459" y="673"/>
                      </a:lnTo>
                      <a:lnTo>
                        <a:pt x="462" y="673"/>
                      </a:lnTo>
                      <a:lnTo>
                        <a:pt x="464" y="673"/>
                      </a:lnTo>
                      <a:lnTo>
                        <a:pt x="466" y="672"/>
                      </a:lnTo>
                      <a:lnTo>
                        <a:pt x="467" y="672"/>
                      </a:lnTo>
                      <a:lnTo>
                        <a:pt x="474" y="670"/>
                      </a:lnTo>
                      <a:lnTo>
                        <a:pt x="478" y="672"/>
                      </a:lnTo>
                      <a:lnTo>
                        <a:pt x="480" y="673"/>
                      </a:lnTo>
                      <a:lnTo>
                        <a:pt x="483" y="677"/>
                      </a:lnTo>
                      <a:lnTo>
                        <a:pt x="488" y="679"/>
                      </a:lnTo>
                      <a:lnTo>
                        <a:pt x="504" y="675"/>
                      </a:lnTo>
                      <a:lnTo>
                        <a:pt x="506" y="673"/>
                      </a:lnTo>
                      <a:lnTo>
                        <a:pt x="511" y="672"/>
                      </a:lnTo>
                      <a:lnTo>
                        <a:pt x="520" y="672"/>
                      </a:lnTo>
                      <a:lnTo>
                        <a:pt x="527" y="666"/>
                      </a:lnTo>
                      <a:lnTo>
                        <a:pt x="537" y="654"/>
                      </a:lnTo>
                      <a:lnTo>
                        <a:pt x="521" y="647"/>
                      </a:lnTo>
                      <a:lnTo>
                        <a:pt x="518" y="645"/>
                      </a:lnTo>
                      <a:lnTo>
                        <a:pt x="514" y="644"/>
                      </a:lnTo>
                      <a:lnTo>
                        <a:pt x="506" y="630"/>
                      </a:lnTo>
                      <a:lnTo>
                        <a:pt x="488" y="614"/>
                      </a:lnTo>
                      <a:lnTo>
                        <a:pt x="483" y="607"/>
                      </a:lnTo>
                      <a:lnTo>
                        <a:pt x="483" y="602"/>
                      </a:lnTo>
                      <a:lnTo>
                        <a:pt x="485" y="593"/>
                      </a:lnTo>
                      <a:lnTo>
                        <a:pt x="485" y="588"/>
                      </a:lnTo>
                      <a:lnTo>
                        <a:pt x="485" y="584"/>
                      </a:lnTo>
                      <a:lnTo>
                        <a:pt x="481" y="581"/>
                      </a:lnTo>
                      <a:lnTo>
                        <a:pt x="476" y="576"/>
                      </a:lnTo>
                      <a:lnTo>
                        <a:pt x="474" y="572"/>
                      </a:lnTo>
                      <a:lnTo>
                        <a:pt x="471" y="563"/>
                      </a:lnTo>
                      <a:lnTo>
                        <a:pt x="471" y="560"/>
                      </a:lnTo>
                      <a:lnTo>
                        <a:pt x="469" y="563"/>
                      </a:lnTo>
                      <a:lnTo>
                        <a:pt x="466" y="565"/>
                      </a:lnTo>
                      <a:lnTo>
                        <a:pt x="462" y="567"/>
                      </a:lnTo>
                      <a:lnTo>
                        <a:pt x="459" y="567"/>
                      </a:lnTo>
                      <a:lnTo>
                        <a:pt x="457" y="567"/>
                      </a:lnTo>
                      <a:lnTo>
                        <a:pt x="455" y="563"/>
                      </a:lnTo>
                      <a:lnTo>
                        <a:pt x="453" y="549"/>
                      </a:lnTo>
                      <a:lnTo>
                        <a:pt x="453" y="521"/>
                      </a:lnTo>
                      <a:lnTo>
                        <a:pt x="453" y="501"/>
                      </a:lnTo>
                      <a:lnTo>
                        <a:pt x="457" y="485"/>
                      </a:lnTo>
                      <a:lnTo>
                        <a:pt x="474" y="464"/>
                      </a:lnTo>
                      <a:lnTo>
                        <a:pt x="474" y="464"/>
                      </a:lnTo>
                      <a:lnTo>
                        <a:pt x="487" y="446"/>
                      </a:lnTo>
                      <a:lnTo>
                        <a:pt x="499" y="425"/>
                      </a:lnTo>
                      <a:lnTo>
                        <a:pt x="509" y="401"/>
                      </a:lnTo>
                      <a:lnTo>
                        <a:pt x="511" y="391"/>
                      </a:lnTo>
                      <a:lnTo>
                        <a:pt x="514" y="387"/>
                      </a:lnTo>
                      <a:lnTo>
                        <a:pt x="530" y="373"/>
                      </a:lnTo>
                      <a:lnTo>
                        <a:pt x="548" y="356"/>
                      </a:lnTo>
                      <a:lnTo>
                        <a:pt x="553" y="354"/>
                      </a:lnTo>
                      <a:lnTo>
                        <a:pt x="560" y="352"/>
                      </a:lnTo>
                      <a:lnTo>
                        <a:pt x="565" y="352"/>
                      </a:lnTo>
                      <a:lnTo>
                        <a:pt x="570" y="354"/>
                      </a:lnTo>
                      <a:lnTo>
                        <a:pt x="589" y="366"/>
                      </a:lnTo>
                      <a:lnTo>
                        <a:pt x="609" y="378"/>
                      </a:lnTo>
                      <a:lnTo>
                        <a:pt x="624" y="389"/>
                      </a:lnTo>
                      <a:lnTo>
                        <a:pt x="628" y="391"/>
                      </a:lnTo>
                      <a:lnTo>
                        <a:pt x="644" y="401"/>
                      </a:lnTo>
                      <a:lnTo>
                        <a:pt x="649" y="403"/>
                      </a:lnTo>
                      <a:lnTo>
                        <a:pt x="654" y="401"/>
                      </a:lnTo>
                      <a:lnTo>
                        <a:pt x="665" y="396"/>
                      </a:lnTo>
                      <a:lnTo>
                        <a:pt x="658" y="373"/>
                      </a:lnTo>
                      <a:lnTo>
                        <a:pt x="656" y="368"/>
                      </a:lnTo>
                      <a:lnTo>
                        <a:pt x="658" y="361"/>
                      </a:lnTo>
                      <a:lnTo>
                        <a:pt x="665" y="342"/>
                      </a:lnTo>
                      <a:lnTo>
                        <a:pt x="666" y="340"/>
                      </a:lnTo>
                      <a:lnTo>
                        <a:pt x="670" y="336"/>
                      </a:lnTo>
                      <a:lnTo>
                        <a:pt x="672" y="336"/>
                      </a:lnTo>
                      <a:lnTo>
                        <a:pt x="672" y="335"/>
                      </a:lnTo>
                      <a:lnTo>
                        <a:pt x="673" y="331"/>
                      </a:lnTo>
                      <a:lnTo>
                        <a:pt x="673" y="328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6" name="Freeform 24"/>
                <p:cNvSpPr>
                  <a:spLocks/>
                </p:cNvSpPr>
                <p:nvPr/>
              </p:nvSpPr>
              <p:spPr bwMode="auto">
                <a:xfrm>
                  <a:off x="5148762" y="1284512"/>
                  <a:ext cx="1782318" cy="1132890"/>
                </a:xfrm>
                <a:custGeom>
                  <a:avLst/>
                  <a:gdLst>
                    <a:gd name="T0" fmla="*/ 929 w 988"/>
                    <a:gd name="T1" fmla="*/ 260 h 628"/>
                    <a:gd name="T2" fmla="*/ 880 w 988"/>
                    <a:gd name="T3" fmla="*/ 44 h 628"/>
                    <a:gd name="T4" fmla="*/ 852 w 988"/>
                    <a:gd name="T5" fmla="*/ 40 h 628"/>
                    <a:gd name="T6" fmla="*/ 770 w 988"/>
                    <a:gd name="T7" fmla="*/ 38 h 628"/>
                    <a:gd name="T8" fmla="*/ 719 w 988"/>
                    <a:gd name="T9" fmla="*/ 42 h 628"/>
                    <a:gd name="T10" fmla="*/ 667 w 988"/>
                    <a:gd name="T11" fmla="*/ 26 h 628"/>
                    <a:gd name="T12" fmla="*/ 632 w 988"/>
                    <a:gd name="T13" fmla="*/ 12 h 628"/>
                    <a:gd name="T14" fmla="*/ 571 w 988"/>
                    <a:gd name="T15" fmla="*/ 3 h 628"/>
                    <a:gd name="T16" fmla="*/ 531 w 988"/>
                    <a:gd name="T17" fmla="*/ 12 h 628"/>
                    <a:gd name="T18" fmla="*/ 471 w 988"/>
                    <a:gd name="T19" fmla="*/ 26 h 628"/>
                    <a:gd name="T20" fmla="*/ 440 w 988"/>
                    <a:gd name="T21" fmla="*/ 68 h 628"/>
                    <a:gd name="T22" fmla="*/ 384 w 988"/>
                    <a:gd name="T23" fmla="*/ 89 h 628"/>
                    <a:gd name="T24" fmla="*/ 320 w 988"/>
                    <a:gd name="T25" fmla="*/ 113 h 628"/>
                    <a:gd name="T26" fmla="*/ 309 w 988"/>
                    <a:gd name="T27" fmla="*/ 129 h 628"/>
                    <a:gd name="T28" fmla="*/ 290 w 988"/>
                    <a:gd name="T29" fmla="*/ 157 h 628"/>
                    <a:gd name="T30" fmla="*/ 257 w 988"/>
                    <a:gd name="T31" fmla="*/ 194 h 628"/>
                    <a:gd name="T32" fmla="*/ 250 w 988"/>
                    <a:gd name="T33" fmla="*/ 202 h 628"/>
                    <a:gd name="T34" fmla="*/ 222 w 988"/>
                    <a:gd name="T35" fmla="*/ 213 h 628"/>
                    <a:gd name="T36" fmla="*/ 210 w 988"/>
                    <a:gd name="T37" fmla="*/ 230 h 628"/>
                    <a:gd name="T38" fmla="*/ 185 w 988"/>
                    <a:gd name="T39" fmla="*/ 251 h 628"/>
                    <a:gd name="T40" fmla="*/ 164 w 988"/>
                    <a:gd name="T41" fmla="*/ 255 h 628"/>
                    <a:gd name="T42" fmla="*/ 138 w 988"/>
                    <a:gd name="T43" fmla="*/ 272 h 628"/>
                    <a:gd name="T44" fmla="*/ 129 w 988"/>
                    <a:gd name="T45" fmla="*/ 281 h 628"/>
                    <a:gd name="T46" fmla="*/ 121 w 988"/>
                    <a:gd name="T47" fmla="*/ 297 h 628"/>
                    <a:gd name="T48" fmla="*/ 101 w 988"/>
                    <a:gd name="T49" fmla="*/ 316 h 628"/>
                    <a:gd name="T50" fmla="*/ 56 w 988"/>
                    <a:gd name="T51" fmla="*/ 429 h 628"/>
                    <a:gd name="T52" fmla="*/ 0 w 988"/>
                    <a:gd name="T53" fmla="*/ 508 h 628"/>
                    <a:gd name="T54" fmla="*/ 65 w 988"/>
                    <a:gd name="T55" fmla="*/ 538 h 628"/>
                    <a:gd name="T56" fmla="*/ 128 w 988"/>
                    <a:gd name="T57" fmla="*/ 546 h 628"/>
                    <a:gd name="T58" fmla="*/ 199 w 988"/>
                    <a:gd name="T59" fmla="*/ 583 h 628"/>
                    <a:gd name="T60" fmla="*/ 215 w 988"/>
                    <a:gd name="T61" fmla="*/ 564 h 628"/>
                    <a:gd name="T62" fmla="*/ 245 w 988"/>
                    <a:gd name="T63" fmla="*/ 562 h 628"/>
                    <a:gd name="T64" fmla="*/ 300 w 988"/>
                    <a:gd name="T65" fmla="*/ 566 h 628"/>
                    <a:gd name="T66" fmla="*/ 311 w 988"/>
                    <a:gd name="T67" fmla="*/ 586 h 628"/>
                    <a:gd name="T68" fmla="*/ 328 w 988"/>
                    <a:gd name="T69" fmla="*/ 607 h 628"/>
                    <a:gd name="T70" fmla="*/ 405 w 988"/>
                    <a:gd name="T71" fmla="*/ 618 h 628"/>
                    <a:gd name="T72" fmla="*/ 381 w 988"/>
                    <a:gd name="T73" fmla="*/ 602 h 628"/>
                    <a:gd name="T74" fmla="*/ 370 w 988"/>
                    <a:gd name="T75" fmla="*/ 592 h 628"/>
                    <a:gd name="T76" fmla="*/ 417 w 988"/>
                    <a:gd name="T77" fmla="*/ 555 h 628"/>
                    <a:gd name="T78" fmla="*/ 477 w 988"/>
                    <a:gd name="T79" fmla="*/ 548 h 628"/>
                    <a:gd name="T80" fmla="*/ 548 w 988"/>
                    <a:gd name="T81" fmla="*/ 522 h 628"/>
                    <a:gd name="T82" fmla="*/ 541 w 988"/>
                    <a:gd name="T83" fmla="*/ 534 h 628"/>
                    <a:gd name="T84" fmla="*/ 540 w 988"/>
                    <a:gd name="T85" fmla="*/ 559 h 628"/>
                    <a:gd name="T86" fmla="*/ 536 w 988"/>
                    <a:gd name="T87" fmla="*/ 567 h 628"/>
                    <a:gd name="T88" fmla="*/ 562 w 988"/>
                    <a:gd name="T89" fmla="*/ 585 h 628"/>
                    <a:gd name="T90" fmla="*/ 613 w 988"/>
                    <a:gd name="T91" fmla="*/ 579 h 628"/>
                    <a:gd name="T92" fmla="*/ 672 w 988"/>
                    <a:gd name="T93" fmla="*/ 504 h 628"/>
                    <a:gd name="T94" fmla="*/ 721 w 988"/>
                    <a:gd name="T95" fmla="*/ 478 h 628"/>
                    <a:gd name="T96" fmla="*/ 786 w 988"/>
                    <a:gd name="T97" fmla="*/ 457 h 628"/>
                    <a:gd name="T98" fmla="*/ 861 w 988"/>
                    <a:gd name="T99" fmla="*/ 496 h 628"/>
                    <a:gd name="T100" fmla="*/ 862 w 988"/>
                    <a:gd name="T101" fmla="*/ 525 h 628"/>
                    <a:gd name="T102" fmla="*/ 880 w 988"/>
                    <a:gd name="T103" fmla="*/ 567 h 628"/>
                    <a:gd name="T104" fmla="*/ 890 w 988"/>
                    <a:gd name="T105" fmla="*/ 560 h 628"/>
                    <a:gd name="T106" fmla="*/ 899 w 988"/>
                    <a:gd name="T107" fmla="*/ 536 h 628"/>
                    <a:gd name="T108" fmla="*/ 936 w 988"/>
                    <a:gd name="T109" fmla="*/ 499 h 628"/>
                    <a:gd name="T110" fmla="*/ 915 w 988"/>
                    <a:gd name="T111" fmla="*/ 464 h 628"/>
                    <a:gd name="T112" fmla="*/ 883 w 988"/>
                    <a:gd name="T113" fmla="*/ 382 h 628"/>
                    <a:gd name="T114" fmla="*/ 906 w 988"/>
                    <a:gd name="T115" fmla="*/ 379 h 628"/>
                    <a:gd name="T116" fmla="*/ 927 w 988"/>
                    <a:gd name="T117" fmla="*/ 375 h 628"/>
                    <a:gd name="T118" fmla="*/ 943 w 988"/>
                    <a:gd name="T119" fmla="*/ 375 h 628"/>
                    <a:gd name="T120" fmla="*/ 953 w 988"/>
                    <a:gd name="T121" fmla="*/ 372 h 628"/>
                    <a:gd name="T122" fmla="*/ 965 w 988"/>
                    <a:gd name="T123" fmla="*/ 368 h 628"/>
                    <a:gd name="T124" fmla="*/ 988 w 988"/>
                    <a:gd name="T125" fmla="*/ 360 h 6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88" h="628">
                      <a:moveTo>
                        <a:pt x="988" y="356"/>
                      </a:moveTo>
                      <a:lnTo>
                        <a:pt x="988" y="353"/>
                      </a:lnTo>
                      <a:lnTo>
                        <a:pt x="985" y="351"/>
                      </a:lnTo>
                      <a:lnTo>
                        <a:pt x="974" y="342"/>
                      </a:lnTo>
                      <a:lnTo>
                        <a:pt x="971" y="339"/>
                      </a:lnTo>
                      <a:lnTo>
                        <a:pt x="967" y="335"/>
                      </a:lnTo>
                      <a:lnTo>
                        <a:pt x="960" y="318"/>
                      </a:lnTo>
                      <a:lnTo>
                        <a:pt x="953" y="293"/>
                      </a:lnTo>
                      <a:lnTo>
                        <a:pt x="950" y="285"/>
                      </a:lnTo>
                      <a:lnTo>
                        <a:pt x="932" y="267"/>
                      </a:lnTo>
                      <a:lnTo>
                        <a:pt x="929" y="260"/>
                      </a:lnTo>
                      <a:lnTo>
                        <a:pt x="927" y="251"/>
                      </a:lnTo>
                      <a:lnTo>
                        <a:pt x="932" y="206"/>
                      </a:lnTo>
                      <a:lnTo>
                        <a:pt x="930" y="201"/>
                      </a:lnTo>
                      <a:lnTo>
                        <a:pt x="918" y="162"/>
                      </a:lnTo>
                      <a:lnTo>
                        <a:pt x="911" y="138"/>
                      </a:lnTo>
                      <a:lnTo>
                        <a:pt x="901" y="110"/>
                      </a:lnTo>
                      <a:lnTo>
                        <a:pt x="892" y="80"/>
                      </a:lnTo>
                      <a:lnTo>
                        <a:pt x="883" y="56"/>
                      </a:lnTo>
                      <a:lnTo>
                        <a:pt x="885" y="52"/>
                      </a:lnTo>
                      <a:lnTo>
                        <a:pt x="882" y="45"/>
                      </a:lnTo>
                      <a:lnTo>
                        <a:pt x="880" y="44"/>
                      </a:lnTo>
                      <a:lnTo>
                        <a:pt x="878" y="44"/>
                      </a:lnTo>
                      <a:lnTo>
                        <a:pt x="875" y="45"/>
                      </a:lnTo>
                      <a:lnTo>
                        <a:pt x="873" y="45"/>
                      </a:lnTo>
                      <a:lnTo>
                        <a:pt x="871" y="45"/>
                      </a:lnTo>
                      <a:lnTo>
                        <a:pt x="869" y="44"/>
                      </a:lnTo>
                      <a:lnTo>
                        <a:pt x="868" y="44"/>
                      </a:lnTo>
                      <a:lnTo>
                        <a:pt x="866" y="42"/>
                      </a:lnTo>
                      <a:lnTo>
                        <a:pt x="862" y="37"/>
                      </a:lnTo>
                      <a:lnTo>
                        <a:pt x="861" y="37"/>
                      </a:lnTo>
                      <a:lnTo>
                        <a:pt x="859" y="37"/>
                      </a:lnTo>
                      <a:lnTo>
                        <a:pt x="852" y="40"/>
                      </a:lnTo>
                      <a:lnTo>
                        <a:pt x="850" y="40"/>
                      </a:lnTo>
                      <a:lnTo>
                        <a:pt x="848" y="40"/>
                      </a:lnTo>
                      <a:lnTo>
                        <a:pt x="847" y="40"/>
                      </a:lnTo>
                      <a:lnTo>
                        <a:pt x="840" y="37"/>
                      </a:lnTo>
                      <a:lnTo>
                        <a:pt x="821" y="31"/>
                      </a:lnTo>
                      <a:lnTo>
                        <a:pt x="808" y="31"/>
                      </a:lnTo>
                      <a:lnTo>
                        <a:pt x="803" y="30"/>
                      </a:lnTo>
                      <a:lnTo>
                        <a:pt x="798" y="31"/>
                      </a:lnTo>
                      <a:lnTo>
                        <a:pt x="777" y="33"/>
                      </a:lnTo>
                      <a:lnTo>
                        <a:pt x="773" y="35"/>
                      </a:lnTo>
                      <a:lnTo>
                        <a:pt x="770" y="38"/>
                      </a:lnTo>
                      <a:lnTo>
                        <a:pt x="766" y="38"/>
                      </a:lnTo>
                      <a:lnTo>
                        <a:pt x="765" y="38"/>
                      </a:lnTo>
                      <a:lnTo>
                        <a:pt x="763" y="37"/>
                      </a:lnTo>
                      <a:lnTo>
                        <a:pt x="761" y="37"/>
                      </a:lnTo>
                      <a:lnTo>
                        <a:pt x="756" y="37"/>
                      </a:lnTo>
                      <a:lnTo>
                        <a:pt x="744" y="35"/>
                      </a:lnTo>
                      <a:lnTo>
                        <a:pt x="740" y="35"/>
                      </a:lnTo>
                      <a:lnTo>
                        <a:pt x="737" y="37"/>
                      </a:lnTo>
                      <a:lnTo>
                        <a:pt x="730" y="38"/>
                      </a:lnTo>
                      <a:lnTo>
                        <a:pt x="726" y="40"/>
                      </a:lnTo>
                      <a:lnTo>
                        <a:pt x="719" y="42"/>
                      </a:lnTo>
                      <a:lnTo>
                        <a:pt x="712" y="42"/>
                      </a:lnTo>
                      <a:lnTo>
                        <a:pt x="707" y="40"/>
                      </a:lnTo>
                      <a:lnTo>
                        <a:pt x="700" y="37"/>
                      </a:lnTo>
                      <a:lnTo>
                        <a:pt x="698" y="33"/>
                      </a:lnTo>
                      <a:lnTo>
                        <a:pt x="695" y="33"/>
                      </a:lnTo>
                      <a:lnTo>
                        <a:pt x="691" y="31"/>
                      </a:lnTo>
                      <a:lnTo>
                        <a:pt x="688" y="31"/>
                      </a:lnTo>
                      <a:lnTo>
                        <a:pt x="679" y="31"/>
                      </a:lnTo>
                      <a:lnTo>
                        <a:pt x="676" y="31"/>
                      </a:lnTo>
                      <a:lnTo>
                        <a:pt x="672" y="30"/>
                      </a:lnTo>
                      <a:lnTo>
                        <a:pt x="667" y="26"/>
                      </a:lnTo>
                      <a:lnTo>
                        <a:pt x="663" y="24"/>
                      </a:lnTo>
                      <a:lnTo>
                        <a:pt x="658" y="24"/>
                      </a:lnTo>
                      <a:lnTo>
                        <a:pt x="658" y="23"/>
                      </a:lnTo>
                      <a:lnTo>
                        <a:pt x="658" y="23"/>
                      </a:lnTo>
                      <a:lnTo>
                        <a:pt x="655" y="19"/>
                      </a:lnTo>
                      <a:lnTo>
                        <a:pt x="653" y="17"/>
                      </a:lnTo>
                      <a:lnTo>
                        <a:pt x="649" y="17"/>
                      </a:lnTo>
                      <a:lnTo>
                        <a:pt x="648" y="16"/>
                      </a:lnTo>
                      <a:lnTo>
                        <a:pt x="642" y="14"/>
                      </a:lnTo>
                      <a:lnTo>
                        <a:pt x="639" y="12"/>
                      </a:lnTo>
                      <a:lnTo>
                        <a:pt x="632" y="12"/>
                      </a:lnTo>
                      <a:lnTo>
                        <a:pt x="629" y="9"/>
                      </a:lnTo>
                      <a:lnTo>
                        <a:pt x="622" y="9"/>
                      </a:lnTo>
                      <a:lnTo>
                        <a:pt x="611" y="2"/>
                      </a:lnTo>
                      <a:lnTo>
                        <a:pt x="608" y="0"/>
                      </a:lnTo>
                      <a:lnTo>
                        <a:pt x="595" y="0"/>
                      </a:lnTo>
                      <a:lnTo>
                        <a:pt x="594" y="2"/>
                      </a:lnTo>
                      <a:lnTo>
                        <a:pt x="590" y="0"/>
                      </a:lnTo>
                      <a:lnTo>
                        <a:pt x="587" y="0"/>
                      </a:lnTo>
                      <a:lnTo>
                        <a:pt x="580" y="3"/>
                      </a:lnTo>
                      <a:lnTo>
                        <a:pt x="574" y="2"/>
                      </a:lnTo>
                      <a:lnTo>
                        <a:pt x="571" y="3"/>
                      </a:lnTo>
                      <a:lnTo>
                        <a:pt x="569" y="7"/>
                      </a:lnTo>
                      <a:lnTo>
                        <a:pt x="567" y="9"/>
                      </a:lnTo>
                      <a:lnTo>
                        <a:pt x="562" y="7"/>
                      </a:lnTo>
                      <a:lnTo>
                        <a:pt x="553" y="5"/>
                      </a:lnTo>
                      <a:lnTo>
                        <a:pt x="550" y="7"/>
                      </a:lnTo>
                      <a:lnTo>
                        <a:pt x="543" y="10"/>
                      </a:lnTo>
                      <a:lnTo>
                        <a:pt x="540" y="12"/>
                      </a:lnTo>
                      <a:lnTo>
                        <a:pt x="536" y="12"/>
                      </a:lnTo>
                      <a:lnTo>
                        <a:pt x="534" y="12"/>
                      </a:lnTo>
                      <a:lnTo>
                        <a:pt x="534" y="10"/>
                      </a:lnTo>
                      <a:lnTo>
                        <a:pt x="531" y="12"/>
                      </a:lnTo>
                      <a:lnTo>
                        <a:pt x="526" y="12"/>
                      </a:lnTo>
                      <a:lnTo>
                        <a:pt x="515" y="9"/>
                      </a:lnTo>
                      <a:lnTo>
                        <a:pt x="510" y="10"/>
                      </a:lnTo>
                      <a:lnTo>
                        <a:pt x="506" y="12"/>
                      </a:lnTo>
                      <a:lnTo>
                        <a:pt x="505" y="16"/>
                      </a:lnTo>
                      <a:lnTo>
                        <a:pt x="501" y="16"/>
                      </a:lnTo>
                      <a:lnTo>
                        <a:pt x="478" y="17"/>
                      </a:lnTo>
                      <a:lnTo>
                        <a:pt x="477" y="17"/>
                      </a:lnTo>
                      <a:lnTo>
                        <a:pt x="473" y="23"/>
                      </a:lnTo>
                      <a:lnTo>
                        <a:pt x="473" y="24"/>
                      </a:lnTo>
                      <a:lnTo>
                        <a:pt x="471" y="26"/>
                      </a:lnTo>
                      <a:lnTo>
                        <a:pt x="468" y="30"/>
                      </a:lnTo>
                      <a:lnTo>
                        <a:pt x="463" y="35"/>
                      </a:lnTo>
                      <a:lnTo>
                        <a:pt x="464" y="49"/>
                      </a:lnTo>
                      <a:lnTo>
                        <a:pt x="464" y="51"/>
                      </a:lnTo>
                      <a:lnTo>
                        <a:pt x="463" y="52"/>
                      </a:lnTo>
                      <a:lnTo>
                        <a:pt x="457" y="61"/>
                      </a:lnTo>
                      <a:lnTo>
                        <a:pt x="454" y="63"/>
                      </a:lnTo>
                      <a:lnTo>
                        <a:pt x="447" y="63"/>
                      </a:lnTo>
                      <a:lnTo>
                        <a:pt x="442" y="63"/>
                      </a:lnTo>
                      <a:lnTo>
                        <a:pt x="440" y="65"/>
                      </a:lnTo>
                      <a:lnTo>
                        <a:pt x="440" y="68"/>
                      </a:lnTo>
                      <a:lnTo>
                        <a:pt x="437" y="70"/>
                      </a:lnTo>
                      <a:lnTo>
                        <a:pt x="433" y="72"/>
                      </a:lnTo>
                      <a:lnTo>
                        <a:pt x="430" y="72"/>
                      </a:lnTo>
                      <a:lnTo>
                        <a:pt x="421" y="75"/>
                      </a:lnTo>
                      <a:lnTo>
                        <a:pt x="409" y="82"/>
                      </a:lnTo>
                      <a:lnTo>
                        <a:pt x="402" y="84"/>
                      </a:lnTo>
                      <a:lnTo>
                        <a:pt x="398" y="84"/>
                      </a:lnTo>
                      <a:lnTo>
                        <a:pt x="393" y="84"/>
                      </a:lnTo>
                      <a:lnTo>
                        <a:pt x="391" y="84"/>
                      </a:lnTo>
                      <a:lnTo>
                        <a:pt x="386" y="87"/>
                      </a:lnTo>
                      <a:lnTo>
                        <a:pt x="384" y="89"/>
                      </a:lnTo>
                      <a:lnTo>
                        <a:pt x="372" y="86"/>
                      </a:lnTo>
                      <a:lnTo>
                        <a:pt x="358" y="87"/>
                      </a:lnTo>
                      <a:lnTo>
                        <a:pt x="351" y="89"/>
                      </a:lnTo>
                      <a:lnTo>
                        <a:pt x="344" y="93"/>
                      </a:lnTo>
                      <a:lnTo>
                        <a:pt x="341" y="94"/>
                      </a:lnTo>
                      <a:lnTo>
                        <a:pt x="334" y="103"/>
                      </a:lnTo>
                      <a:lnTo>
                        <a:pt x="332" y="103"/>
                      </a:lnTo>
                      <a:lnTo>
                        <a:pt x="328" y="105"/>
                      </a:lnTo>
                      <a:lnTo>
                        <a:pt x="327" y="105"/>
                      </a:lnTo>
                      <a:lnTo>
                        <a:pt x="325" y="105"/>
                      </a:lnTo>
                      <a:lnTo>
                        <a:pt x="320" y="113"/>
                      </a:lnTo>
                      <a:lnTo>
                        <a:pt x="318" y="115"/>
                      </a:lnTo>
                      <a:lnTo>
                        <a:pt x="318" y="117"/>
                      </a:lnTo>
                      <a:lnTo>
                        <a:pt x="318" y="120"/>
                      </a:lnTo>
                      <a:lnTo>
                        <a:pt x="318" y="120"/>
                      </a:lnTo>
                      <a:lnTo>
                        <a:pt x="318" y="122"/>
                      </a:lnTo>
                      <a:lnTo>
                        <a:pt x="318" y="126"/>
                      </a:lnTo>
                      <a:lnTo>
                        <a:pt x="316" y="127"/>
                      </a:lnTo>
                      <a:lnTo>
                        <a:pt x="314" y="127"/>
                      </a:lnTo>
                      <a:lnTo>
                        <a:pt x="313" y="127"/>
                      </a:lnTo>
                      <a:lnTo>
                        <a:pt x="311" y="129"/>
                      </a:lnTo>
                      <a:lnTo>
                        <a:pt x="309" y="129"/>
                      </a:lnTo>
                      <a:lnTo>
                        <a:pt x="309" y="133"/>
                      </a:lnTo>
                      <a:lnTo>
                        <a:pt x="307" y="134"/>
                      </a:lnTo>
                      <a:lnTo>
                        <a:pt x="306" y="134"/>
                      </a:lnTo>
                      <a:lnTo>
                        <a:pt x="300" y="136"/>
                      </a:lnTo>
                      <a:lnTo>
                        <a:pt x="297" y="138"/>
                      </a:lnTo>
                      <a:lnTo>
                        <a:pt x="297" y="140"/>
                      </a:lnTo>
                      <a:lnTo>
                        <a:pt x="299" y="145"/>
                      </a:lnTo>
                      <a:lnTo>
                        <a:pt x="299" y="148"/>
                      </a:lnTo>
                      <a:lnTo>
                        <a:pt x="295" y="152"/>
                      </a:lnTo>
                      <a:lnTo>
                        <a:pt x="293" y="155"/>
                      </a:lnTo>
                      <a:lnTo>
                        <a:pt x="290" y="157"/>
                      </a:lnTo>
                      <a:lnTo>
                        <a:pt x="286" y="159"/>
                      </a:lnTo>
                      <a:lnTo>
                        <a:pt x="283" y="161"/>
                      </a:lnTo>
                      <a:lnTo>
                        <a:pt x="279" y="161"/>
                      </a:lnTo>
                      <a:lnTo>
                        <a:pt x="278" y="162"/>
                      </a:lnTo>
                      <a:lnTo>
                        <a:pt x="278" y="168"/>
                      </a:lnTo>
                      <a:lnTo>
                        <a:pt x="279" y="176"/>
                      </a:lnTo>
                      <a:lnTo>
                        <a:pt x="276" y="182"/>
                      </a:lnTo>
                      <a:lnTo>
                        <a:pt x="271" y="185"/>
                      </a:lnTo>
                      <a:lnTo>
                        <a:pt x="262" y="189"/>
                      </a:lnTo>
                      <a:lnTo>
                        <a:pt x="255" y="190"/>
                      </a:lnTo>
                      <a:lnTo>
                        <a:pt x="257" y="194"/>
                      </a:lnTo>
                      <a:lnTo>
                        <a:pt x="253" y="195"/>
                      </a:lnTo>
                      <a:lnTo>
                        <a:pt x="250" y="195"/>
                      </a:lnTo>
                      <a:lnTo>
                        <a:pt x="248" y="194"/>
                      </a:lnTo>
                      <a:lnTo>
                        <a:pt x="248" y="195"/>
                      </a:lnTo>
                      <a:lnTo>
                        <a:pt x="248" y="197"/>
                      </a:lnTo>
                      <a:lnTo>
                        <a:pt x="248" y="199"/>
                      </a:lnTo>
                      <a:lnTo>
                        <a:pt x="250" y="199"/>
                      </a:lnTo>
                      <a:lnTo>
                        <a:pt x="250" y="201"/>
                      </a:lnTo>
                      <a:lnTo>
                        <a:pt x="250" y="201"/>
                      </a:lnTo>
                      <a:lnTo>
                        <a:pt x="252" y="202"/>
                      </a:lnTo>
                      <a:lnTo>
                        <a:pt x="250" y="202"/>
                      </a:lnTo>
                      <a:lnTo>
                        <a:pt x="250" y="202"/>
                      </a:lnTo>
                      <a:lnTo>
                        <a:pt x="248" y="204"/>
                      </a:lnTo>
                      <a:lnTo>
                        <a:pt x="248" y="204"/>
                      </a:lnTo>
                      <a:lnTo>
                        <a:pt x="245" y="211"/>
                      </a:lnTo>
                      <a:lnTo>
                        <a:pt x="245" y="213"/>
                      </a:lnTo>
                      <a:lnTo>
                        <a:pt x="241" y="215"/>
                      </a:lnTo>
                      <a:lnTo>
                        <a:pt x="239" y="213"/>
                      </a:lnTo>
                      <a:lnTo>
                        <a:pt x="234" y="208"/>
                      </a:lnTo>
                      <a:lnTo>
                        <a:pt x="227" y="213"/>
                      </a:lnTo>
                      <a:lnTo>
                        <a:pt x="225" y="215"/>
                      </a:lnTo>
                      <a:lnTo>
                        <a:pt x="222" y="213"/>
                      </a:lnTo>
                      <a:lnTo>
                        <a:pt x="220" y="213"/>
                      </a:lnTo>
                      <a:lnTo>
                        <a:pt x="218" y="213"/>
                      </a:lnTo>
                      <a:lnTo>
                        <a:pt x="217" y="218"/>
                      </a:lnTo>
                      <a:lnTo>
                        <a:pt x="213" y="222"/>
                      </a:lnTo>
                      <a:lnTo>
                        <a:pt x="211" y="225"/>
                      </a:lnTo>
                      <a:lnTo>
                        <a:pt x="211" y="225"/>
                      </a:lnTo>
                      <a:lnTo>
                        <a:pt x="211" y="227"/>
                      </a:lnTo>
                      <a:lnTo>
                        <a:pt x="211" y="227"/>
                      </a:lnTo>
                      <a:lnTo>
                        <a:pt x="210" y="229"/>
                      </a:lnTo>
                      <a:lnTo>
                        <a:pt x="210" y="229"/>
                      </a:lnTo>
                      <a:lnTo>
                        <a:pt x="210" y="230"/>
                      </a:lnTo>
                      <a:lnTo>
                        <a:pt x="211" y="232"/>
                      </a:lnTo>
                      <a:lnTo>
                        <a:pt x="211" y="232"/>
                      </a:lnTo>
                      <a:lnTo>
                        <a:pt x="210" y="237"/>
                      </a:lnTo>
                      <a:lnTo>
                        <a:pt x="208" y="241"/>
                      </a:lnTo>
                      <a:lnTo>
                        <a:pt x="203" y="243"/>
                      </a:lnTo>
                      <a:lnTo>
                        <a:pt x="199" y="244"/>
                      </a:lnTo>
                      <a:lnTo>
                        <a:pt x="192" y="244"/>
                      </a:lnTo>
                      <a:lnTo>
                        <a:pt x="190" y="246"/>
                      </a:lnTo>
                      <a:lnTo>
                        <a:pt x="189" y="248"/>
                      </a:lnTo>
                      <a:lnTo>
                        <a:pt x="187" y="250"/>
                      </a:lnTo>
                      <a:lnTo>
                        <a:pt x="185" y="251"/>
                      </a:lnTo>
                      <a:lnTo>
                        <a:pt x="182" y="250"/>
                      </a:lnTo>
                      <a:lnTo>
                        <a:pt x="183" y="246"/>
                      </a:lnTo>
                      <a:lnTo>
                        <a:pt x="182" y="246"/>
                      </a:lnTo>
                      <a:lnTo>
                        <a:pt x="180" y="248"/>
                      </a:lnTo>
                      <a:lnTo>
                        <a:pt x="176" y="248"/>
                      </a:lnTo>
                      <a:lnTo>
                        <a:pt x="176" y="250"/>
                      </a:lnTo>
                      <a:lnTo>
                        <a:pt x="175" y="251"/>
                      </a:lnTo>
                      <a:lnTo>
                        <a:pt x="173" y="253"/>
                      </a:lnTo>
                      <a:lnTo>
                        <a:pt x="171" y="246"/>
                      </a:lnTo>
                      <a:lnTo>
                        <a:pt x="168" y="250"/>
                      </a:lnTo>
                      <a:lnTo>
                        <a:pt x="164" y="255"/>
                      </a:lnTo>
                      <a:lnTo>
                        <a:pt x="161" y="258"/>
                      </a:lnTo>
                      <a:lnTo>
                        <a:pt x="157" y="260"/>
                      </a:lnTo>
                      <a:lnTo>
                        <a:pt x="150" y="264"/>
                      </a:lnTo>
                      <a:lnTo>
                        <a:pt x="145" y="267"/>
                      </a:lnTo>
                      <a:lnTo>
                        <a:pt x="142" y="269"/>
                      </a:lnTo>
                      <a:lnTo>
                        <a:pt x="145" y="272"/>
                      </a:lnTo>
                      <a:lnTo>
                        <a:pt x="143" y="274"/>
                      </a:lnTo>
                      <a:lnTo>
                        <a:pt x="142" y="274"/>
                      </a:lnTo>
                      <a:lnTo>
                        <a:pt x="140" y="272"/>
                      </a:lnTo>
                      <a:lnTo>
                        <a:pt x="138" y="271"/>
                      </a:lnTo>
                      <a:lnTo>
                        <a:pt x="138" y="272"/>
                      </a:lnTo>
                      <a:lnTo>
                        <a:pt x="136" y="274"/>
                      </a:lnTo>
                      <a:lnTo>
                        <a:pt x="136" y="276"/>
                      </a:lnTo>
                      <a:lnTo>
                        <a:pt x="135" y="274"/>
                      </a:lnTo>
                      <a:lnTo>
                        <a:pt x="133" y="272"/>
                      </a:lnTo>
                      <a:lnTo>
                        <a:pt x="131" y="272"/>
                      </a:lnTo>
                      <a:lnTo>
                        <a:pt x="129" y="274"/>
                      </a:lnTo>
                      <a:lnTo>
                        <a:pt x="131" y="278"/>
                      </a:lnTo>
                      <a:lnTo>
                        <a:pt x="133" y="278"/>
                      </a:lnTo>
                      <a:lnTo>
                        <a:pt x="133" y="279"/>
                      </a:lnTo>
                      <a:lnTo>
                        <a:pt x="133" y="281"/>
                      </a:lnTo>
                      <a:lnTo>
                        <a:pt x="129" y="281"/>
                      </a:lnTo>
                      <a:lnTo>
                        <a:pt x="128" y="281"/>
                      </a:lnTo>
                      <a:lnTo>
                        <a:pt x="126" y="283"/>
                      </a:lnTo>
                      <a:lnTo>
                        <a:pt x="124" y="285"/>
                      </a:lnTo>
                      <a:lnTo>
                        <a:pt x="126" y="285"/>
                      </a:lnTo>
                      <a:lnTo>
                        <a:pt x="122" y="286"/>
                      </a:lnTo>
                      <a:lnTo>
                        <a:pt x="122" y="288"/>
                      </a:lnTo>
                      <a:lnTo>
                        <a:pt x="121" y="290"/>
                      </a:lnTo>
                      <a:lnTo>
                        <a:pt x="121" y="290"/>
                      </a:lnTo>
                      <a:lnTo>
                        <a:pt x="119" y="288"/>
                      </a:lnTo>
                      <a:lnTo>
                        <a:pt x="119" y="293"/>
                      </a:lnTo>
                      <a:lnTo>
                        <a:pt x="121" y="297"/>
                      </a:lnTo>
                      <a:lnTo>
                        <a:pt x="121" y="298"/>
                      </a:lnTo>
                      <a:lnTo>
                        <a:pt x="117" y="300"/>
                      </a:lnTo>
                      <a:lnTo>
                        <a:pt x="114" y="300"/>
                      </a:lnTo>
                      <a:lnTo>
                        <a:pt x="114" y="298"/>
                      </a:lnTo>
                      <a:lnTo>
                        <a:pt x="112" y="297"/>
                      </a:lnTo>
                      <a:lnTo>
                        <a:pt x="110" y="295"/>
                      </a:lnTo>
                      <a:lnTo>
                        <a:pt x="108" y="297"/>
                      </a:lnTo>
                      <a:lnTo>
                        <a:pt x="105" y="305"/>
                      </a:lnTo>
                      <a:lnTo>
                        <a:pt x="101" y="311"/>
                      </a:lnTo>
                      <a:lnTo>
                        <a:pt x="101" y="314"/>
                      </a:lnTo>
                      <a:lnTo>
                        <a:pt x="101" y="316"/>
                      </a:lnTo>
                      <a:lnTo>
                        <a:pt x="101" y="318"/>
                      </a:lnTo>
                      <a:lnTo>
                        <a:pt x="96" y="328"/>
                      </a:lnTo>
                      <a:lnTo>
                        <a:pt x="98" y="332"/>
                      </a:lnTo>
                      <a:lnTo>
                        <a:pt x="96" y="337"/>
                      </a:lnTo>
                      <a:lnTo>
                        <a:pt x="84" y="389"/>
                      </a:lnTo>
                      <a:lnTo>
                        <a:pt x="84" y="398"/>
                      </a:lnTo>
                      <a:lnTo>
                        <a:pt x="80" y="415"/>
                      </a:lnTo>
                      <a:lnTo>
                        <a:pt x="79" y="419"/>
                      </a:lnTo>
                      <a:lnTo>
                        <a:pt x="75" y="422"/>
                      </a:lnTo>
                      <a:lnTo>
                        <a:pt x="72" y="424"/>
                      </a:lnTo>
                      <a:lnTo>
                        <a:pt x="56" y="429"/>
                      </a:lnTo>
                      <a:lnTo>
                        <a:pt x="53" y="431"/>
                      </a:lnTo>
                      <a:lnTo>
                        <a:pt x="51" y="435"/>
                      </a:lnTo>
                      <a:lnTo>
                        <a:pt x="39" y="445"/>
                      </a:lnTo>
                      <a:lnTo>
                        <a:pt x="28" y="454"/>
                      </a:lnTo>
                      <a:lnTo>
                        <a:pt x="23" y="457"/>
                      </a:lnTo>
                      <a:lnTo>
                        <a:pt x="18" y="463"/>
                      </a:lnTo>
                      <a:lnTo>
                        <a:pt x="12" y="477"/>
                      </a:lnTo>
                      <a:lnTo>
                        <a:pt x="11" y="480"/>
                      </a:lnTo>
                      <a:lnTo>
                        <a:pt x="0" y="492"/>
                      </a:lnTo>
                      <a:lnTo>
                        <a:pt x="0" y="492"/>
                      </a:lnTo>
                      <a:lnTo>
                        <a:pt x="0" y="508"/>
                      </a:lnTo>
                      <a:lnTo>
                        <a:pt x="0" y="513"/>
                      </a:lnTo>
                      <a:lnTo>
                        <a:pt x="5" y="522"/>
                      </a:lnTo>
                      <a:lnTo>
                        <a:pt x="7" y="527"/>
                      </a:lnTo>
                      <a:lnTo>
                        <a:pt x="9" y="527"/>
                      </a:lnTo>
                      <a:lnTo>
                        <a:pt x="40" y="531"/>
                      </a:lnTo>
                      <a:lnTo>
                        <a:pt x="44" y="532"/>
                      </a:lnTo>
                      <a:lnTo>
                        <a:pt x="49" y="536"/>
                      </a:lnTo>
                      <a:lnTo>
                        <a:pt x="54" y="538"/>
                      </a:lnTo>
                      <a:lnTo>
                        <a:pt x="58" y="538"/>
                      </a:lnTo>
                      <a:lnTo>
                        <a:pt x="63" y="539"/>
                      </a:lnTo>
                      <a:lnTo>
                        <a:pt x="65" y="538"/>
                      </a:lnTo>
                      <a:lnTo>
                        <a:pt x="77" y="532"/>
                      </a:lnTo>
                      <a:lnTo>
                        <a:pt x="98" y="524"/>
                      </a:lnTo>
                      <a:lnTo>
                        <a:pt x="105" y="517"/>
                      </a:lnTo>
                      <a:lnTo>
                        <a:pt x="107" y="513"/>
                      </a:lnTo>
                      <a:lnTo>
                        <a:pt x="108" y="511"/>
                      </a:lnTo>
                      <a:lnTo>
                        <a:pt x="112" y="510"/>
                      </a:lnTo>
                      <a:lnTo>
                        <a:pt x="114" y="511"/>
                      </a:lnTo>
                      <a:lnTo>
                        <a:pt x="115" y="515"/>
                      </a:lnTo>
                      <a:lnTo>
                        <a:pt x="117" y="534"/>
                      </a:lnTo>
                      <a:lnTo>
                        <a:pt x="122" y="543"/>
                      </a:lnTo>
                      <a:lnTo>
                        <a:pt x="128" y="546"/>
                      </a:lnTo>
                      <a:lnTo>
                        <a:pt x="135" y="553"/>
                      </a:lnTo>
                      <a:lnTo>
                        <a:pt x="136" y="559"/>
                      </a:lnTo>
                      <a:lnTo>
                        <a:pt x="138" y="560"/>
                      </a:lnTo>
                      <a:lnTo>
                        <a:pt x="140" y="564"/>
                      </a:lnTo>
                      <a:lnTo>
                        <a:pt x="161" y="566"/>
                      </a:lnTo>
                      <a:lnTo>
                        <a:pt x="175" y="576"/>
                      </a:lnTo>
                      <a:lnTo>
                        <a:pt x="189" y="578"/>
                      </a:lnTo>
                      <a:lnTo>
                        <a:pt x="196" y="576"/>
                      </a:lnTo>
                      <a:lnTo>
                        <a:pt x="197" y="578"/>
                      </a:lnTo>
                      <a:lnTo>
                        <a:pt x="199" y="583"/>
                      </a:lnTo>
                      <a:lnTo>
                        <a:pt x="199" y="583"/>
                      </a:lnTo>
                      <a:lnTo>
                        <a:pt x="199" y="585"/>
                      </a:lnTo>
                      <a:lnTo>
                        <a:pt x="201" y="585"/>
                      </a:lnTo>
                      <a:lnTo>
                        <a:pt x="203" y="585"/>
                      </a:lnTo>
                      <a:lnTo>
                        <a:pt x="203" y="585"/>
                      </a:lnTo>
                      <a:lnTo>
                        <a:pt x="204" y="585"/>
                      </a:lnTo>
                      <a:lnTo>
                        <a:pt x="206" y="583"/>
                      </a:lnTo>
                      <a:lnTo>
                        <a:pt x="213" y="573"/>
                      </a:lnTo>
                      <a:lnTo>
                        <a:pt x="215" y="569"/>
                      </a:lnTo>
                      <a:lnTo>
                        <a:pt x="215" y="566"/>
                      </a:lnTo>
                      <a:lnTo>
                        <a:pt x="215" y="566"/>
                      </a:lnTo>
                      <a:lnTo>
                        <a:pt x="215" y="564"/>
                      </a:lnTo>
                      <a:lnTo>
                        <a:pt x="215" y="564"/>
                      </a:lnTo>
                      <a:lnTo>
                        <a:pt x="215" y="562"/>
                      </a:lnTo>
                      <a:lnTo>
                        <a:pt x="217" y="562"/>
                      </a:lnTo>
                      <a:lnTo>
                        <a:pt x="220" y="560"/>
                      </a:lnTo>
                      <a:lnTo>
                        <a:pt x="224" y="560"/>
                      </a:lnTo>
                      <a:lnTo>
                        <a:pt x="229" y="559"/>
                      </a:lnTo>
                      <a:lnTo>
                        <a:pt x="236" y="566"/>
                      </a:lnTo>
                      <a:lnTo>
                        <a:pt x="238" y="564"/>
                      </a:lnTo>
                      <a:lnTo>
                        <a:pt x="239" y="564"/>
                      </a:lnTo>
                      <a:lnTo>
                        <a:pt x="241" y="562"/>
                      </a:lnTo>
                      <a:lnTo>
                        <a:pt x="245" y="562"/>
                      </a:lnTo>
                      <a:lnTo>
                        <a:pt x="272" y="566"/>
                      </a:lnTo>
                      <a:lnTo>
                        <a:pt x="274" y="566"/>
                      </a:lnTo>
                      <a:lnTo>
                        <a:pt x="274" y="566"/>
                      </a:lnTo>
                      <a:lnTo>
                        <a:pt x="276" y="566"/>
                      </a:lnTo>
                      <a:lnTo>
                        <a:pt x="276" y="566"/>
                      </a:lnTo>
                      <a:lnTo>
                        <a:pt x="276" y="564"/>
                      </a:lnTo>
                      <a:lnTo>
                        <a:pt x="276" y="564"/>
                      </a:lnTo>
                      <a:lnTo>
                        <a:pt x="279" y="562"/>
                      </a:lnTo>
                      <a:lnTo>
                        <a:pt x="283" y="562"/>
                      </a:lnTo>
                      <a:lnTo>
                        <a:pt x="292" y="564"/>
                      </a:lnTo>
                      <a:lnTo>
                        <a:pt x="300" y="566"/>
                      </a:lnTo>
                      <a:lnTo>
                        <a:pt x="307" y="567"/>
                      </a:lnTo>
                      <a:lnTo>
                        <a:pt x="321" y="573"/>
                      </a:lnTo>
                      <a:lnTo>
                        <a:pt x="327" y="576"/>
                      </a:lnTo>
                      <a:lnTo>
                        <a:pt x="330" y="579"/>
                      </a:lnTo>
                      <a:lnTo>
                        <a:pt x="328" y="586"/>
                      </a:lnTo>
                      <a:lnTo>
                        <a:pt x="327" y="590"/>
                      </a:lnTo>
                      <a:lnTo>
                        <a:pt x="325" y="592"/>
                      </a:lnTo>
                      <a:lnTo>
                        <a:pt x="321" y="592"/>
                      </a:lnTo>
                      <a:lnTo>
                        <a:pt x="318" y="590"/>
                      </a:lnTo>
                      <a:lnTo>
                        <a:pt x="316" y="588"/>
                      </a:lnTo>
                      <a:lnTo>
                        <a:pt x="311" y="586"/>
                      </a:lnTo>
                      <a:lnTo>
                        <a:pt x="309" y="586"/>
                      </a:lnTo>
                      <a:lnTo>
                        <a:pt x="306" y="588"/>
                      </a:lnTo>
                      <a:lnTo>
                        <a:pt x="304" y="590"/>
                      </a:lnTo>
                      <a:lnTo>
                        <a:pt x="304" y="595"/>
                      </a:lnTo>
                      <a:lnTo>
                        <a:pt x="309" y="597"/>
                      </a:lnTo>
                      <a:lnTo>
                        <a:pt x="311" y="600"/>
                      </a:lnTo>
                      <a:lnTo>
                        <a:pt x="313" y="604"/>
                      </a:lnTo>
                      <a:lnTo>
                        <a:pt x="314" y="607"/>
                      </a:lnTo>
                      <a:lnTo>
                        <a:pt x="318" y="607"/>
                      </a:lnTo>
                      <a:lnTo>
                        <a:pt x="325" y="606"/>
                      </a:lnTo>
                      <a:lnTo>
                        <a:pt x="328" y="607"/>
                      </a:lnTo>
                      <a:lnTo>
                        <a:pt x="330" y="609"/>
                      </a:lnTo>
                      <a:lnTo>
                        <a:pt x="342" y="628"/>
                      </a:lnTo>
                      <a:lnTo>
                        <a:pt x="354" y="627"/>
                      </a:lnTo>
                      <a:lnTo>
                        <a:pt x="356" y="628"/>
                      </a:lnTo>
                      <a:lnTo>
                        <a:pt x="367" y="628"/>
                      </a:lnTo>
                      <a:lnTo>
                        <a:pt x="377" y="625"/>
                      </a:lnTo>
                      <a:lnTo>
                        <a:pt x="381" y="620"/>
                      </a:lnTo>
                      <a:lnTo>
                        <a:pt x="384" y="618"/>
                      </a:lnTo>
                      <a:lnTo>
                        <a:pt x="395" y="618"/>
                      </a:lnTo>
                      <a:lnTo>
                        <a:pt x="400" y="620"/>
                      </a:lnTo>
                      <a:lnTo>
                        <a:pt x="405" y="618"/>
                      </a:lnTo>
                      <a:lnTo>
                        <a:pt x="409" y="616"/>
                      </a:lnTo>
                      <a:lnTo>
                        <a:pt x="409" y="614"/>
                      </a:lnTo>
                      <a:lnTo>
                        <a:pt x="409" y="614"/>
                      </a:lnTo>
                      <a:lnTo>
                        <a:pt x="409" y="613"/>
                      </a:lnTo>
                      <a:lnTo>
                        <a:pt x="409" y="611"/>
                      </a:lnTo>
                      <a:lnTo>
                        <a:pt x="405" y="607"/>
                      </a:lnTo>
                      <a:lnTo>
                        <a:pt x="402" y="604"/>
                      </a:lnTo>
                      <a:lnTo>
                        <a:pt x="400" y="602"/>
                      </a:lnTo>
                      <a:lnTo>
                        <a:pt x="398" y="597"/>
                      </a:lnTo>
                      <a:lnTo>
                        <a:pt x="382" y="602"/>
                      </a:lnTo>
                      <a:lnTo>
                        <a:pt x="381" y="602"/>
                      </a:lnTo>
                      <a:lnTo>
                        <a:pt x="377" y="604"/>
                      </a:lnTo>
                      <a:lnTo>
                        <a:pt x="374" y="607"/>
                      </a:lnTo>
                      <a:lnTo>
                        <a:pt x="368" y="609"/>
                      </a:lnTo>
                      <a:lnTo>
                        <a:pt x="360" y="609"/>
                      </a:lnTo>
                      <a:lnTo>
                        <a:pt x="356" y="607"/>
                      </a:lnTo>
                      <a:lnTo>
                        <a:pt x="354" y="604"/>
                      </a:lnTo>
                      <a:lnTo>
                        <a:pt x="353" y="602"/>
                      </a:lnTo>
                      <a:lnTo>
                        <a:pt x="354" y="600"/>
                      </a:lnTo>
                      <a:lnTo>
                        <a:pt x="356" y="599"/>
                      </a:lnTo>
                      <a:lnTo>
                        <a:pt x="363" y="595"/>
                      </a:lnTo>
                      <a:lnTo>
                        <a:pt x="370" y="592"/>
                      </a:lnTo>
                      <a:lnTo>
                        <a:pt x="372" y="588"/>
                      </a:lnTo>
                      <a:lnTo>
                        <a:pt x="375" y="586"/>
                      </a:lnTo>
                      <a:lnTo>
                        <a:pt x="381" y="585"/>
                      </a:lnTo>
                      <a:lnTo>
                        <a:pt x="384" y="583"/>
                      </a:lnTo>
                      <a:lnTo>
                        <a:pt x="393" y="581"/>
                      </a:lnTo>
                      <a:lnTo>
                        <a:pt x="395" y="578"/>
                      </a:lnTo>
                      <a:lnTo>
                        <a:pt x="396" y="573"/>
                      </a:lnTo>
                      <a:lnTo>
                        <a:pt x="396" y="569"/>
                      </a:lnTo>
                      <a:lnTo>
                        <a:pt x="398" y="566"/>
                      </a:lnTo>
                      <a:lnTo>
                        <a:pt x="412" y="559"/>
                      </a:lnTo>
                      <a:lnTo>
                        <a:pt x="417" y="555"/>
                      </a:lnTo>
                      <a:lnTo>
                        <a:pt x="421" y="553"/>
                      </a:lnTo>
                      <a:lnTo>
                        <a:pt x="426" y="552"/>
                      </a:lnTo>
                      <a:lnTo>
                        <a:pt x="430" y="552"/>
                      </a:lnTo>
                      <a:lnTo>
                        <a:pt x="440" y="553"/>
                      </a:lnTo>
                      <a:lnTo>
                        <a:pt x="454" y="552"/>
                      </a:lnTo>
                      <a:lnTo>
                        <a:pt x="459" y="553"/>
                      </a:lnTo>
                      <a:lnTo>
                        <a:pt x="459" y="543"/>
                      </a:lnTo>
                      <a:lnTo>
                        <a:pt x="466" y="541"/>
                      </a:lnTo>
                      <a:lnTo>
                        <a:pt x="473" y="543"/>
                      </a:lnTo>
                      <a:lnTo>
                        <a:pt x="475" y="546"/>
                      </a:lnTo>
                      <a:lnTo>
                        <a:pt x="477" y="548"/>
                      </a:lnTo>
                      <a:lnTo>
                        <a:pt x="484" y="560"/>
                      </a:lnTo>
                      <a:lnTo>
                        <a:pt x="499" y="553"/>
                      </a:lnTo>
                      <a:lnTo>
                        <a:pt x="501" y="552"/>
                      </a:lnTo>
                      <a:lnTo>
                        <a:pt x="505" y="543"/>
                      </a:lnTo>
                      <a:lnTo>
                        <a:pt x="505" y="538"/>
                      </a:lnTo>
                      <a:lnTo>
                        <a:pt x="508" y="534"/>
                      </a:lnTo>
                      <a:lnTo>
                        <a:pt x="513" y="531"/>
                      </a:lnTo>
                      <a:lnTo>
                        <a:pt x="527" y="527"/>
                      </a:lnTo>
                      <a:lnTo>
                        <a:pt x="534" y="522"/>
                      </a:lnTo>
                      <a:lnTo>
                        <a:pt x="548" y="517"/>
                      </a:lnTo>
                      <a:lnTo>
                        <a:pt x="548" y="522"/>
                      </a:lnTo>
                      <a:lnTo>
                        <a:pt x="550" y="529"/>
                      </a:lnTo>
                      <a:lnTo>
                        <a:pt x="550" y="531"/>
                      </a:lnTo>
                      <a:lnTo>
                        <a:pt x="548" y="532"/>
                      </a:lnTo>
                      <a:lnTo>
                        <a:pt x="548" y="534"/>
                      </a:lnTo>
                      <a:lnTo>
                        <a:pt x="546" y="534"/>
                      </a:lnTo>
                      <a:lnTo>
                        <a:pt x="546" y="536"/>
                      </a:lnTo>
                      <a:lnTo>
                        <a:pt x="545" y="536"/>
                      </a:lnTo>
                      <a:lnTo>
                        <a:pt x="545" y="536"/>
                      </a:lnTo>
                      <a:lnTo>
                        <a:pt x="543" y="536"/>
                      </a:lnTo>
                      <a:lnTo>
                        <a:pt x="541" y="534"/>
                      </a:lnTo>
                      <a:lnTo>
                        <a:pt x="541" y="534"/>
                      </a:lnTo>
                      <a:lnTo>
                        <a:pt x="541" y="534"/>
                      </a:lnTo>
                      <a:lnTo>
                        <a:pt x="540" y="536"/>
                      </a:lnTo>
                      <a:lnTo>
                        <a:pt x="538" y="536"/>
                      </a:lnTo>
                      <a:lnTo>
                        <a:pt x="536" y="539"/>
                      </a:lnTo>
                      <a:lnTo>
                        <a:pt x="536" y="541"/>
                      </a:lnTo>
                      <a:lnTo>
                        <a:pt x="536" y="543"/>
                      </a:lnTo>
                      <a:lnTo>
                        <a:pt x="540" y="550"/>
                      </a:lnTo>
                      <a:lnTo>
                        <a:pt x="540" y="552"/>
                      </a:lnTo>
                      <a:lnTo>
                        <a:pt x="540" y="553"/>
                      </a:lnTo>
                      <a:lnTo>
                        <a:pt x="540" y="557"/>
                      </a:lnTo>
                      <a:lnTo>
                        <a:pt x="540" y="559"/>
                      </a:lnTo>
                      <a:lnTo>
                        <a:pt x="540" y="560"/>
                      </a:lnTo>
                      <a:lnTo>
                        <a:pt x="538" y="560"/>
                      </a:lnTo>
                      <a:lnTo>
                        <a:pt x="538" y="560"/>
                      </a:lnTo>
                      <a:lnTo>
                        <a:pt x="538" y="560"/>
                      </a:lnTo>
                      <a:lnTo>
                        <a:pt x="534" y="564"/>
                      </a:lnTo>
                      <a:lnTo>
                        <a:pt x="534" y="564"/>
                      </a:lnTo>
                      <a:lnTo>
                        <a:pt x="534" y="564"/>
                      </a:lnTo>
                      <a:lnTo>
                        <a:pt x="534" y="566"/>
                      </a:lnTo>
                      <a:lnTo>
                        <a:pt x="536" y="567"/>
                      </a:lnTo>
                      <a:lnTo>
                        <a:pt x="536" y="567"/>
                      </a:lnTo>
                      <a:lnTo>
                        <a:pt x="536" y="567"/>
                      </a:lnTo>
                      <a:lnTo>
                        <a:pt x="538" y="567"/>
                      </a:lnTo>
                      <a:lnTo>
                        <a:pt x="541" y="564"/>
                      </a:lnTo>
                      <a:lnTo>
                        <a:pt x="541" y="564"/>
                      </a:lnTo>
                      <a:lnTo>
                        <a:pt x="543" y="564"/>
                      </a:lnTo>
                      <a:lnTo>
                        <a:pt x="543" y="564"/>
                      </a:lnTo>
                      <a:lnTo>
                        <a:pt x="553" y="574"/>
                      </a:lnTo>
                      <a:lnTo>
                        <a:pt x="555" y="578"/>
                      </a:lnTo>
                      <a:lnTo>
                        <a:pt x="557" y="583"/>
                      </a:lnTo>
                      <a:lnTo>
                        <a:pt x="559" y="585"/>
                      </a:lnTo>
                      <a:lnTo>
                        <a:pt x="560" y="585"/>
                      </a:lnTo>
                      <a:lnTo>
                        <a:pt x="562" y="585"/>
                      </a:lnTo>
                      <a:lnTo>
                        <a:pt x="566" y="588"/>
                      </a:lnTo>
                      <a:lnTo>
                        <a:pt x="571" y="595"/>
                      </a:lnTo>
                      <a:lnTo>
                        <a:pt x="576" y="600"/>
                      </a:lnTo>
                      <a:lnTo>
                        <a:pt x="585" y="602"/>
                      </a:lnTo>
                      <a:lnTo>
                        <a:pt x="597" y="604"/>
                      </a:lnTo>
                      <a:lnTo>
                        <a:pt x="613" y="599"/>
                      </a:lnTo>
                      <a:lnTo>
                        <a:pt x="615" y="593"/>
                      </a:lnTo>
                      <a:lnTo>
                        <a:pt x="618" y="592"/>
                      </a:lnTo>
                      <a:lnTo>
                        <a:pt x="620" y="586"/>
                      </a:lnTo>
                      <a:lnTo>
                        <a:pt x="615" y="581"/>
                      </a:lnTo>
                      <a:lnTo>
                        <a:pt x="613" y="579"/>
                      </a:lnTo>
                      <a:lnTo>
                        <a:pt x="611" y="578"/>
                      </a:lnTo>
                      <a:lnTo>
                        <a:pt x="613" y="573"/>
                      </a:lnTo>
                      <a:lnTo>
                        <a:pt x="618" y="571"/>
                      </a:lnTo>
                      <a:lnTo>
                        <a:pt x="622" y="566"/>
                      </a:lnTo>
                      <a:lnTo>
                        <a:pt x="622" y="566"/>
                      </a:lnTo>
                      <a:lnTo>
                        <a:pt x="641" y="548"/>
                      </a:lnTo>
                      <a:lnTo>
                        <a:pt x="663" y="531"/>
                      </a:lnTo>
                      <a:lnTo>
                        <a:pt x="672" y="525"/>
                      </a:lnTo>
                      <a:lnTo>
                        <a:pt x="676" y="518"/>
                      </a:lnTo>
                      <a:lnTo>
                        <a:pt x="676" y="511"/>
                      </a:lnTo>
                      <a:lnTo>
                        <a:pt x="672" y="504"/>
                      </a:lnTo>
                      <a:lnTo>
                        <a:pt x="672" y="487"/>
                      </a:lnTo>
                      <a:lnTo>
                        <a:pt x="679" y="483"/>
                      </a:lnTo>
                      <a:lnTo>
                        <a:pt x="683" y="483"/>
                      </a:lnTo>
                      <a:lnTo>
                        <a:pt x="686" y="485"/>
                      </a:lnTo>
                      <a:lnTo>
                        <a:pt x="691" y="487"/>
                      </a:lnTo>
                      <a:lnTo>
                        <a:pt x="693" y="489"/>
                      </a:lnTo>
                      <a:lnTo>
                        <a:pt x="695" y="487"/>
                      </a:lnTo>
                      <a:lnTo>
                        <a:pt x="698" y="482"/>
                      </a:lnTo>
                      <a:lnTo>
                        <a:pt x="705" y="482"/>
                      </a:lnTo>
                      <a:lnTo>
                        <a:pt x="712" y="480"/>
                      </a:lnTo>
                      <a:lnTo>
                        <a:pt x="721" y="478"/>
                      </a:lnTo>
                      <a:lnTo>
                        <a:pt x="742" y="483"/>
                      </a:lnTo>
                      <a:lnTo>
                        <a:pt x="751" y="487"/>
                      </a:lnTo>
                      <a:lnTo>
                        <a:pt x="758" y="485"/>
                      </a:lnTo>
                      <a:lnTo>
                        <a:pt x="761" y="482"/>
                      </a:lnTo>
                      <a:lnTo>
                        <a:pt x="763" y="477"/>
                      </a:lnTo>
                      <a:lnTo>
                        <a:pt x="765" y="473"/>
                      </a:lnTo>
                      <a:lnTo>
                        <a:pt x="768" y="470"/>
                      </a:lnTo>
                      <a:lnTo>
                        <a:pt x="772" y="471"/>
                      </a:lnTo>
                      <a:lnTo>
                        <a:pt x="784" y="468"/>
                      </a:lnTo>
                      <a:lnTo>
                        <a:pt x="786" y="459"/>
                      </a:lnTo>
                      <a:lnTo>
                        <a:pt x="786" y="457"/>
                      </a:lnTo>
                      <a:lnTo>
                        <a:pt x="789" y="450"/>
                      </a:lnTo>
                      <a:lnTo>
                        <a:pt x="803" y="464"/>
                      </a:lnTo>
                      <a:lnTo>
                        <a:pt x="810" y="466"/>
                      </a:lnTo>
                      <a:lnTo>
                        <a:pt x="828" y="471"/>
                      </a:lnTo>
                      <a:lnTo>
                        <a:pt x="831" y="477"/>
                      </a:lnTo>
                      <a:lnTo>
                        <a:pt x="843" y="478"/>
                      </a:lnTo>
                      <a:lnTo>
                        <a:pt x="848" y="490"/>
                      </a:lnTo>
                      <a:lnTo>
                        <a:pt x="850" y="494"/>
                      </a:lnTo>
                      <a:lnTo>
                        <a:pt x="854" y="496"/>
                      </a:lnTo>
                      <a:lnTo>
                        <a:pt x="857" y="496"/>
                      </a:lnTo>
                      <a:lnTo>
                        <a:pt x="861" y="496"/>
                      </a:lnTo>
                      <a:lnTo>
                        <a:pt x="864" y="496"/>
                      </a:lnTo>
                      <a:lnTo>
                        <a:pt x="866" y="497"/>
                      </a:lnTo>
                      <a:lnTo>
                        <a:pt x="866" y="499"/>
                      </a:lnTo>
                      <a:lnTo>
                        <a:pt x="864" y="503"/>
                      </a:lnTo>
                      <a:lnTo>
                        <a:pt x="861" y="506"/>
                      </a:lnTo>
                      <a:lnTo>
                        <a:pt x="852" y="510"/>
                      </a:lnTo>
                      <a:lnTo>
                        <a:pt x="848" y="513"/>
                      </a:lnTo>
                      <a:lnTo>
                        <a:pt x="850" y="517"/>
                      </a:lnTo>
                      <a:lnTo>
                        <a:pt x="857" y="518"/>
                      </a:lnTo>
                      <a:lnTo>
                        <a:pt x="861" y="522"/>
                      </a:lnTo>
                      <a:lnTo>
                        <a:pt x="862" y="525"/>
                      </a:lnTo>
                      <a:lnTo>
                        <a:pt x="866" y="534"/>
                      </a:lnTo>
                      <a:lnTo>
                        <a:pt x="869" y="543"/>
                      </a:lnTo>
                      <a:lnTo>
                        <a:pt x="873" y="546"/>
                      </a:lnTo>
                      <a:lnTo>
                        <a:pt x="871" y="550"/>
                      </a:lnTo>
                      <a:lnTo>
                        <a:pt x="862" y="552"/>
                      </a:lnTo>
                      <a:lnTo>
                        <a:pt x="855" y="555"/>
                      </a:lnTo>
                      <a:lnTo>
                        <a:pt x="854" y="560"/>
                      </a:lnTo>
                      <a:lnTo>
                        <a:pt x="854" y="571"/>
                      </a:lnTo>
                      <a:lnTo>
                        <a:pt x="873" y="569"/>
                      </a:lnTo>
                      <a:lnTo>
                        <a:pt x="878" y="567"/>
                      </a:lnTo>
                      <a:lnTo>
                        <a:pt x="880" y="567"/>
                      </a:lnTo>
                      <a:lnTo>
                        <a:pt x="880" y="566"/>
                      </a:lnTo>
                      <a:lnTo>
                        <a:pt x="880" y="566"/>
                      </a:lnTo>
                      <a:lnTo>
                        <a:pt x="880" y="564"/>
                      </a:lnTo>
                      <a:lnTo>
                        <a:pt x="880" y="564"/>
                      </a:lnTo>
                      <a:lnTo>
                        <a:pt x="882" y="562"/>
                      </a:lnTo>
                      <a:lnTo>
                        <a:pt x="882" y="562"/>
                      </a:lnTo>
                      <a:lnTo>
                        <a:pt x="883" y="562"/>
                      </a:lnTo>
                      <a:lnTo>
                        <a:pt x="887" y="562"/>
                      </a:lnTo>
                      <a:lnTo>
                        <a:pt x="889" y="562"/>
                      </a:lnTo>
                      <a:lnTo>
                        <a:pt x="889" y="562"/>
                      </a:lnTo>
                      <a:lnTo>
                        <a:pt x="890" y="560"/>
                      </a:lnTo>
                      <a:lnTo>
                        <a:pt x="892" y="560"/>
                      </a:lnTo>
                      <a:lnTo>
                        <a:pt x="904" y="560"/>
                      </a:lnTo>
                      <a:lnTo>
                        <a:pt x="910" y="562"/>
                      </a:lnTo>
                      <a:lnTo>
                        <a:pt x="911" y="562"/>
                      </a:lnTo>
                      <a:lnTo>
                        <a:pt x="918" y="552"/>
                      </a:lnTo>
                      <a:lnTo>
                        <a:pt x="918" y="548"/>
                      </a:lnTo>
                      <a:lnTo>
                        <a:pt x="918" y="543"/>
                      </a:lnTo>
                      <a:lnTo>
                        <a:pt x="917" y="539"/>
                      </a:lnTo>
                      <a:lnTo>
                        <a:pt x="906" y="538"/>
                      </a:lnTo>
                      <a:lnTo>
                        <a:pt x="903" y="536"/>
                      </a:lnTo>
                      <a:lnTo>
                        <a:pt x="899" y="536"/>
                      </a:lnTo>
                      <a:lnTo>
                        <a:pt x="897" y="534"/>
                      </a:lnTo>
                      <a:lnTo>
                        <a:pt x="897" y="531"/>
                      </a:lnTo>
                      <a:lnTo>
                        <a:pt x="899" y="518"/>
                      </a:lnTo>
                      <a:lnTo>
                        <a:pt x="906" y="515"/>
                      </a:lnTo>
                      <a:lnTo>
                        <a:pt x="915" y="513"/>
                      </a:lnTo>
                      <a:lnTo>
                        <a:pt x="922" y="511"/>
                      </a:lnTo>
                      <a:lnTo>
                        <a:pt x="927" y="510"/>
                      </a:lnTo>
                      <a:lnTo>
                        <a:pt x="929" y="504"/>
                      </a:lnTo>
                      <a:lnTo>
                        <a:pt x="930" y="501"/>
                      </a:lnTo>
                      <a:lnTo>
                        <a:pt x="932" y="499"/>
                      </a:lnTo>
                      <a:lnTo>
                        <a:pt x="936" y="499"/>
                      </a:lnTo>
                      <a:lnTo>
                        <a:pt x="939" y="499"/>
                      </a:lnTo>
                      <a:lnTo>
                        <a:pt x="941" y="497"/>
                      </a:lnTo>
                      <a:lnTo>
                        <a:pt x="943" y="496"/>
                      </a:lnTo>
                      <a:lnTo>
                        <a:pt x="941" y="492"/>
                      </a:lnTo>
                      <a:lnTo>
                        <a:pt x="937" y="487"/>
                      </a:lnTo>
                      <a:lnTo>
                        <a:pt x="917" y="475"/>
                      </a:lnTo>
                      <a:lnTo>
                        <a:pt x="915" y="471"/>
                      </a:lnTo>
                      <a:lnTo>
                        <a:pt x="915" y="468"/>
                      </a:lnTo>
                      <a:lnTo>
                        <a:pt x="915" y="466"/>
                      </a:lnTo>
                      <a:lnTo>
                        <a:pt x="917" y="466"/>
                      </a:lnTo>
                      <a:lnTo>
                        <a:pt x="915" y="464"/>
                      </a:lnTo>
                      <a:lnTo>
                        <a:pt x="915" y="463"/>
                      </a:lnTo>
                      <a:lnTo>
                        <a:pt x="901" y="463"/>
                      </a:lnTo>
                      <a:lnTo>
                        <a:pt x="906" y="454"/>
                      </a:lnTo>
                      <a:lnTo>
                        <a:pt x="903" y="447"/>
                      </a:lnTo>
                      <a:lnTo>
                        <a:pt x="915" y="417"/>
                      </a:lnTo>
                      <a:lnTo>
                        <a:pt x="917" y="405"/>
                      </a:lnTo>
                      <a:lnTo>
                        <a:pt x="920" y="396"/>
                      </a:lnTo>
                      <a:lnTo>
                        <a:pt x="915" y="389"/>
                      </a:lnTo>
                      <a:lnTo>
                        <a:pt x="904" y="387"/>
                      </a:lnTo>
                      <a:lnTo>
                        <a:pt x="878" y="386"/>
                      </a:lnTo>
                      <a:lnTo>
                        <a:pt x="883" y="382"/>
                      </a:lnTo>
                      <a:lnTo>
                        <a:pt x="885" y="381"/>
                      </a:lnTo>
                      <a:lnTo>
                        <a:pt x="892" y="382"/>
                      </a:lnTo>
                      <a:lnTo>
                        <a:pt x="894" y="382"/>
                      </a:lnTo>
                      <a:lnTo>
                        <a:pt x="896" y="382"/>
                      </a:lnTo>
                      <a:lnTo>
                        <a:pt x="897" y="381"/>
                      </a:lnTo>
                      <a:lnTo>
                        <a:pt x="897" y="379"/>
                      </a:lnTo>
                      <a:lnTo>
                        <a:pt x="901" y="377"/>
                      </a:lnTo>
                      <a:lnTo>
                        <a:pt x="901" y="377"/>
                      </a:lnTo>
                      <a:lnTo>
                        <a:pt x="903" y="377"/>
                      </a:lnTo>
                      <a:lnTo>
                        <a:pt x="904" y="377"/>
                      </a:lnTo>
                      <a:lnTo>
                        <a:pt x="906" y="379"/>
                      </a:lnTo>
                      <a:lnTo>
                        <a:pt x="908" y="377"/>
                      </a:lnTo>
                      <a:lnTo>
                        <a:pt x="908" y="377"/>
                      </a:lnTo>
                      <a:lnTo>
                        <a:pt x="910" y="375"/>
                      </a:lnTo>
                      <a:lnTo>
                        <a:pt x="913" y="372"/>
                      </a:lnTo>
                      <a:lnTo>
                        <a:pt x="915" y="372"/>
                      </a:lnTo>
                      <a:lnTo>
                        <a:pt x="915" y="370"/>
                      </a:lnTo>
                      <a:lnTo>
                        <a:pt x="917" y="372"/>
                      </a:lnTo>
                      <a:lnTo>
                        <a:pt x="918" y="372"/>
                      </a:lnTo>
                      <a:lnTo>
                        <a:pt x="918" y="372"/>
                      </a:lnTo>
                      <a:lnTo>
                        <a:pt x="924" y="374"/>
                      </a:lnTo>
                      <a:lnTo>
                        <a:pt x="927" y="375"/>
                      </a:lnTo>
                      <a:lnTo>
                        <a:pt x="929" y="375"/>
                      </a:lnTo>
                      <a:lnTo>
                        <a:pt x="930" y="375"/>
                      </a:lnTo>
                      <a:lnTo>
                        <a:pt x="932" y="375"/>
                      </a:lnTo>
                      <a:lnTo>
                        <a:pt x="934" y="374"/>
                      </a:lnTo>
                      <a:lnTo>
                        <a:pt x="936" y="374"/>
                      </a:lnTo>
                      <a:lnTo>
                        <a:pt x="937" y="374"/>
                      </a:lnTo>
                      <a:lnTo>
                        <a:pt x="937" y="375"/>
                      </a:lnTo>
                      <a:lnTo>
                        <a:pt x="939" y="375"/>
                      </a:lnTo>
                      <a:lnTo>
                        <a:pt x="939" y="377"/>
                      </a:lnTo>
                      <a:lnTo>
                        <a:pt x="941" y="377"/>
                      </a:lnTo>
                      <a:lnTo>
                        <a:pt x="943" y="375"/>
                      </a:lnTo>
                      <a:lnTo>
                        <a:pt x="943" y="375"/>
                      </a:lnTo>
                      <a:lnTo>
                        <a:pt x="944" y="372"/>
                      </a:lnTo>
                      <a:lnTo>
                        <a:pt x="946" y="372"/>
                      </a:lnTo>
                      <a:lnTo>
                        <a:pt x="946" y="370"/>
                      </a:lnTo>
                      <a:lnTo>
                        <a:pt x="948" y="370"/>
                      </a:lnTo>
                      <a:lnTo>
                        <a:pt x="950" y="368"/>
                      </a:lnTo>
                      <a:lnTo>
                        <a:pt x="950" y="368"/>
                      </a:lnTo>
                      <a:lnTo>
                        <a:pt x="951" y="370"/>
                      </a:lnTo>
                      <a:lnTo>
                        <a:pt x="951" y="370"/>
                      </a:lnTo>
                      <a:lnTo>
                        <a:pt x="953" y="372"/>
                      </a:lnTo>
                      <a:lnTo>
                        <a:pt x="953" y="372"/>
                      </a:lnTo>
                      <a:lnTo>
                        <a:pt x="953" y="374"/>
                      </a:lnTo>
                      <a:lnTo>
                        <a:pt x="953" y="375"/>
                      </a:lnTo>
                      <a:lnTo>
                        <a:pt x="955" y="375"/>
                      </a:lnTo>
                      <a:lnTo>
                        <a:pt x="958" y="377"/>
                      </a:lnTo>
                      <a:lnTo>
                        <a:pt x="960" y="377"/>
                      </a:lnTo>
                      <a:lnTo>
                        <a:pt x="962" y="377"/>
                      </a:lnTo>
                      <a:lnTo>
                        <a:pt x="964" y="375"/>
                      </a:lnTo>
                      <a:lnTo>
                        <a:pt x="964" y="375"/>
                      </a:lnTo>
                      <a:lnTo>
                        <a:pt x="965" y="375"/>
                      </a:lnTo>
                      <a:lnTo>
                        <a:pt x="965" y="374"/>
                      </a:lnTo>
                      <a:lnTo>
                        <a:pt x="965" y="368"/>
                      </a:lnTo>
                      <a:lnTo>
                        <a:pt x="965" y="367"/>
                      </a:lnTo>
                      <a:lnTo>
                        <a:pt x="967" y="367"/>
                      </a:lnTo>
                      <a:lnTo>
                        <a:pt x="974" y="360"/>
                      </a:lnTo>
                      <a:lnTo>
                        <a:pt x="976" y="360"/>
                      </a:lnTo>
                      <a:lnTo>
                        <a:pt x="976" y="360"/>
                      </a:lnTo>
                      <a:lnTo>
                        <a:pt x="979" y="360"/>
                      </a:lnTo>
                      <a:lnTo>
                        <a:pt x="979" y="361"/>
                      </a:lnTo>
                      <a:lnTo>
                        <a:pt x="981" y="361"/>
                      </a:lnTo>
                      <a:lnTo>
                        <a:pt x="985" y="361"/>
                      </a:lnTo>
                      <a:lnTo>
                        <a:pt x="986" y="360"/>
                      </a:lnTo>
                      <a:lnTo>
                        <a:pt x="988" y="360"/>
                      </a:lnTo>
                      <a:lnTo>
                        <a:pt x="988" y="360"/>
                      </a:lnTo>
                      <a:lnTo>
                        <a:pt x="988" y="360"/>
                      </a:lnTo>
                      <a:lnTo>
                        <a:pt x="988" y="356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7" name="Freeform 26"/>
                <p:cNvSpPr>
                  <a:spLocks/>
                </p:cNvSpPr>
                <p:nvPr/>
              </p:nvSpPr>
              <p:spPr bwMode="auto">
                <a:xfrm>
                  <a:off x="5397709" y="2341636"/>
                  <a:ext cx="680096" cy="656643"/>
                </a:xfrm>
                <a:custGeom>
                  <a:avLst/>
                  <a:gdLst>
                    <a:gd name="T0" fmla="*/ 358 w 377"/>
                    <a:gd name="T1" fmla="*/ 44 h 364"/>
                    <a:gd name="T2" fmla="*/ 319 w 377"/>
                    <a:gd name="T3" fmla="*/ 49 h 364"/>
                    <a:gd name="T4" fmla="*/ 304 w 377"/>
                    <a:gd name="T5" fmla="*/ 41 h 364"/>
                    <a:gd name="T6" fmla="*/ 306 w 377"/>
                    <a:gd name="T7" fmla="*/ 28 h 364"/>
                    <a:gd name="T8" fmla="*/ 312 w 377"/>
                    <a:gd name="T9" fmla="*/ 25 h 364"/>
                    <a:gd name="T10" fmla="*/ 314 w 377"/>
                    <a:gd name="T11" fmla="*/ 16 h 364"/>
                    <a:gd name="T12" fmla="*/ 318 w 377"/>
                    <a:gd name="T13" fmla="*/ 7 h 364"/>
                    <a:gd name="T14" fmla="*/ 307 w 377"/>
                    <a:gd name="T15" fmla="*/ 9 h 364"/>
                    <a:gd name="T16" fmla="*/ 264 w 377"/>
                    <a:gd name="T17" fmla="*/ 9 h 364"/>
                    <a:gd name="T18" fmla="*/ 271 w 377"/>
                    <a:gd name="T19" fmla="*/ 25 h 364"/>
                    <a:gd name="T20" fmla="*/ 267 w 377"/>
                    <a:gd name="T21" fmla="*/ 32 h 364"/>
                    <a:gd name="T22" fmla="*/ 239 w 377"/>
                    <a:gd name="T23" fmla="*/ 39 h 364"/>
                    <a:gd name="T24" fmla="*/ 203 w 377"/>
                    <a:gd name="T25" fmla="*/ 58 h 364"/>
                    <a:gd name="T26" fmla="*/ 176 w 377"/>
                    <a:gd name="T27" fmla="*/ 67 h 364"/>
                    <a:gd name="T28" fmla="*/ 175 w 377"/>
                    <a:gd name="T29" fmla="*/ 60 h 364"/>
                    <a:gd name="T30" fmla="*/ 162 w 377"/>
                    <a:gd name="T31" fmla="*/ 67 h 364"/>
                    <a:gd name="T32" fmla="*/ 164 w 377"/>
                    <a:gd name="T33" fmla="*/ 89 h 364"/>
                    <a:gd name="T34" fmla="*/ 143 w 377"/>
                    <a:gd name="T35" fmla="*/ 121 h 364"/>
                    <a:gd name="T36" fmla="*/ 141 w 377"/>
                    <a:gd name="T37" fmla="*/ 128 h 364"/>
                    <a:gd name="T38" fmla="*/ 141 w 377"/>
                    <a:gd name="T39" fmla="*/ 140 h 364"/>
                    <a:gd name="T40" fmla="*/ 101 w 377"/>
                    <a:gd name="T41" fmla="*/ 154 h 364"/>
                    <a:gd name="T42" fmla="*/ 80 w 377"/>
                    <a:gd name="T43" fmla="*/ 142 h 364"/>
                    <a:gd name="T44" fmla="*/ 40 w 377"/>
                    <a:gd name="T45" fmla="*/ 205 h 364"/>
                    <a:gd name="T46" fmla="*/ 9 w 377"/>
                    <a:gd name="T47" fmla="*/ 252 h 364"/>
                    <a:gd name="T48" fmla="*/ 9 w 377"/>
                    <a:gd name="T49" fmla="*/ 280 h 364"/>
                    <a:gd name="T50" fmla="*/ 19 w 377"/>
                    <a:gd name="T51" fmla="*/ 278 h 364"/>
                    <a:gd name="T52" fmla="*/ 59 w 377"/>
                    <a:gd name="T53" fmla="*/ 266 h 364"/>
                    <a:gd name="T54" fmla="*/ 80 w 377"/>
                    <a:gd name="T55" fmla="*/ 271 h 364"/>
                    <a:gd name="T56" fmla="*/ 75 w 377"/>
                    <a:gd name="T57" fmla="*/ 280 h 364"/>
                    <a:gd name="T58" fmla="*/ 70 w 377"/>
                    <a:gd name="T59" fmla="*/ 308 h 364"/>
                    <a:gd name="T60" fmla="*/ 75 w 377"/>
                    <a:gd name="T61" fmla="*/ 327 h 364"/>
                    <a:gd name="T62" fmla="*/ 86 w 377"/>
                    <a:gd name="T63" fmla="*/ 330 h 364"/>
                    <a:gd name="T64" fmla="*/ 105 w 377"/>
                    <a:gd name="T65" fmla="*/ 334 h 364"/>
                    <a:gd name="T66" fmla="*/ 110 w 377"/>
                    <a:gd name="T67" fmla="*/ 332 h 364"/>
                    <a:gd name="T68" fmla="*/ 129 w 377"/>
                    <a:gd name="T69" fmla="*/ 325 h 364"/>
                    <a:gd name="T70" fmla="*/ 143 w 377"/>
                    <a:gd name="T71" fmla="*/ 313 h 364"/>
                    <a:gd name="T72" fmla="*/ 147 w 377"/>
                    <a:gd name="T73" fmla="*/ 322 h 364"/>
                    <a:gd name="T74" fmla="*/ 168 w 377"/>
                    <a:gd name="T75" fmla="*/ 348 h 364"/>
                    <a:gd name="T76" fmla="*/ 180 w 377"/>
                    <a:gd name="T77" fmla="*/ 351 h 364"/>
                    <a:gd name="T78" fmla="*/ 185 w 377"/>
                    <a:gd name="T79" fmla="*/ 358 h 364"/>
                    <a:gd name="T80" fmla="*/ 199 w 377"/>
                    <a:gd name="T81" fmla="*/ 358 h 364"/>
                    <a:gd name="T82" fmla="*/ 206 w 377"/>
                    <a:gd name="T83" fmla="*/ 351 h 364"/>
                    <a:gd name="T84" fmla="*/ 216 w 377"/>
                    <a:gd name="T85" fmla="*/ 332 h 364"/>
                    <a:gd name="T86" fmla="*/ 215 w 377"/>
                    <a:gd name="T87" fmla="*/ 329 h 364"/>
                    <a:gd name="T88" fmla="*/ 237 w 377"/>
                    <a:gd name="T89" fmla="*/ 304 h 364"/>
                    <a:gd name="T90" fmla="*/ 250 w 377"/>
                    <a:gd name="T91" fmla="*/ 292 h 364"/>
                    <a:gd name="T92" fmla="*/ 286 w 377"/>
                    <a:gd name="T93" fmla="*/ 281 h 364"/>
                    <a:gd name="T94" fmla="*/ 278 w 377"/>
                    <a:gd name="T95" fmla="*/ 250 h 364"/>
                    <a:gd name="T96" fmla="*/ 257 w 377"/>
                    <a:gd name="T97" fmla="*/ 234 h 364"/>
                    <a:gd name="T98" fmla="*/ 237 w 377"/>
                    <a:gd name="T99" fmla="*/ 208 h 364"/>
                    <a:gd name="T100" fmla="*/ 248 w 377"/>
                    <a:gd name="T101" fmla="*/ 194 h 364"/>
                    <a:gd name="T102" fmla="*/ 260 w 377"/>
                    <a:gd name="T103" fmla="*/ 179 h 364"/>
                    <a:gd name="T104" fmla="*/ 302 w 377"/>
                    <a:gd name="T105" fmla="*/ 184 h 364"/>
                    <a:gd name="T106" fmla="*/ 321 w 377"/>
                    <a:gd name="T107" fmla="*/ 147 h 364"/>
                    <a:gd name="T108" fmla="*/ 325 w 377"/>
                    <a:gd name="T109" fmla="*/ 119 h 364"/>
                    <a:gd name="T110" fmla="*/ 347 w 377"/>
                    <a:gd name="T111" fmla="*/ 81 h 364"/>
                    <a:gd name="T112" fmla="*/ 354 w 377"/>
                    <a:gd name="T113" fmla="*/ 74 h 364"/>
                    <a:gd name="T114" fmla="*/ 375 w 377"/>
                    <a:gd name="T115" fmla="*/ 55 h 3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77" h="364">
                      <a:moveTo>
                        <a:pt x="377" y="48"/>
                      </a:moveTo>
                      <a:lnTo>
                        <a:pt x="374" y="46"/>
                      </a:lnTo>
                      <a:lnTo>
                        <a:pt x="368" y="46"/>
                      </a:lnTo>
                      <a:lnTo>
                        <a:pt x="361" y="44"/>
                      </a:lnTo>
                      <a:lnTo>
                        <a:pt x="358" y="44"/>
                      </a:lnTo>
                      <a:lnTo>
                        <a:pt x="344" y="48"/>
                      </a:lnTo>
                      <a:lnTo>
                        <a:pt x="340" y="49"/>
                      </a:lnTo>
                      <a:lnTo>
                        <a:pt x="332" y="48"/>
                      </a:lnTo>
                      <a:lnTo>
                        <a:pt x="326" y="49"/>
                      </a:lnTo>
                      <a:lnTo>
                        <a:pt x="319" y="49"/>
                      </a:lnTo>
                      <a:lnTo>
                        <a:pt x="316" y="53"/>
                      </a:lnTo>
                      <a:lnTo>
                        <a:pt x="307" y="55"/>
                      </a:lnTo>
                      <a:lnTo>
                        <a:pt x="297" y="51"/>
                      </a:lnTo>
                      <a:lnTo>
                        <a:pt x="297" y="48"/>
                      </a:lnTo>
                      <a:lnTo>
                        <a:pt x="304" y="41"/>
                      </a:lnTo>
                      <a:lnTo>
                        <a:pt x="306" y="39"/>
                      </a:lnTo>
                      <a:lnTo>
                        <a:pt x="307" y="37"/>
                      </a:lnTo>
                      <a:lnTo>
                        <a:pt x="307" y="34"/>
                      </a:lnTo>
                      <a:lnTo>
                        <a:pt x="307" y="32"/>
                      </a:lnTo>
                      <a:lnTo>
                        <a:pt x="306" y="28"/>
                      </a:lnTo>
                      <a:lnTo>
                        <a:pt x="306" y="21"/>
                      </a:lnTo>
                      <a:lnTo>
                        <a:pt x="307" y="20"/>
                      </a:lnTo>
                      <a:lnTo>
                        <a:pt x="309" y="21"/>
                      </a:lnTo>
                      <a:lnTo>
                        <a:pt x="311" y="25"/>
                      </a:lnTo>
                      <a:lnTo>
                        <a:pt x="312" y="25"/>
                      </a:lnTo>
                      <a:lnTo>
                        <a:pt x="312" y="25"/>
                      </a:lnTo>
                      <a:lnTo>
                        <a:pt x="314" y="25"/>
                      </a:lnTo>
                      <a:lnTo>
                        <a:pt x="314" y="21"/>
                      </a:lnTo>
                      <a:lnTo>
                        <a:pt x="314" y="20"/>
                      </a:lnTo>
                      <a:lnTo>
                        <a:pt x="314" y="16"/>
                      </a:lnTo>
                      <a:lnTo>
                        <a:pt x="314" y="14"/>
                      </a:lnTo>
                      <a:lnTo>
                        <a:pt x="314" y="13"/>
                      </a:lnTo>
                      <a:lnTo>
                        <a:pt x="318" y="11"/>
                      </a:lnTo>
                      <a:lnTo>
                        <a:pt x="318" y="9"/>
                      </a:lnTo>
                      <a:lnTo>
                        <a:pt x="318" y="7"/>
                      </a:lnTo>
                      <a:lnTo>
                        <a:pt x="318" y="6"/>
                      </a:lnTo>
                      <a:lnTo>
                        <a:pt x="316" y="6"/>
                      </a:lnTo>
                      <a:lnTo>
                        <a:pt x="312" y="6"/>
                      </a:lnTo>
                      <a:lnTo>
                        <a:pt x="309" y="9"/>
                      </a:lnTo>
                      <a:lnTo>
                        <a:pt x="307" y="9"/>
                      </a:lnTo>
                      <a:lnTo>
                        <a:pt x="306" y="7"/>
                      </a:lnTo>
                      <a:lnTo>
                        <a:pt x="302" y="0"/>
                      </a:lnTo>
                      <a:lnTo>
                        <a:pt x="288" y="2"/>
                      </a:lnTo>
                      <a:lnTo>
                        <a:pt x="279" y="7"/>
                      </a:lnTo>
                      <a:lnTo>
                        <a:pt x="264" y="9"/>
                      </a:lnTo>
                      <a:lnTo>
                        <a:pt x="260" y="11"/>
                      </a:lnTo>
                      <a:lnTo>
                        <a:pt x="262" y="16"/>
                      </a:lnTo>
                      <a:lnTo>
                        <a:pt x="264" y="18"/>
                      </a:lnTo>
                      <a:lnTo>
                        <a:pt x="267" y="21"/>
                      </a:lnTo>
                      <a:lnTo>
                        <a:pt x="271" y="25"/>
                      </a:lnTo>
                      <a:lnTo>
                        <a:pt x="271" y="27"/>
                      </a:lnTo>
                      <a:lnTo>
                        <a:pt x="271" y="28"/>
                      </a:lnTo>
                      <a:lnTo>
                        <a:pt x="271" y="28"/>
                      </a:lnTo>
                      <a:lnTo>
                        <a:pt x="271" y="30"/>
                      </a:lnTo>
                      <a:lnTo>
                        <a:pt x="267" y="32"/>
                      </a:lnTo>
                      <a:lnTo>
                        <a:pt x="262" y="34"/>
                      </a:lnTo>
                      <a:lnTo>
                        <a:pt x="257" y="32"/>
                      </a:lnTo>
                      <a:lnTo>
                        <a:pt x="246" y="32"/>
                      </a:lnTo>
                      <a:lnTo>
                        <a:pt x="243" y="34"/>
                      </a:lnTo>
                      <a:lnTo>
                        <a:pt x="239" y="39"/>
                      </a:lnTo>
                      <a:lnTo>
                        <a:pt x="229" y="42"/>
                      </a:lnTo>
                      <a:lnTo>
                        <a:pt x="218" y="42"/>
                      </a:lnTo>
                      <a:lnTo>
                        <a:pt x="216" y="41"/>
                      </a:lnTo>
                      <a:lnTo>
                        <a:pt x="204" y="42"/>
                      </a:lnTo>
                      <a:lnTo>
                        <a:pt x="203" y="58"/>
                      </a:lnTo>
                      <a:lnTo>
                        <a:pt x="196" y="63"/>
                      </a:lnTo>
                      <a:lnTo>
                        <a:pt x="190" y="65"/>
                      </a:lnTo>
                      <a:lnTo>
                        <a:pt x="180" y="65"/>
                      </a:lnTo>
                      <a:lnTo>
                        <a:pt x="178" y="67"/>
                      </a:lnTo>
                      <a:lnTo>
                        <a:pt x="176" y="67"/>
                      </a:lnTo>
                      <a:lnTo>
                        <a:pt x="173" y="69"/>
                      </a:lnTo>
                      <a:lnTo>
                        <a:pt x="173" y="67"/>
                      </a:lnTo>
                      <a:lnTo>
                        <a:pt x="173" y="63"/>
                      </a:lnTo>
                      <a:lnTo>
                        <a:pt x="175" y="62"/>
                      </a:lnTo>
                      <a:lnTo>
                        <a:pt x="175" y="60"/>
                      </a:lnTo>
                      <a:lnTo>
                        <a:pt x="173" y="58"/>
                      </a:lnTo>
                      <a:lnTo>
                        <a:pt x="169" y="58"/>
                      </a:lnTo>
                      <a:lnTo>
                        <a:pt x="164" y="62"/>
                      </a:lnTo>
                      <a:lnTo>
                        <a:pt x="162" y="63"/>
                      </a:lnTo>
                      <a:lnTo>
                        <a:pt x="162" y="67"/>
                      </a:lnTo>
                      <a:lnTo>
                        <a:pt x="164" y="79"/>
                      </a:lnTo>
                      <a:lnTo>
                        <a:pt x="166" y="79"/>
                      </a:lnTo>
                      <a:lnTo>
                        <a:pt x="166" y="81"/>
                      </a:lnTo>
                      <a:lnTo>
                        <a:pt x="166" y="84"/>
                      </a:lnTo>
                      <a:lnTo>
                        <a:pt x="164" y="89"/>
                      </a:lnTo>
                      <a:lnTo>
                        <a:pt x="161" y="96"/>
                      </a:lnTo>
                      <a:lnTo>
                        <a:pt x="155" y="100"/>
                      </a:lnTo>
                      <a:lnTo>
                        <a:pt x="150" y="103"/>
                      </a:lnTo>
                      <a:lnTo>
                        <a:pt x="138" y="107"/>
                      </a:lnTo>
                      <a:lnTo>
                        <a:pt x="143" y="121"/>
                      </a:lnTo>
                      <a:lnTo>
                        <a:pt x="143" y="123"/>
                      </a:lnTo>
                      <a:lnTo>
                        <a:pt x="145" y="126"/>
                      </a:lnTo>
                      <a:lnTo>
                        <a:pt x="145" y="126"/>
                      </a:lnTo>
                      <a:lnTo>
                        <a:pt x="143" y="128"/>
                      </a:lnTo>
                      <a:lnTo>
                        <a:pt x="141" y="128"/>
                      </a:lnTo>
                      <a:lnTo>
                        <a:pt x="141" y="130"/>
                      </a:lnTo>
                      <a:lnTo>
                        <a:pt x="141" y="130"/>
                      </a:lnTo>
                      <a:lnTo>
                        <a:pt x="141" y="131"/>
                      </a:lnTo>
                      <a:lnTo>
                        <a:pt x="141" y="137"/>
                      </a:lnTo>
                      <a:lnTo>
                        <a:pt x="141" y="140"/>
                      </a:lnTo>
                      <a:lnTo>
                        <a:pt x="138" y="145"/>
                      </a:lnTo>
                      <a:lnTo>
                        <a:pt x="131" y="147"/>
                      </a:lnTo>
                      <a:lnTo>
                        <a:pt x="129" y="149"/>
                      </a:lnTo>
                      <a:lnTo>
                        <a:pt x="115" y="152"/>
                      </a:lnTo>
                      <a:lnTo>
                        <a:pt x="101" y="154"/>
                      </a:lnTo>
                      <a:lnTo>
                        <a:pt x="98" y="151"/>
                      </a:lnTo>
                      <a:lnTo>
                        <a:pt x="91" y="152"/>
                      </a:lnTo>
                      <a:lnTo>
                        <a:pt x="87" y="149"/>
                      </a:lnTo>
                      <a:lnTo>
                        <a:pt x="82" y="145"/>
                      </a:lnTo>
                      <a:lnTo>
                        <a:pt x="80" y="142"/>
                      </a:lnTo>
                      <a:lnTo>
                        <a:pt x="65" y="147"/>
                      </a:lnTo>
                      <a:lnTo>
                        <a:pt x="52" y="156"/>
                      </a:lnTo>
                      <a:lnTo>
                        <a:pt x="49" y="179"/>
                      </a:lnTo>
                      <a:lnTo>
                        <a:pt x="44" y="198"/>
                      </a:lnTo>
                      <a:lnTo>
                        <a:pt x="40" y="205"/>
                      </a:lnTo>
                      <a:lnTo>
                        <a:pt x="33" y="206"/>
                      </a:lnTo>
                      <a:lnTo>
                        <a:pt x="30" y="210"/>
                      </a:lnTo>
                      <a:lnTo>
                        <a:pt x="19" y="212"/>
                      </a:lnTo>
                      <a:lnTo>
                        <a:pt x="24" y="240"/>
                      </a:lnTo>
                      <a:lnTo>
                        <a:pt x="9" y="252"/>
                      </a:lnTo>
                      <a:lnTo>
                        <a:pt x="0" y="259"/>
                      </a:lnTo>
                      <a:lnTo>
                        <a:pt x="7" y="273"/>
                      </a:lnTo>
                      <a:lnTo>
                        <a:pt x="7" y="275"/>
                      </a:lnTo>
                      <a:lnTo>
                        <a:pt x="9" y="278"/>
                      </a:lnTo>
                      <a:lnTo>
                        <a:pt x="9" y="280"/>
                      </a:lnTo>
                      <a:lnTo>
                        <a:pt x="9" y="280"/>
                      </a:lnTo>
                      <a:lnTo>
                        <a:pt x="9" y="280"/>
                      </a:lnTo>
                      <a:lnTo>
                        <a:pt x="11" y="281"/>
                      </a:lnTo>
                      <a:lnTo>
                        <a:pt x="18" y="280"/>
                      </a:lnTo>
                      <a:lnTo>
                        <a:pt x="19" y="278"/>
                      </a:lnTo>
                      <a:lnTo>
                        <a:pt x="21" y="278"/>
                      </a:lnTo>
                      <a:lnTo>
                        <a:pt x="30" y="273"/>
                      </a:lnTo>
                      <a:lnTo>
                        <a:pt x="33" y="269"/>
                      </a:lnTo>
                      <a:lnTo>
                        <a:pt x="56" y="262"/>
                      </a:lnTo>
                      <a:lnTo>
                        <a:pt x="59" y="266"/>
                      </a:lnTo>
                      <a:lnTo>
                        <a:pt x="59" y="266"/>
                      </a:lnTo>
                      <a:lnTo>
                        <a:pt x="59" y="268"/>
                      </a:lnTo>
                      <a:lnTo>
                        <a:pt x="63" y="269"/>
                      </a:lnTo>
                      <a:lnTo>
                        <a:pt x="65" y="271"/>
                      </a:lnTo>
                      <a:lnTo>
                        <a:pt x="80" y="271"/>
                      </a:lnTo>
                      <a:lnTo>
                        <a:pt x="79" y="278"/>
                      </a:lnTo>
                      <a:lnTo>
                        <a:pt x="77" y="278"/>
                      </a:lnTo>
                      <a:lnTo>
                        <a:pt x="77" y="280"/>
                      </a:lnTo>
                      <a:lnTo>
                        <a:pt x="77" y="280"/>
                      </a:lnTo>
                      <a:lnTo>
                        <a:pt x="75" y="280"/>
                      </a:lnTo>
                      <a:lnTo>
                        <a:pt x="75" y="283"/>
                      </a:lnTo>
                      <a:lnTo>
                        <a:pt x="73" y="294"/>
                      </a:lnTo>
                      <a:lnTo>
                        <a:pt x="72" y="297"/>
                      </a:lnTo>
                      <a:lnTo>
                        <a:pt x="68" y="302"/>
                      </a:lnTo>
                      <a:lnTo>
                        <a:pt x="70" y="308"/>
                      </a:lnTo>
                      <a:lnTo>
                        <a:pt x="68" y="334"/>
                      </a:lnTo>
                      <a:lnTo>
                        <a:pt x="70" y="332"/>
                      </a:lnTo>
                      <a:lnTo>
                        <a:pt x="73" y="332"/>
                      </a:lnTo>
                      <a:lnTo>
                        <a:pt x="73" y="329"/>
                      </a:lnTo>
                      <a:lnTo>
                        <a:pt x="75" y="327"/>
                      </a:lnTo>
                      <a:lnTo>
                        <a:pt x="79" y="327"/>
                      </a:lnTo>
                      <a:lnTo>
                        <a:pt x="80" y="327"/>
                      </a:lnTo>
                      <a:lnTo>
                        <a:pt x="82" y="325"/>
                      </a:lnTo>
                      <a:lnTo>
                        <a:pt x="84" y="327"/>
                      </a:lnTo>
                      <a:lnTo>
                        <a:pt x="86" y="330"/>
                      </a:lnTo>
                      <a:lnTo>
                        <a:pt x="86" y="332"/>
                      </a:lnTo>
                      <a:lnTo>
                        <a:pt x="89" y="332"/>
                      </a:lnTo>
                      <a:lnTo>
                        <a:pt x="101" y="330"/>
                      </a:lnTo>
                      <a:lnTo>
                        <a:pt x="103" y="332"/>
                      </a:lnTo>
                      <a:lnTo>
                        <a:pt x="105" y="334"/>
                      </a:lnTo>
                      <a:lnTo>
                        <a:pt x="105" y="336"/>
                      </a:lnTo>
                      <a:lnTo>
                        <a:pt x="108" y="336"/>
                      </a:lnTo>
                      <a:lnTo>
                        <a:pt x="108" y="334"/>
                      </a:lnTo>
                      <a:lnTo>
                        <a:pt x="110" y="332"/>
                      </a:lnTo>
                      <a:lnTo>
                        <a:pt x="110" y="332"/>
                      </a:lnTo>
                      <a:lnTo>
                        <a:pt x="110" y="330"/>
                      </a:lnTo>
                      <a:lnTo>
                        <a:pt x="114" y="329"/>
                      </a:lnTo>
                      <a:lnTo>
                        <a:pt x="117" y="327"/>
                      </a:lnTo>
                      <a:lnTo>
                        <a:pt x="126" y="325"/>
                      </a:lnTo>
                      <a:lnTo>
                        <a:pt x="129" y="325"/>
                      </a:lnTo>
                      <a:lnTo>
                        <a:pt x="133" y="322"/>
                      </a:lnTo>
                      <a:lnTo>
                        <a:pt x="134" y="318"/>
                      </a:lnTo>
                      <a:lnTo>
                        <a:pt x="138" y="316"/>
                      </a:lnTo>
                      <a:lnTo>
                        <a:pt x="141" y="313"/>
                      </a:lnTo>
                      <a:lnTo>
                        <a:pt x="143" y="313"/>
                      </a:lnTo>
                      <a:lnTo>
                        <a:pt x="145" y="313"/>
                      </a:lnTo>
                      <a:lnTo>
                        <a:pt x="148" y="316"/>
                      </a:lnTo>
                      <a:lnTo>
                        <a:pt x="150" y="320"/>
                      </a:lnTo>
                      <a:lnTo>
                        <a:pt x="148" y="320"/>
                      </a:lnTo>
                      <a:lnTo>
                        <a:pt x="147" y="322"/>
                      </a:lnTo>
                      <a:lnTo>
                        <a:pt x="148" y="327"/>
                      </a:lnTo>
                      <a:lnTo>
                        <a:pt x="157" y="341"/>
                      </a:lnTo>
                      <a:lnTo>
                        <a:pt x="159" y="343"/>
                      </a:lnTo>
                      <a:lnTo>
                        <a:pt x="164" y="346"/>
                      </a:lnTo>
                      <a:lnTo>
                        <a:pt x="168" y="348"/>
                      </a:lnTo>
                      <a:lnTo>
                        <a:pt x="171" y="351"/>
                      </a:lnTo>
                      <a:lnTo>
                        <a:pt x="173" y="353"/>
                      </a:lnTo>
                      <a:lnTo>
                        <a:pt x="175" y="355"/>
                      </a:lnTo>
                      <a:lnTo>
                        <a:pt x="176" y="355"/>
                      </a:lnTo>
                      <a:lnTo>
                        <a:pt x="180" y="351"/>
                      </a:lnTo>
                      <a:lnTo>
                        <a:pt x="182" y="351"/>
                      </a:lnTo>
                      <a:lnTo>
                        <a:pt x="183" y="357"/>
                      </a:lnTo>
                      <a:lnTo>
                        <a:pt x="183" y="357"/>
                      </a:lnTo>
                      <a:lnTo>
                        <a:pt x="183" y="358"/>
                      </a:lnTo>
                      <a:lnTo>
                        <a:pt x="185" y="358"/>
                      </a:lnTo>
                      <a:lnTo>
                        <a:pt x="187" y="360"/>
                      </a:lnTo>
                      <a:lnTo>
                        <a:pt x="192" y="360"/>
                      </a:lnTo>
                      <a:lnTo>
                        <a:pt x="196" y="358"/>
                      </a:lnTo>
                      <a:lnTo>
                        <a:pt x="197" y="358"/>
                      </a:lnTo>
                      <a:lnTo>
                        <a:pt x="199" y="358"/>
                      </a:lnTo>
                      <a:lnTo>
                        <a:pt x="199" y="360"/>
                      </a:lnTo>
                      <a:lnTo>
                        <a:pt x="201" y="360"/>
                      </a:lnTo>
                      <a:lnTo>
                        <a:pt x="203" y="364"/>
                      </a:lnTo>
                      <a:lnTo>
                        <a:pt x="206" y="353"/>
                      </a:lnTo>
                      <a:lnTo>
                        <a:pt x="206" y="351"/>
                      </a:lnTo>
                      <a:lnTo>
                        <a:pt x="206" y="346"/>
                      </a:lnTo>
                      <a:lnTo>
                        <a:pt x="210" y="343"/>
                      </a:lnTo>
                      <a:lnTo>
                        <a:pt x="211" y="339"/>
                      </a:lnTo>
                      <a:lnTo>
                        <a:pt x="216" y="336"/>
                      </a:lnTo>
                      <a:lnTo>
                        <a:pt x="216" y="332"/>
                      </a:lnTo>
                      <a:lnTo>
                        <a:pt x="216" y="330"/>
                      </a:lnTo>
                      <a:lnTo>
                        <a:pt x="216" y="330"/>
                      </a:lnTo>
                      <a:lnTo>
                        <a:pt x="215" y="330"/>
                      </a:lnTo>
                      <a:lnTo>
                        <a:pt x="215" y="330"/>
                      </a:lnTo>
                      <a:lnTo>
                        <a:pt x="215" y="329"/>
                      </a:lnTo>
                      <a:lnTo>
                        <a:pt x="220" y="320"/>
                      </a:lnTo>
                      <a:lnTo>
                        <a:pt x="229" y="311"/>
                      </a:lnTo>
                      <a:lnTo>
                        <a:pt x="234" y="309"/>
                      </a:lnTo>
                      <a:lnTo>
                        <a:pt x="236" y="306"/>
                      </a:lnTo>
                      <a:lnTo>
                        <a:pt x="237" y="304"/>
                      </a:lnTo>
                      <a:lnTo>
                        <a:pt x="241" y="302"/>
                      </a:lnTo>
                      <a:lnTo>
                        <a:pt x="243" y="302"/>
                      </a:lnTo>
                      <a:lnTo>
                        <a:pt x="243" y="302"/>
                      </a:lnTo>
                      <a:lnTo>
                        <a:pt x="246" y="295"/>
                      </a:lnTo>
                      <a:lnTo>
                        <a:pt x="250" y="292"/>
                      </a:lnTo>
                      <a:lnTo>
                        <a:pt x="255" y="290"/>
                      </a:lnTo>
                      <a:lnTo>
                        <a:pt x="262" y="290"/>
                      </a:lnTo>
                      <a:lnTo>
                        <a:pt x="265" y="287"/>
                      </a:lnTo>
                      <a:lnTo>
                        <a:pt x="283" y="283"/>
                      </a:lnTo>
                      <a:lnTo>
                        <a:pt x="286" y="281"/>
                      </a:lnTo>
                      <a:lnTo>
                        <a:pt x="286" y="280"/>
                      </a:lnTo>
                      <a:lnTo>
                        <a:pt x="288" y="278"/>
                      </a:lnTo>
                      <a:lnTo>
                        <a:pt x="307" y="262"/>
                      </a:lnTo>
                      <a:lnTo>
                        <a:pt x="300" y="247"/>
                      </a:lnTo>
                      <a:lnTo>
                        <a:pt x="278" y="250"/>
                      </a:lnTo>
                      <a:lnTo>
                        <a:pt x="271" y="247"/>
                      </a:lnTo>
                      <a:lnTo>
                        <a:pt x="258" y="245"/>
                      </a:lnTo>
                      <a:lnTo>
                        <a:pt x="258" y="238"/>
                      </a:lnTo>
                      <a:lnTo>
                        <a:pt x="257" y="236"/>
                      </a:lnTo>
                      <a:lnTo>
                        <a:pt x="257" y="234"/>
                      </a:lnTo>
                      <a:lnTo>
                        <a:pt x="246" y="229"/>
                      </a:lnTo>
                      <a:lnTo>
                        <a:pt x="244" y="224"/>
                      </a:lnTo>
                      <a:lnTo>
                        <a:pt x="243" y="217"/>
                      </a:lnTo>
                      <a:lnTo>
                        <a:pt x="239" y="210"/>
                      </a:lnTo>
                      <a:lnTo>
                        <a:pt x="237" y="208"/>
                      </a:lnTo>
                      <a:lnTo>
                        <a:pt x="232" y="199"/>
                      </a:lnTo>
                      <a:lnTo>
                        <a:pt x="237" y="196"/>
                      </a:lnTo>
                      <a:lnTo>
                        <a:pt x="239" y="196"/>
                      </a:lnTo>
                      <a:lnTo>
                        <a:pt x="243" y="194"/>
                      </a:lnTo>
                      <a:lnTo>
                        <a:pt x="248" y="194"/>
                      </a:lnTo>
                      <a:lnTo>
                        <a:pt x="251" y="194"/>
                      </a:lnTo>
                      <a:lnTo>
                        <a:pt x="253" y="191"/>
                      </a:lnTo>
                      <a:lnTo>
                        <a:pt x="255" y="185"/>
                      </a:lnTo>
                      <a:lnTo>
                        <a:pt x="260" y="179"/>
                      </a:lnTo>
                      <a:lnTo>
                        <a:pt x="260" y="179"/>
                      </a:lnTo>
                      <a:lnTo>
                        <a:pt x="279" y="179"/>
                      </a:lnTo>
                      <a:lnTo>
                        <a:pt x="281" y="179"/>
                      </a:lnTo>
                      <a:lnTo>
                        <a:pt x="286" y="180"/>
                      </a:lnTo>
                      <a:lnTo>
                        <a:pt x="290" y="184"/>
                      </a:lnTo>
                      <a:lnTo>
                        <a:pt x="302" y="184"/>
                      </a:lnTo>
                      <a:lnTo>
                        <a:pt x="304" y="175"/>
                      </a:lnTo>
                      <a:lnTo>
                        <a:pt x="311" y="158"/>
                      </a:lnTo>
                      <a:lnTo>
                        <a:pt x="318" y="154"/>
                      </a:lnTo>
                      <a:lnTo>
                        <a:pt x="319" y="151"/>
                      </a:lnTo>
                      <a:lnTo>
                        <a:pt x="321" y="147"/>
                      </a:lnTo>
                      <a:lnTo>
                        <a:pt x="321" y="144"/>
                      </a:lnTo>
                      <a:lnTo>
                        <a:pt x="321" y="138"/>
                      </a:lnTo>
                      <a:lnTo>
                        <a:pt x="325" y="131"/>
                      </a:lnTo>
                      <a:lnTo>
                        <a:pt x="326" y="124"/>
                      </a:lnTo>
                      <a:lnTo>
                        <a:pt x="325" y="119"/>
                      </a:lnTo>
                      <a:lnTo>
                        <a:pt x="328" y="114"/>
                      </a:lnTo>
                      <a:lnTo>
                        <a:pt x="339" y="103"/>
                      </a:lnTo>
                      <a:lnTo>
                        <a:pt x="342" y="91"/>
                      </a:lnTo>
                      <a:lnTo>
                        <a:pt x="347" y="84"/>
                      </a:lnTo>
                      <a:lnTo>
                        <a:pt x="347" y="81"/>
                      </a:lnTo>
                      <a:lnTo>
                        <a:pt x="349" y="79"/>
                      </a:lnTo>
                      <a:lnTo>
                        <a:pt x="347" y="77"/>
                      </a:lnTo>
                      <a:lnTo>
                        <a:pt x="349" y="77"/>
                      </a:lnTo>
                      <a:lnTo>
                        <a:pt x="349" y="76"/>
                      </a:lnTo>
                      <a:lnTo>
                        <a:pt x="354" y="74"/>
                      </a:lnTo>
                      <a:lnTo>
                        <a:pt x="356" y="70"/>
                      </a:lnTo>
                      <a:lnTo>
                        <a:pt x="358" y="67"/>
                      </a:lnTo>
                      <a:lnTo>
                        <a:pt x="361" y="62"/>
                      </a:lnTo>
                      <a:lnTo>
                        <a:pt x="372" y="63"/>
                      </a:lnTo>
                      <a:lnTo>
                        <a:pt x="375" y="55"/>
                      </a:lnTo>
                      <a:lnTo>
                        <a:pt x="377" y="51"/>
                      </a:lnTo>
                      <a:lnTo>
                        <a:pt x="377" y="48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8" name="Freeform 28"/>
                <p:cNvSpPr>
                  <a:spLocks/>
                </p:cNvSpPr>
                <p:nvPr/>
              </p:nvSpPr>
              <p:spPr bwMode="auto">
                <a:xfrm>
                  <a:off x="4472274" y="2906277"/>
                  <a:ext cx="1778710" cy="1490075"/>
                </a:xfrm>
                <a:custGeom>
                  <a:avLst/>
                  <a:gdLst>
                    <a:gd name="T0" fmla="*/ 977 w 986"/>
                    <a:gd name="T1" fmla="*/ 159 h 826"/>
                    <a:gd name="T2" fmla="*/ 965 w 986"/>
                    <a:gd name="T3" fmla="*/ 169 h 826"/>
                    <a:gd name="T4" fmla="*/ 942 w 986"/>
                    <a:gd name="T5" fmla="*/ 145 h 826"/>
                    <a:gd name="T6" fmla="*/ 916 w 986"/>
                    <a:gd name="T7" fmla="*/ 113 h 826"/>
                    <a:gd name="T8" fmla="*/ 899 w 986"/>
                    <a:gd name="T9" fmla="*/ 106 h 826"/>
                    <a:gd name="T10" fmla="*/ 867 w 986"/>
                    <a:gd name="T11" fmla="*/ 98 h 826"/>
                    <a:gd name="T12" fmla="*/ 855 w 986"/>
                    <a:gd name="T13" fmla="*/ 73 h 826"/>
                    <a:gd name="T14" fmla="*/ 822 w 986"/>
                    <a:gd name="T15" fmla="*/ 75 h 826"/>
                    <a:gd name="T16" fmla="*/ 778 w 986"/>
                    <a:gd name="T17" fmla="*/ 63 h 826"/>
                    <a:gd name="T18" fmla="*/ 754 w 986"/>
                    <a:gd name="T19" fmla="*/ 61 h 826"/>
                    <a:gd name="T20" fmla="*/ 735 w 986"/>
                    <a:gd name="T21" fmla="*/ 54 h 826"/>
                    <a:gd name="T22" fmla="*/ 695 w 986"/>
                    <a:gd name="T23" fmla="*/ 38 h 826"/>
                    <a:gd name="T24" fmla="*/ 656 w 986"/>
                    <a:gd name="T25" fmla="*/ 0 h 826"/>
                    <a:gd name="T26" fmla="*/ 616 w 986"/>
                    <a:gd name="T27" fmla="*/ 19 h 826"/>
                    <a:gd name="T28" fmla="*/ 576 w 986"/>
                    <a:gd name="T29" fmla="*/ 28 h 826"/>
                    <a:gd name="T30" fmla="*/ 515 w 986"/>
                    <a:gd name="T31" fmla="*/ 56 h 826"/>
                    <a:gd name="T32" fmla="*/ 457 w 986"/>
                    <a:gd name="T33" fmla="*/ 49 h 826"/>
                    <a:gd name="T34" fmla="*/ 426 w 986"/>
                    <a:gd name="T35" fmla="*/ 71 h 826"/>
                    <a:gd name="T36" fmla="*/ 393 w 986"/>
                    <a:gd name="T37" fmla="*/ 92 h 826"/>
                    <a:gd name="T38" fmla="*/ 393 w 986"/>
                    <a:gd name="T39" fmla="*/ 143 h 826"/>
                    <a:gd name="T40" fmla="*/ 347 w 986"/>
                    <a:gd name="T41" fmla="*/ 154 h 826"/>
                    <a:gd name="T42" fmla="*/ 311 w 986"/>
                    <a:gd name="T43" fmla="*/ 202 h 826"/>
                    <a:gd name="T44" fmla="*/ 304 w 986"/>
                    <a:gd name="T45" fmla="*/ 209 h 826"/>
                    <a:gd name="T46" fmla="*/ 265 w 986"/>
                    <a:gd name="T47" fmla="*/ 185 h 826"/>
                    <a:gd name="T48" fmla="*/ 216 w 986"/>
                    <a:gd name="T49" fmla="*/ 206 h 826"/>
                    <a:gd name="T50" fmla="*/ 169 w 986"/>
                    <a:gd name="T51" fmla="*/ 229 h 826"/>
                    <a:gd name="T52" fmla="*/ 143 w 986"/>
                    <a:gd name="T53" fmla="*/ 258 h 826"/>
                    <a:gd name="T54" fmla="*/ 117 w 986"/>
                    <a:gd name="T55" fmla="*/ 309 h 826"/>
                    <a:gd name="T56" fmla="*/ 92 w 986"/>
                    <a:gd name="T57" fmla="*/ 394 h 826"/>
                    <a:gd name="T58" fmla="*/ 24 w 986"/>
                    <a:gd name="T59" fmla="*/ 639 h 826"/>
                    <a:gd name="T60" fmla="*/ 66 w 986"/>
                    <a:gd name="T61" fmla="*/ 677 h 826"/>
                    <a:gd name="T62" fmla="*/ 117 w 986"/>
                    <a:gd name="T63" fmla="*/ 738 h 826"/>
                    <a:gd name="T64" fmla="*/ 192 w 986"/>
                    <a:gd name="T65" fmla="*/ 801 h 826"/>
                    <a:gd name="T66" fmla="*/ 244 w 986"/>
                    <a:gd name="T67" fmla="*/ 824 h 826"/>
                    <a:gd name="T68" fmla="*/ 284 w 986"/>
                    <a:gd name="T69" fmla="*/ 798 h 826"/>
                    <a:gd name="T70" fmla="*/ 337 w 986"/>
                    <a:gd name="T71" fmla="*/ 791 h 826"/>
                    <a:gd name="T72" fmla="*/ 401 w 986"/>
                    <a:gd name="T73" fmla="*/ 820 h 826"/>
                    <a:gd name="T74" fmla="*/ 435 w 986"/>
                    <a:gd name="T75" fmla="*/ 822 h 826"/>
                    <a:gd name="T76" fmla="*/ 471 w 986"/>
                    <a:gd name="T77" fmla="*/ 813 h 826"/>
                    <a:gd name="T78" fmla="*/ 506 w 986"/>
                    <a:gd name="T79" fmla="*/ 789 h 826"/>
                    <a:gd name="T80" fmla="*/ 536 w 986"/>
                    <a:gd name="T81" fmla="*/ 785 h 826"/>
                    <a:gd name="T82" fmla="*/ 550 w 986"/>
                    <a:gd name="T83" fmla="*/ 764 h 826"/>
                    <a:gd name="T84" fmla="*/ 544 w 986"/>
                    <a:gd name="T85" fmla="*/ 733 h 826"/>
                    <a:gd name="T86" fmla="*/ 513 w 986"/>
                    <a:gd name="T87" fmla="*/ 667 h 826"/>
                    <a:gd name="T88" fmla="*/ 492 w 986"/>
                    <a:gd name="T89" fmla="*/ 600 h 826"/>
                    <a:gd name="T90" fmla="*/ 537 w 986"/>
                    <a:gd name="T91" fmla="*/ 583 h 826"/>
                    <a:gd name="T92" fmla="*/ 557 w 986"/>
                    <a:gd name="T93" fmla="*/ 551 h 826"/>
                    <a:gd name="T94" fmla="*/ 578 w 986"/>
                    <a:gd name="T95" fmla="*/ 518 h 826"/>
                    <a:gd name="T96" fmla="*/ 602 w 986"/>
                    <a:gd name="T97" fmla="*/ 482 h 826"/>
                    <a:gd name="T98" fmla="*/ 620 w 986"/>
                    <a:gd name="T99" fmla="*/ 461 h 826"/>
                    <a:gd name="T100" fmla="*/ 667 w 986"/>
                    <a:gd name="T101" fmla="*/ 447 h 826"/>
                    <a:gd name="T102" fmla="*/ 733 w 986"/>
                    <a:gd name="T103" fmla="*/ 400 h 826"/>
                    <a:gd name="T104" fmla="*/ 813 w 986"/>
                    <a:gd name="T105" fmla="*/ 426 h 826"/>
                    <a:gd name="T106" fmla="*/ 834 w 986"/>
                    <a:gd name="T107" fmla="*/ 394 h 826"/>
                    <a:gd name="T108" fmla="*/ 881 w 986"/>
                    <a:gd name="T109" fmla="*/ 373 h 826"/>
                    <a:gd name="T110" fmla="*/ 920 w 986"/>
                    <a:gd name="T111" fmla="*/ 344 h 826"/>
                    <a:gd name="T112" fmla="*/ 967 w 986"/>
                    <a:gd name="T113" fmla="*/ 302 h 826"/>
                    <a:gd name="T114" fmla="*/ 965 w 986"/>
                    <a:gd name="T115" fmla="*/ 267 h 826"/>
                    <a:gd name="T116" fmla="*/ 976 w 986"/>
                    <a:gd name="T117" fmla="*/ 229 h 826"/>
                    <a:gd name="T118" fmla="*/ 972 w 986"/>
                    <a:gd name="T119" fmla="*/ 197 h 8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986" h="826">
                      <a:moveTo>
                        <a:pt x="984" y="180"/>
                      </a:moveTo>
                      <a:lnTo>
                        <a:pt x="984" y="178"/>
                      </a:lnTo>
                      <a:lnTo>
                        <a:pt x="984" y="176"/>
                      </a:lnTo>
                      <a:lnTo>
                        <a:pt x="983" y="176"/>
                      </a:lnTo>
                      <a:lnTo>
                        <a:pt x="977" y="174"/>
                      </a:lnTo>
                      <a:lnTo>
                        <a:pt x="976" y="173"/>
                      </a:lnTo>
                      <a:lnTo>
                        <a:pt x="976" y="173"/>
                      </a:lnTo>
                      <a:lnTo>
                        <a:pt x="976" y="171"/>
                      </a:lnTo>
                      <a:lnTo>
                        <a:pt x="976" y="167"/>
                      </a:lnTo>
                      <a:lnTo>
                        <a:pt x="976" y="166"/>
                      </a:lnTo>
                      <a:lnTo>
                        <a:pt x="976" y="166"/>
                      </a:lnTo>
                      <a:lnTo>
                        <a:pt x="977" y="164"/>
                      </a:lnTo>
                      <a:lnTo>
                        <a:pt x="986" y="159"/>
                      </a:lnTo>
                      <a:lnTo>
                        <a:pt x="981" y="159"/>
                      </a:lnTo>
                      <a:lnTo>
                        <a:pt x="977" y="159"/>
                      </a:lnTo>
                      <a:lnTo>
                        <a:pt x="977" y="159"/>
                      </a:lnTo>
                      <a:lnTo>
                        <a:pt x="974" y="159"/>
                      </a:lnTo>
                      <a:lnTo>
                        <a:pt x="974" y="159"/>
                      </a:lnTo>
                      <a:lnTo>
                        <a:pt x="972" y="160"/>
                      </a:lnTo>
                      <a:lnTo>
                        <a:pt x="972" y="160"/>
                      </a:lnTo>
                      <a:lnTo>
                        <a:pt x="972" y="162"/>
                      </a:lnTo>
                      <a:lnTo>
                        <a:pt x="972" y="162"/>
                      </a:lnTo>
                      <a:lnTo>
                        <a:pt x="972" y="164"/>
                      </a:lnTo>
                      <a:lnTo>
                        <a:pt x="972" y="166"/>
                      </a:lnTo>
                      <a:lnTo>
                        <a:pt x="972" y="166"/>
                      </a:lnTo>
                      <a:lnTo>
                        <a:pt x="970" y="167"/>
                      </a:lnTo>
                      <a:lnTo>
                        <a:pt x="970" y="167"/>
                      </a:lnTo>
                      <a:lnTo>
                        <a:pt x="967" y="167"/>
                      </a:lnTo>
                      <a:lnTo>
                        <a:pt x="967" y="167"/>
                      </a:lnTo>
                      <a:lnTo>
                        <a:pt x="965" y="167"/>
                      </a:lnTo>
                      <a:lnTo>
                        <a:pt x="965" y="167"/>
                      </a:lnTo>
                      <a:lnTo>
                        <a:pt x="965" y="169"/>
                      </a:lnTo>
                      <a:lnTo>
                        <a:pt x="963" y="169"/>
                      </a:lnTo>
                      <a:lnTo>
                        <a:pt x="962" y="171"/>
                      </a:lnTo>
                      <a:lnTo>
                        <a:pt x="962" y="171"/>
                      </a:lnTo>
                      <a:lnTo>
                        <a:pt x="960" y="171"/>
                      </a:lnTo>
                      <a:lnTo>
                        <a:pt x="958" y="171"/>
                      </a:lnTo>
                      <a:lnTo>
                        <a:pt x="956" y="169"/>
                      </a:lnTo>
                      <a:lnTo>
                        <a:pt x="944" y="154"/>
                      </a:lnTo>
                      <a:lnTo>
                        <a:pt x="944" y="154"/>
                      </a:lnTo>
                      <a:lnTo>
                        <a:pt x="944" y="152"/>
                      </a:lnTo>
                      <a:lnTo>
                        <a:pt x="942" y="152"/>
                      </a:lnTo>
                      <a:lnTo>
                        <a:pt x="942" y="150"/>
                      </a:lnTo>
                      <a:lnTo>
                        <a:pt x="942" y="148"/>
                      </a:lnTo>
                      <a:lnTo>
                        <a:pt x="944" y="148"/>
                      </a:lnTo>
                      <a:lnTo>
                        <a:pt x="944" y="147"/>
                      </a:lnTo>
                      <a:lnTo>
                        <a:pt x="944" y="147"/>
                      </a:lnTo>
                      <a:lnTo>
                        <a:pt x="942" y="145"/>
                      </a:lnTo>
                      <a:lnTo>
                        <a:pt x="941" y="143"/>
                      </a:lnTo>
                      <a:lnTo>
                        <a:pt x="939" y="143"/>
                      </a:lnTo>
                      <a:lnTo>
                        <a:pt x="934" y="136"/>
                      </a:lnTo>
                      <a:lnTo>
                        <a:pt x="934" y="136"/>
                      </a:lnTo>
                      <a:lnTo>
                        <a:pt x="934" y="134"/>
                      </a:lnTo>
                      <a:lnTo>
                        <a:pt x="934" y="133"/>
                      </a:lnTo>
                      <a:lnTo>
                        <a:pt x="934" y="133"/>
                      </a:lnTo>
                      <a:lnTo>
                        <a:pt x="932" y="131"/>
                      </a:lnTo>
                      <a:lnTo>
                        <a:pt x="930" y="131"/>
                      </a:lnTo>
                      <a:lnTo>
                        <a:pt x="930" y="129"/>
                      </a:lnTo>
                      <a:lnTo>
                        <a:pt x="928" y="126"/>
                      </a:lnTo>
                      <a:lnTo>
                        <a:pt x="928" y="122"/>
                      </a:lnTo>
                      <a:lnTo>
                        <a:pt x="925" y="119"/>
                      </a:lnTo>
                      <a:lnTo>
                        <a:pt x="920" y="115"/>
                      </a:lnTo>
                      <a:lnTo>
                        <a:pt x="918" y="113"/>
                      </a:lnTo>
                      <a:lnTo>
                        <a:pt x="916" y="113"/>
                      </a:lnTo>
                      <a:lnTo>
                        <a:pt x="915" y="115"/>
                      </a:lnTo>
                      <a:lnTo>
                        <a:pt x="911" y="115"/>
                      </a:lnTo>
                      <a:lnTo>
                        <a:pt x="909" y="115"/>
                      </a:lnTo>
                      <a:lnTo>
                        <a:pt x="909" y="115"/>
                      </a:lnTo>
                      <a:lnTo>
                        <a:pt x="908" y="115"/>
                      </a:lnTo>
                      <a:lnTo>
                        <a:pt x="906" y="115"/>
                      </a:lnTo>
                      <a:lnTo>
                        <a:pt x="906" y="113"/>
                      </a:lnTo>
                      <a:lnTo>
                        <a:pt x="906" y="113"/>
                      </a:lnTo>
                      <a:lnTo>
                        <a:pt x="906" y="112"/>
                      </a:lnTo>
                      <a:lnTo>
                        <a:pt x="906" y="110"/>
                      </a:lnTo>
                      <a:lnTo>
                        <a:pt x="906" y="110"/>
                      </a:lnTo>
                      <a:lnTo>
                        <a:pt x="906" y="110"/>
                      </a:lnTo>
                      <a:lnTo>
                        <a:pt x="906" y="108"/>
                      </a:lnTo>
                      <a:lnTo>
                        <a:pt x="904" y="108"/>
                      </a:lnTo>
                      <a:lnTo>
                        <a:pt x="899" y="108"/>
                      </a:lnTo>
                      <a:lnTo>
                        <a:pt x="899" y="106"/>
                      </a:lnTo>
                      <a:lnTo>
                        <a:pt x="897" y="105"/>
                      </a:lnTo>
                      <a:lnTo>
                        <a:pt x="897" y="105"/>
                      </a:lnTo>
                      <a:lnTo>
                        <a:pt x="895" y="103"/>
                      </a:lnTo>
                      <a:lnTo>
                        <a:pt x="892" y="103"/>
                      </a:lnTo>
                      <a:lnTo>
                        <a:pt x="888" y="101"/>
                      </a:lnTo>
                      <a:lnTo>
                        <a:pt x="887" y="99"/>
                      </a:lnTo>
                      <a:lnTo>
                        <a:pt x="887" y="98"/>
                      </a:lnTo>
                      <a:lnTo>
                        <a:pt x="885" y="96"/>
                      </a:lnTo>
                      <a:lnTo>
                        <a:pt x="883" y="96"/>
                      </a:lnTo>
                      <a:lnTo>
                        <a:pt x="881" y="96"/>
                      </a:lnTo>
                      <a:lnTo>
                        <a:pt x="878" y="96"/>
                      </a:lnTo>
                      <a:lnTo>
                        <a:pt x="874" y="96"/>
                      </a:lnTo>
                      <a:lnTo>
                        <a:pt x="871" y="96"/>
                      </a:lnTo>
                      <a:lnTo>
                        <a:pt x="871" y="96"/>
                      </a:lnTo>
                      <a:lnTo>
                        <a:pt x="869" y="98"/>
                      </a:lnTo>
                      <a:lnTo>
                        <a:pt x="867" y="98"/>
                      </a:lnTo>
                      <a:lnTo>
                        <a:pt x="867" y="98"/>
                      </a:lnTo>
                      <a:lnTo>
                        <a:pt x="866" y="98"/>
                      </a:lnTo>
                      <a:lnTo>
                        <a:pt x="864" y="96"/>
                      </a:lnTo>
                      <a:lnTo>
                        <a:pt x="864" y="96"/>
                      </a:lnTo>
                      <a:lnTo>
                        <a:pt x="862" y="92"/>
                      </a:lnTo>
                      <a:lnTo>
                        <a:pt x="860" y="87"/>
                      </a:lnTo>
                      <a:lnTo>
                        <a:pt x="860" y="85"/>
                      </a:lnTo>
                      <a:lnTo>
                        <a:pt x="859" y="85"/>
                      </a:lnTo>
                      <a:lnTo>
                        <a:pt x="859" y="84"/>
                      </a:lnTo>
                      <a:lnTo>
                        <a:pt x="857" y="82"/>
                      </a:lnTo>
                      <a:lnTo>
                        <a:pt x="857" y="82"/>
                      </a:lnTo>
                      <a:lnTo>
                        <a:pt x="857" y="80"/>
                      </a:lnTo>
                      <a:lnTo>
                        <a:pt x="857" y="78"/>
                      </a:lnTo>
                      <a:lnTo>
                        <a:pt x="857" y="78"/>
                      </a:lnTo>
                      <a:lnTo>
                        <a:pt x="855" y="77"/>
                      </a:lnTo>
                      <a:lnTo>
                        <a:pt x="855" y="73"/>
                      </a:lnTo>
                      <a:lnTo>
                        <a:pt x="855" y="73"/>
                      </a:lnTo>
                      <a:lnTo>
                        <a:pt x="853" y="73"/>
                      </a:lnTo>
                      <a:lnTo>
                        <a:pt x="852" y="71"/>
                      </a:lnTo>
                      <a:lnTo>
                        <a:pt x="843" y="66"/>
                      </a:lnTo>
                      <a:lnTo>
                        <a:pt x="839" y="66"/>
                      </a:lnTo>
                      <a:lnTo>
                        <a:pt x="838" y="66"/>
                      </a:lnTo>
                      <a:lnTo>
                        <a:pt x="836" y="68"/>
                      </a:lnTo>
                      <a:lnTo>
                        <a:pt x="834" y="70"/>
                      </a:lnTo>
                      <a:lnTo>
                        <a:pt x="832" y="70"/>
                      </a:lnTo>
                      <a:lnTo>
                        <a:pt x="831" y="70"/>
                      </a:lnTo>
                      <a:lnTo>
                        <a:pt x="829" y="71"/>
                      </a:lnTo>
                      <a:lnTo>
                        <a:pt x="827" y="71"/>
                      </a:lnTo>
                      <a:lnTo>
                        <a:pt x="825" y="75"/>
                      </a:lnTo>
                      <a:lnTo>
                        <a:pt x="824" y="77"/>
                      </a:lnTo>
                      <a:lnTo>
                        <a:pt x="822" y="77"/>
                      </a:lnTo>
                      <a:lnTo>
                        <a:pt x="822" y="75"/>
                      </a:lnTo>
                      <a:lnTo>
                        <a:pt x="820" y="73"/>
                      </a:lnTo>
                      <a:lnTo>
                        <a:pt x="819" y="73"/>
                      </a:lnTo>
                      <a:lnTo>
                        <a:pt x="817" y="73"/>
                      </a:lnTo>
                      <a:lnTo>
                        <a:pt x="815" y="75"/>
                      </a:lnTo>
                      <a:lnTo>
                        <a:pt x="813" y="75"/>
                      </a:lnTo>
                      <a:lnTo>
                        <a:pt x="812" y="75"/>
                      </a:lnTo>
                      <a:lnTo>
                        <a:pt x="810" y="73"/>
                      </a:lnTo>
                      <a:lnTo>
                        <a:pt x="808" y="71"/>
                      </a:lnTo>
                      <a:lnTo>
                        <a:pt x="806" y="71"/>
                      </a:lnTo>
                      <a:lnTo>
                        <a:pt x="805" y="71"/>
                      </a:lnTo>
                      <a:lnTo>
                        <a:pt x="791" y="61"/>
                      </a:lnTo>
                      <a:lnTo>
                        <a:pt x="782" y="58"/>
                      </a:lnTo>
                      <a:lnTo>
                        <a:pt x="777" y="61"/>
                      </a:lnTo>
                      <a:lnTo>
                        <a:pt x="777" y="63"/>
                      </a:lnTo>
                      <a:lnTo>
                        <a:pt x="777" y="63"/>
                      </a:lnTo>
                      <a:lnTo>
                        <a:pt x="778" y="63"/>
                      </a:lnTo>
                      <a:lnTo>
                        <a:pt x="780" y="64"/>
                      </a:lnTo>
                      <a:lnTo>
                        <a:pt x="784" y="66"/>
                      </a:lnTo>
                      <a:lnTo>
                        <a:pt x="784" y="68"/>
                      </a:lnTo>
                      <a:lnTo>
                        <a:pt x="780" y="70"/>
                      </a:lnTo>
                      <a:lnTo>
                        <a:pt x="777" y="70"/>
                      </a:lnTo>
                      <a:lnTo>
                        <a:pt x="773" y="70"/>
                      </a:lnTo>
                      <a:lnTo>
                        <a:pt x="771" y="71"/>
                      </a:lnTo>
                      <a:lnTo>
                        <a:pt x="763" y="78"/>
                      </a:lnTo>
                      <a:lnTo>
                        <a:pt x="761" y="78"/>
                      </a:lnTo>
                      <a:lnTo>
                        <a:pt x="763" y="75"/>
                      </a:lnTo>
                      <a:lnTo>
                        <a:pt x="764" y="71"/>
                      </a:lnTo>
                      <a:lnTo>
                        <a:pt x="763" y="70"/>
                      </a:lnTo>
                      <a:lnTo>
                        <a:pt x="757" y="68"/>
                      </a:lnTo>
                      <a:lnTo>
                        <a:pt x="757" y="66"/>
                      </a:lnTo>
                      <a:lnTo>
                        <a:pt x="756" y="64"/>
                      </a:lnTo>
                      <a:lnTo>
                        <a:pt x="754" y="61"/>
                      </a:lnTo>
                      <a:lnTo>
                        <a:pt x="752" y="61"/>
                      </a:lnTo>
                      <a:lnTo>
                        <a:pt x="750" y="59"/>
                      </a:lnTo>
                      <a:lnTo>
                        <a:pt x="749" y="59"/>
                      </a:lnTo>
                      <a:lnTo>
                        <a:pt x="747" y="61"/>
                      </a:lnTo>
                      <a:lnTo>
                        <a:pt x="747" y="61"/>
                      </a:lnTo>
                      <a:lnTo>
                        <a:pt x="745" y="63"/>
                      </a:lnTo>
                      <a:lnTo>
                        <a:pt x="743" y="64"/>
                      </a:lnTo>
                      <a:lnTo>
                        <a:pt x="743" y="64"/>
                      </a:lnTo>
                      <a:lnTo>
                        <a:pt x="742" y="64"/>
                      </a:lnTo>
                      <a:lnTo>
                        <a:pt x="740" y="63"/>
                      </a:lnTo>
                      <a:lnTo>
                        <a:pt x="738" y="61"/>
                      </a:lnTo>
                      <a:lnTo>
                        <a:pt x="738" y="59"/>
                      </a:lnTo>
                      <a:lnTo>
                        <a:pt x="738" y="59"/>
                      </a:lnTo>
                      <a:lnTo>
                        <a:pt x="736" y="56"/>
                      </a:lnTo>
                      <a:lnTo>
                        <a:pt x="736" y="54"/>
                      </a:lnTo>
                      <a:lnTo>
                        <a:pt x="735" y="54"/>
                      </a:lnTo>
                      <a:lnTo>
                        <a:pt x="729" y="54"/>
                      </a:lnTo>
                      <a:lnTo>
                        <a:pt x="726" y="54"/>
                      </a:lnTo>
                      <a:lnTo>
                        <a:pt x="723" y="52"/>
                      </a:lnTo>
                      <a:lnTo>
                        <a:pt x="716" y="51"/>
                      </a:lnTo>
                      <a:lnTo>
                        <a:pt x="714" y="47"/>
                      </a:lnTo>
                      <a:lnTo>
                        <a:pt x="712" y="47"/>
                      </a:lnTo>
                      <a:lnTo>
                        <a:pt x="712" y="45"/>
                      </a:lnTo>
                      <a:lnTo>
                        <a:pt x="710" y="45"/>
                      </a:lnTo>
                      <a:lnTo>
                        <a:pt x="709" y="45"/>
                      </a:lnTo>
                      <a:lnTo>
                        <a:pt x="705" y="47"/>
                      </a:lnTo>
                      <a:lnTo>
                        <a:pt x="700" y="47"/>
                      </a:lnTo>
                      <a:lnTo>
                        <a:pt x="698" y="45"/>
                      </a:lnTo>
                      <a:lnTo>
                        <a:pt x="696" y="45"/>
                      </a:lnTo>
                      <a:lnTo>
                        <a:pt x="696" y="44"/>
                      </a:lnTo>
                      <a:lnTo>
                        <a:pt x="696" y="44"/>
                      </a:lnTo>
                      <a:lnTo>
                        <a:pt x="695" y="38"/>
                      </a:lnTo>
                      <a:lnTo>
                        <a:pt x="693" y="38"/>
                      </a:lnTo>
                      <a:lnTo>
                        <a:pt x="689" y="42"/>
                      </a:lnTo>
                      <a:lnTo>
                        <a:pt x="688" y="42"/>
                      </a:lnTo>
                      <a:lnTo>
                        <a:pt x="686" y="40"/>
                      </a:lnTo>
                      <a:lnTo>
                        <a:pt x="684" y="38"/>
                      </a:lnTo>
                      <a:lnTo>
                        <a:pt x="681" y="35"/>
                      </a:lnTo>
                      <a:lnTo>
                        <a:pt x="677" y="33"/>
                      </a:lnTo>
                      <a:lnTo>
                        <a:pt x="672" y="30"/>
                      </a:lnTo>
                      <a:lnTo>
                        <a:pt x="670" y="28"/>
                      </a:lnTo>
                      <a:lnTo>
                        <a:pt x="661" y="14"/>
                      </a:lnTo>
                      <a:lnTo>
                        <a:pt x="660" y="9"/>
                      </a:lnTo>
                      <a:lnTo>
                        <a:pt x="661" y="7"/>
                      </a:lnTo>
                      <a:lnTo>
                        <a:pt x="663" y="7"/>
                      </a:lnTo>
                      <a:lnTo>
                        <a:pt x="661" y="3"/>
                      </a:lnTo>
                      <a:lnTo>
                        <a:pt x="658" y="0"/>
                      </a:lnTo>
                      <a:lnTo>
                        <a:pt x="656" y="0"/>
                      </a:lnTo>
                      <a:lnTo>
                        <a:pt x="654" y="0"/>
                      </a:lnTo>
                      <a:lnTo>
                        <a:pt x="651" y="3"/>
                      </a:lnTo>
                      <a:lnTo>
                        <a:pt x="647" y="5"/>
                      </a:lnTo>
                      <a:lnTo>
                        <a:pt x="646" y="9"/>
                      </a:lnTo>
                      <a:lnTo>
                        <a:pt x="642" y="12"/>
                      </a:lnTo>
                      <a:lnTo>
                        <a:pt x="639" y="12"/>
                      </a:lnTo>
                      <a:lnTo>
                        <a:pt x="630" y="14"/>
                      </a:lnTo>
                      <a:lnTo>
                        <a:pt x="627" y="16"/>
                      </a:lnTo>
                      <a:lnTo>
                        <a:pt x="623" y="17"/>
                      </a:lnTo>
                      <a:lnTo>
                        <a:pt x="623" y="19"/>
                      </a:lnTo>
                      <a:lnTo>
                        <a:pt x="623" y="19"/>
                      </a:lnTo>
                      <a:lnTo>
                        <a:pt x="621" y="21"/>
                      </a:lnTo>
                      <a:lnTo>
                        <a:pt x="621" y="23"/>
                      </a:lnTo>
                      <a:lnTo>
                        <a:pt x="618" y="23"/>
                      </a:lnTo>
                      <a:lnTo>
                        <a:pt x="618" y="21"/>
                      </a:lnTo>
                      <a:lnTo>
                        <a:pt x="616" y="19"/>
                      </a:lnTo>
                      <a:lnTo>
                        <a:pt x="614" y="17"/>
                      </a:lnTo>
                      <a:lnTo>
                        <a:pt x="602" y="19"/>
                      </a:lnTo>
                      <a:lnTo>
                        <a:pt x="599" y="19"/>
                      </a:lnTo>
                      <a:lnTo>
                        <a:pt x="599" y="17"/>
                      </a:lnTo>
                      <a:lnTo>
                        <a:pt x="597" y="14"/>
                      </a:lnTo>
                      <a:lnTo>
                        <a:pt x="595" y="12"/>
                      </a:lnTo>
                      <a:lnTo>
                        <a:pt x="593" y="14"/>
                      </a:lnTo>
                      <a:lnTo>
                        <a:pt x="592" y="14"/>
                      </a:lnTo>
                      <a:lnTo>
                        <a:pt x="588" y="14"/>
                      </a:lnTo>
                      <a:lnTo>
                        <a:pt x="586" y="16"/>
                      </a:lnTo>
                      <a:lnTo>
                        <a:pt x="586" y="19"/>
                      </a:lnTo>
                      <a:lnTo>
                        <a:pt x="583" y="19"/>
                      </a:lnTo>
                      <a:lnTo>
                        <a:pt x="581" y="21"/>
                      </a:lnTo>
                      <a:lnTo>
                        <a:pt x="579" y="21"/>
                      </a:lnTo>
                      <a:lnTo>
                        <a:pt x="578" y="23"/>
                      </a:lnTo>
                      <a:lnTo>
                        <a:pt x="576" y="28"/>
                      </a:lnTo>
                      <a:lnTo>
                        <a:pt x="576" y="31"/>
                      </a:lnTo>
                      <a:lnTo>
                        <a:pt x="576" y="33"/>
                      </a:lnTo>
                      <a:lnTo>
                        <a:pt x="569" y="42"/>
                      </a:lnTo>
                      <a:lnTo>
                        <a:pt x="567" y="44"/>
                      </a:lnTo>
                      <a:lnTo>
                        <a:pt x="557" y="45"/>
                      </a:lnTo>
                      <a:lnTo>
                        <a:pt x="553" y="45"/>
                      </a:lnTo>
                      <a:lnTo>
                        <a:pt x="551" y="45"/>
                      </a:lnTo>
                      <a:lnTo>
                        <a:pt x="546" y="40"/>
                      </a:lnTo>
                      <a:lnTo>
                        <a:pt x="543" y="38"/>
                      </a:lnTo>
                      <a:lnTo>
                        <a:pt x="537" y="40"/>
                      </a:lnTo>
                      <a:lnTo>
                        <a:pt x="534" y="44"/>
                      </a:lnTo>
                      <a:lnTo>
                        <a:pt x="527" y="52"/>
                      </a:lnTo>
                      <a:lnTo>
                        <a:pt x="520" y="58"/>
                      </a:lnTo>
                      <a:lnTo>
                        <a:pt x="515" y="59"/>
                      </a:lnTo>
                      <a:lnTo>
                        <a:pt x="513" y="58"/>
                      </a:lnTo>
                      <a:lnTo>
                        <a:pt x="515" y="56"/>
                      </a:lnTo>
                      <a:lnTo>
                        <a:pt x="515" y="54"/>
                      </a:lnTo>
                      <a:lnTo>
                        <a:pt x="515" y="52"/>
                      </a:lnTo>
                      <a:lnTo>
                        <a:pt x="513" y="51"/>
                      </a:lnTo>
                      <a:lnTo>
                        <a:pt x="511" y="52"/>
                      </a:lnTo>
                      <a:lnTo>
                        <a:pt x="508" y="52"/>
                      </a:lnTo>
                      <a:lnTo>
                        <a:pt x="490" y="52"/>
                      </a:lnTo>
                      <a:lnTo>
                        <a:pt x="482" y="52"/>
                      </a:lnTo>
                      <a:lnTo>
                        <a:pt x="476" y="49"/>
                      </a:lnTo>
                      <a:lnTo>
                        <a:pt x="473" y="42"/>
                      </a:lnTo>
                      <a:lnTo>
                        <a:pt x="471" y="40"/>
                      </a:lnTo>
                      <a:lnTo>
                        <a:pt x="468" y="42"/>
                      </a:lnTo>
                      <a:lnTo>
                        <a:pt x="468" y="45"/>
                      </a:lnTo>
                      <a:lnTo>
                        <a:pt x="468" y="58"/>
                      </a:lnTo>
                      <a:lnTo>
                        <a:pt x="462" y="56"/>
                      </a:lnTo>
                      <a:lnTo>
                        <a:pt x="457" y="51"/>
                      </a:lnTo>
                      <a:lnTo>
                        <a:pt x="457" y="49"/>
                      </a:lnTo>
                      <a:lnTo>
                        <a:pt x="454" y="52"/>
                      </a:lnTo>
                      <a:lnTo>
                        <a:pt x="450" y="54"/>
                      </a:lnTo>
                      <a:lnTo>
                        <a:pt x="450" y="56"/>
                      </a:lnTo>
                      <a:lnTo>
                        <a:pt x="448" y="56"/>
                      </a:lnTo>
                      <a:lnTo>
                        <a:pt x="445" y="52"/>
                      </a:lnTo>
                      <a:lnTo>
                        <a:pt x="445" y="54"/>
                      </a:lnTo>
                      <a:lnTo>
                        <a:pt x="441" y="56"/>
                      </a:lnTo>
                      <a:lnTo>
                        <a:pt x="438" y="56"/>
                      </a:lnTo>
                      <a:lnTo>
                        <a:pt x="435" y="58"/>
                      </a:lnTo>
                      <a:lnTo>
                        <a:pt x="429" y="63"/>
                      </a:lnTo>
                      <a:lnTo>
                        <a:pt x="429" y="64"/>
                      </a:lnTo>
                      <a:lnTo>
                        <a:pt x="428" y="66"/>
                      </a:lnTo>
                      <a:lnTo>
                        <a:pt x="428" y="68"/>
                      </a:lnTo>
                      <a:lnTo>
                        <a:pt x="428" y="68"/>
                      </a:lnTo>
                      <a:lnTo>
                        <a:pt x="428" y="71"/>
                      </a:lnTo>
                      <a:lnTo>
                        <a:pt x="426" y="71"/>
                      </a:lnTo>
                      <a:lnTo>
                        <a:pt x="424" y="70"/>
                      </a:lnTo>
                      <a:lnTo>
                        <a:pt x="424" y="70"/>
                      </a:lnTo>
                      <a:lnTo>
                        <a:pt x="422" y="68"/>
                      </a:lnTo>
                      <a:lnTo>
                        <a:pt x="421" y="68"/>
                      </a:lnTo>
                      <a:lnTo>
                        <a:pt x="419" y="66"/>
                      </a:lnTo>
                      <a:lnTo>
                        <a:pt x="415" y="68"/>
                      </a:lnTo>
                      <a:lnTo>
                        <a:pt x="414" y="70"/>
                      </a:lnTo>
                      <a:lnTo>
                        <a:pt x="408" y="75"/>
                      </a:lnTo>
                      <a:lnTo>
                        <a:pt x="407" y="78"/>
                      </a:lnTo>
                      <a:lnTo>
                        <a:pt x="407" y="82"/>
                      </a:lnTo>
                      <a:lnTo>
                        <a:pt x="407" y="84"/>
                      </a:lnTo>
                      <a:lnTo>
                        <a:pt x="407" y="87"/>
                      </a:lnTo>
                      <a:lnTo>
                        <a:pt x="405" y="89"/>
                      </a:lnTo>
                      <a:lnTo>
                        <a:pt x="400" y="87"/>
                      </a:lnTo>
                      <a:lnTo>
                        <a:pt x="398" y="87"/>
                      </a:lnTo>
                      <a:lnTo>
                        <a:pt x="393" y="92"/>
                      </a:lnTo>
                      <a:lnTo>
                        <a:pt x="389" y="96"/>
                      </a:lnTo>
                      <a:lnTo>
                        <a:pt x="379" y="98"/>
                      </a:lnTo>
                      <a:lnTo>
                        <a:pt x="375" y="103"/>
                      </a:lnTo>
                      <a:lnTo>
                        <a:pt x="380" y="108"/>
                      </a:lnTo>
                      <a:lnTo>
                        <a:pt x="386" y="115"/>
                      </a:lnTo>
                      <a:lnTo>
                        <a:pt x="389" y="119"/>
                      </a:lnTo>
                      <a:lnTo>
                        <a:pt x="389" y="131"/>
                      </a:lnTo>
                      <a:lnTo>
                        <a:pt x="389" y="131"/>
                      </a:lnTo>
                      <a:lnTo>
                        <a:pt x="387" y="131"/>
                      </a:lnTo>
                      <a:lnTo>
                        <a:pt x="386" y="131"/>
                      </a:lnTo>
                      <a:lnTo>
                        <a:pt x="384" y="134"/>
                      </a:lnTo>
                      <a:lnTo>
                        <a:pt x="382" y="140"/>
                      </a:lnTo>
                      <a:lnTo>
                        <a:pt x="384" y="141"/>
                      </a:lnTo>
                      <a:lnTo>
                        <a:pt x="389" y="143"/>
                      </a:lnTo>
                      <a:lnTo>
                        <a:pt x="391" y="143"/>
                      </a:lnTo>
                      <a:lnTo>
                        <a:pt x="393" y="143"/>
                      </a:lnTo>
                      <a:lnTo>
                        <a:pt x="394" y="145"/>
                      </a:lnTo>
                      <a:lnTo>
                        <a:pt x="394" y="147"/>
                      </a:lnTo>
                      <a:lnTo>
                        <a:pt x="393" y="147"/>
                      </a:lnTo>
                      <a:lnTo>
                        <a:pt x="375" y="147"/>
                      </a:lnTo>
                      <a:lnTo>
                        <a:pt x="372" y="147"/>
                      </a:lnTo>
                      <a:lnTo>
                        <a:pt x="366" y="147"/>
                      </a:lnTo>
                      <a:lnTo>
                        <a:pt x="365" y="147"/>
                      </a:lnTo>
                      <a:lnTo>
                        <a:pt x="363" y="148"/>
                      </a:lnTo>
                      <a:lnTo>
                        <a:pt x="361" y="152"/>
                      </a:lnTo>
                      <a:lnTo>
                        <a:pt x="361" y="152"/>
                      </a:lnTo>
                      <a:lnTo>
                        <a:pt x="359" y="154"/>
                      </a:lnTo>
                      <a:lnTo>
                        <a:pt x="359" y="152"/>
                      </a:lnTo>
                      <a:lnTo>
                        <a:pt x="358" y="150"/>
                      </a:lnTo>
                      <a:lnTo>
                        <a:pt x="356" y="150"/>
                      </a:lnTo>
                      <a:lnTo>
                        <a:pt x="351" y="152"/>
                      </a:lnTo>
                      <a:lnTo>
                        <a:pt x="347" y="154"/>
                      </a:lnTo>
                      <a:lnTo>
                        <a:pt x="344" y="157"/>
                      </a:lnTo>
                      <a:lnTo>
                        <a:pt x="342" y="164"/>
                      </a:lnTo>
                      <a:lnTo>
                        <a:pt x="342" y="166"/>
                      </a:lnTo>
                      <a:lnTo>
                        <a:pt x="342" y="166"/>
                      </a:lnTo>
                      <a:lnTo>
                        <a:pt x="342" y="167"/>
                      </a:lnTo>
                      <a:lnTo>
                        <a:pt x="340" y="169"/>
                      </a:lnTo>
                      <a:lnTo>
                        <a:pt x="340" y="169"/>
                      </a:lnTo>
                      <a:lnTo>
                        <a:pt x="337" y="171"/>
                      </a:lnTo>
                      <a:lnTo>
                        <a:pt x="335" y="171"/>
                      </a:lnTo>
                      <a:lnTo>
                        <a:pt x="319" y="187"/>
                      </a:lnTo>
                      <a:lnTo>
                        <a:pt x="318" y="190"/>
                      </a:lnTo>
                      <a:lnTo>
                        <a:pt x="316" y="192"/>
                      </a:lnTo>
                      <a:lnTo>
                        <a:pt x="316" y="192"/>
                      </a:lnTo>
                      <a:lnTo>
                        <a:pt x="311" y="201"/>
                      </a:lnTo>
                      <a:lnTo>
                        <a:pt x="311" y="201"/>
                      </a:lnTo>
                      <a:lnTo>
                        <a:pt x="311" y="202"/>
                      </a:lnTo>
                      <a:lnTo>
                        <a:pt x="311" y="202"/>
                      </a:lnTo>
                      <a:lnTo>
                        <a:pt x="311" y="204"/>
                      </a:lnTo>
                      <a:lnTo>
                        <a:pt x="314" y="208"/>
                      </a:lnTo>
                      <a:lnTo>
                        <a:pt x="314" y="209"/>
                      </a:lnTo>
                      <a:lnTo>
                        <a:pt x="314" y="209"/>
                      </a:lnTo>
                      <a:lnTo>
                        <a:pt x="314" y="211"/>
                      </a:lnTo>
                      <a:lnTo>
                        <a:pt x="312" y="211"/>
                      </a:lnTo>
                      <a:lnTo>
                        <a:pt x="312" y="213"/>
                      </a:lnTo>
                      <a:lnTo>
                        <a:pt x="311" y="213"/>
                      </a:lnTo>
                      <a:lnTo>
                        <a:pt x="311" y="213"/>
                      </a:lnTo>
                      <a:lnTo>
                        <a:pt x="309" y="213"/>
                      </a:lnTo>
                      <a:lnTo>
                        <a:pt x="307" y="213"/>
                      </a:lnTo>
                      <a:lnTo>
                        <a:pt x="305" y="213"/>
                      </a:lnTo>
                      <a:lnTo>
                        <a:pt x="305" y="211"/>
                      </a:lnTo>
                      <a:lnTo>
                        <a:pt x="304" y="209"/>
                      </a:lnTo>
                      <a:lnTo>
                        <a:pt x="304" y="209"/>
                      </a:lnTo>
                      <a:lnTo>
                        <a:pt x="304" y="206"/>
                      </a:lnTo>
                      <a:lnTo>
                        <a:pt x="302" y="202"/>
                      </a:lnTo>
                      <a:lnTo>
                        <a:pt x="302" y="197"/>
                      </a:lnTo>
                      <a:lnTo>
                        <a:pt x="302" y="197"/>
                      </a:lnTo>
                      <a:lnTo>
                        <a:pt x="300" y="197"/>
                      </a:lnTo>
                      <a:lnTo>
                        <a:pt x="298" y="195"/>
                      </a:lnTo>
                      <a:lnTo>
                        <a:pt x="286" y="194"/>
                      </a:lnTo>
                      <a:lnTo>
                        <a:pt x="284" y="194"/>
                      </a:lnTo>
                      <a:lnTo>
                        <a:pt x="279" y="194"/>
                      </a:lnTo>
                      <a:lnTo>
                        <a:pt x="279" y="194"/>
                      </a:lnTo>
                      <a:lnTo>
                        <a:pt x="277" y="192"/>
                      </a:lnTo>
                      <a:lnTo>
                        <a:pt x="276" y="192"/>
                      </a:lnTo>
                      <a:lnTo>
                        <a:pt x="272" y="188"/>
                      </a:lnTo>
                      <a:lnTo>
                        <a:pt x="270" y="185"/>
                      </a:lnTo>
                      <a:lnTo>
                        <a:pt x="269" y="185"/>
                      </a:lnTo>
                      <a:lnTo>
                        <a:pt x="265" y="185"/>
                      </a:lnTo>
                      <a:lnTo>
                        <a:pt x="246" y="195"/>
                      </a:lnTo>
                      <a:lnTo>
                        <a:pt x="241" y="201"/>
                      </a:lnTo>
                      <a:lnTo>
                        <a:pt x="241" y="201"/>
                      </a:lnTo>
                      <a:lnTo>
                        <a:pt x="239" y="202"/>
                      </a:lnTo>
                      <a:lnTo>
                        <a:pt x="237" y="204"/>
                      </a:lnTo>
                      <a:lnTo>
                        <a:pt x="236" y="204"/>
                      </a:lnTo>
                      <a:lnTo>
                        <a:pt x="236" y="204"/>
                      </a:lnTo>
                      <a:lnTo>
                        <a:pt x="232" y="202"/>
                      </a:lnTo>
                      <a:lnTo>
                        <a:pt x="229" y="201"/>
                      </a:lnTo>
                      <a:lnTo>
                        <a:pt x="227" y="201"/>
                      </a:lnTo>
                      <a:lnTo>
                        <a:pt x="225" y="201"/>
                      </a:lnTo>
                      <a:lnTo>
                        <a:pt x="223" y="201"/>
                      </a:lnTo>
                      <a:lnTo>
                        <a:pt x="222" y="204"/>
                      </a:lnTo>
                      <a:lnTo>
                        <a:pt x="222" y="204"/>
                      </a:lnTo>
                      <a:lnTo>
                        <a:pt x="220" y="204"/>
                      </a:lnTo>
                      <a:lnTo>
                        <a:pt x="216" y="206"/>
                      </a:lnTo>
                      <a:lnTo>
                        <a:pt x="215" y="208"/>
                      </a:lnTo>
                      <a:lnTo>
                        <a:pt x="215" y="208"/>
                      </a:lnTo>
                      <a:lnTo>
                        <a:pt x="213" y="206"/>
                      </a:lnTo>
                      <a:lnTo>
                        <a:pt x="211" y="206"/>
                      </a:lnTo>
                      <a:lnTo>
                        <a:pt x="209" y="206"/>
                      </a:lnTo>
                      <a:lnTo>
                        <a:pt x="209" y="208"/>
                      </a:lnTo>
                      <a:lnTo>
                        <a:pt x="208" y="208"/>
                      </a:lnTo>
                      <a:lnTo>
                        <a:pt x="195" y="211"/>
                      </a:lnTo>
                      <a:lnTo>
                        <a:pt x="194" y="213"/>
                      </a:lnTo>
                      <a:lnTo>
                        <a:pt x="180" y="225"/>
                      </a:lnTo>
                      <a:lnTo>
                        <a:pt x="180" y="227"/>
                      </a:lnTo>
                      <a:lnTo>
                        <a:pt x="176" y="227"/>
                      </a:lnTo>
                      <a:lnTo>
                        <a:pt x="174" y="227"/>
                      </a:lnTo>
                      <a:lnTo>
                        <a:pt x="173" y="227"/>
                      </a:lnTo>
                      <a:lnTo>
                        <a:pt x="171" y="227"/>
                      </a:lnTo>
                      <a:lnTo>
                        <a:pt x="169" y="229"/>
                      </a:lnTo>
                      <a:lnTo>
                        <a:pt x="166" y="234"/>
                      </a:lnTo>
                      <a:lnTo>
                        <a:pt x="166" y="234"/>
                      </a:lnTo>
                      <a:lnTo>
                        <a:pt x="164" y="234"/>
                      </a:lnTo>
                      <a:lnTo>
                        <a:pt x="164" y="236"/>
                      </a:lnTo>
                      <a:lnTo>
                        <a:pt x="164" y="239"/>
                      </a:lnTo>
                      <a:lnTo>
                        <a:pt x="164" y="243"/>
                      </a:lnTo>
                      <a:lnTo>
                        <a:pt x="160" y="246"/>
                      </a:lnTo>
                      <a:lnTo>
                        <a:pt x="157" y="250"/>
                      </a:lnTo>
                      <a:lnTo>
                        <a:pt x="155" y="251"/>
                      </a:lnTo>
                      <a:lnTo>
                        <a:pt x="153" y="251"/>
                      </a:lnTo>
                      <a:lnTo>
                        <a:pt x="152" y="255"/>
                      </a:lnTo>
                      <a:lnTo>
                        <a:pt x="152" y="255"/>
                      </a:lnTo>
                      <a:lnTo>
                        <a:pt x="147" y="255"/>
                      </a:lnTo>
                      <a:lnTo>
                        <a:pt x="145" y="255"/>
                      </a:lnTo>
                      <a:lnTo>
                        <a:pt x="143" y="256"/>
                      </a:lnTo>
                      <a:lnTo>
                        <a:pt x="143" y="258"/>
                      </a:lnTo>
                      <a:lnTo>
                        <a:pt x="138" y="267"/>
                      </a:lnTo>
                      <a:lnTo>
                        <a:pt x="138" y="267"/>
                      </a:lnTo>
                      <a:lnTo>
                        <a:pt x="138" y="269"/>
                      </a:lnTo>
                      <a:lnTo>
                        <a:pt x="138" y="270"/>
                      </a:lnTo>
                      <a:lnTo>
                        <a:pt x="134" y="277"/>
                      </a:lnTo>
                      <a:lnTo>
                        <a:pt x="133" y="281"/>
                      </a:lnTo>
                      <a:lnTo>
                        <a:pt x="129" y="283"/>
                      </a:lnTo>
                      <a:lnTo>
                        <a:pt x="127" y="283"/>
                      </a:lnTo>
                      <a:lnTo>
                        <a:pt x="126" y="283"/>
                      </a:lnTo>
                      <a:lnTo>
                        <a:pt x="124" y="283"/>
                      </a:lnTo>
                      <a:lnTo>
                        <a:pt x="122" y="284"/>
                      </a:lnTo>
                      <a:lnTo>
                        <a:pt x="122" y="284"/>
                      </a:lnTo>
                      <a:lnTo>
                        <a:pt x="122" y="288"/>
                      </a:lnTo>
                      <a:lnTo>
                        <a:pt x="122" y="291"/>
                      </a:lnTo>
                      <a:lnTo>
                        <a:pt x="122" y="295"/>
                      </a:lnTo>
                      <a:lnTo>
                        <a:pt x="117" y="309"/>
                      </a:lnTo>
                      <a:lnTo>
                        <a:pt x="115" y="314"/>
                      </a:lnTo>
                      <a:lnTo>
                        <a:pt x="112" y="319"/>
                      </a:lnTo>
                      <a:lnTo>
                        <a:pt x="106" y="325"/>
                      </a:lnTo>
                      <a:lnTo>
                        <a:pt x="101" y="326"/>
                      </a:lnTo>
                      <a:lnTo>
                        <a:pt x="101" y="330"/>
                      </a:lnTo>
                      <a:lnTo>
                        <a:pt x="101" y="332"/>
                      </a:lnTo>
                      <a:lnTo>
                        <a:pt x="103" y="333"/>
                      </a:lnTo>
                      <a:lnTo>
                        <a:pt x="105" y="335"/>
                      </a:lnTo>
                      <a:lnTo>
                        <a:pt x="105" y="339"/>
                      </a:lnTo>
                      <a:lnTo>
                        <a:pt x="105" y="342"/>
                      </a:lnTo>
                      <a:lnTo>
                        <a:pt x="99" y="356"/>
                      </a:lnTo>
                      <a:lnTo>
                        <a:pt x="98" y="361"/>
                      </a:lnTo>
                      <a:lnTo>
                        <a:pt x="96" y="366"/>
                      </a:lnTo>
                      <a:lnTo>
                        <a:pt x="92" y="377"/>
                      </a:lnTo>
                      <a:lnTo>
                        <a:pt x="91" y="391"/>
                      </a:lnTo>
                      <a:lnTo>
                        <a:pt x="92" y="394"/>
                      </a:lnTo>
                      <a:lnTo>
                        <a:pt x="94" y="400"/>
                      </a:lnTo>
                      <a:lnTo>
                        <a:pt x="96" y="400"/>
                      </a:lnTo>
                      <a:lnTo>
                        <a:pt x="98" y="401"/>
                      </a:lnTo>
                      <a:lnTo>
                        <a:pt x="98" y="403"/>
                      </a:lnTo>
                      <a:lnTo>
                        <a:pt x="77" y="448"/>
                      </a:lnTo>
                      <a:lnTo>
                        <a:pt x="57" y="490"/>
                      </a:lnTo>
                      <a:lnTo>
                        <a:pt x="14" y="581"/>
                      </a:lnTo>
                      <a:lnTo>
                        <a:pt x="2" y="607"/>
                      </a:lnTo>
                      <a:lnTo>
                        <a:pt x="0" y="611"/>
                      </a:lnTo>
                      <a:lnTo>
                        <a:pt x="2" y="613"/>
                      </a:lnTo>
                      <a:lnTo>
                        <a:pt x="3" y="620"/>
                      </a:lnTo>
                      <a:lnTo>
                        <a:pt x="5" y="623"/>
                      </a:lnTo>
                      <a:lnTo>
                        <a:pt x="12" y="634"/>
                      </a:lnTo>
                      <a:lnTo>
                        <a:pt x="16" y="637"/>
                      </a:lnTo>
                      <a:lnTo>
                        <a:pt x="19" y="639"/>
                      </a:lnTo>
                      <a:lnTo>
                        <a:pt x="24" y="639"/>
                      </a:lnTo>
                      <a:lnTo>
                        <a:pt x="24" y="639"/>
                      </a:lnTo>
                      <a:lnTo>
                        <a:pt x="26" y="644"/>
                      </a:lnTo>
                      <a:lnTo>
                        <a:pt x="28" y="644"/>
                      </a:lnTo>
                      <a:lnTo>
                        <a:pt x="31" y="644"/>
                      </a:lnTo>
                      <a:lnTo>
                        <a:pt x="33" y="644"/>
                      </a:lnTo>
                      <a:lnTo>
                        <a:pt x="35" y="646"/>
                      </a:lnTo>
                      <a:lnTo>
                        <a:pt x="44" y="656"/>
                      </a:lnTo>
                      <a:lnTo>
                        <a:pt x="49" y="658"/>
                      </a:lnTo>
                      <a:lnTo>
                        <a:pt x="56" y="660"/>
                      </a:lnTo>
                      <a:lnTo>
                        <a:pt x="57" y="661"/>
                      </a:lnTo>
                      <a:lnTo>
                        <a:pt x="59" y="665"/>
                      </a:lnTo>
                      <a:lnTo>
                        <a:pt x="59" y="670"/>
                      </a:lnTo>
                      <a:lnTo>
                        <a:pt x="59" y="674"/>
                      </a:lnTo>
                      <a:lnTo>
                        <a:pt x="61" y="675"/>
                      </a:lnTo>
                      <a:lnTo>
                        <a:pt x="64" y="677"/>
                      </a:lnTo>
                      <a:lnTo>
                        <a:pt x="66" y="677"/>
                      </a:lnTo>
                      <a:lnTo>
                        <a:pt x="70" y="679"/>
                      </a:lnTo>
                      <a:lnTo>
                        <a:pt x="73" y="679"/>
                      </a:lnTo>
                      <a:lnTo>
                        <a:pt x="75" y="679"/>
                      </a:lnTo>
                      <a:lnTo>
                        <a:pt x="80" y="681"/>
                      </a:lnTo>
                      <a:lnTo>
                        <a:pt x="85" y="688"/>
                      </a:lnTo>
                      <a:lnTo>
                        <a:pt x="103" y="726"/>
                      </a:lnTo>
                      <a:lnTo>
                        <a:pt x="105" y="726"/>
                      </a:lnTo>
                      <a:lnTo>
                        <a:pt x="105" y="728"/>
                      </a:lnTo>
                      <a:lnTo>
                        <a:pt x="106" y="728"/>
                      </a:lnTo>
                      <a:lnTo>
                        <a:pt x="108" y="728"/>
                      </a:lnTo>
                      <a:lnTo>
                        <a:pt x="110" y="728"/>
                      </a:lnTo>
                      <a:lnTo>
                        <a:pt x="113" y="733"/>
                      </a:lnTo>
                      <a:lnTo>
                        <a:pt x="113" y="735"/>
                      </a:lnTo>
                      <a:lnTo>
                        <a:pt x="113" y="736"/>
                      </a:lnTo>
                      <a:lnTo>
                        <a:pt x="115" y="736"/>
                      </a:lnTo>
                      <a:lnTo>
                        <a:pt x="117" y="738"/>
                      </a:lnTo>
                      <a:lnTo>
                        <a:pt x="117" y="738"/>
                      </a:lnTo>
                      <a:lnTo>
                        <a:pt x="126" y="742"/>
                      </a:lnTo>
                      <a:lnTo>
                        <a:pt x="126" y="743"/>
                      </a:lnTo>
                      <a:lnTo>
                        <a:pt x="126" y="749"/>
                      </a:lnTo>
                      <a:lnTo>
                        <a:pt x="127" y="750"/>
                      </a:lnTo>
                      <a:lnTo>
                        <a:pt x="127" y="752"/>
                      </a:lnTo>
                      <a:lnTo>
                        <a:pt x="143" y="766"/>
                      </a:lnTo>
                      <a:lnTo>
                        <a:pt x="153" y="778"/>
                      </a:lnTo>
                      <a:lnTo>
                        <a:pt x="159" y="784"/>
                      </a:lnTo>
                      <a:lnTo>
                        <a:pt x="166" y="787"/>
                      </a:lnTo>
                      <a:lnTo>
                        <a:pt x="169" y="791"/>
                      </a:lnTo>
                      <a:lnTo>
                        <a:pt x="171" y="794"/>
                      </a:lnTo>
                      <a:lnTo>
                        <a:pt x="173" y="798"/>
                      </a:lnTo>
                      <a:lnTo>
                        <a:pt x="176" y="798"/>
                      </a:lnTo>
                      <a:lnTo>
                        <a:pt x="185" y="798"/>
                      </a:lnTo>
                      <a:lnTo>
                        <a:pt x="192" y="801"/>
                      </a:lnTo>
                      <a:lnTo>
                        <a:pt x="199" y="806"/>
                      </a:lnTo>
                      <a:lnTo>
                        <a:pt x="204" y="812"/>
                      </a:lnTo>
                      <a:lnTo>
                        <a:pt x="211" y="810"/>
                      </a:lnTo>
                      <a:lnTo>
                        <a:pt x="215" y="810"/>
                      </a:lnTo>
                      <a:lnTo>
                        <a:pt x="225" y="810"/>
                      </a:lnTo>
                      <a:lnTo>
                        <a:pt x="230" y="810"/>
                      </a:lnTo>
                      <a:lnTo>
                        <a:pt x="232" y="812"/>
                      </a:lnTo>
                      <a:lnTo>
                        <a:pt x="232" y="812"/>
                      </a:lnTo>
                      <a:lnTo>
                        <a:pt x="232" y="817"/>
                      </a:lnTo>
                      <a:lnTo>
                        <a:pt x="232" y="819"/>
                      </a:lnTo>
                      <a:lnTo>
                        <a:pt x="234" y="820"/>
                      </a:lnTo>
                      <a:lnTo>
                        <a:pt x="234" y="820"/>
                      </a:lnTo>
                      <a:lnTo>
                        <a:pt x="236" y="820"/>
                      </a:lnTo>
                      <a:lnTo>
                        <a:pt x="239" y="822"/>
                      </a:lnTo>
                      <a:lnTo>
                        <a:pt x="241" y="822"/>
                      </a:lnTo>
                      <a:lnTo>
                        <a:pt x="244" y="824"/>
                      </a:lnTo>
                      <a:lnTo>
                        <a:pt x="246" y="826"/>
                      </a:lnTo>
                      <a:lnTo>
                        <a:pt x="251" y="826"/>
                      </a:lnTo>
                      <a:lnTo>
                        <a:pt x="255" y="824"/>
                      </a:lnTo>
                      <a:lnTo>
                        <a:pt x="260" y="820"/>
                      </a:lnTo>
                      <a:lnTo>
                        <a:pt x="272" y="813"/>
                      </a:lnTo>
                      <a:lnTo>
                        <a:pt x="276" y="808"/>
                      </a:lnTo>
                      <a:lnTo>
                        <a:pt x="279" y="806"/>
                      </a:lnTo>
                      <a:lnTo>
                        <a:pt x="277" y="805"/>
                      </a:lnTo>
                      <a:lnTo>
                        <a:pt x="277" y="801"/>
                      </a:lnTo>
                      <a:lnTo>
                        <a:pt x="277" y="801"/>
                      </a:lnTo>
                      <a:lnTo>
                        <a:pt x="277" y="799"/>
                      </a:lnTo>
                      <a:lnTo>
                        <a:pt x="279" y="799"/>
                      </a:lnTo>
                      <a:lnTo>
                        <a:pt x="279" y="798"/>
                      </a:lnTo>
                      <a:lnTo>
                        <a:pt x="281" y="796"/>
                      </a:lnTo>
                      <a:lnTo>
                        <a:pt x="283" y="798"/>
                      </a:lnTo>
                      <a:lnTo>
                        <a:pt x="284" y="798"/>
                      </a:lnTo>
                      <a:lnTo>
                        <a:pt x="290" y="801"/>
                      </a:lnTo>
                      <a:lnTo>
                        <a:pt x="293" y="799"/>
                      </a:lnTo>
                      <a:lnTo>
                        <a:pt x="295" y="799"/>
                      </a:lnTo>
                      <a:lnTo>
                        <a:pt x="297" y="798"/>
                      </a:lnTo>
                      <a:lnTo>
                        <a:pt x="298" y="796"/>
                      </a:lnTo>
                      <a:lnTo>
                        <a:pt x="302" y="794"/>
                      </a:lnTo>
                      <a:lnTo>
                        <a:pt x="312" y="791"/>
                      </a:lnTo>
                      <a:lnTo>
                        <a:pt x="314" y="791"/>
                      </a:lnTo>
                      <a:lnTo>
                        <a:pt x="321" y="792"/>
                      </a:lnTo>
                      <a:lnTo>
                        <a:pt x="326" y="794"/>
                      </a:lnTo>
                      <a:lnTo>
                        <a:pt x="326" y="791"/>
                      </a:lnTo>
                      <a:lnTo>
                        <a:pt x="326" y="787"/>
                      </a:lnTo>
                      <a:lnTo>
                        <a:pt x="328" y="785"/>
                      </a:lnTo>
                      <a:lnTo>
                        <a:pt x="332" y="785"/>
                      </a:lnTo>
                      <a:lnTo>
                        <a:pt x="335" y="787"/>
                      </a:lnTo>
                      <a:lnTo>
                        <a:pt x="337" y="791"/>
                      </a:lnTo>
                      <a:lnTo>
                        <a:pt x="339" y="792"/>
                      </a:lnTo>
                      <a:lnTo>
                        <a:pt x="342" y="794"/>
                      </a:lnTo>
                      <a:lnTo>
                        <a:pt x="345" y="796"/>
                      </a:lnTo>
                      <a:lnTo>
                        <a:pt x="349" y="798"/>
                      </a:lnTo>
                      <a:lnTo>
                        <a:pt x="349" y="801"/>
                      </a:lnTo>
                      <a:lnTo>
                        <a:pt x="352" y="805"/>
                      </a:lnTo>
                      <a:lnTo>
                        <a:pt x="358" y="805"/>
                      </a:lnTo>
                      <a:lnTo>
                        <a:pt x="380" y="801"/>
                      </a:lnTo>
                      <a:lnTo>
                        <a:pt x="382" y="801"/>
                      </a:lnTo>
                      <a:lnTo>
                        <a:pt x="384" y="803"/>
                      </a:lnTo>
                      <a:lnTo>
                        <a:pt x="387" y="806"/>
                      </a:lnTo>
                      <a:lnTo>
                        <a:pt x="387" y="812"/>
                      </a:lnTo>
                      <a:lnTo>
                        <a:pt x="387" y="813"/>
                      </a:lnTo>
                      <a:lnTo>
                        <a:pt x="391" y="815"/>
                      </a:lnTo>
                      <a:lnTo>
                        <a:pt x="398" y="820"/>
                      </a:lnTo>
                      <a:lnTo>
                        <a:pt x="401" y="820"/>
                      </a:lnTo>
                      <a:lnTo>
                        <a:pt x="410" y="820"/>
                      </a:lnTo>
                      <a:lnTo>
                        <a:pt x="414" y="820"/>
                      </a:lnTo>
                      <a:lnTo>
                        <a:pt x="417" y="822"/>
                      </a:lnTo>
                      <a:lnTo>
                        <a:pt x="417" y="824"/>
                      </a:lnTo>
                      <a:lnTo>
                        <a:pt x="415" y="826"/>
                      </a:lnTo>
                      <a:lnTo>
                        <a:pt x="417" y="826"/>
                      </a:lnTo>
                      <a:lnTo>
                        <a:pt x="421" y="824"/>
                      </a:lnTo>
                      <a:lnTo>
                        <a:pt x="422" y="824"/>
                      </a:lnTo>
                      <a:lnTo>
                        <a:pt x="424" y="824"/>
                      </a:lnTo>
                      <a:lnTo>
                        <a:pt x="426" y="824"/>
                      </a:lnTo>
                      <a:lnTo>
                        <a:pt x="428" y="826"/>
                      </a:lnTo>
                      <a:lnTo>
                        <a:pt x="429" y="824"/>
                      </a:lnTo>
                      <a:lnTo>
                        <a:pt x="431" y="822"/>
                      </a:lnTo>
                      <a:lnTo>
                        <a:pt x="431" y="822"/>
                      </a:lnTo>
                      <a:lnTo>
                        <a:pt x="433" y="822"/>
                      </a:lnTo>
                      <a:lnTo>
                        <a:pt x="435" y="822"/>
                      </a:lnTo>
                      <a:lnTo>
                        <a:pt x="435" y="822"/>
                      </a:lnTo>
                      <a:lnTo>
                        <a:pt x="436" y="822"/>
                      </a:lnTo>
                      <a:lnTo>
                        <a:pt x="438" y="822"/>
                      </a:lnTo>
                      <a:lnTo>
                        <a:pt x="441" y="819"/>
                      </a:lnTo>
                      <a:lnTo>
                        <a:pt x="443" y="819"/>
                      </a:lnTo>
                      <a:lnTo>
                        <a:pt x="447" y="819"/>
                      </a:lnTo>
                      <a:lnTo>
                        <a:pt x="450" y="820"/>
                      </a:lnTo>
                      <a:lnTo>
                        <a:pt x="452" y="824"/>
                      </a:lnTo>
                      <a:lnTo>
                        <a:pt x="455" y="826"/>
                      </a:lnTo>
                      <a:lnTo>
                        <a:pt x="457" y="824"/>
                      </a:lnTo>
                      <a:lnTo>
                        <a:pt x="461" y="820"/>
                      </a:lnTo>
                      <a:lnTo>
                        <a:pt x="462" y="820"/>
                      </a:lnTo>
                      <a:lnTo>
                        <a:pt x="468" y="820"/>
                      </a:lnTo>
                      <a:lnTo>
                        <a:pt x="471" y="820"/>
                      </a:lnTo>
                      <a:lnTo>
                        <a:pt x="473" y="819"/>
                      </a:lnTo>
                      <a:lnTo>
                        <a:pt x="471" y="813"/>
                      </a:lnTo>
                      <a:lnTo>
                        <a:pt x="473" y="810"/>
                      </a:lnTo>
                      <a:lnTo>
                        <a:pt x="476" y="808"/>
                      </a:lnTo>
                      <a:lnTo>
                        <a:pt x="480" y="806"/>
                      </a:lnTo>
                      <a:lnTo>
                        <a:pt x="487" y="806"/>
                      </a:lnTo>
                      <a:lnTo>
                        <a:pt x="489" y="806"/>
                      </a:lnTo>
                      <a:lnTo>
                        <a:pt x="487" y="801"/>
                      </a:lnTo>
                      <a:lnTo>
                        <a:pt x="483" y="798"/>
                      </a:lnTo>
                      <a:lnTo>
                        <a:pt x="482" y="796"/>
                      </a:lnTo>
                      <a:lnTo>
                        <a:pt x="485" y="794"/>
                      </a:lnTo>
                      <a:lnTo>
                        <a:pt x="494" y="792"/>
                      </a:lnTo>
                      <a:lnTo>
                        <a:pt x="497" y="794"/>
                      </a:lnTo>
                      <a:lnTo>
                        <a:pt x="501" y="796"/>
                      </a:lnTo>
                      <a:lnTo>
                        <a:pt x="504" y="796"/>
                      </a:lnTo>
                      <a:lnTo>
                        <a:pt x="508" y="792"/>
                      </a:lnTo>
                      <a:lnTo>
                        <a:pt x="508" y="791"/>
                      </a:lnTo>
                      <a:lnTo>
                        <a:pt x="506" y="789"/>
                      </a:lnTo>
                      <a:lnTo>
                        <a:pt x="506" y="789"/>
                      </a:lnTo>
                      <a:lnTo>
                        <a:pt x="510" y="787"/>
                      </a:lnTo>
                      <a:lnTo>
                        <a:pt x="517" y="789"/>
                      </a:lnTo>
                      <a:lnTo>
                        <a:pt x="518" y="785"/>
                      </a:lnTo>
                      <a:lnTo>
                        <a:pt x="520" y="785"/>
                      </a:lnTo>
                      <a:lnTo>
                        <a:pt x="524" y="785"/>
                      </a:lnTo>
                      <a:lnTo>
                        <a:pt x="525" y="784"/>
                      </a:lnTo>
                      <a:lnTo>
                        <a:pt x="525" y="784"/>
                      </a:lnTo>
                      <a:lnTo>
                        <a:pt x="525" y="784"/>
                      </a:lnTo>
                      <a:lnTo>
                        <a:pt x="527" y="784"/>
                      </a:lnTo>
                      <a:lnTo>
                        <a:pt x="527" y="785"/>
                      </a:lnTo>
                      <a:lnTo>
                        <a:pt x="529" y="785"/>
                      </a:lnTo>
                      <a:lnTo>
                        <a:pt x="529" y="785"/>
                      </a:lnTo>
                      <a:lnTo>
                        <a:pt x="532" y="787"/>
                      </a:lnTo>
                      <a:lnTo>
                        <a:pt x="536" y="785"/>
                      </a:lnTo>
                      <a:lnTo>
                        <a:pt x="536" y="785"/>
                      </a:lnTo>
                      <a:lnTo>
                        <a:pt x="539" y="782"/>
                      </a:lnTo>
                      <a:lnTo>
                        <a:pt x="539" y="780"/>
                      </a:lnTo>
                      <a:lnTo>
                        <a:pt x="539" y="778"/>
                      </a:lnTo>
                      <a:lnTo>
                        <a:pt x="537" y="778"/>
                      </a:lnTo>
                      <a:lnTo>
                        <a:pt x="536" y="777"/>
                      </a:lnTo>
                      <a:lnTo>
                        <a:pt x="534" y="775"/>
                      </a:lnTo>
                      <a:lnTo>
                        <a:pt x="536" y="773"/>
                      </a:lnTo>
                      <a:lnTo>
                        <a:pt x="537" y="773"/>
                      </a:lnTo>
                      <a:lnTo>
                        <a:pt x="543" y="775"/>
                      </a:lnTo>
                      <a:lnTo>
                        <a:pt x="543" y="777"/>
                      </a:lnTo>
                      <a:lnTo>
                        <a:pt x="548" y="773"/>
                      </a:lnTo>
                      <a:lnTo>
                        <a:pt x="544" y="771"/>
                      </a:lnTo>
                      <a:lnTo>
                        <a:pt x="541" y="770"/>
                      </a:lnTo>
                      <a:lnTo>
                        <a:pt x="541" y="764"/>
                      </a:lnTo>
                      <a:lnTo>
                        <a:pt x="544" y="764"/>
                      </a:lnTo>
                      <a:lnTo>
                        <a:pt x="550" y="764"/>
                      </a:lnTo>
                      <a:lnTo>
                        <a:pt x="553" y="764"/>
                      </a:lnTo>
                      <a:lnTo>
                        <a:pt x="557" y="761"/>
                      </a:lnTo>
                      <a:lnTo>
                        <a:pt x="555" y="757"/>
                      </a:lnTo>
                      <a:lnTo>
                        <a:pt x="553" y="757"/>
                      </a:lnTo>
                      <a:lnTo>
                        <a:pt x="551" y="757"/>
                      </a:lnTo>
                      <a:lnTo>
                        <a:pt x="550" y="759"/>
                      </a:lnTo>
                      <a:lnTo>
                        <a:pt x="548" y="754"/>
                      </a:lnTo>
                      <a:lnTo>
                        <a:pt x="546" y="750"/>
                      </a:lnTo>
                      <a:lnTo>
                        <a:pt x="548" y="749"/>
                      </a:lnTo>
                      <a:lnTo>
                        <a:pt x="550" y="749"/>
                      </a:lnTo>
                      <a:lnTo>
                        <a:pt x="551" y="749"/>
                      </a:lnTo>
                      <a:lnTo>
                        <a:pt x="551" y="749"/>
                      </a:lnTo>
                      <a:lnTo>
                        <a:pt x="551" y="749"/>
                      </a:lnTo>
                      <a:lnTo>
                        <a:pt x="550" y="749"/>
                      </a:lnTo>
                      <a:lnTo>
                        <a:pt x="550" y="745"/>
                      </a:lnTo>
                      <a:lnTo>
                        <a:pt x="544" y="733"/>
                      </a:lnTo>
                      <a:lnTo>
                        <a:pt x="544" y="728"/>
                      </a:lnTo>
                      <a:lnTo>
                        <a:pt x="550" y="717"/>
                      </a:lnTo>
                      <a:lnTo>
                        <a:pt x="551" y="716"/>
                      </a:lnTo>
                      <a:lnTo>
                        <a:pt x="551" y="714"/>
                      </a:lnTo>
                      <a:lnTo>
                        <a:pt x="550" y="712"/>
                      </a:lnTo>
                      <a:lnTo>
                        <a:pt x="548" y="710"/>
                      </a:lnTo>
                      <a:lnTo>
                        <a:pt x="543" y="710"/>
                      </a:lnTo>
                      <a:lnTo>
                        <a:pt x="541" y="712"/>
                      </a:lnTo>
                      <a:lnTo>
                        <a:pt x="539" y="710"/>
                      </a:lnTo>
                      <a:lnTo>
                        <a:pt x="537" y="707"/>
                      </a:lnTo>
                      <a:lnTo>
                        <a:pt x="536" y="705"/>
                      </a:lnTo>
                      <a:lnTo>
                        <a:pt x="534" y="695"/>
                      </a:lnTo>
                      <a:lnTo>
                        <a:pt x="531" y="691"/>
                      </a:lnTo>
                      <a:lnTo>
                        <a:pt x="522" y="682"/>
                      </a:lnTo>
                      <a:lnTo>
                        <a:pt x="518" y="679"/>
                      </a:lnTo>
                      <a:lnTo>
                        <a:pt x="513" y="667"/>
                      </a:lnTo>
                      <a:lnTo>
                        <a:pt x="499" y="632"/>
                      </a:lnTo>
                      <a:lnTo>
                        <a:pt x="499" y="632"/>
                      </a:lnTo>
                      <a:lnTo>
                        <a:pt x="499" y="632"/>
                      </a:lnTo>
                      <a:lnTo>
                        <a:pt x="497" y="628"/>
                      </a:lnTo>
                      <a:lnTo>
                        <a:pt x="492" y="620"/>
                      </a:lnTo>
                      <a:lnTo>
                        <a:pt x="489" y="618"/>
                      </a:lnTo>
                      <a:lnTo>
                        <a:pt x="487" y="616"/>
                      </a:lnTo>
                      <a:lnTo>
                        <a:pt x="485" y="614"/>
                      </a:lnTo>
                      <a:lnTo>
                        <a:pt x="483" y="614"/>
                      </a:lnTo>
                      <a:lnTo>
                        <a:pt x="485" y="609"/>
                      </a:lnTo>
                      <a:lnTo>
                        <a:pt x="485" y="606"/>
                      </a:lnTo>
                      <a:lnTo>
                        <a:pt x="487" y="604"/>
                      </a:lnTo>
                      <a:lnTo>
                        <a:pt x="489" y="604"/>
                      </a:lnTo>
                      <a:lnTo>
                        <a:pt x="490" y="606"/>
                      </a:lnTo>
                      <a:lnTo>
                        <a:pt x="492" y="604"/>
                      </a:lnTo>
                      <a:lnTo>
                        <a:pt x="492" y="600"/>
                      </a:lnTo>
                      <a:lnTo>
                        <a:pt x="494" y="600"/>
                      </a:lnTo>
                      <a:lnTo>
                        <a:pt x="496" y="600"/>
                      </a:lnTo>
                      <a:lnTo>
                        <a:pt x="496" y="602"/>
                      </a:lnTo>
                      <a:lnTo>
                        <a:pt x="497" y="602"/>
                      </a:lnTo>
                      <a:lnTo>
                        <a:pt x="497" y="604"/>
                      </a:lnTo>
                      <a:lnTo>
                        <a:pt x="499" y="602"/>
                      </a:lnTo>
                      <a:lnTo>
                        <a:pt x="504" y="597"/>
                      </a:lnTo>
                      <a:lnTo>
                        <a:pt x="506" y="595"/>
                      </a:lnTo>
                      <a:lnTo>
                        <a:pt x="511" y="593"/>
                      </a:lnTo>
                      <a:lnTo>
                        <a:pt x="517" y="593"/>
                      </a:lnTo>
                      <a:lnTo>
                        <a:pt x="518" y="592"/>
                      </a:lnTo>
                      <a:lnTo>
                        <a:pt x="522" y="590"/>
                      </a:lnTo>
                      <a:lnTo>
                        <a:pt x="527" y="590"/>
                      </a:lnTo>
                      <a:lnTo>
                        <a:pt x="531" y="588"/>
                      </a:lnTo>
                      <a:lnTo>
                        <a:pt x="536" y="585"/>
                      </a:lnTo>
                      <a:lnTo>
                        <a:pt x="537" y="583"/>
                      </a:lnTo>
                      <a:lnTo>
                        <a:pt x="537" y="583"/>
                      </a:lnTo>
                      <a:lnTo>
                        <a:pt x="539" y="581"/>
                      </a:lnTo>
                      <a:lnTo>
                        <a:pt x="539" y="579"/>
                      </a:lnTo>
                      <a:lnTo>
                        <a:pt x="539" y="576"/>
                      </a:lnTo>
                      <a:lnTo>
                        <a:pt x="541" y="576"/>
                      </a:lnTo>
                      <a:lnTo>
                        <a:pt x="544" y="576"/>
                      </a:lnTo>
                      <a:lnTo>
                        <a:pt x="546" y="576"/>
                      </a:lnTo>
                      <a:lnTo>
                        <a:pt x="546" y="572"/>
                      </a:lnTo>
                      <a:lnTo>
                        <a:pt x="550" y="569"/>
                      </a:lnTo>
                      <a:lnTo>
                        <a:pt x="557" y="560"/>
                      </a:lnTo>
                      <a:lnTo>
                        <a:pt x="558" y="558"/>
                      </a:lnTo>
                      <a:lnTo>
                        <a:pt x="558" y="558"/>
                      </a:lnTo>
                      <a:lnTo>
                        <a:pt x="558" y="555"/>
                      </a:lnTo>
                      <a:lnTo>
                        <a:pt x="558" y="553"/>
                      </a:lnTo>
                      <a:lnTo>
                        <a:pt x="557" y="553"/>
                      </a:lnTo>
                      <a:lnTo>
                        <a:pt x="557" y="551"/>
                      </a:lnTo>
                      <a:lnTo>
                        <a:pt x="557" y="550"/>
                      </a:lnTo>
                      <a:lnTo>
                        <a:pt x="558" y="548"/>
                      </a:lnTo>
                      <a:lnTo>
                        <a:pt x="560" y="548"/>
                      </a:lnTo>
                      <a:lnTo>
                        <a:pt x="562" y="546"/>
                      </a:lnTo>
                      <a:lnTo>
                        <a:pt x="564" y="544"/>
                      </a:lnTo>
                      <a:lnTo>
                        <a:pt x="564" y="543"/>
                      </a:lnTo>
                      <a:lnTo>
                        <a:pt x="564" y="538"/>
                      </a:lnTo>
                      <a:lnTo>
                        <a:pt x="565" y="536"/>
                      </a:lnTo>
                      <a:lnTo>
                        <a:pt x="567" y="534"/>
                      </a:lnTo>
                      <a:lnTo>
                        <a:pt x="576" y="532"/>
                      </a:lnTo>
                      <a:lnTo>
                        <a:pt x="576" y="532"/>
                      </a:lnTo>
                      <a:lnTo>
                        <a:pt x="578" y="531"/>
                      </a:lnTo>
                      <a:lnTo>
                        <a:pt x="578" y="527"/>
                      </a:lnTo>
                      <a:lnTo>
                        <a:pt x="578" y="524"/>
                      </a:lnTo>
                      <a:lnTo>
                        <a:pt x="578" y="520"/>
                      </a:lnTo>
                      <a:lnTo>
                        <a:pt x="578" y="518"/>
                      </a:lnTo>
                      <a:lnTo>
                        <a:pt x="579" y="518"/>
                      </a:lnTo>
                      <a:lnTo>
                        <a:pt x="583" y="517"/>
                      </a:lnTo>
                      <a:lnTo>
                        <a:pt x="583" y="517"/>
                      </a:lnTo>
                      <a:lnTo>
                        <a:pt x="593" y="504"/>
                      </a:lnTo>
                      <a:lnTo>
                        <a:pt x="599" y="496"/>
                      </a:lnTo>
                      <a:lnTo>
                        <a:pt x="597" y="496"/>
                      </a:lnTo>
                      <a:lnTo>
                        <a:pt x="597" y="490"/>
                      </a:lnTo>
                      <a:lnTo>
                        <a:pt x="599" y="490"/>
                      </a:lnTo>
                      <a:lnTo>
                        <a:pt x="599" y="490"/>
                      </a:lnTo>
                      <a:lnTo>
                        <a:pt x="600" y="490"/>
                      </a:lnTo>
                      <a:lnTo>
                        <a:pt x="602" y="490"/>
                      </a:lnTo>
                      <a:lnTo>
                        <a:pt x="604" y="490"/>
                      </a:lnTo>
                      <a:lnTo>
                        <a:pt x="602" y="487"/>
                      </a:lnTo>
                      <a:lnTo>
                        <a:pt x="599" y="485"/>
                      </a:lnTo>
                      <a:lnTo>
                        <a:pt x="599" y="483"/>
                      </a:lnTo>
                      <a:lnTo>
                        <a:pt x="602" y="482"/>
                      </a:lnTo>
                      <a:lnTo>
                        <a:pt x="604" y="482"/>
                      </a:lnTo>
                      <a:lnTo>
                        <a:pt x="606" y="480"/>
                      </a:lnTo>
                      <a:lnTo>
                        <a:pt x="609" y="475"/>
                      </a:lnTo>
                      <a:lnTo>
                        <a:pt x="611" y="473"/>
                      </a:lnTo>
                      <a:lnTo>
                        <a:pt x="611" y="475"/>
                      </a:lnTo>
                      <a:lnTo>
                        <a:pt x="611" y="475"/>
                      </a:lnTo>
                      <a:lnTo>
                        <a:pt x="613" y="473"/>
                      </a:lnTo>
                      <a:lnTo>
                        <a:pt x="613" y="471"/>
                      </a:lnTo>
                      <a:lnTo>
                        <a:pt x="613" y="471"/>
                      </a:lnTo>
                      <a:lnTo>
                        <a:pt x="613" y="471"/>
                      </a:lnTo>
                      <a:lnTo>
                        <a:pt x="613" y="469"/>
                      </a:lnTo>
                      <a:lnTo>
                        <a:pt x="613" y="468"/>
                      </a:lnTo>
                      <a:lnTo>
                        <a:pt x="613" y="464"/>
                      </a:lnTo>
                      <a:lnTo>
                        <a:pt x="614" y="462"/>
                      </a:lnTo>
                      <a:lnTo>
                        <a:pt x="618" y="462"/>
                      </a:lnTo>
                      <a:lnTo>
                        <a:pt x="620" y="461"/>
                      </a:lnTo>
                      <a:lnTo>
                        <a:pt x="618" y="457"/>
                      </a:lnTo>
                      <a:lnTo>
                        <a:pt x="639" y="459"/>
                      </a:lnTo>
                      <a:lnTo>
                        <a:pt x="644" y="457"/>
                      </a:lnTo>
                      <a:lnTo>
                        <a:pt x="646" y="454"/>
                      </a:lnTo>
                      <a:lnTo>
                        <a:pt x="646" y="450"/>
                      </a:lnTo>
                      <a:lnTo>
                        <a:pt x="647" y="447"/>
                      </a:lnTo>
                      <a:lnTo>
                        <a:pt x="651" y="445"/>
                      </a:lnTo>
                      <a:lnTo>
                        <a:pt x="654" y="447"/>
                      </a:lnTo>
                      <a:lnTo>
                        <a:pt x="656" y="448"/>
                      </a:lnTo>
                      <a:lnTo>
                        <a:pt x="658" y="450"/>
                      </a:lnTo>
                      <a:lnTo>
                        <a:pt x="660" y="452"/>
                      </a:lnTo>
                      <a:lnTo>
                        <a:pt x="665" y="452"/>
                      </a:lnTo>
                      <a:lnTo>
                        <a:pt x="667" y="450"/>
                      </a:lnTo>
                      <a:lnTo>
                        <a:pt x="667" y="450"/>
                      </a:lnTo>
                      <a:lnTo>
                        <a:pt x="667" y="448"/>
                      </a:lnTo>
                      <a:lnTo>
                        <a:pt x="667" y="447"/>
                      </a:lnTo>
                      <a:lnTo>
                        <a:pt x="674" y="438"/>
                      </a:lnTo>
                      <a:lnTo>
                        <a:pt x="682" y="429"/>
                      </a:lnTo>
                      <a:lnTo>
                        <a:pt x="682" y="428"/>
                      </a:lnTo>
                      <a:lnTo>
                        <a:pt x="688" y="421"/>
                      </a:lnTo>
                      <a:lnTo>
                        <a:pt x="691" y="417"/>
                      </a:lnTo>
                      <a:lnTo>
                        <a:pt x="693" y="415"/>
                      </a:lnTo>
                      <a:lnTo>
                        <a:pt x="695" y="415"/>
                      </a:lnTo>
                      <a:lnTo>
                        <a:pt x="703" y="414"/>
                      </a:lnTo>
                      <a:lnTo>
                        <a:pt x="705" y="414"/>
                      </a:lnTo>
                      <a:lnTo>
                        <a:pt x="710" y="415"/>
                      </a:lnTo>
                      <a:lnTo>
                        <a:pt x="714" y="415"/>
                      </a:lnTo>
                      <a:lnTo>
                        <a:pt x="717" y="415"/>
                      </a:lnTo>
                      <a:lnTo>
                        <a:pt x="721" y="414"/>
                      </a:lnTo>
                      <a:lnTo>
                        <a:pt x="724" y="412"/>
                      </a:lnTo>
                      <a:lnTo>
                        <a:pt x="729" y="403"/>
                      </a:lnTo>
                      <a:lnTo>
                        <a:pt x="733" y="400"/>
                      </a:lnTo>
                      <a:lnTo>
                        <a:pt x="736" y="398"/>
                      </a:lnTo>
                      <a:lnTo>
                        <a:pt x="763" y="394"/>
                      </a:lnTo>
                      <a:lnTo>
                        <a:pt x="766" y="394"/>
                      </a:lnTo>
                      <a:lnTo>
                        <a:pt x="777" y="387"/>
                      </a:lnTo>
                      <a:lnTo>
                        <a:pt x="778" y="387"/>
                      </a:lnTo>
                      <a:lnTo>
                        <a:pt x="782" y="391"/>
                      </a:lnTo>
                      <a:lnTo>
                        <a:pt x="785" y="393"/>
                      </a:lnTo>
                      <a:lnTo>
                        <a:pt x="787" y="396"/>
                      </a:lnTo>
                      <a:lnTo>
                        <a:pt x="787" y="400"/>
                      </a:lnTo>
                      <a:lnTo>
                        <a:pt x="789" y="408"/>
                      </a:lnTo>
                      <a:lnTo>
                        <a:pt x="791" y="412"/>
                      </a:lnTo>
                      <a:lnTo>
                        <a:pt x="799" y="412"/>
                      </a:lnTo>
                      <a:lnTo>
                        <a:pt x="801" y="414"/>
                      </a:lnTo>
                      <a:lnTo>
                        <a:pt x="806" y="424"/>
                      </a:lnTo>
                      <a:lnTo>
                        <a:pt x="808" y="426"/>
                      </a:lnTo>
                      <a:lnTo>
                        <a:pt x="813" y="426"/>
                      </a:lnTo>
                      <a:lnTo>
                        <a:pt x="813" y="426"/>
                      </a:lnTo>
                      <a:lnTo>
                        <a:pt x="817" y="428"/>
                      </a:lnTo>
                      <a:lnTo>
                        <a:pt x="820" y="429"/>
                      </a:lnTo>
                      <a:lnTo>
                        <a:pt x="820" y="429"/>
                      </a:lnTo>
                      <a:lnTo>
                        <a:pt x="820" y="428"/>
                      </a:lnTo>
                      <a:lnTo>
                        <a:pt x="825" y="417"/>
                      </a:lnTo>
                      <a:lnTo>
                        <a:pt x="825" y="414"/>
                      </a:lnTo>
                      <a:lnTo>
                        <a:pt x="827" y="412"/>
                      </a:lnTo>
                      <a:lnTo>
                        <a:pt x="827" y="410"/>
                      </a:lnTo>
                      <a:lnTo>
                        <a:pt x="832" y="407"/>
                      </a:lnTo>
                      <a:lnTo>
                        <a:pt x="832" y="405"/>
                      </a:lnTo>
                      <a:lnTo>
                        <a:pt x="832" y="405"/>
                      </a:lnTo>
                      <a:lnTo>
                        <a:pt x="832" y="403"/>
                      </a:lnTo>
                      <a:lnTo>
                        <a:pt x="832" y="398"/>
                      </a:lnTo>
                      <a:lnTo>
                        <a:pt x="834" y="396"/>
                      </a:lnTo>
                      <a:lnTo>
                        <a:pt x="834" y="394"/>
                      </a:lnTo>
                      <a:lnTo>
                        <a:pt x="838" y="393"/>
                      </a:lnTo>
                      <a:lnTo>
                        <a:pt x="841" y="389"/>
                      </a:lnTo>
                      <a:lnTo>
                        <a:pt x="853" y="384"/>
                      </a:lnTo>
                      <a:lnTo>
                        <a:pt x="862" y="382"/>
                      </a:lnTo>
                      <a:lnTo>
                        <a:pt x="864" y="382"/>
                      </a:lnTo>
                      <a:lnTo>
                        <a:pt x="867" y="384"/>
                      </a:lnTo>
                      <a:lnTo>
                        <a:pt x="869" y="384"/>
                      </a:lnTo>
                      <a:lnTo>
                        <a:pt x="871" y="384"/>
                      </a:lnTo>
                      <a:lnTo>
                        <a:pt x="873" y="382"/>
                      </a:lnTo>
                      <a:lnTo>
                        <a:pt x="876" y="382"/>
                      </a:lnTo>
                      <a:lnTo>
                        <a:pt x="878" y="380"/>
                      </a:lnTo>
                      <a:lnTo>
                        <a:pt x="880" y="380"/>
                      </a:lnTo>
                      <a:lnTo>
                        <a:pt x="881" y="379"/>
                      </a:lnTo>
                      <a:lnTo>
                        <a:pt x="881" y="377"/>
                      </a:lnTo>
                      <a:lnTo>
                        <a:pt x="881" y="375"/>
                      </a:lnTo>
                      <a:lnTo>
                        <a:pt x="881" y="373"/>
                      </a:lnTo>
                      <a:lnTo>
                        <a:pt x="881" y="373"/>
                      </a:lnTo>
                      <a:lnTo>
                        <a:pt x="881" y="372"/>
                      </a:lnTo>
                      <a:lnTo>
                        <a:pt x="880" y="372"/>
                      </a:lnTo>
                      <a:lnTo>
                        <a:pt x="881" y="370"/>
                      </a:lnTo>
                      <a:lnTo>
                        <a:pt x="881" y="368"/>
                      </a:lnTo>
                      <a:lnTo>
                        <a:pt x="883" y="365"/>
                      </a:lnTo>
                      <a:lnTo>
                        <a:pt x="887" y="361"/>
                      </a:lnTo>
                      <a:lnTo>
                        <a:pt x="888" y="361"/>
                      </a:lnTo>
                      <a:lnTo>
                        <a:pt x="892" y="359"/>
                      </a:lnTo>
                      <a:lnTo>
                        <a:pt x="901" y="358"/>
                      </a:lnTo>
                      <a:lnTo>
                        <a:pt x="908" y="351"/>
                      </a:lnTo>
                      <a:lnTo>
                        <a:pt x="908" y="349"/>
                      </a:lnTo>
                      <a:lnTo>
                        <a:pt x="909" y="349"/>
                      </a:lnTo>
                      <a:lnTo>
                        <a:pt x="911" y="347"/>
                      </a:lnTo>
                      <a:lnTo>
                        <a:pt x="916" y="346"/>
                      </a:lnTo>
                      <a:lnTo>
                        <a:pt x="920" y="344"/>
                      </a:lnTo>
                      <a:lnTo>
                        <a:pt x="921" y="340"/>
                      </a:lnTo>
                      <a:lnTo>
                        <a:pt x="934" y="326"/>
                      </a:lnTo>
                      <a:lnTo>
                        <a:pt x="935" y="325"/>
                      </a:lnTo>
                      <a:lnTo>
                        <a:pt x="937" y="323"/>
                      </a:lnTo>
                      <a:lnTo>
                        <a:pt x="939" y="323"/>
                      </a:lnTo>
                      <a:lnTo>
                        <a:pt x="949" y="323"/>
                      </a:lnTo>
                      <a:lnTo>
                        <a:pt x="953" y="321"/>
                      </a:lnTo>
                      <a:lnTo>
                        <a:pt x="953" y="321"/>
                      </a:lnTo>
                      <a:lnTo>
                        <a:pt x="953" y="321"/>
                      </a:lnTo>
                      <a:lnTo>
                        <a:pt x="953" y="321"/>
                      </a:lnTo>
                      <a:lnTo>
                        <a:pt x="955" y="318"/>
                      </a:lnTo>
                      <a:lnTo>
                        <a:pt x="956" y="314"/>
                      </a:lnTo>
                      <a:lnTo>
                        <a:pt x="958" y="311"/>
                      </a:lnTo>
                      <a:lnTo>
                        <a:pt x="960" y="307"/>
                      </a:lnTo>
                      <a:lnTo>
                        <a:pt x="965" y="304"/>
                      </a:lnTo>
                      <a:lnTo>
                        <a:pt x="967" y="302"/>
                      </a:lnTo>
                      <a:lnTo>
                        <a:pt x="969" y="295"/>
                      </a:lnTo>
                      <a:lnTo>
                        <a:pt x="967" y="291"/>
                      </a:lnTo>
                      <a:lnTo>
                        <a:pt x="967" y="290"/>
                      </a:lnTo>
                      <a:lnTo>
                        <a:pt x="965" y="290"/>
                      </a:lnTo>
                      <a:lnTo>
                        <a:pt x="965" y="288"/>
                      </a:lnTo>
                      <a:lnTo>
                        <a:pt x="962" y="284"/>
                      </a:lnTo>
                      <a:lnTo>
                        <a:pt x="960" y="284"/>
                      </a:lnTo>
                      <a:lnTo>
                        <a:pt x="960" y="284"/>
                      </a:lnTo>
                      <a:lnTo>
                        <a:pt x="960" y="283"/>
                      </a:lnTo>
                      <a:lnTo>
                        <a:pt x="958" y="281"/>
                      </a:lnTo>
                      <a:lnTo>
                        <a:pt x="958" y="281"/>
                      </a:lnTo>
                      <a:lnTo>
                        <a:pt x="958" y="279"/>
                      </a:lnTo>
                      <a:lnTo>
                        <a:pt x="960" y="276"/>
                      </a:lnTo>
                      <a:lnTo>
                        <a:pt x="962" y="270"/>
                      </a:lnTo>
                      <a:lnTo>
                        <a:pt x="963" y="267"/>
                      </a:lnTo>
                      <a:lnTo>
                        <a:pt x="965" y="267"/>
                      </a:lnTo>
                      <a:lnTo>
                        <a:pt x="965" y="265"/>
                      </a:lnTo>
                      <a:lnTo>
                        <a:pt x="967" y="263"/>
                      </a:lnTo>
                      <a:lnTo>
                        <a:pt x="967" y="263"/>
                      </a:lnTo>
                      <a:lnTo>
                        <a:pt x="965" y="255"/>
                      </a:lnTo>
                      <a:lnTo>
                        <a:pt x="967" y="253"/>
                      </a:lnTo>
                      <a:lnTo>
                        <a:pt x="967" y="253"/>
                      </a:lnTo>
                      <a:lnTo>
                        <a:pt x="967" y="251"/>
                      </a:lnTo>
                      <a:lnTo>
                        <a:pt x="970" y="248"/>
                      </a:lnTo>
                      <a:lnTo>
                        <a:pt x="970" y="244"/>
                      </a:lnTo>
                      <a:lnTo>
                        <a:pt x="974" y="237"/>
                      </a:lnTo>
                      <a:lnTo>
                        <a:pt x="974" y="236"/>
                      </a:lnTo>
                      <a:lnTo>
                        <a:pt x="976" y="234"/>
                      </a:lnTo>
                      <a:lnTo>
                        <a:pt x="976" y="234"/>
                      </a:lnTo>
                      <a:lnTo>
                        <a:pt x="976" y="232"/>
                      </a:lnTo>
                      <a:lnTo>
                        <a:pt x="976" y="230"/>
                      </a:lnTo>
                      <a:lnTo>
                        <a:pt x="976" y="229"/>
                      </a:lnTo>
                      <a:lnTo>
                        <a:pt x="974" y="227"/>
                      </a:lnTo>
                      <a:lnTo>
                        <a:pt x="972" y="225"/>
                      </a:lnTo>
                      <a:lnTo>
                        <a:pt x="972" y="222"/>
                      </a:lnTo>
                      <a:lnTo>
                        <a:pt x="974" y="215"/>
                      </a:lnTo>
                      <a:lnTo>
                        <a:pt x="974" y="213"/>
                      </a:lnTo>
                      <a:lnTo>
                        <a:pt x="974" y="211"/>
                      </a:lnTo>
                      <a:lnTo>
                        <a:pt x="974" y="211"/>
                      </a:lnTo>
                      <a:lnTo>
                        <a:pt x="972" y="209"/>
                      </a:lnTo>
                      <a:lnTo>
                        <a:pt x="970" y="206"/>
                      </a:lnTo>
                      <a:lnTo>
                        <a:pt x="970" y="206"/>
                      </a:lnTo>
                      <a:lnTo>
                        <a:pt x="969" y="204"/>
                      </a:lnTo>
                      <a:lnTo>
                        <a:pt x="969" y="202"/>
                      </a:lnTo>
                      <a:lnTo>
                        <a:pt x="969" y="202"/>
                      </a:lnTo>
                      <a:lnTo>
                        <a:pt x="970" y="201"/>
                      </a:lnTo>
                      <a:lnTo>
                        <a:pt x="970" y="199"/>
                      </a:lnTo>
                      <a:lnTo>
                        <a:pt x="972" y="197"/>
                      </a:lnTo>
                      <a:lnTo>
                        <a:pt x="974" y="195"/>
                      </a:lnTo>
                      <a:lnTo>
                        <a:pt x="974" y="195"/>
                      </a:lnTo>
                      <a:lnTo>
                        <a:pt x="984" y="190"/>
                      </a:lnTo>
                      <a:lnTo>
                        <a:pt x="984" y="190"/>
                      </a:lnTo>
                      <a:lnTo>
                        <a:pt x="986" y="188"/>
                      </a:lnTo>
                      <a:lnTo>
                        <a:pt x="986" y="185"/>
                      </a:lnTo>
                      <a:lnTo>
                        <a:pt x="984" y="180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9" name="Freeform 30"/>
                <p:cNvSpPr>
                  <a:spLocks/>
                </p:cNvSpPr>
                <p:nvPr/>
              </p:nvSpPr>
              <p:spPr bwMode="auto">
                <a:xfrm>
                  <a:off x="3945516" y="4131169"/>
                  <a:ext cx="2444374" cy="1625373"/>
                </a:xfrm>
                <a:custGeom>
                  <a:avLst/>
                  <a:gdLst>
                    <a:gd name="T0" fmla="*/ 1344 w 1355"/>
                    <a:gd name="T1" fmla="*/ 216 h 901"/>
                    <a:gd name="T2" fmla="*/ 1332 w 1355"/>
                    <a:gd name="T3" fmla="*/ 190 h 901"/>
                    <a:gd name="T4" fmla="*/ 1318 w 1355"/>
                    <a:gd name="T5" fmla="*/ 178 h 901"/>
                    <a:gd name="T6" fmla="*/ 1309 w 1355"/>
                    <a:gd name="T7" fmla="*/ 169 h 901"/>
                    <a:gd name="T8" fmla="*/ 1283 w 1355"/>
                    <a:gd name="T9" fmla="*/ 153 h 901"/>
                    <a:gd name="T10" fmla="*/ 1257 w 1355"/>
                    <a:gd name="T11" fmla="*/ 148 h 901"/>
                    <a:gd name="T12" fmla="*/ 1215 w 1355"/>
                    <a:gd name="T13" fmla="*/ 136 h 901"/>
                    <a:gd name="T14" fmla="*/ 1191 w 1355"/>
                    <a:gd name="T15" fmla="*/ 140 h 901"/>
                    <a:gd name="T16" fmla="*/ 1137 w 1355"/>
                    <a:gd name="T17" fmla="*/ 110 h 901"/>
                    <a:gd name="T18" fmla="*/ 1112 w 1355"/>
                    <a:gd name="T19" fmla="*/ 122 h 901"/>
                    <a:gd name="T20" fmla="*/ 1095 w 1355"/>
                    <a:gd name="T21" fmla="*/ 103 h 901"/>
                    <a:gd name="T22" fmla="*/ 1112 w 1355"/>
                    <a:gd name="T23" fmla="*/ 71 h 901"/>
                    <a:gd name="T24" fmla="*/ 1135 w 1355"/>
                    <a:gd name="T25" fmla="*/ 52 h 901"/>
                    <a:gd name="T26" fmla="*/ 1144 w 1355"/>
                    <a:gd name="T27" fmla="*/ 38 h 901"/>
                    <a:gd name="T28" fmla="*/ 1159 w 1355"/>
                    <a:gd name="T29" fmla="*/ 23 h 901"/>
                    <a:gd name="T30" fmla="*/ 1051 w 1355"/>
                    <a:gd name="T31" fmla="*/ 28 h 901"/>
                    <a:gd name="T32" fmla="*/ 1002 w 1355"/>
                    <a:gd name="T33" fmla="*/ 56 h 901"/>
                    <a:gd name="T34" fmla="*/ 980 w 1355"/>
                    <a:gd name="T35" fmla="*/ 101 h 901"/>
                    <a:gd name="T36" fmla="*/ 971 w 1355"/>
                    <a:gd name="T37" fmla="*/ 138 h 901"/>
                    <a:gd name="T38" fmla="*/ 915 w 1355"/>
                    <a:gd name="T39" fmla="*/ 133 h 901"/>
                    <a:gd name="T40" fmla="*/ 864 w 1355"/>
                    <a:gd name="T41" fmla="*/ 82 h 901"/>
                    <a:gd name="T42" fmla="*/ 838 w 1355"/>
                    <a:gd name="T43" fmla="*/ 71 h 901"/>
                    <a:gd name="T44" fmla="*/ 840 w 1355"/>
                    <a:gd name="T45" fmla="*/ 94 h 901"/>
                    <a:gd name="T46" fmla="*/ 824 w 1355"/>
                    <a:gd name="T47" fmla="*/ 108 h 901"/>
                    <a:gd name="T48" fmla="*/ 798 w 1355"/>
                    <a:gd name="T49" fmla="*/ 110 h 901"/>
                    <a:gd name="T50" fmla="*/ 779 w 1355"/>
                    <a:gd name="T51" fmla="*/ 127 h 901"/>
                    <a:gd name="T52" fmla="*/ 742 w 1355"/>
                    <a:gd name="T53" fmla="*/ 141 h 901"/>
                    <a:gd name="T54" fmla="*/ 718 w 1355"/>
                    <a:gd name="T55" fmla="*/ 145 h 901"/>
                    <a:gd name="T56" fmla="*/ 679 w 1355"/>
                    <a:gd name="T57" fmla="*/ 134 h 901"/>
                    <a:gd name="T58" fmla="*/ 629 w 1355"/>
                    <a:gd name="T59" fmla="*/ 112 h 901"/>
                    <a:gd name="T60" fmla="*/ 587 w 1355"/>
                    <a:gd name="T61" fmla="*/ 120 h 901"/>
                    <a:gd name="T62" fmla="*/ 568 w 1355"/>
                    <a:gd name="T63" fmla="*/ 129 h 901"/>
                    <a:gd name="T64" fmla="*/ 524 w 1355"/>
                    <a:gd name="T65" fmla="*/ 138 h 901"/>
                    <a:gd name="T66" fmla="*/ 500 w 1355"/>
                    <a:gd name="T67" fmla="*/ 187 h 901"/>
                    <a:gd name="T68" fmla="*/ 451 w 1355"/>
                    <a:gd name="T69" fmla="*/ 256 h 901"/>
                    <a:gd name="T70" fmla="*/ 325 w 1355"/>
                    <a:gd name="T71" fmla="*/ 319 h 901"/>
                    <a:gd name="T72" fmla="*/ 259 w 1355"/>
                    <a:gd name="T73" fmla="*/ 405 h 901"/>
                    <a:gd name="T74" fmla="*/ 240 w 1355"/>
                    <a:gd name="T75" fmla="*/ 455 h 901"/>
                    <a:gd name="T76" fmla="*/ 93 w 1355"/>
                    <a:gd name="T77" fmla="*/ 517 h 901"/>
                    <a:gd name="T78" fmla="*/ 75 w 1355"/>
                    <a:gd name="T79" fmla="*/ 602 h 901"/>
                    <a:gd name="T80" fmla="*/ 63 w 1355"/>
                    <a:gd name="T81" fmla="*/ 606 h 901"/>
                    <a:gd name="T82" fmla="*/ 55 w 1355"/>
                    <a:gd name="T83" fmla="*/ 724 h 901"/>
                    <a:gd name="T84" fmla="*/ 137 w 1355"/>
                    <a:gd name="T85" fmla="*/ 808 h 901"/>
                    <a:gd name="T86" fmla="*/ 260 w 1355"/>
                    <a:gd name="T87" fmla="*/ 867 h 901"/>
                    <a:gd name="T88" fmla="*/ 374 w 1355"/>
                    <a:gd name="T89" fmla="*/ 897 h 901"/>
                    <a:gd name="T90" fmla="*/ 393 w 1355"/>
                    <a:gd name="T91" fmla="*/ 876 h 901"/>
                    <a:gd name="T92" fmla="*/ 486 w 1355"/>
                    <a:gd name="T93" fmla="*/ 864 h 901"/>
                    <a:gd name="T94" fmla="*/ 538 w 1355"/>
                    <a:gd name="T95" fmla="*/ 859 h 901"/>
                    <a:gd name="T96" fmla="*/ 569 w 1355"/>
                    <a:gd name="T97" fmla="*/ 796 h 901"/>
                    <a:gd name="T98" fmla="*/ 707 w 1355"/>
                    <a:gd name="T99" fmla="*/ 794 h 901"/>
                    <a:gd name="T100" fmla="*/ 788 w 1355"/>
                    <a:gd name="T101" fmla="*/ 754 h 901"/>
                    <a:gd name="T102" fmla="*/ 836 w 1355"/>
                    <a:gd name="T103" fmla="*/ 717 h 901"/>
                    <a:gd name="T104" fmla="*/ 870 w 1355"/>
                    <a:gd name="T105" fmla="*/ 693 h 901"/>
                    <a:gd name="T106" fmla="*/ 938 w 1355"/>
                    <a:gd name="T107" fmla="*/ 646 h 901"/>
                    <a:gd name="T108" fmla="*/ 994 w 1355"/>
                    <a:gd name="T109" fmla="*/ 592 h 901"/>
                    <a:gd name="T110" fmla="*/ 1069 w 1355"/>
                    <a:gd name="T111" fmla="*/ 527 h 901"/>
                    <a:gd name="T112" fmla="*/ 1165 w 1355"/>
                    <a:gd name="T113" fmla="*/ 419 h 901"/>
                    <a:gd name="T114" fmla="*/ 1201 w 1355"/>
                    <a:gd name="T115" fmla="*/ 379 h 901"/>
                    <a:gd name="T116" fmla="*/ 1219 w 1355"/>
                    <a:gd name="T117" fmla="*/ 356 h 901"/>
                    <a:gd name="T118" fmla="*/ 1259 w 1355"/>
                    <a:gd name="T119" fmla="*/ 328 h 9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1355" h="901">
                      <a:moveTo>
                        <a:pt x="1353" y="229"/>
                      </a:moveTo>
                      <a:lnTo>
                        <a:pt x="1351" y="229"/>
                      </a:lnTo>
                      <a:lnTo>
                        <a:pt x="1351" y="227"/>
                      </a:lnTo>
                      <a:lnTo>
                        <a:pt x="1350" y="227"/>
                      </a:lnTo>
                      <a:lnTo>
                        <a:pt x="1350" y="225"/>
                      </a:lnTo>
                      <a:lnTo>
                        <a:pt x="1350" y="222"/>
                      </a:lnTo>
                      <a:lnTo>
                        <a:pt x="1350" y="222"/>
                      </a:lnTo>
                      <a:lnTo>
                        <a:pt x="1350" y="220"/>
                      </a:lnTo>
                      <a:lnTo>
                        <a:pt x="1348" y="220"/>
                      </a:lnTo>
                      <a:lnTo>
                        <a:pt x="1348" y="218"/>
                      </a:lnTo>
                      <a:lnTo>
                        <a:pt x="1344" y="218"/>
                      </a:lnTo>
                      <a:lnTo>
                        <a:pt x="1344" y="216"/>
                      </a:lnTo>
                      <a:lnTo>
                        <a:pt x="1344" y="216"/>
                      </a:lnTo>
                      <a:lnTo>
                        <a:pt x="1343" y="215"/>
                      </a:lnTo>
                      <a:lnTo>
                        <a:pt x="1343" y="211"/>
                      </a:lnTo>
                      <a:lnTo>
                        <a:pt x="1343" y="209"/>
                      </a:lnTo>
                      <a:lnTo>
                        <a:pt x="1341" y="208"/>
                      </a:lnTo>
                      <a:lnTo>
                        <a:pt x="1341" y="204"/>
                      </a:lnTo>
                      <a:lnTo>
                        <a:pt x="1341" y="202"/>
                      </a:lnTo>
                      <a:lnTo>
                        <a:pt x="1341" y="201"/>
                      </a:lnTo>
                      <a:lnTo>
                        <a:pt x="1341" y="201"/>
                      </a:lnTo>
                      <a:lnTo>
                        <a:pt x="1341" y="199"/>
                      </a:lnTo>
                      <a:lnTo>
                        <a:pt x="1341" y="197"/>
                      </a:lnTo>
                      <a:lnTo>
                        <a:pt x="1339" y="194"/>
                      </a:lnTo>
                      <a:lnTo>
                        <a:pt x="1334" y="190"/>
                      </a:lnTo>
                      <a:lnTo>
                        <a:pt x="1332" y="190"/>
                      </a:lnTo>
                      <a:lnTo>
                        <a:pt x="1330" y="188"/>
                      </a:lnTo>
                      <a:lnTo>
                        <a:pt x="1330" y="188"/>
                      </a:lnTo>
                      <a:lnTo>
                        <a:pt x="1330" y="187"/>
                      </a:lnTo>
                      <a:lnTo>
                        <a:pt x="1330" y="185"/>
                      </a:lnTo>
                      <a:lnTo>
                        <a:pt x="1330" y="185"/>
                      </a:lnTo>
                      <a:lnTo>
                        <a:pt x="1330" y="183"/>
                      </a:lnTo>
                      <a:lnTo>
                        <a:pt x="1329" y="183"/>
                      </a:lnTo>
                      <a:lnTo>
                        <a:pt x="1329" y="181"/>
                      </a:lnTo>
                      <a:lnTo>
                        <a:pt x="1323" y="181"/>
                      </a:lnTo>
                      <a:lnTo>
                        <a:pt x="1322" y="181"/>
                      </a:lnTo>
                      <a:lnTo>
                        <a:pt x="1322" y="180"/>
                      </a:lnTo>
                      <a:lnTo>
                        <a:pt x="1320" y="180"/>
                      </a:lnTo>
                      <a:lnTo>
                        <a:pt x="1318" y="178"/>
                      </a:lnTo>
                      <a:lnTo>
                        <a:pt x="1318" y="178"/>
                      </a:lnTo>
                      <a:lnTo>
                        <a:pt x="1316" y="180"/>
                      </a:lnTo>
                      <a:lnTo>
                        <a:pt x="1316" y="180"/>
                      </a:lnTo>
                      <a:lnTo>
                        <a:pt x="1315" y="180"/>
                      </a:lnTo>
                      <a:lnTo>
                        <a:pt x="1315" y="178"/>
                      </a:lnTo>
                      <a:lnTo>
                        <a:pt x="1313" y="178"/>
                      </a:lnTo>
                      <a:lnTo>
                        <a:pt x="1313" y="176"/>
                      </a:lnTo>
                      <a:lnTo>
                        <a:pt x="1313" y="174"/>
                      </a:lnTo>
                      <a:lnTo>
                        <a:pt x="1311" y="173"/>
                      </a:lnTo>
                      <a:lnTo>
                        <a:pt x="1309" y="173"/>
                      </a:lnTo>
                      <a:lnTo>
                        <a:pt x="1309" y="171"/>
                      </a:lnTo>
                      <a:lnTo>
                        <a:pt x="1308" y="169"/>
                      </a:lnTo>
                      <a:lnTo>
                        <a:pt x="1309" y="169"/>
                      </a:lnTo>
                      <a:lnTo>
                        <a:pt x="1308" y="167"/>
                      </a:lnTo>
                      <a:lnTo>
                        <a:pt x="1308" y="167"/>
                      </a:lnTo>
                      <a:lnTo>
                        <a:pt x="1306" y="167"/>
                      </a:lnTo>
                      <a:lnTo>
                        <a:pt x="1304" y="167"/>
                      </a:lnTo>
                      <a:lnTo>
                        <a:pt x="1304" y="167"/>
                      </a:lnTo>
                      <a:lnTo>
                        <a:pt x="1303" y="167"/>
                      </a:lnTo>
                      <a:lnTo>
                        <a:pt x="1301" y="167"/>
                      </a:lnTo>
                      <a:lnTo>
                        <a:pt x="1297" y="166"/>
                      </a:lnTo>
                      <a:lnTo>
                        <a:pt x="1294" y="162"/>
                      </a:lnTo>
                      <a:lnTo>
                        <a:pt x="1287" y="159"/>
                      </a:lnTo>
                      <a:lnTo>
                        <a:pt x="1283" y="155"/>
                      </a:lnTo>
                      <a:lnTo>
                        <a:pt x="1283" y="155"/>
                      </a:lnTo>
                      <a:lnTo>
                        <a:pt x="1283" y="153"/>
                      </a:lnTo>
                      <a:lnTo>
                        <a:pt x="1282" y="152"/>
                      </a:lnTo>
                      <a:lnTo>
                        <a:pt x="1278" y="152"/>
                      </a:lnTo>
                      <a:lnTo>
                        <a:pt x="1276" y="153"/>
                      </a:lnTo>
                      <a:lnTo>
                        <a:pt x="1275" y="153"/>
                      </a:lnTo>
                      <a:lnTo>
                        <a:pt x="1275" y="155"/>
                      </a:lnTo>
                      <a:lnTo>
                        <a:pt x="1275" y="155"/>
                      </a:lnTo>
                      <a:lnTo>
                        <a:pt x="1271" y="153"/>
                      </a:lnTo>
                      <a:lnTo>
                        <a:pt x="1269" y="152"/>
                      </a:lnTo>
                      <a:lnTo>
                        <a:pt x="1264" y="150"/>
                      </a:lnTo>
                      <a:lnTo>
                        <a:pt x="1262" y="150"/>
                      </a:lnTo>
                      <a:lnTo>
                        <a:pt x="1261" y="148"/>
                      </a:lnTo>
                      <a:lnTo>
                        <a:pt x="1259" y="148"/>
                      </a:lnTo>
                      <a:lnTo>
                        <a:pt x="1257" y="148"/>
                      </a:lnTo>
                      <a:lnTo>
                        <a:pt x="1252" y="150"/>
                      </a:lnTo>
                      <a:lnTo>
                        <a:pt x="1250" y="150"/>
                      </a:lnTo>
                      <a:lnTo>
                        <a:pt x="1248" y="148"/>
                      </a:lnTo>
                      <a:lnTo>
                        <a:pt x="1247" y="148"/>
                      </a:lnTo>
                      <a:lnTo>
                        <a:pt x="1243" y="145"/>
                      </a:lnTo>
                      <a:lnTo>
                        <a:pt x="1236" y="143"/>
                      </a:lnTo>
                      <a:lnTo>
                        <a:pt x="1224" y="134"/>
                      </a:lnTo>
                      <a:lnTo>
                        <a:pt x="1222" y="134"/>
                      </a:lnTo>
                      <a:lnTo>
                        <a:pt x="1222" y="134"/>
                      </a:lnTo>
                      <a:lnTo>
                        <a:pt x="1220" y="134"/>
                      </a:lnTo>
                      <a:lnTo>
                        <a:pt x="1219" y="134"/>
                      </a:lnTo>
                      <a:lnTo>
                        <a:pt x="1219" y="134"/>
                      </a:lnTo>
                      <a:lnTo>
                        <a:pt x="1215" y="136"/>
                      </a:lnTo>
                      <a:lnTo>
                        <a:pt x="1213" y="138"/>
                      </a:lnTo>
                      <a:lnTo>
                        <a:pt x="1213" y="138"/>
                      </a:lnTo>
                      <a:lnTo>
                        <a:pt x="1212" y="138"/>
                      </a:lnTo>
                      <a:lnTo>
                        <a:pt x="1203" y="138"/>
                      </a:lnTo>
                      <a:lnTo>
                        <a:pt x="1203" y="138"/>
                      </a:lnTo>
                      <a:lnTo>
                        <a:pt x="1201" y="138"/>
                      </a:lnTo>
                      <a:lnTo>
                        <a:pt x="1201" y="140"/>
                      </a:lnTo>
                      <a:lnTo>
                        <a:pt x="1200" y="141"/>
                      </a:lnTo>
                      <a:lnTo>
                        <a:pt x="1200" y="141"/>
                      </a:lnTo>
                      <a:lnTo>
                        <a:pt x="1198" y="141"/>
                      </a:lnTo>
                      <a:lnTo>
                        <a:pt x="1196" y="141"/>
                      </a:lnTo>
                      <a:lnTo>
                        <a:pt x="1196" y="141"/>
                      </a:lnTo>
                      <a:lnTo>
                        <a:pt x="1191" y="140"/>
                      </a:lnTo>
                      <a:lnTo>
                        <a:pt x="1184" y="136"/>
                      </a:lnTo>
                      <a:lnTo>
                        <a:pt x="1156" y="127"/>
                      </a:lnTo>
                      <a:lnTo>
                        <a:pt x="1154" y="127"/>
                      </a:lnTo>
                      <a:lnTo>
                        <a:pt x="1152" y="126"/>
                      </a:lnTo>
                      <a:lnTo>
                        <a:pt x="1152" y="124"/>
                      </a:lnTo>
                      <a:lnTo>
                        <a:pt x="1152" y="120"/>
                      </a:lnTo>
                      <a:lnTo>
                        <a:pt x="1152" y="119"/>
                      </a:lnTo>
                      <a:lnTo>
                        <a:pt x="1152" y="117"/>
                      </a:lnTo>
                      <a:lnTo>
                        <a:pt x="1151" y="117"/>
                      </a:lnTo>
                      <a:lnTo>
                        <a:pt x="1151" y="115"/>
                      </a:lnTo>
                      <a:lnTo>
                        <a:pt x="1138" y="110"/>
                      </a:lnTo>
                      <a:lnTo>
                        <a:pt x="1138" y="110"/>
                      </a:lnTo>
                      <a:lnTo>
                        <a:pt x="1137" y="110"/>
                      </a:lnTo>
                      <a:lnTo>
                        <a:pt x="1137" y="110"/>
                      </a:lnTo>
                      <a:lnTo>
                        <a:pt x="1135" y="110"/>
                      </a:lnTo>
                      <a:lnTo>
                        <a:pt x="1135" y="112"/>
                      </a:lnTo>
                      <a:lnTo>
                        <a:pt x="1135" y="112"/>
                      </a:lnTo>
                      <a:lnTo>
                        <a:pt x="1133" y="113"/>
                      </a:lnTo>
                      <a:lnTo>
                        <a:pt x="1133" y="120"/>
                      </a:lnTo>
                      <a:lnTo>
                        <a:pt x="1133" y="120"/>
                      </a:lnTo>
                      <a:lnTo>
                        <a:pt x="1133" y="122"/>
                      </a:lnTo>
                      <a:lnTo>
                        <a:pt x="1133" y="124"/>
                      </a:lnTo>
                      <a:lnTo>
                        <a:pt x="1131" y="124"/>
                      </a:lnTo>
                      <a:lnTo>
                        <a:pt x="1131" y="124"/>
                      </a:lnTo>
                      <a:lnTo>
                        <a:pt x="1130" y="126"/>
                      </a:lnTo>
                      <a:lnTo>
                        <a:pt x="1112" y="122"/>
                      </a:lnTo>
                      <a:lnTo>
                        <a:pt x="1112" y="120"/>
                      </a:lnTo>
                      <a:lnTo>
                        <a:pt x="1111" y="120"/>
                      </a:lnTo>
                      <a:lnTo>
                        <a:pt x="1109" y="117"/>
                      </a:lnTo>
                      <a:lnTo>
                        <a:pt x="1105" y="110"/>
                      </a:lnTo>
                      <a:lnTo>
                        <a:pt x="1104" y="110"/>
                      </a:lnTo>
                      <a:lnTo>
                        <a:pt x="1104" y="110"/>
                      </a:lnTo>
                      <a:lnTo>
                        <a:pt x="1100" y="110"/>
                      </a:lnTo>
                      <a:lnTo>
                        <a:pt x="1098" y="110"/>
                      </a:lnTo>
                      <a:lnTo>
                        <a:pt x="1098" y="110"/>
                      </a:lnTo>
                      <a:lnTo>
                        <a:pt x="1097" y="108"/>
                      </a:lnTo>
                      <a:lnTo>
                        <a:pt x="1097" y="108"/>
                      </a:lnTo>
                      <a:lnTo>
                        <a:pt x="1095" y="106"/>
                      </a:lnTo>
                      <a:lnTo>
                        <a:pt x="1095" y="103"/>
                      </a:lnTo>
                      <a:lnTo>
                        <a:pt x="1093" y="103"/>
                      </a:lnTo>
                      <a:lnTo>
                        <a:pt x="1095" y="99"/>
                      </a:lnTo>
                      <a:lnTo>
                        <a:pt x="1097" y="92"/>
                      </a:lnTo>
                      <a:lnTo>
                        <a:pt x="1097" y="91"/>
                      </a:lnTo>
                      <a:lnTo>
                        <a:pt x="1097" y="89"/>
                      </a:lnTo>
                      <a:lnTo>
                        <a:pt x="1093" y="84"/>
                      </a:lnTo>
                      <a:lnTo>
                        <a:pt x="1093" y="82"/>
                      </a:lnTo>
                      <a:lnTo>
                        <a:pt x="1093" y="80"/>
                      </a:lnTo>
                      <a:lnTo>
                        <a:pt x="1093" y="78"/>
                      </a:lnTo>
                      <a:lnTo>
                        <a:pt x="1098" y="66"/>
                      </a:lnTo>
                      <a:lnTo>
                        <a:pt x="1098" y="66"/>
                      </a:lnTo>
                      <a:lnTo>
                        <a:pt x="1100" y="66"/>
                      </a:lnTo>
                      <a:lnTo>
                        <a:pt x="1112" y="71"/>
                      </a:lnTo>
                      <a:lnTo>
                        <a:pt x="1112" y="71"/>
                      </a:lnTo>
                      <a:lnTo>
                        <a:pt x="1114" y="71"/>
                      </a:lnTo>
                      <a:lnTo>
                        <a:pt x="1116" y="68"/>
                      </a:lnTo>
                      <a:lnTo>
                        <a:pt x="1119" y="63"/>
                      </a:lnTo>
                      <a:lnTo>
                        <a:pt x="1121" y="61"/>
                      </a:lnTo>
                      <a:lnTo>
                        <a:pt x="1123" y="59"/>
                      </a:lnTo>
                      <a:lnTo>
                        <a:pt x="1126" y="61"/>
                      </a:lnTo>
                      <a:lnTo>
                        <a:pt x="1126" y="61"/>
                      </a:lnTo>
                      <a:lnTo>
                        <a:pt x="1128" y="59"/>
                      </a:lnTo>
                      <a:lnTo>
                        <a:pt x="1130" y="56"/>
                      </a:lnTo>
                      <a:lnTo>
                        <a:pt x="1131" y="54"/>
                      </a:lnTo>
                      <a:lnTo>
                        <a:pt x="1133" y="52"/>
                      </a:lnTo>
                      <a:lnTo>
                        <a:pt x="1135" y="52"/>
                      </a:lnTo>
                      <a:lnTo>
                        <a:pt x="1137" y="51"/>
                      </a:lnTo>
                      <a:lnTo>
                        <a:pt x="1137" y="51"/>
                      </a:lnTo>
                      <a:lnTo>
                        <a:pt x="1137" y="49"/>
                      </a:lnTo>
                      <a:lnTo>
                        <a:pt x="1137" y="49"/>
                      </a:lnTo>
                      <a:lnTo>
                        <a:pt x="1137" y="47"/>
                      </a:lnTo>
                      <a:lnTo>
                        <a:pt x="1135" y="45"/>
                      </a:lnTo>
                      <a:lnTo>
                        <a:pt x="1135" y="45"/>
                      </a:lnTo>
                      <a:lnTo>
                        <a:pt x="1135" y="44"/>
                      </a:lnTo>
                      <a:lnTo>
                        <a:pt x="1137" y="44"/>
                      </a:lnTo>
                      <a:lnTo>
                        <a:pt x="1137" y="44"/>
                      </a:lnTo>
                      <a:lnTo>
                        <a:pt x="1140" y="42"/>
                      </a:lnTo>
                      <a:lnTo>
                        <a:pt x="1142" y="40"/>
                      </a:lnTo>
                      <a:lnTo>
                        <a:pt x="1144" y="38"/>
                      </a:lnTo>
                      <a:lnTo>
                        <a:pt x="1144" y="38"/>
                      </a:lnTo>
                      <a:lnTo>
                        <a:pt x="1145" y="38"/>
                      </a:lnTo>
                      <a:lnTo>
                        <a:pt x="1149" y="38"/>
                      </a:lnTo>
                      <a:lnTo>
                        <a:pt x="1151" y="38"/>
                      </a:lnTo>
                      <a:lnTo>
                        <a:pt x="1151" y="38"/>
                      </a:lnTo>
                      <a:lnTo>
                        <a:pt x="1154" y="33"/>
                      </a:lnTo>
                      <a:lnTo>
                        <a:pt x="1154" y="33"/>
                      </a:lnTo>
                      <a:lnTo>
                        <a:pt x="1158" y="30"/>
                      </a:lnTo>
                      <a:lnTo>
                        <a:pt x="1159" y="30"/>
                      </a:lnTo>
                      <a:lnTo>
                        <a:pt x="1159" y="28"/>
                      </a:lnTo>
                      <a:lnTo>
                        <a:pt x="1159" y="26"/>
                      </a:lnTo>
                      <a:lnTo>
                        <a:pt x="1159" y="24"/>
                      </a:lnTo>
                      <a:lnTo>
                        <a:pt x="1159" y="23"/>
                      </a:lnTo>
                      <a:lnTo>
                        <a:pt x="1158" y="21"/>
                      </a:lnTo>
                      <a:lnTo>
                        <a:pt x="1151" y="14"/>
                      </a:lnTo>
                      <a:lnTo>
                        <a:pt x="1142" y="2"/>
                      </a:lnTo>
                      <a:lnTo>
                        <a:pt x="1140" y="0"/>
                      </a:lnTo>
                      <a:lnTo>
                        <a:pt x="1133" y="5"/>
                      </a:lnTo>
                      <a:lnTo>
                        <a:pt x="1112" y="17"/>
                      </a:lnTo>
                      <a:lnTo>
                        <a:pt x="1100" y="23"/>
                      </a:lnTo>
                      <a:lnTo>
                        <a:pt x="1088" y="26"/>
                      </a:lnTo>
                      <a:lnTo>
                        <a:pt x="1072" y="31"/>
                      </a:lnTo>
                      <a:lnTo>
                        <a:pt x="1065" y="31"/>
                      </a:lnTo>
                      <a:lnTo>
                        <a:pt x="1056" y="28"/>
                      </a:lnTo>
                      <a:lnTo>
                        <a:pt x="1055" y="28"/>
                      </a:lnTo>
                      <a:lnTo>
                        <a:pt x="1051" y="28"/>
                      </a:lnTo>
                      <a:lnTo>
                        <a:pt x="1042" y="33"/>
                      </a:lnTo>
                      <a:lnTo>
                        <a:pt x="1039" y="35"/>
                      </a:lnTo>
                      <a:lnTo>
                        <a:pt x="1030" y="33"/>
                      </a:lnTo>
                      <a:lnTo>
                        <a:pt x="1025" y="35"/>
                      </a:lnTo>
                      <a:lnTo>
                        <a:pt x="1021" y="38"/>
                      </a:lnTo>
                      <a:lnTo>
                        <a:pt x="1020" y="40"/>
                      </a:lnTo>
                      <a:lnTo>
                        <a:pt x="1018" y="47"/>
                      </a:lnTo>
                      <a:lnTo>
                        <a:pt x="1015" y="49"/>
                      </a:lnTo>
                      <a:lnTo>
                        <a:pt x="1013" y="51"/>
                      </a:lnTo>
                      <a:lnTo>
                        <a:pt x="1011" y="54"/>
                      </a:lnTo>
                      <a:lnTo>
                        <a:pt x="1009" y="56"/>
                      </a:lnTo>
                      <a:lnTo>
                        <a:pt x="1008" y="56"/>
                      </a:lnTo>
                      <a:lnTo>
                        <a:pt x="1002" y="56"/>
                      </a:lnTo>
                      <a:lnTo>
                        <a:pt x="999" y="57"/>
                      </a:lnTo>
                      <a:lnTo>
                        <a:pt x="995" y="61"/>
                      </a:lnTo>
                      <a:lnTo>
                        <a:pt x="992" y="63"/>
                      </a:lnTo>
                      <a:lnTo>
                        <a:pt x="992" y="68"/>
                      </a:lnTo>
                      <a:lnTo>
                        <a:pt x="994" y="70"/>
                      </a:lnTo>
                      <a:lnTo>
                        <a:pt x="997" y="71"/>
                      </a:lnTo>
                      <a:lnTo>
                        <a:pt x="999" y="73"/>
                      </a:lnTo>
                      <a:lnTo>
                        <a:pt x="999" y="78"/>
                      </a:lnTo>
                      <a:lnTo>
                        <a:pt x="999" y="82"/>
                      </a:lnTo>
                      <a:lnTo>
                        <a:pt x="995" y="85"/>
                      </a:lnTo>
                      <a:lnTo>
                        <a:pt x="980" y="98"/>
                      </a:lnTo>
                      <a:lnTo>
                        <a:pt x="978" y="99"/>
                      </a:lnTo>
                      <a:lnTo>
                        <a:pt x="980" y="101"/>
                      </a:lnTo>
                      <a:lnTo>
                        <a:pt x="981" y="105"/>
                      </a:lnTo>
                      <a:lnTo>
                        <a:pt x="981" y="108"/>
                      </a:lnTo>
                      <a:lnTo>
                        <a:pt x="981" y="108"/>
                      </a:lnTo>
                      <a:lnTo>
                        <a:pt x="978" y="119"/>
                      </a:lnTo>
                      <a:lnTo>
                        <a:pt x="978" y="120"/>
                      </a:lnTo>
                      <a:lnTo>
                        <a:pt x="976" y="122"/>
                      </a:lnTo>
                      <a:lnTo>
                        <a:pt x="974" y="124"/>
                      </a:lnTo>
                      <a:lnTo>
                        <a:pt x="973" y="124"/>
                      </a:lnTo>
                      <a:lnTo>
                        <a:pt x="973" y="126"/>
                      </a:lnTo>
                      <a:lnTo>
                        <a:pt x="971" y="127"/>
                      </a:lnTo>
                      <a:lnTo>
                        <a:pt x="969" y="131"/>
                      </a:lnTo>
                      <a:lnTo>
                        <a:pt x="969" y="134"/>
                      </a:lnTo>
                      <a:lnTo>
                        <a:pt x="971" y="138"/>
                      </a:lnTo>
                      <a:lnTo>
                        <a:pt x="971" y="141"/>
                      </a:lnTo>
                      <a:lnTo>
                        <a:pt x="966" y="140"/>
                      </a:lnTo>
                      <a:lnTo>
                        <a:pt x="945" y="138"/>
                      </a:lnTo>
                      <a:lnTo>
                        <a:pt x="941" y="138"/>
                      </a:lnTo>
                      <a:lnTo>
                        <a:pt x="938" y="136"/>
                      </a:lnTo>
                      <a:lnTo>
                        <a:pt x="936" y="134"/>
                      </a:lnTo>
                      <a:lnTo>
                        <a:pt x="934" y="133"/>
                      </a:lnTo>
                      <a:lnTo>
                        <a:pt x="932" y="131"/>
                      </a:lnTo>
                      <a:lnTo>
                        <a:pt x="931" y="131"/>
                      </a:lnTo>
                      <a:lnTo>
                        <a:pt x="929" y="131"/>
                      </a:lnTo>
                      <a:lnTo>
                        <a:pt x="925" y="133"/>
                      </a:lnTo>
                      <a:lnTo>
                        <a:pt x="924" y="133"/>
                      </a:lnTo>
                      <a:lnTo>
                        <a:pt x="915" y="133"/>
                      </a:lnTo>
                      <a:lnTo>
                        <a:pt x="910" y="129"/>
                      </a:lnTo>
                      <a:lnTo>
                        <a:pt x="905" y="126"/>
                      </a:lnTo>
                      <a:lnTo>
                        <a:pt x="894" y="115"/>
                      </a:lnTo>
                      <a:lnTo>
                        <a:pt x="884" y="106"/>
                      </a:lnTo>
                      <a:lnTo>
                        <a:pt x="882" y="105"/>
                      </a:lnTo>
                      <a:lnTo>
                        <a:pt x="882" y="103"/>
                      </a:lnTo>
                      <a:lnTo>
                        <a:pt x="882" y="101"/>
                      </a:lnTo>
                      <a:lnTo>
                        <a:pt x="882" y="99"/>
                      </a:lnTo>
                      <a:lnTo>
                        <a:pt x="877" y="92"/>
                      </a:lnTo>
                      <a:lnTo>
                        <a:pt x="871" y="89"/>
                      </a:lnTo>
                      <a:lnTo>
                        <a:pt x="871" y="87"/>
                      </a:lnTo>
                      <a:lnTo>
                        <a:pt x="871" y="84"/>
                      </a:lnTo>
                      <a:lnTo>
                        <a:pt x="864" y="82"/>
                      </a:lnTo>
                      <a:lnTo>
                        <a:pt x="861" y="78"/>
                      </a:lnTo>
                      <a:lnTo>
                        <a:pt x="859" y="75"/>
                      </a:lnTo>
                      <a:lnTo>
                        <a:pt x="857" y="70"/>
                      </a:lnTo>
                      <a:lnTo>
                        <a:pt x="857" y="70"/>
                      </a:lnTo>
                      <a:lnTo>
                        <a:pt x="854" y="70"/>
                      </a:lnTo>
                      <a:lnTo>
                        <a:pt x="850" y="71"/>
                      </a:lnTo>
                      <a:lnTo>
                        <a:pt x="849" y="71"/>
                      </a:lnTo>
                      <a:lnTo>
                        <a:pt x="847" y="70"/>
                      </a:lnTo>
                      <a:lnTo>
                        <a:pt x="843" y="70"/>
                      </a:lnTo>
                      <a:lnTo>
                        <a:pt x="843" y="70"/>
                      </a:lnTo>
                      <a:lnTo>
                        <a:pt x="842" y="70"/>
                      </a:lnTo>
                      <a:lnTo>
                        <a:pt x="840" y="70"/>
                      </a:lnTo>
                      <a:lnTo>
                        <a:pt x="838" y="71"/>
                      </a:lnTo>
                      <a:lnTo>
                        <a:pt x="840" y="75"/>
                      </a:lnTo>
                      <a:lnTo>
                        <a:pt x="842" y="80"/>
                      </a:lnTo>
                      <a:lnTo>
                        <a:pt x="843" y="78"/>
                      </a:lnTo>
                      <a:lnTo>
                        <a:pt x="845" y="78"/>
                      </a:lnTo>
                      <a:lnTo>
                        <a:pt x="847" y="78"/>
                      </a:lnTo>
                      <a:lnTo>
                        <a:pt x="849" y="82"/>
                      </a:lnTo>
                      <a:lnTo>
                        <a:pt x="845" y="85"/>
                      </a:lnTo>
                      <a:lnTo>
                        <a:pt x="842" y="85"/>
                      </a:lnTo>
                      <a:lnTo>
                        <a:pt x="836" y="85"/>
                      </a:lnTo>
                      <a:lnTo>
                        <a:pt x="833" y="85"/>
                      </a:lnTo>
                      <a:lnTo>
                        <a:pt x="833" y="91"/>
                      </a:lnTo>
                      <a:lnTo>
                        <a:pt x="836" y="92"/>
                      </a:lnTo>
                      <a:lnTo>
                        <a:pt x="840" y="94"/>
                      </a:lnTo>
                      <a:lnTo>
                        <a:pt x="835" y="98"/>
                      </a:lnTo>
                      <a:lnTo>
                        <a:pt x="835" y="96"/>
                      </a:lnTo>
                      <a:lnTo>
                        <a:pt x="829" y="94"/>
                      </a:lnTo>
                      <a:lnTo>
                        <a:pt x="828" y="94"/>
                      </a:lnTo>
                      <a:lnTo>
                        <a:pt x="826" y="96"/>
                      </a:lnTo>
                      <a:lnTo>
                        <a:pt x="828" y="98"/>
                      </a:lnTo>
                      <a:lnTo>
                        <a:pt x="829" y="99"/>
                      </a:lnTo>
                      <a:lnTo>
                        <a:pt x="831" y="99"/>
                      </a:lnTo>
                      <a:lnTo>
                        <a:pt x="831" y="101"/>
                      </a:lnTo>
                      <a:lnTo>
                        <a:pt x="831" y="103"/>
                      </a:lnTo>
                      <a:lnTo>
                        <a:pt x="828" y="106"/>
                      </a:lnTo>
                      <a:lnTo>
                        <a:pt x="828" y="106"/>
                      </a:lnTo>
                      <a:lnTo>
                        <a:pt x="824" y="108"/>
                      </a:lnTo>
                      <a:lnTo>
                        <a:pt x="821" y="106"/>
                      </a:lnTo>
                      <a:lnTo>
                        <a:pt x="821" y="106"/>
                      </a:lnTo>
                      <a:lnTo>
                        <a:pt x="819" y="106"/>
                      </a:lnTo>
                      <a:lnTo>
                        <a:pt x="819" y="105"/>
                      </a:lnTo>
                      <a:lnTo>
                        <a:pt x="817" y="105"/>
                      </a:lnTo>
                      <a:lnTo>
                        <a:pt x="817" y="105"/>
                      </a:lnTo>
                      <a:lnTo>
                        <a:pt x="817" y="105"/>
                      </a:lnTo>
                      <a:lnTo>
                        <a:pt x="816" y="106"/>
                      </a:lnTo>
                      <a:lnTo>
                        <a:pt x="812" y="106"/>
                      </a:lnTo>
                      <a:lnTo>
                        <a:pt x="810" y="106"/>
                      </a:lnTo>
                      <a:lnTo>
                        <a:pt x="809" y="110"/>
                      </a:lnTo>
                      <a:lnTo>
                        <a:pt x="802" y="108"/>
                      </a:lnTo>
                      <a:lnTo>
                        <a:pt x="798" y="110"/>
                      </a:lnTo>
                      <a:lnTo>
                        <a:pt x="798" y="110"/>
                      </a:lnTo>
                      <a:lnTo>
                        <a:pt x="800" y="112"/>
                      </a:lnTo>
                      <a:lnTo>
                        <a:pt x="800" y="113"/>
                      </a:lnTo>
                      <a:lnTo>
                        <a:pt x="796" y="117"/>
                      </a:lnTo>
                      <a:lnTo>
                        <a:pt x="793" y="117"/>
                      </a:lnTo>
                      <a:lnTo>
                        <a:pt x="789" y="115"/>
                      </a:lnTo>
                      <a:lnTo>
                        <a:pt x="786" y="113"/>
                      </a:lnTo>
                      <a:lnTo>
                        <a:pt x="777" y="115"/>
                      </a:lnTo>
                      <a:lnTo>
                        <a:pt x="774" y="117"/>
                      </a:lnTo>
                      <a:lnTo>
                        <a:pt x="775" y="119"/>
                      </a:lnTo>
                      <a:lnTo>
                        <a:pt x="779" y="122"/>
                      </a:lnTo>
                      <a:lnTo>
                        <a:pt x="781" y="127"/>
                      </a:lnTo>
                      <a:lnTo>
                        <a:pt x="779" y="127"/>
                      </a:lnTo>
                      <a:lnTo>
                        <a:pt x="772" y="127"/>
                      </a:lnTo>
                      <a:lnTo>
                        <a:pt x="768" y="129"/>
                      </a:lnTo>
                      <a:lnTo>
                        <a:pt x="765" y="131"/>
                      </a:lnTo>
                      <a:lnTo>
                        <a:pt x="763" y="134"/>
                      </a:lnTo>
                      <a:lnTo>
                        <a:pt x="765" y="140"/>
                      </a:lnTo>
                      <a:lnTo>
                        <a:pt x="763" y="141"/>
                      </a:lnTo>
                      <a:lnTo>
                        <a:pt x="760" y="141"/>
                      </a:lnTo>
                      <a:lnTo>
                        <a:pt x="754" y="141"/>
                      </a:lnTo>
                      <a:lnTo>
                        <a:pt x="753" y="141"/>
                      </a:lnTo>
                      <a:lnTo>
                        <a:pt x="749" y="145"/>
                      </a:lnTo>
                      <a:lnTo>
                        <a:pt x="747" y="147"/>
                      </a:lnTo>
                      <a:lnTo>
                        <a:pt x="744" y="145"/>
                      </a:lnTo>
                      <a:lnTo>
                        <a:pt x="742" y="141"/>
                      </a:lnTo>
                      <a:lnTo>
                        <a:pt x="739" y="140"/>
                      </a:lnTo>
                      <a:lnTo>
                        <a:pt x="735" y="140"/>
                      </a:lnTo>
                      <a:lnTo>
                        <a:pt x="733" y="140"/>
                      </a:lnTo>
                      <a:lnTo>
                        <a:pt x="730" y="143"/>
                      </a:lnTo>
                      <a:lnTo>
                        <a:pt x="728" y="143"/>
                      </a:lnTo>
                      <a:lnTo>
                        <a:pt x="727" y="143"/>
                      </a:lnTo>
                      <a:lnTo>
                        <a:pt x="727" y="143"/>
                      </a:lnTo>
                      <a:lnTo>
                        <a:pt x="725" y="143"/>
                      </a:lnTo>
                      <a:lnTo>
                        <a:pt x="723" y="143"/>
                      </a:lnTo>
                      <a:lnTo>
                        <a:pt x="723" y="143"/>
                      </a:lnTo>
                      <a:lnTo>
                        <a:pt x="721" y="145"/>
                      </a:lnTo>
                      <a:lnTo>
                        <a:pt x="720" y="147"/>
                      </a:lnTo>
                      <a:lnTo>
                        <a:pt x="718" y="145"/>
                      </a:lnTo>
                      <a:lnTo>
                        <a:pt x="716" y="145"/>
                      </a:lnTo>
                      <a:lnTo>
                        <a:pt x="714" y="145"/>
                      </a:lnTo>
                      <a:lnTo>
                        <a:pt x="713" y="145"/>
                      </a:lnTo>
                      <a:lnTo>
                        <a:pt x="709" y="147"/>
                      </a:lnTo>
                      <a:lnTo>
                        <a:pt x="707" y="147"/>
                      </a:lnTo>
                      <a:lnTo>
                        <a:pt x="709" y="145"/>
                      </a:lnTo>
                      <a:lnTo>
                        <a:pt x="709" y="143"/>
                      </a:lnTo>
                      <a:lnTo>
                        <a:pt x="706" y="141"/>
                      </a:lnTo>
                      <a:lnTo>
                        <a:pt x="702" y="141"/>
                      </a:lnTo>
                      <a:lnTo>
                        <a:pt x="693" y="141"/>
                      </a:lnTo>
                      <a:lnTo>
                        <a:pt x="690" y="141"/>
                      </a:lnTo>
                      <a:lnTo>
                        <a:pt x="683" y="136"/>
                      </a:lnTo>
                      <a:lnTo>
                        <a:pt x="679" y="134"/>
                      </a:lnTo>
                      <a:lnTo>
                        <a:pt x="679" y="133"/>
                      </a:lnTo>
                      <a:lnTo>
                        <a:pt x="679" y="127"/>
                      </a:lnTo>
                      <a:lnTo>
                        <a:pt x="676" y="124"/>
                      </a:lnTo>
                      <a:lnTo>
                        <a:pt x="674" y="122"/>
                      </a:lnTo>
                      <a:lnTo>
                        <a:pt x="672" y="122"/>
                      </a:lnTo>
                      <a:lnTo>
                        <a:pt x="650" y="126"/>
                      </a:lnTo>
                      <a:lnTo>
                        <a:pt x="644" y="126"/>
                      </a:lnTo>
                      <a:lnTo>
                        <a:pt x="641" y="122"/>
                      </a:lnTo>
                      <a:lnTo>
                        <a:pt x="641" y="119"/>
                      </a:lnTo>
                      <a:lnTo>
                        <a:pt x="637" y="117"/>
                      </a:lnTo>
                      <a:lnTo>
                        <a:pt x="634" y="115"/>
                      </a:lnTo>
                      <a:lnTo>
                        <a:pt x="631" y="113"/>
                      </a:lnTo>
                      <a:lnTo>
                        <a:pt x="629" y="112"/>
                      </a:lnTo>
                      <a:lnTo>
                        <a:pt x="627" y="108"/>
                      </a:lnTo>
                      <a:lnTo>
                        <a:pt x="624" y="106"/>
                      </a:lnTo>
                      <a:lnTo>
                        <a:pt x="620" y="106"/>
                      </a:lnTo>
                      <a:lnTo>
                        <a:pt x="618" y="108"/>
                      </a:lnTo>
                      <a:lnTo>
                        <a:pt x="618" y="112"/>
                      </a:lnTo>
                      <a:lnTo>
                        <a:pt x="618" y="115"/>
                      </a:lnTo>
                      <a:lnTo>
                        <a:pt x="613" y="113"/>
                      </a:lnTo>
                      <a:lnTo>
                        <a:pt x="606" y="112"/>
                      </a:lnTo>
                      <a:lnTo>
                        <a:pt x="604" y="112"/>
                      </a:lnTo>
                      <a:lnTo>
                        <a:pt x="594" y="115"/>
                      </a:lnTo>
                      <a:lnTo>
                        <a:pt x="590" y="117"/>
                      </a:lnTo>
                      <a:lnTo>
                        <a:pt x="589" y="119"/>
                      </a:lnTo>
                      <a:lnTo>
                        <a:pt x="587" y="120"/>
                      </a:lnTo>
                      <a:lnTo>
                        <a:pt x="585" y="120"/>
                      </a:lnTo>
                      <a:lnTo>
                        <a:pt x="582" y="122"/>
                      </a:lnTo>
                      <a:lnTo>
                        <a:pt x="576" y="119"/>
                      </a:lnTo>
                      <a:lnTo>
                        <a:pt x="575" y="119"/>
                      </a:lnTo>
                      <a:lnTo>
                        <a:pt x="573" y="117"/>
                      </a:lnTo>
                      <a:lnTo>
                        <a:pt x="571" y="119"/>
                      </a:lnTo>
                      <a:lnTo>
                        <a:pt x="571" y="120"/>
                      </a:lnTo>
                      <a:lnTo>
                        <a:pt x="569" y="120"/>
                      </a:lnTo>
                      <a:lnTo>
                        <a:pt x="569" y="122"/>
                      </a:lnTo>
                      <a:lnTo>
                        <a:pt x="569" y="122"/>
                      </a:lnTo>
                      <a:lnTo>
                        <a:pt x="569" y="126"/>
                      </a:lnTo>
                      <a:lnTo>
                        <a:pt x="571" y="127"/>
                      </a:lnTo>
                      <a:lnTo>
                        <a:pt x="568" y="129"/>
                      </a:lnTo>
                      <a:lnTo>
                        <a:pt x="564" y="134"/>
                      </a:lnTo>
                      <a:lnTo>
                        <a:pt x="552" y="141"/>
                      </a:lnTo>
                      <a:lnTo>
                        <a:pt x="547" y="145"/>
                      </a:lnTo>
                      <a:lnTo>
                        <a:pt x="543" y="147"/>
                      </a:lnTo>
                      <a:lnTo>
                        <a:pt x="538" y="147"/>
                      </a:lnTo>
                      <a:lnTo>
                        <a:pt x="536" y="145"/>
                      </a:lnTo>
                      <a:lnTo>
                        <a:pt x="533" y="143"/>
                      </a:lnTo>
                      <a:lnTo>
                        <a:pt x="531" y="143"/>
                      </a:lnTo>
                      <a:lnTo>
                        <a:pt x="528" y="141"/>
                      </a:lnTo>
                      <a:lnTo>
                        <a:pt x="526" y="141"/>
                      </a:lnTo>
                      <a:lnTo>
                        <a:pt x="526" y="141"/>
                      </a:lnTo>
                      <a:lnTo>
                        <a:pt x="524" y="140"/>
                      </a:lnTo>
                      <a:lnTo>
                        <a:pt x="524" y="138"/>
                      </a:lnTo>
                      <a:lnTo>
                        <a:pt x="524" y="133"/>
                      </a:lnTo>
                      <a:lnTo>
                        <a:pt x="524" y="133"/>
                      </a:lnTo>
                      <a:lnTo>
                        <a:pt x="522" y="131"/>
                      </a:lnTo>
                      <a:lnTo>
                        <a:pt x="517" y="131"/>
                      </a:lnTo>
                      <a:lnTo>
                        <a:pt x="507" y="131"/>
                      </a:lnTo>
                      <a:lnTo>
                        <a:pt x="503" y="131"/>
                      </a:lnTo>
                      <a:lnTo>
                        <a:pt x="496" y="133"/>
                      </a:lnTo>
                      <a:lnTo>
                        <a:pt x="500" y="162"/>
                      </a:lnTo>
                      <a:lnTo>
                        <a:pt x="503" y="166"/>
                      </a:lnTo>
                      <a:lnTo>
                        <a:pt x="507" y="173"/>
                      </a:lnTo>
                      <a:lnTo>
                        <a:pt x="505" y="176"/>
                      </a:lnTo>
                      <a:lnTo>
                        <a:pt x="501" y="183"/>
                      </a:lnTo>
                      <a:lnTo>
                        <a:pt x="500" y="187"/>
                      </a:lnTo>
                      <a:lnTo>
                        <a:pt x="503" y="192"/>
                      </a:lnTo>
                      <a:lnTo>
                        <a:pt x="503" y="201"/>
                      </a:lnTo>
                      <a:lnTo>
                        <a:pt x="503" y="206"/>
                      </a:lnTo>
                      <a:lnTo>
                        <a:pt x="498" y="213"/>
                      </a:lnTo>
                      <a:lnTo>
                        <a:pt x="498" y="220"/>
                      </a:lnTo>
                      <a:lnTo>
                        <a:pt x="496" y="225"/>
                      </a:lnTo>
                      <a:lnTo>
                        <a:pt x="494" y="229"/>
                      </a:lnTo>
                      <a:lnTo>
                        <a:pt x="493" y="234"/>
                      </a:lnTo>
                      <a:lnTo>
                        <a:pt x="489" y="241"/>
                      </a:lnTo>
                      <a:lnTo>
                        <a:pt x="482" y="248"/>
                      </a:lnTo>
                      <a:lnTo>
                        <a:pt x="480" y="258"/>
                      </a:lnTo>
                      <a:lnTo>
                        <a:pt x="475" y="262"/>
                      </a:lnTo>
                      <a:lnTo>
                        <a:pt x="451" y="256"/>
                      </a:lnTo>
                      <a:lnTo>
                        <a:pt x="423" y="270"/>
                      </a:lnTo>
                      <a:lnTo>
                        <a:pt x="409" y="272"/>
                      </a:lnTo>
                      <a:lnTo>
                        <a:pt x="405" y="274"/>
                      </a:lnTo>
                      <a:lnTo>
                        <a:pt x="397" y="281"/>
                      </a:lnTo>
                      <a:lnTo>
                        <a:pt x="388" y="284"/>
                      </a:lnTo>
                      <a:lnTo>
                        <a:pt x="384" y="290"/>
                      </a:lnTo>
                      <a:lnTo>
                        <a:pt x="377" y="291"/>
                      </a:lnTo>
                      <a:lnTo>
                        <a:pt x="369" y="297"/>
                      </a:lnTo>
                      <a:lnTo>
                        <a:pt x="356" y="298"/>
                      </a:lnTo>
                      <a:lnTo>
                        <a:pt x="332" y="298"/>
                      </a:lnTo>
                      <a:lnTo>
                        <a:pt x="332" y="304"/>
                      </a:lnTo>
                      <a:lnTo>
                        <a:pt x="329" y="314"/>
                      </a:lnTo>
                      <a:lnTo>
                        <a:pt x="325" y="319"/>
                      </a:lnTo>
                      <a:lnTo>
                        <a:pt x="323" y="330"/>
                      </a:lnTo>
                      <a:lnTo>
                        <a:pt x="322" y="363"/>
                      </a:lnTo>
                      <a:lnTo>
                        <a:pt x="292" y="366"/>
                      </a:lnTo>
                      <a:lnTo>
                        <a:pt x="274" y="372"/>
                      </a:lnTo>
                      <a:lnTo>
                        <a:pt x="264" y="372"/>
                      </a:lnTo>
                      <a:lnTo>
                        <a:pt x="259" y="373"/>
                      </a:lnTo>
                      <a:lnTo>
                        <a:pt x="257" y="380"/>
                      </a:lnTo>
                      <a:lnTo>
                        <a:pt x="259" y="387"/>
                      </a:lnTo>
                      <a:lnTo>
                        <a:pt x="257" y="387"/>
                      </a:lnTo>
                      <a:lnTo>
                        <a:pt x="257" y="393"/>
                      </a:lnTo>
                      <a:lnTo>
                        <a:pt x="253" y="396"/>
                      </a:lnTo>
                      <a:lnTo>
                        <a:pt x="253" y="401"/>
                      </a:lnTo>
                      <a:lnTo>
                        <a:pt x="259" y="405"/>
                      </a:lnTo>
                      <a:lnTo>
                        <a:pt x="262" y="410"/>
                      </a:lnTo>
                      <a:lnTo>
                        <a:pt x="264" y="415"/>
                      </a:lnTo>
                      <a:lnTo>
                        <a:pt x="259" y="422"/>
                      </a:lnTo>
                      <a:lnTo>
                        <a:pt x="255" y="424"/>
                      </a:lnTo>
                      <a:lnTo>
                        <a:pt x="252" y="426"/>
                      </a:lnTo>
                      <a:lnTo>
                        <a:pt x="252" y="429"/>
                      </a:lnTo>
                      <a:lnTo>
                        <a:pt x="252" y="431"/>
                      </a:lnTo>
                      <a:lnTo>
                        <a:pt x="250" y="436"/>
                      </a:lnTo>
                      <a:lnTo>
                        <a:pt x="248" y="438"/>
                      </a:lnTo>
                      <a:lnTo>
                        <a:pt x="248" y="443"/>
                      </a:lnTo>
                      <a:lnTo>
                        <a:pt x="248" y="447"/>
                      </a:lnTo>
                      <a:lnTo>
                        <a:pt x="247" y="452"/>
                      </a:lnTo>
                      <a:lnTo>
                        <a:pt x="240" y="455"/>
                      </a:lnTo>
                      <a:lnTo>
                        <a:pt x="236" y="462"/>
                      </a:lnTo>
                      <a:lnTo>
                        <a:pt x="210" y="475"/>
                      </a:lnTo>
                      <a:lnTo>
                        <a:pt x="203" y="473"/>
                      </a:lnTo>
                      <a:lnTo>
                        <a:pt x="187" y="468"/>
                      </a:lnTo>
                      <a:lnTo>
                        <a:pt x="180" y="469"/>
                      </a:lnTo>
                      <a:lnTo>
                        <a:pt x="171" y="476"/>
                      </a:lnTo>
                      <a:lnTo>
                        <a:pt x="164" y="490"/>
                      </a:lnTo>
                      <a:lnTo>
                        <a:pt x="157" y="496"/>
                      </a:lnTo>
                      <a:lnTo>
                        <a:pt x="130" y="497"/>
                      </a:lnTo>
                      <a:lnTo>
                        <a:pt x="121" y="503"/>
                      </a:lnTo>
                      <a:lnTo>
                        <a:pt x="109" y="501"/>
                      </a:lnTo>
                      <a:lnTo>
                        <a:pt x="102" y="510"/>
                      </a:lnTo>
                      <a:lnTo>
                        <a:pt x="93" y="517"/>
                      </a:lnTo>
                      <a:lnTo>
                        <a:pt x="93" y="524"/>
                      </a:lnTo>
                      <a:lnTo>
                        <a:pt x="91" y="534"/>
                      </a:lnTo>
                      <a:lnTo>
                        <a:pt x="96" y="541"/>
                      </a:lnTo>
                      <a:lnTo>
                        <a:pt x="100" y="551"/>
                      </a:lnTo>
                      <a:lnTo>
                        <a:pt x="100" y="558"/>
                      </a:lnTo>
                      <a:lnTo>
                        <a:pt x="100" y="569"/>
                      </a:lnTo>
                      <a:lnTo>
                        <a:pt x="105" y="576"/>
                      </a:lnTo>
                      <a:lnTo>
                        <a:pt x="109" y="583"/>
                      </a:lnTo>
                      <a:lnTo>
                        <a:pt x="116" y="590"/>
                      </a:lnTo>
                      <a:lnTo>
                        <a:pt x="109" y="599"/>
                      </a:lnTo>
                      <a:lnTo>
                        <a:pt x="96" y="597"/>
                      </a:lnTo>
                      <a:lnTo>
                        <a:pt x="84" y="599"/>
                      </a:lnTo>
                      <a:lnTo>
                        <a:pt x="75" y="602"/>
                      </a:lnTo>
                      <a:lnTo>
                        <a:pt x="72" y="604"/>
                      </a:lnTo>
                      <a:lnTo>
                        <a:pt x="70" y="604"/>
                      </a:lnTo>
                      <a:lnTo>
                        <a:pt x="67" y="602"/>
                      </a:lnTo>
                      <a:lnTo>
                        <a:pt x="67" y="599"/>
                      </a:lnTo>
                      <a:lnTo>
                        <a:pt x="65" y="595"/>
                      </a:lnTo>
                      <a:lnTo>
                        <a:pt x="65" y="595"/>
                      </a:lnTo>
                      <a:lnTo>
                        <a:pt x="63" y="593"/>
                      </a:lnTo>
                      <a:lnTo>
                        <a:pt x="63" y="593"/>
                      </a:lnTo>
                      <a:lnTo>
                        <a:pt x="61" y="593"/>
                      </a:lnTo>
                      <a:lnTo>
                        <a:pt x="61" y="592"/>
                      </a:lnTo>
                      <a:lnTo>
                        <a:pt x="61" y="593"/>
                      </a:lnTo>
                      <a:lnTo>
                        <a:pt x="61" y="599"/>
                      </a:lnTo>
                      <a:lnTo>
                        <a:pt x="63" y="606"/>
                      </a:lnTo>
                      <a:lnTo>
                        <a:pt x="60" y="611"/>
                      </a:lnTo>
                      <a:lnTo>
                        <a:pt x="53" y="613"/>
                      </a:lnTo>
                      <a:lnTo>
                        <a:pt x="49" y="616"/>
                      </a:lnTo>
                      <a:lnTo>
                        <a:pt x="41" y="628"/>
                      </a:lnTo>
                      <a:lnTo>
                        <a:pt x="39" y="633"/>
                      </a:lnTo>
                      <a:lnTo>
                        <a:pt x="34" y="642"/>
                      </a:lnTo>
                      <a:lnTo>
                        <a:pt x="37" y="651"/>
                      </a:lnTo>
                      <a:lnTo>
                        <a:pt x="34" y="660"/>
                      </a:lnTo>
                      <a:lnTo>
                        <a:pt x="2" y="710"/>
                      </a:lnTo>
                      <a:lnTo>
                        <a:pt x="0" y="717"/>
                      </a:lnTo>
                      <a:lnTo>
                        <a:pt x="4" y="726"/>
                      </a:lnTo>
                      <a:lnTo>
                        <a:pt x="32" y="728"/>
                      </a:lnTo>
                      <a:lnTo>
                        <a:pt x="55" y="724"/>
                      </a:lnTo>
                      <a:lnTo>
                        <a:pt x="96" y="726"/>
                      </a:lnTo>
                      <a:lnTo>
                        <a:pt x="128" y="733"/>
                      </a:lnTo>
                      <a:lnTo>
                        <a:pt x="142" y="738"/>
                      </a:lnTo>
                      <a:lnTo>
                        <a:pt x="151" y="747"/>
                      </a:lnTo>
                      <a:lnTo>
                        <a:pt x="154" y="761"/>
                      </a:lnTo>
                      <a:lnTo>
                        <a:pt x="164" y="773"/>
                      </a:lnTo>
                      <a:lnTo>
                        <a:pt x="161" y="778"/>
                      </a:lnTo>
                      <a:lnTo>
                        <a:pt x="128" y="794"/>
                      </a:lnTo>
                      <a:lnTo>
                        <a:pt x="124" y="798"/>
                      </a:lnTo>
                      <a:lnTo>
                        <a:pt x="123" y="801"/>
                      </a:lnTo>
                      <a:lnTo>
                        <a:pt x="116" y="808"/>
                      </a:lnTo>
                      <a:lnTo>
                        <a:pt x="131" y="810"/>
                      </a:lnTo>
                      <a:lnTo>
                        <a:pt x="137" y="808"/>
                      </a:lnTo>
                      <a:lnTo>
                        <a:pt x="142" y="810"/>
                      </a:lnTo>
                      <a:lnTo>
                        <a:pt x="147" y="812"/>
                      </a:lnTo>
                      <a:lnTo>
                        <a:pt x="151" y="817"/>
                      </a:lnTo>
                      <a:lnTo>
                        <a:pt x="173" y="829"/>
                      </a:lnTo>
                      <a:lnTo>
                        <a:pt x="164" y="841"/>
                      </a:lnTo>
                      <a:lnTo>
                        <a:pt x="164" y="845"/>
                      </a:lnTo>
                      <a:lnTo>
                        <a:pt x="164" y="852"/>
                      </a:lnTo>
                      <a:lnTo>
                        <a:pt x="164" y="852"/>
                      </a:lnTo>
                      <a:lnTo>
                        <a:pt x="196" y="859"/>
                      </a:lnTo>
                      <a:lnTo>
                        <a:pt x="215" y="860"/>
                      </a:lnTo>
                      <a:lnTo>
                        <a:pt x="224" y="864"/>
                      </a:lnTo>
                      <a:lnTo>
                        <a:pt x="227" y="866"/>
                      </a:lnTo>
                      <a:lnTo>
                        <a:pt x="260" y="867"/>
                      </a:lnTo>
                      <a:lnTo>
                        <a:pt x="271" y="873"/>
                      </a:lnTo>
                      <a:lnTo>
                        <a:pt x="274" y="874"/>
                      </a:lnTo>
                      <a:lnTo>
                        <a:pt x="278" y="876"/>
                      </a:lnTo>
                      <a:lnTo>
                        <a:pt x="299" y="880"/>
                      </a:lnTo>
                      <a:lnTo>
                        <a:pt x="302" y="881"/>
                      </a:lnTo>
                      <a:lnTo>
                        <a:pt x="309" y="887"/>
                      </a:lnTo>
                      <a:lnTo>
                        <a:pt x="316" y="890"/>
                      </a:lnTo>
                      <a:lnTo>
                        <a:pt x="332" y="895"/>
                      </a:lnTo>
                      <a:lnTo>
                        <a:pt x="336" y="895"/>
                      </a:lnTo>
                      <a:lnTo>
                        <a:pt x="348" y="894"/>
                      </a:lnTo>
                      <a:lnTo>
                        <a:pt x="351" y="894"/>
                      </a:lnTo>
                      <a:lnTo>
                        <a:pt x="362" y="895"/>
                      </a:lnTo>
                      <a:lnTo>
                        <a:pt x="374" y="897"/>
                      </a:lnTo>
                      <a:lnTo>
                        <a:pt x="377" y="897"/>
                      </a:lnTo>
                      <a:lnTo>
                        <a:pt x="381" y="901"/>
                      </a:lnTo>
                      <a:lnTo>
                        <a:pt x="381" y="901"/>
                      </a:lnTo>
                      <a:lnTo>
                        <a:pt x="383" y="899"/>
                      </a:lnTo>
                      <a:lnTo>
                        <a:pt x="386" y="897"/>
                      </a:lnTo>
                      <a:lnTo>
                        <a:pt x="386" y="895"/>
                      </a:lnTo>
                      <a:lnTo>
                        <a:pt x="386" y="894"/>
                      </a:lnTo>
                      <a:lnTo>
                        <a:pt x="384" y="892"/>
                      </a:lnTo>
                      <a:lnTo>
                        <a:pt x="383" y="890"/>
                      </a:lnTo>
                      <a:lnTo>
                        <a:pt x="381" y="888"/>
                      </a:lnTo>
                      <a:lnTo>
                        <a:pt x="383" y="885"/>
                      </a:lnTo>
                      <a:lnTo>
                        <a:pt x="391" y="878"/>
                      </a:lnTo>
                      <a:lnTo>
                        <a:pt x="393" y="876"/>
                      </a:lnTo>
                      <a:lnTo>
                        <a:pt x="397" y="873"/>
                      </a:lnTo>
                      <a:lnTo>
                        <a:pt x="398" y="867"/>
                      </a:lnTo>
                      <a:lnTo>
                        <a:pt x="397" y="859"/>
                      </a:lnTo>
                      <a:lnTo>
                        <a:pt x="398" y="855"/>
                      </a:lnTo>
                      <a:lnTo>
                        <a:pt x="404" y="853"/>
                      </a:lnTo>
                      <a:lnTo>
                        <a:pt x="414" y="850"/>
                      </a:lnTo>
                      <a:lnTo>
                        <a:pt x="430" y="848"/>
                      </a:lnTo>
                      <a:lnTo>
                        <a:pt x="447" y="848"/>
                      </a:lnTo>
                      <a:lnTo>
                        <a:pt x="463" y="852"/>
                      </a:lnTo>
                      <a:lnTo>
                        <a:pt x="468" y="855"/>
                      </a:lnTo>
                      <a:lnTo>
                        <a:pt x="475" y="859"/>
                      </a:lnTo>
                      <a:lnTo>
                        <a:pt x="482" y="860"/>
                      </a:lnTo>
                      <a:lnTo>
                        <a:pt x="486" y="864"/>
                      </a:lnTo>
                      <a:lnTo>
                        <a:pt x="491" y="864"/>
                      </a:lnTo>
                      <a:lnTo>
                        <a:pt x="500" y="862"/>
                      </a:lnTo>
                      <a:lnTo>
                        <a:pt x="505" y="862"/>
                      </a:lnTo>
                      <a:lnTo>
                        <a:pt x="515" y="866"/>
                      </a:lnTo>
                      <a:lnTo>
                        <a:pt x="521" y="867"/>
                      </a:lnTo>
                      <a:lnTo>
                        <a:pt x="526" y="866"/>
                      </a:lnTo>
                      <a:lnTo>
                        <a:pt x="529" y="864"/>
                      </a:lnTo>
                      <a:lnTo>
                        <a:pt x="533" y="862"/>
                      </a:lnTo>
                      <a:lnTo>
                        <a:pt x="538" y="864"/>
                      </a:lnTo>
                      <a:lnTo>
                        <a:pt x="540" y="862"/>
                      </a:lnTo>
                      <a:lnTo>
                        <a:pt x="540" y="862"/>
                      </a:lnTo>
                      <a:lnTo>
                        <a:pt x="540" y="860"/>
                      </a:lnTo>
                      <a:lnTo>
                        <a:pt x="538" y="859"/>
                      </a:lnTo>
                      <a:lnTo>
                        <a:pt x="535" y="853"/>
                      </a:lnTo>
                      <a:lnTo>
                        <a:pt x="529" y="850"/>
                      </a:lnTo>
                      <a:lnTo>
                        <a:pt x="529" y="848"/>
                      </a:lnTo>
                      <a:lnTo>
                        <a:pt x="528" y="846"/>
                      </a:lnTo>
                      <a:lnTo>
                        <a:pt x="524" y="845"/>
                      </a:lnTo>
                      <a:lnTo>
                        <a:pt x="524" y="841"/>
                      </a:lnTo>
                      <a:lnTo>
                        <a:pt x="524" y="836"/>
                      </a:lnTo>
                      <a:lnTo>
                        <a:pt x="528" y="824"/>
                      </a:lnTo>
                      <a:lnTo>
                        <a:pt x="531" y="817"/>
                      </a:lnTo>
                      <a:lnTo>
                        <a:pt x="535" y="812"/>
                      </a:lnTo>
                      <a:lnTo>
                        <a:pt x="541" y="806"/>
                      </a:lnTo>
                      <a:lnTo>
                        <a:pt x="554" y="801"/>
                      </a:lnTo>
                      <a:lnTo>
                        <a:pt x="569" y="796"/>
                      </a:lnTo>
                      <a:lnTo>
                        <a:pt x="585" y="794"/>
                      </a:lnTo>
                      <a:lnTo>
                        <a:pt x="610" y="794"/>
                      </a:lnTo>
                      <a:lnTo>
                        <a:pt x="634" y="799"/>
                      </a:lnTo>
                      <a:lnTo>
                        <a:pt x="641" y="803"/>
                      </a:lnTo>
                      <a:lnTo>
                        <a:pt x="644" y="805"/>
                      </a:lnTo>
                      <a:lnTo>
                        <a:pt x="648" y="805"/>
                      </a:lnTo>
                      <a:lnTo>
                        <a:pt x="651" y="803"/>
                      </a:lnTo>
                      <a:lnTo>
                        <a:pt x="657" y="803"/>
                      </a:lnTo>
                      <a:lnTo>
                        <a:pt x="672" y="805"/>
                      </a:lnTo>
                      <a:lnTo>
                        <a:pt x="679" y="805"/>
                      </a:lnTo>
                      <a:lnTo>
                        <a:pt x="686" y="803"/>
                      </a:lnTo>
                      <a:lnTo>
                        <a:pt x="704" y="794"/>
                      </a:lnTo>
                      <a:lnTo>
                        <a:pt x="707" y="794"/>
                      </a:lnTo>
                      <a:lnTo>
                        <a:pt x="709" y="792"/>
                      </a:lnTo>
                      <a:lnTo>
                        <a:pt x="711" y="789"/>
                      </a:lnTo>
                      <a:lnTo>
                        <a:pt x="713" y="787"/>
                      </a:lnTo>
                      <a:lnTo>
                        <a:pt x="714" y="787"/>
                      </a:lnTo>
                      <a:lnTo>
                        <a:pt x="732" y="780"/>
                      </a:lnTo>
                      <a:lnTo>
                        <a:pt x="737" y="777"/>
                      </a:lnTo>
                      <a:lnTo>
                        <a:pt x="746" y="775"/>
                      </a:lnTo>
                      <a:lnTo>
                        <a:pt x="749" y="775"/>
                      </a:lnTo>
                      <a:lnTo>
                        <a:pt x="760" y="764"/>
                      </a:lnTo>
                      <a:lnTo>
                        <a:pt x="763" y="764"/>
                      </a:lnTo>
                      <a:lnTo>
                        <a:pt x="768" y="764"/>
                      </a:lnTo>
                      <a:lnTo>
                        <a:pt x="772" y="763"/>
                      </a:lnTo>
                      <a:lnTo>
                        <a:pt x="788" y="754"/>
                      </a:lnTo>
                      <a:lnTo>
                        <a:pt x="791" y="754"/>
                      </a:lnTo>
                      <a:lnTo>
                        <a:pt x="793" y="752"/>
                      </a:lnTo>
                      <a:lnTo>
                        <a:pt x="795" y="752"/>
                      </a:lnTo>
                      <a:lnTo>
                        <a:pt x="795" y="750"/>
                      </a:lnTo>
                      <a:lnTo>
                        <a:pt x="796" y="749"/>
                      </a:lnTo>
                      <a:lnTo>
                        <a:pt x="796" y="747"/>
                      </a:lnTo>
                      <a:lnTo>
                        <a:pt x="798" y="745"/>
                      </a:lnTo>
                      <a:lnTo>
                        <a:pt x="800" y="743"/>
                      </a:lnTo>
                      <a:lnTo>
                        <a:pt x="814" y="736"/>
                      </a:lnTo>
                      <a:lnTo>
                        <a:pt x="816" y="735"/>
                      </a:lnTo>
                      <a:lnTo>
                        <a:pt x="835" y="721"/>
                      </a:lnTo>
                      <a:lnTo>
                        <a:pt x="836" y="719"/>
                      </a:lnTo>
                      <a:lnTo>
                        <a:pt x="836" y="717"/>
                      </a:lnTo>
                      <a:lnTo>
                        <a:pt x="836" y="719"/>
                      </a:lnTo>
                      <a:lnTo>
                        <a:pt x="838" y="719"/>
                      </a:lnTo>
                      <a:lnTo>
                        <a:pt x="838" y="719"/>
                      </a:lnTo>
                      <a:lnTo>
                        <a:pt x="840" y="719"/>
                      </a:lnTo>
                      <a:lnTo>
                        <a:pt x="843" y="717"/>
                      </a:lnTo>
                      <a:lnTo>
                        <a:pt x="854" y="709"/>
                      </a:lnTo>
                      <a:lnTo>
                        <a:pt x="857" y="703"/>
                      </a:lnTo>
                      <a:lnTo>
                        <a:pt x="859" y="698"/>
                      </a:lnTo>
                      <a:lnTo>
                        <a:pt x="861" y="700"/>
                      </a:lnTo>
                      <a:lnTo>
                        <a:pt x="863" y="700"/>
                      </a:lnTo>
                      <a:lnTo>
                        <a:pt x="864" y="700"/>
                      </a:lnTo>
                      <a:lnTo>
                        <a:pt x="864" y="698"/>
                      </a:lnTo>
                      <a:lnTo>
                        <a:pt x="870" y="693"/>
                      </a:lnTo>
                      <a:lnTo>
                        <a:pt x="870" y="691"/>
                      </a:lnTo>
                      <a:lnTo>
                        <a:pt x="873" y="689"/>
                      </a:lnTo>
                      <a:lnTo>
                        <a:pt x="885" y="686"/>
                      </a:lnTo>
                      <a:lnTo>
                        <a:pt x="891" y="681"/>
                      </a:lnTo>
                      <a:lnTo>
                        <a:pt x="908" y="663"/>
                      </a:lnTo>
                      <a:lnTo>
                        <a:pt x="910" y="661"/>
                      </a:lnTo>
                      <a:lnTo>
                        <a:pt x="920" y="658"/>
                      </a:lnTo>
                      <a:lnTo>
                        <a:pt x="924" y="658"/>
                      </a:lnTo>
                      <a:lnTo>
                        <a:pt x="925" y="656"/>
                      </a:lnTo>
                      <a:lnTo>
                        <a:pt x="929" y="653"/>
                      </a:lnTo>
                      <a:lnTo>
                        <a:pt x="938" y="647"/>
                      </a:lnTo>
                      <a:lnTo>
                        <a:pt x="938" y="647"/>
                      </a:lnTo>
                      <a:lnTo>
                        <a:pt x="938" y="646"/>
                      </a:lnTo>
                      <a:lnTo>
                        <a:pt x="938" y="644"/>
                      </a:lnTo>
                      <a:lnTo>
                        <a:pt x="938" y="644"/>
                      </a:lnTo>
                      <a:lnTo>
                        <a:pt x="941" y="642"/>
                      </a:lnTo>
                      <a:lnTo>
                        <a:pt x="943" y="639"/>
                      </a:lnTo>
                      <a:lnTo>
                        <a:pt x="945" y="637"/>
                      </a:lnTo>
                      <a:lnTo>
                        <a:pt x="950" y="635"/>
                      </a:lnTo>
                      <a:lnTo>
                        <a:pt x="969" y="620"/>
                      </a:lnTo>
                      <a:lnTo>
                        <a:pt x="973" y="616"/>
                      </a:lnTo>
                      <a:lnTo>
                        <a:pt x="974" y="611"/>
                      </a:lnTo>
                      <a:lnTo>
                        <a:pt x="976" y="604"/>
                      </a:lnTo>
                      <a:lnTo>
                        <a:pt x="980" y="599"/>
                      </a:lnTo>
                      <a:lnTo>
                        <a:pt x="985" y="593"/>
                      </a:lnTo>
                      <a:lnTo>
                        <a:pt x="994" y="592"/>
                      </a:lnTo>
                      <a:lnTo>
                        <a:pt x="999" y="588"/>
                      </a:lnTo>
                      <a:lnTo>
                        <a:pt x="1008" y="583"/>
                      </a:lnTo>
                      <a:lnTo>
                        <a:pt x="1016" y="578"/>
                      </a:lnTo>
                      <a:lnTo>
                        <a:pt x="1021" y="574"/>
                      </a:lnTo>
                      <a:lnTo>
                        <a:pt x="1021" y="571"/>
                      </a:lnTo>
                      <a:lnTo>
                        <a:pt x="1025" y="569"/>
                      </a:lnTo>
                      <a:lnTo>
                        <a:pt x="1030" y="564"/>
                      </a:lnTo>
                      <a:lnTo>
                        <a:pt x="1035" y="562"/>
                      </a:lnTo>
                      <a:lnTo>
                        <a:pt x="1055" y="546"/>
                      </a:lnTo>
                      <a:lnTo>
                        <a:pt x="1056" y="543"/>
                      </a:lnTo>
                      <a:lnTo>
                        <a:pt x="1058" y="539"/>
                      </a:lnTo>
                      <a:lnTo>
                        <a:pt x="1062" y="534"/>
                      </a:lnTo>
                      <a:lnTo>
                        <a:pt x="1069" y="527"/>
                      </a:lnTo>
                      <a:lnTo>
                        <a:pt x="1070" y="527"/>
                      </a:lnTo>
                      <a:lnTo>
                        <a:pt x="1072" y="525"/>
                      </a:lnTo>
                      <a:lnTo>
                        <a:pt x="1074" y="524"/>
                      </a:lnTo>
                      <a:lnTo>
                        <a:pt x="1079" y="517"/>
                      </a:lnTo>
                      <a:lnTo>
                        <a:pt x="1102" y="496"/>
                      </a:lnTo>
                      <a:lnTo>
                        <a:pt x="1104" y="492"/>
                      </a:lnTo>
                      <a:lnTo>
                        <a:pt x="1114" y="487"/>
                      </a:lnTo>
                      <a:lnTo>
                        <a:pt x="1133" y="461"/>
                      </a:lnTo>
                      <a:lnTo>
                        <a:pt x="1154" y="436"/>
                      </a:lnTo>
                      <a:lnTo>
                        <a:pt x="1159" y="429"/>
                      </a:lnTo>
                      <a:lnTo>
                        <a:pt x="1161" y="426"/>
                      </a:lnTo>
                      <a:lnTo>
                        <a:pt x="1163" y="422"/>
                      </a:lnTo>
                      <a:lnTo>
                        <a:pt x="1165" y="419"/>
                      </a:lnTo>
                      <a:lnTo>
                        <a:pt x="1177" y="414"/>
                      </a:lnTo>
                      <a:lnTo>
                        <a:pt x="1177" y="414"/>
                      </a:lnTo>
                      <a:lnTo>
                        <a:pt x="1177" y="410"/>
                      </a:lnTo>
                      <a:lnTo>
                        <a:pt x="1177" y="410"/>
                      </a:lnTo>
                      <a:lnTo>
                        <a:pt x="1179" y="408"/>
                      </a:lnTo>
                      <a:lnTo>
                        <a:pt x="1180" y="408"/>
                      </a:lnTo>
                      <a:lnTo>
                        <a:pt x="1184" y="401"/>
                      </a:lnTo>
                      <a:lnTo>
                        <a:pt x="1184" y="400"/>
                      </a:lnTo>
                      <a:lnTo>
                        <a:pt x="1186" y="396"/>
                      </a:lnTo>
                      <a:lnTo>
                        <a:pt x="1187" y="393"/>
                      </a:lnTo>
                      <a:lnTo>
                        <a:pt x="1194" y="386"/>
                      </a:lnTo>
                      <a:lnTo>
                        <a:pt x="1200" y="382"/>
                      </a:lnTo>
                      <a:lnTo>
                        <a:pt x="1201" y="379"/>
                      </a:lnTo>
                      <a:lnTo>
                        <a:pt x="1201" y="373"/>
                      </a:lnTo>
                      <a:lnTo>
                        <a:pt x="1203" y="372"/>
                      </a:lnTo>
                      <a:lnTo>
                        <a:pt x="1208" y="370"/>
                      </a:lnTo>
                      <a:lnTo>
                        <a:pt x="1212" y="361"/>
                      </a:lnTo>
                      <a:lnTo>
                        <a:pt x="1212" y="361"/>
                      </a:lnTo>
                      <a:lnTo>
                        <a:pt x="1212" y="359"/>
                      </a:lnTo>
                      <a:lnTo>
                        <a:pt x="1212" y="358"/>
                      </a:lnTo>
                      <a:lnTo>
                        <a:pt x="1212" y="358"/>
                      </a:lnTo>
                      <a:lnTo>
                        <a:pt x="1213" y="356"/>
                      </a:lnTo>
                      <a:lnTo>
                        <a:pt x="1215" y="358"/>
                      </a:lnTo>
                      <a:lnTo>
                        <a:pt x="1215" y="358"/>
                      </a:lnTo>
                      <a:lnTo>
                        <a:pt x="1217" y="356"/>
                      </a:lnTo>
                      <a:lnTo>
                        <a:pt x="1219" y="356"/>
                      </a:lnTo>
                      <a:lnTo>
                        <a:pt x="1220" y="356"/>
                      </a:lnTo>
                      <a:lnTo>
                        <a:pt x="1226" y="352"/>
                      </a:lnTo>
                      <a:lnTo>
                        <a:pt x="1233" y="351"/>
                      </a:lnTo>
                      <a:lnTo>
                        <a:pt x="1236" y="349"/>
                      </a:lnTo>
                      <a:lnTo>
                        <a:pt x="1241" y="342"/>
                      </a:lnTo>
                      <a:lnTo>
                        <a:pt x="1245" y="339"/>
                      </a:lnTo>
                      <a:lnTo>
                        <a:pt x="1248" y="339"/>
                      </a:lnTo>
                      <a:lnTo>
                        <a:pt x="1250" y="337"/>
                      </a:lnTo>
                      <a:lnTo>
                        <a:pt x="1252" y="337"/>
                      </a:lnTo>
                      <a:lnTo>
                        <a:pt x="1252" y="335"/>
                      </a:lnTo>
                      <a:lnTo>
                        <a:pt x="1254" y="332"/>
                      </a:lnTo>
                      <a:lnTo>
                        <a:pt x="1255" y="330"/>
                      </a:lnTo>
                      <a:lnTo>
                        <a:pt x="1259" y="328"/>
                      </a:lnTo>
                      <a:lnTo>
                        <a:pt x="1271" y="314"/>
                      </a:lnTo>
                      <a:lnTo>
                        <a:pt x="1271" y="311"/>
                      </a:lnTo>
                      <a:lnTo>
                        <a:pt x="1276" y="307"/>
                      </a:lnTo>
                      <a:lnTo>
                        <a:pt x="1280" y="305"/>
                      </a:lnTo>
                      <a:lnTo>
                        <a:pt x="1290" y="302"/>
                      </a:lnTo>
                      <a:lnTo>
                        <a:pt x="1294" y="300"/>
                      </a:lnTo>
                      <a:lnTo>
                        <a:pt x="1320" y="276"/>
                      </a:lnTo>
                      <a:lnTo>
                        <a:pt x="1330" y="263"/>
                      </a:lnTo>
                      <a:lnTo>
                        <a:pt x="1336" y="251"/>
                      </a:lnTo>
                      <a:lnTo>
                        <a:pt x="1341" y="248"/>
                      </a:lnTo>
                      <a:lnTo>
                        <a:pt x="1355" y="230"/>
                      </a:lnTo>
                      <a:lnTo>
                        <a:pt x="1353" y="229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0" name="Freeform 17"/>
                <p:cNvSpPr>
                  <a:spLocks/>
                </p:cNvSpPr>
                <p:nvPr/>
              </p:nvSpPr>
              <p:spPr bwMode="auto">
                <a:xfrm>
                  <a:off x="5343590" y="3604411"/>
                  <a:ext cx="797353" cy="781118"/>
                </a:xfrm>
                <a:custGeom>
                  <a:avLst/>
                  <a:gdLst>
                    <a:gd name="T0" fmla="*/ 304 w 442"/>
                    <a:gd name="T1" fmla="*/ 14 h 433"/>
                    <a:gd name="T2" fmla="*/ 294 w 442"/>
                    <a:gd name="T3" fmla="*/ 0 h 433"/>
                    <a:gd name="T4" fmla="*/ 246 w 442"/>
                    <a:gd name="T5" fmla="*/ 16 h 433"/>
                    <a:gd name="T6" fmla="*/ 226 w 442"/>
                    <a:gd name="T7" fmla="*/ 28 h 433"/>
                    <a:gd name="T8" fmla="*/ 205 w 442"/>
                    <a:gd name="T9" fmla="*/ 34 h 433"/>
                    <a:gd name="T10" fmla="*/ 184 w 442"/>
                    <a:gd name="T11" fmla="*/ 61 h 433"/>
                    <a:gd name="T12" fmla="*/ 175 w 442"/>
                    <a:gd name="T13" fmla="*/ 63 h 433"/>
                    <a:gd name="T14" fmla="*/ 163 w 442"/>
                    <a:gd name="T15" fmla="*/ 63 h 433"/>
                    <a:gd name="T16" fmla="*/ 137 w 442"/>
                    <a:gd name="T17" fmla="*/ 74 h 433"/>
                    <a:gd name="T18" fmla="*/ 130 w 442"/>
                    <a:gd name="T19" fmla="*/ 82 h 433"/>
                    <a:gd name="T20" fmla="*/ 128 w 442"/>
                    <a:gd name="T21" fmla="*/ 88 h 433"/>
                    <a:gd name="T22" fmla="*/ 121 w 442"/>
                    <a:gd name="T23" fmla="*/ 95 h 433"/>
                    <a:gd name="T24" fmla="*/ 121 w 442"/>
                    <a:gd name="T25" fmla="*/ 103 h 433"/>
                    <a:gd name="T26" fmla="*/ 114 w 442"/>
                    <a:gd name="T27" fmla="*/ 103 h 433"/>
                    <a:gd name="T28" fmla="*/ 96 w 442"/>
                    <a:gd name="T29" fmla="*/ 131 h 433"/>
                    <a:gd name="T30" fmla="*/ 95 w 442"/>
                    <a:gd name="T31" fmla="*/ 144 h 433"/>
                    <a:gd name="T32" fmla="*/ 81 w 442"/>
                    <a:gd name="T33" fmla="*/ 156 h 433"/>
                    <a:gd name="T34" fmla="*/ 74 w 442"/>
                    <a:gd name="T35" fmla="*/ 163 h 433"/>
                    <a:gd name="T36" fmla="*/ 75 w 442"/>
                    <a:gd name="T37" fmla="*/ 171 h 433"/>
                    <a:gd name="T38" fmla="*/ 63 w 442"/>
                    <a:gd name="T39" fmla="*/ 189 h 433"/>
                    <a:gd name="T40" fmla="*/ 56 w 442"/>
                    <a:gd name="T41" fmla="*/ 194 h 433"/>
                    <a:gd name="T42" fmla="*/ 39 w 442"/>
                    <a:gd name="T43" fmla="*/ 203 h 433"/>
                    <a:gd name="T44" fmla="*/ 21 w 442"/>
                    <a:gd name="T45" fmla="*/ 210 h 433"/>
                    <a:gd name="T46" fmla="*/ 13 w 442"/>
                    <a:gd name="T47" fmla="*/ 213 h 433"/>
                    <a:gd name="T48" fmla="*/ 6 w 442"/>
                    <a:gd name="T49" fmla="*/ 217 h 433"/>
                    <a:gd name="T50" fmla="*/ 2 w 442"/>
                    <a:gd name="T51" fmla="*/ 227 h 433"/>
                    <a:gd name="T52" fmla="*/ 16 w 442"/>
                    <a:gd name="T53" fmla="*/ 245 h 433"/>
                    <a:gd name="T54" fmla="*/ 53 w 442"/>
                    <a:gd name="T55" fmla="*/ 318 h 433"/>
                    <a:gd name="T56" fmla="*/ 65 w 442"/>
                    <a:gd name="T57" fmla="*/ 323 h 433"/>
                    <a:gd name="T58" fmla="*/ 61 w 442"/>
                    <a:gd name="T59" fmla="*/ 341 h 433"/>
                    <a:gd name="T60" fmla="*/ 72 w 442"/>
                    <a:gd name="T61" fmla="*/ 363 h 433"/>
                    <a:gd name="T62" fmla="*/ 82 w 442"/>
                    <a:gd name="T63" fmla="*/ 362 h 433"/>
                    <a:gd name="T64" fmla="*/ 96 w 442"/>
                    <a:gd name="T65" fmla="*/ 381 h 433"/>
                    <a:gd name="T66" fmla="*/ 107 w 442"/>
                    <a:gd name="T67" fmla="*/ 397 h 433"/>
                    <a:gd name="T68" fmla="*/ 140 w 442"/>
                    <a:gd name="T69" fmla="*/ 425 h 433"/>
                    <a:gd name="T70" fmla="*/ 157 w 442"/>
                    <a:gd name="T71" fmla="*/ 423 h 433"/>
                    <a:gd name="T72" fmla="*/ 170 w 442"/>
                    <a:gd name="T73" fmla="*/ 430 h 433"/>
                    <a:gd name="T74" fmla="*/ 194 w 442"/>
                    <a:gd name="T75" fmla="*/ 423 h 433"/>
                    <a:gd name="T76" fmla="*/ 201 w 442"/>
                    <a:gd name="T77" fmla="*/ 414 h 433"/>
                    <a:gd name="T78" fmla="*/ 206 w 442"/>
                    <a:gd name="T79" fmla="*/ 397 h 433"/>
                    <a:gd name="T80" fmla="*/ 222 w 442"/>
                    <a:gd name="T81" fmla="*/ 374 h 433"/>
                    <a:gd name="T82" fmla="*/ 217 w 442"/>
                    <a:gd name="T83" fmla="*/ 360 h 433"/>
                    <a:gd name="T84" fmla="*/ 233 w 442"/>
                    <a:gd name="T85" fmla="*/ 348 h 433"/>
                    <a:gd name="T86" fmla="*/ 243 w 442"/>
                    <a:gd name="T87" fmla="*/ 339 h 433"/>
                    <a:gd name="T88" fmla="*/ 267 w 442"/>
                    <a:gd name="T89" fmla="*/ 325 h 433"/>
                    <a:gd name="T90" fmla="*/ 297 w 442"/>
                    <a:gd name="T91" fmla="*/ 323 h 433"/>
                    <a:gd name="T92" fmla="*/ 379 w 442"/>
                    <a:gd name="T93" fmla="*/ 283 h 433"/>
                    <a:gd name="T94" fmla="*/ 390 w 442"/>
                    <a:gd name="T95" fmla="*/ 276 h 433"/>
                    <a:gd name="T96" fmla="*/ 384 w 442"/>
                    <a:gd name="T97" fmla="*/ 264 h 433"/>
                    <a:gd name="T98" fmla="*/ 386 w 442"/>
                    <a:gd name="T99" fmla="*/ 238 h 433"/>
                    <a:gd name="T100" fmla="*/ 412 w 442"/>
                    <a:gd name="T101" fmla="*/ 217 h 433"/>
                    <a:gd name="T102" fmla="*/ 412 w 442"/>
                    <a:gd name="T103" fmla="*/ 199 h 433"/>
                    <a:gd name="T104" fmla="*/ 428 w 442"/>
                    <a:gd name="T105" fmla="*/ 182 h 433"/>
                    <a:gd name="T106" fmla="*/ 437 w 442"/>
                    <a:gd name="T107" fmla="*/ 171 h 433"/>
                    <a:gd name="T108" fmla="*/ 438 w 442"/>
                    <a:gd name="T109" fmla="*/ 156 h 433"/>
                    <a:gd name="T110" fmla="*/ 435 w 442"/>
                    <a:gd name="T111" fmla="*/ 145 h 433"/>
                    <a:gd name="T112" fmla="*/ 421 w 442"/>
                    <a:gd name="T113" fmla="*/ 123 h 433"/>
                    <a:gd name="T114" fmla="*/ 400 w 442"/>
                    <a:gd name="T115" fmla="*/ 103 h 433"/>
                    <a:gd name="T116" fmla="*/ 372 w 442"/>
                    <a:gd name="T117" fmla="*/ 79 h 433"/>
                    <a:gd name="T118" fmla="*/ 358 w 442"/>
                    <a:gd name="T119" fmla="*/ 70 h 433"/>
                    <a:gd name="T120" fmla="*/ 334 w 442"/>
                    <a:gd name="T121" fmla="*/ 41 h 4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442" h="433">
                      <a:moveTo>
                        <a:pt x="318" y="27"/>
                      </a:moveTo>
                      <a:lnTo>
                        <a:pt x="316" y="25"/>
                      </a:lnTo>
                      <a:lnTo>
                        <a:pt x="308" y="25"/>
                      </a:lnTo>
                      <a:lnTo>
                        <a:pt x="306" y="21"/>
                      </a:lnTo>
                      <a:lnTo>
                        <a:pt x="304" y="14"/>
                      </a:lnTo>
                      <a:lnTo>
                        <a:pt x="304" y="9"/>
                      </a:lnTo>
                      <a:lnTo>
                        <a:pt x="302" y="6"/>
                      </a:lnTo>
                      <a:lnTo>
                        <a:pt x="299" y="4"/>
                      </a:lnTo>
                      <a:lnTo>
                        <a:pt x="295" y="0"/>
                      </a:lnTo>
                      <a:lnTo>
                        <a:pt x="294" y="0"/>
                      </a:lnTo>
                      <a:lnTo>
                        <a:pt x="283" y="7"/>
                      </a:lnTo>
                      <a:lnTo>
                        <a:pt x="280" y="7"/>
                      </a:lnTo>
                      <a:lnTo>
                        <a:pt x="253" y="11"/>
                      </a:lnTo>
                      <a:lnTo>
                        <a:pt x="250" y="13"/>
                      </a:lnTo>
                      <a:lnTo>
                        <a:pt x="246" y="16"/>
                      </a:lnTo>
                      <a:lnTo>
                        <a:pt x="241" y="25"/>
                      </a:lnTo>
                      <a:lnTo>
                        <a:pt x="238" y="27"/>
                      </a:lnTo>
                      <a:lnTo>
                        <a:pt x="234" y="28"/>
                      </a:lnTo>
                      <a:lnTo>
                        <a:pt x="231" y="28"/>
                      </a:lnTo>
                      <a:lnTo>
                        <a:pt x="226" y="28"/>
                      </a:lnTo>
                      <a:lnTo>
                        <a:pt x="222" y="27"/>
                      </a:lnTo>
                      <a:lnTo>
                        <a:pt x="210" y="28"/>
                      </a:lnTo>
                      <a:lnTo>
                        <a:pt x="208" y="28"/>
                      </a:lnTo>
                      <a:lnTo>
                        <a:pt x="206" y="30"/>
                      </a:lnTo>
                      <a:lnTo>
                        <a:pt x="205" y="34"/>
                      </a:lnTo>
                      <a:lnTo>
                        <a:pt x="199" y="41"/>
                      </a:lnTo>
                      <a:lnTo>
                        <a:pt x="199" y="42"/>
                      </a:lnTo>
                      <a:lnTo>
                        <a:pt x="191" y="51"/>
                      </a:lnTo>
                      <a:lnTo>
                        <a:pt x="184" y="60"/>
                      </a:lnTo>
                      <a:lnTo>
                        <a:pt x="184" y="61"/>
                      </a:lnTo>
                      <a:lnTo>
                        <a:pt x="184" y="63"/>
                      </a:lnTo>
                      <a:lnTo>
                        <a:pt x="184" y="63"/>
                      </a:lnTo>
                      <a:lnTo>
                        <a:pt x="182" y="65"/>
                      </a:lnTo>
                      <a:lnTo>
                        <a:pt x="177" y="65"/>
                      </a:lnTo>
                      <a:lnTo>
                        <a:pt x="175" y="63"/>
                      </a:lnTo>
                      <a:lnTo>
                        <a:pt x="173" y="61"/>
                      </a:lnTo>
                      <a:lnTo>
                        <a:pt x="171" y="60"/>
                      </a:lnTo>
                      <a:lnTo>
                        <a:pt x="168" y="58"/>
                      </a:lnTo>
                      <a:lnTo>
                        <a:pt x="164" y="60"/>
                      </a:lnTo>
                      <a:lnTo>
                        <a:pt x="163" y="63"/>
                      </a:lnTo>
                      <a:lnTo>
                        <a:pt x="163" y="67"/>
                      </a:lnTo>
                      <a:lnTo>
                        <a:pt x="161" y="70"/>
                      </a:lnTo>
                      <a:lnTo>
                        <a:pt x="156" y="72"/>
                      </a:lnTo>
                      <a:lnTo>
                        <a:pt x="135" y="70"/>
                      </a:lnTo>
                      <a:lnTo>
                        <a:pt x="137" y="74"/>
                      </a:lnTo>
                      <a:lnTo>
                        <a:pt x="135" y="75"/>
                      </a:lnTo>
                      <a:lnTo>
                        <a:pt x="131" y="75"/>
                      </a:lnTo>
                      <a:lnTo>
                        <a:pt x="130" y="77"/>
                      </a:lnTo>
                      <a:lnTo>
                        <a:pt x="130" y="81"/>
                      </a:lnTo>
                      <a:lnTo>
                        <a:pt x="130" y="82"/>
                      </a:lnTo>
                      <a:lnTo>
                        <a:pt x="130" y="84"/>
                      </a:lnTo>
                      <a:lnTo>
                        <a:pt x="130" y="84"/>
                      </a:lnTo>
                      <a:lnTo>
                        <a:pt x="130" y="84"/>
                      </a:lnTo>
                      <a:lnTo>
                        <a:pt x="130" y="86"/>
                      </a:lnTo>
                      <a:lnTo>
                        <a:pt x="128" y="88"/>
                      </a:lnTo>
                      <a:lnTo>
                        <a:pt x="128" y="88"/>
                      </a:lnTo>
                      <a:lnTo>
                        <a:pt x="128" y="86"/>
                      </a:lnTo>
                      <a:lnTo>
                        <a:pt x="126" y="88"/>
                      </a:lnTo>
                      <a:lnTo>
                        <a:pt x="123" y="93"/>
                      </a:lnTo>
                      <a:lnTo>
                        <a:pt x="121" y="95"/>
                      </a:lnTo>
                      <a:lnTo>
                        <a:pt x="119" y="95"/>
                      </a:lnTo>
                      <a:lnTo>
                        <a:pt x="116" y="96"/>
                      </a:lnTo>
                      <a:lnTo>
                        <a:pt x="116" y="98"/>
                      </a:lnTo>
                      <a:lnTo>
                        <a:pt x="119" y="100"/>
                      </a:lnTo>
                      <a:lnTo>
                        <a:pt x="121" y="103"/>
                      </a:lnTo>
                      <a:lnTo>
                        <a:pt x="119" y="103"/>
                      </a:lnTo>
                      <a:lnTo>
                        <a:pt x="117" y="103"/>
                      </a:lnTo>
                      <a:lnTo>
                        <a:pt x="116" y="103"/>
                      </a:lnTo>
                      <a:lnTo>
                        <a:pt x="116" y="103"/>
                      </a:lnTo>
                      <a:lnTo>
                        <a:pt x="114" y="103"/>
                      </a:lnTo>
                      <a:lnTo>
                        <a:pt x="116" y="109"/>
                      </a:lnTo>
                      <a:lnTo>
                        <a:pt x="110" y="117"/>
                      </a:lnTo>
                      <a:lnTo>
                        <a:pt x="100" y="130"/>
                      </a:lnTo>
                      <a:lnTo>
                        <a:pt x="98" y="130"/>
                      </a:lnTo>
                      <a:lnTo>
                        <a:pt x="96" y="131"/>
                      </a:lnTo>
                      <a:lnTo>
                        <a:pt x="95" y="131"/>
                      </a:lnTo>
                      <a:lnTo>
                        <a:pt x="95" y="133"/>
                      </a:lnTo>
                      <a:lnTo>
                        <a:pt x="95" y="137"/>
                      </a:lnTo>
                      <a:lnTo>
                        <a:pt x="95" y="140"/>
                      </a:lnTo>
                      <a:lnTo>
                        <a:pt x="95" y="144"/>
                      </a:lnTo>
                      <a:lnTo>
                        <a:pt x="93" y="145"/>
                      </a:lnTo>
                      <a:lnTo>
                        <a:pt x="84" y="147"/>
                      </a:lnTo>
                      <a:lnTo>
                        <a:pt x="82" y="149"/>
                      </a:lnTo>
                      <a:lnTo>
                        <a:pt x="81" y="151"/>
                      </a:lnTo>
                      <a:lnTo>
                        <a:pt x="81" y="156"/>
                      </a:lnTo>
                      <a:lnTo>
                        <a:pt x="81" y="157"/>
                      </a:lnTo>
                      <a:lnTo>
                        <a:pt x="79" y="159"/>
                      </a:lnTo>
                      <a:lnTo>
                        <a:pt x="77" y="161"/>
                      </a:lnTo>
                      <a:lnTo>
                        <a:pt x="75" y="161"/>
                      </a:lnTo>
                      <a:lnTo>
                        <a:pt x="74" y="163"/>
                      </a:lnTo>
                      <a:lnTo>
                        <a:pt x="74" y="164"/>
                      </a:lnTo>
                      <a:lnTo>
                        <a:pt x="74" y="166"/>
                      </a:lnTo>
                      <a:lnTo>
                        <a:pt x="75" y="166"/>
                      </a:lnTo>
                      <a:lnTo>
                        <a:pt x="75" y="168"/>
                      </a:lnTo>
                      <a:lnTo>
                        <a:pt x="75" y="171"/>
                      </a:lnTo>
                      <a:lnTo>
                        <a:pt x="74" y="171"/>
                      </a:lnTo>
                      <a:lnTo>
                        <a:pt x="74" y="173"/>
                      </a:lnTo>
                      <a:lnTo>
                        <a:pt x="65" y="182"/>
                      </a:lnTo>
                      <a:lnTo>
                        <a:pt x="63" y="185"/>
                      </a:lnTo>
                      <a:lnTo>
                        <a:pt x="63" y="189"/>
                      </a:lnTo>
                      <a:lnTo>
                        <a:pt x="61" y="189"/>
                      </a:lnTo>
                      <a:lnTo>
                        <a:pt x="58" y="189"/>
                      </a:lnTo>
                      <a:lnTo>
                        <a:pt x="56" y="189"/>
                      </a:lnTo>
                      <a:lnTo>
                        <a:pt x="56" y="192"/>
                      </a:lnTo>
                      <a:lnTo>
                        <a:pt x="56" y="194"/>
                      </a:lnTo>
                      <a:lnTo>
                        <a:pt x="54" y="196"/>
                      </a:lnTo>
                      <a:lnTo>
                        <a:pt x="53" y="198"/>
                      </a:lnTo>
                      <a:lnTo>
                        <a:pt x="48" y="201"/>
                      </a:lnTo>
                      <a:lnTo>
                        <a:pt x="44" y="203"/>
                      </a:lnTo>
                      <a:lnTo>
                        <a:pt x="39" y="203"/>
                      </a:lnTo>
                      <a:lnTo>
                        <a:pt x="35" y="205"/>
                      </a:lnTo>
                      <a:lnTo>
                        <a:pt x="34" y="206"/>
                      </a:lnTo>
                      <a:lnTo>
                        <a:pt x="28" y="206"/>
                      </a:lnTo>
                      <a:lnTo>
                        <a:pt x="23" y="208"/>
                      </a:lnTo>
                      <a:lnTo>
                        <a:pt x="21" y="210"/>
                      </a:lnTo>
                      <a:lnTo>
                        <a:pt x="16" y="215"/>
                      </a:lnTo>
                      <a:lnTo>
                        <a:pt x="14" y="217"/>
                      </a:lnTo>
                      <a:lnTo>
                        <a:pt x="14" y="215"/>
                      </a:lnTo>
                      <a:lnTo>
                        <a:pt x="13" y="215"/>
                      </a:lnTo>
                      <a:lnTo>
                        <a:pt x="13" y="213"/>
                      </a:lnTo>
                      <a:lnTo>
                        <a:pt x="11" y="213"/>
                      </a:lnTo>
                      <a:lnTo>
                        <a:pt x="9" y="213"/>
                      </a:lnTo>
                      <a:lnTo>
                        <a:pt x="9" y="217"/>
                      </a:lnTo>
                      <a:lnTo>
                        <a:pt x="7" y="219"/>
                      </a:lnTo>
                      <a:lnTo>
                        <a:pt x="6" y="217"/>
                      </a:lnTo>
                      <a:lnTo>
                        <a:pt x="4" y="217"/>
                      </a:lnTo>
                      <a:lnTo>
                        <a:pt x="2" y="219"/>
                      </a:lnTo>
                      <a:lnTo>
                        <a:pt x="2" y="222"/>
                      </a:lnTo>
                      <a:lnTo>
                        <a:pt x="0" y="227"/>
                      </a:lnTo>
                      <a:lnTo>
                        <a:pt x="2" y="227"/>
                      </a:lnTo>
                      <a:lnTo>
                        <a:pt x="4" y="229"/>
                      </a:lnTo>
                      <a:lnTo>
                        <a:pt x="6" y="231"/>
                      </a:lnTo>
                      <a:lnTo>
                        <a:pt x="9" y="233"/>
                      </a:lnTo>
                      <a:lnTo>
                        <a:pt x="14" y="241"/>
                      </a:lnTo>
                      <a:lnTo>
                        <a:pt x="16" y="245"/>
                      </a:lnTo>
                      <a:lnTo>
                        <a:pt x="35" y="292"/>
                      </a:lnTo>
                      <a:lnTo>
                        <a:pt x="39" y="295"/>
                      </a:lnTo>
                      <a:lnTo>
                        <a:pt x="48" y="304"/>
                      </a:lnTo>
                      <a:lnTo>
                        <a:pt x="51" y="308"/>
                      </a:lnTo>
                      <a:lnTo>
                        <a:pt x="53" y="318"/>
                      </a:lnTo>
                      <a:lnTo>
                        <a:pt x="54" y="320"/>
                      </a:lnTo>
                      <a:lnTo>
                        <a:pt x="56" y="323"/>
                      </a:lnTo>
                      <a:lnTo>
                        <a:pt x="58" y="325"/>
                      </a:lnTo>
                      <a:lnTo>
                        <a:pt x="60" y="323"/>
                      </a:lnTo>
                      <a:lnTo>
                        <a:pt x="65" y="323"/>
                      </a:lnTo>
                      <a:lnTo>
                        <a:pt x="67" y="325"/>
                      </a:lnTo>
                      <a:lnTo>
                        <a:pt x="68" y="327"/>
                      </a:lnTo>
                      <a:lnTo>
                        <a:pt x="68" y="329"/>
                      </a:lnTo>
                      <a:lnTo>
                        <a:pt x="65" y="330"/>
                      </a:lnTo>
                      <a:lnTo>
                        <a:pt x="61" y="341"/>
                      </a:lnTo>
                      <a:lnTo>
                        <a:pt x="61" y="346"/>
                      </a:lnTo>
                      <a:lnTo>
                        <a:pt x="67" y="358"/>
                      </a:lnTo>
                      <a:lnTo>
                        <a:pt x="67" y="362"/>
                      </a:lnTo>
                      <a:lnTo>
                        <a:pt x="68" y="362"/>
                      </a:lnTo>
                      <a:lnTo>
                        <a:pt x="72" y="363"/>
                      </a:lnTo>
                      <a:lnTo>
                        <a:pt x="74" y="363"/>
                      </a:lnTo>
                      <a:lnTo>
                        <a:pt x="75" y="363"/>
                      </a:lnTo>
                      <a:lnTo>
                        <a:pt x="79" y="362"/>
                      </a:lnTo>
                      <a:lnTo>
                        <a:pt x="81" y="362"/>
                      </a:lnTo>
                      <a:lnTo>
                        <a:pt x="82" y="362"/>
                      </a:lnTo>
                      <a:lnTo>
                        <a:pt x="84" y="367"/>
                      </a:lnTo>
                      <a:lnTo>
                        <a:pt x="86" y="370"/>
                      </a:lnTo>
                      <a:lnTo>
                        <a:pt x="89" y="374"/>
                      </a:lnTo>
                      <a:lnTo>
                        <a:pt x="95" y="376"/>
                      </a:lnTo>
                      <a:lnTo>
                        <a:pt x="96" y="381"/>
                      </a:lnTo>
                      <a:lnTo>
                        <a:pt x="102" y="384"/>
                      </a:lnTo>
                      <a:lnTo>
                        <a:pt x="105" y="391"/>
                      </a:lnTo>
                      <a:lnTo>
                        <a:pt x="107" y="393"/>
                      </a:lnTo>
                      <a:lnTo>
                        <a:pt x="107" y="395"/>
                      </a:lnTo>
                      <a:lnTo>
                        <a:pt x="107" y="397"/>
                      </a:lnTo>
                      <a:lnTo>
                        <a:pt x="109" y="398"/>
                      </a:lnTo>
                      <a:lnTo>
                        <a:pt x="119" y="407"/>
                      </a:lnTo>
                      <a:lnTo>
                        <a:pt x="130" y="418"/>
                      </a:lnTo>
                      <a:lnTo>
                        <a:pt x="135" y="421"/>
                      </a:lnTo>
                      <a:lnTo>
                        <a:pt x="140" y="425"/>
                      </a:lnTo>
                      <a:lnTo>
                        <a:pt x="149" y="425"/>
                      </a:lnTo>
                      <a:lnTo>
                        <a:pt x="150" y="425"/>
                      </a:lnTo>
                      <a:lnTo>
                        <a:pt x="154" y="423"/>
                      </a:lnTo>
                      <a:lnTo>
                        <a:pt x="156" y="423"/>
                      </a:lnTo>
                      <a:lnTo>
                        <a:pt x="157" y="423"/>
                      </a:lnTo>
                      <a:lnTo>
                        <a:pt x="159" y="425"/>
                      </a:lnTo>
                      <a:lnTo>
                        <a:pt x="161" y="426"/>
                      </a:lnTo>
                      <a:lnTo>
                        <a:pt x="163" y="428"/>
                      </a:lnTo>
                      <a:lnTo>
                        <a:pt x="166" y="430"/>
                      </a:lnTo>
                      <a:lnTo>
                        <a:pt x="170" y="430"/>
                      </a:lnTo>
                      <a:lnTo>
                        <a:pt x="191" y="432"/>
                      </a:lnTo>
                      <a:lnTo>
                        <a:pt x="196" y="433"/>
                      </a:lnTo>
                      <a:lnTo>
                        <a:pt x="196" y="430"/>
                      </a:lnTo>
                      <a:lnTo>
                        <a:pt x="194" y="426"/>
                      </a:lnTo>
                      <a:lnTo>
                        <a:pt x="194" y="423"/>
                      </a:lnTo>
                      <a:lnTo>
                        <a:pt x="196" y="419"/>
                      </a:lnTo>
                      <a:lnTo>
                        <a:pt x="198" y="418"/>
                      </a:lnTo>
                      <a:lnTo>
                        <a:pt x="198" y="416"/>
                      </a:lnTo>
                      <a:lnTo>
                        <a:pt x="199" y="416"/>
                      </a:lnTo>
                      <a:lnTo>
                        <a:pt x="201" y="414"/>
                      </a:lnTo>
                      <a:lnTo>
                        <a:pt x="203" y="412"/>
                      </a:lnTo>
                      <a:lnTo>
                        <a:pt x="203" y="411"/>
                      </a:lnTo>
                      <a:lnTo>
                        <a:pt x="206" y="400"/>
                      </a:lnTo>
                      <a:lnTo>
                        <a:pt x="206" y="400"/>
                      </a:lnTo>
                      <a:lnTo>
                        <a:pt x="206" y="397"/>
                      </a:lnTo>
                      <a:lnTo>
                        <a:pt x="205" y="393"/>
                      </a:lnTo>
                      <a:lnTo>
                        <a:pt x="203" y="391"/>
                      </a:lnTo>
                      <a:lnTo>
                        <a:pt x="205" y="390"/>
                      </a:lnTo>
                      <a:lnTo>
                        <a:pt x="220" y="377"/>
                      </a:lnTo>
                      <a:lnTo>
                        <a:pt x="222" y="374"/>
                      </a:lnTo>
                      <a:lnTo>
                        <a:pt x="224" y="370"/>
                      </a:lnTo>
                      <a:lnTo>
                        <a:pt x="224" y="365"/>
                      </a:lnTo>
                      <a:lnTo>
                        <a:pt x="222" y="363"/>
                      </a:lnTo>
                      <a:lnTo>
                        <a:pt x="219" y="362"/>
                      </a:lnTo>
                      <a:lnTo>
                        <a:pt x="217" y="360"/>
                      </a:lnTo>
                      <a:lnTo>
                        <a:pt x="217" y="355"/>
                      </a:lnTo>
                      <a:lnTo>
                        <a:pt x="220" y="353"/>
                      </a:lnTo>
                      <a:lnTo>
                        <a:pt x="224" y="349"/>
                      </a:lnTo>
                      <a:lnTo>
                        <a:pt x="227" y="348"/>
                      </a:lnTo>
                      <a:lnTo>
                        <a:pt x="233" y="348"/>
                      </a:lnTo>
                      <a:lnTo>
                        <a:pt x="234" y="348"/>
                      </a:lnTo>
                      <a:lnTo>
                        <a:pt x="236" y="346"/>
                      </a:lnTo>
                      <a:lnTo>
                        <a:pt x="238" y="343"/>
                      </a:lnTo>
                      <a:lnTo>
                        <a:pt x="240" y="341"/>
                      </a:lnTo>
                      <a:lnTo>
                        <a:pt x="243" y="339"/>
                      </a:lnTo>
                      <a:lnTo>
                        <a:pt x="246" y="330"/>
                      </a:lnTo>
                      <a:lnTo>
                        <a:pt x="250" y="327"/>
                      </a:lnTo>
                      <a:lnTo>
                        <a:pt x="255" y="325"/>
                      </a:lnTo>
                      <a:lnTo>
                        <a:pt x="264" y="327"/>
                      </a:lnTo>
                      <a:lnTo>
                        <a:pt x="267" y="325"/>
                      </a:lnTo>
                      <a:lnTo>
                        <a:pt x="276" y="322"/>
                      </a:lnTo>
                      <a:lnTo>
                        <a:pt x="280" y="320"/>
                      </a:lnTo>
                      <a:lnTo>
                        <a:pt x="281" y="320"/>
                      </a:lnTo>
                      <a:lnTo>
                        <a:pt x="290" y="323"/>
                      </a:lnTo>
                      <a:lnTo>
                        <a:pt x="297" y="323"/>
                      </a:lnTo>
                      <a:lnTo>
                        <a:pt x="313" y="318"/>
                      </a:lnTo>
                      <a:lnTo>
                        <a:pt x="325" y="315"/>
                      </a:lnTo>
                      <a:lnTo>
                        <a:pt x="337" y="311"/>
                      </a:lnTo>
                      <a:lnTo>
                        <a:pt x="358" y="297"/>
                      </a:lnTo>
                      <a:lnTo>
                        <a:pt x="379" y="283"/>
                      </a:lnTo>
                      <a:lnTo>
                        <a:pt x="381" y="281"/>
                      </a:lnTo>
                      <a:lnTo>
                        <a:pt x="386" y="281"/>
                      </a:lnTo>
                      <a:lnTo>
                        <a:pt x="388" y="280"/>
                      </a:lnTo>
                      <a:lnTo>
                        <a:pt x="390" y="278"/>
                      </a:lnTo>
                      <a:lnTo>
                        <a:pt x="390" y="276"/>
                      </a:lnTo>
                      <a:lnTo>
                        <a:pt x="388" y="271"/>
                      </a:lnTo>
                      <a:lnTo>
                        <a:pt x="386" y="269"/>
                      </a:lnTo>
                      <a:lnTo>
                        <a:pt x="386" y="267"/>
                      </a:lnTo>
                      <a:lnTo>
                        <a:pt x="386" y="266"/>
                      </a:lnTo>
                      <a:lnTo>
                        <a:pt x="384" y="264"/>
                      </a:lnTo>
                      <a:lnTo>
                        <a:pt x="381" y="260"/>
                      </a:lnTo>
                      <a:lnTo>
                        <a:pt x="381" y="255"/>
                      </a:lnTo>
                      <a:lnTo>
                        <a:pt x="383" y="250"/>
                      </a:lnTo>
                      <a:lnTo>
                        <a:pt x="383" y="245"/>
                      </a:lnTo>
                      <a:lnTo>
                        <a:pt x="386" y="238"/>
                      </a:lnTo>
                      <a:lnTo>
                        <a:pt x="388" y="233"/>
                      </a:lnTo>
                      <a:lnTo>
                        <a:pt x="391" y="227"/>
                      </a:lnTo>
                      <a:lnTo>
                        <a:pt x="397" y="224"/>
                      </a:lnTo>
                      <a:lnTo>
                        <a:pt x="411" y="219"/>
                      </a:lnTo>
                      <a:lnTo>
                        <a:pt x="412" y="217"/>
                      </a:lnTo>
                      <a:lnTo>
                        <a:pt x="412" y="213"/>
                      </a:lnTo>
                      <a:lnTo>
                        <a:pt x="412" y="210"/>
                      </a:lnTo>
                      <a:lnTo>
                        <a:pt x="416" y="208"/>
                      </a:lnTo>
                      <a:lnTo>
                        <a:pt x="414" y="205"/>
                      </a:lnTo>
                      <a:lnTo>
                        <a:pt x="412" y="199"/>
                      </a:lnTo>
                      <a:lnTo>
                        <a:pt x="412" y="194"/>
                      </a:lnTo>
                      <a:lnTo>
                        <a:pt x="414" y="189"/>
                      </a:lnTo>
                      <a:lnTo>
                        <a:pt x="418" y="185"/>
                      </a:lnTo>
                      <a:lnTo>
                        <a:pt x="423" y="184"/>
                      </a:lnTo>
                      <a:lnTo>
                        <a:pt x="428" y="182"/>
                      </a:lnTo>
                      <a:lnTo>
                        <a:pt x="433" y="180"/>
                      </a:lnTo>
                      <a:lnTo>
                        <a:pt x="435" y="178"/>
                      </a:lnTo>
                      <a:lnTo>
                        <a:pt x="437" y="177"/>
                      </a:lnTo>
                      <a:lnTo>
                        <a:pt x="437" y="173"/>
                      </a:lnTo>
                      <a:lnTo>
                        <a:pt x="437" y="171"/>
                      </a:lnTo>
                      <a:lnTo>
                        <a:pt x="437" y="168"/>
                      </a:lnTo>
                      <a:lnTo>
                        <a:pt x="440" y="163"/>
                      </a:lnTo>
                      <a:lnTo>
                        <a:pt x="442" y="159"/>
                      </a:lnTo>
                      <a:lnTo>
                        <a:pt x="440" y="159"/>
                      </a:lnTo>
                      <a:lnTo>
                        <a:pt x="438" y="156"/>
                      </a:lnTo>
                      <a:lnTo>
                        <a:pt x="437" y="156"/>
                      </a:lnTo>
                      <a:lnTo>
                        <a:pt x="437" y="154"/>
                      </a:lnTo>
                      <a:lnTo>
                        <a:pt x="437" y="151"/>
                      </a:lnTo>
                      <a:lnTo>
                        <a:pt x="437" y="149"/>
                      </a:lnTo>
                      <a:lnTo>
                        <a:pt x="435" y="145"/>
                      </a:lnTo>
                      <a:lnTo>
                        <a:pt x="430" y="138"/>
                      </a:lnTo>
                      <a:lnTo>
                        <a:pt x="428" y="130"/>
                      </a:lnTo>
                      <a:lnTo>
                        <a:pt x="426" y="126"/>
                      </a:lnTo>
                      <a:lnTo>
                        <a:pt x="425" y="124"/>
                      </a:lnTo>
                      <a:lnTo>
                        <a:pt x="421" y="123"/>
                      </a:lnTo>
                      <a:lnTo>
                        <a:pt x="419" y="119"/>
                      </a:lnTo>
                      <a:lnTo>
                        <a:pt x="419" y="107"/>
                      </a:lnTo>
                      <a:lnTo>
                        <a:pt x="414" y="105"/>
                      </a:lnTo>
                      <a:lnTo>
                        <a:pt x="405" y="105"/>
                      </a:lnTo>
                      <a:lnTo>
                        <a:pt x="400" y="103"/>
                      </a:lnTo>
                      <a:lnTo>
                        <a:pt x="384" y="88"/>
                      </a:lnTo>
                      <a:lnTo>
                        <a:pt x="379" y="84"/>
                      </a:lnTo>
                      <a:lnTo>
                        <a:pt x="374" y="84"/>
                      </a:lnTo>
                      <a:lnTo>
                        <a:pt x="372" y="82"/>
                      </a:lnTo>
                      <a:lnTo>
                        <a:pt x="372" y="79"/>
                      </a:lnTo>
                      <a:lnTo>
                        <a:pt x="370" y="75"/>
                      </a:lnTo>
                      <a:lnTo>
                        <a:pt x="370" y="74"/>
                      </a:lnTo>
                      <a:lnTo>
                        <a:pt x="365" y="72"/>
                      </a:lnTo>
                      <a:lnTo>
                        <a:pt x="362" y="70"/>
                      </a:lnTo>
                      <a:lnTo>
                        <a:pt x="358" y="70"/>
                      </a:lnTo>
                      <a:lnTo>
                        <a:pt x="349" y="60"/>
                      </a:lnTo>
                      <a:lnTo>
                        <a:pt x="341" y="48"/>
                      </a:lnTo>
                      <a:lnTo>
                        <a:pt x="339" y="44"/>
                      </a:lnTo>
                      <a:lnTo>
                        <a:pt x="337" y="42"/>
                      </a:lnTo>
                      <a:lnTo>
                        <a:pt x="334" y="41"/>
                      </a:lnTo>
                      <a:lnTo>
                        <a:pt x="330" y="39"/>
                      </a:lnTo>
                      <a:lnTo>
                        <a:pt x="325" y="39"/>
                      </a:lnTo>
                      <a:lnTo>
                        <a:pt x="323" y="37"/>
                      </a:lnTo>
                      <a:lnTo>
                        <a:pt x="318" y="27"/>
                      </a:lnTo>
                    </a:path>
                  </a:pathLst>
                </a:custGeom>
                <a:grpFill/>
                <a:ln w="8001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417" name="Group 416"/>
            <p:cNvGrpSpPr/>
            <p:nvPr/>
          </p:nvGrpSpPr>
          <p:grpSpPr>
            <a:xfrm>
              <a:off x="451259" y="4169529"/>
              <a:ext cx="8241483" cy="1393784"/>
              <a:chOff x="451259" y="4169529"/>
              <a:chExt cx="8241483" cy="1393784"/>
            </a:xfrm>
          </p:grpSpPr>
          <p:grpSp>
            <p:nvGrpSpPr>
              <p:cNvPr id="279" name="Group 278"/>
              <p:cNvGrpSpPr/>
              <p:nvPr/>
            </p:nvGrpSpPr>
            <p:grpSpPr>
              <a:xfrm>
                <a:off x="451259" y="4200175"/>
                <a:ext cx="757384" cy="1332492"/>
                <a:chOff x="2945409" y="702070"/>
                <a:chExt cx="2901818" cy="5105266"/>
              </a:xfrm>
              <a:solidFill>
                <a:srgbClr val="C00000"/>
              </a:solidFill>
            </p:grpSpPr>
            <p:sp>
              <p:nvSpPr>
                <p:cNvPr id="354" name="Freeform 353"/>
                <p:cNvSpPr>
                  <a:spLocks/>
                </p:cNvSpPr>
                <p:nvPr/>
              </p:nvSpPr>
              <p:spPr bwMode="auto">
                <a:xfrm>
                  <a:off x="4307009" y="4863001"/>
                  <a:ext cx="384053" cy="549764"/>
                </a:xfrm>
                <a:custGeom>
                  <a:avLst/>
                  <a:gdLst>
                    <a:gd name="connsiteX0" fmla="*/ 239113 w 384053"/>
                    <a:gd name="connsiteY0" fmla="*/ 0 h 549764"/>
                    <a:gd name="connsiteX1" fmla="*/ 261136 w 384053"/>
                    <a:gd name="connsiteY1" fmla="*/ 11675 h 549764"/>
                    <a:gd name="connsiteX2" fmla="*/ 291919 w 384053"/>
                    <a:gd name="connsiteY2" fmla="*/ 68915 h 549764"/>
                    <a:gd name="connsiteX3" fmla="*/ 348300 w 384053"/>
                    <a:gd name="connsiteY3" fmla="*/ 80260 h 549764"/>
                    <a:gd name="connsiteX4" fmla="*/ 332317 w 384053"/>
                    <a:gd name="connsiteY4" fmla="*/ 165334 h 549764"/>
                    <a:gd name="connsiteX5" fmla="*/ 346999 w 384053"/>
                    <a:gd name="connsiteY5" fmla="*/ 174098 h 549764"/>
                    <a:gd name="connsiteX6" fmla="*/ 345483 w 384053"/>
                    <a:gd name="connsiteY6" fmla="*/ 198253 h 549764"/>
                    <a:gd name="connsiteX7" fmla="*/ 379155 w 384053"/>
                    <a:gd name="connsiteY7" fmla="*/ 224691 h 549764"/>
                    <a:gd name="connsiteX8" fmla="*/ 383242 w 384053"/>
                    <a:gd name="connsiteY8" fmla="*/ 232849 h 549764"/>
                    <a:gd name="connsiteX9" fmla="*/ 384053 w 384053"/>
                    <a:gd name="connsiteY9" fmla="*/ 244772 h 549764"/>
                    <a:gd name="connsiteX10" fmla="*/ 382528 w 384053"/>
                    <a:gd name="connsiteY10" fmla="*/ 253612 h 549764"/>
                    <a:gd name="connsiteX11" fmla="*/ 379930 w 384053"/>
                    <a:gd name="connsiteY11" fmla="*/ 253287 h 549764"/>
                    <a:gd name="connsiteX12" fmla="*/ 368218 w 384053"/>
                    <a:gd name="connsiteY12" fmla="*/ 263536 h 549764"/>
                    <a:gd name="connsiteX13" fmla="*/ 355041 w 384053"/>
                    <a:gd name="connsiteY13" fmla="*/ 297210 h 549764"/>
                    <a:gd name="connsiteX14" fmla="*/ 321367 w 384053"/>
                    <a:gd name="connsiteY14" fmla="*/ 322831 h 549764"/>
                    <a:gd name="connsiteX15" fmla="*/ 288425 w 384053"/>
                    <a:gd name="connsiteY15" fmla="*/ 321367 h 549764"/>
                    <a:gd name="connsiteX16" fmla="*/ 285497 w 384053"/>
                    <a:gd name="connsiteY16" fmla="*/ 336008 h 549764"/>
                    <a:gd name="connsiteX17" fmla="*/ 307458 w 384053"/>
                    <a:gd name="connsiteY17" fmla="*/ 393107 h 549764"/>
                    <a:gd name="connsiteX18" fmla="*/ 281105 w 384053"/>
                    <a:gd name="connsiteY18" fmla="*/ 396036 h 549764"/>
                    <a:gd name="connsiteX19" fmla="*/ 276712 w 384053"/>
                    <a:gd name="connsiteY19" fmla="*/ 401892 h 549764"/>
                    <a:gd name="connsiteX20" fmla="*/ 297209 w 384053"/>
                    <a:gd name="connsiteY20" fmla="*/ 414337 h 549764"/>
                    <a:gd name="connsiteX21" fmla="*/ 282569 w 384053"/>
                    <a:gd name="connsiteY21" fmla="*/ 437762 h 549764"/>
                    <a:gd name="connsiteX22" fmla="*/ 282569 w 384053"/>
                    <a:gd name="connsiteY22" fmla="*/ 461187 h 549764"/>
                    <a:gd name="connsiteX23" fmla="*/ 305994 w 384053"/>
                    <a:gd name="connsiteY23" fmla="*/ 469972 h 549764"/>
                    <a:gd name="connsiteX24" fmla="*/ 313314 w 384053"/>
                    <a:gd name="connsiteY24" fmla="*/ 503646 h 549764"/>
                    <a:gd name="connsiteX25" fmla="*/ 320975 w 384053"/>
                    <a:gd name="connsiteY25" fmla="*/ 508289 h 549764"/>
                    <a:gd name="connsiteX26" fmla="*/ 318542 w 384053"/>
                    <a:gd name="connsiteY26" fmla="*/ 522398 h 549764"/>
                    <a:gd name="connsiteX27" fmla="*/ 315671 w 384053"/>
                    <a:gd name="connsiteY27" fmla="*/ 520482 h 549764"/>
                    <a:gd name="connsiteX28" fmla="*/ 315671 w 384053"/>
                    <a:gd name="connsiteY28" fmla="*/ 538051 h 549764"/>
                    <a:gd name="connsiteX29" fmla="*/ 279125 w 384053"/>
                    <a:gd name="connsiteY29" fmla="*/ 549764 h 549764"/>
                    <a:gd name="connsiteX30" fmla="*/ 264507 w 384053"/>
                    <a:gd name="connsiteY30" fmla="*/ 535123 h 549764"/>
                    <a:gd name="connsiteX31" fmla="*/ 223575 w 384053"/>
                    <a:gd name="connsiteY31" fmla="*/ 533659 h 549764"/>
                    <a:gd name="connsiteX32" fmla="*/ 223575 w 384053"/>
                    <a:gd name="connsiteY32" fmla="*/ 523410 h 549764"/>
                    <a:gd name="connsiteX33" fmla="*/ 214804 w 384053"/>
                    <a:gd name="connsiteY33" fmla="*/ 530731 h 549764"/>
                    <a:gd name="connsiteX34" fmla="*/ 146828 w 384053"/>
                    <a:gd name="connsiteY34" fmla="*/ 545371 h 549764"/>
                    <a:gd name="connsiteX35" fmla="*/ 126362 w 384053"/>
                    <a:gd name="connsiteY35" fmla="*/ 526338 h 549764"/>
                    <a:gd name="connsiteX36" fmla="*/ 124900 w 384053"/>
                    <a:gd name="connsiteY36" fmla="*/ 490468 h 549764"/>
                    <a:gd name="connsiteX37" fmla="*/ 121976 w 384053"/>
                    <a:gd name="connsiteY37" fmla="*/ 486076 h 549764"/>
                    <a:gd name="connsiteX38" fmla="*/ 92567 w 384053"/>
                    <a:gd name="connsiteY38" fmla="*/ 513375 h 549764"/>
                    <a:gd name="connsiteX39" fmla="*/ 80300 w 384053"/>
                    <a:gd name="connsiteY39" fmla="*/ 492598 h 549764"/>
                    <a:gd name="connsiteX40" fmla="*/ 67501 w 384053"/>
                    <a:gd name="connsiteY40" fmla="*/ 457476 h 549764"/>
                    <a:gd name="connsiteX41" fmla="*/ 51341 w 384053"/>
                    <a:gd name="connsiteY41" fmla="*/ 461761 h 549764"/>
                    <a:gd name="connsiteX42" fmla="*/ 41080 w 384053"/>
                    <a:gd name="connsiteY42" fmla="*/ 448560 h 549764"/>
                    <a:gd name="connsiteX43" fmla="*/ 55738 w 384053"/>
                    <a:gd name="connsiteY43" fmla="*/ 436934 h 549764"/>
                    <a:gd name="connsiteX44" fmla="*/ 26421 w 384053"/>
                    <a:gd name="connsiteY44" fmla="*/ 398118 h 549764"/>
                    <a:gd name="connsiteX45" fmla="*/ 35216 w 384053"/>
                    <a:gd name="connsiteY45" fmla="*/ 358464 h 549764"/>
                    <a:gd name="connsiteX46" fmla="*/ 85091 w 384053"/>
                    <a:gd name="connsiteY46" fmla="*/ 329154 h 549764"/>
                    <a:gd name="connsiteX47" fmla="*/ 79228 w 384053"/>
                    <a:gd name="connsiteY47" fmla="*/ 258023 h 549764"/>
                    <a:gd name="connsiteX48" fmla="*/ 54308 w 384053"/>
                    <a:gd name="connsiteY48" fmla="*/ 241866 h 549764"/>
                    <a:gd name="connsiteX49" fmla="*/ 42546 w 384053"/>
                    <a:gd name="connsiteY49" fmla="*/ 244821 h 549764"/>
                    <a:gd name="connsiteX50" fmla="*/ 42546 w 384053"/>
                    <a:gd name="connsiteY50" fmla="*/ 233097 h 549764"/>
                    <a:gd name="connsiteX51" fmla="*/ 0 w 384053"/>
                    <a:gd name="connsiteY51" fmla="*/ 214034 h 549764"/>
                    <a:gd name="connsiteX52" fmla="*/ 0 w 384053"/>
                    <a:gd name="connsiteY52" fmla="*/ 148863 h 549764"/>
                    <a:gd name="connsiteX53" fmla="*/ 10261 w 384053"/>
                    <a:gd name="connsiteY53" fmla="*/ 154676 h 549764"/>
                    <a:gd name="connsiteX54" fmla="*/ 10261 w 384053"/>
                    <a:gd name="connsiteY54" fmla="*/ 148863 h 549764"/>
                    <a:gd name="connsiteX55" fmla="*/ 132749 w 384053"/>
                    <a:gd name="connsiteY55" fmla="*/ 139996 h 549764"/>
                    <a:gd name="connsiteX56" fmla="*/ 160636 w 384053"/>
                    <a:gd name="connsiteY56" fmla="*/ 52807 h 549764"/>
                    <a:gd name="connsiteX57" fmla="*/ 192885 w 384053"/>
                    <a:gd name="connsiteY57" fmla="*/ 35122 h 549764"/>
                    <a:gd name="connsiteX58" fmla="*/ 209760 w 384053"/>
                    <a:gd name="connsiteY58" fmla="*/ 46945 h 5497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</a:cxnLst>
                  <a:rect l="l" t="t" r="r" b="b"/>
                  <a:pathLst>
                    <a:path w="384053" h="549764">
                      <a:moveTo>
                        <a:pt x="239113" y="0"/>
                      </a:moveTo>
                      <a:lnTo>
                        <a:pt x="261136" y="11675"/>
                      </a:lnTo>
                      <a:lnTo>
                        <a:pt x="291919" y="68915"/>
                      </a:lnTo>
                      <a:lnTo>
                        <a:pt x="348300" y="80260"/>
                      </a:lnTo>
                      <a:lnTo>
                        <a:pt x="332317" y="165334"/>
                      </a:lnTo>
                      <a:lnTo>
                        <a:pt x="346999" y="174098"/>
                      </a:lnTo>
                      <a:cubicBezTo>
                        <a:pt x="346520" y="182125"/>
                        <a:pt x="345962" y="190226"/>
                        <a:pt x="345483" y="198253"/>
                      </a:cubicBezTo>
                      <a:lnTo>
                        <a:pt x="379155" y="224691"/>
                      </a:lnTo>
                      <a:lnTo>
                        <a:pt x="383242" y="232849"/>
                      </a:lnTo>
                      <a:lnTo>
                        <a:pt x="384053" y="244772"/>
                      </a:lnTo>
                      <a:lnTo>
                        <a:pt x="382528" y="253612"/>
                      </a:lnTo>
                      <a:lnTo>
                        <a:pt x="379930" y="253287"/>
                      </a:lnTo>
                      <a:lnTo>
                        <a:pt x="368218" y="263536"/>
                      </a:lnTo>
                      <a:lnTo>
                        <a:pt x="355041" y="297210"/>
                      </a:lnTo>
                      <a:lnTo>
                        <a:pt x="321367" y="322831"/>
                      </a:lnTo>
                      <a:lnTo>
                        <a:pt x="288425" y="321367"/>
                      </a:lnTo>
                      <a:lnTo>
                        <a:pt x="285497" y="336008"/>
                      </a:lnTo>
                      <a:lnTo>
                        <a:pt x="307458" y="393107"/>
                      </a:lnTo>
                      <a:lnTo>
                        <a:pt x="281105" y="396036"/>
                      </a:lnTo>
                      <a:lnTo>
                        <a:pt x="276712" y="401892"/>
                      </a:lnTo>
                      <a:lnTo>
                        <a:pt x="297209" y="414337"/>
                      </a:lnTo>
                      <a:lnTo>
                        <a:pt x="282569" y="437762"/>
                      </a:lnTo>
                      <a:lnTo>
                        <a:pt x="282569" y="461187"/>
                      </a:lnTo>
                      <a:lnTo>
                        <a:pt x="305994" y="469972"/>
                      </a:lnTo>
                      <a:lnTo>
                        <a:pt x="313314" y="503646"/>
                      </a:lnTo>
                      <a:lnTo>
                        <a:pt x="320975" y="508289"/>
                      </a:lnTo>
                      <a:lnTo>
                        <a:pt x="318542" y="522398"/>
                      </a:lnTo>
                      <a:lnTo>
                        <a:pt x="315671" y="520482"/>
                      </a:lnTo>
                      <a:lnTo>
                        <a:pt x="315671" y="538051"/>
                      </a:lnTo>
                      <a:lnTo>
                        <a:pt x="279125" y="549764"/>
                      </a:lnTo>
                      <a:lnTo>
                        <a:pt x="264507" y="535123"/>
                      </a:lnTo>
                      <a:lnTo>
                        <a:pt x="223575" y="533659"/>
                      </a:lnTo>
                      <a:lnTo>
                        <a:pt x="223575" y="523410"/>
                      </a:lnTo>
                      <a:lnTo>
                        <a:pt x="214804" y="530731"/>
                      </a:lnTo>
                      <a:lnTo>
                        <a:pt x="146828" y="545371"/>
                      </a:lnTo>
                      <a:lnTo>
                        <a:pt x="126362" y="526338"/>
                      </a:lnTo>
                      <a:lnTo>
                        <a:pt x="124900" y="490468"/>
                      </a:lnTo>
                      <a:lnTo>
                        <a:pt x="121976" y="486076"/>
                      </a:lnTo>
                      <a:lnTo>
                        <a:pt x="92567" y="513375"/>
                      </a:lnTo>
                      <a:lnTo>
                        <a:pt x="80300" y="492598"/>
                      </a:lnTo>
                      <a:lnTo>
                        <a:pt x="67501" y="457476"/>
                      </a:lnTo>
                      <a:lnTo>
                        <a:pt x="51341" y="461761"/>
                      </a:lnTo>
                      <a:lnTo>
                        <a:pt x="41080" y="448560"/>
                      </a:lnTo>
                      <a:lnTo>
                        <a:pt x="55738" y="436934"/>
                      </a:lnTo>
                      <a:lnTo>
                        <a:pt x="26421" y="398118"/>
                      </a:lnTo>
                      <a:lnTo>
                        <a:pt x="35216" y="358464"/>
                      </a:lnTo>
                      <a:lnTo>
                        <a:pt x="85091" y="329154"/>
                      </a:lnTo>
                      <a:cubicBezTo>
                        <a:pt x="83125" y="305460"/>
                        <a:pt x="81194" y="281766"/>
                        <a:pt x="79228" y="258023"/>
                      </a:cubicBezTo>
                      <a:lnTo>
                        <a:pt x="54308" y="241866"/>
                      </a:lnTo>
                      <a:lnTo>
                        <a:pt x="42546" y="244821"/>
                      </a:lnTo>
                      <a:lnTo>
                        <a:pt x="42546" y="233097"/>
                      </a:lnTo>
                      <a:lnTo>
                        <a:pt x="0" y="214034"/>
                      </a:lnTo>
                      <a:lnTo>
                        <a:pt x="0" y="148863"/>
                      </a:lnTo>
                      <a:lnTo>
                        <a:pt x="10261" y="154676"/>
                      </a:lnTo>
                      <a:lnTo>
                        <a:pt x="10261" y="148863"/>
                      </a:lnTo>
                      <a:lnTo>
                        <a:pt x="132749" y="139996"/>
                      </a:lnTo>
                      <a:lnTo>
                        <a:pt x="160636" y="52807"/>
                      </a:lnTo>
                      <a:lnTo>
                        <a:pt x="192885" y="35122"/>
                      </a:lnTo>
                      <a:lnTo>
                        <a:pt x="209760" y="46945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55" name="Freeform 354"/>
                <p:cNvSpPr>
                  <a:spLocks/>
                </p:cNvSpPr>
                <p:nvPr/>
              </p:nvSpPr>
              <p:spPr bwMode="auto">
                <a:xfrm>
                  <a:off x="4574938" y="3747368"/>
                  <a:ext cx="714839" cy="919678"/>
                </a:xfrm>
                <a:custGeom>
                  <a:avLst/>
                  <a:gdLst>
                    <a:gd name="connsiteX0" fmla="*/ 196182 w 714839"/>
                    <a:gd name="connsiteY0" fmla="*/ 0 h 919678"/>
                    <a:gd name="connsiteX1" fmla="*/ 343268 w 714839"/>
                    <a:gd name="connsiteY1" fmla="*/ 27778 h 919678"/>
                    <a:gd name="connsiteX2" fmla="*/ 499993 w 714839"/>
                    <a:gd name="connsiteY2" fmla="*/ 155935 h 919678"/>
                    <a:gd name="connsiteX3" fmla="*/ 529722 w 714839"/>
                    <a:gd name="connsiteY3" fmla="*/ 116230 h 919678"/>
                    <a:gd name="connsiteX4" fmla="*/ 560681 w 714839"/>
                    <a:gd name="connsiteY4" fmla="*/ 150070 h 919678"/>
                    <a:gd name="connsiteX5" fmla="*/ 588444 w 714839"/>
                    <a:gd name="connsiteY5" fmla="*/ 150070 h 919678"/>
                    <a:gd name="connsiteX6" fmla="*/ 594289 w 714839"/>
                    <a:gd name="connsiteY6" fmla="*/ 198385 h 919678"/>
                    <a:gd name="connsiteX7" fmla="*/ 608901 w 714839"/>
                    <a:gd name="connsiteY7" fmla="*/ 214490 h 919678"/>
                    <a:gd name="connsiteX8" fmla="*/ 597211 w 714839"/>
                    <a:gd name="connsiteY8" fmla="*/ 237183 h 919678"/>
                    <a:gd name="connsiteX9" fmla="*/ 605978 w 714839"/>
                    <a:gd name="connsiteY9" fmla="*/ 291354 h 919678"/>
                    <a:gd name="connsiteX10" fmla="*/ 634472 w 714839"/>
                    <a:gd name="connsiteY10" fmla="*/ 303067 h 919678"/>
                    <a:gd name="connsiteX11" fmla="*/ 634472 w 714839"/>
                    <a:gd name="connsiteY11" fmla="*/ 341865 h 919678"/>
                    <a:gd name="connsiteX12" fmla="*/ 609631 w 714839"/>
                    <a:gd name="connsiteY12" fmla="*/ 379931 h 919678"/>
                    <a:gd name="connsiteX13" fmla="*/ 625705 w 714839"/>
                    <a:gd name="connsiteY13" fmla="*/ 394572 h 919678"/>
                    <a:gd name="connsiteX14" fmla="*/ 660774 w 714839"/>
                    <a:gd name="connsiteY14" fmla="*/ 474365 h 919678"/>
                    <a:gd name="connsiteX15" fmla="*/ 714839 w 714839"/>
                    <a:gd name="connsiteY15" fmla="*/ 499254 h 919678"/>
                    <a:gd name="connsiteX16" fmla="*/ 689998 w 714839"/>
                    <a:gd name="connsiteY16" fmla="*/ 527072 h 919678"/>
                    <a:gd name="connsiteX17" fmla="*/ 711916 w 714839"/>
                    <a:gd name="connsiteY17" fmla="*/ 562942 h 919678"/>
                    <a:gd name="connsiteX18" fmla="*/ 678308 w 714839"/>
                    <a:gd name="connsiteY18" fmla="*/ 611257 h 919678"/>
                    <a:gd name="connsiteX19" fmla="*/ 638856 w 714839"/>
                    <a:gd name="connsiteY19" fmla="*/ 593688 h 919678"/>
                    <a:gd name="connsiteX20" fmla="*/ 628627 w 714839"/>
                    <a:gd name="connsiteY20" fmla="*/ 614185 h 919678"/>
                    <a:gd name="connsiteX21" fmla="*/ 615476 w 714839"/>
                    <a:gd name="connsiteY21" fmla="*/ 615649 h 919678"/>
                    <a:gd name="connsiteX22" fmla="*/ 635933 w 714839"/>
                    <a:gd name="connsiteY22" fmla="*/ 670553 h 919678"/>
                    <a:gd name="connsiteX23" fmla="*/ 639966 w 714839"/>
                    <a:gd name="connsiteY23" fmla="*/ 671707 h 919678"/>
                    <a:gd name="connsiteX24" fmla="*/ 634104 w 714839"/>
                    <a:gd name="connsiteY24" fmla="*/ 684525 h 919678"/>
                    <a:gd name="connsiteX25" fmla="*/ 634159 w 714839"/>
                    <a:gd name="connsiteY25" fmla="*/ 685559 h 919678"/>
                    <a:gd name="connsiteX26" fmla="*/ 632689 w 714839"/>
                    <a:gd name="connsiteY26" fmla="*/ 685191 h 919678"/>
                    <a:gd name="connsiteX27" fmla="*/ 576374 w 714839"/>
                    <a:gd name="connsiteY27" fmla="*/ 724761 h 919678"/>
                    <a:gd name="connsiteX28" fmla="*/ 563209 w 714839"/>
                    <a:gd name="connsiteY28" fmla="*/ 727692 h 919678"/>
                    <a:gd name="connsiteX29" fmla="*/ 560284 w 714839"/>
                    <a:gd name="connsiteY29" fmla="*/ 772391 h 919678"/>
                    <a:gd name="connsiteX30" fmla="*/ 538342 w 714839"/>
                    <a:gd name="connsiteY30" fmla="*/ 769460 h 919678"/>
                    <a:gd name="connsiteX31" fmla="*/ 528103 w 714839"/>
                    <a:gd name="connsiteY31" fmla="*/ 782650 h 919678"/>
                    <a:gd name="connsiteX32" fmla="*/ 535417 w 714839"/>
                    <a:gd name="connsiteY32" fmla="*/ 787046 h 919678"/>
                    <a:gd name="connsiteX33" fmla="*/ 535417 w 714839"/>
                    <a:gd name="connsiteY33" fmla="*/ 811961 h 919678"/>
                    <a:gd name="connsiteX34" fmla="*/ 557358 w 714839"/>
                    <a:gd name="connsiteY34" fmla="*/ 816357 h 919678"/>
                    <a:gd name="connsiteX35" fmla="*/ 564672 w 714839"/>
                    <a:gd name="connsiteY35" fmla="*/ 836875 h 919678"/>
                    <a:gd name="connsiteX36" fmla="*/ 586613 w 714839"/>
                    <a:gd name="connsiteY36" fmla="*/ 831013 h 919678"/>
                    <a:gd name="connsiteX37" fmla="*/ 632689 w 714839"/>
                    <a:gd name="connsiteY37" fmla="*/ 884505 h 919678"/>
                    <a:gd name="connsiteX38" fmla="*/ 610748 w 714839"/>
                    <a:gd name="connsiteY38" fmla="*/ 919678 h 919678"/>
                    <a:gd name="connsiteX39" fmla="*/ 538342 w 714839"/>
                    <a:gd name="connsiteY39" fmla="*/ 891833 h 919678"/>
                    <a:gd name="connsiteX40" fmla="*/ 483489 w 714839"/>
                    <a:gd name="connsiteY40" fmla="*/ 891833 h 919678"/>
                    <a:gd name="connsiteX41" fmla="*/ 458623 w 714839"/>
                    <a:gd name="connsiteY41" fmla="*/ 870582 h 919678"/>
                    <a:gd name="connsiteX42" fmla="*/ 420591 w 714839"/>
                    <a:gd name="connsiteY42" fmla="*/ 871315 h 919678"/>
                    <a:gd name="connsiteX43" fmla="*/ 392799 w 714839"/>
                    <a:gd name="connsiteY43" fmla="*/ 825151 h 919678"/>
                    <a:gd name="connsiteX44" fmla="*/ 313080 w 714839"/>
                    <a:gd name="connsiteY44" fmla="*/ 762132 h 919678"/>
                    <a:gd name="connsiteX45" fmla="*/ 279437 w 714839"/>
                    <a:gd name="connsiteY45" fmla="*/ 789978 h 919678"/>
                    <a:gd name="connsiteX46" fmla="*/ 261152 w 714839"/>
                    <a:gd name="connsiteY46" fmla="*/ 762132 h 919678"/>
                    <a:gd name="connsiteX47" fmla="*/ 233360 w 714839"/>
                    <a:gd name="connsiteY47" fmla="*/ 772391 h 919678"/>
                    <a:gd name="connsiteX48" fmla="*/ 218733 w 714839"/>
                    <a:gd name="connsiteY48" fmla="*/ 784115 h 919678"/>
                    <a:gd name="connsiteX49" fmla="*/ 195329 w 714839"/>
                    <a:gd name="connsiteY49" fmla="*/ 775322 h 919678"/>
                    <a:gd name="connsiteX50" fmla="*/ 173388 w 714839"/>
                    <a:gd name="connsiteY50" fmla="*/ 787046 h 919678"/>
                    <a:gd name="connsiteX51" fmla="*/ 166074 w 714839"/>
                    <a:gd name="connsiteY51" fmla="*/ 791443 h 919678"/>
                    <a:gd name="connsiteX52" fmla="*/ 186094 w 714839"/>
                    <a:gd name="connsiteY52" fmla="*/ 821531 h 919678"/>
                    <a:gd name="connsiteX53" fmla="*/ 162634 w 714839"/>
                    <a:gd name="connsiteY53" fmla="*/ 814914 h 919678"/>
                    <a:gd name="connsiteX54" fmla="*/ 145676 w 714839"/>
                    <a:gd name="connsiteY54" fmla="*/ 788498 h 919678"/>
                    <a:gd name="connsiteX55" fmla="*/ 158853 w 714839"/>
                    <a:gd name="connsiteY55" fmla="*/ 778235 h 919678"/>
                    <a:gd name="connsiteX56" fmla="*/ 154461 w 714839"/>
                    <a:gd name="connsiteY56" fmla="*/ 772371 h 919678"/>
                    <a:gd name="connsiteX57" fmla="*/ 138356 w 714839"/>
                    <a:gd name="connsiteY57" fmla="*/ 770905 h 919678"/>
                    <a:gd name="connsiteX58" fmla="*/ 100289 w 714839"/>
                    <a:gd name="connsiteY58" fmla="*/ 754044 h 919678"/>
                    <a:gd name="connsiteX59" fmla="*/ 100289 w 714839"/>
                    <a:gd name="connsiteY59" fmla="*/ 726188 h 919678"/>
                    <a:gd name="connsiteX60" fmla="*/ 131035 w 714839"/>
                    <a:gd name="connsiteY60" fmla="*/ 702730 h 919678"/>
                    <a:gd name="connsiteX61" fmla="*/ 122251 w 714839"/>
                    <a:gd name="connsiteY61" fmla="*/ 654348 h 919678"/>
                    <a:gd name="connsiteX62" fmla="*/ 95897 w 714839"/>
                    <a:gd name="connsiteY62" fmla="*/ 621360 h 919678"/>
                    <a:gd name="connsiteX63" fmla="*/ 75400 w 714839"/>
                    <a:gd name="connsiteY63" fmla="*/ 622826 h 919678"/>
                    <a:gd name="connsiteX64" fmla="*/ 0 w 714839"/>
                    <a:gd name="connsiteY64" fmla="*/ 517998 h 919678"/>
                    <a:gd name="connsiteX65" fmla="*/ 51975 w 714839"/>
                    <a:gd name="connsiteY65" fmla="*/ 519464 h 919678"/>
                    <a:gd name="connsiteX66" fmla="*/ 60759 w 714839"/>
                    <a:gd name="connsiteY66" fmla="*/ 507735 h 919678"/>
                    <a:gd name="connsiteX67" fmla="*/ 48314 w 714839"/>
                    <a:gd name="connsiteY67" fmla="*/ 494540 h 919678"/>
                    <a:gd name="connsiteX68" fmla="*/ 71008 w 714839"/>
                    <a:gd name="connsiteY68" fmla="*/ 478412 h 919678"/>
                    <a:gd name="connsiteX69" fmla="*/ 32209 w 714839"/>
                    <a:gd name="connsiteY69" fmla="*/ 429297 h 919678"/>
                    <a:gd name="connsiteX70" fmla="*/ 33674 w 714839"/>
                    <a:gd name="connsiteY70" fmla="*/ 350126 h 919678"/>
                    <a:gd name="connsiteX71" fmla="*/ 11712 w 714839"/>
                    <a:gd name="connsiteY71" fmla="*/ 321537 h 919678"/>
                    <a:gd name="connsiteX72" fmla="*/ 16235 w 714839"/>
                    <a:gd name="connsiteY72" fmla="*/ 302287 h 919678"/>
                    <a:gd name="connsiteX73" fmla="*/ 33696 w 714839"/>
                    <a:gd name="connsiteY73" fmla="*/ 294283 h 919678"/>
                    <a:gd name="connsiteX74" fmla="*/ 59282 w 714839"/>
                    <a:gd name="connsiteY74" fmla="*/ 222583 h 919678"/>
                    <a:gd name="connsiteX75" fmla="*/ 79714 w 714839"/>
                    <a:gd name="connsiteY75" fmla="*/ 214466 h 919678"/>
                    <a:gd name="connsiteX76" fmla="*/ 66618 w 714839"/>
                    <a:gd name="connsiteY76" fmla="*/ 83424 h 919678"/>
                    <a:gd name="connsiteX77" fmla="*/ 132461 w 714839"/>
                    <a:gd name="connsiteY77" fmla="*/ 19030 h 9196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</a:cxnLst>
                  <a:rect l="l" t="t" r="r" b="b"/>
                  <a:pathLst>
                    <a:path w="714839" h="919678">
                      <a:moveTo>
                        <a:pt x="196182" y="0"/>
                      </a:moveTo>
                      <a:lnTo>
                        <a:pt x="343268" y="27778"/>
                      </a:lnTo>
                      <a:lnTo>
                        <a:pt x="499993" y="155935"/>
                      </a:lnTo>
                      <a:lnTo>
                        <a:pt x="529722" y="116230"/>
                      </a:lnTo>
                      <a:lnTo>
                        <a:pt x="560681" y="150070"/>
                      </a:lnTo>
                      <a:lnTo>
                        <a:pt x="588444" y="150070"/>
                      </a:lnTo>
                      <a:lnTo>
                        <a:pt x="594289" y="198385"/>
                      </a:lnTo>
                      <a:lnTo>
                        <a:pt x="608901" y="214490"/>
                      </a:lnTo>
                      <a:lnTo>
                        <a:pt x="597211" y="237183"/>
                      </a:lnTo>
                      <a:lnTo>
                        <a:pt x="605978" y="291354"/>
                      </a:lnTo>
                      <a:lnTo>
                        <a:pt x="634472" y="303067"/>
                      </a:lnTo>
                      <a:lnTo>
                        <a:pt x="634472" y="341865"/>
                      </a:lnTo>
                      <a:lnTo>
                        <a:pt x="609631" y="379931"/>
                      </a:lnTo>
                      <a:lnTo>
                        <a:pt x="625705" y="394572"/>
                      </a:lnTo>
                      <a:lnTo>
                        <a:pt x="660774" y="474365"/>
                      </a:lnTo>
                      <a:lnTo>
                        <a:pt x="714839" y="499254"/>
                      </a:lnTo>
                      <a:lnTo>
                        <a:pt x="689998" y="527072"/>
                      </a:lnTo>
                      <a:lnTo>
                        <a:pt x="711916" y="562942"/>
                      </a:lnTo>
                      <a:lnTo>
                        <a:pt x="678308" y="611257"/>
                      </a:lnTo>
                      <a:lnTo>
                        <a:pt x="638856" y="593688"/>
                      </a:lnTo>
                      <a:lnTo>
                        <a:pt x="628627" y="614185"/>
                      </a:lnTo>
                      <a:lnTo>
                        <a:pt x="615476" y="615649"/>
                      </a:lnTo>
                      <a:lnTo>
                        <a:pt x="635933" y="670553"/>
                      </a:lnTo>
                      <a:lnTo>
                        <a:pt x="639966" y="671707"/>
                      </a:lnTo>
                      <a:lnTo>
                        <a:pt x="634104" y="684525"/>
                      </a:lnTo>
                      <a:lnTo>
                        <a:pt x="634159" y="685559"/>
                      </a:lnTo>
                      <a:lnTo>
                        <a:pt x="632689" y="685191"/>
                      </a:lnTo>
                      <a:lnTo>
                        <a:pt x="576374" y="724761"/>
                      </a:lnTo>
                      <a:lnTo>
                        <a:pt x="563209" y="727692"/>
                      </a:lnTo>
                      <a:lnTo>
                        <a:pt x="560284" y="772391"/>
                      </a:lnTo>
                      <a:lnTo>
                        <a:pt x="538342" y="769460"/>
                      </a:lnTo>
                      <a:lnTo>
                        <a:pt x="528103" y="782650"/>
                      </a:lnTo>
                      <a:lnTo>
                        <a:pt x="535417" y="787046"/>
                      </a:lnTo>
                      <a:lnTo>
                        <a:pt x="535417" y="811961"/>
                      </a:lnTo>
                      <a:lnTo>
                        <a:pt x="557358" y="816357"/>
                      </a:lnTo>
                      <a:lnTo>
                        <a:pt x="564672" y="836875"/>
                      </a:lnTo>
                      <a:lnTo>
                        <a:pt x="586613" y="831013"/>
                      </a:lnTo>
                      <a:lnTo>
                        <a:pt x="632689" y="884505"/>
                      </a:lnTo>
                      <a:lnTo>
                        <a:pt x="610748" y="919678"/>
                      </a:lnTo>
                      <a:lnTo>
                        <a:pt x="538342" y="891833"/>
                      </a:lnTo>
                      <a:lnTo>
                        <a:pt x="483489" y="891833"/>
                      </a:lnTo>
                      <a:lnTo>
                        <a:pt x="458623" y="870582"/>
                      </a:lnTo>
                      <a:lnTo>
                        <a:pt x="420591" y="871315"/>
                      </a:lnTo>
                      <a:lnTo>
                        <a:pt x="392799" y="825151"/>
                      </a:lnTo>
                      <a:lnTo>
                        <a:pt x="313080" y="762132"/>
                      </a:lnTo>
                      <a:lnTo>
                        <a:pt x="279437" y="789978"/>
                      </a:lnTo>
                      <a:lnTo>
                        <a:pt x="261152" y="762132"/>
                      </a:lnTo>
                      <a:lnTo>
                        <a:pt x="233360" y="772391"/>
                      </a:lnTo>
                      <a:lnTo>
                        <a:pt x="218733" y="784115"/>
                      </a:lnTo>
                      <a:lnTo>
                        <a:pt x="195329" y="775322"/>
                      </a:lnTo>
                      <a:lnTo>
                        <a:pt x="173388" y="787046"/>
                      </a:lnTo>
                      <a:lnTo>
                        <a:pt x="166074" y="791443"/>
                      </a:lnTo>
                      <a:lnTo>
                        <a:pt x="186094" y="821531"/>
                      </a:lnTo>
                      <a:lnTo>
                        <a:pt x="162634" y="814914"/>
                      </a:lnTo>
                      <a:lnTo>
                        <a:pt x="145676" y="788498"/>
                      </a:lnTo>
                      <a:lnTo>
                        <a:pt x="158853" y="778235"/>
                      </a:lnTo>
                      <a:lnTo>
                        <a:pt x="154461" y="772371"/>
                      </a:lnTo>
                      <a:lnTo>
                        <a:pt x="138356" y="770905"/>
                      </a:lnTo>
                      <a:lnTo>
                        <a:pt x="100289" y="754044"/>
                      </a:lnTo>
                      <a:lnTo>
                        <a:pt x="100289" y="726188"/>
                      </a:lnTo>
                      <a:lnTo>
                        <a:pt x="131035" y="702730"/>
                      </a:lnTo>
                      <a:lnTo>
                        <a:pt x="122251" y="654348"/>
                      </a:lnTo>
                      <a:lnTo>
                        <a:pt x="95897" y="621360"/>
                      </a:lnTo>
                      <a:lnTo>
                        <a:pt x="75400" y="622826"/>
                      </a:lnTo>
                      <a:lnTo>
                        <a:pt x="0" y="517998"/>
                      </a:lnTo>
                      <a:lnTo>
                        <a:pt x="51975" y="519464"/>
                      </a:lnTo>
                      <a:lnTo>
                        <a:pt x="60759" y="507735"/>
                      </a:lnTo>
                      <a:lnTo>
                        <a:pt x="48314" y="494540"/>
                      </a:lnTo>
                      <a:lnTo>
                        <a:pt x="71008" y="478412"/>
                      </a:lnTo>
                      <a:lnTo>
                        <a:pt x="32209" y="429297"/>
                      </a:lnTo>
                      <a:lnTo>
                        <a:pt x="33674" y="350126"/>
                      </a:lnTo>
                      <a:lnTo>
                        <a:pt x="11712" y="321537"/>
                      </a:lnTo>
                      <a:lnTo>
                        <a:pt x="16235" y="302287"/>
                      </a:lnTo>
                      <a:lnTo>
                        <a:pt x="33696" y="294283"/>
                      </a:lnTo>
                      <a:lnTo>
                        <a:pt x="59282" y="222583"/>
                      </a:lnTo>
                      <a:lnTo>
                        <a:pt x="79714" y="214466"/>
                      </a:lnTo>
                      <a:cubicBezTo>
                        <a:pt x="75409" y="170816"/>
                        <a:pt x="70983" y="127075"/>
                        <a:pt x="66618" y="83424"/>
                      </a:cubicBezTo>
                      <a:lnTo>
                        <a:pt x="132461" y="19030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56" name="Freeform 355"/>
                <p:cNvSpPr>
                  <a:spLocks/>
                </p:cNvSpPr>
                <p:nvPr/>
              </p:nvSpPr>
              <p:spPr bwMode="auto">
                <a:xfrm>
                  <a:off x="4668638" y="2988973"/>
                  <a:ext cx="922374" cy="914319"/>
                </a:xfrm>
                <a:custGeom>
                  <a:avLst/>
                  <a:gdLst>
                    <a:gd name="connsiteX0" fmla="*/ 607383 w 922374"/>
                    <a:gd name="connsiteY0" fmla="*/ 0 h 914319"/>
                    <a:gd name="connsiteX1" fmla="*/ 725078 w 922374"/>
                    <a:gd name="connsiteY1" fmla="*/ 5889 h 914319"/>
                    <a:gd name="connsiteX2" fmla="*/ 700174 w 922374"/>
                    <a:gd name="connsiteY2" fmla="*/ 115012 h 914319"/>
                    <a:gd name="connsiteX3" fmla="*/ 750628 w 922374"/>
                    <a:gd name="connsiteY3" fmla="*/ 139868 h 914319"/>
                    <a:gd name="connsiteX4" fmla="*/ 738914 w 922374"/>
                    <a:gd name="connsiteY4" fmla="*/ 171998 h 914319"/>
                    <a:gd name="connsiteX5" fmla="*/ 750628 w 922374"/>
                    <a:gd name="connsiteY5" fmla="*/ 189579 h 914319"/>
                    <a:gd name="connsiteX6" fmla="*/ 738914 w 922374"/>
                    <a:gd name="connsiteY6" fmla="*/ 204215 h 914319"/>
                    <a:gd name="connsiteX7" fmla="*/ 700174 w 922374"/>
                    <a:gd name="connsiteY7" fmla="*/ 215214 h 914319"/>
                    <a:gd name="connsiteX8" fmla="*/ 725078 w 922374"/>
                    <a:gd name="connsiteY8" fmla="*/ 338973 h 914319"/>
                    <a:gd name="connsiteX9" fmla="*/ 798868 w 922374"/>
                    <a:gd name="connsiteY9" fmla="*/ 366773 h 914319"/>
                    <a:gd name="connsiteX10" fmla="*/ 794441 w 922374"/>
                    <a:gd name="connsiteY10" fmla="*/ 390157 h 914319"/>
                    <a:gd name="connsiteX11" fmla="*/ 816393 w 922374"/>
                    <a:gd name="connsiteY11" fmla="*/ 407824 h 914319"/>
                    <a:gd name="connsiteX12" fmla="*/ 816393 w 922374"/>
                    <a:gd name="connsiteY12" fmla="*/ 443592 h 914319"/>
                    <a:gd name="connsiteX13" fmla="*/ 785678 w 922374"/>
                    <a:gd name="connsiteY13" fmla="*/ 449481 h 914319"/>
                    <a:gd name="connsiteX14" fmla="*/ 814918 w 922374"/>
                    <a:gd name="connsiteY14" fmla="*/ 552715 h 914319"/>
                    <a:gd name="connsiteX15" fmla="*/ 897562 w 922374"/>
                    <a:gd name="connsiteY15" fmla="*/ 614205 h 914319"/>
                    <a:gd name="connsiteX16" fmla="*/ 922374 w 922374"/>
                    <a:gd name="connsiteY16" fmla="*/ 704274 h 914319"/>
                    <a:gd name="connsiteX17" fmla="*/ 860944 w 922374"/>
                    <a:gd name="connsiteY17" fmla="*/ 838166 h 914319"/>
                    <a:gd name="connsiteX18" fmla="*/ 830137 w 922374"/>
                    <a:gd name="connsiteY18" fmla="*/ 881122 h 914319"/>
                    <a:gd name="connsiteX19" fmla="*/ 828690 w 922374"/>
                    <a:gd name="connsiteY19" fmla="*/ 881532 h 914319"/>
                    <a:gd name="connsiteX20" fmla="*/ 825707 w 922374"/>
                    <a:gd name="connsiteY20" fmla="*/ 877718 h 914319"/>
                    <a:gd name="connsiteX21" fmla="*/ 778948 w 922374"/>
                    <a:gd name="connsiteY21" fmla="*/ 879182 h 914319"/>
                    <a:gd name="connsiteX22" fmla="*/ 749724 w 922374"/>
                    <a:gd name="connsiteY22" fmla="*/ 898215 h 914319"/>
                    <a:gd name="connsiteX23" fmla="*/ 718308 w 922374"/>
                    <a:gd name="connsiteY23" fmla="*/ 828671 h 914319"/>
                    <a:gd name="connsiteX24" fmla="*/ 567073 w 922374"/>
                    <a:gd name="connsiteY24" fmla="*/ 856489 h 914319"/>
                    <a:gd name="connsiteX25" fmla="*/ 468441 w 922374"/>
                    <a:gd name="connsiteY25" fmla="*/ 827207 h 914319"/>
                    <a:gd name="connsiteX26" fmla="*/ 434833 w 922374"/>
                    <a:gd name="connsiteY26" fmla="*/ 873326 h 914319"/>
                    <a:gd name="connsiteX27" fmla="*/ 434834 w 922374"/>
                    <a:gd name="connsiteY27" fmla="*/ 873326 h 914319"/>
                    <a:gd name="connsiteX28" fmla="*/ 434833 w 922374"/>
                    <a:gd name="connsiteY28" fmla="*/ 873327 h 914319"/>
                    <a:gd name="connsiteX29" fmla="*/ 436744 w 922374"/>
                    <a:gd name="connsiteY29" fmla="*/ 875416 h 914319"/>
                    <a:gd name="connsiteX30" fmla="*/ 427680 w 922374"/>
                    <a:gd name="connsiteY30" fmla="*/ 887597 h 914319"/>
                    <a:gd name="connsiteX31" fmla="*/ 426597 w 922374"/>
                    <a:gd name="connsiteY31" fmla="*/ 886424 h 914319"/>
                    <a:gd name="connsiteX32" fmla="*/ 425317 w 922374"/>
                    <a:gd name="connsiteY32" fmla="*/ 885038 h 914319"/>
                    <a:gd name="connsiteX33" fmla="*/ 406284 w 922374"/>
                    <a:gd name="connsiteY33" fmla="*/ 914319 h 914319"/>
                    <a:gd name="connsiteX34" fmla="*/ 249627 w 922374"/>
                    <a:gd name="connsiteY34" fmla="*/ 786212 h 914319"/>
                    <a:gd name="connsiteX35" fmla="*/ 249627 w 922374"/>
                    <a:gd name="connsiteY35" fmla="*/ 786212 h 914319"/>
                    <a:gd name="connsiteX36" fmla="*/ 249627 w 922374"/>
                    <a:gd name="connsiteY36" fmla="*/ 786212 h 914319"/>
                    <a:gd name="connsiteX37" fmla="*/ 203002 w 922374"/>
                    <a:gd name="connsiteY37" fmla="*/ 777397 h 914319"/>
                    <a:gd name="connsiteX38" fmla="*/ 111554 w 922374"/>
                    <a:gd name="connsiteY38" fmla="*/ 760108 h 914319"/>
                    <a:gd name="connsiteX39" fmla="*/ 101093 w 922374"/>
                    <a:gd name="connsiteY39" fmla="*/ 733806 h 914319"/>
                    <a:gd name="connsiteX40" fmla="*/ 89932 w 922374"/>
                    <a:gd name="connsiteY40" fmla="*/ 705746 h 914319"/>
                    <a:gd name="connsiteX41" fmla="*/ 81169 w 922374"/>
                    <a:gd name="connsiteY41" fmla="*/ 595151 h 914319"/>
                    <a:gd name="connsiteX42" fmla="*/ 30715 w 922374"/>
                    <a:gd name="connsiteY42" fmla="*/ 587877 h 914319"/>
                    <a:gd name="connsiteX43" fmla="*/ 27764 w 922374"/>
                    <a:gd name="connsiteY43" fmla="*/ 555573 h 914319"/>
                    <a:gd name="connsiteX44" fmla="*/ 0 w 922374"/>
                    <a:gd name="connsiteY44" fmla="*/ 515301 h 914319"/>
                    <a:gd name="connsiteX45" fmla="*/ 51192 w 922374"/>
                    <a:gd name="connsiteY45" fmla="*/ 478754 h 914319"/>
                    <a:gd name="connsiteX46" fmla="*/ 51192 w 922374"/>
                    <a:gd name="connsiteY46" fmla="*/ 453898 h 914319"/>
                    <a:gd name="connsiteX47" fmla="*/ 111792 w 922374"/>
                    <a:gd name="connsiteY47" fmla="*/ 429649 h 914319"/>
                    <a:gd name="connsiteX48" fmla="*/ 124982 w 922374"/>
                    <a:gd name="connsiteY48" fmla="*/ 391629 h 914319"/>
                    <a:gd name="connsiteX49" fmla="*/ 164460 w 922374"/>
                    <a:gd name="connsiteY49" fmla="*/ 359498 h 914319"/>
                    <a:gd name="connsiteX50" fmla="*/ 217773 w 922374"/>
                    <a:gd name="connsiteY50" fmla="*/ 363915 h 914319"/>
                    <a:gd name="connsiteX51" fmla="*/ 220724 w 922374"/>
                    <a:gd name="connsiteY51" fmla="*/ 266484 h 914319"/>
                    <a:gd name="connsiteX52" fmla="*/ 185674 w 922374"/>
                    <a:gd name="connsiteY52" fmla="*/ 251848 h 914319"/>
                    <a:gd name="connsiteX53" fmla="*/ 191485 w 922374"/>
                    <a:gd name="connsiteY53" fmla="*/ 219631 h 914319"/>
                    <a:gd name="connsiteX54" fmla="*/ 277727 w 922374"/>
                    <a:gd name="connsiteY54" fmla="*/ 201271 h 914319"/>
                    <a:gd name="connsiteX55" fmla="*/ 329657 w 922374"/>
                    <a:gd name="connsiteY55" fmla="*/ 221017 h 914319"/>
                    <a:gd name="connsiteX56" fmla="*/ 348658 w 922374"/>
                    <a:gd name="connsiteY56" fmla="*/ 161692 h 914319"/>
                    <a:gd name="connsiteX57" fmla="*/ 482402 w 922374"/>
                    <a:gd name="connsiteY57" fmla="*/ 123672 h 914319"/>
                    <a:gd name="connsiteX58" fmla="*/ 482402 w 922374"/>
                    <a:gd name="connsiteY58" fmla="*/ 65993 h 914319"/>
                    <a:gd name="connsiteX59" fmla="*/ 585431 w 922374"/>
                    <a:gd name="connsiteY59" fmla="*/ 45381 h 914319"/>
                    <a:gd name="connsiteX60" fmla="*/ 607383 w 922374"/>
                    <a:gd name="connsiteY60" fmla="*/ 0 h 9143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</a:cxnLst>
                  <a:rect l="l" t="t" r="r" b="b"/>
                  <a:pathLst>
                    <a:path w="922374" h="914319">
                      <a:moveTo>
                        <a:pt x="607383" y="0"/>
                      </a:moveTo>
                      <a:lnTo>
                        <a:pt x="725078" y="5889"/>
                      </a:lnTo>
                      <a:lnTo>
                        <a:pt x="700174" y="115012"/>
                      </a:lnTo>
                      <a:lnTo>
                        <a:pt x="750628" y="139868"/>
                      </a:lnTo>
                      <a:cubicBezTo>
                        <a:pt x="746754" y="150607"/>
                        <a:pt x="742788" y="161259"/>
                        <a:pt x="738914" y="171998"/>
                      </a:cubicBezTo>
                      <a:cubicBezTo>
                        <a:pt x="742788" y="177974"/>
                        <a:pt x="746754" y="183776"/>
                        <a:pt x="750628" y="189579"/>
                      </a:cubicBezTo>
                      <a:cubicBezTo>
                        <a:pt x="746754" y="194515"/>
                        <a:pt x="742788" y="199365"/>
                        <a:pt x="738914" y="204215"/>
                      </a:cubicBezTo>
                      <a:lnTo>
                        <a:pt x="700174" y="215214"/>
                      </a:lnTo>
                      <a:lnTo>
                        <a:pt x="725078" y="338973"/>
                      </a:lnTo>
                      <a:lnTo>
                        <a:pt x="798868" y="366773"/>
                      </a:lnTo>
                      <a:lnTo>
                        <a:pt x="794441" y="390157"/>
                      </a:lnTo>
                      <a:lnTo>
                        <a:pt x="816393" y="407824"/>
                      </a:lnTo>
                      <a:lnTo>
                        <a:pt x="816393" y="443592"/>
                      </a:lnTo>
                      <a:lnTo>
                        <a:pt x="785678" y="449481"/>
                      </a:lnTo>
                      <a:cubicBezTo>
                        <a:pt x="795456" y="483864"/>
                        <a:pt x="805140" y="518332"/>
                        <a:pt x="814918" y="552715"/>
                      </a:cubicBezTo>
                      <a:lnTo>
                        <a:pt x="897562" y="614205"/>
                      </a:lnTo>
                      <a:cubicBezTo>
                        <a:pt x="905864" y="644170"/>
                        <a:pt x="914073" y="674222"/>
                        <a:pt x="922374" y="704274"/>
                      </a:cubicBezTo>
                      <a:lnTo>
                        <a:pt x="860944" y="838166"/>
                      </a:lnTo>
                      <a:lnTo>
                        <a:pt x="830137" y="881122"/>
                      </a:lnTo>
                      <a:lnTo>
                        <a:pt x="828690" y="881532"/>
                      </a:lnTo>
                      <a:lnTo>
                        <a:pt x="825707" y="877718"/>
                      </a:lnTo>
                      <a:lnTo>
                        <a:pt x="778948" y="879182"/>
                      </a:lnTo>
                      <a:lnTo>
                        <a:pt x="749724" y="898215"/>
                      </a:lnTo>
                      <a:lnTo>
                        <a:pt x="718308" y="828671"/>
                      </a:lnTo>
                      <a:lnTo>
                        <a:pt x="567073" y="856489"/>
                      </a:lnTo>
                      <a:lnTo>
                        <a:pt x="468441" y="827207"/>
                      </a:lnTo>
                      <a:lnTo>
                        <a:pt x="434833" y="873326"/>
                      </a:lnTo>
                      <a:lnTo>
                        <a:pt x="434834" y="873326"/>
                      </a:lnTo>
                      <a:lnTo>
                        <a:pt x="434833" y="873327"/>
                      </a:lnTo>
                      <a:lnTo>
                        <a:pt x="436744" y="875416"/>
                      </a:lnTo>
                      <a:lnTo>
                        <a:pt x="427680" y="887597"/>
                      </a:lnTo>
                      <a:lnTo>
                        <a:pt x="426597" y="886424"/>
                      </a:lnTo>
                      <a:lnTo>
                        <a:pt x="425317" y="885038"/>
                      </a:lnTo>
                      <a:lnTo>
                        <a:pt x="406284" y="914319"/>
                      </a:lnTo>
                      <a:lnTo>
                        <a:pt x="249627" y="786212"/>
                      </a:lnTo>
                      <a:lnTo>
                        <a:pt x="249627" y="786212"/>
                      </a:lnTo>
                      <a:lnTo>
                        <a:pt x="249627" y="786212"/>
                      </a:lnTo>
                      <a:lnTo>
                        <a:pt x="203002" y="777397"/>
                      </a:lnTo>
                      <a:lnTo>
                        <a:pt x="111554" y="760108"/>
                      </a:lnTo>
                      <a:lnTo>
                        <a:pt x="101093" y="733806"/>
                      </a:lnTo>
                      <a:cubicBezTo>
                        <a:pt x="96965" y="723067"/>
                        <a:pt x="92838" y="712328"/>
                        <a:pt x="89932" y="705746"/>
                      </a:cubicBezTo>
                      <a:cubicBezTo>
                        <a:pt x="86980" y="668852"/>
                        <a:pt x="84121" y="632045"/>
                        <a:pt x="81169" y="595151"/>
                      </a:cubicBezTo>
                      <a:lnTo>
                        <a:pt x="30715" y="587877"/>
                      </a:lnTo>
                      <a:cubicBezTo>
                        <a:pt x="29701" y="577051"/>
                        <a:pt x="28778" y="566312"/>
                        <a:pt x="27764" y="555573"/>
                      </a:cubicBezTo>
                      <a:lnTo>
                        <a:pt x="0" y="515301"/>
                      </a:lnTo>
                      <a:lnTo>
                        <a:pt x="51192" y="478754"/>
                      </a:lnTo>
                      <a:lnTo>
                        <a:pt x="51192" y="453898"/>
                      </a:lnTo>
                      <a:lnTo>
                        <a:pt x="111792" y="429649"/>
                      </a:lnTo>
                      <a:cubicBezTo>
                        <a:pt x="116219" y="417004"/>
                        <a:pt x="120555" y="404273"/>
                        <a:pt x="124982" y="391629"/>
                      </a:cubicBezTo>
                      <a:lnTo>
                        <a:pt x="164460" y="359498"/>
                      </a:lnTo>
                      <a:lnTo>
                        <a:pt x="217773" y="363915"/>
                      </a:lnTo>
                      <a:cubicBezTo>
                        <a:pt x="218787" y="331438"/>
                        <a:pt x="219710" y="298875"/>
                        <a:pt x="220724" y="266484"/>
                      </a:cubicBezTo>
                      <a:lnTo>
                        <a:pt x="185674" y="251848"/>
                      </a:lnTo>
                      <a:cubicBezTo>
                        <a:pt x="187611" y="241109"/>
                        <a:pt x="189548" y="230283"/>
                        <a:pt x="191485" y="219631"/>
                      </a:cubicBezTo>
                      <a:lnTo>
                        <a:pt x="277727" y="201271"/>
                      </a:lnTo>
                      <a:lnTo>
                        <a:pt x="329657" y="221017"/>
                      </a:lnTo>
                      <a:cubicBezTo>
                        <a:pt x="336021" y="201271"/>
                        <a:pt x="342293" y="181438"/>
                        <a:pt x="348658" y="161692"/>
                      </a:cubicBezTo>
                      <a:lnTo>
                        <a:pt x="482402" y="123672"/>
                      </a:lnTo>
                      <a:lnTo>
                        <a:pt x="482402" y="65993"/>
                      </a:lnTo>
                      <a:lnTo>
                        <a:pt x="585431" y="45381"/>
                      </a:lnTo>
                      <a:cubicBezTo>
                        <a:pt x="592718" y="30225"/>
                        <a:pt x="600097" y="15156"/>
                        <a:pt x="607383" y="0"/>
                      </a:cubicBez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57" name="Freeform 356"/>
                <p:cNvSpPr>
                  <a:spLocks/>
                </p:cNvSpPr>
                <p:nvPr/>
              </p:nvSpPr>
              <p:spPr bwMode="auto">
                <a:xfrm>
                  <a:off x="4074396" y="2498504"/>
                  <a:ext cx="1384849" cy="1549438"/>
                </a:xfrm>
                <a:custGeom>
                  <a:avLst/>
                  <a:gdLst>
                    <a:gd name="connsiteX0" fmla="*/ 1055536 w 1384849"/>
                    <a:gd name="connsiteY0" fmla="*/ 0 h 1549438"/>
                    <a:gd name="connsiteX1" fmla="*/ 1182127 w 1384849"/>
                    <a:gd name="connsiteY1" fmla="*/ 38066 h 1549438"/>
                    <a:gd name="connsiteX2" fmla="*/ 1250024 w 1384849"/>
                    <a:gd name="connsiteY2" fmla="*/ 18046 h 1549438"/>
                    <a:gd name="connsiteX3" fmla="*/ 1256723 w 1384849"/>
                    <a:gd name="connsiteY3" fmla="*/ 21672 h 1549438"/>
                    <a:gd name="connsiteX4" fmla="*/ 1286068 w 1384849"/>
                    <a:gd name="connsiteY4" fmla="*/ 109238 h 1549438"/>
                    <a:gd name="connsiteX5" fmla="*/ 1332910 w 1384849"/>
                    <a:gd name="connsiteY5" fmla="*/ 173403 h 1549438"/>
                    <a:gd name="connsiteX6" fmla="*/ 1384849 w 1384849"/>
                    <a:gd name="connsiteY6" fmla="*/ 395791 h 1549438"/>
                    <a:gd name="connsiteX7" fmla="*/ 1312382 w 1384849"/>
                    <a:gd name="connsiteY7" fmla="*/ 419343 h 1549438"/>
                    <a:gd name="connsiteX8" fmla="*/ 1329879 w 1384849"/>
                    <a:gd name="connsiteY8" fmla="*/ 444405 h 1549438"/>
                    <a:gd name="connsiteX9" fmla="*/ 1317815 w 1384849"/>
                    <a:gd name="connsiteY9" fmla="*/ 494254 h 1549438"/>
                    <a:gd name="connsiteX10" fmla="*/ 1316224 w 1384849"/>
                    <a:gd name="connsiteY10" fmla="*/ 496172 h 1549438"/>
                    <a:gd name="connsiteX11" fmla="*/ 1201606 w 1384849"/>
                    <a:gd name="connsiteY11" fmla="*/ 490468 h 1549438"/>
                    <a:gd name="connsiteX12" fmla="*/ 1179679 w 1384849"/>
                    <a:gd name="connsiteY12" fmla="*/ 535855 h 1549438"/>
                    <a:gd name="connsiteX13" fmla="*/ 1076625 w 1384849"/>
                    <a:gd name="connsiteY13" fmla="*/ 556352 h 1549438"/>
                    <a:gd name="connsiteX14" fmla="*/ 1076625 w 1384849"/>
                    <a:gd name="connsiteY14" fmla="*/ 614183 h 1549438"/>
                    <a:gd name="connsiteX15" fmla="*/ 942873 w 1384849"/>
                    <a:gd name="connsiteY15" fmla="*/ 652250 h 1549438"/>
                    <a:gd name="connsiteX16" fmla="*/ 923870 w 1384849"/>
                    <a:gd name="connsiteY16" fmla="*/ 711545 h 1549438"/>
                    <a:gd name="connsiteX17" fmla="*/ 871978 w 1384849"/>
                    <a:gd name="connsiteY17" fmla="*/ 691780 h 1549438"/>
                    <a:gd name="connsiteX18" fmla="*/ 785734 w 1384849"/>
                    <a:gd name="connsiteY18" fmla="*/ 710081 h 1549438"/>
                    <a:gd name="connsiteX19" fmla="*/ 779886 w 1384849"/>
                    <a:gd name="connsiteY19" fmla="*/ 742291 h 1549438"/>
                    <a:gd name="connsiteX20" fmla="*/ 814969 w 1384849"/>
                    <a:gd name="connsiteY20" fmla="*/ 756932 h 1549438"/>
                    <a:gd name="connsiteX21" fmla="*/ 812045 w 1384849"/>
                    <a:gd name="connsiteY21" fmla="*/ 854293 h 1549438"/>
                    <a:gd name="connsiteX22" fmla="*/ 758691 w 1384849"/>
                    <a:gd name="connsiteY22" fmla="*/ 849901 h 1549438"/>
                    <a:gd name="connsiteX23" fmla="*/ 719223 w 1384849"/>
                    <a:gd name="connsiteY23" fmla="*/ 882111 h 1549438"/>
                    <a:gd name="connsiteX24" fmla="*/ 706067 w 1384849"/>
                    <a:gd name="connsiteY24" fmla="*/ 920177 h 1549438"/>
                    <a:gd name="connsiteX25" fmla="*/ 645404 w 1384849"/>
                    <a:gd name="connsiteY25" fmla="*/ 944335 h 1549438"/>
                    <a:gd name="connsiteX26" fmla="*/ 645404 w 1384849"/>
                    <a:gd name="connsiteY26" fmla="*/ 969224 h 1549438"/>
                    <a:gd name="connsiteX27" fmla="*/ 594242 w 1384849"/>
                    <a:gd name="connsiteY27" fmla="*/ 1005826 h 1549438"/>
                    <a:gd name="connsiteX28" fmla="*/ 622016 w 1384849"/>
                    <a:gd name="connsiteY28" fmla="*/ 1046089 h 1549438"/>
                    <a:gd name="connsiteX29" fmla="*/ 624939 w 1384849"/>
                    <a:gd name="connsiteY29" fmla="*/ 1078298 h 1549438"/>
                    <a:gd name="connsiteX30" fmla="*/ 675370 w 1384849"/>
                    <a:gd name="connsiteY30" fmla="*/ 1085619 h 1549438"/>
                    <a:gd name="connsiteX31" fmla="*/ 684141 w 1384849"/>
                    <a:gd name="connsiteY31" fmla="*/ 1196157 h 1549438"/>
                    <a:gd name="connsiteX32" fmla="*/ 700708 w 1384849"/>
                    <a:gd name="connsiteY32" fmla="*/ 1233493 h 1549438"/>
                    <a:gd name="connsiteX33" fmla="*/ 710185 w 1384849"/>
                    <a:gd name="connsiteY33" fmla="*/ 1251407 h 1549438"/>
                    <a:gd name="connsiteX34" fmla="*/ 696728 w 1384849"/>
                    <a:gd name="connsiteY34" fmla="*/ 1248863 h 1549438"/>
                    <a:gd name="connsiteX35" fmla="*/ 633040 w 1384849"/>
                    <a:gd name="connsiteY35" fmla="*/ 1267896 h 1549438"/>
                    <a:gd name="connsiteX36" fmla="*/ 567157 w 1384849"/>
                    <a:gd name="connsiteY36" fmla="*/ 1332316 h 1549438"/>
                    <a:gd name="connsiteX37" fmla="*/ 580333 w 1384849"/>
                    <a:gd name="connsiteY37" fmla="*/ 1463352 h 1549438"/>
                    <a:gd name="connsiteX38" fmla="*/ 559836 w 1384849"/>
                    <a:gd name="connsiteY38" fmla="*/ 1471404 h 1549438"/>
                    <a:gd name="connsiteX39" fmla="*/ 534215 w 1384849"/>
                    <a:gd name="connsiteY39" fmla="*/ 1543144 h 1549438"/>
                    <a:gd name="connsiteX40" fmla="*/ 532734 w 1384849"/>
                    <a:gd name="connsiteY40" fmla="*/ 1549438 h 1549438"/>
                    <a:gd name="connsiteX41" fmla="*/ 517402 w 1384849"/>
                    <a:gd name="connsiteY41" fmla="*/ 1548488 h 1549438"/>
                    <a:gd name="connsiteX42" fmla="*/ 518110 w 1384849"/>
                    <a:gd name="connsiteY42" fmla="*/ 1545477 h 1549438"/>
                    <a:gd name="connsiteX43" fmla="*/ 475651 w 1384849"/>
                    <a:gd name="connsiteY43" fmla="*/ 1527883 h 1549438"/>
                    <a:gd name="connsiteX44" fmla="*/ 458082 w 1384849"/>
                    <a:gd name="connsiteY44" fmla="*/ 1508823 h 1549438"/>
                    <a:gd name="connsiteX45" fmla="*/ 413428 w 1384849"/>
                    <a:gd name="connsiteY45" fmla="*/ 1508823 h 1549438"/>
                    <a:gd name="connsiteX46" fmla="*/ 340223 w 1384849"/>
                    <a:gd name="connsiteY46" fmla="*/ 1447979 h 1549438"/>
                    <a:gd name="connsiteX47" fmla="*/ 324850 w 1384849"/>
                    <a:gd name="connsiteY47" fmla="*/ 1450911 h 1549438"/>
                    <a:gd name="connsiteX48" fmla="*/ 318994 w 1384849"/>
                    <a:gd name="connsiteY48" fmla="*/ 1524951 h 1549438"/>
                    <a:gd name="connsiteX49" fmla="*/ 280928 w 1384849"/>
                    <a:gd name="connsiteY49" fmla="*/ 1524951 h 1549438"/>
                    <a:gd name="connsiteX50" fmla="*/ 265386 w 1384849"/>
                    <a:gd name="connsiteY50" fmla="*/ 1531176 h 1549438"/>
                    <a:gd name="connsiteX51" fmla="*/ 257060 w 1384849"/>
                    <a:gd name="connsiteY51" fmla="*/ 1519222 h 1549438"/>
                    <a:gd name="connsiteX52" fmla="*/ 266287 w 1384849"/>
                    <a:gd name="connsiteY52" fmla="*/ 1515040 h 1549438"/>
                    <a:gd name="connsiteX53" fmla="*/ 195279 w 1384849"/>
                    <a:gd name="connsiteY53" fmla="*/ 1425251 h 1549438"/>
                    <a:gd name="connsiteX54" fmla="*/ 168925 w 1384849"/>
                    <a:gd name="connsiteY54" fmla="*/ 1356632 h 1549438"/>
                    <a:gd name="connsiteX55" fmla="*/ 136716 w 1384849"/>
                    <a:gd name="connsiteY55" fmla="*/ 1326702 h 1549438"/>
                    <a:gd name="connsiteX56" fmla="*/ 101577 w 1384849"/>
                    <a:gd name="connsiteY56" fmla="*/ 1278523 h 1549438"/>
                    <a:gd name="connsiteX57" fmla="*/ 89133 w 1384849"/>
                    <a:gd name="connsiteY57" fmla="*/ 1207713 h 1549438"/>
                    <a:gd name="connsiteX58" fmla="*/ 3728 w 1384849"/>
                    <a:gd name="connsiteY58" fmla="*/ 1155515 h 1549438"/>
                    <a:gd name="connsiteX59" fmla="*/ 0 w 1384849"/>
                    <a:gd name="connsiteY59" fmla="*/ 1150163 h 1549438"/>
                    <a:gd name="connsiteX60" fmla="*/ 33458 w 1384849"/>
                    <a:gd name="connsiteY60" fmla="*/ 1099944 h 1549438"/>
                    <a:gd name="connsiteX61" fmla="*/ 61288 w 1384849"/>
                    <a:gd name="connsiteY61" fmla="*/ 1096773 h 1549438"/>
                    <a:gd name="connsiteX62" fmla="*/ 61288 w 1384849"/>
                    <a:gd name="connsiteY62" fmla="*/ 1070352 h 1549438"/>
                    <a:gd name="connsiteX63" fmla="*/ 103032 w 1384849"/>
                    <a:gd name="connsiteY63" fmla="*/ 1007697 h 1549438"/>
                    <a:gd name="connsiteX64" fmla="*/ 139679 w 1384849"/>
                    <a:gd name="connsiteY64" fmla="*/ 990184 h 1549438"/>
                    <a:gd name="connsiteX65" fmla="*/ 139679 w 1384849"/>
                    <a:gd name="connsiteY65" fmla="*/ 978257 h 1549438"/>
                    <a:gd name="connsiteX66" fmla="*/ 158692 w 1384849"/>
                    <a:gd name="connsiteY66" fmla="*/ 959083 h 1549438"/>
                    <a:gd name="connsiteX67" fmla="*/ 174811 w 1384849"/>
                    <a:gd name="connsiteY67" fmla="*/ 893559 h 1549438"/>
                    <a:gd name="connsiteX68" fmla="*/ 204018 w 1384849"/>
                    <a:gd name="connsiteY68" fmla="*/ 871517 h 1549438"/>
                    <a:gd name="connsiteX69" fmla="*/ 216555 w 1384849"/>
                    <a:gd name="connsiteY69" fmla="*/ 825922 h 1549438"/>
                    <a:gd name="connsiteX70" fmla="*/ 302937 w 1384849"/>
                    <a:gd name="connsiteY70" fmla="*/ 795727 h 1549438"/>
                    <a:gd name="connsiteX71" fmla="*/ 338758 w 1384849"/>
                    <a:gd name="connsiteY71" fmla="*/ 797236 h 1549438"/>
                    <a:gd name="connsiteX72" fmla="*/ 359286 w 1384849"/>
                    <a:gd name="connsiteY72" fmla="*/ 815656 h 1549438"/>
                    <a:gd name="connsiteX73" fmla="*/ 366587 w 1384849"/>
                    <a:gd name="connsiteY73" fmla="*/ 827281 h 1549438"/>
                    <a:gd name="connsiteX74" fmla="*/ 388493 w 1384849"/>
                    <a:gd name="connsiteY74" fmla="*/ 824412 h 1549438"/>
                    <a:gd name="connsiteX75" fmla="*/ 384084 w 1384849"/>
                    <a:gd name="connsiteY75" fmla="*/ 802974 h 1549438"/>
                    <a:gd name="connsiteX76" fmla="*/ 346060 w 1384849"/>
                    <a:gd name="connsiteY76" fmla="*/ 770665 h 1549438"/>
                    <a:gd name="connsiteX77" fmla="*/ 351984 w 1384849"/>
                    <a:gd name="connsiteY77" fmla="*/ 748622 h 1549438"/>
                    <a:gd name="connsiteX78" fmla="*/ 376782 w 1384849"/>
                    <a:gd name="connsiteY78" fmla="*/ 749981 h 1549438"/>
                    <a:gd name="connsiteX79" fmla="*/ 403234 w 1384849"/>
                    <a:gd name="connsiteY79" fmla="*/ 767796 h 1549438"/>
                    <a:gd name="connsiteX80" fmla="*/ 410536 w 1384849"/>
                    <a:gd name="connsiteY80" fmla="*/ 763267 h 1549438"/>
                    <a:gd name="connsiteX81" fmla="*/ 392902 w 1384849"/>
                    <a:gd name="connsiteY81" fmla="*/ 741073 h 1549438"/>
                    <a:gd name="connsiteX82" fmla="*/ 381191 w 1384849"/>
                    <a:gd name="connsiteY82" fmla="*/ 696233 h 1549438"/>
                    <a:gd name="connsiteX83" fmla="*/ 351984 w 1384849"/>
                    <a:gd name="connsiteY83" fmla="*/ 671171 h 1549438"/>
                    <a:gd name="connsiteX84" fmla="*/ 366587 w 1384849"/>
                    <a:gd name="connsiteY84" fmla="*/ 596136 h 1549438"/>
                    <a:gd name="connsiteX85" fmla="*/ 362179 w 1384849"/>
                    <a:gd name="connsiteY85" fmla="*/ 580586 h 1549438"/>
                    <a:gd name="connsiteX86" fmla="*/ 381191 w 1384849"/>
                    <a:gd name="connsiteY86" fmla="*/ 520195 h 1549438"/>
                    <a:gd name="connsiteX87" fmla="*/ 351984 w 1384849"/>
                    <a:gd name="connsiteY87" fmla="*/ 462070 h 1549438"/>
                    <a:gd name="connsiteX88" fmla="*/ 334349 w 1384849"/>
                    <a:gd name="connsiteY88" fmla="*/ 462070 h 1549438"/>
                    <a:gd name="connsiteX89" fmla="*/ 329941 w 1384849"/>
                    <a:gd name="connsiteY89" fmla="*/ 453162 h 1549438"/>
                    <a:gd name="connsiteX90" fmla="*/ 330055 w 1384849"/>
                    <a:gd name="connsiteY90" fmla="*/ 443378 h 1549438"/>
                    <a:gd name="connsiteX91" fmla="*/ 375022 w 1384849"/>
                    <a:gd name="connsiteY91" fmla="*/ 418728 h 1549438"/>
                    <a:gd name="connsiteX92" fmla="*/ 380876 w 1384849"/>
                    <a:gd name="connsiteY92" fmla="*/ 376270 h 1549438"/>
                    <a:gd name="connsiteX93" fmla="*/ 481124 w 1384849"/>
                    <a:gd name="connsiteY93" fmla="*/ 376270 h 1549438"/>
                    <a:gd name="connsiteX94" fmla="*/ 562346 w 1384849"/>
                    <a:gd name="connsiteY94" fmla="*/ 340400 h 1549438"/>
                    <a:gd name="connsiteX95" fmla="*/ 568200 w 1384849"/>
                    <a:gd name="connsiteY95" fmla="*/ 379198 h 1549438"/>
                    <a:gd name="connsiteX96" fmla="*/ 724060 w 1384849"/>
                    <a:gd name="connsiteY96" fmla="*/ 393839 h 1549438"/>
                    <a:gd name="connsiteX97" fmla="*/ 811137 w 1384849"/>
                    <a:gd name="connsiteY97" fmla="*/ 275980 h 1549438"/>
                    <a:gd name="connsiteX98" fmla="*/ 863822 w 1384849"/>
                    <a:gd name="connsiteY98" fmla="*/ 273052 h 1549438"/>
                    <a:gd name="connsiteX99" fmla="*/ 885042 w 1384849"/>
                    <a:gd name="connsiteY99" fmla="*/ 324295 h 1549438"/>
                    <a:gd name="connsiteX100" fmla="*/ 964069 w 1384849"/>
                    <a:gd name="connsiteY100" fmla="*/ 340400 h 1549438"/>
                    <a:gd name="connsiteX101" fmla="*/ 1024804 w 1384849"/>
                    <a:gd name="connsiteY101" fmla="*/ 321367 h 1549438"/>
                    <a:gd name="connsiteX102" fmla="*/ 1024804 w 1384849"/>
                    <a:gd name="connsiteY102" fmla="*/ 302334 h 1549438"/>
                    <a:gd name="connsiteX103" fmla="*/ 1007242 w 1384849"/>
                    <a:gd name="connsiteY103" fmla="*/ 259143 h 1549438"/>
                    <a:gd name="connsiteX104" fmla="*/ 1043829 w 1384849"/>
                    <a:gd name="connsiteY104" fmla="*/ 240110 h 1549438"/>
                    <a:gd name="connsiteX105" fmla="*/ 1073098 w 1384849"/>
                    <a:gd name="connsiteY105" fmla="*/ 248895 h 1549438"/>
                    <a:gd name="connsiteX106" fmla="*/ 1076025 w 1384849"/>
                    <a:gd name="connsiteY106" fmla="*/ 231326 h 1549438"/>
                    <a:gd name="connsiteX107" fmla="*/ 1055536 w 1384849"/>
                    <a:gd name="connsiteY107" fmla="*/ 207900 h 1549438"/>
                    <a:gd name="connsiteX108" fmla="*/ 1073098 w 1384849"/>
                    <a:gd name="connsiteY108" fmla="*/ 136892 h 1549438"/>
                    <a:gd name="connsiteX109" fmla="*/ 1032121 w 1384849"/>
                    <a:gd name="connsiteY109" fmla="*/ 109074 h 1549438"/>
                    <a:gd name="connsiteX110" fmla="*/ 1037975 w 1384849"/>
                    <a:gd name="connsiteY110" fmla="*/ 40994 h 1549438"/>
                    <a:gd name="connsiteX111" fmla="*/ 1055536 w 1384849"/>
                    <a:gd name="connsiteY111" fmla="*/ 33674 h 15494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</a:cxnLst>
                  <a:rect l="l" t="t" r="r" b="b"/>
                  <a:pathLst>
                    <a:path w="1384849" h="1549438">
                      <a:moveTo>
                        <a:pt x="1055536" y="0"/>
                      </a:moveTo>
                      <a:lnTo>
                        <a:pt x="1182127" y="38066"/>
                      </a:lnTo>
                      <a:lnTo>
                        <a:pt x="1250024" y="18046"/>
                      </a:lnTo>
                      <a:lnTo>
                        <a:pt x="1256723" y="21672"/>
                      </a:lnTo>
                      <a:lnTo>
                        <a:pt x="1286068" y="109238"/>
                      </a:lnTo>
                      <a:lnTo>
                        <a:pt x="1332910" y="173403"/>
                      </a:lnTo>
                      <a:cubicBezTo>
                        <a:pt x="1350269" y="247533"/>
                        <a:pt x="1367490" y="321662"/>
                        <a:pt x="1384849" y="395791"/>
                      </a:cubicBezTo>
                      <a:lnTo>
                        <a:pt x="1312382" y="419343"/>
                      </a:lnTo>
                      <a:lnTo>
                        <a:pt x="1329879" y="444405"/>
                      </a:lnTo>
                      <a:cubicBezTo>
                        <a:pt x="1327399" y="454823"/>
                        <a:pt x="1320295" y="483988"/>
                        <a:pt x="1317815" y="494254"/>
                      </a:cubicBezTo>
                      <a:lnTo>
                        <a:pt x="1316224" y="496172"/>
                      </a:lnTo>
                      <a:lnTo>
                        <a:pt x="1201606" y="490468"/>
                      </a:lnTo>
                      <a:lnTo>
                        <a:pt x="1179679" y="535855"/>
                      </a:lnTo>
                      <a:lnTo>
                        <a:pt x="1076625" y="556352"/>
                      </a:lnTo>
                      <a:lnTo>
                        <a:pt x="1076625" y="614183"/>
                      </a:lnTo>
                      <a:lnTo>
                        <a:pt x="942873" y="652250"/>
                      </a:lnTo>
                      <a:lnTo>
                        <a:pt x="923870" y="711545"/>
                      </a:lnTo>
                      <a:lnTo>
                        <a:pt x="871978" y="691780"/>
                      </a:lnTo>
                      <a:lnTo>
                        <a:pt x="785734" y="710081"/>
                      </a:lnTo>
                      <a:lnTo>
                        <a:pt x="779886" y="742291"/>
                      </a:lnTo>
                      <a:lnTo>
                        <a:pt x="814969" y="756932"/>
                      </a:lnTo>
                      <a:cubicBezTo>
                        <a:pt x="813994" y="789386"/>
                        <a:pt x="813020" y="821839"/>
                        <a:pt x="812045" y="854293"/>
                      </a:cubicBezTo>
                      <a:lnTo>
                        <a:pt x="758691" y="849901"/>
                      </a:lnTo>
                      <a:lnTo>
                        <a:pt x="719223" y="882111"/>
                      </a:lnTo>
                      <a:lnTo>
                        <a:pt x="706067" y="920177"/>
                      </a:lnTo>
                      <a:lnTo>
                        <a:pt x="645404" y="944335"/>
                      </a:lnTo>
                      <a:lnTo>
                        <a:pt x="645404" y="969224"/>
                      </a:lnTo>
                      <a:lnTo>
                        <a:pt x="594242" y="1005826"/>
                      </a:lnTo>
                      <a:lnTo>
                        <a:pt x="622016" y="1046089"/>
                      </a:lnTo>
                      <a:lnTo>
                        <a:pt x="624939" y="1078298"/>
                      </a:lnTo>
                      <a:lnTo>
                        <a:pt x="675370" y="1085619"/>
                      </a:lnTo>
                      <a:lnTo>
                        <a:pt x="684141" y="1196157"/>
                      </a:lnTo>
                      <a:lnTo>
                        <a:pt x="700708" y="1233493"/>
                      </a:lnTo>
                      <a:lnTo>
                        <a:pt x="710185" y="1251407"/>
                      </a:lnTo>
                      <a:lnTo>
                        <a:pt x="696728" y="1248863"/>
                      </a:lnTo>
                      <a:lnTo>
                        <a:pt x="633040" y="1267896"/>
                      </a:lnTo>
                      <a:lnTo>
                        <a:pt x="567157" y="1332316"/>
                      </a:lnTo>
                      <a:lnTo>
                        <a:pt x="580333" y="1463352"/>
                      </a:lnTo>
                      <a:lnTo>
                        <a:pt x="559836" y="1471404"/>
                      </a:lnTo>
                      <a:lnTo>
                        <a:pt x="534215" y="1543144"/>
                      </a:lnTo>
                      <a:lnTo>
                        <a:pt x="532734" y="1549438"/>
                      </a:lnTo>
                      <a:lnTo>
                        <a:pt x="517402" y="1548488"/>
                      </a:lnTo>
                      <a:lnTo>
                        <a:pt x="518110" y="1545477"/>
                      </a:lnTo>
                      <a:lnTo>
                        <a:pt x="475651" y="1527883"/>
                      </a:lnTo>
                      <a:lnTo>
                        <a:pt x="458082" y="1508823"/>
                      </a:lnTo>
                      <a:lnTo>
                        <a:pt x="413428" y="1508823"/>
                      </a:lnTo>
                      <a:lnTo>
                        <a:pt x="340223" y="1447979"/>
                      </a:lnTo>
                      <a:lnTo>
                        <a:pt x="324850" y="1450911"/>
                      </a:lnTo>
                      <a:lnTo>
                        <a:pt x="318994" y="1524951"/>
                      </a:lnTo>
                      <a:lnTo>
                        <a:pt x="280928" y="1524951"/>
                      </a:lnTo>
                      <a:lnTo>
                        <a:pt x="265386" y="1531176"/>
                      </a:lnTo>
                      <a:lnTo>
                        <a:pt x="257060" y="1519222"/>
                      </a:lnTo>
                      <a:lnTo>
                        <a:pt x="266287" y="1515040"/>
                      </a:lnTo>
                      <a:lnTo>
                        <a:pt x="195279" y="1425251"/>
                      </a:lnTo>
                      <a:lnTo>
                        <a:pt x="168925" y="1356632"/>
                      </a:lnTo>
                      <a:lnTo>
                        <a:pt x="136716" y="1326702"/>
                      </a:lnTo>
                      <a:lnTo>
                        <a:pt x="101577" y="1278523"/>
                      </a:lnTo>
                      <a:lnTo>
                        <a:pt x="89133" y="1207713"/>
                      </a:lnTo>
                      <a:lnTo>
                        <a:pt x="3728" y="1155515"/>
                      </a:lnTo>
                      <a:lnTo>
                        <a:pt x="0" y="1150163"/>
                      </a:lnTo>
                      <a:cubicBezTo>
                        <a:pt x="8817" y="1138236"/>
                        <a:pt x="24641" y="1111871"/>
                        <a:pt x="33458" y="1099944"/>
                      </a:cubicBezTo>
                      <a:lnTo>
                        <a:pt x="61288" y="1096773"/>
                      </a:lnTo>
                      <a:lnTo>
                        <a:pt x="61288" y="1070352"/>
                      </a:lnTo>
                      <a:lnTo>
                        <a:pt x="103032" y="1007697"/>
                      </a:lnTo>
                      <a:lnTo>
                        <a:pt x="139679" y="990184"/>
                      </a:lnTo>
                      <a:lnTo>
                        <a:pt x="139679" y="978257"/>
                      </a:lnTo>
                      <a:lnTo>
                        <a:pt x="158692" y="959083"/>
                      </a:lnTo>
                      <a:lnTo>
                        <a:pt x="174811" y="893559"/>
                      </a:lnTo>
                      <a:lnTo>
                        <a:pt x="204018" y="871517"/>
                      </a:lnTo>
                      <a:cubicBezTo>
                        <a:pt x="208151" y="856419"/>
                        <a:pt x="212422" y="841170"/>
                        <a:pt x="216555" y="825922"/>
                      </a:cubicBezTo>
                      <a:lnTo>
                        <a:pt x="302937" y="795727"/>
                      </a:lnTo>
                      <a:lnTo>
                        <a:pt x="338758" y="797236"/>
                      </a:lnTo>
                      <a:lnTo>
                        <a:pt x="359286" y="815656"/>
                      </a:lnTo>
                      <a:lnTo>
                        <a:pt x="366587" y="827281"/>
                      </a:lnTo>
                      <a:lnTo>
                        <a:pt x="388493" y="824412"/>
                      </a:lnTo>
                      <a:cubicBezTo>
                        <a:pt x="386978" y="817316"/>
                        <a:pt x="385600" y="810220"/>
                        <a:pt x="384084" y="802974"/>
                      </a:cubicBezTo>
                      <a:lnTo>
                        <a:pt x="346060" y="770665"/>
                      </a:lnTo>
                      <a:cubicBezTo>
                        <a:pt x="347988" y="763267"/>
                        <a:pt x="350055" y="755869"/>
                        <a:pt x="351984" y="748622"/>
                      </a:cubicBezTo>
                      <a:lnTo>
                        <a:pt x="376782" y="749981"/>
                      </a:lnTo>
                      <a:lnTo>
                        <a:pt x="403234" y="767796"/>
                      </a:lnTo>
                      <a:cubicBezTo>
                        <a:pt x="405714" y="766286"/>
                        <a:pt x="408056" y="764777"/>
                        <a:pt x="410536" y="763267"/>
                      </a:cubicBezTo>
                      <a:lnTo>
                        <a:pt x="392902" y="741073"/>
                      </a:lnTo>
                      <a:cubicBezTo>
                        <a:pt x="389044" y="726278"/>
                        <a:pt x="385049" y="711180"/>
                        <a:pt x="381191" y="696233"/>
                      </a:cubicBezTo>
                      <a:lnTo>
                        <a:pt x="351984" y="671171"/>
                      </a:lnTo>
                      <a:cubicBezTo>
                        <a:pt x="356806" y="646109"/>
                        <a:pt x="361766" y="621198"/>
                        <a:pt x="366587" y="596136"/>
                      </a:cubicBezTo>
                      <a:cubicBezTo>
                        <a:pt x="365072" y="591003"/>
                        <a:pt x="363694" y="585719"/>
                        <a:pt x="362179" y="580586"/>
                      </a:cubicBezTo>
                      <a:lnTo>
                        <a:pt x="381191" y="520195"/>
                      </a:lnTo>
                      <a:cubicBezTo>
                        <a:pt x="371409" y="500870"/>
                        <a:pt x="361766" y="481394"/>
                        <a:pt x="351984" y="462070"/>
                      </a:cubicBezTo>
                      <a:lnTo>
                        <a:pt x="334349" y="462070"/>
                      </a:lnTo>
                      <a:cubicBezTo>
                        <a:pt x="332834" y="459201"/>
                        <a:pt x="331456" y="456181"/>
                        <a:pt x="329941" y="453162"/>
                      </a:cubicBezTo>
                      <a:lnTo>
                        <a:pt x="330055" y="443378"/>
                      </a:lnTo>
                      <a:lnTo>
                        <a:pt x="375022" y="418728"/>
                      </a:lnTo>
                      <a:lnTo>
                        <a:pt x="380876" y="376270"/>
                      </a:lnTo>
                      <a:lnTo>
                        <a:pt x="481124" y="376270"/>
                      </a:lnTo>
                      <a:lnTo>
                        <a:pt x="562346" y="340400"/>
                      </a:lnTo>
                      <a:lnTo>
                        <a:pt x="568200" y="379198"/>
                      </a:lnTo>
                      <a:lnTo>
                        <a:pt x="724060" y="393839"/>
                      </a:lnTo>
                      <a:lnTo>
                        <a:pt x="811137" y="275980"/>
                      </a:lnTo>
                      <a:lnTo>
                        <a:pt x="863822" y="273052"/>
                      </a:lnTo>
                      <a:lnTo>
                        <a:pt x="885042" y="324295"/>
                      </a:lnTo>
                      <a:lnTo>
                        <a:pt x="964069" y="340400"/>
                      </a:lnTo>
                      <a:lnTo>
                        <a:pt x="1024804" y="321367"/>
                      </a:lnTo>
                      <a:lnTo>
                        <a:pt x="1024804" y="302334"/>
                      </a:lnTo>
                      <a:lnTo>
                        <a:pt x="1007242" y="259143"/>
                      </a:lnTo>
                      <a:lnTo>
                        <a:pt x="1043829" y="240110"/>
                      </a:lnTo>
                      <a:lnTo>
                        <a:pt x="1073098" y="248895"/>
                      </a:lnTo>
                      <a:lnTo>
                        <a:pt x="1076025" y="231326"/>
                      </a:lnTo>
                      <a:lnTo>
                        <a:pt x="1055536" y="207900"/>
                      </a:lnTo>
                      <a:lnTo>
                        <a:pt x="1073098" y="136892"/>
                      </a:lnTo>
                      <a:lnTo>
                        <a:pt x="1032121" y="109074"/>
                      </a:lnTo>
                      <a:lnTo>
                        <a:pt x="1037975" y="40994"/>
                      </a:lnTo>
                      <a:lnTo>
                        <a:pt x="1055536" y="33674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58" name="Freeform 211"/>
                <p:cNvSpPr>
                  <a:spLocks/>
                </p:cNvSpPr>
                <p:nvPr/>
              </p:nvSpPr>
              <p:spPr bwMode="auto">
                <a:xfrm>
                  <a:off x="4286512" y="3202728"/>
                  <a:ext cx="109807" cy="67348"/>
                </a:xfrm>
                <a:custGeom>
                  <a:avLst/>
                  <a:gdLst>
                    <a:gd name="T0" fmla="*/ 0 w 149"/>
                    <a:gd name="T1" fmla="*/ 12 h 94"/>
                    <a:gd name="T2" fmla="*/ 87 w 149"/>
                    <a:gd name="T3" fmla="*/ 0 h 94"/>
                    <a:gd name="T4" fmla="*/ 109 w 149"/>
                    <a:gd name="T5" fmla="*/ 18 h 94"/>
                    <a:gd name="T6" fmla="*/ 137 w 149"/>
                    <a:gd name="T7" fmla="*/ 16 h 94"/>
                    <a:gd name="T8" fmla="*/ 149 w 149"/>
                    <a:gd name="T9" fmla="*/ 24 h 94"/>
                    <a:gd name="T10" fmla="*/ 133 w 149"/>
                    <a:gd name="T11" fmla="*/ 42 h 94"/>
                    <a:gd name="T12" fmla="*/ 95 w 149"/>
                    <a:gd name="T13" fmla="*/ 32 h 94"/>
                    <a:gd name="T14" fmla="*/ 79 w 149"/>
                    <a:gd name="T15" fmla="*/ 32 h 94"/>
                    <a:gd name="T16" fmla="*/ 81 w 149"/>
                    <a:gd name="T17" fmla="*/ 86 h 94"/>
                    <a:gd name="T18" fmla="*/ 65 w 149"/>
                    <a:gd name="T19" fmla="*/ 94 h 94"/>
                    <a:gd name="T20" fmla="*/ 47 w 149"/>
                    <a:gd name="T21" fmla="*/ 78 h 94"/>
                    <a:gd name="T22" fmla="*/ 9 w 149"/>
                    <a:gd name="T23" fmla="*/ 82 h 94"/>
                    <a:gd name="T24" fmla="*/ 0 w 149"/>
                    <a:gd name="T25" fmla="*/ 12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49" h="94">
                      <a:moveTo>
                        <a:pt x="0" y="12"/>
                      </a:moveTo>
                      <a:lnTo>
                        <a:pt x="87" y="0"/>
                      </a:lnTo>
                      <a:lnTo>
                        <a:pt x="109" y="18"/>
                      </a:lnTo>
                      <a:lnTo>
                        <a:pt x="137" y="16"/>
                      </a:lnTo>
                      <a:lnTo>
                        <a:pt x="149" y="24"/>
                      </a:lnTo>
                      <a:lnTo>
                        <a:pt x="133" y="42"/>
                      </a:lnTo>
                      <a:lnTo>
                        <a:pt x="95" y="32"/>
                      </a:lnTo>
                      <a:lnTo>
                        <a:pt x="79" y="32"/>
                      </a:lnTo>
                      <a:lnTo>
                        <a:pt x="81" y="86"/>
                      </a:lnTo>
                      <a:lnTo>
                        <a:pt x="65" y="94"/>
                      </a:lnTo>
                      <a:lnTo>
                        <a:pt x="47" y="78"/>
                      </a:lnTo>
                      <a:lnTo>
                        <a:pt x="9" y="82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59" name="Freeform 212"/>
                <p:cNvSpPr>
                  <a:spLocks/>
                </p:cNvSpPr>
                <p:nvPr/>
              </p:nvSpPr>
              <p:spPr bwMode="auto">
                <a:xfrm>
                  <a:off x="4412423" y="3191015"/>
                  <a:ext cx="17569" cy="17569"/>
                </a:xfrm>
                <a:custGeom>
                  <a:avLst/>
                  <a:gdLst>
                    <a:gd name="T0" fmla="*/ 2 w 24"/>
                    <a:gd name="T1" fmla="*/ 0 h 23"/>
                    <a:gd name="T2" fmla="*/ 0 w 24"/>
                    <a:gd name="T3" fmla="*/ 8 h 23"/>
                    <a:gd name="T4" fmla="*/ 10 w 24"/>
                    <a:gd name="T5" fmla="*/ 23 h 23"/>
                    <a:gd name="T6" fmla="*/ 24 w 24"/>
                    <a:gd name="T7" fmla="*/ 23 h 23"/>
                    <a:gd name="T8" fmla="*/ 24 w 24"/>
                    <a:gd name="T9" fmla="*/ 8 h 23"/>
                    <a:gd name="T10" fmla="*/ 2 w 24"/>
                    <a:gd name="T11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4" h="23">
                      <a:moveTo>
                        <a:pt x="2" y="0"/>
                      </a:moveTo>
                      <a:lnTo>
                        <a:pt x="0" y="8"/>
                      </a:lnTo>
                      <a:lnTo>
                        <a:pt x="10" y="23"/>
                      </a:lnTo>
                      <a:lnTo>
                        <a:pt x="24" y="23"/>
                      </a:lnTo>
                      <a:lnTo>
                        <a:pt x="24" y="8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60" name="Freeform 213"/>
                <p:cNvSpPr>
                  <a:spLocks/>
                </p:cNvSpPr>
                <p:nvPr/>
              </p:nvSpPr>
              <p:spPr bwMode="auto">
                <a:xfrm>
                  <a:off x="3822397" y="3808859"/>
                  <a:ext cx="20497" cy="35138"/>
                </a:xfrm>
                <a:custGeom>
                  <a:avLst/>
                  <a:gdLst>
                    <a:gd name="T0" fmla="*/ 8 w 27"/>
                    <a:gd name="T1" fmla="*/ 0 h 48"/>
                    <a:gd name="T2" fmla="*/ 27 w 27"/>
                    <a:gd name="T3" fmla="*/ 16 h 48"/>
                    <a:gd name="T4" fmla="*/ 8 w 27"/>
                    <a:gd name="T5" fmla="*/ 48 h 48"/>
                    <a:gd name="T6" fmla="*/ 0 w 27"/>
                    <a:gd name="T7" fmla="*/ 32 h 48"/>
                    <a:gd name="T8" fmla="*/ 8 w 27"/>
                    <a:gd name="T9" fmla="*/ 0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48">
                      <a:moveTo>
                        <a:pt x="8" y="0"/>
                      </a:moveTo>
                      <a:lnTo>
                        <a:pt x="27" y="16"/>
                      </a:lnTo>
                      <a:lnTo>
                        <a:pt x="8" y="48"/>
                      </a:lnTo>
                      <a:lnTo>
                        <a:pt x="0" y="32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61" name="Freeform 214"/>
                <p:cNvSpPr>
                  <a:spLocks/>
                </p:cNvSpPr>
                <p:nvPr/>
              </p:nvSpPr>
              <p:spPr bwMode="auto">
                <a:xfrm>
                  <a:off x="3683308" y="4050434"/>
                  <a:ext cx="43923" cy="27818"/>
                </a:xfrm>
                <a:custGeom>
                  <a:avLst/>
                  <a:gdLst>
                    <a:gd name="T0" fmla="*/ 0 w 59"/>
                    <a:gd name="T1" fmla="*/ 12 h 37"/>
                    <a:gd name="T2" fmla="*/ 16 w 59"/>
                    <a:gd name="T3" fmla="*/ 0 h 37"/>
                    <a:gd name="T4" fmla="*/ 59 w 59"/>
                    <a:gd name="T5" fmla="*/ 12 h 37"/>
                    <a:gd name="T6" fmla="*/ 52 w 59"/>
                    <a:gd name="T7" fmla="*/ 37 h 37"/>
                    <a:gd name="T8" fmla="*/ 24 w 59"/>
                    <a:gd name="T9" fmla="*/ 20 h 37"/>
                    <a:gd name="T10" fmla="*/ 2 w 59"/>
                    <a:gd name="T11" fmla="*/ 20 h 37"/>
                    <a:gd name="T12" fmla="*/ 0 w 59"/>
                    <a:gd name="T13" fmla="*/ 12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9" h="37">
                      <a:moveTo>
                        <a:pt x="0" y="12"/>
                      </a:moveTo>
                      <a:lnTo>
                        <a:pt x="16" y="0"/>
                      </a:lnTo>
                      <a:lnTo>
                        <a:pt x="59" y="12"/>
                      </a:lnTo>
                      <a:lnTo>
                        <a:pt x="52" y="37"/>
                      </a:lnTo>
                      <a:lnTo>
                        <a:pt x="24" y="20"/>
                      </a:lnTo>
                      <a:lnTo>
                        <a:pt x="2" y="20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62" name="Freeform 215"/>
                <p:cNvSpPr>
                  <a:spLocks/>
                </p:cNvSpPr>
                <p:nvPr/>
              </p:nvSpPr>
              <p:spPr bwMode="auto">
                <a:xfrm>
                  <a:off x="3673060" y="4013831"/>
                  <a:ext cx="33674" cy="27818"/>
                </a:xfrm>
                <a:custGeom>
                  <a:avLst/>
                  <a:gdLst>
                    <a:gd name="T0" fmla="*/ 0 w 46"/>
                    <a:gd name="T1" fmla="*/ 36 h 38"/>
                    <a:gd name="T2" fmla="*/ 16 w 46"/>
                    <a:gd name="T3" fmla="*/ 0 h 38"/>
                    <a:gd name="T4" fmla="*/ 46 w 46"/>
                    <a:gd name="T5" fmla="*/ 10 h 38"/>
                    <a:gd name="T6" fmla="*/ 18 w 46"/>
                    <a:gd name="T7" fmla="*/ 20 h 38"/>
                    <a:gd name="T8" fmla="*/ 4 w 46"/>
                    <a:gd name="T9" fmla="*/ 38 h 38"/>
                    <a:gd name="T10" fmla="*/ 0 w 46"/>
                    <a:gd name="T11" fmla="*/ 36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6" h="38">
                      <a:moveTo>
                        <a:pt x="0" y="36"/>
                      </a:moveTo>
                      <a:lnTo>
                        <a:pt x="16" y="0"/>
                      </a:lnTo>
                      <a:lnTo>
                        <a:pt x="46" y="10"/>
                      </a:lnTo>
                      <a:lnTo>
                        <a:pt x="18" y="20"/>
                      </a:lnTo>
                      <a:lnTo>
                        <a:pt x="4" y="38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63" name="Freeform 216"/>
                <p:cNvSpPr>
                  <a:spLocks/>
                </p:cNvSpPr>
                <p:nvPr/>
              </p:nvSpPr>
              <p:spPr bwMode="auto">
                <a:xfrm>
                  <a:off x="3637922" y="3978693"/>
                  <a:ext cx="14641" cy="11713"/>
                </a:xfrm>
                <a:custGeom>
                  <a:avLst/>
                  <a:gdLst>
                    <a:gd name="T0" fmla="*/ 0 w 20"/>
                    <a:gd name="T1" fmla="*/ 0 h 16"/>
                    <a:gd name="T2" fmla="*/ 6 w 20"/>
                    <a:gd name="T3" fmla="*/ 14 h 16"/>
                    <a:gd name="T4" fmla="*/ 20 w 20"/>
                    <a:gd name="T5" fmla="*/ 16 h 16"/>
                    <a:gd name="T6" fmla="*/ 16 w 20"/>
                    <a:gd name="T7" fmla="*/ 0 h 16"/>
                    <a:gd name="T8" fmla="*/ 0 w 20"/>
                    <a:gd name="T9" fmla="*/ 0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" h="16">
                      <a:moveTo>
                        <a:pt x="0" y="0"/>
                      </a:moveTo>
                      <a:lnTo>
                        <a:pt x="6" y="14"/>
                      </a:lnTo>
                      <a:lnTo>
                        <a:pt x="20" y="16"/>
                      </a:lnTo>
                      <a:lnTo>
                        <a:pt x="16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64" name="Freeform 217"/>
                <p:cNvSpPr>
                  <a:spLocks/>
                </p:cNvSpPr>
                <p:nvPr/>
              </p:nvSpPr>
              <p:spPr bwMode="auto">
                <a:xfrm>
                  <a:off x="3475408" y="4040185"/>
                  <a:ext cx="81989" cy="77597"/>
                </a:xfrm>
                <a:custGeom>
                  <a:avLst/>
                  <a:gdLst>
                    <a:gd name="T0" fmla="*/ 0 w 111"/>
                    <a:gd name="T1" fmla="*/ 4 h 105"/>
                    <a:gd name="T2" fmla="*/ 14 w 111"/>
                    <a:gd name="T3" fmla="*/ 83 h 105"/>
                    <a:gd name="T4" fmla="*/ 57 w 111"/>
                    <a:gd name="T5" fmla="*/ 105 h 105"/>
                    <a:gd name="T6" fmla="*/ 81 w 111"/>
                    <a:gd name="T7" fmla="*/ 79 h 105"/>
                    <a:gd name="T8" fmla="*/ 105 w 111"/>
                    <a:gd name="T9" fmla="*/ 89 h 105"/>
                    <a:gd name="T10" fmla="*/ 111 w 111"/>
                    <a:gd name="T11" fmla="*/ 71 h 105"/>
                    <a:gd name="T12" fmla="*/ 95 w 111"/>
                    <a:gd name="T13" fmla="*/ 42 h 105"/>
                    <a:gd name="T14" fmla="*/ 79 w 111"/>
                    <a:gd name="T15" fmla="*/ 42 h 105"/>
                    <a:gd name="T16" fmla="*/ 73 w 111"/>
                    <a:gd name="T17" fmla="*/ 51 h 105"/>
                    <a:gd name="T18" fmla="*/ 55 w 111"/>
                    <a:gd name="T19" fmla="*/ 53 h 105"/>
                    <a:gd name="T20" fmla="*/ 43 w 111"/>
                    <a:gd name="T21" fmla="*/ 34 h 105"/>
                    <a:gd name="T22" fmla="*/ 55 w 111"/>
                    <a:gd name="T23" fmla="*/ 26 h 105"/>
                    <a:gd name="T24" fmla="*/ 43 w 111"/>
                    <a:gd name="T25" fmla="*/ 0 h 105"/>
                    <a:gd name="T26" fmla="*/ 26 w 111"/>
                    <a:gd name="T27" fmla="*/ 14 h 105"/>
                    <a:gd name="T28" fmla="*/ 16 w 111"/>
                    <a:gd name="T29" fmla="*/ 4 h 105"/>
                    <a:gd name="T30" fmla="*/ 0 w 111"/>
                    <a:gd name="T31" fmla="*/ 4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11" h="105">
                      <a:moveTo>
                        <a:pt x="0" y="4"/>
                      </a:moveTo>
                      <a:lnTo>
                        <a:pt x="14" y="83"/>
                      </a:lnTo>
                      <a:lnTo>
                        <a:pt x="57" y="105"/>
                      </a:lnTo>
                      <a:lnTo>
                        <a:pt x="81" y="79"/>
                      </a:lnTo>
                      <a:lnTo>
                        <a:pt x="105" y="89"/>
                      </a:lnTo>
                      <a:lnTo>
                        <a:pt x="111" y="71"/>
                      </a:lnTo>
                      <a:lnTo>
                        <a:pt x="95" y="42"/>
                      </a:lnTo>
                      <a:lnTo>
                        <a:pt x="79" y="42"/>
                      </a:lnTo>
                      <a:lnTo>
                        <a:pt x="73" y="51"/>
                      </a:lnTo>
                      <a:lnTo>
                        <a:pt x="55" y="53"/>
                      </a:lnTo>
                      <a:lnTo>
                        <a:pt x="43" y="34"/>
                      </a:lnTo>
                      <a:lnTo>
                        <a:pt x="55" y="26"/>
                      </a:lnTo>
                      <a:lnTo>
                        <a:pt x="43" y="0"/>
                      </a:lnTo>
                      <a:lnTo>
                        <a:pt x="26" y="14"/>
                      </a:lnTo>
                      <a:lnTo>
                        <a:pt x="16" y="4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65" name="Freeform 218"/>
                <p:cNvSpPr>
                  <a:spLocks/>
                </p:cNvSpPr>
                <p:nvPr/>
              </p:nvSpPr>
              <p:spPr bwMode="auto">
                <a:xfrm>
                  <a:off x="3473944" y="4179273"/>
                  <a:ext cx="21962" cy="39531"/>
                </a:xfrm>
                <a:custGeom>
                  <a:avLst/>
                  <a:gdLst>
                    <a:gd name="T0" fmla="*/ 4 w 30"/>
                    <a:gd name="T1" fmla="*/ 0 h 53"/>
                    <a:gd name="T2" fmla="*/ 0 w 30"/>
                    <a:gd name="T3" fmla="*/ 35 h 53"/>
                    <a:gd name="T4" fmla="*/ 20 w 30"/>
                    <a:gd name="T5" fmla="*/ 53 h 53"/>
                    <a:gd name="T6" fmla="*/ 30 w 30"/>
                    <a:gd name="T7" fmla="*/ 17 h 53"/>
                    <a:gd name="T8" fmla="*/ 4 w 30"/>
                    <a:gd name="T9" fmla="*/ 0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53">
                      <a:moveTo>
                        <a:pt x="4" y="0"/>
                      </a:moveTo>
                      <a:lnTo>
                        <a:pt x="0" y="35"/>
                      </a:lnTo>
                      <a:lnTo>
                        <a:pt x="20" y="53"/>
                      </a:lnTo>
                      <a:lnTo>
                        <a:pt x="30" y="17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66" name="Freeform 219"/>
                <p:cNvSpPr>
                  <a:spLocks/>
                </p:cNvSpPr>
                <p:nvPr/>
              </p:nvSpPr>
              <p:spPr bwMode="auto">
                <a:xfrm>
                  <a:off x="3425629" y="4401814"/>
                  <a:ext cx="26354" cy="26354"/>
                </a:xfrm>
                <a:custGeom>
                  <a:avLst/>
                  <a:gdLst>
                    <a:gd name="T0" fmla="*/ 14 w 36"/>
                    <a:gd name="T1" fmla="*/ 0 h 36"/>
                    <a:gd name="T2" fmla="*/ 0 w 36"/>
                    <a:gd name="T3" fmla="*/ 26 h 36"/>
                    <a:gd name="T4" fmla="*/ 24 w 36"/>
                    <a:gd name="T5" fmla="*/ 36 h 36"/>
                    <a:gd name="T6" fmla="*/ 36 w 36"/>
                    <a:gd name="T7" fmla="*/ 18 h 36"/>
                    <a:gd name="T8" fmla="*/ 14 w 36"/>
                    <a:gd name="T9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36">
                      <a:moveTo>
                        <a:pt x="14" y="0"/>
                      </a:moveTo>
                      <a:lnTo>
                        <a:pt x="0" y="26"/>
                      </a:lnTo>
                      <a:lnTo>
                        <a:pt x="24" y="36"/>
                      </a:lnTo>
                      <a:lnTo>
                        <a:pt x="36" y="18"/>
                      </a:lnTo>
                      <a:lnTo>
                        <a:pt x="14" y="0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67" name="Freeform 220"/>
                <p:cNvSpPr>
                  <a:spLocks/>
                </p:cNvSpPr>
                <p:nvPr/>
              </p:nvSpPr>
              <p:spPr bwMode="auto">
                <a:xfrm>
                  <a:off x="3476873" y="4855681"/>
                  <a:ext cx="24890" cy="35138"/>
                </a:xfrm>
                <a:custGeom>
                  <a:avLst/>
                  <a:gdLst>
                    <a:gd name="T0" fmla="*/ 18 w 34"/>
                    <a:gd name="T1" fmla="*/ 0 h 48"/>
                    <a:gd name="T2" fmla="*/ 34 w 34"/>
                    <a:gd name="T3" fmla="*/ 38 h 48"/>
                    <a:gd name="T4" fmla="*/ 20 w 34"/>
                    <a:gd name="T5" fmla="*/ 48 h 48"/>
                    <a:gd name="T6" fmla="*/ 0 w 34"/>
                    <a:gd name="T7" fmla="*/ 32 h 48"/>
                    <a:gd name="T8" fmla="*/ 6 w 34"/>
                    <a:gd name="T9" fmla="*/ 22 h 48"/>
                    <a:gd name="T10" fmla="*/ 12 w 34"/>
                    <a:gd name="T11" fmla="*/ 0 h 48"/>
                    <a:gd name="T12" fmla="*/ 18 w 34"/>
                    <a:gd name="T13" fmla="*/ 0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" h="48">
                      <a:moveTo>
                        <a:pt x="18" y="0"/>
                      </a:moveTo>
                      <a:lnTo>
                        <a:pt x="34" y="38"/>
                      </a:lnTo>
                      <a:lnTo>
                        <a:pt x="20" y="48"/>
                      </a:lnTo>
                      <a:lnTo>
                        <a:pt x="0" y="32"/>
                      </a:lnTo>
                      <a:lnTo>
                        <a:pt x="6" y="22"/>
                      </a:lnTo>
                      <a:lnTo>
                        <a:pt x="12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68" name="Freeform 221"/>
                <p:cNvSpPr>
                  <a:spLocks/>
                </p:cNvSpPr>
                <p:nvPr/>
              </p:nvSpPr>
              <p:spPr bwMode="auto">
                <a:xfrm>
                  <a:off x="3441735" y="5075293"/>
                  <a:ext cx="13177" cy="29282"/>
                </a:xfrm>
                <a:custGeom>
                  <a:avLst/>
                  <a:gdLst>
                    <a:gd name="T0" fmla="*/ 8 w 18"/>
                    <a:gd name="T1" fmla="*/ 0 h 40"/>
                    <a:gd name="T2" fmla="*/ 18 w 18"/>
                    <a:gd name="T3" fmla="*/ 10 h 40"/>
                    <a:gd name="T4" fmla="*/ 16 w 18"/>
                    <a:gd name="T5" fmla="*/ 28 h 40"/>
                    <a:gd name="T6" fmla="*/ 10 w 18"/>
                    <a:gd name="T7" fmla="*/ 40 h 40"/>
                    <a:gd name="T8" fmla="*/ 2 w 18"/>
                    <a:gd name="T9" fmla="*/ 30 h 40"/>
                    <a:gd name="T10" fmla="*/ 0 w 18"/>
                    <a:gd name="T11" fmla="*/ 18 h 40"/>
                    <a:gd name="T12" fmla="*/ 8 w 18"/>
                    <a:gd name="T13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" h="40">
                      <a:moveTo>
                        <a:pt x="8" y="0"/>
                      </a:moveTo>
                      <a:lnTo>
                        <a:pt x="18" y="10"/>
                      </a:lnTo>
                      <a:lnTo>
                        <a:pt x="16" y="28"/>
                      </a:lnTo>
                      <a:lnTo>
                        <a:pt x="10" y="40"/>
                      </a:lnTo>
                      <a:lnTo>
                        <a:pt x="2" y="30"/>
                      </a:lnTo>
                      <a:lnTo>
                        <a:pt x="0" y="18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69" name="Freeform 222"/>
                <p:cNvSpPr>
                  <a:spLocks/>
                </p:cNvSpPr>
                <p:nvPr/>
              </p:nvSpPr>
              <p:spPr bwMode="auto">
                <a:xfrm>
                  <a:off x="2945409" y="5442778"/>
                  <a:ext cx="193259" cy="226934"/>
                </a:xfrm>
                <a:custGeom>
                  <a:avLst/>
                  <a:gdLst>
                    <a:gd name="T0" fmla="*/ 0 w 265"/>
                    <a:gd name="T1" fmla="*/ 105 h 310"/>
                    <a:gd name="T2" fmla="*/ 6 w 265"/>
                    <a:gd name="T3" fmla="*/ 91 h 310"/>
                    <a:gd name="T4" fmla="*/ 42 w 265"/>
                    <a:gd name="T5" fmla="*/ 71 h 310"/>
                    <a:gd name="T6" fmla="*/ 84 w 265"/>
                    <a:gd name="T7" fmla="*/ 75 h 310"/>
                    <a:gd name="T8" fmla="*/ 102 w 265"/>
                    <a:gd name="T9" fmla="*/ 62 h 310"/>
                    <a:gd name="T10" fmla="*/ 112 w 265"/>
                    <a:gd name="T11" fmla="*/ 64 h 310"/>
                    <a:gd name="T12" fmla="*/ 110 w 265"/>
                    <a:gd name="T13" fmla="*/ 99 h 310"/>
                    <a:gd name="T14" fmla="*/ 122 w 265"/>
                    <a:gd name="T15" fmla="*/ 99 h 310"/>
                    <a:gd name="T16" fmla="*/ 142 w 265"/>
                    <a:gd name="T17" fmla="*/ 85 h 310"/>
                    <a:gd name="T18" fmla="*/ 126 w 265"/>
                    <a:gd name="T19" fmla="*/ 46 h 310"/>
                    <a:gd name="T20" fmla="*/ 92 w 265"/>
                    <a:gd name="T21" fmla="*/ 40 h 310"/>
                    <a:gd name="T22" fmla="*/ 140 w 265"/>
                    <a:gd name="T23" fmla="*/ 0 h 310"/>
                    <a:gd name="T24" fmla="*/ 209 w 265"/>
                    <a:gd name="T25" fmla="*/ 36 h 310"/>
                    <a:gd name="T26" fmla="*/ 223 w 265"/>
                    <a:gd name="T27" fmla="*/ 60 h 310"/>
                    <a:gd name="T28" fmla="*/ 241 w 265"/>
                    <a:gd name="T29" fmla="*/ 64 h 310"/>
                    <a:gd name="T30" fmla="*/ 247 w 265"/>
                    <a:gd name="T31" fmla="*/ 81 h 310"/>
                    <a:gd name="T32" fmla="*/ 265 w 265"/>
                    <a:gd name="T33" fmla="*/ 109 h 310"/>
                    <a:gd name="T34" fmla="*/ 247 w 265"/>
                    <a:gd name="T35" fmla="*/ 155 h 310"/>
                    <a:gd name="T36" fmla="*/ 207 w 265"/>
                    <a:gd name="T37" fmla="*/ 159 h 310"/>
                    <a:gd name="T38" fmla="*/ 187 w 265"/>
                    <a:gd name="T39" fmla="*/ 135 h 310"/>
                    <a:gd name="T40" fmla="*/ 169 w 265"/>
                    <a:gd name="T41" fmla="*/ 157 h 310"/>
                    <a:gd name="T42" fmla="*/ 185 w 265"/>
                    <a:gd name="T43" fmla="*/ 181 h 310"/>
                    <a:gd name="T44" fmla="*/ 169 w 265"/>
                    <a:gd name="T45" fmla="*/ 226 h 310"/>
                    <a:gd name="T46" fmla="*/ 225 w 265"/>
                    <a:gd name="T47" fmla="*/ 230 h 310"/>
                    <a:gd name="T48" fmla="*/ 239 w 265"/>
                    <a:gd name="T49" fmla="*/ 248 h 310"/>
                    <a:gd name="T50" fmla="*/ 227 w 265"/>
                    <a:gd name="T51" fmla="*/ 274 h 310"/>
                    <a:gd name="T52" fmla="*/ 243 w 265"/>
                    <a:gd name="T53" fmla="*/ 296 h 310"/>
                    <a:gd name="T54" fmla="*/ 221 w 265"/>
                    <a:gd name="T55" fmla="*/ 310 h 310"/>
                    <a:gd name="T56" fmla="*/ 201 w 265"/>
                    <a:gd name="T57" fmla="*/ 290 h 310"/>
                    <a:gd name="T58" fmla="*/ 177 w 265"/>
                    <a:gd name="T59" fmla="*/ 252 h 310"/>
                    <a:gd name="T60" fmla="*/ 138 w 265"/>
                    <a:gd name="T61" fmla="*/ 258 h 310"/>
                    <a:gd name="T62" fmla="*/ 122 w 265"/>
                    <a:gd name="T63" fmla="*/ 224 h 310"/>
                    <a:gd name="T64" fmla="*/ 86 w 265"/>
                    <a:gd name="T65" fmla="*/ 201 h 310"/>
                    <a:gd name="T66" fmla="*/ 82 w 265"/>
                    <a:gd name="T67" fmla="*/ 177 h 310"/>
                    <a:gd name="T68" fmla="*/ 60 w 265"/>
                    <a:gd name="T69" fmla="*/ 151 h 310"/>
                    <a:gd name="T70" fmla="*/ 32 w 265"/>
                    <a:gd name="T71" fmla="*/ 151 h 310"/>
                    <a:gd name="T72" fmla="*/ 24 w 265"/>
                    <a:gd name="T73" fmla="*/ 173 h 310"/>
                    <a:gd name="T74" fmla="*/ 8 w 265"/>
                    <a:gd name="T75" fmla="*/ 169 h 310"/>
                    <a:gd name="T76" fmla="*/ 6 w 265"/>
                    <a:gd name="T77" fmla="*/ 145 h 310"/>
                    <a:gd name="T78" fmla="*/ 6 w 265"/>
                    <a:gd name="T79" fmla="*/ 119 h 310"/>
                    <a:gd name="T80" fmla="*/ 0 w 265"/>
                    <a:gd name="T81" fmla="*/ 105 h 3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65" h="310">
                      <a:moveTo>
                        <a:pt x="0" y="105"/>
                      </a:moveTo>
                      <a:lnTo>
                        <a:pt x="6" y="91"/>
                      </a:lnTo>
                      <a:lnTo>
                        <a:pt x="42" y="71"/>
                      </a:lnTo>
                      <a:lnTo>
                        <a:pt x="84" y="75"/>
                      </a:lnTo>
                      <a:lnTo>
                        <a:pt x="102" y="62"/>
                      </a:lnTo>
                      <a:lnTo>
                        <a:pt x="112" y="64"/>
                      </a:lnTo>
                      <a:lnTo>
                        <a:pt x="110" y="99"/>
                      </a:lnTo>
                      <a:lnTo>
                        <a:pt x="122" y="99"/>
                      </a:lnTo>
                      <a:lnTo>
                        <a:pt x="142" y="85"/>
                      </a:lnTo>
                      <a:lnTo>
                        <a:pt x="126" y="46"/>
                      </a:lnTo>
                      <a:lnTo>
                        <a:pt x="92" y="40"/>
                      </a:lnTo>
                      <a:lnTo>
                        <a:pt x="140" y="0"/>
                      </a:lnTo>
                      <a:lnTo>
                        <a:pt x="209" y="36"/>
                      </a:lnTo>
                      <a:lnTo>
                        <a:pt x="223" y="60"/>
                      </a:lnTo>
                      <a:lnTo>
                        <a:pt x="241" y="64"/>
                      </a:lnTo>
                      <a:lnTo>
                        <a:pt x="247" y="81"/>
                      </a:lnTo>
                      <a:lnTo>
                        <a:pt x="265" y="109"/>
                      </a:lnTo>
                      <a:lnTo>
                        <a:pt x="247" y="155"/>
                      </a:lnTo>
                      <a:lnTo>
                        <a:pt x="207" y="159"/>
                      </a:lnTo>
                      <a:lnTo>
                        <a:pt x="187" y="135"/>
                      </a:lnTo>
                      <a:lnTo>
                        <a:pt x="169" y="157"/>
                      </a:lnTo>
                      <a:lnTo>
                        <a:pt x="185" y="181"/>
                      </a:lnTo>
                      <a:lnTo>
                        <a:pt x="169" y="226"/>
                      </a:lnTo>
                      <a:lnTo>
                        <a:pt x="225" y="230"/>
                      </a:lnTo>
                      <a:lnTo>
                        <a:pt x="239" y="248"/>
                      </a:lnTo>
                      <a:lnTo>
                        <a:pt x="227" y="274"/>
                      </a:lnTo>
                      <a:lnTo>
                        <a:pt x="243" y="296"/>
                      </a:lnTo>
                      <a:lnTo>
                        <a:pt x="221" y="310"/>
                      </a:lnTo>
                      <a:lnTo>
                        <a:pt x="201" y="290"/>
                      </a:lnTo>
                      <a:lnTo>
                        <a:pt x="177" y="252"/>
                      </a:lnTo>
                      <a:lnTo>
                        <a:pt x="138" y="258"/>
                      </a:lnTo>
                      <a:lnTo>
                        <a:pt x="122" y="224"/>
                      </a:lnTo>
                      <a:lnTo>
                        <a:pt x="86" y="201"/>
                      </a:lnTo>
                      <a:lnTo>
                        <a:pt x="82" y="177"/>
                      </a:lnTo>
                      <a:lnTo>
                        <a:pt x="60" y="151"/>
                      </a:lnTo>
                      <a:lnTo>
                        <a:pt x="32" y="151"/>
                      </a:lnTo>
                      <a:lnTo>
                        <a:pt x="24" y="173"/>
                      </a:lnTo>
                      <a:lnTo>
                        <a:pt x="8" y="169"/>
                      </a:lnTo>
                      <a:lnTo>
                        <a:pt x="6" y="145"/>
                      </a:lnTo>
                      <a:lnTo>
                        <a:pt x="6" y="119"/>
                      </a:lnTo>
                      <a:lnTo>
                        <a:pt x="0" y="105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0" name="Freeform 223"/>
                <p:cNvSpPr>
                  <a:spLocks/>
                </p:cNvSpPr>
                <p:nvPr/>
              </p:nvSpPr>
              <p:spPr bwMode="auto">
                <a:xfrm>
                  <a:off x="3116707" y="5577474"/>
                  <a:ext cx="21962" cy="40994"/>
                </a:xfrm>
                <a:custGeom>
                  <a:avLst/>
                  <a:gdLst>
                    <a:gd name="T0" fmla="*/ 0 w 30"/>
                    <a:gd name="T1" fmla="*/ 28 h 55"/>
                    <a:gd name="T2" fmla="*/ 8 w 30"/>
                    <a:gd name="T3" fmla="*/ 53 h 55"/>
                    <a:gd name="T4" fmla="*/ 18 w 30"/>
                    <a:gd name="T5" fmla="*/ 55 h 55"/>
                    <a:gd name="T6" fmla="*/ 16 w 30"/>
                    <a:gd name="T7" fmla="*/ 39 h 55"/>
                    <a:gd name="T8" fmla="*/ 30 w 30"/>
                    <a:gd name="T9" fmla="*/ 12 h 55"/>
                    <a:gd name="T10" fmla="*/ 26 w 30"/>
                    <a:gd name="T11" fmla="*/ 0 h 55"/>
                    <a:gd name="T12" fmla="*/ 0 w 30"/>
                    <a:gd name="T13" fmla="*/ 28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" h="55">
                      <a:moveTo>
                        <a:pt x="0" y="28"/>
                      </a:moveTo>
                      <a:lnTo>
                        <a:pt x="8" y="53"/>
                      </a:lnTo>
                      <a:lnTo>
                        <a:pt x="18" y="55"/>
                      </a:lnTo>
                      <a:lnTo>
                        <a:pt x="16" y="39"/>
                      </a:lnTo>
                      <a:lnTo>
                        <a:pt x="30" y="12"/>
                      </a:lnTo>
                      <a:lnTo>
                        <a:pt x="26" y="0"/>
                      </a:lnTo>
                      <a:lnTo>
                        <a:pt x="0" y="28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1" name="Freeform 224"/>
                <p:cNvSpPr>
                  <a:spLocks/>
                </p:cNvSpPr>
                <p:nvPr/>
              </p:nvSpPr>
              <p:spPr bwMode="auto">
                <a:xfrm>
                  <a:off x="3157702" y="5517447"/>
                  <a:ext cx="21962" cy="46851"/>
                </a:xfrm>
                <a:custGeom>
                  <a:avLst/>
                  <a:gdLst>
                    <a:gd name="T0" fmla="*/ 10 w 29"/>
                    <a:gd name="T1" fmla="*/ 64 h 64"/>
                    <a:gd name="T2" fmla="*/ 6 w 29"/>
                    <a:gd name="T3" fmla="*/ 28 h 64"/>
                    <a:gd name="T4" fmla="*/ 0 w 29"/>
                    <a:gd name="T5" fmla="*/ 20 h 64"/>
                    <a:gd name="T6" fmla="*/ 19 w 29"/>
                    <a:gd name="T7" fmla="*/ 0 h 64"/>
                    <a:gd name="T8" fmla="*/ 25 w 29"/>
                    <a:gd name="T9" fmla="*/ 8 h 64"/>
                    <a:gd name="T10" fmla="*/ 17 w 29"/>
                    <a:gd name="T11" fmla="*/ 18 h 64"/>
                    <a:gd name="T12" fmla="*/ 29 w 29"/>
                    <a:gd name="T13" fmla="*/ 34 h 64"/>
                    <a:gd name="T14" fmla="*/ 10 w 29"/>
                    <a:gd name="T15" fmla="*/ 64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9" h="64">
                      <a:moveTo>
                        <a:pt x="10" y="64"/>
                      </a:moveTo>
                      <a:lnTo>
                        <a:pt x="6" y="28"/>
                      </a:lnTo>
                      <a:lnTo>
                        <a:pt x="0" y="20"/>
                      </a:lnTo>
                      <a:lnTo>
                        <a:pt x="19" y="0"/>
                      </a:lnTo>
                      <a:lnTo>
                        <a:pt x="25" y="8"/>
                      </a:lnTo>
                      <a:lnTo>
                        <a:pt x="17" y="18"/>
                      </a:lnTo>
                      <a:lnTo>
                        <a:pt x="29" y="34"/>
                      </a:lnTo>
                      <a:lnTo>
                        <a:pt x="10" y="64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2" name="Freeform 225"/>
                <p:cNvSpPr>
                  <a:spLocks/>
                </p:cNvSpPr>
                <p:nvPr/>
              </p:nvSpPr>
              <p:spPr bwMode="auto">
                <a:xfrm>
                  <a:off x="3150381" y="5483773"/>
                  <a:ext cx="29282" cy="14641"/>
                </a:xfrm>
                <a:custGeom>
                  <a:avLst/>
                  <a:gdLst>
                    <a:gd name="T0" fmla="*/ 0 w 39"/>
                    <a:gd name="T1" fmla="*/ 19 h 19"/>
                    <a:gd name="T2" fmla="*/ 0 w 39"/>
                    <a:gd name="T3" fmla="*/ 4 h 19"/>
                    <a:gd name="T4" fmla="*/ 12 w 39"/>
                    <a:gd name="T5" fmla="*/ 0 h 19"/>
                    <a:gd name="T6" fmla="*/ 39 w 39"/>
                    <a:gd name="T7" fmla="*/ 15 h 19"/>
                    <a:gd name="T8" fmla="*/ 0 w 39"/>
                    <a:gd name="T9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19">
                      <a:moveTo>
                        <a:pt x="0" y="19"/>
                      </a:moveTo>
                      <a:lnTo>
                        <a:pt x="0" y="4"/>
                      </a:lnTo>
                      <a:lnTo>
                        <a:pt x="12" y="0"/>
                      </a:lnTo>
                      <a:lnTo>
                        <a:pt x="39" y="15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3" name="Freeform 226"/>
                <p:cNvSpPr>
                  <a:spLocks/>
                </p:cNvSpPr>
                <p:nvPr/>
              </p:nvSpPr>
              <p:spPr bwMode="auto">
                <a:xfrm>
                  <a:off x="3257260" y="5488165"/>
                  <a:ext cx="14641" cy="21962"/>
                </a:xfrm>
                <a:custGeom>
                  <a:avLst/>
                  <a:gdLst>
                    <a:gd name="T0" fmla="*/ 0 w 20"/>
                    <a:gd name="T1" fmla="*/ 27 h 29"/>
                    <a:gd name="T2" fmla="*/ 0 w 20"/>
                    <a:gd name="T3" fmla="*/ 9 h 29"/>
                    <a:gd name="T4" fmla="*/ 14 w 20"/>
                    <a:gd name="T5" fmla="*/ 0 h 29"/>
                    <a:gd name="T6" fmla="*/ 20 w 20"/>
                    <a:gd name="T7" fmla="*/ 11 h 29"/>
                    <a:gd name="T8" fmla="*/ 20 w 20"/>
                    <a:gd name="T9" fmla="*/ 29 h 29"/>
                    <a:gd name="T10" fmla="*/ 0 w 20"/>
                    <a:gd name="T11" fmla="*/ 27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0" h="29">
                      <a:moveTo>
                        <a:pt x="0" y="27"/>
                      </a:moveTo>
                      <a:lnTo>
                        <a:pt x="0" y="9"/>
                      </a:lnTo>
                      <a:lnTo>
                        <a:pt x="14" y="0"/>
                      </a:lnTo>
                      <a:lnTo>
                        <a:pt x="20" y="11"/>
                      </a:lnTo>
                      <a:lnTo>
                        <a:pt x="20" y="29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4" name="Freeform 227"/>
                <p:cNvSpPr>
                  <a:spLocks/>
                </p:cNvSpPr>
                <p:nvPr/>
              </p:nvSpPr>
              <p:spPr bwMode="auto">
                <a:xfrm>
                  <a:off x="3285077" y="5494022"/>
                  <a:ext cx="19034" cy="17569"/>
                </a:xfrm>
                <a:custGeom>
                  <a:avLst/>
                  <a:gdLst>
                    <a:gd name="T0" fmla="*/ 0 w 26"/>
                    <a:gd name="T1" fmla="*/ 18 h 24"/>
                    <a:gd name="T2" fmla="*/ 6 w 26"/>
                    <a:gd name="T3" fmla="*/ 0 h 24"/>
                    <a:gd name="T4" fmla="*/ 26 w 26"/>
                    <a:gd name="T5" fmla="*/ 2 h 24"/>
                    <a:gd name="T6" fmla="*/ 26 w 26"/>
                    <a:gd name="T7" fmla="*/ 18 h 24"/>
                    <a:gd name="T8" fmla="*/ 14 w 26"/>
                    <a:gd name="T9" fmla="*/ 24 h 24"/>
                    <a:gd name="T10" fmla="*/ 0 w 26"/>
                    <a:gd name="T11" fmla="*/ 18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6" h="24">
                      <a:moveTo>
                        <a:pt x="0" y="18"/>
                      </a:moveTo>
                      <a:lnTo>
                        <a:pt x="6" y="0"/>
                      </a:lnTo>
                      <a:lnTo>
                        <a:pt x="26" y="2"/>
                      </a:lnTo>
                      <a:lnTo>
                        <a:pt x="26" y="18"/>
                      </a:lnTo>
                      <a:lnTo>
                        <a:pt x="14" y="24"/>
                      </a:lnTo>
                      <a:lnTo>
                        <a:pt x="0" y="18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5" name="Freeform 228"/>
                <p:cNvSpPr>
                  <a:spLocks/>
                </p:cNvSpPr>
                <p:nvPr/>
              </p:nvSpPr>
              <p:spPr bwMode="auto">
                <a:xfrm>
                  <a:off x="3305574" y="5432530"/>
                  <a:ext cx="21962" cy="36603"/>
                </a:xfrm>
                <a:custGeom>
                  <a:avLst/>
                  <a:gdLst>
                    <a:gd name="T0" fmla="*/ 16 w 30"/>
                    <a:gd name="T1" fmla="*/ 52 h 52"/>
                    <a:gd name="T2" fmla="*/ 0 w 30"/>
                    <a:gd name="T3" fmla="*/ 22 h 52"/>
                    <a:gd name="T4" fmla="*/ 4 w 30"/>
                    <a:gd name="T5" fmla="*/ 4 h 52"/>
                    <a:gd name="T6" fmla="*/ 16 w 30"/>
                    <a:gd name="T7" fmla="*/ 0 h 52"/>
                    <a:gd name="T8" fmla="*/ 30 w 30"/>
                    <a:gd name="T9" fmla="*/ 24 h 52"/>
                    <a:gd name="T10" fmla="*/ 28 w 30"/>
                    <a:gd name="T11" fmla="*/ 40 h 52"/>
                    <a:gd name="T12" fmla="*/ 16 w 30"/>
                    <a:gd name="T13" fmla="*/ 52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" h="52">
                      <a:moveTo>
                        <a:pt x="16" y="52"/>
                      </a:moveTo>
                      <a:lnTo>
                        <a:pt x="0" y="22"/>
                      </a:lnTo>
                      <a:lnTo>
                        <a:pt x="4" y="4"/>
                      </a:lnTo>
                      <a:lnTo>
                        <a:pt x="16" y="0"/>
                      </a:lnTo>
                      <a:lnTo>
                        <a:pt x="30" y="24"/>
                      </a:lnTo>
                      <a:lnTo>
                        <a:pt x="28" y="40"/>
                      </a:lnTo>
                      <a:lnTo>
                        <a:pt x="16" y="52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6" name="Freeform 229"/>
                <p:cNvSpPr>
                  <a:spLocks/>
                </p:cNvSpPr>
                <p:nvPr/>
              </p:nvSpPr>
              <p:spPr bwMode="auto">
                <a:xfrm>
                  <a:off x="3340712" y="5403248"/>
                  <a:ext cx="24890" cy="49779"/>
                </a:xfrm>
                <a:custGeom>
                  <a:avLst/>
                  <a:gdLst>
                    <a:gd name="T0" fmla="*/ 8 w 34"/>
                    <a:gd name="T1" fmla="*/ 62 h 70"/>
                    <a:gd name="T2" fmla="*/ 0 w 34"/>
                    <a:gd name="T3" fmla="*/ 0 h 70"/>
                    <a:gd name="T4" fmla="*/ 14 w 34"/>
                    <a:gd name="T5" fmla="*/ 4 h 70"/>
                    <a:gd name="T6" fmla="*/ 34 w 34"/>
                    <a:gd name="T7" fmla="*/ 32 h 70"/>
                    <a:gd name="T8" fmla="*/ 18 w 34"/>
                    <a:gd name="T9" fmla="*/ 70 h 70"/>
                    <a:gd name="T10" fmla="*/ 8 w 34"/>
                    <a:gd name="T11" fmla="*/ 62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4" h="70">
                      <a:moveTo>
                        <a:pt x="8" y="62"/>
                      </a:moveTo>
                      <a:lnTo>
                        <a:pt x="0" y="0"/>
                      </a:lnTo>
                      <a:lnTo>
                        <a:pt x="14" y="4"/>
                      </a:lnTo>
                      <a:lnTo>
                        <a:pt x="34" y="32"/>
                      </a:lnTo>
                      <a:lnTo>
                        <a:pt x="18" y="70"/>
                      </a:lnTo>
                      <a:lnTo>
                        <a:pt x="8" y="62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7" name="Freeform 230"/>
                <p:cNvSpPr>
                  <a:spLocks/>
                </p:cNvSpPr>
                <p:nvPr/>
              </p:nvSpPr>
              <p:spPr bwMode="auto">
                <a:xfrm>
                  <a:off x="3261652" y="5533552"/>
                  <a:ext cx="17569" cy="21962"/>
                </a:xfrm>
                <a:custGeom>
                  <a:avLst/>
                  <a:gdLst>
                    <a:gd name="T0" fmla="*/ 0 w 23"/>
                    <a:gd name="T1" fmla="*/ 6 h 30"/>
                    <a:gd name="T2" fmla="*/ 0 w 23"/>
                    <a:gd name="T3" fmla="*/ 26 h 30"/>
                    <a:gd name="T4" fmla="*/ 6 w 23"/>
                    <a:gd name="T5" fmla="*/ 30 h 30"/>
                    <a:gd name="T6" fmla="*/ 23 w 23"/>
                    <a:gd name="T7" fmla="*/ 16 h 30"/>
                    <a:gd name="T8" fmla="*/ 16 w 23"/>
                    <a:gd name="T9" fmla="*/ 0 h 30"/>
                    <a:gd name="T10" fmla="*/ 0 w 23"/>
                    <a:gd name="T11" fmla="*/ 6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3" h="30">
                      <a:moveTo>
                        <a:pt x="0" y="6"/>
                      </a:moveTo>
                      <a:lnTo>
                        <a:pt x="0" y="26"/>
                      </a:lnTo>
                      <a:lnTo>
                        <a:pt x="6" y="30"/>
                      </a:lnTo>
                      <a:lnTo>
                        <a:pt x="23" y="16"/>
                      </a:lnTo>
                      <a:lnTo>
                        <a:pt x="16" y="0"/>
                      </a:lnTo>
                      <a:lnTo>
                        <a:pt x="0" y="6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8" name="Freeform 231"/>
                <p:cNvSpPr>
                  <a:spLocks/>
                </p:cNvSpPr>
                <p:nvPr/>
              </p:nvSpPr>
              <p:spPr bwMode="auto">
                <a:xfrm>
                  <a:off x="3232370" y="5554049"/>
                  <a:ext cx="16105" cy="21962"/>
                </a:xfrm>
                <a:custGeom>
                  <a:avLst/>
                  <a:gdLst>
                    <a:gd name="T0" fmla="*/ 4 w 22"/>
                    <a:gd name="T1" fmla="*/ 0 h 30"/>
                    <a:gd name="T2" fmla="*/ 16 w 22"/>
                    <a:gd name="T3" fmla="*/ 2 h 30"/>
                    <a:gd name="T4" fmla="*/ 22 w 22"/>
                    <a:gd name="T5" fmla="*/ 30 h 30"/>
                    <a:gd name="T6" fmla="*/ 6 w 22"/>
                    <a:gd name="T7" fmla="*/ 28 h 30"/>
                    <a:gd name="T8" fmla="*/ 0 w 22"/>
                    <a:gd name="T9" fmla="*/ 10 h 30"/>
                    <a:gd name="T10" fmla="*/ 4 w 22"/>
                    <a:gd name="T11" fmla="*/ 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" h="30">
                      <a:moveTo>
                        <a:pt x="4" y="0"/>
                      </a:moveTo>
                      <a:lnTo>
                        <a:pt x="16" y="2"/>
                      </a:lnTo>
                      <a:lnTo>
                        <a:pt x="22" y="30"/>
                      </a:lnTo>
                      <a:lnTo>
                        <a:pt x="6" y="28"/>
                      </a:lnTo>
                      <a:lnTo>
                        <a:pt x="0" y="1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9" name="Freeform 232"/>
                <p:cNvSpPr>
                  <a:spLocks/>
                </p:cNvSpPr>
                <p:nvPr/>
              </p:nvSpPr>
              <p:spPr bwMode="auto">
                <a:xfrm>
                  <a:off x="3210409" y="5581867"/>
                  <a:ext cx="32210" cy="35138"/>
                </a:xfrm>
                <a:custGeom>
                  <a:avLst/>
                  <a:gdLst>
                    <a:gd name="T0" fmla="*/ 12 w 44"/>
                    <a:gd name="T1" fmla="*/ 0 h 47"/>
                    <a:gd name="T2" fmla="*/ 30 w 44"/>
                    <a:gd name="T3" fmla="*/ 8 h 47"/>
                    <a:gd name="T4" fmla="*/ 44 w 44"/>
                    <a:gd name="T5" fmla="*/ 39 h 47"/>
                    <a:gd name="T6" fmla="*/ 38 w 44"/>
                    <a:gd name="T7" fmla="*/ 47 h 47"/>
                    <a:gd name="T8" fmla="*/ 20 w 44"/>
                    <a:gd name="T9" fmla="*/ 47 h 47"/>
                    <a:gd name="T10" fmla="*/ 12 w 44"/>
                    <a:gd name="T11" fmla="*/ 25 h 47"/>
                    <a:gd name="T12" fmla="*/ 0 w 44"/>
                    <a:gd name="T13" fmla="*/ 14 h 47"/>
                    <a:gd name="T14" fmla="*/ 12 w 44"/>
                    <a:gd name="T15" fmla="*/ 0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4" h="47">
                      <a:moveTo>
                        <a:pt x="12" y="0"/>
                      </a:moveTo>
                      <a:lnTo>
                        <a:pt x="30" y="8"/>
                      </a:lnTo>
                      <a:lnTo>
                        <a:pt x="44" y="39"/>
                      </a:lnTo>
                      <a:lnTo>
                        <a:pt x="38" y="47"/>
                      </a:lnTo>
                      <a:lnTo>
                        <a:pt x="20" y="47"/>
                      </a:lnTo>
                      <a:lnTo>
                        <a:pt x="12" y="25"/>
                      </a:lnTo>
                      <a:lnTo>
                        <a:pt x="0" y="14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80" name="Freeform 233"/>
                <p:cNvSpPr>
                  <a:spLocks/>
                </p:cNvSpPr>
                <p:nvPr/>
              </p:nvSpPr>
              <p:spPr bwMode="auto">
                <a:xfrm>
                  <a:off x="3185519" y="5609684"/>
                  <a:ext cx="20497" cy="16105"/>
                </a:xfrm>
                <a:custGeom>
                  <a:avLst/>
                  <a:gdLst>
                    <a:gd name="T0" fmla="*/ 0 w 28"/>
                    <a:gd name="T1" fmla="*/ 10 h 22"/>
                    <a:gd name="T2" fmla="*/ 2 w 28"/>
                    <a:gd name="T3" fmla="*/ 0 h 22"/>
                    <a:gd name="T4" fmla="*/ 24 w 28"/>
                    <a:gd name="T5" fmla="*/ 6 h 22"/>
                    <a:gd name="T6" fmla="*/ 28 w 28"/>
                    <a:gd name="T7" fmla="*/ 18 h 22"/>
                    <a:gd name="T8" fmla="*/ 12 w 28"/>
                    <a:gd name="T9" fmla="*/ 22 h 22"/>
                    <a:gd name="T10" fmla="*/ 0 w 28"/>
                    <a:gd name="T11" fmla="*/ 1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8" h="22">
                      <a:moveTo>
                        <a:pt x="0" y="10"/>
                      </a:moveTo>
                      <a:lnTo>
                        <a:pt x="2" y="0"/>
                      </a:lnTo>
                      <a:lnTo>
                        <a:pt x="24" y="6"/>
                      </a:lnTo>
                      <a:lnTo>
                        <a:pt x="28" y="18"/>
                      </a:lnTo>
                      <a:lnTo>
                        <a:pt x="12" y="22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81" name="Freeform 234"/>
                <p:cNvSpPr>
                  <a:spLocks/>
                </p:cNvSpPr>
                <p:nvPr/>
              </p:nvSpPr>
              <p:spPr bwMode="auto">
                <a:xfrm>
                  <a:off x="3138668" y="5640430"/>
                  <a:ext cx="68812" cy="27818"/>
                </a:xfrm>
                <a:custGeom>
                  <a:avLst/>
                  <a:gdLst>
                    <a:gd name="T0" fmla="*/ 0 w 93"/>
                    <a:gd name="T1" fmla="*/ 30 h 40"/>
                    <a:gd name="T2" fmla="*/ 39 w 93"/>
                    <a:gd name="T3" fmla="*/ 2 h 40"/>
                    <a:gd name="T4" fmla="*/ 85 w 93"/>
                    <a:gd name="T5" fmla="*/ 0 h 40"/>
                    <a:gd name="T6" fmla="*/ 93 w 93"/>
                    <a:gd name="T7" fmla="*/ 10 h 40"/>
                    <a:gd name="T8" fmla="*/ 77 w 93"/>
                    <a:gd name="T9" fmla="*/ 30 h 40"/>
                    <a:gd name="T10" fmla="*/ 43 w 93"/>
                    <a:gd name="T11" fmla="*/ 40 h 40"/>
                    <a:gd name="T12" fmla="*/ 6 w 93"/>
                    <a:gd name="T13" fmla="*/ 40 h 40"/>
                    <a:gd name="T14" fmla="*/ 0 w 93"/>
                    <a:gd name="T15" fmla="*/ 3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3" h="40">
                      <a:moveTo>
                        <a:pt x="0" y="30"/>
                      </a:moveTo>
                      <a:lnTo>
                        <a:pt x="39" y="2"/>
                      </a:lnTo>
                      <a:lnTo>
                        <a:pt x="85" y="0"/>
                      </a:lnTo>
                      <a:lnTo>
                        <a:pt x="93" y="10"/>
                      </a:lnTo>
                      <a:lnTo>
                        <a:pt x="77" y="30"/>
                      </a:lnTo>
                      <a:lnTo>
                        <a:pt x="43" y="40"/>
                      </a:lnTo>
                      <a:lnTo>
                        <a:pt x="6" y="40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82" name="Freeform 235"/>
                <p:cNvSpPr>
                  <a:spLocks/>
                </p:cNvSpPr>
                <p:nvPr/>
              </p:nvSpPr>
              <p:spPr bwMode="auto">
                <a:xfrm>
                  <a:off x="3412453" y="5542336"/>
                  <a:ext cx="27818" cy="21962"/>
                </a:xfrm>
                <a:custGeom>
                  <a:avLst/>
                  <a:gdLst>
                    <a:gd name="T0" fmla="*/ 0 w 38"/>
                    <a:gd name="T1" fmla="*/ 26 h 30"/>
                    <a:gd name="T2" fmla="*/ 24 w 38"/>
                    <a:gd name="T3" fmla="*/ 0 h 30"/>
                    <a:gd name="T4" fmla="*/ 38 w 38"/>
                    <a:gd name="T5" fmla="*/ 18 h 30"/>
                    <a:gd name="T6" fmla="*/ 12 w 38"/>
                    <a:gd name="T7" fmla="*/ 30 h 30"/>
                    <a:gd name="T8" fmla="*/ 0 w 38"/>
                    <a:gd name="T9" fmla="*/ 26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30">
                      <a:moveTo>
                        <a:pt x="0" y="26"/>
                      </a:moveTo>
                      <a:lnTo>
                        <a:pt x="24" y="0"/>
                      </a:lnTo>
                      <a:lnTo>
                        <a:pt x="38" y="18"/>
                      </a:lnTo>
                      <a:lnTo>
                        <a:pt x="12" y="30"/>
                      </a:lnTo>
                      <a:lnTo>
                        <a:pt x="0" y="26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83" name="Freeform 236"/>
                <p:cNvSpPr>
                  <a:spLocks/>
                </p:cNvSpPr>
                <p:nvPr/>
              </p:nvSpPr>
              <p:spPr bwMode="auto">
                <a:xfrm>
                  <a:off x="3377315" y="5561370"/>
                  <a:ext cx="57100" cy="35138"/>
                </a:xfrm>
                <a:custGeom>
                  <a:avLst/>
                  <a:gdLst>
                    <a:gd name="T0" fmla="*/ 17 w 77"/>
                    <a:gd name="T1" fmla="*/ 0 h 48"/>
                    <a:gd name="T2" fmla="*/ 35 w 77"/>
                    <a:gd name="T3" fmla="*/ 14 h 48"/>
                    <a:gd name="T4" fmla="*/ 77 w 77"/>
                    <a:gd name="T5" fmla="*/ 16 h 48"/>
                    <a:gd name="T6" fmla="*/ 77 w 77"/>
                    <a:gd name="T7" fmla="*/ 38 h 48"/>
                    <a:gd name="T8" fmla="*/ 47 w 77"/>
                    <a:gd name="T9" fmla="*/ 48 h 48"/>
                    <a:gd name="T10" fmla="*/ 0 w 77"/>
                    <a:gd name="T11" fmla="*/ 30 h 48"/>
                    <a:gd name="T12" fmla="*/ 17 w 77"/>
                    <a:gd name="T13" fmla="*/ 0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7" h="48">
                      <a:moveTo>
                        <a:pt x="17" y="0"/>
                      </a:moveTo>
                      <a:lnTo>
                        <a:pt x="35" y="14"/>
                      </a:lnTo>
                      <a:lnTo>
                        <a:pt x="77" y="16"/>
                      </a:lnTo>
                      <a:lnTo>
                        <a:pt x="77" y="38"/>
                      </a:lnTo>
                      <a:lnTo>
                        <a:pt x="47" y="48"/>
                      </a:lnTo>
                      <a:lnTo>
                        <a:pt x="0" y="30"/>
                      </a:lnTo>
                      <a:lnTo>
                        <a:pt x="17" y="0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84" name="Freeform 237"/>
                <p:cNvSpPr>
                  <a:spLocks/>
                </p:cNvSpPr>
                <p:nvPr/>
              </p:nvSpPr>
              <p:spPr bwMode="auto">
                <a:xfrm>
                  <a:off x="3438806" y="5590651"/>
                  <a:ext cx="42459" cy="46851"/>
                </a:xfrm>
                <a:custGeom>
                  <a:avLst/>
                  <a:gdLst>
                    <a:gd name="T0" fmla="*/ 38 w 58"/>
                    <a:gd name="T1" fmla="*/ 2 h 63"/>
                    <a:gd name="T2" fmla="*/ 0 w 58"/>
                    <a:gd name="T3" fmla="*/ 43 h 63"/>
                    <a:gd name="T4" fmla="*/ 10 w 58"/>
                    <a:gd name="T5" fmla="*/ 63 h 63"/>
                    <a:gd name="T6" fmla="*/ 46 w 58"/>
                    <a:gd name="T7" fmla="*/ 55 h 63"/>
                    <a:gd name="T8" fmla="*/ 58 w 58"/>
                    <a:gd name="T9" fmla="*/ 0 h 63"/>
                    <a:gd name="T10" fmla="*/ 38 w 58"/>
                    <a:gd name="T11" fmla="*/ 2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8" h="63">
                      <a:moveTo>
                        <a:pt x="38" y="2"/>
                      </a:moveTo>
                      <a:lnTo>
                        <a:pt x="0" y="43"/>
                      </a:lnTo>
                      <a:lnTo>
                        <a:pt x="10" y="63"/>
                      </a:lnTo>
                      <a:lnTo>
                        <a:pt x="46" y="55"/>
                      </a:lnTo>
                      <a:lnTo>
                        <a:pt x="58" y="0"/>
                      </a:lnTo>
                      <a:lnTo>
                        <a:pt x="38" y="2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85" name="Freeform 238"/>
                <p:cNvSpPr>
                  <a:spLocks/>
                </p:cNvSpPr>
                <p:nvPr/>
              </p:nvSpPr>
              <p:spPr bwMode="auto">
                <a:xfrm>
                  <a:off x="3494442" y="5589187"/>
                  <a:ext cx="49779" cy="48315"/>
                </a:xfrm>
                <a:custGeom>
                  <a:avLst/>
                  <a:gdLst>
                    <a:gd name="T0" fmla="*/ 11 w 67"/>
                    <a:gd name="T1" fmla="*/ 0 h 65"/>
                    <a:gd name="T2" fmla="*/ 0 w 67"/>
                    <a:gd name="T3" fmla="*/ 55 h 65"/>
                    <a:gd name="T4" fmla="*/ 19 w 67"/>
                    <a:gd name="T5" fmla="*/ 65 h 65"/>
                    <a:gd name="T6" fmla="*/ 25 w 67"/>
                    <a:gd name="T7" fmla="*/ 29 h 65"/>
                    <a:gd name="T8" fmla="*/ 67 w 67"/>
                    <a:gd name="T9" fmla="*/ 23 h 65"/>
                    <a:gd name="T10" fmla="*/ 57 w 67"/>
                    <a:gd name="T11" fmla="*/ 0 h 65"/>
                    <a:gd name="T12" fmla="*/ 11 w 67"/>
                    <a:gd name="T13" fmla="*/ 0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" h="65">
                      <a:moveTo>
                        <a:pt x="11" y="0"/>
                      </a:moveTo>
                      <a:lnTo>
                        <a:pt x="0" y="55"/>
                      </a:lnTo>
                      <a:lnTo>
                        <a:pt x="19" y="65"/>
                      </a:lnTo>
                      <a:lnTo>
                        <a:pt x="25" y="29"/>
                      </a:lnTo>
                      <a:lnTo>
                        <a:pt x="67" y="23"/>
                      </a:lnTo>
                      <a:lnTo>
                        <a:pt x="57" y="0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86" name="Freeform 239"/>
                <p:cNvSpPr>
                  <a:spLocks/>
                </p:cNvSpPr>
                <p:nvPr/>
              </p:nvSpPr>
              <p:spPr bwMode="auto">
                <a:xfrm>
                  <a:off x="3526652" y="5624325"/>
                  <a:ext cx="32210" cy="16105"/>
                </a:xfrm>
                <a:custGeom>
                  <a:avLst/>
                  <a:gdLst>
                    <a:gd name="T0" fmla="*/ 12 w 46"/>
                    <a:gd name="T1" fmla="*/ 0 h 22"/>
                    <a:gd name="T2" fmla="*/ 0 w 46"/>
                    <a:gd name="T3" fmla="*/ 20 h 22"/>
                    <a:gd name="T4" fmla="*/ 44 w 46"/>
                    <a:gd name="T5" fmla="*/ 22 h 22"/>
                    <a:gd name="T6" fmla="*/ 46 w 46"/>
                    <a:gd name="T7" fmla="*/ 10 h 22"/>
                    <a:gd name="T8" fmla="*/ 12 w 46"/>
                    <a:gd name="T9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22">
                      <a:moveTo>
                        <a:pt x="12" y="0"/>
                      </a:moveTo>
                      <a:lnTo>
                        <a:pt x="0" y="20"/>
                      </a:lnTo>
                      <a:lnTo>
                        <a:pt x="44" y="22"/>
                      </a:lnTo>
                      <a:lnTo>
                        <a:pt x="46" y="10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87" name="Freeform 240"/>
                <p:cNvSpPr>
                  <a:spLocks/>
                </p:cNvSpPr>
                <p:nvPr/>
              </p:nvSpPr>
              <p:spPr bwMode="auto">
                <a:xfrm>
                  <a:off x="3560325" y="5595043"/>
                  <a:ext cx="21962" cy="23425"/>
                </a:xfrm>
                <a:custGeom>
                  <a:avLst/>
                  <a:gdLst>
                    <a:gd name="T0" fmla="*/ 0 w 30"/>
                    <a:gd name="T1" fmla="*/ 9 h 31"/>
                    <a:gd name="T2" fmla="*/ 2 w 30"/>
                    <a:gd name="T3" fmla="*/ 31 h 31"/>
                    <a:gd name="T4" fmla="*/ 20 w 30"/>
                    <a:gd name="T5" fmla="*/ 25 h 31"/>
                    <a:gd name="T6" fmla="*/ 30 w 30"/>
                    <a:gd name="T7" fmla="*/ 0 h 31"/>
                    <a:gd name="T8" fmla="*/ 22 w 30"/>
                    <a:gd name="T9" fmla="*/ 0 h 31"/>
                    <a:gd name="T10" fmla="*/ 12 w 30"/>
                    <a:gd name="T11" fmla="*/ 13 h 31"/>
                    <a:gd name="T12" fmla="*/ 0 w 30"/>
                    <a:gd name="T13" fmla="*/ 9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" h="31">
                      <a:moveTo>
                        <a:pt x="0" y="9"/>
                      </a:moveTo>
                      <a:lnTo>
                        <a:pt x="2" y="31"/>
                      </a:lnTo>
                      <a:lnTo>
                        <a:pt x="20" y="25"/>
                      </a:lnTo>
                      <a:lnTo>
                        <a:pt x="30" y="0"/>
                      </a:lnTo>
                      <a:lnTo>
                        <a:pt x="22" y="0"/>
                      </a:lnTo>
                      <a:lnTo>
                        <a:pt x="12" y="13"/>
                      </a:lnTo>
                      <a:lnTo>
                        <a:pt x="0" y="9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88" name="Freeform 241"/>
                <p:cNvSpPr>
                  <a:spLocks/>
                </p:cNvSpPr>
                <p:nvPr/>
              </p:nvSpPr>
              <p:spPr bwMode="auto">
                <a:xfrm>
                  <a:off x="3592535" y="5532088"/>
                  <a:ext cx="93701" cy="73204"/>
                </a:xfrm>
                <a:custGeom>
                  <a:avLst/>
                  <a:gdLst>
                    <a:gd name="T0" fmla="*/ 16 w 127"/>
                    <a:gd name="T1" fmla="*/ 12 h 99"/>
                    <a:gd name="T2" fmla="*/ 0 w 127"/>
                    <a:gd name="T3" fmla="*/ 42 h 99"/>
                    <a:gd name="T4" fmla="*/ 12 w 127"/>
                    <a:gd name="T5" fmla="*/ 62 h 99"/>
                    <a:gd name="T6" fmla="*/ 31 w 127"/>
                    <a:gd name="T7" fmla="*/ 62 h 99"/>
                    <a:gd name="T8" fmla="*/ 28 w 127"/>
                    <a:gd name="T9" fmla="*/ 92 h 99"/>
                    <a:gd name="T10" fmla="*/ 55 w 127"/>
                    <a:gd name="T11" fmla="*/ 99 h 99"/>
                    <a:gd name="T12" fmla="*/ 127 w 127"/>
                    <a:gd name="T13" fmla="*/ 12 h 99"/>
                    <a:gd name="T14" fmla="*/ 117 w 127"/>
                    <a:gd name="T15" fmla="*/ 0 h 99"/>
                    <a:gd name="T16" fmla="*/ 63 w 127"/>
                    <a:gd name="T17" fmla="*/ 18 h 99"/>
                    <a:gd name="T18" fmla="*/ 16 w 127"/>
                    <a:gd name="T19" fmla="*/ 12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27" h="99">
                      <a:moveTo>
                        <a:pt x="16" y="12"/>
                      </a:moveTo>
                      <a:lnTo>
                        <a:pt x="0" y="42"/>
                      </a:lnTo>
                      <a:lnTo>
                        <a:pt x="12" y="62"/>
                      </a:lnTo>
                      <a:lnTo>
                        <a:pt x="31" y="62"/>
                      </a:lnTo>
                      <a:lnTo>
                        <a:pt x="28" y="92"/>
                      </a:lnTo>
                      <a:lnTo>
                        <a:pt x="55" y="99"/>
                      </a:lnTo>
                      <a:lnTo>
                        <a:pt x="127" y="12"/>
                      </a:lnTo>
                      <a:lnTo>
                        <a:pt x="117" y="0"/>
                      </a:lnTo>
                      <a:lnTo>
                        <a:pt x="63" y="18"/>
                      </a:lnTo>
                      <a:lnTo>
                        <a:pt x="16" y="12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89" name="Freeform 242"/>
                <p:cNvSpPr>
                  <a:spLocks/>
                </p:cNvSpPr>
                <p:nvPr/>
              </p:nvSpPr>
              <p:spPr bwMode="auto">
                <a:xfrm>
                  <a:off x="3523723" y="5457419"/>
                  <a:ext cx="48315" cy="95166"/>
                </a:xfrm>
                <a:custGeom>
                  <a:avLst/>
                  <a:gdLst>
                    <a:gd name="T0" fmla="*/ 62 w 68"/>
                    <a:gd name="T1" fmla="*/ 111 h 129"/>
                    <a:gd name="T2" fmla="*/ 68 w 68"/>
                    <a:gd name="T3" fmla="*/ 71 h 129"/>
                    <a:gd name="T4" fmla="*/ 28 w 68"/>
                    <a:gd name="T5" fmla="*/ 8 h 129"/>
                    <a:gd name="T6" fmla="*/ 12 w 68"/>
                    <a:gd name="T7" fmla="*/ 0 h 129"/>
                    <a:gd name="T8" fmla="*/ 0 w 68"/>
                    <a:gd name="T9" fmla="*/ 4 h 129"/>
                    <a:gd name="T10" fmla="*/ 2 w 68"/>
                    <a:gd name="T11" fmla="*/ 44 h 129"/>
                    <a:gd name="T12" fmla="*/ 20 w 68"/>
                    <a:gd name="T13" fmla="*/ 73 h 129"/>
                    <a:gd name="T14" fmla="*/ 42 w 68"/>
                    <a:gd name="T15" fmla="*/ 83 h 129"/>
                    <a:gd name="T16" fmla="*/ 34 w 68"/>
                    <a:gd name="T17" fmla="*/ 119 h 129"/>
                    <a:gd name="T18" fmla="*/ 48 w 68"/>
                    <a:gd name="T19" fmla="*/ 129 h 129"/>
                    <a:gd name="T20" fmla="*/ 62 w 68"/>
                    <a:gd name="T21" fmla="*/ 111 h 1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8" h="129">
                      <a:moveTo>
                        <a:pt x="62" y="111"/>
                      </a:moveTo>
                      <a:lnTo>
                        <a:pt x="68" y="71"/>
                      </a:lnTo>
                      <a:lnTo>
                        <a:pt x="28" y="8"/>
                      </a:lnTo>
                      <a:lnTo>
                        <a:pt x="12" y="0"/>
                      </a:lnTo>
                      <a:lnTo>
                        <a:pt x="0" y="4"/>
                      </a:lnTo>
                      <a:lnTo>
                        <a:pt x="2" y="44"/>
                      </a:lnTo>
                      <a:lnTo>
                        <a:pt x="20" y="73"/>
                      </a:lnTo>
                      <a:lnTo>
                        <a:pt x="42" y="83"/>
                      </a:lnTo>
                      <a:lnTo>
                        <a:pt x="34" y="119"/>
                      </a:lnTo>
                      <a:lnTo>
                        <a:pt x="48" y="129"/>
                      </a:lnTo>
                      <a:lnTo>
                        <a:pt x="62" y="111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90" name="Freeform 243"/>
                <p:cNvSpPr>
                  <a:spLocks/>
                </p:cNvSpPr>
                <p:nvPr/>
              </p:nvSpPr>
              <p:spPr bwMode="auto">
                <a:xfrm>
                  <a:off x="3651098" y="5583330"/>
                  <a:ext cx="127376" cy="117127"/>
                </a:xfrm>
                <a:custGeom>
                  <a:avLst/>
                  <a:gdLst>
                    <a:gd name="T0" fmla="*/ 28 w 173"/>
                    <a:gd name="T1" fmla="*/ 49 h 161"/>
                    <a:gd name="T2" fmla="*/ 40 w 173"/>
                    <a:gd name="T3" fmla="*/ 33 h 161"/>
                    <a:gd name="T4" fmla="*/ 40 w 173"/>
                    <a:gd name="T5" fmla="*/ 20 h 161"/>
                    <a:gd name="T6" fmla="*/ 70 w 173"/>
                    <a:gd name="T7" fmla="*/ 31 h 161"/>
                    <a:gd name="T8" fmla="*/ 171 w 173"/>
                    <a:gd name="T9" fmla="*/ 0 h 161"/>
                    <a:gd name="T10" fmla="*/ 155 w 173"/>
                    <a:gd name="T11" fmla="*/ 45 h 161"/>
                    <a:gd name="T12" fmla="*/ 173 w 173"/>
                    <a:gd name="T13" fmla="*/ 89 h 161"/>
                    <a:gd name="T14" fmla="*/ 141 w 173"/>
                    <a:gd name="T15" fmla="*/ 115 h 161"/>
                    <a:gd name="T16" fmla="*/ 139 w 173"/>
                    <a:gd name="T17" fmla="*/ 143 h 161"/>
                    <a:gd name="T18" fmla="*/ 131 w 173"/>
                    <a:gd name="T19" fmla="*/ 159 h 161"/>
                    <a:gd name="T20" fmla="*/ 103 w 173"/>
                    <a:gd name="T21" fmla="*/ 161 h 161"/>
                    <a:gd name="T22" fmla="*/ 72 w 173"/>
                    <a:gd name="T23" fmla="*/ 149 h 161"/>
                    <a:gd name="T24" fmla="*/ 48 w 173"/>
                    <a:gd name="T25" fmla="*/ 159 h 161"/>
                    <a:gd name="T26" fmla="*/ 10 w 173"/>
                    <a:gd name="T27" fmla="*/ 161 h 161"/>
                    <a:gd name="T28" fmla="*/ 0 w 173"/>
                    <a:gd name="T29" fmla="*/ 135 h 161"/>
                    <a:gd name="T30" fmla="*/ 0 w 173"/>
                    <a:gd name="T31" fmla="*/ 105 h 161"/>
                    <a:gd name="T32" fmla="*/ 40 w 173"/>
                    <a:gd name="T33" fmla="*/ 79 h 161"/>
                    <a:gd name="T34" fmla="*/ 36 w 173"/>
                    <a:gd name="T35" fmla="*/ 53 h 161"/>
                    <a:gd name="T36" fmla="*/ 28 w 173"/>
                    <a:gd name="T37" fmla="*/ 49 h 1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73" h="161">
                      <a:moveTo>
                        <a:pt x="28" y="49"/>
                      </a:moveTo>
                      <a:lnTo>
                        <a:pt x="40" y="33"/>
                      </a:lnTo>
                      <a:lnTo>
                        <a:pt x="40" y="20"/>
                      </a:lnTo>
                      <a:lnTo>
                        <a:pt x="70" y="31"/>
                      </a:lnTo>
                      <a:lnTo>
                        <a:pt x="171" y="0"/>
                      </a:lnTo>
                      <a:lnTo>
                        <a:pt x="155" y="45"/>
                      </a:lnTo>
                      <a:lnTo>
                        <a:pt x="173" y="89"/>
                      </a:lnTo>
                      <a:lnTo>
                        <a:pt x="141" y="115"/>
                      </a:lnTo>
                      <a:lnTo>
                        <a:pt x="139" y="143"/>
                      </a:lnTo>
                      <a:lnTo>
                        <a:pt x="131" y="159"/>
                      </a:lnTo>
                      <a:lnTo>
                        <a:pt x="103" y="161"/>
                      </a:lnTo>
                      <a:lnTo>
                        <a:pt x="72" y="149"/>
                      </a:lnTo>
                      <a:lnTo>
                        <a:pt x="48" y="159"/>
                      </a:lnTo>
                      <a:lnTo>
                        <a:pt x="10" y="161"/>
                      </a:lnTo>
                      <a:lnTo>
                        <a:pt x="0" y="135"/>
                      </a:lnTo>
                      <a:lnTo>
                        <a:pt x="0" y="105"/>
                      </a:lnTo>
                      <a:lnTo>
                        <a:pt x="40" y="79"/>
                      </a:lnTo>
                      <a:lnTo>
                        <a:pt x="36" y="53"/>
                      </a:lnTo>
                      <a:lnTo>
                        <a:pt x="28" y="49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91" name="Freeform 244"/>
                <p:cNvSpPr>
                  <a:spLocks/>
                </p:cNvSpPr>
                <p:nvPr/>
              </p:nvSpPr>
              <p:spPr bwMode="auto">
                <a:xfrm>
                  <a:off x="3393419" y="5494022"/>
                  <a:ext cx="20497" cy="11713"/>
                </a:xfrm>
                <a:custGeom>
                  <a:avLst/>
                  <a:gdLst>
                    <a:gd name="T0" fmla="*/ 2 w 28"/>
                    <a:gd name="T1" fmla="*/ 0 h 16"/>
                    <a:gd name="T2" fmla="*/ 0 w 28"/>
                    <a:gd name="T3" fmla="*/ 12 h 16"/>
                    <a:gd name="T4" fmla="*/ 4 w 28"/>
                    <a:gd name="T5" fmla="*/ 16 h 16"/>
                    <a:gd name="T6" fmla="*/ 28 w 28"/>
                    <a:gd name="T7" fmla="*/ 16 h 16"/>
                    <a:gd name="T8" fmla="*/ 16 w 28"/>
                    <a:gd name="T9" fmla="*/ 2 h 16"/>
                    <a:gd name="T10" fmla="*/ 2 w 28"/>
                    <a:gd name="T11" fmla="*/ 0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8" h="16">
                      <a:moveTo>
                        <a:pt x="2" y="0"/>
                      </a:moveTo>
                      <a:lnTo>
                        <a:pt x="0" y="12"/>
                      </a:lnTo>
                      <a:lnTo>
                        <a:pt x="4" y="16"/>
                      </a:lnTo>
                      <a:lnTo>
                        <a:pt x="28" y="16"/>
                      </a:lnTo>
                      <a:lnTo>
                        <a:pt x="16" y="2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92" name="Freeform 245"/>
                <p:cNvSpPr>
                  <a:spLocks/>
                </p:cNvSpPr>
                <p:nvPr/>
              </p:nvSpPr>
              <p:spPr bwMode="auto">
                <a:xfrm>
                  <a:off x="3419773" y="5472060"/>
                  <a:ext cx="11713" cy="23425"/>
                </a:xfrm>
                <a:custGeom>
                  <a:avLst/>
                  <a:gdLst>
                    <a:gd name="T0" fmla="*/ 2 w 16"/>
                    <a:gd name="T1" fmla="*/ 0 h 31"/>
                    <a:gd name="T2" fmla="*/ 0 w 16"/>
                    <a:gd name="T3" fmla="*/ 18 h 31"/>
                    <a:gd name="T4" fmla="*/ 6 w 16"/>
                    <a:gd name="T5" fmla="*/ 31 h 31"/>
                    <a:gd name="T6" fmla="*/ 16 w 16"/>
                    <a:gd name="T7" fmla="*/ 24 h 31"/>
                    <a:gd name="T8" fmla="*/ 12 w 16"/>
                    <a:gd name="T9" fmla="*/ 2 h 31"/>
                    <a:gd name="T10" fmla="*/ 2 w 16"/>
                    <a:gd name="T11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" h="31">
                      <a:moveTo>
                        <a:pt x="2" y="0"/>
                      </a:moveTo>
                      <a:lnTo>
                        <a:pt x="0" y="18"/>
                      </a:lnTo>
                      <a:lnTo>
                        <a:pt x="6" y="31"/>
                      </a:lnTo>
                      <a:lnTo>
                        <a:pt x="16" y="24"/>
                      </a:lnTo>
                      <a:lnTo>
                        <a:pt x="12" y="2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93" name="Freeform 246"/>
                <p:cNvSpPr>
                  <a:spLocks/>
                </p:cNvSpPr>
                <p:nvPr/>
              </p:nvSpPr>
              <p:spPr bwMode="auto">
                <a:xfrm>
                  <a:off x="3465160" y="5460347"/>
                  <a:ext cx="21962" cy="27818"/>
                </a:xfrm>
                <a:custGeom>
                  <a:avLst/>
                  <a:gdLst>
                    <a:gd name="T0" fmla="*/ 0 w 30"/>
                    <a:gd name="T1" fmla="*/ 18 h 38"/>
                    <a:gd name="T2" fmla="*/ 0 w 30"/>
                    <a:gd name="T3" fmla="*/ 38 h 38"/>
                    <a:gd name="T4" fmla="*/ 10 w 30"/>
                    <a:gd name="T5" fmla="*/ 38 h 38"/>
                    <a:gd name="T6" fmla="*/ 30 w 30"/>
                    <a:gd name="T7" fmla="*/ 16 h 38"/>
                    <a:gd name="T8" fmla="*/ 24 w 30"/>
                    <a:gd name="T9" fmla="*/ 0 h 38"/>
                    <a:gd name="T10" fmla="*/ 0 w 30"/>
                    <a:gd name="T11" fmla="*/ 18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0" h="38">
                      <a:moveTo>
                        <a:pt x="0" y="18"/>
                      </a:moveTo>
                      <a:lnTo>
                        <a:pt x="0" y="38"/>
                      </a:lnTo>
                      <a:lnTo>
                        <a:pt x="10" y="38"/>
                      </a:lnTo>
                      <a:lnTo>
                        <a:pt x="30" y="16"/>
                      </a:lnTo>
                      <a:lnTo>
                        <a:pt x="24" y="0"/>
                      </a:lnTo>
                      <a:lnTo>
                        <a:pt x="0" y="18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94" name="Freeform 247"/>
                <p:cNvSpPr>
                  <a:spLocks/>
                </p:cNvSpPr>
                <p:nvPr/>
              </p:nvSpPr>
              <p:spPr bwMode="auto">
                <a:xfrm>
                  <a:off x="3390491" y="5400320"/>
                  <a:ext cx="21962" cy="36603"/>
                </a:xfrm>
                <a:custGeom>
                  <a:avLst/>
                  <a:gdLst>
                    <a:gd name="T0" fmla="*/ 2 w 30"/>
                    <a:gd name="T1" fmla="*/ 0 h 50"/>
                    <a:gd name="T2" fmla="*/ 0 w 30"/>
                    <a:gd name="T3" fmla="*/ 32 h 50"/>
                    <a:gd name="T4" fmla="*/ 14 w 30"/>
                    <a:gd name="T5" fmla="*/ 50 h 50"/>
                    <a:gd name="T6" fmla="*/ 30 w 30"/>
                    <a:gd name="T7" fmla="*/ 50 h 50"/>
                    <a:gd name="T8" fmla="*/ 28 w 30"/>
                    <a:gd name="T9" fmla="*/ 32 h 50"/>
                    <a:gd name="T10" fmla="*/ 2 w 30"/>
                    <a:gd name="T11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0" h="50">
                      <a:moveTo>
                        <a:pt x="2" y="0"/>
                      </a:moveTo>
                      <a:lnTo>
                        <a:pt x="0" y="32"/>
                      </a:lnTo>
                      <a:lnTo>
                        <a:pt x="14" y="50"/>
                      </a:lnTo>
                      <a:lnTo>
                        <a:pt x="30" y="50"/>
                      </a:lnTo>
                      <a:lnTo>
                        <a:pt x="28" y="32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95" name="Freeform 248"/>
                <p:cNvSpPr>
                  <a:spLocks/>
                </p:cNvSpPr>
                <p:nvPr/>
              </p:nvSpPr>
              <p:spPr bwMode="auto">
                <a:xfrm>
                  <a:off x="3268972" y="5694601"/>
                  <a:ext cx="35138" cy="30746"/>
                </a:xfrm>
                <a:custGeom>
                  <a:avLst/>
                  <a:gdLst>
                    <a:gd name="T0" fmla="*/ 6 w 47"/>
                    <a:gd name="T1" fmla="*/ 6 h 41"/>
                    <a:gd name="T2" fmla="*/ 0 w 47"/>
                    <a:gd name="T3" fmla="*/ 21 h 41"/>
                    <a:gd name="T4" fmla="*/ 23 w 47"/>
                    <a:gd name="T5" fmla="*/ 41 h 41"/>
                    <a:gd name="T6" fmla="*/ 33 w 47"/>
                    <a:gd name="T7" fmla="*/ 23 h 41"/>
                    <a:gd name="T8" fmla="*/ 43 w 47"/>
                    <a:gd name="T9" fmla="*/ 27 h 41"/>
                    <a:gd name="T10" fmla="*/ 47 w 47"/>
                    <a:gd name="T11" fmla="*/ 12 h 41"/>
                    <a:gd name="T12" fmla="*/ 25 w 47"/>
                    <a:gd name="T13" fmla="*/ 0 h 41"/>
                    <a:gd name="T14" fmla="*/ 6 w 47"/>
                    <a:gd name="T15" fmla="*/ 6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7" h="41">
                      <a:moveTo>
                        <a:pt x="6" y="6"/>
                      </a:moveTo>
                      <a:lnTo>
                        <a:pt x="0" y="21"/>
                      </a:lnTo>
                      <a:lnTo>
                        <a:pt x="23" y="41"/>
                      </a:lnTo>
                      <a:lnTo>
                        <a:pt x="33" y="23"/>
                      </a:lnTo>
                      <a:lnTo>
                        <a:pt x="43" y="27"/>
                      </a:lnTo>
                      <a:lnTo>
                        <a:pt x="47" y="12"/>
                      </a:lnTo>
                      <a:lnTo>
                        <a:pt x="25" y="0"/>
                      </a:lnTo>
                      <a:lnTo>
                        <a:pt x="6" y="6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96" name="Freeform 249"/>
                <p:cNvSpPr>
                  <a:spLocks/>
                </p:cNvSpPr>
                <p:nvPr/>
              </p:nvSpPr>
              <p:spPr bwMode="auto">
                <a:xfrm>
                  <a:off x="3435878" y="5766342"/>
                  <a:ext cx="29282" cy="20497"/>
                </a:xfrm>
                <a:custGeom>
                  <a:avLst/>
                  <a:gdLst>
                    <a:gd name="T0" fmla="*/ 16 w 40"/>
                    <a:gd name="T1" fmla="*/ 28 h 28"/>
                    <a:gd name="T2" fmla="*/ 0 w 40"/>
                    <a:gd name="T3" fmla="*/ 18 h 28"/>
                    <a:gd name="T4" fmla="*/ 18 w 40"/>
                    <a:gd name="T5" fmla="*/ 2 h 28"/>
                    <a:gd name="T6" fmla="*/ 40 w 40"/>
                    <a:gd name="T7" fmla="*/ 0 h 28"/>
                    <a:gd name="T8" fmla="*/ 16 w 40"/>
                    <a:gd name="T9" fmla="*/ 28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28">
                      <a:moveTo>
                        <a:pt x="16" y="28"/>
                      </a:moveTo>
                      <a:lnTo>
                        <a:pt x="0" y="18"/>
                      </a:lnTo>
                      <a:lnTo>
                        <a:pt x="18" y="2"/>
                      </a:lnTo>
                      <a:lnTo>
                        <a:pt x="40" y="0"/>
                      </a:lnTo>
                      <a:lnTo>
                        <a:pt x="16" y="28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97" name="Freeform 250"/>
                <p:cNvSpPr>
                  <a:spLocks/>
                </p:cNvSpPr>
                <p:nvPr/>
              </p:nvSpPr>
              <p:spPr bwMode="auto">
                <a:xfrm>
                  <a:off x="3487121" y="5710706"/>
                  <a:ext cx="17569" cy="26354"/>
                </a:xfrm>
                <a:custGeom>
                  <a:avLst/>
                  <a:gdLst>
                    <a:gd name="T0" fmla="*/ 0 w 23"/>
                    <a:gd name="T1" fmla="*/ 14 h 36"/>
                    <a:gd name="T2" fmla="*/ 2 w 23"/>
                    <a:gd name="T3" fmla="*/ 30 h 36"/>
                    <a:gd name="T4" fmla="*/ 23 w 23"/>
                    <a:gd name="T5" fmla="*/ 36 h 36"/>
                    <a:gd name="T6" fmla="*/ 20 w 23"/>
                    <a:gd name="T7" fmla="*/ 0 h 36"/>
                    <a:gd name="T8" fmla="*/ 0 w 23"/>
                    <a:gd name="T9" fmla="*/ 14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36">
                      <a:moveTo>
                        <a:pt x="0" y="14"/>
                      </a:moveTo>
                      <a:lnTo>
                        <a:pt x="2" y="30"/>
                      </a:lnTo>
                      <a:lnTo>
                        <a:pt x="23" y="36"/>
                      </a:lnTo>
                      <a:lnTo>
                        <a:pt x="20" y="0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98" name="Freeform 251"/>
                <p:cNvSpPr>
                  <a:spLocks/>
                </p:cNvSpPr>
                <p:nvPr/>
              </p:nvSpPr>
              <p:spPr bwMode="auto">
                <a:xfrm>
                  <a:off x="3642314" y="5712170"/>
                  <a:ext cx="19034" cy="23425"/>
                </a:xfrm>
                <a:custGeom>
                  <a:avLst/>
                  <a:gdLst>
                    <a:gd name="T0" fmla="*/ 0 w 26"/>
                    <a:gd name="T1" fmla="*/ 10 h 32"/>
                    <a:gd name="T2" fmla="*/ 0 w 26"/>
                    <a:gd name="T3" fmla="*/ 28 h 32"/>
                    <a:gd name="T4" fmla="*/ 18 w 26"/>
                    <a:gd name="T5" fmla="*/ 32 h 32"/>
                    <a:gd name="T6" fmla="*/ 26 w 26"/>
                    <a:gd name="T7" fmla="*/ 8 h 32"/>
                    <a:gd name="T8" fmla="*/ 14 w 26"/>
                    <a:gd name="T9" fmla="*/ 0 h 32"/>
                    <a:gd name="T10" fmla="*/ 0 w 26"/>
                    <a:gd name="T11" fmla="*/ 1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6" h="32">
                      <a:moveTo>
                        <a:pt x="0" y="10"/>
                      </a:moveTo>
                      <a:lnTo>
                        <a:pt x="0" y="28"/>
                      </a:lnTo>
                      <a:lnTo>
                        <a:pt x="18" y="32"/>
                      </a:lnTo>
                      <a:lnTo>
                        <a:pt x="26" y="8"/>
                      </a:lnTo>
                      <a:lnTo>
                        <a:pt x="14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99" name="Freeform 252"/>
                <p:cNvSpPr>
                  <a:spLocks/>
                </p:cNvSpPr>
                <p:nvPr/>
              </p:nvSpPr>
              <p:spPr bwMode="auto">
                <a:xfrm>
                  <a:off x="3681845" y="5718026"/>
                  <a:ext cx="33674" cy="23425"/>
                </a:xfrm>
                <a:custGeom>
                  <a:avLst/>
                  <a:gdLst>
                    <a:gd name="T0" fmla="*/ 0 w 46"/>
                    <a:gd name="T1" fmla="*/ 4 h 32"/>
                    <a:gd name="T2" fmla="*/ 12 w 46"/>
                    <a:gd name="T3" fmla="*/ 24 h 32"/>
                    <a:gd name="T4" fmla="*/ 42 w 46"/>
                    <a:gd name="T5" fmla="*/ 32 h 32"/>
                    <a:gd name="T6" fmla="*/ 46 w 46"/>
                    <a:gd name="T7" fmla="*/ 22 h 32"/>
                    <a:gd name="T8" fmla="*/ 34 w 46"/>
                    <a:gd name="T9" fmla="*/ 4 h 32"/>
                    <a:gd name="T10" fmla="*/ 12 w 46"/>
                    <a:gd name="T11" fmla="*/ 0 h 32"/>
                    <a:gd name="T12" fmla="*/ 0 w 46"/>
                    <a:gd name="T13" fmla="*/ 4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6" h="32">
                      <a:moveTo>
                        <a:pt x="0" y="4"/>
                      </a:moveTo>
                      <a:lnTo>
                        <a:pt x="12" y="24"/>
                      </a:lnTo>
                      <a:lnTo>
                        <a:pt x="42" y="32"/>
                      </a:lnTo>
                      <a:lnTo>
                        <a:pt x="46" y="22"/>
                      </a:lnTo>
                      <a:lnTo>
                        <a:pt x="34" y="4"/>
                      </a:lnTo>
                      <a:lnTo>
                        <a:pt x="12" y="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00" name="Freeform 253"/>
                <p:cNvSpPr>
                  <a:spLocks/>
                </p:cNvSpPr>
                <p:nvPr/>
              </p:nvSpPr>
              <p:spPr bwMode="auto">
                <a:xfrm>
                  <a:off x="4015656" y="5723883"/>
                  <a:ext cx="45387" cy="30746"/>
                </a:xfrm>
                <a:custGeom>
                  <a:avLst/>
                  <a:gdLst>
                    <a:gd name="T0" fmla="*/ 0 w 62"/>
                    <a:gd name="T1" fmla="*/ 28 h 42"/>
                    <a:gd name="T2" fmla="*/ 26 w 62"/>
                    <a:gd name="T3" fmla="*/ 0 h 42"/>
                    <a:gd name="T4" fmla="*/ 62 w 62"/>
                    <a:gd name="T5" fmla="*/ 4 h 42"/>
                    <a:gd name="T6" fmla="*/ 20 w 62"/>
                    <a:gd name="T7" fmla="*/ 42 h 42"/>
                    <a:gd name="T8" fmla="*/ 0 w 62"/>
                    <a:gd name="T9" fmla="*/ 28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2" h="42">
                      <a:moveTo>
                        <a:pt x="0" y="28"/>
                      </a:moveTo>
                      <a:lnTo>
                        <a:pt x="26" y="0"/>
                      </a:lnTo>
                      <a:lnTo>
                        <a:pt x="62" y="4"/>
                      </a:lnTo>
                      <a:lnTo>
                        <a:pt x="20" y="42"/>
                      </a:lnTo>
                      <a:lnTo>
                        <a:pt x="0" y="28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01" name="Freeform 254"/>
                <p:cNvSpPr>
                  <a:spLocks/>
                </p:cNvSpPr>
                <p:nvPr/>
              </p:nvSpPr>
              <p:spPr bwMode="auto">
                <a:xfrm>
                  <a:off x="4456346" y="5587723"/>
                  <a:ext cx="17569" cy="60028"/>
                </a:xfrm>
                <a:custGeom>
                  <a:avLst/>
                  <a:gdLst>
                    <a:gd name="T0" fmla="*/ 4 w 24"/>
                    <a:gd name="T1" fmla="*/ 0 h 81"/>
                    <a:gd name="T2" fmla="*/ 0 w 24"/>
                    <a:gd name="T3" fmla="*/ 75 h 81"/>
                    <a:gd name="T4" fmla="*/ 8 w 24"/>
                    <a:gd name="T5" fmla="*/ 81 h 81"/>
                    <a:gd name="T6" fmla="*/ 24 w 24"/>
                    <a:gd name="T7" fmla="*/ 41 h 81"/>
                    <a:gd name="T8" fmla="*/ 10 w 24"/>
                    <a:gd name="T9" fmla="*/ 27 h 81"/>
                    <a:gd name="T10" fmla="*/ 8 w 24"/>
                    <a:gd name="T11" fmla="*/ 4 h 81"/>
                    <a:gd name="T12" fmla="*/ 4 w 24"/>
                    <a:gd name="T13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4" h="81">
                      <a:moveTo>
                        <a:pt x="4" y="0"/>
                      </a:moveTo>
                      <a:lnTo>
                        <a:pt x="0" y="75"/>
                      </a:lnTo>
                      <a:lnTo>
                        <a:pt x="8" y="81"/>
                      </a:lnTo>
                      <a:lnTo>
                        <a:pt x="24" y="41"/>
                      </a:lnTo>
                      <a:lnTo>
                        <a:pt x="10" y="27"/>
                      </a:lnTo>
                      <a:lnTo>
                        <a:pt x="8" y="4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02" name="Freeform 269"/>
                <p:cNvSpPr>
                  <a:spLocks/>
                </p:cNvSpPr>
                <p:nvPr/>
              </p:nvSpPr>
              <p:spPr bwMode="auto">
                <a:xfrm>
                  <a:off x="3637922" y="702070"/>
                  <a:ext cx="1748118" cy="2244443"/>
                </a:xfrm>
                <a:custGeom>
                  <a:avLst/>
                  <a:gdLst>
                    <a:gd name="T0" fmla="*/ 185 w 2389"/>
                    <a:gd name="T1" fmla="*/ 936 h 3066"/>
                    <a:gd name="T2" fmla="*/ 310 w 2389"/>
                    <a:gd name="T3" fmla="*/ 1028 h 3066"/>
                    <a:gd name="T4" fmla="*/ 594 w 2389"/>
                    <a:gd name="T5" fmla="*/ 1232 h 3066"/>
                    <a:gd name="T6" fmla="*/ 642 w 2389"/>
                    <a:gd name="T7" fmla="*/ 1343 h 3066"/>
                    <a:gd name="T8" fmla="*/ 670 w 2389"/>
                    <a:gd name="T9" fmla="*/ 1520 h 3066"/>
                    <a:gd name="T10" fmla="*/ 662 w 2389"/>
                    <a:gd name="T11" fmla="*/ 1808 h 3066"/>
                    <a:gd name="T12" fmla="*/ 716 w 2389"/>
                    <a:gd name="T13" fmla="*/ 1896 h 3066"/>
                    <a:gd name="T14" fmla="*/ 773 w 2389"/>
                    <a:gd name="T15" fmla="*/ 2227 h 3066"/>
                    <a:gd name="T16" fmla="*/ 686 w 2389"/>
                    <a:gd name="T17" fmla="*/ 2422 h 3066"/>
                    <a:gd name="T18" fmla="*/ 656 w 2389"/>
                    <a:gd name="T19" fmla="*/ 2561 h 3066"/>
                    <a:gd name="T20" fmla="*/ 765 w 2389"/>
                    <a:gd name="T21" fmla="*/ 2835 h 3066"/>
                    <a:gd name="T22" fmla="*/ 817 w 2389"/>
                    <a:gd name="T23" fmla="*/ 2917 h 3066"/>
                    <a:gd name="T24" fmla="*/ 900 w 2389"/>
                    <a:gd name="T25" fmla="*/ 3028 h 3066"/>
                    <a:gd name="T26" fmla="*/ 966 w 2389"/>
                    <a:gd name="T27" fmla="*/ 3022 h 3066"/>
                    <a:gd name="T28" fmla="*/ 1036 w 2389"/>
                    <a:gd name="T29" fmla="*/ 3066 h 3066"/>
                    <a:gd name="T30" fmla="*/ 1254 w 2389"/>
                    <a:gd name="T31" fmla="*/ 2968 h 3066"/>
                    <a:gd name="T32" fmla="*/ 1586 w 2389"/>
                    <a:gd name="T33" fmla="*/ 2992 h 3066"/>
                    <a:gd name="T34" fmla="*/ 1806 w 2389"/>
                    <a:gd name="T35" fmla="*/ 2897 h 3066"/>
                    <a:gd name="T36" fmla="*/ 1997 w 2389"/>
                    <a:gd name="T37" fmla="*/ 2867 h 3066"/>
                    <a:gd name="T38" fmla="*/ 2063 w 2389"/>
                    <a:gd name="T39" fmla="*/ 2794 h 3066"/>
                    <a:gd name="T40" fmla="*/ 2063 w 2389"/>
                    <a:gd name="T41" fmla="*/ 2641 h 3066"/>
                    <a:gd name="T42" fmla="*/ 2039 w 2389"/>
                    <a:gd name="T43" fmla="*/ 2500 h 3066"/>
                    <a:gd name="T44" fmla="*/ 2307 w 2389"/>
                    <a:gd name="T45" fmla="*/ 2478 h 3066"/>
                    <a:gd name="T46" fmla="*/ 2377 w 2389"/>
                    <a:gd name="T47" fmla="*/ 1729 h 3066"/>
                    <a:gd name="T48" fmla="*/ 2176 w 2389"/>
                    <a:gd name="T49" fmla="*/ 1347 h 3066"/>
                    <a:gd name="T50" fmla="*/ 2027 w 2389"/>
                    <a:gd name="T51" fmla="*/ 960 h 3066"/>
                    <a:gd name="T52" fmla="*/ 2065 w 2389"/>
                    <a:gd name="T53" fmla="*/ 708 h 3066"/>
                    <a:gd name="T54" fmla="*/ 2111 w 2389"/>
                    <a:gd name="T55" fmla="*/ 259 h 3066"/>
                    <a:gd name="T56" fmla="*/ 1862 w 2389"/>
                    <a:gd name="T57" fmla="*/ 94 h 3066"/>
                    <a:gd name="T58" fmla="*/ 1729 w 2389"/>
                    <a:gd name="T59" fmla="*/ 18 h 3066"/>
                    <a:gd name="T60" fmla="*/ 1433 w 2389"/>
                    <a:gd name="T61" fmla="*/ 120 h 3066"/>
                    <a:gd name="T62" fmla="*/ 1320 w 2389"/>
                    <a:gd name="T63" fmla="*/ 342 h 3066"/>
                    <a:gd name="T64" fmla="*/ 1272 w 2389"/>
                    <a:gd name="T65" fmla="*/ 745 h 3066"/>
                    <a:gd name="T66" fmla="*/ 1107 w 2389"/>
                    <a:gd name="T67" fmla="*/ 894 h 3066"/>
                    <a:gd name="T68" fmla="*/ 1065 w 2389"/>
                    <a:gd name="T69" fmla="*/ 1026 h 3066"/>
                    <a:gd name="T70" fmla="*/ 777 w 2389"/>
                    <a:gd name="T71" fmla="*/ 867 h 3066"/>
                    <a:gd name="T72" fmla="*/ 614 w 2389"/>
                    <a:gd name="T73" fmla="*/ 942 h 3066"/>
                    <a:gd name="T74" fmla="*/ 580 w 2389"/>
                    <a:gd name="T75" fmla="*/ 926 h 3066"/>
                    <a:gd name="T76" fmla="*/ 515 w 2389"/>
                    <a:gd name="T77" fmla="*/ 896 h 3066"/>
                    <a:gd name="T78" fmla="*/ 477 w 2389"/>
                    <a:gd name="T79" fmla="*/ 877 h 3066"/>
                    <a:gd name="T80" fmla="*/ 451 w 2389"/>
                    <a:gd name="T81" fmla="*/ 886 h 3066"/>
                    <a:gd name="T82" fmla="*/ 459 w 2389"/>
                    <a:gd name="T83" fmla="*/ 831 h 3066"/>
                    <a:gd name="T84" fmla="*/ 112 w 2389"/>
                    <a:gd name="T85" fmla="*/ 543 h 3066"/>
                    <a:gd name="T86" fmla="*/ 52 w 2389"/>
                    <a:gd name="T87" fmla="*/ 590 h 3066"/>
                    <a:gd name="T88" fmla="*/ 72 w 2389"/>
                    <a:gd name="T89" fmla="*/ 775 h 30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2389" h="3066">
                      <a:moveTo>
                        <a:pt x="72" y="775"/>
                      </a:moveTo>
                      <a:lnTo>
                        <a:pt x="120" y="789"/>
                      </a:lnTo>
                      <a:lnTo>
                        <a:pt x="185" y="936"/>
                      </a:lnTo>
                      <a:lnTo>
                        <a:pt x="241" y="954"/>
                      </a:lnTo>
                      <a:lnTo>
                        <a:pt x="251" y="1008"/>
                      </a:lnTo>
                      <a:lnTo>
                        <a:pt x="310" y="1028"/>
                      </a:lnTo>
                      <a:lnTo>
                        <a:pt x="322" y="1085"/>
                      </a:lnTo>
                      <a:lnTo>
                        <a:pt x="465" y="1129"/>
                      </a:lnTo>
                      <a:lnTo>
                        <a:pt x="594" y="1232"/>
                      </a:lnTo>
                      <a:lnTo>
                        <a:pt x="594" y="1302"/>
                      </a:lnTo>
                      <a:lnTo>
                        <a:pt x="608" y="1339"/>
                      </a:lnTo>
                      <a:lnTo>
                        <a:pt x="642" y="1343"/>
                      </a:lnTo>
                      <a:lnTo>
                        <a:pt x="652" y="1395"/>
                      </a:lnTo>
                      <a:lnTo>
                        <a:pt x="710" y="1455"/>
                      </a:lnTo>
                      <a:lnTo>
                        <a:pt x="670" y="1520"/>
                      </a:lnTo>
                      <a:lnTo>
                        <a:pt x="666" y="1675"/>
                      </a:lnTo>
                      <a:lnTo>
                        <a:pt x="632" y="1759"/>
                      </a:lnTo>
                      <a:lnTo>
                        <a:pt x="662" y="1808"/>
                      </a:lnTo>
                      <a:lnTo>
                        <a:pt x="726" y="1814"/>
                      </a:lnTo>
                      <a:lnTo>
                        <a:pt x="710" y="1856"/>
                      </a:lnTo>
                      <a:lnTo>
                        <a:pt x="716" y="1896"/>
                      </a:lnTo>
                      <a:lnTo>
                        <a:pt x="668" y="1925"/>
                      </a:lnTo>
                      <a:lnTo>
                        <a:pt x="664" y="1987"/>
                      </a:lnTo>
                      <a:lnTo>
                        <a:pt x="773" y="2227"/>
                      </a:lnTo>
                      <a:lnTo>
                        <a:pt x="732" y="2283"/>
                      </a:lnTo>
                      <a:lnTo>
                        <a:pt x="728" y="2394"/>
                      </a:lnTo>
                      <a:lnTo>
                        <a:pt x="686" y="2422"/>
                      </a:lnTo>
                      <a:lnTo>
                        <a:pt x="658" y="2496"/>
                      </a:lnTo>
                      <a:lnTo>
                        <a:pt x="672" y="2539"/>
                      </a:lnTo>
                      <a:lnTo>
                        <a:pt x="656" y="2561"/>
                      </a:lnTo>
                      <a:lnTo>
                        <a:pt x="682" y="2641"/>
                      </a:lnTo>
                      <a:lnTo>
                        <a:pt x="714" y="2680"/>
                      </a:lnTo>
                      <a:lnTo>
                        <a:pt x="765" y="2835"/>
                      </a:lnTo>
                      <a:lnTo>
                        <a:pt x="783" y="2943"/>
                      </a:lnTo>
                      <a:lnTo>
                        <a:pt x="805" y="2943"/>
                      </a:lnTo>
                      <a:lnTo>
                        <a:pt x="817" y="2917"/>
                      </a:lnTo>
                      <a:lnTo>
                        <a:pt x="906" y="2976"/>
                      </a:lnTo>
                      <a:lnTo>
                        <a:pt x="885" y="3012"/>
                      </a:lnTo>
                      <a:lnTo>
                        <a:pt x="900" y="3028"/>
                      </a:lnTo>
                      <a:lnTo>
                        <a:pt x="916" y="3014"/>
                      </a:lnTo>
                      <a:lnTo>
                        <a:pt x="934" y="3042"/>
                      </a:lnTo>
                      <a:lnTo>
                        <a:pt x="966" y="3022"/>
                      </a:lnTo>
                      <a:lnTo>
                        <a:pt x="1010" y="3060"/>
                      </a:lnTo>
                      <a:lnTo>
                        <a:pt x="1034" y="3060"/>
                      </a:lnTo>
                      <a:lnTo>
                        <a:pt x="1036" y="3066"/>
                      </a:lnTo>
                      <a:lnTo>
                        <a:pt x="1109" y="3026"/>
                      </a:lnTo>
                      <a:lnTo>
                        <a:pt x="1117" y="2968"/>
                      </a:lnTo>
                      <a:lnTo>
                        <a:pt x="1254" y="2968"/>
                      </a:lnTo>
                      <a:lnTo>
                        <a:pt x="1365" y="2919"/>
                      </a:lnTo>
                      <a:lnTo>
                        <a:pt x="1373" y="2972"/>
                      </a:lnTo>
                      <a:lnTo>
                        <a:pt x="1586" y="2992"/>
                      </a:lnTo>
                      <a:lnTo>
                        <a:pt x="1705" y="2831"/>
                      </a:lnTo>
                      <a:lnTo>
                        <a:pt x="1777" y="2827"/>
                      </a:lnTo>
                      <a:lnTo>
                        <a:pt x="1806" y="2897"/>
                      </a:lnTo>
                      <a:lnTo>
                        <a:pt x="1914" y="2919"/>
                      </a:lnTo>
                      <a:lnTo>
                        <a:pt x="1997" y="2893"/>
                      </a:lnTo>
                      <a:lnTo>
                        <a:pt x="1997" y="2867"/>
                      </a:lnTo>
                      <a:lnTo>
                        <a:pt x="1973" y="2808"/>
                      </a:lnTo>
                      <a:lnTo>
                        <a:pt x="2023" y="2782"/>
                      </a:lnTo>
                      <a:lnTo>
                        <a:pt x="2063" y="2794"/>
                      </a:lnTo>
                      <a:lnTo>
                        <a:pt x="2067" y="2770"/>
                      </a:lnTo>
                      <a:lnTo>
                        <a:pt x="2039" y="2738"/>
                      </a:lnTo>
                      <a:lnTo>
                        <a:pt x="2063" y="2641"/>
                      </a:lnTo>
                      <a:lnTo>
                        <a:pt x="2007" y="2603"/>
                      </a:lnTo>
                      <a:lnTo>
                        <a:pt x="2015" y="2510"/>
                      </a:lnTo>
                      <a:lnTo>
                        <a:pt x="2039" y="2500"/>
                      </a:lnTo>
                      <a:lnTo>
                        <a:pt x="2039" y="2454"/>
                      </a:lnTo>
                      <a:lnTo>
                        <a:pt x="2212" y="2506"/>
                      </a:lnTo>
                      <a:lnTo>
                        <a:pt x="2307" y="2478"/>
                      </a:lnTo>
                      <a:lnTo>
                        <a:pt x="2295" y="2446"/>
                      </a:lnTo>
                      <a:lnTo>
                        <a:pt x="2134" y="2186"/>
                      </a:lnTo>
                      <a:lnTo>
                        <a:pt x="2377" y="1729"/>
                      </a:lnTo>
                      <a:lnTo>
                        <a:pt x="2389" y="1635"/>
                      </a:lnTo>
                      <a:lnTo>
                        <a:pt x="2281" y="1568"/>
                      </a:lnTo>
                      <a:lnTo>
                        <a:pt x="2176" y="1347"/>
                      </a:lnTo>
                      <a:lnTo>
                        <a:pt x="2013" y="1272"/>
                      </a:lnTo>
                      <a:lnTo>
                        <a:pt x="1967" y="1041"/>
                      </a:lnTo>
                      <a:lnTo>
                        <a:pt x="2027" y="960"/>
                      </a:lnTo>
                      <a:lnTo>
                        <a:pt x="2053" y="837"/>
                      </a:lnTo>
                      <a:lnTo>
                        <a:pt x="1950" y="799"/>
                      </a:lnTo>
                      <a:lnTo>
                        <a:pt x="2065" y="708"/>
                      </a:lnTo>
                      <a:lnTo>
                        <a:pt x="2053" y="569"/>
                      </a:lnTo>
                      <a:lnTo>
                        <a:pt x="2180" y="428"/>
                      </a:lnTo>
                      <a:lnTo>
                        <a:pt x="2111" y="259"/>
                      </a:lnTo>
                      <a:lnTo>
                        <a:pt x="1918" y="171"/>
                      </a:lnTo>
                      <a:lnTo>
                        <a:pt x="1914" y="122"/>
                      </a:lnTo>
                      <a:lnTo>
                        <a:pt x="1862" y="94"/>
                      </a:lnTo>
                      <a:lnTo>
                        <a:pt x="1793" y="0"/>
                      </a:lnTo>
                      <a:lnTo>
                        <a:pt x="1755" y="24"/>
                      </a:lnTo>
                      <a:lnTo>
                        <a:pt x="1729" y="18"/>
                      </a:lnTo>
                      <a:lnTo>
                        <a:pt x="1610" y="130"/>
                      </a:lnTo>
                      <a:lnTo>
                        <a:pt x="1493" y="86"/>
                      </a:lnTo>
                      <a:lnTo>
                        <a:pt x="1433" y="120"/>
                      </a:lnTo>
                      <a:lnTo>
                        <a:pt x="1395" y="207"/>
                      </a:lnTo>
                      <a:lnTo>
                        <a:pt x="1302" y="306"/>
                      </a:lnTo>
                      <a:lnTo>
                        <a:pt x="1320" y="342"/>
                      </a:lnTo>
                      <a:lnTo>
                        <a:pt x="1304" y="364"/>
                      </a:lnTo>
                      <a:lnTo>
                        <a:pt x="1258" y="600"/>
                      </a:lnTo>
                      <a:lnTo>
                        <a:pt x="1272" y="745"/>
                      </a:lnTo>
                      <a:lnTo>
                        <a:pt x="1254" y="825"/>
                      </a:lnTo>
                      <a:lnTo>
                        <a:pt x="1198" y="803"/>
                      </a:lnTo>
                      <a:lnTo>
                        <a:pt x="1107" y="894"/>
                      </a:lnTo>
                      <a:lnTo>
                        <a:pt x="1123" y="994"/>
                      </a:lnTo>
                      <a:lnTo>
                        <a:pt x="1075" y="994"/>
                      </a:lnTo>
                      <a:lnTo>
                        <a:pt x="1065" y="1026"/>
                      </a:lnTo>
                      <a:lnTo>
                        <a:pt x="1040" y="990"/>
                      </a:lnTo>
                      <a:lnTo>
                        <a:pt x="833" y="841"/>
                      </a:lnTo>
                      <a:lnTo>
                        <a:pt x="777" y="867"/>
                      </a:lnTo>
                      <a:lnTo>
                        <a:pt x="765" y="912"/>
                      </a:lnTo>
                      <a:lnTo>
                        <a:pt x="630" y="964"/>
                      </a:lnTo>
                      <a:lnTo>
                        <a:pt x="614" y="942"/>
                      </a:lnTo>
                      <a:lnTo>
                        <a:pt x="610" y="940"/>
                      </a:lnTo>
                      <a:lnTo>
                        <a:pt x="598" y="934"/>
                      </a:lnTo>
                      <a:lnTo>
                        <a:pt x="580" y="926"/>
                      </a:lnTo>
                      <a:lnTo>
                        <a:pt x="559" y="916"/>
                      </a:lnTo>
                      <a:lnTo>
                        <a:pt x="537" y="906"/>
                      </a:lnTo>
                      <a:lnTo>
                        <a:pt x="515" y="896"/>
                      </a:lnTo>
                      <a:lnTo>
                        <a:pt x="497" y="886"/>
                      </a:lnTo>
                      <a:lnTo>
                        <a:pt x="485" y="881"/>
                      </a:lnTo>
                      <a:lnTo>
                        <a:pt x="477" y="877"/>
                      </a:lnTo>
                      <a:lnTo>
                        <a:pt x="471" y="877"/>
                      </a:lnTo>
                      <a:lnTo>
                        <a:pt x="461" y="881"/>
                      </a:lnTo>
                      <a:lnTo>
                        <a:pt x="451" y="886"/>
                      </a:lnTo>
                      <a:lnTo>
                        <a:pt x="441" y="890"/>
                      </a:lnTo>
                      <a:lnTo>
                        <a:pt x="439" y="892"/>
                      </a:lnTo>
                      <a:lnTo>
                        <a:pt x="459" y="831"/>
                      </a:lnTo>
                      <a:lnTo>
                        <a:pt x="298" y="499"/>
                      </a:lnTo>
                      <a:lnTo>
                        <a:pt x="171" y="485"/>
                      </a:lnTo>
                      <a:lnTo>
                        <a:pt x="112" y="543"/>
                      </a:lnTo>
                      <a:lnTo>
                        <a:pt x="139" y="600"/>
                      </a:lnTo>
                      <a:lnTo>
                        <a:pt x="123" y="650"/>
                      </a:lnTo>
                      <a:lnTo>
                        <a:pt x="52" y="590"/>
                      </a:lnTo>
                      <a:lnTo>
                        <a:pt x="0" y="634"/>
                      </a:lnTo>
                      <a:lnTo>
                        <a:pt x="60" y="722"/>
                      </a:lnTo>
                      <a:lnTo>
                        <a:pt x="72" y="775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03" name="Freeform 402"/>
                <p:cNvSpPr>
                  <a:spLocks/>
                </p:cNvSpPr>
                <p:nvPr/>
              </p:nvSpPr>
              <p:spPr bwMode="auto">
                <a:xfrm>
                  <a:off x="3874027" y="3650738"/>
                  <a:ext cx="466657" cy="568981"/>
                </a:xfrm>
                <a:custGeom>
                  <a:avLst/>
                  <a:gdLst>
                    <a:gd name="connsiteX0" fmla="*/ 198705 w 466657"/>
                    <a:gd name="connsiteY0" fmla="*/ 0 h 568981"/>
                    <a:gd name="connsiteX1" fmla="*/ 289478 w 466657"/>
                    <a:gd name="connsiteY1" fmla="*/ 55424 h 568981"/>
                    <a:gd name="connsiteX2" fmla="*/ 301964 w 466657"/>
                    <a:gd name="connsiteY2" fmla="*/ 126253 h 568981"/>
                    <a:gd name="connsiteX3" fmla="*/ 337096 w 466657"/>
                    <a:gd name="connsiteY3" fmla="*/ 174437 h 568981"/>
                    <a:gd name="connsiteX4" fmla="*/ 369285 w 466657"/>
                    <a:gd name="connsiteY4" fmla="*/ 204402 h 568981"/>
                    <a:gd name="connsiteX5" fmla="*/ 395634 w 466657"/>
                    <a:gd name="connsiteY5" fmla="*/ 273018 h 568981"/>
                    <a:gd name="connsiteX6" fmla="*/ 466657 w 466657"/>
                    <a:gd name="connsiteY6" fmla="*/ 362791 h 568981"/>
                    <a:gd name="connsiteX7" fmla="*/ 460106 w 466657"/>
                    <a:gd name="connsiteY7" fmla="*/ 410573 h 568981"/>
                    <a:gd name="connsiteX8" fmla="*/ 441258 w 466657"/>
                    <a:gd name="connsiteY8" fmla="*/ 568882 h 568981"/>
                    <a:gd name="connsiteX9" fmla="*/ 347375 w 466657"/>
                    <a:gd name="connsiteY9" fmla="*/ 551089 h 568981"/>
                    <a:gd name="connsiteX10" fmla="*/ 321939 w 466657"/>
                    <a:gd name="connsiteY10" fmla="*/ 540207 h 568981"/>
                    <a:gd name="connsiteX11" fmla="*/ 318892 w 466657"/>
                    <a:gd name="connsiteY11" fmla="*/ 531495 h 568981"/>
                    <a:gd name="connsiteX12" fmla="*/ 262595 w 466657"/>
                    <a:gd name="connsiteY12" fmla="*/ 500008 h 568981"/>
                    <a:gd name="connsiteX13" fmla="*/ 291864 w 466657"/>
                    <a:gd name="connsiteY13" fmla="*/ 492715 h 568981"/>
                    <a:gd name="connsiteX14" fmla="*/ 268464 w 466657"/>
                    <a:gd name="connsiteY14" fmla="*/ 463401 h 568981"/>
                    <a:gd name="connsiteX15" fmla="*/ 229002 w 466657"/>
                    <a:gd name="connsiteY15" fmla="*/ 456038 h 568981"/>
                    <a:gd name="connsiteX16" fmla="*/ 178574 w 466657"/>
                    <a:gd name="connsiteY16" fmla="*/ 386541 h 568981"/>
                    <a:gd name="connsiteX17" fmla="*/ 150850 w 466657"/>
                    <a:gd name="connsiteY17" fmla="*/ 352810 h 568981"/>
                    <a:gd name="connsiteX18" fmla="*/ 148884 w 466657"/>
                    <a:gd name="connsiteY18" fmla="*/ 352593 h 568981"/>
                    <a:gd name="connsiteX19" fmla="*/ 158476 w 466657"/>
                    <a:gd name="connsiteY19" fmla="*/ 339623 h 568981"/>
                    <a:gd name="connsiteX20" fmla="*/ 178983 w 466657"/>
                    <a:gd name="connsiteY20" fmla="*/ 364564 h 568981"/>
                    <a:gd name="connsiteX21" fmla="*/ 183377 w 466657"/>
                    <a:gd name="connsiteY21" fmla="*/ 329391 h 568981"/>
                    <a:gd name="connsiteX22" fmla="*/ 161405 w 466657"/>
                    <a:gd name="connsiteY22" fmla="*/ 287731 h 568981"/>
                    <a:gd name="connsiteX23" fmla="*/ 137968 w 466657"/>
                    <a:gd name="connsiteY23" fmla="*/ 289193 h 568981"/>
                    <a:gd name="connsiteX24" fmla="*/ 126250 w 466657"/>
                    <a:gd name="connsiteY24" fmla="*/ 246711 h 568981"/>
                    <a:gd name="connsiteX25" fmla="*/ 158476 w 466657"/>
                    <a:gd name="connsiteY25" fmla="*/ 235017 h 568981"/>
                    <a:gd name="connsiteX26" fmla="*/ 201656 w 466657"/>
                    <a:gd name="connsiteY26" fmla="*/ 259867 h 568981"/>
                    <a:gd name="connsiteX27" fmla="*/ 207515 w 466657"/>
                    <a:gd name="connsiteY27" fmla="*/ 246711 h 568981"/>
                    <a:gd name="connsiteX28" fmla="*/ 155546 w 466657"/>
                    <a:gd name="connsiteY28" fmla="*/ 207153 h 568981"/>
                    <a:gd name="connsiteX29" fmla="*/ 143827 w 466657"/>
                    <a:gd name="connsiteY29" fmla="*/ 218847 h 568981"/>
                    <a:gd name="connsiteX30" fmla="*/ 132109 w 466657"/>
                    <a:gd name="connsiteY30" fmla="*/ 203498 h 568981"/>
                    <a:gd name="connsiteX31" fmla="*/ 94023 w 466657"/>
                    <a:gd name="connsiteY31" fmla="*/ 224694 h 568981"/>
                    <a:gd name="connsiteX32" fmla="*/ 43519 w 466657"/>
                    <a:gd name="connsiteY32" fmla="*/ 191804 h 568981"/>
                    <a:gd name="connsiteX33" fmla="*/ 28871 w 466657"/>
                    <a:gd name="connsiteY33" fmla="*/ 203498 h 568981"/>
                    <a:gd name="connsiteX34" fmla="*/ 0 w 466657"/>
                    <a:gd name="connsiteY34" fmla="*/ 144299 h 568981"/>
                    <a:gd name="connsiteX35" fmla="*/ 8375 w 466657"/>
                    <a:gd name="connsiteY35" fmla="*/ 129229 h 568981"/>
                    <a:gd name="connsiteX36" fmla="*/ 28885 w 466657"/>
                    <a:gd name="connsiteY36" fmla="*/ 124845 h 568981"/>
                    <a:gd name="connsiteX37" fmla="*/ 37668 w 466657"/>
                    <a:gd name="connsiteY37" fmla="*/ 136469 h 568981"/>
                    <a:gd name="connsiteX38" fmla="*/ 46498 w 466657"/>
                    <a:gd name="connsiteY38" fmla="*/ 140893 h 568981"/>
                    <a:gd name="connsiteX39" fmla="*/ 64017 w 466657"/>
                    <a:gd name="connsiteY39" fmla="*/ 121909 h 568981"/>
                    <a:gd name="connsiteX40" fmla="*/ 133616 w 466657"/>
                    <a:gd name="connsiteY40" fmla="*/ 120461 h 568981"/>
                    <a:gd name="connsiteX41" fmla="*/ 139408 w 466657"/>
                    <a:gd name="connsiteY41" fmla="*/ 48144 h 568981"/>
                    <a:gd name="connsiteX42" fmla="*/ 151134 w 466657"/>
                    <a:gd name="connsiteY42" fmla="*/ 42312 h 568981"/>
                    <a:gd name="connsiteX43" fmla="*/ 167229 w 466657"/>
                    <a:gd name="connsiteY43" fmla="*/ 59849 h 568981"/>
                    <a:gd name="connsiteX44" fmla="*/ 184842 w 466657"/>
                    <a:gd name="connsiteY44" fmla="*/ 59849 h 568981"/>
                    <a:gd name="connsiteX45" fmla="*/ 184842 w 466657"/>
                    <a:gd name="connsiteY45" fmla="*/ 20432 h 5689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</a:cxnLst>
                  <a:rect l="l" t="t" r="r" b="b"/>
                  <a:pathLst>
                    <a:path w="466657" h="568981">
                      <a:moveTo>
                        <a:pt x="198705" y="0"/>
                      </a:moveTo>
                      <a:lnTo>
                        <a:pt x="289478" y="55424"/>
                      </a:lnTo>
                      <a:cubicBezTo>
                        <a:pt x="293656" y="79034"/>
                        <a:pt x="297786" y="102643"/>
                        <a:pt x="301964" y="126253"/>
                      </a:cubicBezTo>
                      <a:lnTo>
                        <a:pt x="337096" y="174437"/>
                      </a:lnTo>
                      <a:lnTo>
                        <a:pt x="369285" y="204402"/>
                      </a:lnTo>
                      <a:lnTo>
                        <a:pt x="395634" y="273018"/>
                      </a:lnTo>
                      <a:lnTo>
                        <a:pt x="466657" y="362791"/>
                      </a:lnTo>
                      <a:lnTo>
                        <a:pt x="460106" y="410573"/>
                      </a:lnTo>
                      <a:cubicBezTo>
                        <a:pt x="453839" y="463343"/>
                        <a:pt x="447525" y="516112"/>
                        <a:pt x="441258" y="568882"/>
                      </a:cubicBezTo>
                      <a:cubicBezTo>
                        <a:pt x="424974" y="569766"/>
                        <a:pt x="388821" y="564809"/>
                        <a:pt x="347375" y="551089"/>
                      </a:cubicBezTo>
                      <a:lnTo>
                        <a:pt x="321939" y="540207"/>
                      </a:lnTo>
                      <a:lnTo>
                        <a:pt x="318892" y="531495"/>
                      </a:lnTo>
                      <a:lnTo>
                        <a:pt x="262595" y="500008"/>
                      </a:lnTo>
                      <a:lnTo>
                        <a:pt x="291864" y="492715"/>
                      </a:lnTo>
                      <a:lnTo>
                        <a:pt x="268464" y="463401"/>
                      </a:lnTo>
                      <a:lnTo>
                        <a:pt x="229002" y="456038"/>
                      </a:lnTo>
                      <a:lnTo>
                        <a:pt x="178574" y="386541"/>
                      </a:lnTo>
                      <a:lnTo>
                        <a:pt x="150850" y="352810"/>
                      </a:lnTo>
                      <a:lnTo>
                        <a:pt x="148884" y="352593"/>
                      </a:lnTo>
                      <a:lnTo>
                        <a:pt x="158476" y="339623"/>
                      </a:lnTo>
                      <a:lnTo>
                        <a:pt x="178983" y="364564"/>
                      </a:lnTo>
                      <a:cubicBezTo>
                        <a:pt x="180448" y="352870"/>
                        <a:pt x="181913" y="341085"/>
                        <a:pt x="183377" y="329391"/>
                      </a:cubicBezTo>
                      <a:lnTo>
                        <a:pt x="161405" y="287731"/>
                      </a:lnTo>
                      <a:lnTo>
                        <a:pt x="137968" y="289193"/>
                      </a:lnTo>
                      <a:cubicBezTo>
                        <a:pt x="134083" y="275032"/>
                        <a:pt x="130134" y="260872"/>
                        <a:pt x="126250" y="246711"/>
                      </a:cubicBezTo>
                      <a:lnTo>
                        <a:pt x="158476" y="235017"/>
                      </a:lnTo>
                      <a:lnTo>
                        <a:pt x="201656" y="259867"/>
                      </a:lnTo>
                      <a:cubicBezTo>
                        <a:pt x="203630" y="255482"/>
                        <a:pt x="205541" y="251096"/>
                        <a:pt x="207515" y="246711"/>
                      </a:cubicBezTo>
                      <a:lnTo>
                        <a:pt x="155546" y="207153"/>
                      </a:lnTo>
                      <a:lnTo>
                        <a:pt x="143827" y="218847"/>
                      </a:lnTo>
                      <a:lnTo>
                        <a:pt x="132109" y="203498"/>
                      </a:lnTo>
                      <a:lnTo>
                        <a:pt x="94023" y="224694"/>
                      </a:lnTo>
                      <a:lnTo>
                        <a:pt x="43519" y="191804"/>
                      </a:lnTo>
                      <a:lnTo>
                        <a:pt x="28871" y="203498"/>
                      </a:lnTo>
                      <a:lnTo>
                        <a:pt x="0" y="144299"/>
                      </a:lnTo>
                      <a:lnTo>
                        <a:pt x="8375" y="129229"/>
                      </a:lnTo>
                      <a:lnTo>
                        <a:pt x="28885" y="124845"/>
                      </a:lnTo>
                      <a:cubicBezTo>
                        <a:pt x="31828" y="128706"/>
                        <a:pt x="34724" y="132608"/>
                        <a:pt x="37668" y="136469"/>
                      </a:cubicBezTo>
                      <a:lnTo>
                        <a:pt x="46498" y="140893"/>
                      </a:lnTo>
                      <a:lnTo>
                        <a:pt x="64017" y="121909"/>
                      </a:lnTo>
                      <a:lnTo>
                        <a:pt x="133616" y="120461"/>
                      </a:lnTo>
                      <a:cubicBezTo>
                        <a:pt x="135515" y="96369"/>
                        <a:pt x="137509" y="72237"/>
                        <a:pt x="139408" y="48144"/>
                      </a:cubicBezTo>
                      <a:lnTo>
                        <a:pt x="151134" y="42312"/>
                      </a:lnTo>
                      <a:lnTo>
                        <a:pt x="167229" y="59849"/>
                      </a:lnTo>
                      <a:lnTo>
                        <a:pt x="184842" y="59849"/>
                      </a:lnTo>
                      <a:lnTo>
                        <a:pt x="184842" y="20432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04" name="Freeform 403"/>
                <p:cNvSpPr>
                  <a:spLocks/>
                </p:cNvSpPr>
                <p:nvPr/>
              </p:nvSpPr>
              <p:spPr bwMode="auto">
                <a:xfrm>
                  <a:off x="5103471" y="3816180"/>
                  <a:ext cx="743756" cy="1071599"/>
                </a:xfrm>
                <a:custGeom>
                  <a:avLst/>
                  <a:gdLst>
                    <a:gd name="connsiteX0" fmla="*/ 33618 w 743756"/>
                    <a:gd name="connsiteY0" fmla="*/ 0 h 1071599"/>
                    <a:gd name="connsiteX1" fmla="*/ 132240 w 743756"/>
                    <a:gd name="connsiteY1" fmla="*/ 29330 h 1071599"/>
                    <a:gd name="connsiteX2" fmla="*/ 283446 w 743756"/>
                    <a:gd name="connsiteY2" fmla="*/ 1497 h 1071599"/>
                    <a:gd name="connsiteX3" fmla="*/ 314907 w 743756"/>
                    <a:gd name="connsiteY3" fmla="*/ 71030 h 1071599"/>
                    <a:gd name="connsiteX4" fmla="*/ 344136 w 743756"/>
                    <a:gd name="connsiteY4" fmla="*/ 51976 h 1071599"/>
                    <a:gd name="connsiteX5" fmla="*/ 390844 w 743756"/>
                    <a:gd name="connsiteY5" fmla="*/ 50479 h 1071599"/>
                    <a:gd name="connsiteX6" fmla="*/ 496829 w 743756"/>
                    <a:gd name="connsiteY6" fmla="*/ 185954 h 1071599"/>
                    <a:gd name="connsiteX7" fmla="*/ 563321 w 743756"/>
                    <a:gd name="connsiteY7" fmla="*/ 210795 h 1071599"/>
                    <a:gd name="connsiteX8" fmla="*/ 653167 w 743756"/>
                    <a:gd name="connsiteY8" fmla="*/ 277435 h 1071599"/>
                    <a:gd name="connsiteX9" fmla="*/ 673620 w 743756"/>
                    <a:gd name="connsiteY9" fmla="*/ 352056 h 1071599"/>
                    <a:gd name="connsiteX10" fmla="*/ 732079 w 743756"/>
                    <a:gd name="connsiteY10" fmla="*/ 390963 h 1071599"/>
                    <a:gd name="connsiteX11" fmla="*/ 743756 w 743756"/>
                    <a:gd name="connsiteY11" fmla="*/ 445133 h 1071599"/>
                    <a:gd name="connsiteX12" fmla="*/ 637845 w 743756"/>
                    <a:gd name="connsiteY12" fmla="*/ 744516 h 1071599"/>
                    <a:gd name="connsiteX13" fmla="*/ 592551 w 743756"/>
                    <a:gd name="connsiteY13" fmla="*/ 753195 h 1071599"/>
                    <a:gd name="connsiteX14" fmla="*/ 489540 w 743756"/>
                    <a:gd name="connsiteY14" fmla="*/ 948028 h 1071599"/>
                    <a:gd name="connsiteX15" fmla="*/ 451163 w 743756"/>
                    <a:gd name="connsiteY15" fmla="*/ 997609 h 1071599"/>
                    <a:gd name="connsiteX16" fmla="*/ 304706 w 743756"/>
                    <a:gd name="connsiteY16" fmla="*/ 1071599 h 1071599"/>
                    <a:gd name="connsiteX17" fmla="*/ 327956 w 743756"/>
                    <a:gd name="connsiteY17" fmla="*/ 986429 h 1071599"/>
                    <a:gd name="connsiteX18" fmla="*/ 311866 w 743756"/>
                    <a:gd name="connsiteY18" fmla="*/ 957118 h 1071599"/>
                    <a:gd name="connsiteX19" fmla="*/ 323568 w 743756"/>
                    <a:gd name="connsiteY19" fmla="*/ 940997 h 1071599"/>
                    <a:gd name="connsiteX20" fmla="*/ 313329 w 743756"/>
                    <a:gd name="connsiteY20" fmla="*/ 923410 h 1071599"/>
                    <a:gd name="connsiteX21" fmla="*/ 280417 w 743756"/>
                    <a:gd name="connsiteY21" fmla="*/ 910953 h 1071599"/>
                    <a:gd name="connsiteX22" fmla="*/ 265790 w 743756"/>
                    <a:gd name="connsiteY22" fmla="*/ 802503 h 1071599"/>
                    <a:gd name="connsiteX23" fmla="*/ 236535 w 743756"/>
                    <a:gd name="connsiteY23" fmla="*/ 763666 h 1071599"/>
                    <a:gd name="connsiteX24" fmla="*/ 235072 w 743756"/>
                    <a:gd name="connsiteY24" fmla="*/ 729959 h 1071599"/>
                    <a:gd name="connsiteX25" fmla="*/ 226295 w 743756"/>
                    <a:gd name="connsiteY25" fmla="*/ 721166 h 1071599"/>
                    <a:gd name="connsiteX26" fmla="*/ 198503 w 743756"/>
                    <a:gd name="connsiteY26" fmla="*/ 731424 h 1071599"/>
                    <a:gd name="connsiteX27" fmla="*/ 174368 w 743756"/>
                    <a:gd name="connsiteY27" fmla="*/ 713838 h 1071599"/>
                    <a:gd name="connsiteX28" fmla="*/ 181682 w 743756"/>
                    <a:gd name="connsiteY28" fmla="*/ 686725 h 1071599"/>
                    <a:gd name="connsiteX29" fmla="*/ 158278 w 743756"/>
                    <a:gd name="connsiteY29" fmla="*/ 670604 h 1071599"/>
                    <a:gd name="connsiteX30" fmla="*/ 158278 w 743756"/>
                    <a:gd name="connsiteY30" fmla="*/ 653018 h 1071599"/>
                    <a:gd name="connsiteX31" fmla="*/ 121709 w 743756"/>
                    <a:gd name="connsiteY31" fmla="*/ 620776 h 1071599"/>
                    <a:gd name="connsiteX32" fmla="*/ 114609 w 743756"/>
                    <a:gd name="connsiteY32" fmla="*/ 618997 h 1071599"/>
                    <a:gd name="connsiteX33" fmla="*/ 107399 w 743756"/>
                    <a:gd name="connsiteY33" fmla="*/ 601758 h 1071599"/>
                    <a:gd name="connsiteX34" fmla="*/ 86945 w 743756"/>
                    <a:gd name="connsiteY34" fmla="*/ 546890 h 1071599"/>
                    <a:gd name="connsiteX35" fmla="*/ 100110 w 743756"/>
                    <a:gd name="connsiteY35" fmla="*/ 545293 h 1071599"/>
                    <a:gd name="connsiteX36" fmla="*/ 110299 w 743756"/>
                    <a:gd name="connsiteY36" fmla="*/ 524842 h 1071599"/>
                    <a:gd name="connsiteX37" fmla="*/ 149793 w 743756"/>
                    <a:gd name="connsiteY37" fmla="*/ 542400 h 1071599"/>
                    <a:gd name="connsiteX38" fmla="*/ 183410 w 743756"/>
                    <a:gd name="connsiteY38" fmla="*/ 494216 h 1071599"/>
                    <a:gd name="connsiteX39" fmla="*/ 161470 w 743756"/>
                    <a:gd name="connsiteY39" fmla="*/ 458202 h 1071599"/>
                    <a:gd name="connsiteX40" fmla="*/ 186311 w 743756"/>
                    <a:gd name="connsiteY40" fmla="*/ 430469 h 1071599"/>
                    <a:gd name="connsiteX41" fmla="*/ 132240 w 743756"/>
                    <a:gd name="connsiteY41" fmla="*/ 405528 h 1071599"/>
                    <a:gd name="connsiteX42" fmla="*/ 97135 w 743756"/>
                    <a:gd name="connsiteY42" fmla="*/ 325819 h 1071599"/>
                    <a:gd name="connsiteX43" fmla="*/ 81070 w 743756"/>
                    <a:gd name="connsiteY43" fmla="*/ 311154 h 1071599"/>
                    <a:gd name="connsiteX44" fmla="*/ 105911 w 743756"/>
                    <a:gd name="connsiteY44" fmla="*/ 273046 h 1071599"/>
                    <a:gd name="connsiteX45" fmla="*/ 105911 w 743756"/>
                    <a:gd name="connsiteY45" fmla="*/ 234339 h 1071599"/>
                    <a:gd name="connsiteX46" fmla="*/ 77425 w 743756"/>
                    <a:gd name="connsiteY46" fmla="*/ 222567 h 1071599"/>
                    <a:gd name="connsiteX47" fmla="*/ 68649 w 743756"/>
                    <a:gd name="connsiteY47" fmla="*/ 168397 h 1071599"/>
                    <a:gd name="connsiteX48" fmla="*/ 80400 w 743756"/>
                    <a:gd name="connsiteY48" fmla="*/ 145651 h 1071599"/>
                    <a:gd name="connsiteX49" fmla="*/ 65748 w 743756"/>
                    <a:gd name="connsiteY49" fmla="*/ 129490 h 1071599"/>
                    <a:gd name="connsiteX50" fmla="*/ 59947 w 743756"/>
                    <a:gd name="connsiteY50" fmla="*/ 81305 h 1071599"/>
                    <a:gd name="connsiteX51" fmla="*/ 32131 w 743756"/>
                    <a:gd name="connsiteY51" fmla="*/ 81305 h 1071599"/>
                    <a:gd name="connsiteX52" fmla="*/ 0 w 743756"/>
                    <a:gd name="connsiteY52" fmla="*/ 46189 h 10715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</a:cxnLst>
                  <a:rect l="l" t="t" r="r" b="b"/>
                  <a:pathLst>
                    <a:path w="743756" h="1071599">
                      <a:moveTo>
                        <a:pt x="33618" y="0"/>
                      </a:moveTo>
                      <a:lnTo>
                        <a:pt x="132240" y="29330"/>
                      </a:lnTo>
                      <a:lnTo>
                        <a:pt x="283446" y="1497"/>
                      </a:lnTo>
                      <a:lnTo>
                        <a:pt x="314907" y="71030"/>
                      </a:lnTo>
                      <a:lnTo>
                        <a:pt x="344136" y="51976"/>
                      </a:lnTo>
                      <a:lnTo>
                        <a:pt x="390844" y="50479"/>
                      </a:lnTo>
                      <a:lnTo>
                        <a:pt x="496829" y="185954"/>
                      </a:lnTo>
                      <a:lnTo>
                        <a:pt x="563321" y="210795"/>
                      </a:lnTo>
                      <a:lnTo>
                        <a:pt x="653167" y="277435"/>
                      </a:lnTo>
                      <a:cubicBezTo>
                        <a:pt x="660009" y="302276"/>
                        <a:pt x="666777" y="327216"/>
                        <a:pt x="673620" y="352056"/>
                      </a:cubicBezTo>
                      <a:lnTo>
                        <a:pt x="732079" y="390963"/>
                      </a:lnTo>
                      <a:cubicBezTo>
                        <a:pt x="735947" y="409020"/>
                        <a:pt x="739889" y="427077"/>
                        <a:pt x="743756" y="445133"/>
                      </a:cubicBezTo>
                      <a:lnTo>
                        <a:pt x="637845" y="744516"/>
                      </a:lnTo>
                      <a:lnTo>
                        <a:pt x="592551" y="753195"/>
                      </a:lnTo>
                      <a:lnTo>
                        <a:pt x="489540" y="948028"/>
                      </a:lnTo>
                      <a:lnTo>
                        <a:pt x="451163" y="997609"/>
                      </a:lnTo>
                      <a:lnTo>
                        <a:pt x="304706" y="1071599"/>
                      </a:lnTo>
                      <a:lnTo>
                        <a:pt x="327956" y="986429"/>
                      </a:lnTo>
                      <a:lnTo>
                        <a:pt x="311866" y="957118"/>
                      </a:lnTo>
                      <a:lnTo>
                        <a:pt x="323568" y="940997"/>
                      </a:lnTo>
                      <a:lnTo>
                        <a:pt x="313329" y="923410"/>
                      </a:lnTo>
                      <a:lnTo>
                        <a:pt x="280417" y="910953"/>
                      </a:lnTo>
                      <a:lnTo>
                        <a:pt x="265790" y="802503"/>
                      </a:lnTo>
                      <a:lnTo>
                        <a:pt x="236535" y="763666"/>
                      </a:lnTo>
                      <a:lnTo>
                        <a:pt x="235072" y="729959"/>
                      </a:lnTo>
                      <a:lnTo>
                        <a:pt x="226295" y="721166"/>
                      </a:lnTo>
                      <a:lnTo>
                        <a:pt x="198503" y="731424"/>
                      </a:lnTo>
                      <a:lnTo>
                        <a:pt x="174368" y="713838"/>
                      </a:lnTo>
                      <a:lnTo>
                        <a:pt x="181682" y="686725"/>
                      </a:lnTo>
                      <a:lnTo>
                        <a:pt x="158278" y="670604"/>
                      </a:lnTo>
                      <a:lnTo>
                        <a:pt x="158278" y="653018"/>
                      </a:lnTo>
                      <a:lnTo>
                        <a:pt x="121709" y="620776"/>
                      </a:lnTo>
                      <a:lnTo>
                        <a:pt x="114609" y="618997"/>
                      </a:lnTo>
                      <a:lnTo>
                        <a:pt x="107399" y="601758"/>
                      </a:lnTo>
                      <a:cubicBezTo>
                        <a:pt x="100556" y="583502"/>
                        <a:pt x="93788" y="565146"/>
                        <a:pt x="86945" y="546890"/>
                      </a:cubicBezTo>
                      <a:lnTo>
                        <a:pt x="100110" y="545293"/>
                      </a:lnTo>
                      <a:cubicBezTo>
                        <a:pt x="103531" y="538510"/>
                        <a:pt x="106878" y="531626"/>
                        <a:pt x="110299" y="524842"/>
                      </a:cubicBezTo>
                      <a:lnTo>
                        <a:pt x="149793" y="542400"/>
                      </a:lnTo>
                      <a:lnTo>
                        <a:pt x="183410" y="494216"/>
                      </a:lnTo>
                      <a:lnTo>
                        <a:pt x="161470" y="458202"/>
                      </a:lnTo>
                      <a:lnTo>
                        <a:pt x="186311" y="430469"/>
                      </a:lnTo>
                      <a:lnTo>
                        <a:pt x="132240" y="405528"/>
                      </a:lnTo>
                      <a:lnTo>
                        <a:pt x="97135" y="325819"/>
                      </a:lnTo>
                      <a:lnTo>
                        <a:pt x="81070" y="311154"/>
                      </a:lnTo>
                      <a:lnTo>
                        <a:pt x="105911" y="273046"/>
                      </a:lnTo>
                      <a:lnTo>
                        <a:pt x="105911" y="234339"/>
                      </a:lnTo>
                      <a:lnTo>
                        <a:pt x="77425" y="222567"/>
                      </a:lnTo>
                      <a:cubicBezTo>
                        <a:pt x="74525" y="204510"/>
                        <a:pt x="71550" y="186453"/>
                        <a:pt x="68649" y="168397"/>
                      </a:cubicBezTo>
                      <a:lnTo>
                        <a:pt x="80400" y="145651"/>
                      </a:lnTo>
                      <a:lnTo>
                        <a:pt x="65748" y="129490"/>
                      </a:lnTo>
                      <a:lnTo>
                        <a:pt x="59947" y="81305"/>
                      </a:lnTo>
                      <a:lnTo>
                        <a:pt x="32131" y="81305"/>
                      </a:lnTo>
                      <a:lnTo>
                        <a:pt x="0" y="46189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05" name="Freeform 404"/>
                <p:cNvSpPr>
                  <a:spLocks/>
                </p:cNvSpPr>
                <p:nvPr/>
              </p:nvSpPr>
              <p:spPr bwMode="auto">
                <a:xfrm>
                  <a:off x="4120124" y="3946484"/>
                  <a:ext cx="644002" cy="1071190"/>
                </a:xfrm>
                <a:custGeom>
                  <a:avLst/>
                  <a:gdLst>
                    <a:gd name="connsiteX0" fmla="*/ 294465 w 644002"/>
                    <a:gd name="connsiteY0" fmla="*/ 0 h 1071190"/>
                    <a:gd name="connsiteX1" fmla="*/ 367679 w 644002"/>
                    <a:gd name="connsiteY1" fmla="*/ 60865 h 1071190"/>
                    <a:gd name="connsiteX2" fmla="*/ 412350 w 644002"/>
                    <a:gd name="connsiteY2" fmla="*/ 60865 h 1071190"/>
                    <a:gd name="connsiteX3" fmla="*/ 429896 w 644002"/>
                    <a:gd name="connsiteY3" fmla="*/ 79892 h 1071190"/>
                    <a:gd name="connsiteX4" fmla="*/ 472404 w 644002"/>
                    <a:gd name="connsiteY4" fmla="*/ 97448 h 1071190"/>
                    <a:gd name="connsiteX5" fmla="*/ 466535 w 644002"/>
                    <a:gd name="connsiteY5" fmla="*/ 122466 h 1071190"/>
                    <a:gd name="connsiteX6" fmla="*/ 488468 w 644002"/>
                    <a:gd name="connsiteY6" fmla="*/ 151059 h 1071190"/>
                    <a:gd name="connsiteX7" fmla="*/ 487047 w 644002"/>
                    <a:gd name="connsiteY7" fmla="*/ 230216 h 1071190"/>
                    <a:gd name="connsiteX8" fmla="*/ 525848 w 644002"/>
                    <a:gd name="connsiteY8" fmla="*/ 279308 h 1071190"/>
                    <a:gd name="connsiteX9" fmla="*/ 503111 w 644002"/>
                    <a:gd name="connsiteY9" fmla="*/ 295391 h 1071190"/>
                    <a:gd name="connsiteX10" fmla="*/ 515591 w 644002"/>
                    <a:gd name="connsiteY10" fmla="*/ 308636 h 1071190"/>
                    <a:gd name="connsiteX11" fmla="*/ 506818 w 644002"/>
                    <a:gd name="connsiteY11" fmla="*/ 320305 h 1071190"/>
                    <a:gd name="connsiteX12" fmla="*/ 454796 w 644002"/>
                    <a:gd name="connsiteY12" fmla="*/ 318833 h 1071190"/>
                    <a:gd name="connsiteX13" fmla="*/ 530234 w 644002"/>
                    <a:gd name="connsiteY13" fmla="*/ 423744 h 1071190"/>
                    <a:gd name="connsiteX14" fmla="*/ 550685 w 644002"/>
                    <a:gd name="connsiteY14" fmla="*/ 422272 h 1071190"/>
                    <a:gd name="connsiteX15" fmla="*/ 577067 w 644002"/>
                    <a:gd name="connsiteY15" fmla="*/ 455281 h 1071190"/>
                    <a:gd name="connsiteX16" fmla="*/ 585840 w 644002"/>
                    <a:gd name="connsiteY16" fmla="*/ 503636 h 1071190"/>
                    <a:gd name="connsiteX17" fmla="*/ 555072 w 644002"/>
                    <a:gd name="connsiteY17" fmla="*/ 527078 h 1071190"/>
                    <a:gd name="connsiteX18" fmla="*/ 555072 w 644002"/>
                    <a:gd name="connsiteY18" fmla="*/ 554936 h 1071190"/>
                    <a:gd name="connsiteX19" fmla="*/ 593193 w 644002"/>
                    <a:gd name="connsiteY19" fmla="*/ 571755 h 1071190"/>
                    <a:gd name="connsiteX20" fmla="*/ 609257 w 644002"/>
                    <a:gd name="connsiteY20" fmla="*/ 573227 h 1071190"/>
                    <a:gd name="connsiteX21" fmla="*/ 613643 w 644002"/>
                    <a:gd name="connsiteY21" fmla="*/ 579113 h 1071190"/>
                    <a:gd name="connsiteX22" fmla="*/ 600483 w 644002"/>
                    <a:gd name="connsiteY22" fmla="*/ 589415 h 1071190"/>
                    <a:gd name="connsiteX23" fmla="*/ 620254 w 644002"/>
                    <a:gd name="connsiteY23" fmla="*/ 620216 h 1071190"/>
                    <a:gd name="connsiteX24" fmla="*/ 644002 w 644002"/>
                    <a:gd name="connsiteY24" fmla="*/ 632188 h 1071190"/>
                    <a:gd name="connsiteX25" fmla="*/ 615750 w 644002"/>
                    <a:gd name="connsiteY25" fmla="*/ 634835 h 1071190"/>
                    <a:gd name="connsiteX26" fmla="*/ 599712 w 644002"/>
                    <a:gd name="connsiteY26" fmla="*/ 705901 h 1071190"/>
                    <a:gd name="connsiteX27" fmla="*/ 570428 w 644002"/>
                    <a:gd name="connsiteY27" fmla="*/ 688300 h 1071190"/>
                    <a:gd name="connsiteX28" fmla="*/ 535319 w 644002"/>
                    <a:gd name="connsiteY28" fmla="*/ 704428 h 1071190"/>
                    <a:gd name="connsiteX29" fmla="*/ 513376 w 644002"/>
                    <a:gd name="connsiteY29" fmla="*/ 743975 h 1071190"/>
                    <a:gd name="connsiteX30" fmla="*/ 549921 w 644002"/>
                    <a:gd name="connsiteY30" fmla="*/ 809223 h 1071190"/>
                    <a:gd name="connsiteX31" fmla="*/ 538272 w 644002"/>
                    <a:gd name="connsiteY31" fmla="*/ 825351 h 1071190"/>
                    <a:gd name="connsiteX32" fmla="*/ 549921 w 644002"/>
                    <a:gd name="connsiteY32" fmla="*/ 911072 h 1071190"/>
                    <a:gd name="connsiteX33" fmla="*/ 583594 w 644002"/>
                    <a:gd name="connsiteY33" fmla="*/ 955037 h 1071190"/>
                    <a:gd name="connsiteX34" fmla="*/ 570428 w 644002"/>
                    <a:gd name="connsiteY34" fmla="*/ 1001212 h 1071190"/>
                    <a:gd name="connsiteX35" fmla="*/ 538272 w 644002"/>
                    <a:gd name="connsiteY35" fmla="*/ 990239 h 1071190"/>
                    <a:gd name="connsiteX36" fmla="*/ 535319 w 644002"/>
                    <a:gd name="connsiteY36" fmla="*/ 996056 h 1071190"/>
                    <a:gd name="connsiteX37" fmla="*/ 526410 w 644002"/>
                    <a:gd name="connsiteY37" fmla="*/ 1043481 h 1071190"/>
                    <a:gd name="connsiteX38" fmla="*/ 511874 w 644002"/>
                    <a:gd name="connsiteY38" fmla="*/ 1045373 h 1071190"/>
                    <a:gd name="connsiteX39" fmla="*/ 520622 w 644002"/>
                    <a:gd name="connsiteY39" fmla="*/ 998619 h 1071190"/>
                    <a:gd name="connsiteX40" fmla="*/ 478813 w 644002"/>
                    <a:gd name="connsiteY40" fmla="*/ 985424 h 1071190"/>
                    <a:gd name="connsiteX41" fmla="*/ 448007 w 644002"/>
                    <a:gd name="connsiteY41" fmla="*/ 928246 h 1071190"/>
                    <a:gd name="connsiteX42" fmla="*/ 426002 w 644002"/>
                    <a:gd name="connsiteY42" fmla="*/ 916517 h 1071190"/>
                    <a:gd name="connsiteX43" fmla="*/ 396663 w 644002"/>
                    <a:gd name="connsiteY43" fmla="*/ 963432 h 1071190"/>
                    <a:gd name="connsiteX44" fmla="*/ 379792 w 644002"/>
                    <a:gd name="connsiteY44" fmla="*/ 951704 h 1071190"/>
                    <a:gd name="connsiteX45" fmla="*/ 347519 w 644002"/>
                    <a:gd name="connsiteY45" fmla="*/ 969297 h 1071190"/>
                    <a:gd name="connsiteX46" fmla="*/ 319646 w 644002"/>
                    <a:gd name="connsiteY46" fmla="*/ 1056529 h 1071190"/>
                    <a:gd name="connsiteX47" fmla="*/ 197154 w 644002"/>
                    <a:gd name="connsiteY47" fmla="*/ 1065326 h 1071190"/>
                    <a:gd name="connsiteX48" fmla="*/ 197154 w 644002"/>
                    <a:gd name="connsiteY48" fmla="*/ 1071190 h 1071190"/>
                    <a:gd name="connsiteX49" fmla="*/ 188775 w 644002"/>
                    <a:gd name="connsiteY49" fmla="*/ 1066405 h 1071190"/>
                    <a:gd name="connsiteX50" fmla="*/ 172259 w 644002"/>
                    <a:gd name="connsiteY50" fmla="*/ 1039758 h 1071190"/>
                    <a:gd name="connsiteX51" fmla="*/ 183956 w 644002"/>
                    <a:gd name="connsiteY51" fmla="*/ 1026594 h 1071190"/>
                    <a:gd name="connsiteX52" fmla="*/ 156906 w 644002"/>
                    <a:gd name="connsiteY52" fmla="*/ 1001728 h 1071190"/>
                    <a:gd name="connsiteX53" fmla="*/ 152519 w 644002"/>
                    <a:gd name="connsiteY53" fmla="*/ 965893 h 1071190"/>
                    <a:gd name="connsiteX54" fmla="*/ 167872 w 644002"/>
                    <a:gd name="connsiteY54" fmla="*/ 954192 h 1071190"/>
                    <a:gd name="connsiteX55" fmla="*/ 148132 w 644002"/>
                    <a:gd name="connsiteY55" fmla="*/ 943953 h 1071190"/>
                    <a:gd name="connsiteX56" fmla="*/ 139359 w 644002"/>
                    <a:gd name="connsiteY56" fmla="*/ 898611 h 1071190"/>
                    <a:gd name="connsiteX57" fmla="*/ 159830 w 644002"/>
                    <a:gd name="connsiteY57" fmla="*/ 898611 h 1071190"/>
                    <a:gd name="connsiteX58" fmla="*/ 142283 w 644002"/>
                    <a:gd name="connsiteY58" fmla="*/ 886178 h 1071190"/>
                    <a:gd name="connsiteX59" fmla="*/ 101342 w 644002"/>
                    <a:gd name="connsiteY59" fmla="*/ 821822 h 1071190"/>
                    <a:gd name="connsiteX60" fmla="*/ 123275 w 644002"/>
                    <a:gd name="connsiteY60" fmla="*/ 783792 h 1071190"/>
                    <a:gd name="connsiteX61" fmla="*/ 134973 w 644002"/>
                    <a:gd name="connsiteY61" fmla="*/ 796956 h 1071190"/>
                    <a:gd name="connsiteX62" fmla="*/ 148132 w 644002"/>
                    <a:gd name="connsiteY62" fmla="*/ 775748 h 1071190"/>
                    <a:gd name="connsiteX63" fmla="*/ 143746 w 644002"/>
                    <a:gd name="connsiteY63" fmla="*/ 734793 h 1071190"/>
                    <a:gd name="connsiteX64" fmla="*/ 113039 w 644002"/>
                    <a:gd name="connsiteY64" fmla="*/ 702615 h 1071190"/>
                    <a:gd name="connsiteX65" fmla="*/ 72098 w 644002"/>
                    <a:gd name="connsiteY65" fmla="*/ 704078 h 1071190"/>
                    <a:gd name="connsiteX66" fmla="*/ 50896 w 644002"/>
                    <a:gd name="connsiteY66" fmla="*/ 693839 h 1071190"/>
                    <a:gd name="connsiteX67" fmla="*/ 40660 w 644002"/>
                    <a:gd name="connsiteY67" fmla="*/ 665317 h 1071190"/>
                    <a:gd name="connsiteX68" fmla="*/ 26038 w 644002"/>
                    <a:gd name="connsiteY68" fmla="*/ 665317 h 1071190"/>
                    <a:gd name="connsiteX69" fmla="*/ 2353 w 644002"/>
                    <a:gd name="connsiteY69" fmla="*/ 652154 h 1071190"/>
                    <a:gd name="connsiteX70" fmla="*/ 0 w 644002"/>
                    <a:gd name="connsiteY70" fmla="*/ 645865 h 1071190"/>
                    <a:gd name="connsiteX71" fmla="*/ 5314 w 644002"/>
                    <a:gd name="connsiteY71" fmla="*/ 593830 h 1071190"/>
                    <a:gd name="connsiteX72" fmla="*/ 28792 w 644002"/>
                    <a:gd name="connsiteY72" fmla="*/ 570283 h 1071190"/>
                    <a:gd name="connsiteX73" fmla="*/ 61723 w 644002"/>
                    <a:gd name="connsiteY73" fmla="*/ 573227 h 1071190"/>
                    <a:gd name="connsiteX74" fmla="*/ 82174 w 644002"/>
                    <a:gd name="connsiteY74" fmla="*/ 560822 h 1071190"/>
                    <a:gd name="connsiteX75" fmla="*/ 121716 w 644002"/>
                    <a:gd name="connsiteY75" fmla="*/ 554936 h 1071190"/>
                    <a:gd name="connsiteX76" fmla="*/ 131972 w 644002"/>
                    <a:gd name="connsiteY76" fmla="*/ 485976 h 1071190"/>
                    <a:gd name="connsiteX77" fmla="*/ 121716 w 644002"/>
                    <a:gd name="connsiteY77" fmla="*/ 469892 h 1071190"/>
                    <a:gd name="connsiteX78" fmla="*/ 130489 w 644002"/>
                    <a:gd name="connsiteY78" fmla="*/ 458119 h 1071190"/>
                    <a:gd name="connsiteX79" fmla="*/ 89526 w 644002"/>
                    <a:gd name="connsiteY79" fmla="*/ 366558 h 1071190"/>
                    <a:gd name="connsiteX80" fmla="*/ 105652 w 644002"/>
                    <a:gd name="connsiteY80" fmla="*/ 343852 h 1071190"/>
                    <a:gd name="connsiteX81" fmla="*/ 82174 w 644002"/>
                    <a:gd name="connsiteY81" fmla="*/ 308636 h 1071190"/>
                    <a:gd name="connsiteX82" fmla="*/ 77787 w 644002"/>
                    <a:gd name="connsiteY82" fmla="*/ 260281 h 1071190"/>
                    <a:gd name="connsiteX83" fmla="*/ 88043 w 644002"/>
                    <a:gd name="connsiteY83" fmla="*/ 238205 h 1071190"/>
                    <a:gd name="connsiteX84" fmla="*/ 136359 w 644002"/>
                    <a:gd name="connsiteY84" fmla="*/ 221386 h 1071190"/>
                    <a:gd name="connsiteX85" fmla="*/ 176642 w 644002"/>
                    <a:gd name="connsiteY85" fmla="*/ 235262 h 1071190"/>
                    <a:gd name="connsiteX86" fmla="*/ 188319 w 644002"/>
                    <a:gd name="connsiteY86" fmla="*/ 113636 h 1071190"/>
                    <a:gd name="connsiteX87" fmla="*/ 213218 w 644002"/>
                    <a:gd name="connsiteY87" fmla="*/ 85779 h 1071190"/>
                    <a:gd name="connsiteX88" fmla="*/ 235214 w 644002"/>
                    <a:gd name="connsiteY88" fmla="*/ 76949 h 1071190"/>
                    <a:gd name="connsiteX89" fmla="*/ 273273 w 644002"/>
                    <a:gd name="connsiteY89" fmla="*/ 76949 h 1071190"/>
                    <a:gd name="connsiteX90" fmla="*/ 279142 w 644002"/>
                    <a:gd name="connsiteY90" fmla="*/ 2944 h 10711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</a:cxnLst>
                  <a:rect l="l" t="t" r="r" b="b"/>
                  <a:pathLst>
                    <a:path w="644002" h="1071190">
                      <a:moveTo>
                        <a:pt x="294465" y="0"/>
                      </a:moveTo>
                      <a:lnTo>
                        <a:pt x="367679" y="60865"/>
                      </a:lnTo>
                      <a:lnTo>
                        <a:pt x="412350" y="60865"/>
                      </a:lnTo>
                      <a:lnTo>
                        <a:pt x="429896" y="79892"/>
                      </a:lnTo>
                      <a:lnTo>
                        <a:pt x="472404" y="97448"/>
                      </a:lnTo>
                      <a:cubicBezTo>
                        <a:pt x="470427" y="105752"/>
                        <a:pt x="468512" y="114162"/>
                        <a:pt x="466535" y="122466"/>
                      </a:cubicBezTo>
                      <a:lnTo>
                        <a:pt x="488468" y="151059"/>
                      </a:lnTo>
                      <a:cubicBezTo>
                        <a:pt x="487974" y="177445"/>
                        <a:pt x="487541" y="203830"/>
                        <a:pt x="487047" y="230216"/>
                      </a:cubicBezTo>
                      <a:lnTo>
                        <a:pt x="525848" y="279308"/>
                      </a:lnTo>
                      <a:lnTo>
                        <a:pt x="503111" y="295391"/>
                      </a:lnTo>
                      <a:lnTo>
                        <a:pt x="515591" y="308636"/>
                      </a:lnTo>
                      <a:lnTo>
                        <a:pt x="506818" y="320305"/>
                      </a:lnTo>
                      <a:lnTo>
                        <a:pt x="454796" y="318833"/>
                      </a:lnTo>
                      <a:lnTo>
                        <a:pt x="530234" y="423744"/>
                      </a:lnTo>
                      <a:lnTo>
                        <a:pt x="550685" y="422272"/>
                      </a:lnTo>
                      <a:lnTo>
                        <a:pt x="577067" y="455281"/>
                      </a:lnTo>
                      <a:cubicBezTo>
                        <a:pt x="579971" y="471364"/>
                        <a:pt x="582936" y="487553"/>
                        <a:pt x="585840" y="503636"/>
                      </a:cubicBezTo>
                      <a:lnTo>
                        <a:pt x="555072" y="527078"/>
                      </a:lnTo>
                      <a:lnTo>
                        <a:pt x="555072" y="554936"/>
                      </a:lnTo>
                      <a:lnTo>
                        <a:pt x="593193" y="571755"/>
                      </a:lnTo>
                      <a:lnTo>
                        <a:pt x="609257" y="573227"/>
                      </a:lnTo>
                      <a:lnTo>
                        <a:pt x="613643" y="579113"/>
                      </a:lnTo>
                      <a:lnTo>
                        <a:pt x="600483" y="589415"/>
                      </a:lnTo>
                      <a:lnTo>
                        <a:pt x="620254" y="620216"/>
                      </a:lnTo>
                      <a:lnTo>
                        <a:pt x="644002" y="632188"/>
                      </a:lnTo>
                      <a:lnTo>
                        <a:pt x="615750" y="634835"/>
                      </a:lnTo>
                      <a:lnTo>
                        <a:pt x="599712" y="705901"/>
                      </a:lnTo>
                      <a:lnTo>
                        <a:pt x="570428" y="688300"/>
                      </a:lnTo>
                      <a:lnTo>
                        <a:pt x="535319" y="704428"/>
                      </a:lnTo>
                      <a:lnTo>
                        <a:pt x="513376" y="743975"/>
                      </a:lnTo>
                      <a:lnTo>
                        <a:pt x="549921" y="809223"/>
                      </a:lnTo>
                      <a:cubicBezTo>
                        <a:pt x="546011" y="814599"/>
                        <a:pt x="542181" y="819975"/>
                        <a:pt x="538272" y="825351"/>
                      </a:cubicBezTo>
                      <a:cubicBezTo>
                        <a:pt x="542181" y="853925"/>
                        <a:pt x="546011" y="882498"/>
                        <a:pt x="549921" y="911072"/>
                      </a:cubicBezTo>
                      <a:lnTo>
                        <a:pt x="583594" y="955037"/>
                      </a:lnTo>
                      <a:lnTo>
                        <a:pt x="570428" y="1001212"/>
                      </a:lnTo>
                      <a:lnTo>
                        <a:pt x="538272" y="990239"/>
                      </a:lnTo>
                      <a:cubicBezTo>
                        <a:pt x="537314" y="992153"/>
                        <a:pt x="536277" y="994142"/>
                        <a:pt x="535319" y="996056"/>
                      </a:cubicBezTo>
                      <a:lnTo>
                        <a:pt x="526410" y="1043481"/>
                      </a:lnTo>
                      <a:lnTo>
                        <a:pt x="511874" y="1045373"/>
                      </a:lnTo>
                      <a:lnTo>
                        <a:pt x="520622" y="998619"/>
                      </a:lnTo>
                      <a:lnTo>
                        <a:pt x="478813" y="985424"/>
                      </a:lnTo>
                      <a:lnTo>
                        <a:pt x="448007" y="928246"/>
                      </a:lnTo>
                      <a:lnTo>
                        <a:pt x="426002" y="916517"/>
                      </a:lnTo>
                      <a:lnTo>
                        <a:pt x="396663" y="963432"/>
                      </a:lnTo>
                      <a:lnTo>
                        <a:pt x="379792" y="951704"/>
                      </a:lnTo>
                      <a:lnTo>
                        <a:pt x="347519" y="969297"/>
                      </a:lnTo>
                      <a:lnTo>
                        <a:pt x="319646" y="1056529"/>
                      </a:lnTo>
                      <a:lnTo>
                        <a:pt x="197154" y="1065326"/>
                      </a:lnTo>
                      <a:lnTo>
                        <a:pt x="197154" y="1071190"/>
                      </a:lnTo>
                      <a:lnTo>
                        <a:pt x="188775" y="1066405"/>
                      </a:lnTo>
                      <a:lnTo>
                        <a:pt x="172259" y="1039758"/>
                      </a:lnTo>
                      <a:lnTo>
                        <a:pt x="183956" y="1026594"/>
                      </a:lnTo>
                      <a:lnTo>
                        <a:pt x="156906" y="1001728"/>
                      </a:lnTo>
                      <a:lnTo>
                        <a:pt x="152519" y="965893"/>
                      </a:lnTo>
                      <a:lnTo>
                        <a:pt x="167872" y="954192"/>
                      </a:lnTo>
                      <a:lnTo>
                        <a:pt x="148132" y="943953"/>
                      </a:lnTo>
                      <a:lnTo>
                        <a:pt x="139359" y="898611"/>
                      </a:lnTo>
                      <a:lnTo>
                        <a:pt x="159830" y="898611"/>
                      </a:lnTo>
                      <a:lnTo>
                        <a:pt x="142283" y="886178"/>
                      </a:lnTo>
                      <a:lnTo>
                        <a:pt x="101342" y="821822"/>
                      </a:lnTo>
                      <a:lnTo>
                        <a:pt x="123275" y="783792"/>
                      </a:lnTo>
                      <a:lnTo>
                        <a:pt x="134973" y="796956"/>
                      </a:lnTo>
                      <a:lnTo>
                        <a:pt x="148132" y="775748"/>
                      </a:lnTo>
                      <a:lnTo>
                        <a:pt x="143746" y="734793"/>
                      </a:lnTo>
                      <a:lnTo>
                        <a:pt x="113039" y="702615"/>
                      </a:lnTo>
                      <a:lnTo>
                        <a:pt x="72098" y="704078"/>
                      </a:lnTo>
                      <a:lnTo>
                        <a:pt x="50896" y="693839"/>
                      </a:lnTo>
                      <a:lnTo>
                        <a:pt x="40660" y="665317"/>
                      </a:lnTo>
                      <a:lnTo>
                        <a:pt x="26038" y="665317"/>
                      </a:lnTo>
                      <a:lnTo>
                        <a:pt x="2353" y="652154"/>
                      </a:lnTo>
                      <a:lnTo>
                        <a:pt x="0" y="645865"/>
                      </a:lnTo>
                      <a:cubicBezTo>
                        <a:pt x="989" y="631674"/>
                        <a:pt x="4325" y="608022"/>
                        <a:pt x="5314" y="593830"/>
                      </a:cubicBezTo>
                      <a:lnTo>
                        <a:pt x="28792" y="570283"/>
                      </a:lnTo>
                      <a:lnTo>
                        <a:pt x="61723" y="573227"/>
                      </a:lnTo>
                      <a:lnTo>
                        <a:pt x="82174" y="560822"/>
                      </a:lnTo>
                      <a:lnTo>
                        <a:pt x="121716" y="554936"/>
                      </a:lnTo>
                      <a:cubicBezTo>
                        <a:pt x="125114" y="531914"/>
                        <a:pt x="128574" y="508998"/>
                        <a:pt x="131972" y="485976"/>
                      </a:cubicBezTo>
                      <a:lnTo>
                        <a:pt x="121716" y="469892"/>
                      </a:lnTo>
                      <a:lnTo>
                        <a:pt x="130489" y="458119"/>
                      </a:lnTo>
                      <a:lnTo>
                        <a:pt x="89526" y="366558"/>
                      </a:lnTo>
                      <a:lnTo>
                        <a:pt x="105652" y="343852"/>
                      </a:lnTo>
                      <a:lnTo>
                        <a:pt x="82174" y="308636"/>
                      </a:lnTo>
                      <a:cubicBezTo>
                        <a:pt x="80691" y="292553"/>
                        <a:pt x="79270" y="276364"/>
                        <a:pt x="77787" y="260281"/>
                      </a:cubicBezTo>
                      <a:lnTo>
                        <a:pt x="88043" y="238205"/>
                      </a:lnTo>
                      <a:lnTo>
                        <a:pt x="136359" y="221386"/>
                      </a:lnTo>
                      <a:lnTo>
                        <a:pt x="176642" y="235262"/>
                      </a:lnTo>
                      <a:lnTo>
                        <a:pt x="188319" y="113636"/>
                      </a:lnTo>
                      <a:lnTo>
                        <a:pt x="213218" y="85779"/>
                      </a:lnTo>
                      <a:lnTo>
                        <a:pt x="235214" y="76949"/>
                      </a:lnTo>
                      <a:lnTo>
                        <a:pt x="273273" y="76949"/>
                      </a:lnTo>
                      <a:cubicBezTo>
                        <a:pt x="275250" y="52245"/>
                        <a:pt x="277165" y="27647"/>
                        <a:pt x="279142" y="2944"/>
                      </a:cubicBez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06" name="Freeform 405"/>
                <p:cNvSpPr>
                  <a:spLocks/>
                </p:cNvSpPr>
                <p:nvPr/>
              </p:nvSpPr>
              <p:spPr bwMode="auto">
                <a:xfrm>
                  <a:off x="3444663" y="3791291"/>
                  <a:ext cx="636878" cy="927876"/>
                </a:xfrm>
                <a:custGeom>
                  <a:avLst/>
                  <a:gdLst>
                    <a:gd name="connsiteX0" fmla="*/ 427536 w 636878"/>
                    <a:gd name="connsiteY0" fmla="*/ 0 h 913589"/>
                    <a:gd name="connsiteX1" fmla="*/ 458234 w 636878"/>
                    <a:gd name="connsiteY1" fmla="*/ 62946 h 913589"/>
                    <a:gd name="connsiteX2" fmla="*/ 472882 w 636878"/>
                    <a:gd name="connsiteY2" fmla="*/ 51252 h 913589"/>
                    <a:gd name="connsiteX3" fmla="*/ 523386 w 636878"/>
                    <a:gd name="connsiteY3" fmla="*/ 84142 h 913589"/>
                    <a:gd name="connsiteX4" fmla="*/ 561472 w 636878"/>
                    <a:gd name="connsiteY4" fmla="*/ 62946 h 913589"/>
                    <a:gd name="connsiteX5" fmla="*/ 573190 w 636878"/>
                    <a:gd name="connsiteY5" fmla="*/ 78295 h 913589"/>
                    <a:gd name="connsiteX6" fmla="*/ 584909 w 636878"/>
                    <a:gd name="connsiteY6" fmla="*/ 66601 h 913589"/>
                    <a:gd name="connsiteX7" fmla="*/ 636878 w 636878"/>
                    <a:gd name="connsiteY7" fmla="*/ 106159 h 913589"/>
                    <a:gd name="connsiteX8" fmla="*/ 631019 w 636878"/>
                    <a:gd name="connsiteY8" fmla="*/ 119315 h 913589"/>
                    <a:gd name="connsiteX9" fmla="*/ 587839 w 636878"/>
                    <a:gd name="connsiteY9" fmla="*/ 94465 h 913589"/>
                    <a:gd name="connsiteX10" fmla="*/ 555613 w 636878"/>
                    <a:gd name="connsiteY10" fmla="*/ 106159 h 913589"/>
                    <a:gd name="connsiteX11" fmla="*/ 567331 w 636878"/>
                    <a:gd name="connsiteY11" fmla="*/ 148641 h 913589"/>
                    <a:gd name="connsiteX12" fmla="*/ 590768 w 636878"/>
                    <a:gd name="connsiteY12" fmla="*/ 147179 h 913589"/>
                    <a:gd name="connsiteX13" fmla="*/ 612740 w 636878"/>
                    <a:gd name="connsiteY13" fmla="*/ 188839 h 913589"/>
                    <a:gd name="connsiteX14" fmla="*/ 608346 w 636878"/>
                    <a:gd name="connsiteY14" fmla="*/ 224012 h 913589"/>
                    <a:gd name="connsiteX15" fmla="*/ 587839 w 636878"/>
                    <a:gd name="connsiteY15" fmla="*/ 199071 h 913589"/>
                    <a:gd name="connsiteX16" fmla="*/ 578224 w 636878"/>
                    <a:gd name="connsiteY16" fmla="*/ 212071 h 913589"/>
                    <a:gd name="connsiteX17" fmla="*/ 527628 w 636878"/>
                    <a:gd name="connsiteY17" fmla="*/ 206437 h 913589"/>
                    <a:gd name="connsiteX18" fmla="*/ 518862 w 636878"/>
                    <a:gd name="connsiteY18" fmla="*/ 241575 h 913589"/>
                    <a:gd name="connsiteX19" fmla="*/ 494756 w 636878"/>
                    <a:gd name="connsiteY19" fmla="*/ 266465 h 913589"/>
                    <a:gd name="connsiteX20" fmla="*/ 461153 w 636878"/>
                    <a:gd name="connsiteY20" fmla="*/ 256216 h 913589"/>
                    <a:gd name="connsiteX21" fmla="*/ 363996 w 636878"/>
                    <a:gd name="connsiteY21" fmla="*/ 292086 h 913589"/>
                    <a:gd name="connsiteX22" fmla="*/ 363996 w 636878"/>
                    <a:gd name="connsiteY22" fmla="*/ 315512 h 913589"/>
                    <a:gd name="connsiteX23" fmla="*/ 378606 w 636878"/>
                    <a:gd name="connsiteY23" fmla="*/ 318440 h 913589"/>
                    <a:gd name="connsiteX24" fmla="*/ 388833 w 636878"/>
                    <a:gd name="connsiteY24" fmla="*/ 375539 h 913589"/>
                    <a:gd name="connsiteX25" fmla="*/ 361074 w 636878"/>
                    <a:gd name="connsiteY25" fmla="*/ 374075 h 913589"/>
                    <a:gd name="connsiteX26" fmla="*/ 311400 w 636878"/>
                    <a:gd name="connsiteY26" fmla="*/ 467045 h 913589"/>
                    <a:gd name="connsiteX27" fmla="*/ 315783 w 636878"/>
                    <a:gd name="connsiteY27" fmla="*/ 497790 h 913589"/>
                    <a:gd name="connsiteX28" fmla="*/ 259534 w 636878"/>
                    <a:gd name="connsiteY28" fmla="*/ 540981 h 913589"/>
                    <a:gd name="connsiteX29" fmla="*/ 196711 w 636878"/>
                    <a:gd name="connsiteY29" fmla="*/ 526340 h 913589"/>
                    <a:gd name="connsiteX30" fmla="*/ 160916 w 636878"/>
                    <a:gd name="connsiteY30" fmla="*/ 490470 h 913589"/>
                    <a:gd name="connsiteX31" fmla="*/ 157994 w 636878"/>
                    <a:gd name="connsiteY31" fmla="*/ 493398 h 913589"/>
                    <a:gd name="connsiteX32" fmla="*/ 159455 w 636878"/>
                    <a:gd name="connsiteY32" fmla="*/ 540981 h 913589"/>
                    <a:gd name="connsiteX33" fmla="*/ 171874 w 636878"/>
                    <a:gd name="connsiteY33" fmla="*/ 567335 h 913589"/>
                    <a:gd name="connsiteX34" fmla="*/ 128774 w 636878"/>
                    <a:gd name="connsiteY34" fmla="*/ 599544 h 913589"/>
                    <a:gd name="connsiteX35" fmla="*/ 98093 w 636878"/>
                    <a:gd name="connsiteY35" fmla="*/ 689586 h 913589"/>
                    <a:gd name="connsiteX36" fmla="*/ 109781 w 636878"/>
                    <a:gd name="connsiteY36" fmla="*/ 717403 h 913589"/>
                    <a:gd name="connsiteX37" fmla="*/ 131696 w 636878"/>
                    <a:gd name="connsiteY37" fmla="*/ 726920 h 913589"/>
                    <a:gd name="connsiteX38" fmla="*/ 130235 w 636878"/>
                    <a:gd name="connsiteY38" fmla="*/ 776699 h 913589"/>
                    <a:gd name="connsiteX39" fmla="*/ 153611 w 636878"/>
                    <a:gd name="connsiteY39" fmla="*/ 800124 h 913589"/>
                    <a:gd name="connsiteX40" fmla="*/ 128774 w 636878"/>
                    <a:gd name="connsiteY40" fmla="*/ 816229 h 913589"/>
                    <a:gd name="connsiteX41" fmla="*/ 127313 w 636878"/>
                    <a:gd name="connsiteY41" fmla="*/ 844779 h 913589"/>
                    <a:gd name="connsiteX42" fmla="*/ 115625 w 636878"/>
                    <a:gd name="connsiteY42" fmla="*/ 852099 h 913589"/>
                    <a:gd name="connsiteX43" fmla="*/ 114636 w 636878"/>
                    <a:gd name="connsiteY43" fmla="*/ 864493 h 913589"/>
                    <a:gd name="connsiteX44" fmla="*/ 98844 w 636878"/>
                    <a:gd name="connsiteY44" fmla="*/ 885816 h 913589"/>
                    <a:gd name="connsiteX45" fmla="*/ 55663 w 636878"/>
                    <a:gd name="connsiteY45" fmla="*/ 890201 h 913589"/>
                    <a:gd name="connsiteX46" fmla="*/ 23437 w 636878"/>
                    <a:gd name="connsiteY46" fmla="*/ 913589 h 913589"/>
                    <a:gd name="connsiteX47" fmla="*/ 16113 w 636878"/>
                    <a:gd name="connsiteY47" fmla="*/ 888740 h 913589"/>
                    <a:gd name="connsiteX48" fmla="*/ 59293 w 636878"/>
                    <a:gd name="connsiteY48" fmla="*/ 792813 h 913589"/>
                    <a:gd name="connsiteX49" fmla="*/ 59293 w 636878"/>
                    <a:gd name="connsiteY49" fmla="*/ 781119 h 913589"/>
                    <a:gd name="connsiteX50" fmla="*/ 29297 w 636878"/>
                    <a:gd name="connsiteY50" fmla="*/ 767872 h 913589"/>
                    <a:gd name="connsiteX51" fmla="*/ 29297 w 636878"/>
                    <a:gd name="connsiteY51" fmla="*/ 753254 h 913589"/>
                    <a:gd name="connsiteX52" fmla="*/ 54198 w 636878"/>
                    <a:gd name="connsiteY52" fmla="*/ 729866 h 913589"/>
                    <a:gd name="connsiteX53" fmla="*/ 49804 w 636878"/>
                    <a:gd name="connsiteY53" fmla="*/ 721096 h 913589"/>
                    <a:gd name="connsiteX54" fmla="*/ 14648 w 636878"/>
                    <a:gd name="connsiteY54" fmla="*/ 715980 h 913589"/>
                    <a:gd name="connsiteX55" fmla="*/ 5859 w 636878"/>
                    <a:gd name="connsiteY55" fmla="*/ 699809 h 913589"/>
                    <a:gd name="connsiteX56" fmla="*/ 29297 w 636878"/>
                    <a:gd name="connsiteY56" fmla="*/ 596574 h 913589"/>
                    <a:gd name="connsiteX57" fmla="*/ 19043 w 636878"/>
                    <a:gd name="connsiteY57" fmla="*/ 584880 h 913589"/>
                    <a:gd name="connsiteX58" fmla="*/ 8789 w 636878"/>
                    <a:gd name="connsiteY58" fmla="*/ 592189 h 913589"/>
                    <a:gd name="connsiteX59" fmla="*/ 0 w 636878"/>
                    <a:gd name="connsiteY59" fmla="*/ 584880 h 913589"/>
                    <a:gd name="connsiteX60" fmla="*/ 7324 w 636878"/>
                    <a:gd name="connsiteY60" fmla="*/ 546875 h 913589"/>
                    <a:gd name="connsiteX61" fmla="*/ 26367 w 636878"/>
                    <a:gd name="connsiteY61" fmla="*/ 538013 h 913589"/>
                    <a:gd name="connsiteX62" fmla="*/ 24902 w 636878"/>
                    <a:gd name="connsiteY62" fmla="*/ 527781 h 913589"/>
                    <a:gd name="connsiteX63" fmla="*/ 16113 w 636878"/>
                    <a:gd name="connsiteY63" fmla="*/ 513163 h 913589"/>
                    <a:gd name="connsiteX64" fmla="*/ 20508 w 636878"/>
                    <a:gd name="connsiteY64" fmla="*/ 502931 h 913589"/>
                    <a:gd name="connsiteX65" fmla="*/ 33691 w 636878"/>
                    <a:gd name="connsiteY65" fmla="*/ 502931 h 913589"/>
                    <a:gd name="connsiteX66" fmla="*/ 46874 w 636878"/>
                    <a:gd name="connsiteY66" fmla="*/ 490506 h 913589"/>
                    <a:gd name="connsiteX67" fmla="*/ 49804 w 636878"/>
                    <a:gd name="connsiteY67" fmla="*/ 468489 h 913589"/>
                    <a:gd name="connsiteX68" fmla="*/ 91519 w 636878"/>
                    <a:gd name="connsiteY68" fmla="*/ 465565 h 913589"/>
                    <a:gd name="connsiteX69" fmla="*/ 92984 w 636878"/>
                    <a:gd name="connsiteY69" fmla="*/ 443639 h 913589"/>
                    <a:gd name="connsiteX70" fmla="*/ 107633 w 636878"/>
                    <a:gd name="connsiteY70" fmla="*/ 426007 h 913589"/>
                    <a:gd name="connsiteX71" fmla="*/ 107633 w 636878"/>
                    <a:gd name="connsiteY71" fmla="*/ 398234 h 913589"/>
                    <a:gd name="connsiteX72" fmla="*/ 85660 w 636878"/>
                    <a:gd name="connsiteY72" fmla="*/ 375577 h 913589"/>
                    <a:gd name="connsiteX73" fmla="*/ 91519 w 636878"/>
                    <a:gd name="connsiteY73" fmla="*/ 366715 h 913589"/>
                    <a:gd name="connsiteX74" fmla="*/ 113492 w 636878"/>
                    <a:gd name="connsiteY74" fmla="*/ 379962 h 913589"/>
                    <a:gd name="connsiteX75" fmla="*/ 142724 w 636878"/>
                    <a:gd name="connsiteY75" fmla="*/ 377038 h 913589"/>
                    <a:gd name="connsiteX76" fmla="*/ 116421 w 636878"/>
                    <a:gd name="connsiteY76" fmla="*/ 341865 h 913589"/>
                    <a:gd name="connsiteX77" fmla="*/ 131006 w 636878"/>
                    <a:gd name="connsiteY77" fmla="*/ 327248 h 913589"/>
                    <a:gd name="connsiteX78" fmla="*/ 132471 w 636878"/>
                    <a:gd name="connsiteY78" fmla="*/ 286228 h 913589"/>
                    <a:gd name="connsiteX79" fmla="*/ 152978 w 636878"/>
                    <a:gd name="connsiteY79" fmla="*/ 276726 h 913589"/>
                    <a:gd name="connsiteX80" fmla="*/ 157373 w 636878"/>
                    <a:gd name="connsiteY80" fmla="*/ 294998 h 913589"/>
                    <a:gd name="connsiteX81" fmla="*/ 212272 w 636878"/>
                    <a:gd name="connsiteY81" fmla="*/ 283304 h 913589"/>
                    <a:gd name="connsiteX82" fmla="*/ 263540 w 636878"/>
                    <a:gd name="connsiteY82" fmla="*/ 300845 h 913589"/>
                    <a:gd name="connsiteX83" fmla="*/ 284748 w 636878"/>
                    <a:gd name="connsiteY83" fmla="*/ 296460 h 913589"/>
                    <a:gd name="connsiteX84" fmla="*/ 299396 w 636878"/>
                    <a:gd name="connsiteY84" fmla="*/ 275265 h 913589"/>
                    <a:gd name="connsiteX85" fmla="*/ 314045 w 636878"/>
                    <a:gd name="connsiteY85" fmla="*/ 270879 h 913589"/>
                    <a:gd name="connsiteX86" fmla="*/ 322834 w 636878"/>
                    <a:gd name="connsiteY86" fmla="*/ 247400 h 913589"/>
                    <a:gd name="connsiteX87" fmla="*/ 292072 w 636878"/>
                    <a:gd name="connsiteY87" fmla="*/ 188839 h 913589"/>
                    <a:gd name="connsiteX88" fmla="*/ 308185 w 636878"/>
                    <a:gd name="connsiteY88" fmla="*/ 178607 h 913589"/>
                    <a:gd name="connsiteX89" fmla="*/ 316974 w 636878"/>
                    <a:gd name="connsiteY89" fmla="*/ 142794 h 913589"/>
                    <a:gd name="connsiteX90" fmla="*/ 330158 w 636878"/>
                    <a:gd name="connsiteY90" fmla="*/ 136856 h 913589"/>
                    <a:gd name="connsiteX91" fmla="*/ 343341 w 636878"/>
                    <a:gd name="connsiteY91" fmla="*/ 157412 h 913589"/>
                    <a:gd name="connsiteX92" fmla="*/ 344806 w 636878"/>
                    <a:gd name="connsiteY92" fmla="*/ 128085 h 913589"/>
                    <a:gd name="connsiteX93" fmla="*/ 414353 w 636878"/>
                    <a:gd name="connsiteY93" fmla="*/ 61485 h 913589"/>
                    <a:gd name="connsiteX94" fmla="*/ 408494 w 636878"/>
                    <a:gd name="connsiteY94" fmla="*/ 21926 h 913589"/>
                    <a:gd name="connsiteX0" fmla="*/ 427536 w 636878"/>
                    <a:gd name="connsiteY0" fmla="*/ 0 h 913589"/>
                    <a:gd name="connsiteX1" fmla="*/ 458234 w 636878"/>
                    <a:gd name="connsiteY1" fmla="*/ 62946 h 913589"/>
                    <a:gd name="connsiteX2" fmla="*/ 472882 w 636878"/>
                    <a:gd name="connsiteY2" fmla="*/ 51252 h 913589"/>
                    <a:gd name="connsiteX3" fmla="*/ 523386 w 636878"/>
                    <a:gd name="connsiteY3" fmla="*/ 84142 h 913589"/>
                    <a:gd name="connsiteX4" fmla="*/ 561472 w 636878"/>
                    <a:gd name="connsiteY4" fmla="*/ 62946 h 913589"/>
                    <a:gd name="connsiteX5" fmla="*/ 573190 w 636878"/>
                    <a:gd name="connsiteY5" fmla="*/ 78295 h 913589"/>
                    <a:gd name="connsiteX6" fmla="*/ 584909 w 636878"/>
                    <a:gd name="connsiteY6" fmla="*/ 66601 h 913589"/>
                    <a:gd name="connsiteX7" fmla="*/ 636878 w 636878"/>
                    <a:gd name="connsiteY7" fmla="*/ 106159 h 913589"/>
                    <a:gd name="connsiteX8" fmla="*/ 631019 w 636878"/>
                    <a:gd name="connsiteY8" fmla="*/ 119315 h 913589"/>
                    <a:gd name="connsiteX9" fmla="*/ 587839 w 636878"/>
                    <a:gd name="connsiteY9" fmla="*/ 94465 h 913589"/>
                    <a:gd name="connsiteX10" fmla="*/ 555613 w 636878"/>
                    <a:gd name="connsiteY10" fmla="*/ 106159 h 913589"/>
                    <a:gd name="connsiteX11" fmla="*/ 567331 w 636878"/>
                    <a:gd name="connsiteY11" fmla="*/ 148641 h 913589"/>
                    <a:gd name="connsiteX12" fmla="*/ 590768 w 636878"/>
                    <a:gd name="connsiteY12" fmla="*/ 147179 h 913589"/>
                    <a:gd name="connsiteX13" fmla="*/ 612740 w 636878"/>
                    <a:gd name="connsiteY13" fmla="*/ 188839 h 913589"/>
                    <a:gd name="connsiteX14" fmla="*/ 608346 w 636878"/>
                    <a:gd name="connsiteY14" fmla="*/ 224012 h 913589"/>
                    <a:gd name="connsiteX15" fmla="*/ 587839 w 636878"/>
                    <a:gd name="connsiteY15" fmla="*/ 199071 h 913589"/>
                    <a:gd name="connsiteX16" fmla="*/ 578224 w 636878"/>
                    <a:gd name="connsiteY16" fmla="*/ 212071 h 913589"/>
                    <a:gd name="connsiteX17" fmla="*/ 527628 w 636878"/>
                    <a:gd name="connsiteY17" fmla="*/ 206437 h 913589"/>
                    <a:gd name="connsiteX18" fmla="*/ 518862 w 636878"/>
                    <a:gd name="connsiteY18" fmla="*/ 241575 h 913589"/>
                    <a:gd name="connsiteX19" fmla="*/ 494756 w 636878"/>
                    <a:gd name="connsiteY19" fmla="*/ 266465 h 913589"/>
                    <a:gd name="connsiteX20" fmla="*/ 461153 w 636878"/>
                    <a:gd name="connsiteY20" fmla="*/ 256216 h 913589"/>
                    <a:gd name="connsiteX21" fmla="*/ 363996 w 636878"/>
                    <a:gd name="connsiteY21" fmla="*/ 292086 h 913589"/>
                    <a:gd name="connsiteX22" fmla="*/ 363996 w 636878"/>
                    <a:gd name="connsiteY22" fmla="*/ 315512 h 913589"/>
                    <a:gd name="connsiteX23" fmla="*/ 378606 w 636878"/>
                    <a:gd name="connsiteY23" fmla="*/ 318440 h 913589"/>
                    <a:gd name="connsiteX24" fmla="*/ 388833 w 636878"/>
                    <a:gd name="connsiteY24" fmla="*/ 375539 h 913589"/>
                    <a:gd name="connsiteX25" fmla="*/ 361074 w 636878"/>
                    <a:gd name="connsiteY25" fmla="*/ 374075 h 913589"/>
                    <a:gd name="connsiteX26" fmla="*/ 311400 w 636878"/>
                    <a:gd name="connsiteY26" fmla="*/ 467045 h 913589"/>
                    <a:gd name="connsiteX27" fmla="*/ 315783 w 636878"/>
                    <a:gd name="connsiteY27" fmla="*/ 497790 h 913589"/>
                    <a:gd name="connsiteX28" fmla="*/ 259534 w 636878"/>
                    <a:gd name="connsiteY28" fmla="*/ 540981 h 913589"/>
                    <a:gd name="connsiteX29" fmla="*/ 196711 w 636878"/>
                    <a:gd name="connsiteY29" fmla="*/ 526340 h 913589"/>
                    <a:gd name="connsiteX30" fmla="*/ 160916 w 636878"/>
                    <a:gd name="connsiteY30" fmla="*/ 490470 h 913589"/>
                    <a:gd name="connsiteX31" fmla="*/ 157994 w 636878"/>
                    <a:gd name="connsiteY31" fmla="*/ 493398 h 913589"/>
                    <a:gd name="connsiteX32" fmla="*/ 159455 w 636878"/>
                    <a:gd name="connsiteY32" fmla="*/ 540981 h 913589"/>
                    <a:gd name="connsiteX33" fmla="*/ 171874 w 636878"/>
                    <a:gd name="connsiteY33" fmla="*/ 567335 h 913589"/>
                    <a:gd name="connsiteX34" fmla="*/ 128774 w 636878"/>
                    <a:gd name="connsiteY34" fmla="*/ 599544 h 913589"/>
                    <a:gd name="connsiteX35" fmla="*/ 98093 w 636878"/>
                    <a:gd name="connsiteY35" fmla="*/ 689586 h 913589"/>
                    <a:gd name="connsiteX36" fmla="*/ 109781 w 636878"/>
                    <a:gd name="connsiteY36" fmla="*/ 717403 h 913589"/>
                    <a:gd name="connsiteX37" fmla="*/ 131696 w 636878"/>
                    <a:gd name="connsiteY37" fmla="*/ 726920 h 913589"/>
                    <a:gd name="connsiteX38" fmla="*/ 130235 w 636878"/>
                    <a:gd name="connsiteY38" fmla="*/ 776699 h 913589"/>
                    <a:gd name="connsiteX39" fmla="*/ 153611 w 636878"/>
                    <a:gd name="connsiteY39" fmla="*/ 800124 h 913589"/>
                    <a:gd name="connsiteX40" fmla="*/ 128774 w 636878"/>
                    <a:gd name="connsiteY40" fmla="*/ 816229 h 913589"/>
                    <a:gd name="connsiteX41" fmla="*/ 127313 w 636878"/>
                    <a:gd name="connsiteY41" fmla="*/ 844779 h 913589"/>
                    <a:gd name="connsiteX42" fmla="*/ 115625 w 636878"/>
                    <a:gd name="connsiteY42" fmla="*/ 852099 h 913589"/>
                    <a:gd name="connsiteX43" fmla="*/ 114636 w 636878"/>
                    <a:gd name="connsiteY43" fmla="*/ 864493 h 913589"/>
                    <a:gd name="connsiteX44" fmla="*/ 98844 w 636878"/>
                    <a:gd name="connsiteY44" fmla="*/ 895341 h 913589"/>
                    <a:gd name="connsiteX45" fmla="*/ 55663 w 636878"/>
                    <a:gd name="connsiteY45" fmla="*/ 890201 h 913589"/>
                    <a:gd name="connsiteX46" fmla="*/ 23437 w 636878"/>
                    <a:gd name="connsiteY46" fmla="*/ 913589 h 913589"/>
                    <a:gd name="connsiteX47" fmla="*/ 16113 w 636878"/>
                    <a:gd name="connsiteY47" fmla="*/ 888740 h 913589"/>
                    <a:gd name="connsiteX48" fmla="*/ 59293 w 636878"/>
                    <a:gd name="connsiteY48" fmla="*/ 792813 h 913589"/>
                    <a:gd name="connsiteX49" fmla="*/ 59293 w 636878"/>
                    <a:gd name="connsiteY49" fmla="*/ 781119 h 913589"/>
                    <a:gd name="connsiteX50" fmla="*/ 29297 w 636878"/>
                    <a:gd name="connsiteY50" fmla="*/ 767872 h 913589"/>
                    <a:gd name="connsiteX51" fmla="*/ 29297 w 636878"/>
                    <a:gd name="connsiteY51" fmla="*/ 753254 h 913589"/>
                    <a:gd name="connsiteX52" fmla="*/ 54198 w 636878"/>
                    <a:gd name="connsiteY52" fmla="*/ 729866 h 913589"/>
                    <a:gd name="connsiteX53" fmla="*/ 49804 w 636878"/>
                    <a:gd name="connsiteY53" fmla="*/ 721096 h 913589"/>
                    <a:gd name="connsiteX54" fmla="*/ 14648 w 636878"/>
                    <a:gd name="connsiteY54" fmla="*/ 715980 h 913589"/>
                    <a:gd name="connsiteX55" fmla="*/ 5859 w 636878"/>
                    <a:gd name="connsiteY55" fmla="*/ 699809 h 913589"/>
                    <a:gd name="connsiteX56" fmla="*/ 29297 w 636878"/>
                    <a:gd name="connsiteY56" fmla="*/ 596574 h 913589"/>
                    <a:gd name="connsiteX57" fmla="*/ 19043 w 636878"/>
                    <a:gd name="connsiteY57" fmla="*/ 584880 h 913589"/>
                    <a:gd name="connsiteX58" fmla="*/ 8789 w 636878"/>
                    <a:gd name="connsiteY58" fmla="*/ 592189 h 913589"/>
                    <a:gd name="connsiteX59" fmla="*/ 0 w 636878"/>
                    <a:gd name="connsiteY59" fmla="*/ 584880 h 913589"/>
                    <a:gd name="connsiteX60" fmla="*/ 7324 w 636878"/>
                    <a:gd name="connsiteY60" fmla="*/ 546875 h 913589"/>
                    <a:gd name="connsiteX61" fmla="*/ 26367 w 636878"/>
                    <a:gd name="connsiteY61" fmla="*/ 538013 h 913589"/>
                    <a:gd name="connsiteX62" fmla="*/ 24902 w 636878"/>
                    <a:gd name="connsiteY62" fmla="*/ 527781 h 913589"/>
                    <a:gd name="connsiteX63" fmla="*/ 16113 w 636878"/>
                    <a:gd name="connsiteY63" fmla="*/ 513163 h 913589"/>
                    <a:gd name="connsiteX64" fmla="*/ 20508 w 636878"/>
                    <a:gd name="connsiteY64" fmla="*/ 502931 h 913589"/>
                    <a:gd name="connsiteX65" fmla="*/ 33691 w 636878"/>
                    <a:gd name="connsiteY65" fmla="*/ 502931 h 913589"/>
                    <a:gd name="connsiteX66" fmla="*/ 46874 w 636878"/>
                    <a:gd name="connsiteY66" fmla="*/ 490506 h 913589"/>
                    <a:gd name="connsiteX67" fmla="*/ 49804 w 636878"/>
                    <a:gd name="connsiteY67" fmla="*/ 468489 h 913589"/>
                    <a:gd name="connsiteX68" fmla="*/ 91519 w 636878"/>
                    <a:gd name="connsiteY68" fmla="*/ 465565 h 913589"/>
                    <a:gd name="connsiteX69" fmla="*/ 92984 w 636878"/>
                    <a:gd name="connsiteY69" fmla="*/ 443639 h 913589"/>
                    <a:gd name="connsiteX70" fmla="*/ 107633 w 636878"/>
                    <a:gd name="connsiteY70" fmla="*/ 426007 h 913589"/>
                    <a:gd name="connsiteX71" fmla="*/ 107633 w 636878"/>
                    <a:gd name="connsiteY71" fmla="*/ 398234 h 913589"/>
                    <a:gd name="connsiteX72" fmla="*/ 85660 w 636878"/>
                    <a:gd name="connsiteY72" fmla="*/ 375577 h 913589"/>
                    <a:gd name="connsiteX73" fmla="*/ 91519 w 636878"/>
                    <a:gd name="connsiteY73" fmla="*/ 366715 h 913589"/>
                    <a:gd name="connsiteX74" fmla="*/ 113492 w 636878"/>
                    <a:gd name="connsiteY74" fmla="*/ 379962 h 913589"/>
                    <a:gd name="connsiteX75" fmla="*/ 142724 w 636878"/>
                    <a:gd name="connsiteY75" fmla="*/ 377038 h 913589"/>
                    <a:gd name="connsiteX76" fmla="*/ 116421 w 636878"/>
                    <a:gd name="connsiteY76" fmla="*/ 341865 h 913589"/>
                    <a:gd name="connsiteX77" fmla="*/ 131006 w 636878"/>
                    <a:gd name="connsiteY77" fmla="*/ 327248 h 913589"/>
                    <a:gd name="connsiteX78" fmla="*/ 132471 w 636878"/>
                    <a:gd name="connsiteY78" fmla="*/ 286228 h 913589"/>
                    <a:gd name="connsiteX79" fmla="*/ 152978 w 636878"/>
                    <a:gd name="connsiteY79" fmla="*/ 276726 h 913589"/>
                    <a:gd name="connsiteX80" fmla="*/ 157373 w 636878"/>
                    <a:gd name="connsiteY80" fmla="*/ 294998 h 913589"/>
                    <a:gd name="connsiteX81" fmla="*/ 212272 w 636878"/>
                    <a:gd name="connsiteY81" fmla="*/ 283304 h 913589"/>
                    <a:gd name="connsiteX82" fmla="*/ 263540 w 636878"/>
                    <a:gd name="connsiteY82" fmla="*/ 300845 h 913589"/>
                    <a:gd name="connsiteX83" fmla="*/ 284748 w 636878"/>
                    <a:gd name="connsiteY83" fmla="*/ 296460 h 913589"/>
                    <a:gd name="connsiteX84" fmla="*/ 299396 w 636878"/>
                    <a:gd name="connsiteY84" fmla="*/ 275265 h 913589"/>
                    <a:gd name="connsiteX85" fmla="*/ 314045 w 636878"/>
                    <a:gd name="connsiteY85" fmla="*/ 270879 h 913589"/>
                    <a:gd name="connsiteX86" fmla="*/ 322834 w 636878"/>
                    <a:gd name="connsiteY86" fmla="*/ 247400 h 913589"/>
                    <a:gd name="connsiteX87" fmla="*/ 292072 w 636878"/>
                    <a:gd name="connsiteY87" fmla="*/ 188839 h 913589"/>
                    <a:gd name="connsiteX88" fmla="*/ 308185 w 636878"/>
                    <a:gd name="connsiteY88" fmla="*/ 178607 h 913589"/>
                    <a:gd name="connsiteX89" fmla="*/ 316974 w 636878"/>
                    <a:gd name="connsiteY89" fmla="*/ 142794 h 913589"/>
                    <a:gd name="connsiteX90" fmla="*/ 330158 w 636878"/>
                    <a:gd name="connsiteY90" fmla="*/ 136856 h 913589"/>
                    <a:gd name="connsiteX91" fmla="*/ 343341 w 636878"/>
                    <a:gd name="connsiteY91" fmla="*/ 157412 h 913589"/>
                    <a:gd name="connsiteX92" fmla="*/ 344806 w 636878"/>
                    <a:gd name="connsiteY92" fmla="*/ 128085 h 913589"/>
                    <a:gd name="connsiteX93" fmla="*/ 414353 w 636878"/>
                    <a:gd name="connsiteY93" fmla="*/ 61485 h 913589"/>
                    <a:gd name="connsiteX94" fmla="*/ 408494 w 636878"/>
                    <a:gd name="connsiteY94" fmla="*/ 21926 h 913589"/>
                    <a:gd name="connsiteX95" fmla="*/ 427536 w 636878"/>
                    <a:gd name="connsiteY95" fmla="*/ 0 h 913589"/>
                    <a:gd name="connsiteX0" fmla="*/ 427536 w 636878"/>
                    <a:gd name="connsiteY0" fmla="*/ 0 h 913589"/>
                    <a:gd name="connsiteX1" fmla="*/ 458234 w 636878"/>
                    <a:gd name="connsiteY1" fmla="*/ 62946 h 913589"/>
                    <a:gd name="connsiteX2" fmla="*/ 472882 w 636878"/>
                    <a:gd name="connsiteY2" fmla="*/ 51252 h 913589"/>
                    <a:gd name="connsiteX3" fmla="*/ 523386 w 636878"/>
                    <a:gd name="connsiteY3" fmla="*/ 84142 h 913589"/>
                    <a:gd name="connsiteX4" fmla="*/ 561472 w 636878"/>
                    <a:gd name="connsiteY4" fmla="*/ 62946 h 913589"/>
                    <a:gd name="connsiteX5" fmla="*/ 573190 w 636878"/>
                    <a:gd name="connsiteY5" fmla="*/ 78295 h 913589"/>
                    <a:gd name="connsiteX6" fmla="*/ 584909 w 636878"/>
                    <a:gd name="connsiteY6" fmla="*/ 66601 h 913589"/>
                    <a:gd name="connsiteX7" fmla="*/ 636878 w 636878"/>
                    <a:gd name="connsiteY7" fmla="*/ 106159 h 913589"/>
                    <a:gd name="connsiteX8" fmla="*/ 631019 w 636878"/>
                    <a:gd name="connsiteY8" fmla="*/ 119315 h 913589"/>
                    <a:gd name="connsiteX9" fmla="*/ 587839 w 636878"/>
                    <a:gd name="connsiteY9" fmla="*/ 94465 h 913589"/>
                    <a:gd name="connsiteX10" fmla="*/ 555613 w 636878"/>
                    <a:gd name="connsiteY10" fmla="*/ 106159 h 913589"/>
                    <a:gd name="connsiteX11" fmla="*/ 567331 w 636878"/>
                    <a:gd name="connsiteY11" fmla="*/ 148641 h 913589"/>
                    <a:gd name="connsiteX12" fmla="*/ 590768 w 636878"/>
                    <a:gd name="connsiteY12" fmla="*/ 147179 h 913589"/>
                    <a:gd name="connsiteX13" fmla="*/ 612740 w 636878"/>
                    <a:gd name="connsiteY13" fmla="*/ 188839 h 913589"/>
                    <a:gd name="connsiteX14" fmla="*/ 608346 w 636878"/>
                    <a:gd name="connsiteY14" fmla="*/ 224012 h 913589"/>
                    <a:gd name="connsiteX15" fmla="*/ 587839 w 636878"/>
                    <a:gd name="connsiteY15" fmla="*/ 199071 h 913589"/>
                    <a:gd name="connsiteX16" fmla="*/ 578224 w 636878"/>
                    <a:gd name="connsiteY16" fmla="*/ 212071 h 913589"/>
                    <a:gd name="connsiteX17" fmla="*/ 527628 w 636878"/>
                    <a:gd name="connsiteY17" fmla="*/ 206437 h 913589"/>
                    <a:gd name="connsiteX18" fmla="*/ 518862 w 636878"/>
                    <a:gd name="connsiteY18" fmla="*/ 241575 h 913589"/>
                    <a:gd name="connsiteX19" fmla="*/ 494756 w 636878"/>
                    <a:gd name="connsiteY19" fmla="*/ 266465 h 913589"/>
                    <a:gd name="connsiteX20" fmla="*/ 461153 w 636878"/>
                    <a:gd name="connsiteY20" fmla="*/ 256216 h 913589"/>
                    <a:gd name="connsiteX21" fmla="*/ 363996 w 636878"/>
                    <a:gd name="connsiteY21" fmla="*/ 292086 h 913589"/>
                    <a:gd name="connsiteX22" fmla="*/ 363996 w 636878"/>
                    <a:gd name="connsiteY22" fmla="*/ 315512 h 913589"/>
                    <a:gd name="connsiteX23" fmla="*/ 378606 w 636878"/>
                    <a:gd name="connsiteY23" fmla="*/ 318440 h 913589"/>
                    <a:gd name="connsiteX24" fmla="*/ 388833 w 636878"/>
                    <a:gd name="connsiteY24" fmla="*/ 375539 h 913589"/>
                    <a:gd name="connsiteX25" fmla="*/ 361074 w 636878"/>
                    <a:gd name="connsiteY25" fmla="*/ 374075 h 913589"/>
                    <a:gd name="connsiteX26" fmla="*/ 311400 w 636878"/>
                    <a:gd name="connsiteY26" fmla="*/ 467045 h 913589"/>
                    <a:gd name="connsiteX27" fmla="*/ 315783 w 636878"/>
                    <a:gd name="connsiteY27" fmla="*/ 497790 h 913589"/>
                    <a:gd name="connsiteX28" fmla="*/ 259534 w 636878"/>
                    <a:gd name="connsiteY28" fmla="*/ 540981 h 913589"/>
                    <a:gd name="connsiteX29" fmla="*/ 196711 w 636878"/>
                    <a:gd name="connsiteY29" fmla="*/ 526340 h 913589"/>
                    <a:gd name="connsiteX30" fmla="*/ 160916 w 636878"/>
                    <a:gd name="connsiteY30" fmla="*/ 490470 h 913589"/>
                    <a:gd name="connsiteX31" fmla="*/ 157994 w 636878"/>
                    <a:gd name="connsiteY31" fmla="*/ 493398 h 913589"/>
                    <a:gd name="connsiteX32" fmla="*/ 159455 w 636878"/>
                    <a:gd name="connsiteY32" fmla="*/ 540981 h 913589"/>
                    <a:gd name="connsiteX33" fmla="*/ 171874 w 636878"/>
                    <a:gd name="connsiteY33" fmla="*/ 567335 h 913589"/>
                    <a:gd name="connsiteX34" fmla="*/ 128774 w 636878"/>
                    <a:gd name="connsiteY34" fmla="*/ 599544 h 913589"/>
                    <a:gd name="connsiteX35" fmla="*/ 98093 w 636878"/>
                    <a:gd name="connsiteY35" fmla="*/ 689586 h 913589"/>
                    <a:gd name="connsiteX36" fmla="*/ 109781 w 636878"/>
                    <a:gd name="connsiteY36" fmla="*/ 717403 h 913589"/>
                    <a:gd name="connsiteX37" fmla="*/ 131696 w 636878"/>
                    <a:gd name="connsiteY37" fmla="*/ 726920 h 913589"/>
                    <a:gd name="connsiteX38" fmla="*/ 130235 w 636878"/>
                    <a:gd name="connsiteY38" fmla="*/ 776699 h 913589"/>
                    <a:gd name="connsiteX39" fmla="*/ 153611 w 636878"/>
                    <a:gd name="connsiteY39" fmla="*/ 800124 h 913589"/>
                    <a:gd name="connsiteX40" fmla="*/ 128774 w 636878"/>
                    <a:gd name="connsiteY40" fmla="*/ 816229 h 913589"/>
                    <a:gd name="connsiteX41" fmla="*/ 127313 w 636878"/>
                    <a:gd name="connsiteY41" fmla="*/ 844779 h 913589"/>
                    <a:gd name="connsiteX42" fmla="*/ 115625 w 636878"/>
                    <a:gd name="connsiteY42" fmla="*/ 852099 h 913589"/>
                    <a:gd name="connsiteX43" fmla="*/ 114636 w 636878"/>
                    <a:gd name="connsiteY43" fmla="*/ 864493 h 913589"/>
                    <a:gd name="connsiteX44" fmla="*/ 98844 w 636878"/>
                    <a:gd name="connsiteY44" fmla="*/ 895341 h 913589"/>
                    <a:gd name="connsiteX45" fmla="*/ 67570 w 636878"/>
                    <a:gd name="connsiteY45" fmla="*/ 906870 h 913589"/>
                    <a:gd name="connsiteX46" fmla="*/ 23437 w 636878"/>
                    <a:gd name="connsiteY46" fmla="*/ 913589 h 913589"/>
                    <a:gd name="connsiteX47" fmla="*/ 16113 w 636878"/>
                    <a:gd name="connsiteY47" fmla="*/ 888740 h 913589"/>
                    <a:gd name="connsiteX48" fmla="*/ 59293 w 636878"/>
                    <a:gd name="connsiteY48" fmla="*/ 792813 h 913589"/>
                    <a:gd name="connsiteX49" fmla="*/ 59293 w 636878"/>
                    <a:gd name="connsiteY49" fmla="*/ 781119 h 913589"/>
                    <a:gd name="connsiteX50" fmla="*/ 29297 w 636878"/>
                    <a:gd name="connsiteY50" fmla="*/ 767872 h 913589"/>
                    <a:gd name="connsiteX51" fmla="*/ 29297 w 636878"/>
                    <a:gd name="connsiteY51" fmla="*/ 753254 h 913589"/>
                    <a:gd name="connsiteX52" fmla="*/ 54198 w 636878"/>
                    <a:gd name="connsiteY52" fmla="*/ 729866 h 913589"/>
                    <a:gd name="connsiteX53" fmla="*/ 49804 w 636878"/>
                    <a:gd name="connsiteY53" fmla="*/ 721096 h 913589"/>
                    <a:gd name="connsiteX54" fmla="*/ 14648 w 636878"/>
                    <a:gd name="connsiteY54" fmla="*/ 715980 h 913589"/>
                    <a:gd name="connsiteX55" fmla="*/ 5859 w 636878"/>
                    <a:gd name="connsiteY55" fmla="*/ 699809 h 913589"/>
                    <a:gd name="connsiteX56" fmla="*/ 29297 w 636878"/>
                    <a:gd name="connsiteY56" fmla="*/ 596574 h 913589"/>
                    <a:gd name="connsiteX57" fmla="*/ 19043 w 636878"/>
                    <a:gd name="connsiteY57" fmla="*/ 584880 h 913589"/>
                    <a:gd name="connsiteX58" fmla="*/ 8789 w 636878"/>
                    <a:gd name="connsiteY58" fmla="*/ 592189 h 913589"/>
                    <a:gd name="connsiteX59" fmla="*/ 0 w 636878"/>
                    <a:gd name="connsiteY59" fmla="*/ 584880 h 913589"/>
                    <a:gd name="connsiteX60" fmla="*/ 7324 w 636878"/>
                    <a:gd name="connsiteY60" fmla="*/ 546875 h 913589"/>
                    <a:gd name="connsiteX61" fmla="*/ 26367 w 636878"/>
                    <a:gd name="connsiteY61" fmla="*/ 538013 h 913589"/>
                    <a:gd name="connsiteX62" fmla="*/ 24902 w 636878"/>
                    <a:gd name="connsiteY62" fmla="*/ 527781 h 913589"/>
                    <a:gd name="connsiteX63" fmla="*/ 16113 w 636878"/>
                    <a:gd name="connsiteY63" fmla="*/ 513163 h 913589"/>
                    <a:gd name="connsiteX64" fmla="*/ 20508 w 636878"/>
                    <a:gd name="connsiteY64" fmla="*/ 502931 h 913589"/>
                    <a:gd name="connsiteX65" fmla="*/ 33691 w 636878"/>
                    <a:gd name="connsiteY65" fmla="*/ 502931 h 913589"/>
                    <a:gd name="connsiteX66" fmla="*/ 46874 w 636878"/>
                    <a:gd name="connsiteY66" fmla="*/ 490506 h 913589"/>
                    <a:gd name="connsiteX67" fmla="*/ 49804 w 636878"/>
                    <a:gd name="connsiteY67" fmla="*/ 468489 h 913589"/>
                    <a:gd name="connsiteX68" fmla="*/ 91519 w 636878"/>
                    <a:gd name="connsiteY68" fmla="*/ 465565 h 913589"/>
                    <a:gd name="connsiteX69" fmla="*/ 92984 w 636878"/>
                    <a:gd name="connsiteY69" fmla="*/ 443639 h 913589"/>
                    <a:gd name="connsiteX70" fmla="*/ 107633 w 636878"/>
                    <a:gd name="connsiteY70" fmla="*/ 426007 h 913589"/>
                    <a:gd name="connsiteX71" fmla="*/ 107633 w 636878"/>
                    <a:gd name="connsiteY71" fmla="*/ 398234 h 913589"/>
                    <a:gd name="connsiteX72" fmla="*/ 85660 w 636878"/>
                    <a:gd name="connsiteY72" fmla="*/ 375577 h 913589"/>
                    <a:gd name="connsiteX73" fmla="*/ 91519 w 636878"/>
                    <a:gd name="connsiteY73" fmla="*/ 366715 h 913589"/>
                    <a:gd name="connsiteX74" fmla="*/ 113492 w 636878"/>
                    <a:gd name="connsiteY74" fmla="*/ 379962 h 913589"/>
                    <a:gd name="connsiteX75" fmla="*/ 142724 w 636878"/>
                    <a:gd name="connsiteY75" fmla="*/ 377038 h 913589"/>
                    <a:gd name="connsiteX76" fmla="*/ 116421 w 636878"/>
                    <a:gd name="connsiteY76" fmla="*/ 341865 h 913589"/>
                    <a:gd name="connsiteX77" fmla="*/ 131006 w 636878"/>
                    <a:gd name="connsiteY77" fmla="*/ 327248 h 913589"/>
                    <a:gd name="connsiteX78" fmla="*/ 132471 w 636878"/>
                    <a:gd name="connsiteY78" fmla="*/ 286228 h 913589"/>
                    <a:gd name="connsiteX79" fmla="*/ 152978 w 636878"/>
                    <a:gd name="connsiteY79" fmla="*/ 276726 h 913589"/>
                    <a:gd name="connsiteX80" fmla="*/ 157373 w 636878"/>
                    <a:gd name="connsiteY80" fmla="*/ 294998 h 913589"/>
                    <a:gd name="connsiteX81" fmla="*/ 212272 w 636878"/>
                    <a:gd name="connsiteY81" fmla="*/ 283304 h 913589"/>
                    <a:gd name="connsiteX82" fmla="*/ 263540 w 636878"/>
                    <a:gd name="connsiteY82" fmla="*/ 300845 h 913589"/>
                    <a:gd name="connsiteX83" fmla="*/ 284748 w 636878"/>
                    <a:gd name="connsiteY83" fmla="*/ 296460 h 913589"/>
                    <a:gd name="connsiteX84" fmla="*/ 299396 w 636878"/>
                    <a:gd name="connsiteY84" fmla="*/ 275265 h 913589"/>
                    <a:gd name="connsiteX85" fmla="*/ 314045 w 636878"/>
                    <a:gd name="connsiteY85" fmla="*/ 270879 h 913589"/>
                    <a:gd name="connsiteX86" fmla="*/ 322834 w 636878"/>
                    <a:gd name="connsiteY86" fmla="*/ 247400 h 913589"/>
                    <a:gd name="connsiteX87" fmla="*/ 292072 w 636878"/>
                    <a:gd name="connsiteY87" fmla="*/ 188839 h 913589"/>
                    <a:gd name="connsiteX88" fmla="*/ 308185 w 636878"/>
                    <a:gd name="connsiteY88" fmla="*/ 178607 h 913589"/>
                    <a:gd name="connsiteX89" fmla="*/ 316974 w 636878"/>
                    <a:gd name="connsiteY89" fmla="*/ 142794 h 913589"/>
                    <a:gd name="connsiteX90" fmla="*/ 330158 w 636878"/>
                    <a:gd name="connsiteY90" fmla="*/ 136856 h 913589"/>
                    <a:gd name="connsiteX91" fmla="*/ 343341 w 636878"/>
                    <a:gd name="connsiteY91" fmla="*/ 157412 h 913589"/>
                    <a:gd name="connsiteX92" fmla="*/ 344806 w 636878"/>
                    <a:gd name="connsiteY92" fmla="*/ 128085 h 913589"/>
                    <a:gd name="connsiteX93" fmla="*/ 414353 w 636878"/>
                    <a:gd name="connsiteY93" fmla="*/ 61485 h 913589"/>
                    <a:gd name="connsiteX94" fmla="*/ 408494 w 636878"/>
                    <a:gd name="connsiteY94" fmla="*/ 21926 h 913589"/>
                    <a:gd name="connsiteX95" fmla="*/ 427536 w 636878"/>
                    <a:gd name="connsiteY95" fmla="*/ 0 h 913589"/>
                    <a:gd name="connsiteX0" fmla="*/ 427536 w 636878"/>
                    <a:gd name="connsiteY0" fmla="*/ 0 h 927876"/>
                    <a:gd name="connsiteX1" fmla="*/ 458234 w 636878"/>
                    <a:gd name="connsiteY1" fmla="*/ 62946 h 927876"/>
                    <a:gd name="connsiteX2" fmla="*/ 472882 w 636878"/>
                    <a:gd name="connsiteY2" fmla="*/ 51252 h 927876"/>
                    <a:gd name="connsiteX3" fmla="*/ 523386 w 636878"/>
                    <a:gd name="connsiteY3" fmla="*/ 84142 h 927876"/>
                    <a:gd name="connsiteX4" fmla="*/ 561472 w 636878"/>
                    <a:gd name="connsiteY4" fmla="*/ 62946 h 927876"/>
                    <a:gd name="connsiteX5" fmla="*/ 573190 w 636878"/>
                    <a:gd name="connsiteY5" fmla="*/ 78295 h 927876"/>
                    <a:gd name="connsiteX6" fmla="*/ 584909 w 636878"/>
                    <a:gd name="connsiteY6" fmla="*/ 66601 h 927876"/>
                    <a:gd name="connsiteX7" fmla="*/ 636878 w 636878"/>
                    <a:gd name="connsiteY7" fmla="*/ 106159 h 927876"/>
                    <a:gd name="connsiteX8" fmla="*/ 631019 w 636878"/>
                    <a:gd name="connsiteY8" fmla="*/ 119315 h 927876"/>
                    <a:gd name="connsiteX9" fmla="*/ 587839 w 636878"/>
                    <a:gd name="connsiteY9" fmla="*/ 94465 h 927876"/>
                    <a:gd name="connsiteX10" fmla="*/ 555613 w 636878"/>
                    <a:gd name="connsiteY10" fmla="*/ 106159 h 927876"/>
                    <a:gd name="connsiteX11" fmla="*/ 567331 w 636878"/>
                    <a:gd name="connsiteY11" fmla="*/ 148641 h 927876"/>
                    <a:gd name="connsiteX12" fmla="*/ 590768 w 636878"/>
                    <a:gd name="connsiteY12" fmla="*/ 147179 h 927876"/>
                    <a:gd name="connsiteX13" fmla="*/ 612740 w 636878"/>
                    <a:gd name="connsiteY13" fmla="*/ 188839 h 927876"/>
                    <a:gd name="connsiteX14" fmla="*/ 608346 w 636878"/>
                    <a:gd name="connsiteY14" fmla="*/ 224012 h 927876"/>
                    <a:gd name="connsiteX15" fmla="*/ 587839 w 636878"/>
                    <a:gd name="connsiteY15" fmla="*/ 199071 h 927876"/>
                    <a:gd name="connsiteX16" fmla="*/ 578224 w 636878"/>
                    <a:gd name="connsiteY16" fmla="*/ 212071 h 927876"/>
                    <a:gd name="connsiteX17" fmla="*/ 527628 w 636878"/>
                    <a:gd name="connsiteY17" fmla="*/ 206437 h 927876"/>
                    <a:gd name="connsiteX18" fmla="*/ 518862 w 636878"/>
                    <a:gd name="connsiteY18" fmla="*/ 241575 h 927876"/>
                    <a:gd name="connsiteX19" fmla="*/ 494756 w 636878"/>
                    <a:gd name="connsiteY19" fmla="*/ 266465 h 927876"/>
                    <a:gd name="connsiteX20" fmla="*/ 461153 w 636878"/>
                    <a:gd name="connsiteY20" fmla="*/ 256216 h 927876"/>
                    <a:gd name="connsiteX21" fmla="*/ 363996 w 636878"/>
                    <a:gd name="connsiteY21" fmla="*/ 292086 h 927876"/>
                    <a:gd name="connsiteX22" fmla="*/ 363996 w 636878"/>
                    <a:gd name="connsiteY22" fmla="*/ 315512 h 927876"/>
                    <a:gd name="connsiteX23" fmla="*/ 378606 w 636878"/>
                    <a:gd name="connsiteY23" fmla="*/ 318440 h 927876"/>
                    <a:gd name="connsiteX24" fmla="*/ 388833 w 636878"/>
                    <a:gd name="connsiteY24" fmla="*/ 375539 h 927876"/>
                    <a:gd name="connsiteX25" fmla="*/ 361074 w 636878"/>
                    <a:gd name="connsiteY25" fmla="*/ 374075 h 927876"/>
                    <a:gd name="connsiteX26" fmla="*/ 311400 w 636878"/>
                    <a:gd name="connsiteY26" fmla="*/ 467045 h 927876"/>
                    <a:gd name="connsiteX27" fmla="*/ 315783 w 636878"/>
                    <a:gd name="connsiteY27" fmla="*/ 497790 h 927876"/>
                    <a:gd name="connsiteX28" fmla="*/ 259534 w 636878"/>
                    <a:gd name="connsiteY28" fmla="*/ 540981 h 927876"/>
                    <a:gd name="connsiteX29" fmla="*/ 196711 w 636878"/>
                    <a:gd name="connsiteY29" fmla="*/ 526340 h 927876"/>
                    <a:gd name="connsiteX30" fmla="*/ 160916 w 636878"/>
                    <a:gd name="connsiteY30" fmla="*/ 490470 h 927876"/>
                    <a:gd name="connsiteX31" fmla="*/ 157994 w 636878"/>
                    <a:gd name="connsiteY31" fmla="*/ 493398 h 927876"/>
                    <a:gd name="connsiteX32" fmla="*/ 159455 w 636878"/>
                    <a:gd name="connsiteY32" fmla="*/ 540981 h 927876"/>
                    <a:gd name="connsiteX33" fmla="*/ 171874 w 636878"/>
                    <a:gd name="connsiteY33" fmla="*/ 567335 h 927876"/>
                    <a:gd name="connsiteX34" fmla="*/ 128774 w 636878"/>
                    <a:gd name="connsiteY34" fmla="*/ 599544 h 927876"/>
                    <a:gd name="connsiteX35" fmla="*/ 98093 w 636878"/>
                    <a:gd name="connsiteY35" fmla="*/ 689586 h 927876"/>
                    <a:gd name="connsiteX36" fmla="*/ 109781 w 636878"/>
                    <a:gd name="connsiteY36" fmla="*/ 717403 h 927876"/>
                    <a:gd name="connsiteX37" fmla="*/ 131696 w 636878"/>
                    <a:gd name="connsiteY37" fmla="*/ 726920 h 927876"/>
                    <a:gd name="connsiteX38" fmla="*/ 130235 w 636878"/>
                    <a:gd name="connsiteY38" fmla="*/ 776699 h 927876"/>
                    <a:gd name="connsiteX39" fmla="*/ 153611 w 636878"/>
                    <a:gd name="connsiteY39" fmla="*/ 800124 h 927876"/>
                    <a:gd name="connsiteX40" fmla="*/ 128774 w 636878"/>
                    <a:gd name="connsiteY40" fmla="*/ 816229 h 927876"/>
                    <a:gd name="connsiteX41" fmla="*/ 127313 w 636878"/>
                    <a:gd name="connsiteY41" fmla="*/ 844779 h 927876"/>
                    <a:gd name="connsiteX42" fmla="*/ 115625 w 636878"/>
                    <a:gd name="connsiteY42" fmla="*/ 852099 h 927876"/>
                    <a:gd name="connsiteX43" fmla="*/ 114636 w 636878"/>
                    <a:gd name="connsiteY43" fmla="*/ 864493 h 927876"/>
                    <a:gd name="connsiteX44" fmla="*/ 98844 w 636878"/>
                    <a:gd name="connsiteY44" fmla="*/ 895341 h 927876"/>
                    <a:gd name="connsiteX45" fmla="*/ 67570 w 636878"/>
                    <a:gd name="connsiteY45" fmla="*/ 906870 h 927876"/>
                    <a:gd name="connsiteX46" fmla="*/ 25818 w 636878"/>
                    <a:gd name="connsiteY46" fmla="*/ 927876 h 927876"/>
                    <a:gd name="connsiteX47" fmla="*/ 16113 w 636878"/>
                    <a:gd name="connsiteY47" fmla="*/ 888740 h 927876"/>
                    <a:gd name="connsiteX48" fmla="*/ 59293 w 636878"/>
                    <a:gd name="connsiteY48" fmla="*/ 792813 h 927876"/>
                    <a:gd name="connsiteX49" fmla="*/ 59293 w 636878"/>
                    <a:gd name="connsiteY49" fmla="*/ 781119 h 927876"/>
                    <a:gd name="connsiteX50" fmla="*/ 29297 w 636878"/>
                    <a:gd name="connsiteY50" fmla="*/ 767872 h 927876"/>
                    <a:gd name="connsiteX51" fmla="*/ 29297 w 636878"/>
                    <a:gd name="connsiteY51" fmla="*/ 753254 h 927876"/>
                    <a:gd name="connsiteX52" fmla="*/ 54198 w 636878"/>
                    <a:gd name="connsiteY52" fmla="*/ 729866 h 927876"/>
                    <a:gd name="connsiteX53" fmla="*/ 49804 w 636878"/>
                    <a:gd name="connsiteY53" fmla="*/ 721096 h 927876"/>
                    <a:gd name="connsiteX54" fmla="*/ 14648 w 636878"/>
                    <a:gd name="connsiteY54" fmla="*/ 715980 h 927876"/>
                    <a:gd name="connsiteX55" fmla="*/ 5859 w 636878"/>
                    <a:gd name="connsiteY55" fmla="*/ 699809 h 927876"/>
                    <a:gd name="connsiteX56" fmla="*/ 29297 w 636878"/>
                    <a:gd name="connsiteY56" fmla="*/ 596574 h 927876"/>
                    <a:gd name="connsiteX57" fmla="*/ 19043 w 636878"/>
                    <a:gd name="connsiteY57" fmla="*/ 584880 h 927876"/>
                    <a:gd name="connsiteX58" fmla="*/ 8789 w 636878"/>
                    <a:gd name="connsiteY58" fmla="*/ 592189 h 927876"/>
                    <a:gd name="connsiteX59" fmla="*/ 0 w 636878"/>
                    <a:gd name="connsiteY59" fmla="*/ 584880 h 927876"/>
                    <a:gd name="connsiteX60" fmla="*/ 7324 w 636878"/>
                    <a:gd name="connsiteY60" fmla="*/ 546875 h 927876"/>
                    <a:gd name="connsiteX61" fmla="*/ 26367 w 636878"/>
                    <a:gd name="connsiteY61" fmla="*/ 538013 h 927876"/>
                    <a:gd name="connsiteX62" fmla="*/ 24902 w 636878"/>
                    <a:gd name="connsiteY62" fmla="*/ 527781 h 927876"/>
                    <a:gd name="connsiteX63" fmla="*/ 16113 w 636878"/>
                    <a:gd name="connsiteY63" fmla="*/ 513163 h 927876"/>
                    <a:gd name="connsiteX64" fmla="*/ 20508 w 636878"/>
                    <a:gd name="connsiteY64" fmla="*/ 502931 h 927876"/>
                    <a:gd name="connsiteX65" fmla="*/ 33691 w 636878"/>
                    <a:gd name="connsiteY65" fmla="*/ 502931 h 927876"/>
                    <a:gd name="connsiteX66" fmla="*/ 46874 w 636878"/>
                    <a:gd name="connsiteY66" fmla="*/ 490506 h 927876"/>
                    <a:gd name="connsiteX67" fmla="*/ 49804 w 636878"/>
                    <a:gd name="connsiteY67" fmla="*/ 468489 h 927876"/>
                    <a:gd name="connsiteX68" fmla="*/ 91519 w 636878"/>
                    <a:gd name="connsiteY68" fmla="*/ 465565 h 927876"/>
                    <a:gd name="connsiteX69" fmla="*/ 92984 w 636878"/>
                    <a:gd name="connsiteY69" fmla="*/ 443639 h 927876"/>
                    <a:gd name="connsiteX70" fmla="*/ 107633 w 636878"/>
                    <a:gd name="connsiteY70" fmla="*/ 426007 h 927876"/>
                    <a:gd name="connsiteX71" fmla="*/ 107633 w 636878"/>
                    <a:gd name="connsiteY71" fmla="*/ 398234 h 927876"/>
                    <a:gd name="connsiteX72" fmla="*/ 85660 w 636878"/>
                    <a:gd name="connsiteY72" fmla="*/ 375577 h 927876"/>
                    <a:gd name="connsiteX73" fmla="*/ 91519 w 636878"/>
                    <a:gd name="connsiteY73" fmla="*/ 366715 h 927876"/>
                    <a:gd name="connsiteX74" fmla="*/ 113492 w 636878"/>
                    <a:gd name="connsiteY74" fmla="*/ 379962 h 927876"/>
                    <a:gd name="connsiteX75" fmla="*/ 142724 w 636878"/>
                    <a:gd name="connsiteY75" fmla="*/ 377038 h 927876"/>
                    <a:gd name="connsiteX76" fmla="*/ 116421 w 636878"/>
                    <a:gd name="connsiteY76" fmla="*/ 341865 h 927876"/>
                    <a:gd name="connsiteX77" fmla="*/ 131006 w 636878"/>
                    <a:gd name="connsiteY77" fmla="*/ 327248 h 927876"/>
                    <a:gd name="connsiteX78" fmla="*/ 132471 w 636878"/>
                    <a:gd name="connsiteY78" fmla="*/ 286228 h 927876"/>
                    <a:gd name="connsiteX79" fmla="*/ 152978 w 636878"/>
                    <a:gd name="connsiteY79" fmla="*/ 276726 h 927876"/>
                    <a:gd name="connsiteX80" fmla="*/ 157373 w 636878"/>
                    <a:gd name="connsiteY80" fmla="*/ 294998 h 927876"/>
                    <a:gd name="connsiteX81" fmla="*/ 212272 w 636878"/>
                    <a:gd name="connsiteY81" fmla="*/ 283304 h 927876"/>
                    <a:gd name="connsiteX82" fmla="*/ 263540 w 636878"/>
                    <a:gd name="connsiteY82" fmla="*/ 300845 h 927876"/>
                    <a:gd name="connsiteX83" fmla="*/ 284748 w 636878"/>
                    <a:gd name="connsiteY83" fmla="*/ 296460 h 927876"/>
                    <a:gd name="connsiteX84" fmla="*/ 299396 w 636878"/>
                    <a:gd name="connsiteY84" fmla="*/ 275265 h 927876"/>
                    <a:gd name="connsiteX85" fmla="*/ 314045 w 636878"/>
                    <a:gd name="connsiteY85" fmla="*/ 270879 h 927876"/>
                    <a:gd name="connsiteX86" fmla="*/ 322834 w 636878"/>
                    <a:gd name="connsiteY86" fmla="*/ 247400 h 927876"/>
                    <a:gd name="connsiteX87" fmla="*/ 292072 w 636878"/>
                    <a:gd name="connsiteY87" fmla="*/ 188839 h 927876"/>
                    <a:gd name="connsiteX88" fmla="*/ 308185 w 636878"/>
                    <a:gd name="connsiteY88" fmla="*/ 178607 h 927876"/>
                    <a:gd name="connsiteX89" fmla="*/ 316974 w 636878"/>
                    <a:gd name="connsiteY89" fmla="*/ 142794 h 927876"/>
                    <a:gd name="connsiteX90" fmla="*/ 330158 w 636878"/>
                    <a:gd name="connsiteY90" fmla="*/ 136856 h 927876"/>
                    <a:gd name="connsiteX91" fmla="*/ 343341 w 636878"/>
                    <a:gd name="connsiteY91" fmla="*/ 157412 h 927876"/>
                    <a:gd name="connsiteX92" fmla="*/ 344806 w 636878"/>
                    <a:gd name="connsiteY92" fmla="*/ 128085 h 927876"/>
                    <a:gd name="connsiteX93" fmla="*/ 414353 w 636878"/>
                    <a:gd name="connsiteY93" fmla="*/ 61485 h 927876"/>
                    <a:gd name="connsiteX94" fmla="*/ 408494 w 636878"/>
                    <a:gd name="connsiteY94" fmla="*/ 21926 h 927876"/>
                    <a:gd name="connsiteX95" fmla="*/ 427536 w 636878"/>
                    <a:gd name="connsiteY95" fmla="*/ 0 h 927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</a:cxnLst>
                  <a:rect l="l" t="t" r="r" b="b"/>
                  <a:pathLst>
                    <a:path w="636878" h="927876">
                      <a:moveTo>
                        <a:pt x="427536" y="0"/>
                      </a:moveTo>
                      <a:lnTo>
                        <a:pt x="458234" y="62946"/>
                      </a:lnTo>
                      <a:lnTo>
                        <a:pt x="472882" y="51252"/>
                      </a:lnTo>
                      <a:lnTo>
                        <a:pt x="523386" y="84142"/>
                      </a:lnTo>
                      <a:lnTo>
                        <a:pt x="561472" y="62946"/>
                      </a:lnTo>
                      <a:lnTo>
                        <a:pt x="573190" y="78295"/>
                      </a:lnTo>
                      <a:lnTo>
                        <a:pt x="584909" y="66601"/>
                      </a:lnTo>
                      <a:lnTo>
                        <a:pt x="636878" y="106159"/>
                      </a:lnTo>
                      <a:cubicBezTo>
                        <a:pt x="634904" y="110544"/>
                        <a:pt x="632993" y="114930"/>
                        <a:pt x="631019" y="119315"/>
                      </a:cubicBezTo>
                      <a:lnTo>
                        <a:pt x="587839" y="94465"/>
                      </a:lnTo>
                      <a:lnTo>
                        <a:pt x="555613" y="106159"/>
                      </a:lnTo>
                      <a:cubicBezTo>
                        <a:pt x="559497" y="120320"/>
                        <a:pt x="563446" y="134480"/>
                        <a:pt x="567331" y="148641"/>
                      </a:cubicBezTo>
                      <a:lnTo>
                        <a:pt x="590768" y="147179"/>
                      </a:lnTo>
                      <a:lnTo>
                        <a:pt x="612740" y="188839"/>
                      </a:lnTo>
                      <a:cubicBezTo>
                        <a:pt x="611276" y="200533"/>
                        <a:pt x="609811" y="212318"/>
                        <a:pt x="608346" y="224012"/>
                      </a:cubicBezTo>
                      <a:lnTo>
                        <a:pt x="587839" y="199071"/>
                      </a:lnTo>
                      <a:lnTo>
                        <a:pt x="578224" y="212071"/>
                      </a:lnTo>
                      <a:lnTo>
                        <a:pt x="527628" y="206437"/>
                      </a:lnTo>
                      <a:lnTo>
                        <a:pt x="518862" y="241575"/>
                      </a:lnTo>
                      <a:lnTo>
                        <a:pt x="494756" y="266465"/>
                      </a:lnTo>
                      <a:lnTo>
                        <a:pt x="461153" y="256216"/>
                      </a:lnTo>
                      <a:lnTo>
                        <a:pt x="363996" y="292086"/>
                      </a:lnTo>
                      <a:lnTo>
                        <a:pt x="363996" y="315512"/>
                      </a:lnTo>
                      <a:lnTo>
                        <a:pt x="378606" y="318440"/>
                      </a:lnTo>
                      <a:lnTo>
                        <a:pt x="388833" y="375539"/>
                      </a:lnTo>
                      <a:lnTo>
                        <a:pt x="361074" y="374075"/>
                      </a:lnTo>
                      <a:lnTo>
                        <a:pt x="311400" y="467045"/>
                      </a:lnTo>
                      <a:lnTo>
                        <a:pt x="315783" y="497790"/>
                      </a:lnTo>
                      <a:lnTo>
                        <a:pt x="259534" y="540981"/>
                      </a:lnTo>
                      <a:lnTo>
                        <a:pt x="196711" y="526340"/>
                      </a:lnTo>
                      <a:lnTo>
                        <a:pt x="160916" y="490470"/>
                      </a:lnTo>
                      <a:lnTo>
                        <a:pt x="157994" y="493398"/>
                      </a:lnTo>
                      <a:lnTo>
                        <a:pt x="159455" y="540981"/>
                      </a:lnTo>
                      <a:lnTo>
                        <a:pt x="171874" y="567335"/>
                      </a:lnTo>
                      <a:lnTo>
                        <a:pt x="128774" y="599544"/>
                      </a:lnTo>
                      <a:lnTo>
                        <a:pt x="98093" y="689586"/>
                      </a:lnTo>
                      <a:lnTo>
                        <a:pt x="109781" y="717403"/>
                      </a:lnTo>
                      <a:lnTo>
                        <a:pt x="131696" y="726920"/>
                      </a:lnTo>
                      <a:lnTo>
                        <a:pt x="130235" y="776699"/>
                      </a:lnTo>
                      <a:lnTo>
                        <a:pt x="153611" y="800124"/>
                      </a:lnTo>
                      <a:lnTo>
                        <a:pt x="128774" y="816229"/>
                      </a:lnTo>
                      <a:lnTo>
                        <a:pt x="127313" y="844779"/>
                      </a:lnTo>
                      <a:lnTo>
                        <a:pt x="115625" y="852099"/>
                      </a:lnTo>
                      <a:cubicBezTo>
                        <a:pt x="115295" y="856230"/>
                        <a:pt x="114966" y="860362"/>
                        <a:pt x="114636" y="864493"/>
                      </a:cubicBezTo>
                      <a:lnTo>
                        <a:pt x="98844" y="895341"/>
                      </a:lnTo>
                      <a:lnTo>
                        <a:pt x="67570" y="906870"/>
                      </a:lnTo>
                      <a:lnTo>
                        <a:pt x="25818" y="927876"/>
                      </a:lnTo>
                      <a:cubicBezTo>
                        <a:pt x="23398" y="919563"/>
                        <a:pt x="18533" y="897053"/>
                        <a:pt x="16113" y="888740"/>
                      </a:cubicBezTo>
                      <a:lnTo>
                        <a:pt x="59293" y="792813"/>
                      </a:lnTo>
                      <a:lnTo>
                        <a:pt x="59293" y="781119"/>
                      </a:lnTo>
                      <a:lnTo>
                        <a:pt x="29297" y="767872"/>
                      </a:lnTo>
                      <a:lnTo>
                        <a:pt x="29297" y="753254"/>
                      </a:lnTo>
                      <a:lnTo>
                        <a:pt x="54198" y="729866"/>
                      </a:lnTo>
                      <a:lnTo>
                        <a:pt x="49804" y="721096"/>
                      </a:lnTo>
                      <a:lnTo>
                        <a:pt x="14648" y="715980"/>
                      </a:lnTo>
                      <a:lnTo>
                        <a:pt x="5859" y="699809"/>
                      </a:lnTo>
                      <a:lnTo>
                        <a:pt x="29297" y="596574"/>
                      </a:lnTo>
                      <a:lnTo>
                        <a:pt x="19043" y="584880"/>
                      </a:lnTo>
                      <a:lnTo>
                        <a:pt x="8789" y="592189"/>
                      </a:lnTo>
                      <a:lnTo>
                        <a:pt x="0" y="584880"/>
                      </a:lnTo>
                      <a:cubicBezTo>
                        <a:pt x="2420" y="572181"/>
                        <a:pt x="4904" y="559573"/>
                        <a:pt x="7324" y="546875"/>
                      </a:cubicBezTo>
                      <a:lnTo>
                        <a:pt x="26367" y="538013"/>
                      </a:lnTo>
                      <a:cubicBezTo>
                        <a:pt x="25857" y="534633"/>
                        <a:pt x="25412" y="531161"/>
                        <a:pt x="24902" y="527781"/>
                      </a:cubicBezTo>
                      <a:lnTo>
                        <a:pt x="16113" y="513163"/>
                      </a:lnTo>
                      <a:cubicBezTo>
                        <a:pt x="17578" y="509783"/>
                        <a:pt x="19043" y="506311"/>
                        <a:pt x="20508" y="502931"/>
                      </a:cubicBezTo>
                      <a:lnTo>
                        <a:pt x="33691" y="502931"/>
                      </a:lnTo>
                      <a:lnTo>
                        <a:pt x="46874" y="490506"/>
                      </a:lnTo>
                      <a:cubicBezTo>
                        <a:pt x="47830" y="483197"/>
                        <a:pt x="48849" y="475797"/>
                        <a:pt x="49804" y="468489"/>
                      </a:cubicBezTo>
                      <a:lnTo>
                        <a:pt x="91519" y="465565"/>
                      </a:lnTo>
                      <a:cubicBezTo>
                        <a:pt x="92029" y="458256"/>
                        <a:pt x="92475" y="450948"/>
                        <a:pt x="92984" y="443639"/>
                      </a:cubicBezTo>
                      <a:lnTo>
                        <a:pt x="107633" y="426007"/>
                      </a:lnTo>
                      <a:lnTo>
                        <a:pt x="107633" y="398234"/>
                      </a:lnTo>
                      <a:lnTo>
                        <a:pt x="85660" y="375577"/>
                      </a:lnTo>
                      <a:cubicBezTo>
                        <a:pt x="87635" y="372653"/>
                        <a:pt x="89545" y="369638"/>
                        <a:pt x="91519" y="366715"/>
                      </a:cubicBezTo>
                      <a:lnTo>
                        <a:pt x="113492" y="379962"/>
                      </a:lnTo>
                      <a:lnTo>
                        <a:pt x="142724" y="377038"/>
                      </a:lnTo>
                      <a:lnTo>
                        <a:pt x="116421" y="341865"/>
                      </a:lnTo>
                      <a:lnTo>
                        <a:pt x="131006" y="327248"/>
                      </a:lnTo>
                      <a:cubicBezTo>
                        <a:pt x="131515" y="313544"/>
                        <a:pt x="131961" y="299931"/>
                        <a:pt x="132471" y="286228"/>
                      </a:cubicBezTo>
                      <a:lnTo>
                        <a:pt x="152978" y="276726"/>
                      </a:lnTo>
                      <a:cubicBezTo>
                        <a:pt x="154443" y="282847"/>
                        <a:pt x="155908" y="288877"/>
                        <a:pt x="157373" y="294998"/>
                      </a:cubicBezTo>
                      <a:lnTo>
                        <a:pt x="212272" y="283304"/>
                      </a:lnTo>
                      <a:lnTo>
                        <a:pt x="263540" y="300845"/>
                      </a:lnTo>
                      <a:lnTo>
                        <a:pt x="284748" y="296460"/>
                      </a:lnTo>
                      <a:lnTo>
                        <a:pt x="299396" y="275265"/>
                      </a:lnTo>
                      <a:lnTo>
                        <a:pt x="314045" y="270879"/>
                      </a:lnTo>
                      <a:lnTo>
                        <a:pt x="322834" y="247400"/>
                      </a:lnTo>
                      <a:lnTo>
                        <a:pt x="292072" y="188839"/>
                      </a:lnTo>
                      <a:lnTo>
                        <a:pt x="308185" y="178607"/>
                      </a:lnTo>
                      <a:lnTo>
                        <a:pt x="316974" y="142794"/>
                      </a:lnTo>
                      <a:lnTo>
                        <a:pt x="330158" y="136856"/>
                      </a:lnTo>
                      <a:lnTo>
                        <a:pt x="343341" y="157412"/>
                      </a:lnTo>
                      <a:cubicBezTo>
                        <a:pt x="343851" y="147636"/>
                        <a:pt x="344296" y="137861"/>
                        <a:pt x="344806" y="128085"/>
                      </a:cubicBezTo>
                      <a:lnTo>
                        <a:pt x="414353" y="61485"/>
                      </a:lnTo>
                      <a:cubicBezTo>
                        <a:pt x="412379" y="48329"/>
                        <a:pt x="410468" y="35082"/>
                        <a:pt x="408494" y="21926"/>
                      </a:cubicBezTo>
                      <a:lnTo>
                        <a:pt x="427536" y="0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07" name="Freeform 406"/>
                <p:cNvSpPr>
                  <a:spLocks/>
                </p:cNvSpPr>
                <p:nvPr/>
              </p:nvSpPr>
              <p:spPr bwMode="auto">
                <a:xfrm>
                  <a:off x="3542756" y="3997728"/>
                  <a:ext cx="709350" cy="725429"/>
                </a:xfrm>
                <a:custGeom>
                  <a:avLst/>
                  <a:gdLst>
                    <a:gd name="connsiteX0" fmla="*/ 429529 w 709350"/>
                    <a:gd name="connsiteY0" fmla="*/ 0 h 725429"/>
                    <a:gd name="connsiteX1" fmla="*/ 482120 w 709350"/>
                    <a:gd name="connsiteY1" fmla="*/ 5821 h 725429"/>
                    <a:gd name="connsiteX2" fmla="*/ 509844 w 709350"/>
                    <a:gd name="connsiteY2" fmla="*/ 39552 h 725429"/>
                    <a:gd name="connsiteX3" fmla="*/ 560272 w 709350"/>
                    <a:gd name="connsiteY3" fmla="*/ 109049 h 725429"/>
                    <a:gd name="connsiteX4" fmla="*/ 599734 w 709350"/>
                    <a:gd name="connsiteY4" fmla="*/ 116412 h 725429"/>
                    <a:gd name="connsiteX5" fmla="*/ 623134 w 709350"/>
                    <a:gd name="connsiteY5" fmla="*/ 145726 h 725429"/>
                    <a:gd name="connsiteX6" fmla="*/ 593865 w 709350"/>
                    <a:gd name="connsiteY6" fmla="*/ 153019 h 725429"/>
                    <a:gd name="connsiteX7" fmla="*/ 650162 w 709350"/>
                    <a:gd name="connsiteY7" fmla="*/ 184506 h 725429"/>
                    <a:gd name="connsiteX8" fmla="*/ 657206 w 709350"/>
                    <a:gd name="connsiteY8" fmla="*/ 204644 h 725429"/>
                    <a:gd name="connsiteX9" fmla="*/ 655179 w 709350"/>
                    <a:gd name="connsiteY9" fmla="*/ 208994 h 725429"/>
                    <a:gd name="connsiteX10" fmla="*/ 659571 w 709350"/>
                    <a:gd name="connsiteY10" fmla="*/ 257376 h 725429"/>
                    <a:gd name="connsiteX11" fmla="*/ 682996 w 709350"/>
                    <a:gd name="connsiteY11" fmla="*/ 292563 h 725429"/>
                    <a:gd name="connsiteX12" fmla="*/ 666891 w 709350"/>
                    <a:gd name="connsiteY12" fmla="*/ 315288 h 725429"/>
                    <a:gd name="connsiteX13" fmla="*/ 707886 w 709350"/>
                    <a:gd name="connsiteY13" fmla="*/ 406921 h 725429"/>
                    <a:gd name="connsiteX14" fmla="*/ 699101 w 709350"/>
                    <a:gd name="connsiteY14" fmla="*/ 418650 h 725429"/>
                    <a:gd name="connsiteX15" fmla="*/ 709350 w 709350"/>
                    <a:gd name="connsiteY15" fmla="*/ 434777 h 725429"/>
                    <a:gd name="connsiteX16" fmla="*/ 699101 w 709350"/>
                    <a:gd name="connsiteY16" fmla="*/ 503685 h 725429"/>
                    <a:gd name="connsiteX17" fmla="*/ 659571 w 709350"/>
                    <a:gd name="connsiteY17" fmla="*/ 509550 h 725429"/>
                    <a:gd name="connsiteX18" fmla="*/ 639074 w 709350"/>
                    <a:gd name="connsiteY18" fmla="*/ 522012 h 725429"/>
                    <a:gd name="connsiteX19" fmla="*/ 606132 w 709350"/>
                    <a:gd name="connsiteY19" fmla="*/ 519080 h 725429"/>
                    <a:gd name="connsiteX20" fmla="*/ 582706 w 709350"/>
                    <a:gd name="connsiteY20" fmla="*/ 542538 h 725429"/>
                    <a:gd name="connsiteX21" fmla="*/ 579778 w 709350"/>
                    <a:gd name="connsiteY21" fmla="*/ 585055 h 725429"/>
                    <a:gd name="connsiteX22" fmla="*/ 583509 w 709350"/>
                    <a:gd name="connsiteY22" fmla="*/ 587131 h 725429"/>
                    <a:gd name="connsiteX23" fmla="*/ 564584 w 709350"/>
                    <a:gd name="connsiteY23" fmla="*/ 592498 h 725429"/>
                    <a:gd name="connsiteX24" fmla="*/ 563927 w 709350"/>
                    <a:gd name="connsiteY24" fmla="*/ 592133 h 725429"/>
                    <a:gd name="connsiteX25" fmla="*/ 566851 w 709350"/>
                    <a:gd name="connsiteY25" fmla="*/ 551179 h 725429"/>
                    <a:gd name="connsiteX26" fmla="*/ 547843 w 709350"/>
                    <a:gd name="connsiteY26" fmla="*/ 545328 h 725429"/>
                    <a:gd name="connsiteX27" fmla="*/ 544918 w 709350"/>
                    <a:gd name="connsiteY27" fmla="*/ 508031 h 725429"/>
                    <a:gd name="connsiteX28" fmla="*/ 527372 w 709350"/>
                    <a:gd name="connsiteY28" fmla="*/ 500717 h 725429"/>
                    <a:gd name="connsiteX29" fmla="*/ 488624 w 709350"/>
                    <a:gd name="connsiteY29" fmla="*/ 527776 h 725429"/>
                    <a:gd name="connsiteX30" fmla="*/ 459380 w 709350"/>
                    <a:gd name="connsiteY30" fmla="*/ 526314 h 725429"/>
                    <a:gd name="connsiteX31" fmla="*/ 452069 w 709350"/>
                    <a:gd name="connsiteY31" fmla="*/ 545328 h 725429"/>
                    <a:gd name="connsiteX32" fmla="*/ 409665 w 709350"/>
                    <a:gd name="connsiteY32" fmla="*/ 524851 h 725429"/>
                    <a:gd name="connsiteX33" fmla="*/ 384076 w 709350"/>
                    <a:gd name="connsiteY33" fmla="*/ 565806 h 725429"/>
                    <a:gd name="connsiteX34" fmla="*/ 335824 w 709350"/>
                    <a:gd name="connsiteY34" fmla="*/ 593596 h 725429"/>
                    <a:gd name="connsiteX35" fmla="*/ 303569 w 709350"/>
                    <a:gd name="connsiteY35" fmla="*/ 593596 h 725429"/>
                    <a:gd name="connsiteX36" fmla="*/ 303449 w 709350"/>
                    <a:gd name="connsiteY36" fmla="*/ 590569 h 725429"/>
                    <a:gd name="connsiteX37" fmla="*/ 263582 w 709350"/>
                    <a:gd name="connsiteY37" fmla="*/ 592950 h 725429"/>
                    <a:gd name="connsiteX38" fmla="*/ 240211 w 709350"/>
                    <a:gd name="connsiteY38" fmla="*/ 581241 h 725429"/>
                    <a:gd name="connsiteX39" fmla="*/ 221208 w 709350"/>
                    <a:gd name="connsiteY39" fmla="*/ 619312 h 725429"/>
                    <a:gd name="connsiteX40" fmla="*/ 199292 w 709350"/>
                    <a:gd name="connsiteY40" fmla="*/ 619312 h 725429"/>
                    <a:gd name="connsiteX41" fmla="*/ 163489 w 709350"/>
                    <a:gd name="connsiteY41" fmla="*/ 668356 h 725429"/>
                    <a:gd name="connsiteX42" fmla="*/ 141574 w 709350"/>
                    <a:gd name="connsiteY42" fmla="*/ 672772 h 725429"/>
                    <a:gd name="connsiteX43" fmla="*/ 80196 w 709350"/>
                    <a:gd name="connsiteY43" fmla="*/ 725429 h 725429"/>
                    <a:gd name="connsiteX44" fmla="*/ 48498 w 709350"/>
                    <a:gd name="connsiteY44" fmla="*/ 718472 h 725429"/>
                    <a:gd name="connsiteX45" fmla="*/ 14673 w 709350"/>
                    <a:gd name="connsiteY45" fmla="*/ 682273 h 725429"/>
                    <a:gd name="connsiteX46" fmla="*/ 17530 w 709350"/>
                    <a:gd name="connsiteY46" fmla="*/ 645666 h 725429"/>
                    <a:gd name="connsiteX47" fmla="*/ 29191 w 709350"/>
                    <a:gd name="connsiteY47" fmla="*/ 638373 h 725429"/>
                    <a:gd name="connsiteX48" fmla="*/ 30659 w 709350"/>
                    <a:gd name="connsiteY48" fmla="*/ 609831 h 725429"/>
                    <a:gd name="connsiteX49" fmla="*/ 55525 w 709350"/>
                    <a:gd name="connsiteY49" fmla="*/ 593702 h 725429"/>
                    <a:gd name="connsiteX50" fmla="*/ 32126 w 709350"/>
                    <a:gd name="connsiteY50" fmla="*/ 570279 h 725429"/>
                    <a:gd name="connsiteX51" fmla="*/ 33516 w 709350"/>
                    <a:gd name="connsiteY51" fmla="*/ 520488 h 725429"/>
                    <a:gd name="connsiteX52" fmla="*/ 11661 w 709350"/>
                    <a:gd name="connsiteY52" fmla="*/ 510951 h 725429"/>
                    <a:gd name="connsiteX53" fmla="*/ 0 w 709350"/>
                    <a:gd name="connsiteY53" fmla="*/ 483110 h 725429"/>
                    <a:gd name="connsiteX54" fmla="*/ 30659 w 709350"/>
                    <a:gd name="connsiteY54" fmla="*/ 393136 h 725429"/>
                    <a:gd name="connsiteX55" fmla="*/ 73828 w 709350"/>
                    <a:gd name="connsiteY55" fmla="*/ 360878 h 725429"/>
                    <a:gd name="connsiteX56" fmla="*/ 61317 w 709350"/>
                    <a:gd name="connsiteY56" fmla="*/ 334510 h 725429"/>
                    <a:gd name="connsiteX57" fmla="*/ 59850 w 709350"/>
                    <a:gd name="connsiteY57" fmla="*/ 286963 h 725429"/>
                    <a:gd name="connsiteX58" fmla="*/ 62785 w 709350"/>
                    <a:gd name="connsiteY58" fmla="*/ 284018 h 725429"/>
                    <a:gd name="connsiteX59" fmla="*/ 98617 w 709350"/>
                    <a:gd name="connsiteY59" fmla="*/ 319923 h 725429"/>
                    <a:gd name="connsiteX60" fmla="*/ 161402 w 709350"/>
                    <a:gd name="connsiteY60" fmla="*/ 334510 h 725429"/>
                    <a:gd name="connsiteX61" fmla="*/ 217699 w 709350"/>
                    <a:gd name="connsiteY61" fmla="*/ 291381 h 725429"/>
                    <a:gd name="connsiteX62" fmla="*/ 213297 w 709350"/>
                    <a:gd name="connsiteY62" fmla="*/ 260595 h 725429"/>
                    <a:gd name="connsiteX63" fmla="*/ 262953 w 709350"/>
                    <a:gd name="connsiteY63" fmla="*/ 167676 h 725429"/>
                    <a:gd name="connsiteX64" fmla="*/ 290677 w 709350"/>
                    <a:gd name="connsiteY64" fmla="*/ 169078 h 725429"/>
                    <a:gd name="connsiteX65" fmla="*/ 280484 w 709350"/>
                    <a:gd name="connsiteY65" fmla="*/ 111994 h 725429"/>
                    <a:gd name="connsiteX66" fmla="*/ 265888 w 709350"/>
                    <a:gd name="connsiteY66" fmla="*/ 109049 h 725429"/>
                    <a:gd name="connsiteX67" fmla="*/ 265888 w 709350"/>
                    <a:gd name="connsiteY67" fmla="*/ 85626 h 725429"/>
                    <a:gd name="connsiteX68" fmla="*/ 363115 w 709350"/>
                    <a:gd name="connsiteY68" fmla="*/ 49791 h 725429"/>
                    <a:gd name="connsiteX69" fmla="*/ 396631 w 709350"/>
                    <a:gd name="connsiteY69" fmla="*/ 60029 h 725429"/>
                    <a:gd name="connsiteX70" fmla="*/ 420725 w 709350"/>
                    <a:gd name="connsiteY70" fmla="*/ 35134 h 725429"/>
                    <a:gd name="connsiteX0" fmla="*/ 429529 w 709350"/>
                    <a:gd name="connsiteY0" fmla="*/ 0 h 725429"/>
                    <a:gd name="connsiteX1" fmla="*/ 482120 w 709350"/>
                    <a:gd name="connsiteY1" fmla="*/ 5821 h 725429"/>
                    <a:gd name="connsiteX2" fmla="*/ 509844 w 709350"/>
                    <a:gd name="connsiteY2" fmla="*/ 39552 h 725429"/>
                    <a:gd name="connsiteX3" fmla="*/ 560272 w 709350"/>
                    <a:gd name="connsiteY3" fmla="*/ 109049 h 725429"/>
                    <a:gd name="connsiteX4" fmla="*/ 599734 w 709350"/>
                    <a:gd name="connsiteY4" fmla="*/ 116412 h 725429"/>
                    <a:gd name="connsiteX5" fmla="*/ 623134 w 709350"/>
                    <a:gd name="connsiteY5" fmla="*/ 145726 h 725429"/>
                    <a:gd name="connsiteX6" fmla="*/ 593865 w 709350"/>
                    <a:gd name="connsiteY6" fmla="*/ 153019 h 725429"/>
                    <a:gd name="connsiteX7" fmla="*/ 650162 w 709350"/>
                    <a:gd name="connsiteY7" fmla="*/ 184506 h 725429"/>
                    <a:gd name="connsiteX8" fmla="*/ 657206 w 709350"/>
                    <a:gd name="connsiteY8" fmla="*/ 204644 h 725429"/>
                    <a:gd name="connsiteX9" fmla="*/ 655179 w 709350"/>
                    <a:gd name="connsiteY9" fmla="*/ 208994 h 725429"/>
                    <a:gd name="connsiteX10" fmla="*/ 659571 w 709350"/>
                    <a:gd name="connsiteY10" fmla="*/ 257376 h 725429"/>
                    <a:gd name="connsiteX11" fmla="*/ 682996 w 709350"/>
                    <a:gd name="connsiteY11" fmla="*/ 292563 h 725429"/>
                    <a:gd name="connsiteX12" fmla="*/ 666891 w 709350"/>
                    <a:gd name="connsiteY12" fmla="*/ 315288 h 725429"/>
                    <a:gd name="connsiteX13" fmla="*/ 707886 w 709350"/>
                    <a:gd name="connsiteY13" fmla="*/ 406921 h 725429"/>
                    <a:gd name="connsiteX14" fmla="*/ 699101 w 709350"/>
                    <a:gd name="connsiteY14" fmla="*/ 418650 h 725429"/>
                    <a:gd name="connsiteX15" fmla="*/ 709350 w 709350"/>
                    <a:gd name="connsiteY15" fmla="*/ 434777 h 725429"/>
                    <a:gd name="connsiteX16" fmla="*/ 699101 w 709350"/>
                    <a:gd name="connsiteY16" fmla="*/ 503685 h 725429"/>
                    <a:gd name="connsiteX17" fmla="*/ 659571 w 709350"/>
                    <a:gd name="connsiteY17" fmla="*/ 509550 h 725429"/>
                    <a:gd name="connsiteX18" fmla="*/ 639074 w 709350"/>
                    <a:gd name="connsiteY18" fmla="*/ 522012 h 725429"/>
                    <a:gd name="connsiteX19" fmla="*/ 606132 w 709350"/>
                    <a:gd name="connsiteY19" fmla="*/ 519080 h 725429"/>
                    <a:gd name="connsiteX20" fmla="*/ 582706 w 709350"/>
                    <a:gd name="connsiteY20" fmla="*/ 542538 h 725429"/>
                    <a:gd name="connsiteX21" fmla="*/ 579778 w 709350"/>
                    <a:gd name="connsiteY21" fmla="*/ 585055 h 725429"/>
                    <a:gd name="connsiteX22" fmla="*/ 583509 w 709350"/>
                    <a:gd name="connsiteY22" fmla="*/ 587131 h 725429"/>
                    <a:gd name="connsiteX23" fmla="*/ 564584 w 709350"/>
                    <a:gd name="connsiteY23" fmla="*/ 592498 h 725429"/>
                    <a:gd name="connsiteX24" fmla="*/ 563927 w 709350"/>
                    <a:gd name="connsiteY24" fmla="*/ 592133 h 725429"/>
                    <a:gd name="connsiteX25" fmla="*/ 566851 w 709350"/>
                    <a:gd name="connsiteY25" fmla="*/ 551179 h 725429"/>
                    <a:gd name="connsiteX26" fmla="*/ 547843 w 709350"/>
                    <a:gd name="connsiteY26" fmla="*/ 545328 h 725429"/>
                    <a:gd name="connsiteX27" fmla="*/ 544918 w 709350"/>
                    <a:gd name="connsiteY27" fmla="*/ 508031 h 725429"/>
                    <a:gd name="connsiteX28" fmla="*/ 527372 w 709350"/>
                    <a:gd name="connsiteY28" fmla="*/ 500717 h 725429"/>
                    <a:gd name="connsiteX29" fmla="*/ 488624 w 709350"/>
                    <a:gd name="connsiteY29" fmla="*/ 527776 h 725429"/>
                    <a:gd name="connsiteX30" fmla="*/ 459380 w 709350"/>
                    <a:gd name="connsiteY30" fmla="*/ 526314 h 725429"/>
                    <a:gd name="connsiteX31" fmla="*/ 452069 w 709350"/>
                    <a:gd name="connsiteY31" fmla="*/ 545328 h 725429"/>
                    <a:gd name="connsiteX32" fmla="*/ 409665 w 709350"/>
                    <a:gd name="connsiteY32" fmla="*/ 524851 h 725429"/>
                    <a:gd name="connsiteX33" fmla="*/ 384076 w 709350"/>
                    <a:gd name="connsiteY33" fmla="*/ 565806 h 725429"/>
                    <a:gd name="connsiteX34" fmla="*/ 335824 w 709350"/>
                    <a:gd name="connsiteY34" fmla="*/ 593596 h 725429"/>
                    <a:gd name="connsiteX35" fmla="*/ 303569 w 709350"/>
                    <a:gd name="connsiteY35" fmla="*/ 593596 h 725429"/>
                    <a:gd name="connsiteX36" fmla="*/ 303449 w 709350"/>
                    <a:gd name="connsiteY36" fmla="*/ 590569 h 725429"/>
                    <a:gd name="connsiteX37" fmla="*/ 263582 w 709350"/>
                    <a:gd name="connsiteY37" fmla="*/ 592950 h 725429"/>
                    <a:gd name="connsiteX38" fmla="*/ 240211 w 709350"/>
                    <a:gd name="connsiteY38" fmla="*/ 581241 h 725429"/>
                    <a:gd name="connsiteX39" fmla="*/ 221208 w 709350"/>
                    <a:gd name="connsiteY39" fmla="*/ 619312 h 725429"/>
                    <a:gd name="connsiteX40" fmla="*/ 199292 w 709350"/>
                    <a:gd name="connsiteY40" fmla="*/ 619312 h 725429"/>
                    <a:gd name="connsiteX41" fmla="*/ 163489 w 709350"/>
                    <a:gd name="connsiteY41" fmla="*/ 668356 h 725429"/>
                    <a:gd name="connsiteX42" fmla="*/ 141574 w 709350"/>
                    <a:gd name="connsiteY42" fmla="*/ 672772 h 725429"/>
                    <a:gd name="connsiteX43" fmla="*/ 80196 w 709350"/>
                    <a:gd name="connsiteY43" fmla="*/ 725429 h 725429"/>
                    <a:gd name="connsiteX44" fmla="*/ 48498 w 709350"/>
                    <a:gd name="connsiteY44" fmla="*/ 718472 h 725429"/>
                    <a:gd name="connsiteX45" fmla="*/ 385 w 709350"/>
                    <a:gd name="connsiteY45" fmla="*/ 694179 h 725429"/>
                    <a:gd name="connsiteX46" fmla="*/ 17530 w 709350"/>
                    <a:gd name="connsiteY46" fmla="*/ 645666 h 725429"/>
                    <a:gd name="connsiteX47" fmla="*/ 29191 w 709350"/>
                    <a:gd name="connsiteY47" fmla="*/ 638373 h 725429"/>
                    <a:gd name="connsiteX48" fmla="*/ 30659 w 709350"/>
                    <a:gd name="connsiteY48" fmla="*/ 609831 h 725429"/>
                    <a:gd name="connsiteX49" fmla="*/ 55525 w 709350"/>
                    <a:gd name="connsiteY49" fmla="*/ 593702 h 725429"/>
                    <a:gd name="connsiteX50" fmla="*/ 32126 w 709350"/>
                    <a:gd name="connsiteY50" fmla="*/ 570279 h 725429"/>
                    <a:gd name="connsiteX51" fmla="*/ 33516 w 709350"/>
                    <a:gd name="connsiteY51" fmla="*/ 520488 h 725429"/>
                    <a:gd name="connsiteX52" fmla="*/ 11661 w 709350"/>
                    <a:gd name="connsiteY52" fmla="*/ 510951 h 725429"/>
                    <a:gd name="connsiteX53" fmla="*/ 0 w 709350"/>
                    <a:gd name="connsiteY53" fmla="*/ 483110 h 725429"/>
                    <a:gd name="connsiteX54" fmla="*/ 30659 w 709350"/>
                    <a:gd name="connsiteY54" fmla="*/ 393136 h 725429"/>
                    <a:gd name="connsiteX55" fmla="*/ 73828 w 709350"/>
                    <a:gd name="connsiteY55" fmla="*/ 360878 h 725429"/>
                    <a:gd name="connsiteX56" fmla="*/ 61317 w 709350"/>
                    <a:gd name="connsiteY56" fmla="*/ 334510 h 725429"/>
                    <a:gd name="connsiteX57" fmla="*/ 59850 w 709350"/>
                    <a:gd name="connsiteY57" fmla="*/ 286963 h 725429"/>
                    <a:gd name="connsiteX58" fmla="*/ 62785 w 709350"/>
                    <a:gd name="connsiteY58" fmla="*/ 284018 h 725429"/>
                    <a:gd name="connsiteX59" fmla="*/ 98617 w 709350"/>
                    <a:gd name="connsiteY59" fmla="*/ 319923 h 725429"/>
                    <a:gd name="connsiteX60" fmla="*/ 161402 w 709350"/>
                    <a:gd name="connsiteY60" fmla="*/ 334510 h 725429"/>
                    <a:gd name="connsiteX61" fmla="*/ 217699 w 709350"/>
                    <a:gd name="connsiteY61" fmla="*/ 291381 h 725429"/>
                    <a:gd name="connsiteX62" fmla="*/ 213297 w 709350"/>
                    <a:gd name="connsiteY62" fmla="*/ 260595 h 725429"/>
                    <a:gd name="connsiteX63" fmla="*/ 262953 w 709350"/>
                    <a:gd name="connsiteY63" fmla="*/ 167676 h 725429"/>
                    <a:gd name="connsiteX64" fmla="*/ 290677 w 709350"/>
                    <a:gd name="connsiteY64" fmla="*/ 169078 h 725429"/>
                    <a:gd name="connsiteX65" fmla="*/ 280484 w 709350"/>
                    <a:gd name="connsiteY65" fmla="*/ 111994 h 725429"/>
                    <a:gd name="connsiteX66" fmla="*/ 265888 w 709350"/>
                    <a:gd name="connsiteY66" fmla="*/ 109049 h 725429"/>
                    <a:gd name="connsiteX67" fmla="*/ 265888 w 709350"/>
                    <a:gd name="connsiteY67" fmla="*/ 85626 h 725429"/>
                    <a:gd name="connsiteX68" fmla="*/ 363115 w 709350"/>
                    <a:gd name="connsiteY68" fmla="*/ 49791 h 725429"/>
                    <a:gd name="connsiteX69" fmla="*/ 396631 w 709350"/>
                    <a:gd name="connsiteY69" fmla="*/ 60029 h 725429"/>
                    <a:gd name="connsiteX70" fmla="*/ 420725 w 709350"/>
                    <a:gd name="connsiteY70" fmla="*/ 35134 h 725429"/>
                    <a:gd name="connsiteX71" fmla="*/ 429529 w 709350"/>
                    <a:gd name="connsiteY71" fmla="*/ 0 h 725429"/>
                    <a:gd name="connsiteX0" fmla="*/ 429529 w 709350"/>
                    <a:gd name="connsiteY0" fmla="*/ 0 h 725429"/>
                    <a:gd name="connsiteX1" fmla="*/ 482120 w 709350"/>
                    <a:gd name="connsiteY1" fmla="*/ 5821 h 725429"/>
                    <a:gd name="connsiteX2" fmla="*/ 509844 w 709350"/>
                    <a:gd name="connsiteY2" fmla="*/ 39552 h 725429"/>
                    <a:gd name="connsiteX3" fmla="*/ 560272 w 709350"/>
                    <a:gd name="connsiteY3" fmla="*/ 109049 h 725429"/>
                    <a:gd name="connsiteX4" fmla="*/ 599734 w 709350"/>
                    <a:gd name="connsiteY4" fmla="*/ 116412 h 725429"/>
                    <a:gd name="connsiteX5" fmla="*/ 623134 w 709350"/>
                    <a:gd name="connsiteY5" fmla="*/ 145726 h 725429"/>
                    <a:gd name="connsiteX6" fmla="*/ 593865 w 709350"/>
                    <a:gd name="connsiteY6" fmla="*/ 153019 h 725429"/>
                    <a:gd name="connsiteX7" fmla="*/ 650162 w 709350"/>
                    <a:gd name="connsiteY7" fmla="*/ 184506 h 725429"/>
                    <a:gd name="connsiteX8" fmla="*/ 657206 w 709350"/>
                    <a:gd name="connsiteY8" fmla="*/ 204644 h 725429"/>
                    <a:gd name="connsiteX9" fmla="*/ 655179 w 709350"/>
                    <a:gd name="connsiteY9" fmla="*/ 208994 h 725429"/>
                    <a:gd name="connsiteX10" fmla="*/ 659571 w 709350"/>
                    <a:gd name="connsiteY10" fmla="*/ 257376 h 725429"/>
                    <a:gd name="connsiteX11" fmla="*/ 682996 w 709350"/>
                    <a:gd name="connsiteY11" fmla="*/ 292563 h 725429"/>
                    <a:gd name="connsiteX12" fmla="*/ 666891 w 709350"/>
                    <a:gd name="connsiteY12" fmla="*/ 315288 h 725429"/>
                    <a:gd name="connsiteX13" fmla="*/ 707886 w 709350"/>
                    <a:gd name="connsiteY13" fmla="*/ 406921 h 725429"/>
                    <a:gd name="connsiteX14" fmla="*/ 699101 w 709350"/>
                    <a:gd name="connsiteY14" fmla="*/ 418650 h 725429"/>
                    <a:gd name="connsiteX15" fmla="*/ 709350 w 709350"/>
                    <a:gd name="connsiteY15" fmla="*/ 434777 h 725429"/>
                    <a:gd name="connsiteX16" fmla="*/ 699101 w 709350"/>
                    <a:gd name="connsiteY16" fmla="*/ 503685 h 725429"/>
                    <a:gd name="connsiteX17" fmla="*/ 659571 w 709350"/>
                    <a:gd name="connsiteY17" fmla="*/ 509550 h 725429"/>
                    <a:gd name="connsiteX18" fmla="*/ 639074 w 709350"/>
                    <a:gd name="connsiteY18" fmla="*/ 522012 h 725429"/>
                    <a:gd name="connsiteX19" fmla="*/ 606132 w 709350"/>
                    <a:gd name="connsiteY19" fmla="*/ 519080 h 725429"/>
                    <a:gd name="connsiteX20" fmla="*/ 582706 w 709350"/>
                    <a:gd name="connsiteY20" fmla="*/ 542538 h 725429"/>
                    <a:gd name="connsiteX21" fmla="*/ 579778 w 709350"/>
                    <a:gd name="connsiteY21" fmla="*/ 585055 h 725429"/>
                    <a:gd name="connsiteX22" fmla="*/ 583509 w 709350"/>
                    <a:gd name="connsiteY22" fmla="*/ 587131 h 725429"/>
                    <a:gd name="connsiteX23" fmla="*/ 564584 w 709350"/>
                    <a:gd name="connsiteY23" fmla="*/ 592498 h 725429"/>
                    <a:gd name="connsiteX24" fmla="*/ 563927 w 709350"/>
                    <a:gd name="connsiteY24" fmla="*/ 592133 h 725429"/>
                    <a:gd name="connsiteX25" fmla="*/ 566851 w 709350"/>
                    <a:gd name="connsiteY25" fmla="*/ 551179 h 725429"/>
                    <a:gd name="connsiteX26" fmla="*/ 547843 w 709350"/>
                    <a:gd name="connsiteY26" fmla="*/ 545328 h 725429"/>
                    <a:gd name="connsiteX27" fmla="*/ 544918 w 709350"/>
                    <a:gd name="connsiteY27" fmla="*/ 508031 h 725429"/>
                    <a:gd name="connsiteX28" fmla="*/ 527372 w 709350"/>
                    <a:gd name="connsiteY28" fmla="*/ 500717 h 725429"/>
                    <a:gd name="connsiteX29" fmla="*/ 488624 w 709350"/>
                    <a:gd name="connsiteY29" fmla="*/ 527776 h 725429"/>
                    <a:gd name="connsiteX30" fmla="*/ 459380 w 709350"/>
                    <a:gd name="connsiteY30" fmla="*/ 526314 h 725429"/>
                    <a:gd name="connsiteX31" fmla="*/ 452069 w 709350"/>
                    <a:gd name="connsiteY31" fmla="*/ 545328 h 725429"/>
                    <a:gd name="connsiteX32" fmla="*/ 409665 w 709350"/>
                    <a:gd name="connsiteY32" fmla="*/ 524851 h 725429"/>
                    <a:gd name="connsiteX33" fmla="*/ 384076 w 709350"/>
                    <a:gd name="connsiteY33" fmla="*/ 565806 h 725429"/>
                    <a:gd name="connsiteX34" fmla="*/ 335824 w 709350"/>
                    <a:gd name="connsiteY34" fmla="*/ 593596 h 725429"/>
                    <a:gd name="connsiteX35" fmla="*/ 303569 w 709350"/>
                    <a:gd name="connsiteY35" fmla="*/ 593596 h 725429"/>
                    <a:gd name="connsiteX36" fmla="*/ 303449 w 709350"/>
                    <a:gd name="connsiteY36" fmla="*/ 590569 h 725429"/>
                    <a:gd name="connsiteX37" fmla="*/ 263582 w 709350"/>
                    <a:gd name="connsiteY37" fmla="*/ 592950 h 725429"/>
                    <a:gd name="connsiteX38" fmla="*/ 240211 w 709350"/>
                    <a:gd name="connsiteY38" fmla="*/ 581241 h 725429"/>
                    <a:gd name="connsiteX39" fmla="*/ 221208 w 709350"/>
                    <a:gd name="connsiteY39" fmla="*/ 619312 h 725429"/>
                    <a:gd name="connsiteX40" fmla="*/ 199292 w 709350"/>
                    <a:gd name="connsiteY40" fmla="*/ 619312 h 725429"/>
                    <a:gd name="connsiteX41" fmla="*/ 163489 w 709350"/>
                    <a:gd name="connsiteY41" fmla="*/ 668356 h 725429"/>
                    <a:gd name="connsiteX42" fmla="*/ 141574 w 709350"/>
                    <a:gd name="connsiteY42" fmla="*/ 672772 h 725429"/>
                    <a:gd name="connsiteX43" fmla="*/ 80196 w 709350"/>
                    <a:gd name="connsiteY43" fmla="*/ 725429 h 725429"/>
                    <a:gd name="connsiteX44" fmla="*/ 34210 w 709350"/>
                    <a:gd name="connsiteY44" fmla="*/ 718472 h 725429"/>
                    <a:gd name="connsiteX45" fmla="*/ 385 w 709350"/>
                    <a:gd name="connsiteY45" fmla="*/ 694179 h 725429"/>
                    <a:gd name="connsiteX46" fmla="*/ 17530 w 709350"/>
                    <a:gd name="connsiteY46" fmla="*/ 645666 h 725429"/>
                    <a:gd name="connsiteX47" fmla="*/ 29191 w 709350"/>
                    <a:gd name="connsiteY47" fmla="*/ 638373 h 725429"/>
                    <a:gd name="connsiteX48" fmla="*/ 30659 w 709350"/>
                    <a:gd name="connsiteY48" fmla="*/ 609831 h 725429"/>
                    <a:gd name="connsiteX49" fmla="*/ 55525 w 709350"/>
                    <a:gd name="connsiteY49" fmla="*/ 593702 h 725429"/>
                    <a:gd name="connsiteX50" fmla="*/ 32126 w 709350"/>
                    <a:gd name="connsiteY50" fmla="*/ 570279 h 725429"/>
                    <a:gd name="connsiteX51" fmla="*/ 33516 w 709350"/>
                    <a:gd name="connsiteY51" fmla="*/ 520488 h 725429"/>
                    <a:gd name="connsiteX52" fmla="*/ 11661 w 709350"/>
                    <a:gd name="connsiteY52" fmla="*/ 510951 h 725429"/>
                    <a:gd name="connsiteX53" fmla="*/ 0 w 709350"/>
                    <a:gd name="connsiteY53" fmla="*/ 483110 h 725429"/>
                    <a:gd name="connsiteX54" fmla="*/ 30659 w 709350"/>
                    <a:gd name="connsiteY54" fmla="*/ 393136 h 725429"/>
                    <a:gd name="connsiteX55" fmla="*/ 73828 w 709350"/>
                    <a:gd name="connsiteY55" fmla="*/ 360878 h 725429"/>
                    <a:gd name="connsiteX56" fmla="*/ 61317 w 709350"/>
                    <a:gd name="connsiteY56" fmla="*/ 334510 h 725429"/>
                    <a:gd name="connsiteX57" fmla="*/ 59850 w 709350"/>
                    <a:gd name="connsiteY57" fmla="*/ 286963 h 725429"/>
                    <a:gd name="connsiteX58" fmla="*/ 62785 w 709350"/>
                    <a:gd name="connsiteY58" fmla="*/ 284018 h 725429"/>
                    <a:gd name="connsiteX59" fmla="*/ 98617 w 709350"/>
                    <a:gd name="connsiteY59" fmla="*/ 319923 h 725429"/>
                    <a:gd name="connsiteX60" fmla="*/ 161402 w 709350"/>
                    <a:gd name="connsiteY60" fmla="*/ 334510 h 725429"/>
                    <a:gd name="connsiteX61" fmla="*/ 217699 w 709350"/>
                    <a:gd name="connsiteY61" fmla="*/ 291381 h 725429"/>
                    <a:gd name="connsiteX62" fmla="*/ 213297 w 709350"/>
                    <a:gd name="connsiteY62" fmla="*/ 260595 h 725429"/>
                    <a:gd name="connsiteX63" fmla="*/ 262953 w 709350"/>
                    <a:gd name="connsiteY63" fmla="*/ 167676 h 725429"/>
                    <a:gd name="connsiteX64" fmla="*/ 290677 w 709350"/>
                    <a:gd name="connsiteY64" fmla="*/ 169078 h 725429"/>
                    <a:gd name="connsiteX65" fmla="*/ 280484 w 709350"/>
                    <a:gd name="connsiteY65" fmla="*/ 111994 h 725429"/>
                    <a:gd name="connsiteX66" fmla="*/ 265888 w 709350"/>
                    <a:gd name="connsiteY66" fmla="*/ 109049 h 725429"/>
                    <a:gd name="connsiteX67" fmla="*/ 265888 w 709350"/>
                    <a:gd name="connsiteY67" fmla="*/ 85626 h 725429"/>
                    <a:gd name="connsiteX68" fmla="*/ 363115 w 709350"/>
                    <a:gd name="connsiteY68" fmla="*/ 49791 h 725429"/>
                    <a:gd name="connsiteX69" fmla="*/ 396631 w 709350"/>
                    <a:gd name="connsiteY69" fmla="*/ 60029 h 725429"/>
                    <a:gd name="connsiteX70" fmla="*/ 420725 w 709350"/>
                    <a:gd name="connsiteY70" fmla="*/ 35134 h 725429"/>
                    <a:gd name="connsiteX71" fmla="*/ 429529 w 709350"/>
                    <a:gd name="connsiteY71" fmla="*/ 0 h 725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</a:cxnLst>
                  <a:rect l="l" t="t" r="r" b="b"/>
                  <a:pathLst>
                    <a:path w="709350" h="725429">
                      <a:moveTo>
                        <a:pt x="429529" y="0"/>
                      </a:moveTo>
                      <a:lnTo>
                        <a:pt x="482120" y="5821"/>
                      </a:lnTo>
                      <a:lnTo>
                        <a:pt x="509844" y="39552"/>
                      </a:lnTo>
                      <a:lnTo>
                        <a:pt x="560272" y="109049"/>
                      </a:lnTo>
                      <a:lnTo>
                        <a:pt x="599734" y="116412"/>
                      </a:lnTo>
                      <a:lnTo>
                        <a:pt x="623134" y="145726"/>
                      </a:lnTo>
                      <a:lnTo>
                        <a:pt x="593865" y="153019"/>
                      </a:lnTo>
                      <a:lnTo>
                        <a:pt x="650162" y="184506"/>
                      </a:lnTo>
                      <a:lnTo>
                        <a:pt x="657206" y="204644"/>
                      </a:lnTo>
                      <a:lnTo>
                        <a:pt x="655179" y="208994"/>
                      </a:lnTo>
                      <a:lnTo>
                        <a:pt x="659571" y="257376"/>
                      </a:lnTo>
                      <a:lnTo>
                        <a:pt x="682996" y="292563"/>
                      </a:lnTo>
                      <a:lnTo>
                        <a:pt x="666891" y="315288"/>
                      </a:lnTo>
                      <a:lnTo>
                        <a:pt x="707886" y="406921"/>
                      </a:lnTo>
                      <a:lnTo>
                        <a:pt x="699101" y="418650"/>
                      </a:lnTo>
                      <a:lnTo>
                        <a:pt x="709350" y="434777"/>
                      </a:lnTo>
                      <a:lnTo>
                        <a:pt x="699101" y="503685"/>
                      </a:lnTo>
                      <a:lnTo>
                        <a:pt x="659571" y="509550"/>
                      </a:lnTo>
                      <a:lnTo>
                        <a:pt x="639074" y="522012"/>
                      </a:lnTo>
                      <a:lnTo>
                        <a:pt x="606132" y="519080"/>
                      </a:lnTo>
                      <a:lnTo>
                        <a:pt x="582706" y="542538"/>
                      </a:lnTo>
                      <a:lnTo>
                        <a:pt x="579778" y="585055"/>
                      </a:lnTo>
                      <a:lnTo>
                        <a:pt x="583509" y="587131"/>
                      </a:lnTo>
                      <a:lnTo>
                        <a:pt x="564584" y="592498"/>
                      </a:lnTo>
                      <a:lnTo>
                        <a:pt x="563927" y="592133"/>
                      </a:lnTo>
                      <a:lnTo>
                        <a:pt x="566851" y="551179"/>
                      </a:lnTo>
                      <a:lnTo>
                        <a:pt x="547843" y="545328"/>
                      </a:lnTo>
                      <a:lnTo>
                        <a:pt x="544918" y="508031"/>
                      </a:lnTo>
                      <a:lnTo>
                        <a:pt x="527372" y="500717"/>
                      </a:lnTo>
                      <a:lnTo>
                        <a:pt x="488624" y="527776"/>
                      </a:lnTo>
                      <a:lnTo>
                        <a:pt x="459380" y="526314"/>
                      </a:lnTo>
                      <a:lnTo>
                        <a:pt x="452069" y="545328"/>
                      </a:lnTo>
                      <a:lnTo>
                        <a:pt x="409665" y="524851"/>
                      </a:lnTo>
                      <a:lnTo>
                        <a:pt x="384076" y="565806"/>
                      </a:lnTo>
                      <a:lnTo>
                        <a:pt x="335824" y="593596"/>
                      </a:lnTo>
                      <a:lnTo>
                        <a:pt x="303569" y="593596"/>
                      </a:lnTo>
                      <a:lnTo>
                        <a:pt x="303449" y="590569"/>
                      </a:lnTo>
                      <a:lnTo>
                        <a:pt x="263582" y="592950"/>
                      </a:lnTo>
                      <a:lnTo>
                        <a:pt x="240211" y="581241"/>
                      </a:lnTo>
                      <a:lnTo>
                        <a:pt x="221208" y="619312"/>
                      </a:lnTo>
                      <a:lnTo>
                        <a:pt x="199292" y="619312"/>
                      </a:lnTo>
                      <a:lnTo>
                        <a:pt x="163489" y="668356"/>
                      </a:lnTo>
                      <a:lnTo>
                        <a:pt x="141574" y="672772"/>
                      </a:lnTo>
                      <a:lnTo>
                        <a:pt x="80196" y="725429"/>
                      </a:lnTo>
                      <a:lnTo>
                        <a:pt x="34210" y="718472"/>
                      </a:lnTo>
                      <a:cubicBezTo>
                        <a:pt x="22935" y="706406"/>
                        <a:pt x="11660" y="706245"/>
                        <a:pt x="385" y="694179"/>
                      </a:cubicBezTo>
                      <a:cubicBezTo>
                        <a:pt x="1312" y="681907"/>
                        <a:pt x="16604" y="657868"/>
                        <a:pt x="17530" y="645666"/>
                      </a:cubicBezTo>
                      <a:cubicBezTo>
                        <a:pt x="21392" y="643212"/>
                        <a:pt x="25330" y="640827"/>
                        <a:pt x="29191" y="638373"/>
                      </a:cubicBezTo>
                      <a:cubicBezTo>
                        <a:pt x="29655" y="628836"/>
                        <a:pt x="30195" y="619368"/>
                        <a:pt x="30659" y="609831"/>
                      </a:cubicBezTo>
                      <a:lnTo>
                        <a:pt x="55525" y="593702"/>
                      </a:lnTo>
                      <a:lnTo>
                        <a:pt x="32126" y="570279"/>
                      </a:lnTo>
                      <a:cubicBezTo>
                        <a:pt x="32589" y="553659"/>
                        <a:pt x="33130" y="537109"/>
                        <a:pt x="33516" y="520488"/>
                      </a:cubicBezTo>
                      <a:lnTo>
                        <a:pt x="11661" y="510951"/>
                      </a:lnTo>
                      <a:cubicBezTo>
                        <a:pt x="7800" y="501694"/>
                        <a:pt x="3861" y="492437"/>
                        <a:pt x="0" y="483110"/>
                      </a:cubicBezTo>
                      <a:lnTo>
                        <a:pt x="30659" y="393136"/>
                      </a:lnTo>
                      <a:lnTo>
                        <a:pt x="73828" y="360878"/>
                      </a:lnTo>
                      <a:lnTo>
                        <a:pt x="61317" y="334510"/>
                      </a:lnTo>
                      <a:cubicBezTo>
                        <a:pt x="60854" y="318661"/>
                        <a:pt x="60313" y="302812"/>
                        <a:pt x="59850" y="286963"/>
                      </a:cubicBezTo>
                      <a:cubicBezTo>
                        <a:pt x="60854" y="285981"/>
                        <a:pt x="61781" y="284999"/>
                        <a:pt x="62785" y="284018"/>
                      </a:cubicBezTo>
                      <a:lnTo>
                        <a:pt x="98617" y="319923"/>
                      </a:lnTo>
                      <a:lnTo>
                        <a:pt x="161402" y="334510"/>
                      </a:lnTo>
                      <a:lnTo>
                        <a:pt x="217699" y="291381"/>
                      </a:lnTo>
                      <a:cubicBezTo>
                        <a:pt x="216232" y="281142"/>
                        <a:pt x="214765" y="270834"/>
                        <a:pt x="213297" y="260595"/>
                      </a:cubicBezTo>
                      <a:lnTo>
                        <a:pt x="262953" y="167676"/>
                      </a:lnTo>
                      <a:lnTo>
                        <a:pt x="290677" y="169078"/>
                      </a:lnTo>
                      <a:lnTo>
                        <a:pt x="280484" y="111994"/>
                      </a:lnTo>
                      <a:lnTo>
                        <a:pt x="265888" y="109049"/>
                      </a:lnTo>
                      <a:lnTo>
                        <a:pt x="265888" y="85626"/>
                      </a:lnTo>
                      <a:lnTo>
                        <a:pt x="363115" y="49791"/>
                      </a:lnTo>
                      <a:lnTo>
                        <a:pt x="396631" y="60029"/>
                      </a:lnTo>
                      <a:lnTo>
                        <a:pt x="420725" y="35134"/>
                      </a:lnTo>
                      <a:lnTo>
                        <a:pt x="429529" y="0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08" name="Freeform 407"/>
                <p:cNvSpPr>
                  <a:spLocks/>
                </p:cNvSpPr>
                <p:nvPr/>
              </p:nvSpPr>
              <p:spPr bwMode="auto">
                <a:xfrm>
                  <a:off x="3736015" y="4498443"/>
                  <a:ext cx="581263" cy="770465"/>
                </a:xfrm>
                <a:custGeom>
                  <a:avLst/>
                  <a:gdLst>
                    <a:gd name="connsiteX0" fmla="*/ 334118 w 581263"/>
                    <a:gd name="connsiteY0" fmla="*/ 0 h 770465"/>
                    <a:gd name="connsiteX1" fmla="*/ 351624 w 581263"/>
                    <a:gd name="connsiteY1" fmla="*/ 7341 h 770465"/>
                    <a:gd name="connsiteX2" fmla="*/ 354572 w 581263"/>
                    <a:gd name="connsiteY2" fmla="*/ 44530 h 770465"/>
                    <a:gd name="connsiteX3" fmla="*/ 373642 w 581263"/>
                    <a:gd name="connsiteY3" fmla="*/ 50486 h 770465"/>
                    <a:gd name="connsiteX4" fmla="*/ 370634 w 581263"/>
                    <a:gd name="connsiteY4" fmla="*/ 91415 h 770465"/>
                    <a:gd name="connsiteX5" fmla="*/ 410158 w 581263"/>
                    <a:gd name="connsiteY5" fmla="*/ 113368 h 770465"/>
                    <a:gd name="connsiteX6" fmla="*/ 424716 w 581263"/>
                    <a:gd name="connsiteY6" fmla="*/ 113368 h 770465"/>
                    <a:gd name="connsiteX7" fmla="*/ 435003 w 581263"/>
                    <a:gd name="connsiteY7" fmla="*/ 141900 h 770465"/>
                    <a:gd name="connsiteX8" fmla="*/ 456239 w 581263"/>
                    <a:gd name="connsiteY8" fmla="*/ 152150 h 770465"/>
                    <a:gd name="connsiteX9" fmla="*/ 497147 w 581263"/>
                    <a:gd name="connsiteY9" fmla="*/ 150626 h 770465"/>
                    <a:gd name="connsiteX10" fmla="*/ 527827 w 581263"/>
                    <a:gd name="connsiteY10" fmla="*/ 182829 h 770465"/>
                    <a:gd name="connsiteX11" fmla="*/ 532219 w 581263"/>
                    <a:gd name="connsiteY11" fmla="*/ 223827 h 770465"/>
                    <a:gd name="connsiteX12" fmla="*/ 519104 w 581263"/>
                    <a:gd name="connsiteY12" fmla="*/ 245018 h 770465"/>
                    <a:gd name="connsiteX13" fmla="*/ 507374 w 581263"/>
                    <a:gd name="connsiteY13" fmla="*/ 231860 h 770465"/>
                    <a:gd name="connsiteX14" fmla="*/ 485476 w 581263"/>
                    <a:gd name="connsiteY14" fmla="*/ 269811 h 770465"/>
                    <a:gd name="connsiteX15" fmla="*/ 526384 w 581263"/>
                    <a:gd name="connsiteY15" fmla="*/ 334216 h 770465"/>
                    <a:gd name="connsiteX16" fmla="*/ 543950 w 581263"/>
                    <a:gd name="connsiteY16" fmla="*/ 346682 h 770465"/>
                    <a:gd name="connsiteX17" fmla="*/ 523496 w 581263"/>
                    <a:gd name="connsiteY17" fmla="*/ 346682 h 770465"/>
                    <a:gd name="connsiteX18" fmla="*/ 532219 w 581263"/>
                    <a:gd name="connsiteY18" fmla="*/ 392043 h 770465"/>
                    <a:gd name="connsiteX19" fmla="*/ 552011 w 581263"/>
                    <a:gd name="connsiteY19" fmla="*/ 402154 h 770465"/>
                    <a:gd name="connsiteX20" fmla="*/ 536671 w 581263"/>
                    <a:gd name="connsiteY20" fmla="*/ 413927 h 770465"/>
                    <a:gd name="connsiteX21" fmla="*/ 541002 w 581263"/>
                    <a:gd name="connsiteY21" fmla="*/ 449800 h 770465"/>
                    <a:gd name="connsiteX22" fmla="*/ 568073 w 581263"/>
                    <a:gd name="connsiteY22" fmla="*/ 474662 h 770465"/>
                    <a:gd name="connsiteX23" fmla="*/ 568073 w 581263"/>
                    <a:gd name="connsiteY23" fmla="*/ 493637 h 770465"/>
                    <a:gd name="connsiteX24" fmla="*/ 581263 w 581263"/>
                    <a:gd name="connsiteY24" fmla="*/ 515718 h 770465"/>
                    <a:gd name="connsiteX25" fmla="*/ 581263 w 581263"/>
                    <a:gd name="connsiteY25" fmla="*/ 519231 h 770465"/>
                    <a:gd name="connsiteX26" fmla="*/ 570994 w 581263"/>
                    <a:gd name="connsiteY26" fmla="*/ 513367 h 770465"/>
                    <a:gd name="connsiteX27" fmla="*/ 570994 w 581263"/>
                    <a:gd name="connsiteY27" fmla="*/ 578608 h 770465"/>
                    <a:gd name="connsiteX28" fmla="*/ 574747 w 581263"/>
                    <a:gd name="connsiteY28" fmla="*/ 580289 h 770465"/>
                    <a:gd name="connsiteX29" fmla="*/ 567727 w 581263"/>
                    <a:gd name="connsiteY29" fmla="*/ 590536 h 770465"/>
                    <a:gd name="connsiteX30" fmla="*/ 566264 w 581263"/>
                    <a:gd name="connsiteY30" fmla="*/ 593150 h 770465"/>
                    <a:gd name="connsiteX31" fmla="*/ 533660 w 581263"/>
                    <a:gd name="connsiteY31" fmla="*/ 611948 h 770465"/>
                    <a:gd name="connsiteX32" fmla="*/ 521947 w 581263"/>
                    <a:gd name="connsiteY32" fmla="*/ 592955 h 770465"/>
                    <a:gd name="connsiteX33" fmla="*/ 508770 w 581263"/>
                    <a:gd name="connsiteY33" fmla="*/ 610487 h 770465"/>
                    <a:gd name="connsiteX34" fmla="*/ 478025 w 581263"/>
                    <a:gd name="connsiteY34" fmla="*/ 592955 h 770465"/>
                    <a:gd name="connsiteX35" fmla="*/ 430442 w 581263"/>
                    <a:gd name="connsiteY35" fmla="*/ 629480 h 770465"/>
                    <a:gd name="connsiteX36" fmla="*/ 420193 w 581263"/>
                    <a:gd name="connsiteY36" fmla="*/ 623636 h 770465"/>
                    <a:gd name="connsiteX37" fmla="*/ 418729 w 581263"/>
                    <a:gd name="connsiteY37" fmla="*/ 630941 h 770465"/>
                    <a:gd name="connsiteX38" fmla="*/ 427513 w 581263"/>
                    <a:gd name="connsiteY38" fmla="*/ 642629 h 770465"/>
                    <a:gd name="connsiteX39" fmla="*/ 402624 w 581263"/>
                    <a:gd name="connsiteY39" fmla="*/ 665274 h 770465"/>
                    <a:gd name="connsiteX40" fmla="*/ 303798 w 581263"/>
                    <a:gd name="connsiteY40" fmla="*/ 701799 h 770465"/>
                    <a:gd name="connsiteX41" fmla="*/ 312583 w 581263"/>
                    <a:gd name="connsiteY41" fmla="*/ 751473 h 770465"/>
                    <a:gd name="connsiteX42" fmla="*/ 292085 w 581263"/>
                    <a:gd name="connsiteY42" fmla="*/ 770465 h 770465"/>
                    <a:gd name="connsiteX43" fmla="*/ 256947 w 581263"/>
                    <a:gd name="connsiteY43" fmla="*/ 732480 h 770465"/>
                    <a:gd name="connsiteX44" fmla="*/ 220345 w 581263"/>
                    <a:gd name="connsiteY44" fmla="*/ 752934 h 770465"/>
                    <a:gd name="connsiteX45" fmla="*/ 181547 w 581263"/>
                    <a:gd name="connsiteY45" fmla="*/ 745629 h 770465"/>
                    <a:gd name="connsiteX46" fmla="*/ 181547 w 581263"/>
                    <a:gd name="connsiteY46" fmla="*/ 728097 h 770465"/>
                    <a:gd name="connsiteX47" fmla="*/ 163978 w 581263"/>
                    <a:gd name="connsiteY47" fmla="*/ 717870 h 770465"/>
                    <a:gd name="connsiteX48" fmla="*/ 152265 w 581263"/>
                    <a:gd name="connsiteY48" fmla="*/ 722253 h 770465"/>
                    <a:gd name="connsiteX49" fmla="*/ 153729 w 581263"/>
                    <a:gd name="connsiteY49" fmla="*/ 728097 h 770465"/>
                    <a:gd name="connsiteX50" fmla="*/ 175691 w 581263"/>
                    <a:gd name="connsiteY50" fmla="*/ 736863 h 770465"/>
                    <a:gd name="connsiteX51" fmla="*/ 166564 w 581263"/>
                    <a:gd name="connsiteY51" fmla="*/ 756828 h 770465"/>
                    <a:gd name="connsiteX52" fmla="*/ 151952 w 581263"/>
                    <a:gd name="connsiteY52" fmla="*/ 744932 h 770465"/>
                    <a:gd name="connsiteX53" fmla="*/ 121640 w 581263"/>
                    <a:gd name="connsiteY53" fmla="*/ 716494 h 770465"/>
                    <a:gd name="connsiteX54" fmla="*/ 103111 w 581263"/>
                    <a:gd name="connsiteY54" fmla="*/ 692532 h 770465"/>
                    <a:gd name="connsiteX55" fmla="*/ 93546 w 581263"/>
                    <a:gd name="connsiteY55" fmla="*/ 649388 h 770465"/>
                    <a:gd name="connsiteX56" fmla="*/ 102389 w 581263"/>
                    <a:gd name="connsiteY56" fmla="*/ 608390 h 770465"/>
                    <a:gd name="connsiteX57" fmla="*/ 70205 w 581263"/>
                    <a:gd name="connsiteY57" fmla="*/ 573348 h 770465"/>
                    <a:gd name="connsiteX58" fmla="*/ 54082 w 581263"/>
                    <a:gd name="connsiteY58" fmla="*/ 592392 h 770465"/>
                    <a:gd name="connsiteX59" fmla="*/ 17566 w 581263"/>
                    <a:gd name="connsiteY59" fmla="*/ 582212 h 770465"/>
                    <a:gd name="connsiteX60" fmla="*/ 0 w 581263"/>
                    <a:gd name="connsiteY60" fmla="*/ 517045 h 770465"/>
                    <a:gd name="connsiteX61" fmla="*/ 17566 w 581263"/>
                    <a:gd name="connsiteY61" fmla="*/ 505272 h 770465"/>
                    <a:gd name="connsiteX62" fmla="*/ 52638 w 581263"/>
                    <a:gd name="connsiteY62" fmla="*/ 506865 h 770465"/>
                    <a:gd name="connsiteX63" fmla="*/ 55586 w 581263"/>
                    <a:gd name="connsiteY63" fmla="*/ 476116 h 770465"/>
                    <a:gd name="connsiteX64" fmla="*/ 24906 w 581263"/>
                    <a:gd name="connsiteY64" fmla="*/ 452639 h 770465"/>
                    <a:gd name="connsiteX65" fmla="*/ 38020 w 581263"/>
                    <a:gd name="connsiteY65" fmla="*/ 416835 h 770465"/>
                    <a:gd name="connsiteX66" fmla="*/ 62865 w 581263"/>
                    <a:gd name="connsiteY66" fmla="*/ 393497 h 770465"/>
                    <a:gd name="connsiteX67" fmla="*/ 46803 w 581263"/>
                    <a:gd name="connsiteY67" fmla="*/ 368497 h 770465"/>
                    <a:gd name="connsiteX68" fmla="*/ 54082 w 581263"/>
                    <a:gd name="connsiteY68" fmla="*/ 346682 h 770465"/>
                    <a:gd name="connsiteX69" fmla="*/ 70205 w 581263"/>
                    <a:gd name="connsiteY69" fmla="*/ 349521 h 770465"/>
                    <a:gd name="connsiteX70" fmla="*/ 87711 w 581263"/>
                    <a:gd name="connsiteY70" fmla="*/ 297651 h 770465"/>
                    <a:gd name="connsiteX71" fmla="*/ 81875 w 581263"/>
                    <a:gd name="connsiteY71" fmla="*/ 256583 h 770465"/>
                    <a:gd name="connsiteX72" fmla="*/ 54082 w 581263"/>
                    <a:gd name="connsiteY72" fmla="*/ 241971 h 770465"/>
                    <a:gd name="connsiteX73" fmla="*/ 54082 w 581263"/>
                    <a:gd name="connsiteY73" fmla="*/ 220849 h 770465"/>
                    <a:gd name="connsiteX74" fmla="*/ 33629 w 581263"/>
                    <a:gd name="connsiteY74" fmla="*/ 206236 h 770465"/>
                    <a:gd name="connsiteX75" fmla="*/ 40968 w 581263"/>
                    <a:gd name="connsiteY75" fmla="*/ 196056 h 770465"/>
                    <a:gd name="connsiteX76" fmla="*/ 70205 w 581263"/>
                    <a:gd name="connsiteY76" fmla="*/ 193078 h 770465"/>
                    <a:gd name="connsiteX77" fmla="*/ 77484 w 581263"/>
                    <a:gd name="connsiteY77" fmla="*/ 150626 h 770465"/>
                    <a:gd name="connsiteX78" fmla="*/ 100885 w 581263"/>
                    <a:gd name="connsiteY78" fmla="*/ 136083 h 770465"/>
                    <a:gd name="connsiteX79" fmla="*/ 102389 w 581263"/>
                    <a:gd name="connsiteY79" fmla="*/ 92869 h 770465"/>
                    <a:gd name="connsiteX80" fmla="*/ 142575 w 581263"/>
                    <a:gd name="connsiteY80" fmla="*/ 92869 h 770465"/>
                    <a:gd name="connsiteX81" fmla="*/ 190822 w 581263"/>
                    <a:gd name="connsiteY81" fmla="*/ 65029 h 770465"/>
                    <a:gd name="connsiteX82" fmla="*/ 216449 w 581263"/>
                    <a:gd name="connsiteY82" fmla="*/ 24100 h 770465"/>
                    <a:gd name="connsiteX83" fmla="*/ 258800 w 581263"/>
                    <a:gd name="connsiteY83" fmla="*/ 44530 h 770465"/>
                    <a:gd name="connsiteX84" fmla="*/ 266140 w 581263"/>
                    <a:gd name="connsiteY84" fmla="*/ 25555 h 770465"/>
                    <a:gd name="connsiteX85" fmla="*/ 295316 w 581263"/>
                    <a:gd name="connsiteY85" fmla="*/ 27078 h 7704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</a:cxnLst>
                  <a:rect l="l" t="t" r="r" b="b"/>
                  <a:pathLst>
                    <a:path w="581263" h="770465">
                      <a:moveTo>
                        <a:pt x="334118" y="0"/>
                      </a:moveTo>
                      <a:lnTo>
                        <a:pt x="351624" y="7341"/>
                      </a:lnTo>
                      <a:cubicBezTo>
                        <a:pt x="352587" y="19737"/>
                        <a:pt x="353609" y="32203"/>
                        <a:pt x="354572" y="44530"/>
                      </a:cubicBezTo>
                      <a:lnTo>
                        <a:pt x="373642" y="50486"/>
                      </a:lnTo>
                      <a:cubicBezTo>
                        <a:pt x="372680" y="64129"/>
                        <a:pt x="371657" y="77841"/>
                        <a:pt x="370634" y="91415"/>
                      </a:cubicBezTo>
                      <a:lnTo>
                        <a:pt x="410158" y="113368"/>
                      </a:lnTo>
                      <a:lnTo>
                        <a:pt x="424716" y="113368"/>
                      </a:lnTo>
                      <a:cubicBezTo>
                        <a:pt x="428145" y="122786"/>
                        <a:pt x="431635" y="132412"/>
                        <a:pt x="435003" y="141900"/>
                      </a:cubicBezTo>
                      <a:lnTo>
                        <a:pt x="456239" y="152150"/>
                      </a:lnTo>
                      <a:lnTo>
                        <a:pt x="497147" y="150626"/>
                      </a:lnTo>
                      <a:lnTo>
                        <a:pt x="527827" y="182829"/>
                      </a:lnTo>
                      <a:cubicBezTo>
                        <a:pt x="529331" y="196472"/>
                        <a:pt x="530715" y="210184"/>
                        <a:pt x="532219" y="223827"/>
                      </a:cubicBezTo>
                      <a:cubicBezTo>
                        <a:pt x="527827" y="230821"/>
                        <a:pt x="523496" y="238024"/>
                        <a:pt x="519104" y="245018"/>
                      </a:cubicBezTo>
                      <a:lnTo>
                        <a:pt x="507374" y="231860"/>
                      </a:lnTo>
                      <a:lnTo>
                        <a:pt x="485476" y="269811"/>
                      </a:lnTo>
                      <a:lnTo>
                        <a:pt x="526384" y="334216"/>
                      </a:lnTo>
                      <a:lnTo>
                        <a:pt x="543950" y="346682"/>
                      </a:lnTo>
                      <a:lnTo>
                        <a:pt x="523496" y="346682"/>
                      </a:lnTo>
                      <a:cubicBezTo>
                        <a:pt x="526384" y="361710"/>
                        <a:pt x="529331" y="376807"/>
                        <a:pt x="532219" y="392043"/>
                      </a:cubicBezTo>
                      <a:lnTo>
                        <a:pt x="552011" y="402154"/>
                      </a:lnTo>
                      <a:lnTo>
                        <a:pt x="536671" y="413927"/>
                      </a:lnTo>
                      <a:cubicBezTo>
                        <a:pt x="538114" y="425838"/>
                        <a:pt x="539558" y="437888"/>
                        <a:pt x="541002" y="449800"/>
                      </a:cubicBezTo>
                      <a:lnTo>
                        <a:pt x="568073" y="474662"/>
                      </a:lnTo>
                      <a:lnTo>
                        <a:pt x="568073" y="493637"/>
                      </a:lnTo>
                      <a:lnTo>
                        <a:pt x="581263" y="515718"/>
                      </a:lnTo>
                      <a:lnTo>
                        <a:pt x="581263" y="519231"/>
                      </a:lnTo>
                      <a:lnTo>
                        <a:pt x="570994" y="513367"/>
                      </a:lnTo>
                      <a:lnTo>
                        <a:pt x="570994" y="578608"/>
                      </a:lnTo>
                      <a:lnTo>
                        <a:pt x="574747" y="580289"/>
                      </a:lnTo>
                      <a:lnTo>
                        <a:pt x="567727" y="590536"/>
                      </a:lnTo>
                      <a:lnTo>
                        <a:pt x="566264" y="593150"/>
                      </a:lnTo>
                      <a:lnTo>
                        <a:pt x="533660" y="611948"/>
                      </a:lnTo>
                      <a:lnTo>
                        <a:pt x="521947" y="592955"/>
                      </a:lnTo>
                      <a:lnTo>
                        <a:pt x="508770" y="610487"/>
                      </a:lnTo>
                      <a:lnTo>
                        <a:pt x="478025" y="592955"/>
                      </a:lnTo>
                      <a:lnTo>
                        <a:pt x="430442" y="629480"/>
                      </a:lnTo>
                      <a:lnTo>
                        <a:pt x="420193" y="623636"/>
                      </a:lnTo>
                      <a:lnTo>
                        <a:pt x="418729" y="630941"/>
                      </a:lnTo>
                      <a:lnTo>
                        <a:pt x="427513" y="642629"/>
                      </a:lnTo>
                      <a:lnTo>
                        <a:pt x="402624" y="665274"/>
                      </a:lnTo>
                      <a:lnTo>
                        <a:pt x="303798" y="701799"/>
                      </a:lnTo>
                      <a:lnTo>
                        <a:pt x="312583" y="751473"/>
                      </a:lnTo>
                      <a:lnTo>
                        <a:pt x="292085" y="770465"/>
                      </a:lnTo>
                      <a:lnTo>
                        <a:pt x="256947" y="732480"/>
                      </a:lnTo>
                      <a:lnTo>
                        <a:pt x="220345" y="752934"/>
                      </a:lnTo>
                      <a:lnTo>
                        <a:pt x="181547" y="745629"/>
                      </a:lnTo>
                      <a:lnTo>
                        <a:pt x="181547" y="728097"/>
                      </a:lnTo>
                      <a:lnTo>
                        <a:pt x="163978" y="717870"/>
                      </a:lnTo>
                      <a:lnTo>
                        <a:pt x="152265" y="722253"/>
                      </a:lnTo>
                      <a:lnTo>
                        <a:pt x="153729" y="728097"/>
                      </a:lnTo>
                      <a:lnTo>
                        <a:pt x="175691" y="736863"/>
                      </a:lnTo>
                      <a:lnTo>
                        <a:pt x="166564" y="756828"/>
                      </a:lnTo>
                      <a:lnTo>
                        <a:pt x="151952" y="744932"/>
                      </a:lnTo>
                      <a:cubicBezTo>
                        <a:pt x="140740" y="733185"/>
                        <a:pt x="133311" y="721481"/>
                        <a:pt x="121640" y="716494"/>
                      </a:cubicBezTo>
                      <a:cubicBezTo>
                        <a:pt x="107864" y="702159"/>
                        <a:pt x="121279" y="705275"/>
                        <a:pt x="103111" y="692532"/>
                      </a:cubicBezTo>
                      <a:lnTo>
                        <a:pt x="93546" y="649388"/>
                      </a:lnTo>
                      <a:lnTo>
                        <a:pt x="102389" y="608390"/>
                      </a:lnTo>
                      <a:lnTo>
                        <a:pt x="70205" y="573348"/>
                      </a:lnTo>
                      <a:lnTo>
                        <a:pt x="54082" y="592392"/>
                      </a:lnTo>
                      <a:lnTo>
                        <a:pt x="17566" y="582212"/>
                      </a:lnTo>
                      <a:cubicBezTo>
                        <a:pt x="11731" y="560467"/>
                        <a:pt x="5835" y="538790"/>
                        <a:pt x="0" y="517045"/>
                      </a:cubicBezTo>
                      <a:lnTo>
                        <a:pt x="17566" y="505272"/>
                      </a:lnTo>
                      <a:lnTo>
                        <a:pt x="52638" y="506865"/>
                      </a:lnTo>
                      <a:cubicBezTo>
                        <a:pt x="53601" y="496477"/>
                        <a:pt x="54564" y="486296"/>
                        <a:pt x="55586" y="476116"/>
                      </a:cubicBezTo>
                      <a:lnTo>
                        <a:pt x="24906" y="452639"/>
                      </a:lnTo>
                      <a:cubicBezTo>
                        <a:pt x="29297" y="440728"/>
                        <a:pt x="33629" y="428747"/>
                        <a:pt x="38020" y="416835"/>
                      </a:cubicBezTo>
                      <a:lnTo>
                        <a:pt x="62865" y="393497"/>
                      </a:lnTo>
                      <a:lnTo>
                        <a:pt x="46803" y="368497"/>
                      </a:lnTo>
                      <a:cubicBezTo>
                        <a:pt x="49209" y="361225"/>
                        <a:pt x="51676" y="353953"/>
                        <a:pt x="54082" y="346682"/>
                      </a:cubicBezTo>
                      <a:lnTo>
                        <a:pt x="70205" y="349521"/>
                      </a:lnTo>
                      <a:lnTo>
                        <a:pt x="87711" y="297651"/>
                      </a:lnTo>
                      <a:cubicBezTo>
                        <a:pt x="85786" y="284008"/>
                        <a:pt x="83800" y="270226"/>
                        <a:pt x="81875" y="256583"/>
                      </a:cubicBezTo>
                      <a:lnTo>
                        <a:pt x="54082" y="241971"/>
                      </a:lnTo>
                      <a:lnTo>
                        <a:pt x="54082" y="220849"/>
                      </a:lnTo>
                      <a:lnTo>
                        <a:pt x="33629" y="206236"/>
                      </a:lnTo>
                      <a:cubicBezTo>
                        <a:pt x="36095" y="202912"/>
                        <a:pt x="38501" y="199380"/>
                        <a:pt x="40968" y="196056"/>
                      </a:cubicBezTo>
                      <a:lnTo>
                        <a:pt x="70205" y="193078"/>
                      </a:lnTo>
                      <a:cubicBezTo>
                        <a:pt x="72671" y="178881"/>
                        <a:pt x="75017" y="164823"/>
                        <a:pt x="77484" y="150626"/>
                      </a:cubicBezTo>
                      <a:lnTo>
                        <a:pt x="100885" y="136083"/>
                      </a:lnTo>
                      <a:cubicBezTo>
                        <a:pt x="101427" y="121609"/>
                        <a:pt x="101848" y="107273"/>
                        <a:pt x="102389" y="92869"/>
                      </a:cubicBezTo>
                      <a:lnTo>
                        <a:pt x="142575" y="92869"/>
                      </a:lnTo>
                      <a:lnTo>
                        <a:pt x="190822" y="65029"/>
                      </a:lnTo>
                      <a:lnTo>
                        <a:pt x="216449" y="24100"/>
                      </a:lnTo>
                      <a:lnTo>
                        <a:pt x="258800" y="44530"/>
                      </a:lnTo>
                      <a:cubicBezTo>
                        <a:pt x="261267" y="38228"/>
                        <a:pt x="263673" y="31926"/>
                        <a:pt x="266140" y="25555"/>
                      </a:cubicBezTo>
                      <a:lnTo>
                        <a:pt x="295316" y="27078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09" name="Freeform 408"/>
                <p:cNvSpPr>
                  <a:spLocks/>
                </p:cNvSpPr>
                <p:nvPr/>
              </p:nvSpPr>
              <p:spPr bwMode="auto">
                <a:xfrm>
                  <a:off x="3447767" y="4578967"/>
                  <a:ext cx="398558" cy="693063"/>
                </a:xfrm>
                <a:custGeom>
                  <a:avLst/>
                  <a:gdLst>
                    <a:gd name="connsiteX0" fmla="*/ 7737 w 398558"/>
                    <a:gd name="connsiteY0" fmla="*/ 624890 h 693063"/>
                    <a:gd name="connsiteX1" fmla="*/ 8544 w 398558"/>
                    <a:gd name="connsiteY1" fmla="*/ 625811 h 693063"/>
                    <a:gd name="connsiteX2" fmla="*/ 8013 w 398558"/>
                    <a:gd name="connsiteY2" fmla="*/ 627004 h 693063"/>
                    <a:gd name="connsiteX3" fmla="*/ 335200 w 398558"/>
                    <a:gd name="connsiteY3" fmla="*/ 0 h 693063"/>
                    <a:gd name="connsiteX4" fmla="*/ 358571 w 398558"/>
                    <a:gd name="connsiteY4" fmla="*/ 11709 h 693063"/>
                    <a:gd name="connsiteX5" fmla="*/ 398438 w 398558"/>
                    <a:gd name="connsiteY5" fmla="*/ 9328 h 693063"/>
                    <a:gd name="connsiteX6" fmla="*/ 398558 w 398558"/>
                    <a:gd name="connsiteY6" fmla="*/ 12355 h 693063"/>
                    <a:gd name="connsiteX7" fmla="*/ 390602 w 398558"/>
                    <a:gd name="connsiteY7" fmla="*/ 12355 h 693063"/>
                    <a:gd name="connsiteX8" fmla="*/ 389140 w 398558"/>
                    <a:gd name="connsiteY8" fmla="*/ 55503 h 693063"/>
                    <a:gd name="connsiteX9" fmla="*/ 365745 w 398558"/>
                    <a:gd name="connsiteY9" fmla="*/ 70130 h 693063"/>
                    <a:gd name="connsiteX10" fmla="*/ 358434 w 398558"/>
                    <a:gd name="connsiteY10" fmla="*/ 112547 h 693063"/>
                    <a:gd name="connsiteX11" fmla="*/ 329190 w 398558"/>
                    <a:gd name="connsiteY11" fmla="*/ 115472 h 693063"/>
                    <a:gd name="connsiteX12" fmla="*/ 321879 w 398558"/>
                    <a:gd name="connsiteY12" fmla="*/ 125711 h 693063"/>
                    <a:gd name="connsiteX13" fmla="*/ 342350 w 398558"/>
                    <a:gd name="connsiteY13" fmla="*/ 140338 h 693063"/>
                    <a:gd name="connsiteX14" fmla="*/ 342350 w 398558"/>
                    <a:gd name="connsiteY14" fmla="*/ 161546 h 693063"/>
                    <a:gd name="connsiteX15" fmla="*/ 370131 w 398558"/>
                    <a:gd name="connsiteY15" fmla="*/ 176173 h 693063"/>
                    <a:gd name="connsiteX16" fmla="*/ 375980 w 398558"/>
                    <a:gd name="connsiteY16" fmla="*/ 217127 h 693063"/>
                    <a:gd name="connsiteX17" fmla="*/ 358434 w 398558"/>
                    <a:gd name="connsiteY17" fmla="*/ 269051 h 693063"/>
                    <a:gd name="connsiteX18" fmla="*/ 342350 w 398558"/>
                    <a:gd name="connsiteY18" fmla="*/ 266126 h 693063"/>
                    <a:gd name="connsiteX19" fmla="*/ 335039 w 398558"/>
                    <a:gd name="connsiteY19" fmla="*/ 288066 h 693063"/>
                    <a:gd name="connsiteX20" fmla="*/ 351123 w 398558"/>
                    <a:gd name="connsiteY20" fmla="*/ 312931 h 693063"/>
                    <a:gd name="connsiteX21" fmla="*/ 326265 w 398558"/>
                    <a:gd name="connsiteY21" fmla="*/ 336334 h 693063"/>
                    <a:gd name="connsiteX22" fmla="*/ 313106 w 398558"/>
                    <a:gd name="connsiteY22" fmla="*/ 372169 h 693063"/>
                    <a:gd name="connsiteX23" fmla="*/ 343812 w 398558"/>
                    <a:gd name="connsiteY23" fmla="*/ 395571 h 693063"/>
                    <a:gd name="connsiteX24" fmla="*/ 340887 w 398558"/>
                    <a:gd name="connsiteY24" fmla="*/ 426287 h 693063"/>
                    <a:gd name="connsiteX25" fmla="*/ 305795 w 398558"/>
                    <a:gd name="connsiteY25" fmla="*/ 424824 h 693063"/>
                    <a:gd name="connsiteX26" fmla="*/ 288248 w 398558"/>
                    <a:gd name="connsiteY26" fmla="*/ 436526 h 693063"/>
                    <a:gd name="connsiteX27" fmla="*/ 305795 w 398558"/>
                    <a:gd name="connsiteY27" fmla="*/ 501614 h 693063"/>
                    <a:gd name="connsiteX28" fmla="*/ 342350 w 398558"/>
                    <a:gd name="connsiteY28" fmla="*/ 511853 h 693063"/>
                    <a:gd name="connsiteX29" fmla="*/ 358434 w 398558"/>
                    <a:gd name="connsiteY29" fmla="*/ 492838 h 693063"/>
                    <a:gd name="connsiteX30" fmla="*/ 390602 w 398558"/>
                    <a:gd name="connsiteY30" fmla="*/ 527942 h 693063"/>
                    <a:gd name="connsiteX31" fmla="*/ 381829 w 398558"/>
                    <a:gd name="connsiteY31" fmla="*/ 568896 h 693063"/>
                    <a:gd name="connsiteX32" fmla="*/ 388645 w 398558"/>
                    <a:gd name="connsiteY32" fmla="*/ 582785 h 693063"/>
                    <a:gd name="connsiteX33" fmla="*/ 385995 w 398558"/>
                    <a:gd name="connsiteY33" fmla="*/ 586917 h 693063"/>
                    <a:gd name="connsiteX34" fmla="*/ 380486 w 398558"/>
                    <a:gd name="connsiteY34" fmla="*/ 600305 h 693063"/>
                    <a:gd name="connsiteX35" fmla="*/ 386174 w 398558"/>
                    <a:gd name="connsiteY35" fmla="*/ 607449 h 693063"/>
                    <a:gd name="connsiteX36" fmla="*/ 378075 w 398558"/>
                    <a:gd name="connsiteY36" fmla="*/ 618970 h 693063"/>
                    <a:gd name="connsiteX37" fmla="*/ 374880 w 398558"/>
                    <a:gd name="connsiteY37" fmla="*/ 614115 h 693063"/>
                    <a:gd name="connsiteX38" fmla="*/ 355869 w 398558"/>
                    <a:gd name="connsiteY38" fmla="*/ 608267 h 693063"/>
                    <a:gd name="connsiteX39" fmla="*/ 348556 w 398558"/>
                    <a:gd name="connsiteY39" fmla="*/ 653589 h 693063"/>
                    <a:gd name="connsiteX40" fmla="*/ 303221 w 398558"/>
                    <a:gd name="connsiteY40" fmla="*/ 637507 h 693063"/>
                    <a:gd name="connsiteX41" fmla="*/ 281285 w 398558"/>
                    <a:gd name="connsiteY41" fmla="*/ 644817 h 693063"/>
                    <a:gd name="connsiteX42" fmla="*/ 290060 w 398558"/>
                    <a:gd name="connsiteY42" fmla="*/ 659437 h 693063"/>
                    <a:gd name="connsiteX43" fmla="*/ 236681 w 398558"/>
                    <a:gd name="connsiteY43" fmla="*/ 672595 h 693063"/>
                    <a:gd name="connsiteX44" fmla="*/ 203046 w 398558"/>
                    <a:gd name="connsiteY44" fmla="*/ 662361 h 693063"/>
                    <a:gd name="connsiteX45" fmla="*/ 182572 w 398558"/>
                    <a:gd name="connsiteY45" fmla="*/ 693063 h 693063"/>
                    <a:gd name="connsiteX46" fmla="*/ 161367 w 398558"/>
                    <a:gd name="connsiteY46" fmla="*/ 672595 h 693063"/>
                    <a:gd name="connsiteX47" fmla="*/ 127731 w 398558"/>
                    <a:gd name="connsiteY47" fmla="*/ 672595 h 693063"/>
                    <a:gd name="connsiteX48" fmla="*/ 105795 w 398558"/>
                    <a:gd name="connsiteY48" fmla="*/ 618501 h 693063"/>
                    <a:gd name="connsiteX49" fmla="*/ 92633 w 398558"/>
                    <a:gd name="connsiteY49" fmla="*/ 609729 h 693063"/>
                    <a:gd name="connsiteX50" fmla="*/ 49491 w 398558"/>
                    <a:gd name="connsiteY50" fmla="*/ 633121 h 693063"/>
                    <a:gd name="connsiteX51" fmla="*/ 53879 w 398558"/>
                    <a:gd name="connsiteY51" fmla="*/ 598033 h 693063"/>
                    <a:gd name="connsiteX52" fmla="*/ 40717 w 398558"/>
                    <a:gd name="connsiteY52" fmla="*/ 608267 h 693063"/>
                    <a:gd name="connsiteX53" fmla="*/ 12931 w 398558"/>
                    <a:gd name="connsiteY53" fmla="*/ 606805 h 693063"/>
                    <a:gd name="connsiteX54" fmla="*/ 2143 w 398558"/>
                    <a:gd name="connsiteY54" fmla="*/ 582089 h 693063"/>
                    <a:gd name="connsiteX55" fmla="*/ 0 w 398558"/>
                    <a:gd name="connsiteY55" fmla="*/ 565698 h 693063"/>
                    <a:gd name="connsiteX56" fmla="*/ 14462 w 398558"/>
                    <a:gd name="connsiteY56" fmla="*/ 527776 h 693063"/>
                    <a:gd name="connsiteX57" fmla="*/ 26147 w 398558"/>
                    <a:gd name="connsiteY57" fmla="*/ 485356 h 693063"/>
                    <a:gd name="connsiteX58" fmla="*/ 39289 w 398558"/>
                    <a:gd name="connsiteY58" fmla="*/ 489705 h 693063"/>
                    <a:gd name="connsiteX59" fmla="*/ 49518 w 398558"/>
                    <a:gd name="connsiteY59" fmla="*/ 431896 h 693063"/>
                    <a:gd name="connsiteX60" fmla="*/ 34921 w 398558"/>
                    <a:gd name="connsiteY60" fmla="*/ 399713 h 693063"/>
                    <a:gd name="connsiteX61" fmla="*/ 39289 w 398558"/>
                    <a:gd name="connsiteY61" fmla="*/ 389476 h 693063"/>
                    <a:gd name="connsiteX62" fmla="*/ 66319 w 398558"/>
                    <a:gd name="connsiteY62" fmla="*/ 396769 h 693063"/>
                    <a:gd name="connsiteX63" fmla="*/ 57545 w 398558"/>
                    <a:gd name="connsiteY63" fmla="*/ 382116 h 693063"/>
                    <a:gd name="connsiteX64" fmla="*/ 40745 w 398558"/>
                    <a:gd name="connsiteY64" fmla="*/ 368935 h 693063"/>
                    <a:gd name="connsiteX65" fmla="*/ 39289 w 398558"/>
                    <a:gd name="connsiteY65" fmla="*/ 357962 h 693063"/>
                    <a:gd name="connsiteX66" fmla="*/ 70724 w 398558"/>
                    <a:gd name="connsiteY66" fmla="*/ 365322 h 693063"/>
                    <a:gd name="connsiteX67" fmla="*/ 67775 w 398558"/>
                    <a:gd name="connsiteY67" fmla="*/ 356490 h 693063"/>
                    <a:gd name="connsiteX68" fmla="*/ 54633 w 398558"/>
                    <a:gd name="connsiteY68" fmla="*/ 347725 h 693063"/>
                    <a:gd name="connsiteX69" fmla="*/ 46606 w 398558"/>
                    <a:gd name="connsiteY69" fmla="*/ 324307 h 693063"/>
                    <a:gd name="connsiteX70" fmla="*/ 57545 w 398558"/>
                    <a:gd name="connsiteY70" fmla="*/ 316947 h 693063"/>
                    <a:gd name="connsiteX71" fmla="*/ 75092 w 398558"/>
                    <a:gd name="connsiteY71" fmla="*/ 334544 h 693063"/>
                    <a:gd name="connsiteX72" fmla="*/ 88234 w 398558"/>
                    <a:gd name="connsiteY72" fmla="*/ 333072 h 693063"/>
                    <a:gd name="connsiteX73" fmla="*/ 60495 w 398558"/>
                    <a:gd name="connsiteY73" fmla="*/ 283292 h 693063"/>
                    <a:gd name="connsiteX74" fmla="*/ 61951 w 398558"/>
                    <a:gd name="connsiteY74" fmla="*/ 245957 h 693063"/>
                    <a:gd name="connsiteX75" fmla="*/ 46606 w 398558"/>
                    <a:gd name="connsiteY75" fmla="*/ 218123 h 693063"/>
                    <a:gd name="connsiteX76" fmla="*/ 46606 w 398558"/>
                    <a:gd name="connsiteY76" fmla="*/ 206414 h 693063"/>
                    <a:gd name="connsiteX77" fmla="*/ 67775 w 398558"/>
                    <a:gd name="connsiteY77" fmla="*/ 204942 h 693063"/>
                    <a:gd name="connsiteX78" fmla="*/ 63407 w 398558"/>
                    <a:gd name="connsiteY78" fmla="*/ 197649 h 693063"/>
                    <a:gd name="connsiteX79" fmla="*/ 48062 w 398558"/>
                    <a:gd name="connsiteY79" fmla="*/ 188884 h 693063"/>
                    <a:gd name="connsiteX80" fmla="*/ 46606 w 398558"/>
                    <a:gd name="connsiteY80" fmla="*/ 155162 h 693063"/>
                    <a:gd name="connsiteX81" fmla="*/ 26147 w 398558"/>
                    <a:gd name="connsiteY81" fmla="*/ 145660 h 693063"/>
                    <a:gd name="connsiteX82" fmla="*/ 24691 w 398558"/>
                    <a:gd name="connsiteY82" fmla="*/ 139839 h 693063"/>
                    <a:gd name="connsiteX83" fmla="*/ 57545 w 398558"/>
                    <a:gd name="connsiteY83" fmla="*/ 116421 h 693063"/>
                    <a:gd name="connsiteX84" fmla="*/ 98464 w 398558"/>
                    <a:gd name="connsiteY84" fmla="*/ 110533 h 693063"/>
                    <a:gd name="connsiteX85" fmla="*/ 121835 w 398558"/>
                    <a:gd name="connsiteY85" fmla="*/ 132479 h 693063"/>
                    <a:gd name="connsiteX86" fmla="*/ 175185 w 398558"/>
                    <a:gd name="connsiteY86" fmla="*/ 144188 h 693063"/>
                    <a:gd name="connsiteX87" fmla="*/ 236563 w 398558"/>
                    <a:gd name="connsiteY87" fmla="*/ 91531 h 693063"/>
                    <a:gd name="connsiteX88" fmla="*/ 258478 w 398558"/>
                    <a:gd name="connsiteY88" fmla="*/ 87115 h 693063"/>
                    <a:gd name="connsiteX89" fmla="*/ 294281 w 398558"/>
                    <a:gd name="connsiteY89" fmla="*/ 38071 h 693063"/>
                    <a:gd name="connsiteX90" fmla="*/ 316197 w 398558"/>
                    <a:gd name="connsiteY90" fmla="*/ 38071 h 693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</a:cxnLst>
                  <a:rect l="l" t="t" r="r" b="b"/>
                  <a:pathLst>
                    <a:path w="398558" h="693063">
                      <a:moveTo>
                        <a:pt x="7737" y="624890"/>
                      </a:moveTo>
                      <a:lnTo>
                        <a:pt x="8544" y="625811"/>
                      </a:lnTo>
                      <a:lnTo>
                        <a:pt x="8013" y="627004"/>
                      </a:lnTo>
                      <a:close/>
                      <a:moveTo>
                        <a:pt x="335200" y="0"/>
                      </a:moveTo>
                      <a:lnTo>
                        <a:pt x="358571" y="11709"/>
                      </a:lnTo>
                      <a:lnTo>
                        <a:pt x="398438" y="9328"/>
                      </a:lnTo>
                      <a:lnTo>
                        <a:pt x="398558" y="12355"/>
                      </a:lnTo>
                      <a:lnTo>
                        <a:pt x="390602" y="12355"/>
                      </a:lnTo>
                      <a:cubicBezTo>
                        <a:pt x="390115" y="26738"/>
                        <a:pt x="389627" y="41120"/>
                        <a:pt x="389140" y="55503"/>
                      </a:cubicBezTo>
                      <a:lnTo>
                        <a:pt x="365745" y="70130"/>
                      </a:lnTo>
                      <a:lnTo>
                        <a:pt x="358434" y="112547"/>
                      </a:lnTo>
                      <a:lnTo>
                        <a:pt x="329190" y="115472"/>
                      </a:lnTo>
                      <a:lnTo>
                        <a:pt x="321879" y="125711"/>
                      </a:lnTo>
                      <a:lnTo>
                        <a:pt x="342350" y="140338"/>
                      </a:lnTo>
                      <a:lnTo>
                        <a:pt x="342350" y="161546"/>
                      </a:lnTo>
                      <a:lnTo>
                        <a:pt x="370131" y="176173"/>
                      </a:lnTo>
                      <a:lnTo>
                        <a:pt x="375980" y="217127"/>
                      </a:lnTo>
                      <a:lnTo>
                        <a:pt x="358434" y="269051"/>
                      </a:lnTo>
                      <a:lnTo>
                        <a:pt x="342350" y="266126"/>
                      </a:lnTo>
                      <a:lnTo>
                        <a:pt x="335039" y="288066"/>
                      </a:lnTo>
                      <a:lnTo>
                        <a:pt x="351123" y="312931"/>
                      </a:lnTo>
                      <a:lnTo>
                        <a:pt x="326265" y="336334"/>
                      </a:lnTo>
                      <a:lnTo>
                        <a:pt x="313106" y="372169"/>
                      </a:lnTo>
                      <a:lnTo>
                        <a:pt x="343812" y="395571"/>
                      </a:lnTo>
                      <a:lnTo>
                        <a:pt x="340887" y="426287"/>
                      </a:lnTo>
                      <a:lnTo>
                        <a:pt x="305795" y="424824"/>
                      </a:lnTo>
                      <a:lnTo>
                        <a:pt x="288248" y="436526"/>
                      </a:lnTo>
                      <a:lnTo>
                        <a:pt x="305795" y="501614"/>
                      </a:lnTo>
                      <a:lnTo>
                        <a:pt x="342350" y="511853"/>
                      </a:lnTo>
                      <a:lnTo>
                        <a:pt x="358434" y="492838"/>
                      </a:lnTo>
                      <a:lnTo>
                        <a:pt x="390602" y="527942"/>
                      </a:lnTo>
                      <a:lnTo>
                        <a:pt x="381829" y="568896"/>
                      </a:lnTo>
                      <a:lnTo>
                        <a:pt x="388645" y="582785"/>
                      </a:lnTo>
                      <a:lnTo>
                        <a:pt x="385995" y="586917"/>
                      </a:lnTo>
                      <a:cubicBezTo>
                        <a:pt x="382671" y="592548"/>
                        <a:pt x="380463" y="597240"/>
                        <a:pt x="380486" y="600305"/>
                      </a:cubicBezTo>
                      <a:lnTo>
                        <a:pt x="386174" y="607449"/>
                      </a:lnTo>
                      <a:lnTo>
                        <a:pt x="378075" y="618970"/>
                      </a:lnTo>
                      <a:lnTo>
                        <a:pt x="374880" y="614115"/>
                      </a:lnTo>
                      <a:lnTo>
                        <a:pt x="355869" y="608267"/>
                      </a:lnTo>
                      <a:lnTo>
                        <a:pt x="348556" y="653589"/>
                      </a:lnTo>
                      <a:lnTo>
                        <a:pt x="303221" y="637507"/>
                      </a:lnTo>
                      <a:lnTo>
                        <a:pt x="281285" y="644817"/>
                      </a:lnTo>
                      <a:lnTo>
                        <a:pt x="290060" y="659437"/>
                      </a:lnTo>
                      <a:lnTo>
                        <a:pt x="236681" y="672595"/>
                      </a:lnTo>
                      <a:lnTo>
                        <a:pt x="203046" y="662361"/>
                      </a:lnTo>
                      <a:lnTo>
                        <a:pt x="182572" y="693063"/>
                      </a:lnTo>
                      <a:lnTo>
                        <a:pt x="161367" y="672595"/>
                      </a:lnTo>
                      <a:lnTo>
                        <a:pt x="127731" y="672595"/>
                      </a:lnTo>
                      <a:lnTo>
                        <a:pt x="105795" y="618501"/>
                      </a:lnTo>
                      <a:lnTo>
                        <a:pt x="92633" y="609729"/>
                      </a:lnTo>
                      <a:lnTo>
                        <a:pt x="49491" y="633121"/>
                      </a:lnTo>
                      <a:lnTo>
                        <a:pt x="53879" y="598033"/>
                      </a:lnTo>
                      <a:lnTo>
                        <a:pt x="40717" y="608267"/>
                      </a:lnTo>
                      <a:lnTo>
                        <a:pt x="12931" y="606805"/>
                      </a:lnTo>
                      <a:lnTo>
                        <a:pt x="2143" y="582089"/>
                      </a:lnTo>
                      <a:lnTo>
                        <a:pt x="0" y="565698"/>
                      </a:lnTo>
                      <a:lnTo>
                        <a:pt x="14462" y="527776"/>
                      </a:lnTo>
                      <a:lnTo>
                        <a:pt x="26147" y="485356"/>
                      </a:lnTo>
                      <a:lnTo>
                        <a:pt x="39289" y="489705"/>
                      </a:lnTo>
                      <a:cubicBezTo>
                        <a:pt x="42686" y="470435"/>
                        <a:pt x="46121" y="451166"/>
                        <a:pt x="49518" y="431896"/>
                      </a:cubicBezTo>
                      <a:lnTo>
                        <a:pt x="34921" y="399713"/>
                      </a:lnTo>
                      <a:lnTo>
                        <a:pt x="39289" y="389476"/>
                      </a:lnTo>
                      <a:lnTo>
                        <a:pt x="66319" y="396769"/>
                      </a:lnTo>
                      <a:lnTo>
                        <a:pt x="57545" y="382116"/>
                      </a:lnTo>
                      <a:lnTo>
                        <a:pt x="40745" y="368935"/>
                      </a:lnTo>
                      <a:cubicBezTo>
                        <a:pt x="40260" y="365255"/>
                        <a:pt x="39774" y="361642"/>
                        <a:pt x="39289" y="357962"/>
                      </a:cubicBezTo>
                      <a:lnTo>
                        <a:pt x="70724" y="365322"/>
                      </a:lnTo>
                      <a:cubicBezTo>
                        <a:pt x="69754" y="362378"/>
                        <a:pt x="68746" y="359434"/>
                        <a:pt x="67775" y="356490"/>
                      </a:cubicBezTo>
                      <a:lnTo>
                        <a:pt x="54633" y="347725"/>
                      </a:lnTo>
                      <a:lnTo>
                        <a:pt x="46606" y="324307"/>
                      </a:lnTo>
                      <a:lnTo>
                        <a:pt x="57545" y="316947"/>
                      </a:lnTo>
                      <a:lnTo>
                        <a:pt x="75092" y="334544"/>
                      </a:lnTo>
                      <a:lnTo>
                        <a:pt x="88234" y="333072"/>
                      </a:lnTo>
                      <a:lnTo>
                        <a:pt x="60495" y="283292"/>
                      </a:lnTo>
                      <a:cubicBezTo>
                        <a:pt x="60980" y="270847"/>
                        <a:pt x="61466" y="258402"/>
                        <a:pt x="61951" y="245957"/>
                      </a:cubicBezTo>
                      <a:lnTo>
                        <a:pt x="46606" y="218123"/>
                      </a:lnTo>
                      <a:lnTo>
                        <a:pt x="46606" y="206414"/>
                      </a:lnTo>
                      <a:lnTo>
                        <a:pt x="67775" y="204942"/>
                      </a:lnTo>
                      <a:lnTo>
                        <a:pt x="63407" y="197649"/>
                      </a:lnTo>
                      <a:lnTo>
                        <a:pt x="48062" y="188884"/>
                      </a:lnTo>
                      <a:cubicBezTo>
                        <a:pt x="47577" y="177643"/>
                        <a:pt x="47091" y="166403"/>
                        <a:pt x="46606" y="155162"/>
                      </a:cubicBezTo>
                      <a:lnTo>
                        <a:pt x="26147" y="145660"/>
                      </a:lnTo>
                      <a:lnTo>
                        <a:pt x="24691" y="139839"/>
                      </a:lnTo>
                      <a:lnTo>
                        <a:pt x="57545" y="116421"/>
                      </a:lnTo>
                      <a:lnTo>
                        <a:pt x="98464" y="110533"/>
                      </a:lnTo>
                      <a:lnTo>
                        <a:pt x="121835" y="132479"/>
                      </a:lnTo>
                      <a:lnTo>
                        <a:pt x="175185" y="144188"/>
                      </a:lnTo>
                      <a:lnTo>
                        <a:pt x="236563" y="91531"/>
                      </a:lnTo>
                      <a:lnTo>
                        <a:pt x="258478" y="87115"/>
                      </a:lnTo>
                      <a:lnTo>
                        <a:pt x="294281" y="38071"/>
                      </a:lnTo>
                      <a:lnTo>
                        <a:pt x="316197" y="38071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10" name="Freeform 409"/>
                <p:cNvSpPr>
                  <a:spLocks/>
                </p:cNvSpPr>
                <p:nvPr/>
              </p:nvSpPr>
              <p:spPr bwMode="auto">
                <a:xfrm>
                  <a:off x="3870712" y="5078529"/>
                  <a:ext cx="521383" cy="376695"/>
                </a:xfrm>
                <a:custGeom>
                  <a:avLst/>
                  <a:gdLst>
                    <a:gd name="connsiteX0" fmla="*/ 439595 w 521383"/>
                    <a:gd name="connsiteY0" fmla="*/ 0 h 376695"/>
                    <a:gd name="connsiteX1" fmla="*/ 478841 w 521383"/>
                    <a:gd name="connsiteY1" fmla="*/ 17583 h 376695"/>
                    <a:gd name="connsiteX2" fmla="*/ 478841 w 521383"/>
                    <a:gd name="connsiteY2" fmla="*/ 29311 h 376695"/>
                    <a:gd name="connsiteX3" fmla="*/ 490576 w 521383"/>
                    <a:gd name="connsiteY3" fmla="*/ 26379 h 376695"/>
                    <a:gd name="connsiteX4" fmla="*/ 515515 w 521383"/>
                    <a:gd name="connsiteY4" fmla="*/ 42506 h 376695"/>
                    <a:gd name="connsiteX5" fmla="*/ 521383 w 521383"/>
                    <a:gd name="connsiteY5" fmla="*/ 113612 h 376695"/>
                    <a:gd name="connsiteX6" fmla="*/ 471506 w 521383"/>
                    <a:gd name="connsiteY6" fmla="*/ 142934 h 376695"/>
                    <a:gd name="connsiteX7" fmla="*/ 462704 w 521383"/>
                    <a:gd name="connsiteY7" fmla="*/ 182518 h 376695"/>
                    <a:gd name="connsiteX8" fmla="*/ 492043 w 521383"/>
                    <a:gd name="connsiteY8" fmla="*/ 221370 h 376695"/>
                    <a:gd name="connsiteX9" fmla="*/ 477374 w 521383"/>
                    <a:gd name="connsiteY9" fmla="*/ 233099 h 376695"/>
                    <a:gd name="connsiteX10" fmla="*/ 487642 w 521383"/>
                    <a:gd name="connsiteY10" fmla="*/ 246293 h 376695"/>
                    <a:gd name="connsiteX11" fmla="*/ 503779 w 521383"/>
                    <a:gd name="connsiteY11" fmla="*/ 241895 h 376695"/>
                    <a:gd name="connsiteX12" fmla="*/ 516570 w 521383"/>
                    <a:gd name="connsiteY12" fmla="*/ 258478 h 376695"/>
                    <a:gd name="connsiteX13" fmla="*/ 511753 w 521383"/>
                    <a:gd name="connsiteY13" fmla="*/ 277052 h 376695"/>
                    <a:gd name="connsiteX14" fmla="*/ 497607 w 521383"/>
                    <a:gd name="connsiteY14" fmla="*/ 258836 h 376695"/>
                    <a:gd name="connsiteX15" fmla="*/ 488836 w 521383"/>
                    <a:gd name="connsiteY15" fmla="*/ 260300 h 376695"/>
                    <a:gd name="connsiteX16" fmla="*/ 475679 w 521383"/>
                    <a:gd name="connsiteY16" fmla="*/ 283726 h 376695"/>
                    <a:gd name="connsiteX17" fmla="*/ 488836 w 521383"/>
                    <a:gd name="connsiteY17" fmla="*/ 295438 h 376695"/>
                    <a:gd name="connsiteX18" fmla="*/ 472755 w 521383"/>
                    <a:gd name="connsiteY18" fmla="*/ 338629 h 376695"/>
                    <a:gd name="connsiteX19" fmla="*/ 440595 w 521383"/>
                    <a:gd name="connsiteY19" fmla="*/ 319596 h 376695"/>
                    <a:gd name="connsiteX20" fmla="*/ 387237 w 521383"/>
                    <a:gd name="connsiteY20" fmla="*/ 335701 h 376695"/>
                    <a:gd name="connsiteX21" fmla="*/ 353615 w 521383"/>
                    <a:gd name="connsiteY21" fmla="*/ 331309 h 376695"/>
                    <a:gd name="connsiteX22" fmla="*/ 340458 w 521383"/>
                    <a:gd name="connsiteY22" fmla="*/ 341557 h 376695"/>
                    <a:gd name="connsiteX23" fmla="*/ 344844 w 521383"/>
                    <a:gd name="connsiteY23" fmla="*/ 367911 h 376695"/>
                    <a:gd name="connsiteX24" fmla="*/ 287101 w 521383"/>
                    <a:gd name="connsiteY24" fmla="*/ 376695 h 376695"/>
                    <a:gd name="connsiteX25" fmla="*/ 287101 w 521383"/>
                    <a:gd name="connsiteY25" fmla="*/ 362054 h 376695"/>
                    <a:gd name="connsiteX26" fmla="*/ 271020 w 521383"/>
                    <a:gd name="connsiteY26" fmla="*/ 356198 h 376695"/>
                    <a:gd name="connsiteX27" fmla="*/ 253478 w 521383"/>
                    <a:gd name="connsiteY27" fmla="*/ 367911 h 376695"/>
                    <a:gd name="connsiteX28" fmla="*/ 240322 w 521383"/>
                    <a:gd name="connsiteY28" fmla="*/ 350342 h 376695"/>
                    <a:gd name="connsiteX29" fmla="*/ 212405 w 521383"/>
                    <a:gd name="connsiteY29" fmla="*/ 343272 h 376695"/>
                    <a:gd name="connsiteX30" fmla="*/ 209499 w 521383"/>
                    <a:gd name="connsiteY30" fmla="*/ 337175 h 376695"/>
                    <a:gd name="connsiteX31" fmla="*/ 200075 w 521383"/>
                    <a:gd name="connsiteY31" fmla="*/ 324181 h 376695"/>
                    <a:gd name="connsiteX32" fmla="*/ 173494 w 521383"/>
                    <a:gd name="connsiteY32" fmla="*/ 317486 h 376695"/>
                    <a:gd name="connsiteX33" fmla="*/ 126644 w 521383"/>
                    <a:gd name="connsiteY33" fmla="*/ 305798 h 376695"/>
                    <a:gd name="connsiteX34" fmla="*/ 67348 w 521383"/>
                    <a:gd name="connsiteY34" fmla="*/ 258315 h 376695"/>
                    <a:gd name="connsiteX35" fmla="*/ 67330 w 521383"/>
                    <a:gd name="connsiteY35" fmla="*/ 258326 h 376695"/>
                    <a:gd name="connsiteX36" fmla="*/ 67328 w 521383"/>
                    <a:gd name="connsiteY36" fmla="*/ 258325 h 376695"/>
                    <a:gd name="connsiteX37" fmla="*/ 50723 w 521383"/>
                    <a:gd name="connsiteY37" fmla="*/ 268269 h 376695"/>
                    <a:gd name="connsiteX38" fmla="*/ 38066 w 521383"/>
                    <a:gd name="connsiteY38" fmla="*/ 275847 h 376695"/>
                    <a:gd name="connsiteX39" fmla="*/ 0 w 521383"/>
                    <a:gd name="connsiteY39" fmla="*/ 255393 h 376695"/>
                    <a:gd name="connsiteX40" fmla="*/ 0 w 521383"/>
                    <a:gd name="connsiteY40" fmla="*/ 245167 h 376695"/>
                    <a:gd name="connsiteX41" fmla="*/ 17569 w 521383"/>
                    <a:gd name="connsiteY41" fmla="*/ 236401 h 376695"/>
                    <a:gd name="connsiteX42" fmla="*/ 17553 w 521383"/>
                    <a:gd name="connsiteY42" fmla="*/ 236378 h 376695"/>
                    <a:gd name="connsiteX43" fmla="*/ 17557 w 521383"/>
                    <a:gd name="connsiteY43" fmla="*/ 236376 h 376695"/>
                    <a:gd name="connsiteX44" fmla="*/ 2949 w 521383"/>
                    <a:gd name="connsiteY44" fmla="*/ 215938 h 376695"/>
                    <a:gd name="connsiteX45" fmla="*/ 1474 w 521383"/>
                    <a:gd name="connsiteY45" fmla="*/ 202804 h 376695"/>
                    <a:gd name="connsiteX46" fmla="*/ 21982 w 521383"/>
                    <a:gd name="connsiteY46" fmla="*/ 198414 h 376695"/>
                    <a:gd name="connsiteX47" fmla="*/ 30570 w 521383"/>
                    <a:gd name="connsiteY47" fmla="*/ 179582 h 376695"/>
                    <a:gd name="connsiteX48" fmla="*/ 40258 w 521383"/>
                    <a:gd name="connsiteY48" fmla="*/ 158388 h 376695"/>
                    <a:gd name="connsiteX49" fmla="*/ 40242 w 521383"/>
                    <a:gd name="connsiteY49" fmla="*/ 158373 h 376695"/>
                    <a:gd name="connsiteX50" fmla="*/ 40968 w 521383"/>
                    <a:gd name="connsiteY50" fmla="*/ 156782 h 376695"/>
                    <a:gd name="connsiteX51" fmla="*/ 36644 w 521383"/>
                    <a:gd name="connsiteY51" fmla="*/ 155051 h 376695"/>
                    <a:gd name="connsiteX52" fmla="*/ 36623 w 521383"/>
                    <a:gd name="connsiteY52" fmla="*/ 155032 h 376695"/>
                    <a:gd name="connsiteX53" fmla="*/ 26894 w 521383"/>
                    <a:gd name="connsiteY53" fmla="*/ 151149 h 376695"/>
                    <a:gd name="connsiteX54" fmla="*/ 19032 w 521383"/>
                    <a:gd name="connsiteY54" fmla="*/ 148002 h 376695"/>
                    <a:gd name="connsiteX55" fmla="*/ 18905 w 521383"/>
                    <a:gd name="connsiteY55" fmla="*/ 147498 h 376695"/>
                    <a:gd name="connsiteX56" fmla="*/ 17569 w 521383"/>
                    <a:gd name="connsiteY56" fmla="*/ 142168 h 376695"/>
                    <a:gd name="connsiteX57" fmla="*/ 18694 w 521383"/>
                    <a:gd name="connsiteY57" fmla="*/ 141746 h 376695"/>
                    <a:gd name="connsiteX58" fmla="*/ 20827 w 521383"/>
                    <a:gd name="connsiteY58" fmla="*/ 140948 h 376695"/>
                    <a:gd name="connsiteX59" fmla="*/ 20826 w 521383"/>
                    <a:gd name="connsiteY59" fmla="*/ 140947 h 376695"/>
                    <a:gd name="connsiteX60" fmla="*/ 29262 w 521383"/>
                    <a:gd name="connsiteY60" fmla="*/ 137783 h 376695"/>
                    <a:gd name="connsiteX61" fmla="*/ 46868 w 521383"/>
                    <a:gd name="connsiteY61" fmla="*/ 148002 h 376695"/>
                    <a:gd name="connsiteX62" fmla="*/ 46868 w 521383"/>
                    <a:gd name="connsiteY62" fmla="*/ 164490 h 376695"/>
                    <a:gd name="connsiteX63" fmla="*/ 46851 w 521383"/>
                    <a:gd name="connsiteY63" fmla="*/ 164474 h 376695"/>
                    <a:gd name="connsiteX64" fmla="*/ 46851 w 521383"/>
                    <a:gd name="connsiteY64" fmla="*/ 165543 h 376695"/>
                    <a:gd name="connsiteX65" fmla="*/ 46868 w 521383"/>
                    <a:gd name="connsiteY65" fmla="*/ 165546 h 376695"/>
                    <a:gd name="connsiteX66" fmla="*/ 46868 w 521383"/>
                    <a:gd name="connsiteY66" fmla="*/ 165562 h 376695"/>
                    <a:gd name="connsiteX67" fmla="*/ 85648 w 521383"/>
                    <a:gd name="connsiteY67" fmla="*/ 172830 h 376695"/>
                    <a:gd name="connsiteX68" fmla="*/ 122239 w 521383"/>
                    <a:gd name="connsiteY68" fmla="*/ 152392 h 376695"/>
                    <a:gd name="connsiteX69" fmla="*/ 157402 w 521383"/>
                    <a:gd name="connsiteY69" fmla="*/ 190354 h 376695"/>
                    <a:gd name="connsiteX70" fmla="*/ 177910 w 521383"/>
                    <a:gd name="connsiteY70" fmla="*/ 171391 h 376695"/>
                    <a:gd name="connsiteX71" fmla="*/ 169107 w 521383"/>
                    <a:gd name="connsiteY71" fmla="*/ 121699 h 376695"/>
                    <a:gd name="connsiteX72" fmla="*/ 267936 w 521383"/>
                    <a:gd name="connsiteY72" fmla="*/ 85176 h 376695"/>
                    <a:gd name="connsiteX73" fmla="*/ 292822 w 521383"/>
                    <a:gd name="connsiteY73" fmla="*/ 62543 h 376695"/>
                    <a:gd name="connsiteX74" fmla="*/ 284019 w 521383"/>
                    <a:gd name="connsiteY74" fmla="*/ 50848 h 376695"/>
                    <a:gd name="connsiteX75" fmla="*/ 285494 w 521383"/>
                    <a:gd name="connsiteY75" fmla="*/ 43544 h 376695"/>
                    <a:gd name="connsiteX76" fmla="*/ 295725 w 521383"/>
                    <a:gd name="connsiteY76" fmla="*/ 49409 h 376695"/>
                    <a:gd name="connsiteX77" fmla="*/ 343307 w 521383"/>
                    <a:gd name="connsiteY77" fmla="*/ 12886 h 376695"/>
                    <a:gd name="connsiteX78" fmla="*/ 374045 w 521383"/>
                    <a:gd name="connsiteY78" fmla="*/ 30374 h 376695"/>
                    <a:gd name="connsiteX79" fmla="*/ 387273 w 521383"/>
                    <a:gd name="connsiteY79" fmla="*/ 12886 h 376695"/>
                    <a:gd name="connsiteX80" fmla="*/ 398979 w 521383"/>
                    <a:gd name="connsiteY80" fmla="*/ 31885 h 3766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</a:cxnLst>
                  <a:rect l="l" t="t" r="r" b="b"/>
                  <a:pathLst>
                    <a:path w="521383" h="376695">
                      <a:moveTo>
                        <a:pt x="439595" y="0"/>
                      </a:moveTo>
                      <a:lnTo>
                        <a:pt x="478841" y="17583"/>
                      </a:lnTo>
                      <a:lnTo>
                        <a:pt x="478841" y="29311"/>
                      </a:lnTo>
                      <a:lnTo>
                        <a:pt x="490576" y="26379"/>
                      </a:lnTo>
                      <a:lnTo>
                        <a:pt x="515515" y="42506"/>
                      </a:lnTo>
                      <a:lnTo>
                        <a:pt x="521383" y="113612"/>
                      </a:lnTo>
                      <a:lnTo>
                        <a:pt x="471506" y="142934"/>
                      </a:lnTo>
                      <a:lnTo>
                        <a:pt x="462704" y="182518"/>
                      </a:lnTo>
                      <a:lnTo>
                        <a:pt x="492043" y="221370"/>
                      </a:lnTo>
                      <a:lnTo>
                        <a:pt x="477374" y="233099"/>
                      </a:lnTo>
                      <a:lnTo>
                        <a:pt x="487642" y="246293"/>
                      </a:lnTo>
                      <a:lnTo>
                        <a:pt x="503779" y="241895"/>
                      </a:lnTo>
                      <a:lnTo>
                        <a:pt x="516570" y="258478"/>
                      </a:lnTo>
                      <a:lnTo>
                        <a:pt x="511753" y="277052"/>
                      </a:lnTo>
                      <a:lnTo>
                        <a:pt x="497607" y="258836"/>
                      </a:lnTo>
                      <a:lnTo>
                        <a:pt x="488836" y="260300"/>
                      </a:lnTo>
                      <a:lnTo>
                        <a:pt x="475679" y="283726"/>
                      </a:lnTo>
                      <a:lnTo>
                        <a:pt x="488836" y="295438"/>
                      </a:lnTo>
                      <a:lnTo>
                        <a:pt x="472755" y="338629"/>
                      </a:lnTo>
                      <a:lnTo>
                        <a:pt x="440595" y="319596"/>
                      </a:lnTo>
                      <a:lnTo>
                        <a:pt x="387237" y="335701"/>
                      </a:lnTo>
                      <a:lnTo>
                        <a:pt x="353615" y="331309"/>
                      </a:lnTo>
                      <a:lnTo>
                        <a:pt x="340458" y="341557"/>
                      </a:lnTo>
                      <a:lnTo>
                        <a:pt x="344844" y="367911"/>
                      </a:lnTo>
                      <a:lnTo>
                        <a:pt x="287101" y="376695"/>
                      </a:lnTo>
                      <a:lnTo>
                        <a:pt x="287101" y="362054"/>
                      </a:lnTo>
                      <a:lnTo>
                        <a:pt x="271020" y="356198"/>
                      </a:lnTo>
                      <a:lnTo>
                        <a:pt x="253478" y="367911"/>
                      </a:lnTo>
                      <a:lnTo>
                        <a:pt x="240322" y="350342"/>
                      </a:lnTo>
                      <a:lnTo>
                        <a:pt x="212405" y="343272"/>
                      </a:lnTo>
                      <a:lnTo>
                        <a:pt x="209499" y="337175"/>
                      </a:lnTo>
                      <a:lnTo>
                        <a:pt x="200075" y="324181"/>
                      </a:lnTo>
                      <a:lnTo>
                        <a:pt x="173494" y="317486"/>
                      </a:lnTo>
                      <a:lnTo>
                        <a:pt x="126644" y="305798"/>
                      </a:lnTo>
                      <a:lnTo>
                        <a:pt x="67348" y="258315"/>
                      </a:lnTo>
                      <a:lnTo>
                        <a:pt x="67330" y="258326"/>
                      </a:lnTo>
                      <a:lnTo>
                        <a:pt x="67328" y="258325"/>
                      </a:lnTo>
                      <a:lnTo>
                        <a:pt x="50723" y="268269"/>
                      </a:lnTo>
                      <a:lnTo>
                        <a:pt x="38066" y="275847"/>
                      </a:lnTo>
                      <a:lnTo>
                        <a:pt x="0" y="255393"/>
                      </a:lnTo>
                      <a:lnTo>
                        <a:pt x="0" y="245167"/>
                      </a:lnTo>
                      <a:lnTo>
                        <a:pt x="17569" y="236401"/>
                      </a:lnTo>
                      <a:lnTo>
                        <a:pt x="17553" y="236378"/>
                      </a:lnTo>
                      <a:lnTo>
                        <a:pt x="17557" y="236376"/>
                      </a:lnTo>
                      <a:lnTo>
                        <a:pt x="2949" y="215938"/>
                      </a:lnTo>
                      <a:cubicBezTo>
                        <a:pt x="2426" y="211548"/>
                        <a:pt x="1998" y="207194"/>
                        <a:pt x="1474" y="202804"/>
                      </a:cubicBezTo>
                      <a:lnTo>
                        <a:pt x="21982" y="198414"/>
                      </a:lnTo>
                      <a:lnTo>
                        <a:pt x="30570" y="179582"/>
                      </a:lnTo>
                      <a:lnTo>
                        <a:pt x="40258" y="158388"/>
                      </a:lnTo>
                      <a:lnTo>
                        <a:pt x="40242" y="158373"/>
                      </a:lnTo>
                      <a:lnTo>
                        <a:pt x="40968" y="156782"/>
                      </a:lnTo>
                      <a:lnTo>
                        <a:pt x="36644" y="155051"/>
                      </a:lnTo>
                      <a:lnTo>
                        <a:pt x="36623" y="155032"/>
                      </a:lnTo>
                      <a:lnTo>
                        <a:pt x="26894" y="151149"/>
                      </a:lnTo>
                      <a:lnTo>
                        <a:pt x="19032" y="148002"/>
                      </a:lnTo>
                      <a:lnTo>
                        <a:pt x="18905" y="147498"/>
                      </a:lnTo>
                      <a:lnTo>
                        <a:pt x="17569" y="142168"/>
                      </a:lnTo>
                      <a:lnTo>
                        <a:pt x="18694" y="141746"/>
                      </a:lnTo>
                      <a:lnTo>
                        <a:pt x="20827" y="140948"/>
                      </a:lnTo>
                      <a:lnTo>
                        <a:pt x="20826" y="140947"/>
                      </a:lnTo>
                      <a:lnTo>
                        <a:pt x="29262" y="137783"/>
                      </a:lnTo>
                      <a:lnTo>
                        <a:pt x="46868" y="148002"/>
                      </a:lnTo>
                      <a:lnTo>
                        <a:pt x="46868" y="164490"/>
                      </a:lnTo>
                      <a:lnTo>
                        <a:pt x="46851" y="164474"/>
                      </a:lnTo>
                      <a:lnTo>
                        <a:pt x="46851" y="165543"/>
                      </a:lnTo>
                      <a:lnTo>
                        <a:pt x="46868" y="165546"/>
                      </a:lnTo>
                      <a:lnTo>
                        <a:pt x="46868" y="165562"/>
                      </a:lnTo>
                      <a:lnTo>
                        <a:pt x="85648" y="172830"/>
                      </a:lnTo>
                      <a:lnTo>
                        <a:pt x="122239" y="152392"/>
                      </a:lnTo>
                      <a:lnTo>
                        <a:pt x="157402" y="190354"/>
                      </a:lnTo>
                      <a:lnTo>
                        <a:pt x="177910" y="171391"/>
                      </a:lnTo>
                      <a:cubicBezTo>
                        <a:pt x="174960" y="154839"/>
                        <a:pt x="172058" y="138251"/>
                        <a:pt x="169107" y="121699"/>
                      </a:cubicBezTo>
                      <a:lnTo>
                        <a:pt x="267936" y="85176"/>
                      </a:lnTo>
                      <a:lnTo>
                        <a:pt x="292822" y="62543"/>
                      </a:lnTo>
                      <a:cubicBezTo>
                        <a:pt x="289872" y="58657"/>
                        <a:pt x="286969" y="54734"/>
                        <a:pt x="284019" y="50848"/>
                      </a:cubicBezTo>
                      <a:cubicBezTo>
                        <a:pt x="284543" y="48437"/>
                        <a:pt x="285018" y="45955"/>
                        <a:pt x="285494" y="43544"/>
                      </a:cubicBezTo>
                      <a:lnTo>
                        <a:pt x="295725" y="49409"/>
                      </a:lnTo>
                      <a:lnTo>
                        <a:pt x="343307" y="12886"/>
                      </a:lnTo>
                      <a:lnTo>
                        <a:pt x="374045" y="30374"/>
                      </a:lnTo>
                      <a:lnTo>
                        <a:pt x="387273" y="12886"/>
                      </a:lnTo>
                      <a:lnTo>
                        <a:pt x="398979" y="31885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11" name="Freeform 410"/>
                <p:cNvSpPr>
                  <a:spLocks/>
                </p:cNvSpPr>
                <p:nvPr/>
              </p:nvSpPr>
              <p:spPr bwMode="auto">
                <a:xfrm>
                  <a:off x="3399275" y="5144104"/>
                  <a:ext cx="683841" cy="529268"/>
                </a:xfrm>
                <a:custGeom>
                  <a:avLst/>
                  <a:gdLst>
                    <a:gd name="connsiteX0" fmla="*/ 518287 w 683841"/>
                    <a:gd name="connsiteY0" fmla="*/ 98898 h 529268"/>
                    <a:gd name="connsiteX1" fmla="*/ 519741 w 683841"/>
                    <a:gd name="connsiteY1" fmla="*/ 100241 h 529268"/>
                    <a:gd name="connsiteX2" fmla="*/ 518287 w 683841"/>
                    <a:gd name="connsiteY2" fmla="*/ 99967 h 529268"/>
                    <a:gd name="connsiteX3" fmla="*/ 42442 w 683841"/>
                    <a:gd name="connsiteY3" fmla="*/ 0 h 529268"/>
                    <a:gd name="connsiteX4" fmla="*/ 43897 w 683841"/>
                    <a:gd name="connsiteY4" fmla="*/ 1498 h 529268"/>
                    <a:gd name="connsiteX5" fmla="*/ 61417 w 683841"/>
                    <a:gd name="connsiteY5" fmla="*/ 41659 h 529268"/>
                    <a:gd name="connsiteX6" fmla="*/ 89185 w 683841"/>
                    <a:gd name="connsiteY6" fmla="*/ 43156 h 529268"/>
                    <a:gd name="connsiteX7" fmla="*/ 102404 w 683841"/>
                    <a:gd name="connsiteY7" fmla="*/ 32889 h 529268"/>
                    <a:gd name="connsiteX8" fmla="*/ 97977 w 683841"/>
                    <a:gd name="connsiteY8" fmla="*/ 68023 h 529268"/>
                    <a:gd name="connsiteX9" fmla="*/ 141114 w 683841"/>
                    <a:gd name="connsiteY9" fmla="*/ 44600 h 529268"/>
                    <a:gd name="connsiteX10" fmla="*/ 154270 w 683841"/>
                    <a:gd name="connsiteY10" fmla="*/ 53371 h 529268"/>
                    <a:gd name="connsiteX11" fmla="*/ 176219 w 683841"/>
                    <a:gd name="connsiteY11" fmla="*/ 107436 h 529268"/>
                    <a:gd name="connsiteX12" fmla="*/ 209869 w 683841"/>
                    <a:gd name="connsiteY12" fmla="*/ 107436 h 529268"/>
                    <a:gd name="connsiteX13" fmla="*/ 231058 w 683841"/>
                    <a:gd name="connsiteY13" fmla="*/ 127918 h 529268"/>
                    <a:gd name="connsiteX14" fmla="*/ 251551 w 683841"/>
                    <a:gd name="connsiteY14" fmla="*/ 97222 h 529268"/>
                    <a:gd name="connsiteX15" fmla="*/ 285201 w 683841"/>
                    <a:gd name="connsiteY15" fmla="*/ 107436 h 529268"/>
                    <a:gd name="connsiteX16" fmla="*/ 338522 w 683841"/>
                    <a:gd name="connsiteY16" fmla="*/ 94281 h 529268"/>
                    <a:gd name="connsiteX17" fmla="*/ 329793 w 683841"/>
                    <a:gd name="connsiteY17" fmla="*/ 79681 h 529268"/>
                    <a:gd name="connsiteX18" fmla="*/ 351678 w 683841"/>
                    <a:gd name="connsiteY18" fmla="*/ 72355 h 529268"/>
                    <a:gd name="connsiteX19" fmla="*/ 397030 w 683841"/>
                    <a:gd name="connsiteY19" fmla="*/ 88452 h 529268"/>
                    <a:gd name="connsiteX20" fmla="*/ 404367 w 683841"/>
                    <a:gd name="connsiteY20" fmla="*/ 43156 h 529268"/>
                    <a:gd name="connsiteX21" fmla="*/ 423342 w 683841"/>
                    <a:gd name="connsiteY21" fmla="*/ 48985 h 529268"/>
                    <a:gd name="connsiteX22" fmla="*/ 451173 w 683841"/>
                    <a:gd name="connsiteY22" fmla="*/ 38664 h 529268"/>
                    <a:gd name="connsiteX23" fmla="*/ 473815 w 683841"/>
                    <a:gd name="connsiteY23" fmla="*/ 59041 h 529268"/>
                    <a:gd name="connsiteX24" fmla="*/ 492263 w 683841"/>
                    <a:gd name="connsiteY24" fmla="*/ 75372 h 529268"/>
                    <a:gd name="connsiteX25" fmla="*/ 489005 w 683841"/>
                    <a:gd name="connsiteY25" fmla="*/ 76591 h 529268"/>
                    <a:gd name="connsiteX26" fmla="*/ 490469 w 683841"/>
                    <a:gd name="connsiteY26" fmla="*/ 82435 h 529268"/>
                    <a:gd name="connsiteX27" fmla="*/ 508059 w 683841"/>
                    <a:gd name="connsiteY27" fmla="*/ 89456 h 529268"/>
                    <a:gd name="connsiteX28" fmla="*/ 511694 w 683841"/>
                    <a:gd name="connsiteY28" fmla="*/ 92812 h 529268"/>
                    <a:gd name="connsiteX29" fmla="*/ 493397 w 683841"/>
                    <a:gd name="connsiteY29" fmla="*/ 132839 h 529268"/>
                    <a:gd name="connsiteX30" fmla="*/ 472900 w 683841"/>
                    <a:gd name="connsiteY30" fmla="*/ 137222 h 529268"/>
                    <a:gd name="connsiteX31" fmla="*/ 474364 w 683841"/>
                    <a:gd name="connsiteY31" fmla="*/ 150371 h 529268"/>
                    <a:gd name="connsiteX32" fmla="*/ 489005 w 683841"/>
                    <a:gd name="connsiteY32" fmla="*/ 170825 h 529268"/>
                    <a:gd name="connsiteX33" fmla="*/ 471436 w 683841"/>
                    <a:gd name="connsiteY33" fmla="*/ 179591 h 529268"/>
                    <a:gd name="connsiteX34" fmla="*/ 471436 w 683841"/>
                    <a:gd name="connsiteY34" fmla="*/ 189817 h 529268"/>
                    <a:gd name="connsiteX35" fmla="*/ 509502 w 683841"/>
                    <a:gd name="connsiteY35" fmla="*/ 210271 h 529268"/>
                    <a:gd name="connsiteX36" fmla="*/ 538784 w 683841"/>
                    <a:gd name="connsiteY36" fmla="*/ 192739 h 529268"/>
                    <a:gd name="connsiteX37" fmla="*/ 598080 w 683841"/>
                    <a:gd name="connsiteY37" fmla="*/ 240222 h 529268"/>
                    <a:gd name="connsiteX38" fmla="*/ 644930 w 683841"/>
                    <a:gd name="connsiteY38" fmla="*/ 251910 h 529268"/>
                    <a:gd name="connsiteX39" fmla="*/ 671511 w 683841"/>
                    <a:gd name="connsiteY39" fmla="*/ 258605 h 529268"/>
                    <a:gd name="connsiteX40" fmla="*/ 680935 w 683841"/>
                    <a:gd name="connsiteY40" fmla="*/ 271599 h 529268"/>
                    <a:gd name="connsiteX41" fmla="*/ 683841 w 683841"/>
                    <a:gd name="connsiteY41" fmla="*/ 277696 h 529268"/>
                    <a:gd name="connsiteX42" fmla="*/ 648167 w 683841"/>
                    <a:gd name="connsiteY42" fmla="*/ 268661 h 529268"/>
                    <a:gd name="connsiteX43" fmla="*/ 646705 w 683841"/>
                    <a:gd name="connsiteY43" fmla="*/ 271589 h 529268"/>
                    <a:gd name="connsiteX44" fmla="*/ 661324 w 683841"/>
                    <a:gd name="connsiteY44" fmla="*/ 293550 h 529268"/>
                    <a:gd name="connsiteX45" fmla="*/ 627701 w 683841"/>
                    <a:gd name="connsiteY45" fmla="*/ 336009 h 529268"/>
                    <a:gd name="connsiteX46" fmla="*/ 597003 w 683841"/>
                    <a:gd name="connsiteY46" fmla="*/ 337473 h 529268"/>
                    <a:gd name="connsiteX47" fmla="*/ 595541 w 683841"/>
                    <a:gd name="connsiteY47" fmla="*/ 348453 h 529268"/>
                    <a:gd name="connsiteX48" fmla="*/ 616007 w 683841"/>
                    <a:gd name="connsiteY48" fmla="*/ 358702 h 529268"/>
                    <a:gd name="connsiteX49" fmla="*/ 617468 w 683841"/>
                    <a:gd name="connsiteY49" fmla="*/ 404089 h 529268"/>
                    <a:gd name="connsiteX50" fmla="*/ 601388 w 683841"/>
                    <a:gd name="connsiteY50" fmla="*/ 401161 h 529268"/>
                    <a:gd name="connsiteX51" fmla="*/ 591155 w 683841"/>
                    <a:gd name="connsiteY51" fmla="*/ 434835 h 529268"/>
                    <a:gd name="connsiteX52" fmla="*/ 570689 w 683841"/>
                    <a:gd name="connsiteY52" fmla="*/ 439227 h 529268"/>
                    <a:gd name="connsiteX53" fmla="*/ 575075 w 683841"/>
                    <a:gd name="connsiteY53" fmla="*/ 501451 h 529268"/>
                    <a:gd name="connsiteX54" fmla="*/ 539260 w 683841"/>
                    <a:gd name="connsiteY54" fmla="*/ 486810 h 529268"/>
                    <a:gd name="connsiteX55" fmla="*/ 496866 w 683841"/>
                    <a:gd name="connsiteY55" fmla="*/ 507307 h 529268"/>
                    <a:gd name="connsiteX56" fmla="*/ 480786 w 683841"/>
                    <a:gd name="connsiteY56" fmla="*/ 492666 h 529268"/>
                    <a:gd name="connsiteX57" fmla="*/ 457396 w 683841"/>
                    <a:gd name="connsiteY57" fmla="*/ 529268 h 529268"/>
                    <a:gd name="connsiteX58" fmla="*/ 416362 w 683841"/>
                    <a:gd name="connsiteY58" fmla="*/ 526574 h 529268"/>
                    <a:gd name="connsiteX59" fmla="*/ 413159 w 683841"/>
                    <a:gd name="connsiteY59" fmla="*/ 509531 h 529268"/>
                    <a:gd name="connsiteX60" fmla="*/ 389756 w 683841"/>
                    <a:gd name="connsiteY60" fmla="*/ 491991 h 529268"/>
                    <a:gd name="connsiteX61" fmla="*/ 380964 w 683841"/>
                    <a:gd name="connsiteY61" fmla="*/ 455412 h 529268"/>
                    <a:gd name="connsiteX62" fmla="*/ 427770 w 683841"/>
                    <a:gd name="connsiteY62" fmla="*/ 407871 h 529268"/>
                    <a:gd name="connsiteX63" fmla="*/ 416068 w 683841"/>
                    <a:gd name="connsiteY63" fmla="*/ 383058 h 529268"/>
                    <a:gd name="connsiteX64" fmla="*/ 357561 w 683841"/>
                    <a:gd name="connsiteY64" fmla="*/ 435679 h 529268"/>
                    <a:gd name="connsiteX65" fmla="*/ 328339 w 683841"/>
                    <a:gd name="connsiteY65" fmla="*/ 441508 h 529268"/>
                    <a:gd name="connsiteX66" fmla="*/ 311450 w 683841"/>
                    <a:gd name="connsiteY66" fmla="*/ 428353 h 529268"/>
                    <a:gd name="connsiteX67" fmla="*/ 291020 w 683841"/>
                    <a:gd name="connsiteY67" fmla="*/ 428353 h 529268"/>
                    <a:gd name="connsiteX68" fmla="*/ 286656 w 683841"/>
                    <a:gd name="connsiteY68" fmla="*/ 410812 h 529268"/>
                    <a:gd name="connsiteX69" fmla="*/ 310059 w 683841"/>
                    <a:gd name="connsiteY69" fmla="*/ 377175 h 529268"/>
                    <a:gd name="connsiteX70" fmla="*/ 295385 w 683841"/>
                    <a:gd name="connsiteY70" fmla="*/ 366961 h 529268"/>
                    <a:gd name="connsiteX71" fmla="*/ 286656 w 683841"/>
                    <a:gd name="connsiteY71" fmla="*/ 374287 h 529268"/>
                    <a:gd name="connsiteX72" fmla="*/ 223721 w 683841"/>
                    <a:gd name="connsiteY72" fmla="*/ 388887 h 529268"/>
                    <a:gd name="connsiteX73" fmla="*/ 214233 w 683841"/>
                    <a:gd name="connsiteY73" fmla="*/ 375731 h 529268"/>
                    <a:gd name="connsiteX74" fmla="*/ 198167 w 683841"/>
                    <a:gd name="connsiteY74" fmla="*/ 372790 h 529268"/>
                    <a:gd name="connsiteX75" fmla="*/ 205504 w 683841"/>
                    <a:gd name="connsiteY75" fmla="*/ 336960 h 529268"/>
                    <a:gd name="connsiteX76" fmla="*/ 182101 w 683841"/>
                    <a:gd name="connsiteY76" fmla="*/ 338458 h 529268"/>
                    <a:gd name="connsiteX77" fmla="*/ 165972 w 683841"/>
                    <a:gd name="connsiteY77" fmla="*/ 325302 h 529268"/>
                    <a:gd name="connsiteX78" fmla="*/ 180583 w 683841"/>
                    <a:gd name="connsiteY78" fmla="*/ 315035 h 529268"/>
                    <a:gd name="connsiteX79" fmla="*/ 170400 w 683841"/>
                    <a:gd name="connsiteY79" fmla="*/ 297494 h 529268"/>
                    <a:gd name="connsiteX80" fmla="*/ 110437 w 683841"/>
                    <a:gd name="connsiteY80" fmla="*/ 301933 h 529268"/>
                    <a:gd name="connsiteX81" fmla="*/ 117774 w 683841"/>
                    <a:gd name="connsiteY81" fmla="*/ 275568 h 529268"/>
                    <a:gd name="connsiteX82" fmla="*/ 130867 w 683841"/>
                    <a:gd name="connsiteY82" fmla="*/ 278510 h 529268"/>
                    <a:gd name="connsiteX83" fmla="*/ 144024 w 683841"/>
                    <a:gd name="connsiteY83" fmla="*/ 246316 h 529268"/>
                    <a:gd name="connsiteX84" fmla="*/ 133840 w 683841"/>
                    <a:gd name="connsiteY84" fmla="*/ 244873 h 529268"/>
                    <a:gd name="connsiteX85" fmla="*/ 104555 w 683841"/>
                    <a:gd name="connsiteY85" fmla="*/ 258081 h 529268"/>
                    <a:gd name="connsiteX86" fmla="*/ 95067 w 683841"/>
                    <a:gd name="connsiteY86" fmla="*/ 294606 h 529268"/>
                    <a:gd name="connsiteX87" fmla="*/ 80393 w 683841"/>
                    <a:gd name="connsiteY87" fmla="*/ 294606 h 529268"/>
                    <a:gd name="connsiteX88" fmla="*/ 67300 w 683841"/>
                    <a:gd name="connsiteY88" fmla="*/ 260969 h 529268"/>
                    <a:gd name="connsiteX89" fmla="*/ 49779 w 683841"/>
                    <a:gd name="connsiteY89" fmla="*/ 244873 h 529268"/>
                    <a:gd name="connsiteX90" fmla="*/ 16066 w 683841"/>
                    <a:gd name="connsiteY90" fmla="*/ 123533 h 529268"/>
                    <a:gd name="connsiteX91" fmla="*/ 29222 w 683841"/>
                    <a:gd name="connsiteY91" fmla="*/ 104548 h 529268"/>
                    <a:gd name="connsiteX92" fmla="*/ 0 w 683841"/>
                    <a:gd name="connsiteY92" fmla="*/ 88452 h 529268"/>
                    <a:gd name="connsiteX93" fmla="*/ 23403 w 683841"/>
                    <a:gd name="connsiteY93" fmla="*/ 72355 h 529268"/>
                    <a:gd name="connsiteX94" fmla="*/ 13156 w 683841"/>
                    <a:gd name="connsiteY94" fmla="*/ 51927 h 529268"/>
                    <a:gd name="connsiteX95" fmla="*/ 24858 w 683841"/>
                    <a:gd name="connsiteY95" fmla="*/ 46044 h 529268"/>
                    <a:gd name="connsiteX96" fmla="*/ 51171 w 683841"/>
                    <a:gd name="connsiteY96" fmla="*/ 73852 h 529268"/>
                    <a:gd name="connsiteX97" fmla="*/ 56990 w 683841"/>
                    <a:gd name="connsiteY97" fmla="*/ 60697 h 529268"/>
                    <a:gd name="connsiteX98" fmla="*/ 36559 w 683841"/>
                    <a:gd name="connsiteY98" fmla="*/ 37327 h 529268"/>
                    <a:gd name="connsiteX99" fmla="*/ 32195 w 683841"/>
                    <a:gd name="connsiteY99" fmla="*/ 7327 h 5292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</a:cxnLst>
                  <a:rect l="l" t="t" r="r" b="b"/>
                  <a:pathLst>
                    <a:path w="683841" h="529268">
                      <a:moveTo>
                        <a:pt x="518287" y="98898"/>
                      </a:moveTo>
                      <a:lnTo>
                        <a:pt x="519741" y="100241"/>
                      </a:lnTo>
                      <a:lnTo>
                        <a:pt x="518287" y="99967"/>
                      </a:lnTo>
                      <a:close/>
                      <a:moveTo>
                        <a:pt x="42442" y="0"/>
                      </a:moveTo>
                      <a:cubicBezTo>
                        <a:pt x="42948" y="535"/>
                        <a:pt x="43391" y="963"/>
                        <a:pt x="43897" y="1498"/>
                      </a:cubicBezTo>
                      <a:lnTo>
                        <a:pt x="61417" y="41659"/>
                      </a:lnTo>
                      <a:lnTo>
                        <a:pt x="89185" y="43156"/>
                      </a:lnTo>
                      <a:lnTo>
                        <a:pt x="102404" y="32889"/>
                      </a:lnTo>
                      <a:cubicBezTo>
                        <a:pt x="100886" y="44600"/>
                        <a:pt x="99431" y="56312"/>
                        <a:pt x="97977" y="68023"/>
                      </a:cubicBezTo>
                      <a:lnTo>
                        <a:pt x="141114" y="44600"/>
                      </a:lnTo>
                      <a:lnTo>
                        <a:pt x="154270" y="53371"/>
                      </a:lnTo>
                      <a:lnTo>
                        <a:pt x="176219" y="107436"/>
                      </a:lnTo>
                      <a:lnTo>
                        <a:pt x="209869" y="107436"/>
                      </a:lnTo>
                      <a:lnTo>
                        <a:pt x="231058" y="127918"/>
                      </a:lnTo>
                      <a:lnTo>
                        <a:pt x="251551" y="97222"/>
                      </a:lnTo>
                      <a:lnTo>
                        <a:pt x="285201" y="107436"/>
                      </a:lnTo>
                      <a:lnTo>
                        <a:pt x="338522" y="94281"/>
                      </a:lnTo>
                      <a:lnTo>
                        <a:pt x="329793" y="79681"/>
                      </a:lnTo>
                      <a:lnTo>
                        <a:pt x="351678" y="72355"/>
                      </a:lnTo>
                      <a:lnTo>
                        <a:pt x="397030" y="88452"/>
                      </a:lnTo>
                      <a:cubicBezTo>
                        <a:pt x="399496" y="73371"/>
                        <a:pt x="401900" y="58237"/>
                        <a:pt x="404367" y="43156"/>
                      </a:cubicBezTo>
                      <a:lnTo>
                        <a:pt x="423342" y="48985"/>
                      </a:lnTo>
                      <a:lnTo>
                        <a:pt x="451173" y="38664"/>
                      </a:lnTo>
                      <a:cubicBezTo>
                        <a:pt x="456858" y="43972"/>
                        <a:pt x="464590" y="50874"/>
                        <a:pt x="473815" y="59041"/>
                      </a:cubicBezTo>
                      <a:lnTo>
                        <a:pt x="492263" y="75372"/>
                      </a:lnTo>
                      <a:lnTo>
                        <a:pt x="489005" y="76591"/>
                      </a:lnTo>
                      <a:lnTo>
                        <a:pt x="490469" y="82435"/>
                      </a:lnTo>
                      <a:lnTo>
                        <a:pt x="508059" y="89456"/>
                      </a:lnTo>
                      <a:lnTo>
                        <a:pt x="511694" y="92812"/>
                      </a:lnTo>
                      <a:lnTo>
                        <a:pt x="493397" y="132839"/>
                      </a:lnTo>
                      <a:lnTo>
                        <a:pt x="472900" y="137222"/>
                      </a:lnTo>
                      <a:lnTo>
                        <a:pt x="474364" y="150371"/>
                      </a:lnTo>
                      <a:lnTo>
                        <a:pt x="489005" y="170825"/>
                      </a:lnTo>
                      <a:lnTo>
                        <a:pt x="471436" y="179591"/>
                      </a:lnTo>
                      <a:lnTo>
                        <a:pt x="471436" y="189817"/>
                      </a:lnTo>
                      <a:lnTo>
                        <a:pt x="509502" y="210271"/>
                      </a:lnTo>
                      <a:lnTo>
                        <a:pt x="538784" y="192739"/>
                      </a:lnTo>
                      <a:lnTo>
                        <a:pt x="598080" y="240222"/>
                      </a:lnTo>
                      <a:lnTo>
                        <a:pt x="644930" y="251910"/>
                      </a:lnTo>
                      <a:lnTo>
                        <a:pt x="671511" y="258605"/>
                      </a:lnTo>
                      <a:lnTo>
                        <a:pt x="680935" y="271599"/>
                      </a:lnTo>
                      <a:lnTo>
                        <a:pt x="683841" y="277696"/>
                      </a:lnTo>
                      <a:lnTo>
                        <a:pt x="648167" y="268661"/>
                      </a:lnTo>
                      <a:lnTo>
                        <a:pt x="646705" y="271589"/>
                      </a:lnTo>
                      <a:lnTo>
                        <a:pt x="661324" y="293550"/>
                      </a:lnTo>
                      <a:lnTo>
                        <a:pt x="627701" y="336009"/>
                      </a:lnTo>
                      <a:lnTo>
                        <a:pt x="597003" y="337473"/>
                      </a:lnTo>
                      <a:lnTo>
                        <a:pt x="595541" y="348453"/>
                      </a:lnTo>
                      <a:lnTo>
                        <a:pt x="616007" y="358702"/>
                      </a:lnTo>
                      <a:lnTo>
                        <a:pt x="617468" y="404089"/>
                      </a:lnTo>
                      <a:lnTo>
                        <a:pt x="601388" y="401161"/>
                      </a:lnTo>
                      <a:lnTo>
                        <a:pt x="591155" y="434835"/>
                      </a:lnTo>
                      <a:lnTo>
                        <a:pt x="570689" y="439227"/>
                      </a:lnTo>
                      <a:lnTo>
                        <a:pt x="575075" y="501451"/>
                      </a:lnTo>
                      <a:lnTo>
                        <a:pt x="539260" y="486810"/>
                      </a:lnTo>
                      <a:lnTo>
                        <a:pt x="496866" y="507307"/>
                      </a:lnTo>
                      <a:lnTo>
                        <a:pt x="480786" y="492666"/>
                      </a:lnTo>
                      <a:lnTo>
                        <a:pt x="457396" y="529268"/>
                      </a:lnTo>
                      <a:lnTo>
                        <a:pt x="416362" y="526574"/>
                      </a:lnTo>
                      <a:lnTo>
                        <a:pt x="413159" y="509531"/>
                      </a:lnTo>
                      <a:lnTo>
                        <a:pt x="389756" y="491991"/>
                      </a:lnTo>
                      <a:cubicBezTo>
                        <a:pt x="386783" y="479798"/>
                        <a:pt x="383937" y="467605"/>
                        <a:pt x="380964" y="455412"/>
                      </a:cubicBezTo>
                      <a:lnTo>
                        <a:pt x="427770" y="407871"/>
                      </a:lnTo>
                      <a:lnTo>
                        <a:pt x="416068" y="383058"/>
                      </a:lnTo>
                      <a:lnTo>
                        <a:pt x="357561" y="435679"/>
                      </a:lnTo>
                      <a:lnTo>
                        <a:pt x="328339" y="441508"/>
                      </a:lnTo>
                      <a:lnTo>
                        <a:pt x="311450" y="428353"/>
                      </a:lnTo>
                      <a:lnTo>
                        <a:pt x="291020" y="428353"/>
                      </a:lnTo>
                      <a:cubicBezTo>
                        <a:pt x="289565" y="422524"/>
                        <a:pt x="288111" y="416641"/>
                        <a:pt x="286656" y="410812"/>
                      </a:cubicBezTo>
                      <a:lnTo>
                        <a:pt x="310059" y="377175"/>
                      </a:lnTo>
                      <a:lnTo>
                        <a:pt x="295385" y="366961"/>
                      </a:lnTo>
                      <a:cubicBezTo>
                        <a:pt x="292538" y="369421"/>
                        <a:pt x="289565" y="371828"/>
                        <a:pt x="286656" y="374287"/>
                      </a:cubicBezTo>
                      <a:lnTo>
                        <a:pt x="223721" y="388887"/>
                      </a:lnTo>
                      <a:lnTo>
                        <a:pt x="214233" y="375731"/>
                      </a:lnTo>
                      <a:lnTo>
                        <a:pt x="198167" y="372790"/>
                      </a:lnTo>
                      <a:cubicBezTo>
                        <a:pt x="200634" y="360865"/>
                        <a:pt x="203037" y="348886"/>
                        <a:pt x="205504" y="336960"/>
                      </a:cubicBezTo>
                      <a:lnTo>
                        <a:pt x="182101" y="338458"/>
                      </a:lnTo>
                      <a:lnTo>
                        <a:pt x="165972" y="325302"/>
                      </a:lnTo>
                      <a:lnTo>
                        <a:pt x="180583" y="315035"/>
                      </a:lnTo>
                      <a:cubicBezTo>
                        <a:pt x="177168" y="309206"/>
                        <a:pt x="173815" y="303323"/>
                        <a:pt x="170400" y="297494"/>
                      </a:cubicBezTo>
                      <a:lnTo>
                        <a:pt x="110437" y="301933"/>
                      </a:lnTo>
                      <a:cubicBezTo>
                        <a:pt x="112904" y="293162"/>
                        <a:pt x="115308" y="284339"/>
                        <a:pt x="117774" y="275568"/>
                      </a:cubicBezTo>
                      <a:lnTo>
                        <a:pt x="130867" y="278510"/>
                      </a:lnTo>
                      <a:cubicBezTo>
                        <a:pt x="135232" y="267761"/>
                        <a:pt x="139659" y="257065"/>
                        <a:pt x="144024" y="246316"/>
                      </a:cubicBezTo>
                      <a:lnTo>
                        <a:pt x="133840" y="244873"/>
                      </a:lnTo>
                      <a:lnTo>
                        <a:pt x="104555" y="258081"/>
                      </a:lnTo>
                      <a:lnTo>
                        <a:pt x="95067" y="294606"/>
                      </a:lnTo>
                      <a:lnTo>
                        <a:pt x="80393" y="294606"/>
                      </a:lnTo>
                      <a:lnTo>
                        <a:pt x="67300" y="260969"/>
                      </a:lnTo>
                      <a:lnTo>
                        <a:pt x="49779" y="244873"/>
                      </a:lnTo>
                      <a:lnTo>
                        <a:pt x="16066" y="123533"/>
                      </a:lnTo>
                      <a:cubicBezTo>
                        <a:pt x="20430" y="117169"/>
                        <a:pt x="24858" y="110912"/>
                        <a:pt x="29222" y="104548"/>
                      </a:cubicBezTo>
                      <a:lnTo>
                        <a:pt x="0" y="88452"/>
                      </a:lnTo>
                      <a:lnTo>
                        <a:pt x="23403" y="72355"/>
                      </a:lnTo>
                      <a:lnTo>
                        <a:pt x="13156" y="51927"/>
                      </a:lnTo>
                      <a:lnTo>
                        <a:pt x="24858" y="46044"/>
                      </a:lnTo>
                      <a:lnTo>
                        <a:pt x="51171" y="73852"/>
                      </a:lnTo>
                      <a:cubicBezTo>
                        <a:pt x="53068" y="69414"/>
                        <a:pt x="55092" y="65082"/>
                        <a:pt x="56990" y="60697"/>
                      </a:cubicBezTo>
                      <a:lnTo>
                        <a:pt x="36559" y="37327"/>
                      </a:lnTo>
                      <a:lnTo>
                        <a:pt x="32195" y="7327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12" name="Freeform 411"/>
                <p:cNvSpPr>
                  <a:spLocks/>
                </p:cNvSpPr>
                <p:nvPr/>
              </p:nvSpPr>
              <p:spPr bwMode="auto">
                <a:xfrm>
                  <a:off x="3771152" y="5337364"/>
                  <a:ext cx="979475" cy="469972"/>
                </a:xfrm>
                <a:custGeom>
                  <a:avLst/>
                  <a:gdLst>
                    <a:gd name="connsiteX0" fmla="*/ 597055 w 979475"/>
                    <a:gd name="connsiteY0" fmla="*/ 0 h 469972"/>
                    <a:gd name="connsiteX1" fmla="*/ 627900 w 979475"/>
                    <a:gd name="connsiteY1" fmla="*/ 39525 h 469972"/>
                    <a:gd name="connsiteX2" fmla="*/ 657843 w 979475"/>
                    <a:gd name="connsiteY2" fmla="*/ 11703 h 469972"/>
                    <a:gd name="connsiteX3" fmla="*/ 660729 w 979475"/>
                    <a:gd name="connsiteY3" fmla="*/ 16120 h 469972"/>
                    <a:gd name="connsiteX4" fmla="*/ 662262 w 979475"/>
                    <a:gd name="connsiteY4" fmla="*/ 51979 h 469972"/>
                    <a:gd name="connsiteX5" fmla="*/ 682735 w 979475"/>
                    <a:gd name="connsiteY5" fmla="*/ 71013 h 469972"/>
                    <a:gd name="connsiteX6" fmla="*/ 750738 w 979475"/>
                    <a:gd name="connsiteY6" fmla="*/ 56350 h 469972"/>
                    <a:gd name="connsiteX7" fmla="*/ 759396 w 979475"/>
                    <a:gd name="connsiteY7" fmla="*/ 49065 h 469972"/>
                    <a:gd name="connsiteX8" fmla="*/ 759396 w 979475"/>
                    <a:gd name="connsiteY8" fmla="*/ 59311 h 469972"/>
                    <a:gd name="connsiteX9" fmla="*/ 800342 w 979475"/>
                    <a:gd name="connsiteY9" fmla="*/ 60768 h 469972"/>
                    <a:gd name="connsiteX10" fmla="*/ 814953 w 979475"/>
                    <a:gd name="connsiteY10" fmla="*/ 75384 h 469972"/>
                    <a:gd name="connsiteX11" fmla="*/ 857613 w 979475"/>
                    <a:gd name="connsiteY11" fmla="*/ 41546 h 469972"/>
                    <a:gd name="connsiteX12" fmla="*/ 863181 w 979475"/>
                    <a:gd name="connsiteY12" fmla="*/ 37773 h 469972"/>
                    <a:gd name="connsiteX13" fmla="*/ 873329 w 979475"/>
                    <a:gd name="connsiteY13" fmla="*/ 43924 h 469972"/>
                    <a:gd name="connsiteX14" fmla="*/ 887970 w 979475"/>
                    <a:gd name="connsiteY14" fmla="*/ 73937 h 469972"/>
                    <a:gd name="connsiteX15" fmla="*/ 908467 w 979475"/>
                    <a:gd name="connsiteY15" fmla="*/ 73937 h 469972"/>
                    <a:gd name="connsiteX16" fmla="*/ 911395 w 979475"/>
                    <a:gd name="connsiteY16" fmla="*/ 91506 h 469972"/>
                    <a:gd name="connsiteX17" fmla="*/ 924572 w 979475"/>
                    <a:gd name="connsiteY17" fmla="*/ 95899 h 469972"/>
                    <a:gd name="connsiteX18" fmla="*/ 933356 w 979475"/>
                    <a:gd name="connsiteY18" fmla="*/ 78330 h 469972"/>
                    <a:gd name="connsiteX19" fmla="*/ 959710 w 979475"/>
                    <a:gd name="connsiteY19" fmla="*/ 75401 h 469972"/>
                    <a:gd name="connsiteX20" fmla="*/ 979475 w 979475"/>
                    <a:gd name="connsiteY20" fmla="*/ 119324 h 469972"/>
                    <a:gd name="connsiteX21" fmla="*/ 949461 w 979475"/>
                    <a:gd name="connsiteY21" fmla="*/ 117860 h 469972"/>
                    <a:gd name="connsiteX22" fmla="*/ 918715 w 979475"/>
                    <a:gd name="connsiteY22" fmla="*/ 151534 h 469972"/>
                    <a:gd name="connsiteX23" fmla="*/ 918715 w 979475"/>
                    <a:gd name="connsiteY23" fmla="*/ 181548 h 469972"/>
                    <a:gd name="connsiteX24" fmla="*/ 922407 w 979475"/>
                    <a:gd name="connsiteY24" fmla="*/ 181050 h 469972"/>
                    <a:gd name="connsiteX25" fmla="*/ 920926 w 979475"/>
                    <a:gd name="connsiteY25" fmla="*/ 182678 h 469972"/>
                    <a:gd name="connsiteX26" fmla="*/ 871322 w 979475"/>
                    <a:gd name="connsiteY26" fmla="*/ 207916 h 469972"/>
                    <a:gd name="connsiteX27" fmla="*/ 856531 w 979475"/>
                    <a:gd name="connsiteY27" fmla="*/ 187425 h 469972"/>
                    <a:gd name="connsiteX28" fmla="*/ 848594 w 979475"/>
                    <a:gd name="connsiteY28" fmla="*/ 219618 h 469972"/>
                    <a:gd name="connsiteX29" fmla="*/ 826678 w 979475"/>
                    <a:gd name="connsiteY29" fmla="*/ 225493 h 469972"/>
                    <a:gd name="connsiteX30" fmla="*/ 785732 w 979475"/>
                    <a:gd name="connsiteY30" fmla="*/ 162517 h 469972"/>
                    <a:gd name="connsiteX31" fmla="*/ 778426 w 979475"/>
                    <a:gd name="connsiteY31" fmla="*/ 180094 h 469972"/>
                    <a:gd name="connsiteX32" fmla="*/ 816577 w 979475"/>
                    <a:gd name="connsiteY32" fmla="*/ 244480 h 469972"/>
                    <a:gd name="connsiteX33" fmla="*/ 798809 w 979475"/>
                    <a:gd name="connsiteY33" fmla="*/ 251811 h 469972"/>
                    <a:gd name="connsiteX34" fmla="*/ 785732 w 979475"/>
                    <a:gd name="connsiteY34" fmla="*/ 245984 h 469972"/>
                    <a:gd name="connsiteX35" fmla="*/ 779869 w 979475"/>
                    <a:gd name="connsiteY35" fmla="*/ 267179 h 469972"/>
                    <a:gd name="connsiteX36" fmla="*/ 762373 w 979475"/>
                    <a:gd name="connsiteY36" fmla="*/ 244480 h 469972"/>
                    <a:gd name="connsiteX37" fmla="*/ 765349 w 979475"/>
                    <a:gd name="connsiteY37" fmla="*/ 271597 h 469972"/>
                    <a:gd name="connsiteX38" fmla="*/ 755157 w 979475"/>
                    <a:gd name="connsiteY38" fmla="*/ 278929 h 469972"/>
                    <a:gd name="connsiteX39" fmla="*/ 744876 w 979475"/>
                    <a:gd name="connsiteY39" fmla="*/ 271597 h 469972"/>
                    <a:gd name="connsiteX40" fmla="*/ 732340 w 979475"/>
                    <a:gd name="connsiteY40" fmla="*/ 278929 h 469972"/>
                    <a:gd name="connsiteX41" fmla="*/ 709071 w 979475"/>
                    <a:gd name="connsiteY41" fmla="*/ 259143 h 469972"/>
                    <a:gd name="connsiteX42" fmla="*/ 701675 w 979475"/>
                    <a:gd name="connsiteY42" fmla="*/ 231320 h 469972"/>
                    <a:gd name="connsiteX43" fmla="*/ 672363 w 979475"/>
                    <a:gd name="connsiteY43" fmla="*/ 235738 h 469972"/>
                    <a:gd name="connsiteX44" fmla="*/ 669477 w 979475"/>
                    <a:gd name="connsiteY44" fmla="*/ 262809 h 469972"/>
                    <a:gd name="connsiteX45" fmla="*/ 592726 w 979475"/>
                    <a:gd name="connsiteY45" fmla="*/ 275968 h 469972"/>
                    <a:gd name="connsiteX46" fmla="*/ 578206 w 979475"/>
                    <a:gd name="connsiteY46" fmla="*/ 299419 h 469972"/>
                    <a:gd name="connsiteX47" fmla="*/ 560619 w 979475"/>
                    <a:gd name="connsiteY47" fmla="*/ 300876 h 469972"/>
                    <a:gd name="connsiteX48" fmla="*/ 557733 w 979475"/>
                    <a:gd name="connsiteY48" fmla="*/ 315492 h 469972"/>
                    <a:gd name="connsiteX49" fmla="*/ 546008 w 979475"/>
                    <a:gd name="connsiteY49" fmla="*/ 331612 h 469972"/>
                    <a:gd name="connsiteX50" fmla="*/ 501454 w 979475"/>
                    <a:gd name="connsiteY50" fmla="*/ 318453 h 469972"/>
                    <a:gd name="connsiteX51" fmla="*/ 466280 w 979475"/>
                    <a:gd name="connsiteY51" fmla="*/ 328699 h 469972"/>
                    <a:gd name="connsiteX52" fmla="*/ 444364 w 979475"/>
                    <a:gd name="connsiteY52" fmla="*/ 327242 h 469972"/>
                    <a:gd name="connsiteX53" fmla="*/ 442921 w 979475"/>
                    <a:gd name="connsiteY53" fmla="*/ 352103 h 469972"/>
                    <a:gd name="connsiteX54" fmla="*/ 394038 w 979475"/>
                    <a:gd name="connsiteY54" fmla="*/ 402625 h 469972"/>
                    <a:gd name="connsiteX55" fmla="*/ 380871 w 979475"/>
                    <a:gd name="connsiteY55" fmla="*/ 404082 h 469972"/>
                    <a:gd name="connsiteX56" fmla="*/ 401254 w 979475"/>
                    <a:gd name="connsiteY56" fmla="*/ 376260 h 469972"/>
                    <a:gd name="connsiteX57" fmla="*/ 389619 w 979475"/>
                    <a:gd name="connsiteY57" fmla="*/ 376260 h 469972"/>
                    <a:gd name="connsiteX58" fmla="*/ 376361 w 979475"/>
                    <a:gd name="connsiteY58" fmla="*/ 385048 h 469972"/>
                    <a:gd name="connsiteX59" fmla="*/ 379428 w 979475"/>
                    <a:gd name="connsiteY59" fmla="*/ 347733 h 469972"/>
                    <a:gd name="connsiteX60" fmla="*/ 336858 w 979475"/>
                    <a:gd name="connsiteY60" fmla="*/ 369680 h 469972"/>
                    <a:gd name="connsiteX61" fmla="*/ 291042 w 979475"/>
                    <a:gd name="connsiteY61" fmla="*/ 369680 h 469972"/>
                    <a:gd name="connsiteX62" fmla="*/ 203197 w 979475"/>
                    <a:gd name="connsiteY62" fmla="*/ 399711 h 469972"/>
                    <a:gd name="connsiteX63" fmla="*/ 209060 w 979475"/>
                    <a:gd name="connsiteY63" fmla="*/ 415784 h 469972"/>
                    <a:gd name="connsiteX64" fmla="*/ 197335 w 979475"/>
                    <a:gd name="connsiteY64" fmla="*/ 423116 h 469972"/>
                    <a:gd name="connsiteX65" fmla="*/ 179838 w 979475"/>
                    <a:gd name="connsiteY65" fmla="*/ 415784 h 469972"/>
                    <a:gd name="connsiteX66" fmla="*/ 152691 w 979475"/>
                    <a:gd name="connsiteY66" fmla="*/ 421659 h 469972"/>
                    <a:gd name="connsiteX67" fmla="*/ 129332 w 979475"/>
                    <a:gd name="connsiteY67" fmla="*/ 412871 h 469972"/>
                    <a:gd name="connsiteX68" fmla="*/ 103087 w 979475"/>
                    <a:gd name="connsiteY68" fmla="*/ 436275 h 469972"/>
                    <a:gd name="connsiteX69" fmla="*/ 101644 w 979475"/>
                    <a:gd name="connsiteY69" fmla="*/ 448025 h 469972"/>
                    <a:gd name="connsiteX70" fmla="*/ 87033 w 979475"/>
                    <a:gd name="connsiteY70" fmla="*/ 458270 h 469972"/>
                    <a:gd name="connsiteX71" fmla="*/ 39503 w 979475"/>
                    <a:gd name="connsiteY71" fmla="*/ 459727 h 469972"/>
                    <a:gd name="connsiteX72" fmla="*/ 11635 w 979475"/>
                    <a:gd name="connsiteY72" fmla="*/ 469972 h 469972"/>
                    <a:gd name="connsiteX73" fmla="*/ 0 w 979475"/>
                    <a:gd name="connsiteY73" fmla="*/ 458270 h 469972"/>
                    <a:gd name="connsiteX74" fmla="*/ 10192 w 979475"/>
                    <a:gd name="connsiteY74" fmla="*/ 448025 h 469972"/>
                    <a:gd name="connsiteX75" fmla="*/ 64305 w 979475"/>
                    <a:gd name="connsiteY75" fmla="*/ 431905 h 469972"/>
                    <a:gd name="connsiteX76" fmla="*/ 65839 w 979475"/>
                    <a:gd name="connsiteY76" fmla="*/ 374803 h 469972"/>
                    <a:gd name="connsiteX77" fmla="*/ 54114 w 979475"/>
                    <a:gd name="connsiteY77" fmla="*/ 377717 h 469972"/>
                    <a:gd name="connsiteX78" fmla="*/ 49695 w 979475"/>
                    <a:gd name="connsiteY78" fmla="*/ 418745 h 469972"/>
                    <a:gd name="connsiteX79" fmla="*/ 11635 w 979475"/>
                    <a:gd name="connsiteY79" fmla="*/ 418745 h 469972"/>
                    <a:gd name="connsiteX80" fmla="*/ 0 w 979475"/>
                    <a:gd name="connsiteY80" fmla="*/ 392380 h 469972"/>
                    <a:gd name="connsiteX81" fmla="*/ 5862 w 979475"/>
                    <a:gd name="connsiteY81" fmla="*/ 379221 h 469972"/>
                    <a:gd name="connsiteX82" fmla="*/ 24892 w 979475"/>
                    <a:gd name="connsiteY82" fmla="*/ 379221 h 469972"/>
                    <a:gd name="connsiteX83" fmla="*/ 35084 w 979475"/>
                    <a:gd name="connsiteY83" fmla="*/ 386505 h 469972"/>
                    <a:gd name="connsiteX84" fmla="*/ 40946 w 979475"/>
                    <a:gd name="connsiteY84" fmla="*/ 333069 h 469972"/>
                    <a:gd name="connsiteX85" fmla="*/ 85500 w 979475"/>
                    <a:gd name="connsiteY85" fmla="*/ 336030 h 469972"/>
                    <a:gd name="connsiteX86" fmla="*/ 108949 w 979475"/>
                    <a:gd name="connsiteY86" fmla="*/ 299419 h 469972"/>
                    <a:gd name="connsiteX87" fmla="*/ 124913 w 979475"/>
                    <a:gd name="connsiteY87" fmla="*/ 314036 h 469972"/>
                    <a:gd name="connsiteX88" fmla="*/ 167482 w 979475"/>
                    <a:gd name="connsiteY88" fmla="*/ 293545 h 469972"/>
                    <a:gd name="connsiteX89" fmla="*/ 203197 w 979475"/>
                    <a:gd name="connsiteY89" fmla="*/ 308208 h 469972"/>
                    <a:gd name="connsiteX90" fmla="*/ 198868 w 979475"/>
                    <a:gd name="connsiteY90" fmla="*/ 245984 h 469972"/>
                    <a:gd name="connsiteX91" fmla="*/ 219251 w 979475"/>
                    <a:gd name="connsiteY91" fmla="*/ 241566 h 469972"/>
                    <a:gd name="connsiteX92" fmla="*/ 229623 w 979475"/>
                    <a:gd name="connsiteY92" fmla="*/ 207916 h 469972"/>
                    <a:gd name="connsiteX93" fmla="*/ 245586 w 979475"/>
                    <a:gd name="connsiteY93" fmla="*/ 210830 h 469972"/>
                    <a:gd name="connsiteX94" fmla="*/ 244233 w 979475"/>
                    <a:gd name="connsiteY94" fmla="*/ 165430 h 469972"/>
                    <a:gd name="connsiteX95" fmla="*/ 223580 w 979475"/>
                    <a:gd name="connsiteY95" fmla="*/ 155185 h 469972"/>
                    <a:gd name="connsiteX96" fmla="*/ 225113 w 979475"/>
                    <a:gd name="connsiteY96" fmla="*/ 144235 h 469972"/>
                    <a:gd name="connsiteX97" fmla="*/ 255778 w 979475"/>
                    <a:gd name="connsiteY97" fmla="*/ 142731 h 469972"/>
                    <a:gd name="connsiteX98" fmla="*/ 289418 w 979475"/>
                    <a:gd name="connsiteY98" fmla="*/ 100292 h 469972"/>
                    <a:gd name="connsiteX99" fmla="*/ 274808 w 979475"/>
                    <a:gd name="connsiteY99" fmla="*/ 78345 h 469972"/>
                    <a:gd name="connsiteX100" fmla="*/ 276251 w 979475"/>
                    <a:gd name="connsiteY100" fmla="*/ 75384 h 469972"/>
                    <a:gd name="connsiteX101" fmla="*/ 339834 w 979475"/>
                    <a:gd name="connsiteY101" fmla="*/ 91504 h 469972"/>
                    <a:gd name="connsiteX102" fmla="*/ 353092 w 979475"/>
                    <a:gd name="connsiteY102" fmla="*/ 109081 h 469972"/>
                    <a:gd name="connsiteX103" fmla="*/ 370589 w 979475"/>
                    <a:gd name="connsiteY103" fmla="*/ 97378 h 469972"/>
                    <a:gd name="connsiteX104" fmla="*/ 386643 w 979475"/>
                    <a:gd name="connsiteY104" fmla="*/ 103206 h 469972"/>
                    <a:gd name="connsiteX105" fmla="*/ 386643 w 979475"/>
                    <a:gd name="connsiteY105" fmla="*/ 117869 h 469972"/>
                    <a:gd name="connsiteX106" fmla="*/ 444364 w 979475"/>
                    <a:gd name="connsiteY106" fmla="*/ 109081 h 469972"/>
                    <a:gd name="connsiteX107" fmla="*/ 439945 w 979475"/>
                    <a:gd name="connsiteY107" fmla="*/ 82715 h 469972"/>
                    <a:gd name="connsiteX108" fmla="*/ 453113 w 979475"/>
                    <a:gd name="connsiteY108" fmla="*/ 72470 h 469972"/>
                    <a:gd name="connsiteX109" fmla="*/ 486844 w 979475"/>
                    <a:gd name="connsiteY109" fmla="*/ 76888 h 469972"/>
                    <a:gd name="connsiteX110" fmla="*/ 540146 w 979475"/>
                    <a:gd name="connsiteY110" fmla="*/ 60768 h 469972"/>
                    <a:gd name="connsiteX111" fmla="*/ 572343 w 979475"/>
                    <a:gd name="connsiteY111" fmla="*/ 79801 h 469972"/>
                    <a:gd name="connsiteX112" fmla="*/ 588307 w 979475"/>
                    <a:gd name="connsiteY112" fmla="*/ 36611 h 469972"/>
                    <a:gd name="connsiteX113" fmla="*/ 575229 w 979475"/>
                    <a:gd name="connsiteY113" fmla="*/ 24909 h 469972"/>
                    <a:gd name="connsiteX114" fmla="*/ 588307 w 979475"/>
                    <a:gd name="connsiteY114" fmla="*/ 1457 h 469972"/>
                    <a:gd name="connsiteX115" fmla="*/ 597055 w 979475"/>
                    <a:gd name="connsiteY115" fmla="*/ 0 h 4699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</a:cxnLst>
                  <a:rect l="l" t="t" r="r" b="b"/>
                  <a:pathLst>
                    <a:path w="979475" h="469972">
                      <a:moveTo>
                        <a:pt x="597055" y="0"/>
                      </a:moveTo>
                      <a:lnTo>
                        <a:pt x="627900" y="39525"/>
                      </a:lnTo>
                      <a:lnTo>
                        <a:pt x="657843" y="11703"/>
                      </a:lnTo>
                      <a:cubicBezTo>
                        <a:pt x="658745" y="13159"/>
                        <a:pt x="659827" y="14663"/>
                        <a:pt x="660729" y="16120"/>
                      </a:cubicBezTo>
                      <a:cubicBezTo>
                        <a:pt x="661180" y="28058"/>
                        <a:pt x="661721" y="40042"/>
                        <a:pt x="662262" y="51979"/>
                      </a:cubicBezTo>
                      <a:lnTo>
                        <a:pt x="682735" y="71013"/>
                      </a:lnTo>
                      <a:lnTo>
                        <a:pt x="750738" y="56350"/>
                      </a:lnTo>
                      <a:cubicBezTo>
                        <a:pt x="753534" y="53906"/>
                        <a:pt x="756600" y="51509"/>
                        <a:pt x="759396" y="49065"/>
                      </a:cubicBezTo>
                      <a:lnTo>
                        <a:pt x="759396" y="59311"/>
                      </a:lnTo>
                      <a:lnTo>
                        <a:pt x="800342" y="60768"/>
                      </a:lnTo>
                      <a:cubicBezTo>
                        <a:pt x="805122" y="65655"/>
                        <a:pt x="810173" y="70496"/>
                        <a:pt x="814953" y="75384"/>
                      </a:cubicBezTo>
                      <a:lnTo>
                        <a:pt x="857613" y="41546"/>
                      </a:lnTo>
                      <a:lnTo>
                        <a:pt x="863181" y="37773"/>
                      </a:lnTo>
                      <a:lnTo>
                        <a:pt x="873329" y="43924"/>
                      </a:lnTo>
                      <a:lnTo>
                        <a:pt x="887970" y="73937"/>
                      </a:lnTo>
                      <a:lnTo>
                        <a:pt x="908467" y="73937"/>
                      </a:lnTo>
                      <a:lnTo>
                        <a:pt x="911395" y="91506"/>
                      </a:lnTo>
                      <a:lnTo>
                        <a:pt x="924572" y="95899"/>
                      </a:lnTo>
                      <a:lnTo>
                        <a:pt x="933356" y="78330"/>
                      </a:lnTo>
                      <a:lnTo>
                        <a:pt x="959710" y="75401"/>
                      </a:lnTo>
                      <a:lnTo>
                        <a:pt x="979475" y="119324"/>
                      </a:lnTo>
                      <a:lnTo>
                        <a:pt x="949461" y="117860"/>
                      </a:lnTo>
                      <a:lnTo>
                        <a:pt x="918715" y="151534"/>
                      </a:lnTo>
                      <a:lnTo>
                        <a:pt x="918715" y="181548"/>
                      </a:lnTo>
                      <a:lnTo>
                        <a:pt x="922407" y="181050"/>
                      </a:lnTo>
                      <a:lnTo>
                        <a:pt x="920926" y="182678"/>
                      </a:lnTo>
                      <a:lnTo>
                        <a:pt x="871322" y="207916"/>
                      </a:lnTo>
                      <a:cubicBezTo>
                        <a:pt x="866361" y="201101"/>
                        <a:pt x="861401" y="194240"/>
                        <a:pt x="856531" y="187425"/>
                      </a:cubicBezTo>
                      <a:cubicBezTo>
                        <a:pt x="853915" y="198140"/>
                        <a:pt x="851300" y="208903"/>
                        <a:pt x="848594" y="219618"/>
                      </a:cubicBezTo>
                      <a:lnTo>
                        <a:pt x="826678" y="225493"/>
                      </a:lnTo>
                      <a:lnTo>
                        <a:pt x="785732" y="162517"/>
                      </a:lnTo>
                      <a:cubicBezTo>
                        <a:pt x="783297" y="168391"/>
                        <a:pt x="780861" y="174219"/>
                        <a:pt x="778426" y="180094"/>
                      </a:cubicBezTo>
                      <a:lnTo>
                        <a:pt x="816577" y="244480"/>
                      </a:lnTo>
                      <a:lnTo>
                        <a:pt x="798809" y="251811"/>
                      </a:lnTo>
                      <a:cubicBezTo>
                        <a:pt x="794390" y="249884"/>
                        <a:pt x="790151" y="247910"/>
                        <a:pt x="785732" y="245984"/>
                      </a:cubicBezTo>
                      <a:cubicBezTo>
                        <a:pt x="783748" y="253033"/>
                        <a:pt x="781763" y="260130"/>
                        <a:pt x="779869" y="267179"/>
                      </a:cubicBezTo>
                      <a:cubicBezTo>
                        <a:pt x="774007" y="259613"/>
                        <a:pt x="768235" y="252046"/>
                        <a:pt x="762373" y="244480"/>
                      </a:cubicBezTo>
                      <a:cubicBezTo>
                        <a:pt x="763365" y="253503"/>
                        <a:pt x="764357" y="262574"/>
                        <a:pt x="765349" y="271597"/>
                      </a:cubicBezTo>
                      <a:cubicBezTo>
                        <a:pt x="761922" y="274041"/>
                        <a:pt x="758585" y="276485"/>
                        <a:pt x="755157" y="278929"/>
                      </a:cubicBezTo>
                      <a:cubicBezTo>
                        <a:pt x="751640" y="276485"/>
                        <a:pt x="748393" y="274041"/>
                        <a:pt x="744876" y="271597"/>
                      </a:cubicBezTo>
                      <a:lnTo>
                        <a:pt x="732340" y="278929"/>
                      </a:lnTo>
                      <a:lnTo>
                        <a:pt x="709071" y="259143"/>
                      </a:lnTo>
                      <a:cubicBezTo>
                        <a:pt x="706455" y="249884"/>
                        <a:pt x="704110" y="240579"/>
                        <a:pt x="701675" y="231320"/>
                      </a:cubicBezTo>
                      <a:lnTo>
                        <a:pt x="672363" y="235738"/>
                      </a:lnTo>
                      <a:cubicBezTo>
                        <a:pt x="671462" y="244762"/>
                        <a:pt x="670469" y="253785"/>
                        <a:pt x="669477" y="262809"/>
                      </a:cubicBezTo>
                      <a:lnTo>
                        <a:pt x="592726" y="275968"/>
                      </a:lnTo>
                      <a:cubicBezTo>
                        <a:pt x="587856" y="283769"/>
                        <a:pt x="583076" y="291618"/>
                        <a:pt x="578206" y="299419"/>
                      </a:cubicBezTo>
                      <a:lnTo>
                        <a:pt x="560619" y="300876"/>
                      </a:lnTo>
                      <a:cubicBezTo>
                        <a:pt x="559717" y="305764"/>
                        <a:pt x="558634" y="310605"/>
                        <a:pt x="557733" y="315492"/>
                      </a:cubicBezTo>
                      <a:cubicBezTo>
                        <a:pt x="553764" y="320850"/>
                        <a:pt x="549886" y="326255"/>
                        <a:pt x="546008" y="331612"/>
                      </a:cubicBezTo>
                      <a:lnTo>
                        <a:pt x="501454" y="318453"/>
                      </a:lnTo>
                      <a:lnTo>
                        <a:pt x="466280" y="328699"/>
                      </a:lnTo>
                      <a:lnTo>
                        <a:pt x="444364" y="327242"/>
                      </a:lnTo>
                      <a:cubicBezTo>
                        <a:pt x="443913" y="335513"/>
                        <a:pt x="443462" y="343832"/>
                        <a:pt x="442921" y="352103"/>
                      </a:cubicBezTo>
                      <a:lnTo>
                        <a:pt x="394038" y="402625"/>
                      </a:lnTo>
                      <a:lnTo>
                        <a:pt x="380871" y="404082"/>
                      </a:lnTo>
                      <a:lnTo>
                        <a:pt x="401254" y="376260"/>
                      </a:lnTo>
                      <a:lnTo>
                        <a:pt x="389619" y="376260"/>
                      </a:lnTo>
                      <a:cubicBezTo>
                        <a:pt x="385200" y="379174"/>
                        <a:pt x="380871" y="382134"/>
                        <a:pt x="376361" y="385048"/>
                      </a:cubicBezTo>
                      <a:cubicBezTo>
                        <a:pt x="377353" y="372594"/>
                        <a:pt x="378345" y="360187"/>
                        <a:pt x="379428" y="347733"/>
                      </a:cubicBezTo>
                      <a:lnTo>
                        <a:pt x="336858" y="369680"/>
                      </a:lnTo>
                      <a:lnTo>
                        <a:pt x="291042" y="369680"/>
                      </a:lnTo>
                      <a:lnTo>
                        <a:pt x="203197" y="399711"/>
                      </a:lnTo>
                      <a:cubicBezTo>
                        <a:pt x="205181" y="405069"/>
                        <a:pt x="207075" y="410427"/>
                        <a:pt x="209060" y="415784"/>
                      </a:cubicBezTo>
                      <a:lnTo>
                        <a:pt x="197335" y="423116"/>
                      </a:lnTo>
                      <a:lnTo>
                        <a:pt x="179838" y="415784"/>
                      </a:lnTo>
                      <a:lnTo>
                        <a:pt x="152691" y="421659"/>
                      </a:lnTo>
                      <a:lnTo>
                        <a:pt x="129332" y="412871"/>
                      </a:lnTo>
                      <a:lnTo>
                        <a:pt x="103087" y="436275"/>
                      </a:lnTo>
                      <a:cubicBezTo>
                        <a:pt x="102636" y="440176"/>
                        <a:pt x="102185" y="444124"/>
                        <a:pt x="101644" y="448025"/>
                      </a:cubicBezTo>
                      <a:lnTo>
                        <a:pt x="87033" y="458270"/>
                      </a:lnTo>
                      <a:lnTo>
                        <a:pt x="39503" y="459727"/>
                      </a:lnTo>
                      <a:lnTo>
                        <a:pt x="11635" y="469972"/>
                      </a:lnTo>
                      <a:cubicBezTo>
                        <a:pt x="7756" y="466071"/>
                        <a:pt x="3968" y="462171"/>
                        <a:pt x="0" y="458270"/>
                      </a:cubicBezTo>
                      <a:lnTo>
                        <a:pt x="10192" y="448025"/>
                      </a:lnTo>
                      <a:lnTo>
                        <a:pt x="64305" y="431905"/>
                      </a:lnTo>
                      <a:cubicBezTo>
                        <a:pt x="64756" y="412871"/>
                        <a:pt x="65297" y="393837"/>
                        <a:pt x="65839" y="374803"/>
                      </a:cubicBezTo>
                      <a:cubicBezTo>
                        <a:pt x="61960" y="375790"/>
                        <a:pt x="57992" y="376730"/>
                        <a:pt x="54114" y="377717"/>
                      </a:cubicBezTo>
                      <a:cubicBezTo>
                        <a:pt x="52761" y="391393"/>
                        <a:pt x="51138" y="405069"/>
                        <a:pt x="49695" y="418745"/>
                      </a:cubicBezTo>
                      <a:lnTo>
                        <a:pt x="11635" y="418745"/>
                      </a:lnTo>
                      <a:cubicBezTo>
                        <a:pt x="7756" y="409957"/>
                        <a:pt x="3968" y="401168"/>
                        <a:pt x="0" y="392380"/>
                      </a:cubicBezTo>
                      <a:cubicBezTo>
                        <a:pt x="1894" y="388009"/>
                        <a:pt x="3968" y="383591"/>
                        <a:pt x="5862" y="379221"/>
                      </a:cubicBezTo>
                      <a:lnTo>
                        <a:pt x="24892" y="379221"/>
                      </a:lnTo>
                      <a:cubicBezTo>
                        <a:pt x="28229" y="381664"/>
                        <a:pt x="31657" y="384061"/>
                        <a:pt x="35084" y="386505"/>
                      </a:cubicBezTo>
                      <a:cubicBezTo>
                        <a:pt x="36978" y="368693"/>
                        <a:pt x="39052" y="350881"/>
                        <a:pt x="40946" y="333069"/>
                      </a:cubicBezTo>
                      <a:lnTo>
                        <a:pt x="85500" y="336030"/>
                      </a:lnTo>
                      <a:cubicBezTo>
                        <a:pt x="93256" y="323811"/>
                        <a:pt x="101193" y="311639"/>
                        <a:pt x="108949" y="299419"/>
                      </a:cubicBezTo>
                      <a:lnTo>
                        <a:pt x="124913" y="314036"/>
                      </a:lnTo>
                      <a:lnTo>
                        <a:pt x="167482" y="293545"/>
                      </a:lnTo>
                      <a:lnTo>
                        <a:pt x="203197" y="308208"/>
                      </a:lnTo>
                      <a:cubicBezTo>
                        <a:pt x="201754" y="287482"/>
                        <a:pt x="200221" y="266709"/>
                        <a:pt x="198868" y="245984"/>
                      </a:cubicBezTo>
                      <a:lnTo>
                        <a:pt x="219251" y="241566"/>
                      </a:lnTo>
                      <a:cubicBezTo>
                        <a:pt x="222768" y="230334"/>
                        <a:pt x="226105" y="219148"/>
                        <a:pt x="229623" y="207916"/>
                      </a:cubicBezTo>
                      <a:lnTo>
                        <a:pt x="245586" y="210830"/>
                      </a:lnTo>
                      <a:lnTo>
                        <a:pt x="244233" y="165430"/>
                      </a:lnTo>
                      <a:lnTo>
                        <a:pt x="223580" y="155185"/>
                      </a:lnTo>
                      <a:cubicBezTo>
                        <a:pt x="224031" y="151519"/>
                        <a:pt x="224662" y="147900"/>
                        <a:pt x="225113" y="144235"/>
                      </a:cubicBezTo>
                      <a:lnTo>
                        <a:pt x="255778" y="142731"/>
                      </a:lnTo>
                      <a:lnTo>
                        <a:pt x="289418" y="100292"/>
                      </a:lnTo>
                      <a:lnTo>
                        <a:pt x="274808" y="78345"/>
                      </a:lnTo>
                      <a:cubicBezTo>
                        <a:pt x="275259" y="77358"/>
                        <a:pt x="275800" y="76371"/>
                        <a:pt x="276251" y="75384"/>
                      </a:cubicBezTo>
                      <a:lnTo>
                        <a:pt x="339834" y="91504"/>
                      </a:lnTo>
                      <a:cubicBezTo>
                        <a:pt x="344344" y="97378"/>
                        <a:pt x="348673" y="103206"/>
                        <a:pt x="353092" y="109081"/>
                      </a:cubicBezTo>
                      <a:lnTo>
                        <a:pt x="370589" y="97378"/>
                      </a:lnTo>
                      <a:lnTo>
                        <a:pt x="386643" y="103206"/>
                      </a:lnTo>
                      <a:lnTo>
                        <a:pt x="386643" y="117869"/>
                      </a:lnTo>
                      <a:lnTo>
                        <a:pt x="444364" y="109081"/>
                      </a:lnTo>
                      <a:cubicBezTo>
                        <a:pt x="442921" y="100292"/>
                        <a:pt x="441478" y="91504"/>
                        <a:pt x="439945" y="82715"/>
                      </a:cubicBezTo>
                      <a:lnTo>
                        <a:pt x="453113" y="72470"/>
                      </a:lnTo>
                      <a:lnTo>
                        <a:pt x="486844" y="76888"/>
                      </a:lnTo>
                      <a:lnTo>
                        <a:pt x="540146" y="60768"/>
                      </a:lnTo>
                      <a:lnTo>
                        <a:pt x="572343" y="79801"/>
                      </a:lnTo>
                      <a:lnTo>
                        <a:pt x="588307" y="36611"/>
                      </a:lnTo>
                      <a:cubicBezTo>
                        <a:pt x="583887" y="32710"/>
                        <a:pt x="579649" y="28810"/>
                        <a:pt x="575229" y="24909"/>
                      </a:cubicBezTo>
                      <a:cubicBezTo>
                        <a:pt x="579649" y="17107"/>
                        <a:pt x="583887" y="9259"/>
                        <a:pt x="588307" y="1457"/>
                      </a:cubicBezTo>
                      <a:cubicBezTo>
                        <a:pt x="591373" y="987"/>
                        <a:pt x="594169" y="470"/>
                        <a:pt x="597055" y="0"/>
                      </a:cubicBez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13" name="Freeform 412"/>
                <p:cNvSpPr>
                  <a:spLocks/>
                </p:cNvSpPr>
                <p:nvPr/>
              </p:nvSpPr>
              <p:spPr bwMode="auto">
                <a:xfrm>
                  <a:off x="4583721" y="5063805"/>
                  <a:ext cx="476411" cy="465354"/>
                </a:xfrm>
                <a:custGeom>
                  <a:avLst/>
                  <a:gdLst>
                    <a:gd name="connsiteX0" fmla="*/ 160212 w 476411"/>
                    <a:gd name="connsiteY0" fmla="*/ 37069 h 465354"/>
                    <a:gd name="connsiteX1" fmla="*/ 199710 w 476411"/>
                    <a:gd name="connsiteY1" fmla="*/ 38542 h 465354"/>
                    <a:gd name="connsiteX2" fmla="*/ 205535 w 476411"/>
                    <a:gd name="connsiteY2" fmla="*/ 85379 h 465354"/>
                    <a:gd name="connsiteX3" fmla="*/ 245032 w 476411"/>
                    <a:gd name="connsiteY3" fmla="*/ 105189 h 465354"/>
                    <a:gd name="connsiteX4" fmla="*/ 272082 w 476411"/>
                    <a:gd name="connsiteY4" fmla="*/ 102243 h 465354"/>
                    <a:gd name="connsiteX5" fmla="*/ 295541 w 476411"/>
                    <a:gd name="connsiteY5" fmla="*/ 95689 h 465354"/>
                    <a:gd name="connsiteX6" fmla="*/ 307641 w 476411"/>
                    <a:gd name="connsiteY6" fmla="*/ 90991 h 465354"/>
                    <a:gd name="connsiteX7" fmla="*/ 315880 w 476411"/>
                    <a:gd name="connsiteY7" fmla="*/ 102100 h 465354"/>
                    <a:gd name="connsiteX8" fmla="*/ 284822 w 476411"/>
                    <a:gd name="connsiteY8" fmla="*/ 113410 h 465354"/>
                    <a:gd name="connsiteX9" fmla="*/ 298011 w 476411"/>
                    <a:gd name="connsiteY9" fmla="*/ 133957 h 465354"/>
                    <a:gd name="connsiteX10" fmla="*/ 263571 w 476411"/>
                    <a:gd name="connsiteY10" fmla="*/ 155972 h 465354"/>
                    <a:gd name="connsiteX11" fmla="*/ 259175 w 476411"/>
                    <a:gd name="connsiteY11" fmla="*/ 164778 h 465354"/>
                    <a:gd name="connsiteX12" fmla="*/ 286287 w 476411"/>
                    <a:gd name="connsiteY12" fmla="*/ 197067 h 465354"/>
                    <a:gd name="connsiteX13" fmla="*/ 276028 w 476411"/>
                    <a:gd name="connsiteY13" fmla="*/ 212477 h 465354"/>
                    <a:gd name="connsiteX14" fmla="*/ 281891 w 476411"/>
                    <a:gd name="connsiteY14" fmla="*/ 224218 h 465354"/>
                    <a:gd name="connsiteX15" fmla="*/ 321460 w 476411"/>
                    <a:gd name="connsiteY15" fmla="*/ 234492 h 465354"/>
                    <a:gd name="connsiteX16" fmla="*/ 334650 w 476411"/>
                    <a:gd name="connsiteY16" fmla="*/ 259442 h 465354"/>
                    <a:gd name="connsiteX17" fmla="*/ 358098 w 476411"/>
                    <a:gd name="connsiteY17" fmla="*/ 271183 h 465354"/>
                    <a:gd name="connsiteX18" fmla="*/ 395469 w 476411"/>
                    <a:gd name="connsiteY18" fmla="*/ 277054 h 465354"/>
                    <a:gd name="connsiteX19" fmla="*/ 408659 w 476411"/>
                    <a:gd name="connsiteY19" fmla="*/ 293198 h 465354"/>
                    <a:gd name="connsiteX20" fmla="*/ 439435 w 476411"/>
                    <a:gd name="connsiteY20" fmla="*/ 304940 h 465354"/>
                    <a:gd name="connsiteX21" fmla="*/ 448228 w 476411"/>
                    <a:gd name="connsiteY21" fmla="*/ 330624 h 465354"/>
                    <a:gd name="connsiteX22" fmla="*/ 471677 w 476411"/>
                    <a:gd name="connsiteY22" fmla="*/ 345300 h 465354"/>
                    <a:gd name="connsiteX23" fmla="*/ 475860 w 476411"/>
                    <a:gd name="connsiteY23" fmla="*/ 341801 h 465354"/>
                    <a:gd name="connsiteX24" fmla="*/ 476411 w 476411"/>
                    <a:gd name="connsiteY24" fmla="*/ 342938 h 465354"/>
                    <a:gd name="connsiteX25" fmla="*/ 443633 w 476411"/>
                    <a:gd name="connsiteY25" fmla="*/ 369444 h 465354"/>
                    <a:gd name="connsiteX26" fmla="*/ 445104 w 476411"/>
                    <a:gd name="connsiteY26" fmla="*/ 394340 h 465354"/>
                    <a:gd name="connsiteX27" fmla="*/ 430439 w 476411"/>
                    <a:gd name="connsiteY27" fmla="*/ 401648 h 465354"/>
                    <a:gd name="connsiteX28" fmla="*/ 411406 w 476411"/>
                    <a:gd name="connsiteY28" fmla="*/ 389964 h 465354"/>
                    <a:gd name="connsiteX29" fmla="*/ 386535 w 476411"/>
                    <a:gd name="connsiteY29" fmla="*/ 434595 h 465354"/>
                    <a:gd name="connsiteX30" fmla="*/ 331598 w 476411"/>
                    <a:gd name="connsiteY30" fmla="*/ 440458 h 465354"/>
                    <a:gd name="connsiteX31" fmla="*/ 315508 w 476411"/>
                    <a:gd name="connsiteY31" fmla="*/ 422168 h 465354"/>
                    <a:gd name="connsiteX32" fmla="*/ 232804 w 476411"/>
                    <a:gd name="connsiteY32" fmla="*/ 408997 h 465354"/>
                    <a:gd name="connsiteX33" fmla="*/ 218139 w 476411"/>
                    <a:gd name="connsiteY33" fmla="*/ 428732 h 465354"/>
                    <a:gd name="connsiteX34" fmla="*/ 212300 w 476411"/>
                    <a:gd name="connsiteY34" fmla="*/ 459491 h 465354"/>
                    <a:gd name="connsiteX35" fmla="*/ 184487 w 476411"/>
                    <a:gd name="connsiteY35" fmla="*/ 465354 h 465354"/>
                    <a:gd name="connsiteX36" fmla="*/ 171293 w 476411"/>
                    <a:gd name="connsiteY36" fmla="*/ 446321 h 465354"/>
                    <a:gd name="connsiteX37" fmla="*/ 106150 w 476411"/>
                    <a:gd name="connsiteY37" fmla="*/ 455115 h 465354"/>
                    <a:gd name="connsiteX38" fmla="*/ 106150 w 476411"/>
                    <a:gd name="connsiteY38" fmla="*/ 425099 h 465354"/>
                    <a:gd name="connsiteX39" fmla="*/ 136906 w 476411"/>
                    <a:gd name="connsiteY39" fmla="*/ 391409 h 465354"/>
                    <a:gd name="connsiteX40" fmla="*/ 166926 w 476411"/>
                    <a:gd name="connsiteY40" fmla="*/ 392895 h 465354"/>
                    <a:gd name="connsiteX41" fmla="*/ 147158 w 476411"/>
                    <a:gd name="connsiteY41" fmla="*/ 348966 h 465354"/>
                    <a:gd name="connsiteX42" fmla="*/ 120769 w 476411"/>
                    <a:gd name="connsiteY42" fmla="*/ 351897 h 465354"/>
                    <a:gd name="connsiteX43" fmla="*/ 111989 w 476411"/>
                    <a:gd name="connsiteY43" fmla="*/ 369444 h 465354"/>
                    <a:gd name="connsiteX44" fmla="*/ 98841 w 476411"/>
                    <a:gd name="connsiteY44" fmla="*/ 365068 h 465354"/>
                    <a:gd name="connsiteX45" fmla="*/ 95898 w 476411"/>
                    <a:gd name="connsiteY45" fmla="*/ 347479 h 465354"/>
                    <a:gd name="connsiteX46" fmla="*/ 75395 w 476411"/>
                    <a:gd name="connsiteY46" fmla="*/ 347479 h 465354"/>
                    <a:gd name="connsiteX47" fmla="*/ 60776 w 476411"/>
                    <a:gd name="connsiteY47" fmla="*/ 317463 h 465354"/>
                    <a:gd name="connsiteX48" fmla="*/ 36594 w 476411"/>
                    <a:gd name="connsiteY48" fmla="*/ 302848 h 465354"/>
                    <a:gd name="connsiteX49" fmla="*/ 29285 w 476411"/>
                    <a:gd name="connsiteY49" fmla="*/ 269157 h 465354"/>
                    <a:gd name="connsiteX50" fmla="*/ 5839 w 476411"/>
                    <a:gd name="connsiteY50" fmla="*/ 260363 h 465354"/>
                    <a:gd name="connsiteX51" fmla="*/ 5839 w 476411"/>
                    <a:gd name="connsiteY51" fmla="*/ 236953 h 465354"/>
                    <a:gd name="connsiteX52" fmla="*/ 20504 w 476411"/>
                    <a:gd name="connsiteY52" fmla="*/ 213543 h 465354"/>
                    <a:gd name="connsiteX53" fmla="*/ 0 w 476411"/>
                    <a:gd name="connsiteY53" fmla="*/ 201075 h 465354"/>
                    <a:gd name="connsiteX54" fmla="*/ 4414 w 476411"/>
                    <a:gd name="connsiteY54" fmla="*/ 195212 h 465354"/>
                    <a:gd name="connsiteX55" fmla="*/ 30756 w 476411"/>
                    <a:gd name="connsiteY55" fmla="*/ 192322 h 465354"/>
                    <a:gd name="connsiteX56" fmla="*/ 8781 w 476411"/>
                    <a:gd name="connsiteY56" fmla="*/ 135222 h 465354"/>
                    <a:gd name="connsiteX57" fmla="*/ 11723 w 476411"/>
                    <a:gd name="connsiteY57" fmla="*/ 120565 h 465354"/>
                    <a:gd name="connsiteX58" fmla="*/ 44639 w 476411"/>
                    <a:gd name="connsiteY58" fmla="*/ 122010 h 465354"/>
                    <a:gd name="connsiteX59" fmla="*/ 78337 w 476411"/>
                    <a:gd name="connsiteY59" fmla="*/ 96412 h 465354"/>
                    <a:gd name="connsiteX60" fmla="*/ 91485 w 476411"/>
                    <a:gd name="connsiteY60" fmla="*/ 62721 h 465354"/>
                    <a:gd name="connsiteX61" fmla="*/ 103208 w 476411"/>
                    <a:gd name="connsiteY61" fmla="*/ 52482 h 465354"/>
                    <a:gd name="connsiteX62" fmla="*/ 109678 w 476411"/>
                    <a:gd name="connsiteY62" fmla="*/ 38331 h 465354"/>
                    <a:gd name="connsiteX63" fmla="*/ 109783 w 476411"/>
                    <a:gd name="connsiteY63" fmla="*/ 38542 h 465354"/>
                    <a:gd name="connsiteX64" fmla="*/ 122949 w 476411"/>
                    <a:gd name="connsiteY64" fmla="*/ 39941 h 465354"/>
                    <a:gd name="connsiteX65" fmla="*/ 144892 w 476411"/>
                    <a:gd name="connsiteY65" fmla="*/ 73670 h 465354"/>
                    <a:gd name="connsiteX66" fmla="*/ 154387 w 476411"/>
                    <a:gd name="connsiteY66" fmla="*/ 69251 h 465354"/>
                    <a:gd name="connsiteX67" fmla="*/ 160212 w 476411"/>
                    <a:gd name="connsiteY67" fmla="*/ 37069 h 465354"/>
                    <a:gd name="connsiteX68" fmla="*/ 226933 w 476411"/>
                    <a:gd name="connsiteY68" fmla="*/ 5537 h 465354"/>
                    <a:gd name="connsiteX69" fmla="*/ 248707 w 476411"/>
                    <a:gd name="connsiteY69" fmla="*/ 16440 h 465354"/>
                    <a:gd name="connsiteX70" fmla="*/ 248708 w 476411"/>
                    <a:gd name="connsiteY70" fmla="*/ 16441 h 465354"/>
                    <a:gd name="connsiteX71" fmla="*/ 228776 w 476411"/>
                    <a:gd name="connsiteY71" fmla="*/ 0 h 465354"/>
                    <a:gd name="connsiteX72" fmla="*/ 228776 w 476411"/>
                    <a:gd name="connsiteY72" fmla="*/ 0 h 465354"/>
                    <a:gd name="connsiteX73" fmla="*/ 226933 w 476411"/>
                    <a:gd name="connsiteY73" fmla="*/ 5537 h 4653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</a:cxnLst>
                  <a:rect l="l" t="t" r="r" b="b"/>
                  <a:pathLst>
                    <a:path w="476411" h="465354">
                      <a:moveTo>
                        <a:pt x="160212" y="37069"/>
                      </a:moveTo>
                      <a:lnTo>
                        <a:pt x="199710" y="38542"/>
                      </a:lnTo>
                      <a:cubicBezTo>
                        <a:pt x="201625" y="54154"/>
                        <a:pt x="203620" y="69767"/>
                        <a:pt x="205535" y="85379"/>
                      </a:cubicBezTo>
                      <a:lnTo>
                        <a:pt x="245032" y="105189"/>
                      </a:lnTo>
                      <a:lnTo>
                        <a:pt x="272082" y="102243"/>
                      </a:lnTo>
                      <a:lnTo>
                        <a:pt x="295541" y="95689"/>
                      </a:lnTo>
                      <a:lnTo>
                        <a:pt x="307641" y="90991"/>
                      </a:lnTo>
                      <a:lnTo>
                        <a:pt x="315880" y="102100"/>
                      </a:lnTo>
                      <a:lnTo>
                        <a:pt x="284822" y="113410"/>
                      </a:lnTo>
                      <a:lnTo>
                        <a:pt x="298011" y="133957"/>
                      </a:lnTo>
                      <a:lnTo>
                        <a:pt x="263571" y="155972"/>
                      </a:lnTo>
                      <a:lnTo>
                        <a:pt x="259175" y="164778"/>
                      </a:lnTo>
                      <a:lnTo>
                        <a:pt x="286287" y="197067"/>
                      </a:lnTo>
                      <a:lnTo>
                        <a:pt x="276028" y="212477"/>
                      </a:lnTo>
                      <a:lnTo>
                        <a:pt x="281891" y="224218"/>
                      </a:lnTo>
                      <a:lnTo>
                        <a:pt x="321460" y="234492"/>
                      </a:lnTo>
                      <a:lnTo>
                        <a:pt x="334650" y="259442"/>
                      </a:lnTo>
                      <a:lnTo>
                        <a:pt x="358098" y="271183"/>
                      </a:lnTo>
                      <a:lnTo>
                        <a:pt x="395469" y="277054"/>
                      </a:lnTo>
                      <a:lnTo>
                        <a:pt x="408659" y="293198"/>
                      </a:lnTo>
                      <a:lnTo>
                        <a:pt x="439435" y="304940"/>
                      </a:lnTo>
                      <a:lnTo>
                        <a:pt x="448228" y="330624"/>
                      </a:lnTo>
                      <a:lnTo>
                        <a:pt x="471677" y="345300"/>
                      </a:lnTo>
                      <a:lnTo>
                        <a:pt x="475860" y="341801"/>
                      </a:lnTo>
                      <a:lnTo>
                        <a:pt x="476411" y="342938"/>
                      </a:lnTo>
                      <a:lnTo>
                        <a:pt x="443633" y="369444"/>
                      </a:lnTo>
                      <a:cubicBezTo>
                        <a:pt x="444139" y="377743"/>
                        <a:pt x="444598" y="386041"/>
                        <a:pt x="445104" y="394340"/>
                      </a:cubicBezTo>
                      <a:lnTo>
                        <a:pt x="430439" y="401648"/>
                      </a:lnTo>
                      <a:lnTo>
                        <a:pt x="411406" y="389964"/>
                      </a:lnTo>
                      <a:lnTo>
                        <a:pt x="386535" y="434595"/>
                      </a:lnTo>
                      <a:lnTo>
                        <a:pt x="331598" y="440458"/>
                      </a:lnTo>
                      <a:lnTo>
                        <a:pt x="315508" y="422168"/>
                      </a:lnTo>
                      <a:lnTo>
                        <a:pt x="232804" y="408997"/>
                      </a:lnTo>
                      <a:lnTo>
                        <a:pt x="218139" y="428732"/>
                      </a:lnTo>
                      <a:cubicBezTo>
                        <a:pt x="216208" y="438972"/>
                        <a:pt x="214231" y="449252"/>
                        <a:pt x="212300" y="459491"/>
                      </a:cubicBezTo>
                      <a:lnTo>
                        <a:pt x="184487" y="465354"/>
                      </a:lnTo>
                      <a:lnTo>
                        <a:pt x="171293" y="446321"/>
                      </a:lnTo>
                      <a:lnTo>
                        <a:pt x="106150" y="455115"/>
                      </a:lnTo>
                      <a:lnTo>
                        <a:pt x="106150" y="425099"/>
                      </a:lnTo>
                      <a:lnTo>
                        <a:pt x="136906" y="391409"/>
                      </a:lnTo>
                      <a:lnTo>
                        <a:pt x="166926" y="392895"/>
                      </a:lnTo>
                      <a:lnTo>
                        <a:pt x="147158" y="348966"/>
                      </a:lnTo>
                      <a:lnTo>
                        <a:pt x="120769" y="351897"/>
                      </a:lnTo>
                      <a:lnTo>
                        <a:pt x="111989" y="369444"/>
                      </a:lnTo>
                      <a:lnTo>
                        <a:pt x="98841" y="365068"/>
                      </a:lnTo>
                      <a:cubicBezTo>
                        <a:pt x="97875" y="359205"/>
                        <a:pt x="96864" y="353342"/>
                        <a:pt x="95898" y="347479"/>
                      </a:cubicBezTo>
                      <a:lnTo>
                        <a:pt x="75395" y="347479"/>
                      </a:lnTo>
                      <a:lnTo>
                        <a:pt x="60776" y="317463"/>
                      </a:lnTo>
                      <a:lnTo>
                        <a:pt x="36594" y="302848"/>
                      </a:lnTo>
                      <a:lnTo>
                        <a:pt x="29285" y="269157"/>
                      </a:lnTo>
                      <a:lnTo>
                        <a:pt x="5839" y="260363"/>
                      </a:lnTo>
                      <a:lnTo>
                        <a:pt x="5839" y="236953"/>
                      </a:lnTo>
                      <a:lnTo>
                        <a:pt x="20504" y="213543"/>
                      </a:lnTo>
                      <a:lnTo>
                        <a:pt x="0" y="201075"/>
                      </a:lnTo>
                      <a:lnTo>
                        <a:pt x="4414" y="195212"/>
                      </a:lnTo>
                      <a:lnTo>
                        <a:pt x="30756" y="192322"/>
                      </a:lnTo>
                      <a:lnTo>
                        <a:pt x="8781" y="135222"/>
                      </a:lnTo>
                      <a:cubicBezTo>
                        <a:pt x="9746" y="130350"/>
                        <a:pt x="10758" y="125436"/>
                        <a:pt x="11723" y="120565"/>
                      </a:cubicBezTo>
                      <a:lnTo>
                        <a:pt x="44639" y="122010"/>
                      </a:lnTo>
                      <a:lnTo>
                        <a:pt x="78337" y="96412"/>
                      </a:lnTo>
                      <a:lnTo>
                        <a:pt x="91485" y="62721"/>
                      </a:lnTo>
                      <a:lnTo>
                        <a:pt x="103208" y="52482"/>
                      </a:lnTo>
                      <a:lnTo>
                        <a:pt x="109678" y="38331"/>
                      </a:lnTo>
                      <a:lnTo>
                        <a:pt x="109783" y="38542"/>
                      </a:lnTo>
                      <a:lnTo>
                        <a:pt x="122949" y="39941"/>
                      </a:lnTo>
                      <a:lnTo>
                        <a:pt x="144892" y="73670"/>
                      </a:lnTo>
                      <a:lnTo>
                        <a:pt x="154387" y="69251"/>
                      </a:lnTo>
                      <a:cubicBezTo>
                        <a:pt x="156303" y="58499"/>
                        <a:pt x="158297" y="47821"/>
                        <a:pt x="160212" y="37069"/>
                      </a:cubicBezTo>
                      <a:close/>
                      <a:moveTo>
                        <a:pt x="226933" y="5537"/>
                      </a:moveTo>
                      <a:lnTo>
                        <a:pt x="248707" y="16440"/>
                      </a:lnTo>
                      <a:lnTo>
                        <a:pt x="248708" y="16441"/>
                      </a:lnTo>
                      <a:close/>
                      <a:moveTo>
                        <a:pt x="228776" y="0"/>
                      </a:moveTo>
                      <a:lnTo>
                        <a:pt x="228776" y="0"/>
                      </a:lnTo>
                      <a:lnTo>
                        <a:pt x="226933" y="5537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14" name="Freeform 265"/>
                <p:cNvSpPr>
                  <a:spLocks/>
                </p:cNvSpPr>
                <p:nvPr/>
              </p:nvSpPr>
              <p:spPr bwMode="auto">
                <a:xfrm>
                  <a:off x="4810654" y="4807365"/>
                  <a:ext cx="743756" cy="601740"/>
                </a:xfrm>
                <a:custGeom>
                  <a:avLst/>
                  <a:gdLst>
                    <a:gd name="T0" fmla="*/ 840 w 1015"/>
                    <a:gd name="T1" fmla="*/ 93 h 820"/>
                    <a:gd name="T2" fmla="*/ 832 w 1015"/>
                    <a:gd name="T3" fmla="*/ 125 h 820"/>
                    <a:gd name="T4" fmla="*/ 773 w 1015"/>
                    <a:gd name="T5" fmla="*/ 141 h 820"/>
                    <a:gd name="T6" fmla="*/ 735 w 1015"/>
                    <a:gd name="T7" fmla="*/ 208 h 820"/>
                    <a:gd name="T8" fmla="*/ 665 w 1015"/>
                    <a:gd name="T9" fmla="*/ 232 h 820"/>
                    <a:gd name="T10" fmla="*/ 598 w 1015"/>
                    <a:gd name="T11" fmla="*/ 230 h 820"/>
                    <a:gd name="T12" fmla="*/ 592 w 1015"/>
                    <a:gd name="T13" fmla="*/ 264 h 820"/>
                    <a:gd name="T14" fmla="*/ 507 w 1015"/>
                    <a:gd name="T15" fmla="*/ 264 h 820"/>
                    <a:gd name="T16" fmla="*/ 483 w 1015"/>
                    <a:gd name="T17" fmla="*/ 246 h 820"/>
                    <a:gd name="T18" fmla="*/ 469 w 1015"/>
                    <a:gd name="T19" fmla="*/ 284 h 820"/>
                    <a:gd name="T20" fmla="*/ 407 w 1015"/>
                    <a:gd name="T21" fmla="*/ 355 h 820"/>
                    <a:gd name="T22" fmla="*/ 258 w 1015"/>
                    <a:gd name="T23" fmla="*/ 361 h 820"/>
                    <a:gd name="T24" fmla="*/ 224 w 1015"/>
                    <a:gd name="T25" fmla="*/ 343 h 820"/>
                    <a:gd name="T26" fmla="*/ 169 w 1015"/>
                    <a:gd name="T27" fmla="*/ 371 h 820"/>
                    <a:gd name="T28" fmla="*/ 119 w 1015"/>
                    <a:gd name="T29" fmla="*/ 339 h 820"/>
                    <a:gd name="T30" fmla="*/ 46 w 1015"/>
                    <a:gd name="T31" fmla="*/ 336 h 820"/>
                    <a:gd name="T32" fmla="*/ 36 w 1015"/>
                    <a:gd name="T33" fmla="*/ 345 h 820"/>
                    <a:gd name="T34" fmla="*/ 4 w 1015"/>
                    <a:gd name="T35" fmla="*/ 345 h 820"/>
                    <a:gd name="T36" fmla="*/ 0 w 1015"/>
                    <a:gd name="T37" fmla="*/ 357 h 820"/>
                    <a:gd name="T38" fmla="*/ 32 w 1015"/>
                    <a:gd name="T39" fmla="*/ 373 h 820"/>
                    <a:gd name="T40" fmla="*/ 71 w 1015"/>
                    <a:gd name="T41" fmla="*/ 373 h 820"/>
                    <a:gd name="T42" fmla="*/ 107 w 1015"/>
                    <a:gd name="T43" fmla="*/ 419 h 820"/>
                    <a:gd name="T44" fmla="*/ 101 w 1015"/>
                    <a:gd name="T45" fmla="*/ 451 h 820"/>
                    <a:gd name="T46" fmla="*/ 123 w 1015"/>
                    <a:gd name="T47" fmla="*/ 488 h 820"/>
                    <a:gd name="T48" fmla="*/ 79 w 1015"/>
                    <a:gd name="T49" fmla="*/ 504 h 820"/>
                    <a:gd name="T50" fmla="*/ 97 w 1015"/>
                    <a:gd name="T51" fmla="*/ 532 h 820"/>
                    <a:gd name="T52" fmla="*/ 50 w 1015"/>
                    <a:gd name="T53" fmla="*/ 562 h 820"/>
                    <a:gd name="T54" fmla="*/ 44 w 1015"/>
                    <a:gd name="T55" fmla="*/ 574 h 820"/>
                    <a:gd name="T56" fmla="*/ 81 w 1015"/>
                    <a:gd name="T57" fmla="*/ 618 h 820"/>
                    <a:gd name="T58" fmla="*/ 67 w 1015"/>
                    <a:gd name="T59" fmla="*/ 639 h 820"/>
                    <a:gd name="T60" fmla="*/ 75 w 1015"/>
                    <a:gd name="T61" fmla="*/ 655 h 820"/>
                    <a:gd name="T62" fmla="*/ 129 w 1015"/>
                    <a:gd name="T63" fmla="*/ 669 h 820"/>
                    <a:gd name="T64" fmla="*/ 147 w 1015"/>
                    <a:gd name="T65" fmla="*/ 703 h 820"/>
                    <a:gd name="T66" fmla="*/ 179 w 1015"/>
                    <a:gd name="T67" fmla="*/ 719 h 820"/>
                    <a:gd name="T68" fmla="*/ 230 w 1015"/>
                    <a:gd name="T69" fmla="*/ 727 h 820"/>
                    <a:gd name="T70" fmla="*/ 248 w 1015"/>
                    <a:gd name="T71" fmla="*/ 749 h 820"/>
                    <a:gd name="T72" fmla="*/ 290 w 1015"/>
                    <a:gd name="T73" fmla="*/ 765 h 820"/>
                    <a:gd name="T74" fmla="*/ 302 w 1015"/>
                    <a:gd name="T75" fmla="*/ 800 h 820"/>
                    <a:gd name="T76" fmla="*/ 334 w 1015"/>
                    <a:gd name="T77" fmla="*/ 820 h 820"/>
                    <a:gd name="T78" fmla="*/ 419 w 1015"/>
                    <a:gd name="T79" fmla="*/ 749 h 820"/>
                    <a:gd name="T80" fmla="*/ 427 w 1015"/>
                    <a:gd name="T81" fmla="*/ 709 h 820"/>
                    <a:gd name="T82" fmla="*/ 505 w 1015"/>
                    <a:gd name="T83" fmla="*/ 635 h 820"/>
                    <a:gd name="T84" fmla="*/ 552 w 1015"/>
                    <a:gd name="T85" fmla="*/ 626 h 820"/>
                    <a:gd name="T86" fmla="*/ 600 w 1015"/>
                    <a:gd name="T87" fmla="*/ 510 h 820"/>
                    <a:gd name="T88" fmla="*/ 751 w 1015"/>
                    <a:gd name="T89" fmla="*/ 411 h 820"/>
                    <a:gd name="T90" fmla="*/ 832 w 1015"/>
                    <a:gd name="T91" fmla="*/ 242 h 820"/>
                    <a:gd name="T92" fmla="*/ 894 w 1015"/>
                    <a:gd name="T93" fmla="*/ 196 h 820"/>
                    <a:gd name="T94" fmla="*/ 928 w 1015"/>
                    <a:gd name="T95" fmla="*/ 113 h 820"/>
                    <a:gd name="T96" fmla="*/ 1003 w 1015"/>
                    <a:gd name="T97" fmla="*/ 41 h 820"/>
                    <a:gd name="T98" fmla="*/ 1015 w 1015"/>
                    <a:gd name="T99" fmla="*/ 0 h 820"/>
                    <a:gd name="T100" fmla="*/ 840 w 1015"/>
                    <a:gd name="T101" fmla="*/ 93 h 8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1015" h="820">
                      <a:moveTo>
                        <a:pt x="840" y="93"/>
                      </a:moveTo>
                      <a:lnTo>
                        <a:pt x="832" y="125"/>
                      </a:lnTo>
                      <a:lnTo>
                        <a:pt x="773" y="141"/>
                      </a:lnTo>
                      <a:lnTo>
                        <a:pt x="735" y="208"/>
                      </a:lnTo>
                      <a:lnTo>
                        <a:pt x="665" y="232"/>
                      </a:lnTo>
                      <a:lnTo>
                        <a:pt x="598" y="230"/>
                      </a:lnTo>
                      <a:lnTo>
                        <a:pt x="592" y="264"/>
                      </a:lnTo>
                      <a:lnTo>
                        <a:pt x="507" y="264"/>
                      </a:lnTo>
                      <a:lnTo>
                        <a:pt x="483" y="246"/>
                      </a:lnTo>
                      <a:lnTo>
                        <a:pt x="469" y="284"/>
                      </a:lnTo>
                      <a:lnTo>
                        <a:pt x="407" y="355"/>
                      </a:lnTo>
                      <a:lnTo>
                        <a:pt x="258" y="361"/>
                      </a:lnTo>
                      <a:lnTo>
                        <a:pt x="224" y="343"/>
                      </a:lnTo>
                      <a:lnTo>
                        <a:pt x="169" y="371"/>
                      </a:lnTo>
                      <a:lnTo>
                        <a:pt x="119" y="339"/>
                      </a:lnTo>
                      <a:lnTo>
                        <a:pt x="46" y="336"/>
                      </a:lnTo>
                      <a:lnTo>
                        <a:pt x="36" y="345"/>
                      </a:lnTo>
                      <a:lnTo>
                        <a:pt x="4" y="345"/>
                      </a:lnTo>
                      <a:lnTo>
                        <a:pt x="0" y="357"/>
                      </a:lnTo>
                      <a:lnTo>
                        <a:pt x="32" y="373"/>
                      </a:lnTo>
                      <a:lnTo>
                        <a:pt x="71" y="373"/>
                      </a:lnTo>
                      <a:lnTo>
                        <a:pt x="107" y="419"/>
                      </a:lnTo>
                      <a:lnTo>
                        <a:pt x="101" y="451"/>
                      </a:lnTo>
                      <a:lnTo>
                        <a:pt x="123" y="488"/>
                      </a:lnTo>
                      <a:lnTo>
                        <a:pt x="79" y="504"/>
                      </a:lnTo>
                      <a:lnTo>
                        <a:pt x="97" y="532"/>
                      </a:lnTo>
                      <a:lnTo>
                        <a:pt x="50" y="562"/>
                      </a:lnTo>
                      <a:lnTo>
                        <a:pt x="44" y="574"/>
                      </a:lnTo>
                      <a:lnTo>
                        <a:pt x="81" y="618"/>
                      </a:lnTo>
                      <a:lnTo>
                        <a:pt x="67" y="639"/>
                      </a:lnTo>
                      <a:lnTo>
                        <a:pt x="75" y="655"/>
                      </a:lnTo>
                      <a:lnTo>
                        <a:pt x="129" y="669"/>
                      </a:lnTo>
                      <a:lnTo>
                        <a:pt x="147" y="703"/>
                      </a:lnTo>
                      <a:lnTo>
                        <a:pt x="179" y="719"/>
                      </a:lnTo>
                      <a:lnTo>
                        <a:pt x="230" y="727"/>
                      </a:lnTo>
                      <a:lnTo>
                        <a:pt x="248" y="749"/>
                      </a:lnTo>
                      <a:lnTo>
                        <a:pt x="290" y="765"/>
                      </a:lnTo>
                      <a:lnTo>
                        <a:pt x="302" y="800"/>
                      </a:lnTo>
                      <a:lnTo>
                        <a:pt x="334" y="820"/>
                      </a:lnTo>
                      <a:lnTo>
                        <a:pt x="419" y="749"/>
                      </a:lnTo>
                      <a:lnTo>
                        <a:pt x="427" y="709"/>
                      </a:lnTo>
                      <a:lnTo>
                        <a:pt x="505" y="635"/>
                      </a:lnTo>
                      <a:lnTo>
                        <a:pt x="552" y="626"/>
                      </a:lnTo>
                      <a:lnTo>
                        <a:pt x="600" y="510"/>
                      </a:lnTo>
                      <a:lnTo>
                        <a:pt x="751" y="411"/>
                      </a:lnTo>
                      <a:lnTo>
                        <a:pt x="832" y="242"/>
                      </a:lnTo>
                      <a:lnTo>
                        <a:pt x="894" y="196"/>
                      </a:lnTo>
                      <a:lnTo>
                        <a:pt x="928" y="113"/>
                      </a:lnTo>
                      <a:lnTo>
                        <a:pt x="1003" y="41"/>
                      </a:lnTo>
                      <a:lnTo>
                        <a:pt x="1015" y="0"/>
                      </a:lnTo>
                      <a:lnTo>
                        <a:pt x="840" y="93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15" name="Freeform 414"/>
                <p:cNvSpPr>
                  <a:spLocks/>
                </p:cNvSpPr>
                <p:nvPr/>
              </p:nvSpPr>
              <p:spPr bwMode="auto">
                <a:xfrm>
                  <a:off x="4633500" y="4432559"/>
                  <a:ext cx="797927" cy="736435"/>
                </a:xfrm>
                <a:custGeom>
                  <a:avLst/>
                  <a:gdLst>
                    <a:gd name="connsiteX0" fmla="*/ 574109 w 797927"/>
                    <a:gd name="connsiteY0" fmla="*/ 0 h 736435"/>
                    <a:gd name="connsiteX1" fmla="*/ 591663 w 797927"/>
                    <a:gd name="connsiteY1" fmla="*/ 4419 h 736435"/>
                    <a:gd name="connsiteX2" fmla="*/ 628288 w 797927"/>
                    <a:gd name="connsiteY2" fmla="*/ 36675 h 736435"/>
                    <a:gd name="connsiteX3" fmla="*/ 628288 w 797927"/>
                    <a:gd name="connsiteY3" fmla="*/ 54202 h 736435"/>
                    <a:gd name="connsiteX4" fmla="*/ 651667 w 797927"/>
                    <a:gd name="connsiteY4" fmla="*/ 70330 h 736435"/>
                    <a:gd name="connsiteX5" fmla="*/ 644326 w 797927"/>
                    <a:gd name="connsiteY5" fmla="*/ 97431 h 736435"/>
                    <a:gd name="connsiteX6" fmla="*/ 668503 w 797927"/>
                    <a:gd name="connsiteY6" fmla="*/ 115031 h 736435"/>
                    <a:gd name="connsiteX7" fmla="*/ 696271 w 797927"/>
                    <a:gd name="connsiteY7" fmla="*/ 104795 h 736435"/>
                    <a:gd name="connsiteX8" fmla="*/ 705049 w 797927"/>
                    <a:gd name="connsiteY8" fmla="*/ 113559 h 736435"/>
                    <a:gd name="connsiteX9" fmla="*/ 706485 w 797927"/>
                    <a:gd name="connsiteY9" fmla="*/ 147287 h 736435"/>
                    <a:gd name="connsiteX10" fmla="*/ 735769 w 797927"/>
                    <a:gd name="connsiteY10" fmla="*/ 186097 h 736435"/>
                    <a:gd name="connsiteX11" fmla="*/ 750371 w 797927"/>
                    <a:gd name="connsiteY11" fmla="*/ 294574 h 736435"/>
                    <a:gd name="connsiteX12" fmla="*/ 783325 w 797927"/>
                    <a:gd name="connsiteY12" fmla="*/ 307020 h 736435"/>
                    <a:gd name="connsiteX13" fmla="*/ 793539 w 797927"/>
                    <a:gd name="connsiteY13" fmla="*/ 324621 h 736435"/>
                    <a:gd name="connsiteX14" fmla="*/ 781809 w 797927"/>
                    <a:gd name="connsiteY14" fmla="*/ 340749 h 736435"/>
                    <a:gd name="connsiteX15" fmla="*/ 797927 w 797927"/>
                    <a:gd name="connsiteY15" fmla="*/ 370059 h 736435"/>
                    <a:gd name="connsiteX16" fmla="*/ 774548 w 797927"/>
                    <a:gd name="connsiteY16" fmla="*/ 455780 h 736435"/>
                    <a:gd name="connsiteX17" fmla="*/ 790369 w 797927"/>
                    <a:gd name="connsiteY17" fmla="*/ 447371 h 736435"/>
                    <a:gd name="connsiteX18" fmla="*/ 791257 w 797927"/>
                    <a:gd name="connsiteY18" fmla="*/ 448736 h 736435"/>
                    <a:gd name="connsiteX19" fmla="*/ 786814 w 797927"/>
                    <a:gd name="connsiteY19" fmla="*/ 466535 h 736435"/>
                    <a:gd name="connsiteX20" fmla="*/ 743581 w 797927"/>
                    <a:gd name="connsiteY20" fmla="*/ 478276 h 736435"/>
                    <a:gd name="connsiteX21" fmla="*/ 715736 w 797927"/>
                    <a:gd name="connsiteY21" fmla="*/ 527443 h 736435"/>
                    <a:gd name="connsiteX22" fmla="*/ 664443 w 797927"/>
                    <a:gd name="connsiteY22" fmla="*/ 545055 h 736435"/>
                    <a:gd name="connsiteX23" fmla="*/ 615347 w 797927"/>
                    <a:gd name="connsiteY23" fmla="*/ 543587 h 736435"/>
                    <a:gd name="connsiteX24" fmla="*/ 610951 w 797927"/>
                    <a:gd name="connsiteY24" fmla="*/ 568537 h 736435"/>
                    <a:gd name="connsiteX25" fmla="*/ 548666 w 797927"/>
                    <a:gd name="connsiteY25" fmla="*/ 568537 h 736435"/>
                    <a:gd name="connsiteX26" fmla="*/ 531080 w 797927"/>
                    <a:gd name="connsiteY26" fmla="*/ 555328 h 736435"/>
                    <a:gd name="connsiteX27" fmla="*/ 520821 w 797927"/>
                    <a:gd name="connsiteY27" fmla="*/ 583214 h 736435"/>
                    <a:gd name="connsiteX28" fmla="*/ 475389 w 797927"/>
                    <a:gd name="connsiteY28" fmla="*/ 635316 h 736435"/>
                    <a:gd name="connsiteX29" fmla="*/ 366207 w 797927"/>
                    <a:gd name="connsiteY29" fmla="*/ 639719 h 736435"/>
                    <a:gd name="connsiteX30" fmla="*/ 341293 w 797927"/>
                    <a:gd name="connsiteY30" fmla="*/ 626510 h 736435"/>
                    <a:gd name="connsiteX31" fmla="*/ 300991 w 797927"/>
                    <a:gd name="connsiteY31" fmla="*/ 647057 h 736435"/>
                    <a:gd name="connsiteX32" fmla="*/ 264353 w 797927"/>
                    <a:gd name="connsiteY32" fmla="*/ 623574 h 736435"/>
                    <a:gd name="connsiteX33" fmla="*/ 210861 w 797927"/>
                    <a:gd name="connsiteY33" fmla="*/ 621373 h 736435"/>
                    <a:gd name="connsiteX34" fmla="*/ 203534 w 797927"/>
                    <a:gd name="connsiteY34" fmla="*/ 627977 h 736435"/>
                    <a:gd name="connsiteX35" fmla="*/ 180085 w 797927"/>
                    <a:gd name="connsiteY35" fmla="*/ 627977 h 736435"/>
                    <a:gd name="connsiteX36" fmla="*/ 177154 w 797927"/>
                    <a:gd name="connsiteY36" fmla="*/ 636783 h 736435"/>
                    <a:gd name="connsiteX37" fmla="*/ 200603 w 797927"/>
                    <a:gd name="connsiteY37" fmla="*/ 648525 h 736435"/>
                    <a:gd name="connsiteX38" fmla="*/ 229181 w 797927"/>
                    <a:gd name="connsiteY38" fmla="*/ 648525 h 736435"/>
                    <a:gd name="connsiteX39" fmla="*/ 255560 w 797927"/>
                    <a:gd name="connsiteY39" fmla="*/ 682281 h 736435"/>
                    <a:gd name="connsiteX40" fmla="*/ 251163 w 797927"/>
                    <a:gd name="connsiteY40" fmla="*/ 705763 h 736435"/>
                    <a:gd name="connsiteX41" fmla="*/ 260367 w 797927"/>
                    <a:gd name="connsiteY41" fmla="*/ 721264 h 736435"/>
                    <a:gd name="connsiteX42" fmla="*/ 245762 w 797927"/>
                    <a:gd name="connsiteY42" fmla="*/ 726935 h 736435"/>
                    <a:gd name="connsiteX43" fmla="*/ 222303 w 797927"/>
                    <a:gd name="connsiteY43" fmla="*/ 733489 h 736435"/>
                    <a:gd name="connsiteX44" fmla="*/ 195253 w 797927"/>
                    <a:gd name="connsiteY44" fmla="*/ 736435 h 736435"/>
                    <a:gd name="connsiteX45" fmla="*/ 155756 w 797927"/>
                    <a:gd name="connsiteY45" fmla="*/ 716625 h 736435"/>
                    <a:gd name="connsiteX46" fmla="*/ 149931 w 797927"/>
                    <a:gd name="connsiteY46" fmla="*/ 669788 h 736435"/>
                    <a:gd name="connsiteX47" fmla="*/ 110433 w 797927"/>
                    <a:gd name="connsiteY47" fmla="*/ 668315 h 736435"/>
                    <a:gd name="connsiteX48" fmla="*/ 104608 w 797927"/>
                    <a:gd name="connsiteY48" fmla="*/ 700497 h 736435"/>
                    <a:gd name="connsiteX49" fmla="*/ 95113 w 797927"/>
                    <a:gd name="connsiteY49" fmla="*/ 704916 h 736435"/>
                    <a:gd name="connsiteX50" fmla="*/ 73170 w 797927"/>
                    <a:gd name="connsiteY50" fmla="*/ 671187 h 736435"/>
                    <a:gd name="connsiteX51" fmla="*/ 60004 w 797927"/>
                    <a:gd name="connsiteY51" fmla="*/ 669788 h 736435"/>
                    <a:gd name="connsiteX52" fmla="*/ 52663 w 797927"/>
                    <a:gd name="connsiteY52" fmla="*/ 655133 h 736435"/>
                    <a:gd name="connsiteX53" fmla="*/ 18991 w 797927"/>
                    <a:gd name="connsiteY53" fmla="*/ 628695 h 736435"/>
                    <a:gd name="connsiteX54" fmla="*/ 20507 w 797927"/>
                    <a:gd name="connsiteY54" fmla="*/ 604540 h 736435"/>
                    <a:gd name="connsiteX55" fmla="*/ 5825 w 797927"/>
                    <a:gd name="connsiteY55" fmla="*/ 595776 h 736435"/>
                    <a:gd name="connsiteX56" fmla="*/ 21943 w 797927"/>
                    <a:gd name="connsiteY56" fmla="*/ 509981 h 736435"/>
                    <a:gd name="connsiteX57" fmla="*/ 24896 w 797927"/>
                    <a:gd name="connsiteY57" fmla="*/ 504164 h 736435"/>
                    <a:gd name="connsiteX58" fmla="*/ 57052 w 797927"/>
                    <a:gd name="connsiteY58" fmla="*/ 515137 h 736435"/>
                    <a:gd name="connsiteX59" fmla="*/ 70218 w 797927"/>
                    <a:gd name="connsiteY59" fmla="*/ 468962 h 736435"/>
                    <a:gd name="connsiteX60" fmla="*/ 36545 w 797927"/>
                    <a:gd name="connsiteY60" fmla="*/ 424997 h 736435"/>
                    <a:gd name="connsiteX61" fmla="*/ 24896 w 797927"/>
                    <a:gd name="connsiteY61" fmla="*/ 339276 h 736435"/>
                    <a:gd name="connsiteX62" fmla="*/ 36545 w 797927"/>
                    <a:gd name="connsiteY62" fmla="*/ 323148 h 736435"/>
                    <a:gd name="connsiteX63" fmla="*/ 0 w 797927"/>
                    <a:gd name="connsiteY63" fmla="*/ 257900 h 736435"/>
                    <a:gd name="connsiteX64" fmla="*/ 21943 w 797927"/>
                    <a:gd name="connsiteY64" fmla="*/ 218353 h 736435"/>
                    <a:gd name="connsiteX65" fmla="*/ 57052 w 797927"/>
                    <a:gd name="connsiteY65" fmla="*/ 202225 h 736435"/>
                    <a:gd name="connsiteX66" fmla="*/ 86336 w 797927"/>
                    <a:gd name="connsiteY66" fmla="*/ 219826 h 736435"/>
                    <a:gd name="connsiteX67" fmla="*/ 102374 w 797927"/>
                    <a:gd name="connsiteY67" fmla="*/ 148760 h 736435"/>
                    <a:gd name="connsiteX68" fmla="*/ 133813 w 797927"/>
                    <a:gd name="connsiteY68" fmla="*/ 145814 h 736435"/>
                    <a:gd name="connsiteX69" fmla="*/ 107481 w 797927"/>
                    <a:gd name="connsiteY69" fmla="*/ 106268 h 736435"/>
                    <a:gd name="connsiteX70" fmla="*/ 114822 w 797927"/>
                    <a:gd name="connsiteY70" fmla="*/ 101849 h 736435"/>
                    <a:gd name="connsiteX71" fmla="*/ 136765 w 797927"/>
                    <a:gd name="connsiteY71" fmla="*/ 90140 h 736435"/>
                    <a:gd name="connsiteX72" fmla="*/ 160144 w 797927"/>
                    <a:gd name="connsiteY72" fmla="*/ 98903 h 736435"/>
                    <a:gd name="connsiteX73" fmla="*/ 174826 w 797927"/>
                    <a:gd name="connsiteY73" fmla="*/ 87194 h 736435"/>
                    <a:gd name="connsiteX74" fmla="*/ 202594 w 797927"/>
                    <a:gd name="connsiteY74" fmla="*/ 76958 h 736435"/>
                    <a:gd name="connsiteX75" fmla="*/ 220866 w 797927"/>
                    <a:gd name="connsiteY75" fmla="*/ 104795 h 736435"/>
                    <a:gd name="connsiteX76" fmla="*/ 254539 w 797927"/>
                    <a:gd name="connsiteY76" fmla="*/ 76958 h 736435"/>
                    <a:gd name="connsiteX77" fmla="*/ 334252 w 797927"/>
                    <a:gd name="connsiteY77" fmla="*/ 139923 h 736435"/>
                    <a:gd name="connsiteX78" fmla="*/ 362020 w 797927"/>
                    <a:gd name="connsiteY78" fmla="*/ 186097 h 736435"/>
                    <a:gd name="connsiteX79" fmla="*/ 400081 w 797927"/>
                    <a:gd name="connsiteY79" fmla="*/ 185361 h 736435"/>
                    <a:gd name="connsiteX80" fmla="*/ 424896 w 797927"/>
                    <a:gd name="connsiteY80" fmla="*/ 206644 h 736435"/>
                    <a:gd name="connsiteX81" fmla="*/ 479794 w 797927"/>
                    <a:gd name="connsiteY81" fmla="*/ 206644 h 736435"/>
                    <a:gd name="connsiteX82" fmla="*/ 552166 w 797927"/>
                    <a:gd name="connsiteY82" fmla="*/ 234481 h 736435"/>
                    <a:gd name="connsiteX83" fmla="*/ 574109 w 797927"/>
                    <a:gd name="connsiteY83" fmla="*/ 199280 h 736435"/>
                    <a:gd name="connsiteX84" fmla="*/ 528068 w 797927"/>
                    <a:gd name="connsiteY84" fmla="*/ 145814 h 736435"/>
                    <a:gd name="connsiteX85" fmla="*/ 506125 w 797927"/>
                    <a:gd name="connsiteY85" fmla="*/ 151706 h 736435"/>
                    <a:gd name="connsiteX86" fmla="*/ 498784 w 797927"/>
                    <a:gd name="connsiteY86" fmla="*/ 131159 h 736435"/>
                    <a:gd name="connsiteX87" fmla="*/ 476841 w 797927"/>
                    <a:gd name="connsiteY87" fmla="*/ 126741 h 736435"/>
                    <a:gd name="connsiteX88" fmla="*/ 476841 w 797927"/>
                    <a:gd name="connsiteY88" fmla="*/ 101849 h 736435"/>
                    <a:gd name="connsiteX89" fmla="*/ 469580 w 797927"/>
                    <a:gd name="connsiteY89" fmla="*/ 97431 h 736435"/>
                    <a:gd name="connsiteX90" fmla="*/ 479794 w 797927"/>
                    <a:gd name="connsiteY90" fmla="*/ 84248 h 736435"/>
                    <a:gd name="connsiteX91" fmla="*/ 501737 w 797927"/>
                    <a:gd name="connsiteY91" fmla="*/ 87194 h 736435"/>
                    <a:gd name="connsiteX92" fmla="*/ 504609 w 797927"/>
                    <a:gd name="connsiteY92" fmla="*/ 42493 h 736435"/>
                    <a:gd name="connsiteX93" fmla="*/ 517775 w 797927"/>
                    <a:gd name="connsiteY93" fmla="*/ 39547 h 7364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</a:cxnLst>
                  <a:rect l="l" t="t" r="r" b="b"/>
                  <a:pathLst>
                    <a:path w="797927" h="736435">
                      <a:moveTo>
                        <a:pt x="574109" y="0"/>
                      </a:moveTo>
                      <a:lnTo>
                        <a:pt x="591663" y="4419"/>
                      </a:lnTo>
                      <a:lnTo>
                        <a:pt x="628288" y="36675"/>
                      </a:lnTo>
                      <a:lnTo>
                        <a:pt x="628288" y="54202"/>
                      </a:lnTo>
                      <a:lnTo>
                        <a:pt x="651667" y="70330"/>
                      </a:lnTo>
                      <a:cubicBezTo>
                        <a:pt x="649194" y="79388"/>
                        <a:pt x="646800" y="88372"/>
                        <a:pt x="644326" y="97431"/>
                      </a:cubicBezTo>
                      <a:lnTo>
                        <a:pt x="668503" y="115031"/>
                      </a:lnTo>
                      <a:lnTo>
                        <a:pt x="696271" y="104795"/>
                      </a:lnTo>
                      <a:lnTo>
                        <a:pt x="705049" y="113559"/>
                      </a:lnTo>
                      <a:cubicBezTo>
                        <a:pt x="705527" y="124826"/>
                        <a:pt x="706006" y="136020"/>
                        <a:pt x="706485" y="147287"/>
                      </a:cubicBezTo>
                      <a:lnTo>
                        <a:pt x="735769" y="186097"/>
                      </a:lnTo>
                      <a:lnTo>
                        <a:pt x="750371" y="294574"/>
                      </a:lnTo>
                      <a:lnTo>
                        <a:pt x="783325" y="307020"/>
                      </a:lnTo>
                      <a:lnTo>
                        <a:pt x="793539" y="324621"/>
                      </a:lnTo>
                      <a:lnTo>
                        <a:pt x="781809" y="340749"/>
                      </a:lnTo>
                      <a:cubicBezTo>
                        <a:pt x="787155" y="350543"/>
                        <a:pt x="792581" y="360264"/>
                        <a:pt x="797927" y="370059"/>
                      </a:cubicBezTo>
                      <a:cubicBezTo>
                        <a:pt x="790108" y="398632"/>
                        <a:pt x="782368" y="427206"/>
                        <a:pt x="774548" y="455780"/>
                      </a:cubicBezTo>
                      <a:cubicBezTo>
                        <a:pt x="777780" y="474393"/>
                        <a:pt x="785096" y="450174"/>
                        <a:pt x="790369" y="447371"/>
                      </a:cubicBezTo>
                      <a:lnTo>
                        <a:pt x="791257" y="448736"/>
                      </a:lnTo>
                      <a:lnTo>
                        <a:pt x="786814" y="466535"/>
                      </a:lnTo>
                      <a:lnTo>
                        <a:pt x="743581" y="478276"/>
                      </a:lnTo>
                      <a:lnTo>
                        <a:pt x="715736" y="527443"/>
                      </a:lnTo>
                      <a:lnTo>
                        <a:pt x="664443" y="545055"/>
                      </a:lnTo>
                      <a:lnTo>
                        <a:pt x="615347" y="543587"/>
                      </a:lnTo>
                      <a:lnTo>
                        <a:pt x="610951" y="568537"/>
                      </a:lnTo>
                      <a:lnTo>
                        <a:pt x="548666" y="568537"/>
                      </a:lnTo>
                      <a:lnTo>
                        <a:pt x="531080" y="555328"/>
                      </a:lnTo>
                      <a:lnTo>
                        <a:pt x="520821" y="583214"/>
                      </a:lnTo>
                      <a:lnTo>
                        <a:pt x="475389" y="635316"/>
                      </a:lnTo>
                      <a:lnTo>
                        <a:pt x="366207" y="639719"/>
                      </a:lnTo>
                      <a:lnTo>
                        <a:pt x="341293" y="626510"/>
                      </a:lnTo>
                      <a:lnTo>
                        <a:pt x="300991" y="647057"/>
                      </a:lnTo>
                      <a:lnTo>
                        <a:pt x="264353" y="623574"/>
                      </a:lnTo>
                      <a:lnTo>
                        <a:pt x="210861" y="621373"/>
                      </a:lnTo>
                      <a:lnTo>
                        <a:pt x="203534" y="627977"/>
                      </a:lnTo>
                      <a:lnTo>
                        <a:pt x="180085" y="627977"/>
                      </a:lnTo>
                      <a:lnTo>
                        <a:pt x="177154" y="636783"/>
                      </a:lnTo>
                      <a:lnTo>
                        <a:pt x="200603" y="648525"/>
                      </a:lnTo>
                      <a:lnTo>
                        <a:pt x="229181" y="648525"/>
                      </a:lnTo>
                      <a:lnTo>
                        <a:pt x="255560" y="682281"/>
                      </a:lnTo>
                      <a:lnTo>
                        <a:pt x="251163" y="705763"/>
                      </a:lnTo>
                      <a:lnTo>
                        <a:pt x="260367" y="721264"/>
                      </a:lnTo>
                      <a:lnTo>
                        <a:pt x="245762" y="726935"/>
                      </a:lnTo>
                      <a:lnTo>
                        <a:pt x="222303" y="733489"/>
                      </a:lnTo>
                      <a:lnTo>
                        <a:pt x="195253" y="736435"/>
                      </a:lnTo>
                      <a:lnTo>
                        <a:pt x="155756" y="716625"/>
                      </a:lnTo>
                      <a:cubicBezTo>
                        <a:pt x="153841" y="701013"/>
                        <a:pt x="151846" y="685400"/>
                        <a:pt x="149931" y="669788"/>
                      </a:cubicBezTo>
                      <a:lnTo>
                        <a:pt x="110433" y="668315"/>
                      </a:lnTo>
                      <a:cubicBezTo>
                        <a:pt x="108518" y="679067"/>
                        <a:pt x="106524" y="689745"/>
                        <a:pt x="104608" y="700497"/>
                      </a:cubicBezTo>
                      <a:lnTo>
                        <a:pt x="95113" y="704916"/>
                      </a:lnTo>
                      <a:lnTo>
                        <a:pt x="73170" y="671187"/>
                      </a:lnTo>
                      <a:lnTo>
                        <a:pt x="60004" y="669788"/>
                      </a:lnTo>
                      <a:cubicBezTo>
                        <a:pt x="57531" y="664927"/>
                        <a:pt x="55137" y="659993"/>
                        <a:pt x="52663" y="655133"/>
                      </a:cubicBezTo>
                      <a:lnTo>
                        <a:pt x="18991" y="628695"/>
                      </a:lnTo>
                      <a:cubicBezTo>
                        <a:pt x="19470" y="620668"/>
                        <a:pt x="20028" y="612567"/>
                        <a:pt x="20507" y="604540"/>
                      </a:cubicBezTo>
                      <a:lnTo>
                        <a:pt x="5825" y="595776"/>
                      </a:lnTo>
                      <a:cubicBezTo>
                        <a:pt x="11171" y="567202"/>
                        <a:pt x="16597" y="538555"/>
                        <a:pt x="21943" y="509981"/>
                      </a:cubicBezTo>
                      <a:cubicBezTo>
                        <a:pt x="22901" y="508067"/>
                        <a:pt x="23938" y="506078"/>
                        <a:pt x="24896" y="504164"/>
                      </a:cubicBezTo>
                      <a:lnTo>
                        <a:pt x="57052" y="515137"/>
                      </a:lnTo>
                      <a:lnTo>
                        <a:pt x="70218" y="468962"/>
                      </a:lnTo>
                      <a:lnTo>
                        <a:pt x="36545" y="424997"/>
                      </a:lnTo>
                      <a:cubicBezTo>
                        <a:pt x="32635" y="396423"/>
                        <a:pt x="28805" y="367850"/>
                        <a:pt x="24896" y="339276"/>
                      </a:cubicBezTo>
                      <a:cubicBezTo>
                        <a:pt x="28805" y="333900"/>
                        <a:pt x="32635" y="328524"/>
                        <a:pt x="36545" y="323148"/>
                      </a:cubicBezTo>
                      <a:lnTo>
                        <a:pt x="0" y="257900"/>
                      </a:lnTo>
                      <a:lnTo>
                        <a:pt x="21943" y="218353"/>
                      </a:lnTo>
                      <a:lnTo>
                        <a:pt x="57052" y="202225"/>
                      </a:lnTo>
                      <a:lnTo>
                        <a:pt x="86336" y="219826"/>
                      </a:lnTo>
                      <a:lnTo>
                        <a:pt x="102374" y="148760"/>
                      </a:lnTo>
                      <a:lnTo>
                        <a:pt x="133813" y="145814"/>
                      </a:lnTo>
                      <a:lnTo>
                        <a:pt x="107481" y="106268"/>
                      </a:lnTo>
                      <a:lnTo>
                        <a:pt x="114822" y="101849"/>
                      </a:lnTo>
                      <a:lnTo>
                        <a:pt x="136765" y="90140"/>
                      </a:lnTo>
                      <a:lnTo>
                        <a:pt x="160144" y="98903"/>
                      </a:lnTo>
                      <a:lnTo>
                        <a:pt x="174826" y="87194"/>
                      </a:lnTo>
                      <a:lnTo>
                        <a:pt x="202594" y="76958"/>
                      </a:lnTo>
                      <a:lnTo>
                        <a:pt x="220866" y="104795"/>
                      </a:lnTo>
                      <a:lnTo>
                        <a:pt x="254539" y="76958"/>
                      </a:lnTo>
                      <a:lnTo>
                        <a:pt x="334252" y="139923"/>
                      </a:lnTo>
                      <a:lnTo>
                        <a:pt x="362020" y="186097"/>
                      </a:lnTo>
                      <a:lnTo>
                        <a:pt x="400081" y="185361"/>
                      </a:lnTo>
                      <a:lnTo>
                        <a:pt x="424896" y="206644"/>
                      </a:lnTo>
                      <a:lnTo>
                        <a:pt x="479794" y="206644"/>
                      </a:lnTo>
                      <a:lnTo>
                        <a:pt x="552166" y="234481"/>
                      </a:lnTo>
                      <a:lnTo>
                        <a:pt x="574109" y="199280"/>
                      </a:lnTo>
                      <a:lnTo>
                        <a:pt x="528068" y="145814"/>
                      </a:lnTo>
                      <a:lnTo>
                        <a:pt x="506125" y="151706"/>
                      </a:lnTo>
                      <a:cubicBezTo>
                        <a:pt x="503652" y="144857"/>
                        <a:pt x="501258" y="138008"/>
                        <a:pt x="498784" y="131159"/>
                      </a:cubicBezTo>
                      <a:lnTo>
                        <a:pt x="476841" y="126741"/>
                      </a:lnTo>
                      <a:lnTo>
                        <a:pt x="476841" y="101849"/>
                      </a:lnTo>
                      <a:lnTo>
                        <a:pt x="469580" y="97431"/>
                      </a:lnTo>
                      <a:lnTo>
                        <a:pt x="479794" y="84248"/>
                      </a:lnTo>
                      <a:lnTo>
                        <a:pt x="501737" y="87194"/>
                      </a:lnTo>
                      <a:cubicBezTo>
                        <a:pt x="502694" y="72318"/>
                        <a:pt x="503652" y="57369"/>
                        <a:pt x="504609" y="42493"/>
                      </a:cubicBezTo>
                      <a:lnTo>
                        <a:pt x="517775" y="39547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80" name="Group 279"/>
              <p:cNvGrpSpPr>
                <a:grpSpLocks noChangeAspect="1"/>
              </p:cNvGrpSpPr>
              <p:nvPr/>
            </p:nvGrpSpPr>
            <p:grpSpPr bwMode="auto">
              <a:xfrm>
                <a:off x="7666220" y="4169529"/>
                <a:ext cx="1026522" cy="1393784"/>
                <a:chOff x="2090" y="1085"/>
                <a:chExt cx="1582" cy="2148"/>
              </a:xfrm>
              <a:solidFill>
                <a:srgbClr val="E2AC00"/>
              </a:solidFill>
            </p:grpSpPr>
            <p:sp>
              <p:nvSpPr>
                <p:cNvPr id="308" name="Freeform 6"/>
                <p:cNvSpPr>
                  <a:spLocks/>
                </p:cNvSpPr>
                <p:nvPr/>
              </p:nvSpPr>
              <p:spPr bwMode="auto">
                <a:xfrm>
                  <a:off x="2785" y="2076"/>
                  <a:ext cx="477" cy="390"/>
                </a:xfrm>
                <a:custGeom>
                  <a:avLst/>
                  <a:gdLst>
                    <a:gd name="T0" fmla="*/ 948 w 956"/>
                    <a:gd name="T1" fmla="*/ 415 h 782"/>
                    <a:gd name="T2" fmla="*/ 884 w 956"/>
                    <a:gd name="T3" fmla="*/ 439 h 782"/>
                    <a:gd name="T4" fmla="*/ 832 w 956"/>
                    <a:gd name="T5" fmla="*/ 482 h 782"/>
                    <a:gd name="T6" fmla="*/ 825 w 956"/>
                    <a:gd name="T7" fmla="*/ 507 h 782"/>
                    <a:gd name="T8" fmla="*/ 820 w 956"/>
                    <a:gd name="T9" fmla="*/ 555 h 782"/>
                    <a:gd name="T10" fmla="*/ 769 w 956"/>
                    <a:gd name="T11" fmla="*/ 592 h 782"/>
                    <a:gd name="T12" fmla="*/ 728 w 956"/>
                    <a:gd name="T13" fmla="*/ 598 h 782"/>
                    <a:gd name="T14" fmla="*/ 710 w 956"/>
                    <a:gd name="T15" fmla="*/ 649 h 782"/>
                    <a:gd name="T16" fmla="*/ 675 w 956"/>
                    <a:gd name="T17" fmla="*/ 682 h 782"/>
                    <a:gd name="T18" fmla="*/ 650 w 956"/>
                    <a:gd name="T19" fmla="*/ 672 h 782"/>
                    <a:gd name="T20" fmla="*/ 566 w 956"/>
                    <a:gd name="T21" fmla="*/ 687 h 782"/>
                    <a:gd name="T22" fmla="*/ 532 w 956"/>
                    <a:gd name="T23" fmla="*/ 652 h 782"/>
                    <a:gd name="T24" fmla="*/ 497 w 956"/>
                    <a:gd name="T25" fmla="*/ 625 h 782"/>
                    <a:gd name="T26" fmla="*/ 477 w 956"/>
                    <a:gd name="T27" fmla="*/ 663 h 782"/>
                    <a:gd name="T28" fmla="*/ 484 w 956"/>
                    <a:gd name="T29" fmla="*/ 700 h 782"/>
                    <a:gd name="T30" fmla="*/ 475 w 956"/>
                    <a:gd name="T31" fmla="*/ 738 h 782"/>
                    <a:gd name="T32" fmla="*/ 441 w 956"/>
                    <a:gd name="T33" fmla="*/ 715 h 782"/>
                    <a:gd name="T34" fmla="*/ 416 w 956"/>
                    <a:gd name="T35" fmla="*/ 703 h 782"/>
                    <a:gd name="T36" fmla="*/ 368 w 956"/>
                    <a:gd name="T37" fmla="*/ 685 h 782"/>
                    <a:gd name="T38" fmla="*/ 332 w 956"/>
                    <a:gd name="T39" fmla="*/ 682 h 782"/>
                    <a:gd name="T40" fmla="*/ 301 w 956"/>
                    <a:gd name="T41" fmla="*/ 702 h 782"/>
                    <a:gd name="T42" fmla="*/ 309 w 956"/>
                    <a:gd name="T43" fmla="*/ 736 h 782"/>
                    <a:gd name="T44" fmla="*/ 335 w 956"/>
                    <a:gd name="T45" fmla="*/ 757 h 782"/>
                    <a:gd name="T46" fmla="*/ 293 w 956"/>
                    <a:gd name="T47" fmla="*/ 774 h 782"/>
                    <a:gd name="T48" fmla="*/ 247 w 956"/>
                    <a:gd name="T49" fmla="*/ 749 h 782"/>
                    <a:gd name="T50" fmla="*/ 224 w 956"/>
                    <a:gd name="T51" fmla="*/ 703 h 782"/>
                    <a:gd name="T52" fmla="*/ 188 w 956"/>
                    <a:gd name="T53" fmla="*/ 681 h 782"/>
                    <a:gd name="T54" fmla="*/ 158 w 956"/>
                    <a:gd name="T55" fmla="*/ 643 h 782"/>
                    <a:gd name="T56" fmla="*/ 113 w 956"/>
                    <a:gd name="T57" fmla="*/ 600 h 782"/>
                    <a:gd name="T58" fmla="*/ 58 w 956"/>
                    <a:gd name="T59" fmla="*/ 609 h 782"/>
                    <a:gd name="T60" fmla="*/ 67 w 956"/>
                    <a:gd name="T61" fmla="*/ 560 h 782"/>
                    <a:gd name="T62" fmla="*/ 25 w 956"/>
                    <a:gd name="T63" fmla="*/ 537 h 782"/>
                    <a:gd name="T64" fmla="*/ 7 w 956"/>
                    <a:gd name="T65" fmla="*/ 550 h 782"/>
                    <a:gd name="T66" fmla="*/ 12 w 956"/>
                    <a:gd name="T67" fmla="*/ 515 h 782"/>
                    <a:gd name="T68" fmla="*/ 24 w 956"/>
                    <a:gd name="T69" fmla="*/ 474 h 782"/>
                    <a:gd name="T70" fmla="*/ 48 w 956"/>
                    <a:gd name="T71" fmla="*/ 444 h 782"/>
                    <a:gd name="T72" fmla="*/ 42 w 956"/>
                    <a:gd name="T73" fmla="*/ 395 h 782"/>
                    <a:gd name="T74" fmla="*/ 26 w 956"/>
                    <a:gd name="T75" fmla="*/ 393 h 782"/>
                    <a:gd name="T76" fmla="*/ 55 w 956"/>
                    <a:gd name="T77" fmla="*/ 369 h 782"/>
                    <a:gd name="T78" fmla="*/ 85 w 956"/>
                    <a:gd name="T79" fmla="*/ 352 h 782"/>
                    <a:gd name="T80" fmla="*/ 102 w 956"/>
                    <a:gd name="T81" fmla="*/ 326 h 782"/>
                    <a:gd name="T82" fmla="*/ 90 w 956"/>
                    <a:gd name="T83" fmla="*/ 286 h 782"/>
                    <a:gd name="T84" fmla="*/ 106 w 956"/>
                    <a:gd name="T85" fmla="*/ 282 h 782"/>
                    <a:gd name="T86" fmla="*/ 110 w 956"/>
                    <a:gd name="T87" fmla="*/ 245 h 782"/>
                    <a:gd name="T88" fmla="*/ 68 w 956"/>
                    <a:gd name="T89" fmla="*/ 227 h 782"/>
                    <a:gd name="T90" fmla="*/ 30 w 956"/>
                    <a:gd name="T91" fmla="*/ 187 h 782"/>
                    <a:gd name="T92" fmla="*/ 17 w 956"/>
                    <a:gd name="T93" fmla="*/ 149 h 782"/>
                    <a:gd name="T94" fmla="*/ 93 w 956"/>
                    <a:gd name="T95" fmla="*/ 111 h 782"/>
                    <a:gd name="T96" fmla="*/ 109 w 956"/>
                    <a:gd name="T97" fmla="*/ 88 h 782"/>
                    <a:gd name="T98" fmla="*/ 147 w 956"/>
                    <a:gd name="T99" fmla="*/ 72 h 782"/>
                    <a:gd name="T100" fmla="*/ 171 w 956"/>
                    <a:gd name="T101" fmla="*/ 30 h 782"/>
                    <a:gd name="T102" fmla="*/ 263 w 956"/>
                    <a:gd name="T103" fmla="*/ 42 h 782"/>
                    <a:gd name="T104" fmla="*/ 322 w 956"/>
                    <a:gd name="T105" fmla="*/ 4 h 782"/>
                    <a:gd name="T106" fmla="*/ 362 w 956"/>
                    <a:gd name="T107" fmla="*/ 34 h 782"/>
                    <a:gd name="T108" fmla="*/ 369 w 956"/>
                    <a:gd name="T109" fmla="*/ 80 h 782"/>
                    <a:gd name="T110" fmla="*/ 536 w 956"/>
                    <a:gd name="T111" fmla="*/ 214 h 782"/>
                    <a:gd name="T112" fmla="*/ 535 w 956"/>
                    <a:gd name="T113" fmla="*/ 280 h 782"/>
                    <a:gd name="T114" fmla="*/ 568 w 956"/>
                    <a:gd name="T115" fmla="*/ 299 h 782"/>
                    <a:gd name="T116" fmla="*/ 633 w 956"/>
                    <a:gd name="T117" fmla="*/ 329 h 782"/>
                    <a:gd name="T118" fmla="*/ 715 w 956"/>
                    <a:gd name="T119" fmla="*/ 364 h 782"/>
                    <a:gd name="T120" fmla="*/ 787 w 956"/>
                    <a:gd name="T121" fmla="*/ 377 h 782"/>
                    <a:gd name="T122" fmla="*/ 816 w 956"/>
                    <a:gd name="T123" fmla="*/ 329 h 7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956" h="782">
                      <a:moveTo>
                        <a:pt x="824" y="305"/>
                      </a:moveTo>
                      <a:lnTo>
                        <a:pt x="846" y="304"/>
                      </a:lnTo>
                      <a:lnTo>
                        <a:pt x="898" y="320"/>
                      </a:lnTo>
                      <a:lnTo>
                        <a:pt x="901" y="337"/>
                      </a:lnTo>
                      <a:lnTo>
                        <a:pt x="902" y="338"/>
                      </a:lnTo>
                      <a:lnTo>
                        <a:pt x="911" y="355"/>
                      </a:lnTo>
                      <a:lnTo>
                        <a:pt x="915" y="363"/>
                      </a:lnTo>
                      <a:lnTo>
                        <a:pt x="921" y="367"/>
                      </a:lnTo>
                      <a:lnTo>
                        <a:pt x="925" y="369"/>
                      </a:lnTo>
                      <a:lnTo>
                        <a:pt x="930" y="372"/>
                      </a:lnTo>
                      <a:lnTo>
                        <a:pt x="940" y="377"/>
                      </a:lnTo>
                      <a:lnTo>
                        <a:pt x="948" y="390"/>
                      </a:lnTo>
                      <a:lnTo>
                        <a:pt x="956" y="406"/>
                      </a:lnTo>
                      <a:lnTo>
                        <a:pt x="956" y="409"/>
                      </a:lnTo>
                      <a:lnTo>
                        <a:pt x="955" y="410"/>
                      </a:lnTo>
                      <a:lnTo>
                        <a:pt x="952" y="412"/>
                      </a:lnTo>
                      <a:lnTo>
                        <a:pt x="949" y="414"/>
                      </a:lnTo>
                      <a:lnTo>
                        <a:pt x="948" y="415"/>
                      </a:lnTo>
                      <a:lnTo>
                        <a:pt x="945" y="419"/>
                      </a:lnTo>
                      <a:lnTo>
                        <a:pt x="943" y="423"/>
                      </a:lnTo>
                      <a:lnTo>
                        <a:pt x="942" y="423"/>
                      </a:lnTo>
                      <a:lnTo>
                        <a:pt x="942" y="422"/>
                      </a:lnTo>
                      <a:lnTo>
                        <a:pt x="940" y="419"/>
                      </a:lnTo>
                      <a:lnTo>
                        <a:pt x="938" y="419"/>
                      </a:lnTo>
                      <a:lnTo>
                        <a:pt x="936" y="418"/>
                      </a:lnTo>
                      <a:lnTo>
                        <a:pt x="934" y="419"/>
                      </a:lnTo>
                      <a:lnTo>
                        <a:pt x="932" y="419"/>
                      </a:lnTo>
                      <a:lnTo>
                        <a:pt x="922" y="418"/>
                      </a:lnTo>
                      <a:lnTo>
                        <a:pt x="914" y="419"/>
                      </a:lnTo>
                      <a:lnTo>
                        <a:pt x="913" y="419"/>
                      </a:lnTo>
                      <a:lnTo>
                        <a:pt x="908" y="416"/>
                      </a:lnTo>
                      <a:lnTo>
                        <a:pt x="906" y="420"/>
                      </a:lnTo>
                      <a:lnTo>
                        <a:pt x="906" y="422"/>
                      </a:lnTo>
                      <a:lnTo>
                        <a:pt x="905" y="423"/>
                      </a:lnTo>
                      <a:lnTo>
                        <a:pt x="892" y="430"/>
                      </a:lnTo>
                      <a:lnTo>
                        <a:pt x="884" y="439"/>
                      </a:lnTo>
                      <a:lnTo>
                        <a:pt x="879" y="448"/>
                      </a:lnTo>
                      <a:lnTo>
                        <a:pt x="877" y="448"/>
                      </a:lnTo>
                      <a:lnTo>
                        <a:pt x="876" y="448"/>
                      </a:lnTo>
                      <a:lnTo>
                        <a:pt x="876" y="447"/>
                      </a:lnTo>
                      <a:lnTo>
                        <a:pt x="875" y="445"/>
                      </a:lnTo>
                      <a:lnTo>
                        <a:pt x="872" y="445"/>
                      </a:lnTo>
                      <a:lnTo>
                        <a:pt x="862" y="447"/>
                      </a:lnTo>
                      <a:lnTo>
                        <a:pt x="860" y="447"/>
                      </a:lnTo>
                      <a:lnTo>
                        <a:pt x="858" y="448"/>
                      </a:lnTo>
                      <a:lnTo>
                        <a:pt x="849" y="456"/>
                      </a:lnTo>
                      <a:lnTo>
                        <a:pt x="846" y="457"/>
                      </a:lnTo>
                      <a:lnTo>
                        <a:pt x="821" y="465"/>
                      </a:lnTo>
                      <a:lnTo>
                        <a:pt x="821" y="470"/>
                      </a:lnTo>
                      <a:lnTo>
                        <a:pt x="825" y="475"/>
                      </a:lnTo>
                      <a:lnTo>
                        <a:pt x="830" y="478"/>
                      </a:lnTo>
                      <a:lnTo>
                        <a:pt x="832" y="479"/>
                      </a:lnTo>
                      <a:lnTo>
                        <a:pt x="832" y="481"/>
                      </a:lnTo>
                      <a:lnTo>
                        <a:pt x="832" y="482"/>
                      </a:lnTo>
                      <a:lnTo>
                        <a:pt x="829" y="484"/>
                      </a:lnTo>
                      <a:lnTo>
                        <a:pt x="826" y="488"/>
                      </a:lnTo>
                      <a:lnTo>
                        <a:pt x="825" y="488"/>
                      </a:lnTo>
                      <a:lnTo>
                        <a:pt x="825" y="488"/>
                      </a:lnTo>
                      <a:lnTo>
                        <a:pt x="824" y="490"/>
                      </a:lnTo>
                      <a:lnTo>
                        <a:pt x="821" y="488"/>
                      </a:lnTo>
                      <a:lnTo>
                        <a:pt x="820" y="490"/>
                      </a:lnTo>
                      <a:lnTo>
                        <a:pt x="819" y="492"/>
                      </a:lnTo>
                      <a:lnTo>
                        <a:pt x="816" y="499"/>
                      </a:lnTo>
                      <a:lnTo>
                        <a:pt x="815" y="502"/>
                      </a:lnTo>
                      <a:lnTo>
                        <a:pt x="815" y="503"/>
                      </a:lnTo>
                      <a:lnTo>
                        <a:pt x="816" y="503"/>
                      </a:lnTo>
                      <a:lnTo>
                        <a:pt x="817" y="503"/>
                      </a:lnTo>
                      <a:lnTo>
                        <a:pt x="820" y="503"/>
                      </a:lnTo>
                      <a:lnTo>
                        <a:pt x="821" y="503"/>
                      </a:lnTo>
                      <a:lnTo>
                        <a:pt x="823" y="503"/>
                      </a:lnTo>
                      <a:lnTo>
                        <a:pt x="825" y="505"/>
                      </a:lnTo>
                      <a:lnTo>
                        <a:pt x="825" y="507"/>
                      </a:lnTo>
                      <a:lnTo>
                        <a:pt x="825" y="509"/>
                      </a:lnTo>
                      <a:lnTo>
                        <a:pt x="824" y="511"/>
                      </a:lnTo>
                      <a:lnTo>
                        <a:pt x="824" y="515"/>
                      </a:lnTo>
                      <a:lnTo>
                        <a:pt x="824" y="517"/>
                      </a:lnTo>
                      <a:lnTo>
                        <a:pt x="826" y="522"/>
                      </a:lnTo>
                      <a:lnTo>
                        <a:pt x="828" y="525"/>
                      </a:lnTo>
                      <a:lnTo>
                        <a:pt x="828" y="526"/>
                      </a:lnTo>
                      <a:lnTo>
                        <a:pt x="829" y="526"/>
                      </a:lnTo>
                      <a:lnTo>
                        <a:pt x="830" y="528"/>
                      </a:lnTo>
                      <a:lnTo>
                        <a:pt x="832" y="528"/>
                      </a:lnTo>
                      <a:lnTo>
                        <a:pt x="836" y="529"/>
                      </a:lnTo>
                      <a:lnTo>
                        <a:pt x="840" y="528"/>
                      </a:lnTo>
                      <a:lnTo>
                        <a:pt x="843" y="529"/>
                      </a:lnTo>
                      <a:lnTo>
                        <a:pt x="836" y="542"/>
                      </a:lnTo>
                      <a:lnTo>
                        <a:pt x="834" y="543"/>
                      </a:lnTo>
                      <a:lnTo>
                        <a:pt x="832" y="546"/>
                      </a:lnTo>
                      <a:lnTo>
                        <a:pt x="821" y="554"/>
                      </a:lnTo>
                      <a:lnTo>
                        <a:pt x="820" y="555"/>
                      </a:lnTo>
                      <a:lnTo>
                        <a:pt x="811" y="555"/>
                      </a:lnTo>
                      <a:lnTo>
                        <a:pt x="804" y="554"/>
                      </a:lnTo>
                      <a:lnTo>
                        <a:pt x="798" y="555"/>
                      </a:lnTo>
                      <a:lnTo>
                        <a:pt x="796" y="555"/>
                      </a:lnTo>
                      <a:lnTo>
                        <a:pt x="795" y="556"/>
                      </a:lnTo>
                      <a:lnTo>
                        <a:pt x="792" y="559"/>
                      </a:lnTo>
                      <a:lnTo>
                        <a:pt x="787" y="567"/>
                      </a:lnTo>
                      <a:lnTo>
                        <a:pt x="787" y="579"/>
                      </a:lnTo>
                      <a:lnTo>
                        <a:pt x="786" y="581"/>
                      </a:lnTo>
                      <a:lnTo>
                        <a:pt x="785" y="587"/>
                      </a:lnTo>
                      <a:lnTo>
                        <a:pt x="783" y="589"/>
                      </a:lnTo>
                      <a:lnTo>
                        <a:pt x="782" y="589"/>
                      </a:lnTo>
                      <a:lnTo>
                        <a:pt x="779" y="591"/>
                      </a:lnTo>
                      <a:lnTo>
                        <a:pt x="774" y="593"/>
                      </a:lnTo>
                      <a:lnTo>
                        <a:pt x="773" y="593"/>
                      </a:lnTo>
                      <a:lnTo>
                        <a:pt x="772" y="593"/>
                      </a:lnTo>
                      <a:lnTo>
                        <a:pt x="770" y="592"/>
                      </a:lnTo>
                      <a:lnTo>
                        <a:pt x="769" y="592"/>
                      </a:lnTo>
                      <a:lnTo>
                        <a:pt x="768" y="591"/>
                      </a:lnTo>
                      <a:lnTo>
                        <a:pt x="765" y="589"/>
                      </a:lnTo>
                      <a:lnTo>
                        <a:pt x="760" y="591"/>
                      </a:lnTo>
                      <a:lnTo>
                        <a:pt x="752" y="604"/>
                      </a:lnTo>
                      <a:lnTo>
                        <a:pt x="749" y="606"/>
                      </a:lnTo>
                      <a:lnTo>
                        <a:pt x="747" y="606"/>
                      </a:lnTo>
                      <a:lnTo>
                        <a:pt x="745" y="606"/>
                      </a:lnTo>
                      <a:lnTo>
                        <a:pt x="744" y="606"/>
                      </a:lnTo>
                      <a:lnTo>
                        <a:pt x="743" y="606"/>
                      </a:lnTo>
                      <a:lnTo>
                        <a:pt x="741" y="605"/>
                      </a:lnTo>
                      <a:lnTo>
                        <a:pt x="741" y="605"/>
                      </a:lnTo>
                      <a:lnTo>
                        <a:pt x="740" y="604"/>
                      </a:lnTo>
                      <a:lnTo>
                        <a:pt x="738" y="600"/>
                      </a:lnTo>
                      <a:lnTo>
                        <a:pt x="738" y="600"/>
                      </a:lnTo>
                      <a:lnTo>
                        <a:pt x="736" y="598"/>
                      </a:lnTo>
                      <a:lnTo>
                        <a:pt x="732" y="597"/>
                      </a:lnTo>
                      <a:lnTo>
                        <a:pt x="730" y="598"/>
                      </a:lnTo>
                      <a:lnTo>
                        <a:pt x="728" y="598"/>
                      </a:lnTo>
                      <a:lnTo>
                        <a:pt x="727" y="600"/>
                      </a:lnTo>
                      <a:lnTo>
                        <a:pt x="727" y="601"/>
                      </a:lnTo>
                      <a:lnTo>
                        <a:pt x="726" y="602"/>
                      </a:lnTo>
                      <a:lnTo>
                        <a:pt x="726" y="604"/>
                      </a:lnTo>
                      <a:lnTo>
                        <a:pt x="721" y="609"/>
                      </a:lnTo>
                      <a:lnTo>
                        <a:pt x="713" y="615"/>
                      </a:lnTo>
                      <a:lnTo>
                        <a:pt x="709" y="621"/>
                      </a:lnTo>
                      <a:lnTo>
                        <a:pt x="707" y="625"/>
                      </a:lnTo>
                      <a:lnTo>
                        <a:pt x="706" y="628"/>
                      </a:lnTo>
                      <a:lnTo>
                        <a:pt x="706" y="630"/>
                      </a:lnTo>
                      <a:lnTo>
                        <a:pt x="707" y="631"/>
                      </a:lnTo>
                      <a:lnTo>
                        <a:pt x="707" y="632"/>
                      </a:lnTo>
                      <a:lnTo>
                        <a:pt x="713" y="635"/>
                      </a:lnTo>
                      <a:lnTo>
                        <a:pt x="713" y="638"/>
                      </a:lnTo>
                      <a:lnTo>
                        <a:pt x="714" y="639"/>
                      </a:lnTo>
                      <a:lnTo>
                        <a:pt x="714" y="644"/>
                      </a:lnTo>
                      <a:lnTo>
                        <a:pt x="713" y="647"/>
                      </a:lnTo>
                      <a:lnTo>
                        <a:pt x="710" y="649"/>
                      </a:lnTo>
                      <a:lnTo>
                        <a:pt x="710" y="651"/>
                      </a:lnTo>
                      <a:lnTo>
                        <a:pt x="710" y="653"/>
                      </a:lnTo>
                      <a:lnTo>
                        <a:pt x="709" y="655"/>
                      </a:lnTo>
                      <a:lnTo>
                        <a:pt x="709" y="656"/>
                      </a:lnTo>
                      <a:lnTo>
                        <a:pt x="702" y="657"/>
                      </a:lnTo>
                      <a:lnTo>
                        <a:pt x="701" y="659"/>
                      </a:lnTo>
                      <a:lnTo>
                        <a:pt x="700" y="660"/>
                      </a:lnTo>
                      <a:lnTo>
                        <a:pt x="697" y="663"/>
                      </a:lnTo>
                      <a:lnTo>
                        <a:pt x="697" y="664"/>
                      </a:lnTo>
                      <a:lnTo>
                        <a:pt x="697" y="665"/>
                      </a:lnTo>
                      <a:lnTo>
                        <a:pt x="700" y="669"/>
                      </a:lnTo>
                      <a:lnTo>
                        <a:pt x="690" y="674"/>
                      </a:lnTo>
                      <a:lnTo>
                        <a:pt x="688" y="677"/>
                      </a:lnTo>
                      <a:lnTo>
                        <a:pt x="687" y="677"/>
                      </a:lnTo>
                      <a:lnTo>
                        <a:pt x="680" y="678"/>
                      </a:lnTo>
                      <a:lnTo>
                        <a:pt x="676" y="681"/>
                      </a:lnTo>
                      <a:lnTo>
                        <a:pt x="676" y="681"/>
                      </a:lnTo>
                      <a:lnTo>
                        <a:pt x="675" y="682"/>
                      </a:lnTo>
                      <a:lnTo>
                        <a:pt x="673" y="682"/>
                      </a:lnTo>
                      <a:lnTo>
                        <a:pt x="671" y="682"/>
                      </a:lnTo>
                      <a:lnTo>
                        <a:pt x="671" y="681"/>
                      </a:lnTo>
                      <a:lnTo>
                        <a:pt x="671" y="680"/>
                      </a:lnTo>
                      <a:lnTo>
                        <a:pt x="671" y="678"/>
                      </a:lnTo>
                      <a:lnTo>
                        <a:pt x="671" y="677"/>
                      </a:lnTo>
                      <a:lnTo>
                        <a:pt x="670" y="677"/>
                      </a:lnTo>
                      <a:lnTo>
                        <a:pt x="666" y="676"/>
                      </a:lnTo>
                      <a:lnTo>
                        <a:pt x="664" y="674"/>
                      </a:lnTo>
                      <a:lnTo>
                        <a:pt x="663" y="673"/>
                      </a:lnTo>
                      <a:lnTo>
                        <a:pt x="663" y="673"/>
                      </a:lnTo>
                      <a:lnTo>
                        <a:pt x="663" y="672"/>
                      </a:lnTo>
                      <a:lnTo>
                        <a:pt x="662" y="672"/>
                      </a:lnTo>
                      <a:lnTo>
                        <a:pt x="662" y="670"/>
                      </a:lnTo>
                      <a:lnTo>
                        <a:pt x="660" y="670"/>
                      </a:lnTo>
                      <a:lnTo>
                        <a:pt x="658" y="670"/>
                      </a:lnTo>
                      <a:lnTo>
                        <a:pt x="653" y="670"/>
                      </a:lnTo>
                      <a:lnTo>
                        <a:pt x="650" y="672"/>
                      </a:lnTo>
                      <a:lnTo>
                        <a:pt x="649" y="673"/>
                      </a:lnTo>
                      <a:lnTo>
                        <a:pt x="649" y="673"/>
                      </a:lnTo>
                      <a:lnTo>
                        <a:pt x="649" y="674"/>
                      </a:lnTo>
                      <a:lnTo>
                        <a:pt x="642" y="677"/>
                      </a:lnTo>
                      <a:lnTo>
                        <a:pt x="602" y="685"/>
                      </a:lnTo>
                      <a:lnTo>
                        <a:pt x="591" y="681"/>
                      </a:lnTo>
                      <a:lnTo>
                        <a:pt x="587" y="681"/>
                      </a:lnTo>
                      <a:lnTo>
                        <a:pt x="583" y="681"/>
                      </a:lnTo>
                      <a:lnTo>
                        <a:pt x="582" y="681"/>
                      </a:lnTo>
                      <a:lnTo>
                        <a:pt x="582" y="682"/>
                      </a:lnTo>
                      <a:lnTo>
                        <a:pt x="581" y="685"/>
                      </a:lnTo>
                      <a:lnTo>
                        <a:pt x="579" y="686"/>
                      </a:lnTo>
                      <a:lnTo>
                        <a:pt x="579" y="687"/>
                      </a:lnTo>
                      <a:lnTo>
                        <a:pt x="578" y="687"/>
                      </a:lnTo>
                      <a:lnTo>
                        <a:pt x="573" y="689"/>
                      </a:lnTo>
                      <a:lnTo>
                        <a:pt x="570" y="690"/>
                      </a:lnTo>
                      <a:lnTo>
                        <a:pt x="569" y="689"/>
                      </a:lnTo>
                      <a:lnTo>
                        <a:pt x="566" y="687"/>
                      </a:lnTo>
                      <a:lnTo>
                        <a:pt x="560" y="683"/>
                      </a:lnTo>
                      <a:lnTo>
                        <a:pt x="557" y="681"/>
                      </a:lnTo>
                      <a:lnTo>
                        <a:pt x="555" y="680"/>
                      </a:lnTo>
                      <a:lnTo>
                        <a:pt x="555" y="678"/>
                      </a:lnTo>
                      <a:lnTo>
                        <a:pt x="555" y="670"/>
                      </a:lnTo>
                      <a:lnTo>
                        <a:pt x="553" y="665"/>
                      </a:lnTo>
                      <a:lnTo>
                        <a:pt x="553" y="664"/>
                      </a:lnTo>
                      <a:lnTo>
                        <a:pt x="552" y="663"/>
                      </a:lnTo>
                      <a:lnTo>
                        <a:pt x="549" y="663"/>
                      </a:lnTo>
                      <a:lnTo>
                        <a:pt x="548" y="663"/>
                      </a:lnTo>
                      <a:lnTo>
                        <a:pt x="547" y="663"/>
                      </a:lnTo>
                      <a:lnTo>
                        <a:pt x="545" y="663"/>
                      </a:lnTo>
                      <a:lnTo>
                        <a:pt x="544" y="663"/>
                      </a:lnTo>
                      <a:lnTo>
                        <a:pt x="541" y="663"/>
                      </a:lnTo>
                      <a:lnTo>
                        <a:pt x="539" y="659"/>
                      </a:lnTo>
                      <a:lnTo>
                        <a:pt x="536" y="656"/>
                      </a:lnTo>
                      <a:lnTo>
                        <a:pt x="532" y="655"/>
                      </a:lnTo>
                      <a:lnTo>
                        <a:pt x="532" y="652"/>
                      </a:lnTo>
                      <a:lnTo>
                        <a:pt x="531" y="649"/>
                      </a:lnTo>
                      <a:lnTo>
                        <a:pt x="532" y="631"/>
                      </a:lnTo>
                      <a:lnTo>
                        <a:pt x="534" y="630"/>
                      </a:lnTo>
                      <a:lnTo>
                        <a:pt x="538" y="627"/>
                      </a:lnTo>
                      <a:lnTo>
                        <a:pt x="539" y="627"/>
                      </a:lnTo>
                      <a:lnTo>
                        <a:pt x="539" y="626"/>
                      </a:lnTo>
                      <a:lnTo>
                        <a:pt x="539" y="625"/>
                      </a:lnTo>
                      <a:lnTo>
                        <a:pt x="538" y="623"/>
                      </a:lnTo>
                      <a:lnTo>
                        <a:pt x="538" y="622"/>
                      </a:lnTo>
                      <a:lnTo>
                        <a:pt x="535" y="617"/>
                      </a:lnTo>
                      <a:lnTo>
                        <a:pt x="528" y="615"/>
                      </a:lnTo>
                      <a:lnTo>
                        <a:pt x="506" y="614"/>
                      </a:lnTo>
                      <a:lnTo>
                        <a:pt x="504" y="618"/>
                      </a:lnTo>
                      <a:lnTo>
                        <a:pt x="501" y="618"/>
                      </a:lnTo>
                      <a:lnTo>
                        <a:pt x="500" y="619"/>
                      </a:lnTo>
                      <a:lnTo>
                        <a:pt x="498" y="622"/>
                      </a:lnTo>
                      <a:lnTo>
                        <a:pt x="498" y="623"/>
                      </a:lnTo>
                      <a:lnTo>
                        <a:pt x="497" y="625"/>
                      </a:lnTo>
                      <a:lnTo>
                        <a:pt x="497" y="625"/>
                      </a:lnTo>
                      <a:lnTo>
                        <a:pt x="497" y="626"/>
                      </a:lnTo>
                      <a:lnTo>
                        <a:pt x="497" y="626"/>
                      </a:lnTo>
                      <a:lnTo>
                        <a:pt x="496" y="627"/>
                      </a:lnTo>
                      <a:lnTo>
                        <a:pt x="489" y="632"/>
                      </a:lnTo>
                      <a:lnTo>
                        <a:pt x="483" y="634"/>
                      </a:lnTo>
                      <a:lnTo>
                        <a:pt x="473" y="639"/>
                      </a:lnTo>
                      <a:lnTo>
                        <a:pt x="475" y="644"/>
                      </a:lnTo>
                      <a:lnTo>
                        <a:pt x="476" y="647"/>
                      </a:lnTo>
                      <a:lnTo>
                        <a:pt x="476" y="648"/>
                      </a:lnTo>
                      <a:lnTo>
                        <a:pt x="476" y="649"/>
                      </a:lnTo>
                      <a:lnTo>
                        <a:pt x="475" y="651"/>
                      </a:lnTo>
                      <a:lnTo>
                        <a:pt x="476" y="653"/>
                      </a:lnTo>
                      <a:lnTo>
                        <a:pt x="476" y="656"/>
                      </a:lnTo>
                      <a:lnTo>
                        <a:pt x="476" y="657"/>
                      </a:lnTo>
                      <a:lnTo>
                        <a:pt x="477" y="659"/>
                      </a:lnTo>
                      <a:lnTo>
                        <a:pt x="477" y="661"/>
                      </a:lnTo>
                      <a:lnTo>
                        <a:pt x="477" y="663"/>
                      </a:lnTo>
                      <a:lnTo>
                        <a:pt x="477" y="665"/>
                      </a:lnTo>
                      <a:lnTo>
                        <a:pt x="476" y="674"/>
                      </a:lnTo>
                      <a:lnTo>
                        <a:pt x="476" y="676"/>
                      </a:lnTo>
                      <a:lnTo>
                        <a:pt x="477" y="677"/>
                      </a:lnTo>
                      <a:lnTo>
                        <a:pt x="479" y="680"/>
                      </a:lnTo>
                      <a:lnTo>
                        <a:pt x="479" y="681"/>
                      </a:lnTo>
                      <a:lnTo>
                        <a:pt x="479" y="683"/>
                      </a:lnTo>
                      <a:lnTo>
                        <a:pt x="479" y="685"/>
                      </a:lnTo>
                      <a:lnTo>
                        <a:pt x="479" y="686"/>
                      </a:lnTo>
                      <a:lnTo>
                        <a:pt x="481" y="690"/>
                      </a:lnTo>
                      <a:lnTo>
                        <a:pt x="483" y="691"/>
                      </a:lnTo>
                      <a:lnTo>
                        <a:pt x="483" y="693"/>
                      </a:lnTo>
                      <a:lnTo>
                        <a:pt x="483" y="694"/>
                      </a:lnTo>
                      <a:lnTo>
                        <a:pt x="483" y="695"/>
                      </a:lnTo>
                      <a:lnTo>
                        <a:pt x="483" y="697"/>
                      </a:lnTo>
                      <a:lnTo>
                        <a:pt x="483" y="698"/>
                      </a:lnTo>
                      <a:lnTo>
                        <a:pt x="484" y="700"/>
                      </a:lnTo>
                      <a:lnTo>
                        <a:pt x="484" y="700"/>
                      </a:lnTo>
                      <a:lnTo>
                        <a:pt x="483" y="702"/>
                      </a:lnTo>
                      <a:lnTo>
                        <a:pt x="481" y="703"/>
                      </a:lnTo>
                      <a:lnTo>
                        <a:pt x="480" y="703"/>
                      </a:lnTo>
                      <a:lnTo>
                        <a:pt x="480" y="704"/>
                      </a:lnTo>
                      <a:lnTo>
                        <a:pt x="480" y="707"/>
                      </a:lnTo>
                      <a:lnTo>
                        <a:pt x="480" y="708"/>
                      </a:lnTo>
                      <a:lnTo>
                        <a:pt x="480" y="710"/>
                      </a:lnTo>
                      <a:lnTo>
                        <a:pt x="480" y="711"/>
                      </a:lnTo>
                      <a:lnTo>
                        <a:pt x="477" y="718"/>
                      </a:lnTo>
                      <a:lnTo>
                        <a:pt x="476" y="720"/>
                      </a:lnTo>
                      <a:lnTo>
                        <a:pt x="476" y="723"/>
                      </a:lnTo>
                      <a:lnTo>
                        <a:pt x="479" y="725"/>
                      </a:lnTo>
                      <a:lnTo>
                        <a:pt x="479" y="727"/>
                      </a:lnTo>
                      <a:lnTo>
                        <a:pt x="479" y="729"/>
                      </a:lnTo>
                      <a:lnTo>
                        <a:pt x="479" y="732"/>
                      </a:lnTo>
                      <a:lnTo>
                        <a:pt x="476" y="735"/>
                      </a:lnTo>
                      <a:lnTo>
                        <a:pt x="476" y="737"/>
                      </a:lnTo>
                      <a:lnTo>
                        <a:pt x="475" y="738"/>
                      </a:lnTo>
                      <a:lnTo>
                        <a:pt x="476" y="742"/>
                      </a:lnTo>
                      <a:lnTo>
                        <a:pt x="476" y="744"/>
                      </a:lnTo>
                      <a:lnTo>
                        <a:pt x="476" y="744"/>
                      </a:lnTo>
                      <a:lnTo>
                        <a:pt x="475" y="745"/>
                      </a:lnTo>
                      <a:lnTo>
                        <a:pt x="473" y="746"/>
                      </a:lnTo>
                      <a:lnTo>
                        <a:pt x="471" y="746"/>
                      </a:lnTo>
                      <a:lnTo>
                        <a:pt x="463" y="744"/>
                      </a:lnTo>
                      <a:lnTo>
                        <a:pt x="462" y="742"/>
                      </a:lnTo>
                      <a:lnTo>
                        <a:pt x="459" y="740"/>
                      </a:lnTo>
                      <a:lnTo>
                        <a:pt x="456" y="741"/>
                      </a:lnTo>
                      <a:lnTo>
                        <a:pt x="454" y="748"/>
                      </a:lnTo>
                      <a:lnTo>
                        <a:pt x="437" y="731"/>
                      </a:lnTo>
                      <a:lnTo>
                        <a:pt x="434" y="727"/>
                      </a:lnTo>
                      <a:lnTo>
                        <a:pt x="441" y="719"/>
                      </a:lnTo>
                      <a:lnTo>
                        <a:pt x="441" y="718"/>
                      </a:lnTo>
                      <a:lnTo>
                        <a:pt x="441" y="718"/>
                      </a:lnTo>
                      <a:lnTo>
                        <a:pt x="441" y="716"/>
                      </a:lnTo>
                      <a:lnTo>
                        <a:pt x="441" y="715"/>
                      </a:lnTo>
                      <a:lnTo>
                        <a:pt x="439" y="714"/>
                      </a:lnTo>
                      <a:lnTo>
                        <a:pt x="438" y="711"/>
                      </a:lnTo>
                      <a:lnTo>
                        <a:pt x="437" y="710"/>
                      </a:lnTo>
                      <a:lnTo>
                        <a:pt x="434" y="704"/>
                      </a:lnTo>
                      <a:lnTo>
                        <a:pt x="433" y="703"/>
                      </a:lnTo>
                      <a:lnTo>
                        <a:pt x="433" y="703"/>
                      </a:lnTo>
                      <a:lnTo>
                        <a:pt x="430" y="703"/>
                      </a:lnTo>
                      <a:lnTo>
                        <a:pt x="429" y="703"/>
                      </a:lnTo>
                      <a:lnTo>
                        <a:pt x="428" y="700"/>
                      </a:lnTo>
                      <a:lnTo>
                        <a:pt x="426" y="698"/>
                      </a:lnTo>
                      <a:lnTo>
                        <a:pt x="426" y="697"/>
                      </a:lnTo>
                      <a:lnTo>
                        <a:pt x="425" y="697"/>
                      </a:lnTo>
                      <a:lnTo>
                        <a:pt x="421" y="698"/>
                      </a:lnTo>
                      <a:lnTo>
                        <a:pt x="420" y="699"/>
                      </a:lnTo>
                      <a:lnTo>
                        <a:pt x="419" y="700"/>
                      </a:lnTo>
                      <a:lnTo>
                        <a:pt x="417" y="702"/>
                      </a:lnTo>
                      <a:lnTo>
                        <a:pt x="417" y="702"/>
                      </a:lnTo>
                      <a:lnTo>
                        <a:pt x="416" y="703"/>
                      </a:lnTo>
                      <a:lnTo>
                        <a:pt x="411" y="703"/>
                      </a:lnTo>
                      <a:lnTo>
                        <a:pt x="409" y="704"/>
                      </a:lnTo>
                      <a:lnTo>
                        <a:pt x="404" y="706"/>
                      </a:lnTo>
                      <a:lnTo>
                        <a:pt x="403" y="706"/>
                      </a:lnTo>
                      <a:lnTo>
                        <a:pt x="402" y="706"/>
                      </a:lnTo>
                      <a:lnTo>
                        <a:pt x="400" y="702"/>
                      </a:lnTo>
                      <a:lnTo>
                        <a:pt x="398" y="700"/>
                      </a:lnTo>
                      <a:lnTo>
                        <a:pt x="395" y="699"/>
                      </a:lnTo>
                      <a:lnTo>
                        <a:pt x="386" y="698"/>
                      </a:lnTo>
                      <a:lnTo>
                        <a:pt x="386" y="698"/>
                      </a:lnTo>
                      <a:lnTo>
                        <a:pt x="385" y="698"/>
                      </a:lnTo>
                      <a:lnTo>
                        <a:pt x="385" y="702"/>
                      </a:lnTo>
                      <a:lnTo>
                        <a:pt x="385" y="703"/>
                      </a:lnTo>
                      <a:lnTo>
                        <a:pt x="383" y="704"/>
                      </a:lnTo>
                      <a:lnTo>
                        <a:pt x="383" y="704"/>
                      </a:lnTo>
                      <a:lnTo>
                        <a:pt x="381" y="703"/>
                      </a:lnTo>
                      <a:lnTo>
                        <a:pt x="379" y="702"/>
                      </a:lnTo>
                      <a:lnTo>
                        <a:pt x="368" y="685"/>
                      </a:lnTo>
                      <a:lnTo>
                        <a:pt x="365" y="683"/>
                      </a:lnTo>
                      <a:lnTo>
                        <a:pt x="362" y="685"/>
                      </a:lnTo>
                      <a:lnTo>
                        <a:pt x="353" y="687"/>
                      </a:lnTo>
                      <a:lnTo>
                        <a:pt x="352" y="687"/>
                      </a:lnTo>
                      <a:lnTo>
                        <a:pt x="351" y="687"/>
                      </a:lnTo>
                      <a:lnTo>
                        <a:pt x="351" y="687"/>
                      </a:lnTo>
                      <a:lnTo>
                        <a:pt x="349" y="686"/>
                      </a:lnTo>
                      <a:lnTo>
                        <a:pt x="349" y="685"/>
                      </a:lnTo>
                      <a:lnTo>
                        <a:pt x="348" y="683"/>
                      </a:lnTo>
                      <a:lnTo>
                        <a:pt x="348" y="683"/>
                      </a:lnTo>
                      <a:lnTo>
                        <a:pt x="347" y="682"/>
                      </a:lnTo>
                      <a:lnTo>
                        <a:pt x="345" y="681"/>
                      </a:lnTo>
                      <a:lnTo>
                        <a:pt x="345" y="681"/>
                      </a:lnTo>
                      <a:lnTo>
                        <a:pt x="344" y="681"/>
                      </a:lnTo>
                      <a:lnTo>
                        <a:pt x="343" y="681"/>
                      </a:lnTo>
                      <a:lnTo>
                        <a:pt x="341" y="682"/>
                      </a:lnTo>
                      <a:lnTo>
                        <a:pt x="339" y="683"/>
                      </a:lnTo>
                      <a:lnTo>
                        <a:pt x="332" y="682"/>
                      </a:lnTo>
                      <a:lnTo>
                        <a:pt x="331" y="682"/>
                      </a:lnTo>
                      <a:lnTo>
                        <a:pt x="330" y="683"/>
                      </a:lnTo>
                      <a:lnTo>
                        <a:pt x="326" y="686"/>
                      </a:lnTo>
                      <a:lnTo>
                        <a:pt x="324" y="686"/>
                      </a:lnTo>
                      <a:lnTo>
                        <a:pt x="322" y="687"/>
                      </a:lnTo>
                      <a:lnTo>
                        <a:pt x="320" y="687"/>
                      </a:lnTo>
                      <a:lnTo>
                        <a:pt x="319" y="687"/>
                      </a:lnTo>
                      <a:lnTo>
                        <a:pt x="317" y="686"/>
                      </a:lnTo>
                      <a:lnTo>
                        <a:pt x="315" y="685"/>
                      </a:lnTo>
                      <a:lnTo>
                        <a:pt x="314" y="685"/>
                      </a:lnTo>
                      <a:lnTo>
                        <a:pt x="313" y="686"/>
                      </a:lnTo>
                      <a:lnTo>
                        <a:pt x="311" y="687"/>
                      </a:lnTo>
                      <a:lnTo>
                        <a:pt x="306" y="697"/>
                      </a:lnTo>
                      <a:lnTo>
                        <a:pt x="306" y="698"/>
                      </a:lnTo>
                      <a:lnTo>
                        <a:pt x="305" y="699"/>
                      </a:lnTo>
                      <a:lnTo>
                        <a:pt x="303" y="700"/>
                      </a:lnTo>
                      <a:lnTo>
                        <a:pt x="302" y="702"/>
                      </a:lnTo>
                      <a:lnTo>
                        <a:pt x="301" y="702"/>
                      </a:lnTo>
                      <a:lnTo>
                        <a:pt x="301" y="700"/>
                      </a:lnTo>
                      <a:lnTo>
                        <a:pt x="296" y="699"/>
                      </a:lnTo>
                      <a:lnTo>
                        <a:pt x="294" y="699"/>
                      </a:lnTo>
                      <a:lnTo>
                        <a:pt x="293" y="699"/>
                      </a:lnTo>
                      <a:lnTo>
                        <a:pt x="292" y="700"/>
                      </a:lnTo>
                      <a:lnTo>
                        <a:pt x="290" y="704"/>
                      </a:lnTo>
                      <a:lnTo>
                        <a:pt x="289" y="716"/>
                      </a:lnTo>
                      <a:lnTo>
                        <a:pt x="289" y="720"/>
                      </a:lnTo>
                      <a:lnTo>
                        <a:pt x="290" y="723"/>
                      </a:lnTo>
                      <a:lnTo>
                        <a:pt x="292" y="723"/>
                      </a:lnTo>
                      <a:lnTo>
                        <a:pt x="293" y="724"/>
                      </a:lnTo>
                      <a:lnTo>
                        <a:pt x="297" y="725"/>
                      </a:lnTo>
                      <a:lnTo>
                        <a:pt x="301" y="729"/>
                      </a:lnTo>
                      <a:lnTo>
                        <a:pt x="301" y="729"/>
                      </a:lnTo>
                      <a:lnTo>
                        <a:pt x="305" y="735"/>
                      </a:lnTo>
                      <a:lnTo>
                        <a:pt x="306" y="735"/>
                      </a:lnTo>
                      <a:lnTo>
                        <a:pt x="307" y="736"/>
                      </a:lnTo>
                      <a:lnTo>
                        <a:pt x="309" y="736"/>
                      </a:lnTo>
                      <a:lnTo>
                        <a:pt x="310" y="736"/>
                      </a:lnTo>
                      <a:lnTo>
                        <a:pt x="317" y="736"/>
                      </a:lnTo>
                      <a:lnTo>
                        <a:pt x="318" y="736"/>
                      </a:lnTo>
                      <a:lnTo>
                        <a:pt x="319" y="737"/>
                      </a:lnTo>
                      <a:lnTo>
                        <a:pt x="319" y="738"/>
                      </a:lnTo>
                      <a:lnTo>
                        <a:pt x="320" y="741"/>
                      </a:lnTo>
                      <a:lnTo>
                        <a:pt x="320" y="742"/>
                      </a:lnTo>
                      <a:lnTo>
                        <a:pt x="322" y="744"/>
                      </a:lnTo>
                      <a:lnTo>
                        <a:pt x="323" y="744"/>
                      </a:lnTo>
                      <a:lnTo>
                        <a:pt x="323" y="745"/>
                      </a:lnTo>
                      <a:lnTo>
                        <a:pt x="326" y="745"/>
                      </a:lnTo>
                      <a:lnTo>
                        <a:pt x="331" y="748"/>
                      </a:lnTo>
                      <a:lnTo>
                        <a:pt x="332" y="748"/>
                      </a:lnTo>
                      <a:lnTo>
                        <a:pt x="334" y="749"/>
                      </a:lnTo>
                      <a:lnTo>
                        <a:pt x="334" y="750"/>
                      </a:lnTo>
                      <a:lnTo>
                        <a:pt x="335" y="753"/>
                      </a:lnTo>
                      <a:lnTo>
                        <a:pt x="335" y="754"/>
                      </a:lnTo>
                      <a:lnTo>
                        <a:pt x="335" y="757"/>
                      </a:lnTo>
                      <a:lnTo>
                        <a:pt x="335" y="758"/>
                      </a:lnTo>
                      <a:lnTo>
                        <a:pt x="334" y="761"/>
                      </a:lnTo>
                      <a:lnTo>
                        <a:pt x="334" y="762"/>
                      </a:lnTo>
                      <a:lnTo>
                        <a:pt x="332" y="763"/>
                      </a:lnTo>
                      <a:lnTo>
                        <a:pt x="331" y="763"/>
                      </a:lnTo>
                      <a:lnTo>
                        <a:pt x="328" y="763"/>
                      </a:lnTo>
                      <a:lnTo>
                        <a:pt x="324" y="763"/>
                      </a:lnTo>
                      <a:lnTo>
                        <a:pt x="319" y="761"/>
                      </a:lnTo>
                      <a:lnTo>
                        <a:pt x="318" y="759"/>
                      </a:lnTo>
                      <a:lnTo>
                        <a:pt x="306" y="762"/>
                      </a:lnTo>
                      <a:lnTo>
                        <a:pt x="303" y="762"/>
                      </a:lnTo>
                      <a:lnTo>
                        <a:pt x="302" y="762"/>
                      </a:lnTo>
                      <a:lnTo>
                        <a:pt x="301" y="761"/>
                      </a:lnTo>
                      <a:lnTo>
                        <a:pt x="300" y="761"/>
                      </a:lnTo>
                      <a:lnTo>
                        <a:pt x="298" y="759"/>
                      </a:lnTo>
                      <a:lnTo>
                        <a:pt x="297" y="759"/>
                      </a:lnTo>
                      <a:lnTo>
                        <a:pt x="294" y="763"/>
                      </a:lnTo>
                      <a:lnTo>
                        <a:pt x="293" y="774"/>
                      </a:lnTo>
                      <a:lnTo>
                        <a:pt x="293" y="779"/>
                      </a:lnTo>
                      <a:lnTo>
                        <a:pt x="293" y="780"/>
                      </a:lnTo>
                      <a:lnTo>
                        <a:pt x="292" y="782"/>
                      </a:lnTo>
                      <a:lnTo>
                        <a:pt x="290" y="782"/>
                      </a:lnTo>
                      <a:lnTo>
                        <a:pt x="288" y="782"/>
                      </a:lnTo>
                      <a:lnTo>
                        <a:pt x="284" y="778"/>
                      </a:lnTo>
                      <a:lnTo>
                        <a:pt x="279" y="775"/>
                      </a:lnTo>
                      <a:lnTo>
                        <a:pt x="271" y="772"/>
                      </a:lnTo>
                      <a:lnTo>
                        <a:pt x="255" y="772"/>
                      </a:lnTo>
                      <a:lnTo>
                        <a:pt x="252" y="769"/>
                      </a:lnTo>
                      <a:lnTo>
                        <a:pt x="251" y="766"/>
                      </a:lnTo>
                      <a:lnTo>
                        <a:pt x="250" y="765"/>
                      </a:lnTo>
                      <a:lnTo>
                        <a:pt x="250" y="763"/>
                      </a:lnTo>
                      <a:lnTo>
                        <a:pt x="251" y="762"/>
                      </a:lnTo>
                      <a:lnTo>
                        <a:pt x="251" y="761"/>
                      </a:lnTo>
                      <a:lnTo>
                        <a:pt x="251" y="758"/>
                      </a:lnTo>
                      <a:lnTo>
                        <a:pt x="249" y="753"/>
                      </a:lnTo>
                      <a:lnTo>
                        <a:pt x="247" y="749"/>
                      </a:lnTo>
                      <a:lnTo>
                        <a:pt x="247" y="748"/>
                      </a:lnTo>
                      <a:lnTo>
                        <a:pt x="247" y="745"/>
                      </a:lnTo>
                      <a:lnTo>
                        <a:pt x="249" y="744"/>
                      </a:lnTo>
                      <a:lnTo>
                        <a:pt x="249" y="740"/>
                      </a:lnTo>
                      <a:lnTo>
                        <a:pt x="249" y="738"/>
                      </a:lnTo>
                      <a:lnTo>
                        <a:pt x="249" y="736"/>
                      </a:lnTo>
                      <a:lnTo>
                        <a:pt x="249" y="732"/>
                      </a:lnTo>
                      <a:lnTo>
                        <a:pt x="247" y="725"/>
                      </a:lnTo>
                      <a:lnTo>
                        <a:pt x="247" y="723"/>
                      </a:lnTo>
                      <a:lnTo>
                        <a:pt x="246" y="719"/>
                      </a:lnTo>
                      <a:lnTo>
                        <a:pt x="246" y="718"/>
                      </a:lnTo>
                      <a:lnTo>
                        <a:pt x="245" y="716"/>
                      </a:lnTo>
                      <a:lnTo>
                        <a:pt x="241" y="714"/>
                      </a:lnTo>
                      <a:lnTo>
                        <a:pt x="237" y="710"/>
                      </a:lnTo>
                      <a:lnTo>
                        <a:pt x="233" y="700"/>
                      </a:lnTo>
                      <a:lnTo>
                        <a:pt x="226" y="700"/>
                      </a:lnTo>
                      <a:lnTo>
                        <a:pt x="225" y="703"/>
                      </a:lnTo>
                      <a:lnTo>
                        <a:pt x="224" y="703"/>
                      </a:lnTo>
                      <a:lnTo>
                        <a:pt x="222" y="704"/>
                      </a:lnTo>
                      <a:lnTo>
                        <a:pt x="218" y="703"/>
                      </a:lnTo>
                      <a:lnTo>
                        <a:pt x="215" y="703"/>
                      </a:lnTo>
                      <a:lnTo>
                        <a:pt x="213" y="702"/>
                      </a:lnTo>
                      <a:lnTo>
                        <a:pt x="213" y="702"/>
                      </a:lnTo>
                      <a:lnTo>
                        <a:pt x="213" y="699"/>
                      </a:lnTo>
                      <a:lnTo>
                        <a:pt x="213" y="698"/>
                      </a:lnTo>
                      <a:lnTo>
                        <a:pt x="212" y="697"/>
                      </a:lnTo>
                      <a:lnTo>
                        <a:pt x="203" y="689"/>
                      </a:lnTo>
                      <a:lnTo>
                        <a:pt x="201" y="686"/>
                      </a:lnTo>
                      <a:lnTo>
                        <a:pt x="200" y="685"/>
                      </a:lnTo>
                      <a:lnTo>
                        <a:pt x="199" y="682"/>
                      </a:lnTo>
                      <a:lnTo>
                        <a:pt x="199" y="681"/>
                      </a:lnTo>
                      <a:lnTo>
                        <a:pt x="198" y="680"/>
                      </a:lnTo>
                      <a:lnTo>
                        <a:pt x="198" y="678"/>
                      </a:lnTo>
                      <a:lnTo>
                        <a:pt x="195" y="680"/>
                      </a:lnTo>
                      <a:lnTo>
                        <a:pt x="192" y="681"/>
                      </a:lnTo>
                      <a:lnTo>
                        <a:pt x="188" y="681"/>
                      </a:lnTo>
                      <a:lnTo>
                        <a:pt x="182" y="680"/>
                      </a:lnTo>
                      <a:lnTo>
                        <a:pt x="181" y="680"/>
                      </a:lnTo>
                      <a:lnTo>
                        <a:pt x="179" y="678"/>
                      </a:lnTo>
                      <a:lnTo>
                        <a:pt x="178" y="676"/>
                      </a:lnTo>
                      <a:lnTo>
                        <a:pt x="178" y="673"/>
                      </a:lnTo>
                      <a:lnTo>
                        <a:pt x="178" y="672"/>
                      </a:lnTo>
                      <a:lnTo>
                        <a:pt x="179" y="669"/>
                      </a:lnTo>
                      <a:lnTo>
                        <a:pt x="181" y="669"/>
                      </a:lnTo>
                      <a:lnTo>
                        <a:pt x="181" y="668"/>
                      </a:lnTo>
                      <a:lnTo>
                        <a:pt x="179" y="665"/>
                      </a:lnTo>
                      <a:lnTo>
                        <a:pt x="170" y="659"/>
                      </a:lnTo>
                      <a:lnTo>
                        <a:pt x="169" y="656"/>
                      </a:lnTo>
                      <a:lnTo>
                        <a:pt x="167" y="655"/>
                      </a:lnTo>
                      <a:lnTo>
                        <a:pt x="166" y="652"/>
                      </a:lnTo>
                      <a:lnTo>
                        <a:pt x="165" y="649"/>
                      </a:lnTo>
                      <a:lnTo>
                        <a:pt x="160" y="646"/>
                      </a:lnTo>
                      <a:lnTo>
                        <a:pt x="158" y="644"/>
                      </a:lnTo>
                      <a:lnTo>
                        <a:pt x="158" y="643"/>
                      </a:lnTo>
                      <a:lnTo>
                        <a:pt x="158" y="642"/>
                      </a:lnTo>
                      <a:lnTo>
                        <a:pt x="158" y="639"/>
                      </a:lnTo>
                      <a:lnTo>
                        <a:pt x="158" y="636"/>
                      </a:lnTo>
                      <a:lnTo>
                        <a:pt x="158" y="636"/>
                      </a:lnTo>
                      <a:lnTo>
                        <a:pt x="157" y="632"/>
                      </a:lnTo>
                      <a:lnTo>
                        <a:pt x="157" y="631"/>
                      </a:lnTo>
                      <a:lnTo>
                        <a:pt x="154" y="630"/>
                      </a:lnTo>
                      <a:lnTo>
                        <a:pt x="152" y="628"/>
                      </a:lnTo>
                      <a:lnTo>
                        <a:pt x="124" y="618"/>
                      </a:lnTo>
                      <a:lnTo>
                        <a:pt x="122" y="617"/>
                      </a:lnTo>
                      <a:lnTo>
                        <a:pt x="120" y="615"/>
                      </a:lnTo>
                      <a:lnTo>
                        <a:pt x="120" y="613"/>
                      </a:lnTo>
                      <a:lnTo>
                        <a:pt x="119" y="609"/>
                      </a:lnTo>
                      <a:lnTo>
                        <a:pt x="118" y="605"/>
                      </a:lnTo>
                      <a:lnTo>
                        <a:pt x="118" y="604"/>
                      </a:lnTo>
                      <a:lnTo>
                        <a:pt x="116" y="602"/>
                      </a:lnTo>
                      <a:lnTo>
                        <a:pt x="114" y="601"/>
                      </a:lnTo>
                      <a:lnTo>
                        <a:pt x="113" y="600"/>
                      </a:lnTo>
                      <a:lnTo>
                        <a:pt x="113" y="598"/>
                      </a:lnTo>
                      <a:lnTo>
                        <a:pt x="110" y="597"/>
                      </a:lnTo>
                      <a:lnTo>
                        <a:pt x="107" y="597"/>
                      </a:lnTo>
                      <a:lnTo>
                        <a:pt x="90" y="598"/>
                      </a:lnTo>
                      <a:lnTo>
                        <a:pt x="88" y="598"/>
                      </a:lnTo>
                      <a:lnTo>
                        <a:pt x="86" y="597"/>
                      </a:lnTo>
                      <a:lnTo>
                        <a:pt x="86" y="597"/>
                      </a:lnTo>
                      <a:lnTo>
                        <a:pt x="86" y="596"/>
                      </a:lnTo>
                      <a:lnTo>
                        <a:pt x="86" y="593"/>
                      </a:lnTo>
                      <a:lnTo>
                        <a:pt x="86" y="592"/>
                      </a:lnTo>
                      <a:lnTo>
                        <a:pt x="86" y="591"/>
                      </a:lnTo>
                      <a:lnTo>
                        <a:pt x="85" y="589"/>
                      </a:lnTo>
                      <a:lnTo>
                        <a:pt x="80" y="593"/>
                      </a:lnTo>
                      <a:lnTo>
                        <a:pt x="62" y="615"/>
                      </a:lnTo>
                      <a:lnTo>
                        <a:pt x="59" y="614"/>
                      </a:lnTo>
                      <a:lnTo>
                        <a:pt x="58" y="613"/>
                      </a:lnTo>
                      <a:lnTo>
                        <a:pt x="58" y="611"/>
                      </a:lnTo>
                      <a:lnTo>
                        <a:pt x="58" y="609"/>
                      </a:lnTo>
                      <a:lnTo>
                        <a:pt x="59" y="606"/>
                      </a:lnTo>
                      <a:lnTo>
                        <a:pt x="62" y="597"/>
                      </a:lnTo>
                      <a:lnTo>
                        <a:pt x="62" y="594"/>
                      </a:lnTo>
                      <a:lnTo>
                        <a:pt x="59" y="588"/>
                      </a:lnTo>
                      <a:lnTo>
                        <a:pt x="59" y="587"/>
                      </a:lnTo>
                      <a:lnTo>
                        <a:pt x="59" y="585"/>
                      </a:lnTo>
                      <a:lnTo>
                        <a:pt x="59" y="584"/>
                      </a:lnTo>
                      <a:lnTo>
                        <a:pt x="59" y="583"/>
                      </a:lnTo>
                      <a:lnTo>
                        <a:pt x="59" y="572"/>
                      </a:lnTo>
                      <a:lnTo>
                        <a:pt x="59" y="571"/>
                      </a:lnTo>
                      <a:lnTo>
                        <a:pt x="59" y="570"/>
                      </a:lnTo>
                      <a:lnTo>
                        <a:pt x="58" y="568"/>
                      </a:lnTo>
                      <a:lnTo>
                        <a:pt x="58" y="567"/>
                      </a:lnTo>
                      <a:lnTo>
                        <a:pt x="59" y="564"/>
                      </a:lnTo>
                      <a:lnTo>
                        <a:pt x="63" y="560"/>
                      </a:lnTo>
                      <a:lnTo>
                        <a:pt x="64" y="559"/>
                      </a:lnTo>
                      <a:lnTo>
                        <a:pt x="67" y="559"/>
                      </a:lnTo>
                      <a:lnTo>
                        <a:pt x="67" y="560"/>
                      </a:lnTo>
                      <a:lnTo>
                        <a:pt x="68" y="559"/>
                      </a:lnTo>
                      <a:lnTo>
                        <a:pt x="68" y="558"/>
                      </a:lnTo>
                      <a:lnTo>
                        <a:pt x="68" y="545"/>
                      </a:lnTo>
                      <a:lnTo>
                        <a:pt x="64" y="536"/>
                      </a:lnTo>
                      <a:lnTo>
                        <a:pt x="63" y="534"/>
                      </a:lnTo>
                      <a:lnTo>
                        <a:pt x="62" y="533"/>
                      </a:lnTo>
                      <a:lnTo>
                        <a:pt x="60" y="532"/>
                      </a:lnTo>
                      <a:lnTo>
                        <a:pt x="56" y="530"/>
                      </a:lnTo>
                      <a:lnTo>
                        <a:pt x="51" y="530"/>
                      </a:lnTo>
                      <a:lnTo>
                        <a:pt x="45" y="528"/>
                      </a:lnTo>
                      <a:lnTo>
                        <a:pt x="43" y="528"/>
                      </a:lnTo>
                      <a:lnTo>
                        <a:pt x="41" y="528"/>
                      </a:lnTo>
                      <a:lnTo>
                        <a:pt x="39" y="529"/>
                      </a:lnTo>
                      <a:lnTo>
                        <a:pt x="34" y="532"/>
                      </a:lnTo>
                      <a:lnTo>
                        <a:pt x="31" y="533"/>
                      </a:lnTo>
                      <a:lnTo>
                        <a:pt x="26" y="534"/>
                      </a:lnTo>
                      <a:lnTo>
                        <a:pt x="25" y="536"/>
                      </a:lnTo>
                      <a:lnTo>
                        <a:pt x="25" y="537"/>
                      </a:lnTo>
                      <a:lnTo>
                        <a:pt x="24" y="538"/>
                      </a:lnTo>
                      <a:lnTo>
                        <a:pt x="24" y="539"/>
                      </a:lnTo>
                      <a:lnTo>
                        <a:pt x="24" y="541"/>
                      </a:lnTo>
                      <a:lnTo>
                        <a:pt x="25" y="542"/>
                      </a:lnTo>
                      <a:lnTo>
                        <a:pt x="28" y="546"/>
                      </a:lnTo>
                      <a:lnTo>
                        <a:pt x="29" y="547"/>
                      </a:lnTo>
                      <a:lnTo>
                        <a:pt x="29" y="549"/>
                      </a:lnTo>
                      <a:lnTo>
                        <a:pt x="28" y="550"/>
                      </a:lnTo>
                      <a:lnTo>
                        <a:pt x="26" y="553"/>
                      </a:lnTo>
                      <a:lnTo>
                        <a:pt x="25" y="554"/>
                      </a:lnTo>
                      <a:lnTo>
                        <a:pt x="24" y="555"/>
                      </a:lnTo>
                      <a:lnTo>
                        <a:pt x="22" y="555"/>
                      </a:lnTo>
                      <a:lnTo>
                        <a:pt x="20" y="554"/>
                      </a:lnTo>
                      <a:lnTo>
                        <a:pt x="17" y="553"/>
                      </a:lnTo>
                      <a:lnTo>
                        <a:pt x="11" y="550"/>
                      </a:lnTo>
                      <a:lnTo>
                        <a:pt x="9" y="549"/>
                      </a:lnTo>
                      <a:lnTo>
                        <a:pt x="8" y="550"/>
                      </a:lnTo>
                      <a:lnTo>
                        <a:pt x="7" y="550"/>
                      </a:lnTo>
                      <a:lnTo>
                        <a:pt x="5" y="550"/>
                      </a:lnTo>
                      <a:lnTo>
                        <a:pt x="3" y="551"/>
                      </a:lnTo>
                      <a:lnTo>
                        <a:pt x="1" y="551"/>
                      </a:lnTo>
                      <a:lnTo>
                        <a:pt x="0" y="550"/>
                      </a:lnTo>
                      <a:lnTo>
                        <a:pt x="0" y="546"/>
                      </a:lnTo>
                      <a:lnTo>
                        <a:pt x="0" y="541"/>
                      </a:lnTo>
                      <a:lnTo>
                        <a:pt x="0" y="538"/>
                      </a:lnTo>
                      <a:lnTo>
                        <a:pt x="0" y="536"/>
                      </a:lnTo>
                      <a:lnTo>
                        <a:pt x="1" y="533"/>
                      </a:lnTo>
                      <a:lnTo>
                        <a:pt x="4" y="528"/>
                      </a:lnTo>
                      <a:lnTo>
                        <a:pt x="5" y="526"/>
                      </a:lnTo>
                      <a:lnTo>
                        <a:pt x="7" y="525"/>
                      </a:lnTo>
                      <a:lnTo>
                        <a:pt x="8" y="524"/>
                      </a:lnTo>
                      <a:lnTo>
                        <a:pt x="9" y="524"/>
                      </a:lnTo>
                      <a:lnTo>
                        <a:pt x="9" y="522"/>
                      </a:lnTo>
                      <a:lnTo>
                        <a:pt x="12" y="520"/>
                      </a:lnTo>
                      <a:lnTo>
                        <a:pt x="12" y="517"/>
                      </a:lnTo>
                      <a:lnTo>
                        <a:pt x="12" y="515"/>
                      </a:lnTo>
                      <a:lnTo>
                        <a:pt x="12" y="513"/>
                      </a:lnTo>
                      <a:lnTo>
                        <a:pt x="13" y="509"/>
                      </a:lnTo>
                      <a:lnTo>
                        <a:pt x="18" y="500"/>
                      </a:lnTo>
                      <a:lnTo>
                        <a:pt x="20" y="498"/>
                      </a:lnTo>
                      <a:lnTo>
                        <a:pt x="20" y="495"/>
                      </a:lnTo>
                      <a:lnTo>
                        <a:pt x="20" y="492"/>
                      </a:lnTo>
                      <a:lnTo>
                        <a:pt x="20" y="488"/>
                      </a:lnTo>
                      <a:lnTo>
                        <a:pt x="20" y="487"/>
                      </a:lnTo>
                      <a:lnTo>
                        <a:pt x="18" y="484"/>
                      </a:lnTo>
                      <a:lnTo>
                        <a:pt x="14" y="481"/>
                      </a:lnTo>
                      <a:lnTo>
                        <a:pt x="17" y="475"/>
                      </a:lnTo>
                      <a:lnTo>
                        <a:pt x="18" y="475"/>
                      </a:lnTo>
                      <a:lnTo>
                        <a:pt x="20" y="474"/>
                      </a:lnTo>
                      <a:lnTo>
                        <a:pt x="21" y="474"/>
                      </a:lnTo>
                      <a:lnTo>
                        <a:pt x="22" y="474"/>
                      </a:lnTo>
                      <a:lnTo>
                        <a:pt x="22" y="474"/>
                      </a:lnTo>
                      <a:lnTo>
                        <a:pt x="24" y="474"/>
                      </a:lnTo>
                      <a:lnTo>
                        <a:pt x="24" y="474"/>
                      </a:lnTo>
                      <a:lnTo>
                        <a:pt x="24" y="471"/>
                      </a:lnTo>
                      <a:lnTo>
                        <a:pt x="24" y="469"/>
                      </a:lnTo>
                      <a:lnTo>
                        <a:pt x="22" y="466"/>
                      </a:lnTo>
                      <a:lnTo>
                        <a:pt x="22" y="465"/>
                      </a:lnTo>
                      <a:lnTo>
                        <a:pt x="22" y="462"/>
                      </a:lnTo>
                      <a:lnTo>
                        <a:pt x="22" y="461"/>
                      </a:lnTo>
                      <a:lnTo>
                        <a:pt x="22" y="460"/>
                      </a:lnTo>
                      <a:lnTo>
                        <a:pt x="25" y="456"/>
                      </a:lnTo>
                      <a:lnTo>
                        <a:pt x="25" y="454"/>
                      </a:lnTo>
                      <a:lnTo>
                        <a:pt x="25" y="453"/>
                      </a:lnTo>
                      <a:lnTo>
                        <a:pt x="25" y="452"/>
                      </a:lnTo>
                      <a:lnTo>
                        <a:pt x="28" y="449"/>
                      </a:lnTo>
                      <a:lnTo>
                        <a:pt x="33" y="448"/>
                      </a:lnTo>
                      <a:lnTo>
                        <a:pt x="39" y="447"/>
                      </a:lnTo>
                      <a:lnTo>
                        <a:pt x="42" y="445"/>
                      </a:lnTo>
                      <a:lnTo>
                        <a:pt x="45" y="444"/>
                      </a:lnTo>
                      <a:lnTo>
                        <a:pt x="47" y="444"/>
                      </a:lnTo>
                      <a:lnTo>
                        <a:pt x="48" y="444"/>
                      </a:lnTo>
                      <a:lnTo>
                        <a:pt x="50" y="443"/>
                      </a:lnTo>
                      <a:lnTo>
                        <a:pt x="51" y="440"/>
                      </a:lnTo>
                      <a:lnTo>
                        <a:pt x="51" y="435"/>
                      </a:lnTo>
                      <a:lnTo>
                        <a:pt x="50" y="431"/>
                      </a:lnTo>
                      <a:lnTo>
                        <a:pt x="51" y="428"/>
                      </a:lnTo>
                      <a:lnTo>
                        <a:pt x="52" y="427"/>
                      </a:lnTo>
                      <a:lnTo>
                        <a:pt x="62" y="415"/>
                      </a:lnTo>
                      <a:lnTo>
                        <a:pt x="59" y="412"/>
                      </a:lnTo>
                      <a:lnTo>
                        <a:pt x="58" y="410"/>
                      </a:lnTo>
                      <a:lnTo>
                        <a:pt x="55" y="406"/>
                      </a:lnTo>
                      <a:lnTo>
                        <a:pt x="55" y="403"/>
                      </a:lnTo>
                      <a:lnTo>
                        <a:pt x="54" y="402"/>
                      </a:lnTo>
                      <a:lnTo>
                        <a:pt x="50" y="398"/>
                      </a:lnTo>
                      <a:lnTo>
                        <a:pt x="46" y="395"/>
                      </a:lnTo>
                      <a:lnTo>
                        <a:pt x="45" y="395"/>
                      </a:lnTo>
                      <a:lnTo>
                        <a:pt x="45" y="394"/>
                      </a:lnTo>
                      <a:lnTo>
                        <a:pt x="43" y="394"/>
                      </a:lnTo>
                      <a:lnTo>
                        <a:pt x="42" y="395"/>
                      </a:lnTo>
                      <a:lnTo>
                        <a:pt x="41" y="395"/>
                      </a:lnTo>
                      <a:lnTo>
                        <a:pt x="41" y="395"/>
                      </a:lnTo>
                      <a:lnTo>
                        <a:pt x="39" y="397"/>
                      </a:lnTo>
                      <a:lnTo>
                        <a:pt x="38" y="398"/>
                      </a:lnTo>
                      <a:lnTo>
                        <a:pt x="38" y="398"/>
                      </a:lnTo>
                      <a:lnTo>
                        <a:pt x="37" y="399"/>
                      </a:lnTo>
                      <a:lnTo>
                        <a:pt x="37" y="401"/>
                      </a:lnTo>
                      <a:lnTo>
                        <a:pt x="35" y="402"/>
                      </a:lnTo>
                      <a:lnTo>
                        <a:pt x="34" y="402"/>
                      </a:lnTo>
                      <a:lnTo>
                        <a:pt x="33" y="403"/>
                      </a:lnTo>
                      <a:lnTo>
                        <a:pt x="33" y="401"/>
                      </a:lnTo>
                      <a:lnTo>
                        <a:pt x="31" y="398"/>
                      </a:lnTo>
                      <a:lnTo>
                        <a:pt x="33" y="392"/>
                      </a:lnTo>
                      <a:lnTo>
                        <a:pt x="31" y="390"/>
                      </a:lnTo>
                      <a:lnTo>
                        <a:pt x="30" y="390"/>
                      </a:lnTo>
                      <a:lnTo>
                        <a:pt x="29" y="392"/>
                      </a:lnTo>
                      <a:lnTo>
                        <a:pt x="28" y="393"/>
                      </a:lnTo>
                      <a:lnTo>
                        <a:pt x="26" y="393"/>
                      </a:lnTo>
                      <a:lnTo>
                        <a:pt x="26" y="392"/>
                      </a:lnTo>
                      <a:lnTo>
                        <a:pt x="25" y="390"/>
                      </a:lnTo>
                      <a:lnTo>
                        <a:pt x="25" y="386"/>
                      </a:lnTo>
                      <a:lnTo>
                        <a:pt x="26" y="385"/>
                      </a:lnTo>
                      <a:lnTo>
                        <a:pt x="26" y="384"/>
                      </a:lnTo>
                      <a:lnTo>
                        <a:pt x="29" y="382"/>
                      </a:lnTo>
                      <a:lnTo>
                        <a:pt x="31" y="382"/>
                      </a:lnTo>
                      <a:lnTo>
                        <a:pt x="31" y="384"/>
                      </a:lnTo>
                      <a:lnTo>
                        <a:pt x="33" y="384"/>
                      </a:lnTo>
                      <a:lnTo>
                        <a:pt x="33" y="384"/>
                      </a:lnTo>
                      <a:lnTo>
                        <a:pt x="34" y="385"/>
                      </a:lnTo>
                      <a:lnTo>
                        <a:pt x="47" y="386"/>
                      </a:lnTo>
                      <a:lnTo>
                        <a:pt x="51" y="385"/>
                      </a:lnTo>
                      <a:lnTo>
                        <a:pt x="56" y="384"/>
                      </a:lnTo>
                      <a:lnTo>
                        <a:pt x="58" y="382"/>
                      </a:lnTo>
                      <a:lnTo>
                        <a:pt x="58" y="380"/>
                      </a:lnTo>
                      <a:lnTo>
                        <a:pt x="56" y="372"/>
                      </a:lnTo>
                      <a:lnTo>
                        <a:pt x="55" y="369"/>
                      </a:lnTo>
                      <a:lnTo>
                        <a:pt x="54" y="367"/>
                      </a:lnTo>
                      <a:lnTo>
                        <a:pt x="52" y="365"/>
                      </a:lnTo>
                      <a:lnTo>
                        <a:pt x="51" y="364"/>
                      </a:lnTo>
                      <a:lnTo>
                        <a:pt x="50" y="361"/>
                      </a:lnTo>
                      <a:lnTo>
                        <a:pt x="51" y="354"/>
                      </a:lnTo>
                      <a:lnTo>
                        <a:pt x="60" y="347"/>
                      </a:lnTo>
                      <a:lnTo>
                        <a:pt x="64" y="347"/>
                      </a:lnTo>
                      <a:lnTo>
                        <a:pt x="75" y="347"/>
                      </a:lnTo>
                      <a:lnTo>
                        <a:pt x="79" y="348"/>
                      </a:lnTo>
                      <a:lnTo>
                        <a:pt x="79" y="348"/>
                      </a:lnTo>
                      <a:lnTo>
                        <a:pt x="82" y="347"/>
                      </a:lnTo>
                      <a:lnTo>
                        <a:pt x="84" y="347"/>
                      </a:lnTo>
                      <a:lnTo>
                        <a:pt x="85" y="347"/>
                      </a:lnTo>
                      <a:lnTo>
                        <a:pt x="85" y="348"/>
                      </a:lnTo>
                      <a:lnTo>
                        <a:pt x="84" y="351"/>
                      </a:lnTo>
                      <a:lnTo>
                        <a:pt x="84" y="351"/>
                      </a:lnTo>
                      <a:lnTo>
                        <a:pt x="84" y="352"/>
                      </a:lnTo>
                      <a:lnTo>
                        <a:pt x="85" y="352"/>
                      </a:lnTo>
                      <a:lnTo>
                        <a:pt x="86" y="354"/>
                      </a:lnTo>
                      <a:lnTo>
                        <a:pt x="88" y="355"/>
                      </a:lnTo>
                      <a:lnTo>
                        <a:pt x="89" y="355"/>
                      </a:lnTo>
                      <a:lnTo>
                        <a:pt x="92" y="355"/>
                      </a:lnTo>
                      <a:lnTo>
                        <a:pt x="99" y="354"/>
                      </a:lnTo>
                      <a:lnTo>
                        <a:pt x="107" y="354"/>
                      </a:lnTo>
                      <a:lnTo>
                        <a:pt x="109" y="354"/>
                      </a:lnTo>
                      <a:lnTo>
                        <a:pt x="109" y="352"/>
                      </a:lnTo>
                      <a:lnTo>
                        <a:pt x="114" y="340"/>
                      </a:lnTo>
                      <a:lnTo>
                        <a:pt x="114" y="338"/>
                      </a:lnTo>
                      <a:lnTo>
                        <a:pt x="114" y="335"/>
                      </a:lnTo>
                      <a:lnTo>
                        <a:pt x="113" y="334"/>
                      </a:lnTo>
                      <a:lnTo>
                        <a:pt x="110" y="330"/>
                      </a:lnTo>
                      <a:lnTo>
                        <a:pt x="110" y="327"/>
                      </a:lnTo>
                      <a:lnTo>
                        <a:pt x="109" y="327"/>
                      </a:lnTo>
                      <a:lnTo>
                        <a:pt x="107" y="326"/>
                      </a:lnTo>
                      <a:lnTo>
                        <a:pt x="103" y="326"/>
                      </a:lnTo>
                      <a:lnTo>
                        <a:pt x="102" y="326"/>
                      </a:lnTo>
                      <a:lnTo>
                        <a:pt x="101" y="325"/>
                      </a:lnTo>
                      <a:lnTo>
                        <a:pt x="98" y="323"/>
                      </a:lnTo>
                      <a:lnTo>
                        <a:pt x="97" y="322"/>
                      </a:lnTo>
                      <a:lnTo>
                        <a:pt x="96" y="322"/>
                      </a:lnTo>
                      <a:lnTo>
                        <a:pt x="93" y="322"/>
                      </a:lnTo>
                      <a:lnTo>
                        <a:pt x="92" y="321"/>
                      </a:lnTo>
                      <a:lnTo>
                        <a:pt x="90" y="320"/>
                      </a:lnTo>
                      <a:lnTo>
                        <a:pt x="90" y="317"/>
                      </a:lnTo>
                      <a:lnTo>
                        <a:pt x="92" y="310"/>
                      </a:lnTo>
                      <a:lnTo>
                        <a:pt x="93" y="306"/>
                      </a:lnTo>
                      <a:lnTo>
                        <a:pt x="94" y="303"/>
                      </a:lnTo>
                      <a:lnTo>
                        <a:pt x="99" y="296"/>
                      </a:lnTo>
                      <a:lnTo>
                        <a:pt x="101" y="291"/>
                      </a:lnTo>
                      <a:lnTo>
                        <a:pt x="101" y="288"/>
                      </a:lnTo>
                      <a:lnTo>
                        <a:pt x="99" y="287"/>
                      </a:lnTo>
                      <a:lnTo>
                        <a:pt x="93" y="286"/>
                      </a:lnTo>
                      <a:lnTo>
                        <a:pt x="92" y="286"/>
                      </a:lnTo>
                      <a:lnTo>
                        <a:pt x="90" y="286"/>
                      </a:lnTo>
                      <a:lnTo>
                        <a:pt x="90" y="284"/>
                      </a:lnTo>
                      <a:lnTo>
                        <a:pt x="89" y="283"/>
                      </a:lnTo>
                      <a:lnTo>
                        <a:pt x="89" y="282"/>
                      </a:lnTo>
                      <a:lnTo>
                        <a:pt x="88" y="280"/>
                      </a:lnTo>
                      <a:lnTo>
                        <a:pt x="88" y="279"/>
                      </a:lnTo>
                      <a:lnTo>
                        <a:pt x="86" y="278"/>
                      </a:lnTo>
                      <a:lnTo>
                        <a:pt x="85" y="276"/>
                      </a:lnTo>
                      <a:lnTo>
                        <a:pt x="86" y="276"/>
                      </a:lnTo>
                      <a:lnTo>
                        <a:pt x="89" y="274"/>
                      </a:lnTo>
                      <a:lnTo>
                        <a:pt x="96" y="272"/>
                      </a:lnTo>
                      <a:lnTo>
                        <a:pt x="99" y="272"/>
                      </a:lnTo>
                      <a:lnTo>
                        <a:pt x="102" y="272"/>
                      </a:lnTo>
                      <a:lnTo>
                        <a:pt x="103" y="274"/>
                      </a:lnTo>
                      <a:lnTo>
                        <a:pt x="106" y="278"/>
                      </a:lnTo>
                      <a:lnTo>
                        <a:pt x="106" y="279"/>
                      </a:lnTo>
                      <a:lnTo>
                        <a:pt x="106" y="280"/>
                      </a:lnTo>
                      <a:lnTo>
                        <a:pt x="106" y="280"/>
                      </a:lnTo>
                      <a:lnTo>
                        <a:pt x="106" y="282"/>
                      </a:lnTo>
                      <a:lnTo>
                        <a:pt x="106" y="282"/>
                      </a:lnTo>
                      <a:lnTo>
                        <a:pt x="109" y="284"/>
                      </a:lnTo>
                      <a:lnTo>
                        <a:pt x="109" y="284"/>
                      </a:lnTo>
                      <a:lnTo>
                        <a:pt x="110" y="287"/>
                      </a:lnTo>
                      <a:lnTo>
                        <a:pt x="110" y="288"/>
                      </a:lnTo>
                      <a:lnTo>
                        <a:pt x="111" y="288"/>
                      </a:lnTo>
                      <a:lnTo>
                        <a:pt x="113" y="286"/>
                      </a:lnTo>
                      <a:lnTo>
                        <a:pt x="114" y="274"/>
                      </a:lnTo>
                      <a:lnTo>
                        <a:pt x="114" y="271"/>
                      </a:lnTo>
                      <a:lnTo>
                        <a:pt x="114" y="268"/>
                      </a:lnTo>
                      <a:lnTo>
                        <a:pt x="116" y="263"/>
                      </a:lnTo>
                      <a:lnTo>
                        <a:pt x="122" y="257"/>
                      </a:lnTo>
                      <a:lnTo>
                        <a:pt x="122" y="254"/>
                      </a:lnTo>
                      <a:lnTo>
                        <a:pt x="123" y="253"/>
                      </a:lnTo>
                      <a:lnTo>
                        <a:pt x="122" y="251"/>
                      </a:lnTo>
                      <a:lnTo>
                        <a:pt x="122" y="250"/>
                      </a:lnTo>
                      <a:lnTo>
                        <a:pt x="116" y="249"/>
                      </a:lnTo>
                      <a:lnTo>
                        <a:pt x="110" y="245"/>
                      </a:lnTo>
                      <a:lnTo>
                        <a:pt x="106" y="241"/>
                      </a:lnTo>
                      <a:lnTo>
                        <a:pt x="102" y="238"/>
                      </a:lnTo>
                      <a:lnTo>
                        <a:pt x="98" y="238"/>
                      </a:lnTo>
                      <a:lnTo>
                        <a:pt x="96" y="238"/>
                      </a:lnTo>
                      <a:lnTo>
                        <a:pt x="93" y="238"/>
                      </a:lnTo>
                      <a:lnTo>
                        <a:pt x="92" y="237"/>
                      </a:lnTo>
                      <a:lnTo>
                        <a:pt x="88" y="234"/>
                      </a:lnTo>
                      <a:lnTo>
                        <a:pt x="86" y="234"/>
                      </a:lnTo>
                      <a:lnTo>
                        <a:pt x="82" y="233"/>
                      </a:lnTo>
                      <a:lnTo>
                        <a:pt x="81" y="233"/>
                      </a:lnTo>
                      <a:lnTo>
                        <a:pt x="79" y="232"/>
                      </a:lnTo>
                      <a:lnTo>
                        <a:pt x="77" y="232"/>
                      </a:lnTo>
                      <a:lnTo>
                        <a:pt x="75" y="232"/>
                      </a:lnTo>
                      <a:lnTo>
                        <a:pt x="73" y="229"/>
                      </a:lnTo>
                      <a:lnTo>
                        <a:pt x="72" y="229"/>
                      </a:lnTo>
                      <a:lnTo>
                        <a:pt x="71" y="229"/>
                      </a:lnTo>
                      <a:lnTo>
                        <a:pt x="68" y="228"/>
                      </a:lnTo>
                      <a:lnTo>
                        <a:pt x="68" y="227"/>
                      </a:lnTo>
                      <a:lnTo>
                        <a:pt x="67" y="220"/>
                      </a:lnTo>
                      <a:lnTo>
                        <a:pt x="65" y="217"/>
                      </a:lnTo>
                      <a:lnTo>
                        <a:pt x="60" y="214"/>
                      </a:lnTo>
                      <a:lnTo>
                        <a:pt x="60" y="212"/>
                      </a:lnTo>
                      <a:lnTo>
                        <a:pt x="59" y="210"/>
                      </a:lnTo>
                      <a:lnTo>
                        <a:pt x="59" y="207"/>
                      </a:lnTo>
                      <a:lnTo>
                        <a:pt x="60" y="203"/>
                      </a:lnTo>
                      <a:lnTo>
                        <a:pt x="60" y="202"/>
                      </a:lnTo>
                      <a:lnTo>
                        <a:pt x="59" y="199"/>
                      </a:lnTo>
                      <a:lnTo>
                        <a:pt x="56" y="198"/>
                      </a:lnTo>
                      <a:lnTo>
                        <a:pt x="51" y="198"/>
                      </a:lnTo>
                      <a:lnTo>
                        <a:pt x="43" y="194"/>
                      </a:lnTo>
                      <a:lnTo>
                        <a:pt x="42" y="194"/>
                      </a:lnTo>
                      <a:lnTo>
                        <a:pt x="38" y="195"/>
                      </a:lnTo>
                      <a:lnTo>
                        <a:pt x="37" y="195"/>
                      </a:lnTo>
                      <a:lnTo>
                        <a:pt x="35" y="194"/>
                      </a:lnTo>
                      <a:lnTo>
                        <a:pt x="33" y="191"/>
                      </a:lnTo>
                      <a:lnTo>
                        <a:pt x="30" y="187"/>
                      </a:lnTo>
                      <a:lnTo>
                        <a:pt x="28" y="185"/>
                      </a:lnTo>
                      <a:lnTo>
                        <a:pt x="26" y="185"/>
                      </a:lnTo>
                      <a:lnTo>
                        <a:pt x="25" y="185"/>
                      </a:lnTo>
                      <a:lnTo>
                        <a:pt x="24" y="185"/>
                      </a:lnTo>
                      <a:lnTo>
                        <a:pt x="24" y="182"/>
                      </a:lnTo>
                      <a:lnTo>
                        <a:pt x="24" y="177"/>
                      </a:lnTo>
                      <a:lnTo>
                        <a:pt x="22" y="172"/>
                      </a:lnTo>
                      <a:lnTo>
                        <a:pt x="21" y="169"/>
                      </a:lnTo>
                      <a:lnTo>
                        <a:pt x="21" y="168"/>
                      </a:lnTo>
                      <a:lnTo>
                        <a:pt x="18" y="166"/>
                      </a:lnTo>
                      <a:lnTo>
                        <a:pt x="18" y="165"/>
                      </a:lnTo>
                      <a:lnTo>
                        <a:pt x="17" y="164"/>
                      </a:lnTo>
                      <a:lnTo>
                        <a:pt x="17" y="160"/>
                      </a:lnTo>
                      <a:lnTo>
                        <a:pt x="17" y="159"/>
                      </a:lnTo>
                      <a:lnTo>
                        <a:pt x="16" y="157"/>
                      </a:lnTo>
                      <a:lnTo>
                        <a:pt x="16" y="156"/>
                      </a:lnTo>
                      <a:lnTo>
                        <a:pt x="16" y="153"/>
                      </a:lnTo>
                      <a:lnTo>
                        <a:pt x="17" y="149"/>
                      </a:lnTo>
                      <a:lnTo>
                        <a:pt x="18" y="147"/>
                      </a:lnTo>
                      <a:lnTo>
                        <a:pt x="25" y="142"/>
                      </a:lnTo>
                      <a:lnTo>
                        <a:pt x="42" y="127"/>
                      </a:lnTo>
                      <a:lnTo>
                        <a:pt x="46" y="122"/>
                      </a:lnTo>
                      <a:lnTo>
                        <a:pt x="48" y="121"/>
                      </a:lnTo>
                      <a:lnTo>
                        <a:pt x="54" y="118"/>
                      </a:lnTo>
                      <a:lnTo>
                        <a:pt x="55" y="117"/>
                      </a:lnTo>
                      <a:lnTo>
                        <a:pt x="56" y="115"/>
                      </a:lnTo>
                      <a:lnTo>
                        <a:pt x="56" y="114"/>
                      </a:lnTo>
                      <a:lnTo>
                        <a:pt x="58" y="114"/>
                      </a:lnTo>
                      <a:lnTo>
                        <a:pt x="65" y="121"/>
                      </a:lnTo>
                      <a:lnTo>
                        <a:pt x="65" y="121"/>
                      </a:lnTo>
                      <a:lnTo>
                        <a:pt x="67" y="121"/>
                      </a:lnTo>
                      <a:lnTo>
                        <a:pt x="69" y="118"/>
                      </a:lnTo>
                      <a:lnTo>
                        <a:pt x="71" y="114"/>
                      </a:lnTo>
                      <a:lnTo>
                        <a:pt x="76" y="114"/>
                      </a:lnTo>
                      <a:lnTo>
                        <a:pt x="94" y="114"/>
                      </a:lnTo>
                      <a:lnTo>
                        <a:pt x="93" y="111"/>
                      </a:lnTo>
                      <a:lnTo>
                        <a:pt x="93" y="110"/>
                      </a:lnTo>
                      <a:lnTo>
                        <a:pt x="93" y="109"/>
                      </a:lnTo>
                      <a:lnTo>
                        <a:pt x="94" y="107"/>
                      </a:lnTo>
                      <a:lnTo>
                        <a:pt x="98" y="107"/>
                      </a:lnTo>
                      <a:lnTo>
                        <a:pt x="101" y="106"/>
                      </a:lnTo>
                      <a:lnTo>
                        <a:pt x="102" y="105"/>
                      </a:lnTo>
                      <a:lnTo>
                        <a:pt x="105" y="100"/>
                      </a:lnTo>
                      <a:lnTo>
                        <a:pt x="105" y="98"/>
                      </a:lnTo>
                      <a:lnTo>
                        <a:pt x="105" y="97"/>
                      </a:lnTo>
                      <a:lnTo>
                        <a:pt x="105" y="96"/>
                      </a:lnTo>
                      <a:lnTo>
                        <a:pt x="105" y="96"/>
                      </a:lnTo>
                      <a:lnTo>
                        <a:pt x="103" y="94"/>
                      </a:lnTo>
                      <a:lnTo>
                        <a:pt x="105" y="93"/>
                      </a:lnTo>
                      <a:lnTo>
                        <a:pt x="105" y="92"/>
                      </a:lnTo>
                      <a:lnTo>
                        <a:pt x="106" y="90"/>
                      </a:lnTo>
                      <a:lnTo>
                        <a:pt x="106" y="89"/>
                      </a:lnTo>
                      <a:lnTo>
                        <a:pt x="107" y="89"/>
                      </a:lnTo>
                      <a:lnTo>
                        <a:pt x="109" y="88"/>
                      </a:lnTo>
                      <a:lnTo>
                        <a:pt x="113" y="88"/>
                      </a:lnTo>
                      <a:lnTo>
                        <a:pt x="114" y="88"/>
                      </a:lnTo>
                      <a:lnTo>
                        <a:pt x="115" y="88"/>
                      </a:lnTo>
                      <a:lnTo>
                        <a:pt x="115" y="89"/>
                      </a:lnTo>
                      <a:lnTo>
                        <a:pt x="116" y="90"/>
                      </a:lnTo>
                      <a:lnTo>
                        <a:pt x="116" y="90"/>
                      </a:lnTo>
                      <a:lnTo>
                        <a:pt x="116" y="92"/>
                      </a:lnTo>
                      <a:lnTo>
                        <a:pt x="118" y="93"/>
                      </a:lnTo>
                      <a:lnTo>
                        <a:pt x="119" y="93"/>
                      </a:lnTo>
                      <a:lnTo>
                        <a:pt x="122" y="93"/>
                      </a:lnTo>
                      <a:lnTo>
                        <a:pt x="124" y="92"/>
                      </a:lnTo>
                      <a:lnTo>
                        <a:pt x="140" y="83"/>
                      </a:lnTo>
                      <a:lnTo>
                        <a:pt x="141" y="81"/>
                      </a:lnTo>
                      <a:lnTo>
                        <a:pt x="143" y="81"/>
                      </a:lnTo>
                      <a:lnTo>
                        <a:pt x="144" y="80"/>
                      </a:lnTo>
                      <a:lnTo>
                        <a:pt x="145" y="76"/>
                      </a:lnTo>
                      <a:lnTo>
                        <a:pt x="145" y="73"/>
                      </a:lnTo>
                      <a:lnTo>
                        <a:pt x="147" y="72"/>
                      </a:lnTo>
                      <a:lnTo>
                        <a:pt x="148" y="71"/>
                      </a:lnTo>
                      <a:lnTo>
                        <a:pt x="154" y="67"/>
                      </a:lnTo>
                      <a:lnTo>
                        <a:pt x="157" y="66"/>
                      </a:lnTo>
                      <a:lnTo>
                        <a:pt x="158" y="64"/>
                      </a:lnTo>
                      <a:lnTo>
                        <a:pt x="158" y="64"/>
                      </a:lnTo>
                      <a:lnTo>
                        <a:pt x="158" y="62"/>
                      </a:lnTo>
                      <a:lnTo>
                        <a:pt x="160" y="60"/>
                      </a:lnTo>
                      <a:lnTo>
                        <a:pt x="165" y="56"/>
                      </a:lnTo>
                      <a:lnTo>
                        <a:pt x="167" y="52"/>
                      </a:lnTo>
                      <a:lnTo>
                        <a:pt x="171" y="43"/>
                      </a:lnTo>
                      <a:lnTo>
                        <a:pt x="173" y="39"/>
                      </a:lnTo>
                      <a:lnTo>
                        <a:pt x="173" y="37"/>
                      </a:lnTo>
                      <a:lnTo>
                        <a:pt x="173" y="35"/>
                      </a:lnTo>
                      <a:lnTo>
                        <a:pt x="173" y="34"/>
                      </a:lnTo>
                      <a:lnTo>
                        <a:pt x="173" y="33"/>
                      </a:lnTo>
                      <a:lnTo>
                        <a:pt x="171" y="32"/>
                      </a:lnTo>
                      <a:lnTo>
                        <a:pt x="171" y="32"/>
                      </a:lnTo>
                      <a:lnTo>
                        <a:pt x="171" y="30"/>
                      </a:lnTo>
                      <a:lnTo>
                        <a:pt x="171" y="30"/>
                      </a:lnTo>
                      <a:lnTo>
                        <a:pt x="171" y="29"/>
                      </a:lnTo>
                      <a:lnTo>
                        <a:pt x="173" y="28"/>
                      </a:lnTo>
                      <a:lnTo>
                        <a:pt x="175" y="28"/>
                      </a:lnTo>
                      <a:lnTo>
                        <a:pt x="181" y="28"/>
                      </a:lnTo>
                      <a:lnTo>
                        <a:pt x="184" y="26"/>
                      </a:lnTo>
                      <a:lnTo>
                        <a:pt x="187" y="25"/>
                      </a:lnTo>
                      <a:lnTo>
                        <a:pt x="190" y="26"/>
                      </a:lnTo>
                      <a:lnTo>
                        <a:pt x="207" y="35"/>
                      </a:lnTo>
                      <a:lnTo>
                        <a:pt x="220" y="45"/>
                      </a:lnTo>
                      <a:lnTo>
                        <a:pt x="224" y="46"/>
                      </a:lnTo>
                      <a:lnTo>
                        <a:pt x="234" y="45"/>
                      </a:lnTo>
                      <a:lnTo>
                        <a:pt x="235" y="45"/>
                      </a:lnTo>
                      <a:lnTo>
                        <a:pt x="252" y="37"/>
                      </a:lnTo>
                      <a:lnTo>
                        <a:pt x="255" y="35"/>
                      </a:lnTo>
                      <a:lnTo>
                        <a:pt x="258" y="35"/>
                      </a:lnTo>
                      <a:lnTo>
                        <a:pt x="263" y="41"/>
                      </a:lnTo>
                      <a:lnTo>
                        <a:pt x="263" y="42"/>
                      </a:lnTo>
                      <a:lnTo>
                        <a:pt x="264" y="42"/>
                      </a:lnTo>
                      <a:lnTo>
                        <a:pt x="267" y="42"/>
                      </a:lnTo>
                      <a:lnTo>
                        <a:pt x="267" y="39"/>
                      </a:lnTo>
                      <a:lnTo>
                        <a:pt x="268" y="35"/>
                      </a:lnTo>
                      <a:lnTo>
                        <a:pt x="268" y="33"/>
                      </a:lnTo>
                      <a:lnTo>
                        <a:pt x="267" y="32"/>
                      </a:lnTo>
                      <a:lnTo>
                        <a:pt x="267" y="32"/>
                      </a:lnTo>
                      <a:lnTo>
                        <a:pt x="263" y="28"/>
                      </a:lnTo>
                      <a:lnTo>
                        <a:pt x="262" y="24"/>
                      </a:lnTo>
                      <a:lnTo>
                        <a:pt x="260" y="21"/>
                      </a:lnTo>
                      <a:lnTo>
                        <a:pt x="259" y="20"/>
                      </a:lnTo>
                      <a:lnTo>
                        <a:pt x="259" y="20"/>
                      </a:lnTo>
                      <a:lnTo>
                        <a:pt x="260" y="17"/>
                      </a:lnTo>
                      <a:lnTo>
                        <a:pt x="266" y="11"/>
                      </a:lnTo>
                      <a:lnTo>
                        <a:pt x="283" y="0"/>
                      </a:lnTo>
                      <a:lnTo>
                        <a:pt x="288" y="4"/>
                      </a:lnTo>
                      <a:lnTo>
                        <a:pt x="319" y="3"/>
                      </a:lnTo>
                      <a:lnTo>
                        <a:pt x="322" y="4"/>
                      </a:lnTo>
                      <a:lnTo>
                        <a:pt x="324" y="5"/>
                      </a:lnTo>
                      <a:lnTo>
                        <a:pt x="332" y="9"/>
                      </a:lnTo>
                      <a:lnTo>
                        <a:pt x="335" y="11"/>
                      </a:lnTo>
                      <a:lnTo>
                        <a:pt x="336" y="12"/>
                      </a:lnTo>
                      <a:lnTo>
                        <a:pt x="345" y="12"/>
                      </a:lnTo>
                      <a:lnTo>
                        <a:pt x="349" y="16"/>
                      </a:lnTo>
                      <a:lnTo>
                        <a:pt x="361" y="20"/>
                      </a:lnTo>
                      <a:lnTo>
                        <a:pt x="365" y="21"/>
                      </a:lnTo>
                      <a:lnTo>
                        <a:pt x="368" y="22"/>
                      </a:lnTo>
                      <a:lnTo>
                        <a:pt x="369" y="24"/>
                      </a:lnTo>
                      <a:lnTo>
                        <a:pt x="370" y="29"/>
                      </a:lnTo>
                      <a:lnTo>
                        <a:pt x="370" y="32"/>
                      </a:lnTo>
                      <a:lnTo>
                        <a:pt x="370" y="34"/>
                      </a:lnTo>
                      <a:lnTo>
                        <a:pt x="369" y="35"/>
                      </a:lnTo>
                      <a:lnTo>
                        <a:pt x="368" y="37"/>
                      </a:lnTo>
                      <a:lnTo>
                        <a:pt x="366" y="37"/>
                      </a:lnTo>
                      <a:lnTo>
                        <a:pt x="365" y="35"/>
                      </a:lnTo>
                      <a:lnTo>
                        <a:pt x="362" y="34"/>
                      </a:lnTo>
                      <a:lnTo>
                        <a:pt x="361" y="34"/>
                      </a:lnTo>
                      <a:lnTo>
                        <a:pt x="360" y="34"/>
                      </a:lnTo>
                      <a:lnTo>
                        <a:pt x="358" y="34"/>
                      </a:lnTo>
                      <a:lnTo>
                        <a:pt x="357" y="35"/>
                      </a:lnTo>
                      <a:lnTo>
                        <a:pt x="357" y="37"/>
                      </a:lnTo>
                      <a:lnTo>
                        <a:pt x="357" y="41"/>
                      </a:lnTo>
                      <a:lnTo>
                        <a:pt x="358" y="45"/>
                      </a:lnTo>
                      <a:lnTo>
                        <a:pt x="362" y="54"/>
                      </a:lnTo>
                      <a:lnTo>
                        <a:pt x="364" y="58"/>
                      </a:lnTo>
                      <a:lnTo>
                        <a:pt x="366" y="60"/>
                      </a:lnTo>
                      <a:lnTo>
                        <a:pt x="368" y="62"/>
                      </a:lnTo>
                      <a:lnTo>
                        <a:pt x="368" y="62"/>
                      </a:lnTo>
                      <a:lnTo>
                        <a:pt x="369" y="64"/>
                      </a:lnTo>
                      <a:lnTo>
                        <a:pt x="369" y="66"/>
                      </a:lnTo>
                      <a:lnTo>
                        <a:pt x="368" y="75"/>
                      </a:lnTo>
                      <a:lnTo>
                        <a:pt x="369" y="76"/>
                      </a:lnTo>
                      <a:lnTo>
                        <a:pt x="369" y="79"/>
                      </a:lnTo>
                      <a:lnTo>
                        <a:pt x="369" y="80"/>
                      </a:lnTo>
                      <a:lnTo>
                        <a:pt x="374" y="89"/>
                      </a:lnTo>
                      <a:lnTo>
                        <a:pt x="377" y="93"/>
                      </a:lnTo>
                      <a:lnTo>
                        <a:pt x="377" y="94"/>
                      </a:lnTo>
                      <a:lnTo>
                        <a:pt x="378" y="97"/>
                      </a:lnTo>
                      <a:lnTo>
                        <a:pt x="375" y="107"/>
                      </a:lnTo>
                      <a:lnTo>
                        <a:pt x="375" y="111"/>
                      </a:lnTo>
                      <a:lnTo>
                        <a:pt x="375" y="117"/>
                      </a:lnTo>
                      <a:lnTo>
                        <a:pt x="378" y="122"/>
                      </a:lnTo>
                      <a:lnTo>
                        <a:pt x="387" y="127"/>
                      </a:lnTo>
                      <a:lnTo>
                        <a:pt x="441" y="134"/>
                      </a:lnTo>
                      <a:lnTo>
                        <a:pt x="455" y="134"/>
                      </a:lnTo>
                      <a:lnTo>
                        <a:pt x="487" y="138"/>
                      </a:lnTo>
                      <a:lnTo>
                        <a:pt x="496" y="140"/>
                      </a:lnTo>
                      <a:lnTo>
                        <a:pt x="514" y="155"/>
                      </a:lnTo>
                      <a:lnTo>
                        <a:pt x="523" y="173"/>
                      </a:lnTo>
                      <a:lnTo>
                        <a:pt x="543" y="203"/>
                      </a:lnTo>
                      <a:lnTo>
                        <a:pt x="540" y="210"/>
                      </a:lnTo>
                      <a:lnTo>
                        <a:pt x="536" y="214"/>
                      </a:lnTo>
                      <a:lnTo>
                        <a:pt x="532" y="217"/>
                      </a:lnTo>
                      <a:lnTo>
                        <a:pt x="524" y="223"/>
                      </a:lnTo>
                      <a:lnTo>
                        <a:pt x="509" y="225"/>
                      </a:lnTo>
                      <a:lnTo>
                        <a:pt x="506" y="227"/>
                      </a:lnTo>
                      <a:lnTo>
                        <a:pt x="505" y="228"/>
                      </a:lnTo>
                      <a:lnTo>
                        <a:pt x="504" y="231"/>
                      </a:lnTo>
                      <a:lnTo>
                        <a:pt x="502" y="233"/>
                      </a:lnTo>
                      <a:lnTo>
                        <a:pt x="504" y="236"/>
                      </a:lnTo>
                      <a:lnTo>
                        <a:pt x="506" y="240"/>
                      </a:lnTo>
                      <a:lnTo>
                        <a:pt x="514" y="245"/>
                      </a:lnTo>
                      <a:lnTo>
                        <a:pt x="521" y="248"/>
                      </a:lnTo>
                      <a:lnTo>
                        <a:pt x="524" y="251"/>
                      </a:lnTo>
                      <a:lnTo>
                        <a:pt x="532" y="265"/>
                      </a:lnTo>
                      <a:lnTo>
                        <a:pt x="534" y="271"/>
                      </a:lnTo>
                      <a:lnTo>
                        <a:pt x="534" y="272"/>
                      </a:lnTo>
                      <a:lnTo>
                        <a:pt x="535" y="275"/>
                      </a:lnTo>
                      <a:lnTo>
                        <a:pt x="535" y="278"/>
                      </a:lnTo>
                      <a:lnTo>
                        <a:pt x="535" y="280"/>
                      </a:lnTo>
                      <a:lnTo>
                        <a:pt x="534" y="282"/>
                      </a:lnTo>
                      <a:lnTo>
                        <a:pt x="532" y="283"/>
                      </a:lnTo>
                      <a:lnTo>
                        <a:pt x="531" y="283"/>
                      </a:lnTo>
                      <a:lnTo>
                        <a:pt x="531" y="284"/>
                      </a:lnTo>
                      <a:lnTo>
                        <a:pt x="531" y="284"/>
                      </a:lnTo>
                      <a:lnTo>
                        <a:pt x="532" y="291"/>
                      </a:lnTo>
                      <a:lnTo>
                        <a:pt x="534" y="295"/>
                      </a:lnTo>
                      <a:lnTo>
                        <a:pt x="534" y="296"/>
                      </a:lnTo>
                      <a:lnTo>
                        <a:pt x="535" y="297"/>
                      </a:lnTo>
                      <a:lnTo>
                        <a:pt x="535" y="299"/>
                      </a:lnTo>
                      <a:lnTo>
                        <a:pt x="536" y="299"/>
                      </a:lnTo>
                      <a:lnTo>
                        <a:pt x="540" y="301"/>
                      </a:lnTo>
                      <a:lnTo>
                        <a:pt x="543" y="301"/>
                      </a:lnTo>
                      <a:lnTo>
                        <a:pt x="561" y="303"/>
                      </a:lnTo>
                      <a:lnTo>
                        <a:pt x="562" y="303"/>
                      </a:lnTo>
                      <a:lnTo>
                        <a:pt x="564" y="301"/>
                      </a:lnTo>
                      <a:lnTo>
                        <a:pt x="565" y="301"/>
                      </a:lnTo>
                      <a:lnTo>
                        <a:pt x="568" y="299"/>
                      </a:lnTo>
                      <a:lnTo>
                        <a:pt x="570" y="297"/>
                      </a:lnTo>
                      <a:lnTo>
                        <a:pt x="572" y="296"/>
                      </a:lnTo>
                      <a:lnTo>
                        <a:pt x="587" y="299"/>
                      </a:lnTo>
                      <a:lnTo>
                        <a:pt x="596" y="299"/>
                      </a:lnTo>
                      <a:lnTo>
                        <a:pt x="603" y="299"/>
                      </a:lnTo>
                      <a:lnTo>
                        <a:pt x="605" y="299"/>
                      </a:lnTo>
                      <a:lnTo>
                        <a:pt x="609" y="297"/>
                      </a:lnTo>
                      <a:lnTo>
                        <a:pt x="616" y="296"/>
                      </a:lnTo>
                      <a:lnTo>
                        <a:pt x="617" y="296"/>
                      </a:lnTo>
                      <a:lnTo>
                        <a:pt x="620" y="297"/>
                      </a:lnTo>
                      <a:lnTo>
                        <a:pt x="625" y="301"/>
                      </a:lnTo>
                      <a:lnTo>
                        <a:pt x="626" y="303"/>
                      </a:lnTo>
                      <a:lnTo>
                        <a:pt x="628" y="305"/>
                      </a:lnTo>
                      <a:lnTo>
                        <a:pt x="628" y="310"/>
                      </a:lnTo>
                      <a:lnTo>
                        <a:pt x="628" y="317"/>
                      </a:lnTo>
                      <a:lnTo>
                        <a:pt x="630" y="322"/>
                      </a:lnTo>
                      <a:lnTo>
                        <a:pt x="632" y="326"/>
                      </a:lnTo>
                      <a:lnTo>
                        <a:pt x="633" y="329"/>
                      </a:lnTo>
                      <a:lnTo>
                        <a:pt x="636" y="331"/>
                      </a:lnTo>
                      <a:lnTo>
                        <a:pt x="636" y="333"/>
                      </a:lnTo>
                      <a:lnTo>
                        <a:pt x="637" y="338"/>
                      </a:lnTo>
                      <a:lnTo>
                        <a:pt x="637" y="339"/>
                      </a:lnTo>
                      <a:lnTo>
                        <a:pt x="638" y="340"/>
                      </a:lnTo>
                      <a:lnTo>
                        <a:pt x="639" y="342"/>
                      </a:lnTo>
                      <a:lnTo>
                        <a:pt x="642" y="343"/>
                      </a:lnTo>
                      <a:lnTo>
                        <a:pt x="645" y="344"/>
                      </a:lnTo>
                      <a:lnTo>
                        <a:pt x="649" y="340"/>
                      </a:lnTo>
                      <a:lnTo>
                        <a:pt x="677" y="339"/>
                      </a:lnTo>
                      <a:lnTo>
                        <a:pt x="680" y="338"/>
                      </a:lnTo>
                      <a:lnTo>
                        <a:pt x="684" y="339"/>
                      </a:lnTo>
                      <a:lnTo>
                        <a:pt x="692" y="344"/>
                      </a:lnTo>
                      <a:lnTo>
                        <a:pt x="709" y="352"/>
                      </a:lnTo>
                      <a:lnTo>
                        <a:pt x="711" y="355"/>
                      </a:lnTo>
                      <a:lnTo>
                        <a:pt x="714" y="358"/>
                      </a:lnTo>
                      <a:lnTo>
                        <a:pt x="715" y="361"/>
                      </a:lnTo>
                      <a:lnTo>
                        <a:pt x="715" y="364"/>
                      </a:lnTo>
                      <a:lnTo>
                        <a:pt x="717" y="365"/>
                      </a:lnTo>
                      <a:lnTo>
                        <a:pt x="718" y="368"/>
                      </a:lnTo>
                      <a:lnTo>
                        <a:pt x="730" y="373"/>
                      </a:lnTo>
                      <a:lnTo>
                        <a:pt x="731" y="377"/>
                      </a:lnTo>
                      <a:lnTo>
                        <a:pt x="731" y="378"/>
                      </a:lnTo>
                      <a:lnTo>
                        <a:pt x="731" y="380"/>
                      </a:lnTo>
                      <a:lnTo>
                        <a:pt x="734" y="380"/>
                      </a:lnTo>
                      <a:lnTo>
                        <a:pt x="745" y="378"/>
                      </a:lnTo>
                      <a:lnTo>
                        <a:pt x="752" y="376"/>
                      </a:lnTo>
                      <a:lnTo>
                        <a:pt x="753" y="376"/>
                      </a:lnTo>
                      <a:lnTo>
                        <a:pt x="756" y="376"/>
                      </a:lnTo>
                      <a:lnTo>
                        <a:pt x="774" y="382"/>
                      </a:lnTo>
                      <a:lnTo>
                        <a:pt x="775" y="382"/>
                      </a:lnTo>
                      <a:lnTo>
                        <a:pt x="778" y="381"/>
                      </a:lnTo>
                      <a:lnTo>
                        <a:pt x="781" y="380"/>
                      </a:lnTo>
                      <a:lnTo>
                        <a:pt x="783" y="377"/>
                      </a:lnTo>
                      <a:lnTo>
                        <a:pt x="785" y="377"/>
                      </a:lnTo>
                      <a:lnTo>
                        <a:pt x="787" y="377"/>
                      </a:lnTo>
                      <a:lnTo>
                        <a:pt x="794" y="384"/>
                      </a:lnTo>
                      <a:lnTo>
                        <a:pt x="796" y="386"/>
                      </a:lnTo>
                      <a:lnTo>
                        <a:pt x="799" y="390"/>
                      </a:lnTo>
                      <a:lnTo>
                        <a:pt x="802" y="392"/>
                      </a:lnTo>
                      <a:lnTo>
                        <a:pt x="808" y="386"/>
                      </a:lnTo>
                      <a:lnTo>
                        <a:pt x="807" y="381"/>
                      </a:lnTo>
                      <a:lnTo>
                        <a:pt x="807" y="377"/>
                      </a:lnTo>
                      <a:lnTo>
                        <a:pt x="817" y="364"/>
                      </a:lnTo>
                      <a:lnTo>
                        <a:pt x="819" y="361"/>
                      </a:lnTo>
                      <a:lnTo>
                        <a:pt x="826" y="346"/>
                      </a:lnTo>
                      <a:lnTo>
                        <a:pt x="828" y="344"/>
                      </a:lnTo>
                      <a:lnTo>
                        <a:pt x="826" y="342"/>
                      </a:lnTo>
                      <a:lnTo>
                        <a:pt x="825" y="339"/>
                      </a:lnTo>
                      <a:lnTo>
                        <a:pt x="824" y="338"/>
                      </a:lnTo>
                      <a:lnTo>
                        <a:pt x="823" y="337"/>
                      </a:lnTo>
                      <a:lnTo>
                        <a:pt x="817" y="334"/>
                      </a:lnTo>
                      <a:lnTo>
                        <a:pt x="816" y="331"/>
                      </a:lnTo>
                      <a:lnTo>
                        <a:pt x="816" y="329"/>
                      </a:lnTo>
                      <a:lnTo>
                        <a:pt x="819" y="321"/>
                      </a:lnTo>
                      <a:lnTo>
                        <a:pt x="824" y="310"/>
                      </a:lnTo>
                      <a:lnTo>
                        <a:pt x="824" y="310"/>
                      </a:lnTo>
                      <a:lnTo>
                        <a:pt x="824" y="305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9" name="Freeform 8"/>
                <p:cNvSpPr>
                  <a:spLocks noEditPoints="1"/>
                </p:cNvSpPr>
                <p:nvPr/>
              </p:nvSpPr>
              <p:spPr bwMode="auto">
                <a:xfrm>
                  <a:off x="2440" y="1085"/>
                  <a:ext cx="592" cy="502"/>
                </a:xfrm>
                <a:custGeom>
                  <a:avLst/>
                  <a:gdLst>
                    <a:gd name="T0" fmla="*/ 8 w 1185"/>
                    <a:gd name="T1" fmla="*/ 528 h 1003"/>
                    <a:gd name="T2" fmla="*/ 322 w 1185"/>
                    <a:gd name="T3" fmla="*/ 350 h 1003"/>
                    <a:gd name="T4" fmla="*/ 358 w 1185"/>
                    <a:gd name="T5" fmla="*/ 321 h 1003"/>
                    <a:gd name="T6" fmla="*/ 1147 w 1185"/>
                    <a:gd name="T7" fmla="*/ 330 h 1003"/>
                    <a:gd name="T8" fmla="*/ 1096 w 1185"/>
                    <a:gd name="T9" fmla="*/ 366 h 1003"/>
                    <a:gd name="T10" fmla="*/ 255 w 1185"/>
                    <a:gd name="T11" fmla="*/ 343 h 1003"/>
                    <a:gd name="T12" fmla="*/ 255 w 1185"/>
                    <a:gd name="T13" fmla="*/ 343 h 1003"/>
                    <a:gd name="T14" fmla="*/ 156 w 1185"/>
                    <a:gd name="T15" fmla="*/ 261 h 1003"/>
                    <a:gd name="T16" fmla="*/ 197 w 1185"/>
                    <a:gd name="T17" fmla="*/ 223 h 1003"/>
                    <a:gd name="T18" fmla="*/ 231 w 1185"/>
                    <a:gd name="T19" fmla="*/ 188 h 1003"/>
                    <a:gd name="T20" fmla="*/ 999 w 1185"/>
                    <a:gd name="T21" fmla="*/ 448 h 1003"/>
                    <a:gd name="T22" fmla="*/ 825 w 1185"/>
                    <a:gd name="T23" fmla="*/ 387 h 1003"/>
                    <a:gd name="T24" fmla="*/ 782 w 1185"/>
                    <a:gd name="T25" fmla="*/ 418 h 1003"/>
                    <a:gd name="T26" fmla="*/ 781 w 1185"/>
                    <a:gd name="T27" fmla="*/ 343 h 1003"/>
                    <a:gd name="T28" fmla="*/ 743 w 1185"/>
                    <a:gd name="T29" fmla="*/ 292 h 1003"/>
                    <a:gd name="T30" fmla="*/ 707 w 1185"/>
                    <a:gd name="T31" fmla="*/ 230 h 1003"/>
                    <a:gd name="T32" fmla="*/ 728 w 1185"/>
                    <a:gd name="T33" fmla="*/ 207 h 1003"/>
                    <a:gd name="T34" fmla="*/ 646 w 1185"/>
                    <a:gd name="T35" fmla="*/ 160 h 1003"/>
                    <a:gd name="T36" fmla="*/ 532 w 1185"/>
                    <a:gd name="T37" fmla="*/ 155 h 1003"/>
                    <a:gd name="T38" fmla="*/ 459 w 1185"/>
                    <a:gd name="T39" fmla="*/ 135 h 1003"/>
                    <a:gd name="T40" fmla="*/ 269 w 1185"/>
                    <a:gd name="T41" fmla="*/ 160 h 1003"/>
                    <a:gd name="T42" fmla="*/ 330 w 1185"/>
                    <a:gd name="T43" fmla="*/ 278 h 1003"/>
                    <a:gd name="T44" fmla="*/ 354 w 1185"/>
                    <a:gd name="T45" fmla="*/ 383 h 1003"/>
                    <a:gd name="T46" fmla="*/ 275 w 1185"/>
                    <a:gd name="T47" fmla="*/ 417 h 1003"/>
                    <a:gd name="T48" fmla="*/ 290 w 1185"/>
                    <a:gd name="T49" fmla="*/ 463 h 1003"/>
                    <a:gd name="T50" fmla="*/ 370 w 1185"/>
                    <a:gd name="T51" fmla="*/ 456 h 1003"/>
                    <a:gd name="T52" fmla="*/ 323 w 1185"/>
                    <a:gd name="T53" fmla="*/ 531 h 1003"/>
                    <a:gd name="T54" fmla="*/ 392 w 1185"/>
                    <a:gd name="T55" fmla="*/ 576 h 1003"/>
                    <a:gd name="T56" fmla="*/ 369 w 1185"/>
                    <a:gd name="T57" fmla="*/ 685 h 1003"/>
                    <a:gd name="T58" fmla="*/ 523 w 1185"/>
                    <a:gd name="T59" fmla="*/ 744 h 1003"/>
                    <a:gd name="T60" fmla="*/ 625 w 1185"/>
                    <a:gd name="T61" fmla="*/ 881 h 1003"/>
                    <a:gd name="T62" fmla="*/ 651 w 1185"/>
                    <a:gd name="T63" fmla="*/ 850 h 1003"/>
                    <a:gd name="T64" fmla="*/ 664 w 1185"/>
                    <a:gd name="T65" fmla="*/ 868 h 1003"/>
                    <a:gd name="T66" fmla="*/ 730 w 1185"/>
                    <a:gd name="T67" fmla="*/ 837 h 1003"/>
                    <a:gd name="T68" fmla="*/ 761 w 1185"/>
                    <a:gd name="T69" fmla="*/ 798 h 1003"/>
                    <a:gd name="T70" fmla="*/ 798 w 1185"/>
                    <a:gd name="T71" fmla="*/ 794 h 1003"/>
                    <a:gd name="T72" fmla="*/ 803 w 1185"/>
                    <a:gd name="T73" fmla="*/ 834 h 1003"/>
                    <a:gd name="T74" fmla="*/ 804 w 1185"/>
                    <a:gd name="T75" fmla="*/ 874 h 1003"/>
                    <a:gd name="T76" fmla="*/ 794 w 1185"/>
                    <a:gd name="T77" fmla="*/ 901 h 1003"/>
                    <a:gd name="T78" fmla="*/ 839 w 1185"/>
                    <a:gd name="T79" fmla="*/ 951 h 1003"/>
                    <a:gd name="T80" fmla="*/ 947 w 1185"/>
                    <a:gd name="T81" fmla="*/ 985 h 1003"/>
                    <a:gd name="T82" fmla="*/ 968 w 1185"/>
                    <a:gd name="T83" fmla="*/ 950 h 1003"/>
                    <a:gd name="T84" fmla="*/ 1008 w 1185"/>
                    <a:gd name="T85" fmla="*/ 919 h 1003"/>
                    <a:gd name="T86" fmla="*/ 1017 w 1185"/>
                    <a:gd name="T87" fmla="*/ 888 h 1003"/>
                    <a:gd name="T88" fmla="*/ 1047 w 1185"/>
                    <a:gd name="T89" fmla="*/ 885 h 1003"/>
                    <a:gd name="T90" fmla="*/ 1060 w 1185"/>
                    <a:gd name="T91" fmla="*/ 888 h 1003"/>
                    <a:gd name="T92" fmla="*/ 1060 w 1185"/>
                    <a:gd name="T93" fmla="*/ 847 h 1003"/>
                    <a:gd name="T94" fmla="*/ 1058 w 1185"/>
                    <a:gd name="T95" fmla="*/ 824 h 1003"/>
                    <a:gd name="T96" fmla="*/ 1016 w 1185"/>
                    <a:gd name="T97" fmla="*/ 794 h 1003"/>
                    <a:gd name="T98" fmla="*/ 998 w 1185"/>
                    <a:gd name="T99" fmla="*/ 755 h 1003"/>
                    <a:gd name="T100" fmla="*/ 994 w 1185"/>
                    <a:gd name="T101" fmla="*/ 713 h 1003"/>
                    <a:gd name="T102" fmla="*/ 1045 w 1185"/>
                    <a:gd name="T103" fmla="*/ 685 h 1003"/>
                    <a:gd name="T104" fmla="*/ 1060 w 1185"/>
                    <a:gd name="T105" fmla="*/ 686 h 1003"/>
                    <a:gd name="T106" fmla="*/ 1043 w 1185"/>
                    <a:gd name="T107" fmla="*/ 659 h 1003"/>
                    <a:gd name="T108" fmla="*/ 991 w 1185"/>
                    <a:gd name="T109" fmla="*/ 608 h 1003"/>
                    <a:gd name="T110" fmla="*/ 1045 w 1185"/>
                    <a:gd name="T111" fmla="*/ 570 h 1003"/>
                    <a:gd name="T112" fmla="*/ 1100 w 1185"/>
                    <a:gd name="T113" fmla="*/ 422 h 1003"/>
                    <a:gd name="T114" fmla="*/ 146 w 1185"/>
                    <a:gd name="T115" fmla="*/ 121 h 1003"/>
                    <a:gd name="T116" fmla="*/ 267 w 1185"/>
                    <a:gd name="T117" fmla="*/ 104 h 1003"/>
                    <a:gd name="T118" fmla="*/ 180 w 1185"/>
                    <a:gd name="T119" fmla="*/ 11 h 1003"/>
                    <a:gd name="T120" fmla="*/ 279 w 1185"/>
                    <a:gd name="T121" fmla="*/ 597 h 1003"/>
                    <a:gd name="T122" fmla="*/ 277 w 1185"/>
                    <a:gd name="T123" fmla="*/ 609 h 10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185" h="1003">
                      <a:moveTo>
                        <a:pt x="5" y="519"/>
                      </a:moveTo>
                      <a:lnTo>
                        <a:pt x="5" y="519"/>
                      </a:lnTo>
                      <a:lnTo>
                        <a:pt x="5" y="519"/>
                      </a:lnTo>
                      <a:lnTo>
                        <a:pt x="0" y="520"/>
                      </a:lnTo>
                      <a:lnTo>
                        <a:pt x="1" y="521"/>
                      </a:lnTo>
                      <a:lnTo>
                        <a:pt x="3" y="524"/>
                      </a:lnTo>
                      <a:lnTo>
                        <a:pt x="4" y="527"/>
                      </a:lnTo>
                      <a:lnTo>
                        <a:pt x="5" y="527"/>
                      </a:lnTo>
                      <a:lnTo>
                        <a:pt x="7" y="529"/>
                      </a:lnTo>
                      <a:lnTo>
                        <a:pt x="7" y="529"/>
                      </a:lnTo>
                      <a:lnTo>
                        <a:pt x="7" y="529"/>
                      </a:lnTo>
                      <a:lnTo>
                        <a:pt x="8" y="528"/>
                      </a:lnTo>
                      <a:lnTo>
                        <a:pt x="7" y="521"/>
                      </a:lnTo>
                      <a:lnTo>
                        <a:pt x="5" y="519"/>
                      </a:lnTo>
                      <a:close/>
                      <a:moveTo>
                        <a:pt x="17" y="519"/>
                      </a:moveTo>
                      <a:lnTo>
                        <a:pt x="10" y="520"/>
                      </a:lnTo>
                      <a:lnTo>
                        <a:pt x="13" y="524"/>
                      </a:lnTo>
                      <a:lnTo>
                        <a:pt x="10" y="520"/>
                      </a:lnTo>
                      <a:lnTo>
                        <a:pt x="18" y="523"/>
                      </a:lnTo>
                      <a:lnTo>
                        <a:pt x="13" y="524"/>
                      </a:lnTo>
                      <a:lnTo>
                        <a:pt x="18" y="523"/>
                      </a:lnTo>
                      <a:lnTo>
                        <a:pt x="17" y="519"/>
                      </a:lnTo>
                      <a:lnTo>
                        <a:pt x="17" y="519"/>
                      </a:lnTo>
                      <a:close/>
                      <a:moveTo>
                        <a:pt x="322" y="350"/>
                      </a:moveTo>
                      <a:lnTo>
                        <a:pt x="326" y="357"/>
                      </a:lnTo>
                      <a:lnTo>
                        <a:pt x="332" y="359"/>
                      </a:lnTo>
                      <a:lnTo>
                        <a:pt x="348" y="358"/>
                      </a:lnTo>
                      <a:lnTo>
                        <a:pt x="356" y="354"/>
                      </a:lnTo>
                      <a:lnTo>
                        <a:pt x="361" y="346"/>
                      </a:lnTo>
                      <a:lnTo>
                        <a:pt x="365" y="340"/>
                      </a:lnTo>
                      <a:lnTo>
                        <a:pt x="371" y="333"/>
                      </a:lnTo>
                      <a:lnTo>
                        <a:pt x="371" y="330"/>
                      </a:lnTo>
                      <a:lnTo>
                        <a:pt x="371" y="328"/>
                      </a:lnTo>
                      <a:lnTo>
                        <a:pt x="371" y="325"/>
                      </a:lnTo>
                      <a:lnTo>
                        <a:pt x="374" y="325"/>
                      </a:lnTo>
                      <a:lnTo>
                        <a:pt x="358" y="321"/>
                      </a:lnTo>
                      <a:lnTo>
                        <a:pt x="345" y="321"/>
                      </a:lnTo>
                      <a:lnTo>
                        <a:pt x="332" y="326"/>
                      </a:lnTo>
                      <a:lnTo>
                        <a:pt x="322" y="338"/>
                      </a:lnTo>
                      <a:lnTo>
                        <a:pt x="324" y="341"/>
                      </a:lnTo>
                      <a:lnTo>
                        <a:pt x="326" y="343"/>
                      </a:lnTo>
                      <a:lnTo>
                        <a:pt x="326" y="347"/>
                      </a:lnTo>
                      <a:lnTo>
                        <a:pt x="322" y="350"/>
                      </a:lnTo>
                      <a:close/>
                      <a:moveTo>
                        <a:pt x="1185" y="389"/>
                      </a:moveTo>
                      <a:lnTo>
                        <a:pt x="1164" y="351"/>
                      </a:lnTo>
                      <a:lnTo>
                        <a:pt x="1159" y="341"/>
                      </a:lnTo>
                      <a:lnTo>
                        <a:pt x="1156" y="338"/>
                      </a:lnTo>
                      <a:lnTo>
                        <a:pt x="1147" y="330"/>
                      </a:lnTo>
                      <a:lnTo>
                        <a:pt x="1118" y="317"/>
                      </a:lnTo>
                      <a:lnTo>
                        <a:pt x="1101" y="320"/>
                      </a:lnTo>
                      <a:lnTo>
                        <a:pt x="1088" y="333"/>
                      </a:lnTo>
                      <a:lnTo>
                        <a:pt x="1077" y="358"/>
                      </a:lnTo>
                      <a:lnTo>
                        <a:pt x="1079" y="366"/>
                      </a:lnTo>
                      <a:lnTo>
                        <a:pt x="1083" y="363"/>
                      </a:lnTo>
                      <a:lnTo>
                        <a:pt x="1085" y="363"/>
                      </a:lnTo>
                      <a:lnTo>
                        <a:pt x="1087" y="366"/>
                      </a:lnTo>
                      <a:lnTo>
                        <a:pt x="1088" y="370"/>
                      </a:lnTo>
                      <a:lnTo>
                        <a:pt x="1091" y="370"/>
                      </a:lnTo>
                      <a:lnTo>
                        <a:pt x="1092" y="367"/>
                      </a:lnTo>
                      <a:lnTo>
                        <a:pt x="1096" y="366"/>
                      </a:lnTo>
                      <a:lnTo>
                        <a:pt x="1105" y="366"/>
                      </a:lnTo>
                      <a:lnTo>
                        <a:pt x="1110" y="367"/>
                      </a:lnTo>
                      <a:lnTo>
                        <a:pt x="1111" y="372"/>
                      </a:lnTo>
                      <a:lnTo>
                        <a:pt x="1111" y="384"/>
                      </a:lnTo>
                      <a:lnTo>
                        <a:pt x="1115" y="389"/>
                      </a:lnTo>
                      <a:lnTo>
                        <a:pt x="1125" y="391"/>
                      </a:lnTo>
                      <a:lnTo>
                        <a:pt x="1138" y="389"/>
                      </a:lnTo>
                      <a:lnTo>
                        <a:pt x="1136" y="388"/>
                      </a:lnTo>
                      <a:lnTo>
                        <a:pt x="1135" y="387"/>
                      </a:lnTo>
                      <a:lnTo>
                        <a:pt x="1142" y="383"/>
                      </a:lnTo>
                      <a:lnTo>
                        <a:pt x="1185" y="389"/>
                      </a:lnTo>
                      <a:close/>
                      <a:moveTo>
                        <a:pt x="255" y="343"/>
                      </a:moveTo>
                      <a:lnTo>
                        <a:pt x="263" y="343"/>
                      </a:lnTo>
                      <a:lnTo>
                        <a:pt x="272" y="338"/>
                      </a:lnTo>
                      <a:lnTo>
                        <a:pt x="280" y="325"/>
                      </a:lnTo>
                      <a:lnTo>
                        <a:pt x="282" y="311"/>
                      </a:lnTo>
                      <a:lnTo>
                        <a:pt x="282" y="304"/>
                      </a:lnTo>
                      <a:lnTo>
                        <a:pt x="260" y="313"/>
                      </a:lnTo>
                      <a:lnTo>
                        <a:pt x="258" y="315"/>
                      </a:lnTo>
                      <a:lnTo>
                        <a:pt x="255" y="316"/>
                      </a:lnTo>
                      <a:lnTo>
                        <a:pt x="248" y="321"/>
                      </a:lnTo>
                      <a:lnTo>
                        <a:pt x="247" y="330"/>
                      </a:lnTo>
                      <a:lnTo>
                        <a:pt x="250" y="340"/>
                      </a:lnTo>
                      <a:lnTo>
                        <a:pt x="255" y="343"/>
                      </a:lnTo>
                      <a:close/>
                      <a:moveTo>
                        <a:pt x="156" y="223"/>
                      </a:moveTo>
                      <a:lnTo>
                        <a:pt x="160" y="219"/>
                      </a:lnTo>
                      <a:lnTo>
                        <a:pt x="163" y="215"/>
                      </a:lnTo>
                      <a:lnTo>
                        <a:pt x="163" y="214"/>
                      </a:lnTo>
                      <a:lnTo>
                        <a:pt x="165" y="214"/>
                      </a:lnTo>
                      <a:lnTo>
                        <a:pt x="166" y="214"/>
                      </a:lnTo>
                      <a:lnTo>
                        <a:pt x="166" y="211"/>
                      </a:lnTo>
                      <a:lnTo>
                        <a:pt x="158" y="214"/>
                      </a:lnTo>
                      <a:lnTo>
                        <a:pt x="152" y="220"/>
                      </a:lnTo>
                      <a:lnTo>
                        <a:pt x="141" y="240"/>
                      </a:lnTo>
                      <a:lnTo>
                        <a:pt x="149" y="249"/>
                      </a:lnTo>
                      <a:lnTo>
                        <a:pt x="156" y="261"/>
                      </a:lnTo>
                      <a:lnTo>
                        <a:pt x="163" y="268"/>
                      </a:lnTo>
                      <a:lnTo>
                        <a:pt x="175" y="264"/>
                      </a:lnTo>
                      <a:lnTo>
                        <a:pt x="179" y="260"/>
                      </a:lnTo>
                      <a:lnTo>
                        <a:pt x="173" y="256"/>
                      </a:lnTo>
                      <a:lnTo>
                        <a:pt x="156" y="223"/>
                      </a:lnTo>
                      <a:close/>
                      <a:moveTo>
                        <a:pt x="231" y="188"/>
                      </a:moveTo>
                      <a:lnTo>
                        <a:pt x="213" y="186"/>
                      </a:lnTo>
                      <a:lnTo>
                        <a:pt x="201" y="188"/>
                      </a:lnTo>
                      <a:lnTo>
                        <a:pt x="192" y="190"/>
                      </a:lnTo>
                      <a:lnTo>
                        <a:pt x="184" y="198"/>
                      </a:lnTo>
                      <a:lnTo>
                        <a:pt x="178" y="211"/>
                      </a:lnTo>
                      <a:lnTo>
                        <a:pt x="197" y="223"/>
                      </a:lnTo>
                      <a:lnTo>
                        <a:pt x="208" y="227"/>
                      </a:lnTo>
                      <a:lnTo>
                        <a:pt x="217" y="223"/>
                      </a:lnTo>
                      <a:lnTo>
                        <a:pt x="221" y="226"/>
                      </a:lnTo>
                      <a:lnTo>
                        <a:pt x="226" y="228"/>
                      </a:lnTo>
                      <a:lnTo>
                        <a:pt x="231" y="228"/>
                      </a:lnTo>
                      <a:lnTo>
                        <a:pt x="237" y="227"/>
                      </a:lnTo>
                      <a:lnTo>
                        <a:pt x="239" y="223"/>
                      </a:lnTo>
                      <a:lnTo>
                        <a:pt x="243" y="211"/>
                      </a:lnTo>
                      <a:lnTo>
                        <a:pt x="246" y="207"/>
                      </a:lnTo>
                      <a:lnTo>
                        <a:pt x="246" y="203"/>
                      </a:lnTo>
                      <a:lnTo>
                        <a:pt x="239" y="192"/>
                      </a:lnTo>
                      <a:lnTo>
                        <a:pt x="231" y="188"/>
                      </a:lnTo>
                      <a:close/>
                      <a:moveTo>
                        <a:pt x="1088" y="417"/>
                      </a:moveTo>
                      <a:lnTo>
                        <a:pt x="1080" y="412"/>
                      </a:lnTo>
                      <a:lnTo>
                        <a:pt x="1074" y="414"/>
                      </a:lnTo>
                      <a:lnTo>
                        <a:pt x="1068" y="410"/>
                      </a:lnTo>
                      <a:lnTo>
                        <a:pt x="1076" y="410"/>
                      </a:lnTo>
                      <a:lnTo>
                        <a:pt x="1083" y="410"/>
                      </a:lnTo>
                      <a:lnTo>
                        <a:pt x="1083" y="406"/>
                      </a:lnTo>
                      <a:lnTo>
                        <a:pt x="1054" y="410"/>
                      </a:lnTo>
                      <a:lnTo>
                        <a:pt x="1042" y="415"/>
                      </a:lnTo>
                      <a:lnTo>
                        <a:pt x="1030" y="422"/>
                      </a:lnTo>
                      <a:lnTo>
                        <a:pt x="1011" y="442"/>
                      </a:lnTo>
                      <a:lnTo>
                        <a:pt x="999" y="448"/>
                      </a:lnTo>
                      <a:lnTo>
                        <a:pt x="983" y="451"/>
                      </a:lnTo>
                      <a:lnTo>
                        <a:pt x="969" y="448"/>
                      </a:lnTo>
                      <a:lnTo>
                        <a:pt x="939" y="418"/>
                      </a:lnTo>
                      <a:lnTo>
                        <a:pt x="884" y="395"/>
                      </a:lnTo>
                      <a:lnTo>
                        <a:pt x="863" y="377"/>
                      </a:lnTo>
                      <a:lnTo>
                        <a:pt x="855" y="374"/>
                      </a:lnTo>
                      <a:lnTo>
                        <a:pt x="841" y="372"/>
                      </a:lnTo>
                      <a:lnTo>
                        <a:pt x="837" y="374"/>
                      </a:lnTo>
                      <a:lnTo>
                        <a:pt x="834" y="377"/>
                      </a:lnTo>
                      <a:lnTo>
                        <a:pt x="832" y="380"/>
                      </a:lnTo>
                      <a:lnTo>
                        <a:pt x="830" y="384"/>
                      </a:lnTo>
                      <a:lnTo>
                        <a:pt x="825" y="387"/>
                      </a:lnTo>
                      <a:lnTo>
                        <a:pt x="812" y="388"/>
                      </a:lnTo>
                      <a:lnTo>
                        <a:pt x="808" y="389"/>
                      </a:lnTo>
                      <a:lnTo>
                        <a:pt x="805" y="395"/>
                      </a:lnTo>
                      <a:lnTo>
                        <a:pt x="802" y="414"/>
                      </a:lnTo>
                      <a:lnTo>
                        <a:pt x="794" y="432"/>
                      </a:lnTo>
                      <a:lnTo>
                        <a:pt x="787" y="440"/>
                      </a:lnTo>
                      <a:lnTo>
                        <a:pt x="781" y="443"/>
                      </a:lnTo>
                      <a:lnTo>
                        <a:pt x="783" y="438"/>
                      </a:lnTo>
                      <a:lnTo>
                        <a:pt x="785" y="431"/>
                      </a:lnTo>
                      <a:lnTo>
                        <a:pt x="783" y="426"/>
                      </a:lnTo>
                      <a:lnTo>
                        <a:pt x="781" y="422"/>
                      </a:lnTo>
                      <a:lnTo>
                        <a:pt x="782" y="418"/>
                      </a:lnTo>
                      <a:lnTo>
                        <a:pt x="782" y="417"/>
                      </a:lnTo>
                      <a:lnTo>
                        <a:pt x="781" y="415"/>
                      </a:lnTo>
                      <a:lnTo>
                        <a:pt x="781" y="414"/>
                      </a:lnTo>
                      <a:lnTo>
                        <a:pt x="786" y="413"/>
                      </a:lnTo>
                      <a:lnTo>
                        <a:pt x="792" y="408"/>
                      </a:lnTo>
                      <a:lnTo>
                        <a:pt x="798" y="400"/>
                      </a:lnTo>
                      <a:lnTo>
                        <a:pt x="799" y="392"/>
                      </a:lnTo>
                      <a:lnTo>
                        <a:pt x="798" y="383"/>
                      </a:lnTo>
                      <a:lnTo>
                        <a:pt x="795" y="375"/>
                      </a:lnTo>
                      <a:lnTo>
                        <a:pt x="795" y="368"/>
                      </a:lnTo>
                      <a:lnTo>
                        <a:pt x="802" y="362"/>
                      </a:lnTo>
                      <a:lnTo>
                        <a:pt x="781" y="343"/>
                      </a:lnTo>
                      <a:lnTo>
                        <a:pt x="774" y="341"/>
                      </a:lnTo>
                      <a:lnTo>
                        <a:pt x="690" y="362"/>
                      </a:lnTo>
                      <a:lnTo>
                        <a:pt x="676" y="354"/>
                      </a:lnTo>
                      <a:lnTo>
                        <a:pt x="676" y="350"/>
                      </a:lnTo>
                      <a:lnTo>
                        <a:pt x="690" y="347"/>
                      </a:lnTo>
                      <a:lnTo>
                        <a:pt x="705" y="343"/>
                      </a:lnTo>
                      <a:lnTo>
                        <a:pt x="719" y="336"/>
                      </a:lnTo>
                      <a:lnTo>
                        <a:pt x="731" y="325"/>
                      </a:lnTo>
                      <a:lnTo>
                        <a:pt x="735" y="319"/>
                      </a:lnTo>
                      <a:lnTo>
                        <a:pt x="737" y="312"/>
                      </a:lnTo>
                      <a:lnTo>
                        <a:pt x="740" y="303"/>
                      </a:lnTo>
                      <a:lnTo>
                        <a:pt x="743" y="292"/>
                      </a:lnTo>
                      <a:lnTo>
                        <a:pt x="744" y="268"/>
                      </a:lnTo>
                      <a:lnTo>
                        <a:pt x="744" y="256"/>
                      </a:lnTo>
                      <a:lnTo>
                        <a:pt x="743" y="248"/>
                      </a:lnTo>
                      <a:lnTo>
                        <a:pt x="744" y="240"/>
                      </a:lnTo>
                      <a:lnTo>
                        <a:pt x="743" y="236"/>
                      </a:lnTo>
                      <a:lnTo>
                        <a:pt x="739" y="236"/>
                      </a:lnTo>
                      <a:lnTo>
                        <a:pt x="735" y="240"/>
                      </a:lnTo>
                      <a:lnTo>
                        <a:pt x="730" y="232"/>
                      </a:lnTo>
                      <a:lnTo>
                        <a:pt x="720" y="233"/>
                      </a:lnTo>
                      <a:lnTo>
                        <a:pt x="711" y="236"/>
                      </a:lnTo>
                      <a:lnTo>
                        <a:pt x="707" y="235"/>
                      </a:lnTo>
                      <a:lnTo>
                        <a:pt x="707" y="230"/>
                      </a:lnTo>
                      <a:lnTo>
                        <a:pt x="707" y="228"/>
                      </a:lnTo>
                      <a:lnTo>
                        <a:pt x="709" y="228"/>
                      </a:lnTo>
                      <a:lnTo>
                        <a:pt x="711" y="227"/>
                      </a:lnTo>
                      <a:lnTo>
                        <a:pt x="713" y="227"/>
                      </a:lnTo>
                      <a:lnTo>
                        <a:pt x="722" y="220"/>
                      </a:lnTo>
                      <a:lnTo>
                        <a:pt x="720" y="219"/>
                      </a:lnTo>
                      <a:lnTo>
                        <a:pt x="724" y="220"/>
                      </a:lnTo>
                      <a:lnTo>
                        <a:pt x="728" y="222"/>
                      </a:lnTo>
                      <a:lnTo>
                        <a:pt x="734" y="223"/>
                      </a:lnTo>
                      <a:lnTo>
                        <a:pt x="737" y="219"/>
                      </a:lnTo>
                      <a:lnTo>
                        <a:pt x="731" y="213"/>
                      </a:lnTo>
                      <a:lnTo>
                        <a:pt x="728" y="207"/>
                      </a:lnTo>
                      <a:lnTo>
                        <a:pt x="726" y="203"/>
                      </a:lnTo>
                      <a:lnTo>
                        <a:pt x="720" y="182"/>
                      </a:lnTo>
                      <a:lnTo>
                        <a:pt x="713" y="172"/>
                      </a:lnTo>
                      <a:lnTo>
                        <a:pt x="702" y="165"/>
                      </a:lnTo>
                      <a:lnTo>
                        <a:pt x="694" y="165"/>
                      </a:lnTo>
                      <a:lnTo>
                        <a:pt x="696" y="179"/>
                      </a:lnTo>
                      <a:lnTo>
                        <a:pt x="680" y="185"/>
                      </a:lnTo>
                      <a:lnTo>
                        <a:pt x="671" y="186"/>
                      </a:lnTo>
                      <a:lnTo>
                        <a:pt x="667" y="180"/>
                      </a:lnTo>
                      <a:lnTo>
                        <a:pt x="663" y="171"/>
                      </a:lnTo>
                      <a:lnTo>
                        <a:pt x="655" y="164"/>
                      </a:lnTo>
                      <a:lnTo>
                        <a:pt x="646" y="160"/>
                      </a:lnTo>
                      <a:lnTo>
                        <a:pt x="639" y="156"/>
                      </a:lnTo>
                      <a:lnTo>
                        <a:pt x="625" y="150"/>
                      </a:lnTo>
                      <a:lnTo>
                        <a:pt x="604" y="148"/>
                      </a:lnTo>
                      <a:lnTo>
                        <a:pt x="587" y="142"/>
                      </a:lnTo>
                      <a:lnTo>
                        <a:pt x="586" y="121"/>
                      </a:lnTo>
                      <a:lnTo>
                        <a:pt x="582" y="124"/>
                      </a:lnTo>
                      <a:lnTo>
                        <a:pt x="578" y="131"/>
                      </a:lnTo>
                      <a:lnTo>
                        <a:pt x="569" y="135"/>
                      </a:lnTo>
                      <a:lnTo>
                        <a:pt x="562" y="143"/>
                      </a:lnTo>
                      <a:lnTo>
                        <a:pt x="541" y="154"/>
                      </a:lnTo>
                      <a:lnTo>
                        <a:pt x="536" y="154"/>
                      </a:lnTo>
                      <a:lnTo>
                        <a:pt x="532" y="155"/>
                      </a:lnTo>
                      <a:lnTo>
                        <a:pt x="526" y="155"/>
                      </a:lnTo>
                      <a:lnTo>
                        <a:pt x="519" y="148"/>
                      </a:lnTo>
                      <a:lnTo>
                        <a:pt x="513" y="150"/>
                      </a:lnTo>
                      <a:lnTo>
                        <a:pt x="509" y="154"/>
                      </a:lnTo>
                      <a:lnTo>
                        <a:pt x="503" y="155"/>
                      </a:lnTo>
                      <a:lnTo>
                        <a:pt x="501" y="158"/>
                      </a:lnTo>
                      <a:lnTo>
                        <a:pt x="496" y="159"/>
                      </a:lnTo>
                      <a:lnTo>
                        <a:pt x="471" y="159"/>
                      </a:lnTo>
                      <a:lnTo>
                        <a:pt x="464" y="156"/>
                      </a:lnTo>
                      <a:lnTo>
                        <a:pt x="462" y="150"/>
                      </a:lnTo>
                      <a:lnTo>
                        <a:pt x="460" y="141"/>
                      </a:lnTo>
                      <a:lnTo>
                        <a:pt x="459" y="135"/>
                      </a:lnTo>
                      <a:lnTo>
                        <a:pt x="454" y="130"/>
                      </a:lnTo>
                      <a:lnTo>
                        <a:pt x="381" y="113"/>
                      </a:lnTo>
                      <a:lnTo>
                        <a:pt x="353" y="101"/>
                      </a:lnTo>
                      <a:lnTo>
                        <a:pt x="326" y="96"/>
                      </a:lnTo>
                      <a:lnTo>
                        <a:pt x="318" y="97"/>
                      </a:lnTo>
                      <a:lnTo>
                        <a:pt x="294" y="107"/>
                      </a:lnTo>
                      <a:lnTo>
                        <a:pt x="281" y="107"/>
                      </a:lnTo>
                      <a:lnTo>
                        <a:pt x="269" y="103"/>
                      </a:lnTo>
                      <a:lnTo>
                        <a:pt x="264" y="120"/>
                      </a:lnTo>
                      <a:lnTo>
                        <a:pt x="263" y="134"/>
                      </a:lnTo>
                      <a:lnTo>
                        <a:pt x="265" y="150"/>
                      </a:lnTo>
                      <a:lnTo>
                        <a:pt x="269" y="160"/>
                      </a:lnTo>
                      <a:lnTo>
                        <a:pt x="276" y="172"/>
                      </a:lnTo>
                      <a:lnTo>
                        <a:pt x="281" y="184"/>
                      </a:lnTo>
                      <a:lnTo>
                        <a:pt x="279" y="194"/>
                      </a:lnTo>
                      <a:lnTo>
                        <a:pt x="279" y="198"/>
                      </a:lnTo>
                      <a:lnTo>
                        <a:pt x="290" y="205"/>
                      </a:lnTo>
                      <a:lnTo>
                        <a:pt x="309" y="220"/>
                      </a:lnTo>
                      <a:lnTo>
                        <a:pt x="319" y="227"/>
                      </a:lnTo>
                      <a:lnTo>
                        <a:pt x="323" y="236"/>
                      </a:lnTo>
                      <a:lnTo>
                        <a:pt x="336" y="268"/>
                      </a:lnTo>
                      <a:lnTo>
                        <a:pt x="324" y="275"/>
                      </a:lnTo>
                      <a:lnTo>
                        <a:pt x="326" y="281"/>
                      </a:lnTo>
                      <a:lnTo>
                        <a:pt x="330" y="278"/>
                      </a:lnTo>
                      <a:lnTo>
                        <a:pt x="337" y="275"/>
                      </a:lnTo>
                      <a:lnTo>
                        <a:pt x="344" y="275"/>
                      </a:lnTo>
                      <a:lnTo>
                        <a:pt x="348" y="278"/>
                      </a:lnTo>
                      <a:lnTo>
                        <a:pt x="349" y="285"/>
                      </a:lnTo>
                      <a:lnTo>
                        <a:pt x="353" y="291"/>
                      </a:lnTo>
                      <a:lnTo>
                        <a:pt x="382" y="321"/>
                      </a:lnTo>
                      <a:lnTo>
                        <a:pt x="390" y="336"/>
                      </a:lnTo>
                      <a:lnTo>
                        <a:pt x="390" y="350"/>
                      </a:lnTo>
                      <a:lnTo>
                        <a:pt x="388" y="359"/>
                      </a:lnTo>
                      <a:lnTo>
                        <a:pt x="382" y="363"/>
                      </a:lnTo>
                      <a:lnTo>
                        <a:pt x="369" y="370"/>
                      </a:lnTo>
                      <a:lnTo>
                        <a:pt x="354" y="383"/>
                      </a:lnTo>
                      <a:lnTo>
                        <a:pt x="347" y="388"/>
                      </a:lnTo>
                      <a:lnTo>
                        <a:pt x="339" y="389"/>
                      </a:lnTo>
                      <a:lnTo>
                        <a:pt x="301" y="389"/>
                      </a:lnTo>
                      <a:lnTo>
                        <a:pt x="272" y="397"/>
                      </a:lnTo>
                      <a:lnTo>
                        <a:pt x="265" y="395"/>
                      </a:lnTo>
                      <a:lnTo>
                        <a:pt x="262" y="400"/>
                      </a:lnTo>
                      <a:lnTo>
                        <a:pt x="258" y="405"/>
                      </a:lnTo>
                      <a:lnTo>
                        <a:pt x="258" y="412"/>
                      </a:lnTo>
                      <a:lnTo>
                        <a:pt x="260" y="418"/>
                      </a:lnTo>
                      <a:lnTo>
                        <a:pt x="265" y="412"/>
                      </a:lnTo>
                      <a:lnTo>
                        <a:pt x="271" y="413"/>
                      </a:lnTo>
                      <a:lnTo>
                        <a:pt x="275" y="417"/>
                      </a:lnTo>
                      <a:lnTo>
                        <a:pt x="281" y="418"/>
                      </a:lnTo>
                      <a:lnTo>
                        <a:pt x="281" y="422"/>
                      </a:lnTo>
                      <a:lnTo>
                        <a:pt x="273" y="422"/>
                      </a:lnTo>
                      <a:lnTo>
                        <a:pt x="263" y="425"/>
                      </a:lnTo>
                      <a:lnTo>
                        <a:pt x="252" y="429"/>
                      </a:lnTo>
                      <a:lnTo>
                        <a:pt x="248" y="435"/>
                      </a:lnTo>
                      <a:lnTo>
                        <a:pt x="248" y="449"/>
                      </a:lnTo>
                      <a:lnTo>
                        <a:pt x="256" y="463"/>
                      </a:lnTo>
                      <a:lnTo>
                        <a:pt x="265" y="472"/>
                      </a:lnTo>
                      <a:lnTo>
                        <a:pt x="275" y="476"/>
                      </a:lnTo>
                      <a:lnTo>
                        <a:pt x="280" y="474"/>
                      </a:lnTo>
                      <a:lnTo>
                        <a:pt x="290" y="463"/>
                      </a:lnTo>
                      <a:lnTo>
                        <a:pt x="296" y="461"/>
                      </a:lnTo>
                      <a:lnTo>
                        <a:pt x="309" y="463"/>
                      </a:lnTo>
                      <a:lnTo>
                        <a:pt x="319" y="461"/>
                      </a:lnTo>
                      <a:lnTo>
                        <a:pt x="337" y="456"/>
                      </a:lnTo>
                      <a:lnTo>
                        <a:pt x="348" y="455"/>
                      </a:lnTo>
                      <a:lnTo>
                        <a:pt x="347" y="457"/>
                      </a:lnTo>
                      <a:lnTo>
                        <a:pt x="345" y="461"/>
                      </a:lnTo>
                      <a:lnTo>
                        <a:pt x="345" y="463"/>
                      </a:lnTo>
                      <a:lnTo>
                        <a:pt x="353" y="460"/>
                      </a:lnTo>
                      <a:lnTo>
                        <a:pt x="366" y="448"/>
                      </a:lnTo>
                      <a:lnTo>
                        <a:pt x="374" y="447"/>
                      </a:lnTo>
                      <a:lnTo>
                        <a:pt x="370" y="456"/>
                      </a:lnTo>
                      <a:lnTo>
                        <a:pt x="365" y="465"/>
                      </a:lnTo>
                      <a:lnTo>
                        <a:pt x="360" y="472"/>
                      </a:lnTo>
                      <a:lnTo>
                        <a:pt x="356" y="476"/>
                      </a:lnTo>
                      <a:lnTo>
                        <a:pt x="349" y="476"/>
                      </a:lnTo>
                      <a:lnTo>
                        <a:pt x="335" y="480"/>
                      </a:lnTo>
                      <a:lnTo>
                        <a:pt x="331" y="484"/>
                      </a:lnTo>
                      <a:lnTo>
                        <a:pt x="331" y="487"/>
                      </a:lnTo>
                      <a:lnTo>
                        <a:pt x="333" y="497"/>
                      </a:lnTo>
                      <a:lnTo>
                        <a:pt x="330" y="506"/>
                      </a:lnTo>
                      <a:lnTo>
                        <a:pt x="324" y="516"/>
                      </a:lnTo>
                      <a:lnTo>
                        <a:pt x="322" y="528"/>
                      </a:lnTo>
                      <a:lnTo>
                        <a:pt x="323" y="531"/>
                      </a:lnTo>
                      <a:lnTo>
                        <a:pt x="328" y="544"/>
                      </a:lnTo>
                      <a:lnTo>
                        <a:pt x="339" y="561"/>
                      </a:lnTo>
                      <a:lnTo>
                        <a:pt x="340" y="561"/>
                      </a:lnTo>
                      <a:lnTo>
                        <a:pt x="347" y="553"/>
                      </a:lnTo>
                      <a:lnTo>
                        <a:pt x="358" y="548"/>
                      </a:lnTo>
                      <a:lnTo>
                        <a:pt x="370" y="545"/>
                      </a:lnTo>
                      <a:lnTo>
                        <a:pt x="378" y="548"/>
                      </a:lnTo>
                      <a:lnTo>
                        <a:pt x="378" y="552"/>
                      </a:lnTo>
                      <a:lnTo>
                        <a:pt x="378" y="558"/>
                      </a:lnTo>
                      <a:lnTo>
                        <a:pt x="382" y="565"/>
                      </a:lnTo>
                      <a:lnTo>
                        <a:pt x="388" y="570"/>
                      </a:lnTo>
                      <a:lnTo>
                        <a:pt x="392" y="576"/>
                      </a:lnTo>
                      <a:lnTo>
                        <a:pt x="392" y="586"/>
                      </a:lnTo>
                      <a:lnTo>
                        <a:pt x="391" y="597"/>
                      </a:lnTo>
                      <a:lnTo>
                        <a:pt x="388" y="609"/>
                      </a:lnTo>
                      <a:lnTo>
                        <a:pt x="386" y="616"/>
                      </a:lnTo>
                      <a:lnTo>
                        <a:pt x="378" y="620"/>
                      </a:lnTo>
                      <a:lnTo>
                        <a:pt x="370" y="617"/>
                      </a:lnTo>
                      <a:lnTo>
                        <a:pt x="357" y="608"/>
                      </a:lnTo>
                      <a:lnTo>
                        <a:pt x="348" y="605"/>
                      </a:lnTo>
                      <a:lnTo>
                        <a:pt x="341" y="607"/>
                      </a:lnTo>
                      <a:lnTo>
                        <a:pt x="328" y="612"/>
                      </a:lnTo>
                      <a:lnTo>
                        <a:pt x="357" y="671"/>
                      </a:lnTo>
                      <a:lnTo>
                        <a:pt x="369" y="685"/>
                      </a:lnTo>
                      <a:lnTo>
                        <a:pt x="381" y="694"/>
                      </a:lnTo>
                      <a:lnTo>
                        <a:pt x="388" y="697"/>
                      </a:lnTo>
                      <a:lnTo>
                        <a:pt x="392" y="690"/>
                      </a:lnTo>
                      <a:lnTo>
                        <a:pt x="396" y="688"/>
                      </a:lnTo>
                      <a:lnTo>
                        <a:pt x="405" y="690"/>
                      </a:lnTo>
                      <a:lnTo>
                        <a:pt x="418" y="697"/>
                      </a:lnTo>
                      <a:lnTo>
                        <a:pt x="462" y="698"/>
                      </a:lnTo>
                      <a:lnTo>
                        <a:pt x="475" y="701"/>
                      </a:lnTo>
                      <a:lnTo>
                        <a:pt x="488" y="709"/>
                      </a:lnTo>
                      <a:lnTo>
                        <a:pt x="510" y="727"/>
                      </a:lnTo>
                      <a:lnTo>
                        <a:pt x="523" y="732"/>
                      </a:lnTo>
                      <a:lnTo>
                        <a:pt x="523" y="744"/>
                      </a:lnTo>
                      <a:lnTo>
                        <a:pt x="528" y="764"/>
                      </a:lnTo>
                      <a:lnTo>
                        <a:pt x="536" y="781"/>
                      </a:lnTo>
                      <a:lnTo>
                        <a:pt x="545" y="789"/>
                      </a:lnTo>
                      <a:lnTo>
                        <a:pt x="550" y="790"/>
                      </a:lnTo>
                      <a:lnTo>
                        <a:pt x="566" y="799"/>
                      </a:lnTo>
                      <a:lnTo>
                        <a:pt x="570" y="803"/>
                      </a:lnTo>
                      <a:lnTo>
                        <a:pt x="571" y="812"/>
                      </a:lnTo>
                      <a:lnTo>
                        <a:pt x="573" y="828"/>
                      </a:lnTo>
                      <a:lnTo>
                        <a:pt x="577" y="847"/>
                      </a:lnTo>
                      <a:lnTo>
                        <a:pt x="587" y="859"/>
                      </a:lnTo>
                      <a:lnTo>
                        <a:pt x="612" y="876"/>
                      </a:lnTo>
                      <a:lnTo>
                        <a:pt x="625" y="881"/>
                      </a:lnTo>
                      <a:lnTo>
                        <a:pt x="642" y="883"/>
                      </a:lnTo>
                      <a:lnTo>
                        <a:pt x="645" y="872"/>
                      </a:lnTo>
                      <a:lnTo>
                        <a:pt x="645" y="868"/>
                      </a:lnTo>
                      <a:lnTo>
                        <a:pt x="646" y="864"/>
                      </a:lnTo>
                      <a:lnTo>
                        <a:pt x="646" y="863"/>
                      </a:lnTo>
                      <a:lnTo>
                        <a:pt x="646" y="862"/>
                      </a:lnTo>
                      <a:lnTo>
                        <a:pt x="647" y="861"/>
                      </a:lnTo>
                      <a:lnTo>
                        <a:pt x="649" y="859"/>
                      </a:lnTo>
                      <a:lnTo>
                        <a:pt x="650" y="858"/>
                      </a:lnTo>
                      <a:lnTo>
                        <a:pt x="650" y="857"/>
                      </a:lnTo>
                      <a:lnTo>
                        <a:pt x="651" y="851"/>
                      </a:lnTo>
                      <a:lnTo>
                        <a:pt x="651" y="850"/>
                      </a:lnTo>
                      <a:lnTo>
                        <a:pt x="652" y="850"/>
                      </a:lnTo>
                      <a:lnTo>
                        <a:pt x="654" y="850"/>
                      </a:lnTo>
                      <a:lnTo>
                        <a:pt x="658" y="851"/>
                      </a:lnTo>
                      <a:lnTo>
                        <a:pt x="660" y="853"/>
                      </a:lnTo>
                      <a:lnTo>
                        <a:pt x="662" y="854"/>
                      </a:lnTo>
                      <a:lnTo>
                        <a:pt x="664" y="855"/>
                      </a:lnTo>
                      <a:lnTo>
                        <a:pt x="666" y="857"/>
                      </a:lnTo>
                      <a:lnTo>
                        <a:pt x="666" y="858"/>
                      </a:lnTo>
                      <a:lnTo>
                        <a:pt x="664" y="863"/>
                      </a:lnTo>
                      <a:lnTo>
                        <a:pt x="664" y="866"/>
                      </a:lnTo>
                      <a:lnTo>
                        <a:pt x="664" y="867"/>
                      </a:lnTo>
                      <a:lnTo>
                        <a:pt x="664" y="868"/>
                      </a:lnTo>
                      <a:lnTo>
                        <a:pt x="664" y="870"/>
                      </a:lnTo>
                      <a:lnTo>
                        <a:pt x="666" y="870"/>
                      </a:lnTo>
                      <a:lnTo>
                        <a:pt x="666" y="870"/>
                      </a:lnTo>
                      <a:lnTo>
                        <a:pt x="667" y="871"/>
                      </a:lnTo>
                      <a:lnTo>
                        <a:pt x="668" y="871"/>
                      </a:lnTo>
                      <a:lnTo>
                        <a:pt x="672" y="868"/>
                      </a:lnTo>
                      <a:lnTo>
                        <a:pt x="706" y="841"/>
                      </a:lnTo>
                      <a:lnTo>
                        <a:pt x="715" y="838"/>
                      </a:lnTo>
                      <a:lnTo>
                        <a:pt x="724" y="840"/>
                      </a:lnTo>
                      <a:lnTo>
                        <a:pt x="726" y="840"/>
                      </a:lnTo>
                      <a:lnTo>
                        <a:pt x="727" y="840"/>
                      </a:lnTo>
                      <a:lnTo>
                        <a:pt x="730" y="837"/>
                      </a:lnTo>
                      <a:lnTo>
                        <a:pt x="732" y="828"/>
                      </a:lnTo>
                      <a:lnTo>
                        <a:pt x="734" y="827"/>
                      </a:lnTo>
                      <a:lnTo>
                        <a:pt x="736" y="825"/>
                      </a:lnTo>
                      <a:lnTo>
                        <a:pt x="740" y="824"/>
                      </a:lnTo>
                      <a:lnTo>
                        <a:pt x="743" y="823"/>
                      </a:lnTo>
                      <a:lnTo>
                        <a:pt x="744" y="823"/>
                      </a:lnTo>
                      <a:lnTo>
                        <a:pt x="749" y="824"/>
                      </a:lnTo>
                      <a:lnTo>
                        <a:pt x="752" y="821"/>
                      </a:lnTo>
                      <a:lnTo>
                        <a:pt x="753" y="820"/>
                      </a:lnTo>
                      <a:lnTo>
                        <a:pt x="758" y="802"/>
                      </a:lnTo>
                      <a:lnTo>
                        <a:pt x="760" y="799"/>
                      </a:lnTo>
                      <a:lnTo>
                        <a:pt x="761" y="798"/>
                      </a:lnTo>
                      <a:lnTo>
                        <a:pt x="762" y="798"/>
                      </a:lnTo>
                      <a:lnTo>
                        <a:pt x="762" y="798"/>
                      </a:lnTo>
                      <a:lnTo>
                        <a:pt x="764" y="798"/>
                      </a:lnTo>
                      <a:lnTo>
                        <a:pt x="781" y="802"/>
                      </a:lnTo>
                      <a:lnTo>
                        <a:pt x="782" y="802"/>
                      </a:lnTo>
                      <a:lnTo>
                        <a:pt x="785" y="800"/>
                      </a:lnTo>
                      <a:lnTo>
                        <a:pt x="790" y="794"/>
                      </a:lnTo>
                      <a:lnTo>
                        <a:pt x="792" y="794"/>
                      </a:lnTo>
                      <a:lnTo>
                        <a:pt x="794" y="792"/>
                      </a:lnTo>
                      <a:lnTo>
                        <a:pt x="796" y="792"/>
                      </a:lnTo>
                      <a:lnTo>
                        <a:pt x="798" y="794"/>
                      </a:lnTo>
                      <a:lnTo>
                        <a:pt x="798" y="794"/>
                      </a:lnTo>
                      <a:lnTo>
                        <a:pt x="799" y="796"/>
                      </a:lnTo>
                      <a:lnTo>
                        <a:pt x="798" y="799"/>
                      </a:lnTo>
                      <a:lnTo>
                        <a:pt x="798" y="800"/>
                      </a:lnTo>
                      <a:lnTo>
                        <a:pt x="794" y="806"/>
                      </a:lnTo>
                      <a:lnTo>
                        <a:pt x="790" y="812"/>
                      </a:lnTo>
                      <a:lnTo>
                        <a:pt x="788" y="816"/>
                      </a:lnTo>
                      <a:lnTo>
                        <a:pt x="788" y="819"/>
                      </a:lnTo>
                      <a:lnTo>
                        <a:pt x="788" y="820"/>
                      </a:lnTo>
                      <a:lnTo>
                        <a:pt x="790" y="821"/>
                      </a:lnTo>
                      <a:lnTo>
                        <a:pt x="802" y="830"/>
                      </a:lnTo>
                      <a:lnTo>
                        <a:pt x="802" y="830"/>
                      </a:lnTo>
                      <a:lnTo>
                        <a:pt x="803" y="834"/>
                      </a:lnTo>
                      <a:lnTo>
                        <a:pt x="803" y="838"/>
                      </a:lnTo>
                      <a:lnTo>
                        <a:pt x="803" y="841"/>
                      </a:lnTo>
                      <a:lnTo>
                        <a:pt x="805" y="842"/>
                      </a:lnTo>
                      <a:lnTo>
                        <a:pt x="807" y="844"/>
                      </a:lnTo>
                      <a:lnTo>
                        <a:pt x="808" y="845"/>
                      </a:lnTo>
                      <a:lnTo>
                        <a:pt x="808" y="847"/>
                      </a:lnTo>
                      <a:lnTo>
                        <a:pt x="807" y="851"/>
                      </a:lnTo>
                      <a:lnTo>
                        <a:pt x="807" y="854"/>
                      </a:lnTo>
                      <a:lnTo>
                        <a:pt x="805" y="857"/>
                      </a:lnTo>
                      <a:lnTo>
                        <a:pt x="805" y="859"/>
                      </a:lnTo>
                      <a:lnTo>
                        <a:pt x="804" y="866"/>
                      </a:lnTo>
                      <a:lnTo>
                        <a:pt x="804" y="874"/>
                      </a:lnTo>
                      <a:lnTo>
                        <a:pt x="804" y="875"/>
                      </a:lnTo>
                      <a:lnTo>
                        <a:pt x="804" y="876"/>
                      </a:lnTo>
                      <a:lnTo>
                        <a:pt x="803" y="878"/>
                      </a:lnTo>
                      <a:lnTo>
                        <a:pt x="802" y="878"/>
                      </a:lnTo>
                      <a:lnTo>
                        <a:pt x="799" y="879"/>
                      </a:lnTo>
                      <a:lnTo>
                        <a:pt x="792" y="880"/>
                      </a:lnTo>
                      <a:lnTo>
                        <a:pt x="791" y="881"/>
                      </a:lnTo>
                      <a:lnTo>
                        <a:pt x="791" y="883"/>
                      </a:lnTo>
                      <a:lnTo>
                        <a:pt x="791" y="884"/>
                      </a:lnTo>
                      <a:lnTo>
                        <a:pt x="791" y="887"/>
                      </a:lnTo>
                      <a:lnTo>
                        <a:pt x="794" y="896"/>
                      </a:lnTo>
                      <a:lnTo>
                        <a:pt x="794" y="901"/>
                      </a:lnTo>
                      <a:lnTo>
                        <a:pt x="794" y="905"/>
                      </a:lnTo>
                      <a:lnTo>
                        <a:pt x="794" y="909"/>
                      </a:lnTo>
                      <a:lnTo>
                        <a:pt x="795" y="910"/>
                      </a:lnTo>
                      <a:lnTo>
                        <a:pt x="799" y="913"/>
                      </a:lnTo>
                      <a:lnTo>
                        <a:pt x="805" y="914"/>
                      </a:lnTo>
                      <a:lnTo>
                        <a:pt x="808" y="918"/>
                      </a:lnTo>
                      <a:lnTo>
                        <a:pt x="816" y="931"/>
                      </a:lnTo>
                      <a:lnTo>
                        <a:pt x="824" y="936"/>
                      </a:lnTo>
                      <a:lnTo>
                        <a:pt x="826" y="938"/>
                      </a:lnTo>
                      <a:lnTo>
                        <a:pt x="839" y="951"/>
                      </a:lnTo>
                      <a:lnTo>
                        <a:pt x="839" y="951"/>
                      </a:lnTo>
                      <a:lnTo>
                        <a:pt x="839" y="951"/>
                      </a:lnTo>
                      <a:lnTo>
                        <a:pt x="841" y="951"/>
                      </a:lnTo>
                      <a:lnTo>
                        <a:pt x="842" y="951"/>
                      </a:lnTo>
                      <a:lnTo>
                        <a:pt x="842" y="953"/>
                      </a:lnTo>
                      <a:lnTo>
                        <a:pt x="845" y="964"/>
                      </a:lnTo>
                      <a:lnTo>
                        <a:pt x="853" y="964"/>
                      </a:lnTo>
                      <a:lnTo>
                        <a:pt x="864" y="969"/>
                      </a:lnTo>
                      <a:lnTo>
                        <a:pt x="913" y="999"/>
                      </a:lnTo>
                      <a:lnTo>
                        <a:pt x="927" y="1003"/>
                      </a:lnTo>
                      <a:lnTo>
                        <a:pt x="939" y="999"/>
                      </a:lnTo>
                      <a:lnTo>
                        <a:pt x="943" y="994"/>
                      </a:lnTo>
                      <a:lnTo>
                        <a:pt x="945" y="989"/>
                      </a:lnTo>
                      <a:lnTo>
                        <a:pt x="947" y="985"/>
                      </a:lnTo>
                      <a:lnTo>
                        <a:pt x="948" y="982"/>
                      </a:lnTo>
                      <a:lnTo>
                        <a:pt x="947" y="981"/>
                      </a:lnTo>
                      <a:lnTo>
                        <a:pt x="947" y="978"/>
                      </a:lnTo>
                      <a:lnTo>
                        <a:pt x="948" y="976"/>
                      </a:lnTo>
                      <a:lnTo>
                        <a:pt x="951" y="957"/>
                      </a:lnTo>
                      <a:lnTo>
                        <a:pt x="951" y="955"/>
                      </a:lnTo>
                      <a:lnTo>
                        <a:pt x="952" y="953"/>
                      </a:lnTo>
                      <a:lnTo>
                        <a:pt x="955" y="952"/>
                      </a:lnTo>
                      <a:lnTo>
                        <a:pt x="960" y="950"/>
                      </a:lnTo>
                      <a:lnTo>
                        <a:pt x="962" y="948"/>
                      </a:lnTo>
                      <a:lnTo>
                        <a:pt x="964" y="948"/>
                      </a:lnTo>
                      <a:lnTo>
                        <a:pt x="968" y="950"/>
                      </a:lnTo>
                      <a:lnTo>
                        <a:pt x="969" y="950"/>
                      </a:lnTo>
                      <a:lnTo>
                        <a:pt x="970" y="948"/>
                      </a:lnTo>
                      <a:lnTo>
                        <a:pt x="972" y="946"/>
                      </a:lnTo>
                      <a:lnTo>
                        <a:pt x="972" y="943"/>
                      </a:lnTo>
                      <a:lnTo>
                        <a:pt x="973" y="939"/>
                      </a:lnTo>
                      <a:lnTo>
                        <a:pt x="974" y="938"/>
                      </a:lnTo>
                      <a:lnTo>
                        <a:pt x="975" y="936"/>
                      </a:lnTo>
                      <a:lnTo>
                        <a:pt x="982" y="936"/>
                      </a:lnTo>
                      <a:lnTo>
                        <a:pt x="989" y="934"/>
                      </a:lnTo>
                      <a:lnTo>
                        <a:pt x="991" y="933"/>
                      </a:lnTo>
                      <a:lnTo>
                        <a:pt x="994" y="933"/>
                      </a:lnTo>
                      <a:lnTo>
                        <a:pt x="1008" y="919"/>
                      </a:lnTo>
                      <a:lnTo>
                        <a:pt x="1015" y="917"/>
                      </a:lnTo>
                      <a:lnTo>
                        <a:pt x="1015" y="916"/>
                      </a:lnTo>
                      <a:lnTo>
                        <a:pt x="1015" y="914"/>
                      </a:lnTo>
                      <a:lnTo>
                        <a:pt x="1015" y="912"/>
                      </a:lnTo>
                      <a:lnTo>
                        <a:pt x="1015" y="909"/>
                      </a:lnTo>
                      <a:lnTo>
                        <a:pt x="1015" y="908"/>
                      </a:lnTo>
                      <a:lnTo>
                        <a:pt x="1016" y="905"/>
                      </a:lnTo>
                      <a:lnTo>
                        <a:pt x="1019" y="900"/>
                      </a:lnTo>
                      <a:lnTo>
                        <a:pt x="1019" y="897"/>
                      </a:lnTo>
                      <a:lnTo>
                        <a:pt x="1019" y="896"/>
                      </a:lnTo>
                      <a:lnTo>
                        <a:pt x="1017" y="892"/>
                      </a:lnTo>
                      <a:lnTo>
                        <a:pt x="1017" y="888"/>
                      </a:lnTo>
                      <a:lnTo>
                        <a:pt x="1017" y="885"/>
                      </a:lnTo>
                      <a:lnTo>
                        <a:pt x="1017" y="884"/>
                      </a:lnTo>
                      <a:lnTo>
                        <a:pt x="1019" y="884"/>
                      </a:lnTo>
                      <a:lnTo>
                        <a:pt x="1021" y="884"/>
                      </a:lnTo>
                      <a:lnTo>
                        <a:pt x="1024" y="885"/>
                      </a:lnTo>
                      <a:lnTo>
                        <a:pt x="1025" y="885"/>
                      </a:lnTo>
                      <a:lnTo>
                        <a:pt x="1026" y="885"/>
                      </a:lnTo>
                      <a:lnTo>
                        <a:pt x="1042" y="883"/>
                      </a:lnTo>
                      <a:lnTo>
                        <a:pt x="1045" y="883"/>
                      </a:lnTo>
                      <a:lnTo>
                        <a:pt x="1046" y="884"/>
                      </a:lnTo>
                      <a:lnTo>
                        <a:pt x="1046" y="884"/>
                      </a:lnTo>
                      <a:lnTo>
                        <a:pt x="1047" y="885"/>
                      </a:lnTo>
                      <a:lnTo>
                        <a:pt x="1049" y="887"/>
                      </a:lnTo>
                      <a:lnTo>
                        <a:pt x="1049" y="888"/>
                      </a:lnTo>
                      <a:lnTo>
                        <a:pt x="1049" y="891"/>
                      </a:lnTo>
                      <a:lnTo>
                        <a:pt x="1050" y="893"/>
                      </a:lnTo>
                      <a:lnTo>
                        <a:pt x="1050" y="895"/>
                      </a:lnTo>
                      <a:lnTo>
                        <a:pt x="1050" y="896"/>
                      </a:lnTo>
                      <a:lnTo>
                        <a:pt x="1051" y="897"/>
                      </a:lnTo>
                      <a:lnTo>
                        <a:pt x="1053" y="896"/>
                      </a:lnTo>
                      <a:lnTo>
                        <a:pt x="1055" y="895"/>
                      </a:lnTo>
                      <a:lnTo>
                        <a:pt x="1057" y="891"/>
                      </a:lnTo>
                      <a:lnTo>
                        <a:pt x="1059" y="889"/>
                      </a:lnTo>
                      <a:lnTo>
                        <a:pt x="1060" y="888"/>
                      </a:lnTo>
                      <a:lnTo>
                        <a:pt x="1060" y="887"/>
                      </a:lnTo>
                      <a:lnTo>
                        <a:pt x="1059" y="885"/>
                      </a:lnTo>
                      <a:lnTo>
                        <a:pt x="1057" y="885"/>
                      </a:lnTo>
                      <a:lnTo>
                        <a:pt x="1057" y="884"/>
                      </a:lnTo>
                      <a:lnTo>
                        <a:pt x="1059" y="883"/>
                      </a:lnTo>
                      <a:lnTo>
                        <a:pt x="1060" y="883"/>
                      </a:lnTo>
                      <a:lnTo>
                        <a:pt x="1060" y="880"/>
                      </a:lnTo>
                      <a:lnTo>
                        <a:pt x="1059" y="876"/>
                      </a:lnTo>
                      <a:lnTo>
                        <a:pt x="1055" y="861"/>
                      </a:lnTo>
                      <a:lnTo>
                        <a:pt x="1055" y="850"/>
                      </a:lnTo>
                      <a:lnTo>
                        <a:pt x="1058" y="849"/>
                      </a:lnTo>
                      <a:lnTo>
                        <a:pt x="1060" y="847"/>
                      </a:lnTo>
                      <a:lnTo>
                        <a:pt x="1060" y="846"/>
                      </a:lnTo>
                      <a:lnTo>
                        <a:pt x="1060" y="845"/>
                      </a:lnTo>
                      <a:lnTo>
                        <a:pt x="1060" y="842"/>
                      </a:lnTo>
                      <a:lnTo>
                        <a:pt x="1060" y="841"/>
                      </a:lnTo>
                      <a:lnTo>
                        <a:pt x="1060" y="840"/>
                      </a:lnTo>
                      <a:lnTo>
                        <a:pt x="1060" y="838"/>
                      </a:lnTo>
                      <a:lnTo>
                        <a:pt x="1060" y="837"/>
                      </a:lnTo>
                      <a:lnTo>
                        <a:pt x="1060" y="834"/>
                      </a:lnTo>
                      <a:lnTo>
                        <a:pt x="1058" y="829"/>
                      </a:lnTo>
                      <a:lnTo>
                        <a:pt x="1058" y="828"/>
                      </a:lnTo>
                      <a:lnTo>
                        <a:pt x="1057" y="825"/>
                      </a:lnTo>
                      <a:lnTo>
                        <a:pt x="1058" y="824"/>
                      </a:lnTo>
                      <a:lnTo>
                        <a:pt x="1058" y="823"/>
                      </a:lnTo>
                      <a:lnTo>
                        <a:pt x="1057" y="820"/>
                      </a:lnTo>
                      <a:lnTo>
                        <a:pt x="1055" y="817"/>
                      </a:lnTo>
                      <a:lnTo>
                        <a:pt x="1050" y="813"/>
                      </a:lnTo>
                      <a:lnTo>
                        <a:pt x="1046" y="811"/>
                      </a:lnTo>
                      <a:lnTo>
                        <a:pt x="1040" y="808"/>
                      </a:lnTo>
                      <a:lnTo>
                        <a:pt x="1037" y="808"/>
                      </a:lnTo>
                      <a:lnTo>
                        <a:pt x="1034" y="808"/>
                      </a:lnTo>
                      <a:lnTo>
                        <a:pt x="1029" y="809"/>
                      </a:lnTo>
                      <a:lnTo>
                        <a:pt x="1026" y="807"/>
                      </a:lnTo>
                      <a:lnTo>
                        <a:pt x="1023" y="804"/>
                      </a:lnTo>
                      <a:lnTo>
                        <a:pt x="1016" y="794"/>
                      </a:lnTo>
                      <a:lnTo>
                        <a:pt x="1013" y="790"/>
                      </a:lnTo>
                      <a:lnTo>
                        <a:pt x="1011" y="786"/>
                      </a:lnTo>
                      <a:lnTo>
                        <a:pt x="1009" y="785"/>
                      </a:lnTo>
                      <a:lnTo>
                        <a:pt x="999" y="782"/>
                      </a:lnTo>
                      <a:lnTo>
                        <a:pt x="996" y="782"/>
                      </a:lnTo>
                      <a:lnTo>
                        <a:pt x="994" y="782"/>
                      </a:lnTo>
                      <a:lnTo>
                        <a:pt x="992" y="781"/>
                      </a:lnTo>
                      <a:lnTo>
                        <a:pt x="992" y="781"/>
                      </a:lnTo>
                      <a:lnTo>
                        <a:pt x="992" y="779"/>
                      </a:lnTo>
                      <a:lnTo>
                        <a:pt x="996" y="765"/>
                      </a:lnTo>
                      <a:lnTo>
                        <a:pt x="996" y="761"/>
                      </a:lnTo>
                      <a:lnTo>
                        <a:pt x="998" y="755"/>
                      </a:lnTo>
                      <a:lnTo>
                        <a:pt x="996" y="748"/>
                      </a:lnTo>
                      <a:lnTo>
                        <a:pt x="995" y="744"/>
                      </a:lnTo>
                      <a:lnTo>
                        <a:pt x="994" y="739"/>
                      </a:lnTo>
                      <a:lnTo>
                        <a:pt x="994" y="737"/>
                      </a:lnTo>
                      <a:lnTo>
                        <a:pt x="991" y="731"/>
                      </a:lnTo>
                      <a:lnTo>
                        <a:pt x="990" y="730"/>
                      </a:lnTo>
                      <a:lnTo>
                        <a:pt x="990" y="728"/>
                      </a:lnTo>
                      <a:lnTo>
                        <a:pt x="990" y="727"/>
                      </a:lnTo>
                      <a:lnTo>
                        <a:pt x="990" y="726"/>
                      </a:lnTo>
                      <a:lnTo>
                        <a:pt x="991" y="720"/>
                      </a:lnTo>
                      <a:lnTo>
                        <a:pt x="991" y="719"/>
                      </a:lnTo>
                      <a:lnTo>
                        <a:pt x="994" y="713"/>
                      </a:lnTo>
                      <a:lnTo>
                        <a:pt x="995" y="711"/>
                      </a:lnTo>
                      <a:lnTo>
                        <a:pt x="998" y="710"/>
                      </a:lnTo>
                      <a:lnTo>
                        <a:pt x="1004" y="707"/>
                      </a:lnTo>
                      <a:lnTo>
                        <a:pt x="1011" y="702"/>
                      </a:lnTo>
                      <a:lnTo>
                        <a:pt x="1028" y="686"/>
                      </a:lnTo>
                      <a:lnTo>
                        <a:pt x="1037" y="681"/>
                      </a:lnTo>
                      <a:lnTo>
                        <a:pt x="1038" y="681"/>
                      </a:lnTo>
                      <a:lnTo>
                        <a:pt x="1038" y="681"/>
                      </a:lnTo>
                      <a:lnTo>
                        <a:pt x="1040" y="683"/>
                      </a:lnTo>
                      <a:lnTo>
                        <a:pt x="1043" y="684"/>
                      </a:lnTo>
                      <a:lnTo>
                        <a:pt x="1045" y="684"/>
                      </a:lnTo>
                      <a:lnTo>
                        <a:pt x="1045" y="685"/>
                      </a:lnTo>
                      <a:lnTo>
                        <a:pt x="1043" y="686"/>
                      </a:lnTo>
                      <a:lnTo>
                        <a:pt x="1043" y="688"/>
                      </a:lnTo>
                      <a:lnTo>
                        <a:pt x="1043" y="688"/>
                      </a:lnTo>
                      <a:lnTo>
                        <a:pt x="1043" y="689"/>
                      </a:lnTo>
                      <a:lnTo>
                        <a:pt x="1045" y="690"/>
                      </a:lnTo>
                      <a:lnTo>
                        <a:pt x="1045" y="690"/>
                      </a:lnTo>
                      <a:lnTo>
                        <a:pt x="1046" y="690"/>
                      </a:lnTo>
                      <a:lnTo>
                        <a:pt x="1046" y="692"/>
                      </a:lnTo>
                      <a:lnTo>
                        <a:pt x="1047" y="692"/>
                      </a:lnTo>
                      <a:lnTo>
                        <a:pt x="1057" y="689"/>
                      </a:lnTo>
                      <a:lnTo>
                        <a:pt x="1059" y="688"/>
                      </a:lnTo>
                      <a:lnTo>
                        <a:pt x="1060" y="686"/>
                      </a:lnTo>
                      <a:lnTo>
                        <a:pt x="1062" y="686"/>
                      </a:lnTo>
                      <a:lnTo>
                        <a:pt x="1062" y="686"/>
                      </a:lnTo>
                      <a:lnTo>
                        <a:pt x="1063" y="685"/>
                      </a:lnTo>
                      <a:lnTo>
                        <a:pt x="1063" y="685"/>
                      </a:lnTo>
                      <a:lnTo>
                        <a:pt x="1063" y="685"/>
                      </a:lnTo>
                      <a:lnTo>
                        <a:pt x="1049" y="680"/>
                      </a:lnTo>
                      <a:lnTo>
                        <a:pt x="1047" y="680"/>
                      </a:lnTo>
                      <a:lnTo>
                        <a:pt x="1047" y="679"/>
                      </a:lnTo>
                      <a:lnTo>
                        <a:pt x="1045" y="677"/>
                      </a:lnTo>
                      <a:lnTo>
                        <a:pt x="1045" y="676"/>
                      </a:lnTo>
                      <a:lnTo>
                        <a:pt x="1043" y="675"/>
                      </a:lnTo>
                      <a:lnTo>
                        <a:pt x="1043" y="659"/>
                      </a:lnTo>
                      <a:lnTo>
                        <a:pt x="1043" y="656"/>
                      </a:lnTo>
                      <a:lnTo>
                        <a:pt x="1042" y="656"/>
                      </a:lnTo>
                      <a:lnTo>
                        <a:pt x="1037" y="655"/>
                      </a:lnTo>
                      <a:lnTo>
                        <a:pt x="1036" y="650"/>
                      </a:lnTo>
                      <a:lnTo>
                        <a:pt x="1036" y="642"/>
                      </a:lnTo>
                      <a:lnTo>
                        <a:pt x="1033" y="637"/>
                      </a:lnTo>
                      <a:lnTo>
                        <a:pt x="1030" y="635"/>
                      </a:lnTo>
                      <a:lnTo>
                        <a:pt x="1016" y="637"/>
                      </a:lnTo>
                      <a:lnTo>
                        <a:pt x="1007" y="633"/>
                      </a:lnTo>
                      <a:lnTo>
                        <a:pt x="1000" y="628"/>
                      </a:lnTo>
                      <a:lnTo>
                        <a:pt x="995" y="620"/>
                      </a:lnTo>
                      <a:lnTo>
                        <a:pt x="991" y="608"/>
                      </a:lnTo>
                      <a:lnTo>
                        <a:pt x="991" y="604"/>
                      </a:lnTo>
                      <a:lnTo>
                        <a:pt x="994" y="600"/>
                      </a:lnTo>
                      <a:lnTo>
                        <a:pt x="1008" y="579"/>
                      </a:lnTo>
                      <a:lnTo>
                        <a:pt x="1009" y="578"/>
                      </a:lnTo>
                      <a:lnTo>
                        <a:pt x="1012" y="576"/>
                      </a:lnTo>
                      <a:lnTo>
                        <a:pt x="1015" y="576"/>
                      </a:lnTo>
                      <a:lnTo>
                        <a:pt x="1017" y="579"/>
                      </a:lnTo>
                      <a:lnTo>
                        <a:pt x="1020" y="580"/>
                      </a:lnTo>
                      <a:lnTo>
                        <a:pt x="1023" y="578"/>
                      </a:lnTo>
                      <a:lnTo>
                        <a:pt x="1025" y="578"/>
                      </a:lnTo>
                      <a:lnTo>
                        <a:pt x="1040" y="574"/>
                      </a:lnTo>
                      <a:lnTo>
                        <a:pt x="1045" y="570"/>
                      </a:lnTo>
                      <a:lnTo>
                        <a:pt x="1059" y="552"/>
                      </a:lnTo>
                      <a:lnTo>
                        <a:pt x="1100" y="525"/>
                      </a:lnTo>
                      <a:lnTo>
                        <a:pt x="1101" y="520"/>
                      </a:lnTo>
                      <a:lnTo>
                        <a:pt x="1104" y="516"/>
                      </a:lnTo>
                      <a:lnTo>
                        <a:pt x="1108" y="511"/>
                      </a:lnTo>
                      <a:lnTo>
                        <a:pt x="1109" y="502"/>
                      </a:lnTo>
                      <a:lnTo>
                        <a:pt x="1106" y="485"/>
                      </a:lnTo>
                      <a:lnTo>
                        <a:pt x="1106" y="474"/>
                      </a:lnTo>
                      <a:lnTo>
                        <a:pt x="1109" y="467"/>
                      </a:lnTo>
                      <a:lnTo>
                        <a:pt x="1106" y="456"/>
                      </a:lnTo>
                      <a:lnTo>
                        <a:pt x="1102" y="432"/>
                      </a:lnTo>
                      <a:lnTo>
                        <a:pt x="1100" y="422"/>
                      </a:lnTo>
                      <a:lnTo>
                        <a:pt x="1105" y="425"/>
                      </a:lnTo>
                      <a:lnTo>
                        <a:pt x="1106" y="427"/>
                      </a:lnTo>
                      <a:lnTo>
                        <a:pt x="1110" y="421"/>
                      </a:lnTo>
                      <a:lnTo>
                        <a:pt x="1123" y="406"/>
                      </a:lnTo>
                      <a:lnTo>
                        <a:pt x="1111" y="402"/>
                      </a:lnTo>
                      <a:lnTo>
                        <a:pt x="1088" y="417"/>
                      </a:lnTo>
                      <a:close/>
                      <a:moveTo>
                        <a:pt x="144" y="173"/>
                      </a:moveTo>
                      <a:lnTo>
                        <a:pt x="143" y="142"/>
                      </a:lnTo>
                      <a:lnTo>
                        <a:pt x="144" y="139"/>
                      </a:lnTo>
                      <a:lnTo>
                        <a:pt x="144" y="127"/>
                      </a:lnTo>
                      <a:lnTo>
                        <a:pt x="145" y="122"/>
                      </a:lnTo>
                      <a:lnTo>
                        <a:pt x="146" y="121"/>
                      </a:lnTo>
                      <a:lnTo>
                        <a:pt x="157" y="113"/>
                      </a:lnTo>
                      <a:lnTo>
                        <a:pt x="160" y="113"/>
                      </a:lnTo>
                      <a:lnTo>
                        <a:pt x="163" y="113"/>
                      </a:lnTo>
                      <a:lnTo>
                        <a:pt x="166" y="114"/>
                      </a:lnTo>
                      <a:lnTo>
                        <a:pt x="169" y="120"/>
                      </a:lnTo>
                      <a:lnTo>
                        <a:pt x="171" y="121"/>
                      </a:lnTo>
                      <a:lnTo>
                        <a:pt x="195" y="121"/>
                      </a:lnTo>
                      <a:lnTo>
                        <a:pt x="200" y="118"/>
                      </a:lnTo>
                      <a:lnTo>
                        <a:pt x="209" y="112"/>
                      </a:lnTo>
                      <a:lnTo>
                        <a:pt x="216" y="109"/>
                      </a:lnTo>
                      <a:lnTo>
                        <a:pt x="259" y="110"/>
                      </a:lnTo>
                      <a:lnTo>
                        <a:pt x="267" y="104"/>
                      </a:lnTo>
                      <a:lnTo>
                        <a:pt x="192" y="108"/>
                      </a:lnTo>
                      <a:lnTo>
                        <a:pt x="175" y="104"/>
                      </a:lnTo>
                      <a:lnTo>
                        <a:pt x="163" y="92"/>
                      </a:lnTo>
                      <a:lnTo>
                        <a:pt x="166" y="71"/>
                      </a:lnTo>
                      <a:lnTo>
                        <a:pt x="162" y="61"/>
                      </a:lnTo>
                      <a:lnTo>
                        <a:pt x="166" y="48"/>
                      </a:lnTo>
                      <a:lnTo>
                        <a:pt x="173" y="38"/>
                      </a:lnTo>
                      <a:lnTo>
                        <a:pt x="187" y="31"/>
                      </a:lnTo>
                      <a:lnTo>
                        <a:pt x="190" y="23"/>
                      </a:lnTo>
                      <a:lnTo>
                        <a:pt x="187" y="15"/>
                      </a:lnTo>
                      <a:lnTo>
                        <a:pt x="178" y="14"/>
                      </a:lnTo>
                      <a:lnTo>
                        <a:pt x="180" y="11"/>
                      </a:lnTo>
                      <a:lnTo>
                        <a:pt x="201" y="10"/>
                      </a:lnTo>
                      <a:lnTo>
                        <a:pt x="184" y="0"/>
                      </a:lnTo>
                      <a:lnTo>
                        <a:pt x="170" y="19"/>
                      </a:lnTo>
                      <a:lnTo>
                        <a:pt x="144" y="92"/>
                      </a:lnTo>
                      <a:lnTo>
                        <a:pt x="141" y="105"/>
                      </a:lnTo>
                      <a:lnTo>
                        <a:pt x="137" y="171"/>
                      </a:lnTo>
                      <a:lnTo>
                        <a:pt x="137" y="186"/>
                      </a:lnTo>
                      <a:lnTo>
                        <a:pt x="139" y="194"/>
                      </a:lnTo>
                      <a:lnTo>
                        <a:pt x="141" y="193"/>
                      </a:lnTo>
                      <a:lnTo>
                        <a:pt x="143" y="185"/>
                      </a:lnTo>
                      <a:lnTo>
                        <a:pt x="144" y="173"/>
                      </a:lnTo>
                      <a:close/>
                      <a:moveTo>
                        <a:pt x="279" y="597"/>
                      </a:moveTo>
                      <a:lnTo>
                        <a:pt x="277" y="595"/>
                      </a:lnTo>
                      <a:lnTo>
                        <a:pt x="276" y="592"/>
                      </a:lnTo>
                      <a:lnTo>
                        <a:pt x="277" y="590"/>
                      </a:lnTo>
                      <a:lnTo>
                        <a:pt x="276" y="587"/>
                      </a:lnTo>
                      <a:lnTo>
                        <a:pt x="273" y="587"/>
                      </a:lnTo>
                      <a:lnTo>
                        <a:pt x="271" y="590"/>
                      </a:lnTo>
                      <a:lnTo>
                        <a:pt x="269" y="591"/>
                      </a:lnTo>
                      <a:lnTo>
                        <a:pt x="268" y="596"/>
                      </a:lnTo>
                      <a:lnTo>
                        <a:pt x="268" y="599"/>
                      </a:lnTo>
                      <a:lnTo>
                        <a:pt x="269" y="603"/>
                      </a:lnTo>
                      <a:lnTo>
                        <a:pt x="273" y="608"/>
                      </a:lnTo>
                      <a:lnTo>
                        <a:pt x="277" y="609"/>
                      </a:lnTo>
                      <a:lnTo>
                        <a:pt x="279" y="605"/>
                      </a:lnTo>
                      <a:lnTo>
                        <a:pt x="279" y="604"/>
                      </a:lnTo>
                      <a:lnTo>
                        <a:pt x="280" y="600"/>
                      </a:lnTo>
                      <a:lnTo>
                        <a:pt x="280" y="599"/>
                      </a:lnTo>
                      <a:lnTo>
                        <a:pt x="279" y="597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0" name="Freeform 9"/>
                <p:cNvSpPr>
                  <a:spLocks/>
                </p:cNvSpPr>
                <p:nvPr/>
              </p:nvSpPr>
              <p:spPr bwMode="auto">
                <a:xfrm>
                  <a:off x="2440" y="1344"/>
                  <a:ext cx="4" cy="6"/>
                </a:xfrm>
                <a:custGeom>
                  <a:avLst/>
                  <a:gdLst>
                    <a:gd name="T0" fmla="*/ 5 w 8"/>
                    <a:gd name="T1" fmla="*/ 0 h 10"/>
                    <a:gd name="T2" fmla="*/ 5 w 8"/>
                    <a:gd name="T3" fmla="*/ 0 h 10"/>
                    <a:gd name="T4" fmla="*/ 5 w 8"/>
                    <a:gd name="T5" fmla="*/ 0 h 10"/>
                    <a:gd name="T6" fmla="*/ 0 w 8"/>
                    <a:gd name="T7" fmla="*/ 1 h 10"/>
                    <a:gd name="T8" fmla="*/ 1 w 8"/>
                    <a:gd name="T9" fmla="*/ 2 h 10"/>
                    <a:gd name="T10" fmla="*/ 3 w 8"/>
                    <a:gd name="T11" fmla="*/ 5 h 10"/>
                    <a:gd name="T12" fmla="*/ 4 w 8"/>
                    <a:gd name="T13" fmla="*/ 8 h 10"/>
                    <a:gd name="T14" fmla="*/ 5 w 8"/>
                    <a:gd name="T15" fmla="*/ 8 h 10"/>
                    <a:gd name="T16" fmla="*/ 7 w 8"/>
                    <a:gd name="T17" fmla="*/ 10 h 10"/>
                    <a:gd name="T18" fmla="*/ 7 w 8"/>
                    <a:gd name="T19" fmla="*/ 10 h 10"/>
                    <a:gd name="T20" fmla="*/ 7 w 8"/>
                    <a:gd name="T21" fmla="*/ 10 h 10"/>
                    <a:gd name="T22" fmla="*/ 8 w 8"/>
                    <a:gd name="T23" fmla="*/ 9 h 10"/>
                    <a:gd name="T24" fmla="*/ 7 w 8"/>
                    <a:gd name="T25" fmla="*/ 2 h 10"/>
                    <a:gd name="T26" fmla="*/ 5 w 8"/>
                    <a:gd name="T27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8" h="10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0" y="1"/>
                      </a:lnTo>
                      <a:lnTo>
                        <a:pt x="1" y="2"/>
                      </a:lnTo>
                      <a:lnTo>
                        <a:pt x="3" y="5"/>
                      </a:lnTo>
                      <a:lnTo>
                        <a:pt x="4" y="8"/>
                      </a:lnTo>
                      <a:lnTo>
                        <a:pt x="5" y="8"/>
                      </a:lnTo>
                      <a:lnTo>
                        <a:pt x="7" y="10"/>
                      </a:lnTo>
                      <a:lnTo>
                        <a:pt x="7" y="10"/>
                      </a:lnTo>
                      <a:lnTo>
                        <a:pt x="7" y="10"/>
                      </a:lnTo>
                      <a:lnTo>
                        <a:pt x="8" y="9"/>
                      </a:lnTo>
                      <a:lnTo>
                        <a:pt x="7" y="2"/>
                      </a:lnTo>
                      <a:lnTo>
                        <a:pt x="5" y="0"/>
                      </a:lnTo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1" name="Freeform 10"/>
                <p:cNvSpPr>
                  <a:spLocks/>
                </p:cNvSpPr>
                <p:nvPr/>
              </p:nvSpPr>
              <p:spPr bwMode="auto">
                <a:xfrm>
                  <a:off x="2445" y="1344"/>
                  <a:ext cx="4" cy="3"/>
                </a:xfrm>
                <a:custGeom>
                  <a:avLst/>
                  <a:gdLst>
                    <a:gd name="T0" fmla="*/ 7 w 8"/>
                    <a:gd name="T1" fmla="*/ 0 h 5"/>
                    <a:gd name="T2" fmla="*/ 0 w 8"/>
                    <a:gd name="T3" fmla="*/ 1 h 5"/>
                    <a:gd name="T4" fmla="*/ 3 w 8"/>
                    <a:gd name="T5" fmla="*/ 5 h 5"/>
                    <a:gd name="T6" fmla="*/ 0 w 8"/>
                    <a:gd name="T7" fmla="*/ 1 h 5"/>
                    <a:gd name="T8" fmla="*/ 8 w 8"/>
                    <a:gd name="T9" fmla="*/ 4 h 5"/>
                    <a:gd name="T10" fmla="*/ 3 w 8"/>
                    <a:gd name="T11" fmla="*/ 5 h 5"/>
                    <a:gd name="T12" fmla="*/ 8 w 8"/>
                    <a:gd name="T13" fmla="*/ 4 h 5"/>
                    <a:gd name="T14" fmla="*/ 7 w 8"/>
                    <a:gd name="T15" fmla="*/ 0 h 5"/>
                    <a:gd name="T16" fmla="*/ 7 w 8"/>
                    <a:gd name="T1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" h="5">
                      <a:moveTo>
                        <a:pt x="7" y="0"/>
                      </a:moveTo>
                      <a:lnTo>
                        <a:pt x="0" y="1"/>
                      </a:lnTo>
                      <a:lnTo>
                        <a:pt x="3" y="5"/>
                      </a:lnTo>
                      <a:lnTo>
                        <a:pt x="0" y="1"/>
                      </a:lnTo>
                      <a:lnTo>
                        <a:pt x="8" y="4"/>
                      </a:lnTo>
                      <a:lnTo>
                        <a:pt x="3" y="5"/>
                      </a:lnTo>
                      <a:lnTo>
                        <a:pt x="8" y="4"/>
                      </a:lnTo>
                      <a:lnTo>
                        <a:pt x="7" y="0"/>
                      </a:lnTo>
                      <a:lnTo>
                        <a:pt x="7" y="0"/>
                      </a:lnTo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2" name="Freeform 18"/>
                <p:cNvSpPr>
                  <a:spLocks/>
                </p:cNvSpPr>
                <p:nvPr/>
              </p:nvSpPr>
              <p:spPr bwMode="auto">
                <a:xfrm>
                  <a:off x="2574" y="1378"/>
                  <a:ext cx="6" cy="12"/>
                </a:xfrm>
                <a:custGeom>
                  <a:avLst/>
                  <a:gdLst>
                    <a:gd name="T0" fmla="*/ 11 w 12"/>
                    <a:gd name="T1" fmla="*/ 10 h 22"/>
                    <a:gd name="T2" fmla="*/ 9 w 12"/>
                    <a:gd name="T3" fmla="*/ 8 h 22"/>
                    <a:gd name="T4" fmla="*/ 8 w 12"/>
                    <a:gd name="T5" fmla="*/ 5 h 22"/>
                    <a:gd name="T6" fmla="*/ 9 w 12"/>
                    <a:gd name="T7" fmla="*/ 3 h 22"/>
                    <a:gd name="T8" fmla="*/ 8 w 12"/>
                    <a:gd name="T9" fmla="*/ 0 h 22"/>
                    <a:gd name="T10" fmla="*/ 5 w 12"/>
                    <a:gd name="T11" fmla="*/ 0 h 22"/>
                    <a:gd name="T12" fmla="*/ 3 w 12"/>
                    <a:gd name="T13" fmla="*/ 3 h 22"/>
                    <a:gd name="T14" fmla="*/ 1 w 12"/>
                    <a:gd name="T15" fmla="*/ 4 h 22"/>
                    <a:gd name="T16" fmla="*/ 0 w 12"/>
                    <a:gd name="T17" fmla="*/ 9 h 22"/>
                    <a:gd name="T18" fmla="*/ 0 w 12"/>
                    <a:gd name="T19" fmla="*/ 12 h 22"/>
                    <a:gd name="T20" fmla="*/ 1 w 12"/>
                    <a:gd name="T21" fmla="*/ 16 h 22"/>
                    <a:gd name="T22" fmla="*/ 5 w 12"/>
                    <a:gd name="T23" fmla="*/ 21 h 22"/>
                    <a:gd name="T24" fmla="*/ 9 w 12"/>
                    <a:gd name="T25" fmla="*/ 22 h 22"/>
                    <a:gd name="T26" fmla="*/ 11 w 12"/>
                    <a:gd name="T27" fmla="*/ 18 h 22"/>
                    <a:gd name="T28" fmla="*/ 11 w 12"/>
                    <a:gd name="T29" fmla="*/ 17 h 22"/>
                    <a:gd name="T30" fmla="*/ 12 w 12"/>
                    <a:gd name="T31" fmla="*/ 13 h 22"/>
                    <a:gd name="T32" fmla="*/ 12 w 12"/>
                    <a:gd name="T33" fmla="*/ 12 h 22"/>
                    <a:gd name="T34" fmla="*/ 11 w 12"/>
                    <a:gd name="T35" fmla="*/ 1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2" h="22">
                      <a:moveTo>
                        <a:pt x="11" y="10"/>
                      </a:moveTo>
                      <a:lnTo>
                        <a:pt x="9" y="8"/>
                      </a:lnTo>
                      <a:lnTo>
                        <a:pt x="8" y="5"/>
                      </a:lnTo>
                      <a:lnTo>
                        <a:pt x="9" y="3"/>
                      </a:ln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3" y="3"/>
                      </a:lnTo>
                      <a:lnTo>
                        <a:pt x="1" y="4"/>
                      </a:lnTo>
                      <a:lnTo>
                        <a:pt x="0" y="9"/>
                      </a:lnTo>
                      <a:lnTo>
                        <a:pt x="0" y="12"/>
                      </a:lnTo>
                      <a:lnTo>
                        <a:pt x="1" y="16"/>
                      </a:lnTo>
                      <a:lnTo>
                        <a:pt x="5" y="21"/>
                      </a:lnTo>
                      <a:lnTo>
                        <a:pt x="9" y="22"/>
                      </a:lnTo>
                      <a:lnTo>
                        <a:pt x="11" y="18"/>
                      </a:lnTo>
                      <a:lnTo>
                        <a:pt x="11" y="17"/>
                      </a:lnTo>
                      <a:lnTo>
                        <a:pt x="12" y="13"/>
                      </a:lnTo>
                      <a:lnTo>
                        <a:pt x="12" y="12"/>
                      </a:lnTo>
                      <a:lnTo>
                        <a:pt x="11" y="10"/>
                      </a:lnTo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3" name="Freeform 19"/>
                <p:cNvSpPr>
                  <a:spLocks/>
                </p:cNvSpPr>
                <p:nvPr/>
              </p:nvSpPr>
              <p:spPr bwMode="auto">
                <a:xfrm>
                  <a:off x="2904" y="1677"/>
                  <a:ext cx="460" cy="594"/>
                </a:xfrm>
                <a:custGeom>
                  <a:avLst/>
                  <a:gdLst>
                    <a:gd name="T0" fmla="*/ 802 w 921"/>
                    <a:gd name="T1" fmla="*/ 779 h 1189"/>
                    <a:gd name="T2" fmla="*/ 717 w 921"/>
                    <a:gd name="T3" fmla="*/ 815 h 1189"/>
                    <a:gd name="T4" fmla="*/ 581 w 921"/>
                    <a:gd name="T5" fmla="*/ 842 h 1189"/>
                    <a:gd name="T6" fmla="*/ 557 w 921"/>
                    <a:gd name="T7" fmla="*/ 893 h 1189"/>
                    <a:gd name="T8" fmla="*/ 553 w 921"/>
                    <a:gd name="T9" fmla="*/ 944 h 1189"/>
                    <a:gd name="T10" fmla="*/ 541 w 921"/>
                    <a:gd name="T11" fmla="*/ 982 h 1189"/>
                    <a:gd name="T12" fmla="*/ 551 w 921"/>
                    <a:gd name="T13" fmla="*/ 1045 h 1189"/>
                    <a:gd name="T14" fmla="*/ 571 w 921"/>
                    <a:gd name="T15" fmla="*/ 1100 h 1189"/>
                    <a:gd name="T16" fmla="*/ 579 w 921"/>
                    <a:gd name="T17" fmla="*/ 1161 h 1189"/>
                    <a:gd name="T18" fmla="*/ 518 w 921"/>
                    <a:gd name="T19" fmla="*/ 1173 h 1189"/>
                    <a:gd name="T20" fmla="*/ 471 w 921"/>
                    <a:gd name="T21" fmla="*/ 1149 h 1189"/>
                    <a:gd name="T22" fmla="*/ 394 w 921"/>
                    <a:gd name="T23" fmla="*/ 1123 h 1189"/>
                    <a:gd name="T24" fmla="*/ 334 w 921"/>
                    <a:gd name="T25" fmla="*/ 1093 h 1189"/>
                    <a:gd name="T26" fmla="*/ 293 w 921"/>
                    <a:gd name="T27" fmla="*/ 1081 h 1189"/>
                    <a:gd name="T28" fmla="*/ 266 w 921"/>
                    <a:gd name="T29" fmla="*/ 1033 h 1189"/>
                    <a:gd name="T30" fmla="*/ 217 w 921"/>
                    <a:gd name="T31" fmla="*/ 931 h 1189"/>
                    <a:gd name="T32" fmla="*/ 131 w 921"/>
                    <a:gd name="T33" fmla="*/ 863 h 1189"/>
                    <a:gd name="T34" fmla="*/ 127 w 921"/>
                    <a:gd name="T35" fmla="*/ 832 h 1189"/>
                    <a:gd name="T36" fmla="*/ 94 w 921"/>
                    <a:gd name="T37" fmla="*/ 806 h 1189"/>
                    <a:gd name="T38" fmla="*/ 21 w 921"/>
                    <a:gd name="T39" fmla="*/ 741 h 1189"/>
                    <a:gd name="T40" fmla="*/ 4 w 921"/>
                    <a:gd name="T41" fmla="*/ 707 h 1189"/>
                    <a:gd name="T42" fmla="*/ 22 w 921"/>
                    <a:gd name="T43" fmla="*/ 666 h 1189"/>
                    <a:gd name="T44" fmla="*/ 20 w 921"/>
                    <a:gd name="T45" fmla="*/ 624 h 1189"/>
                    <a:gd name="T46" fmla="*/ 7 w 921"/>
                    <a:gd name="T47" fmla="*/ 602 h 1189"/>
                    <a:gd name="T48" fmla="*/ 29 w 921"/>
                    <a:gd name="T49" fmla="*/ 577 h 1189"/>
                    <a:gd name="T50" fmla="*/ 139 w 921"/>
                    <a:gd name="T51" fmla="*/ 559 h 1189"/>
                    <a:gd name="T52" fmla="*/ 162 w 921"/>
                    <a:gd name="T53" fmla="*/ 521 h 1189"/>
                    <a:gd name="T54" fmla="*/ 157 w 921"/>
                    <a:gd name="T55" fmla="*/ 493 h 1189"/>
                    <a:gd name="T56" fmla="*/ 178 w 921"/>
                    <a:gd name="T57" fmla="*/ 458 h 1189"/>
                    <a:gd name="T58" fmla="*/ 166 w 921"/>
                    <a:gd name="T59" fmla="*/ 449 h 1189"/>
                    <a:gd name="T60" fmla="*/ 158 w 921"/>
                    <a:gd name="T61" fmla="*/ 419 h 1189"/>
                    <a:gd name="T62" fmla="*/ 152 w 921"/>
                    <a:gd name="T63" fmla="*/ 400 h 1189"/>
                    <a:gd name="T64" fmla="*/ 153 w 921"/>
                    <a:gd name="T65" fmla="*/ 368 h 1189"/>
                    <a:gd name="T66" fmla="*/ 139 w 921"/>
                    <a:gd name="T67" fmla="*/ 314 h 1189"/>
                    <a:gd name="T68" fmla="*/ 131 w 921"/>
                    <a:gd name="T69" fmla="*/ 275 h 1189"/>
                    <a:gd name="T70" fmla="*/ 131 w 921"/>
                    <a:gd name="T71" fmla="*/ 246 h 1189"/>
                    <a:gd name="T72" fmla="*/ 79 w 921"/>
                    <a:gd name="T73" fmla="*/ 173 h 1189"/>
                    <a:gd name="T74" fmla="*/ 65 w 921"/>
                    <a:gd name="T75" fmla="*/ 133 h 1189"/>
                    <a:gd name="T76" fmla="*/ 147 w 921"/>
                    <a:gd name="T77" fmla="*/ 95 h 1189"/>
                    <a:gd name="T78" fmla="*/ 177 w 921"/>
                    <a:gd name="T79" fmla="*/ 82 h 1189"/>
                    <a:gd name="T80" fmla="*/ 235 w 921"/>
                    <a:gd name="T81" fmla="*/ 99 h 1189"/>
                    <a:gd name="T82" fmla="*/ 322 w 921"/>
                    <a:gd name="T83" fmla="*/ 61 h 1189"/>
                    <a:gd name="T84" fmla="*/ 340 w 921"/>
                    <a:gd name="T85" fmla="*/ 26 h 1189"/>
                    <a:gd name="T86" fmla="*/ 395 w 921"/>
                    <a:gd name="T87" fmla="*/ 39 h 1189"/>
                    <a:gd name="T88" fmla="*/ 483 w 921"/>
                    <a:gd name="T89" fmla="*/ 94 h 1189"/>
                    <a:gd name="T90" fmla="*/ 556 w 921"/>
                    <a:gd name="T91" fmla="*/ 102 h 1189"/>
                    <a:gd name="T92" fmla="*/ 566 w 921"/>
                    <a:gd name="T93" fmla="*/ 169 h 1189"/>
                    <a:gd name="T94" fmla="*/ 571 w 921"/>
                    <a:gd name="T95" fmla="*/ 203 h 1189"/>
                    <a:gd name="T96" fmla="*/ 547 w 921"/>
                    <a:gd name="T97" fmla="*/ 264 h 1189"/>
                    <a:gd name="T98" fmla="*/ 545 w 921"/>
                    <a:gd name="T99" fmla="*/ 294 h 1189"/>
                    <a:gd name="T100" fmla="*/ 565 w 921"/>
                    <a:gd name="T101" fmla="*/ 293 h 1189"/>
                    <a:gd name="T102" fmla="*/ 591 w 921"/>
                    <a:gd name="T103" fmla="*/ 305 h 1189"/>
                    <a:gd name="T104" fmla="*/ 579 w 921"/>
                    <a:gd name="T105" fmla="*/ 345 h 1189"/>
                    <a:gd name="T106" fmla="*/ 574 w 921"/>
                    <a:gd name="T107" fmla="*/ 386 h 1189"/>
                    <a:gd name="T108" fmla="*/ 566 w 921"/>
                    <a:gd name="T109" fmla="*/ 438 h 1189"/>
                    <a:gd name="T110" fmla="*/ 562 w 921"/>
                    <a:gd name="T111" fmla="*/ 487 h 1189"/>
                    <a:gd name="T112" fmla="*/ 622 w 921"/>
                    <a:gd name="T113" fmla="*/ 575 h 1189"/>
                    <a:gd name="T114" fmla="*/ 666 w 921"/>
                    <a:gd name="T115" fmla="*/ 594 h 1189"/>
                    <a:gd name="T116" fmla="*/ 772 w 921"/>
                    <a:gd name="T117" fmla="*/ 626 h 1189"/>
                    <a:gd name="T118" fmla="*/ 862 w 921"/>
                    <a:gd name="T119" fmla="*/ 678 h 1189"/>
                    <a:gd name="T120" fmla="*/ 893 w 921"/>
                    <a:gd name="T121" fmla="*/ 717 h 11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921" h="1189">
                      <a:moveTo>
                        <a:pt x="860" y="809"/>
                      </a:moveTo>
                      <a:lnTo>
                        <a:pt x="854" y="808"/>
                      </a:lnTo>
                      <a:lnTo>
                        <a:pt x="847" y="800"/>
                      </a:lnTo>
                      <a:lnTo>
                        <a:pt x="845" y="798"/>
                      </a:lnTo>
                      <a:lnTo>
                        <a:pt x="842" y="797"/>
                      </a:lnTo>
                      <a:lnTo>
                        <a:pt x="840" y="798"/>
                      </a:lnTo>
                      <a:lnTo>
                        <a:pt x="838" y="800"/>
                      </a:lnTo>
                      <a:lnTo>
                        <a:pt x="836" y="802"/>
                      </a:lnTo>
                      <a:lnTo>
                        <a:pt x="832" y="802"/>
                      </a:lnTo>
                      <a:lnTo>
                        <a:pt x="826" y="797"/>
                      </a:lnTo>
                      <a:lnTo>
                        <a:pt x="819" y="793"/>
                      </a:lnTo>
                      <a:lnTo>
                        <a:pt x="815" y="792"/>
                      </a:lnTo>
                      <a:lnTo>
                        <a:pt x="809" y="791"/>
                      </a:lnTo>
                      <a:lnTo>
                        <a:pt x="806" y="787"/>
                      </a:lnTo>
                      <a:lnTo>
                        <a:pt x="802" y="779"/>
                      </a:lnTo>
                      <a:lnTo>
                        <a:pt x="791" y="780"/>
                      </a:lnTo>
                      <a:lnTo>
                        <a:pt x="789" y="785"/>
                      </a:lnTo>
                      <a:lnTo>
                        <a:pt x="770" y="800"/>
                      </a:lnTo>
                      <a:lnTo>
                        <a:pt x="764" y="802"/>
                      </a:lnTo>
                      <a:lnTo>
                        <a:pt x="753" y="798"/>
                      </a:lnTo>
                      <a:lnTo>
                        <a:pt x="741" y="797"/>
                      </a:lnTo>
                      <a:lnTo>
                        <a:pt x="736" y="800"/>
                      </a:lnTo>
                      <a:lnTo>
                        <a:pt x="732" y="805"/>
                      </a:lnTo>
                      <a:lnTo>
                        <a:pt x="730" y="812"/>
                      </a:lnTo>
                      <a:lnTo>
                        <a:pt x="727" y="814"/>
                      </a:lnTo>
                      <a:lnTo>
                        <a:pt x="722" y="817"/>
                      </a:lnTo>
                      <a:lnTo>
                        <a:pt x="721" y="818"/>
                      </a:lnTo>
                      <a:lnTo>
                        <a:pt x="718" y="817"/>
                      </a:lnTo>
                      <a:lnTo>
                        <a:pt x="718" y="815"/>
                      </a:lnTo>
                      <a:lnTo>
                        <a:pt x="717" y="815"/>
                      </a:lnTo>
                      <a:lnTo>
                        <a:pt x="715" y="814"/>
                      </a:lnTo>
                      <a:lnTo>
                        <a:pt x="683" y="821"/>
                      </a:lnTo>
                      <a:lnTo>
                        <a:pt x="677" y="817"/>
                      </a:lnTo>
                      <a:lnTo>
                        <a:pt x="653" y="815"/>
                      </a:lnTo>
                      <a:lnTo>
                        <a:pt x="650" y="815"/>
                      </a:lnTo>
                      <a:lnTo>
                        <a:pt x="647" y="817"/>
                      </a:lnTo>
                      <a:lnTo>
                        <a:pt x="646" y="827"/>
                      </a:lnTo>
                      <a:lnTo>
                        <a:pt x="645" y="830"/>
                      </a:lnTo>
                      <a:lnTo>
                        <a:pt x="643" y="832"/>
                      </a:lnTo>
                      <a:lnTo>
                        <a:pt x="642" y="834"/>
                      </a:lnTo>
                      <a:lnTo>
                        <a:pt x="617" y="836"/>
                      </a:lnTo>
                      <a:lnTo>
                        <a:pt x="599" y="844"/>
                      </a:lnTo>
                      <a:lnTo>
                        <a:pt x="596" y="846"/>
                      </a:lnTo>
                      <a:lnTo>
                        <a:pt x="586" y="844"/>
                      </a:lnTo>
                      <a:lnTo>
                        <a:pt x="581" y="842"/>
                      </a:lnTo>
                      <a:lnTo>
                        <a:pt x="578" y="840"/>
                      </a:lnTo>
                      <a:lnTo>
                        <a:pt x="575" y="839"/>
                      </a:lnTo>
                      <a:lnTo>
                        <a:pt x="574" y="840"/>
                      </a:lnTo>
                      <a:lnTo>
                        <a:pt x="574" y="840"/>
                      </a:lnTo>
                      <a:lnTo>
                        <a:pt x="573" y="843"/>
                      </a:lnTo>
                      <a:lnTo>
                        <a:pt x="573" y="846"/>
                      </a:lnTo>
                      <a:lnTo>
                        <a:pt x="573" y="848"/>
                      </a:lnTo>
                      <a:lnTo>
                        <a:pt x="571" y="848"/>
                      </a:lnTo>
                      <a:lnTo>
                        <a:pt x="570" y="849"/>
                      </a:lnTo>
                      <a:lnTo>
                        <a:pt x="561" y="857"/>
                      </a:lnTo>
                      <a:lnTo>
                        <a:pt x="561" y="884"/>
                      </a:lnTo>
                      <a:lnTo>
                        <a:pt x="560" y="890"/>
                      </a:lnTo>
                      <a:lnTo>
                        <a:pt x="558" y="890"/>
                      </a:lnTo>
                      <a:lnTo>
                        <a:pt x="557" y="891"/>
                      </a:lnTo>
                      <a:lnTo>
                        <a:pt x="557" y="893"/>
                      </a:lnTo>
                      <a:lnTo>
                        <a:pt x="554" y="897"/>
                      </a:lnTo>
                      <a:lnTo>
                        <a:pt x="553" y="897"/>
                      </a:lnTo>
                      <a:lnTo>
                        <a:pt x="549" y="899"/>
                      </a:lnTo>
                      <a:lnTo>
                        <a:pt x="548" y="902"/>
                      </a:lnTo>
                      <a:lnTo>
                        <a:pt x="548" y="903"/>
                      </a:lnTo>
                      <a:lnTo>
                        <a:pt x="548" y="904"/>
                      </a:lnTo>
                      <a:lnTo>
                        <a:pt x="548" y="906"/>
                      </a:lnTo>
                      <a:lnTo>
                        <a:pt x="548" y="912"/>
                      </a:lnTo>
                      <a:lnTo>
                        <a:pt x="549" y="915"/>
                      </a:lnTo>
                      <a:lnTo>
                        <a:pt x="549" y="916"/>
                      </a:lnTo>
                      <a:lnTo>
                        <a:pt x="551" y="916"/>
                      </a:lnTo>
                      <a:lnTo>
                        <a:pt x="552" y="920"/>
                      </a:lnTo>
                      <a:lnTo>
                        <a:pt x="553" y="933"/>
                      </a:lnTo>
                      <a:lnTo>
                        <a:pt x="553" y="942"/>
                      </a:lnTo>
                      <a:lnTo>
                        <a:pt x="553" y="944"/>
                      </a:lnTo>
                      <a:lnTo>
                        <a:pt x="554" y="946"/>
                      </a:lnTo>
                      <a:lnTo>
                        <a:pt x="556" y="949"/>
                      </a:lnTo>
                      <a:lnTo>
                        <a:pt x="558" y="956"/>
                      </a:lnTo>
                      <a:lnTo>
                        <a:pt x="558" y="959"/>
                      </a:lnTo>
                      <a:lnTo>
                        <a:pt x="558" y="963"/>
                      </a:lnTo>
                      <a:lnTo>
                        <a:pt x="557" y="966"/>
                      </a:lnTo>
                      <a:lnTo>
                        <a:pt x="557" y="969"/>
                      </a:lnTo>
                      <a:lnTo>
                        <a:pt x="557" y="970"/>
                      </a:lnTo>
                      <a:lnTo>
                        <a:pt x="556" y="971"/>
                      </a:lnTo>
                      <a:lnTo>
                        <a:pt x="554" y="973"/>
                      </a:lnTo>
                      <a:lnTo>
                        <a:pt x="553" y="973"/>
                      </a:lnTo>
                      <a:lnTo>
                        <a:pt x="548" y="973"/>
                      </a:lnTo>
                      <a:lnTo>
                        <a:pt x="547" y="974"/>
                      </a:lnTo>
                      <a:lnTo>
                        <a:pt x="544" y="976"/>
                      </a:lnTo>
                      <a:lnTo>
                        <a:pt x="541" y="982"/>
                      </a:lnTo>
                      <a:lnTo>
                        <a:pt x="540" y="986"/>
                      </a:lnTo>
                      <a:lnTo>
                        <a:pt x="540" y="988"/>
                      </a:lnTo>
                      <a:lnTo>
                        <a:pt x="540" y="990"/>
                      </a:lnTo>
                      <a:lnTo>
                        <a:pt x="540" y="991"/>
                      </a:lnTo>
                      <a:lnTo>
                        <a:pt x="540" y="992"/>
                      </a:lnTo>
                      <a:lnTo>
                        <a:pt x="540" y="993"/>
                      </a:lnTo>
                      <a:lnTo>
                        <a:pt x="541" y="995"/>
                      </a:lnTo>
                      <a:lnTo>
                        <a:pt x="543" y="999"/>
                      </a:lnTo>
                      <a:lnTo>
                        <a:pt x="543" y="1009"/>
                      </a:lnTo>
                      <a:lnTo>
                        <a:pt x="549" y="1018"/>
                      </a:lnTo>
                      <a:lnTo>
                        <a:pt x="551" y="1024"/>
                      </a:lnTo>
                      <a:lnTo>
                        <a:pt x="552" y="1041"/>
                      </a:lnTo>
                      <a:lnTo>
                        <a:pt x="552" y="1042"/>
                      </a:lnTo>
                      <a:lnTo>
                        <a:pt x="552" y="1043"/>
                      </a:lnTo>
                      <a:lnTo>
                        <a:pt x="551" y="1045"/>
                      </a:lnTo>
                      <a:lnTo>
                        <a:pt x="551" y="1046"/>
                      </a:lnTo>
                      <a:lnTo>
                        <a:pt x="549" y="1048"/>
                      </a:lnTo>
                      <a:lnTo>
                        <a:pt x="547" y="1051"/>
                      </a:lnTo>
                      <a:lnTo>
                        <a:pt x="547" y="1055"/>
                      </a:lnTo>
                      <a:lnTo>
                        <a:pt x="551" y="1056"/>
                      </a:lnTo>
                      <a:lnTo>
                        <a:pt x="557" y="1059"/>
                      </a:lnTo>
                      <a:lnTo>
                        <a:pt x="556" y="1073"/>
                      </a:lnTo>
                      <a:lnTo>
                        <a:pt x="560" y="1080"/>
                      </a:lnTo>
                      <a:lnTo>
                        <a:pt x="565" y="1085"/>
                      </a:lnTo>
                      <a:lnTo>
                        <a:pt x="566" y="1088"/>
                      </a:lnTo>
                      <a:lnTo>
                        <a:pt x="568" y="1089"/>
                      </a:lnTo>
                      <a:lnTo>
                        <a:pt x="568" y="1092"/>
                      </a:lnTo>
                      <a:lnTo>
                        <a:pt x="568" y="1097"/>
                      </a:lnTo>
                      <a:lnTo>
                        <a:pt x="569" y="1098"/>
                      </a:lnTo>
                      <a:lnTo>
                        <a:pt x="571" y="1100"/>
                      </a:lnTo>
                      <a:lnTo>
                        <a:pt x="586" y="1102"/>
                      </a:lnTo>
                      <a:lnTo>
                        <a:pt x="586" y="1107"/>
                      </a:lnTo>
                      <a:lnTo>
                        <a:pt x="586" y="1107"/>
                      </a:lnTo>
                      <a:lnTo>
                        <a:pt x="581" y="1118"/>
                      </a:lnTo>
                      <a:lnTo>
                        <a:pt x="578" y="1126"/>
                      </a:lnTo>
                      <a:lnTo>
                        <a:pt x="578" y="1128"/>
                      </a:lnTo>
                      <a:lnTo>
                        <a:pt x="579" y="1131"/>
                      </a:lnTo>
                      <a:lnTo>
                        <a:pt x="585" y="1134"/>
                      </a:lnTo>
                      <a:lnTo>
                        <a:pt x="586" y="1135"/>
                      </a:lnTo>
                      <a:lnTo>
                        <a:pt x="587" y="1136"/>
                      </a:lnTo>
                      <a:lnTo>
                        <a:pt x="588" y="1139"/>
                      </a:lnTo>
                      <a:lnTo>
                        <a:pt x="590" y="1141"/>
                      </a:lnTo>
                      <a:lnTo>
                        <a:pt x="588" y="1143"/>
                      </a:lnTo>
                      <a:lnTo>
                        <a:pt x="581" y="1158"/>
                      </a:lnTo>
                      <a:lnTo>
                        <a:pt x="579" y="1161"/>
                      </a:lnTo>
                      <a:lnTo>
                        <a:pt x="569" y="1174"/>
                      </a:lnTo>
                      <a:lnTo>
                        <a:pt x="569" y="1178"/>
                      </a:lnTo>
                      <a:lnTo>
                        <a:pt x="570" y="1183"/>
                      </a:lnTo>
                      <a:lnTo>
                        <a:pt x="564" y="1189"/>
                      </a:lnTo>
                      <a:lnTo>
                        <a:pt x="561" y="1187"/>
                      </a:lnTo>
                      <a:lnTo>
                        <a:pt x="558" y="1183"/>
                      </a:lnTo>
                      <a:lnTo>
                        <a:pt x="556" y="1181"/>
                      </a:lnTo>
                      <a:lnTo>
                        <a:pt x="549" y="1174"/>
                      </a:lnTo>
                      <a:lnTo>
                        <a:pt x="547" y="1174"/>
                      </a:lnTo>
                      <a:lnTo>
                        <a:pt x="545" y="1174"/>
                      </a:lnTo>
                      <a:lnTo>
                        <a:pt x="543" y="1177"/>
                      </a:lnTo>
                      <a:lnTo>
                        <a:pt x="540" y="1178"/>
                      </a:lnTo>
                      <a:lnTo>
                        <a:pt x="537" y="1179"/>
                      </a:lnTo>
                      <a:lnTo>
                        <a:pt x="536" y="1179"/>
                      </a:lnTo>
                      <a:lnTo>
                        <a:pt x="518" y="1173"/>
                      </a:lnTo>
                      <a:lnTo>
                        <a:pt x="515" y="1173"/>
                      </a:lnTo>
                      <a:lnTo>
                        <a:pt x="514" y="1173"/>
                      </a:lnTo>
                      <a:lnTo>
                        <a:pt x="507" y="1175"/>
                      </a:lnTo>
                      <a:lnTo>
                        <a:pt x="496" y="1177"/>
                      </a:lnTo>
                      <a:lnTo>
                        <a:pt x="493" y="1177"/>
                      </a:lnTo>
                      <a:lnTo>
                        <a:pt x="493" y="1175"/>
                      </a:lnTo>
                      <a:lnTo>
                        <a:pt x="493" y="1174"/>
                      </a:lnTo>
                      <a:lnTo>
                        <a:pt x="492" y="1170"/>
                      </a:lnTo>
                      <a:lnTo>
                        <a:pt x="480" y="1165"/>
                      </a:lnTo>
                      <a:lnTo>
                        <a:pt x="479" y="1162"/>
                      </a:lnTo>
                      <a:lnTo>
                        <a:pt x="477" y="1161"/>
                      </a:lnTo>
                      <a:lnTo>
                        <a:pt x="477" y="1158"/>
                      </a:lnTo>
                      <a:lnTo>
                        <a:pt x="476" y="1155"/>
                      </a:lnTo>
                      <a:lnTo>
                        <a:pt x="473" y="1152"/>
                      </a:lnTo>
                      <a:lnTo>
                        <a:pt x="471" y="1149"/>
                      </a:lnTo>
                      <a:lnTo>
                        <a:pt x="454" y="1141"/>
                      </a:lnTo>
                      <a:lnTo>
                        <a:pt x="446" y="1136"/>
                      </a:lnTo>
                      <a:lnTo>
                        <a:pt x="442" y="1135"/>
                      </a:lnTo>
                      <a:lnTo>
                        <a:pt x="439" y="1136"/>
                      </a:lnTo>
                      <a:lnTo>
                        <a:pt x="411" y="1137"/>
                      </a:lnTo>
                      <a:lnTo>
                        <a:pt x="407" y="1141"/>
                      </a:lnTo>
                      <a:lnTo>
                        <a:pt x="404" y="1140"/>
                      </a:lnTo>
                      <a:lnTo>
                        <a:pt x="401" y="1139"/>
                      </a:lnTo>
                      <a:lnTo>
                        <a:pt x="400" y="1137"/>
                      </a:lnTo>
                      <a:lnTo>
                        <a:pt x="399" y="1136"/>
                      </a:lnTo>
                      <a:lnTo>
                        <a:pt x="399" y="1135"/>
                      </a:lnTo>
                      <a:lnTo>
                        <a:pt x="398" y="1130"/>
                      </a:lnTo>
                      <a:lnTo>
                        <a:pt x="398" y="1128"/>
                      </a:lnTo>
                      <a:lnTo>
                        <a:pt x="395" y="1126"/>
                      </a:lnTo>
                      <a:lnTo>
                        <a:pt x="394" y="1123"/>
                      </a:lnTo>
                      <a:lnTo>
                        <a:pt x="392" y="1119"/>
                      </a:lnTo>
                      <a:lnTo>
                        <a:pt x="390" y="1114"/>
                      </a:lnTo>
                      <a:lnTo>
                        <a:pt x="390" y="1107"/>
                      </a:lnTo>
                      <a:lnTo>
                        <a:pt x="390" y="1102"/>
                      </a:lnTo>
                      <a:lnTo>
                        <a:pt x="388" y="1100"/>
                      </a:lnTo>
                      <a:lnTo>
                        <a:pt x="387" y="1098"/>
                      </a:lnTo>
                      <a:lnTo>
                        <a:pt x="382" y="1094"/>
                      </a:lnTo>
                      <a:lnTo>
                        <a:pt x="379" y="1093"/>
                      </a:lnTo>
                      <a:lnTo>
                        <a:pt x="378" y="1093"/>
                      </a:lnTo>
                      <a:lnTo>
                        <a:pt x="371" y="1094"/>
                      </a:lnTo>
                      <a:lnTo>
                        <a:pt x="367" y="1096"/>
                      </a:lnTo>
                      <a:lnTo>
                        <a:pt x="365" y="1096"/>
                      </a:lnTo>
                      <a:lnTo>
                        <a:pt x="358" y="1096"/>
                      </a:lnTo>
                      <a:lnTo>
                        <a:pt x="349" y="1096"/>
                      </a:lnTo>
                      <a:lnTo>
                        <a:pt x="334" y="1093"/>
                      </a:lnTo>
                      <a:lnTo>
                        <a:pt x="332" y="1094"/>
                      </a:lnTo>
                      <a:lnTo>
                        <a:pt x="330" y="1096"/>
                      </a:lnTo>
                      <a:lnTo>
                        <a:pt x="327" y="1098"/>
                      </a:lnTo>
                      <a:lnTo>
                        <a:pt x="326" y="1098"/>
                      </a:lnTo>
                      <a:lnTo>
                        <a:pt x="324" y="1100"/>
                      </a:lnTo>
                      <a:lnTo>
                        <a:pt x="323" y="1100"/>
                      </a:lnTo>
                      <a:lnTo>
                        <a:pt x="305" y="1098"/>
                      </a:lnTo>
                      <a:lnTo>
                        <a:pt x="302" y="1098"/>
                      </a:lnTo>
                      <a:lnTo>
                        <a:pt x="298" y="1096"/>
                      </a:lnTo>
                      <a:lnTo>
                        <a:pt x="297" y="1096"/>
                      </a:lnTo>
                      <a:lnTo>
                        <a:pt x="297" y="1094"/>
                      </a:lnTo>
                      <a:lnTo>
                        <a:pt x="296" y="1093"/>
                      </a:lnTo>
                      <a:lnTo>
                        <a:pt x="296" y="1092"/>
                      </a:lnTo>
                      <a:lnTo>
                        <a:pt x="294" y="1088"/>
                      </a:lnTo>
                      <a:lnTo>
                        <a:pt x="293" y="1081"/>
                      </a:lnTo>
                      <a:lnTo>
                        <a:pt x="293" y="1081"/>
                      </a:lnTo>
                      <a:lnTo>
                        <a:pt x="293" y="1080"/>
                      </a:lnTo>
                      <a:lnTo>
                        <a:pt x="294" y="1080"/>
                      </a:lnTo>
                      <a:lnTo>
                        <a:pt x="296" y="1079"/>
                      </a:lnTo>
                      <a:lnTo>
                        <a:pt x="297" y="1077"/>
                      </a:lnTo>
                      <a:lnTo>
                        <a:pt x="297" y="1075"/>
                      </a:lnTo>
                      <a:lnTo>
                        <a:pt x="297" y="1072"/>
                      </a:lnTo>
                      <a:lnTo>
                        <a:pt x="296" y="1069"/>
                      </a:lnTo>
                      <a:lnTo>
                        <a:pt x="296" y="1068"/>
                      </a:lnTo>
                      <a:lnTo>
                        <a:pt x="294" y="1062"/>
                      </a:lnTo>
                      <a:lnTo>
                        <a:pt x="286" y="1048"/>
                      </a:lnTo>
                      <a:lnTo>
                        <a:pt x="283" y="1045"/>
                      </a:lnTo>
                      <a:lnTo>
                        <a:pt x="276" y="1042"/>
                      </a:lnTo>
                      <a:lnTo>
                        <a:pt x="268" y="1037"/>
                      </a:lnTo>
                      <a:lnTo>
                        <a:pt x="266" y="1033"/>
                      </a:lnTo>
                      <a:lnTo>
                        <a:pt x="264" y="1030"/>
                      </a:lnTo>
                      <a:lnTo>
                        <a:pt x="266" y="1028"/>
                      </a:lnTo>
                      <a:lnTo>
                        <a:pt x="267" y="1025"/>
                      </a:lnTo>
                      <a:lnTo>
                        <a:pt x="268" y="1024"/>
                      </a:lnTo>
                      <a:lnTo>
                        <a:pt x="271" y="1022"/>
                      </a:lnTo>
                      <a:lnTo>
                        <a:pt x="286" y="1020"/>
                      </a:lnTo>
                      <a:lnTo>
                        <a:pt x="294" y="1014"/>
                      </a:lnTo>
                      <a:lnTo>
                        <a:pt x="298" y="1011"/>
                      </a:lnTo>
                      <a:lnTo>
                        <a:pt x="302" y="1007"/>
                      </a:lnTo>
                      <a:lnTo>
                        <a:pt x="305" y="1000"/>
                      </a:lnTo>
                      <a:lnTo>
                        <a:pt x="285" y="970"/>
                      </a:lnTo>
                      <a:lnTo>
                        <a:pt x="276" y="952"/>
                      </a:lnTo>
                      <a:lnTo>
                        <a:pt x="258" y="937"/>
                      </a:lnTo>
                      <a:lnTo>
                        <a:pt x="249" y="935"/>
                      </a:lnTo>
                      <a:lnTo>
                        <a:pt x="217" y="931"/>
                      </a:lnTo>
                      <a:lnTo>
                        <a:pt x="203" y="931"/>
                      </a:lnTo>
                      <a:lnTo>
                        <a:pt x="149" y="924"/>
                      </a:lnTo>
                      <a:lnTo>
                        <a:pt x="140" y="919"/>
                      </a:lnTo>
                      <a:lnTo>
                        <a:pt x="137" y="914"/>
                      </a:lnTo>
                      <a:lnTo>
                        <a:pt x="137" y="908"/>
                      </a:lnTo>
                      <a:lnTo>
                        <a:pt x="137" y="904"/>
                      </a:lnTo>
                      <a:lnTo>
                        <a:pt x="140" y="894"/>
                      </a:lnTo>
                      <a:lnTo>
                        <a:pt x="139" y="891"/>
                      </a:lnTo>
                      <a:lnTo>
                        <a:pt x="139" y="890"/>
                      </a:lnTo>
                      <a:lnTo>
                        <a:pt x="136" y="886"/>
                      </a:lnTo>
                      <a:lnTo>
                        <a:pt x="131" y="877"/>
                      </a:lnTo>
                      <a:lnTo>
                        <a:pt x="131" y="876"/>
                      </a:lnTo>
                      <a:lnTo>
                        <a:pt x="131" y="873"/>
                      </a:lnTo>
                      <a:lnTo>
                        <a:pt x="130" y="872"/>
                      </a:lnTo>
                      <a:lnTo>
                        <a:pt x="131" y="863"/>
                      </a:lnTo>
                      <a:lnTo>
                        <a:pt x="131" y="861"/>
                      </a:lnTo>
                      <a:lnTo>
                        <a:pt x="130" y="859"/>
                      </a:lnTo>
                      <a:lnTo>
                        <a:pt x="130" y="859"/>
                      </a:lnTo>
                      <a:lnTo>
                        <a:pt x="128" y="857"/>
                      </a:lnTo>
                      <a:lnTo>
                        <a:pt x="126" y="855"/>
                      </a:lnTo>
                      <a:lnTo>
                        <a:pt x="124" y="851"/>
                      </a:lnTo>
                      <a:lnTo>
                        <a:pt x="120" y="842"/>
                      </a:lnTo>
                      <a:lnTo>
                        <a:pt x="119" y="838"/>
                      </a:lnTo>
                      <a:lnTo>
                        <a:pt x="119" y="834"/>
                      </a:lnTo>
                      <a:lnTo>
                        <a:pt x="119" y="832"/>
                      </a:lnTo>
                      <a:lnTo>
                        <a:pt x="120" y="831"/>
                      </a:lnTo>
                      <a:lnTo>
                        <a:pt x="122" y="831"/>
                      </a:lnTo>
                      <a:lnTo>
                        <a:pt x="123" y="831"/>
                      </a:lnTo>
                      <a:lnTo>
                        <a:pt x="124" y="831"/>
                      </a:lnTo>
                      <a:lnTo>
                        <a:pt x="127" y="832"/>
                      </a:lnTo>
                      <a:lnTo>
                        <a:pt x="128" y="834"/>
                      </a:lnTo>
                      <a:lnTo>
                        <a:pt x="130" y="834"/>
                      </a:lnTo>
                      <a:lnTo>
                        <a:pt x="131" y="832"/>
                      </a:lnTo>
                      <a:lnTo>
                        <a:pt x="132" y="831"/>
                      </a:lnTo>
                      <a:lnTo>
                        <a:pt x="132" y="829"/>
                      </a:lnTo>
                      <a:lnTo>
                        <a:pt x="132" y="826"/>
                      </a:lnTo>
                      <a:lnTo>
                        <a:pt x="131" y="821"/>
                      </a:lnTo>
                      <a:lnTo>
                        <a:pt x="130" y="819"/>
                      </a:lnTo>
                      <a:lnTo>
                        <a:pt x="127" y="818"/>
                      </a:lnTo>
                      <a:lnTo>
                        <a:pt x="123" y="817"/>
                      </a:lnTo>
                      <a:lnTo>
                        <a:pt x="111" y="813"/>
                      </a:lnTo>
                      <a:lnTo>
                        <a:pt x="107" y="809"/>
                      </a:lnTo>
                      <a:lnTo>
                        <a:pt x="98" y="809"/>
                      </a:lnTo>
                      <a:lnTo>
                        <a:pt x="97" y="808"/>
                      </a:lnTo>
                      <a:lnTo>
                        <a:pt x="94" y="806"/>
                      </a:lnTo>
                      <a:lnTo>
                        <a:pt x="86" y="802"/>
                      </a:lnTo>
                      <a:lnTo>
                        <a:pt x="84" y="801"/>
                      </a:lnTo>
                      <a:lnTo>
                        <a:pt x="81" y="800"/>
                      </a:lnTo>
                      <a:lnTo>
                        <a:pt x="50" y="801"/>
                      </a:lnTo>
                      <a:lnTo>
                        <a:pt x="45" y="797"/>
                      </a:lnTo>
                      <a:lnTo>
                        <a:pt x="35" y="779"/>
                      </a:lnTo>
                      <a:lnTo>
                        <a:pt x="35" y="766"/>
                      </a:lnTo>
                      <a:lnTo>
                        <a:pt x="34" y="763"/>
                      </a:lnTo>
                      <a:lnTo>
                        <a:pt x="33" y="758"/>
                      </a:lnTo>
                      <a:lnTo>
                        <a:pt x="33" y="757"/>
                      </a:lnTo>
                      <a:lnTo>
                        <a:pt x="31" y="755"/>
                      </a:lnTo>
                      <a:lnTo>
                        <a:pt x="28" y="751"/>
                      </a:lnTo>
                      <a:lnTo>
                        <a:pt x="26" y="750"/>
                      </a:lnTo>
                      <a:lnTo>
                        <a:pt x="24" y="745"/>
                      </a:lnTo>
                      <a:lnTo>
                        <a:pt x="21" y="741"/>
                      </a:lnTo>
                      <a:lnTo>
                        <a:pt x="21" y="740"/>
                      </a:lnTo>
                      <a:lnTo>
                        <a:pt x="20" y="734"/>
                      </a:lnTo>
                      <a:lnTo>
                        <a:pt x="18" y="732"/>
                      </a:lnTo>
                      <a:lnTo>
                        <a:pt x="17" y="730"/>
                      </a:lnTo>
                      <a:lnTo>
                        <a:pt x="17" y="729"/>
                      </a:lnTo>
                      <a:lnTo>
                        <a:pt x="14" y="728"/>
                      </a:lnTo>
                      <a:lnTo>
                        <a:pt x="12" y="726"/>
                      </a:lnTo>
                      <a:lnTo>
                        <a:pt x="11" y="724"/>
                      </a:lnTo>
                      <a:lnTo>
                        <a:pt x="9" y="723"/>
                      </a:lnTo>
                      <a:lnTo>
                        <a:pt x="8" y="721"/>
                      </a:lnTo>
                      <a:lnTo>
                        <a:pt x="7" y="719"/>
                      </a:lnTo>
                      <a:lnTo>
                        <a:pt x="5" y="717"/>
                      </a:lnTo>
                      <a:lnTo>
                        <a:pt x="5" y="716"/>
                      </a:lnTo>
                      <a:lnTo>
                        <a:pt x="4" y="708"/>
                      </a:lnTo>
                      <a:lnTo>
                        <a:pt x="4" y="707"/>
                      </a:lnTo>
                      <a:lnTo>
                        <a:pt x="4" y="707"/>
                      </a:lnTo>
                      <a:lnTo>
                        <a:pt x="4" y="704"/>
                      </a:lnTo>
                      <a:lnTo>
                        <a:pt x="4" y="690"/>
                      </a:lnTo>
                      <a:lnTo>
                        <a:pt x="4" y="682"/>
                      </a:lnTo>
                      <a:lnTo>
                        <a:pt x="5" y="681"/>
                      </a:lnTo>
                      <a:lnTo>
                        <a:pt x="7" y="678"/>
                      </a:lnTo>
                      <a:lnTo>
                        <a:pt x="12" y="677"/>
                      </a:lnTo>
                      <a:lnTo>
                        <a:pt x="13" y="675"/>
                      </a:lnTo>
                      <a:lnTo>
                        <a:pt x="13" y="674"/>
                      </a:lnTo>
                      <a:lnTo>
                        <a:pt x="14" y="671"/>
                      </a:lnTo>
                      <a:lnTo>
                        <a:pt x="16" y="670"/>
                      </a:lnTo>
                      <a:lnTo>
                        <a:pt x="17" y="669"/>
                      </a:lnTo>
                      <a:lnTo>
                        <a:pt x="20" y="668"/>
                      </a:lnTo>
                      <a:lnTo>
                        <a:pt x="21" y="668"/>
                      </a:lnTo>
                      <a:lnTo>
                        <a:pt x="22" y="666"/>
                      </a:lnTo>
                      <a:lnTo>
                        <a:pt x="22" y="662"/>
                      </a:lnTo>
                      <a:lnTo>
                        <a:pt x="24" y="662"/>
                      </a:lnTo>
                      <a:lnTo>
                        <a:pt x="25" y="661"/>
                      </a:lnTo>
                      <a:lnTo>
                        <a:pt x="25" y="660"/>
                      </a:lnTo>
                      <a:lnTo>
                        <a:pt x="25" y="658"/>
                      </a:lnTo>
                      <a:lnTo>
                        <a:pt x="25" y="656"/>
                      </a:lnTo>
                      <a:lnTo>
                        <a:pt x="24" y="647"/>
                      </a:lnTo>
                      <a:lnTo>
                        <a:pt x="24" y="644"/>
                      </a:lnTo>
                      <a:lnTo>
                        <a:pt x="22" y="644"/>
                      </a:lnTo>
                      <a:lnTo>
                        <a:pt x="16" y="640"/>
                      </a:lnTo>
                      <a:lnTo>
                        <a:pt x="16" y="637"/>
                      </a:lnTo>
                      <a:lnTo>
                        <a:pt x="16" y="637"/>
                      </a:lnTo>
                      <a:lnTo>
                        <a:pt x="16" y="632"/>
                      </a:lnTo>
                      <a:lnTo>
                        <a:pt x="17" y="627"/>
                      </a:lnTo>
                      <a:lnTo>
                        <a:pt x="20" y="624"/>
                      </a:lnTo>
                      <a:lnTo>
                        <a:pt x="20" y="623"/>
                      </a:lnTo>
                      <a:lnTo>
                        <a:pt x="25" y="622"/>
                      </a:lnTo>
                      <a:lnTo>
                        <a:pt x="26" y="620"/>
                      </a:lnTo>
                      <a:lnTo>
                        <a:pt x="26" y="619"/>
                      </a:lnTo>
                      <a:lnTo>
                        <a:pt x="26" y="618"/>
                      </a:lnTo>
                      <a:lnTo>
                        <a:pt x="25" y="618"/>
                      </a:lnTo>
                      <a:lnTo>
                        <a:pt x="24" y="619"/>
                      </a:lnTo>
                      <a:lnTo>
                        <a:pt x="21" y="618"/>
                      </a:lnTo>
                      <a:lnTo>
                        <a:pt x="20" y="618"/>
                      </a:lnTo>
                      <a:lnTo>
                        <a:pt x="17" y="614"/>
                      </a:lnTo>
                      <a:lnTo>
                        <a:pt x="16" y="613"/>
                      </a:lnTo>
                      <a:lnTo>
                        <a:pt x="8" y="609"/>
                      </a:lnTo>
                      <a:lnTo>
                        <a:pt x="7" y="605"/>
                      </a:lnTo>
                      <a:lnTo>
                        <a:pt x="7" y="603"/>
                      </a:lnTo>
                      <a:lnTo>
                        <a:pt x="7" y="602"/>
                      </a:lnTo>
                      <a:lnTo>
                        <a:pt x="1" y="596"/>
                      </a:lnTo>
                      <a:lnTo>
                        <a:pt x="1" y="596"/>
                      </a:lnTo>
                      <a:lnTo>
                        <a:pt x="1" y="594"/>
                      </a:lnTo>
                      <a:lnTo>
                        <a:pt x="0" y="594"/>
                      </a:lnTo>
                      <a:lnTo>
                        <a:pt x="0" y="593"/>
                      </a:lnTo>
                      <a:lnTo>
                        <a:pt x="0" y="592"/>
                      </a:lnTo>
                      <a:lnTo>
                        <a:pt x="1" y="590"/>
                      </a:lnTo>
                      <a:lnTo>
                        <a:pt x="4" y="589"/>
                      </a:lnTo>
                      <a:lnTo>
                        <a:pt x="14" y="590"/>
                      </a:lnTo>
                      <a:lnTo>
                        <a:pt x="16" y="590"/>
                      </a:lnTo>
                      <a:lnTo>
                        <a:pt x="18" y="589"/>
                      </a:lnTo>
                      <a:lnTo>
                        <a:pt x="24" y="585"/>
                      </a:lnTo>
                      <a:lnTo>
                        <a:pt x="26" y="581"/>
                      </a:lnTo>
                      <a:lnTo>
                        <a:pt x="29" y="579"/>
                      </a:lnTo>
                      <a:lnTo>
                        <a:pt x="29" y="577"/>
                      </a:lnTo>
                      <a:lnTo>
                        <a:pt x="29" y="576"/>
                      </a:lnTo>
                      <a:lnTo>
                        <a:pt x="29" y="575"/>
                      </a:lnTo>
                      <a:lnTo>
                        <a:pt x="29" y="572"/>
                      </a:lnTo>
                      <a:lnTo>
                        <a:pt x="29" y="571"/>
                      </a:lnTo>
                      <a:lnTo>
                        <a:pt x="31" y="571"/>
                      </a:lnTo>
                      <a:lnTo>
                        <a:pt x="51" y="567"/>
                      </a:lnTo>
                      <a:lnTo>
                        <a:pt x="97" y="567"/>
                      </a:lnTo>
                      <a:lnTo>
                        <a:pt x="106" y="563"/>
                      </a:lnTo>
                      <a:lnTo>
                        <a:pt x="114" y="563"/>
                      </a:lnTo>
                      <a:lnTo>
                        <a:pt x="131" y="563"/>
                      </a:lnTo>
                      <a:lnTo>
                        <a:pt x="133" y="563"/>
                      </a:lnTo>
                      <a:lnTo>
                        <a:pt x="135" y="563"/>
                      </a:lnTo>
                      <a:lnTo>
                        <a:pt x="136" y="561"/>
                      </a:lnTo>
                      <a:lnTo>
                        <a:pt x="137" y="560"/>
                      </a:lnTo>
                      <a:lnTo>
                        <a:pt x="139" y="559"/>
                      </a:lnTo>
                      <a:lnTo>
                        <a:pt x="139" y="556"/>
                      </a:lnTo>
                      <a:lnTo>
                        <a:pt x="139" y="552"/>
                      </a:lnTo>
                      <a:lnTo>
                        <a:pt x="139" y="550"/>
                      </a:lnTo>
                      <a:lnTo>
                        <a:pt x="139" y="548"/>
                      </a:lnTo>
                      <a:lnTo>
                        <a:pt x="137" y="547"/>
                      </a:lnTo>
                      <a:lnTo>
                        <a:pt x="132" y="543"/>
                      </a:lnTo>
                      <a:lnTo>
                        <a:pt x="132" y="543"/>
                      </a:lnTo>
                      <a:lnTo>
                        <a:pt x="131" y="542"/>
                      </a:lnTo>
                      <a:lnTo>
                        <a:pt x="131" y="541"/>
                      </a:lnTo>
                      <a:lnTo>
                        <a:pt x="131" y="539"/>
                      </a:lnTo>
                      <a:lnTo>
                        <a:pt x="132" y="538"/>
                      </a:lnTo>
                      <a:lnTo>
                        <a:pt x="135" y="537"/>
                      </a:lnTo>
                      <a:lnTo>
                        <a:pt x="147" y="533"/>
                      </a:lnTo>
                      <a:lnTo>
                        <a:pt x="154" y="529"/>
                      </a:lnTo>
                      <a:lnTo>
                        <a:pt x="162" y="521"/>
                      </a:lnTo>
                      <a:lnTo>
                        <a:pt x="164" y="520"/>
                      </a:lnTo>
                      <a:lnTo>
                        <a:pt x="166" y="517"/>
                      </a:lnTo>
                      <a:lnTo>
                        <a:pt x="169" y="512"/>
                      </a:lnTo>
                      <a:lnTo>
                        <a:pt x="169" y="509"/>
                      </a:lnTo>
                      <a:lnTo>
                        <a:pt x="169" y="507"/>
                      </a:lnTo>
                      <a:lnTo>
                        <a:pt x="167" y="501"/>
                      </a:lnTo>
                      <a:lnTo>
                        <a:pt x="166" y="499"/>
                      </a:lnTo>
                      <a:lnTo>
                        <a:pt x="165" y="499"/>
                      </a:lnTo>
                      <a:lnTo>
                        <a:pt x="164" y="499"/>
                      </a:lnTo>
                      <a:lnTo>
                        <a:pt x="162" y="497"/>
                      </a:lnTo>
                      <a:lnTo>
                        <a:pt x="161" y="497"/>
                      </a:lnTo>
                      <a:lnTo>
                        <a:pt x="160" y="496"/>
                      </a:lnTo>
                      <a:lnTo>
                        <a:pt x="158" y="496"/>
                      </a:lnTo>
                      <a:lnTo>
                        <a:pt x="158" y="495"/>
                      </a:lnTo>
                      <a:lnTo>
                        <a:pt x="157" y="493"/>
                      </a:lnTo>
                      <a:lnTo>
                        <a:pt x="156" y="491"/>
                      </a:lnTo>
                      <a:lnTo>
                        <a:pt x="156" y="488"/>
                      </a:lnTo>
                      <a:lnTo>
                        <a:pt x="156" y="487"/>
                      </a:lnTo>
                      <a:lnTo>
                        <a:pt x="160" y="479"/>
                      </a:lnTo>
                      <a:lnTo>
                        <a:pt x="161" y="478"/>
                      </a:lnTo>
                      <a:lnTo>
                        <a:pt x="162" y="476"/>
                      </a:lnTo>
                      <a:lnTo>
                        <a:pt x="169" y="474"/>
                      </a:lnTo>
                      <a:lnTo>
                        <a:pt x="174" y="472"/>
                      </a:lnTo>
                      <a:lnTo>
                        <a:pt x="177" y="471"/>
                      </a:lnTo>
                      <a:lnTo>
                        <a:pt x="177" y="470"/>
                      </a:lnTo>
                      <a:lnTo>
                        <a:pt x="178" y="469"/>
                      </a:lnTo>
                      <a:lnTo>
                        <a:pt x="178" y="467"/>
                      </a:lnTo>
                      <a:lnTo>
                        <a:pt x="178" y="466"/>
                      </a:lnTo>
                      <a:lnTo>
                        <a:pt x="178" y="461"/>
                      </a:lnTo>
                      <a:lnTo>
                        <a:pt x="178" y="458"/>
                      </a:lnTo>
                      <a:lnTo>
                        <a:pt x="178" y="457"/>
                      </a:lnTo>
                      <a:lnTo>
                        <a:pt x="177" y="454"/>
                      </a:lnTo>
                      <a:lnTo>
                        <a:pt x="175" y="454"/>
                      </a:lnTo>
                      <a:lnTo>
                        <a:pt x="174" y="454"/>
                      </a:lnTo>
                      <a:lnTo>
                        <a:pt x="174" y="455"/>
                      </a:lnTo>
                      <a:lnTo>
                        <a:pt x="174" y="457"/>
                      </a:lnTo>
                      <a:lnTo>
                        <a:pt x="173" y="458"/>
                      </a:lnTo>
                      <a:lnTo>
                        <a:pt x="171" y="458"/>
                      </a:lnTo>
                      <a:lnTo>
                        <a:pt x="171" y="458"/>
                      </a:lnTo>
                      <a:lnTo>
                        <a:pt x="170" y="457"/>
                      </a:lnTo>
                      <a:lnTo>
                        <a:pt x="170" y="454"/>
                      </a:lnTo>
                      <a:lnTo>
                        <a:pt x="170" y="450"/>
                      </a:lnTo>
                      <a:lnTo>
                        <a:pt x="170" y="449"/>
                      </a:lnTo>
                      <a:lnTo>
                        <a:pt x="169" y="448"/>
                      </a:lnTo>
                      <a:lnTo>
                        <a:pt x="166" y="449"/>
                      </a:lnTo>
                      <a:lnTo>
                        <a:pt x="165" y="448"/>
                      </a:lnTo>
                      <a:lnTo>
                        <a:pt x="164" y="448"/>
                      </a:lnTo>
                      <a:lnTo>
                        <a:pt x="162" y="444"/>
                      </a:lnTo>
                      <a:lnTo>
                        <a:pt x="161" y="442"/>
                      </a:lnTo>
                      <a:lnTo>
                        <a:pt x="158" y="441"/>
                      </a:lnTo>
                      <a:lnTo>
                        <a:pt x="154" y="433"/>
                      </a:lnTo>
                      <a:lnTo>
                        <a:pt x="154" y="432"/>
                      </a:lnTo>
                      <a:lnTo>
                        <a:pt x="154" y="432"/>
                      </a:lnTo>
                      <a:lnTo>
                        <a:pt x="156" y="429"/>
                      </a:lnTo>
                      <a:lnTo>
                        <a:pt x="160" y="425"/>
                      </a:lnTo>
                      <a:lnTo>
                        <a:pt x="161" y="424"/>
                      </a:lnTo>
                      <a:lnTo>
                        <a:pt x="161" y="423"/>
                      </a:lnTo>
                      <a:lnTo>
                        <a:pt x="160" y="421"/>
                      </a:lnTo>
                      <a:lnTo>
                        <a:pt x="158" y="420"/>
                      </a:lnTo>
                      <a:lnTo>
                        <a:pt x="158" y="419"/>
                      </a:lnTo>
                      <a:lnTo>
                        <a:pt x="158" y="417"/>
                      </a:lnTo>
                      <a:lnTo>
                        <a:pt x="157" y="416"/>
                      </a:lnTo>
                      <a:lnTo>
                        <a:pt x="157" y="415"/>
                      </a:lnTo>
                      <a:lnTo>
                        <a:pt x="157" y="415"/>
                      </a:lnTo>
                      <a:lnTo>
                        <a:pt x="156" y="414"/>
                      </a:lnTo>
                      <a:lnTo>
                        <a:pt x="154" y="412"/>
                      </a:lnTo>
                      <a:lnTo>
                        <a:pt x="150" y="411"/>
                      </a:lnTo>
                      <a:lnTo>
                        <a:pt x="150" y="411"/>
                      </a:lnTo>
                      <a:lnTo>
                        <a:pt x="149" y="410"/>
                      </a:lnTo>
                      <a:lnTo>
                        <a:pt x="149" y="408"/>
                      </a:lnTo>
                      <a:lnTo>
                        <a:pt x="149" y="406"/>
                      </a:lnTo>
                      <a:lnTo>
                        <a:pt x="149" y="404"/>
                      </a:lnTo>
                      <a:lnTo>
                        <a:pt x="149" y="403"/>
                      </a:lnTo>
                      <a:lnTo>
                        <a:pt x="149" y="402"/>
                      </a:lnTo>
                      <a:lnTo>
                        <a:pt x="152" y="400"/>
                      </a:lnTo>
                      <a:lnTo>
                        <a:pt x="156" y="399"/>
                      </a:lnTo>
                      <a:lnTo>
                        <a:pt x="165" y="398"/>
                      </a:lnTo>
                      <a:lnTo>
                        <a:pt x="171" y="397"/>
                      </a:lnTo>
                      <a:lnTo>
                        <a:pt x="173" y="395"/>
                      </a:lnTo>
                      <a:lnTo>
                        <a:pt x="173" y="394"/>
                      </a:lnTo>
                      <a:lnTo>
                        <a:pt x="174" y="390"/>
                      </a:lnTo>
                      <a:lnTo>
                        <a:pt x="174" y="387"/>
                      </a:lnTo>
                      <a:lnTo>
                        <a:pt x="174" y="386"/>
                      </a:lnTo>
                      <a:lnTo>
                        <a:pt x="173" y="383"/>
                      </a:lnTo>
                      <a:lnTo>
                        <a:pt x="173" y="382"/>
                      </a:lnTo>
                      <a:lnTo>
                        <a:pt x="162" y="373"/>
                      </a:lnTo>
                      <a:lnTo>
                        <a:pt x="157" y="372"/>
                      </a:lnTo>
                      <a:lnTo>
                        <a:pt x="156" y="372"/>
                      </a:lnTo>
                      <a:lnTo>
                        <a:pt x="154" y="370"/>
                      </a:lnTo>
                      <a:lnTo>
                        <a:pt x="153" y="368"/>
                      </a:lnTo>
                      <a:lnTo>
                        <a:pt x="128" y="335"/>
                      </a:lnTo>
                      <a:lnTo>
                        <a:pt x="128" y="330"/>
                      </a:lnTo>
                      <a:lnTo>
                        <a:pt x="128" y="327"/>
                      </a:lnTo>
                      <a:lnTo>
                        <a:pt x="130" y="326"/>
                      </a:lnTo>
                      <a:lnTo>
                        <a:pt x="130" y="325"/>
                      </a:lnTo>
                      <a:lnTo>
                        <a:pt x="131" y="323"/>
                      </a:lnTo>
                      <a:lnTo>
                        <a:pt x="131" y="323"/>
                      </a:lnTo>
                      <a:lnTo>
                        <a:pt x="131" y="321"/>
                      </a:lnTo>
                      <a:lnTo>
                        <a:pt x="131" y="319"/>
                      </a:lnTo>
                      <a:lnTo>
                        <a:pt x="132" y="318"/>
                      </a:lnTo>
                      <a:lnTo>
                        <a:pt x="132" y="317"/>
                      </a:lnTo>
                      <a:lnTo>
                        <a:pt x="133" y="315"/>
                      </a:lnTo>
                      <a:lnTo>
                        <a:pt x="136" y="314"/>
                      </a:lnTo>
                      <a:lnTo>
                        <a:pt x="137" y="314"/>
                      </a:lnTo>
                      <a:lnTo>
                        <a:pt x="139" y="314"/>
                      </a:lnTo>
                      <a:lnTo>
                        <a:pt x="141" y="314"/>
                      </a:lnTo>
                      <a:lnTo>
                        <a:pt x="147" y="315"/>
                      </a:lnTo>
                      <a:lnTo>
                        <a:pt x="149" y="315"/>
                      </a:lnTo>
                      <a:lnTo>
                        <a:pt x="149" y="315"/>
                      </a:lnTo>
                      <a:lnTo>
                        <a:pt x="149" y="313"/>
                      </a:lnTo>
                      <a:lnTo>
                        <a:pt x="147" y="309"/>
                      </a:lnTo>
                      <a:lnTo>
                        <a:pt x="137" y="293"/>
                      </a:lnTo>
                      <a:lnTo>
                        <a:pt x="136" y="292"/>
                      </a:lnTo>
                      <a:lnTo>
                        <a:pt x="136" y="292"/>
                      </a:lnTo>
                      <a:lnTo>
                        <a:pt x="133" y="289"/>
                      </a:lnTo>
                      <a:lnTo>
                        <a:pt x="133" y="288"/>
                      </a:lnTo>
                      <a:lnTo>
                        <a:pt x="132" y="287"/>
                      </a:lnTo>
                      <a:lnTo>
                        <a:pt x="132" y="283"/>
                      </a:lnTo>
                      <a:lnTo>
                        <a:pt x="131" y="277"/>
                      </a:lnTo>
                      <a:lnTo>
                        <a:pt x="131" y="275"/>
                      </a:lnTo>
                      <a:lnTo>
                        <a:pt x="131" y="267"/>
                      </a:lnTo>
                      <a:lnTo>
                        <a:pt x="131" y="264"/>
                      </a:lnTo>
                      <a:lnTo>
                        <a:pt x="131" y="263"/>
                      </a:lnTo>
                      <a:lnTo>
                        <a:pt x="132" y="262"/>
                      </a:lnTo>
                      <a:lnTo>
                        <a:pt x="132" y="260"/>
                      </a:lnTo>
                      <a:lnTo>
                        <a:pt x="139" y="255"/>
                      </a:lnTo>
                      <a:lnTo>
                        <a:pt x="140" y="253"/>
                      </a:lnTo>
                      <a:lnTo>
                        <a:pt x="141" y="251"/>
                      </a:lnTo>
                      <a:lnTo>
                        <a:pt x="141" y="250"/>
                      </a:lnTo>
                      <a:lnTo>
                        <a:pt x="141" y="247"/>
                      </a:lnTo>
                      <a:lnTo>
                        <a:pt x="140" y="246"/>
                      </a:lnTo>
                      <a:lnTo>
                        <a:pt x="136" y="245"/>
                      </a:lnTo>
                      <a:lnTo>
                        <a:pt x="135" y="245"/>
                      </a:lnTo>
                      <a:lnTo>
                        <a:pt x="132" y="245"/>
                      </a:lnTo>
                      <a:lnTo>
                        <a:pt x="131" y="246"/>
                      </a:lnTo>
                      <a:lnTo>
                        <a:pt x="127" y="249"/>
                      </a:lnTo>
                      <a:lnTo>
                        <a:pt x="126" y="250"/>
                      </a:lnTo>
                      <a:lnTo>
                        <a:pt x="124" y="249"/>
                      </a:lnTo>
                      <a:lnTo>
                        <a:pt x="122" y="246"/>
                      </a:lnTo>
                      <a:lnTo>
                        <a:pt x="110" y="228"/>
                      </a:lnTo>
                      <a:lnTo>
                        <a:pt x="97" y="201"/>
                      </a:lnTo>
                      <a:lnTo>
                        <a:pt x="93" y="195"/>
                      </a:lnTo>
                      <a:lnTo>
                        <a:pt x="90" y="192"/>
                      </a:lnTo>
                      <a:lnTo>
                        <a:pt x="88" y="191"/>
                      </a:lnTo>
                      <a:lnTo>
                        <a:pt x="84" y="191"/>
                      </a:lnTo>
                      <a:lnTo>
                        <a:pt x="82" y="190"/>
                      </a:lnTo>
                      <a:lnTo>
                        <a:pt x="80" y="187"/>
                      </a:lnTo>
                      <a:lnTo>
                        <a:pt x="79" y="181"/>
                      </a:lnTo>
                      <a:lnTo>
                        <a:pt x="79" y="178"/>
                      </a:lnTo>
                      <a:lnTo>
                        <a:pt x="79" y="173"/>
                      </a:lnTo>
                      <a:lnTo>
                        <a:pt x="77" y="171"/>
                      </a:lnTo>
                      <a:lnTo>
                        <a:pt x="73" y="167"/>
                      </a:lnTo>
                      <a:lnTo>
                        <a:pt x="71" y="165"/>
                      </a:lnTo>
                      <a:lnTo>
                        <a:pt x="68" y="156"/>
                      </a:lnTo>
                      <a:lnTo>
                        <a:pt x="65" y="154"/>
                      </a:lnTo>
                      <a:lnTo>
                        <a:pt x="65" y="153"/>
                      </a:lnTo>
                      <a:lnTo>
                        <a:pt x="65" y="150"/>
                      </a:lnTo>
                      <a:lnTo>
                        <a:pt x="65" y="149"/>
                      </a:lnTo>
                      <a:lnTo>
                        <a:pt x="65" y="148"/>
                      </a:lnTo>
                      <a:lnTo>
                        <a:pt x="67" y="143"/>
                      </a:lnTo>
                      <a:lnTo>
                        <a:pt x="67" y="141"/>
                      </a:lnTo>
                      <a:lnTo>
                        <a:pt x="67" y="139"/>
                      </a:lnTo>
                      <a:lnTo>
                        <a:pt x="65" y="137"/>
                      </a:lnTo>
                      <a:lnTo>
                        <a:pt x="65" y="135"/>
                      </a:lnTo>
                      <a:lnTo>
                        <a:pt x="65" y="133"/>
                      </a:lnTo>
                      <a:lnTo>
                        <a:pt x="65" y="131"/>
                      </a:lnTo>
                      <a:lnTo>
                        <a:pt x="67" y="128"/>
                      </a:lnTo>
                      <a:lnTo>
                        <a:pt x="67" y="127"/>
                      </a:lnTo>
                      <a:lnTo>
                        <a:pt x="65" y="123"/>
                      </a:lnTo>
                      <a:lnTo>
                        <a:pt x="67" y="122"/>
                      </a:lnTo>
                      <a:lnTo>
                        <a:pt x="79" y="116"/>
                      </a:lnTo>
                      <a:lnTo>
                        <a:pt x="94" y="115"/>
                      </a:lnTo>
                      <a:lnTo>
                        <a:pt x="110" y="116"/>
                      </a:lnTo>
                      <a:lnTo>
                        <a:pt x="114" y="115"/>
                      </a:lnTo>
                      <a:lnTo>
                        <a:pt x="119" y="112"/>
                      </a:lnTo>
                      <a:lnTo>
                        <a:pt x="130" y="110"/>
                      </a:lnTo>
                      <a:lnTo>
                        <a:pt x="136" y="106"/>
                      </a:lnTo>
                      <a:lnTo>
                        <a:pt x="139" y="102"/>
                      </a:lnTo>
                      <a:lnTo>
                        <a:pt x="145" y="97"/>
                      </a:lnTo>
                      <a:lnTo>
                        <a:pt x="147" y="95"/>
                      </a:lnTo>
                      <a:lnTo>
                        <a:pt x="147" y="94"/>
                      </a:lnTo>
                      <a:lnTo>
                        <a:pt x="147" y="93"/>
                      </a:lnTo>
                      <a:lnTo>
                        <a:pt x="147" y="90"/>
                      </a:lnTo>
                      <a:lnTo>
                        <a:pt x="147" y="89"/>
                      </a:lnTo>
                      <a:lnTo>
                        <a:pt x="148" y="88"/>
                      </a:lnTo>
                      <a:lnTo>
                        <a:pt x="148" y="85"/>
                      </a:lnTo>
                      <a:lnTo>
                        <a:pt x="148" y="84"/>
                      </a:lnTo>
                      <a:lnTo>
                        <a:pt x="149" y="82"/>
                      </a:lnTo>
                      <a:lnTo>
                        <a:pt x="149" y="82"/>
                      </a:lnTo>
                      <a:lnTo>
                        <a:pt x="149" y="82"/>
                      </a:lnTo>
                      <a:lnTo>
                        <a:pt x="150" y="81"/>
                      </a:lnTo>
                      <a:lnTo>
                        <a:pt x="154" y="80"/>
                      </a:lnTo>
                      <a:lnTo>
                        <a:pt x="161" y="78"/>
                      </a:lnTo>
                      <a:lnTo>
                        <a:pt x="166" y="80"/>
                      </a:lnTo>
                      <a:lnTo>
                        <a:pt x="177" y="82"/>
                      </a:lnTo>
                      <a:lnTo>
                        <a:pt x="183" y="85"/>
                      </a:lnTo>
                      <a:lnTo>
                        <a:pt x="186" y="86"/>
                      </a:lnTo>
                      <a:lnTo>
                        <a:pt x="207" y="85"/>
                      </a:lnTo>
                      <a:lnTo>
                        <a:pt x="222" y="88"/>
                      </a:lnTo>
                      <a:lnTo>
                        <a:pt x="224" y="89"/>
                      </a:lnTo>
                      <a:lnTo>
                        <a:pt x="225" y="89"/>
                      </a:lnTo>
                      <a:lnTo>
                        <a:pt x="226" y="90"/>
                      </a:lnTo>
                      <a:lnTo>
                        <a:pt x="226" y="92"/>
                      </a:lnTo>
                      <a:lnTo>
                        <a:pt x="232" y="93"/>
                      </a:lnTo>
                      <a:lnTo>
                        <a:pt x="232" y="94"/>
                      </a:lnTo>
                      <a:lnTo>
                        <a:pt x="233" y="95"/>
                      </a:lnTo>
                      <a:lnTo>
                        <a:pt x="233" y="97"/>
                      </a:lnTo>
                      <a:lnTo>
                        <a:pt x="234" y="98"/>
                      </a:lnTo>
                      <a:lnTo>
                        <a:pt x="234" y="99"/>
                      </a:lnTo>
                      <a:lnTo>
                        <a:pt x="235" y="99"/>
                      </a:lnTo>
                      <a:lnTo>
                        <a:pt x="237" y="99"/>
                      </a:lnTo>
                      <a:lnTo>
                        <a:pt x="238" y="99"/>
                      </a:lnTo>
                      <a:lnTo>
                        <a:pt x="241" y="99"/>
                      </a:lnTo>
                      <a:lnTo>
                        <a:pt x="243" y="97"/>
                      </a:lnTo>
                      <a:lnTo>
                        <a:pt x="245" y="95"/>
                      </a:lnTo>
                      <a:lnTo>
                        <a:pt x="247" y="94"/>
                      </a:lnTo>
                      <a:lnTo>
                        <a:pt x="250" y="95"/>
                      </a:lnTo>
                      <a:lnTo>
                        <a:pt x="256" y="95"/>
                      </a:lnTo>
                      <a:lnTo>
                        <a:pt x="279" y="86"/>
                      </a:lnTo>
                      <a:lnTo>
                        <a:pt x="290" y="84"/>
                      </a:lnTo>
                      <a:lnTo>
                        <a:pt x="292" y="82"/>
                      </a:lnTo>
                      <a:lnTo>
                        <a:pt x="311" y="64"/>
                      </a:lnTo>
                      <a:lnTo>
                        <a:pt x="314" y="63"/>
                      </a:lnTo>
                      <a:lnTo>
                        <a:pt x="320" y="63"/>
                      </a:lnTo>
                      <a:lnTo>
                        <a:pt x="322" y="61"/>
                      </a:lnTo>
                      <a:lnTo>
                        <a:pt x="322" y="61"/>
                      </a:lnTo>
                      <a:lnTo>
                        <a:pt x="322" y="57"/>
                      </a:lnTo>
                      <a:lnTo>
                        <a:pt x="320" y="55"/>
                      </a:lnTo>
                      <a:lnTo>
                        <a:pt x="320" y="52"/>
                      </a:lnTo>
                      <a:lnTo>
                        <a:pt x="320" y="50"/>
                      </a:lnTo>
                      <a:lnTo>
                        <a:pt x="320" y="47"/>
                      </a:lnTo>
                      <a:lnTo>
                        <a:pt x="322" y="35"/>
                      </a:lnTo>
                      <a:lnTo>
                        <a:pt x="322" y="34"/>
                      </a:lnTo>
                      <a:lnTo>
                        <a:pt x="324" y="29"/>
                      </a:lnTo>
                      <a:lnTo>
                        <a:pt x="324" y="27"/>
                      </a:lnTo>
                      <a:lnTo>
                        <a:pt x="327" y="25"/>
                      </a:lnTo>
                      <a:lnTo>
                        <a:pt x="330" y="25"/>
                      </a:lnTo>
                      <a:lnTo>
                        <a:pt x="332" y="25"/>
                      </a:lnTo>
                      <a:lnTo>
                        <a:pt x="335" y="26"/>
                      </a:lnTo>
                      <a:lnTo>
                        <a:pt x="340" y="26"/>
                      </a:lnTo>
                      <a:lnTo>
                        <a:pt x="343" y="23"/>
                      </a:lnTo>
                      <a:lnTo>
                        <a:pt x="349" y="5"/>
                      </a:lnTo>
                      <a:lnTo>
                        <a:pt x="365" y="0"/>
                      </a:lnTo>
                      <a:lnTo>
                        <a:pt x="369" y="3"/>
                      </a:lnTo>
                      <a:lnTo>
                        <a:pt x="369" y="6"/>
                      </a:lnTo>
                      <a:lnTo>
                        <a:pt x="369" y="8"/>
                      </a:lnTo>
                      <a:lnTo>
                        <a:pt x="366" y="13"/>
                      </a:lnTo>
                      <a:lnTo>
                        <a:pt x="364" y="17"/>
                      </a:lnTo>
                      <a:lnTo>
                        <a:pt x="369" y="18"/>
                      </a:lnTo>
                      <a:lnTo>
                        <a:pt x="379" y="20"/>
                      </a:lnTo>
                      <a:lnTo>
                        <a:pt x="384" y="22"/>
                      </a:lnTo>
                      <a:lnTo>
                        <a:pt x="386" y="30"/>
                      </a:lnTo>
                      <a:lnTo>
                        <a:pt x="387" y="35"/>
                      </a:lnTo>
                      <a:lnTo>
                        <a:pt x="388" y="38"/>
                      </a:lnTo>
                      <a:lnTo>
                        <a:pt x="395" y="39"/>
                      </a:lnTo>
                      <a:lnTo>
                        <a:pt x="398" y="38"/>
                      </a:lnTo>
                      <a:lnTo>
                        <a:pt x="407" y="33"/>
                      </a:lnTo>
                      <a:lnTo>
                        <a:pt x="412" y="31"/>
                      </a:lnTo>
                      <a:lnTo>
                        <a:pt x="422" y="48"/>
                      </a:lnTo>
                      <a:lnTo>
                        <a:pt x="428" y="52"/>
                      </a:lnTo>
                      <a:lnTo>
                        <a:pt x="438" y="52"/>
                      </a:lnTo>
                      <a:lnTo>
                        <a:pt x="442" y="55"/>
                      </a:lnTo>
                      <a:lnTo>
                        <a:pt x="441" y="61"/>
                      </a:lnTo>
                      <a:lnTo>
                        <a:pt x="437" y="68"/>
                      </a:lnTo>
                      <a:lnTo>
                        <a:pt x="435" y="71"/>
                      </a:lnTo>
                      <a:lnTo>
                        <a:pt x="459" y="85"/>
                      </a:lnTo>
                      <a:lnTo>
                        <a:pt x="462" y="86"/>
                      </a:lnTo>
                      <a:lnTo>
                        <a:pt x="468" y="88"/>
                      </a:lnTo>
                      <a:lnTo>
                        <a:pt x="472" y="89"/>
                      </a:lnTo>
                      <a:lnTo>
                        <a:pt x="483" y="94"/>
                      </a:lnTo>
                      <a:lnTo>
                        <a:pt x="488" y="95"/>
                      </a:lnTo>
                      <a:lnTo>
                        <a:pt x="493" y="94"/>
                      </a:lnTo>
                      <a:lnTo>
                        <a:pt x="502" y="94"/>
                      </a:lnTo>
                      <a:lnTo>
                        <a:pt x="526" y="92"/>
                      </a:lnTo>
                      <a:lnTo>
                        <a:pt x="527" y="92"/>
                      </a:lnTo>
                      <a:lnTo>
                        <a:pt x="528" y="93"/>
                      </a:lnTo>
                      <a:lnTo>
                        <a:pt x="531" y="94"/>
                      </a:lnTo>
                      <a:lnTo>
                        <a:pt x="532" y="97"/>
                      </a:lnTo>
                      <a:lnTo>
                        <a:pt x="532" y="99"/>
                      </a:lnTo>
                      <a:lnTo>
                        <a:pt x="532" y="106"/>
                      </a:lnTo>
                      <a:lnTo>
                        <a:pt x="537" y="106"/>
                      </a:lnTo>
                      <a:lnTo>
                        <a:pt x="541" y="106"/>
                      </a:lnTo>
                      <a:lnTo>
                        <a:pt x="553" y="102"/>
                      </a:lnTo>
                      <a:lnTo>
                        <a:pt x="554" y="102"/>
                      </a:lnTo>
                      <a:lnTo>
                        <a:pt x="556" y="102"/>
                      </a:lnTo>
                      <a:lnTo>
                        <a:pt x="560" y="105"/>
                      </a:lnTo>
                      <a:lnTo>
                        <a:pt x="564" y="106"/>
                      </a:lnTo>
                      <a:lnTo>
                        <a:pt x="566" y="109"/>
                      </a:lnTo>
                      <a:lnTo>
                        <a:pt x="568" y="112"/>
                      </a:lnTo>
                      <a:lnTo>
                        <a:pt x="574" y="133"/>
                      </a:lnTo>
                      <a:lnTo>
                        <a:pt x="575" y="137"/>
                      </a:lnTo>
                      <a:lnTo>
                        <a:pt x="573" y="144"/>
                      </a:lnTo>
                      <a:lnTo>
                        <a:pt x="562" y="153"/>
                      </a:lnTo>
                      <a:lnTo>
                        <a:pt x="561" y="156"/>
                      </a:lnTo>
                      <a:lnTo>
                        <a:pt x="561" y="157"/>
                      </a:lnTo>
                      <a:lnTo>
                        <a:pt x="562" y="161"/>
                      </a:lnTo>
                      <a:lnTo>
                        <a:pt x="562" y="164"/>
                      </a:lnTo>
                      <a:lnTo>
                        <a:pt x="564" y="166"/>
                      </a:lnTo>
                      <a:lnTo>
                        <a:pt x="565" y="167"/>
                      </a:lnTo>
                      <a:lnTo>
                        <a:pt x="566" y="169"/>
                      </a:lnTo>
                      <a:lnTo>
                        <a:pt x="566" y="170"/>
                      </a:lnTo>
                      <a:lnTo>
                        <a:pt x="565" y="173"/>
                      </a:lnTo>
                      <a:lnTo>
                        <a:pt x="561" y="175"/>
                      </a:lnTo>
                      <a:lnTo>
                        <a:pt x="560" y="178"/>
                      </a:lnTo>
                      <a:lnTo>
                        <a:pt x="560" y="179"/>
                      </a:lnTo>
                      <a:lnTo>
                        <a:pt x="560" y="182"/>
                      </a:lnTo>
                      <a:lnTo>
                        <a:pt x="561" y="184"/>
                      </a:lnTo>
                      <a:lnTo>
                        <a:pt x="562" y="186"/>
                      </a:lnTo>
                      <a:lnTo>
                        <a:pt x="564" y="188"/>
                      </a:lnTo>
                      <a:lnTo>
                        <a:pt x="565" y="191"/>
                      </a:lnTo>
                      <a:lnTo>
                        <a:pt x="565" y="192"/>
                      </a:lnTo>
                      <a:lnTo>
                        <a:pt x="566" y="196"/>
                      </a:lnTo>
                      <a:lnTo>
                        <a:pt x="566" y="199"/>
                      </a:lnTo>
                      <a:lnTo>
                        <a:pt x="568" y="200"/>
                      </a:lnTo>
                      <a:lnTo>
                        <a:pt x="571" y="203"/>
                      </a:lnTo>
                      <a:lnTo>
                        <a:pt x="571" y="204"/>
                      </a:lnTo>
                      <a:lnTo>
                        <a:pt x="573" y="205"/>
                      </a:lnTo>
                      <a:lnTo>
                        <a:pt x="573" y="211"/>
                      </a:lnTo>
                      <a:lnTo>
                        <a:pt x="571" y="216"/>
                      </a:lnTo>
                      <a:lnTo>
                        <a:pt x="569" y="226"/>
                      </a:lnTo>
                      <a:lnTo>
                        <a:pt x="566" y="232"/>
                      </a:lnTo>
                      <a:lnTo>
                        <a:pt x="565" y="234"/>
                      </a:lnTo>
                      <a:lnTo>
                        <a:pt x="561" y="236"/>
                      </a:lnTo>
                      <a:lnTo>
                        <a:pt x="558" y="237"/>
                      </a:lnTo>
                      <a:lnTo>
                        <a:pt x="552" y="237"/>
                      </a:lnTo>
                      <a:lnTo>
                        <a:pt x="551" y="237"/>
                      </a:lnTo>
                      <a:lnTo>
                        <a:pt x="549" y="239"/>
                      </a:lnTo>
                      <a:lnTo>
                        <a:pt x="548" y="246"/>
                      </a:lnTo>
                      <a:lnTo>
                        <a:pt x="548" y="259"/>
                      </a:lnTo>
                      <a:lnTo>
                        <a:pt x="547" y="264"/>
                      </a:lnTo>
                      <a:lnTo>
                        <a:pt x="547" y="268"/>
                      </a:lnTo>
                      <a:lnTo>
                        <a:pt x="537" y="283"/>
                      </a:lnTo>
                      <a:lnTo>
                        <a:pt x="536" y="284"/>
                      </a:lnTo>
                      <a:lnTo>
                        <a:pt x="536" y="285"/>
                      </a:lnTo>
                      <a:lnTo>
                        <a:pt x="539" y="285"/>
                      </a:lnTo>
                      <a:lnTo>
                        <a:pt x="540" y="285"/>
                      </a:lnTo>
                      <a:lnTo>
                        <a:pt x="544" y="285"/>
                      </a:lnTo>
                      <a:lnTo>
                        <a:pt x="548" y="285"/>
                      </a:lnTo>
                      <a:lnTo>
                        <a:pt x="549" y="285"/>
                      </a:lnTo>
                      <a:lnTo>
                        <a:pt x="549" y="287"/>
                      </a:lnTo>
                      <a:lnTo>
                        <a:pt x="551" y="288"/>
                      </a:lnTo>
                      <a:lnTo>
                        <a:pt x="549" y="289"/>
                      </a:lnTo>
                      <a:lnTo>
                        <a:pt x="548" y="291"/>
                      </a:lnTo>
                      <a:lnTo>
                        <a:pt x="547" y="292"/>
                      </a:lnTo>
                      <a:lnTo>
                        <a:pt x="545" y="294"/>
                      </a:lnTo>
                      <a:lnTo>
                        <a:pt x="544" y="296"/>
                      </a:lnTo>
                      <a:lnTo>
                        <a:pt x="544" y="298"/>
                      </a:lnTo>
                      <a:lnTo>
                        <a:pt x="545" y="301"/>
                      </a:lnTo>
                      <a:lnTo>
                        <a:pt x="545" y="302"/>
                      </a:lnTo>
                      <a:lnTo>
                        <a:pt x="547" y="304"/>
                      </a:lnTo>
                      <a:lnTo>
                        <a:pt x="548" y="305"/>
                      </a:lnTo>
                      <a:lnTo>
                        <a:pt x="552" y="306"/>
                      </a:lnTo>
                      <a:lnTo>
                        <a:pt x="557" y="305"/>
                      </a:lnTo>
                      <a:lnTo>
                        <a:pt x="560" y="304"/>
                      </a:lnTo>
                      <a:lnTo>
                        <a:pt x="561" y="304"/>
                      </a:lnTo>
                      <a:lnTo>
                        <a:pt x="561" y="302"/>
                      </a:lnTo>
                      <a:lnTo>
                        <a:pt x="562" y="301"/>
                      </a:lnTo>
                      <a:lnTo>
                        <a:pt x="564" y="300"/>
                      </a:lnTo>
                      <a:lnTo>
                        <a:pt x="564" y="298"/>
                      </a:lnTo>
                      <a:lnTo>
                        <a:pt x="565" y="293"/>
                      </a:lnTo>
                      <a:lnTo>
                        <a:pt x="565" y="292"/>
                      </a:lnTo>
                      <a:lnTo>
                        <a:pt x="566" y="291"/>
                      </a:lnTo>
                      <a:lnTo>
                        <a:pt x="568" y="289"/>
                      </a:lnTo>
                      <a:lnTo>
                        <a:pt x="569" y="291"/>
                      </a:lnTo>
                      <a:lnTo>
                        <a:pt x="570" y="291"/>
                      </a:lnTo>
                      <a:lnTo>
                        <a:pt x="573" y="293"/>
                      </a:lnTo>
                      <a:lnTo>
                        <a:pt x="575" y="296"/>
                      </a:lnTo>
                      <a:lnTo>
                        <a:pt x="581" y="304"/>
                      </a:lnTo>
                      <a:lnTo>
                        <a:pt x="582" y="306"/>
                      </a:lnTo>
                      <a:lnTo>
                        <a:pt x="585" y="306"/>
                      </a:lnTo>
                      <a:lnTo>
                        <a:pt x="585" y="305"/>
                      </a:lnTo>
                      <a:lnTo>
                        <a:pt x="586" y="305"/>
                      </a:lnTo>
                      <a:lnTo>
                        <a:pt x="588" y="305"/>
                      </a:lnTo>
                      <a:lnTo>
                        <a:pt x="590" y="305"/>
                      </a:lnTo>
                      <a:lnTo>
                        <a:pt x="591" y="305"/>
                      </a:lnTo>
                      <a:lnTo>
                        <a:pt x="592" y="305"/>
                      </a:lnTo>
                      <a:lnTo>
                        <a:pt x="595" y="304"/>
                      </a:lnTo>
                      <a:lnTo>
                        <a:pt x="595" y="304"/>
                      </a:lnTo>
                      <a:lnTo>
                        <a:pt x="596" y="305"/>
                      </a:lnTo>
                      <a:lnTo>
                        <a:pt x="594" y="308"/>
                      </a:lnTo>
                      <a:lnTo>
                        <a:pt x="594" y="310"/>
                      </a:lnTo>
                      <a:lnTo>
                        <a:pt x="594" y="314"/>
                      </a:lnTo>
                      <a:lnTo>
                        <a:pt x="594" y="318"/>
                      </a:lnTo>
                      <a:lnTo>
                        <a:pt x="594" y="321"/>
                      </a:lnTo>
                      <a:lnTo>
                        <a:pt x="592" y="323"/>
                      </a:lnTo>
                      <a:lnTo>
                        <a:pt x="588" y="330"/>
                      </a:lnTo>
                      <a:lnTo>
                        <a:pt x="586" y="339"/>
                      </a:lnTo>
                      <a:lnTo>
                        <a:pt x="583" y="342"/>
                      </a:lnTo>
                      <a:lnTo>
                        <a:pt x="581" y="344"/>
                      </a:lnTo>
                      <a:lnTo>
                        <a:pt x="579" y="345"/>
                      </a:lnTo>
                      <a:lnTo>
                        <a:pt x="579" y="347"/>
                      </a:lnTo>
                      <a:lnTo>
                        <a:pt x="581" y="348"/>
                      </a:lnTo>
                      <a:lnTo>
                        <a:pt x="581" y="349"/>
                      </a:lnTo>
                      <a:lnTo>
                        <a:pt x="582" y="352"/>
                      </a:lnTo>
                      <a:lnTo>
                        <a:pt x="583" y="353"/>
                      </a:lnTo>
                      <a:lnTo>
                        <a:pt x="583" y="355"/>
                      </a:lnTo>
                      <a:lnTo>
                        <a:pt x="582" y="359"/>
                      </a:lnTo>
                      <a:lnTo>
                        <a:pt x="581" y="365"/>
                      </a:lnTo>
                      <a:lnTo>
                        <a:pt x="578" y="369"/>
                      </a:lnTo>
                      <a:lnTo>
                        <a:pt x="574" y="377"/>
                      </a:lnTo>
                      <a:lnTo>
                        <a:pt x="574" y="378"/>
                      </a:lnTo>
                      <a:lnTo>
                        <a:pt x="574" y="380"/>
                      </a:lnTo>
                      <a:lnTo>
                        <a:pt x="574" y="382"/>
                      </a:lnTo>
                      <a:lnTo>
                        <a:pt x="574" y="383"/>
                      </a:lnTo>
                      <a:lnTo>
                        <a:pt x="574" y="386"/>
                      </a:lnTo>
                      <a:lnTo>
                        <a:pt x="573" y="389"/>
                      </a:lnTo>
                      <a:lnTo>
                        <a:pt x="574" y="393"/>
                      </a:lnTo>
                      <a:lnTo>
                        <a:pt x="574" y="395"/>
                      </a:lnTo>
                      <a:lnTo>
                        <a:pt x="575" y="397"/>
                      </a:lnTo>
                      <a:lnTo>
                        <a:pt x="575" y="398"/>
                      </a:lnTo>
                      <a:lnTo>
                        <a:pt x="575" y="400"/>
                      </a:lnTo>
                      <a:lnTo>
                        <a:pt x="570" y="408"/>
                      </a:lnTo>
                      <a:lnTo>
                        <a:pt x="569" y="411"/>
                      </a:lnTo>
                      <a:lnTo>
                        <a:pt x="569" y="412"/>
                      </a:lnTo>
                      <a:lnTo>
                        <a:pt x="568" y="416"/>
                      </a:lnTo>
                      <a:lnTo>
                        <a:pt x="566" y="421"/>
                      </a:lnTo>
                      <a:lnTo>
                        <a:pt x="565" y="423"/>
                      </a:lnTo>
                      <a:lnTo>
                        <a:pt x="565" y="425"/>
                      </a:lnTo>
                      <a:lnTo>
                        <a:pt x="565" y="429"/>
                      </a:lnTo>
                      <a:lnTo>
                        <a:pt x="566" y="438"/>
                      </a:lnTo>
                      <a:lnTo>
                        <a:pt x="568" y="441"/>
                      </a:lnTo>
                      <a:lnTo>
                        <a:pt x="570" y="444"/>
                      </a:lnTo>
                      <a:lnTo>
                        <a:pt x="573" y="444"/>
                      </a:lnTo>
                      <a:lnTo>
                        <a:pt x="574" y="445"/>
                      </a:lnTo>
                      <a:lnTo>
                        <a:pt x="575" y="446"/>
                      </a:lnTo>
                      <a:lnTo>
                        <a:pt x="577" y="450"/>
                      </a:lnTo>
                      <a:lnTo>
                        <a:pt x="579" y="453"/>
                      </a:lnTo>
                      <a:lnTo>
                        <a:pt x="579" y="453"/>
                      </a:lnTo>
                      <a:lnTo>
                        <a:pt x="579" y="455"/>
                      </a:lnTo>
                      <a:lnTo>
                        <a:pt x="578" y="457"/>
                      </a:lnTo>
                      <a:lnTo>
                        <a:pt x="570" y="465"/>
                      </a:lnTo>
                      <a:lnTo>
                        <a:pt x="566" y="479"/>
                      </a:lnTo>
                      <a:lnTo>
                        <a:pt x="564" y="483"/>
                      </a:lnTo>
                      <a:lnTo>
                        <a:pt x="562" y="484"/>
                      </a:lnTo>
                      <a:lnTo>
                        <a:pt x="562" y="487"/>
                      </a:lnTo>
                      <a:lnTo>
                        <a:pt x="566" y="495"/>
                      </a:lnTo>
                      <a:lnTo>
                        <a:pt x="569" y="501"/>
                      </a:lnTo>
                      <a:lnTo>
                        <a:pt x="570" y="504"/>
                      </a:lnTo>
                      <a:lnTo>
                        <a:pt x="579" y="512"/>
                      </a:lnTo>
                      <a:lnTo>
                        <a:pt x="581" y="520"/>
                      </a:lnTo>
                      <a:lnTo>
                        <a:pt x="582" y="522"/>
                      </a:lnTo>
                      <a:lnTo>
                        <a:pt x="585" y="524"/>
                      </a:lnTo>
                      <a:lnTo>
                        <a:pt x="591" y="526"/>
                      </a:lnTo>
                      <a:lnTo>
                        <a:pt x="598" y="534"/>
                      </a:lnTo>
                      <a:lnTo>
                        <a:pt x="619" y="563"/>
                      </a:lnTo>
                      <a:lnTo>
                        <a:pt x="620" y="567"/>
                      </a:lnTo>
                      <a:lnTo>
                        <a:pt x="620" y="568"/>
                      </a:lnTo>
                      <a:lnTo>
                        <a:pt x="620" y="569"/>
                      </a:lnTo>
                      <a:lnTo>
                        <a:pt x="620" y="573"/>
                      </a:lnTo>
                      <a:lnTo>
                        <a:pt x="622" y="575"/>
                      </a:lnTo>
                      <a:lnTo>
                        <a:pt x="625" y="577"/>
                      </a:lnTo>
                      <a:lnTo>
                        <a:pt x="636" y="585"/>
                      </a:lnTo>
                      <a:lnTo>
                        <a:pt x="639" y="589"/>
                      </a:lnTo>
                      <a:lnTo>
                        <a:pt x="641" y="589"/>
                      </a:lnTo>
                      <a:lnTo>
                        <a:pt x="643" y="590"/>
                      </a:lnTo>
                      <a:lnTo>
                        <a:pt x="647" y="590"/>
                      </a:lnTo>
                      <a:lnTo>
                        <a:pt x="649" y="589"/>
                      </a:lnTo>
                      <a:lnTo>
                        <a:pt x="651" y="588"/>
                      </a:lnTo>
                      <a:lnTo>
                        <a:pt x="651" y="585"/>
                      </a:lnTo>
                      <a:lnTo>
                        <a:pt x="653" y="584"/>
                      </a:lnTo>
                      <a:lnTo>
                        <a:pt x="654" y="584"/>
                      </a:lnTo>
                      <a:lnTo>
                        <a:pt x="655" y="582"/>
                      </a:lnTo>
                      <a:lnTo>
                        <a:pt x="656" y="584"/>
                      </a:lnTo>
                      <a:lnTo>
                        <a:pt x="659" y="585"/>
                      </a:lnTo>
                      <a:lnTo>
                        <a:pt x="666" y="594"/>
                      </a:lnTo>
                      <a:lnTo>
                        <a:pt x="681" y="607"/>
                      </a:lnTo>
                      <a:lnTo>
                        <a:pt x="688" y="611"/>
                      </a:lnTo>
                      <a:lnTo>
                        <a:pt x="704" y="614"/>
                      </a:lnTo>
                      <a:lnTo>
                        <a:pt x="709" y="610"/>
                      </a:lnTo>
                      <a:lnTo>
                        <a:pt x="713" y="607"/>
                      </a:lnTo>
                      <a:lnTo>
                        <a:pt x="717" y="605"/>
                      </a:lnTo>
                      <a:lnTo>
                        <a:pt x="719" y="603"/>
                      </a:lnTo>
                      <a:lnTo>
                        <a:pt x="719" y="601"/>
                      </a:lnTo>
                      <a:lnTo>
                        <a:pt x="719" y="599"/>
                      </a:lnTo>
                      <a:lnTo>
                        <a:pt x="721" y="598"/>
                      </a:lnTo>
                      <a:lnTo>
                        <a:pt x="722" y="598"/>
                      </a:lnTo>
                      <a:lnTo>
                        <a:pt x="724" y="598"/>
                      </a:lnTo>
                      <a:lnTo>
                        <a:pt x="738" y="606"/>
                      </a:lnTo>
                      <a:lnTo>
                        <a:pt x="768" y="626"/>
                      </a:lnTo>
                      <a:lnTo>
                        <a:pt x="772" y="626"/>
                      </a:lnTo>
                      <a:lnTo>
                        <a:pt x="785" y="628"/>
                      </a:lnTo>
                      <a:lnTo>
                        <a:pt x="790" y="631"/>
                      </a:lnTo>
                      <a:lnTo>
                        <a:pt x="792" y="635"/>
                      </a:lnTo>
                      <a:lnTo>
                        <a:pt x="795" y="644"/>
                      </a:lnTo>
                      <a:lnTo>
                        <a:pt x="796" y="645"/>
                      </a:lnTo>
                      <a:lnTo>
                        <a:pt x="799" y="645"/>
                      </a:lnTo>
                      <a:lnTo>
                        <a:pt x="815" y="645"/>
                      </a:lnTo>
                      <a:lnTo>
                        <a:pt x="823" y="647"/>
                      </a:lnTo>
                      <a:lnTo>
                        <a:pt x="826" y="649"/>
                      </a:lnTo>
                      <a:lnTo>
                        <a:pt x="830" y="653"/>
                      </a:lnTo>
                      <a:lnTo>
                        <a:pt x="832" y="656"/>
                      </a:lnTo>
                      <a:lnTo>
                        <a:pt x="833" y="658"/>
                      </a:lnTo>
                      <a:lnTo>
                        <a:pt x="836" y="661"/>
                      </a:lnTo>
                      <a:lnTo>
                        <a:pt x="855" y="675"/>
                      </a:lnTo>
                      <a:lnTo>
                        <a:pt x="862" y="678"/>
                      </a:lnTo>
                      <a:lnTo>
                        <a:pt x="885" y="674"/>
                      </a:lnTo>
                      <a:lnTo>
                        <a:pt x="887" y="675"/>
                      </a:lnTo>
                      <a:lnTo>
                        <a:pt x="891" y="679"/>
                      </a:lnTo>
                      <a:lnTo>
                        <a:pt x="892" y="681"/>
                      </a:lnTo>
                      <a:lnTo>
                        <a:pt x="894" y="682"/>
                      </a:lnTo>
                      <a:lnTo>
                        <a:pt x="896" y="679"/>
                      </a:lnTo>
                      <a:lnTo>
                        <a:pt x="898" y="674"/>
                      </a:lnTo>
                      <a:lnTo>
                        <a:pt x="901" y="673"/>
                      </a:lnTo>
                      <a:lnTo>
                        <a:pt x="902" y="673"/>
                      </a:lnTo>
                      <a:lnTo>
                        <a:pt x="914" y="673"/>
                      </a:lnTo>
                      <a:lnTo>
                        <a:pt x="921" y="675"/>
                      </a:lnTo>
                      <a:lnTo>
                        <a:pt x="918" y="683"/>
                      </a:lnTo>
                      <a:lnTo>
                        <a:pt x="906" y="696"/>
                      </a:lnTo>
                      <a:lnTo>
                        <a:pt x="896" y="713"/>
                      </a:lnTo>
                      <a:lnTo>
                        <a:pt x="893" y="717"/>
                      </a:lnTo>
                      <a:lnTo>
                        <a:pt x="893" y="721"/>
                      </a:lnTo>
                      <a:lnTo>
                        <a:pt x="893" y="736"/>
                      </a:lnTo>
                      <a:lnTo>
                        <a:pt x="894" y="740"/>
                      </a:lnTo>
                      <a:lnTo>
                        <a:pt x="896" y="746"/>
                      </a:lnTo>
                      <a:lnTo>
                        <a:pt x="900" y="751"/>
                      </a:lnTo>
                      <a:lnTo>
                        <a:pt x="902" y="758"/>
                      </a:lnTo>
                      <a:lnTo>
                        <a:pt x="901" y="764"/>
                      </a:lnTo>
                      <a:lnTo>
                        <a:pt x="891" y="777"/>
                      </a:lnTo>
                      <a:lnTo>
                        <a:pt x="871" y="793"/>
                      </a:lnTo>
                      <a:lnTo>
                        <a:pt x="867" y="797"/>
                      </a:lnTo>
                      <a:lnTo>
                        <a:pt x="860" y="809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4" name="Freeform 21"/>
                <p:cNvSpPr>
                  <a:spLocks/>
                </p:cNvSpPr>
                <p:nvPr/>
              </p:nvSpPr>
              <p:spPr bwMode="auto">
                <a:xfrm>
                  <a:off x="3133" y="2066"/>
                  <a:ext cx="539" cy="413"/>
                </a:xfrm>
                <a:custGeom>
                  <a:avLst/>
                  <a:gdLst>
                    <a:gd name="T0" fmla="*/ 405 w 1077"/>
                    <a:gd name="T1" fmla="*/ 33 h 825"/>
                    <a:gd name="T2" fmla="*/ 438 w 1077"/>
                    <a:gd name="T3" fmla="*/ 55 h 825"/>
                    <a:gd name="T4" fmla="*/ 452 w 1077"/>
                    <a:gd name="T5" fmla="*/ 97 h 825"/>
                    <a:gd name="T6" fmla="*/ 449 w 1077"/>
                    <a:gd name="T7" fmla="*/ 124 h 825"/>
                    <a:gd name="T8" fmla="*/ 442 w 1077"/>
                    <a:gd name="T9" fmla="*/ 153 h 825"/>
                    <a:gd name="T10" fmla="*/ 467 w 1077"/>
                    <a:gd name="T11" fmla="*/ 158 h 825"/>
                    <a:gd name="T12" fmla="*/ 554 w 1077"/>
                    <a:gd name="T13" fmla="*/ 160 h 825"/>
                    <a:gd name="T14" fmla="*/ 706 w 1077"/>
                    <a:gd name="T15" fmla="*/ 171 h 825"/>
                    <a:gd name="T16" fmla="*/ 761 w 1077"/>
                    <a:gd name="T17" fmla="*/ 91 h 825"/>
                    <a:gd name="T18" fmla="*/ 931 w 1077"/>
                    <a:gd name="T19" fmla="*/ 60 h 825"/>
                    <a:gd name="T20" fmla="*/ 1032 w 1077"/>
                    <a:gd name="T21" fmla="*/ 107 h 825"/>
                    <a:gd name="T22" fmla="*/ 1064 w 1077"/>
                    <a:gd name="T23" fmla="*/ 200 h 825"/>
                    <a:gd name="T24" fmla="*/ 1063 w 1077"/>
                    <a:gd name="T25" fmla="*/ 294 h 825"/>
                    <a:gd name="T26" fmla="*/ 1021 w 1077"/>
                    <a:gd name="T27" fmla="*/ 415 h 825"/>
                    <a:gd name="T28" fmla="*/ 966 w 1077"/>
                    <a:gd name="T29" fmla="*/ 470 h 825"/>
                    <a:gd name="T30" fmla="*/ 915 w 1077"/>
                    <a:gd name="T31" fmla="*/ 417 h 825"/>
                    <a:gd name="T32" fmla="*/ 902 w 1077"/>
                    <a:gd name="T33" fmla="*/ 368 h 825"/>
                    <a:gd name="T34" fmla="*/ 855 w 1077"/>
                    <a:gd name="T35" fmla="*/ 360 h 825"/>
                    <a:gd name="T36" fmla="*/ 822 w 1077"/>
                    <a:gd name="T37" fmla="*/ 383 h 825"/>
                    <a:gd name="T38" fmla="*/ 845 w 1077"/>
                    <a:gd name="T39" fmla="*/ 434 h 825"/>
                    <a:gd name="T40" fmla="*/ 702 w 1077"/>
                    <a:gd name="T41" fmla="*/ 487 h 825"/>
                    <a:gd name="T42" fmla="*/ 684 w 1077"/>
                    <a:gd name="T43" fmla="*/ 510 h 825"/>
                    <a:gd name="T44" fmla="*/ 571 w 1077"/>
                    <a:gd name="T45" fmla="*/ 530 h 825"/>
                    <a:gd name="T46" fmla="*/ 549 w 1077"/>
                    <a:gd name="T47" fmla="*/ 574 h 825"/>
                    <a:gd name="T48" fmla="*/ 506 w 1077"/>
                    <a:gd name="T49" fmla="*/ 574 h 825"/>
                    <a:gd name="T50" fmla="*/ 435 w 1077"/>
                    <a:gd name="T51" fmla="*/ 643 h 825"/>
                    <a:gd name="T52" fmla="*/ 388 w 1077"/>
                    <a:gd name="T53" fmla="*/ 643 h 825"/>
                    <a:gd name="T54" fmla="*/ 309 w 1077"/>
                    <a:gd name="T55" fmla="*/ 677 h 825"/>
                    <a:gd name="T56" fmla="*/ 211 w 1077"/>
                    <a:gd name="T57" fmla="*/ 701 h 825"/>
                    <a:gd name="T58" fmla="*/ 195 w 1077"/>
                    <a:gd name="T59" fmla="*/ 728 h 825"/>
                    <a:gd name="T60" fmla="*/ 144 w 1077"/>
                    <a:gd name="T61" fmla="*/ 789 h 825"/>
                    <a:gd name="T62" fmla="*/ 124 w 1077"/>
                    <a:gd name="T63" fmla="*/ 801 h 825"/>
                    <a:gd name="T64" fmla="*/ 116 w 1077"/>
                    <a:gd name="T65" fmla="*/ 781 h 825"/>
                    <a:gd name="T66" fmla="*/ 95 w 1077"/>
                    <a:gd name="T67" fmla="*/ 762 h 825"/>
                    <a:gd name="T68" fmla="*/ 48 w 1077"/>
                    <a:gd name="T69" fmla="*/ 734 h 825"/>
                    <a:gd name="T70" fmla="*/ 17 w 1077"/>
                    <a:gd name="T71" fmla="*/ 692 h 825"/>
                    <a:gd name="T72" fmla="*/ 5 w 1077"/>
                    <a:gd name="T73" fmla="*/ 675 h 825"/>
                    <a:gd name="T74" fmla="*/ 10 w 1077"/>
                    <a:gd name="T75" fmla="*/ 650 h 825"/>
                    <a:gd name="T76" fmla="*/ 30 w 1077"/>
                    <a:gd name="T77" fmla="*/ 618 h 825"/>
                    <a:gd name="T78" fmla="*/ 47 w 1077"/>
                    <a:gd name="T79" fmla="*/ 624 h 825"/>
                    <a:gd name="T80" fmla="*/ 76 w 1077"/>
                    <a:gd name="T81" fmla="*/ 611 h 825"/>
                    <a:gd name="T82" fmla="*/ 99 w 1077"/>
                    <a:gd name="T83" fmla="*/ 573 h 825"/>
                    <a:gd name="T84" fmla="*/ 139 w 1077"/>
                    <a:gd name="T85" fmla="*/ 547 h 825"/>
                    <a:gd name="T86" fmla="*/ 128 w 1077"/>
                    <a:gd name="T87" fmla="*/ 525 h 825"/>
                    <a:gd name="T88" fmla="*/ 123 w 1077"/>
                    <a:gd name="T89" fmla="*/ 508 h 825"/>
                    <a:gd name="T90" fmla="*/ 128 w 1077"/>
                    <a:gd name="T91" fmla="*/ 493 h 825"/>
                    <a:gd name="T92" fmla="*/ 179 w 1077"/>
                    <a:gd name="T93" fmla="*/ 466 h 825"/>
                    <a:gd name="T94" fmla="*/ 225 w 1077"/>
                    <a:gd name="T95" fmla="*/ 436 h 825"/>
                    <a:gd name="T96" fmla="*/ 252 w 1077"/>
                    <a:gd name="T97" fmla="*/ 432 h 825"/>
                    <a:gd name="T98" fmla="*/ 214 w 1077"/>
                    <a:gd name="T99" fmla="*/ 373 h 825"/>
                    <a:gd name="T100" fmla="*/ 107 w 1077"/>
                    <a:gd name="T101" fmla="*/ 309 h 825"/>
                    <a:gd name="T102" fmla="*/ 93 w 1077"/>
                    <a:gd name="T103" fmla="*/ 264 h 825"/>
                    <a:gd name="T104" fmla="*/ 81 w 1077"/>
                    <a:gd name="T105" fmla="*/ 211 h 825"/>
                    <a:gd name="T106" fmla="*/ 98 w 1077"/>
                    <a:gd name="T107" fmla="*/ 190 h 825"/>
                    <a:gd name="T108" fmla="*/ 92 w 1077"/>
                    <a:gd name="T109" fmla="*/ 137 h 825"/>
                    <a:gd name="T110" fmla="*/ 98 w 1077"/>
                    <a:gd name="T111" fmla="*/ 114 h 825"/>
                    <a:gd name="T112" fmla="*/ 115 w 1077"/>
                    <a:gd name="T113" fmla="*/ 61 h 825"/>
                    <a:gd name="T114" fmla="*/ 186 w 1077"/>
                    <a:gd name="T115" fmla="*/ 51 h 825"/>
                    <a:gd name="T116" fmla="*/ 262 w 1077"/>
                    <a:gd name="T117" fmla="*/ 39 h 825"/>
                    <a:gd name="T118" fmla="*/ 332 w 1077"/>
                    <a:gd name="T119" fmla="*/ 1 h 8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1077" h="825">
                      <a:moveTo>
                        <a:pt x="367" y="18"/>
                      </a:moveTo>
                      <a:lnTo>
                        <a:pt x="373" y="23"/>
                      </a:lnTo>
                      <a:lnTo>
                        <a:pt x="377" y="23"/>
                      </a:lnTo>
                      <a:lnTo>
                        <a:pt x="379" y="21"/>
                      </a:lnTo>
                      <a:lnTo>
                        <a:pt x="381" y="19"/>
                      </a:lnTo>
                      <a:lnTo>
                        <a:pt x="383" y="18"/>
                      </a:lnTo>
                      <a:lnTo>
                        <a:pt x="386" y="19"/>
                      </a:lnTo>
                      <a:lnTo>
                        <a:pt x="388" y="21"/>
                      </a:lnTo>
                      <a:lnTo>
                        <a:pt x="395" y="29"/>
                      </a:lnTo>
                      <a:lnTo>
                        <a:pt x="401" y="30"/>
                      </a:lnTo>
                      <a:lnTo>
                        <a:pt x="405" y="33"/>
                      </a:lnTo>
                      <a:lnTo>
                        <a:pt x="415" y="44"/>
                      </a:lnTo>
                      <a:lnTo>
                        <a:pt x="420" y="47"/>
                      </a:lnTo>
                      <a:lnTo>
                        <a:pt x="422" y="48"/>
                      </a:lnTo>
                      <a:lnTo>
                        <a:pt x="424" y="48"/>
                      </a:lnTo>
                      <a:lnTo>
                        <a:pt x="425" y="47"/>
                      </a:lnTo>
                      <a:lnTo>
                        <a:pt x="426" y="47"/>
                      </a:lnTo>
                      <a:lnTo>
                        <a:pt x="428" y="47"/>
                      </a:lnTo>
                      <a:lnTo>
                        <a:pt x="429" y="47"/>
                      </a:lnTo>
                      <a:lnTo>
                        <a:pt x="433" y="51"/>
                      </a:lnTo>
                      <a:lnTo>
                        <a:pt x="437" y="53"/>
                      </a:lnTo>
                      <a:lnTo>
                        <a:pt x="438" y="55"/>
                      </a:lnTo>
                      <a:lnTo>
                        <a:pt x="439" y="57"/>
                      </a:lnTo>
                      <a:lnTo>
                        <a:pt x="438" y="61"/>
                      </a:lnTo>
                      <a:lnTo>
                        <a:pt x="438" y="64"/>
                      </a:lnTo>
                      <a:lnTo>
                        <a:pt x="437" y="67"/>
                      </a:lnTo>
                      <a:lnTo>
                        <a:pt x="437" y="69"/>
                      </a:lnTo>
                      <a:lnTo>
                        <a:pt x="441" y="74"/>
                      </a:lnTo>
                      <a:lnTo>
                        <a:pt x="447" y="78"/>
                      </a:lnTo>
                      <a:lnTo>
                        <a:pt x="449" y="81"/>
                      </a:lnTo>
                      <a:lnTo>
                        <a:pt x="450" y="85"/>
                      </a:lnTo>
                      <a:lnTo>
                        <a:pt x="452" y="93"/>
                      </a:lnTo>
                      <a:lnTo>
                        <a:pt x="452" y="97"/>
                      </a:lnTo>
                      <a:lnTo>
                        <a:pt x="452" y="99"/>
                      </a:lnTo>
                      <a:lnTo>
                        <a:pt x="451" y="102"/>
                      </a:lnTo>
                      <a:lnTo>
                        <a:pt x="450" y="103"/>
                      </a:lnTo>
                      <a:lnTo>
                        <a:pt x="447" y="105"/>
                      </a:lnTo>
                      <a:lnTo>
                        <a:pt x="447" y="106"/>
                      </a:lnTo>
                      <a:lnTo>
                        <a:pt x="446" y="106"/>
                      </a:lnTo>
                      <a:lnTo>
                        <a:pt x="445" y="107"/>
                      </a:lnTo>
                      <a:lnTo>
                        <a:pt x="446" y="111"/>
                      </a:lnTo>
                      <a:lnTo>
                        <a:pt x="449" y="112"/>
                      </a:lnTo>
                      <a:lnTo>
                        <a:pt x="449" y="118"/>
                      </a:lnTo>
                      <a:lnTo>
                        <a:pt x="449" y="124"/>
                      </a:lnTo>
                      <a:lnTo>
                        <a:pt x="449" y="132"/>
                      </a:lnTo>
                      <a:lnTo>
                        <a:pt x="447" y="137"/>
                      </a:lnTo>
                      <a:lnTo>
                        <a:pt x="446" y="139"/>
                      </a:lnTo>
                      <a:lnTo>
                        <a:pt x="445" y="140"/>
                      </a:lnTo>
                      <a:lnTo>
                        <a:pt x="441" y="144"/>
                      </a:lnTo>
                      <a:lnTo>
                        <a:pt x="441" y="145"/>
                      </a:lnTo>
                      <a:lnTo>
                        <a:pt x="439" y="146"/>
                      </a:lnTo>
                      <a:lnTo>
                        <a:pt x="439" y="148"/>
                      </a:lnTo>
                      <a:lnTo>
                        <a:pt x="441" y="149"/>
                      </a:lnTo>
                      <a:lnTo>
                        <a:pt x="441" y="152"/>
                      </a:lnTo>
                      <a:lnTo>
                        <a:pt x="442" y="153"/>
                      </a:lnTo>
                      <a:lnTo>
                        <a:pt x="442" y="156"/>
                      </a:lnTo>
                      <a:lnTo>
                        <a:pt x="443" y="157"/>
                      </a:lnTo>
                      <a:lnTo>
                        <a:pt x="445" y="158"/>
                      </a:lnTo>
                      <a:lnTo>
                        <a:pt x="447" y="154"/>
                      </a:lnTo>
                      <a:lnTo>
                        <a:pt x="449" y="153"/>
                      </a:lnTo>
                      <a:lnTo>
                        <a:pt x="450" y="150"/>
                      </a:lnTo>
                      <a:lnTo>
                        <a:pt x="454" y="152"/>
                      </a:lnTo>
                      <a:lnTo>
                        <a:pt x="455" y="148"/>
                      </a:lnTo>
                      <a:lnTo>
                        <a:pt x="460" y="149"/>
                      </a:lnTo>
                      <a:lnTo>
                        <a:pt x="463" y="150"/>
                      </a:lnTo>
                      <a:lnTo>
                        <a:pt x="467" y="158"/>
                      </a:lnTo>
                      <a:lnTo>
                        <a:pt x="473" y="156"/>
                      </a:lnTo>
                      <a:lnTo>
                        <a:pt x="505" y="145"/>
                      </a:lnTo>
                      <a:lnTo>
                        <a:pt x="510" y="142"/>
                      </a:lnTo>
                      <a:lnTo>
                        <a:pt x="514" y="139"/>
                      </a:lnTo>
                      <a:lnTo>
                        <a:pt x="518" y="137"/>
                      </a:lnTo>
                      <a:lnTo>
                        <a:pt x="522" y="137"/>
                      </a:lnTo>
                      <a:lnTo>
                        <a:pt x="537" y="145"/>
                      </a:lnTo>
                      <a:lnTo>
                        <a:pt x="543" y="150"/>
                      </a:lnTo>
                      <a:lnTo>
                        <a:pt x="545" y="153"/>
                      </a:lnTo>
                      <a:lnTo>
                        <a:pt x="549" y="156"/>
                      </a:lnTo>
                      <a:lnTo>
                        <a:pt x="554" y="160"/>
                      </a:lnTo>
                      <a:lnTo>
                        <a:pt x="560" y="167"/>
                      </a:lnTo>
                      <a:lnTo>
                        <a:pt x="564" y="170"/>
                      </a:lnTo>
                      <a:lnTo>
                        <a:pt x="569" y="169"/>
                      </a:lnTo>
                      <a:lnTo>
                        <a:pt x="571" y="169"/>
                      </a:lnTo>
                      <a:lnTo>
                        <a:pt x="577" y="169"/>
                      </a:lnTo>
                      <a:lnTo>
                        <a:pt x="592" y="174"/>
                      </a:lnTo>
                      <a:lnTo>
                        <a:pt x="633" y="177"/>
                      </a:lnTo>
                      <a:lnTo>
                        <a:pt x="645" y="178"/>
                      </a:lnTo>
                      <a:lnTo>
                        <a:pt x="681" y="174"/>
                      </a:lnTo>
                      <a:lnTo>
                        <a:pt x="703" y="171"/>
                      </a:lnTo>
                      <a:lnTo>
                        <a:pt x="706" y="171"/>
                      </a:lnTo>
                      <a:lnTo>
                        <a:pt x="710" y="173"/>
                      </a:lnTo>
                      <a:lnTo>
                        <a:pt x="711" y="174"/>
                      </a:lnTo>
                      <a:lnTo>
                        <a:pt x="714" y="173"/>
                      </a:lnTo>
                      <a:lnTo>
                        <a:pt x="715" y="173"/>
                      </a:lnTo>
                      <a:lnTo>
                        <a:pt x="720" y="162"/>
                      </a:lnTo>
                      <a:lnTo>
                        <a:pt x="740" y="135"/>
                      </a:lnTo>
                      <a:lnTo>
                        <a:pt x="745" y="122"/>
                      </a:lnTo>
                      <a:lnTo>
                        <a:pt x="745" y="118"/>
                      </a:lnTo>
                      <a:lnTo>
                        <a:pt x="747" y="112"/>
                      </a:lnTo>
                      <a:lnTo>
                        <a:pt x="748" y="108"/>
                      </a:lnTo>
                      <a:lnTo>
                        <a:pt x="761" y="91"/>
                      </a:lnTo>
                      <a:lnTo>
                        <a:pt x="766" y="88"/>
                      </a:lnTo>
                      <a:lnTo>
                        <a:pt x="779" y="80"/>
                      </a:lnTo>
                      <a:lnTo>
                        <a:pt x="802" y="74"/>
                      </a:lnTo>
                      <a:lnTo>
                        <a:pt x="817" y="77"/>
                      </a:lnTo>
                      <a:lnTo>
                        <a:pt x="830" y="81"/>
                      </a:lnTo>
                      <a:lnTo>
                        <a:pt x="842" y="89"/>
                      </a:lnTo>
                      <a:lnTo>
                        <a:pt x="855" y="86"/>
                      </a:lnTo>
                      <a:lnTo>
                        <a:pt x="901" y="63"/>
                      </a:lnTo>
                      <a:lnTo>
                        <a:pt x="915" y="59"/>
                      </a:lnTo>
                      <a:lnTo>
                        <a:pt x="923" y="59"/>
                      </a:lnTo>
                      <a:lnTo>
                        <a:pt x="931" y="60"/>
                      </a:lnTo>
                      <a:lnTo>
                        <a:pt x="939" y="65"/>
                      </a:lnTo>
                      <a:lnTo>
                        <a:pt x="953" y="70"/>
                      </a:lnTo>
                      <a:lnTo>
                        <a:pt x="969" y="72"/>
                      </a:lnTo>
                      <a:lnTo>
                        <a:pt x="969" y="72"/>
                      </a:lnTo>
                      <a:lnTo>
                        <a:pt x="970" y="77"/>
                      </a:lnTo>
                      <a:lnTo>
                        <a:pt x="978" y="85"/>
                      </a:lnTo>
                      <a:lnTo>
                        <a:pt x="1000" y="93"/>
                      </a:lnTo>
                      <a:lnTo>
                        <a:pt x="1007" y="98"/>
                      </a:lnTo>
                      <a:lnTo>
                        <a:pt x="1007" y="98"/>
                      </a:lnTo>
                      <a:lnTo>
                        <a:pt x="1015" y="103"/>
                      </a:lnTo>
                      <a:lnTo>
                        <a:pt x="1032" y="107"/>
                      </a:lnTo>
                      <a:lnTo>
                        <a:pt x="1040" y="111"/>
                      </a:lnTo>
                      <a:lnTo>
                        <a:pt x="1045" y="115"/>
                      </a:lnTo>
                      <a:lnTo>
                        <a:pt x="1051" y="122"/>
                      </a:lnTo>
                      <a:lnTo>
                        <a:pt x="1054" y="129"/>
                      </a:lnTo>
                      <a:lnTo>
                        <a:pt x="1051" y="137"/>
                      </a:lnTo>
                      <a:lnTo>
                        <a:pt x="1053" y="152"/>
                      </a:lnTo>
                      <a:lnTo>
                        <a:pt x="1055" y="175"/>
                      </a:lnTo>
                      <a:lnTo>
                        <a:pt x="1055" y="175"/>
                      </a:lnTo>
                      <a:lnTo>
                        <a:pt x="1057" y="186"/>
                      </a:lnTo>
                      <a:lnTo>
                        <a:pt x="1058" y="188"/>
                      </a:lnTo>
                      <a:lnTo>
                        <a:pt x="1064" y="200"/>
                      </a:lnTo>
                      <a:lnTo>
                        <a:pt x="1071" y="209"/>
                      </a:lnTo>
                      <a:lnTo>
                        <a:pt x="1076" y="220"/>
                      </a:lnTo>
                      <a:lnTo>
                        <a:pt x="1075" y="237"/>
                      </a:lnTo>
                      <a:lnTo>
                        <a:pt x="1076" y="238"/>
                      </a:lnTo>
                      <a:lnTo>
                        <a:pt x="1077" y="239"/>
                      </a:lnTo>
                      <a:lnTo>
                        <a:pt x="1077" y="239"/>
                      </a:lnTo>
                      <a:lnTo>
                        <a:pt x="1076" y="243"/>
                      </a:lnTo>
                      <a:lnTo>
                        <a:pt x="1071" y="251"/>
                      </a:lnTo>
                      <a:lnTo>
                        <a:pt x="1067" y="266"/>
                      </a:lnTo>
                      <a:lnTo>
                        <a:pt x="1064" y="281"/>
                      </a:lnTo>
                      <a:lnTo>
                        <a:pt x="1063" y="294"/>
                      </a:lnTo>
                      <a:lnTo>
                        <a:pt x="1063" y="302"/>
                      </a:lnTo>
                      <a:lnTo>
                        <a:pt x="1060" y="306"/>
                      </a:lnTo>
                      <a:lnTo>
                        <a:pt x="1058" y="309"/>
                      </a:lnTo>
                      <a:lnTo>
                        <a:pt x="1058" y="309"/>
                      </a:lnTo>
                      <a:lnTo>
                        <a:pt x="1057" y="311"/>
                      </a:lnTo>
                      <a:lnTo>
                        <a:pt x="1057" y="311"/>
                      </a:lnTo>
                      <a:lnTo>
                        <a:pt x="1055" y="318"/>
                      </a:lnTo>
                      <a:lnTo>
                        <a:pt x="1055" y="328"/>
                      </a:lnTo>
                      <a:lnTo>
                        <a:pt x="1054" y="334"/>
                      </a:lnTo>
                      <a:lnTo>
                        <a:pt x="1040" y="373"/>
                      </a:lnTo>
                      <a:lnTo>
                        <a:pt x="1021" y="415"/>
                      </a:lnTo>
                      <a:lnTo>
                        <a:pt x="1009" y="428"/>
                      </a:lnTo>
                      <a:lnTo>
                        <a:pt x="1009" y="429"/>
                      </a:lnTo>
                      <a:lnTo>
                        <a:pt x="1004" y="437"/>
                      </a:lnTo>
                      <a:lnTo>
                        <a:pt x="1004" y="446"/>
                      </a:lnTo>
                      <a:lnTo>
                        <a:pt x="1004" y="446"/>
                      </a:lnTo>
                      <a:lnTo>
                        <a:pt x="999" y="462"/>
                      </a:lnTo>
                      <a:lnTo>
                        <a:pt x="996" y="467"/>
                      </a:lnTo>
                      <a:lnTo>
                        <a:pt x="992" y="471"/>
                      </a:lnTo>
                      <a:lnTo>
                        <a:pt x="987" y="472"/>
                      </a:lnTo>
                      <a:lnTo>
                        <a:pt x="979" y="472"/>
                      </a:lnTo>
                      <a:lnTo>
                        <a:pt x="966" y="470"/>
                      </a:lnTo>
                      <a:lnTo>
                        <a:pt x="953" y="459"/>
                      </a:lnTo>
                      <a:lnTo>
                        <a:pt x="948" y="457"/>
                      </a:lnTo>
                      <a:lnTo>
                        <a:pt x="936" y="454"/>
                      </a:lnTo>
                      <a:lnTo>
                        <a:pt x="935" y="450"/>
                      </a:lnTo>
                      <a:lnTo>
                        <a:pt x="936" y="440"/>
                      </a:lnTo>
                      <a:lnTo>
                        <a:pt x="941" y="427"/>
                      </a:lnTo>
                      <a:lnTo>
                        <a:pt x="944" y="419"/>
                      </a:lnTo>
                      <a:lnTo>
                        <a:pt x="941" y="412"/>
                      </a:lnTo>
                      <a:lnTo>
                        <a:pt x="938" y="412"/>
                      </a:lnTo>
                      <a:lnTo>
                        <a:pt x="919" y="420"/>
                      </a:lnTo>
                      <a:lnTo>
                        <a:pt x="915" y="417"/>
                      </a:lnTo>
                      <a:lnTo>
                        <a:pt x="915" y="417"/>
                      </a:lnTo>
                      <a:lnTo>
                        <a:pt x="917" y="411"/>
                      </a:lnTo>
                      <a:lnTo>
                        <a:pt x="921" y="403"/>
                      </a:lnTo>
                      <a:lnTo>
                        <a:pt x="923" y="396"/>
                      </a:lnTo>
                      <a:lnTo>
                        <a:pt x="924" y="389"/>
                      </a:lnTo>
                      <a:lnTo>
                        <a:pt x="924" y="389"/>
                      </a:lnTo>
                      <a:lnTo>
                        <a:pt x="923" y="382"/>
                      </a:lnTo>
                      <a:lnTo>
                        <a:pt x="921" y="378"/>
                      </a:lnTo>
                      <a:lnTo>
                        <a:pt x="917" y="373"/>
                      </a:lnTo>
                      <a:lnTo>
                        <a:pt x="911" y="370"/>
                      </a:lnTo>
                      <a:lnTo>
                        <a:pt x="902" y="368"/>
                      </a:lnTo>
                      <a:lnTo>
                        <a:pt x="898" y="365"/>
                      </a:lnTo>
                      <a:lnTo>
                        <a:pt x="896" y="360"/>
                      </a:lnTo>
                      <a:lnTo>
                        <a:pt x="894" y="357"/>
                      </a:lnTo>
                      <a:lnTo>
                        <a:pt x="893" y="353"/>
                      </a:lnTo>
                      <a:lnTo>
                        <a:pt x="892" y="349"/>
                      </a:lnTo>
                      <a:lnTo>
                        <a:pt x="888" y="356"/>
                      </a:lnTo>
                      <a:lnTo>
                        <a:pt x="884" y="358"/>
                      </a:lnTo>
                      <a:lnTo>
                        <a:pt x="872" y="358"/>
                      </a:lnTo>
                      <a:lnTo>
                        <a:pt x="862" y="362"/>
                      </a:lnTo>
                      <a:lnTo>
                        <a:pt x="858" y="362"/>
                      </a:lnTo>
                      <a:lnTo>
                        <a:pt x="855" y="360"/>
                      </a:lnTo>
                      <a:lnTo>
                        <a:pt x="853" y="357"/>
                      </a:lnTo>
                      <a:lnTo>
                        <a:pt x="850" y="355"/>
                      </a:lnTo>
                      <a:lnTo>
                        <a:pt x="847" y="352"/>
                      </a:lnTo>
                      <a:lnTo>
                        <a:pt x="836" y="347"/>
                      </a:lnTo>
                      <a:lnTo>
                        <a:pt x="824" y="349"/>
                      </a:lnTo>
                      <a:lnTo>
                        <a:pt x="816" y="357"/>
                      </a:lnTo>
                      <a:lnTo>
                        <a:pt x="811" y="373"/>
                      </a:lnTo>
                      <a:lnTo>
                        <a:pt x="807" y="379"/>
                      </a:lnTo>
                      <a:lnTo>
                        <a:pt x="807" y="379"/>
                      </a:lnTo>
                      <a:lnTo>
                        <a:pt x="811" y="382"/>
                      </a:lnTo>
                      <a:lnTo>
                        <a:pt x="822" y="383"/>
                      </a:lnTo>
                      <a:lnTo>
                        <a:pt x="830" y="386"/>
                      </a:lnTo>
                      <a:lnTo>
                        <a:pt x="830" y="386"/>
                      </a:lnTo>
                      <a:lnTo>
                        <a:pt x="829" y="387"/>
                      </a:lnTo>
                      <a:lnTo>
                        <a:pt x="826" y="389"/>
                      </a:lnTo>
                      <a:lnTo>
                        <a:pt x="826" y="395"/>
                      </a:lnTo>
                      <a:lnTo>
                        <a:pt x="834" y="403"/>
                      </a:lnTo>
                      <a:lnTo>
                        <a:pt x="847" y="407"/>
                      </a:lnTo>
                      <a:lnTo>
                        <a:pt x="856" y="412"/>
                      </a:lnTo>
                      <a:lnTo>
                        <a:pt x="856" y="412"/>
                      </a:lnTo>
                      <a:lnTo>
                        <a:pt x="855" y="427"/>
                      </a:lnTo>
                      <a:lnTo>
                        <a:pt x="845" y="434"/>
                      </a:lnTo>
                      <a:lnTo>
                        <a:pt x="817" y="433"/>
                      </a:lnTo>
                      <a:lnTo>
                        <a:pt x="805" y="436"/>
                      </a:lnTo>
                      <a:lnTo>
                        <a:pt x="802" y="438"/>
                      </a:lnTo>
                      <a:lnTo>
                        <a:pt x="795" y="449"/>
                      </a:lnTo>
                      <a:lnTo>
                        <a:pt x="791" y="453"/>
                      </a:lnTo>
                      <a:lnTo>
                        <a:pt x="737" y="478"/>
                      </a:lnTo>
                      <a:lnTo>
                        <a:pt x="731" y="478"/>
                      </a:lnTo>
                      <a:lnTo>
                        <a:pt x="718" y="476"/>
                      </a:lnTo>
                      <a:lnTo>
                        <a:pt x="711" y="478"/>
                      </a:lnTo>
                      <a:lnTo>
                        <a:pt x="707" y="480"/>
                      </a:lnTo>
                      <a:lnTo>
                        <a:pt x="702" y="487"/>
                      </a:lnTo>
                      <a:lnTo>
                        <a:pt x="698" y="489"/>
                      </a:lnTo>
                      <a:lnTo>
                        <a:pt x="694" y="491"/>
                      </a:lnTo>
                      <a:lnTo>
                        <a:pt x="690" y="489"/>
                      </a:lnTo>
                      <a:lnTo>
                        <a:pt x="688" y="489"/>
                      </a:lnTo>
                      <a:lnTo>
                        <a:pt x="685" y="493"/>
                      </a:lnTo>
                      <a:lnTo>
                        <a:pt x="683" y="499"/>
                      </a:lnTo>
                      <a:lnTo>
                        <a:pt x="683" y="499"/>
                      </a:lnTo>
                      <a:lnTo>
                        <a:pt x="684" y="502"/>
                      </a:lnTo>
                      <a:lnTo>
                        <a:pt x="684" y="506"/>
                      </a:lnTo>
                      <a:lnTo>
                        <a:pt x="684" y="506"/>
                      </a:lnTo>
                      <a:lnTo>
                        <a:pt x="684" y="510"/>
                      </a:lnTo>
                      <a:lnTo>
                        <a:pt x="681" y="513"/>
                      </a:lnTo>
                      <a:lnTo>
                        <a:pt x="680" y="514"/>
                      </a:lnTo>
                      <a:lnTo>
                        <a:pt x="677" y="514"/>
                      </a:lnTo>
                      <a:lnTo>
                        <a:pt x="668" y="520"/>
                      </a:lnTo>
                      <a:lnTo>
                        <a:pt x="662" y="521"/>
                      </a:lnTo>
                      <a:lnTo>
                        <a:pt x="646" y="520"/>
                      </a:lnTo>
                      <a:lnTo>
                        <a:pt x="638" y="521"/>
                      </a:lnTo>
                      <a:lnTo>
                        <a:pt x="625" y="525"/>
                      </a:lnTo>
                      <a:lnTo>
                        <a:pt x="619" y="526"/>
                      </a:lnTo>
                      <a:lnTo>
                        <a:pt x="587" y="526"/>
                      </a:lnTo>
                      <a:lnTo>
                        <a:pt x="571" y="530"/>
                      </a:lnTo>
                      <a:lnTo>
                        <a:pt x="558" y="538"/>
                      </a:lnTo>
                      <a:lnTo>
                        <a:pt x="558" y="538"/>
                      </a:lnTo>
                      <a:lnTo>
                        <a:pt x="562" y="546"/>
                      </a:lnTo>
                      <a:lnTo>
                        <a:pt x="561" y="554"/>
                      </a:lnTo>
                      <a:lnTo>
                        <a:pt x="556" y="560"/>
                      </a:lnTo>
                      <a:lnTo>
                        <a:pt x="551" y="564"/>
                      </a:lnTo>
                      <a:lnTo>
                        <a:pt x="551" y="564"/>
                      </a:lnTo>
                      <a:lnTo>
                        <a:pt x="552" y="568"/>
                      </a:lnTo>
                      <a:lnTo>
                        <a:pt x="552" y="568"/>
                      </a:lnTo>
                      <a:lnTo>
                        <a:pt x="552" y="572"/>
                      </a:lnTo>
                      <a:lnTo>
                        <a:pt x="549" y="574"/>
                      </a:lnTo>
                      <a:lnTo>
                        <a:pt x="547" y="576"/>
                      </a:lnTo>
                      <a:lnTo>
                        <a:pt x="540" y="584"/>
                      </a:lnTo>
                      <a:lnTo>
                        <a:pt x="535" y="589"/>
                      </a:lnTo>
                      <a:lnTo>
                        <a:pt x="528" y="590"/>
                      </a:lnTo>
                      <a:lnTo>
                        <a:pt x="520" y="586"/>
                      </a:lnTo>
                      <a:lnTo>
                        <a:pt x="518" y="584"/>
                      </a:lnTo>
                      <a:lnTo>
                        <a:pt x="513" y="576"/>
                      </a:lnTo>
                      <a:lnTo>
                        <a:pt x="511" y="573"/>
                      </a:lnTo>
                      <a:lnTo>
                        <a:pt x="507" y="572"/>
                      </a:lnTo>
                      <a:lnTo>
                        <a:pt x="506" y="573"/>
                      </a:lnTo>
                      <a:lnTo>
                        <a:pt x="506" y="574"/>
                      </a:lnTo>
                      <a:lnTo>
                        <a:pt x="503" y="577"/>
                      </a:lnTo>
                      <a:lnTo>
                        <a:pt x="490" y="586"/>
                      </a:lnTo>
                      <a:lnTo>
                        <a:pt x="489" y="589"/>
                      </a:lnTo>
                      <a:lnTo>
                        <a:pt x="485" y="601"/>
                      </a:lnTo>
                      <a:lnTo>
                        <a:pt x="479" y="605"/>
                      </a:lnTo>
                      <a:lnTo>
                        <a:pt x="472" y="602"/>
                      </a:lnTo>
                      <a:lnTo>
                        <a:pt x="467" y="598"/>
                      </a:lnTo>
                      <a:lnTo>
                        <a:pt x="460" y="597"/>
                      </a:lnTo>
                      <a:lnTo>
                        <a:pt x="449" y="628"/>
                      </a:lnTo>
                      <a:lnTo>
                        <a:pt x="443" y="637"/>
                      </a:lnTo>
                      <a:lnTo>
                        <a:pt x="435" y="643"/>
                      </a:lnTo>
                      <a:lnTo>
                        <a:pt x="417" y="643"/>
                      </a:lnTo>
                      <a:lnTo>
                        <a:pt x="407" y="645"/>
                      </a:lnTo>
                      <a:lnTo>
                        <a:pt x="407" y="645"/>
                      </a:lnTo>
                      <a:lnTo>
                        <a:pt x="407" y="645"/>
                      </a:lnTo>
                      <a:lnTo>
                        <a:pt x="407" y="645"/>
                      </a:lnTo>
                      <a:lnTo>
                        <a:pt x="404" y="646"/>
                      </a:lnTo>
                      <a:lnTo>
                        <a:pt x="400" y="646"/>
                      </a:lnTo>
                      <a:lnTo>
                        <a:pt x="398" y="646"/>
                      </a:lnTo>
                      <a:lnTo>
                        <a:pt x="395" y="645"/>
                      </a:lnTo>
                      <a:lnTo>
                        <a:pt x="392" y="644"/>
                      </a:lnTo>
                      <a:lnTo>
                        <a:pt x="388" y="643"/>
                      </a:lnTo>
                      <a:lnTo>
                        <a:pt x="386" y="644"/>
                      </a:lnTo>
                      <a:lnTo>
                        <a:pt x="383" y="645"/>
                      </a:lnTo>
                      <a:lnTo>
                        <a:pt x="381" y="667"/>
                      </a:lnTo>
                      <a:lnTo>
                        <a:pt x="379" y="678"/>
                      </a:lnTo>
                      <a:lnTo>
                        <a:pt x="374" y="683"/>
                      </a:lnTo>
                      <a:lnTo>
                        <a:pt x="364" y="694"/>
                      </a:lnTo>
                      <a:lnTo>
                        <a:pt x="352" y="692"/>
                      </a:lnTo>
                      <a:lnTo>
                        <a:pt x="320" y="673"/>
                      </a:lnTo>
                      <a:lnTo>
                        <a:pt x="316" y="673"/>
                      </a:lnTo>
                      <a:lnTo>
                        <a:pt x="314" y="673"/>
                      </a:lnTo>
                      <a:lnTo>
                        <a:pt x="309" y="677"/>
                      </a:lnTo>
                      <a:lnTo>
                        <a:pt x="307" y="677"/>
                      </a:lnTo>
                      <a:lnTo>
                        <a:pt x="301" y="677"/>
                      </a:lnTo>
                      <a:lnTo>
                        <a:pt x="296" y="677"/>
                      </a:lnTo>
                      <a:lnTo>
                        <a:pt x="289" y="678"/>
                      </a:lnTo>
                      <a:lnTo>
                        <a:pt x="285" y="683"/>
                      </a:lnTo>
                      <a:lnTo>
                        <a:pt x="277" y="695"/>
                      </a:lnTo>
                      <a:lnTo>
                        <a:pt x="273" y="699"/>
                      </a:lnTo>
                      <a:lnTo>
                        <a:pt x="269" y="699"/>
                      </a:lnTo>
                      <a:lnTo>
                        <a:pt x="251" y="696"/>
                      </a:lnTo>
                      <a:lnTo>
                        <a:pt x="225" y="698"/>
                      </a:lnTo>
                      <a:lnTo>
                        <a:pt x="211" y="701"/>
                      </a:lnTo>
                      <a:lnTo>
                        <a:pt x="201" y="709"/>
                      </a:lnTo>
                      <a:lnTo>
                        <a:pt x="199" y="712"/>
                      </a:lnTo>
                      <a:lnTo>
                        <a:pt x="197" y="715"/>
                      </a:lnTo>
                      <a:lnTo>
                        <a:pt x="197" y="717"/>
                      </a:lnTo>
                      <a:lnTo>
                        <a:pt x="196" y="720"/>
                      </a:lnTo>
                      <a:lnTo>
                        <a:pt x="196" y="721"/>
                      </a:lnTo>
                      <a:lnTo>
                        <a:pt x="196" y="722"/>
                      </a:lnTo>
                      <a:lnTo>
                        <a:pt x="196" y="725"/>
                      </a:lnTo>
                      <a:lnTo>
                        <a:pt x="196" y="725"/>
                      </a:lnTo>
                      <a:lnTo>
                        <a:pt x="196" y="728"/>
                      </a:lnTo>
                      <a:lnTo>
                        <a:pt x="195" y="728"/>
                      </a:lnTo>
                      <a:lnTo>
                        <a:pt x="191" y="728"/>
                      </a:lnTo>
                      <a:lnTo>
                        <a:pt x="190" y="729"/>
                      </a:lnTo>
                      <a:lnTo>
                        <a:pt x="186" y="732"/>
                      </a:lnTo>
                      <a:lnTo>
                        <a:pt x="177" y="738"/>
                      </a:lnTo>
                      <a:lnTo>
                        <a:pt x="173" y="742"/>
                      </a:lnTo>
                      <a:lnTo>
                        <a:pt x="162" y="760"/>
                      </a:lnTo>
                      <a:lnTo>
                        <a:pt x="158" y="766"/>
                      </a:lnTo>
                      <a:lnTo>
                        <a:pt x="154" y="768"/>
                      </a:lnTo>
                      <a:lnTo>
                        <a:pt x="150" y="772"/>
                      </a:lnTo>
                      <a:lnTo>
                        <a:pt x="150" y="780"/>
                      </a:lnTo>
                      <a:lnTo>
                        <a:pt x="144" y="789"/>
                      </a:lnTo>
                      <a:lnTo>
                        <a:pt x="141" y="794"/>
                      </a:lnTo>
                      <a:lnTo>
                        <a:pt x="140" y="804"/>
                      </a:lnTo>
                      <a:lnTo>
                        <a:pt x="140" y="804"/>
                      </a:lnTo>
                      <a:lnTo>
                        <a:pt x="141" y="810"/>
                      </a:lnTo>
                      <a:lnTo>
                        <a:pt x="144" y="817"/>
                      </a:lnTo>
                      <a:lnTo>
                        <a:pt x="144" y="821"/>
                      </a:lnTo>
                      <a:lnTo>
                        <a:pt x="139" y="825"/>
                      </a:lnTo>
                      <a:lnTo>
                        <a:pt x="132" y="823"/>
                      </a:lnTo>
                      <a:lnTo>
                        <a:pt x="129" y="818"/>
                      </a:lnTo>
                      <a:lnTo>
                        <a:pt x="126" y="804"/>
                      </a:lnTo>
                      <a:lnTo>
                        <a:pt x="124" y="801"/>
                      </a:lnTo>
                      <a:lnTo>
                        <a:pt x="124" y="797"/>
                      </a:lnTo>
                      <a:lnTo>
                        <a:pt x="123" y="794"/>
                      </a:lnTo>
                      <a:lnTo>
                        <a:pt x="122" y="792"/>
                      </a:lnTo>
                      <a:lnTo>
                        <a:pt x="115" y="787"/>
                      </a:lnTo>
                      <a:lnTo>
                        <a:pt x="114" y="785"/>
                      </a:lnTo>
                      <a:lnTo>
                        <a:pt x="114" y="784"/>
                      </a:lnTo>
                      <a:lnTo>
                        <a:pt x="114" y="784"/>
                      </a:lnTo>
                      <a:lnTo>
                        <a:pt x="114" y="783"/>
                      </a:lnTo>
                      <a:lnTo>
                        <a:pt x="115" y="781"/>
                      </a:lnTo>
                      <a:lnTo>
                        <a:pt x="115" y="781"/>
                      </a:lnTo>
                      <a:lnTo>
                        <a:pt x="116" y="781"/>
                      </a:lnTo>
                      <a:lnTo>
                        <a:pt x="116" y="780"/>
                      </a:lnTo>
                      <a:lnTo>
                        <a:pt x="116" y="780"/>
                      </a:lnTo>
                      <a:lnTo>
                        <a:pt x="119" y="777"/>
                      </a:lnTo>
                      <a:lnTo>
                        <a:pt x="119" y="775"/>
                      </a:lnTo>
                      <a:lnTo>
                        <a:pt x="119" y="775"/>
                      </a:lnTo>
                      <a:lnTo>
                        <a:pt x="118" y="773"/>
                      </a:lnTo>
                      <a:lnTo>
                        <a:pt x="115" y="772"/>
                      </a:lnTo>
                      <a:lnTo>
                        <a:pt x="105" y="771"/>
                      </a:lnTo>
                      <a:lnTo>
                        <a:pt x="101" y="770"/>
                      </a:lnTo>
                      <a:lnTo>
                        <a:pt x="97" y="767"/>
                      </a:lnTo>
                      <a:lnTo>
                        <a:pt x="95" y="762"/>
                      </a:lnTo>
                      <a:lnTo>
                        <a:pt x="95" y="753"/>
                      </a:lnTo>
                      <a:lnTo>
                        <a:pt x="95" y="753"/>
                      </a:lnTo>
                      <a:lnTo>
                        <a:pt x="93" y="749"/>
                      </a:lnTo>
                      <a:lnTo>
                        <a:pt x="86" y="743"/>
                      </a:lnTo>
                      <a:lnTo>
                        <a:pt x="69" y="742"/>
                      </a:lnTo>
                      <a:lnTo>
                        <a:pt x="67" y="738"/>
                      </a:lnTo>
                      <a:lnTo>
                        <a:pt x="58" y="734"/>
                      </a:lnTo>
                      <a:lnTo>
                        <a:pt x="52" y="736"/>
                      </a:lnTo>
                      <a:lnTo>
                        <a:pt x="51" y="736"/>
                      </a:lnTo>
                      <a:lnTo>
                        <a:pt x="50" y="734"/>
                      </a:lnTo>
                      <a:lnTo>
                        <a:pt x="48" y="734"/>
                      </a:lnTo>
                      <a:lnTo>
                        <a:pt x="34" y="725"/>
                      </a:lnTo>
                      <a:lnTo>
                        <a:pt x="31" y="724"/>
                      </a:lnTo>
                      <a:lnTo>
                        <a:pt x="30" y="722"/>
                      </a:lnTo>
                      <a:lnTo>
                        <a:pt x="29" y="712"/>
                      </a:lnTo>
                      <a:lnTo>
                        <a:pt x="29" y="709"/>
                      </a:lnTo>
                      <a:lnTo>
                        <a:pt x="29" y="708"/>
                      </a:lnTo>
                      <a:lnTo>
                        <a:pt x="30" y="707"/>
                      </a:lnTo>
                      <a:lnTo>
                        <a:pt x="29" y="704"/>
                      </a:lnTo>
                      <a:lnTo>
                        <a:pt x="21" y="699"/>
                      </a:lnTo>
                      <a:lnTo>
                        <a:pt x="18" y="694"/>
                      </a:lnTo>
                      <a:lnTo>
                        <a:pt x="17" y="692"/>
                      </a:lnTo>
                      <a:lnTo>
                        <a:pt x="16" y="691"/>
                      </a:lnTo>
                      <a:lnTo>
                        <a:pt x="16" y="690"/>
                      </a:lnTo>
                      <a:lnTo>
                        <a:pt x="14" y="688"/>
                      </a:lnTo>
                      <a:lnTo>
                        <a:pt x="12" y="687"/>
                      </a:lnTo>
                      <a:lnTo>
                        <a:pt x="3" y="687"/>
                      </a:lnTo>
                      <a:lnTo>
                        <a:pt x="0" y="683"/>
                      </a:lnTo>
                      <a:lnTo>
                        <a:pt x="0" y="682"/>
                      </a:lnTo>
                      <a:lnTo>
                        <a:pt x="0" y="681"/>
                      </a:lnTo>
                      <a:lnTo>
                        <a:pt x="3" y="678"/>
                      </a:lnTo>
                      <a:lnTo>
                        <a:pt x="4" y="677"/>
                      </a:lnTo>
                      <a:lnTo>
                        <a:pt x="5" y="675"/>
                      </a:lnTo>
                      <a:lnTo>
                        <a:pt x="12" y="674"/>
                      </a:lnTo>
                      <a:lnTo>
                        <a:pt x="12" y="673"/>
                      </a:lnTo>
                      <a:lnTo>
                        <a:pt x="13" y="671"/>
                      </a:lnTo>
                      <a:lnTo>
                        <a:pt x="13" y="669"/>
                      </a:lnTo>
                      <a:lnTo>
                        <a:pt x="13" y="667"/>
                      </a:lnTo>
                      <a:lnTo>
                        <a:pt x="16" y="665"/>
                      </a:lnTo>
                      <a:lnTo>
                        <a:pt x="17" y="662"/>
                      </a:lnTo>
                      <a:lnTo>
                        <a:pt x="17" y="657"/>
                      </a:lnTo>
                      <a:lnTo>
                        <a:pt x="16" y="656"/>
                      </a:lnTo>
                      <a:lnTo>
                        <a:pt x="16" y="653"/>
                      </a:lnTo>
                      <a:lnTo>
                        <a:pt x="10" y="650"/>
                      </a:lnTo>
                      <a:lnTo>
                        <a:pt x="10" y="649"/>
                      </a:lnTo>
                      <a:lnTo>
                        <a:pt x="9" y="648"/>
                      </a:lnTo>
                      <a:lnTo>
                        <a:pt x="9" y="646"/>
                      </a:lnTo>
                      <a:lnTo>
                        <a:pt x="10" y="643"/>
                      </a:lnTo>
                      <a:lnTo>
                        <a:pt x="12" y="639"/>
                      </a:lnTo>
                      <a:lnTo>
                        <a:pt x="16" y="633"/>
                      </a:lnTo>
                      <a:lnTo>
                        <a:pt x="24" y="627"/>
                      </a:lnTo>
                      <a:lnTo>
                        <a:pt x="29" y="622"/>
                      </a:lnTo>
                      <a:lnTo>
                        <a:pt x="29" y="620"/>
                      </a:lnTo>
                      <a:lnTo>
                        <a:pt x="30" y="619"/>
                      </a:lnTo>
                      <a:lnTo>
                        <a:pt x="30" y="618"/>
                      </a:lnTo>
                      <a:lnTo>
                        <a:pt x="31" y="616"/>
                      </a:lnTo>
                      <a:lnTo>
                        <a:pt x="33" y="616"/>
                      </a:lnTo>
                      <a:lnTo>
                        <a:pt x="35" y="615"/>
                      </a:lnTo>
                      <a:lnTo>
                        <a:pt x="39" y="616"/>
                      </a:lnTo>
                      <a:lnTo>
                        <a:pt x="41" y="618"/>
                      </a:lnTo>
                      <a:lnTo>
                        <a:pt x="41" y="618"/>
                      </a:lnTo>
                      <a:lnTo>
                        <a:pt x="43" y="622"/>
                      </a:lnTo>
                      <a:lnTo>
                        <a:pt x="44" y="623"/>
                      </a:lnTo>
                      <a:lnTo>
                        <a:pt x="44" y="623"/>
                      </a:lnTo>
                      <a:lnTo>
                        <a:pt x="46" y="624"/>
                      </a:lnTo>
                      <a:lnTo>
                        <a:pt x="47" y="624"/>
                      </a:lnTo>
                      <a:lnTo>
                        <a:pt x="48" y="624"/>
                      </a:lnTo>
                      <a:lnTo>
                        <a:pt x="50" y="624"/>
                      </a:lnTo>
                      <a:lnTo>
                        <a:pt x="52" y="624"/>
                      </a:lnTo>
                      <a:lnTo>
                        <a:pt x="55" y="622"/>
                      </a:lnTo>
                      <a:lnTo>
                        <a:pt x="63" y="609"/>
                      </a:lnTo>
                      <a:lnTo>
                        <a:pt x="68" y="607"/>
                      </a:lnTo>
                      <a:lnTo>
                        <a:pt x="71" y="609"/>
                      </a:lnTo>
                      <a:lnTo>
                        <a:pt x="72" y="610"/>
                      </a:lnTo>
                      <a:lnTo>
                        <a:pt x="73" y="610"/>
                      </a:lnTo>
                      <a:lnTo>
                        <a:pt x="75" y="611"/>
                      </a:lnTo>
                      <a:lnTo>
                        <a:pt x="76" y="611"/>
                      </a:lnTo>
                      <a:lnTo>
                        <a:pt x="77" y="611"/>
                      </a:lnTo>
                      <a:lnTo>
                        <a:pt x="82" y="609"/>
                      </a:lnTo>
                      <a:lnTo>
                        <a:pt x="85" y="607"/>
                      </a:lnTo>
                      <a:lnTo>
                        <a:pt x="86" y="607"/>
                      </a:lnTo>
                      <a:lnTo>
                        <a:pt x="88" y="605"/>
                      </a:lnTo>
                      <a:lnTo>
                        <a:pt x="89" y="599"/>
                      </a:lnTo>
                      <a:lnTo>
                        <a:pt x="90" y="597"/>
                      </a:lnTo>
                      <a:lnTo>
                        <a:pt x="90" y="585"/>
                      </a:lnTo>
                      <a:lnTo>
                        <a:pt x="95" y="577"/>
                      </a:lnTo>
                      <a:lnTo>
                        <a:pt x="98" y="574"/>
                      </a:lnTo>
                      <a:lnTo>
                        <a:pt x="99" y="573"/>
                      </a:lnTo>
                      <a:lnTo>
                        <a:pt x="101" y="573"/>
                      </a:lnTo>
                      <a:lnTo>
                        <a:pt x="107" y="572"/>
                      </a:lnTo>
                      <a:lnTo>
                        <a:pt x="114" y="573"/>
                      </a:lnTo>
                      <a:lnTo>
                        <a:pt x="123" y="573"/>
                      </a:lnTo>
                      <a:lnTo>
                        <a:pt x="124" y="572"/>
                      </a:lnTo>
                      <a:lnTo>
                        <a:pt x="135" y="564"/>
                      </a:lnTo>
                      <a:lnTo>
                        <a:pt x="137" y="561"/>
                      </a:lnTo>
                      <a:lnTo>
                        <a:pt x="139" y="560"/>
                      </a:lnTo>
                      <a:lnTo>
                        <a:pt x="146" y="547"/>
                      </a:lnTo>
                      <a:lnTo>
                        <a:pt x="143" y="546"/>
                      </a:lnTo>
                      <a:lnTo>
                        <a:pt x="139" y="547"/>
                      </a:lnTo>
                      <a:lnTo>
                        <a:pt x="135" y="546"/>
                      </a:lnTo>
                      <a:lnTo>
                        <a:pt x="133" y="546"/>
                      </a:lnTo>
                      <a:lnTo>
                        <a:pt x="132" y="544"/>
                      </a:lnTo>
                      <a:lnTo>
                        <a:pt x="131" y="544"/>
                      </a:lnTo>
                      <a:lnTo>
                        <a:pt x="131" y="543"/>
                      </a:lnTo>
                      <a:lnTo>
                        <a:pt x="129" y="540"/>
                      </a:lnTo>
                      <a:lnTo>
                        <a:pt x="127" y="535"/>
                      </a:lnTo>
                      <a:lnTo>
                        <a:pt x="127" y="533"/>
                      </a:lnTo>
                      <a:lnTo>
                        <a:pt x="127" y="529"/>
                      </a:lnTo>
                      <a:lnTo>
                        <a:pt x="128" y="527"/>
                      </a:lnTo>
                      <a:lnTo>
                        <a:pt x="128" y="525"/>
                      </a:lnTo>
                      <a:lnTo>
                        <a:pt x="128" y="523"/>
                      </a:lnTo>
                      <a:lnTo>
                        <a:pt x="126" y="521"/>
                      </a:lnTo>
                      <a:lnTo>
                        <a:pt x="124" y="521"/>
                      </a:lnTo>
                      <a:lnTo>
                        <a:pt x="123" y="521"/>
                      </a:lnTo>
                      <a:lnTo>
                        <a:pt x="120" y="521"/>
                      </a:lnTo>
                      <a:lnTo>
                        <a:pt x="119" y="521"/>
                      </a:lnTo>
                      <a:lnTo>
                        <a:pt x="118" y="521"/>
                      </a:lnTo>
                      <a:lnTo>
                        <a:pt x="118" y="520"/>
                      </a:lnTo>
                      <a:lnTo>
                        <a:pt x="119" y="517"/>
                      </a:lnTo>
                      <a:lnTo>
                        <a:pt x="122" y="510"/>
                      </a:lnTo>
                      <a:lnTo>
                        <a:pt x="123" y="508"/>
                      </a:lnTo>
                      <a:lnTo>
                        <a:pt x="124" y="506"/>
                      </a:lnTo>
                      <a:lnTo>
                        <a:pt x="127" y="508"/>
                      </a:lnTo>
                      <a:lnTo>
                        <a:pt x="128" y="506"/>
                      </a:lnTo>
                      <a:lnTo>
                        <a:pt x="128" y="506"/>
                      </a:lnTo>
                      <a:lnTo>
                        <a:pt x="129" y="506"/>
                      </a:lnTo>
                      <a:lnTo>
                        <a:pt x="132" y="502"/>
                      </a:lnTo>
                      <a:lnTo>
                        <a:pt x="135" y="500"/>
                      </a:lnTo>
                      <a:lnTo>
                        <a:pt x="135" y="499"/>
                      </a:lnTo>
                      <a:lnTo>
                        <a:pt x="135" y="497"/>
                      </a:lnTo>
                      <a:lnTo>
                        <a:pt x="133" y="496"/>
                      </a:lnTo>
                      <a:lnTo>
                        <a:pt x="128" y="493"/>
                      </a:lnTo>
                      <a:lnTo>
                        <a:pt x="124" y="488"/>
                      </a:lnTo>
                      <a:lnTo>
                        <a:pt x="124" y="483"/>
                      </a:lnTo>
                      <a:lnTo>
                        <a:pt x="149" y="475"/>
                      </a:lnTo>
                      <a:lnTo>
                        <a:pt x="152" y="474"/>
                      </a:lnTo>
                      <a:lnTo>
                        <a:pt x="161" y="466"/>
                      </a:lnTo>
                      <a:lnTo>
                        <a:pt x="163" y="465"/>
                      </a:lnTo>
                      <a:lnTo>
                        <a:pt x="165" y="465"/>
                      </a:lnTo>
                      <a:lnTo>
                        <a:pt x="175" y="463"/>
                      </a:lnTo>
                      <a:lnTo>
                        <a:pt x="178" y="463"/>
                      </a:lnTo>
                      <a:lnTo>
                        <a:pt x="179" y="465"/>
                      </a:lnTo>
                      <a:lnTo>
                        <a:pt x="179" y="466"/>
                      </a:lnTo>
                      <a:lnTo>
                        <a:pt x="180" y="466"/>
                      </a:lnTo>
                      <a:lnTo>
                        <a:pt x="182" y="466"/>
                      </a:lnTo>
                      <a:lnTo>
                        <a:pt x="187" y="457"/>
                      </a:lnTo>
                      <a:lnTo>
                        <a:pt x="195" y="448"/>
                      </a:lnTo>
                      <a:lnTo>
                        <a:pt x="208" y="441"/>
                      </a:lnTo>
                      <a:lnTo>
                        <a:pt x="209" y="440"/>
                      </a:lnTo>
                      <a:lnTo>
                        <a:pt x="209" y="438"/>
                      </a:lnTo>
                      <a:lnTo>
                        <a:pt x="211" y="434"/>
                      </a:lnTo>
                      <a:lnTo>
                        <a:pt x="216" y="437"/>
                      </a:lnTo>
                      <a:lnTo>
                        <a:pt x="217" y="437"/>
                      </a:lnTo>
                      <a:lnTo>
                        <a:pt x="225" y="436"/>
                      </a:lnTo>
                      <a:lnTo>
                        <a:pt x="235" y="437"/>
                      </a:lnTo>
                      <a:lnTo>
                        <a:pt x="237" y="437"/>
                      </a:lnTo>
                      <a:lnTo>
                        <a:pt x="239" y="436"/>
                      </a:lnTo>
                      <a:lnTo>
                        <a:pt x="241" y="437"/>
                      </a:lnTo>
                      <a:lnTo>
                        <a:pt x="243" y="437"/>
                      </a:lnTo>
                      <a:lnTo>
                        <a:pt x="245" y="440"/>
                      </a:lnTo>
                      <a:lnTo>
                        <a:pt x="245" y="441"/>
                      </a:lnTo>
                      <a:lnTo>
                        <a:pt x="246" y="441"/>
                      </a:lnTo>
                      <a:lnTo>
                        <a:pt x="248" y="437"/>
                      </a:lnTo>
                      <a:lnTo>
                        <a:pt x="251" y="433"/>
                      </a:lnTo>
                      <a:lnTo>
                        <a:pt x="252" y="432"/>
                      </a:lnTo>
                      <a:lnTo>
                        <a:pt x="255" y="430"/>
                      </a:lnTo>
                      <a:lnTo>
                        <a:pt x="258" y="428"/>
                      </a:lnTo>
                      <a:lnTo>
                        <a:pt x="259" y="427"/>
                      </a:lnTo>
                      <a:lnTo>
                        <a:pt x="259" y="424"/>
                      </a:lnTo>
                      <a:lnTo>
                        <a:pt x="251" y="408"/>
                      </a:lnTo>
                      <a:lnTo>
                        <a:pt x="243" y="395"/>
                      </a:lnTo>
                      <a:lnTo>
                        <a:pt x="233" y="390"/>
                      </a:lnTo>
                      <a:lnTo>
                        <a:pt x="228" y="387"/>
                      </a:lnTo>
                      <a:lnTo>
                        <a:pt x="224" y="385"/>
                      </a:lnTo>
                      <a:lnTo>
                        <a:pt x="218" y="381"/>
                      </a:lnTo>
                      <a:lnTo>
                        <a:pt x="214" y="373"/>
                      </a:lnTo>
                      <a:lnTo>
                        <a:pt x="205" y="356"/>
                      </a:lnTo>
                      <a:lnTo>
                        <a:pt x="204" y="355"/>
                      </a:lnTo>
                      <a:lnTo>
                        <a:pt x="201" y="338"/>
                      </a:lnTo>
                      <a:lnTo>
                        <a:pt x="149" y="322"/>
                      </a:lnTo>
                      <a:lnTo>
                        <a:pt x="127" y="323"/>
                      </a:lnTo>
                      <a:lnTo>
                        <a:pt x="112" y="321"/>
                      </a:lnTo>
                      <a:lnTo>
                        <a:pt x="110" y="319"/>
                      </a:lnTo>
                      <a:lnTo>
                        <a:pt x="109" y="318"/>
                      </a:lnTo>
                      <a:lnTo>
                        <a:pt x="109" y="313"/>
                      </a:lnTo>
                      <a:lnTo>
                        <a:pt x="109" y="310"/>
                      </a:lnTo>
                      <a:lnTo>
                        <a:pt x="107" y="309"/>
                      </a:lnTo>
                      <a:lnTo>
                        <a:pt x="106" y="306"/>
                      </a:lnTo>
                      <a:lnTo>
                        <a:pt x="101" y="301"/>
                      </a:lnTo>
                      <a:lnTo>
                        <a:pt x="97" y="294"/>
                      </a:lnTo>
                      <a:lnTo>
                        <a:pt x="98" y="280"/>
                      </a:lnTo>
                      <a:lnTo>
                        <a:pt x="92" y="277"/>
                      </a:lnTo>
                      <a:lnTo>
                        <a:pt x="88" y="276"/>
                      </a:lnTo>
                      <a:lnTo>
                        <a:pt x="88" y="272"/>
                      </a:lnTo>
                      <a:lnTo>
                        <a:pt x="90" y="269"/>
                      </a:lnTo>
                      <a:lnTo>
                        <a:pt x="92" y="267"/>
                      </a:lnTo>
                      <a:lnTo>
                        <a:pt x="92" y="266"/>
                      </a:lnTo>
                      <a:lnTo>
                        <a:pt x="93" y="264"/>
                      </a:lnTo>
                      <a:lnTo>
                        <a:pt x="93" y="263"/>
                      </a:lnTo>
                      <a:lnTo>
                        <a:pt x="93" y="262"/>
                      </a:lnTo>
                      <a:lnTo>
                        <a:pt x="92" y="245"/>
                      </a:lnTo>
                      <a:lnTo>
                        <a:pt x="90" y="239"/>
                      </a:lnTo>
                      <a:lnTo>
                        <a:pt x="84" y="230"/>
                      </a:lnTo>
                      <a:lnTo>
                        <a:pt x="84" y="220"/>
                      </a:lnTo>
                      <a:lnTo>
                        <a:pt x="82" y="216"/>
                      </a:lnTo>
                      <a:lnTo>
                        <a:pt x="81" y="214"/>
                      </a:lnTo>
                      <a:lnTo>
                        <a:pt x="81" y="213"/>
                      </a:lnTo>
                      <a:lnTo>
                        <a:pt x="81" y="212"/>
                      </a:lnTo>
                      <a:lnTo>
                        <a:pt x="81" y="211"/>
                      </a:lnTo>
                      <a:lnTo>
                        <a:pt x="81" y="209"/>
                      </a:lnTo>
                      <a:lnTo>
                        <a:pt x="81" y="207"/>
                      </a:lnTo>
                      <a:lnTo>
                        <a:pt x="82" y="203"/>
                      </a:lnTo>
                      <a:lnTo>
                        <a:pt x="85" y="197"/>
                      </a:lnTo>
                      <a:lnTo>
                        <a:pt x="88" y="195"/>
                      </a:lnTo>
                      <a:lnTo>
                        <a:pt x="89" y="194"/>
                      </a:lnTo>
                      <a:lnTo>
                        <a:pt x="94" y="194"/>
                      </a:lnTo>
                      <a:lnTo>
                        <a:pt x="95" y="194"/>
                      </a:lnTo>
                      <a:lnTo>
                        <a:pt x="97" y="192"/>
                      </a:lnTo>
                      <a:lnTo>
                        <a:pt x="98" y="191"/>
                      </a:lnTo>
                      <a:lnTo>
                        <a:pt x="98" y="190"/>
                      </a:lnTo>
                      <a:lnTo>
                        <a:pt x="98" y="187"/>
                      </a:lnTo>
                      <a:lnTo>
                        <a:pt x="99" y="184"/>
                      </a:lnTo>
                      <a:lnTo>
                        <a:pt x="99" y="180"/>
                      </a:lnTo>
                      <a:lnTo>
                        <a:pt x="99" y="177"/>
                      </a:lnTo>
                      <a:lnTo>
                        <a:pt x="97" y="170"/>
                      </a:lnTo>
                      <a:lnTo>
                        <a:pt x="95" y="167"/>
                      </a:lnTo>
                      <a:lnTo>
                        <a:pt x="94" y="165"/>
                      </a:lnTo>
                      <a:lnTo>
                        <a:pt x="94" y="163"/>
                      </a:lnTo>
                      <a:lnTo>
                        <a:pt x="94" y="154"/>
                      </a:lnTo>
                      <a:lnTo>
                        <a:pt x="93" y="141"/>
                      </a:lnTo>
                      <a:lnTo>
                        <a:pt x="92" y="137"/>
                      </a:lnTo>
                      <a:lnTo>
                        <a:pt x="90" y="137"/>
                      </a:lnTo>
                      <a:lnTo>
                        <a:pt x="90" y="136"/>
                      </a:lnTo>
                      <a:lnTo>
                        <a:pt x="89" y="133"/>
                      </a:lnTo>
                      <a:lnTo>
                        <a:pt x="89" y="127"/>
                      </a:lnTo>
                      <a:lnTo>
                        <a:pt x="89" y="125"/>
                      </a:lnTo>
                      <a:lnTo>
                        <a:pt x="89" y="124"/>
                      </a:lnTo>
                      <a:lnTo>
                        <a:pt x="89" y="123"/>
                      </a:lnTo>
                      <a:lnTo>
                        <a:pt x="90" y="120"/>
                      </a:lnTo>
                      <a:lnTo>
                        <a:pt x="94" y="118"/>
                      </a:lnTo>
                      <a:lnTo>
                        <a:pt x="95" y="118"/>
                      </a:lnTo>
                      <a:lnTo>
                        <a:pt x="98" y="114"/>
                      </a:lnTo>
                      <a:lnTo>
                        <a:pt x="98" y="112"/>
                      </a:lnTo>
                      <a:lnTo>
                        <a:pt x="99" y="111"/>
                      </a:lnTo>
                      <a:lnTo>
                        <a:pt x="101" y="111"/>
                      </a:lnTo>
                      <a:lnTo>
                        <a:pt x="102" y="105"/>
                      </a:lnTo>
                      <a:lnTo>
                        <a:pt x="102" y="78"/>
                      </a:lnTo>
                      <a:lnTo>
                        <a:pt x="111" y="70"/>
                      </a:lnTo>
                      <a:lnTo>
                        <a:pt x="112" y="69"/>
                      </a:lnTo>
                      <a:lnTo>
                        <a:pt x="114" y="69"/>
                      </a:lnTo>
                      <a:lnTo>
                        <a:pt x="114" y="67"/>
                      </a:lnTo>
                      <a:lnTo>
                        <a:pt x="114" y="64"/>
                      </a:lnTo>
                      <a:lnTo>
                        <a:pt x="115" y="61"/>
                      </a:lnTo>
                      <a:lnTo>
                        <a:pt x="115" y="61"/>
                      </a:lnTo>
                      <a:lnTo>
                        <a:pt x="116" y="60"/>
                      </a:lnTo>
                      <a:lnTo>
                        <a:pt x="119" y="61"/>
                      </a:lnTo>
                      <a:lnTo>
                        <a:pt x="122" y="63"/>
                      </a:lnTo>
                      <a:lnTo>
                        <a:pt x="127" y="65"/>
                      </a:lnTo>
                      <a:lnTo>
                        <a:pt x="137" y="67"/>
                      </a:lnTo>
                      <a:lnTo>
                        <a:pt x="140" y="65"/>
                      </a:lnTo>
                      <a:lnTo>
                        <a:pt x="158" y="57"/>
                      </a:lnTo>
                      <a:lnTo>
                        <a:pt x="183" y="55"/>
                      </a:lnTo>
                      <a:lnTo>
                        <a:pt x="184" y="53"/>
                      </a:lnTo>
                      <a:lnTo>
                        <a:pt x="186" y="51"/>
                      </a:lnTo>
                      <a:lnTo>
                        <a:pt x="187" y="48"/>
                      </a:lnTo>
                      <a:lnTo>
                        <a:pt x="188" y="38"/>
                      </a:lnTo>
                      <a:lnTo>
                        <a:pt x="191" y="36"/>
                      </a:lnTo>
                      <a:lnTo>
                        <a:pt x="194" y="36"/>
                      </a:lnTo>
                      <a:lnTo>
                        <a:pt x="218" y="38"/>
                      </a:lnTo>
                      <a:lnTo>
                        <a:pt x="224" y="42"/>
                      </a:lnTo>
                      <a:lnTo>
                        <a:pt x="256" y="35"/>
                      </a:lnTo>
                      <a:lnTo>
                        <a:pt x="258" y="36"/>
                      </a:lnTo>
                      <a:lnTo>
                        <a:pt x="259" y="36"/>
                      </a:lnTo>
                      <a:lnTo>
                        <a:pt x="259" y="38"/>
                      </a:lnTo>
                      <a:lnTo>
                        <a:pt x="262" y="39"/>
                      </a:lnTo>
                      <a:lnTo>
                        <a:pt x="263" y="38"/>
                      </a:lnTo>
                      <a:lnTo>
                        <a:pt x="268" y="35"/>
                      </a:lnTo>
                      <a:lnTo>
                        <a:pt x="271" y="33"/>
                      </a:lnTo>
                      <a:lnTo>
                        <a:pt x="273" y="26"/>
                      </a:lnTo>
                      <a:lnTo>
                        <a:pt x="277" y="21"/>
                      </a:lnTo>
                      <a:lnTo>
                        <a:pt x="282" y="18"/>
                      </a:lnTo>
                      <a:lnTo>
                        <a:pt x="294" y="19"/>
                      </a:lnTo>
                      <a:lnTo>
                        <a:pt x="305" y="23"/>
                      </a:lnTo>
                      <a:lnTo>
                        <a:pt x="311" y="21"/>
                      </a:lnTo>
                      <a:lnTo>
                        <a:pt x="330" y="6"/>
                      </a:lnTo>
                      <a:lnTo>
                        <a:pt x="332" y="1"/>
                      </a:lnTo>
                      <a:lnTo>
                        <a:pt x="343" y="0"/>
                      </a:lnTo>
                      <a:lnTo>
                        <a:pt x="347" y="8"/>
                      </a:lnTo>
                      <a:lnTo>
                        <a:pt x="350" y="12"/>
                      </a:lnTo>
                      <a:lnTo>
                        <a:pt x="356" y="13"/>
                      </a:lnTo>
                      <a:lnTo>
                        <a:pt x="360" y="14"/>
                      </a:lnTo>
                      <a:lnTo>
                        <a:pt x="367" y="18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5" name="Freeform 23"/>
                <p:cNvSpPr>
                  <a:spLocks/>
                </p:cNvSpPr>
                <p:nvPr/>
              </p:nvSpPr>
              <p:spPr bwMode="auto">
                <a:xfrm>
                  <a:off x="2175" y="2621"/>
                  <a:ext cx="181" cy="139"/>
                </a:xfrm>
                <a:custGeom>
                  <a:avLst/>
                  <a:gdLst>
                    <a:gd name="T0" fmla="*/ 252 w 362"/>
                    <a:gd name="T1" fmla="*/ 14 h 277"/>
                    <a:gd name="T2" fmla="*/ 294 w 362"/>
                    <a:gd name="T3" fmla="*/ 31 h 277"/>
                    <a:gd name="T4" fmla="*/ 302 w 362"/>
                    <a:gd name="T5" fmla="*/ 35 h 277"/>
                    <a:gd name="T6" fmla="*/ 318 w 362"/>
                    <a:gd name="T7" fmla="*/ 28 h 277"/>
                    <a:gd name="T8" fmla="*/ 322 w 362"/>
                    <a:gd name="T9" fmla="*/ 36 h 277"/>
                    <a:gd name="T10" fmla="*/ 328 w 362"/>
                    <a:gd name="T11" fmla="*/ 62 h 277"/>
                    <a:gd name="T12" fmla="*/ 332 w 362"/>
                    <a:gd name="T13" fmla="*/ 66 h 277"/>
                    <a:gd name="T14" fmla="*/ 334 w 362"/>
                    <a:gd name="T15" fmla="*/ 74 h 277"/>
                    <a:gd name="T16" fmla="*/ 326 w 362"/>
                    <a:gd name="T17" fmla="*/ 82 h 277"/>
                    <a:gd name="T18" fmla="*/ 314 w 362"/>
                    <a:gd name="T19" fmla="*/ 95 h 277"/>
                    <a:gd name="T20" fmla="*/ 328 w 362"/>
                    <a:gd name="T21" fmla="*/ 123 h 277"/>
                    <a:gd name="T22" fmla="*/ 328 w 362"/>
                    <a:gd name="T23" fmla="*/ 127 h 277"/>
                    <a:gd name="T24" fmla="*/ 357 w 362"/>
                    <a:gd name="T25" fmla="*/ 136 h 277"/>
                    <a:gd name="T26" fmla="*/ 360 w 362"/>
                    <a:gd name="T27" fmla="*/ 148 h 277"/>
                    <a:gd name="T28" fmla="*/ 361 w 362"/>
                    <a:gd name="T29" fmla="*/ 155 h 277"/>
                    <a:gd name="T30" fmla="*/ 352 w 362"/>
                    <a:gd name="T31" fmla="*/ 165 h 277"/>
                    <a:gd name="T32" fmla="*/ 349 w 362"/>
                    <a:gd name="T33" fmla="*/ 175 h 277"/>
                    <a:gd name="T34" fmla="*/ 344 w 362"/>
                    <a:gd name="T35" fmla="*/ 182 h 277"/>
                    <a:gd name="T36" fmla="*/ 341 w 362"/>
                    <a:gd name="T37" fmla="*/ 193 h 277"/>
                    <a:gd name="T38" fmla="*/ 336 w 362"/>
                    <a:gd name="T39" fmla="*/ 200 h 277"/>
                    <a:gd name="T40" fmla="*/ 332 w 362"/>
                    <a:gd name="T41" fmla="*/ 201 h 277"/>
                    <a:gd name="T42" fmla="*/ 331 w 362"/>
                    <a:gd name="T43" fmla="*/ 200 h 277"/>
                    <a:gd name="T44" fmla="*/ 327 w 362"/>
                    <a:gd name="T45" fmla="*/ 206 h 277"/>
                    <a:gd name="T46" fmla="*/ 328 w 362"/>
                    <a:gd name="T47" fmla="*/ 218 h 277"/>
                    <a:gd name="T48" fmla="*/ 348 w 362"/>
                    <a:gd name="T49" fmla="*/ 243 h 277"/>
                    <a:gd name="T50" fmla="*/ 348 w 362"/>
                    <a:gd name="T51" fmla="*/ 248 h 277"/>
                    <a:gd name="T52" fmla="*/ 340 w 362"/>
                    <a:gd name="T53" fmla="*/ 263 h 277"/>
                    <a:gd name="T54" fmla="*/ 323 w 362"/>
                    <a:gd name="T55" fmla="*/ 275 h 277"/>
                    <a:gd name="T56" fmla="*/ 280 w 362"/>
                    <a:gd name="T57" fmla="*/ 272 h 277"/>
                    <a:gd name="T58" fmla="*/ 255 w 362"/>
                    <a:gd name="T59" fmla="*/ 257 h 277"/>
                    <a:gd name="T60" fmla="*/ 252 w 362"/>
                    <a:gd name="T61" fmla="*/ 267 h 277"/>
                    <a:gd name="T62" fmla="*/ 234 w 362"/>
                    <a:gd name="T63" fmla="*/ 269 h 277"/>
                    <a:gd name="T64" fmla="*/ 222 w 362"/>
                    <a:gd name="T65" fmla="*/ 237 h 277"/>
                    <a:gd name="T66" fmla="*/ 173 w 362"/>
                    <a:gd name="T67" fmla="*/ 221 h 277"/>
                    <a:gd name="T68" fmla="*/ 170 w 362"/>
                    <a:gd name="T69" fmla="*/ 238 h 277"/>
                    <a:gd name="T70" fmla="*/ 148 w 362"/>
                    <a:gd name="T71" fmla="*/ 251 h 277"/>
                    <a:gd name="T72" fmla="*/ 124 w 362"/>
                    <a:gd name="T73" fmla="*/ 242 h 277"/>
                    <a:gd name="T74" fmla="*/ 123 w 362"/>
                    <a:gd name="T75" fmla="*/ 220 h 277"/>
                    <a:gd name="T76" fmla="*/ 115 w 362"/>
                    <a:gd name="T77" fmla="*/ 217 h 277"/>
                    <a:gd name="T78" fmla="*/ 110 w 362"/>
                    <a:gd name="T79" fmla="*/ 203 h 277"/>
                    <a:gd name="T80" fmla="*/ 102 w 362"/>
                    <a:gd name="T81" fmla="*/ 197 h 277"/>
                    <a:gd name="T82" fmla="*/ 80 w 362"/>
                    <a:gd name="T83" fmla="*/ 167 h 277"/>
                    <a:gd name="T84" fmla="*/ 73 w 362"/>
                    <a:gd name="T85" fmla="*/ 149 h 277"/>
                    <a:gd name="T86" fmla="*/ 80 w 362"/>
                    <a:gd name="T87" fmla="*/ 141 h 277"/>
                    <a:gd name="T88" fmla="*/ 62 w 362"/>
                    <a:gd name="T89" fmla="*/ 120 h 277"/>
                    <a:gd name="T90" fmla="*/ 59 w 362"/>
                    <a:gd name="T91" fmla="*/ 108 h 277"/>
                    <a:gd name="T92" fmla="*/ 15 w 362"/>
                    <a:gd name="T93" fmla="*/ 87 h 277"/>
                    <a:gd name="T94" fmla="*/ 1 w 362"/>
                    <a:gd name="T95" fmla="*/ 89 h 277"/>
                    <a:gd name="T96" fmla="*/ 51 w 362"/>
                    <a:gd name="T97" fmla="*/ 51 h 277"/>
                    <a:gd name="T98" fmla="*/ 123 w 362"/>
                    <a:gd name="T99" fmla="*/ 43 h 277"/>
                    <a:gd name="T100" fmla="*/ 207 w 362"/>
                    <a:gd name="T101" fmla="*/ 1 h 277"/>
                    <a:gd name="T102" fmla="*/ 220 w 362"/>
                    <a:gd name="T103" fmla="*/ 5 h 2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362" h="277">
                      <a:moveTo>
                        <a:pt x="226" y="0"/>
                      </a:moveTo>
                      <a:lnTo>
                        <a:pt x="247" y="11"/>
                      </a:lnTo>
                      <a:lnTo>
                        <a:pt x="250" y="13"/>
                      </a:lnTo>
                      <a:lnTo>
                        <a:pt x="252" y="14"/>
                      </a:lnTo>
                      <a:lnTo>
                        <a:pt x="273" y="14"/>
                      </a:lnTo>
                      <a:lnTo>
                        <a:pt x="275" y="15"/>
                      </a:lnTo>
                      <a:lnTo>
                        <a:pt x="283" y="22"/>
                      </a:lnTo>
                      <a:lnTo>
                        <a:pt x="294" y="31"/>
                      </a:lnTo>
                      <a:lnTo>
                        <a:pt x="296" y="32"/>
                      </a:lnTo>
                      <a:lnTo>
                        <a:pt x="297" y="34"/>
                      </a:lnTo>
                      <a:lnTo>
                        <a:pt x="300" y="35"/>
                      </a:lnTo>
                      <a:lnTo>
                        <a:pt x="302" y="35"/>
                      </a:lnTo>
                      <a:lnTo>
                        <a:pt x="309" y="34"/>
                      </a:lnTo>
                      <a:lnTo>
                        <a:pt x="313" y="32"/>
                      </a:lnTo>
                      <a:lnTo>
                        <a:pt x="315" y="30"/>
                      </a:lnTo>
                      <a:lnTo>
                        <a:pt x="318" y="28"/>
                      </a:lnTo>
                      <a:lnTo>
                        <a:pt x="319" y="27"/>
                      </a:lnTo>
                      <a:lnTo>
                        <a:pt x="320" y="27"/>
                      </a:lnTo>
                      <a:lnTo>
                        <a:pt x="322" y="28"/>
                      </a:lnTo>
                      <a:lnTo>
                        <a:pt x="322" y="36"/>
                      </a:lnTo>
                      <a:lnTo>
                        <a:pt x="323" y="43"/>
                      </a:lnTo>
                      <a:lnTo>
                        <a:pt x="327" y="51"/>
                      </a:lnTo>
                      <a:lnTo>
                        <a:pt x="328" y="56"/>
                      </a:lnTo>
                      <a:lnTo>
                        <a:pt x="328" y="62"/>
                      </a:lnTo>
                      <a:lnTo>
                        <a:pt x="328" y="65"/>
                      </a:lnTo>
                      <a:lnTo>
                        <a:pt x="330" y="66"/>
                      </a:lnTo>
                      <a:lnTo>
                        <a:pt x="331" y="66"/>
                      </a:lnTo>
                      <a:lnTo>
                        <a:pt x="332" y="66"/>
                      </a:lnTo>
                      <a:lnTo>
                        <a:pt x="332" y="68"/>
                      </a:lnTo>
                      <a:lnTo>
                        <a:pt x="334" y="69"/>
                      </a:lnTo>
                      <a:lnTo>
                        <a:pt x="334" y="70"/>
                      </a:lnTo>
                      <a:lnTo>
                        <a:pt x="334" y="74"/>
                      </a:lnTo>
                      <a:lnTo>
                        <a:pt x="334" y="77"/>
                      </a:lnTo>
                      <a:lnTo>
                        <a:pt x="332" y="78"/>
                      </a:lnTo>
                      <a:lnTo>
                        <a:pt x="328" y="79"/>
                      </a:lnTo>
                      <a:lnTo>
                        <a:pt x="326" y="82"/>
                      </a:lnTo>
                      <a:lnTo>
                        <a:pt x="323" y="85"/>
                      </a:lnTo>
                      <a:lnTo>
                        <a:pt x="317" y="93"/>
                      </a:lnTo>
                      <a:lnTo>
                        <a:pt x="315" y="94"/>
                      </a:lnTo>
                      <a:lnTo>
                        <a:pt x="314" y="95"/>
                      </a:lnTo>
                      <a:lnTo>
                        <a:pt x="311" y="98"/>
                      </a:lnTo>
                      <a:lnTo>
                        <a:pt x="314" y="106"/>
                      </a:lnTo>
                      <a:lnTo>
                        <a:pt x="322" y="115"/>
                      </a:lnTo>
                      <a:lnTo>
                        <a:pt x="328" y="123"/>
                      </a:lnTo>
                      <a:lnTo>
                        <a:pt x="330" y="125"/>
                      </a:lnTo>
                      <a:lnTo>
                        <a:pt x="328" y="125"/>
                      </a:lnTo>
                      <a:lnTo>
                        <a:pt x="328" y="125"/>
                      </a:lnTo>
                      <a:lnTo>
                        <a:pt x="328" y="127"/>
                      </a:lnTo>
                      <a:lnTo>
                        <a:pt x="327" y="128"/>
                      </a:lnTo>
                      <a:lnTo>
                        <a:pt x="331" y="129"/>
                      </a:lnTo>
                      <a:lnTo>
                        <a:pt x="348" y="133"/>
                      </a:lnTo>
                      <a:lnTo>
                        <a:pt x="357" y="136"/>
                      </a:lnTo>
                      <a:lnTo>
                        <a:pt x="360" y="137"/>
                      </a:lnTo>
                      <a:lnTo>
                        <a:pt x="362" y="142"/>
                      </a:lnTo>
                      <a:lnTo>
                        <a:pt x="360" y="146"/>
                      </a:lnTo>
                      <a:lnTo>
                        <a:pt x="360" y="148"/>
                      </a:lnTo>
                      <a:lnTo>
                        <a:pt x="360" y="149"/>
                      </a:lnTo>
                      <a:lnTo>
                        <a:pt x="361" y="151"/>
                      </a:lnTo>
                      <a:lnTo>
                        <a:pt x="361" y="153"/>
                      </a:lnTo>
                      <a:lnTo>
                        <a:pt x="361" y="155"/>
                      </a:lnTo>
                      <a:lnTo>
                        <a:pt x="358" y="158"/>
                      </a:lnTo>
                      <a:lnTo>
                        <a:pt x="358" y="161"/>
                      </a:lnTo>
                      <a:lnTo>
                        <a:pt x="356" y="162"/>
                      </a:lnTo>
                      <a:lnTo>
                        <a:pt x="352" y="165"/>
                      </a:lnTo>
                      <a:lnTo>
                        <a:pt x="351" y="166"/>
                      </a:lnTo>
                      <a:lnTo>
                        <a:pt x="351" y="167"/>
                      </a:lnTo>
                      <a:lnTo>
                        <a:pt x="349" y="174"/>
                      </a:lnTo>
                      <a:lnTo>
                        <a:pt x="349" y="175"/>
                      </a:lnTo>
                      <a:lnTo>
                        <a:pt x="348" y="178"/>
                      </a:lnTo>
                      <a:lnTo>
                        <a:pt x="345" y="179"/>
                      </a:lnTo>
                      <a:lnTo>
                        <a:pt x="344" y="180"/>
                      </a:lnTo>
                      <a:lnTo>
                        <a:pt x="344" y="182"/>
                      </a:lnTo>
                      <a:lnTo>
                        <a:pt x="343" y="183"/>
                      </a:lnTo>
                      <a:lnTo>
                        <a:pt x="343" y="185"/>
                      </a:lnTo>
                      <a:lnTo>
                        <a:pt x="343" y="189"/>
                      </a:lnTo>
                      <a:lnTo>
                        <a:pt x="341" y="193"/>
                      </a:lnTo>
                      <a:lnTo>
                        <a:pt x="339" y="197"/>
                      </a:lnTo>
                      <a:lnTo>
                        <a:pt x="337" y="199"/>
                      </a:lnTo>
                      <a:lnTo>
                        <a:pt x="337" y="200"/>
                      </a:lnTo>
                      <a:lnTo>
                        <a:pt x="336" y="200"/>
                      </a:lnTo>
                      <a:lnTo>
                        <a:pt x="336" y="200"/>
                      </a:lnTo>
                      <a:lnTo>
                        <a:pt x="335" y="201"/>
                      </a:lnTo>
                      <a:lnTo>
                        <a:pt x="334" y="201"/>
                      </a:lnTo>
                      <a:lnTo>
                        <a:pt x="332" y="201"/>
                      </a:lnTo>
                      <a:lnTo>
                        <a:pt x="332" y="201"/>
                      </a:lnTo>
                      <a:lnTo>
                        <a:pt x="332" y="201"/>
                      </a:lnTo>
                      <a:lnTo>
                        <a:pt x="331" y="200"/>
                      </a:lnTo>
                      <a:lnTo>
                        <a:pt x="331" y="200"/>
                      </a:lnTo>
                      <a:lnTo>
                        <a:pt x="330" y="201"/>
                      </a:lnTo>
                      <a:lnTo>
                        <a:pt x="330" y="201"/>
                      </a:lnTo>
                      <a:lnTo>
                        <a:pt x="328" y="201"/>
                      </a:lnTo>
                      <a:lnTo>
                        <a:pt x="327" y="206"/>
                      </a:lnTo>
                      <a:lnTo>
                        <a:pt x="326" y="209"/>
                      </a:lnTo>
                      <a:lnTo>
                        <a:pt x="326" y="210"/>
                      </a:lnTo>
                      <a:lnTo>
                        <a:pt x="327" y="216"/>
                      </a:lnTo>
                      <a:lnTo>
                        <a:pt x="328" y="218"/>
                      </a:lnTo>
                      <a:lnTo>
                        <a:pt x="328" y="223"/>
                      </a:lnTo>
                      <a:lnTo>
                        <a:pt x="328" y="225"/>
                      </a:lnTo>
                      <a:lnTo>
                        <a:pt x="341" y="238"/>
                      </a:lnTo>
                      <a:lnTo>
                        <a:pt x="348" y="243"/>
                      </a:lnTo>
                      <a:lnTo>
                        <a:pt x="354" y="243"/>
                      </a:lnTo>
                      <a:lnTo>
                        <a:pt x="356" y="244"/>
                      </a:lnTo>
                      <a:lnTo>
                        <a:pt x="353" y="246"/>
                      </a:lnTo>
                      <a:lnTo>
                        <a:pt x="348" y="248"/>
                      </a:lnTo>
                      <a:lnTo>
                        <a:pt x="347" y="251"/>
                      </a:lnTo>
                      <a:lnTo>
                        <a:pt x="344" y="259"/>
                      </a:lnTo>
                      <a:lnTo>
                        <a:pt x="343" y="261"/>
                      </a:lnTo>
                      <a:lnTo>
                        <a:pt x="340" y="263"/>
                      </a:lnTo>
                      <a:lnTo>
                        <a:pt x="332" y="264"/>
                      </a:lnTo>
                      <a:lnTo>
                        <a:pt x="330" y="265"/>
                      </a:lnTo>
                      <a:lnTo>
                        <a:pt x="327" y="268"/>
                      </a:lnTo>
                      <a:lnTo>
                        <a:pt x="323" y="275"/>
                      </a:lnTo>
                      <a:lnTo>
                        <a:pt x="322" y="277"/>
                      </a:lnTo>
                      <a:lnTo>
                        <a:pt x="319" y="277"/>
                      </a:lnTo>
                      <a:lnTo>
                        <a:pt x="310" y="272"/>
                      </a:lnTo>
                      <a:lnTo>
                        <a:pt x="280" y="272"/>
                      </a:lnTo>
                      <a:lnTo>
                        <a:pt x="275" y="271"/>
                      </a:lnTo>
                      <a:lnTo>
                        <a:pt x="269" y="268"/>
                      </a:lnTo>
                      <a:lnTo>
                        <a:pt x="256" y="257"/>
                      </a:lnTo>
                      <a:lnTo>
                        <a:pt x="255" y="257"/>
                      </a:lnTo>
                      <a:lnTo>
                        <a:pt x="251" y="260"/>
                      </a:lnTo>
                      <a:lnTo>
                        <a:pt x="251" y="260"/>
                      </a:lnTo>
                      <a:lnTo>
                        <a:pt x="251" y="264"/>
                      </a:lnTo>
                      <a:lnTo>
                        <a:pt x="252" y="267"/>
                      </a:lnTo>
                      <a:lnTo>
                        <a:pt x="252" y="267"/>
                      </a:lnTo>
                      <a:lnTo>
                        <a:pt x="252" y="269"/>
                      </a:lnTo>
                      <a:lnTo>
                        <a:pt x="242" y="276"/>
                      </a:lnTo>
                      <a:lnTo>
                        <a:pt x="234" y="269"/>
                      </a:lnTo>
                      <a:lnTo>
                        <a:pt x="230" y="255"/>
                      </a:lnTo>
                      <a:lnTo>
                        <a:pt x="230" y="237"/>
                      </a:lnTo>
                      <a:lnTo>
                        <a:pt x="230" y="237"/>
                      </a:lnTo>
                      <a:lnTo>
                        <a:pt x="222" y="237"/>
                      </a:lnTo>
                      <a:lnTo>
                        <a:pt x="202" y="223"/>
                      </a:lnTo>
                      <a:lnTo>
                        <a:pt x="198" y="223"/>
                      </a:lnTo>
                      <a:lnTo>
                        <a:pt x="187" y="225"/>
                      </a:lnTo>
                      <a:lnTo>
                        <a:pt x="173" y="221"/>
                      </a:lnTo>
                      <a:lnTo>
                        <a:pt x="170" y="222"/>
                      </a:lnTo>
                      <a:lnTo>
                        <a:pt x="168" y="229"/>
                      </a:lnTo>
                      <a:lnTo>
                        <a:pt x="168" y="229"/>
                      </a:lnTo>
                      <a:lnTo>
                        <a:pt x="170" y="238"/>
                      </a:lnTo>
                      <a:lnTo>
                        <a:pt x="171" y="247"/>
                      </a:lnTo>
                      <a:lnTo>
                        <a:pt x="165" y="255"/>
                      </a:lnTo>
                      <a:lnTo>
                        <a:pt x="161" y="256"/>
                      </a:lnTo>
                      <a:lnTo>
                        <a:pt x="148" y="251"/>
                      </a:lnTo>
                      <a:lnTo>
                        <a:pt x="132" y="251"/>
                      </a:lnTo>
                      <a:lnTo>
                        <a:pt x="128" y="248"/>
                      </a:lnTo>
                      <a:lnTo>
                        <a:pt x="124" y="242"/>
                      </a:lnTo>
                      <a:lnTo>
                        <a:pt x="124" y="242"/>
                      </a:lnTo>
                      <a:lnTo>
                        <a:pt x="124" y="235"/>
                      </a:lnTo>
                      <a:lnTo>
                        <a:pt x="127" y="229"/>
                      </a:lnTo>
                      <a:lnTo>
                        <a:pt x="124" y="220"/>
                      </a:lnTo>
                      <a:lnTo>
                        <a:pt x="123" y="220"/>
                      </a:lnTo>
                      <a:lnTo>
                        <a:pt x="118" y="223"/>
                      </a:lnTo>
                      <a:lnTo>
                        <a:pt x="117" y="223"/>
                      </a:lnTo>
                      <a:lnTo>
                        <a:pt x="115" y="221"/>
                      </a:lnTo>
                      <a:lnTo>
                        <a:pt x="115" y="217"/>
                      </a:lnTo>
                      <a:lnTo>
                        <a:pt x="115" y="216"/>
                      </a:lnTo>
                      <a:lnTo>
                        <a:pt x="114" y="214"/>
                      </a:lnTo>
                      <a:lnTo>
                        <a:pt x="111" y="204"/>
                      </a:lnTo>
                      <a:lnTo>
                        <a:pt x="110" y="203"/>
                      </a:lnTo>
                      <a:lnTo>
                        <a:pt x="105" y="201"/>
                      </a:lnTo>
                      <a:lnTo>
                        <a:pt x="103" y="199"/>
                      </a:lnTo>
                      <a:lnTo>
                        <a:pt x="102" y="197"/>
                      </a:lnTo>
                      <a:lnTo>
                        <a:pt x="102" y="197"/>
                      </a:lnTo>
                      <a:lnTo>
                        <a:pt x="103" y="192"/>
                      </a:lnTo>
                      <a:lnTo>
                        <a:pt x="103" y="192"/>
                      </a:lnTo>
                      <a:lnTo>
                        <a:pt x="102" y="189"/>
                      </a:lnTo>
                      <a:lnTo>
                        <a:pt x="80" y="167"/>
                      </a:lnTo>
                      <a:lnTo>
                        <a:pt x="73" y="161"/>
                      </a:lnTo>
                      <a:lnTo>
                        <a:pt x="72" y="154"/>
                      </a:lnTo>
                      <a:lnTo>
                        <a:pt x="72" y="154"/>
                      </a:lnTo>
                      <a:lnTo>
                        <a:pt x="73" y="149"/>
                      </a:lnTo>
                      <a:lnTo>
                        <a:pt x="80" y="149"/>
                      </a:lnTo>
                      <a:lnTo>
                        <a:pt x="81" y="145"/>
                      </a:lnTo>
                      <a:lnTo>
                        <a:pt x="81" y="145"/>
                      </a:lnTo>
                      <a:lnTo>
                        <a:pt x="80" y="141"/>
                      </a:lnTo>
                      <a:lnTo>
                        <a:pt x="63" y="124"/>
                      </a:lnTo>
                      <a:lnTo>
                        <a:pt x="60" y="120"/>
                      </a:lnTo>
                      <a:lnTo>
                        <a:pt x="60" y="120"/>
                      </a:lnTo>
                      <a:lnTo>
                        <a:pt x="62" y="120"/>
                      </a:lnTo>
                      <a:lnTo>
                        <a:pt x="62" y="120"/>
                      </a:lnTo>
                      <a:lnTo>
                        <a:pt x="62" y="117"/>
                      </a:lnTo>
                      <a:lnTo>
                        <a:pt x="60" y="112"/>
                      </a:lnTo>
                      <a:lnTo>
                        <a:pt x="59" y="108"/>
                      </a:lnTo>
                      <a:lnTo>
                        <a:pt x="52" y="103"/>
                      </a:lnTo>
                      <a:lnTo>
                        <a:pt x="21" y="87"/>
                      </a:lnTo>
                      <a:lnTo>
                        <a:pt x="17" y="86"/>
                      </a:lnTo>
                      <a:lnTo>
                        <a:pt x="15" y="87"/>
                      </a:lnTo>
                      <a:lnTo>
                        <a:pt x="8" y="91"/>
                      </a:lnTo>
                      <a:lnTo>
                        <a:pt x="4" y="93"/>
                      </a:lnTo>
                      <a:lnTo>
                        <a:pt x="1" y="93"/>
                      </a:lnTo>
                      <a:lnTo>
                        <a:pt x="1" y="89"/>
                      </a:lnTo>
                      <a:lnTo>
                        <a:pt x="0" y="72"/>
                      </a:lnTo>
                      <a:lnTo>
                        <a:pt x="3" y="55"/>
                      </a:lnTo>
                      <a:lnTo>
                        <a:pt x="5" y="55"/>
                      </a:lnTo>
                      <a:lnTo>
                        <a:pt x="51" y="51"/>
                      </a:lnTo>
                      <a:lnTo>
                        <a:pt x="90" y="52"/>
                      </a:lnTo>
                      <a:lnTo>
                        <a:pt x="113" y="43"/>
                      </a:lnTo>
                      <a:lnTo>
                        <a:pt x="122" y="43"/>
                      </a:lnTo>
                      <a:lnTo>
                        <a:pt x="123" y="43"/>
                      </a:lnTo>
                      <a:lnTo>
                        <a:pt x="128" y="41"/>
                      </a:lnTo>
                      <a:lnTo>
                        <a:pt x="179" y="18"/>
                      </a:lnTo>
                      <a:lnTo>
                        <a:pt x="205" y="1"/>
                      </a:lnTo>
                      <a:lnTo>
                        <a:pt x="207" y="1"/>
                      </a:lnTo>
                      <a:lnTo>
                        <a:pt x="209" y="1"/>
                      </a:lnTo>
                      <a:lnTo>
                        <a:pt x="215" y="4"/>
                      </a:lnTo>
                      <a:lnTo>
                        <a:pt x="217" y="6"/>
                      </a:lnTo>
                      <a:lnTo>
                        <a:pt x="220" y="5"/>
                      </a:lnTo>
                      <a:lnTo>
                        <a:pt x="226" y="0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6" name="Freeform 25"/>
                <p:cNvSpPr>
                  <a:spLocks/>
                </p:cNvSpPr>
                <p:nvPr/>
              </p:nvSpPr>
              <p:spPr bwMode="auto">
                <a:xfrm>
                  <a:off x="2132" y="2270"/>
                  <a:ext cx="416" cy="528"/>
                </a:xfrm>
                <a:custGeom>
                  <a:avLst/>
                  <a:gdLst>
                    <a:gd name="T0" fmla="*/ 651 w 832"/>
                    <a:gd name="T1" fmla="*/ 65 h 1056"/>
                    <a:gd name="T2" fmla="*/ 677 w 832"/>
                    <a:gd name="T3" fmla="*/ 132 h 1056"/>
                    <a:gd name="T4" fmla="*/ 704 w 832"/>
                    <a:gd name="T5" fmla="*/ 166 h 1056"/>
                    <a:gd name="T6" fmla="*/ 702 w 832"/>
                    <a:gd name="T7" fmla="*/ 215 h 1056"/>
                    <a:gd name="T8" fmla="*/ 671 w 832"/>
                    <a:gd name="T9" fmla="*/ 211 h 1056"/>
                    <a:gd name="T10" fmla="*/ 657 w 832"/>
                    <a:gd name="T11" fmla="*/ 253 h 1056"/>
                    <a:gd name="T12" fmla="*/ 653 w 832"/>
                    <a:gd name="T13" fmla="*/ 283 h 1056"/>
                    <a:gd name="T14" fmla="*/ 676 w 832"/>
                    <a:gd name="T15" fmla="*/ 308 h 1056"/>
                    <a:gd name="T16" fmla="*/ 698 w 832"/>
                    <a:gd name="T17" fmla="*/ 360 h 1056"/>
                    <a:gd name="T18" fmla="*/ 671 w 832"/>
                    <a:gd name="T19" fmla="*/ 378 h 1056"/>
                    <a:gd name="T20" fmla="*/ 653 w 832"/>
                    <a:gd name="T21" fmla="*/ 383 h 1056"/>
                    <a:gd name="T22" fmla="*/ 625 w 832"/>
                    <a:gd name="T23" fmla="*/ 425 h 1056"/>
                    <a:gd name="T24" fmla="*/ 626 w 832"/>
                    <a:gd name="T25" fmla="*/ 445 h 1056"/>
                    <a:gd name="T26" fmla="*/ 607 w 832"/>
                    <a:gd name="T27" fmla="*/ 442 h 1056"/>
                    <a:gd name="T28" fmla="*/ 608 w 832"/>
                    <a:gd name="T29" fmla="*/ 503 h 1056"/>
                    <a:gd name="T30" fmla="*/ 779 w 832"/>
                    <a:gd name="T31" fmla="*/ 545 h 1056"/>
                    <a:gd name="T32" fmla="*/ 810 w 832"/>
                    <a:gd name="T33" fmla="*/ 628 h 1056"/>
                    <a:gd name="T34" fmla="*/ 800 w 832"/>
                    <a:gd name="T35" fmla="*/ 729 h 1056"/>
                    <a:gd name="T36" fmla="*/ 830 w 832"/>
                    <a:gd name="T37" fmla="*/ 808 h 1056"/>
                    <a:gd name="T38" fmla="*/ 791 w 832"/>
                    <a:gd name="T39" fmla="*/ 912 h 1056"/>
                    <a:gd name="T40" fmla="*/ 688 w 832"/>
                    <a:gd name="T41" fmla="*/ 1045 h 1056"/>
                    <a:gd name="T42" fmla="*/ 540 w 832"/>
                    <a:gd name="T43" fmla="*/ 1014 h 1056"/>
                    <a:gd name="T44" fmla="*/ 475 w 832"/>
                    <a:gd name="T45" fmla="*/ 967 h 1056"/>
                    <a:gd name="T46" fmla="*/ 433 w 832"/>
                    <a:gd name="T47" fmla="*/ 945 h 1056"/>
                    <a:gd name="T48" fmla="*/ 416 w 832"/>
                    <a:gd name="T49" fmla="*/ 902 h 1056"/>
                    <a:gd name="T50" fmla="*/ 426 w 832"/>
                    <a:gd name="T51" fmla="*/ 895 h 1056"/>
                    <a:gd name="T52" fmla="*/ 437 w 832"/>
                    <a:gd name="T53" fmla="*/ 867 h 1056"/>
                    <a:gd name="T54" fmla="*/ 442 w 832"/>
                    <a:gd name="T55" fmla="*/ 838 h 1056"/>
                    <a:gd name="T56" fmla="*/ 399 w 832"/>
                    <a:gd name="T57" fmla="*/ 797 h 1056"/>
                    <a:gd name="T58" fmla="*/ 417 w 832"/>
                    <a:gd name="T59" fmla="*/ 768 h 1056"/>
                    <a:gd name="T60" fmla="*/ 403 w 832"/>
                    <a:gd name="T61" fmla="*/ 730 h 1056"/>
                    <a:gd name="T62" fmla="*/ 337 w 832"/>
                    <a:gd name="T63" fmla="*/ 716 h 1056"/>
                    <a:gd name="T64" fmla="*/ 208 w 832"/>
                    <a:gd name="T65" fmla="*/ 745 h 1056"/>
                    <a:gd name="T66" fmla="*/ 103 w 832"/>
                    <a:gd name="T67" fmla="*/ 709 h 1056"/>
                    <a:gd name="T68" fmla="*/ 111 w 832"/>
                    <a:gd name="T69" fmla="*/ 681 h 1056"/>
                    <a:gd name="T70" fmla="*/ 135 w 832"/>
                    <a:gd name="T71" fmla="*/ 651 h 1056"/>
                    <a:gd name="T72" fmla="*/ 140 w 832"/>
                    <a:gd name="T73" fmla="*/ 618 h 1056"/>
                    <a:gd name="T74" fmla="*/ 88 w 832"/>
                    <a:gd name="T75" fmla="*/ 593 h 1056"/>
                    <a:gd name="T76" fmla="*/ 26 w 832"/>
                    <a:gd name="T77" fmla="*/ 527 h 1056"/>
                    <a:gd name="T78" fmla="*/ 3 w 832"/>
                    <a:gd name="T79" fmla="*/ 471 h 1056"/>
                    <a:gd name="T80" fmla="*/ 11 w 832"/>
                    <a:gd name="T81" fmla="*/ 436 h 1056"/>
                    <a:gd name="T82" fmla="*/ 24 w 832"/>
                    <a:gd name="T83" fmla="*/ 406 h 1056"/>
                    <a:gd name="T84" fmla="*/ 59 w 832"/>
                    <a:gd name="T85" fmla="*/ 355 h 1056"/>
                    <a:gd name="T86" fmla="*/ 96 w 832"/>
                    <a:gd name="T87" fmla="*/ 330 h 1056"/>
                    <a:gd name="T88" fmla="*/ 103 w 832"/>
                    <a:gd name="T89" fmla="*/ 298 h 1056"/>
                    <a:gd name="T90" fmla="*/ 123 w 832"/>
                    <a:gd name="T91" fmla="*/ 314 h 1056"/>
                    <a:gd name="T92" fmla="*/ 174 w 832"/>
                    <a:gd name="T93" fmla="*/ 302 h 1056"/>
                    <a:gd name="T94" fmla="*/ 196 w 832"/>
                    <a:gd name="T95" fmla="*/ 309 h 1056"/>
                    <a:gd name="T96" fmla="*/ 242 w 832"/>
                    <a:gd name="T97" fmla="*/ 304 h 1056"/>
                    <a:gd name="T98" fmla="*/ 228 w 832"/>
                    <a:gd name="T99" fmla="*/ 271 h 1056"/>
                    <a:gd name="T100" fmla="*/ 249 w 832"/>
                    <a:gd name="T101" fmla="*/ 242 h 1056"/>
                    <a:gd name="T102" fmla="*/ 271 w 832"/>
                    <a:gd name="T103" fmla="*/ 253 h 1056"/>
                    <a:gd name="T104" fmla="*/ 290 w 832"/>
                    <a:gd name="T105" fmla="*/ 207 h 1056"/>
                    <a:gd name="T106" fmla="*/ 347 w 832"/>
                    <a:gd name="T107" fmla="*/ 187 h 1056"/>
                    <a:gd name="T108" fmla="*/ 379 w 832"/>
                    <a:gd name="T109" fmla="*/ 162 h 1056"/>
                    <a:gd name="T110" fmla="*/ 390 w 832"/>
                    <a:gd name="T111" fmla="*/ 169 h 1056"/>
                    <a:gd name="T112" fmla="*/ 445 w 832"/>
                    <a:gd name="T113" fmla="*/ 141 h 1056"/>
                    <a:gd name="T114" fmla="*/ 496 w 832"/>
                    <a:gd name="T115" fmla="*/ 115 h 1056"/>
                    <a:gd name="T116" fmla="*/ 539 w 832"/>
                    <a:gd name="T117" fmla="*/ 92 h 1056"/>
                    <a:gd name="T118" fmla="*/ 552 w 832"/>
                    <a:gd name="T119" fmla="*/ 85 h 1056"/>
                    <a:gd name="T120" fmla="*/ 566 w 832"/>
                    <a:gd name="T121" fmla="*/ 50 h 1056"/>
                    <a:gd name="T122" fmla="*/ 574 w 832"/>
                    <a:gd name="T123" fmla="*/ 34 h 1056"/>
                    <a:gd name="T124" fmla="*/ 604 w 832"/>
                    <a:gd name="T125" fmla="*/ 25 h 10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832" h="1056">
                      <a:moveTo>
                        <a:pt x="630" y="50"/>
                      </a:moveTo>
                      <a:lnTo>
                        <a:pt x="634" y="52"/>
                      </a:lnTo>
                      <a:lnTo>
                        <a:pt x="637" y="55"/>
                      </a:lnTo>
                      <a:lnTo>
                        <a:pt x="638" y="54"/>
                      </a:lnTo>
                      <a:lnTo>
                        <a:pt x="640" y="54"/>
                      </a:lnTo>
                      <a:lnTo>
                        <a:pt x="643" y="52"/>
                      </a:lnTo>
                      <a:lnTo>
                        <a:pt x="645" y="51"/>
                      </a:lnTo>
                      <a:lnTo>
                        <a:pt x="646" y="51"/>
                      </a:lnTo>
                      <a:lnTo>
                        <a:pt x="647" y="51"/>
                      </a:lnTo>
                      <a:lnTo>
                        <a:pt x="647" y="54"/>
                      </a:lnTo>
                      <a:lnTo>
                        <a:pt x="649" y="58"/>
                      </a:lnTo>
                      <a:lnTo>
                        <a:pt x="651" y="65"/>
                      </a:lnTo>
                      <a:lnTo>
                        <a:pt x="651" y="71"/>
                      </a:lnTo>
                      <a:lnTo>
                        <a:pt x="651" y="75"/>
                      </a:lnTo>
                      <a:lnTo>
                        <a:pt x="650" y="80"/>
                      </a:lnTo>
                      <a:lnTo>
                        <a:pt x="650" y="84"/>
                      </a:lnTo>
                      <a:lnTo>
                        <a:pt x="650" y="86"/>
                      </a:lnTo>
                      <a:lnTo>
                        <a:pt x="654" y="93"/>
                      </a:lnTo>
                      <a:lnTo>
                        <a:pt x="668" y="113"/>
                      </a:lnTo>
                      <a:lnTo>
                        <a:pt x="675" y="122"/>
                      </a:lnTo>
                      <a:lnTo>
                        <a:pt x="675" y="124"/>
                      </a:lnTo>
                      <a:lnTo>
                        <a:pt x="676" y="127"/>
                      </a:lnTo>
                      <a:lnTo>
                        <a:pt x="676" y="131"/>
                      </a:lnTo>
                      <a:lnTo>
                        <a:pt x="677" y="132"/>
                      </a:lnTo>
                      <a:lnTo>
                        <a:pt x="679" y="132"/>
                      </a:lnTo>
                      <a:lnTo>
                        <a:pt x="688" y="128"/>
                      </a:lnTo>
                      <a:lnTo>
                        <a:pt x="691" y="128"/>
                      </a:lnTo>
                      <a:lnTo>
                        <a:pt x="694" y="130"/>
                      </a:lnTo>
                      <a:lnTo>
                        <a:pt x="704" y="135"/>
                      </a:lnTo>
                      <a:lnTo>
                        <a:pt x="702" y="144"/>
                      </a:lnTo>
                      <a:lnTo>
                        <a:pt x="701" y="148"/>
                      </a:lnTo>
                      <a:lnTo>
                        <a:pt x="700" y="150"/>
                      </a:lnTo>
                      <a:lnTo>
                        <a:pt x="698" y="152"/>
                      </a:lnTo>
                      <a:lnTo>
                        <a:pt x="698" y="153"/>
                      </a:lnTo>
                      <a:lnTo>
                        <a:pt x="698" y="156"/>
                      </a:lnTo>
                      <a:lnTo>
                        <a:pt x="704" y="166"/>
                      </a:lnTo>
                      <a:lnTo>
                        <a:pt x="705" y="171"/>
                      </a:lnTo>
                      <a:lnTo>
                        <a:pt x="706" y="179"/>
                      </a:lnTo>
                      <a:lnTo>
                        <a:pt x="708" y="182"/>
                      </a:lnTo>
                      <a:lnTo>
                        <a:pt x="709" y="185"/>
                      </a:lnTo>
                      <a:lnTo>
                        <a:pt x="713" y="186"/>
                      </a:lnTo>
                      <a:lnTo>
                        <a:pt x="713" y="187"/>
                      </a:lnTo>
                      <a:lnTo>
                        <a:pt x="714" y="188"/>
                      </a:lnTo>
                      <a:lnTo>
                        <a:pt x="710" y="198"/>
                      </a:lnTo>
                      <a:lnTo>
                        <a:pt x="705" y="211"/>
                      </a:lnTo>
                      <a:lnTo>
                        <a:pt x="705" y="212"/>
                      </a:lnTo>
                      <a:lnTo>
                        <a:pt x="704" y="213"/>
                      </a:lnTo>
                      <a:lnTo>
                        <a:pt x="702" y="215"/>
                      </a:lnTo>
                      <a:lnTo>
                        <a:pt x="697" y="219"/>
                      </a:lnTo>
                      <a:lnTo>
                        <a:pt x="694" y="220"/>
                      </a:lnTo>
                      <a:lnTo>
                        <a:pt x="694" y="220"/>
                      </a:lnTo>
                      <a:lnTo>
                        <a:pt x="693" y="220"/>
                      </a:lnTo>
                      <a:lnTo>
                        <a:pt x="689" y="220"/>
                      </a:lnTo>
                      <a:lnTo>
                        <a:pt x="688" y="220"/>
                      </a:lnTo>
                      <a:lnTo>
                        <a:pt x="687" y="219"/>
                      </a:lnTo>
                      <a:lnTo>
                        <a:pt x="681" y="211"/>
                      </a:lnTo>
                      <a:lnTo>
                        <a:pt x="680" y="209"/>
                      </a:lnTo>
                      <a:lnTo>
                        <a:pt x="679" y="209"/>
                      </a:lnTo>
                      <a:lnTo>
                        <a:pt x="675" y="209"/>
                      </a:lnTo>
                      <a:lnTo>
                        <a:pt x="671" y="211"/>
                      </a:lnTo>
                      <a:lnTo>
                        <a:pt x="670" y="212"/>
                      </a:lnTo>
                      <a:lnTo>
                        <a:pt x="668" y="215"/>
                      </a:lnTo>
                      <a:lnTo>
                        <a:pt x="664" y="220"/>
                      </a:lnTo>
                      <a:lnTo>
                        <a:pt x="662" y="221"/>
                      </a:lnTo>
                      <a:lnTo>
                        <a:pt x="660" y="222"/>
                      </a:lnTo>
                      <a:lnTo>
                        <a:pt x="659" y="224"/>
                      </a:lnTo>
                      <a:lnTo>
                        <a:pt x="658" y="226"/>
                      </a:lnTo>
                      <a:lnTo>
                        <a:pt x="657" y="230"/>
                      </a:lnTo>
                      <a:lnTo>
                        <a:pt x="657" y="247"/>
                      </a:lnTo>
                      <a:lnTo>
                        <a:pt x="657" y="249"/>
                      </a:lnTo>
                      <a:lnTo>
                        <a:pt x="657" y="250"/>
                      </a:lnTo>
                      <a:lnTo>
                        <a:pt x="657" y="253"/>
                      </a:lnTo>
                      <a:lnTo>
                        <a:pt x="658" y="254"/>
                      </a:lnTo>
                      <a:lnTo>
                        <a:pt x="658" y="255"/>
                      </a:lnTo>
                      <a:lnTo>
                        <a:pt x="659" y="257"/>
                      </a:lnTo>
                      <a:lnTo>
                        <a:pt x="660" y="257"/>
                      </a:lnTo>
                      <a:lnTo>
                        <a:pt x="663" y="259"/>
                      </a:lnTo>
                      <a:lnTo>
                        <a:pt x="663" y="259"/>
                      </a:lnTo>
                      <a:lnTo>
                        <a:pt x="663" y="260"/>
                      </a:lnTo>
                      <a:lnTo>
                        <a:pt x="662" y="262"/>
                      </a:lnTo>
                      <a:lnTo>
                        <a:pt x="658" y="267"/>
                      </a:lnTo>
                      <a:lnTo>
                        <a:pt x="655" y="271"/>
                      </a:lnTo>
                      <a:lnTo>
                        <a:pt x="654" y="277"/>
                      </a:lnTo>
                      <a:lnTo>
                        <a:pt x="653" y="283"/>
                      </a:lnTo>
                      <a:lnTo>
                        <a:pt x="649" y="287"/>
                      </a:lnTo>
                      <a:lnTo>
                        <a:pt x="647" y="289"/>
                      </a:lnTo>
                      <a:lnTo>
                        <a:pt x="649" y="289"/>
                      </a:lnTo>
                      <a:lnTo>
                        <a:pt x="650" y="291"/>
                      </a:lnTo>
                      <a:lnTo>
                        <a:pt x="664" y="294"/>
                      </a:lnTo>
                      <a:lnTo>
                        <a:pt x="666" y="296"/>
                      </a:lnTo>
                      <a:lnTo>
                        <a:pt x="667" y="296"/>
                      </a:lnTo>
                      <a:lnTo>
                        <a:pt x="667" y="298"/>
                      </a:lnTo>
                      <a:lnTo>
                        <a:pt x="667" y="300"/>
                      </a:lnTo>
                      <a:lnTo>
                        <a:pt x="668" y="301"/>
                      </a:lnTo>
                      <a:lnTo>
                        <a:pt x="674" y="305"/>
                      </a:lnTo>
                      <a:lnTo>
                        <a:pt x="676" y="308"/>
                      </a:lnTo>
                      <a:lnTo>
                        <a:pt x="683" y="322"/>
                      </a:lnTo>
                      <a:lnTo>
                        <a:pt x="685" y="326"/>
                      </a:lnTo>
                      <a:lnTo>
                        <a:pt x="688" y="330"/>
                      </a:lnTo>
                      <a:lnTo>
                        <a:pt x="691" y="331"/>
                      </a:lnTo>
                      <a:lnTo>
                        <a:pt x="692" y="332"/>
                      </a:lnTo>
                      <a:lnTo>
                        <a:pt x="694" y="336"/>
                      </a:lnTo>
                      <a:lnTo>
                        <a:pt x="698" y="351"/>
                      </a:lnTo>
                      <a:lnTo>
                        <a:pt x="700" y="353"/>
                      </a:lnTo>
                      <a:lnTo>
                        <a:pt x="700" y="355"/>
                      </a:lnTo>
                      <a:lnTo>
                        <a:pt x="700" y="356"/>
                      </a:lnTo>
                      <a:lnTo>
                        <a:pt x="700" y="359"/>
                      </a:lnTo>
                      <a:lnTo>
                        <a:pt x="698" y="360"/>
                      </a:lnTo>
                      <a:lnTo>
                        <a:pt x="697" y="360"/>
                      </a:lnTo>
                      <a:lnTo>
                        <a:pt x="696" y="361"/>
                      </a:lnTo>
                      <a:lnTo>
                        <a:pt x="691" y="364"/>
                      </a:lnTo>
                      <a:lnTo>
                        <a:pt x="672" y="363"/>
                      </a:lnTo>
                      <a:lnTo>
                        <a:pt x="671" y="364"/>
                      </a:lnTo>
                      <a:lnTo>
                        <a:pt x="671" y="365"/>
                      </a:lnTo>
                      <a:lnTo>
                        <a:pt x="668" y="369"/>
                      </a:lnTo>
                      <a:lnTo>
                        <a:pt x="668" y="370"/>
                      </a:lnTo>
                      <a:lnTo>
                        <a:pt x="668" y="372"/>
                      </a:lnTo>
                      <a:lnTo>
                        <a:pt x="672" y="376"/>
                      </a:lnTo>
                      <a:lnTo>
                        <a:pt x="672" y="377"/>
                      </a:lnTo>
                      <a:lnTo>
                        <a:pt x="671" y="378"/>
                      </a:lnTo>
                      <a:lnTo>
                        <a:pt x="667" y="385"/>
                      </a:lnTo>
                      <a:lnTo>
                        <a:pt x="667" y="387"/>
                      </a:lnTo>
                      <a:lnTo>
                        <a:pt x="664" y="389"/>
                      </a:lnTo>
                      <a:lnTo>
                        <a:pt x="663" y="387"/>
                      </a:lnTo>
                      <a:lnTo>
                        <a:pt x="660" y="387"/>
                      </a:lnTo>
                      <a:lnTo>
                        <a:pt x="659" y="386"/>
                      </a:lnTo>
                      <a:lnTo>
                        <a:pt x="658" y="383"/>
                      </a:lnTo>
                      <a:lnTo>
                        <a:pt x="657" y="382"/>
                      </a:lnTo>
                      <a:lnTo>
                        <a:pt x="655" y="382"/>
                      </a:lnTo>
                      <a:lnTo>
                        <a:pt x="655" y="381"/>
                      </a:lnTo>
                      <a:lnTo>
                        <a:pt x="654" y="382"/>
                      </a:lnTo>
                      <a:lnTo>
                        <a:pt x="653" y="383"/>
                      </a:lnTo>
                      <a:lnTo>
                        <a:pt x="650" y="386"/>
                      </a:lnTo>
                      <a:lnTo>
                        <a:pt x="641" y="390"/>
                      </a:lnTo>
                      <a:lnTo>
                        <a:pt x="636" y="394"/>
                      </a:lnTo>
                      <a:lnTo>
                        <a:pt x="630" y="397"/>
                      </a:lnTo>
                      <a:lnTo>
                        <a:pt x="628" y="399"/>
                      </a:lnTo>
                      <a:lnTo>
                        <a:pt x="626" y="403"/>
                      </a:lnTo>
                      <a:lnTo>
                        <a:pt x="623" y="412"/>
                      </a:lnTo>
                      <a:lnTo>
                        <a:pt x="621" y="418"/>
                      </a:lnTo>
                      <a:lnTo>
                        <a:pt x="621" y="421"/>
                      </a:lnTo>
                      <a:lnTo>
                        <a:pt x="623" y="423"/>
                      </a:lnTo>
                      <a:lnTo>
                        <a:pt x="624" y="424"/>
                      </a:lnTo>
                      <a:lnTo>
                        <a:pt x="625" y="425"/>
                      </a:lnTo>
                      <a:lnTo>
                        <a:pt x="632" y="429"/>
                      </a:lnTo>
                      <a:lnTo>
                        <a:pt x="633" y="429"/>
                      </a:lnTo>
                      <a:lnTo>
                        <a:pt x="633" y="431"/>
                      </a:lnTo>
                      <a:lnTo>
                        <a:pt x="633" y="432"/>
                      </a:lnTo>
                      <a:lnTo>
                        <a:pt x="633" y="433"/>
                      </a:lnTo>
                      <a:lnTo>
                        <a:pt x="632" y="438"/>
                      </a:lnTo>
                      <a:lnTo>
                        <a:pt x="630" y="441"/>
                      </a:lnTo>
                      <a:lnTo>
                        <a:pt x="630" y="442"/>
                      </a:lnTo>
                      <a:lnTo>
                        <a:pt x="630" y="444"/>
                      </a:lnTo>
                      <a:lnTo>
                        <a:pt x="630" y="446"/>
                      </a:lnTo>
                      <a:lnTo>
                        <a:pt x="629" y="446"/>
                      </a:lnTo>
                      <a:lnTo>
                        <a:pt x="626" y="445"/>
                      </a:lnTo>
                      <a:lnTo>
                        <a:pt x="625" y="444"/>
                      </a:lnTo>
                      <a:lnTo>
                        <a:pt x="624" y="442"/>
                      </a:lnTo>
                      <a:lnTo>
                        <a:pt x="623" y="440"/>
                      </a:lnTo>
                      <a:lnTo>
                        <a:pt x="621" y="440"/>
                      </a:lnTo>
                      <a:lnTo>
                        <a:pt x="620" y="440"/>
                      </a:lnTo>
                      <a:lnTo>
                        <a:pt x="619" y="440"/>
                      </a:lnTo>
                      <a:lnTo>
                        <a:pt x="615" y="441"/>
                      </a:lnTo>
                      <a:lnTo>
                        <a:pt x="613" y="441"/>
                      </a:lnTo>
                      <a:lnTo>
                        <a:pt x="611" y="441"/>
                      </a:lnTo>
                      <a:lnTo>
                        <a:pt x="609" y="440"/>
                      </a:lnTo>
                      <a:lnTo>
                        <a:pt x="608" y="440"/>
                      </a:lnTo>
                      <a:lnTo>
                        <a:pt x="607" y="442"/>
                      </a:lnTo>
                      <a:lnTo>
                        <a:pt x="604" y="446"/>
                      </a:lnTo>
                      <a:lnTo>
                        <a:pt x="603" y="449"/>
                      </a:lnTo>
                      <a:lnTo>
                        <a:pt x="603" y="452"/>
                      </a:lnTo>
                      <a:lnTo>
                        <a:pt x="603" y="457"/>
                      </a:lnTo>
                      <a:lnTo>
                        <a:pt x="602" y="459"/>
                      </a:lnTo>
                      <a:lnTo>
                        <a:pt x="598" y="462"/>
                      </a:lnTo>
                      <a:lnTo>
                        <a:pt x="591" y="465"/>
                      </a:lnTo>
                      <a:lnTo>
                        <a:pt x="578" y="475"/>
                      </a:lnTo>
                      <a:lnTo>
                        <a:pt x="579" y="476"/>
                      </a:lnTo>
                      <a:lnTo>
                        <a:pt x="583" y="478"/>
                      </a:lnTo>
                      <a:lnTo>
                        <a:pt x="606" y="499"/>
                      </a:lnTo>
                      <a:lnTo>
                        <a:pt x="608" y="503"/>
                      </a:lnTo>
                      <a:lnTo>
                        <a:pt x="609" y="509"/>
                      </a:lnTo>
                      <a:lnTo>
                        <a:pt x="615" y="518"/>
                      </a:lnTo>
                      <a:lnTo>
                        <a:pt x="629" y="518"/>
                      </a:lnTo>
                      <a:lnTo>
                        <a:pt x="643" y="513"/>
                      </a:lnTo>
                      <a:lnTo>
                        <a:pt x="660" y="504"/>
                      </a:lnTo>
                      <a:lnTo>
                        <a:pt x="674" y="495"/>
                      </a:lnTo>
                      <a:lnTo>
                        <a:pt x="717" y="479"/>
                      </a:lnTo>
                      <a:lnTo>
                        <a:pt x="726" y="479"/>
                      </a:lnTo>
                      <a:lnTo>
                        <a:pt x="731" y="480"/>
                      </a:lnTo>
                      <a:lnTo>
                        <a:pt x="736" y="483"/>
                      </a:lnTo>
                      <a:lnTo>
                        <a:pt x="773" y="526"/>
                      </a:lnTo>
                      <a:lnTo>
                        <a:pt x="779" y="545"/>
                      </a:lnTo>
                      <a:lnTo>
                        <a:pt x="774" y="563"/>
                      </a:lnTo>
                      <a:lnTo>
                        <a:pt x="777" y="569"/>
                      </a:lnTo>
                      <a:lnTo>
                        <a:pt x="785" y="581"/>
                      </a:lnTo>
                      <a:lnTo>
                        <a:pt x="789" y="588"/>
                      </a:lnTo>
                      <a:lnTo>
                        <a:pt x="790" y="594"/>
                      </a:lnTo>
                      <a:lnTo>
                        <a:pt x="790" y="598"/>
                      </a:lnTo>
                      <a:lnTo>
                        <a:pt x="791" y="603"/>
                      </a:lnTo>
                      <a:lnTo>
                        <a:pt x="798" y="615"/>
                      </a:lnTo>
                      <a:lnTo>
                        <a:pt x="800" y="619"/>
                      </a:lnTo>
                      <a:lnTo>
                        <a:pt x="800" y="623"/>
                      </a:lnTo>
                      <a:lnTo>
                        <a:pt x="803" y="628"/>
                      </a:lnTo>
                      <a:lnTo>
                        <a:pt x="810" y="628"/>
                      </a:lnTo>
                      <a:lnTo>
                        <a:pt x="816" y="627"/>
                      </a:lnTo>
                      <a:lnTo>
                        <a:pt x="821" y="628"/>
                      </a:lnTo>
                      <a:lnTo>
                        <a:pt x="820" y="634"/>
                      </a:lnTo>
                      <a:lnTo>
                        <a:pt x="816" y="641"/>
                      </a:lnTo>
                      <a:lnTo>
                        <a:pt x="808" y="651"/>
                      </a:lnTo>
                      <a:lnTo>
                        <a:pt x="798" y="652"/>
                      </a:lnTo>
                      <a:lnTo>
                        <a:pt x="787" y="658"/>
                      </a:lnTo>
                      <a:lnTo>
                        <a:pt x="782" y="669"/>
                      </a:lnTo>
                      <a:lnTo>
                        <a:pt x="782" y="683"/>
                      </a:lnTo>
                      <a:lnTo>
                        <a:pt x="786" y="695"/>
                      </a:lnTo>
                      <a:lnTo>
                        <a:pt x="795" y="712"/>
                      </a:lnTo>
                      <a:lnTo>
                        <a:pt x="800" y="729"/>
                      </a:lnTo>
                      <a:lnTo>
                        <a:pt x="798" y="741"/>
                      </a:lnTo>
                      <a:lnTo>
                        <a:pt x="804" y="753"/>
                      </a:lnTo>
                      <a:lnTo>
                        <a:pt x="812" y="775"/>
                      </a:lnTo>
                      <a:lnTo>
                        <a:pt x="817" y="785"/>
                      </a:lnTo>
                      <a:lnTo>
                        <a:pt x="817" y="789"/>
                      </a:lnTo>
                      <a:lnTo>
                        <a:pt x="810" y="792"/>
                      </a:lnTo>
                      <a:lnTo>
                        <a:pt x="810" y="796"/>
                      </a:lnTo>
                      <a:lnTo>
                        <a:pt x="816" y="798"/>
                      </a:lnTo>
                      <a:lnTo>
                        <a:pt x="821" y="798"/>
                      </a:lnTo>
                      <a:lnTo>
                        <a:pt x="828" y="801"/>
                      </a:lnTo>
                      <a:lnTo>
                        <a:pt x="832" y="808"/>
                      </a:lnTo>
                      <a:lnTo>
                        <a:pt x="830" y="808"/>
                      </a:lnTo>
                      <a:lnTo>
                        <a:pt x="827" y="817"/>
                      </a:lnTo>
                      <a:lnTo>
                        <a:pt x="827" y="818"/>
                      </a:lnTo>
                      <a:lnTo>
                        <a:pt x="827" y="822"/>
                      </a:lnTo>
                      <a:lnTo>
                        <a:pt x="829" y="831"/>
                      </a:lnTo>
                      <a:lnTo>
                        <a:pt x="829" y="836"/>
                      </a:lnTo>
                      <a:lnTo>
                        <a:pt x="816" y="864"/>
                      </a:lnTo>
                      <a:lnTo>
                        <a:pt x="816" y="869"/>
                      </a:lnTo>
                      <a:lnTo>
                        <a:pt x="824" y="872"/>
                      </a:lnTo>
                      <a:lnTo>
                        <a:pt x="823" y="878"/>
                      </a:lnTo>
                      <a:lnTo>
                        <a:pt x="799" y="906"/>
                      </a:lnTo>
                      <a:lnTo>
                        <a:pt x="794" y="908"/>
                      </a:lnTo>
                      <a:lnTo>
                        <a:pt x="791" y="912"/>
                      </a:lnTo>
                      <a:lnTo>
                        <a:pt x="789" y="922"/>
                      </a:lnTo>
                      <a:lnTo>
                        <a:pt x="782" y="971"/>
                      </a:lnTo>
                      <a:lnTo>
                        <a:pt x="781" y="977"/>
                      </a:lnTo>
                      <a:lnTo>
                        <a:pt x="755" y="1029"/>
                      </a:lnTo>
                      <a:lnTo>
                        <a:pt x="748" y="1041"/>
                      </a:lnTo>
                      <a:lnTo>
                        <a:pt x="736" y="1052"/>
                      </a:lnTo>
                      <a:lnTo>
                        <a:pt x="726" y="1056"/>
                      </a:lnTo>
                      <a:lnTo>
                        <a:pt x="726" y="1056"/>
                      </a:lnTo>
                      <a:lnTo>
                        <a:pt x="726" y="1056"/>
                      </a:lnTo>
                      <a:lnTo>
                        <a:pt x="726" y="1056"/>
                      </a:lnTo>
                      <a:lnTo>
                        <a:pt x="722" y="1052"/>
                      </a:lnTo>
                      <a:lnTo>
                        <a:pt x="688" y="1045"/>
                      </a:lnTo>
                      <a:lnTo>
                        <a:pt x="633" y="1016"/>
                      </a:lnTo>
                      <a:lnTo>
                        <a:pt x="628" y="1016"/>
                      </a:lnTo>
                      <a:lnTo>
                        <a:pt x="608" y="1017"/>
                      </a:lnTo>
                      <a:lnTo>
                        <a:pt x="579" y="1009"/>
                      </a:lnTo>
                      <a:lnTo>
                        <a:pt x="575" y="1011"/>
                      </a:lnTo>
                      <a:lnTo>
                        <a:pt x="568" y="1014"/>
                      </a:lnTo>
                      <a:lnTo>
                        <a:pt x="562" y="1016"/>
                      </a:lnTo>
                      <a:lnTo>
                        <a:pt x="560" y="1014"/>
                      </a:lnTo>
                      <a:lnTo>
                        <a:pt x="552" y="1012"/>
                      </a:lnTo>
                      <a:lnTo>
                        <a:pt x="548" y="1012"/>
                      </a:lnTo>
                      <a:lnTo>
                        <a:pt x="544" y="1013"/>
                      </a:lnTo>
                      <a:lnTo>
                        <a:pt x="540" y="1014"/>
                      </a:lnTo>
                      <a:lnTo>
                        <a:pt x="536" y="1016"/>
                      </a:lnTo>
                      <a:lnTo>
                        <a:pt x="531" y="1014"/>
                      </a:lnTo>
                      <a:lnTo>
                        <a:pt x="528" y="1012"/>
                      </a:lnTo>
                      <a:lnTo>
                        <a:pt x="524" y="1005"/>
                      </a:lnTo>
                      <a:lnTo>
                        <a:pt x="522" y="1001"/>
                      </a:lnTo>
                      <a:lnTo>
                        <a:pt x="514" y="997"/>
                      </a:lnTo>
                      <a:lnTo>
                        <a:pt x="500" y="995"/>
                      </a:lnTo>
                      <a:lnTo>
                        <a:pt x="492" y="991"/>
                      </a:lnTo>
                      <a:lnTo>
                        <a:pt x="487" y="984"/>
                      </a:lnTo>
                      <a:lnTo>
                        <a:pt x="479" y="971"/>
                      </a:lnTo>
                      <a:lnTo>
                        <a:pt x="475" y="967"/>
                      </a:lnTo>
                      <a:lnTo>
                        <a:pt x="475" y="967"/>
                      </a:lnTo>
                      <a:lnTo>
                        <a:pt x="475" y="965"/>
                      </a:lnTo>
                      <a:lnTo>
                        <a:pt x="476" y="963"/>
                      </a:lnTo>
                      <a:lnTo>
                        <a:pt x="479" y="962"/>
                      </a:lnTo>
                      <a:lnTo>
                        <a:pt x="479" y="962"/>
                      </a:lnTo>
                      <a:lnTo>
                        <a:pt x="476" y="954"/>
                      </a:lnTo>
                      <a:lnTo>
                        <a:pt x="470" y="952"/>
                      </a:lnTo>
                      <a:lnTo>
                        <a:pt x="455" y="952"/>
                      </a:lnTo>
                      <a:lnTo>
                        <a:pt x="454" y="945"/>
                      </a:lnTo>
                      <a:lnTo>
                        <a:pt x="447" y="945"/>
                      </a:lnTo>
                      <a:lnTo>
                        <a:pt x="441" y="946"/>
                      </a:lnTo>
                      <a:lnTo>
                        <a:pt x="439" y="945"/>
                      </a:lnTo>
                      <a:lnTo>
                        <a:pt x="433" y="945"/>
                      </a:lnTo>
                      <a:lnTo>
                        <a:pt x="426" y="940"/>
                      </a:lnTo>
                      <a:lnTo>
                        <a:pt x="413" y="927"/>
                      </a:lnTo>
                      <a:lnTo>
                        <a:pt x="413" y="925"/>
                      </a:lnTo>
                      <a:lnTo>
                        <a:pt x="413" y="920"/>
                      </a:lnTo>
                      <a:lnTo>
                        <a:pt x="412" y="918"/>
                      </a:lnTo>
                      <a:lnTo>
                        <a:pt x="411" y="912"/>
                      </a:lnTo>
                      <a:lnTo>
                        <a:pt x="411" y="911"/>
                      </a:lnTo>
                      <a:lnTo>
                        <a:pt x="412" y="908"/>
                      </a:lnTo>
                      <a:lnTo>
                        <a:pt x="413" y="903"/>
                      </a:lnTo>
                      <a:lnTo>
                        <a:pt x="415" y="903"/>
                      </a:lnTo>
                      <a:lnTo>
                        <a:pt x="415" y="903"/>
                      </a:lnTo>
                      <a:lnTo>
                        <a:pt x="416" y="902"/>
                      </a:lnTo>
                      <a:lnTo>
                        <a:pt x="416" y="902"/>
                      </a:lnTo>
                      <a:lnTo>
                        <a:pt x="417" y="903"/>
                      </a:lnTo>
                      <a:lnTo>
                        <a:pt x="417" y="903"/>
                      </a:lnTo>
                      <a:lnTo>
                        <a:pt x="417" y="903"/>
                      </a:lnTo>
                      <a:lnTo>
                        <a:pt x="419" y="903"/>
                      </a:lnTo>
                      <a:lnTo>
                        <a:pt x="420" y="903"/>
                      </a:lnTo>
                      <a:lnTo>
                        <a:pt x="421" y="902"/>
                      </a:lnTo>
                      <a:lnTo>
                        <a:pt x="421" y="902"/>
                      </a:lnTo>
                      <a:lnTo>
                        <a:pt x="422" y="902"/>
                      </a:lnTo>
                      <a:lnTo>
                        <a:pt x="422" y="901"/>
                      </a:lnTo>
                      <a:lnTo>
                        <a:pt x="424" y="899"/>
                      </a:lnTo>
                      <a:lnTo>
                        <a:pt x="426" y="895"/>
                      </a:lnTo>
                      <a:lnTo>
                        <a:pt x="428" y="891"/>
                      </a:lnTo>
                      <a:lnTo>
                        <a:pt x="428" y="887"/>
                      </a:lnTo>
                      <a:lnTo>
                        <a:pt x="428" y="885"/>
                      </a:lnTo>
                      <a:lnTo>
                        <a:pt x="429" y="884"/>
                      </a:lnTo>
                      <a:lnTo>
                        <a:pt x="429" y="882"/>
                      </a:lnTo>
                      <a:lnTo>
                        <a:pt x="430" y="881"/>
                      </a:lnTo>
                      <a:lnTo>
                        <a:pt x="433" y="880"/>
                      </a:lnTo>
                      <a:lnTo>
                        <a:pt x="434" y="877"/>
                      </a:lnTo>
                      <a:lnTo>
                        <a:pt x="434" y="876"/>
                      </a:lnTo>
                      <a:lnTo>
                        <a:pt x="436" y="869"/>
                      </a:lnTo>
                      <a:lnTo>
                        <a:pt x="436" y="868"/>
                      </a:lnTo>
                      <a:lnTo>
                        <a:pt x="437" y="867"/>
                      </a:lnTo>
                      <a:lnTo>
                        <a:pt x="441" y="864"/>
                      </a:lnTo>
                      <a:lnTo>
                        <a:pt x="443" y="863"/>
                      </a:lnTo>
                      <a:lnTo>
                        <a:pt x="443" y="860"/>
                      </a:lnTo>
                      <a:lnTo>
                        <a:pt x="446" y="857"/>
                      </a:lnTo>
                      <a:lnTo>
                        <a:pt x="446" y="855"/>
                      </a:lnTo>
                      <a:lnTo>
                        <a:pt x="446" y="853"/>
                      </a:lnTo>
                      <a:lnTo>
                        <a:pt x="445" y="851"/>
                      </a:lnTo>
                      <a:lnTo>
                        <a:pt x="445" y="850"/>
                      </a:lnTo>
                      <a:lnTo>
                        <a:pt x="445" y="848"/>
                      </a:lnTo>
                      <a:lnTo>
                        <a:pt x="447" y="844"/>
                      </a:lnTo>
                      <a:lnTo>
                        <a:pt x="445" y="839"/>
                      </a:lnTo>
                      <a:lnTo>
                        <a:pt x="442" y="838"/>
                      </a:lnTo>
                      <a:lnTo>
                        <a:pt x="433" y="835"/>
                      </a:lnTo>
                      <a:lnTo>
                        <a:pt x="416" y="831"/>
                      </a:lnTo>
                      <a:lnTo>
                        <a:pt x="412" y="830"/>
                      </a:lnTo>
                      <a:lnTo>
                        <a:pt x="413" y="829"/>
                      </a:lnTo>
                      <a:lnTo>
                        <a:pt x="413" y="827"/>
                      </a:lnTo>
                      <a:lnTo>
                        <a:pt x="413" y="827"/>
                      </a:lnTo>
                      <a:lnTo>
                        <a:pt x="415" y="827"/>
                      </a:lnTo>
                      <a:lnTo>
                        <a:pt x="413" y="825"/>
                      </a:lnTo>
                      <a:lnTo>
                        <a:pt x="407" y="817"/>
                      </a:lnTo>
                      <a:lnTo>
                        <a:pt x="399" y="808"/>
                      </a:lnTo>
                      <a:lnTo>
                        <a:pt x="396" y="800"/>
                      </a:lnTo>
                      <a:lnTo>
                        <a:pt x="399" y="797"/>
                      </a:lnTo>
                      <a:lnTo>
                        <a:pt x="400" y="796"/>
                      </a:lnTo>
                      <a:lnTo>
                        <a:pt x="402" y="795"/>
                      </a:lnTo>
                      <a:lnTo>
                        <a:pt x="408" y="787"/>
                      </a:lnTo>
                      <a:lnTo>
                        <a:pt x="411" y="784"/>
                      </a:lnTo>
                      <a:lnTo>
                        <a:pt x="413" y="781"/>
                      </a:lnTo>
                      <a:lnTo>
                        <a:pt x="417" y="780"/>
                      </a:lnTo>
                      <a:lnTo>
                        <a:pt x="419" y="779"/>
                      </a:lnTo>
                      <a:lnTo>
                        <a:pt x="419" y="776"/>
                      </a:lnTo>
                      <a:lnTo>
                        <a:pt x="419" y="772"/>
                      </a:lnTo>
                      <a:lnTo>
                        <a:pt x="419" y="771"/>
                      </a:lnTo>
                      <a:lnTo>
                        <a:pt x="417" y="770"/>
                      </a:lnTo>
                      <a:lnTo>
                        <a:pt x="417" y="768"/>
                      </a:lnTo>
                      <a:lnTo>
                        <a:pt x="416" y="768"/>
                      </a:lnTo>
                      <a:lnTo>
                        <a:pt x="415" y="768"/>
                      </a:lnTo>
                      <a:lnTo>
                        <a:pt x="413" y="767"/>
                      </a:lnTo>
                      <a:lnTo>
                        <a:pt x="413" y="764"/>
                      </a:lnTo>
                      <a:lnTo>
                        <a:pt x="413" y="758"/>
                      </a:lnTo>
                      <a:lnTo>
                        <a:pt x="412" y="753"/>
                      </a:lnTo>
                      <a:lnTo>
                        <a:pt x="408" y="745"/>
                      </a:lnTo>
                      <a:lnTo>
                        <a:pt x="407" y="738"/>
                      </a:lnTo>
                      <a:lnTo>
                        <a:pt x="407" y="730"/>
                      </a:lnTo>
                      <a:lnTo>
                        <a:pt x="405" y="729"/>
                      </a:lnTo>
                      <a:lnTo>
                        <a:pt x="404" y="729"/>
                      </a:lnTo>
                      <a:lnTo>
                        <a:pt x="403" y="730"/>
                      </a:lnTo>
                      <a:lnTo>
                        <a:pt x="400" y="732"/>
                      </a:lnTo>
                      <a:lnTo>
                        <a:pt x="398" y="734"/>
                      </a:lnTo>
                      <a:lnTo>
                        <a:pt x="394" y="736"/>
                      </a:lnTo>
                      <a:lnTo>
                        <a:pt x="387" y="737"/>
                      </a:lnTo>
                      <a:lnTo>
                        <a:pt x="385" y="737"/>
                      </a:lnTo>
                      <a:lnTo>
                        <a:pt x="382" y="736"/>
                      </a:lnTo>
                      <a:lnTo>
                        <a:pt x="381" y="734"/>
                      </a:lnTo>
                      <a:lnTo>
                        <a:pt x="379" y="733"/>
                      </a:lnTo>
                      <a:lnTo>
                        <a:pt x="368" y="724"/>
                      </a:lnTo>
                      <a:lnTo>
                        <a:pt x="360" y="717"/>
                      </a:lnTo>
                      <a:lnTo>
                        <a:pt x="358" y="716"/>
                      </a:lnTo>
                      <a:lnTo>
                        <a:pt x="337" y="716"/>
                      </a:lnTo>
                      <a:lnTo>
                        <a:pt x="335" y="715"/>
                      </a:lnTo>
                      <a:lnTo>
                        <a:pt x="332" y="713"/>
                      </a:lnTo>
                      <a:lnTo>
                        <a:pt x="311" y="702"/>
                      </a:lnTo>
                      <a:lnTo>
                        <a:pt x="305" y="707"/>
                      </a:lnTo>
                      <a:lnTo>
                        <a:pt x="302" y="708"/>
                      </a:lnTo>
                      <a:lnTo>
                        <a:pt x="300" y="706"/>
                      </a:lnTo>
                      <a:lnTo>
                        <a:pt x="294" y="703"/>
                      </a:lnTo>
                      <a:lnTo>
                        <a:pt x="292" y="703"/>
                      </a:lnTo>
                      <a:lnTo>
                        <a:pt x="290" y="703"/>
                      </a:lnTo>
                      <a:lnTo>
                        <a:pt x="264" y="720"/>
                      </a:lnTo>
                      <a:lnTo>
                        <a:pt x="213" y="743"/>
                      </a:lnTo>
                      <a:lnTo>
                        <a:pt x="208" y="745"/>
                      </a:lnTo>
                      <a:lnTo>
                        <a:pt x="207" y="745"/>
                      </a:lnTo>
                      <a:lnTo>
                        <a:pt x="198" y="745"/>
                      </a:lnTo>
                      <a:lnTo>
                        <a:pt x="175" y="754"/>
                      </a:lnTo>
                      <a:lnTo>
                        <a:pt x="136" y="753"/>
                      </a:lnTo>
                      <a:lnTo>
                        <a:pt x="90" y="757"/>
                      </a:lnTo>
                      <a:lnTo>
                        <a:pt x="88" y="757"/>
                      </a:lnTo>
                      <a:lnTo>
                        <a:pt x="88" y="751"/>
                      </a:lnTo>
                      <a:lnTo>
                        <a:pt x="88" y="736"/>
                      </a:lnTo>
                      <a:lnTo>
                        <a:pt x="90" y="729"/>
                      </a:lnTo>
                      <a:lnTo>
                        <a:pt x="96" y="721"/>
                      </a:lnTo>
                      <a:lnTo>
                        <a:pt x="96" y="721"/>
                      </a:lnTo>
                      <a:lnTo>
                        <a:pt x="103" y="709"/>
                      </a:lnTo>
                      <a:lnTo>
                        <a:pt x="105" y="709"/>
                      </a:lnTo>
                      <a:lnTo>
                        <a:pt x="107" y="703"/>
                      </a:lnTo>
                      <a:lnTo>
                        <a:pt x="107" y="703"/>
                      </a:lnTo>
                      <a:lnTo>
                        <a:pt x="107" y="702"/>
                      </a:lnTo>
                      <a:lnTo>
                        <a:pt x="110" y="699"/>
                      </a:lnTo>
                      <a:lnTo>
                        <a:pt x="111" y="696"/>
                      </a:lnTo>
                      <a:lnTo>
                        <a:pt x="111" y="692"/>
                      </a:lnTo>
                      <a:lnTo>
                        <a:pt x="109" y="691"/>
                      </a:lnTo>
                      <a:lnTo>
                        <a:pt x="106" y="690"/>
                      </a:lnTo>
                      <a:lnTo>
                        <a:pt x="106" y="687"/>
                      </a:lnTo>
                      <a:lnTo>
                        <a:pt x="107" y="686"/>
                      </a:lnTo>
                      <a:lnTo>
                        <a:pt x="111" y="681"/>
                      </a:lnTo>
                      <a:lnTo>
                        <a:pt x="111" y="681"/>
                      </a:lnTo>
                      <a:lnTo>
                        <a:pt x="136" y="664"/>
                      </a:lnTo>
                      <a:lnTo>
                        <a:pt x="136" y="664"/>
                      </a:lnTo>
                      <a:lnTo>
                        <a:pt x="136" y="662"/>
                      </a:lnTo>
                      <a:lnTo>
                        <a:pt x="134" y="660"/>
                      </a:lnTo>
                      <a:lnTo>
                        <a:pt x="135" y="657"/>
                      </a:lnTo>
                      <a:lnTo>
                        <a:pt x="135" y="657"/>
                      </a:lnTo>
                      <a:lnTo>
                        <a:pt x="136" y="657"/>
                      </a:lnTo>
                      <a:lnTo>
                        <a:pt x="139" y="657"/>
                      </a:lnTo>
                      <a:lnTo>
                        <a:pt x="139" y="657"/>
                      </a:lnTo>
                      <a:lnTo>
                        <a:pt x="137" y="654"/>
                      </a:lnTo>
                      <a:lnTo>
                        <a:pt x="135" y="651"/>
                      </a:lnTo>
                      <a:lnTo>
                        <a:pt x="135" y="647"/>
                      </a:lnTo>
                      <a:lnTo>
                        <a:pt x="135" y="641"/>
                      </a:lnTo>
                      <a:lnTo>
                        <a:pt x="135" y="641"/>
                      </a:lnTo>
                      <a:lnTo>
                        <a:pt x="137" y="639"/>
                      </a:lnTo>
                      <a:lnTo>
                        <a:pt x="137" y="639"/>
                      </a:lnTo>
                      <a:lnTo>
                        <a:pt x="139" y="636"/>
                      </a:lnTo>
                      <a:lnTo>
                        <a:pt x="137" y="634"/>
                      </a:lnTo>
                      <a:lnTo>
                        <a:pt x="137" y="630"/>
                      </a:lnTo>
                      <a:lnTo>
                        <a:pt x="139" y="619"/>
                      </a:lnTo>
                      <a:lnTo>
                        <a:pt x="139" y="619"/>
                      </a:lnTo>
                      <a:lnTo>
                        <a:pt x="139" y="618"/>
                      </a:lnTo>
                      <a:lnTo>
                        <a:pt x="140" y="618"/>
                      </a:lnTo>
                      <a:lnTo>
                        <a:pt x="140" y="614"/>
                      </a:lnTo>
                      <a:lnTo>
                        <a:pt x="140" y="614"/>
                      </a:lnTo>
                      <a:lnTo>
                        <a:pt x="140" y="613"/>
                      </a:lnTo>
                      <a:lnTo>
                        <a:pt x="140" y="613"/>
                      </a:lnTo>
                      <a:lnTo>
                        <a:pt x="140" y="613"/>
                      </a:lnTo>
                      <a:lnTo>
                        <a:pt x="139" y="611"/>
                      </a:lnTo>
                      <a:lnTo>
                        <a:pt x="137" y="611"/>
                      </a:lnTo>
                      <a:lnTo>
                        <a:pt x="127" y="607"/>
                      </a:lnTo>
                      <a:lnTo>
                        <a:pt x="110" y="607"/>
                      </a:lnTo>
                      <a:lnTo>
                        <a:pt x="103" y="606"/>
                      </a:lnTo>
                      <a:lnTo>
                        <a:pt x="98" y="602"/>
                      </a:lnTo>
                      <a:lnTo>
                        <a:pt x="88" y="593"/>
                      </a:lnTo>
                      <a:lnTo>
                        <a:pt x="83" y="589"/>
                      </a:lnTo>
                      <a:lnTo>
                        <a:pt x="80" y="589"/>
                      </a:lnTo>
                      <a:lnTo>
                        <a:pt x="75" y="593"/>
                      </a:lnTo>
                      <a:lnTo>
                        <a:pt x="71" y="592"/>
                      </a:lnTo>
                      <a:lnTo>
                        <a:pt x="71" y="590"/>
                      </a:lnTo>
                      <a:lnTo>
                        <a:pt x="68" y="581"/>
                      </a:lnTo>
                      <a:lnTo>
                        <a:pt x="66" y="579"/>
                      </a:lnTo>
                      <a:lnTo>
                        <a:pt x="60" y="575"/>
                      </a:lnTo>
                      <a:lnTo>
                        <a:pt x="50" y="569"/>
                      </a:lnTo>
                      <a:lnTo>
                        <a:pt x="43" y="564"/>
                      </a:lnTo>
                      <a:lnTo>
                        <a:pt x="33" y="537"/>
                      </a:lnTo>
                      <a:lnTo>
                        <a:pt x="26" y="527"/>
                      </a:lnTo>
                      <a:lnTo>
                        <a:pt x="26" y="527"/>
                      </a:lnTo>
                      <a:lnTo>
                        <a:pt x="22" y="534"/>
                      </a:lnTo>
                      <a:lnTo>
                        <a:pt x="22" y="534"/>
                      </a:lnTo>
                      <a:lnTo>
                        <a:pt x="20" y="530"/>
                      </a:lnTo>
                      <a:lnTo>
                        <a:pt x="15" y="514"/>
                      </a:lnTo>
                      <a:lnTo>
                        <a:pt x="9" y="505"/>
                      </a:lnTo>
                      <a:lnTo>
                        <a:pt x="8" y="501"/>
                      </a:lnTo>
                      <a:lnTo>
                        <a:pt x="8" y="496"/>
                      </a:lnTo>
                      <a:lnTo>
                        <a:pt x="7" y="484"/>
                      </a:lnTo>
                      <a:lnTo>
                        <a:pt x="4" y="480"/>
                      </a:lnTo>
                      <a:lnTo>
                        <a:pt x="0" y="478"/>
                      </a:lnTo>
                      <a:lnTo>
                        <a:pt x="3" y="471"/>
                      </a:lnTo>
                      <a:lnTo>
                        <a:pt x="4" y="471"/>
                      </a:lnTo>
                      <a:lnTo>
                        <a:pt x="4" y="470"/>
                      </a:lnTo>
                      <a:lnTo>
                        <a:pt x="4" y="470"/>
                      </a:lnTo>
                      <a:lnTo>
                        <a:pt x="4" y="470"/>
                      </a:lnTo>
                      <a:lnTo>
                        <a:pt x="1" y="470"/>
                      </a:lnTo>
                      <a:lnTo>
                        <a:pt x="1" y="470"/>
                      </a:lnTo>
                      <a:lnTo>
                        <a:pt x="4" y="454"/>
                      </a:lnTo>
                      <a:lnTo>
                        <a:pt x="5" y="448"/>
                      </a:lnTo>
                      <a:lnTo>
                        <a:pt x="8" y="440"/>
                      </a:lnTo>
                      <a:lnTo>
                        <a:pt x="8" y="440"/>
                      </a:lnTo>
                      <a:lnTo>
                        <a:pt x="11" y="436"/>
                      </a:lnTo>
                      <a:lnTo>
                        <a:pt x="11" y="436"/>
                      </a:lnTo>
                      <a:lnTo>
                        <a:pt x="12" y="432"/>
                      </a:lnTo>
                      <a:lnTo>
                        <a:pt x="11" y="428"/>
                      </a:lnTo>
                      <a:lnTo>
                        <a:pt x="7" y="425"/>
                      </a:lnTo>
                      <a:lnTo>
                        <a:pt x="8" y="423"/>
                      </a:lnTo>
                      <a:lnTo>
                        <a:pt x="9" y="418"/>
                      </a:lnTo>
                      <a:lnTo>
                        <a:pt x="9" y="415"/>
                      </a:lnTo>
                      <a:lnTo>
                        <a:pt x="9" y="415"/>
                      </a:lnTo>
                      <a:lnTo>
                        <a:pt x="12" y="414"/>
                      </a:lnTo>
                      <a:lnTo>
                        <a:pt x="20" y="412"/>
                      </a:lnTo>
                      <a:lnTo>
                        <a:pt x="22" y="411"/>
                      </a:lnTo>
                      <a:lnTo>
                        <a:pt x="22" y="411"/>
                      </a:lnTo>
                      <a:lnTo>
                        <a:pt x="24" y="406"/>
                      </a:lnTo>
                      <a:lnTo>
                        <a:pt x="24" y="401"/>
                      </a:lnTo>
                      <a:lnTo>
                        <a:pt x="22" y="394"/>
                      </a:lnTo>
                      <a:lnTo>
                        <a:pt x="17" y="389"/>
                      </a:lnTo>
                      <a:lnTo>
                        <a:pt x="17" y="389"/>
                      </a:lnTo>
                      <a:lnTo>
                        <a:pt x="21" y="385"/>
                      </a:lnTo>
                      <a:lnTo>
                        <a:pt x="29" y="378"/>
                      </a:lnTo>
                      <a:lnTo>
                        <a:pt x="33" y="373"/>
                      </a:lnTo>
                      <a:lnTo>
                        <a:pt x="39" y="370"/>
                      </a:lnTo>
                      <a:lnTo>
                        <a:pt x="54" y="366"/>
                      </a:lnTo>
                      <a:lnTo>
                        <a:pt x="60" y="360"/>
                      </a:lnTo>
                      <a:lnTo>
                        <a:pt x="60" y="360"/>
                      </a:lnTo>
                      <a:lnTo>
                        <a:pt x="59" y="355"/>
                      </a:lnTo>
                      <a:lnTo>
                        <a:pt x="60" y="349"/>
                      </a:lnTo>
                      <a:lnTo>
                        <a:pt x="62" y="344"/>
                      </a:lnTo>
                      <a:lnTo>
                        <a:pt x="63" y="343"/>
                      </a:lnTo>
                      <a:lnTo>
                        <a:pt x="66" y="340"/>
                      </a:lnTo>
                      <a:lnTo>
                        <a:pt x="71" y="338"/>
                      </a:lnTo>
                      <a:lnTo>
                        <a:pt x="75" y="338"/>
                      </a:lnTo>
                      <a:lnTo>
                        <a:pt x="79" y="340"/>
                      </a:lnTo>
                      <a:lnTo>
                        <a:pt x="83" y="340"/>
                      </a:lnTo>
                      <a:lnTo>
                        <a:pt x="92" y="339"/>
                      </a:lnTo>
                      <a:lnTo>
                        <a:pt x="96" y="334"/>
                      </a:lnTo>
                      <a:lnTo>
                        <a:pt x="96" y="334"/>
                      </a:lnTo>
                      <a:lnTo>
                        <a:pt x="96" y="330"/>
                      </a:lnTo>
                      <a:lnTo>
                        <a:pt x="105" y="330"/>
                      </a:lnTo>
                      <a:lnTo>
                        <a:pt x="113" y="327"/>
                      </a:lnTo>
                      <a:lnTo>
                        <a:pt x="114" y="326"/>
                      </a:lnTo>
                      <a:lnTo>
                        <a:pt x="114" y="325"/>
                      </a:lnTo>
                      <a:lnTo>
                        <a:pt x="114" y="323"/>
                      </a:lnTo>
                      <a:lnTo>
                        <a:pt x="114" y="323"/>
                      </a:lnTo>
                      <a:lnTo>
                        <a:pt x="114" y="322"/>
                      </a:lnTo>
                      <a:lnTo>
                        <a:pt x="102" y="304"/>
                      </a:lnTo>
                      <a:lnTo>
                        <a:pt x="102" y="302"/>
                      </a:lnTo>
                      <a:lnTo>
                        <a:pt x="102" y="301"/>
                      </a:lnTo>
                      <a:lnTo>
                        <a:pt x="102" y="300"/>
                      </a:lnTo>
                      <a:lnTo>
                        <a:pt x="103" y="298"/>
                      </a:lnTo>
                      <a:lnTo>
                        <a:pt x="105" y="298"/>
                      </a:lnTo>
                      <a:lnTo>
                        <a:pt x="106" y="298"/>
                      </a:lnTo>
                      <a:lnTo>
                        <a:pt x="107" y="298"/>
                      </a:lnTo>
                      <a:lnTo>
                        <a:pt x="110" y="301"/>
                      </a:lnTo>
                      <a:lnTo>
                        <a:pt x="111" y="302"/>
                      </a:lnTo>
                      <a:lnTo>
                        <a:pt x="111" y="304"/>
                      </a:lnTo>
                      <a:lnTo>
                        <a:pt x="111" y="305"/>
                      </a:lnTo>
                      <a:lnTo>
                        <a:pt x="113" y="306"/>
                      </a:lnTo>
                      <a:lnTo>
                        <a:pt x="115" y="308"/>
                      </a:lnTo>
                      <a:lnTo>
                        <a:pt x="120" y="311"/>
                      </a:lnTo>
                      <a:lnTo>
                        <a:pt x="122" y="313"/>
                      </a:lnTo>
                      <a:lnTo>
                        <a:pt x="123" y="314"/>
                      </a:lnTo>
                      <a:lnTo>
                        <a:pt x="124" y="319"/>
                      </a:lnTo>
                      <a:lnTo>
                        <a:pt x="126" y="321"/>
                      </a:lnTo>
                      <a:lnTo>
                        <a:pt x="127" y="321"/>
                      </a:lnTo>
                      <a:lnTo>
                        <a:pt x="134" y="318"/>
                      </a:lnTo>
                      <a:lnTo>
                        <a:pt x="148" y="306"/>
                      </a:lnTo>
                      <a:lnTo>
                        <a:pt x="149" y="306"/>
                      </a:lnTo>
                      <a:lnTo>
                        <a:pt x="151" y="305"/>
                      </a:lnTo>
                      <a:lnTo>
                        <a:pt x="165" y="304"/>
                      </a:lnTo>
                      <a:lnTo>
                        <a:pt x="166" y="302"/>
                      </a:lnTo>
                      <a:lnTo>
                        <a:pt x="169" y="301"/>
                      </a:lnTo>
                      <a:lnTo>
                        <a:pt x="171" y="301"/>
                      </a:lnTo>
                      <a:lnTo>
                        <a:pt x="174" y="302"/>
                      </a:lnTo>
                      <a:lnTo>
                        <a:pt x="179" y="305"/>
                      </a:lnTo>
                      <a:lnTo>
                        <a:pt x="182" y="308"/>
                      </a:lnTo>
                      <a:lnTo>
                        <a:pt x="183" y="309"/>
                      </a:lnTo>
                      <a:lnTo>
                        <a:pt x="182" y="310"/>
                      </a:lnTo>
                      <a:lnTo>
                        <a:pt x="181" y="313"/>
                      </a:lnTo>
                      <a:lnTo>
                        <a:pt x="181" y="314"/>
                      </a:lnTo>
                      <a:lnTo>
                        <a:pt x="181" y="315"/>
                      </a:lnTo>
                      <a:lnTo>
                        <a:pt x="183" y="315"/>
                      </a:lnTo>
                      <a:lnTo>
                        <a:pt x="186" y="315"/>
                      </a:lnTo>
                      <a:lnTo>
                        <a:pt x="191" y="313"/>
                      </a:lnTo>
                      <a:lnTo>
                        <a:pt x="194" y="311"/>
                      </a:lnTo>
                      <a:lnTo>
                        <a:pt x="196" y="309"/>
                      </a:lnTo>
                      <a:lnTo>
                        <a:pt x="199" y="309"/>
                      </a:lnTo>
                      <a:lnTo>
                        <a:pt x="203" y="311"/>
                      </a:lnTo>
                      <a:lnTo>
                        <a:pt x="205" y="314"/>
                      </a:lnTo>
                      <a:lnTo>
                        <a:pt x="209" y="319"/>
                      </a:lnTo>
                      <a:lnTo>
                        <a:pt x="215" y="321"/>
                      </a:lnTo>
                      <a:lnTo>
                        <a:pt x="233" y="314"/>
                      </a:lnTo>
                      <a:lnTo>
                        <a:pt x="241" y="313"/>
                      </a:lnTo>
                      <a:lnTo>
                        <a:pt x="242" y="313"/>
                      </a:lnTo>
                      <a:lnTo>
                        <a:pt x="243" y="310"/>
                      </a:lnTo>
                      <a:lnTo>
                        <a:pt x="243" y="309"/>
                      </a:lnTo>
                      <a:lnTo>
                        <a:pt x="243" y="305"/>
                      </a:lnTo>
                      <a:lnTo>
                        <a:pt x="242" y="304"/>
                      </a:lnTo>
                      <a:lnTo>
                        <a:pt x="242" y="301"/>
                      </a:lnTo>
                      <a:lnTo>
                        <a:pt x="238" y="297"/>
                      </a:lnTo>
                      <a:lnTo>
                        <a:pt x="238" y="294"/>
                      </a:lnTo>
                      <a:lnTo>
                        <a:pt x="237" y="293"/>
                      </a:lnTo>
                      <a:lnTo>
                        <a:pt x="236" y="288"/>
                      </a:lnTo>
                      <a:lnTo>
                        <a:pt x="236" y="284"/>
                      </a:lnTo>
                      <a:lnTo>
                        <a:pt x="236" y="277"/>
                      </a:lnTo>
                      <a:lnTo>
                        <a:pt x="236" y="276"/>
                      </a:lnTo>
                      <a:lnTo>
                        <a:pt x="236" y="275"/>
                      </a:lnTo>
                      <a:lnTo>
                        <a:pt x="234" y="274"/>
                      </a:lnTo>
                      <a:lnTo>
                        <a:pt x="233" y="272"/>
                      </a:lnTo>
                      <a:lnTo>
                        <a:pt x="228" y="271"/>
                      </a:lnTo>
                      <a:lnTo>
                        <a:pt x="228" y="270"/>
                      </a:lnTo>
                      <a:lnTo>
                        <a:pt x="226" y="268"/>
                      </a:lnTo>
                      <a:lnTo>
                        <a:pt x="226" y="267"/>
                      </a:lnTo>
                      <a:lnTo>
                        <a:pt x="228" y="264"/>
                      </a:lnTo>
                      <a:lnTo>
                        <a:pt x="229" y="259"/>
                      </a:lnTo>
                      <a:lnTo>
                        <a:pt x="230" y="257"/>
                      </a:lnTo>
                      <a:lnTo>
                        <a:pt x="230" y="254"/>
                      </a:lnTo>
                      <a:lnTo>
                        <a:pt x="229" y="253"/>
                      </a:lnTo>
                      <a:lnTo>
                        <a:pt x="229" y="251"/>
                      </a:lnTo>
                      <a:lnTo>
                        <a:pt x="229" y="251"/>
                      </a:lnTo>
                      <a:lnTo>
                        <a:pt x="236" y="247"/>
                      </a:lnTo>
                      <a:lnTo>
                        <a:pt x="249" y="242"/>
                      </a:lnTo>
                      <a:lnTo>
                        <a:pt x="250" y="242"/>
                      </a:lnTo>
                      <a:lnTo>
                        <a:pt x="251" y="243"/>
                      </a:lnTo>
                      <a:lnTo>
                        <a:pt x="253" y="249"/>
                      </a:lnTo>
                      <a:lnTo>
                        <a:pt x="255" y="251"/>
                      </a:lnTo>
                      <a:lnTo>
                        <a:pt x="255" y="253"/>
                      </a:lnTo>
                      <a:lnTo>
                        <a:pt x="256" y="254"/>
                      </a:lnTo>
                      <a:lnTo>
                        <a:pt x="259" y="255"/>
                      </a:lnTo>
                      <a:lnTo>
                        <a:pt x="262" y="255"/>
                      </a:lnTo>
                      <a:lnTo>
                        <a:pt x="264" y="257"/>
                      </a:lnTo>
                      <a:lnTo>
                        <a:pt x="266" y="257"/>
                      </a:lnTo>
                      <a:lnTo>
                        <a:pt x="268" y="255"/>
                      </a:lnTo>
                      <a:lnTo>
                        <a:pt x="271" y="253"/>
                      </a:lnTo>
                      <a:lnTo>
                        <a:pt x="273" y="247"/>
                      </a:lnTo>
                      <a:lnTo>
                        <a:pt x="275" y="237"/>
                      </a:lnTo>
                      <a:lnTo>
                        <a:pt x="273" y="232"/>
                      </a:lnTo>
                      <a:lnTo>
                        <a:pt x="273" y="228"/>
                      </a:lnTo>
                      <a:lnTo>
                        <a:pt x="273" y="225"/>
                      </a:lnTo>
                      <a:lnTo>
                        <a:pt x="272" y="222"/>
                      </a:lnTo>
                      <a:lnTo>
                        <a:pt x="273" y="222"/>
                      </a:lnTo>
                      <a:lnTo>
                        <a:pt x="273" y="221"/>
                      </a:lnTo>
                      <a:lnTo>
                        <a:pt x="283" y="219"/>
                      </a:lnTo>
                      <a:lnTo>
                        <a:pt x="288" y="212"/>
                      </a:lnTo>
                      <a:lnTo>
                        <a:pt x="289" y="208"/>
                      </a:lnTo>
                      <a:lnTo>
                        <a:pt x="290" y="207"/>
                      </a:lnTo>
                      <a:lnTo>
                        <a:pt x="290" y="205"/>
                      </a:lnTo>
                      <a:lnTo>
                        <a:pt x="292" y="205"/>
                      </a:lnTo>
                      <a:lnTo>
                        <a:pt x="293" y="204"/>
                      </a:lnTo>
                      <a:lnTo>
                        <a:pt x="296" y="203"/>
                      </a:lnTo>
                      <a:lnTo>
                        <a:pt x="302" y="203"/>
                      </a:lnTo>
                      <a:lnTo>
                        <a:pt x="311" y="199"/>
                      </a:lnTo>
                      <a:lnTo>
                        <a:pt x="330" y="186"/>
                      </a:lnTo>
                      <a:lnTo>
                        <a:pt x="334" y="185"/>
                      </a:lnTo>
                      <a:lnTo>
                        <a:pt x="337" y="185"/>
                      </a:lnTo>
                      <a:lnTo>
                        <a:pt x="343" y="188"/>
                      </a:lnTo>
                      <a:lnTo>
                        <a:pt x="344" y="188"/>
                      </a:lnTo>
                      <a:lnTo>
                        <a:pt x="347" y="187"/>
                      </a:lnTo>
                      <a:lnTo>
                        <a:pt x="348" y="186"/>
                      </a:lnTo>
                      <a:lnTo>
                        <a:pt x="351" y="183"/>
                      </a:lnTo>
                      <a:lnTo>
                        <a:pt x="351" y="182"/>
                      </a:lnTo>
                      <a:lnTo>
                        <a:pt x="352" y="179"/>
                      </a:lnTo>
                      <a:lnTo>
                        <a:pt x="353" y="178"/>
                      </a:lnTo>
                      <a:lnTo>
                        <a:pt x="354" y="178"/>
                      </a:lnTo>
                      <a:lnTo>
                        <a:pt x="361" y="181"/>
                      </a:lnTo>
                      <a:lnTo>
                        <a:pt x="365" y="179"/>
                      </a:lnTo>
                      <a:lnTo>
                        <a:pt x="374" y="171"/>
                      </a:lnTo>
                      <a:lnTo>
                        <a:pt x="377" y="170"/>
                      </a:lnTo>
                      <a:lnTo>
                        <a:pt x="379" y="164"/>
                      </a:lnTo>
                      <a:lnTo>
                        <a:pt x="379" y="162"/>
                      </a:lnTo>
                      <a:lnTo>
                        <a:pt x="381" y="161"/>
                      </a:lnTo>
                      <a:lnTo>
                        <a:pt x="381" y="160"/>
                      </a:lnTo>
                      <a:lnTo>
                        <a:pt x="382" y="160"/>
                      </a:lnTo>
                      <a:lnTo>
                        <a:pt x="385" y="161"/>
                      </a:lnTo>
                      <a:lnTo>
                        <a:pt x="386" y="162"/>
                      </a:lnTo>
                      <a:lnTo>
                        <a:pt x="387" y="162"/>
                      </a:lnTo>
                      <a:lnTo>
                        <a:pt x="387" y="164"/>
                      </a:lnTo>
                      <a:lnTo>
                        <a:pt x="388" y="165"/>
                      </a:lnTo>
                      <a:lnTo>
                        <a:pt x="388" y="166"/>
                      </a:lnTo>
                      <a:lnTo>
                        <a:pt x="388" y="167"/>
                      </a:lnTo>
                      <a:lnTo>
                        <a:pt x="390" y="169"/>
                      </a:lnTo>
                      <a:lnTo>
                        <a:pt x="390" y="169"/>
                      </a:lnTo>
                      <a:lnTo>
                        <a:pt x="409" y="170"/>
                      </a:lnTo>
                      <a:lnTo>
                        <a:pt x="413" y="170"/>
                      </a:lnTo>
                      <a:lnTo>
                        <a:pt x="429" y="165"/>
                      </a:lnTo>
                      <a:lnTo>
                        <a:pt x="430" y="164"/>
                      </a:lnTo>
                      <a:lnTo>
                        <a:pt x="441" y="157"/>
                      </a:lnTo>
                      <a:lnTo>
                        <a:pt x="441" y="157"/>
                      </a:lnTo>
                      <a:lnTo>
                        <a:pt x="441" y="154"/>
                      </a:lnTo>
                      <a:lnTo>
                        <a:pt x="441" y="152"/>
                      </a:lnTo>
                      <a:lnTo>
                        <a:pt x="441" y="149"/>
                      </a:lnTo>
                      <a:lnTo>
                        <a:pt x="442" y="147"/>
                      </a:lnTo>
                      <a:lnTo>
                        <a:pt x="445" y="144"/>
                      </a:lnTo>
                      <a:lnTo>
                        <a:pt x="445" y="141"/>
                      </a:lnTo>
                      <a:lnTo>
                        <a:pt x="445" y="139"/>
                      </a:lnTo>
                      <a:lnTo>
                        <a:pt x="445" y="136"/>
                      </a:lnTo>
                      <a:lnTo>
                        <a:pt x="445" y="135"/>
                      </a:lnTo>
                      <a:lnTo>
                        <a:pt x="445" y="131"/>
                      </a:lnTo>
                      <a:lnTo>
                        <a:pt x="445" y="130"/>
                      </a:lnTo>
                      <a:lnTo>
                        <a:pt x="445" y="128"/>
                      </a:lnTo>
                      <a:lnTo>
                        <a:pt x="443" y="128"/>
                      </a:lnTo>
                      <a:lnTo>
                        <a:pt x="443" y="127"/>
                      </a:lnTo>
                      <a:lnTo>
                        <a:pt x="446" y="124"/>
                      </a:lnTo>
                      <a:lnTo>
                        <a:pt x="454" y="122"/>
                      </a:lnTo>
                      <a:lnTo>
                        <a:pt x="467" y="123"/>
                      </a:lnTo>
                      <a:lnTo>
                        <a:pt x="496" y="115"/>
                      </a:lnTo>
                      <a:lnTo>
                        <a:pt x="506" y="109"/>
                      </a:lnTo>
                      <a:lnTo>
                        <a:pt x="509" y="107"/>
                      </a:lnTo>
                      <a:lnTo>
                        <a:pt x="511" y="107"/>
                      </a:lnTo>
                      <a:lnTo>
                        <a:pt x="513" y="107"/>
                      </a:lnTo>
                      <a:lnTo>
                        <a:pt x="519" y="109"/>
                      </a:lnTo>
                      <a:lnTo>
                        <a:pt x="521" y="107"/>
                      </a:lnTo>
                      <a:lnTo>
                        <a:pt x="521" y="106"/>
                      </a:lnTo>
                      <a:lnTo>
                        <a:pt x="523" y="101"/>
                      </a:lnTo>
                      <a:lnTo>
                        <a:pt x="523" y="99"/>
                      </a:lnTo>
                      <a:lnTo>
                        <a:pt x="526" y="98"/>
                      </a:lnTo>
                      <a:lnTo>
                        <a:pt x="528" y="95"/>
                      </a:lnTo>
                      <a:lnTo>
                        <a:pt x="539" y="92"/>
                      </a:lnTo>
                      <a:lnTo>
                        <a:pt x="540" y="92"/>
                      </a:lnTo>
                      <a:lnTo>
                        <a:pt x="541" y="90"/>
                      </a:lnTo>
                      <a:lnTo>
                        <a:pt x="544" y="84"/>
                      </a:lnTo>
                      <a:lnTo>
                        <a:pt x="545" y="84"/>
                      </a:lnTo>
                      <a:lnTo>
                        <a:pt x="547" y="82"/>
                      </a:lnTo>
                      <a:lnTo>
                        <a:pt x="547" y="84"/>
                      </a:lnTo>
                      <a:lnTo>
                        <a:pt x="548" y="85"/>
                      </a:lnTo>
                      <a:lnTo>
                        <a:pt x="548" y="85"/>
                      </a:lnTo>
                      <a:lnTo>
                        <a:pt x="549" y="85"/>
                      </a:lnTo>
                      <a:lnTo>
                        <a:pt x="551" y="85"/>
                      </a:lnTo>
                      <a:lnTo>
                        <a:pt x="551" y="85"/>
                      </a:lnTo>
                      <a:lnTo>
                        <a:pt x="552" y="85"/>
                      </a:lnTo>
                      <a:lnTo>
                        <a:pt x="552" y="84"/>
                      </a:lnTo>
                      <a:lnTo>
                        <a:pt x="553" y="84"/>
                      </a:lnTo>
                      <a:lnTo>
                        <a:pt x="553" y="82"/>
                      </a:lnTo>
                      <a:lnTo>
                        <a:pt x="553" y="80"/>
                      </a:lnTo>
                      <a:lnTo>
                        <a:pt x="553" y="78"/>
                      </a:lnTo>
                      <a:lnTo>
                        <a:pt x="553" y="76"/>
                      </a:lnTo>
                      <a:lnTo>
                        <a:pt x="552" y="73"/>
                      </a:lnTo>
                      <a:lnTo>
                        <a:pt x="545" y="67"/>
                      </a:lnTo>
                      <a:lnTo>
                        <a:pt x="558" y="59"/>
                      </a:lnTo>
                      <a:lnTo>
                        <a:pt x="560" y="56"/>
                      </a:lnTo>
                      <a:lnTo>
                        <a:pt x="565" y="50"/>
                      </a:lnTo>
                      <a:lnTo>
                        <a:pt x="566" y="50"/>
                      </a:lnTo>
                      <a:lnTo>
                        <a:pt x="568" y="48"/>
                      </a:lnTo>
                      <a:lnTo>
                        <a:pt x="575" y="52"/>
                      </a:lnTo>
                      <a:lnTo>
                        <a:pt x="575" y="52"/>
                      </a:lnTo>
                      <a:lnTo>
                        <a:pt x="577" y="52"/>
                      </a:lnTo>
                      <a:lnTo>
                        <a:pt x="578" y="50"/>
                      </a:lnTo>
                      <a:lnTo>
                        <a:pt x="578" y="48"/>
                      </a:lnTo>
                      <a:lnTo>
                        <a:pt x="578" y="42"/>
                      </a:lnTo>
                      <a:lnTo>
                        <a:pt x="577" y="39"/>
                      </a:lnTo>
                      <a:lnTo>
                        <a:pt x="577" y="38"/>
                      </a:lnTo>
                      <a:lnTo>
                        <a:pt x="575" y="37"/>
                      </a:lnTo>
                      <a:lnTo>
                        <a:pt x="574" y="35"/>
                      </a:lnTo>
                      <a:lnTo>
                        <a:pt x="574" y="34"/>
                      </a:lnTo>
                      <a:lnTo>
                        <a:pt x="574" y="30"/>
                      </a:lnTo>
                      <a:lnTo>
                        <a:pt x="573" y="17"/>
                      </a:lnTo>
                      <a:lnTo>
                        <a:pt x="573" y="13"/>
                      </a:lnTo>
                      <a:lnTo>
                        <a:pt x="573" y="10"/>
                      </a:lnTo>
                      <a:lnTo>
                        <a:pt x="585" y="1"/>
                      </a:lnTo>
                      <a:lnTo>
                        <a:pt x="589" y="0"/>
                      </a:lnTo>
                      <a:lnTo>
                        <a:pt x="608" y="5"/>
                      </a:lnTo>
                      <a:lnTo>
                        <a:pt x="608" y="13"/>
                      </a:lnTo>
                      <a:lnTo>
                        <a:pt x="606" y="18"/>
                      </a:lnTo>
                      <a:lnTo>
                        <a:pt x="606" y="20"/>
                      </a:lnTo>
                      <a:lnTo>
                        <a:pt x="604" y="22"/>
                      </a:lnTo>
                      <a:lnTo>
                        <a:pt x="604" y="25"/>
                      </a:lnTo>
                      <a:lnTo>
                        <a:pt x="603" y="27"/>
                      </a:lnTo>
                      <a:lnTo>
                        <a:pt x="604" y="29"/>
                      </a:lnTo>
                      <a:lnTo>
                        <a:pt x="606" y="30"/>
                      </a:lnTo>
                      <a:lnTo>
                        <a:pt x="608" y="33"/>
                      </a:lnTo>
                      <a:lnTo>
                        <a:pt x="617" y="35"/>
                      </a:lnTo>
                      <a:lnTo>
                        <a:pt x="620" y="38"/>
                      </a:lnTo>
                      <a:lnTo>
                        <a:pt x="630" y="50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7" name="Freeform 27"/>
                <p:cNvSpPr>
                  <a:spLocks/>
                </p:cNvSpPr>
                <p:nvPr/>
              </p:nvSpPr>
              <p:spPr bwMode="auto">
                <a:xfrm>
                  <a:off x="2090" y="1827"/>
                  <a:ext cx="623" cy="608"/>
                </a:xfrm>
                <a:custGeom>
                  <a:avLst/>
                  <a:gdLst>
                    <a:gd name="T0" fmla="*/ 1027 w 1245"/>
                    <a:gd name="T1" fmla="*/ 77 h 1216"/>
                    <a:gd name="T2" fmla="*/ 1132 w 1245"/>
                    <a:gd name="T3" fmla="*/ 27 h 1216"/>
                    <a:gd name="T4" fmla="*/ 1088 w 1245"/>
                    <a:gd name="T5" fmla="*/ 104 h 1216"/>
                    <a:gd name="T6" fmla="*/ 1100 w 1245"/>
                    <a:gd name="T7" fmla="*/ 170 h 1216"/>
                    <a:gd name="T8" fmla="*/ 1084 w 1245"/>
                    <a:gd name="T9" fmla="*/ 220 h 1216"/>
                    <a:gd name="T10" fmla="*/ 1147 w 1245"/>
                    <a:gd name="T11" fmla="*/ 261 h 1216"/>
                    <a:gd name="T12" fmla="*/ 1146 w 1245"/>
                    <a:gd name="T13" fmla="*/ 302 h 1216"/>
                    <a:gd name="T14" fmla="*/ 1180 w 1245"/>
                    <a:gd name="T15" fmla="*/ 331 h 1216"/>
                    <a:gd name="T16" fmla="*/ 1228 w 1245"/>
                    <a:gd name="T17" fmla="*/ 373 h 1216"/>
                    <a:gd name="T18" fmla="*/ 1243 w 1245"/>
                    <a:gd name="T19" fmla="*/ 398 h 1216"/>
                    <a:gd name="T20" fmla="*/ 1220 w 1245"/>
                    <a:gd name="T21" fmla="*/ 453 h 1216"/>
                    <a:gd name="T22" fmla="*/ 1222 w 1245"/>
                    <a:gd name="T23" fmla="*/ 496 h 1216"/>
                    <a:gd name="T24" fmla="*/ 1205 w 1245"/>
                    <a:gd name="T25" fmla="*/ 536 h 1216"/>
                    <a:gd name="T26" fmla="*/ 1162 w 1245"/>
                    <a:gd name="T27" fmla="*/ 587 h 1216"/>
                    <a:gd name="T28" fmla="*/ 1116 w 1245"/>
                    <a:gd name="T29" fmla="*/ 587 h 1216"/>
                    <a:gd name="T30" fmla="*/ 1054 w 1245"/>
                    <a:gd name="T31" fmla="*/ 598 h 1216"/>
                    <a:gd name="T32" fmla="*/ 1045 w 1245"/>
                    <a:gd name="T33" fmla="*/ 636 h 1216"/>
                    <a:gd name="T34" fmla="*/ 969 w 1245"/>
                    <a:gd name="T35" fmla="*/ 657 h 1216"/>
                    <a:gd name="T36" fmla="*/ 947 w 1245"/>
                    <a:gd name="T37" fmla="*/ 709 h 1216"/>
                    <a:gd name="T38" fmla="*/ 986 w 1245"/>
                    <a:gd name="T39" fmla="*/ 700 h 1216"/>
                    <a:gd name="T40" fmla="*/ 999 w 1245"/>
                    <a:gd name="T41" fmla="*/ 741 h 1216"/>
                    <a:gd name="T42" fmla="*/ 971 w 1245"/>
                    <a:gd name="T43" fmla="*/ 800 h 1216"/>
                    <a:gd name="T44" fmla="*/ 921 w 1245"/>
                    <a:gd name="T45" fmla="*/ 849 h 1216"/>
                    <a:gd name="T46" fmla="*/ 879 w 1245"/>
                    <a:gd name="T47" fmla="*/ 907 h 1216"/>
                    <a:gd name="T48" fmla="*/ 818 w 1245"/>
                    <a:gd name="T49" fmla="*/ 934 h 1216"/>
                    <a:gd name="T50" fmla="*/ 790 w 1245"/>
                    <a:gd name="T51" fmla="*/ 978 h 1216"/>
                    <a:gd name="T52" fmla="*/ 760 w 1245"/>
                    <a:gd name="T53" fmla="*/ 1017 h 1216"/>
                    <a:gd name="T54" fmla="*/ 718 w 1245"/>
                    <a:gd name="T55" fmla="*/ 938 h 1216"/>
                    <a:gd name="T56" fmla="*/ 658 w 1245"/>
                    <a:gd name="T57" fmla="*/ 921 h 1216"/>
                    <a:gd name="T58" fmla="*/ 637 w 1245"/>
                    <a:gd name="T59" fmla="*/ 970 h 1216"/>
                    <a:gd name="T60" fmla="*/ 603 w 1245"/>
                    <a:gd name="T61" fmla="*/ 995 h 1216"/>
                    <a:gd name="T62" fmla="*/ 525 w 1245"/>
                    <a:gd name="T63" fmla="*/ 1038 h 1216"/>
                    <a:gd name="T64" fmla="*/ 463 w 1245"/>
                    <a:gd name="T65" fmla="*/ 1050 h 1216"/>
                    <a:gd name="T66" fmla="*/ 376 w 1245"/>
                    <a:gd name="T67" fmla="*/ 1091 h 1216"/>
                    <a:gd name="T68" fmla="*/ 339 w 1245"/>
                    <a:gd name="T69" fmla="*/ 1139 h 1216"/>
                    <a:gd name="T70" fmla="*/ 320 w 1245"/>
                    <a:gd name="T71" fmla="*/ 1162 h 1216"/>
                    <a:gd name="T72" fmla="*/ 278 w 1245"/>
                    <a:gd name="T73" fmla="*/ 1197 h 1216"/>
                    <a:gd name="T74" fmla="*/ 210 w 1245"/>
                    <a:gd name="T75" fmla="*/ 1207 h 1216"/>
                    <a:gd name="T76" fmla="*/ 198 w 1245"/>
                    <a:gd name="T77" fmla="*/ 1209 h 1216"/>
                    <a:gd name="T78" fmla="*/ 161 w 1245"/>
                    <a:gd name="T79" fmla="*/ 1131 h 1216"/>
                    <a:gd name="T80" fmla="*/ 113 w 1245"/>
                    <a:gd name="T81" fmla="*/ 1088 h 1216"/>
                    <a:gd name="T82" fmla="*/ 55 w 1245"/>
                    <a:gd name="T83" fmla="*/ 997 h 1216"/>
                    <a:gd name="T84" fmla="*/ 51 w 1245"/>
                    <a:gd name="T85" fmla="*/ 941 h 1216"/>
                    <a:gd name="T86" fmla="*/ 51 w 1245"/>
                    <a:gd name="T87" fmla="*/ 870 h 1216"/>
                    <a:gd name="T88" fmla="*/ 45 w 1245"/>
                    <a:gd name="T89" fmla="*/ 807 h 1216"/>
                    <a:gd name="T90" fmla="*/ 114 w 1245"/>
                    <a:gd name="T91" fmla="*/ 663 h 1216"/>
                    <a:gd name="T92" fmla="*/ 54 w 1245"/>
                    <a:gd name="T93" fmla="*/ 472 h 1216"/>
                    <a:gd name="T94" fmla="*/ 66 w 1245"/>
                    <a:gd name="T95" fmla="*/ 381 h 1216"/>
                    <a:gd name="T96" fmla="*/ 170 w 1245"/>
                    <a:gd name="T97" fmla="*/ 395 h 1216"/>
                    <a:gd name="T98" fmla="*/ 329 w 1245"/>
                    <a:gd name="T99" fmla="*/ 303 h 1216"/>
                    <a:gd name="T100" fmla="*/ 371 w 1245"/>
                    <a:gd name="T101" fmla="*/ 199 h 1216"/>
                    <a:gd name="T102" fmla="*/ 557 w 1245"/>
                    <a:gd name="T103" fmla="*/ 100 h 1216"/>
                    <a:gd name="T104" fmla="*/ 598 w 1245"/>
                    <a:gd name="T105" fmla="*/ 55 h 1216"/>
                    <a:gd name="T106" fmla="*/ 682 w 1245"/>
                    <a:gd name="T107" fmla="*/ 91 h 1216"/>
                    <a:gd name="T108" fmla="*/ 721 w 1245"/>
                    <a:gd name="T109" fmla="*/ 136 h 1216"/>
                    <a:gd name="T110" fmla="*/ 714 w 1245"/>
                    <a:gd name="T111" fmla="*/ 186 h 1216"/>
                    <a:gd name="T112" fmla="*/ 730 w 1245"/>
                    <a:gd name="T113" fmla="*/ 227 h 1216"/>
                    <a:gd name="T114" fmla="*/ 810 w 1245"/>
                    <a:gd name="T115" fmla="*/ 244 h 1216"/>
                    <a:gd name="T116" fmla="*/ 909 w 1245"/>
                    <a:gd name="T117" fmla="*/ 186 h 1216"/>
                    <a:gd name="T118" fmla="*/ 867 w 1245"/>
                    <a:gd name="T119" fmla="*/ 47 h 1216"/>
                    <a:gd name="T120" fmla="*/ 972 w 1245"/>
                    <a:gd name="T121" fmla="*/ 5 h 1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1245" h="1216">
                      <a:moveTo>
                        <a:pt x="975" y="8"/>
                      </a:moveTo>
                      <a:lnTo>
                        <a:pt x="984" y="25"/>
                      </a:lnTo>
                      <a:lnTo>
                        <a:pt x="985" y="30"/>
                      </a:lnTo>
                      <a:lnTo>
                        <a:pt x="985" y="34"/>
                      </a:lnTo>
                      <a:lnTo>
                        <a:pt x="985" y="36"/>
                      </a:lnTo>
                      <a:lnTo>
                        <a:pt x="984" y="42"/>
                      </a:lnTo>
                      <a:lnTo>
                        <a:pt x="984" y="44"/>
                      </a:lnTo>
                      <a:lnTo>
                        <a:pt x="984" y="47"/>
                      </a:lnTo>
                      <a:lnTo>
                        <a:pt x="985" y="48"/>
                      </a:lnTo>
                      <a:lnTo>
                        <a:pt x="986" y="51"/>
                      </a:lnTo>
                      <a:lnTo>
                        <a:pt x="986" y="52"/>
                      </a:lnTo>
                      <a:lnTo>
                        <a:pt x="986" y="53"/>
                      </a:lnTo>
                      <a:lnTo>
                        <a:pt x="985" y="60"/>
                      </a:lnTo>
                      <a:lnTo>
                        <a:pt x="985" y="64"/>
                      </a:lnTo>
                      <a:lnTo>
                        <a:pt x="985" y="66"/>
                      </a:lnTo>
                      <a:lnTo>
                        <a:pt x="985" y="68"/>
                      </a:lnTo>
                      <a:lnTo>
                        <a:pt x="985" y="70"/>
                      </a:lnTo>
                      <a:lnTo>
                        <a:pt x="986" y="72"/>
                      </a:lnTo>
                      <a:lnTo>
                        <a:pt x="986" y="72"/>
                      </a:lnTo>
                      <a:lnTo>
                        <a:pt x="990" y="73"/>
                      </a:lnTo>
                      <a:lnTo>
                        <a:pt x="1027" y="77"/>
                      </a:lnTo>
                      <a:lnTo>
                        <a:pt x="1037" y="76"/>
                      </a:lnTo>
                      <a:lnTo>
                        <a:pt x="1048" y="72"/>
                      </a:lnTo>
                      <a:lnTo>
                        <a:pt x="1049" y="70"/>
                      </a:lnTo>
                      <a:lnTo>
                        <a:pt x="1073" y="65"/>
                      </a:lnTo>
                      <a:lnTo>
                        <a:pt x="1074" y="64"/>
                      </a:lnTo>
                      <a:lnTo>
                        <a:pt x="1074" y="63"/>
                      </a:lnTo>
                      <a:lnTo>
                        <a:pt x="1075" y="61"/>
                      </a:lnTo>
                      <a:lnTo>
                        <a:pt x="1081" y="45"/>
                      </a:lnTo>
                      <a:lnTo>
                        <a:pt x="1084" y="38"/>
                      </a:lnTo>
                      <a:lnTo>
                        <a:pt x="1086" y="35"/>
                      </a:lnTo>
                      <a:lnTo>
                        <a:pt x="1095" y="26"/>
                      </a:lnTo>
                      <a:lnTo>
                        <a:pt x="1115" y="15"/>
                      </a:lnTo>
                      <a:lnTo>
                        <a:pt x="1116" y="15"/>
                      </a:lnTo>
                      <a:lnTo>
                        <a:pt x="1117" y="15"/>
                      </a:lnTo>
                      <a:lnTo>
                        <a:pt x="1120" y="17"/>
                      </a:lnTo>
                      <a:lnTo>
                        <a:pt x="1124" y="23"/>
                      </a:lnTo>
                      <a:lnTo>
                        <a:pt x="1125" y="25"/>
                      </a:lnTo>
                      <a:lnTo>
                        <a:pt x="1126" y="25"/>
                      </a:lnTo>
                      <a:lnTo>
                        <a:pt x="1128" y="26"/>
                      </a:lnTo>
                      <a:lnTo>
                        <a:pt x="1129" y="26"/>
                      </a:lnTo>
                      <a:lnTo>
                        <a:pt x="1132" y="27"/>
                      </a:lnTo>
                      <a:lnTo>
                        <a:pt x="1133" y="28"/>
                      </a:lnTo>
                      <a:lnTo>
                        <a:pt x="1133" y="30"/>
                      </a:lnTo>
                      <a:lnTo>
                        <a:pt x="1132" y="34"/>
                      </a:lnTo>
                      <a:lnTo>
                        <a:pt x="1130" y="36"/>
                      </a:lnTo>
                      <a:lnTo>
                        <a:pt x="1128" y="38"/>
                      </a:lnTo>
                      <a:lnTo>
                        <a:pt x="1126" y="39"/>
                      </a:lnTo>
                      <a:lnTo>
                        <a:pt x="1125" y="40"/>
                      </a:lnTo>
                      <a:lnTo>
                        <a:pt x="1124" y="42"/>
                      </a:lnTo>
                      <a:lnTo>
                        <a:pt x="1124" y="44"/>
                      </a:lnTo>
                      <a:lnTo>
                        <a:pt x="1124" y="47"/>
                      </a:lnTo>
                      <a:lnTo>
                        <a:pt x="1130" y="65"/>
                      </a:lnTo>
                      <a:lnTo>
                        <a:pt x="1118" y="83"/>
                      </a:lnTo>
                      <a:lnTo>
                        <a:pt x="1113" y="97"/>
                      </a:lnTo>
                      <a:lnTo>
                        <a:pt x="1112" y="99"/>
                      </a:lnTo>
                      <a:lnTo>
                        <a:pt x="1108" y="100"/>
                      </a:lnTo>
                      <a:lnTo>
                        <a:pt x="1105" y="102"/>
                      </a:lnTo>
                      <a:lnTo>
                        <a:pt x="1103" y="104"/>
                      </a:lnTo>
                      <a:lnTo>
                        <a:pt x="1100" y="104"/>
                      </a:lnTo>
                      <a:lnTo>
                        <a:pt x="1092" y="103"/>
                      </a:lnTo>
                      <a:lnTo>
                        <a:pt x="1091" y="104"/>
                      </a:lnTo>
                      <a:lnTo>
                        <a:pt x="1088" y="104"/>
                      </a:lnTo>
                      <a:lnTo>
                        <a:pt x="1087" y="106"/>
                      </a:lnTo>
                      <a:lnTo>
                        <a:pt x="1087" y="108"/>
                      </a:lnTo>
                      <a:lnTo>
                        <a:pt x="1084" y="114"/>
                      </a:lnTo>
                      <a:lnTo>
                        <a:pt x="1083" y="117"/>
                      </a:lnTo>
                      <a:lnTo>
                        <a:pt x="1082" y="133"/>
                      </a:lnTo>
                      <a:lnTo>
                        <a:pt x="1082" y="138"/>
                      </a:lnTo>
                      <a:lnTo>
                        <a:pt x="1081" y="141"/>
                      </a:lnTo>
                      <a:lnTo>
                        <a:pt x="1081" y="144"/>
                      </a:lnTo>
                      <a:lnTo>
                        <a:pt x="1081" y="145"/>
                      </a:lnTo>
                      <a:lnTo>
                        <a:pt x="1081" y="146"/>
                      </a:lnTo>
                      <a:lnTo>
                        <a:pt x="1082" y="149"/>
                      </a:lnTo>
                      <a:lnTo>
                        <a:pt x="1083" y="150"/>
                      </a:lnTo>
                      <a:lnTo>
                        <a:pt x="1083" y="152"/>
                      </a:lnTo>
                      <a:lnTo>
                        <a:pt x="1090" y="153"/>
                      </a:lnTo>
                      <a:lnTo>
                        <a:pt x="1101" y="158"/>
                      </a:lnTo>
                      <a:lnTo>
                        <a:pt x="1109" y="159"/>
                      </a:lnTo>
                      <a:lnTo>
                        <a:pt x="1111" y="161"/>
                      </a:lnTo>
                      <a:lnTo>
                        <a:pt x="1111" y="161"/>
                      </a:lnTo>
                      <a:lnTo>
                        <a:pt x="1111" y="162"/>
                      </a:lnTo>
                      <a:lnTo>
                        <a:pt x="1103" y="167"/>
                      </a:lnTo>
                      <a:lnTo>
                        <a:pt x="1100" y="170"/>
                      </a:lnTo>
                      <a:lnTo>
                        <a:pt x="1099" y="172"/>
                      </a:lnTo>
                      <a:lnTo>
                        <a:pt x="1100" y="174"/>
                      </a:lnTo>
                      <a:lnTo>
                        <a:pt x="1100" y="175"/>
                      </a:lnTo>
                      <a:lnTo>
                        <a:pt x="1101" y="178"/>
                      </a:lnTo>
                      <a:lnTo>
                        <a:pt x="1101" y="180"/>
                      </a:lnTo>
                      <a:lnTo>
                        <a:pt x="1103" y="186"/>
                      </a:lnTo>
                      <a:lnTo>
                        <a:pt x="1101" y="187"/>
                      </a:lnTo>
                      <a:lnTo>
                        <a:pt x="1100" y="187"/>
                      </a:lnTo>
                      <a:lnTo>
                        <a:pt x="1092" y="187"/>
                      </a:lnTo>
                      <a:lnTo>
                        <a:pt x="1082" y="189"/>
                      </a:lnTo>
                      <a:lnTo>
                        <a:pt x="1084" y="195"/>
                      </a:lnTo>
                      <a:lnTo>
                        <a:pt x="1087" y="203"/>
                      </a:lnTo>
                      <a:lnTo>
                        <a:pt x="1088" y="205"/>
                      </a:lnTo>
                      <a:lnTo>
                        <a:pt x="1088" y="208"/>
                      </a:lnTo>
                      <a:lnTo>
                        <a:pt x="1088" y="209"/>
                      </a:lnTo>
                      <a:lnTo>
                        <a:pt x="1088" y="212"/>
                      </a:lnTo>
                      <a:lnTo>
                        <a:pt x="1088" y="213"/>
                      </a:lnTo>
                      <a:lnTo>
                        <a:pt x="1087" y="214"/>
                      </a:lnTo>
                      <a:lnTo>
                        <a:pt x="1087" y="216"/>
                      </a:lnTo>
                      <a:lnTo>
                        <a:pt x="1086" y="218"/>
                      </a:lnTo>
                      <a:lnTo>
                        <a:pt x="1084" y="220"/>
                      </a:lnTo>
                      <a:lnTo>
                        <a:pt x="1086" y="221"/>
                      </a:lnTo>
                      <a:lnTo>
                        <a:pt x="1087" y="221"/>
                      </a:lnTo>
                      <a:lnTo>
                        <a:pt x="1091" y="220"/>
                      </a:lnTo>
                      <a:lnTo>
                        <a:pt x="1096" y="218"/>
                      </a:lnTo>
                      <a:lnTo>
                        <a:pt x="1101" y="218"/>
                      </a:lnTo>
                      <a:lnTo>
                        <a:pt x="1108" y="218"/>
                      </a:lnTo>
                      <a:lnTo>
                        <a:pt x="1133" y="221"/>
                      </a:lnTo>
                      <a:lnTo>
                        <a:pt x="1135" y="222"/>
                      </a:lnTo>
                      <a:lnTo>
                        <a:pt x="1137" y="225"/>
                      </a:lnTo>
                      <a:lnTo>
                        <a:pt x="1137" y="227"/>
                      </a:lnTo>
                      <a:lnTo>
                        <a:pt x="1135" y="230"/>
                      </a:lnTo>
                      <a:lnTo>
                        <a:pt x="1134" y="233"/>
                      </a:lnTo>
                      <a:lnTo>
                        <a:pt x="1134" y="234"/>
                      </a:lnTo>
                      <a:lnTo>
                        <a:pt x="1134" y="235"/>
                      </a:lnTo>
                      <a:lnTo>
                        <a:pt x="1138" y="238"/>
                      </a:lnTo>
                      <a:lnTo>
                        <a:pt x="1147" y="242"/>
                      </a:lnTo>
                      <a:lnTo>
                        <a:pt x="1151" y="247"/>
                      </a:lnTo>
                      <a:lnTo>
                        <a:pt x="1151" y="251"/>
                      </a:lnTo>
                      <a:lnTo>
                        <a:pt x="1151" y="254"/>
                      </a:lnTo>
                      <a:lnTo>
                        <a:pt x="1151" y="255"/>
                      </a:lnTo>
                      <a:lnTo>
                        <a:pt x="1147" y="261"/>
                      </a:lnTo>
                      <a:lnTo>
                        <a:pt x="1147" y="263"/>
                      </a:lnTo>
                      <a:lnTo>
                        <a:pt x="1147" y="263"/>
                      </a:lnTo>
                      <a:lnTo>
                        <a:pt x="1147" y="265"/>
                      </a:lnTo>
                      <a:lnTo>
                        <a:pt x="1150" y="275"/>
                      </a:lnTo>
                      <a:lnTo>
                        <a:pt x="1154" y="284"/>
                      </a:lnTo>
                      <a:lnTo>
                        <a:pt x="1155" y="285"/>
                      </a:lnTo>
                      <a:lnTo>
                        <a:pt x="1154" y="288"/>
                      </a:lnTo>
                      <a:lnTo>
                        <a:pt x="1154" y="289"/>
                      </a:lnTo>
                      <a:lnTo>
                        <a:pt x="1154" y="290"/>
                      </a:lnTo>
                      <a:lnTo>
                        <a:pt x="1152" y="292"/>
                      </a:lnTo>
                      <a:lnTo>
                        <a:pt x="1151" y="293"/>
                      </a:lnTo>
                      <a:lnTo>
                        <a:pt x="1150" y="294"/>
                      </a:lnTo>
                      <a:lnTo>
                        <a:pt x="1147" y="296"/>
                      </a:lnTo>
                      <a:lnTo>
                        <a:pt x="1147" y="297"/>
                      </a:lnTo>
                      <a:lnTo>
                        <a:pt x="1147" y="297"/>
                      </a:lnTo>
                      <a:lnTo>
                        <a:pt x="1147" y="298"/>
                      </a:lnTo>
                      <a:lnTo>
                        <a:pt x="1147" y="298"/>
                      </a:lnTo>
                      <a:lnTo>
                        <a:pt x="1147" y="299"/>
                      </a:lnTo>
                      <a:lnTo>
                        <a:pt x="1147" y="301"/>
                      </a:lnTo>
                      <a:lnTo>
                        <a:pt x="1146" y="302"/>
                      </a:lnTo>
                      <a:lnTo>
                        <a:pt x="1146" y="302"/>
                      </a:lnTo>
                      <a:lnTo>
                        <a:pt x="1145" y="303"/>
                      </a:lnTo>
                      <a:lnTo>
                        <a:pt x="1147" y="305"/>
                      </a:lnTo>
                      <a:lnTo>
                        <a:pt x="1150" y="306"/>
                      </a:lnTo>
                      <a:lnTo>
                        <a:pt x="1159" y="311"/>
                      </a:lnTo>
                      <a:lnTo>
                        <a:pt x="1162" y="311"/>
                      </a:lnTo>
                      <a:lnTo>
                        <a:pt x="1163" y="311"/>
                      </a:lnTo>
                      <a:lnTo>
                        <a:pt x="1163" y="310"/>
                      </a:lnTo>
                      <a:lnTo>
                        <a:pt x="1163" y="309"/>
                      </a:lnTo>
                      <a:lnTo>
                        <a:pt x="1163" y="309"/>
                      </a:lnTo>
                      <a:lnTo>
                        <a:pt x="1164" y="307"/>
                      </a:lnTo>
                      <a:lnTo>
                        <a:pt x="1164" y="306"/>
                      </a:lnTo>
                      <a:lnTo>
                        <a:pt x="1166" y="306"/>
                      </a:lnTo>
                      <a:lnTo>
                        <a:pt x="1167" y="305"/>
                      </a:lnTo>
                      <a:lnTo>
                        <a:pt x="1168" y="305"/>
                      </a:lnTo>
                      <a:lnTo>
                        <a:pt x="1169" y="305"/>
                      </a:lnTo>
                      <a:lnTo>
                        <a:pt x="1172" y="305"/>
                      </a:lnTo>
                      <a:lnTo>
                        <a:pt x="1185" y="310"/>
                      </a:lnTo>
                      <a:lnTo>
                        <a:pt x="1185" y="311"/>
                      </a:lnTo>
                      <a:lnTo>
                        <a:pt x="1185" y="315"/>
                      </a:lnTo>
                      <a:lnTo>
                        <a:pt x="1181" y="330"/>
                      </a:lnTo>
                      <a:lnTo>
                        <a:pt x="1180" y="331"/>
                      </a:lnTo>
                      <a:lnTo>
                        <a:pt x="1179" y="333"/>
                      </a:lnTo>
                      <a:lnTo>
                        <a:pt x="1177" y="335"/>
                      </a:lnTo>
                      <a:lnTo>
                        <a:pt x="1175" y="337"/>
                      </a:lnTo>
                      <a:lnTo>
                        <a:pt x="1175" y="339"/>
                      </a:lnTo>
                      <a:lnTo>
                        <a:pt x="1175" y="339"/>
                      </a:lnTo>
                      <a:lnTo>
                        <a:pt x="1177" y="339"/>
                      </a:lnTo>
                      <a:lnTo>
                        <a:pt x="1185" y="337"/>
                      </a:lnTo>
                      <a:lnTo>
                        <a:pt x="1190" y="337"/>
                      </a:lnTo>
                      <a:lnTo>
                        <a:pt x="1198" y="341"/>
                      </a:lnTo>
                      <a:lnTo>
                        <a:pt x="1201" y="345"/>
                      </a:lnTo>
                      <a:lnTo>
                        <a:pt x="1201" y="347"/>
                      </a:lnTo>
                      <a:lnTo>
                        <a:pt x="1202" y="348"/>
                      </a:lnTo>
                      <a:lnTo>
                        <a:pt x="1202" y="351"/>
                      </a:lnTo>
                      <a:lnTo>
                        <a:pt x="1203" y="354"/>
                      </a:lnTo>
                      <a:lnTo>
                        <a:pt x="1202" y="361"/>
                      </a:lnTo>
                      <a:lnTo>
                        <a:pt x="1197" y="375"/>
                      </a:lnTo>
                      <a:lnTo>
                        <a:pt x="1201" y="377"/>
                      </a:lnTo>
                      <a:lnTo>
                        <a:pt x="1205" y="375"/>
                      </a:lnTo>
                      <a:lnTo>
                        <a:pt x="1210" y="373"/>
                      </a:lnTo>
                      <a:lnTo>
                        <a:pt x="1213" y="373"/>
                      </a:lnTo>
                      <a:lnTo>
                        <a:pt x="1228" y="373"/>
                      </a:lnTo>
                      <a:lnTo>
                        <a:pt x="1236" y="371"/>
                      </a:lnTo>
                      <a:lnTo>
                        <a:pt x="1239" y="370"/>
                      </a:lnTo>
                      <a:lnTo>
                        <a:pt x="1241" y="369"/>
                      </a:lnTo>
                      <a:lnTo>
                        <a:pt x="1243" y="369"/>
                      </a:lnTo>
                      <a:lnTo>
                        <a:pt x="1244" y="369"/>
                      </a:lnTo>
                      <a:lnTo>
                        <a:pt x="1245" y="370"/>
                      </a:lnTo>
                      <a:lnTo>
                        <a:pt x="1244" y="374"/>
                      </a:lnTo>
                      <a:lnTo>
                        <a:pt x="1244" y="375"/>
                      </a:lnTo>
                      <a:lnTo>
                        <a:pt x="1241" y="378"/>
                      </a:lnTo>
                      <a:lnTo>
                        <a:pt x="1239" y="383"/>
                      </a:lnTo>
                      <a:lnTo>
                        <a:pt x="1237" y="385"/>
                      </a:lnTo>
                      <a:lnTo>
                        <a:pt x="1237" y="386"/>
                      </a:lnTo>
                      <a:lnTo>
                        <a:pt x="1239" y="387"/>
                      </a:lnTo>
                      <a:lnTo>
                        <a:pt x="1241" y="387"/>
                      </a:lnTo>
                      <a:lnTo>
                        <a:pt x="1244" y="388"/>
                      </a:lnTo>
                      <a:lnTo>
                        <a:pt x="1245" y="388"/>
                      </a:lnTo>
                      <a:lnTo>
                        <a:pt x="1245" y="390"/>
                      </a:lnTo>
                      <a:lnTo>
                        <a:pt x="1245" y="391"/>
                      </a:lnTo>
                      <a:lnTo>
                        <a:pt x="1243" y="394"/>
                      </a:lnTo>
                      <a:lnTo>
                        <a:pt x="1243" y="395"/>
                      </a:lnTo>
                      <a:lnTo>
                        <a:pt x="1243" y="398"/>
                      </a:lnTo>
                      <a:lnTo>
                        <a:pt x="1243" y="404"/>
                      </a:lnTo>
                      <a:lnTo>
                        <a:pt x="1241" y="408"/>
                      </a:lnTo>
                      <a:lnTo>
                        <a:pt x="1240" y="415"/>
                      </a:lnTo>
                      <a:lnTo>
                        <a:pt x="1236" y="424"/>
                      </a:lnTo>
                      <a:lnTo>
                        <a:pt x="1236" y="425"/>
                      </a:lnTo>
                      <a:lnTo>
                        <a:pt x="1233" y="428"/>
                      </a:lnTo>
                      <a:lnTo>
                        <a:pt x="1232" y="429"/>
                      </a:lnTo>
                      <a:lnTo>
                        <a:pt x="1227" y="432"/>
                      </a:lnTo>
                      <a:lnTo>
                        <a:pt x="1227" y="433"/>
                      </a:lnTo>
                      <a:lnTo>
                        <a:pt x="1226" y="433"/>
                      </a:lnTo>
                      <a:lnTo>
                        <a:pt x="1226" y="434"/>
                      </a:lnTo>
                      <a:lnTo>
                        <a:pt x="1226" y="437"/>
                      </a:lnTo>
                      <a:lnTo>
                        <a:pt x="1224" y="438"/>
                      </a:lnTo>
                      <a:lnTo>
                        <a:pt x="1224" y="440"/>
                      </a:lnTo>
                      <a:lnTo>
                        <a:pt x="1223" y="441"/>
                      </a:lnTo>
                      <a:lnTo>
                        <a:pt x="1222" y="442"/>
                      </a:lnTo>
                      <a:lnTo>
                        <a:pt x="1222" y="442"/>
                      </a:lnTo>
                      <a:lnTo>
                        <a:pt x="1220" y="443"/>
                      </a:lnTo>
                      <a:lnTo>
                        <a:pt x="1220" y="446"/>
                      </a:lnTo>
                      <a:lnTo>
                        <a:pt x="1220" y="449"/>
                      </a:lnTo>
                      <a:lnTo>
                        <a:pt x="1220" y="453"/>
                      </a:lnTo>
                      <a:lnTo>
                        <a:pt x="1222" y="459"/>
                      </a:lnTo>
                      <a:lnTo>
                        <a:pt x="1222" y="462"/>
                      </a:lnTo>
                      <a:lnTo>
                        <a:pt x="1222" y="464"/>
                      </a:lnTo>
                      <a:lnTo>
                        <a:pt x="1220" y="466"/>
                      </a:lnTo>
                      <a:lnTo>
                        <a:pt x="1220" y="466"/>
                      </a:lnTo>
                      <a:lnTo>
                        <a:pt x="1219" y="468"/>
                      </a:lnTo>
                      <a:lnTo>
                        <a:pt x="1220" y="471"/>
                      </a:lnTo>
                      <a:lnTo>
                        <a:pt x="1220" y="475"/>
                      </a:lnTo>
                      <a:lnTo>
                        <a:pt x="1220" y="476"/>
                      </a:lnTo>
                      <a:lnTo>
                        <a:pt x="1219" y="477"/>
                      </a:lnTo>
                      <a:lnTo>
                        <a:pt x="1216" y="480"/>
                      </a:lnTo>
                      <a:lnTo>
                        <a:pt x="1216" y="480"/>
                      </a:lnTo>
                      <a:lnTo>
                        <a:pt x="1215" y="481"/>
                      </a:lnTo>
                      <a:lnTo>
                        <a:pt x="1215" y="484"/>
                      </a:lnTo>
                      <a:lnTo>
                        <a:pt x="1215" y="487"/>
                      </a:lnTo>
                      <a:lnTo>
                        <a:pt x="1215" y="489"/>
                      </a:lnTo>
                      <a:lnTo>
                        <a:pt x="1215" y="492"/>
                      </a:lnTo>
                      <a:lnTo>
                        <a:pt x="1215" y="493"/>
                      </a:lnTo>
                      <a:lnTo>
                        <a:pt x="1215" y="495"/>
                      </a:lnTo>
                      <a:lnTo>
                        <a:pt x="1216" y="496"/>
                      </a:lnTo>
                      <a:lnTo>
                        <a:pt x="1222" y="496"/>
                      </a:lnTo>
                      <a:lnTo>
                        <a:pt x="1237" y="491"/>
                      </a:lnTo>
                      <a:lnTo>
                        <a:pt x="1232" y="501"/>
                      </a:lnTo>
                      <a:lnTo>
                        <a:pt x="1230" y="502"/>
                      </a:lnTo>
                      <a:lnTo>
                        <a:pt x="1206" y="512"/>
                      </a:lnTo>
                      <a:lnTo>
                        <a:pt x="1202" y="513"/>
                      </a:lnTo>
                      <a:lnTo>
                        <a:pt x="1201" y="514"/>
                      </a:lnTo>
                      <a:lnTo>
                        <a:pt x="1201" y="515"/>
                      </a:lnTo>
                      <a:lnTo>
                        <a:pt x="1202" y="517"/>
                      </a:lnTo>
                      <a:lnTo>
                        <a:pt x="1203" y="517"/>
                      </a:lnTo>
                      <a:lnTo>
                        <a:pt x="1207" y="519"/>
                      </a:lnTo>
                      <a:lnTo>
                        <a:pt x="1209" y="521"/>
                      </a:lnTo>
                      <a:lnTo>
                        <a:pt x="1209" y="521"/>
                      </a:lnTo>
                      <a:lnTo>
                        <a:pt x="1209" y="522"/>
                      </a:lnTo>
                      <a:lnTo>
                        <a:pt x="1209" y="523"/>
                      </a:lnTo>
                      <a:lnTo>
                        <a:pt x="1209" y="523"/>
                      </a:lnTo>
                      <a:lnTo>
                        <a:pt x="1207" y="527"/>
                      </a:lnTo>
                      <a:lnTo>
                        <a:pt x="1206" y="529"/>
                      </a:lnTo>
                      <a:lnTo>
                        <a:pt x="1206" y="531"/>
                      </a:lnTo>
                      <a:lnTo>
                        <a:pt x="1205" y="534"/>
                      </a:lnTo>
                      <a:lnTo>
                        <a:pt x="1205" y="535"/>
                      </a:lnTo>
                      <a:lnTo>
                        <a:pt x="1205" y="536"/>
                      </a:lnTo>
                      <a:lnTo>
                        <a:pt x="1203" y="539"/>
                      </a:lnTo>
                      <a:lnTo>
                        <a:pt x="1202" y="543"/>
                      </a:lnTo>
                      <a:lnTo>
                        <a:pt x="1201" y="546"/>
                      </a:lnTo>
                      <a:lnTo>
                        <a:pt x="1198" y="548"/>
                      </a:lnTo>
                      <a:lnTo>
                        <a:pt x="1196" y="551"/>
                      </a:lnTo>
                      <a:lnTo>
                        <a:pt x="1193" y="553"/>
                      </a:lnTo>
                      <a:lnTo>
                        <a:pt x="1192" y="556"/>
                      </a:lnTo>
                      <a:lnTo>
                        <a:pt x="1190" y="560"/>
                      </a:lnTo>
                      <a:lnTo>
                        <a:pt x="1189" y="563"/>
                      </a:lnTo>
                      <a:lnTo>
                        <a:pt x="1188" y="564"/>
                      </a:lnTo>
                      <a:lnTo>
                        <a:pt x="1184" y="567"/>
                      </a:lnTo>
                      <a:lnTo>
                        <a:pt x="1180" y="570"/>
                      </a:lnTo>
                      <a:lnTo>
                        <a:pt x="1177" y="572"/>
                      </a:lnTo>
                      <a:lnTo>
                        <a:pt x="1173" y="573"/>
                      </a:lnTo>
                      <a:lnTo>
                        <a:pt x="1167" y="577"/>
                      </a:lnTo>
                      <a:lnTo>
                        <a:pt x="1164" y="580"/>
                      </a:lnTo>
                      <a:lnTo>
                        <a:pt x="1163" y="581"/>
                      </a:lnTo>
                      <a:lnTo>
                        <a:pt x="1163" y="582"/>
                      </a:lnTo>
                      <a:lnTo>
                        <a:pt x="1162" y="585"/>
                      </a:lnTo>
                      <a:lnTo>
                        <a:pt x="1162" y="586"/>
                      </a:lnTo>
                      <a:lnTo>
                        <a:pt x="1162" y="587"/>
                      </a:lnTo>
                      <a:lnTo>
                        <a:pt x="1162" y="589"/>
                      </a:lnTo>
                      <a:lnTo>
                        <a:pt x="1162" y="590"/>
                      </a:lnTo>
                      <a:lnTo>
                        <a:pt x="1162" y="591"/>
                      </a:lnTo>
                      <a:lnTo>
                        <a:pt x="1162" y="593"/>
                      </a:lnTo>
                      <a:lnTo>
                        <a:pt x="1162" y="594"/>
                      </a:lnTo>
                      <a:lnTo>
                        <a:pt x="1160" y="597"/>
                      </a:lnTo>
                      <a:lnTo>
                        <a:pt x="1159" y="597"/>
                      </a:lnTo>
                      <a:lnTo>
                        <a:pt x="1159" y="598"/>
                      </a:lnTo>
                      <a:lnTo>
                        <a:pt x="1155" y="597"/>
                      </a:lnTo>
                      <a:lnTo>
                        <a:pt x="1152" y="598"/>
                      </a:lnTo>
                      <a:lnTo>
                        <a:pt x="1141" y="607"/>
                      </a:lnTo>
                      <a:lnTo>
                        <a:pt x="1139" y="607"/>
                      </a:lnTo>
                      <a:lnTo>
                        <a:pt x="1137" y="607"/>
                      </a:lnTo>
                      <a:lnTo>
                        <a:pt x="1124" y="604"/>
                      </a:lnTo>
                      <a:lnTo>
                        <a:pt x="1117" y="599"/>
                      </a:lnTo>
                      <a:lnTo>
                        <a:pt x="1116" y="597"/>
                      </a:lnTo>
                      <a:lnTo>
                        <a:pt x="1116" y="597"/>
                      </a:lnTo>
                      <a:lnTo>
                        <a:pt x="1115" y="595"/>
                      </a:lnTo>
                      <a:lnTo>
                        <a:pt x="1116" y="590"/>
                      </a:lnTo>
                      <a:lnTo>
                        <a:pt x="1116" y="589"/>
                      </a:lnTo>
                      <a:lnTo>
                        <a:pt x="1116" y="587"/>
                      </a:lnTo>
                      <a:lnTo>
                        <a:pt x="1116" y="582"/>
                      </a:lnTo>
                      <a:lnTo>
                        <a:pt x="1113" y="580"/>
                      </a:lnTo>
                      <a:lnTo>
                        <a:pt x="1112" y="578"/>
                      </a:lnTo>
                      <a:lnTo>
                        <a:pt x="1111" y="578"/>
                      </a:lnTo>
                      <a:lnTo>
                        <a:pt x="1109" y="578"/>
                      </a:lnTo>
                      <a:lnTo>
                        <a:pt x="1108" y="578"/>
                      </a:lnTo>
                      <a:lnTo>
                        <a:pt x="1103" y="576"/>
                      </a:lnTo>
                      <a:lnTo>
                        <a:pt x="1096" y="570"/>
                      </a:lnTo>
                      <a:lnTo>
                        <a:pt x="1094" y="569"/>
                      </a:lnTo>
                      <a:lnTo>
                        <a:pt x="1091" y="568"/>
                      </a:lnTo>
                      <a:lnTo>
                        <a:pt x="1086" y="572"/>
                      </a:lnTo>
                      <a:lnTo>
                        <a:pt x="1071" y="574"/>
                      </a:lnTo>
                      <a:lnTo>
                        <a:pt x="1054" y="584"/>
                      </a:lnTo>
                      <a:lnTo>
                        <a:pt x="1053" y="585"/>
                      </a:lnTo>
                      <a:lnTo>
                        <a:pt x="1052" y="586"/>
                      </a:lnTo>
                      <a:lnTo>
                        <a:pt x="1052" y="587"/>
                      </a:lnTo>
                      <a:lnTo>
                        <a:pt x="1050" y="590"/>
                      </a:lnTo>
                      <a:lnTo>
                        <a:pt x="1050" y="591"/>
                      </a:lnTo>
                      <a:lnTo>
                        <a:pt x="1052" y="593"/>
                      </a:lnTo>
                      <a:lnTo>
                        <a:pt x="1052" y="594"/>
                      </a:lnTo>
                      <a:lnTo>
                        <a:pt x="1054" y="598"/>
                      </a:lnTo>
                      <a:lnTo>
                        <a:pt x="1056" y="599"/>
                      </a:lnTo>
                      <a:lnTo>
                        <a:pt x="1056" y="601"/>
                      </a:lnTo>
                      <a:lnTo>
                        <a:pt x="1057" y="603"/>
                      </a:lnTo>
                      <a:lnTo>
                        <a:pt x="1057" y="608"/>
                      </a:lnTo>
                      <a:lnTo>
                        <a:pt x="1057" y="610"/>
                      </a:lnTo>
                      <a:lnTo>
                        <a:pt x="1057" y="615"/>
                      </a:lnTo>
                      <a:lnTo>
                        <a:pt x="1057" y="616"/>
                      </a:lnTo>
                      <a:lnTo>
                        <a:pt x="1057" y="616"/>
                      </a:lnTo>
                      <a:lnTo>
                        <a:pt x="1058" y="618"/>
                      </a:lnTo>
                      <a:lnTo>
                        <a:pt x="1058" y="618"/>
                      </a:lnTo>
                      <a:lnTo>
                        <a:pt x="1066" y="619"/>
                      </a:lnTo>
                      <a:lnTo>
                        <a:pt x="1066" y="619"/>
                      </a:lnTo>
                      <a:lnTo>
                        <a:pt x="1067" y="620"/>
                      </a:lnTo>
                      <a:lnTo>
                        <a:pt x="1069" y="621"/>
                      </a:lnTo>
                      <a:lnTo>
                        <a:pt x="1069" y="624"/>
                      </a:lnTo>
                      <a:lnTo>
                        <a:pt x="1067" y="627"/>
                      </a:lnTo>
                      <a:lnTo>
                        <a:pt x="1066" y="631"/>
                      </a:lnTo>
                      <a:lnTo>
                        <a:pt x="1065" y="632"/>
                      </a:lnTo>
                      <a:lnTo>
                        <a:pt x="1064" y="633"/>
                      </a:lnTo>
                      <a:lnTo>
                        <a:pt x="1049" y="635"/>
                      </a:lnTo>
                      <a:lnTo>
                        <a:pt x="1045" y="636"/>
                      </a:lnTo>
                      <a:lnTo>
                        <a:pt x="1037" y="642"/>
                      </a:lnTo>
                      <a:lnTo>
                        <a:pt x="1036" y="642"/>
                      </a:lnTo>
                      <a:lnTo>
                        <a:pt x="1036" y="642"/>
                      </a:lnTo>
                      <a:lnTo>
                        <a:pt x="1035" y="642"/>
                      </a:lnTo>
                      <a:lnTo>
                        <a:pt x="1027" y="640"/>
                      </a:lnTo>
                      <a:lnTo>
                        <a:pt x="1026" y="640"/>
                      </a:lnTo>
                      <a:lnTo>
                        <a:pt x="1024" y="639"/>
                      </a:lnTo>
                      <a:lnTo>
                        <a:pt x="1022" y="639"/>
                      </a:lnTo>
                      <a:lnTo>
                        <a:pt x="1020" y="639"/>
                      </a:lnTo>
                      <a:lnTo>
                        <a:pt x="1015" y="640"/>
                      </a:lnTo>
                      <a:lnTo>
                        <a:pt x="1007" y="642"/>
                      </a:lnTo>
                      <a:lnTo>
                        <a:pt x="1001" y="644"/>
                      </a:lnTo>
                      <a:lnTo>
                        <a:pt x="994" y="642"/>
                      </a:lnTo>
                      <a:lnTo>
                        <a:pt x="992" y="644"/>
                      </a:lnTo>
                      <a:lnTo>
                        <a:pt x="984" y="648"/>
                      </a:lnTo>
                      <a:lnTo>
                        <a:pt x="977" y="649"/>
                      </a:lnTo>
                      <a:lnTo>
                        <a:pt x="976" y="649"/>
                      </a:lnTo>
                      <a:lnTo>
                        <a:pt x="976" y="650"/>
                      </a:lnTo>
                      <a:lnTo>
                        <a:pt x="976" y="652"/>
                      </a:lnTo>
                      <a:lnTo>
                        <a:pt x="973" y="656"/>
                      </a:lnTo>
                      <a:lnTo>
                        <a:pt x="969" y="657"/>
                      </a:lnTo>
                      <a:lnTo>
                        <a:pt x="967" y="659"/>
                      </a:lnTo>
                      <a:lnTo>
                        <a:pt x="967" y="661"/>
                      </a:lnTo>
                      <a:lnTo>
                        <a:pt x="967" y="661"/>
                      </a:lnTo>
                      <a:lnTo>
                        <a:pt x="967" y="662"/>
                      </a:lnTo>
                      <a:lnTo>
                        <a:pt x="965" y="663"/>
                      </a:lnTo>
                      <a:lnTo>
                        <a:pt x="964" y="665"/>
                      </a:lnTo>
                      <a:lnTo>
                        <a:pt x="954" y="676"/>
                      </a:lnTo>
                      <a:lnTo>
                        <a:pt x="946" y="686"/>
                      </a:lnTo>
                      <a:lnTo>
                        <a:pt x="945" y="690"/>
                      </a:lnTo>
                      <a:lnTo>
                        <a:pt x="941" y="697"/>
                      </a:lnTo>
                      <a:lnTo>
                        <a:pt x="939" y="699"/>
                      </a:lnTo>
                      <a:lnTo>
                        <a:pt x="939" y="700"/>
                      </a:lnTo>
                      <a:lnTo>
                        <a:pt x="939" y="701"/>
                      </a:lnTo>
                      <a:lnTo>
                        <a:pt x="941" y="701"/>
                      </a:lnTo>
                      <a:lnTo>
                        <a:pt x="941" y="703"/>
                      </a:lnTo>
                      <a:lnTo>
                        <a:pt x="941" y="703"/>
                      </a:lnTo>
                      <a:lnTo>
                        <a:pt x="943" y="704"/>
                      </a:lnTo>
                      <a:lnTo>
                        <a:pt x="945" y="707"/>
                      </a:lnTo>
                      <a:lnTo>
                        <a:pt x="946" y="707"/>
                      </a:lnTo>
                      <a:lnTo>
                        <a:pt x="946" y="708"/>
                      </a:lnTo>
                      <a:lnTo>
                        <a:pt x="947" y="709"/>
                      </a:lnTo>
                      <a:lnTo>
                        <a:pt x="947" y="711"/>
                      </a:lnTo>
                      <a:lnTo>
                        <a:pt x="947" y="713"/>
                      </a:lnTo>
                      <a:lnTo>
                        <a:pt x="947" y="713"/>
                      </a:lnTo>
                      <a:lnTo>
                        <a:pt x="948" y="714"/>
                      </a:lnTo>
                      <a:lnTo>
                        <a:pt x="948" y="714"/>
                      </a:lnTo>
                      <a:lnTo>
                        <a:pt x="950" y="716"/>
                      </a:lnTo>
                      <a:lnTo>
                        <a:pt x="951" y="716"/>
                      </a:lnTo>
                      <a:lnTo>
                        <a:pt x="954" y="717"/>
                      </a:lnTo>
                      <a:lnTo>
                        <a:pt x="956" y="717"/>
                      </a:lnTo>
                      <a:lnTo>
                        <a:pt x="956" y="716"/>
                      </a:lnTo>
                      <a:lnTo>
                        <a:pt x="958" y="716"/>
                      </a:lnTo>
                      <a:lnTo>
                        <a:pt x="959" y="714"/>
                      </a:lnTo>
                      <a:lnTo>
                        <a:pt x="960" y="711"/>
                      </a:lnTo>
                      <a:lnTo>
                        <a:pt x="960" y="711"/>
                      </a:lnTo>
                      <a:lnTo>
                        <a:pt x="962" y="711"/>
                      </a:lnTo>
                      <a:lnTo>
                        <a:pt x="962" y="709"/>
                      </a:lnTo>
                      <a:lnTo>
                        <a:pt x="964" y="709"/>
                      </a:lnTo>
                      <a:lnTo>
                        <a:pt x="971" y="708"/>
                      </a:lnTo>
                      <a:lnTo>
                        <a:pt x="977" y="707"/>
                      </a:lnTo>
                      <a:lnTo>
                        <a:pt x="985" y="701"/>
                      </a:lnTo>
                      <a:lnTo>
                        <a:pt x="986" y="700"/>
                      </a:lnTo>
                      <a:lnTo>
                        <a:pt x="989" y="700"/>
                      </a:lnTo>
                      <a:lnTo>
                        <a:pt x="989" y="700"/>
                      </a:lnTo>
                      <a:lnTo>
                        <a:pt x="990" y="700"/>
                      </a:lnTo>
                      <a:lnTo>
                        <a:pt x="990" y="701"/>
                      </a:lnTo>
                      <a:lnTo>
                        <a:pt x="990" y="701"/>
                      </a:lnTo>
                      <a:lnTo>
                        <a:pt x="990" y="703"/>
                      </a:lnTo>
                      <a:lnTo>
                        <a:pt x="990" y="704"/>
                      </a:lnTo>
                      <a:lnTo>
                        <a:pt x="989" y="707"/>
                      </a:lnTo>
                      <a:lnTo>
                        <a:pt x="989" y="708"/>
                      </a:lnTo>
                      <a:lnTo>
                        <a:pt x="989" y="708"/>
                      </a:lnTo>
                      <a:lnTo>
                        <a:pt x="990" y="709"/>
                      </a:lnTo>
                      <a:lnTo>
                        <a:pt x="993" y="711"/>
                      </a:lnTo>
                      <a:lnTo>
                        <a:pt x="993" y="711"/>
                      </a:lnTo>
                      <a:lnTo>
                        <a:pt x="993" y="712"/>
                      </a:lnTo>
                      <a:lnTo>
                        <a:pt x="996" y="718"/>
                      </a:lnTo>
                      <a:lnTo>
                        <a:pt x="996" y="720"/>
                      </a:lnTo>
                      <a:lnTo>
                        <a:pt x="996" y="721"/>
                      </a:lnTo>
                      <a:lnTo>
                        <a:pt x="998" y="730"/>
                      </a:lnTo>
                      <a:lnTo>
                        <a:pt x="998" y="733"/>
                      </a:lnTo>
                      <a:lnTo>
                        <a:pt x="999" y="739"/>
                      </a:lnTo>
                      <a:lnTo>
                        <a:pt x="999" y="741"/>
                      </a:lnTo>
                      <a:lnTo>
                        <a:pt x="999" y="741"/>
                      </a:lnTo>
                      <a:lnTo>
                        <a:pt x="1001" y="745"/>
                      </a:lnTo>
                      <a:lnTo>
                        <a:pt x="1001" y="746"/>
                      </a:lnTo>
                      <a:lnTo>
                        <a:pt x="1001" y="747"/>
                      </a:lnTo>
                      <a:lnTo>
                        <a:pt x="1001" y="751"/>
                      </a:lnTo>
                      <a:lnTo>
                        <a:pt x="1001" y="752"/>
                      </a:lnTo>
                      <a:lnTo>
                        <a:pt x="999" y="754"/>
                      </a:lnTo>
                      <a:lnTo>
                        <a:pt x="989" y="767"/>
                      </a:lnTo>
                      <a:lnTo>
                        <a:pt x="982" y="776"/>
                      </a:lnTo>
                      <a:lnTo>
                        <a:pt x="981" y="777"/>
                      </a:lnTo>
                      <a:lnTo>
                        <a:pt x="981" y="777"/>
                      </a:lnTo>
                      <a:lnTo>
                        <a:pt x="981" y="779"/>
                      </a:lnTo>
                      <a:lnTo>
                        <a:pt x="981" y="779"/>
                      </a:lnTo>
                      <a:lnTo>
                        <a:pt x="981" y="780"/>
                      </a:lnTo>
                      <a:lnTo>
                        <a:pt x="985" y="785"/>
                      </a:lnTo>
                      <a:lnTo>
                        <a:pt x="985" y="786"/>
                      </a:lnTo>
                      <a:lnTo>
                        <a:pt x="985" y="789"/>
                      </a:lnTo>
                      <a:lnTo>
                        <a:pt x="985" y="790"/>
                      </a:lnTo>
                      <a:lnTo>
                        <a:pt x="984" y="792"/>
                      </a:lnTo>
                      <a:lnTo>
                        <a:pt x="976" y="796"/>
                      </a:lnTo>
                      <a:lnTo>
                        <a:pt x="971" y="800"/>
                      </a:lnTo>
                      <a:lnTo>
                        <a:pt x="969" y="800"/>
                      </a:lnTo>
                      <a:lnTo>
                        <a:pt x="969" y="801"/>
                      </a:lnTo>
                      <a:lnTo>
                        <a:pt x="968" y="800"/>
                      </a:lnTo>
                      <a:lnTo>
                        <a:pt x="958" y="797"/>
                      </a:lnTo>
                      <a:lnTo>
                        <a:pt x="922" y="797"/>
                      </a:lnTo>
                      <a:lnTo>
                        <a:pt x="921" y="802"/>
                      </a:lnTo>
                      <a:lnTo>
                        <a:pt x="922" y="805"/>
                      </a:lnTo>
                      <a:lnTo>
                        <a:pt x="924" y="806"/>
                      </a:lnTo>
                      <a:lnTo>
                        <a:pt x="926" y="811"/>
                      </a:lnTo>
                      <a:lnTo>
                        <a:pt x="926" y="814"/>
                      </a:lnTo>
                      <a:lnTo>
                        <a:pt x="926" y="815"/>
                      </a:lnTo>
                      <a:lnTo>
                        <a:pt x="926" y="818"/>
                      </a:lnTo>
                      <a:lnTo>
                        <a:pt x="926" y="820"/>
                      </a:lnTo>
                      <a:lnTo>
                        <a:pt x="926" y="824"/>
                      </a:lnTo>
                      <a:lnTo>
                        <a:pt x="929" y="832"/>
                      </a:lnTo>
                      <a:lnTo>
                        <a:pt x="929" y="835"/>
                      </a:lnTo>
                      <a:lnTo>
                        <a:pt x="929" y="837"/>
                      </a:lnTo>
                      <a:lnTo>
                        <a:pt x="926" y="841"/>
                      </a:lnTo>
                      <a:lnTo>
                        <a:pt x="924" y="845"/>
                      </a:lnTo>
                      <a:lnTo>
                        <a:pt x="922" y="847"/>
                      </a:lnTo>
                      <a:lnTo>
                        <a:pt x="921" y="849"/>
                      </a:lnTo>
                      <a:lnTo>
                        <a:pt x="920" y="852"/>
                      </a:lnTo>
                      <a:lnTo>
                        <a:pt x="918" y="856"/>
                      </a:lnTo>
                      <a:lnTo>
                        <a:pt x="918" y="857"/>
                      </a:lnTo>
                      <a:lnTo>
                        <a:pt x="917" y="858"/>
                      </a:lnTo>
                      <a:lnTo>
                        <a:pt x="917" y="860"/>
                      </a:lnTo>
                      <a:lnTo>
                        <a:pt x="916" y="860"/>
                      </a:lnTo>
                      <a:lnTo>
                        <a:pt x="916" y="860"/>
                      </a:lnTo>
                      <a:lnTo>
                        <a:pt x="913" y="861"/>
                      </a:lnTo>
                      <a:lnTo>
                        <a:pt x="911" y="864"/>
                      </a:lnTo>
                      <a:lnTo>
                        <a:pt x="907" y="873"/>
                      </a:lnTo>
                      <a:lnTo>
                        <a:pt x="903" y="879"/>
                      </a:lnTo>
                      <a:lnTo>
                        <a:pt x="903" y="881"/>
                      </a:lnTo>
                      <a:lnTo>
                        <a:pt x="903" y="883"/>
                      </a:lnTo>
                      <a:lnTo>
                        <a:pt x="903" y="892"/>
                      </a:lnTo>
                      <a:lnTo>
                        <a:pt x="901" y="894"/>
                      </a:lnTo>
                      <a:lnTo>
                        <a:pt x="901" y="895"/>
                      </a:lnTo>
                      <a:lnTo>
                        <a:pt x="900" y="895"/>
                      </a:lnTo>
                      <a:lnTo>
                        <a:pt x="896" y="894"/>
                      </a:lnTo>
                      <a:lnTo>
                        <a:pt x="895" y="895"/>
                      </a:lnTo>
                      <a:lnTo>
                        <a:pt x="888" y="899"/>
                      </a:lnTo>
                      <a:lnTo>
                        <a:pt x="879" y="907"/>
                      </a:lnTo>
                      <a:lnTo>
                        <a:pt x="878" y="909"/>
                      </a:lnTo>
                      <a:lnTo>
                        <a:pt x="878" y="912"/>
                      </a:lnTo>
                      <a:lnTo>
                        <a:pt x="878" y="915"/>
                      </a:lnTo>
                      <a:lnTo>
                        <a:pt x="878" y="916"/>
                      </a:lnTo>
                      <a:lnTo>
                        <a:pt x="878" y="917"/>
                      </a:lnTo>
                      <a:lnTo>
                        <a:pt x="870" y="923"/>
                      </a:lnTo>
                      <a:lnTo>
                        <a:pt x="869" y="924"/>
                      </a:lnTo>
                      <a:lnTo>
                        <a:pt x="866" y="924"/>
                      </a:lnTo>
                      <a:lnTo>
                        <a:pt x="862" y="924"/>
                      </a:lnTo>
                      <a:lnTo>
                        <a:pt x="857" y="925"/>
                      </a:lnTo>
                      <a:lnTo>
                        <a:pt x="852" y="924"/>
                      </a:lnTo>
                      <a:lnTo>
                        <a:pt x="849" y="923"/>
                      </a:lnTo>
                      <a:lnTo>
                        <a:pt x="846" y="916"/>
                      </a:lnTo>
                      <a:lnTo>
                        <a:pt x="845" y="915"/>
                      </a:lnTo>
                      <a:lnTo>
                        <a:pt x="844" y="913"/>
                      </a:lnTo>
                      <a:lnTo>
                        <a:pt x="840" y="913"/>
                      </a:lnTo>
                      <a:lnTo>
                        <a:pt x="839" y="915"/>
                      </a:lnTo>
                      <a:lnTo>
                        <a:pt x="837" y="915"/>
                      </a:lnTo>
                      <a:lnTo>
                        <a:pt x="833" y="920"/>
                      </a:lnTo>
                      <a:lnTo>
                        <a:pt x="819" y="934"/>
                      </a:lnTo>
                      <a:lnTo>
                        <a:pt x="818" y="934"/>
                      </a:lnTo>
                      <a:lnTo>
                        <a:pt x="816" y="937"/>
                      </a:lnTo>
                      <a:lnTo>
                        <a:pt x="816" y="938"/>
                      </a:lnTo>
                      <a:lnTo>
                        <a:pt x="809" y="944"/>
                      </a:lnTo>
                      <a:lnTo>
                        <a:pt x="809" y="944"/>
                      </a:lnTo>
                      <a:lnTo>
                        <a:pt x="809" y="945"/>
                      </a:lnTo>
                      <a:lnTo>
                        <a:pt x="806" y="951"/>
                      </a:lnTo>
                      <a:lnTo>
                        <a:pt x="789" y="966"/>
                      </a:lnTo>
                      <a:lnTo>
                        <a:pt x="788" y="968"/>
                      </a:lnTo>
                      <a:lnTo>
                        <a:pt x="788" y="968"/>
                      </a:lnTo>
                      <a:lnTo>
                        <a:pt x="786" y="970"/>
                      </a:lnTo>
                      <a:lnTo>
                        <a:pt x="786" y="970"/>
                      </a:lnTo>
                      <a:lnTo>
                        <a:pt x="788" y="971"/>
                      </a:lnTo>
                      <a:lnTo>
                        <a:pt x="788" y="971"/>
                      </a:lnTo>
                      <a:lnTo>
                        <a:pt x="789" y="972"/>
                      </a:lnTo>
                      <a:lnTo>
                        <a:pt x="789" y="972"/>
                      </a:lnTo>
                      <a:lnTo>
                        <a:pt x="790" y="974"/>
                      </a:lnTo>
                      <a:lnTo>
                        <a:pt x="790" y="974"/>
                      </a:lnTo>
                      <a:lnTo>
                        <a:pt x="790" y="975"/>
                      </a:lnTo>
                      <a:lnTo>
                        <a:pt x="790" y="976"/>
                      </a:lnTo>
                      <a:lnTo>
                        <a:pt x="790" y="976"/>
                      </a:lnTo>
                      <a:lnTo>
                        <a:pt x="790" y="978"/>
                      </a:lnTo>
                      <a:lnTo>
                        <a:pt x="792" y="979"/>
                      </a:lnTo>
                      <a:lnTo>
                        <a:pt x="799" y="984"/>
                      </a:lnTo>
                      <a:lnTo>
                        <a:pt x="801" y="985"/>
                      </a:lnTo>
                      <a:lnTo>
                        <a:pt x="801" y="987"/>
                      </a:lnTo>
                      <a:lnTo>
                        <a:pt x="801" y="988"/>
                      </a:lnTo>
                      <a:lnTo>
                        <a:pt x="802" y="988"/>
                      </a:lnTo>
                      <a:lnTo>
                        <a:pt x="802" y="989"/>
                      </a:lnTo>
                      <a:lnTo>
                        <a:pt x="799" y="1004"/>
                      </a:lnTo>
                      <a:lnTo>
                        <a:pt x="798" y="1008"/>
                      </a:lnTo>
                      <a:lnTo>
                        <a:pt x="798" y="1009"/>
                      </a:lnTo>
                      <a:lnTo>
                        <a:pt x="797" y="1010"/>
                      </a:lnTo>
                      <a:lnTo>
                        <a:pt x="793" y="1010"/>
                      </a:lnTo>
                      <a:lnTo>
                        <a:pt x="792" y="1012"/>
                      </a:lnTo>
                      <a:lnTo>
                        <a:pt x="790" y="1013"/>
                      </a:lnTo>
                      <a:lnTo>
                        <a:pt x="788" y="1021"/>
                      </a:lnTo>
                      <a:lnTo>
                        <a:pt x="778" y="1016"/>
                      </a:lnTo>
                      <a:lnTo>
                        <a:pt x="775" y="1014"/>
                      </a:lnTo>
                      <a:lnTo>
                        <a:pt x="772" y="1014"/>
                      </a:lnTo>
                      <a:lnTo>
                        <a:pt x="763" y="1018"/>
                      </a:lnTo>
                      <a:lnTo>
                        <a:pt x="761" y="1018"/>
                      </a:lnTo>
                      <a:lnTo>
                        <a:pt x="760" y="1017"/>
                      </a:lnTo>
                      <a:lnTo>
                        <a:pt x="760" y="1013"/>
                      </a:lnTo>
                      <a:lnTo>
                        <a:pt x="759" y="1010"/>
                      </a:lnTo>
                      <a:lnTo>
                        <a:pt x="759" y="1008"/>
                      </a:lnTo>
                      <a:lnTo>
                        <a:pt x="752" y="999"/>
                      </a:lnTo>
                      <a:lnTo>
                        <a:pt x="738" y="979"/>
                      </a:lnTo>
                      <a:lnTo>
                        <a:pt x="734" y="972"/>
                      </a:lnTo>
                      <a:lnTo>
                        <a:pt x="734" y="970"/>
                      </a:lnTo>
                      <a:lnTo>
                        <a:pt x="734" y="966"/>
                      </a:lnTo>
                      <a:lnTo>
                        <a:pt x="735" y="961"/>
                      </a:lnTo>
                      <a:lnTo>
                        <a:pt x="735" y="957"/>
                      </a:lnTo>
                      <a:lnTo>
                        <a:pt x="735" y="951"/>
                      </a:lnTo>
                      <a:lnTo>
                        <a:pt x="733" y="944"/>
                      </a:lnTo>
                      <a:lnTo>
                        <a:pt x="731" y="940"/>
                      </a:lnTo>
                      <a:lnTo>
                        <a:pt x="731" y="937"/>
                      </a:lnTo>
                      <a:lnTo>
                        <a:pt x="730" y="937"/>
                      </a:lnTo>
                      <a:lnTo>
                        <a:pt x="729" y="937"/>
                      </a:lnTo>
                      <a:lnTo>
                        <a:pt x="727" y="938"/>
                      </a:lnTo>
                      <a:lnTo>
                        <a:pt x="724" y="940"/>
                      </a:lnTo>
                      <a:lnTo>
                        <a:pt x="722" y="940"/>
                      </a:lnTo>
                      <a:lnTo>
                        <a:pt x="721" y="941"/>
                      </a:lnTo>
                      <a:lnTo>
                        <a:pt x="718" y="938"/>
                      </a:lnTo>
                      <a:lnTo>
                        <a:pt x="714" y="936"/>
                      </a:lnTo>
                      <a:lnTo>
                        <a:pt x="704" y="924"/>
                      </a:lnTo>
                      <a:lnTo>
                        <a:pt x="701" y="921"/>
                      </a:lnTo>
                      <a:lnTo>
                        <a:pt x="692" y="919"/>
                      </a:lnTo>
                      <a:lnTo>
                        <a:pt x="690" y="916"/>
                      </a:lnTo>
                      <a:lnTo>
                        <a:pt x="688" y="915"/>
                      </a:lnTo>
                      <a:lnTo>
                        <a:pt x="687" y="913"/>
                      </a:lnTo>
                      <a:lnTo>
                        <a:pt x="688" y="911"/>
                      </a:lnTo>
                      <a:lnTo>
                        <a:pt x="688" y="908"/>
                      </a:lnTo>
                      <a:lnTo>
                        <a:pt x="690" y="906"/>
                      </a:lnTo>
                      <a:lnTo>
                        <a:pt x="690" y="904"/>
                      </a:lnTo>
                      <a:lnTo>
                        <a:pt x="692" y="899"/>
                      </a:lnTo>
                      <a:lnTo>
                        <a:pt x="692" y="891"/>
                      </a:lnTo>
                      <a:lnTo>
                        <a:pt x="673" y="886"/>
                      </a:lnTo>
                      <a:lnTo>
                        <a:pt x="669" y="887"/>
                      </a:lnTo>
                      <a:lnTo>
                        <a:pt x="657" y="896"/>
                      </a:lnTo>
                      <a:lnTo>
                        <a:pt x="657" y="899"/>
                      </a:lnTo>
                      <a:lnTo>
                        <a:pt x="657" y="903"/>
                      </a:lnTo>
                      <a:lnTo>
                        <a:pt x="658" y="916"/>
                      </a:lnTo>
                      <a:lnTo>
                        <a:pt x="658" y="920"/>
                      </a:lnTo>
                      <a:lnTo>
                        <a:pt x="658" y="921"/>
                      </a:lnTo>
                      <a:lnTo>
                        <a:pt x="659" y="923"/>
                      </a:lnTo>
                      <a:lnTo>
                        <a:pt x="661" y="924"/>
                      </a:lnTo>
                      <a:lnTo>
                        <a:pt x="661" y="925"/>
                      </a:lnTo>
                      <a:lnTo>
                        <a:pt x="662" y="928"/>
                      </a:lnTo>
                      <a:lnTo>
                        <a:pt x="662" y="934"/>
                      </a:lnTo>
                      <a:lnTo>
                        <a:pt x="662" y="936"/>
                      </a:lnTo>
                      <a:lnTo>
                        <a:pt x="661" y="938"/>
                      </a:lnTo>
                      <a:lnTo>
                        <a:pt x="659" y="938"/>
                      </a:lnTo>
                      <a:lnTo>
                        <a:pt x="659" y="938"/>
                      </a:lnTo>
                      <a:lnTo>
                        <a:pt x="652" y="934"/>
                      </a:lnTo>
                      <a:lnTo>
                        <a:pt x="650" y="936"/>
                      </a:lnTo>
                      <a:lnTo>
                        <a:pt x="649" y="936"/>
                      </a:lnTo>
                      <a:lnTo>
                        <a:pt x="644" y="942"/>
                      </a:lnTo>
                      <a:lnTo>
                        <a:pt x="642" y="945"/>
                      </a:lnTo>
                      <a:lnTo>
                        <a:pt x="629" y="953"/>
                      </a:lnTo>
                      <a:lnTo>
                        <a:pt x="636" y="959"/>
                      </a:lnTo>
                      <a:lnTo>
                        <a:pt x="637" y="962"/>
                      </a:lnTo>
                      <a:lnTo>
                        <a:pt x="637" y="964"/>
                      </a:lnTo>
                      <a:lnTo>
                        <a:pt x="637" y="966"/>
                      </a:lnTo>
                      <a:lnTo>
                        <a:pt x="637" y="968"/>
                      </a:lnTo>
                      <a:lnTo>
                        <a:pt x="637" y="970"/>
                      </a:lnTo>
                      <a:lnTo>
                        <a:pt x="636" y="970"/>
                      </a:lnTo>
                      <a:lnTo>
                        <a:pt x="636" y="971"/>
                      </a:lnTo>
                      <a:lnTo>
                        <a:pt x="635" y="971"/>
                      </a:lnTo>
                      <a:lnTo>
                        <a:pt x="635" y="971"/>
                      </a:lnTo>
                      <a:lnTo>
                        <a:pt x="633" y="971"/>
                      </a:lnTo>
                      <a:lnTo>
                        <a:pt x="632" y="971"/>
                      </a:lnTo>
                      <a:lnTo>
                        <a:pt x="632" y="971"/>
                      </a:lnTo>
                      <a:lnTo>
                        <a:pt x="631" y="970"/>
                      </a:lnTo>
                      <a:lnTo>
                        <a:pt x="631" y="968"/>
                      </a:lnTo>
                      <a:lnTo>
                        <a:pt x="629" y="970"/>
                      </a:lnTo>
                      <a:lnTo>
                        <a:pt x="628" y="970"/>
                      </a:lnTo>
                      <a:lnTo>
                        <a:pt x="625" y="976"/>
                      </a:lnTo>
                      <a:lnTo>
                        <a:pt x="624" y="978"/>
                      </a:lnTo>
                      <a:lnTo>
                        <a:pt x="623" y="978"/>
                      </a:lnTo>
                      <a:lnTo>
                        <a:pt x="612" y="981"/>
                      </a:lnTo>
                      <a:lnTo>
                        <a:pt x="610" y="984"/>
                      </a:lnTo>
                      <a:lnTo>
                        <a:pt x="607" y="985"/>
                      </a:lnTo>
                      <a:lnTo>
                        <a:pt x="607" y="987"/>
                      </a:lnTo>
                      <a:lnTo>
                        <a:pt x="605" y="992"/>
                      </a:lnTo>
                      <a:lnTo>
                        <a:pt x="605" y="993"/>
                      </a:lnTo>
                      <a:lnTo>
                        <a:pt x="603" y="995"/>
                      </a:lnTo>
                      <a:lnTo>
                        <a:pt x="597" y="993"/>
                      </a:lnTo>
                      <a:lnTo>
                        <a:pt x="595" y="993"/>
                      </a:lnTo>
                      <a:lnTo>
                        <a:pt x="593" y="993"/>
                      </a:lnTo>
                      <a:lnTo>
                        <a:pt x="590" y="995"/>
                      </a:lnTo>
                      <a:lnTo>
                        <a:pt x="580" y="1001"/>
                      </a:lnTo>
                      <a:lnTo>
                        <a:pt x="551" y="1009"/>
                      </a:lnTo>
                      <a:lnTo>
                        <a:pt x="538" y="1008"/>
                      </a:lnTo>
                      <a:lnTo>
                        <a:pt x="530" y="1010"/>
                      </a:lnTo>
                      <a:lnTo>
                        <a:pt x="527" y="1013"/>
                      </a:lnTo>
                      <a:lnTo>
                        <a:pt x="527" y="1014"/>
                      </a:lnTo>
                      <a:lnTo>
                        <a:pt x="529" y="1014"/>
                      </a:lnTo>
                      <a:lnTo>
                        <a:pt x="529" y="1016"/>
                      </a:lnTo>
                      <a:lnTo>
                        <a:pt x="529" y="1017"/>
                      </a:lnTo>
                      <a:lnTo>
                        <a:pt x="529" y="1021"/>
                      </a:lnTo>
                      <a:lnTo>
                        <a:pt x="529" y="1022"/>
                      </a:lnTo>
                      <a:lnTo>
                        <a:pt x="529" y="1025"/>
                      </a:lnTo>
                      <a:lnTo>
                        <a:pt x="529" y="1027"/>
                      </a:lnTo>
                      <a:lnTo>
                        <a:pt x="529" y="1030"/>
                      </a:lnTo>
                      <a:lnTo>
                        <a:pt x="526" y="1033"/>
                      </a:lnTo>
                      <a:lnTo>
                        <a:pt x="525" y="1035"/>
                      </a:lnTo>
                      <a:lnTo>
                        <a:pt x="525" y="1038"/>
                      </a:lnTo>
                      <a:lnTo>
                        <a:pt x="525" y="1040"/>
                      </a:lnTo>
                      <a:lnTo>
                        <a:pt x="525" y="1043"/>
                      </a:lnTo>
                      <a:lnTo>
                        <a:pt x="525" y="1043"/>
                      </a:lnTo>
                      <a:lnTo>
                        <a:pt x="514" y="1050"/>
                      </a:lnTo>
                      <a:lnTo>
                        <a:pt x="513" y="1051"/>
                      </a:lnTo>
                      <a:lnTo>
                        <a:pt x="497" y="1056"/>
                      </a:lnTo>
                      <a:lnTo>
                        <a:pt x="493" y="1056"/>
                      </a:lnTo>
                      <a:lnTo>
                        <a:pt x="474" y="1055"/>
                      </a:lnTo>
                      <a:lnTo>
                        <a:pt x="474" y="1055"/>
                      </a:lnTo>
                      <a:lnTo>
                        <a:pt x="472" y="1053"/>
                      </a:lnTo>
                      <a:lnTo>
                        <a:pt x="472" y="1052"/>
                      </a:lnTo>
                      <a:lnTo>
                        <a:pt x="472" y="1051"/>
                      </a:lnTo>
                      <a:lnTo>
                        <a:pt x="471" y="1050"/>
                      </a:lnTo>
                      <a:lnTo>
                        <a:pt x="471" y="1048"/>
                      </a:lnTo>
                      <a:lnTo>
                        <a:pt x="470" y="1048"/>
                      </a:lnTo>
                      <a:lnTo>
                        <a:pt x="469" y="1047"/>
                      </a:lnTo>
                      <a:lnTo>
                        <a:pt x="466" y="1046"/>
                      </a:lnTo>
                      <a:lnTo>
                        <a:pt x="465" y="1046"/>
                      </a:lnTo>
                      <a:lnTo>
                        <a:pt x="465" y="1047"/>
                      </a:lnTo>
                      <a:lnTo>
                        <a:pt x="463" y="1048"/>
                      </a:lnTo>
                      <a:lnTo>
                        <a:pt x="463" y="1050"/>
                      </a:lnTo>
                      <a:lnTo>
                        <a:pt x="461" y="1056"/>
                      </a:lnTo>
                      <a:lnTo>
                        <a:pt x="458" y="1057"/>
                      </a:lnTo>
                      <a:lnTo>
                        <a:pt x="449" y="1065"/>
                      </a:lnTo>
                      <a:lnTo>
                        <a:pt x="445" y="1067"/>
                      </a:lnTo>
                      <a:lnTo>
                        <a:pt x="438" y="1064"/>
                      </a:lnTo>
                      <a:lnTo>
                        <a:pt x="437" y="1064"/>
                      </a:lnTo>
                      <a:lnTo>
                        <a:pt x="436" y="1065"/>
                      </a:lnTo>
                      <a:lnTo>
                        <a:pt x="435" y="1068"/>
                      </a:lnTo>
                      <a:lnTo>
                        <a:pt x="435" y="1069"/>
                      </a:lnTo>
                      <a:lnTo>
                        <a:pt x="432" y="1072"/>
                      </a:lnTo>
                      <a:lnTo>
                        <a:pt x="431" y="1073"/>
                      </a:lnTo>
                      <a:lnTo>
                        <a:pt x="428" y="1074"/>
                      </a:lnTo>
                      <a:lnTo>
                        <a:pt x="427" y="1074"/>
                      </a:lnTo>
                      <a:lnTo>
                        <a:pt x="421" y="1071"/>
                      </a:lnTo>
                      <a:lnTo>
                        <a:pt x="418" y="1071"/>
                      </a:lnTo>
                      <a:lnTo>
                        <a:pt x="414" y="1072"/>
                      </a:lnTo>
                      <a:lnTo>
                        <a:pt x="395" y="1085"/>
                      </a:lnTo>
                      <a:lnTo>
                        <a:pt x="386" y="1089"/>
                      </a:lnTo>
                      <a:lnTo>
                        <a:pt x="380" y="1089"/>
                      </a:lnTo>
                      <a:lnTo>
                        <a:pt x="377" y="1090"/>
                      </a:lnTo>
                      <a:lnTo>
                        <a:pt x="376" y="1091"/>
                      </a:lnTo>
                      <a:lnTo>
                        <a:pt x="374" y="1091"/>
                      </a:lnTo>
                      <a:lnTo>
                        <a:pt x="374" y="1093"/>
                      </a:lnTo>
                      <a:lnTo>
                        <a:pt x="373" y="1094"/>
                      </a:lnTo>
                      <a:lnTo>
                        <a:pt x="372" y="1098"/>
                      </a:lnTo>
                      <a:lnTo>
                        <a:pt x="367" y="1105"/>
                      </a:lnTo>
                      <a:lnTo>
                        <a:pt x="357" y="1107"/>
                      </a:lnTo>
                      <a:lnTo>
                        <a:pt x="357" y="1108"/>
                      </a:lnTo>
                      <a:lnTo>
                        <a:pt x="356" y="1108"/>
                      </a:lnTo>
                      <a:lnTo>
                        <a:pt x="357" y="1111"/>
                      </a:lnTo>
                      <a:lnTo>
                        <a:pt x="357" y="1114"/>
                      </a:lnTo>
                      <a:lnTo>
                        <a:pt x="357" y="1118"/>
                      </a:lnTo>
                      <a:lnTo>
                        <a:pt x="359" y="1123"/>
                      </a:lnTo>
                      <a:lnTo>
                        <a:pt x="357" y="1133"/>
                      </a:lnTo>
                      <a:lnTo>
                        <a:pt x="355" y="1139"/>
                      </a:lnTo>
                      <a:lnTo>
                        <a:pt x="352" y="1141"/>
                      </a:lnTo>
                      <a:lnTo>
                        <a:pt x="350" y="1143"/>
                      </a:lnTo>
                      <a:lnTo>
                        <a:pt x="348" y="1143"/>
                      </a:lnTo>
                      <a:lnTo>
                        <a:pt x="346" y="1141"/>
                      </a:lnTo>
                      <a:lnTo>
                        <a:pt x="343" y="1141"/>
                      </a:lnTo>
                      <a:lnTo>
                        <a:pt x="340" y="1140"/>
                      </a:lnTo>
                      <a:lnTo>
                        <a:pt x="339" y="1139"/>
                      </a:lnTo>
                      <a:lnTo>
                        <a:pt x="339" y="1137"/>
                      </a:lnTo>
                      <a:lnTo>
                        <a:pt x="337" y="1135"/>
                      </a:lnTo>
                      <a:lnTo>
                        <a:pt x="335" y="1129"/>
                      </a:lnTo>
                      <a:lnTo>
                        <a:pt x="334" y="1128"/>
                      </a:lnTo>
                      <a:lnTo>
                        <a:pt x="333" y="1128"/>
                      </a:lnTo>
                      <a:lnTo>
                        <a:pt x="320" y="1133"/>
                      </a:lnTo>
                      <a:lnTo>
                        <a:pt x="313" y="1137"/>
                      </a:lnTo>
                      <a:lnTo>
                        <a:pt x="313" y="1137"/>
                      </a:lnTo>
                      <a:lnTo>
                        <a:pt x="313" y="1139"/>
                      </a:lnTo>
                      <a:lnTo>
                        <a:pt x="314" y="1140"/>
                      </a:lnTo>
                      <a:lnTo>
                        <a:pt x="314" y="1143"/>
                      </a:lnTo>
                      <a:lnTo>
                        <a:pt x="313" y="1145"/>
                      </a:lnTo>
                      <a:lnTo>
                        <a:pt x="312" y="1150"/>
                      </a:lnTo>
                      <a:lnTo>
                        <a:pt x="310" y="1153"/>
                      </a:lnTo>
                      <a:lnTo>
                        <a:pt x="310" y="1154"/>
                      </a:lnTo>
                      <a:lnTo>
                        <a:pt x="312" y="1156"/>
                      </a:lnTo>
                      <a:lnTo>
                        <a:pt x="312" y="1157"/>
                      </a:lnTo>
                      <a:lnTo>
                        <a:pt x="317" y="1158"/>
                      </a:lnTo>
                      <a:lnTo>
                        <a:pt x="318" y="1160"/>
                      </a:lnTo>
                      <a:lnTo>
                        <a:pt x="320" y="1161"/>
                      </a:lnTo>
                      <a:lnTo>
                        <a:pt x="320" y="1162"/>
                      </a:lnTo>
                      <a:lnTo>
                        <a:pt x="320" y="1163"/>
                      </a:lnTo>
                      <a:lnTo>
                        <a:pt x="320" y="1170"/>
                      </a:lnTo>
                      <a:lnTo>
                        <a:pt x="320" y="1174"/>
                      </a:lnTo>
                      <a:lnTo>
                        <a:pt x="321" y="1179"/>
                      </a:lnTo>
                      <a:lnTo>
                        <a:pt x="322" y="1180"/>
                      </a:lnTo>
                      <a:lnTo>
                        <a:pt x="322" y="1183"/>
                      </a:lnTo>
                      <a:lnTo>
                        <a:pt x="326" y="1187"/>
                      </a:lnTo>
                      <a:lnTo>
                        <a:pt x="326" y="1190"/>
                      </a:lnTo>
                      <a:lnTo>
                        <a:pt x="327" y="1191"/>
                      </a:lnTo>
                      <a:lnTo>
                        <a:pt x="327" y="1195"/>
                      </a:lnTo>
                      <a:lnTo>
                        <a:pt x="327" y="1196"/>
                      </a:lnTo>
                      <a:lnTo>
                        <a:pt x="326" y="1199"/>
                      </a:lnTo>
                      <a:lnTo>
                        <a:pt x="325" y="1199"/>
                      </a:lnTo>
                      <a:lnTo>
                        <a:pt x="317" y="1200"/>
                      </a:lnTo>
                      <a:lnTo>
                        <a:pt x="299" y="1207"/>
                      </a:lnTo>
                      <a:lnTo>
                        <a:pt x="293" y="1205"/>
                      </a:lnTo>
                      <a:lnTo>
                        <a:pt x="289" y="1200"/>
                      </a:lnTo>
                      <a:lnTo>
                        <a:pt x="287" y="1197"/>
                      </a:lnTo>
                      <a:lnTo>
                        <a:pt x="283" y="1195"/>
                      </a:lnTo>
                      <a:lnTo>
                        <a:pt x="280" y="1195"/>
                      </a:lnTo>
                      <a:lnTo>
                        <a:pt x="278" y="1197"/>
                      </a:lnTo>
                      <a:lnTo>
                        <a:pt x="275" y="1199"/>
                      </a:lnTo>
                      <a:lnTo>
                        <a:pt x="270" y="1201"/>
                      </a:lnTo>
                      <a:lnTo>
                        <a:pt x="267" y="1201"/>
                      </a:lnTo>
                      <a:lnTo>
                        <a:pt x="265" y="1201"/>
                      </a:lnTo>
                      <a:lnTo>
                        <a:pt x="265" y="1200"/>
                      </a:lnTo>
                      <a:lnTo>
                        <a:pt x="265" y="1199"/>
                      </a:lnTo>
                      <a:lnTo>
                        <a:pt x="266" y="1196"/>
                      </a:lnTo>
                      <a:lnTo>
                        <a:pt x="267" y="1195"/>
                      </a:lnTo>
                      <a:lnTo>
                        <a:pt x="266" y="1194"/>
                      </a:lnTo>
                      <a:lnTo>
                        <a:pt x="263" y="1191"/>
                      </a:lnTo>
                      <a:lnTo>
                        <a:pt x="258" y="1188"/>
                      </a:lnTo>
                      <a:lnTo>
                        <a:pt x="255" y="1187"/>
                      </a:lnTo>
                      <a:lnTo>
                        <a:pt x="253" y="1187"/>
                      </a:lnTo>
                      <a:lnTo>
                        <a:pt x="250" y="1188"/>
                      </a:lnTo>
                      <a:lnTo>
                        <a:pt x="249" y="1190"/>
                      </a:lnTo>
                      <a:lnTo>
                        <a:pt x="235" y="1191"/>
                      </a:lnTo>
                      <a:lnTo>
                        <a:pt x="233" y="1192"/>
                      </a:lnTo>
                      <a:lnTo>
                        <a:pt x="232" y="1192"/>
                      </a:lnTo>
                      <a:lnTo>
                        <a:pt x="218" y="1204"/>
                      </a:lnTo>
                      <a:lnTo>
                        <a:pt x="211" y="1207"/>
                      </a:lnTo>
                      <a:lnTo>
                        <a:pt x="210" y="1207"/>
                      </a:lnTo>
                      <a:lnTo>
                        <a:pt x="208" y="1205"/>
                      </a:lnTo>
                      <a:lnTo>
                        <a:pt x="207" y="1200"/>
                      </a:lnTo>
                      <a:lnTo>
                        <a:pt x="206" y="1199"/>
                      </a:lnTo>
                      <a:lnTo>
                        <a:pt x="204" y="1197"/>
                      </a:lnTo>
                      <a:lnTo>
                        <a:pt x="199" y="1194"/>
                      </a:lnTo>
                      <a:lnTo>
                        <a:pt x="197" y="1192"/>
                      </a:lnTo>
                      <a:lnTo>
                        <a:pt x="195" y="1191"/>
                      </a:lnTo>
                      <a:lnTo>
                        <a:pt x="195" y="1190"/>
                      </a:lnTo>
                      <a:lnTo>
                        <a:pt x="195" y="1188"/>
                      </a:lnTo>
                      <a:lnTo>
                        <a:pt x="194" y="1187"/>
                      </a:lnTo>
                      <a:lnTo>
                        <a:pt x="191" y="1184"/>
                      </a:lnTo>
                      <a:lnTo>
                        <a:pt x="190" y="1184"/>
                      </a:lnTo>
                      <a:lnTo>
                        <a:pt x="189" y="1184"/>
                      </a:lnTo>
                      <a:lnTo>
                        <a:pt x="187" y="1184"/>
                      </a:lnTo>
                      <a:lnTo>
                        <a:pt x="186" y="1186"/>
                      </a:lnTo>
                      <a:lnTo>
                        <a:pt x="186" y="1187"/>
                      </a:lnTo>
                      <a:lnTo>
                        <a:pt x="186" y="1188"/>
                      </a:lnTo>
                      <a:lnTo>
                        <a:pt x="186" y="1190"/>
                      </a:lnTo>
                      <a:lnTo>
                        <a:pt x="198" y="1208"/>
                      </a:lnTo>
                      <a:lnTo>
                        <a:pt x="198" y="1209"/>
                      </a:lnTo>
                      <a:lnTo>
                        <a:pt x="198" y="1209"/>
                      </a:lnTo>
                      <a:lnTo>
                        <a:pt x="198" y="1211"/>
                      </a:lnTo>
                      <a:lnTo>
                        <a:pt x="198" y="1212"/>
                      </a:lnTo>
                      <a:lnTo>
                        <a:pt x="197" y="1213"/>
                      </a:lnTo>
                      <a:lnTo>
                        <a:pt x="189" y="1216"/>
                      </a:lnTo>
                      <a:lnTo>
                        <a:pt x="180" y="1216"/>
                      </a:lnTo>
                      <a:lnTo>
                        <a:pt x="180" y="1213"/>
                      </a:lnTo>
                      <a:lnTo>
                        <a:pt x="168" y="1192"/>
                      </a:lnTo>
                      <a:lnTo>
                        <a:pt x="167" y="1186"/>
                      </a:lnTo>
                      <a:lnTo>
                        <a:pt x="169" y="1178"/>
                      </a:lnTo>
                      <a:lnTo>
                        <a:pt x="172" y="1166"/>
                      </a:lnTo>
                      <a:lnTo>
                        <a:pt x="172" y="1157"/>
                      </a:lnTo>
                      <a:lnTo>
                        <a:pt x="170" y="1154"/>
                      </a:lnTo>
                      <a:lnTo>
                        <a:pt x="168" y="1154"/>
                      </a:lnTo>
                      <a:lnTo>
                        <a:pt x="165" y="1149"/>
                      </a:lnTo>
                      <a:lnTo>
                        <a:pt x="164" y="1144"/>
                      </a:lnTo>
                      <a:lnTo>
                        <a:pt x="163" y="1139"/>
                      </a:lnTo>
                      <a:lnTo>
                        <a:pt x="164" y="1135"/>
                      </a:lnTo>
                      <a:lnTo>
                        <a:pt x="164" y="1135"/>
                      </a:lnTo>
                      <a:lnTo>
                        <a:pt x="167" y="1131"/>
                      </a:lnTo>
                      <a:lnTo>
                        <a:pt x="168" y="1131"/>
                      </a:lnTo>
                      <a:lnTo>
                        <a:pt x="161" y="1131"/>
                      </a:lnTo>
                      <a:lnTo>
                        <a:pt x="146" y="1127"/>
                      </a:lnTo>
                      <a:lnTo>
                        <a:pt x="140" y="1124"/>
                      </a:lnTo>
                      <a:lnTo>
                        <a:pt x="140" y="1124"/>
                      </a:lnTo>
                      <a:lnTo>
                        <a:pt x="139" y="1123"/>
                      </a:lnTo>
                      <a:lnTo>
                        <a:pt x="138" y="1124"/>
                      </a:lnTo>
                      <a:lnTo>
                        <a:pt x="138" y="1124"/>
                      </a:lnTo>
                      <a:lnTo>
                        <a:pt x="126" y="1128"/>
                      </a:lnTo>
                      <a:lnTo>
                        <a:pt x="122" y="1128"/>
                      </a:lnTo>
                      <a:lnTo>
                        <a:pt x="119" y="1125"/>
                      </a:lnTo>
                      <a:lnTo>
                        <a:pt x="117" y="1119"/>
                      </a:lnTo>
                      <a:lnTo>
                        <a:pt x="114" y="1116"/>
                      </a:lnTo>
                      <a:lnTo>
                        <a:pt x="117" y="1112"/>
                      </a:lnTo>
                      <a:lnTo>
                        <a:pt x="113" y="1112"/>
                      </a:lnTo>
                      <a:lnTo>
                        <a:pt x="110" y="1111"/>
                      </a:lnTo>
                      <a:lnTo>
                        <a:pt x="109" y="1108"/>
                      </a:lnTo>
                      <a:lnTo>
                        <a:pt x="112" y="1105"/>
                      </a:lnTo>
                      <a:lnTo>
                        <a:pt x="112" y="1105"/>
                      </a:lnTo>
                      <a:lnTo>
                        <a:pt x="106" y="1097"/>
                      </a:lnTo>
                      <a:lnTo>
                        <a:pt x="106" y="1097"/>
                      </a:lnTo>
                      <a:lnTo>
                        <a:pt x="113" y="1088"/>
                      </a:lnTo>
                      <a:lnTo>
                        <a:pt x="113" y="1088"/>
                      </a:lnTo>
                      <a:lnTo>
                        <a:pt x="123" y="1078"/>
                      </a:lnTo>
                      <a:lnTo>
                        <a:pt x="131" y="1073"/>
                      </a:lnTo>
                      <a:lnTo>
                        <a:pt x="131" y="1073"/>
                      </a:lnTo>
                      <a:lnTo>
                        <a:pt x="131" y="1072"/>
                      </a:lnTo>
                      <a:lnTo>
                        <a:pt x="135" y="1067"/>
                      </a:lnTo>
                      <a:lnTo>
                        <a:pt x="135" y="1067"/>
                      </a:lnTo>
                      <a:lnTo>
                        <a:pt x="138" y="1061"/>
                      </a:lnTo>
                      <a:lnTo>
                        <a:pt x="136" y="1059"/>
                      </a:lnTo>
                      <a:lnTo>
                        <a:pt x="113" y="1057"/>
                      </a:lnTo>
                      <a:lnTo>
                        <a:pt x="106" y="1055"/>
                      </a:lnTo>
                      <a:lnTo>
                        <a:pt x="102" y="1047"/>
                      </a:lnTo>
                      <a:lnTo>
                        <a:pt x="102" y="1047"/>
                      </a:lnTo>
                      <a:lnTo>
                        <a:pt x="106" y="1043"/>
                      </a:lnTo>
                      <a:lnTo>
                        <a:pt x="106" y="1043"/>
                      </a:lnTo>
                      <a:lnTo>
                        <a:pt x="85" y="1012"/>
                      </a:lnTo>
                      <a:lnTo>
                        <a:pt x="79" y="1005"/>
                      </a:lnTo>
                      <a:lnTo>
                        <a:pt x="74" y="1004"/>
                      </a:lnTo>
                      <a:lnTo>
                        <a:pt x="59" y="1008"/>
                      </a:lnTo>
                      <a:lnTo>
                        <a:pt x="55" y="1008"/>
                      </a:lnTo>
                      <a:lnTo>
                        <a:pt x="54" y="1002"/>
                      </a:lnTo>
                      <a:lnTo>
                        <a:pt x="55" y="997"/>
                      </a:lnTo>
                      <a:lnTo>
                        <a:pt x="54" y="992"/>
                      </a:lnTo>
                      <a:lnTo>
                        <a:pt x="49" y="989"/>
                      </a:lnTo>
                      <a:lnTo>
                        <a:pt x="49" y="988"/>
                      </a:lnTo>
                      <a:lnTo>
                        <a:pt x="49" y="987"/>
                      </a:lnTo>
                      <a:lnTo>
                        <a:pt x="49" y="985"/>
                      </a:lnTo>
                      <a:lnTo>
                        <a:pt x="49" y="985"/>
                      </a:lnTo>
                      <a:lnTo>
                        <a:pt x="49" y="985"/>
                      </a:lnTo>
                      <a:lnTo>
                        <a:pt x="49" y="985"/>
                      </a:lnTo>
                      <a:lnTo>
                        <a:pt x="50" y="978"/>
                      </a:lnTo>
                      <a:lnTo>
                        <a:pt x="50" y="978"/>
                      </a:lnTo>
                      <a:lnTo>
                        <a:pt x="48" y="975"/>
                      </a:lnTo>
                      <a:lnTo>
                        <a:pt x="45" y="972"/>
                      </a:lnTo>
                      <a:lnTo>
                        <a:pt x="42" y="967"/>
                      </a:lnTo>
                      <a:lnTo>
                        <a:pt x="40" y="961"/>
                      </a:lnTo>
                      <a:lnTo>
                        <a:pt x="40" y="961"/>
                      </a:lnTo>
                      <a:lnTo>
                        <a:pt x="45" y="962"/>
                      </a:lnTo>
                      <a:lnTo>
                        <a:pt x="50" y="957"/>
                      </a:lnTo>
                      <a:lnTo>
                        <a:pt x="53" y="950"/>
                      </a:lnTo>
                      <a:lnTo>
                        <a:pt x="53" y="950"/>
                      </a:lnTo>
                      <a:lnTo>
                        <a:pt x="51" y="946"/>
                      </a:lnTo>
                      <a:lnTo>
                        <a:pt x="51" y="941"/>
                      </a:lnTo>
                      <a:lnTo>
                        <a:pt x="51" y="941"/>
                      </a:lnTo>
                      <a:lnTo>
                        <a:pt x="54" y="936"/>
                      </a:lnTo>
                      <a:lnTo>
                        <a:pt x="59" y="933"/>
                      </a:lnTo>
                      <a:lnTo>
                        <a:pt x="67" y="933"/>
                      </a:lnTo>
                      <a:lnTo>
                        <a:pt x="71" y="929"/>
                      </a:lnTo>
                      <a:lnTo>
                        <a:pt x="72" y="923"/>
                      </a:lnTo>
                      <a:lnTo>
                        <a:pt x="72" y="919"/>
                      </a:lnTo>
                      <a:lnTo>
                        <a:pt x="72" y="919"/>
                      </a:lnTo>
                      <a:lnTo>
                        <a:pt x="70" y="908"/>
                      </a:lnTo>
                      <a:lnTo>
                        <a:pt x="70" y="908"/>
                      </a:lnTo>
                      <a:lnTo>
                        <a:pt x="71" y="904"/>
                      </a:lnTo>
                      <a:lnTo>
                        <a:pt x="72" y="902"/>
                      </a:lnTo>
                      <a:lnTo>
                        <a:pt x="72" y="899"/>
                      </a:lnTo>
                      <a:lnTo>
                        <a:pt x="72" y="899"/>
                      </a:lnTo>
                      <a:lnTo>
                        <a:pt x="62" y="895"/>
                      </a:lnTo>
                      <a:lnTo>
                        <a:pt x="54" y="890"/>
                      </a:lnTo>
                      <a:lnTo>
                        <a:pt x="51" y="887"/>
                      </a:lnTo>
                      <a:lnTo>
                        <a:pt x="50" y="882"/>
                      </a:lnTo>
                      <a:lnTo>
                        <a:pt x="50" y="874"/>
                      </a:lnTo>
                      <a:lnTo>
                        <a:pt x="50" y="874"/>
                      </a:lnTo>
                      <a:lnTo>
                        <a:pt x="51" y="870"/>
                      </a:lnTo>
                      <a:lnTo>
                        <a:pt x="53" y="865"/>
                      </a:lnTo>
                      <a:lnTo>
                        <a:pt x="53" y="865"/>
                      </a:lnTo>
                      <a:lnTo>
                        <a:pt x="53" y="862"/>
                      </a:lnTo>
                      <a:lnTo>
                        <a:pt x="40" y="864"/>
                      </a:lnTo>
                      <a:lnTo>
                        <a:pt x="31" y="861"/>
                      </a:lnTo>
                      <a:lnTo>
                        <a:pt x="27" y="861"/>
                      </a:lnTo>
                      <a:lnTo>
                        <a:pt x="21" y="862"/>
                      </a:lnTo>
                      <a:lnTo>
                        <a:pt x="12" y="866"/>
                      </a:lnTo>
                      <a:lnTo>
                        <a:pt x="8" y="868"/>
                      </a:lnTo>
                      <a:lnTo>
                        <a:pt x="7" y="853"/>
                      </a:lnTo>
                      <a:lnTo>
                        <a:pt x="2" y="837"/>
                      </a:lnTo>
                      <a:lnTo>
                        <a:pt x="0" y="824"/>
                      </a:lnTo>
                      <a:lnTo>
                        <a:pt x="0" y="824"/>
                      </a:lnTo>
                      <a:lnTo>
                        <a:pt x="10" y="819"/>
                      </a:lnTo>
                      <a:lnTo>
                        <a:pt x="15" y="823"/>
                      </a:lnTo>
                      <a:lnTo>
                        <a:pt x="19" y="828"/>
                      </a:lnTo>
                      <a:lnTo>
                        <a:pt x="23" y="832"/>
                      </a:lnTo>
                      <a:lnTo>
                        <a:pt x="29" y="831"/>
                      </a:lnTo>
                      <a:lnTo>
                        <a:pt x="33" y="827"/>
                      </a:lnTo>
                      <a:lnTo>
                        <a:pt x="41" y="813"/>
                      </a:lnTo>
                      <a:lnTo>
                        <a:pt x="45" y="807"/>
                      </a:lnTo>
                      <a:lnTo>
                        <a:pt x="78" y="783"/>
                      </a:lnTo>
                      <a:lnTo>
                        <a:pt x="97" y="772"/>
                      </a:lnTo>
                      <a:lnTo>
                        <a:pt x="101" y="764"/>
                      </a:lnTo>
                      <a:lnTo>
                        <a:pt x="101" y="764"/>
                      </a:lnTo>
                      <a:lnTo>
                        <a:pt x="95" y="758"/>
                      </a:lnTo>
                      <a:lnTo>
                        <a:pt x="95" y="758"/>
                      </a:lnTo>
                      <a:lnTo>
                        <a:pt x="102" y="751"/>
                      </a:lnTo>
                      <a:lnTo>
                        <a:pt x="105" y="750"/>
                      </a:lnTo>
                      <a:lnTo>
                        <a:pt x="105" y="750"/>
                      </a:lnTo>
                      <a:lnTo>
                        <a:pt x="97" y="747"/>
                      </a:lnTo>
                      <a:lnTo>
                        <a:pt x="80" y="759"/>
                      </a:lnTo>
                      <a:lnTo>
                        <a:pt x="72" y="755"/>
                      </a:lnTo>
                      <a:lnTo>
                        <a:pt x="70" y="745"/>
                      </a:lnTo>
                      <a:lnTo>
                        <a:pt x="70" y="745"/>
                      </a:lnTo>
                      <a:lnTo>
                        <a:pt x="71" y="731"/>
                      </a:lnTo>
                      <a:lnTo>
                        <a:pt x="74" y="721"/>
                      </a:lnTo>
                      <a:lnTo>
                        <a:pt x="78" y="716"/>
                      </a:lnTo>
                      <a:lnTo>
                        <a:pt x="84" y="707"/>
                      </a:lnTo>
                      <a:lnTo>
                        <a:pt x="102" y="674"/>
                      </a:lnTo>
                      <a:lnTo>
                        <a:pt x="105" y="670"/>
                      </a:lnTo>
                      <a:lnTo>
                        <a:pt x="114" y="663"/>
                      </a:lnTo>
                      <a:lnTo>
                        <a:pt x="118" y="659"/>
                      </a:lnTo>
                      <a:lnTo>
                        <a:pt x="119" y="652"/>
                      </a:lnTo>
                      <a:lnTo>
                        <a:pt x="121" y="640"/>
                      </a:lnTo>
                      <a:lnTo>
                        <a:pt x="122" y="635"/>
                      </a:lnTo>
                      <a:lnTo>
                        <a:pt x="122" y="635"/>
                      </a:lnTo>
                      <a:lnTo>
                        <a:pt x="117" y="629"/>
                      </a:lnTo>
                      <a:lnTo>
                        <a:pt x="118" y="619"/>
                      </a:lnTo>
                      <a:lnTo>
                        <a:pt x="121" y="607"/>
                      </a:lnTo>
                      <a:lnTo>
                        <a:pt x="122" y="597"/>
                      </a:lnTo>
                      <a:lnTo>
                        <a:pt x="122" y="597"/>
                      </a:lnTo>
                      <a:lnTo>
                        <a:pt x="121" y="586"/>
                      </a:lnTo>
                      <a:lnTo>
                        <a:pt x="118" y="568"/>
                      </a:lnTo>
                      <a:lnTo>
                        <a:pt x="104" y="552"/>
                      </a:lnTo>
                      <a:lnTo>
                        <a:pt x="80" y="521"/>
                      </a:lnTo>
                      <a:lnTo>
                        <a:pt x="79" y="513"/>
                      </a:lnTo>
                      <a:lnTo>
                        <a:pt x="79" y="513"/>
                      </a:lnTo>
                      <a:lnTo>
                        <a:pt x="82" y="505"/>
                      </a:lnTo>
                      <a:lnTo>
                        <a:pt x="85" y="493"/>
                      </a:lnTo>
                      <a:lnTo>
                        <a:pt x="85" y="493"/>
                      </a:lnTo>
                      <a:lnTo>
                        <a:pt x="62" y="483"/>
                      </a:lnTo>
                      <a:lnTo>
                        <a:pt x="54" y="472"/>
                      </a:lnTo>
                      <a:lnTo>
                        <a:pt x="58" y="457"/>
                      </a:lnTo>
                      <a:lnTo>
                        <a:pt x="58" y="457"/>
                      </a:lnTo>
                      <a:lnTo>
                        <a:pt x="55" y="454"/>
                      </a:lnTo>
                      <a:lnTo>
                        <a:pt x="48" y="447"/>
                      </a:lnTo>
                      <a:lnTo>
                        <a:pt x="44" y="446"/>
                      </a:lnTo>
                      <a:lnTo>
                        <a:pt x="33" y="446"/>
                      </a:lnTo>
                      <a:lnTo>
                        <a:pt x="31" y="445"/>
                      </a:lnTo>
                      <a:lnTo>
                        <a:pt x="31" y="438"/>
                      </a:lnTo>
                      <a:lnTo>
                        <a:pt x="32" y="437"/>
                      </a:lnTo>
                      <a:lnTo>
                        <a:pt x="38" y="430"/>
                      </a:lnTo>
                      <a:lnTo>
                        <a:pt x="38" y="420"/>
                      </a:lnTo>
                      <a:lnTo>
                        <a:pt x="38" y="420"/>
                      </a:lnTo>
                      <a:lnTo>
                        <a:pt x="34" y="409"/>
                      </a:lnTo>
                      <a:lnTo>
                        <a:pt x="27" y="403"/>
                      </a:lnTo>
                      <a:lnTo>
                        <a:pt x="27" y="403"/>
                      </a:lnTo>
                      <a:lnTo>
                        <a:pt x="28" y="398"/>
                      </a:lnTo>
                      <a:lnTo>
                        <a:pt x="33" y="394"/>
                      </a:lnTo>
                      <a:lnTo>
                        <a:pt x="48" y="391"/>
                      </a:lnTo>
                      <a:lnTo>
                        <a:pt x="54" y="388"/>
                      </a:lnTo>
                      <a:lnTo>
                        <a:pt x="61" y="383"/>
                      </a:lnTo>
                      <a:lnTo>
                        <a:pt x="66" y="381"/>
                      </a:lnTo>
                      <a:lnTo>
                        <a:pt x="80" y="377"/>
                      </a:lnTo>
                      <a:lnTo>
                        <a:pt x="91" y="379"/>
                      </a:lnTo>
                      <a:lnTo>
                        <a:pt x="100" y="382"/>
                      </a:lnTo>
                      <a:lnTo>
                        <a:pt x="105" y="383"/>
                      </a:lnTo>
                      <a:lnTo>
                        <a:pt x="105" y="383"/>
                      </a:lnTo>
                      <a:lnTo>
                        <a:pt x="100" y="375"/>
                      </a:lnTo>
                      <a:lnTo>
                        <a:pt x="87" y="362"/>
                      </a:lnTo>
                      <a:lnTo>
                        <a:pt x="83" y="358"/>
                      </a:lnTo>
                      <a:lnTo>
                        <a:pt x="83" y="358"/>
                      </a:lnTo>
                      <a:lnTo>
                        <a:pt x="95" y="353"/>
                      </a:lnTo>
                      <a:lnTo>
                        <a:pt x="106" y="358"/>
                      </a:lnTo>
                      <a:lnTo>
                        <a:pt x="117" y="366"/>
                      </a:lnTo>
                      <a:lnTo>
                        <a:pt x="129" y="371"/>
                      </a:lnTo>
                      <a:lnTo>
                        <a:pt x="139" y="369"/>
                      </a:lnTo>
                      <a:lnTo>
                        <a:pt x="142" y="370"/>
                      </a:lnTo>
                      <a:lnTo>
                        <a:pt x="144" y="371"/>
                      </a:lnTo>
                      <a:lnTo>
                        <a:pt x="148" y="379"/>
                      </a:lnTo>
                      <a:lnTo>
                        <a:pt x="150" y="381"/>
                      </a:lnTo>
                      <a:lnTo>
                        <a:pt x="164" y="383"/>
                      </a:lnTo>
                      <a:lnTo>
                        <a:pt x="169" y="386"/>
                      </a:lnTo>
                      <a:lnTo>
                        <a:pt x="170" y="395"/>
                      </a:lnTo>
                      <a:lnTo>
                        <a:pt x="184" y="391"/>
                      </a:lnTo>
                      <a:lnTo>
                        <a:pt x="185" y="386"/>
                      </a:lnTo>
                      <a:lnTo>
                        <a:pt x="185" y="386"/>
                      </a:lnTo>
                      <a:lnTo>
                        <a:pt x="181" y="373"/>
                      </a:lnTo>
                      <a:lnTo>
                        <a:pt x="181" y="373"/>
                      </a:lnTo>
                      <a:lnTo>
                        <a:pt x="203" y="379"/>
                      </a:lnTo>
                      <a:lnTo>
                        <a:pt x="211" y="379"/>
                      </a:lnTo>
                      <a:lnTo>
                        <a:pt x="216" y="377"/>
                      </a:lnTo>
                      <a:lnTo>
                        <a:pt x="233" y="364"/>
                      </a:lnTo>
                      <a:lnTo>
                        <a:pt x="267" y="352"/>
                      </a:lnTo>
                      <a:lnTo>
                        <a:pt x="299" y="352"/>
                      </a:lnTo>
                      <a:lnTo>
                        <a:pt x="308" y="347"/>
                      </a:lnTo>
                      <a:lnTo>
                        <a:pt x="316" y="336"/>
                      </a:lnTo>
                      <a:lnTo>
                        <a:pt x="323" y="322"/>
                      </a:lnTo>
                      <a:lnTo>
                        <a:pt x="326" y="319"/>
                      </a:lnTo>
                      <a:lnTo>
                        <a:pt x="329" y="319"/>
                      </a:lnTo>
                      <a:lnTo>
                        <a:pt x="331" y="316"/>
                      </a:lnTo>
                      <a:lnTo>
                        <a:pt x="331" y="310"/>
                      </a:lnTo>
                      <a:lnTo>
                        <a:pt x="331" y="310"/>
                      </a:lnTo>
                      <a:lnTo>
                        <a:pt x="330" y="306"/>
                      </a:lnTo>
                      <a:lnTo>
                        <a:pt x="329" y="303"/>
                      </a:lnTo>
                      <a:lnTo>
                        <a:pt x="320" y="294"/>
                      </a:lnTo>
                      <a:lnTo>
                        <a:pt x="297" y="281"/>
                      </a:lnTo>
                      <a:lnTo>
                        <a:pt x="289" y="280"/>
                      </a:lnTo>
                      <a:lnTo>
                        <a:pt x="284" y="276"/>
                      </a:lnTo>
                      <a:lnTo>
                        <a:pt x="283" y="267"/>
                      </a:lnTo>
                      <a:lnTo>
                        <a:pt x="283" y="267"/>
                      </a:lnTo>
                      <a:lnTo>
                        <a:pt x="286" y="261"/>
                      </a:lnTo>
                      <a:lnTo>
                        <a:pt x="288" y="259"/>
                      </a:lnTo>
                      <a:lnTo>
                        <a:pt x="292" y="259"/>
                      </a:lnTo>
                      <a:lnTo>
                        <a:pt x="296" y="258"/>
                      </a:lnTo>
                      <a:lnTo>
                        <a:pt x="299" y="254"/>
                      </a:lnTo>
                      <a:lnTo>
                        <a:pt x="303" y="247"/>
                      </a:lnTo>
                      <a:lnTo>
                        <a:pt x="304" y="243"/>
                      </a:lnTo>
                      <a:lnTo>
                        <a:pt x="309" y="237"/>
                      </a:lnTo>
                      <a:lnTo>
                        <a:pt x="316" y="234"/>
                      </a:lnTo>
                      <a:lnTo>
                        <a:pt x="317" y="234"/>
                      </a:lnTo>
                      <a:lnTo>
                        <a:pt x="338" y="231"/>
                      </a:lnTo>
                      <a:lnTo>
                        <a:pt x="342" y="227"/>
                      </a:lnTo>
                      <a:lnTo>
                        <a:pt x="350" y="212"/>
                      </a:lnTo>
                      <a:lnTo>
                        <a:pt x="356" y="205"/>
                      </a:lnTo>
                      <a:lnTo>
                        <a:pt x="371" y="199"/>
                      </a:lnTo>
                      <a:lnTo>
                        <a:pt x="378" y="192"/>
                      </a:lnTo>
                      <a:lnTo>
                        <a:pt x="386" y="179"/>
                      </a:lnTo>
                      <a:lnTo>
                        <a:pt x="390" y="175"/>
                      </a:lnTo>
                      <a:lnTo>
                        <a:pt x="404" y="166"/>
                      </a:lnTo>
                      <a:lnTo>
                        <a:pt x="406" y="162"/>
                      </a:lnTo>
                      <a:lnTo>
                        <a:pt x="406" y="161"/>
                      </a:lnTo>
                      <a:lnTo>
                        <a:pt x="415" y="162"/>
                      </a:lnTo>
                      <a:lnTo>
                        <a:pt x="428" y="155"/>
                      </a:lnTo>
                      <a:lnTo>
                        <a:pt x="433" y="152"/>
                      </a:lnTo>
                      <a:lnTo>
                        <a:pt x="436" y="149"/>
                      </a:lnTo>
                      <a:lnTo>
                        <a:pt x="438" y="148"/>
                      </a:lnTo>
                      <a:lnTo>
                        <a:pt x="486" y="146"/>
                      </a:lnTo>
                      <a:lnTo>
                        <a:pt x="500" y="142"/>
                      </a:lnTo>
                      <a:lnTo>
                        <a:pt x="517" y="131"/>
                      </a:lnTo>
                      <a:lnTo>
                        <a:pt x="521" y="127"/>
                      </a:lnTo>
                      <a:lnTo>
                        <a:pt x="523" y="125"/>
                      </a:lnTo>
                      <a:lnTo>
                        <a:pt x="525" y="124"/>
                      </a:lnTo>
                      <a:lnTo>
                        <a:pt x="534" y="123"/>
                      </a:lnTo>
                      <a:lnTo>
                        <a:pt x="537" y="120"/>
                      </a:lnTo>
                      <a:lnTo>
                        <a:pt x="539" y="119"/>
                      </a:lnTo>
                      <a:lnTo>
                        <a:pt x="557" y="100"/>
                      </a:lnTo>
                      <a:lnTo>
                        <a:pt x="573" y="87"/>
                      </a:lnTo>
                      <a:lnTo>
                        <a:pt x="576" y="86"/>
                      </a:lnTo>
                      <a:lnTo>
                        <a:pt x="580" y="85"/>
                      </a:lnTo>
                      <a:lnTo>
                        <a:pt x="582" y="85"/>
                      </a:lnTo>
                      <a:lnTo>
                        <a:pt x="589" y="86"/>
                      </a:lnTo>
                      <a:lnTo>
                        <a:pt x="589" y="86"/>
                      </a:lnTo>
                      <a:lnTo>
                        <a:pt x="590" y="86"/>
                      </a:lnTo>
                      <a:lnTo>
                        <a:pt x="591" y="85"/>
                      </a:lnTo>
                      <a:lnTo>
                        <a:pt x="593" y="81"/>
                      </a:lnTo>
                      <a:lnTo>
                        <a:pt x="594" y="81"/>
                      </a:lnTo>
                      <a:lnTo>
                        <a:pt x="594" y="80"/>
                      </a:lnTo>
                      <a:lnTo>
                        <a:pt x="594" y="80"/>
                      </a:lnTo>
                      <a:lnTo>
                        <a:pt x="597" y="76"/>
                      </a:lnTo>
                      <a:lnTo>
                        <a:pt x="598" y="68"/>
                      </a:lnTo>
                      <a:lnTo>
                        <a:pt x="599" y="64"/>
                      </a:lnTo>
                      <a:lnTo>
                        <a:pt x="602" y="63"/>
                      </a:lnTo>
                      <a:lnTo>
                        <a:pt x="603" y="61"/>
                      </a:lnTo>
                      <a:lnTo>
                        <a:pt x="605" y="60"/>
                      </a:lnTo>
                      <a:lnTo>
                        <a:pt x="603" y="59"/>
                      </a:lnTo>
                      <a:lnTo>
                        <a:pt x="601" y="56"/>
                      </a:lnTo>
                      <a:lnTo>
                        <a:pt x="598" y="55"/>
                      </a:lnTo>
                      <a:lnTo>
                        <a:pt x="597" y="52"/>
                      </a:lnTo>
                      <a:lnTo>
                        <a:pt x="597" y="49"/>
                      </a:lnTo>
                      <a:lnTo>
                        <a:pt x="601" y="31"/>
                      </a:lnTo>
                      <a:lnTo>
                        <a:pt x="603" y="28"/>
                      </a:lnTo>
                      <a:lnTo>
                        <a:pt x="603" y="28"/>
                      </a:lnTo>
                      <a:lnTo>
                        <a:pt x="605" y="27"/>
                      </a:lnTo>
                      <a:lnTo>
                        <a:pt x="606" y="27"/>
                      </a:lnTo>
                      <a:lnTo>
                        <a:pt x="631" y="35"/>
                      </a:lnTo>
                      <a:lnTo>
                        <a:pt x="632" y="36"/>
                      </a:lnTo>
                      <a:lnTo>
                        <a:pt x="633" y="38"/>
                      </a:lnTo>
                      <a:lnTo>
                        <a:pt x="635" y="40"/>
                      </a:lnTo>
                      <a:lnTo>
                        <a:pt x="636" y="43"/>
                      </a:lnTo>
                      <a:lnTo>
                        <a:pt x="639" y="63"/>
                      </a:lnTo>
                      <a:lnTo>
                        <a:pt x="640" y="65"/>
                      </a:lnTo>
                      <a:lnTo>
                        <a:pt x="641" y="66"/>
                      </a:lnTo>
                      <a:lnTo>
                        <a:pt x="649" y="69"/>
                      </a:lnTo>
                      <a:lnTo>
                        <a:pt x="673" y="83"/>
                      </a:lnTo>
                      <a:lnTo>
                        <a:pt x="674" y="85"/>
                      </a:lnTo>
                      <a:lnTo>
                        <a:pt x="678" y="90"/>
                      </a:lnTo>
                      <a:lnTo>
                        <a:pt x="680" y="91"/>
                      </a:lnTo>
                      <a:lnTo>
                        <a:pt x="682" y="91"/>
                      </a:lnTo>
                      <a:lnTo>
                        <a:pt x="705" y="82"/>
                      </a:lnTo>
                      <a:lnTo>
                        <a:pt x="707" y="82"/>
                      </a:lnTo>
                      <a:lnTo>
                        <a:pt x="709" y="83"/>
                      </a:lnTo>
                      <a:lnTo>
                        <a:pt x="710" y="86"/>
                      </a:lnTo>
                      <a:lnTo>
                        <a:pt x="713" y="90"/>
                      </a:lnTo>
                      <a:lnTo>
                        <a:pt x="717" y="93"/>
                      </a:lnTo>
                      <a:lnTo>
                        <a:pt x="721" y="100"/>
                      </a:lnTo>
                      <a:lnTo>
                        <a:pt x="727" y="112"/>
                      </a:lnTo>
                      <a:lnTo>
                        <a:pt x="731" y="116"/>
                      </a:lnTo>
                      <a:lnTo>
                        <a:pt x="731" y="119"/>
                      </a:lnTo>
                      <a:lnTo>
                        <a:pt x="731" y="120"/>
                      </a:lnTo>
                      <a:lnTo>
                        <a:pt x="730" y="121"/>
                      </a:lnTo>
                      <a:lnTo>
                        <a:pt x="730" y="121"/>
                      </a:lnTo>
                      <a:lnTo>
                        <a:pt x="718" y="123"/>
                      </a:lnTo>
                      <a:lnTo>
                        <a:pt x="718" y="124"/>
                      </a:lnTo>
                      <a:lnTo>
                        <a:pt x="717" y="125"/>
                      </a:lnTo>
                      <a:lnTo>
                        <a:pt x="717" y="127"/>
                      </a:lnTo>
                      <a:lnTo>
                        <a:pt x="717" y="131"/>
                      </a:lnTo>
                      <a:lnTo>
                        <a:pt x="718" y="132"/>
                      </a:lnTo>
                      <a:lnTo>
                        <a:pt x="718" y="133"/>
                      </a:lnTo>
                      <a:lnTo>
                        <a:pt x="721" y="136"/>
                      </a:lnTo>
                      <a:lnTo>
                        <a:pt x="722" y="140"/>
                      </a:lnTo>
                      <a:lnTo>
                        <a:pt x="722" y="141"/>
                      </a:lnTo>
                      <a:lnTo>
                        <a:pt x="722" y="142"/>
                      </a:lnTo>
                      <a:lnTo>
                        <a:pt x="720" y="146"/>
                      </a:lnTo>
                      <a:lnTo>
                        <a:pt x="713" y="153"/>
                      </a:lnTo>
                      <a:lnTo>
                        <a:pt x="712" y="154"/>
                      </a:lnTo>
                      <a:lnTo>
                        <a:pt x="712" y="155"/>
                      </a:lnTo>
                      <a:lnTo>
                        <a:pt x="712" y="157"/>
                      </a:lnTo>
                      <a:lnTo>
                        <a:pt x="713" y="159"/>
                      </a:lnTo>
                      <a:lnTo>
                        <a:pt x="714" y="162"/>
                      </a:lnTo>
                      <a:lnTo>
                        <a:pt x="716" y="165"/>
                      </a:lnTo>
                      <a:lnTo>
                        <a:pt x="716" y="166"/>
                      </a:lnTo>
                      <a:lnTo>
                        <a:pt x="714" y="169"/>
                      </a:lnTo>
                      <a:lnTo>
                        <a:pt x="713" y="171"/>
                      </a:lnTo>
                      <a:lnTo>
                        <a:pt x="708" y="176"/>
                      </a:lnTo>
                      <a:lnTo>
                        <a:pt x="707" y="179"/>
                      </a:lnTo>
                      <a:lnTo>
                        <a:pt x="707" y="180"/>
                      </a:lnTo>
                      <a:lnTo>
                        <a:pt x="708" y="183"/>
                      </a:lnTo>
                      <a:lnTo>
                        <a:pt x="709" y="184"/>
                      </a:lnTo>
                      <a:lnTo>
                        <a:pt x="712" y="184"/>
                      </a:lnTo>
                      <a:lnTo>
                        <a:pt x="714" y="186"/>
                      </a:lnTo>
                      <a:lnTo>
                        <a:pt x="718" y="186"/>
                      </a:lnTo>
                      <a:lnTo>
                        <a:pt x="718" y="186"/>
                      </a:lnTo>
                      <a:lnTo>
                        <a:pt x="720" y="188"/>
                      </a:lnTo>
                      <a:lnTo>
                        <a:pt x="720" y="192"/>
                      </a:lnTo>
                      <a:lnTo>
                        <a:pt x="721" y="193"/>
                      </a:lnTo>
                      <a:lnTo>
                        <a:pt x="724" y="195"/>
                      </a:lnTo>
                      <a:lnTo>
                        <a:pt x="727" y="195"/>
                      </a:lnTo>
                      <a:lnTo>
                        <a:pt x="734" y="193"/>
                      </a:lnTo>
                      <a:lnTo>
                        <a:pt x="738" y="193"/>
                      </a:lnTo>
                      <a:lnTo>
                        <a:pt x="744" y="196"/>
                      </a:lnTo>
                      <a:lnTo>
                        <a:pt x="746" y="196"/>
                      </a:lnTo>
                      <a:lnTo>
                        <a:pt x="747" y="197"/>
                      </a:lnTo>
                      <a:lnTo>
                        <a:pt x="747" y="200"/>
                      </a:lnTo>
                      <a:lnTo>
                        <a:pt x="746" y="203"/>
                      </a:lnTo>
                      <a:lnTo>
                        <a:pt x="742" y="210"/>
                      </a:lnTo>
                      <a:lnTo>
                        <a:pt x="741" y="217"/>
                      </a:lnTo>
                      <a:lnTo>
                        <a:pt x="741" y="221"/>
                      </a:lnTo>
                      <a:lnTo>
                        <a:pt x="739" y="224"/>
                      </a:lnTo>
                      <a:lnTo>
                        <a:pt x="738" y="226"/>
                      </a:lnTo>
                      <a:lnTo>
                        <a:pt x="734" y="227"/>
                      </a:lnTo>
                      <a:lnTo>
                        <a:pt x="730" y="227"/>
                      </a:lnTo>
                      <a:lnTo>
                        <a:pt x="722" y="229"/>
                      </a:lnTo>
                      <a:lnTo>
                        <a:pt x="714" y="233"/>
                      </a:lnTo>
                      <a:lnTo>
                        <a:pt x="708" y="238"/>
                      </a:lnTo>
                      <a:lnTo>
                        <a:pt x="704" y="242"/>
                      </a:lnTo>
                      <a:lnTo>
                        <a:pt x="704" y="244"/>
                      </a:lnTo>
                      <a:lnTo>
                        <a:pt x="707" y="251"/>
                      </a:lnTo>
                      <a:lnTo>
                        <a:pt x="708" y="255"/>
                      </a:lnTo>
                      <a:lnTo>
                        <a:pt x="710" y="264"/>
                      </a:lnTo>
                      <a:lnTo>
                        <a:pt x="712" y="264"/>
                      </a:lnTo>
                      <a:lnTo>
                        <a:pt x="713" y="265"/>
                      </a:lnTo>
                      <a:lnTo>
                        <a:pt x="724" y="268"/>
                      </a:lnTo>
                      <a:lnTo>
                        <a:pt x="729" y="272"/>
                      </a:lnTo>
                      <a:lnTo>
                        <a:pt x="730" y="273"/>
                      </a:lnTo>
                      <a:lnTo>
                        <a:pt x="733" y="273"/>
                      </a:lnTo>
                      <a:lnTo>
                        <a:pt x="734" y="272"/>
                      </a:lnTo>
                      <a:lnTo>
                        <a:pt x="748" y="258"/>
                      </a:lnTo>
                      <a:lnTo>
                        <a:pt x="755" y="255"/>
                      </a:lnTo>
                      <a:lnTo>
                        <a:pt x="767" y="254"/>
                      </a:lnTo>
                      <a:lnTo>
                        <a:pt x="780" y="258"/>
                      </a:lnTo>
                      <a:lnTo>
                        <a:pt x="803" y="248"/>
                      </a:lnTo>
                      <a:lnTo>
                        <a:pt x="810" y="244"/>
                      </a:lnTo>
                      <a:lnTo>
                        <a:pt x="814" y="241"/>
                      </a:lnTo>
                      <a:lnTo>
                        <a:pt x="816" y="237"/>
                      </a:lnTo>
                      <a:lnTo>
                        <a:pt x="822" y="230"/>
                      </a:lnTo>
                      <a:lnTo>
                        <a:pt x="833" y="220"/>
                      </a:lnTo>
                      <a:lnTo>
                        <a:pt x="877" y="233"/>
                      </a:lnTo>
                      <a:lnTo>
                        <a:pt x="879" y="233"/>
                      </a:lnTo>
                      <a:lnTo>
                        <a:pt x="882" y="231"/>
                      </a:lnTo>
                      <a:lnTo>
                        <a:pt x="882" y="230"/>
                      </a:lnTo>
                      <a:lnTo>
                        <a:pt x="883" y="229"/>
                      </a:lnTo>
                      <a:lnTo>
                        <a:pt x="886" y="220"/>
                      </a:lnTo>
                      <a:lnTo>
                        <a:pt x="887" y="218"/>
                      </a:lnTo>
                      <a:lnTo>
                        <a:pt x="888" y="216"/>
                      </a:lnTo>
                      <a:lnTo>
                        <a:pt x="901" y="208"/>
                      </a:lnTo>
                      <a:lnTo>
                        <a:pt x="905" y="204"/>
                      </a:lnTo>
                      <a:lnTo>
                        <a:pt x="907" y="203"/>
                      </a:lnTo>
                      <a:lnTo>
                        <a:pt x="909" y="200"/>
                      </a:lnTo>
                      <a:lnTo>
                        <a:pt x="911" y="196"/>
                      </a:lnTo>
                      <a:lnTo>
                        <a:pt x="913" y="192"/>
                      </a:lnTo>
                      <a:lnTo>
                        <a:pt x="913" y="191"/>
                      </a:lnTo>
                      <a:lnTo>
                        <a:pt x="913" y="189"/>
                      </a:lnTo>
                      <a:lnTo>
                        <a:pt x="909" y="186"/>
                      </a:lnTo>
                      <a:lnTo>
                        <a:pt x="901" y="180"/>
                      </a:lnTo>
                      <a:lnTo>
                        <a:pt x="901" y="180"/>
                      </a:lnTo>
                      <a:lnTo>
                        <a:pt x="900" y="175"/>
                      </a:lnTo>
                      <a:lnTo>
                        <a:pt x="899" y="154"/>
                      </a:lnTo>
                      <a:lnTo>
                        <a:pt x="900" y="135"/>
                      </a:lnTo>
                      <a:lnTo>
                        <a:pt x="900" y="124"/>
                      </a:lnTo>
                      <a:lnTo>
                        <a:pt x="899" y="115"/>
                      </a:lnTo>
                      <a:lnTo>
                        <a:pt x="896" y="106"/>
                      </a:lnTo>
                      <a:lnTo>
                        <a:pt x="894" y="97"/>
                      </a:lnTo>
                      <a:lnTo>
                        <a:pt x="891" y="93"/>
                      </a:lnTo>
                      <a:lnTo>
                        <a:pt x="888" y="89"/>
                      </a:lnTo>
                      <a:lnTo>
                        <a:pt x="879" y="82"/>
                      </a:lnTo>
                      <a:lnTo>
                        <a:pt x="857" y="72"/>
                      </a:lnTo>
                      <a:lnTo>
                        <a:pt x="854" y="68"/>
                      </a:lnTo>
                      <a:lnTo>
                        <a:pt x="852" y="64"/>
                      </a:lnTo>
                      <a:lnTo>
                        <a:pt x="845" y="42"/>
                      </a:lnTo>
                      <a:lnTo>
                        <a:pt x="853" y="44"/>
                      </a:lnTo>
                      <a:lnTo>
                        <a:pt x="861" y="44"/>
                      </a:lnTo>
                      <a:lnTo>
                        <a:pt x="862" y="44"/>
                      </a:lnTo>
                      <a:lnTo>
                        <a:pt x="865" y="45"/>
                      </a:lnTo>
                      <a:lnTo>
                        <a:pt x="867" y="47"/>
                      </a:lnTo>
                      <a:lnTo>
                        <a:pt x="887" y="44"/>
                      </a:lnTo>
                      <a:lnTo>
                        <a:pt x="894" y="42"/>
                      </a:lnTo>
                      <a:lnTo>
                        <a:pt x="896" y="39"/>
                      </a:lnTo>
                      <a:lnTo>
                        <a:pt x="897" y="38"/>
                      </a:lnTo>
                      <a:lnTo>
                        <a:pt x="897" y="35"/>
                      </a:lnTo>
                      <a:lnTo>
                        <a:pt x="900" y="22"/>
                      </a:lnTo>
                      <a:lnTo>
                        <a:pt x="900" y="21"/>
                      </a:lnTo>
                      <a:lnTo>
                        <a:pt x="901" y="19"/>
                      </a:lnTo>
                      <a:lnTo>
                        <a:pt x="901" y="18"/>
                      </a:lnTo>
                      <a:lnTo>
                        <a:pt x="904" y="17"/>
                      </a:lnTo>
                      <a:lnTo>
                        <a:pt x="907" y="15"/>
                      </a:lnTo>
                      <a:lnTo>
                        <a:pt x="911" y="11"/>
                      </a:lnTo>
                      <a:lnTo>
                        <a:pt x="912" y="10"/>
                      </a:lnTo>
                      <a:lnTo>
                        <a:pt x="920" y="9"/>
                      </a:lnTo>
                      <a:lnTo>
                        <a:pt x="937" y="10"/>
                      </a:lnTo>
                      <a:lnTo>
                        <a:pt x="942" y="9"/>
                      </a:lnTo>
                      <a:lnTo>
                        <a:pt x="959" y="0"/>
                      </a:lnTo>
                      <a:lnTo>
                        <a:pt x="960" y="0"/>
                      </a:lnTo>
                      <a:lnTo>
                        <a:pt x="963" y="0"/>
                      </a:lnTo>
                      <a:lnTo>
                        <a:pt x="968" y="2"/>
                      </a:lnTo>
                      <a:lnTo>
                        <a:pt x="972" y="5"/>
                      </a:lnTo>
                      <a:lnTo>
                        <a:pt x="975" y="8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8" name="Freeform 29"/>
                <p:cNvSpPr>
                  <a:spLocks/>
                </p:cNvSpPr>
                <p:nvPr/>
              </p:nvSpPr>
              <p:spPr bwMode="auto">
                <a:xfrm>
                  <a:off x="3043" y="1393"/>
                  <a:ext cx="21" cy="20"/>
                </a:xfrm>
                <a:custGeom>
                  <a:avLst/>
                  <a:gdLst>
                    <a:gd name="T0" fmla="*/ 10 w 41"/>
                    <a:gd name="T1" fmla="*/ 36 h 40"/>
                    <a:gd name="T2" fmla="*/ 17 w 41"/>
                    <a:gd name="T3" fmla="*/ 36 h 40"/>
                    <a:gd name="T4" fmla="*/ 21 w 41"/>
                    <a:gd name="T5" fmla="*/ 32 h 40"/>
                    <a:gd name="T6" fmla="*/ 19 w 41"/>
                    <a:gd name="T7" fmla="*/ 25 h 40"/>
                    <a:gd name="T8" fmla="*/ 22 w 41"/>
                    <a:gd name="T9" fmla="*/ 19 h 40"/>
                    <a:gd name="T10" fmla="*/ 24 w 41"/>
                    <a:gd name="T11" fmla="*/ 19 h 40"/>
                    <a:gd name="T12" fmla="*/ 26 w 41"/>
                    <a:gd name="T13" fmla="*/ 26 h 40"/>
                    <a:gd name="T14" fmla="*/ 23 w 41"/>
                    <a:gd name="T15" fmla="*/ 36 h 40"/>
                    <a:gd name="T16" fmla="*/ 23 w 41"/>
                    <a:gd name="T17" fmla="*/ 40 h 40"/>
                    <a:gd name="T18" fmla="*/ 28 w 41"/>
                    <a:gd name="T19" fmla="*/ 40 h 40"/>
                    <a:gd name="T20" fmla="*/ 32 w 41"/>
                    <a:gd name="T21" fmla="*/ 35 h 40"/>
                    <a:gd name="T22" fmla="*/ 41 w 41"/>
                    <a:gd name="T23" fmla="*/ 5 h 40"/>
                    <a:gd name="T24" fmla="*/ 31 w 41"/>
                    <a:gd name="T25" fmla="*/ 0 h 40"/>
                    <a:gd name="T26" fmla="*/ 18 w 41"/>
                    <a:gd name="T27" fmla="*/ 4 h 40"/>
                    <a:gd name="T28" fmla="*/ 5 w 41"/>
                    <a:gd name="T29" fmla="*/ 15 h 40"/>
                    <a:gd name="T30" fmla="*/ 0 w 41"/>
                    <a:gd name="T31" fmla="*/ 29 h 40"/>
                    <a:gd name="T32" fmla="*/ 5 w 41"/>
                    <a:gd name="T33" fmla="*/ 32 h 40"/>
                    <a:gd name="T34" fmla="*/ 10 w 41"/>
                    <a:gd name="T35" fmla="*/ 3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41" h="40">
                      <a:moveTo>
                        <a:pt x="10" y="36"/>
                      </a:moveTo>
                      <a:lnTo>
                        <a:pt x="17" y="36"/>
                      </a:lnTo>
                      <a:lnTo>
                        <a:pt x="21" y="32"/>
                      </a:lnTo>
                      <a:lnTo>
                        <a:pt x="19" y="25"/>
                      </a:lnTo>
                      <a:lnTo>
                        <a:pt x="22" y="19"/>
                      </a:lnTo>
                      <a:lnTo>
                        <a:pt x="24" y="19"/>
                      </a:lnTo>
                      <a:lnTo>
                        <a:pt x="26" y="26"/>
                      </a:lnTo>
                      <a:lnTo>
                        <a:pt x="23" y="36"/>
                      </a:lnTo>
                      <a:lnTo>
                        <a:pt x="23" y="40"/>
                      </a:lnTo>
                      <a:lnTo>
                        <a:pt x="28" y="40"/>
                      </a:lnTo>
                      <a:lnTo>
                        <a:pt x="32" y="35"/>
                      </a:lnTo>
                      <a:lnTo>
                        <a:pt x="41" y="5"/>
                      </a:lnTo>
                      <a:lnTo>
                        <a:pt x="31" y="0"/>
                      </a:lnTo>
                      <a:lnTo>
                        <a:pt x="18" y="4"/>
                      </a:lnTo>
                      <a:lnTo>
                        <a:pt x="5" y="15"/>
                      </a:lnTo>
                      <a:lnTo>
                        <a:pt x="0" y="29"/>
                      </a:lnTo>
                      <a:lnTo>
                        <a:pt x="5" y="32"/>
                      </a:lnTo>
                      <a:lnTo>
                        <a:pt x="10" y="36"/>
                      </a:lnTo>
                      <a:close/>
                    </a:path>
                  </a:pathLst>
                </a:custGeom>
                <a:grpFill/>
                <a:ln w="0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9" name="Freeform 30"/>
                <p:cNvSpPr>
                  <a:spLocks/>
                </p:cNvSpPr>
                <p:nvPr/>
              </p:nvSpPr>
              <p:spPr bwMode="auto">
                <a:xfrm>
                  <a:off x="3043" y="1393"/>
                  <a:ext cx="21" cy="20"/>
                </a:xfrm>
                <a:custGeom>
                  <a:avLst/>
                  <a:gdLst>
                    <a:gd name="T0" fmla="*/ 10 w 41"/>
                    <a:gd name="T1" fmla="*/ 36 h 40"/>
                    <a:gd name="T2" fmla="*/ 17 w 41"/>
                    <a:gd name="T3" fmla="*/ 36 h 40"/>
                    <a:gd name="T4" fmla="*/ 21 w 41"/>
                    <a:gd name="T5" fmla="*/ 32 h 40"/>
                    <a:gd name="T6" fmla="*/ 19 w 41"/>
                    <a:gd name="T7" fmla="*/ 25 h 40"/>
                    <a:gd name="T8" fmla="*/ 22 w 41"/>
                    <a:gd name="T9" fmla="*/ 19 h 40"/>
                    <a:gd name="T10" fmla="*/ 24 w 41"/>
                    <a:gd name="T11" fmla="*/ 19 h 40"/>
                    <a:gd name="T12" fmla="*/ 26 w 41"/>
                    <a:gd name="T13" fmla="*/ 26 h 40"/>
                    <a:gd name="T14" fmla="*/ 23 w 41"/>
                    <a:gd name="T15" fmla="*/ 36 h 40"/>
                    <a:gd name="T16" fmla="*/ 23 w 41"/>
                    <a:gd name="T17" fmla="*/ 40 h 40"/>
                    <a:gd name="T18" fmla="*/ 28 w 41"/>
                    <a:gd name="T19" fmla="*/ 40 h 40"/>
                    <a:gd name="T20" fmla="*/ 32 w 41"/>
                    <a:gd name="T21" fmla="*/ 35 h 40"/>
                    <a:gd name="T22" fmla="*/ 41 w 41"/>
                    <a:gd name="T23" fmla="*/ 5 h 40"/>
                    <a:gd name="T24" fmla="*/ 31 w 41"/>
                    <a:gd name="T25" fmla="*/ 0 h 40"/>
                    <a:gd name="T26" fmla="*/ 18 w 41"/>
                    <a:gd name="T27" fmla="*/ 4 h 40"/>
                    <a:gd name="T28" fmla="*/ 5 w 41"/>
                    <a:gd name="T29" fmla="*/ 15 h 40"/>
                    <a:gd name="T30" fmla="*/ 0 w 41"/>
                    <a:gd name="T31" fmla="*/ 29 h 40"/>
                    <a:gd name="T32" fmla="*/ 5 w 41"/>
                    <a:gd name="T33" fmla="*/ 32 h 40"/>
                    <a:gd name="T34" fmla="*/ 10 w 41"/>
                    <a:gd name="T35" fmla="*/ 3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41" h="40">
                      <a:moveTo>
                        <a:pt x="10" y="36"/>
                      </a:moveTo>
                      <a:lnTo>
                        <a:pt x="17" y="36"/>
                      </a:lnTo>
                      <a:lnTo>
                        <a:pt x="21" y="32"/>
                      </a:lnTo>
                      <a:lnTo>
                        <a:pt x="19" y="25"/>
                      </a:lnTo>
                      <a:lnTo>
                        <a:pt x="22" y="19"/>
                      </a:lnTo>
                      <a:lnTo>
                        <a:pt x="24" y="19"/>
                      </a:lnTo>
                      <a:lnTo>
                        <a:pt x="26" y="26"/>
                      </a:lnTo>
                      <a:lnTo>
                        <a:pt x="23" y="36"/>
                      </a:lnTo>
                      <a:lnTo>
                        <a:pt x="23" y="40"/>
                      </a:lnTo>
                      <a:lnTo>
                        <a:pt x="28" y="40"/>
                      </a:lnTo>
                      <a:lnTo>
                        <a:pt x="32" y="35"/>
                      </a:lnTo>
                      <a:lnTo>
                        <a:pt x="41" y="5"/>
                      </a:lnTo>
                      <a:lnTo>
                        <a:pt x="31" y="0"/>
                      </a:lnTo>
                      <a:lnTo>
                        <a:pt x="18" y="4"/>
                      </a:lnTo>
                      <a:lnTo>
                        <a:pt x="5" y="15"/>
                      </a:lnTo>
                      <a:lnTo>
                        <a:pt x="0" y="29"/>
                      </a:lnTo>
                      <a:lnTo>
                        <a:pt x="5" y="32"/>
                      </a:lnTo>
                      <a:lnTo>
                        <a:pt x="10" y="36"/>
                      </a:lnTo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0" name="Freeform 31"/>
                <p:cNvSpPr>
                  <a:spLocks/>
                </p:cNvSpPr>
                <p:nvPr/>
              </p:nvSpPr>
              <p:spPr bwMode="auto">
                <a:xfrm>
                  <a:off x="3069" y="1369"/>
                  <a:ext cx="15" cy="16"/>
                </a:xfrm>
                <a:custGeom>
                  <a:avLst/>
                  <a:gdLst>
                    <a:gd name="T0" fmla="*/ 4 w 30"/>
                    <a:gd name="T1" fmla="*/ 33 h 33"/>
                    <a:gd name="T2" fmla="*/ 9 w 30"/>
                    <a:gd name="T3" fmla="*/ 24 h 33"/>
                    <a:gd name="T4" fmla="*/ 25 w 30"/>
                    <a:gd name="T5" fmla="*/ 9 h 33"/>
                    <a:gd name="T6" fmla="*/ 30 w 30"/>
                    <a:gd name="T7" fmla="*/ 0 h 33"/>
                    <a:gd name="T8" fmla="*/ 26 w 30"/>
                    <a:gd name="T9" fmla="*/ 6 h 33"/>
                    <a:gd name="T10" fmla="*/ 3 w 30"/>
                    <a:gd name="T11" fmla="*/ 17 h 33"/>
                    <a:gd name="T12" fmla="*/ 0 w 30"/>
                    <a:gd name="T13" fmla="*/ 21 h 33"/>
                    <a:gd name="T14" fmla="*/ 0 w 30"/>
                    <a:gd name="T15" fmla="*/ 23 h 33"/>
                    <a:gd name="T16" fmla="*/ 3 w 30"/>
                    <a:gd name="T17" fmla="*/ 33 h 33"/>
                    <a:gd name="T18" fmla="*/ 4 w 30"/>
                    <a:gd name="T19" fmla="*/ 3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0" h="33">
                      <a:moveTo>
                        <a:pt x="4" y="33"/>
                      </a:moveTo>
                      <a:lnTo>
                        <a:pt x="9" y="24"/>
                      </a:lnTo>
                      <a:lnTo>
                        <a:pt x="25" y="9"/>
                      </a:lnTo>
                      <a:lnTo>
                        <a:pt x="30" y="0"/>
                      </a:lnTo>
                      <a:lnTo>
                        <a:pt x="26" y="6"/>
                      </a:lnTo>
                      <a:lnTo>
                        <a:pt x="3" y="17"/>
                      </a:lnTo>
                      <a:lnTo>
                        <a:pt x="0" y="21"/>
                      </a:lnTo>
                      <a:lnTo>
                        <a:pt x="0" y="23"/>
                      </a:lnTo>
                      <a:lnTo>
                        <a:pt x="3" y="33"/>
                      </a:lnTo>
                      <a:lnTo>
                        <a:pt x="4" y="33"/>
                      </a:lnTo>
                      <a:close/>
                    </a:path>
                  </a:pathLst>
                </a:custGeom>
                <a:grpFill/>
                <a:ln w="0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1" name="Freeform 32"/>
                <p:cNvSpPr>
                  <a:spLocks/>
                </p:cNvSpPr>
                <p:nvPr/>
              </p:nvSpPr>
              <p:spPr bwMode="auto">
                <a:xfrm>
                  <a:off x="3069" y="1369"/>
                  <a:ext cx="15" cy="16"/>
                </a:xfrm>
                <a:custGeom>
                  <a:avLst/>
                  <a:gdLst>
                    <a:gd name="T0" fmla="*/ 4 w 30"/>
                    <a:gd name="T1" fmla="*/ 33 h 33"/>
                    <a:gd name="T2" fmla="*/ 9 w 30"/>
                    <a:gd name="T3" fmla="*/ 24 h 33"/>
                    <a:gd name="T4" fmla="*/ 25 w 30"/>
                    <a:gd name="T5" fmla="*/ 9 h 33"/>
                    <a:gd name="T6" fmla="*/ 30 w 30"/>
                    <a:gd name="T7" fmla="*/ 0 h 33"/>
                    <a:gd name="T8" fmla="*/ 26 w 30"/>
                    <a:gd name="T9" fmla="*/ 6 h 33"/>
                    <a:gd name="T10" fmla="*/ 3 w 30"/>
                    <a:gd name="T11" fmla="*/ 17 h 33"/>
                    <a:gd name="T12" fmla="*/ 0 w 30"/>
                    <a:gd name="T13" fmla="*/ 21 h 33"/>
                    <a:gd name="T14" fmla="*/ 0 w 30"/>
                    <a:gd name="T15" fmla="*/ 23 h 33"/>
                    <a:gd name="T16" fmla="*/ 3 w 30"/>
                    <a:gd name="T17" fmla="*/ 33 h 33"/>
                    <a:gd name="T18" fmla="*/ 4 w 30"/>
                    <a:gd name="T19" fmla="*/ 3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0" h="33">
                      <a:moveTo>
                        <a:pt x="4" y="33"/>
                      </a:moveTo>
                      <a:lnTo>
                        <a:pt x="9" y="24"/>
                      </a:lnTo>
                      <a:lnTo>
                        <a:pt x="25" y="9"/>
                      </a:lnTo>
                      <a:lnTo>
                        <a:pt x="30" y="0"/>
                      </a:lnTo>
                      <a:lnTo>
                        <a:pt x="26" y="6"/>
                      </a:lnTo>
                      <a:lnTo>
                        <a:pt x="3" y="17"/>
                      </a:lnTo>
                      <a:lnTo>
                        <a:pt x="0" y="21"/>
                      </a:lnTo>
                      <a:lnTo>
                        <a:pt x="0" y="23"/>
                      </a:lnTo>
                      <a:lnTo>
                        <a:pt x="3" y="33"/>
                      </a:lnTo>
                      <a:lnTo>
                        <a:pt x="4" y="33"/>
                      </a:lnTo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2" name="Freeform 33"/>
                <p:cNvSpPr>
                  <a:spLocks/>
                </p:cNvSpPr>
                <p:nvPr/>
              </p:nvSpPr>
              <p:spPr bwMode="auto">
                <a:xfrm>
                  <a:off x="3453" y="1350"/>
                  <a:ext cx="79" cy="97"/>
                </a:xfrm>
                <a:custGeom>
                  <a:avLst/>
                  <a:gdLst>
                    <a:gd name="T0" fmla="*/ 6 w 159"/>
                    <a:gd name="T1" fmla="*/ 21 h 195"/>
                    <a:gd name="T2" fmla="*/ 23 w 159"/>
                    <a:gd name="T3" fmla="*/ 45 h 195"/>
                    <a:gd name="T4" fmla="*/ 11 w 159"/>
                    <a:gd name="T5" fmla="*/ 80 h 195"/>
                    <a:gd name="T6" fmla="*/ 15 w 159"/>
                    <a:gd name="T7" fmla="*/ 95 h 195"/>
                    <a:gd name="T8" fmla="*/ 25 w 159"/>
                    <a:gd name="T9" fmla="*/ 83 h 195"/>
                    <a:gd name="T10" fmla="*/ 40 w 159"/>
                    <a:gd name="T11" fmla="*/ 75 h 195"/>
                    <a:gd name="T12" fmla="*/ 44 w 159"/>
                    <a:gd name="T13" fmla="*/ 83 h 195"/>
                    <a:gd name="T14" fmla="*/ 40 w 159"/>
                    <a:gd name="T15" fmla="*/ 91 h 195"/>
                    <a:gd name="T16" fmla="*/ 37 w 159"/>
                    <a:gd name="T17" fmla="*/ 104 h 195"/>
                    <a:gd name="T18" fmla="*/ 50 w 159"/>
                    <a:gd name="T19" fmla="*/ 97 h 195"/>
                    <a:gd name="T20" fmla="*/ 54 w 159"/>
                    <a:gd name="T21" fmla="*/ 88 h 195"/>
                    <a:gd name="T22" fmla="*/ 61 w 159"/>
                    <a:gd name="T23" fmla="*/ 83 h 195"/>
                    <a:gd name="T24" fmla="*/ 57 w 159"/>
                    <a:gd name="T25" fmla="*/ 71 h 195"/>
                    <a:gd name="T26" fmla="*/ 67 w 159"/>
                    <a:gd name="T27" fmla="*/ 66 h 195"/>
                    <a:gd name="T28" fmla="*/ 80 w 159"/>
                    <a:gd name="T29" fmla="*/ 71 h 195"/>
                    <a:gd name="T30" fmla="*/ 88 w 159"/>
                    <a:gd name="T31" fmla="*/ 85 h 195"/>
                    <a:gd name="T32" fmla="*/ 98 w 159"/>
                    <a:gd name="T33" fmla="*/ 92 h 195"/>
                    <a:gd name="T34" fmla="*/ 105 w 159"/>
                    <a:gd name="T35" fmla="*/ 117 h 195"/>
                    <a:gd name="T36" fmla="*/ 102 w 159"/>
                    <a:gd name="T37" fmla="*/ 139 h 195"/>
                    <a:gd name="T38" fmla="*/ 92 w 159"/>
                    <a:gd name="T39" fmla="*/ 133 h 195"/>
                    <a:gd name="T40" fmla="*/ 95 w 159"/>
                    <a:gd name="T41" fmla="*/ 129 h 195"/>
                    <a:gd name="T42" fmla="*/ 81 w 159"/>
                    <a:gd name="T43" fmla="*/ 127 h 195"/>
                    <a:gd name="T44" fmla="*/ 72 w 159"/>
                    <a:gd name="T45" fmla="*/ 139 h 195"/>
                    <a:gd name="T46" fmla="*/ 75 w 159"/>
                    <a:gd name="T47" fmla="*/ 118 h 195"/>
                    <a:gd name="T48" fmla="*/ 76 w 159"/>
                    <a:gd name="T49" fmla="*/ 112 h 195"/>
                    <a:gd name="T50" fmla="*/ 53 w 159"/>
                    <a:gd name="T51" fmla="*/ 108 h 195"/>
                    <a:gd name="T52" fmla="*/ 64 w 159"/>
                    <a:gd name="T53" fmla="*/ 147 h 195"/>
                    <a:gd name="T54" fmla="*/ 59 w 159"/>
                    <a:gd name="T55" fmla="*/ 167 h 195"/>
                    <a:gd name="T56" fmla="*/ 36 w 159"/>
                    <a:gd name="T57" fmla="*/ 177 h 195"/>
                    <a:gd name="T58" fmla="*/ 25 w 159"/>
                    <a:gd name="T59" fmla="*/ 184 h 195"/>
                    <a:gd name="T60" fmla="*/ 44 w 159"/>
                    <a:gd name="T61" fmla="*/ 195 h 195"/>
                    <a:gd name="T62" fmla="*/ 84 w 159"/>
                    <a:gd name="T63" fmla="*/ 190 h 195"/>
                    <a:gd name="T64" fmla="*/ 102 w 159"/>
                    <a:gd name="T65" fmla="*/ 176 h 195"/>
                    <a:gd name="T66" fmla="*/ 117 w 159"/>
                    <a:gd name="T67" fmla="*/ 181 h 195"/>
                    <a:gd name="T68" fmla="*/ 155 w 159"/>
                    <a:gd name="T69" fmla="*/ 176 h 195"/>
                    <a:gd name="T70" fmla="*/ 147 w 159"/>
                    <a:gd name="T71" fmla="*/ 159 h 195"/>
                    <a:gd name="T72" fmla="*/ 149 w 159"/>
                    <a:gd name="T73" fmla="*/ 159 h 195"/>
                    <a:gd name="T74" fmla="*/ 152 w 159"/>
                    <a:gd name="T75" fmla="*/ 156 h 195"/>
                    <a:gd name="T76" fmla="*/ 159 w 159"/>
                    <a:gd name="T77" fmla="*/ 140 h 195"/>
                    <a:gd name="T78" fmla="*/ 92 w 159"/>
                    <a:gd name="T79" fmla="*/ 70 h 195"/>
                    <a:gd name="T80" fmla="*/ 68 w 159"/>
                    <a:gd name="T81" fmla="*/ 58 h 195"/>
                    <a:gd name="T82" fmla="*/ 37 w 159"/>
                    <a:gd name="T83" fmla="*/ 36 h 195"/>
                    <a:gd name="T84" fmla="*/ 25 w 159"/>
                    <a:gd name="T85" fmla="*/ 8 h 195"/>
                    <a:gd name="T86" fmla="*/ 16 w 159"/>
                    <a:gd name="T87" fmla="*/ 0 h 195"/>
                    <a:gd name="T88" fmla="*/ 4 w 159"/>
                    <a:gd name="T89" fmla="*/ 8 h 1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59" h="195">
                      <a:moveTo>
                        <a:pt x="0" y="15"/>
                      </a:moveTo>
                      <a:lnTo>
                        <a:pt x="6" y="21"/>
                      </a:lnTo>
                      <a:lnTo>
                        <a:pt x="19" y="36"/>
                      </a:lnTo>
                      <a:lnTo>
                        <a:pt x="23" y="45"/>
                      </a:lnTo>
                      <a:lnTo>
                        <a:pt x="20" y="61"/>
                      </a:lnTo>
                      <a:lnTo>
                        <a:pt x="11" y="80"/>
                      </a:lnTo>
                      <a:lnTo>
                        <a:pt x="8" y="92"/>
                      </a:lnTo>
                      <a:lnTo>
                        <a:pt x="15" y="95"/>
                      </a:lnTo>
                      <a:lnTo>
                        <a:pt x="20" y="89"/>
                      </a:lnTo>
                      <a:lnTo>
                        <a:pt x="25" y="83"/>
                      </a:lnTo>
                      <a:lnTo>
                        <a:pt x="36" y="78"/>
                      </a:lnTo>
                      <a:lnTo>
                        <a:pt x="40" y="75"/>
                      </a:lnTo>
                      <a:lnTo>
                        <a:pt x="42" y="76"/>
                      </a:lnTo>
                      <a:lnTo>
                        <a:pt x="44" y="83"/>
                      </a:lnTo>
                      <a:lnTo>
                        <a:pt x="42" y="87"/>
                      </a:lnTo>
                      <a:lnTo>
                        <a:pt x="40" y="91"/>
                      </a:lnTo>
                      <a:lnTo>
                        <a:pt x="37" y="96"/>
                      </a:lnTo>
                      <a:lnTo>
                        <a:pt x="37" y="104"/>
                      </a:lnTo>
                      <a:lnTo>
                        <a:pt x="49" y="99"/>
                      </a:lnTo>
                      <a:lnTo>
                        <a:pt x="50" y="97"/>
                      </a:lnTo>
                      <a:lnTo>
                        <a:pt x="51" y="93"/>
                      </a:lnTo>
                      <a:lnTo>
                        <a:pt x="54" y="88"/>
                      </a:lnTo>
                      <a:lnTo>
                        <a:pt x="57" y="85"/>
                      </a:lnTo>
                      <a:lnTo>
                        <a:pt x="61" y="83"/>
                      </a:lnTo>
                      <a:lnTo>
                        <a:pt x="61" y="79"/>
                      </a:lnTo>
                      <a:lnTo>
                        <a:pt x="57" y="71"/>
                      </a:lnTo>
                      <a:lnTo>
                        <a:pt x="61" y="67"/>
                      </a:lnTo>
                      <a:lnTo>
                        <a:pt x="67" y="66"/>
                      </a:lnTo>
                      <a:lnTo>
                        <a:pt x="74" y="67"/>
                      </a:lnTo>
                      <a:lnTo>
                        <a:pt x="80" y="71"/>
                      </a:lnTo>
                      <a:lnTo>
                        <a:pt x="84" y="78"/>
                      </a:lnTo>
                      <a:lnTo>
                        <a:pt x="88" y="85"/>
                      </a:lnTo>
                      <a:lnTo>
                        <a:pt x="91" y="96"/>
                      </a:lnTo>
                      <a:lnTo>
                        <a:pt x="98" y="92"/>
                      </a:lnTo>
                      <a:lnTo>
                        <a:pt x="104" y="101"/>
                      </a:lnTo>
                      <a:lnTo>
                        <a:pt x="105" y="117"/>
                      </a:lnTo>
                      <a:lnTo>
                        <a:pt x="100" y="131"/>
                      </a:lnTo>
                      <a:lnTo>
                        <a:pt x="102" y="139"/>
                      </a:lnTo>
                      <a:lnTo>
                        <a:pt x="91" y="135"/>
                      </a:lnTo>
                      <a:lnTo>
                        <a:pt x="92" y="133"/>
                      </a:lnTo>
                      <a:lnTo>
                        <a:pt x="92" y="130"/>
                      </a:lnTo>
                      <a:lnTo>
                        <a:pt x="95" y="129"/>
                      </a:lnTo>
                      <a:lnTo>
                        <a:pt x="96" y="127"/>
                      </a:lnTo>
                      <a:lnTo>
                        <a:pt x="81" y="127"/>
                      </a:lnTo>
                      <a:lnTo>
                        <a:pt x="78" y="130"/>
                      </a:lnTo>
                      <a:lnTo>
                        <a:pt x="72" y="139"/>
                      </a:lnTo>
                      <a:lnTo>
                        <a:pt x="72" y="130"/>
                      </a:lnTo>
                      <a:lnTo>
                        <a:pt x="75" y="118"/>
                      </a:lnTo>
                      <a:lnTo>
                        <a:pt x="74" y="116"/>
                      </a:lnTo>
                      <a:lnTo>
                        <a:pt x="76" y="112"/>
                      </a:lnTo>
                      <a:lnTo>
                        <a:pt x="71" y="109"/>
                      </a:lnTo>
                      <a:lnTo>
                        <a:pt x="53" y="108"/>
                      </a:lnTo>
                      <a:lnTo>
                        <a:pt x="53" y="122"/>
                      </a:lnTo>
                      <a:lnTo>
                        <a:pt x="64" y="147"/>
                      </a:lnTo>
                      <a:lnTo>
                        <a:pt x="62" y="164"/>
                      </a:lnTo>
                      <a:lnTo>
                        <a:pt x="59" y="167"/>
                      </a:lnTo>
                      <a:lnTo>
                        <a:pt x="48" y="174"/>
                      </a:lnTo>
                      <a:lnTo>
                        <a:pt x="36" y="177"/>
                      </a:lnTo>
                      <a:lnTo>
                        <a:pt x="29" y="182"/>
                      </a:lnTo>
                      <a:lnTo>
                        <a:pt x="25" y="184"/>
                      </a:lnTo>
                      <a:lnTo>
                        <a:pt x="31" y="193"/>
                      </a:lnTo>
                      <a:lnTo>
                        <a:pt x="44" y="195"/>
                      </a:lnTo>
                      <a:lnTo>
                        <a:pt x="64" y="195"/>
                      </a:lnTo>
                      <a:lnTo>
                        <a:pt x="84" y="190"/>
                      </a:lnTo>
                      <a:lnTo>
                        <a:pt x="95" y="185"/>
                      </a:lnTo>
                      <a:lnTo>
                        <a:pt x="102" y="176"/>
                      </a:lnTo>
                      <a:lnTo>
                        <a:pt x="109" y="180"/>
                      </a:lnTo>
                      <a:lnTo>
                        <a:pt x="117" y="181"/>
                      </a:lnTo>
                      <a:lnTo>
                        <a:pt x="155" y="176"/>
                      </a:lnTo>
                      <a:lnTo>
                        <a:pt x="155" y="176"/>
                      </a:lnTo>
                      <a:lnTo>
                        <a:pt x="152" y="167"/>
                      </a:lnTo>
                      <a:lnTo>
                        <a:pt x="147" y="159"/>
                      </a:lnTo>
                      <a:lnTo>
                        <a:pt x="147" y="159"/>
                      </a:lnTo>
                      <a:lnTo>
                        <a:pt x="149" y="159"/>
                      </a:lnTo>
                      <a:lnTo>
                        <a:pt x="152" y="156"/>
                      </a:lnTo>
                      <a:lnTo>
                        <a:pt x="152" y="156"/>
                      </a:lnTo>
                      <a:lnTo>
                        <a:pt x="159" y="140"/>
                      </a:lnTo>
                      <a:lnTo>
                        <a:pt x="159" y="140"/>
                      </a:lnTo>
                      <a:lnTo>
                        <a:pt x="152" y="136"/>
                      </a:lnTo>
                      <a:lnTo>
                        <a:pt x="92" y="70"/>
                      </a:lnTo>
                      <a:lnTo>
                        <a:pt x="81" y="63"/>
                      </a:lnTo>
                      <a:lnTo>
                        <a:pt x="68" y="58"/>
                      </a:lnTo>
                      <a:lnTo>
                        <a:pt x="46" y="45"/>
                      </a:lnTo>
                      <a:lnTo>
                        <a:pt x="37" y="36"/>
                      </a:lnTo>
                      <a:lnTo>
                        <a:pt x="32" y="28"/>
                      </a:lnTo>
                      <a:lnTo>
                        <a:pt x="25" y="8"/>
                      </a:lnTo>
                      <a:lnTo>
                        <a:pt x="23" y="3"/>
                      </a:lnTo>
                      <a:lnTo>
                        <a:pt x="16" y="0"/>
                      </a:lnTo>
                      <a:lnTo>
                        <a:pt x="10" y="3"/>
                      </a:lnTo>
                      <a:lnTo>
                        <a:pt x="4" y="8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3" name="Freeform 35"/>
                <p:cNvSpPr>
                  <a:spLocks/>
                </p:cNvSpPr>
                <p:nvPr/>
              </p:nvSpPr>
              <p:spPr bwMode="auto">
                <a:xfrm>
                  <a:off x="2909" y="1258"/>
                  <a:ext cx="654" cy="403"/>
                </a:xfrm>
                <a:custGeom>
                  <a:avLst/>
                  <a:gdLst>
                    <a:gd name="T0" fmla="*/ 1263 w 1307"/>
                    <a:gd name="T1" fmla="*/ 463 h 805"/>
                    <a:gd name="T2" fmla="*/ 1250 w 1307"/>
                    <a:gd name="T3" fmla="*/ 428 h 805"/>
                    <a:gd name="T4" fmla="*/ 1132 w 1307"/>
                    <a:gd name="T5" fmla="*/ 394 h 805"/>
                    <a:gd name="T6" fmla="*/ 1134 w 1307"/>
                    <a:gd name="T7" fmla="*/ 318 h 805"/>
                    <a:gd name="T8" fmla="*/ 1114 w 1307"/>
                    <a:gd name="T9" fmla="*/ 295 h 805"/>
                    <a:gd name="T10" fmla="*/ 1068 w 1307"/>
                    <a:gd name="T11" fmla="*/ 194 h 805"/>
                    <a:gd name="T12" fmla="*/ 1001 w 1307"/>
                    <a:gd name="T13" fmla="*/ 234 h 805"/>
                    <a:gd name="T14" fmla="*/ 966 w 1307"/>
                    <a:gd name="T15" fmla="*/ 186 h 805"/>
                    <a:gd name="T16" fmla="*/ 882 w 1307"/>
                    <a:gd name="T17" fmla="*/ 130 h 805"/>
                    <a:gd name="T18" fmla="*/ 837 w 1307"/>
                    <a:gd name="T19" fmla="*/ 51 h 805"/>
                    <a:gd name="T20" fmla="*/ 770 w 1307"/>
                    <a:gd name="T21" fmla="*/ 76 h 805"/>
                    <a:gd name="T22" fmla="*/ 732 w 1307"/>
                    <a:gd name="T23" fmla="*/ 63 h 805"/>
                    <a:gd name="T24" fmla="*/ 716 w 1307"/>
                    <a:gd name="T25" fmla="*/ 46 h 805"/>
                    <a:gd name="T26" fmla="*/ 671 w 1307"/>
                    <a:gd name="T27" fmla="*/ 73 h 805"/>
                    <a:gd name="T28" fmla="*/ 630 w 1307"/>
                    <a:gd name="T29" fmla="*/ 136 h 805"/>
                    <a:gd name="T30" fmla="*/ 617 w 1307"/>
                    <a:gd name="T31" fmla="*/ 85 h 805"/>
                    <a:gd name="T32" fmla="*/ 673 w 1307"/>
                    <a:gd name="T33" fmla="*/ 58 h 805"/>
                    <a:gd name="T34" fmla="*/ 690 w 1307"/>
                    <a:gd name="T35" fmla="*/ 43 h 805"/>
                    <a:gd name="T36" fmla="*/ 800 w 1307"/>
                    <a:gd name="T37" fmla="*/ 33 h 805"/>
                    <a:gd name="T38" fmla="*/ 635 w 1307"/>
                    <a:gd name="T39" fmla="*/ 49 h 805"/>
                    <a:gd name="T40" fmla="*/ 520 w 1307"/>
                    <a:gd name="T41" fmla="*/ 183 h 805"/>
                    <a:gd name="T42" fmla="*/ 512 w 1307"/>
                    <a:gd name="T43" fmla="*/ 174 h 805"/>
                    <a:gd name="T44" fmla="*/ 353 w 1307"/>
                    <a:gd name="T45" fmla="*/ 238 h 805"/>
                    <a:gd name="T46" fmla="*/ 307 w 1307"/>
                    <a:gd name="T47" fmla="*/ 289 h 805"/>
                    <a:gd name="T48" fmla="*/ 274 w 1307"/>
                    <a:gd name="T49" fmla="*/ 322 h 805"/>
                    <a:gd name="T50" fmla="*/ 205 w 1307"/>
                    <a:gd name="T51" fmla="*/ 289 h 805"/>
                    <a:gd name="T52" fmla="*/ 104 w 1307"/>
                    <a:gd name="T53" fmla="*/ 329 h 805"/>
                    <a:gd name="T54" fmla="*/ 118 w 1307"/>
                    <a:gd name="T55" fmla="*/ 343 h 805"/>
                    <a:gd name="T56" fmla="*/ 101 w 1307"/>
                    <a:gd name="T57" fmla="*/ 337 h 805"/>
                    <a:gd name="T58" fmla="*/ 51 w 1307"/>
                    <a:gd name="T59" fmla="*/ 381 h 805"/>
                    <a:gd name="T60" fmla="*/ 53 w 1307"/>
                    <a:gd name="T61" fmla="*/ 435 h 805"/>
                    <a:gd name="T62" fmla="*/ 101 w 1307"/>
                    <a:gd name="T63" fmla="*/ 462 h 805"/>
                    <a:gd name="T64" fmla="*/ 121 w 1307"/>
                    <a:gd name="T65" fmla="*/ 494 h 805"/>
                    <a:gd name="T66" fmla="*/ 118 w 1307"/>
                    <a:gd name="T67" fmla="*/ 538 h 805"/>
                    <a:gd name="T68" fmla="*/ 110 w 1307"/>
                    <a:gd name="T69" fmla="*/ 545 h 805"/>
                    <a:gd name="T70" fmla="*/ 78 w 1307"/>
                    <a:gd name="T71" fmla="*/ 538 h 805"/>
                    <a:gd name="T72" fmla="*/ 76 w 1307"/>
                    <a:gd name="T73" fmla="*/ 571 h 805"/>
                    <a:gd name="T74" fmla="*/ 29 w 1307"/>
                    <a:gd name="T75" fmla="*/ 604 h 805"/>
                    <a:gd name="T76" fmla="*/ 6 w 1307"/>
                    <a:gd name="T77" fmla="*/ 643 h 805"/>
                    <a:gd name="T78" fmla="*/ 82 w 1307"/>
                    <a:gd name="T79" fmla="*/ 717 h 805"/>
                    <a:gd name="T80" fmla="*/ 196 w 1307"/>
                    <a:gd name="T81" fmla="*/ 772 h 805"/>
                    <a:gd name="T82" fmla="*/ 247 w 1307"/>
                    <a:gd name="T83" fmla="*/ 801 h 805"/>
                    <a:gd name="T84" fmla="*/ 327 w 1307"/>
                    <a:gd name="T85" fmla="*/ 779 h 805"/>
                    <a:gd name="T86" fmla="*/ 393 w 1307"/>
                    <a:gd name="T87" fmla="*/ 744 h 805"/>
                    <a:gd name="T88" fmla="*/ 468 w 1307"/>
                    <a:gd name="T89" fmla="*/ 707 h 805"/>
                    <a:gd name="T90" fmla="*/ 524 w 1307"/>
                    <a:gd name="T91" fmla="*/ 656 h 805"/>
                    <a:gd name="T92" fmla="*/ 561 w 1307"/>
                    <a:gd name="T93" fmla="*/ 670 h 805"/>
                    <a:gd name="T94" fmla="*/ 630 w 1307"/>
                    <a:gd name="T95" fmla="*/ 714 h 805"/>
                    <a:gd name="T96" fmla="*/ 739 w 1307"/>
                    <a:gd name="T97" fmla="*/ 746 h 805"/>
                    <a:gd name="T98" fmla="*/ 775 w 1307"/>
                    <a:gd name="T99" fmla="*/ 759 h 805"/>
                    <a:gd name="T100" fmla="*/ 813 w 1307"/>
                    <a:gd name="T101" fmla="*/ 758 h 805"/>
                    <a:gd name="T102" fmla="*/ 843 w 1307"/>
                    <a:gd name="T103" fmla="*/ 754 h 805"/>
                    <a:gd name="T104" fmla="*/ 869 w 1307"/>
                    <a:gd name="T105" fmla="*/ 727 h 805"/>
                    <a:gd name="T106" fmla="*/ 906 w 1307"/>
                    <a:gd name="T107" fmla="*/ 733 h 805"/>
                    <a:gd name="T108" fmla="*/ 961 w 1307"/>
                    <a:gd name="T109" fmla="*/ 711 h 805"/>
                    <a:gd name="T110" fmla="*/ 1045 w 1307"/>
                    <a:gd name="T111" fmla="*/ 623 h 805"/>
                    <a:gd name="T112" fmla="*/ 1137 w 1307"/>
                    <a:gd name="T113" fmla="*/ 605 h 805"/>
                    <a:gd name="T114" fmla="*/ 1255 w 1307"/>
                    <a:gd name="T115" fmla="*/ 647 h 805"/>
                    <a:gd name="T116" fmla="*/ 1307 w 1307"/>
                    <a:gd name="T117" fmla="*/ 676 h 8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1307" h="805">
                      <a:moveTo>
                        <a:pt x="1300" y="642"/>
                      </a:moveTo>
                      <a:lnTo>
                        <a:pt x="1296" y="611"/>
                      </a:lnTo>
                      <a:lnTo>
                        <a:pt x="1289" y="600"/>
                      </a:lnTo>
                      <a:lnTo>
                        <a:pt x="1285" y="587"/>
                      </a:lnTo>
                      <a:lnTo>
                        <a:pt x="1277" y="573"/>
                      </a:lnTo>
                      <a:lnTo>
                        <a:pt x="1275" y="562"/>
                      </a:lnTo>
                      <a:lnTo>
                        <a:pt x="1275" y="549"/>
                      </a:lnTo>
                      <a:lnTo>
                        <a:pt x="1275" y="528"/>
                      </a:lnTo>
                      <a:lnTo>
                        <a:pt x="1275" y="522"/>
                      </a:lnTo>
                      <a:lnTo>
                        <a:pt x="1267" y="500"/>
                      </a:lnTo>
                      <a:lnTo>
                        <a:pt x="1262" y="488"/>
                      </a:lnTo>
                      <a:lnTo>
                        <a:pt x="1263" y="479"/>
                      </a:lnTo>
                      <a:lnTo>
                        <a:pt x="1263" y="463"/>
                      </a:lnTo>
                      <a:lnTo>
                        <a:pt x="1263" y="463"/>
                      </a:lnTo>
                      <a:lnTo>
                        <a:pt x="1260" y="463"/>
                      </a:lnTo>
                      <a:lnTo>
                        <a:pt x="1255" y="462"/>
                      </a:lnTo>
                      <a:lnTo>
                        <a:pt x="1250" y="461"/>
                      </a:lnTo>
                      <a:lnTo>
                        <a:pt x="1246" y="458"/>
                      </a:lnTo>
                      <a:lnTo>
                        <a:pt x="1262" y="446"/>
                      </a:lnTo>
                      <a:lnTo>
                        <a:pt x="1262" y="446"/>
                      </a:lnTo>
                      <a:lnTo>
                        <a:pt x="1264" y="443"/>
                      </a:lnTo>
                      <a:lnTo>
                        <a:pt x="1263" y="433"/>
                      </a:lnTo>
                      <a:lnTo>
                        <a:pt x="1262" y="431"/>
                      </a:lnTo>
                      <a:lnTo>
                        <a:pt x="1258" y="428"/>
                      </a:lnTo>
                      <a:lnTo>
                        <a:pt x="1252" y="427"/>
                      </a:lnTo>
                      <a:lnTo>
                        <a:pt x="1250" y="428"/>
                      </a:lnTo>
                      <a:lnTo>
                        <a:pt x="1246" y="437"/>
                      </a:lnTo>
                      <a:lnTo>
                        <a:pt x="1237" y="440"/>
                      </a:lnTo>
                      <a:lnTo>
                        <a:pt x="1209" y="437"/>
                      </a:lnTo>
                      <a:lnTo>
                        <a:pt x="1204" y="436"/>
                      </a:lnTo>
                      <a:lnTo>
                        <a:pt x="1196" y="431"/>
                      </a:lnTo>
                      <a:lnTo>
                        <a:pt x="1194" y="429"/>
                      </a:lnTo>
                      <a:lnTo>
                        <a:pt x="1184" y="431"/>
                      </a:lnTo>
                      <a:lnTo>
                        <a:pt x="1183" y="429"/>
                      </a:lnTo>
                      <a:lnTo>
                        <a:pt x="1178" y="423"/>
                      </a:lnTo>
                      <a:lnTo>
                        <a:pt x="1166" y="420"/>
                      </a:lnTo>
                      <a:lnTo>
                        <a:pt x="1141" y="398"/>
                      </a:lnTo>
                      <a:lnTo>
                        <a:pt x="1137" y="399"/>
                      </a:lnTo>
                      <a:lnTo>
                        <a:pt x="1132" y="394"/>
                      </a:lnTo>
                      <a:lnTo>
                        <a:pt x="1127" y="388"/>
                      </a:lnTo>
                      <a:lnTo>
                        <a:pt x="1124" y="381"/>
                      </a:lnTo>
                      <a:lnTo>
                        <a:pt x="1122" y="378"/>
                      </a:lnTo>
                      <a:lnTo>
                        <a:pt x="1115" y="377"/>
                      </a:lnTo>
                      <a:lnTo>
                        <a:pt x="1109" y="373"/>
                      </a:lnTo>
                      <a:lnTo>
                        <a:pt x="1106" y="367"/>
                      </a:lnTo>
                      <a:lnTo>
                        <a:pt x="1110" y="359"/>
                      </a:lnTo>
                      <a:lnTo>
                        <a:pt x="1135" y="339"/>
                      </a:lnTo>
                      <a:lnTo>
                        <a:pt x="1139" y="333"/>
                      </a:lnTo>
                      <a:lnTo>
                        <a:pt x="1140" y="326"/>
                      </a:lnTo>
                      <a:lnTo>
                        <a:pt x="1140" y="321"/>
                      </a:lnTo>
                      <a:lnTo>
                        <a:pt x="1135" y="318"/>
                      </a:lnTo>
                      <a:lnTo>
                        <a:pt x="1134" y="318"/>
                      </a:lnTo>
                      <a:lnTo>
                        <a:pt x="1131" y="318"/>
                      </a:lnTo>
                      <a:lnTo>
                        <a:pt x="1130" y="317"/>
                      </a:lnTo>
                      <a:lnTo>
                        <a:pt x="1127" y="314"/>
                      </a:lnTo>
                      <a:lnTo>
                        <a:pt x="1126" y="314"/>
                      </a:lnTo>
                      <a:lnTo>
                        <a:pt x="1122" y="314"/>
                      </a:lnTo>
                      <a:lnTo>
                        <a:pt x="1120" y="314"/>
                      </a:lnTo>
                      <a:lnTo>
                        <a:pt x="1120" y="312"/>
                      </a:lnTo>
                      <a:lnTo>
                        <a:pt x="1120" y="309"/>
                      </a:lnTo>
                      <a:lnTo>
                        <a:pt x="1120" y="306"/>
                      </a:lnTo>
                      <a:lnTo>
                        <a:pt x="1119" y="304"/>
                      </a:lnTo>
                      <a:lnTo>
                        <a:pt x="1118" y="300"/>
                      </a:lnTo>
                      <a:lnTo>
                        <a:pt x="1117" y="296"/>
                      </a:lnTo>
                      <a:lnTo>
                        <a:pt x="1114" y="295"/>
                      </a:lnTo>
                      <a:lnTo>
                        <a:pt x="1105" y="289"/>
                      </a:lnTo>
                      <a:lnTo>
                        <a:pt x="1102" y="288"/>
                      </a:lnTo>
                      <a:lnTo>
                        <a:pt x="1098" y="283"/>
                      </a:lnTo>
                      <a:lnTo>
                        <a:pt x="1089" y="270"/>
                      </a:lnTo>
                      <a:lnTo>
                        <a:pt x="1085" y="266"/>
                      </a:lnTo>
                      <a:lnTo>
                        <a:pt x="1094" y="261"/>
                      </a:lnTo>
                      <a:lnTo>
                        <a:pt x="1098" y="250"/>
                      </a:lnTo>
                      <a:lnTo>
                        <a:pt x="1101" y="238"/>
                      </a:lnTo>
                      <a:lnTo>
                        <a:pt x="1106" y="230"/>
                      </a:lnTo>
                      <a:lnTo>
                        <a:pt x="1106" y="227"/>
                      </a:lnTo>
                      <a:lnTo>
                        <a:pt x="1079" y="203"/>
                      </a:lnTo>
                      <a:lnTo>
                        <a:pt x="1068" y="198"/>
                      </a:lnTo>
                      <a:lnTo>
                        <a:pt x="1068" y="194"/>
                      </a:lnTo>
                      <a:lnTo>
                        <a:pt x="1072" y="194"/>
                      </a:lnTo>
                      <a:lnTo>
                        <a:pt x="1073" y="191"/>
                      </a:lnTo>
                      <a:lnTo>
                        <a:pt x="1075" y="189"/>
                      </a:lnTo>
                      <a:lnTo>
                        <a:pt x="1073" y="186"/>
                      </a:lnTo>
                      <a:lnTo>
                        <a:pt x="1063" y="189"/>
                      </a:lnTo>
                      <a:lnTo>
                        <a:pt x="1045" y="202"/>
                      </a:lnTo>
                      <a:lnTo>
                        <a:pt x="1035" y="206"/>
                      </a:lnTo>
                      <a:lnTo>
                        <a:pt x="992" y="215"/>
                      </a:lnTo>
                      <a:lnTo>
                        <a:pt x="992" y="219"/>
                      </a:lnTo>
                      <a:lnTo>
                        <a:pt x="995" y="221"/>
                      </a:lnTo>
                      <a:lnTo>
                        <a:pt x="999" y="228"/>
                      </a:lnTo>
                      <a:lnTo>
                        <a:pt x="1001" y="230"/>
                      </a:lnTo>
                      <a:lnTo>
                        <a:pt x="1001" y="234"/>
                      </a:lnTo>
                      <a:lnTo>
                        <a:pt x="994" y="234"/>
                      </a:lnTo>
                      <a:lnTo>
                        <a:pt x="987" y="230"/>
                      </a:lnTo>
                      <a:lnTo>
                        <a:pt x="982" y="223"/>
                      </a:lnTo>
                      <a:lnTo>
                        <a:pt x="978" y="215"/>
                      </a:lnTo>
                      <a:lnTo>
                        <a:pt x="973" y="200"/>
                      </a:lnTo>
                      <a:lnTo>
                        <a:pt x="971" y="198"/>
                      </a:lnTo>
                      <a:lnTo>
                        <a:pt x="967" y="196"/>
                      </a:lnTo>
                      <a:lnTo>
                        <a:pt x="966" y="199"/>
                      </a:lnTo>
                      <a:lnTo>
                        <a:pt x="964" y="200"/>
                      </a:lnTo>
                      <a:lnTo>
                        <a:pt x="960" y="198"/>
                      </a:lnTo>
                      <a:lnTo>
                        <a:pt x="962" y="195"/>
                      </a:lnTo>
                      <a:lnTo>
                        <a:pt x="964" y="193"/>
                      </a:lnTo>
                      <a:lnTo>
                        <a:pt x="966" y="186"/>
                      </a:lnTo>
                      <a:lnTo>
                        <a:pt x="960" y="183"/>
                      </a:lnTo>
                      <a:lnTo>
                        <a:pt x="947" y="190"/>
                      </a:lnTo>
                      <a:lnTo>
                        <a:pt x="939" y="190"/>
                      </a:lnTo>
                      <a:lnTo>
                        <a:pt x="943" y="186"/>
                      </a:lnTo>
                      <a:lnTo>
                        <a:pt x="948" y="182"/>
                      </a:lnTo>
                      <a:lnTo>
                        <a:pt x="939" y="173"/>
                      </a:lnTo>
                      <a:lnTo>
                        <a:pt x="927" y="149"/>
                      </a:lnTo>
                      <a:lnTo>
                        <a:pt x="918" y="145"/>
                      </a:lnTo>
                      <a:lnTo>
                        <a:pt x="906" y="143"/>
                      </a:lnTo>
                      <a:lnTo>
                        <a:pt x="888" y="132"/>
                      </a:lnTo>
                      <a:lnTo>
                        <a:pt x="877" y="134"/>
                      </a:lnTo>
                      <a:lnTo>
                        <a:pt x="880" y="131"/>
                      </a:lnTo>
                      <a:lnTo>
                        <a:pt x="882" y="130"/>
                      </a:lnTo>
                      <a:lnTo>
                        <a:pt x="886" y="130"/>
                      </a:lnTo>
                      <a:lnTo>
                        <a:pt x="886" y="124"/>
                      </a:lnTo>
                      <a:lnTo>
                        <a:pt x="871" y="124"/>
                      </a:lnTo>
                      <a:lnTo>
                        <a:pt x="867" y="123"/>
                      </a:lnTo>
                      <a:lnTo>
                        <a:pt x="865" y="118"/>
                      </a:lnTo>
                      <a:lnTo>
                        <a:pt x="865" y="111"/>
                      </a:lnTo>
                      <a:lnTo>
                        <a:pt x="865" y="105"/>
                      </a:lnTo>
                      <a:lnTo>
                        <a:pt x="855" y="89"/>
                      </a:lnTo>
                      <a:lnTo>
                        <a:pt x="854" y="80"/>
                      </a:lnTo>
                      <a:lnTo>
                        <a:pt x="860" y="68"/>
                      </a:lnTo>
                      <a:lnTo>
                        <a:pt x="856" y="64"/>
                      </a:lnTo>
                      <a:lnTo>
                        <a:pt x="841" y="56"/>
                      </a:lnTo>
                      <a:lnTo>
                        <a:pt x="837" y="51"/>
                      </a:lnTo>
                      <a:lnTo>
                        <a:pt x="834" y="43"/>
                      </a:lnTo>
                      <a:lnTo>
                        <a:pt x="834" y="37"/>
                      </a:lnTo>
                      <a:lnTo>
                        <a:pt x="839" y="31"/>
                      </a:lnTo>
                      <a:lnTo>
                        <a:pt x="830" y="30"/>
                      </a:lnTo>
                      <a:lnTo>
                        <a:pt x="817" y="34"/>
                      </a:lnTo>
                      <a:lnTo>
                        <a:pt x="803" y="43"/>
                      </a:lnTo>
                      <a:lnTo>
                        <a:pt x="794" y="52"/>
                      </a:lnTo>
                      <a:lnTo>
                        <a:pt x="791" y="58"/>
                      </a:lnTo>
                      <a:lnTo>
                        <a:pt x="787" y="68"/>
                      </a:lnTo>
                      <a:lnTo>
                        <a:pt x="784" y="72"/>
                      </a:lnTo>
                      <a:lnTo>
                        <a:pt x="780" y="76"/>
                      </a:lnTo>
                      <a:lnTo>
                        <a:pt x="777" y="77"/>
                      </a:lnTo>
                      <a:lnTo>
                        <a:pt x="770" y="76"/>
                      </a:lnTo>
                      <a:lnTo>
                        <a:pt x="767" y="77"/>
                      </a:lnTo>
                      <a:lnTo>
                        <a:pt x="766" y="79"/>
                      </a:lnTo>
                      <a:lnTo>
                        <a:pt x="765" y="77"/>
                      </a:lnTo>
                      <a:lnTo>
                        <a:pt x="758" y="69"/>
                      </a:lnTo>
                      <a:lnTo>
                        <a:pt x="757" y="66"/>
                      </a:lnTo>
                      <a:lnTo>
                        <a:pt x="754" y="62"/>
                      </a:lnTo>
                      <a:lnTo>
                        <a:pt x="754" y="56"/>
                      </a:lnTo>
                      <a:lnTo>
                        <a:pt x="750" y="62"/>
                      </a:lnTo>
                      <a:lnTo>
                        <a:pt x="748" y="64"/>
                      </a:lnTo>
                      <a:lnTo>
                        <a:pt x="744" y="64"/>
                      </a:lnTo>
                      <a:lnTo>
                        <a:pt x="740" y="60"/>
                      </a:lnTo>
                      <a:lnTo>
                        <a:pt x="736" y="66"/>
                      </a:lnTo>
                      <a:lnTo>
                        <a:pt x="732" y="63"/>
                      </a:lnTo>
                      <a:lnTo>
                        <a:pt x="728" y="58"/>
                      </a:lnTo>
                      <a:lnTo>
                        <a:pt x="726" y="52"/>
                      </a:lnTo>
                      <a:lnTo>
                        <a:pt x="724" y="56"/>
                      </a:lnTo>
                      <a:lnTo>
                        <a:pt x="723" y="62"/>
                      </a:lnTo>
                      <a:lnTo>
                        <a:pt x="718" y="68"/>
                      </a:lnTo>
                      <a:lnTo>
                        <a:pt x="719" y="62"/>
                      </a:lnTo>
                      <a:lnTo>
                        <a:pt x="722" y="54"/>
                      </a:lnTo>
                      <a:lnTo>
                        <a:pt x="724" y="50"/>
                      </a:lnTo>
                      <a:lnTo>
                        <a:pt x="729" y="49"/>
                      </a:lnTo>
                      <a:lnTo>
                        <a:pt x="729" y="43"/>
                      </a:lnTo>
                      <a:lnTo>
                        <a:pt x="726" y="43"/>
                      </a:lnTo>
                      <a:lnTo>
                        <a:pt x="722" y="45"/>
                      </a:lnTo>
                      <a:lnTo>
                        <a:pt x="716" y="46"/>
                      </a:lnTo>
                      <a:lnTo>
                        <a:pt x="714" y="49"/>
                      </a:lnTo>
                      <a:lnTo>
                        <a:pt x="714" y="50"/>
                      </a:lnTo>
                      <a:lnTo>
                        <a:pt x="715" y="55"/>
                      </a:lnTo>
                      <a:lnTo>
                        <a:pt x="716" y="56"/>
                      </a:lnTo>
                      <a:lnTo>
                        <a:pt x="697" y="68"/>
                      </a:lnTo>
                      <a:lnTo>
                        <a:pt x="686" y="71"/>
                      </a:lnTo>
                      <a:lnTo>
                        <a:pt x="680" y="64"/>
                      </a:lnTo>
                      <a:lnTo>
                        <a:pt x="680" y="68"/>
                      </a:lnTo>
                      <a:lnTo>
                        <a:pt x="677" y="67"/>
                      </a:lnTo>
                      <a:lnTo>
                        <a:pt x="675" y="66"/>
                      </a:lnTo>
                      <a:lnTo>
                        <a:pt x="668" y="68"/>
                      </a:lnTo>
                      <a:lnTo>
                        <a:pt x="668" y="72"/>
                      </a:lnTo>
                      <a:lnTo>
                        <a:pt x="671" y="73"/>
                      </a:lnTo>
                      <a:lnTo>
                        <a:pt x="676" y="76"/>
                      </a:lnTo>
                      <a:lnTo>
                        <a:pt x="654" y="88"/>
                      </a:lnTo>
                      <a:lnTo>
                        <a:pt x="647" y="92"/>
                      </a:lnTo>
                      <a:lnTo>
                        <a:pt x="647" y="94"/>
                      </a:lnTo>
                      <a:lnTo>
                        <a:pt x="646" y="102"/>
                      </a:lnTo>
                      <a:lnTo>
                        <a:pt x="644" y="105"/>
                      </a:lnTo>
                      <a:lnTo>
                        <a:pt x="643" y="106"/>
                      </a:lnTo>
                      <a:lnTo>
                        <a:pt x="639" y="107"/>
                      </a:lnTo>
                      <a:lnTo>
                        <a:pt x="638" y="109"/>
                      </a:lnTo>
                      <a:lnTo>
                        <a:pt x="629" y="118"/>
                      </a:lnTo>
                      <a:lnTo>
                        <a:pt x="626" y="122"/>
                      </a:lnTo>
                      <a:lnTo>
                        <a:pt x="624" y="130"/>
                      </a:lnTo>
                      <a:lnTo>
                        <a:pt x="630" y="136"/>
                      </a:lnTo>
                      <a:lnTo>
                        <a:pt x="635" y="138"/>
                      </a:lnTo>
                      <a:lnTo>
                        <a:pt x="641" y="138"/>
                      </a:lnTo>
                      <a:lnTo>
                        <a:pt x="633" y="141"/>
                      </a:lnTo>
                      <a:lnTo>
                        <a:pt x="625" y="140"/>
                      </a:lnTo>
                      <a:lnTo>
                        <a:pt x="609" y="130"/>
                      </a:lnTo>
                      <a:lnTo>
                        <a:pt x="613" y="124"/>
                      </a:lnTo>
                      <a:lnTo>
                        <a:pt x="613" y="119"/>
                      </a:lnTo>
                      <a:lnTo>
                        <a:pt x="609" y="113"/>
                      </a:lnTo>
                      <a:lnTo>
                        <a:pt x="607" y="105"/>
                      </a:lnTo>
                      <a:lnTo>
                        <a:pt x="613" y="103"/>
                      </a:lnTo>
                      <a:lnTo>
                        <a:pt x="617" y="98"/>
                      </a:lnTo>
                      <a:lnTo>
                        <a:pt x="618" y="92"/>
                      </a:lnTo>
                      <a:lnTo>
                        <a:pt x="617" y="85"/>
                      </a:lnTo>
                      <a:lnTo>
                        <a:pt x="618" y="81"/>
                      </a:lnTo>
                      <a:lnTo>
                        <a:pt x="621" y="83"/>
                      </a:lnTo>
                      <a:lnTo>
                        <a:pt x="624" y="84"/>
                      </a:lnTo>
                      <a:lnTo>
                        <a:pt x="629" y="85"/>
                      </a:lnTo>
                      <a:lnTo>
                        <a:pt x="626" y="75"/>
                      </a:lnTo>
                      <a:lnTo>
                        <a:pt x="629" y="67"/>
                      </a:lnTo>
                      <a:lnTo>
                        <a:pt x="634" y="59"/>
                      </a:lnTo>
                      <a:lnTo>
                        <a:pt x="639" y="56"/>
                      </a:lnTo>
                      <a:lnTo>
                        <a:pt x="651" y="58"/>
                      </a:lnTo>
                      <a:lnTo>
                        <a:pt x="659" y="62"/>
                      </a:lnTo>
                      <a:lnTo>
                        <a:pt x="664" y="68"/>
                      </a:lnTo>
                      <a:lnTo>
                        <a:pt x="667" y="62"/>
                      </a:lnTo>
                      <a:lnTo>
                        <a:pt x="673" y="58"/>
                      </a:lnTo>
                      <a:lnTo>
                        <a:pt x="681" y="56"/>
                      </a:lnTo>
                      <a:lnTo>
                        <a:pt x="688" y="60"/>
                      </a:lnTo>
                      <a:lnTo>
                        <a:pt x="688" y="58"/>
                      </a:lnTo>
                      <a:lnTo>
                        <a:pt x="688" y="58"/>
                      </a:lnTo>
                      <a:lnTo>
                        <a:pt x="689" y="58"/>
                      </a:lnTo>
                      <a:lnTo>
                        <a:pt x="690" y="56"/>
                      </a:lnTo>
                      <a:lnTo>
                        <a:pt x="688" y="56"/>
                      </a:lnTo>
                      <a:lnTo>
                        <a:pt x="685" y="55"/>
                      </a:lnTo>
                      <a:lnTo>
                        <a:pt x="684" y="54"/>
                      </a:lnTo>
                      <a:lnTo>
                        <a:pt x="682" y="49"/>
                      </a:lnTo>
                      <a:lnTo>
                        <a:pt x="685" y="47"/>
                      </a:lnTo>
                      <a:lnTo>
                        <a:pt x="688" y="45"/>
                      </a:lnTo>
                      <a:lnTo>
                        <a:pt x="690" y="43"/>
                      </a:lnTo>
                      <a:lnTo>
                        <a:pt x="692" y="49"/>
                      </a:lnTo>
                      <a:lnTo>
                        <a:pt x="694" y="41"/>
                      </a:lnTo>
                      <a:lnTo>
                        <a:pt x="698" y="38"/>
                      </a:lnTo>
                      <a:lnTo>
                        <a:pt x="706" y="41"/>
                      </a:lnTo>
                      <a:lnTo>
                        <a:pt x="714" y="41"/>
                      </a:lnTo>
                      <a:lnTo>
                        <a:pt x="715" y="38"/>
                      </a:lnTo>
                      <a:lnTo>
                        <a:pt x="719" y="33"/>
                      </a:lnTo>
                      <a:lnTo>
                        <a:pt x="722" y="31"/>
                      </a:lnTo>
                      <a:lnTo>
                        <a:pt x="731" y="33"/>
                      </a:lnTo>
                      <a:lnTo>
                        <a:pt x="745" y="39"/>
                      </a:lnTo>
                      <a:lnTo>
                        <a:pt x="783" y="42"/>
                      </a:lnTo>
                      <a:lnTo>
                        <a:pt x="791" y="41"/>
                      </a:lnTo>
                      <a:lnTo>
                        <a:pt x="800" y="33"/>
                      </a:lnTo>
                      <a:lnTo>
                        <a:pt x="795" y="25"/>
                      </a:lnTo>
                      <a:lnTo>
                        <a:pt x="786" y="24"/>
                      </a:lnTo>
                      <a:lnTo>
                        <a:pt x="778" y="28"/>
                      </a:lnTo>
                      <a:lnTo>
                        <a:pt x="765" y="21"/>
                      </a:lnTo>
                      <a:lnTo>
                        <a:pt x="686" y="21"/>
                      </a:lnTo>
                      <a:lnTo>
                        <a:pt x="671" y="16"/>
                      </a:lnTo>
                      <a:lnTo>
                        <a:pt x="664" y="4"/>
                      </a:lnTo>
                      <a:lnTo>
                        <a:pt x="667" y="4"/>
                      </a:lnTo>
                      <a:lnTo>
                        <a:pt x="667" y="0"/>
                      </a:lnTo>
                      <a:lnTo>
                        <a:pt x="659" y="3"/>
                      </a:lnTo>
                      <a:lnTo>
                        <a:pt x="655" y="8"/>
                      </a:lnTo>
                      <a:lnTo>
                        <a:pt x="650" y="24"/>
                      </a:lnTo>
                      <a:lnTo>
                        <a:pt x="635" y="49"/>
                      </a:lnTo>
                      <a:lnTo>
                        <a:pt x="633" y="55"/>
                      </a:lnTo>
                      <a:lnTo>
                        <a:pt x="613" y="85"/>
                      </a:lnTo>
                      <a:lnTo>
                        <a:pt x="600" y="109"/>
                      </a:lnTo>
                      <a:lnTo>
                        <a:pt x="595" y="115"/>
                      </a:lnTo>
                      <a:lnTo>
                        <a:pt x="582" y="126"/>
                      </a:lnTo>
                      <a:lnTo>
                        <a:pt x="556" y="140"/>
                      </a:lnTo>
                      <a:lnTo>
                        <a:pt x="552" y="141"/>
                      </a:lnTo>
                      <a:lnTo>
                        <a:pt x="546" y="144"/>
                      </a:lnTo>
                      <a:lnTo>
                        <a:pt x="539" y="158"/>
                      </a:lnTo>
                      <a:lnTo>
                        <a:pt x="532" y="165"/>
                      </a:lnTo>
                      <a:lnTo>
                        <a:pt x="520" y="181"/>
                      </a:lnTo>
                      <a:lnTo>
                        <a:pt x="518" y="186"/>
                      </a:lnTo>
                      <a:lnTo>
                        <a:pt x="520" y="183"/>
                      </a:lnTo>
                      <a:lnTo>
                        <a:pt x="524" y="182"/>
                      </a:lnTo>
                      <a:lnTo>
                        <a:pt x="528" y="181"/>
                      </a:lnTo>
                      <a:lnTo>
                        <a:pt x="532" y="182"/>
                      </a:lnTo>
                      <a:lnTo>
                        <a:pt x="528" y="190"/>
                      </a:lnTo>
                      <a:lnTo>
                        <a:pt x="519" y="195"/>
                      </a:lnTo>
                      <a:lnTo>
                        <a:pt x="515" y="202"/>
                      </a:lnTo>
                      <a:lnTo>
                        <a:pt x="516" y="208"/>
                      </a:lnTo>
                      <a:lnTo>
                        <a:pt x="519" y="223"/>
                      </a:lnTo>
                      <a:lnTo>
                        <a:pt x="522" y="230"/>
                      </a:lnTo>
                      <a:lnTo>
                        <a:pt x="514" y="221"/>
                      </a:lnTo>
                      <a:lnTo>
                        <a:pt x="512" y="207"/>
                      </a:lnTo>
                      <a:lnTo>
                        <a:pt x="514" y="190"/>
                      </a:lnTo>
                      <a:lnTo>
                        <a:pt x="512" y="174"/>
                      </a:lnTo>
                      <a:lnTo>
                        <a:pt x="499" y="182"/>
                      </a:lnTo>
                      <a:lnTo>
                        <a:pt x="417" y="200"/>
                      </a:lnTo>
                      <a:lnTo>
                        <a:pt x="388" y="195"/>
                      </a:lnTo>
                      <a:lnTo>
                        <a:pt x="375" y="196"/>
                      </a:lnTo>
                      <a:lnTo>
                        <a:pt x="365" y="204"/>
                      </a:lnTo>
                      <a:lnTo>
                        <a:pt x="355" y="220"/>
                      </a:lnTo>
                      <a:lnTo>
                        <a:pt x="354" y="221"/>
                      </a:lnTo>
                      <a:lnTo>
                        <a:pt x="353" y="223"/>
                      </a:lnTo>
                      <a:lnTo>
                        <a:pt x="352" y="227"/>
                      </a:lnTo>
                      <a:lnTo>
                        <a:pt x="352" y="229"/>
                      </a:lnTo>
                      <a:lnTo>
                        <a:pt x="354" y="232"/>
                      </a:lnTo>
                      <a:lnTo>
                        <a:pt x="354" y="234"/>
                      </a:lnTo>
                      <a:lnTo>
                        <a:pt x="353" y="238"/>
                      </a:lnTo>
                      <a:lnTo>
                        <a:pt x="350" y="242"/>
                      </a:lnTo>
                      <a:lnTo>
                        <a:pt x="349" y="245"/>
                      </a:lnTo>
                      <a:lnTo>
                        <a:pt x="346" y="246"/>
                      </a:lnTo>
                      <a:lnTo>
                        <a:pt x="341" y="249"/>
                      </a:lnTo>
                      <a:lnTo>
                        <a:pt x="335" y="265"/>
                      </a:lnTo>
                      <a:lnTo>
                        <a:pt x="328" y="270"/>
                      </a:lnTo>
                      <a:lnTo>
                        <a:pt x="325" y="270"/>
                      </a:lnTo>
                      <a:lnTo>
                        <a:pt x="316" y="266"/>
                      </a:lnTo>
                      <a:lnTo>
                        <a:pt x="316" y="270"/>
                      </a:lnTo>
                      <a:lnTo>
                        <a:pt x="319" y="270"/>
                      </a:lnTo>
                      <a:lnTo>
                        <a:pt x="319" y="275"/>
                      </a:lnTo>
                      <a:lnTo>
                        <a:pt x="307" y="287"/>
                      </a:lnTo>
                      <a:lnTo>
                        <a:pt x="307" y="289"/>
                      </a:lnTo>
                      <a:lnTo>
                        <a:pt x="308" y="296"/>
                      </a:lnTo>
                      <a:lnTo>
                        <a:pt x="308" y="299"/>
                      </a:lnTo>
                      <a:lnTo>
                        <a:pt x="306" y="299"/>
                      </a:lnTo>
                      <a:lnTo>
                        <a:pt x="303" y="301"/>
                      </a:lnTo>
                      <a:lnTo>
                        <a:pt x="301" y="306"/>
                      </a:lnTo>
                      <a:lnTo>
                        <a:pt x="302" y="316"/>
                      </a:lnTo>
                      <a:lnTo>
                        <a:pt x="299" y="327"/>
                      </a:lnTo>
                      <a:lnTo>
                        <a:pt x="295" y="337"/>
                      </a:lnTo>
                      <a:lnTo>
                        <a:pt x="295" y="343"/>
                      </a:lnTo>
                      <a:lnTo>
                        <a:pt x="291" y="343"/>
                      </a:lnTo>
                      <a:lnTo>
                        <a:pt x="289" y="340"/>
                      </a:lnTo>
                      <a:lnTo>
                        <a:pt x="276" y="325"/>
                      </a:lnTo>
                      <a:lnTo>
                        <a:pt x="274" y="322"/>
                      </a:lnTo>
                      <a:lnTo>
                        <a:pt x="261" y="322"/>
                      </a:lnTo>
                      <a:lnTo>
                        <a:pt x="259" y="321"/>
                      </a:lnTo>
                      <a:lnTo>
                        <a:pt x="255" y="312"/>
                      </a:lnTo>
                      <a:lnTo>
                        <a:pt x="252" y="310"/>
                      </a:lnTo>
                      <a:lnTo>
                        <a:pt x="238" y="322"/>
                      </a:lnTo>
                      <a:lnTo>
                        <a:pt x="235" y="323"/>
                      </a:lnTo>
                      <a:lnTo>
                        <a:pt x="225" y="322"/>
                      </a:lnTo>
                      <a:lnTo>
                        <a:pt x="221" y="319"/>
                      </a:lnTo>
                      <a:lnTo>
                        <a:pt x="221" y="314"/>
                      </a:lnTo>
                      <a:lnTo>
                        <a:pt x="222" y="300"/>
                      </a:lnTo>
                      <a:lnTo>
                        <a:pt x="220" y="297"/>
                      </a:lnTo>
                      <a:lnTo>
                        <a:pt x="208" y="295"/>
                      </a:lnTo>
                      <a:lnTo>
                        <a:pt x="205" y="289"/>
                      </a:lnTo>
                      <a:lnTo>
                        <a:pt x="203" y="282"/>
                      </a:lnTo>
                      <a:lnTo>
                        <a:pt x="200" y="279"/>
                      </a:lnTo>
                      <a:lnTo>
                        <a:pt x="197" y="278"/>
                      </a:lnTo>
                      <a:lnTo>
                        <a:pt x="155" y="283"/>
                      </a:lnTo>
                      <a:lnTo>
                        <a:pt x="137" y="292"/>
                      </a:lnTo>
                      <a:lnTo>
                        <a:pt x="131" y="295"/>
                      </a:lnTo>
                      <a:lnTo>
                        <a:pt x="125" y="296"/>
                      </a:lnTo>
                      <a:lnTo>
                        <a:pt x="115" y="306"/>
                      </a:lnTo>
                      <a:lnTo>
                        <a:pt x="111" y="310"/>
                      </a:lnTo>
                      <a:lnTo>
                        <a:pt x="108" y="310"/>
                      </a:lnTo>
                      <a:lnTo>
                        <a:pt x="104" y="310"/>
                      </a:lnTo>
                      <a:lnTo>
                        <a:pt x="104" y="313"/>
                      </a:lnTo>
                      <a:lnTo>
                        <a:pt x="104" y="329"/>
                      </a:lnTo>
                      <a:lnTo>
                        <a:pt x="106" y="330"/>
                      </a:lnTo>
                      <a:lnTo>
                        <a:pt x="106" y="331"/>
                      </a:lnTo>
                      <a:lnTo>
                        <a:pt x="108" y="333"/>
                      </a:lnTo>
                      <a:lnTo>
                        <a:pt x="108" y="334"/>
                      </a:lnTo>
                      <a:lnTo>
                        <a:pt x="110" y="334"/>
                      </a:lnTo>
                      <a:lnTo>
                        <a:pt x="124" y="339"/>
                      </a:lnTo>
                      <a:lnTo>
                        <a:pt x="124" y="339"/>
                      </a:lnTo>
                      <a:lnTo>
                        <a:pt x="124" y="339"/>
                      </a:lnTo>
                      <a:lnTo>
                        <a:pt x="123" y="340"/>
                      </a:lnTo>
                      <a:lnTo>
                        <a:pt x="123" y="340"/>
                      </a:lnTo>
                      <a:lnTo>
                        <a:pt x="121" y="340"/>
                      </a:lnTo>
                      <a:lnTo>
                        <a:pt x="120" y="342"/>
                      </a:lnTo>
                      <a:lnTo>
                        <a:pt x="118" y="343"/>
                      </a:lnTo>
                      <a:lnTo>
                        <a:pt x="108" y="346"/>
                      </a:lnTo>
                      <a:lnTo>
                        <a:pt x="107" y="346"/>
                      </a:lnTo>
                      <a:lnTo>
                        <a:pt x="107" y="344"/>
                      </a:lnTo>
                      <a:lnTo>
                        <a:pt x="106" y="344"/>
                      </a:lnTo>
                      <a:lnTo>
                        <a:pt x="106" y="344"/>
                      </a:lnTo>
                      <a:lnTo>
                        <a:pt x="104" y="343"/>
                      </a:lnTo>
                      <a:lnTo>
                        <a:pt x="104" y="342"/>
                      </a:lnTo>
                      <a:lnTo>
                        <a:pt x="104" y="342"/>
                      </a:lnTo>
                      <a:lnTo>
                        <a:pt x="104" y="340"/>
                      </a:lnTo>
                      <a:lnTo>
                        <a:pt x="106" y="339"/>
                      </a:lnTo>
                      <a:lnTo>
                        <a:pt x="106" y="338"/>
                      </a:lnTo>
                      <a:lnTo>
                        <a:pt x="104" y="338"/>
                      </a:lnTo>
                      <a:lnTo>
                        <a:pt x="101" y="337"/>
                      </a:lnTo>
                      <a:lnTo>
                        <a:pt x="99" y="335"/>
                      </a:lnTo>
                      <a:lnTo>
                        <a:pt x="99" y="335"/>
                      </a:lnTo>
                      <a:lnTo>
                        <a:pt x="98" y="335"/>
                      </a:lnTo>
                      <a:lnTo>
                        <a:pt x="89" y="340"/>
                      </a:lnTo>
                      <a:lnTo>
                        <a:pt x="72" y="356"/>
                      </a:lnTo>
                      <a:lnTo>
                        <a:pt x="65" y="361"/>
                      </a:lnTo>
                      <a:lnTo>
                        <a:pt x="59" y="364"/>
                      </a:lnTo>
                      <a:lnTo>
                        <a:pt x="56" y="365"/>
                      </a:lnTo>
                      <a:lnTo>
                        <a:pt x="55" y="367"/>
                      </a:lnTo>
                      <a:lnTo>
                        <a:pt x="52" y="373"/>
                      </a:lnTo>
                      <a:lnTo>
                        <a:pt x="52" y="374"/>
                      </a:lnTo>
                      <a:lnTo>
                        <a:pt x="51" y="380"/>
                      </a:lnTo>
                      <a:lnTo>
                        <a:pt x="51" y="381"/>
                      </a:lnTo>
                      <a:lnTo>
                        <a:pt x="51" y="382"/>
                      </a:lnTo>
                      <a:lnTo>
                        <a:pt x="51" y="384"/>
                      </a:lnTo>
                      <a:lnTo>
                        <a:pt x="52" y="385"/>
                      </a:lnTo>
                      <a:lnTo>
                        <a:pt x="55" y="391"/>
                      </a:lnTo>
                      <a:lnTo>
                        <a:pt x="55" y="393"/>
                      </a:lnTo>
                      <a:lnTo>
                        <a:pt x="56" y="398"/>
                      </a:lnTo>
                      <a:lnTo>
                        <a:pt x="57" y="402"/>
                      </a:lnTo>
                      <a:lnTo>
                        <a:pt x="59" y="409"/>
                      </a:lnTo>
                      <a:lnTo>
                        <a:pt x="57" y="415"/>
                      </a:lnTo>
                      <a:lnTo>
                        <a:pt x="57" y="419"/>
                      </a:lnTo>
                      <a:lnTo>
                        <a:pt x="53" y="433"/>
                      </a:lnTo>
                      <a:lnTo>
                        <a:pt x="53" y="435"/>
                      </a:lnTo>
                      <a:lnTo>
                        <a:pt x="53" y="435"/>
                      </a:lnTo>
                      <a:lnTo>
                        <a:pt x="55" y="436"/>
                      </a:lnTo>
                      <a:lnTo>
                        <a:pt x="57" y="436"/>
                      </a:lnTo>
                      <a:lnTo>
                        <a:pt x="60" y="436"/>
                      </a:lnTo>
                      <a:lnTo>
                        <a:pt x="70" y="439"/>
                      </a:lnTo>
                      <a:lnTo>
                        <a:pt x="72" y="440"/>
                      </a:lnTo>
                      <a:lnTo>
                        <a:pt x="74" y="444"/>
                      </a:lnTo>
                      <a:lnTo>
                        <a:pt x="77" y="448"/>
                      </a:lnTo>
                      <a:lnTo>
                        <a:pt x="84" y="458"/>
                      </a:lnTo>
                      <a:lnTo>
                        <a:pt x="87" y="461"/>
                      </a:lnTo>
                      <a:lnTo>
                        <a:pt x="90" y="463"/>
                      </a:lnTo>
                      <a:lnTo>
                        <a:pt x="95" y="462"/>
                      </a:lnTo>
                      <a:lnTo>
                        <a:pt x="98" y="462"/>
                      </a:lnTo>
                      <a:lnTo>
                        <a:pt x="101" y="462"/>
                      </a:lnTo>
                      <a:lnTo>
                        <a:pt x="107" y="465"/>
                      </a:lnTo>
                      <a:lnTo>
                        <a:pt x="111" y="467"/>
                      </a:lnTo>
                      <a:lnTo>
                        <a:pt x="116" y="471"/>
                      </a:lnTo>
                      <a:lnTo>
                        <a:pt x="118" y="474"/>
                      </a:lnTo>
                      <a:lnTo>
                        <a:pt x="119" y="477"/>
                      </a:lnTo>
                      <a:lnTo>
                        <a:pt x="119" y="478"/>
                      </a:lnTo>
                      <a:lnTo>
                        <a:pt x="118" y="479"/>
                      </a:lnTo>
                      <a:lnTo>
                        <a:pt x="119" y="482"/>
                      </a:lnTo>
                      <a:lnTo>
                        <a:pt x="119" y="483"/>
                      </a:lnTo>
                      <a:lnTo>
                        <a:pt x="121" y="488"/>
                      </a:lnTo>
                      <a:lnTo>
                        <a:pt x="121" y="491"/>
                      </a:lnTo>
                      <a:lnTo>
                        <a:pt x="121" y="492"/>
                      </a:lnTo>
                      <a:lnTo>
                        <a:pt x="121" y="494"/>
                      </a:lnTo>
                      <a:lnTo>
                        <a:pt x="121" y="495"/>
                      </a:lnTo>
                      <a:lnTo>
                        <a:pt x="121" y="496"/>
                      </a:lnTo>
                      <a:lnTo>
                        <a:pt x="121" y="499"/>
                      </a:lnTo>
                      <a:lnTo>
                        <a:pt x="121" y="500"/>
                      </a:lnTo>
                      <a:lnTo>
                        <a:pt x="121" y="501"/>
                      </a:lnTo>
                      <a:lnTo>
                        <a:pt x="119" y="503"/>
                      </a:lnTo>
                      <a:lnTo>
                        <a:pt x="116" y="504"/>
                      </a:lnTo>
                      <a:lnTo>
                        <a:pt x="116" y="515"/>
                      </a:lnTo>
                      <a:lnTo>
                        <a:pt x="120" y="530"/>
                      </a:lnTo>
                      <a:lnTo>
                        <a:pt x="121" y="534"/>
                      </a:lnTo>
                      <a:lnTo>
                        <a:pt x="121" y="537"/>
                      </a:lnTo>
                      <a:lnTo>
                        <a:pt x="120" y="537"/>
                      </a:lnTo>
                      <a:lnTo>
                        <a:pt x="118" y="538"/>
                      </a:lnTo>
                      <a:lnTo>
                        <a:pt x="118" y="539"/>
                      </a:lnTo>
                      <a:lnTo>
                        <a:pt x="120" y="539"/>
                      </a:lnTo>
                      <a:lnTo>
                        <a:pt x="121" y="541"/>
                      </a:lnTo>
                      <a:lnTo>
                        <a:pt x="121" y="542"/>
                      </a:lnTo>
                      <a:lnTo>
                        <a:pt x="120" y="543"/>
                      </a:lnTo>
                      <a:lnTo>
                        <a:pt x="118" y="545"/>
                      </a:lnTo>
                      <a:lnTo>
                        <a:pt x="116" y="549"/>
                      </a:lnTo>
                      <a:lnTo>
                        <a:pt x="114" y="550"/>
                      </a:lnTo>
                      <a:lnTo>
                        <a:pt x="112" y="551"/>
                      </a:lnTo>
                      <a:lnTo>
                        <a:pt x="111" y="550"/>
                      </a:lnTo>
                      <a:lnTo>
                        <a:pt x="111" y="549"/>
                      </a:lnTo>
                      <a:lnTo>
                        <a:pt x="111" y="547"/>
                      </a:lnTo>
                      <a:lnTo>
                        <a:pt x="110" y="545"/>
                      </a:lnTo>
                      <a:lnTo>
                        <a:pt x="110" y="542"/>
                      </a:lnTo>
                      <a:lnTo>
                        <a:pt x="110" y="541"/>
                      </a:lnTo>
                      <a:lnTo>
                        <a:pt x="108" y="539"/>
                      </a:lnTo>
                      <a:lnTo>
                        <a:pt x="107" y="538"/>
                      </a:lnTo>
                      <a:lnTo>
                        <a:pt x="107" y="538"/>
                      </a:lnTo>
                      <a:lnTo>
                        <a:pt x="106" y="537"/>
                      </a:lnTo>
                      <a:lnTo>
                        <a:pt x="103" y="537"/>
                      </a:lnTo>
                      <a:lnTo>
                        <a:pt x="87" y="539"/>
                      </a:lnTo>
                      <a:lnTo>
                        <a:pt x="86" y="539"/>
                      </a:lnTo>
                      <a:lnTo>
                        <a:pt x="85" y="539"/>
                      </a:lnTo>
                      <a:lnTo>
                        <a:pt x="82" y="538"/>
                      </a:lnTo>
                      <a:lnTo>
                        <a:pt x="80" y="538"/>
                      </a:lnTo>
                      <a:lnTo>
                        <a:pt x="78" y="538"/>
                      </a:lnTo>
                      <a:lnTo>
                        <a:pt x="78" y="539"/>
                      </a:lnTo>
                      <a:lnTo>
                        <a:pt x="78" y="542"/>
                      </a:lnTo>
                      <a:lnTo>
                        <a:pt x="78" y="546"/>
                      </a:lnTo>
                      <a:lnTo>
                        <a:pt x="80" y="550"/>
                      </a:lnTo>
                      <a:lnTo>
                        <a:pt x="80" y="551"/>
                      </a:lnTo>
                      <a:lnTo>
                        <a:pt x="80" y="554"/>
                      </a:lnTo>
                      <a:lnTo>
                        <a:pt x="77" y="559"/>
                      </a:lnTo>
                      <a:lnTo>
                        <a:pt x="76" y="562"/>
                      </a:lnTo>
                      <a:lnTo>
                        <a:pt x="76" y="563"/>
                      </a:lnTo>
                      <a:lnTo>
                        <a:pt x="76" y="566"/>
                      </a:lnTo>
                      <a:lnTo>
                        <a:pt x="76" y="568"/>
                      </a:lnTo>
                      <a:lnTo>
                        <a:pt x="76" y="570"/>
                      </a:lnTo>
                      <a:lnTo>
                        <a:pt x="76" y="571"/>
                      </a:lnTo>
                      <a:lnTo>
                        <a:pt x="69" y="573"/>
                      </a:lnTo>
                      <a:lnTo>
                        <a:pt x="55" y="587"/>
                      </a:lnTo>
                      <a:lnTo>
                        <a:pt x="52" y="587"/>
                      </a:lnTo>
                      <a:lnTo>
                        <a:pt x="50" y="588"/>
                      </a:lnTo>
                      <a:lnTo>
                        <a:pt x="43" y="590"/>
                      </a:lnTo>
                      <a:lnTo>
                        <a:pt x="36" y="590"/>
                      </a:lnTo>
                      <a:lnTo>
                        <a:pt x="35" y="592"/>
                      </a:lnTo>
                      <a:lnTo>
                        <a:pt x="34" y="593"/>
                      </a:lnTo>
                      <a:lnTo>
                        <a:pt x="33" y="597"/>
                      </a:lnTo>
                      <a:lnTo>
                        <a:pt x="33" y="600"/>
                      </a:lnTo>
                      <a:lnTo>
                        <a:pt x="31" y="602"/>
                      </a:lnTo>
                      <a:lnTo>
                        <a:pt x="30" y="604"/>
                      </a:lnTo>
                      <a:lnTo>
                        <a:pt x="29" y="604"/>
                      </a:lnTo>
                      <a:lnTo>
                        <a:pt x="25" y="602"/>
                      </a:lnTo>
                      <a:lnTo>
                        <a:pt x="23" y="602"/>
                      </a:lnTo>
                      <a:lnTo>
                        <a:pt x="21" y="604"/>
                      </a:lnTo>
                      <a:lnTo>
                        <a:pt x="16" y="606"/>
                      </a:lnTo>
                      <a:lnTo>
                        <a:pt x="13" y="607"/>
                      </a:lnTo>
                      <a:lnTo>
                        <a:pt x="12" y="609"/>
                      </a:lnTo>
                      <a:lnTo>
                        <a:pt x="12" y="611"/>
                      </a:lnTo>
                      <a:lnTo>
                        <a:pt x="9" y="630"/>
                      </a:lnTo>
                      <a:lnTo>
                        <a:pt x="8" y="632"/>
                      </a:lnTo>
                      <a:lnTo>
                        <a:pt x="8" y="635"/>
                      </a:lnTo>
                      <a:lnTo>
                        <a:pt x="9" y="636"/>
                      </a:lnTo>
                      <a:lnTo>
                        <a:pt x="8" y="639"/>
                      </a:lnTo>
                      <a:lnTo>
                        <a:pt x="6" y="643"/>
                      </a:lnTo>
                      <a:lnTo>
                        <a:pt x="4" y="648"/>
                      </a:lnTo>
                      <a:lnTo>
                        <a:pt x="0" y="653"/>
                      </a:lnTo>
                      <a:lnTo>
                        <a:pt x="25" y="652"/>
                      </a:lnTo>
                      <a:lnTo>
                        <a:pt x="36" y="656"/>
                      </a:lnTo>
                      <a:lnTo>
                        <a:pt x="44" y="665"/>
                      </a:lnTo>
                      <a:lnTo>
                        <a:pt x="46" y="673"/>
                      </a:lnTo>
                      <a:lnTo>
                        <a:pt x="46" y="682"/>
                      </a:lnTo>
                      <a:lnTo>
                        <a:pt x="47" y="690"/>
                      </a:lnTo>
                      <a:lnTo>
                        <a:pt x="53" y="693"/>
                      </a:lnTo>
                      <a:lnTo>
                        <a:pt x="60" y="695"/>
                      </a:lnTo>
                      <a:lnTo>
                        <a:pt x="64" y="699"/>
                      </a:lnTo>
                      <a:lnTo>
                        <a:pt x="70" y="708"/>
                      </a:lnTo>
                      <a:lnTo>
                        <a:pt x="82" y="717"/>
                      </a:lnTo>
                      <a:lnTo>
                        <a:pt x="114" y="736"/>
                      </a:lnTo>
                      <a:lnTo>
                        <a:pt x="152" y="771"/>
                      </a:lnTo>
                      <a:lnTo>
                        <a:pt x="161" y="778"/>
                      </a:lnTo>
                      <a:lnTo>
                        <a:pt x="163" y="782"/>
                      </a:lnTo>
                      <a:lnTo>
                        <a:pt x="169" y="784"/>
                      </a:lnTo>
                      <a:lnTo>
                        <a:pt x="171" y="782"/>
                      </a:lnTo>
                      <a:lnTo>
                        <a:pt x="175" y="778"/>
                      </a:lnTo>
                      <a:lnTo>
                        <a:pt x="180" y="774"/>
                      </a:lnTo>
                      <a:lnTo>
                        <a:pt x="183" y="771"/>
                      </a:lnTo>
                      <a:lnTo>
                        <a:pt x="187" y="769"/>
                      </a:lnTo>
                      <a:lnTo>
                        <a:pt x="191" y="767"/>
                      </a:lnTo>
                      <a:lnTo>
                        <a:pt x="193" y="769"/>
                      </a:lnTo>
                      <a:lnTo>
                        <a:pt x="196" y="772"/>
                      </a:lnTo>
                      <a:lnTo>
                        <a:pt x="197" y="776"/>
                      </a:lnTo>
                      <a:lnTo>
                        <a:pt x="200" y="780"/>
                      </a:lnTo>
                      <a:lnTo>
                        <a:pt x="204" y="787"/>
                      </a:lnTo>
                      <a:lnTo>
                        <a:pt x="206" y="787"/>
                      </a:lnTo>
                      <a:lnTo>
                        <a:pt x="212" y="782"/>
                      </a:lnTo>
                      <a:lnTo>
                        <a:pt x="214" y="779"/>
                      </a:lnTo>
                      <a:lnTo>
                        <a:pt x="217" y="782"/>
                      </a:lnTo>
                      <a:lnTo>
                        <a:pt x="220" y="786"/>
                      </a:lnTo>
                      <a:lnTo>
                        <a:pt x="225" y="789"/>
                      </a:lnTo>
                      <a:lnTo>
                        <a:pt x="227" y="792"/>
                      </a:lnTo>
                      <a:lnTo>
                        <a:pt x="231" y="800"/>
                      </a:lnTo>
                      <a:lnTo>
                        <a:pt x="239" y="799"/>
                      </a:lnTo>
                      <a:lnTo>
                        <a:pt x="247" y="801"/>
                      </a:lnTo>
                      <a:lnTo>
                        <a:pt x="259" y="801"/>
                      </a:lnTo>
                      <a:lnTo>
                        <a:pt x="267" y="804"/>
                      </a:lnTo>
                      <a:lnTo>
                        <a:pt x="273" y="805"/>
                      </a:lnTo>
                      <a:lnTo>
                        <a:pt x="273" y="797"/>
                      </a:lnTo>
                      <a:lnTo>
                        <a:pt x="274" y="791"/>
                      </a:lnTo>
                      <a:lnTo>
                        <a:pt x="280" y="788"/>
                      </a:lnTo>
                      <a:lnTo>
                        <a:pt x="291" y="788"/>
                      </a:lnTo>
                      <a:lnTo>
                        <a:pt x="301" y="793"/>
                      </a:lnTo>
                      <a:lnTo>
                        <a:pt x="310" y="799"/>
                      </a:lnTo>
                      <a:lnTo>
                        <a:pt x="319" y="797"/>
                      </a:lnTo>
                      <a:lnTo>
                        <a:pt x="327" y="792"/>
                      </a:lnTo>
                      <a:lnTo>
                        <a:pt x="328" y="783"/>
                      </a:lnTo>
                      <a:lnTo>
                        <a:pt x="327" y="779"/>
                      </a:lnTo>
                      <a:lnTo>
                        <a:pt x="327" y="770"/>
                      </a:lnTo>
                      <a:lnTo>
                        <a:pt x="325" y="766"/>
                      </a:lnTo>
                      <a:lnTo>
                        <a:pt x="323" y="762"/>
                      </a:lnTo>
                      <a:lnTo>
                        <a:pt x="320" y="759"/>
                      </a:lnTo>
                      <a:lnTo>
                        <a:pt x="320" y="755"/>
                      </a:lnTo>
                      <a:lnTo>
                        <a:pt x="322" y="749"/>
                      </a:lnTo>
                      <a:lnTo>
                        <a:pt x="337" y="736"/>
                      </a:lnTo>
                      <a:lnTo>
                        <a:pt x="344" y="731"/>
                      </a:lnTo>
                      <a:lnTo>
                        <a:pt x="363" y="724"/>
                      </a:lnTo>
                      <a:lnTo>
                        <a:pt x="375" y="723"/>
                      </a:lnTo>
                      <a:lnTo>
                        <a:pt x="379" y="724"/>
                      </a:lnTo>
                      <a:lnTo>
                        <a:pt x="389" y="733"/>
                      </a:lnTo>
                      <a:lnTo>
                        <a:pt x="393" y="744"/>
                      </a:lnTo>
                      <a:lnTo>
                        <a:pt x="401" y="738"/>
                      </a:lnTo>
                      <a:lnTo>
                        <a:pt x="408" y="736"/>
                      </a:lnTo>
                      <a:lnTo>
                        <a:pt x="416" y="736"/>
                      </a:lnTo>
                      <a:lnTo>
                        <a:pt x="426" y="737"/>
                      </a:lnTo>
                      <a:lnTo>
                        <a:pt x="426" y="729"/>
                      </a:lnTo>
                      <a:lnTo>
                        <a:pt x="418" y="724"/>
                      </a:lnTo>
                      <a:lnTo>
                        <a:pt x="422" y="721"/>
                      </a:lnTo>
                      <a:lnTo>
                        <a:pt x="425" y="720"/>
                      </a:lnTo>
                      <a:lnTo>
                        <a:pt x="434" y="723"/>
                      </a:lnTo>
                      <a:lnTo>
                        <a:pt x="442" y="714"/>
                      </a:lnTo>
                      <a:lnTo>
                        <a:pt x="456" y="707"/>
                      </a:lnTo>
                      <a:lnTo>
                        <a:pt x="461" y="704"/>
                      </a:lnTo>
                      <a:lnTo>
                        <a:pt x="468" y="707"/>
                      </a:lnTo>
                      <a:lnTo>
                        <a:pt x="474" y="700"/>
                      </a:lnTo>
                      <a:lnTo>
                        <a:pt x="481" y="697"/>
                      </a:lnTo>
                      <a:lnTo>
                        <a:pt x="486" y="695"/>
                      </a:lnTo>
                      <a:lnTo>
                        <a:pt x="489" y="686"/>
                      </a:lnTo>
                      <a:lnTo>
                        <a:pt x="490" y="678"/>
                      </a:lnTo>
                      <a:lnTo>
                        <a:pt x="499" y="672"/>
                      </a:lnTo>
                      <a:lnTo>
                        <a:pt x="505" y="662"/>
                      </a:lnTo>
                      <a:lnTo>
                        <a:pt x="506" y="662"/>
                      </a:lnTo>
                      <a:lnTo>
                        <a:pt x="508" y="661"/>
                      </a:lnTo>
                      <a:lnTo>
                        <a:pt x="515" y="659"/>
                      </a:lnTo>
                      <a:lnTo>
                        <a:pt x="520" y="657"/>
                      </a:lnTo>
                      <a:lnTo>
                        <a:pt x="523" y="656"/>
                      </a:lnTo>
                      <a:lnTo>
                        <a:pt x="524" y="656"/>
                      </a:lnTo>
                      <a:lnTo>
                        <a:pt x="527" y="657"/>
                      </a:lnTo>
                      <a:lnTo>
                        <a:pt x="532" y="662"/>
                      </a:lnTo>
                      <a:lnTo>
                        <a:pt x="533" y="664"/>
                      </a:lnTo>
                      <a:lnTo>
                        <a:pt x="536" y="662"/>
                      </a:lnTo>
                      <a:lnTo>
                        <a:pt x="537" y="661"/>
                      </a:lnTo>
                      <a:lnTo>
                        <a:pt x="544" y="656"/>
                      </a:lnTo>
                      <a:lnTo>
                        <a:pt x="546" y="655"/>
                      </a:lnTo>
                      <a:lnTo>
                        <a:pt x="548" y="655"/>
                      </a:lnTo>
                      <a:lnTo>
                        <a:pt x="550" y="655"/>
                      </a:lnTo>
                      <a:lnTo>
                        <a:pt x="552" y="656"/>
                      </a:lnTo>
                      <a:lnTo>
                        <a:pt x="554" y="660"/>
                      </a:lnTo>
                      <a:lnTo>
                        <a:pt x="558" y="666"/>
                      </a:lnTo>
                      <a:lnTo>
                        <a:pt x="561" y="670"/>
                      </a:lnTo>
                      <a:lnTo>
                        <a:pt x="562" y="672"/>
                      </a:lnTo>
                      <a:lnTo>
                        <a:pt x="584" y="677"/>
                      </a:lnTo>
                      <a:lnTo>
                        <a:pt x="597" y="685"/>
                      </a:lnTo>
                      <a:lnTo>
                        <a:pt x="599" y="685"/>
                      </a:lnTo>
                      <a:lnTo>
                        <a:pt x="609" y="694"/>
                      </a:lnTo>
                      <a:lnTo>
                        <a:pt x="610" y="695"/>
                      </a:lnTo>
                      <a:lnTo>
                        <a:pt x="613" y="697"/>
                      </a:lnTo>
                      <a:lnTo>
                        <a:pt x="613" y="698"/>
                      </a:lnTo>
                      <a:lnTo>
                        <a:pt x="616" y="700"/>
                      </a:lnTo>
                      <a:lnTo>
                        <a:pt x="625" y="706"/>
                      </a:lnTo>
                      <a:lnTo>
                        <a:pt x="626" y="707"/>
                      </a:lnTo>
                      <a:lnTo>
                        <a:pt x="629" y="712"/>
                      </a:lnTo>
                      <a:lnTo>
                        <a:pt x="630" y="714"/>
                      </a:lnTo>
                      <a:lnTo>
                        <a:pt x="633" y="714"/>
                      </a:lnTo>
                      <a:lnTo>
                        <a:pt x="635" y="714"/>
                      </a:lnTo>
                      <a:lnTo>
                        <a:pt x="648" y="714"/>
                      </a:lnTo>
                      <a:lnTo>
                        <a:pt x="654" y="711"/>
                      </a:lnTo>
                      <a:lnTo>
                        <a:pt x="659" y="711"/>
                      </a:lnTo>
                      <a:lnTo>
                        <a:pt x="695" y="720"/>
                      </a:lnTo>
                      <a:lnTo>
                        <a:pt x="697" y="720"/>
                      </a:lnTo>
                      <a:lnTo>
                        <a:pt x="702" y="723"/>
                      </a:lnTo>
                      <a:lnTo>
                        <a:pt x="711" y="732"/>
                      </a:lnTo>
                      <a:lnTo>
                        <a:pt x="726" y="736"/>
                      </a:lnTo>
                      <a:lnTo>
                        <a:pt x="735" y="736"/>
                      </a:lnTo>
                      <a:lnTo>
                        <a:pt x="737" y="738"/>
                      </a:lnTo>
                      <a:lnTo>
                        <a:pt x="739" y="746"/>
                      </a:lnTo>
                      <a:lnTo>
                        <a:pt x="737" y="750"/>
                      </a:lnTo>
                      <a:lnTo>
                        <a:pt x="739" y="751"/>
                      </a:lnTo>
                      <a:lnTo>
                        <a:pt x="739" y="753"/>
                      </a:lnTo>
                      <a:lnTo>
                        <a:pt x="740" y="754"/>
                      </a:lnTo>
                      <a:lnTo>
                        <a:pt x="740" y="755"/>
                      </a:lnTo>
                      <a:lnTo>
                        <a:pt x="743" y="755"/>
                      </a:lnTo>
                      <a:lnTo>
                        <a:pt x="744" y="757"/>
                      </a:lnTo>
                      <a:lnTo>
                        <a:pt x="746" y="757"/>
                      </a:lnTo>
                      <a:lnTo>
                        <a:pt x="761" y="753"/>
                      </a:lnTo>
                      <a:lnTo>
                        <a:pt x="766" y="754"/>
                      </a:lnTo>
                      <a:lnTo>
                        <a:pt x="769" y="754"/>
                      </a:lnTo>
                      <a:lnTo>
                        <a:pt x="771" y="755"/>
                      </a:lnTo>
                      <a:lnTo>
                        <a:pt x="775" y="759"/>
                      </a:lnTo>
                      <a:lnTo>
                        <a:pt x="778" y="761"/>
                      </a:lnTo>
                      <a:lnTo>
                        <a:pt x="780" y="761"/>
                      </a:lnTo>
                      <a:lnTo>
                        <a:pt x="787" y="761"/>
                      </a:lnTo>
                      <a:lnTo>
                        <a:pt x="790" y="759"/>
                      </a:lnTo>
                      <a:lnTo>
                        <a:pt x="792" y="758"/>
                      </a:lnTo>
                      <a:lnTo>
                        <a:pt x="795" y="758"/>
                      </a:lnTo>
                      <a:lnTo>
                        <a:pt x="804" y="758"/>
                      </a:lnTo>
                      <a:lnTo>
                        <a:pt x="807" y="757"/>
                      </a:lnTo>
                      <a:lnTo>
                        <a:pt x="808" y="755"/>
                      </a:lnTo>
                      <a:lnTo>
                        <a:pt x="809" y="755"/>
                      </a:lnTo>
                      <a:lnTo>
                        <a:pt x="811" y="755"/>
                      </a:lnTo>
                      <a:lnTo>
                        <a:pt x="812" y="755"/>
                      </a:lnTo>
                      <a:lnTo>
                        <a:pt x="813" y="758"/>
                      </a:lnTo>
                      <a:lnTo>
                        <a:pt x="813" y="761"/>
                      </a:lnTo>
                      <a:lnTo>
                        <a:pt x="812" y="762"/>
                      </a:lnTo>
                      <a:lnTo>
                        <a:pt x="809" y="763"/>
                      </a:lnTo>
                      <a:lnTo>
                        <a:pt x="808" y="765"/>
                      </a:lnTo>
                      <a:lnTo>
                        <a:pt x="808" y="765"/>
                      </a:lnTo>
                      <a:lnTo>
                        <a:pt x="808" y="767"/>
                      </a:lnTo>
                      <a:lnTo>
                        <a:pt x="811" y="769"/>
                      </a:lnTo>
                      <a:lnTo>
                        <a:pt x="818" y="772"/>
                      </a:lnTo>
                      <a:lnTo>
                        <a:pt x="828" y="771"/>
                      </a:lnTo>
                      <a:lnTo>
                        <a:pt x="837" y="762"/>
                      </a:lnTo>
                      <a:lnTo>
                        <a:pt x="838" y="759"/>
                      </a:lnTo>
                      <a:lnTo>
                        <a:pt x="842" y="755"/>
                      </a:lnTo>
                      <a:lnTo>
                        <a:pt x="843" y="754"/>
                      </a:lnTo>
                      <a:lnTo>
                        <a:pt x="854" y="748"/>
                      </a:lnTo>
                      <a:lnTo>
                        <a:pt x="858" y="742"/>
                      </a:lnTo>
                      <a:lnTo>
                        <a:pt x="862" y="740"/>
                      </a:lnTo>
                      <a:lnTo>
                        <a:pt x="862" y="740"/>
                      </a:lnTo>
                      <a:lnTo>
                        <a:pt x="863" y="738"/>
                      </a:lnTo>
                      <a:lnTo>
                        <a:pt x="864" y="737"/>
                      </a:lnTo>
                      <a:lnTo>
                        <a:pt x="864" y="736"/>
                      </a:lnTo>
                      <a:lnTo>
                        <a:pt x="864" y="734"/>
                      </a:lnTo>
                      <a:lnTo>
                        <a:pt x="864" y="733"/>
                      </a:lnTo>
                      <a:lnTo>
                        <a:pt x="865" y="731"/>
                      </a:lnTo>
                      <a:lnTo>
                        <a:pt x="865" y="729"/>
                      </a:lnTo>
                      <a:lnTo>
                        <a:pt x="867" y="728"/>
                      </a:lnTo>
                      <a:lnTo>
                        <a:pt x="869" y="727"/>
                      </a:lnTo>
                      <a:lnTo>
                        <a:pt x="872" y="725"/>
                      </a:lnTo>
                      <a:lnTo>
                        <a:pt x="873" y="723"/>
                      </a:lnTo>
                      <a:lnTo>
                        <a:pt x="875" y="721"/>
                      </a:lnTo>
                      <a:lnTo>
                        <a:pt x="876" y="720"/>
                      </a:lnTo>
                      <a:lnTo>
                        <a:pt x="877" y="719"/>
                      </a:lnTo>
                      <a:lnTo>
                        <a:pt x="880" y="719"/>
                      </a:lnTo>
                      <a:lnTo>
                        <a:pt x="882" y="719"/>
                      </a:lnTo>
                      <a:lnTo>
                        <a:pt x="885" y="720"/>
                      </a:lnTo>
                      <a:lnTo>
                        <a:pt x="889" y="725"/>
                      </a:lnTo>
                      <a:lnTo>
                        <a:pt x="892" y="731"/>
                      </a:lnTo>
                      <a:lnTo>
                        <a:pt x="893" y="732"/>
                      </a:lnTo>
                      <a:lnTo>
                        <a:pt x="897" y="733"/>
                      </a:lnTo>
                      <a:lnTo>
                        <a:pt x="906" y="733"/>
                      </a:lnTo>
                      <a:lnTo>
                        <a:pt x="907" y="728"/>
                      </a:lnTo>
                      <a:lnTo>
                        <a:pt x="909" y="724"/>
                      </a:lnTo>
                      <a:lnTo>
                        <a:pt x="909" y="721"/>
                      </a:lnTo>
                      <a:lnTo>
                        <a:pt x="910" y="719"/>
                      </a:lnTo>
                      <a:lnTo>
                        <a:pt x="913" y="711"/>
                      </a:lnTo>
                      <a:lnTo>
                        <a:pt x="915" y="708"/>
                      </a:lnTo>
                      <a:lnTo>
                        <a:pt x="919" y="704"/>
                      </a:lnTo>
                      <a:lnTo>
                        <a:pt x="924" y="702"/>
                      </a:lnTo>
                      <a:lnTo>
                        <a:pt x="933" y="700"/>
                      </a:lnTo>
                      <a:lnTo>
                        <a:pt x="941" y="703"/>
                      </a:lnTo>
                      <a:lnTo>
                        <a:pt x="948" y="706"/>
                      </a:lnTo>
                      <a:lnTo>
                        <a:pt x="954" y="710"/>
                      </a:lnTo>
                      <a:lnTo>
                        <a:pt x="961" y="711"/>
                      </a:lnTo>
                      <a:lnTo>
                        <a:pt x="967" y="710"/>
                      </a:lnTo>
                      <a:lnTo>
                        <a:pt x="986" y="695"/>
                      </a:lnTo>
                      <a:lnTo>
                        <a:pt x="988" y="694"/>
                      </a:lnTo>
                      <a:lnTo>
                        <a:pt x="992" y="690"/>
                      </a:lnTo>
                      <a:lnTo>
                        <a:pt x="998" y="683"/>
                      </a:lnTo>
                      <a:lnTo>
                        <a:pt x="1001" y="670"/>
                      </a:lnTo>
                      <a:lnTo>
                        <a:pt x="1008" y="656"/>
                      </a:lnTo>
                      <a:lnTo>
                        <a:pt x="1011" y="645"/>
                      </a:lnTo>
                      <a:lnTo>
                        <a:pt x="1013" y="639"/>
                      </a:lnTo>
                      <a:lnTo>
                        <a:pt x="1018" y="635"/>
                      </a:lnTo>
                      <a:lnTo>
                        <a:pt x="1024" y="631"/>
                      </a:lnTo>
                      <a:lnTo>
                        <a:pt x="1037" y="631"/>
                      </a:lnTo>
                      <a:lnTo>
                        <a:pt x="1045" y="623"/>
                      </a:lnTo>
                      <a:lnTo>
                        <a:pt x="1051" y="611"/>
                      </a:lnTo>
                      <a:lnTo>
                        <a:pt x="1072" y="593"/>
                      </a:lnTo>
                      <a:lnTo>
                        <a:pt x="1084" y="592"/>
                      </a:lnTo>
                      <a:lnTo>
                        <a:pt x="1096" y="593"/>
                      </a:lnTo>
                      <a:lnTo>
                        <a:pt x="1106" y="588"/>
                      </a:lnTo>
                      <a:lnTo>
                        <a:pt x="1105" y="581"/>
                      </a:lnTo>
                      <a:lnTo>
                        <a:pt x="1096" y="564"/>
                      </a:lnTo>
                      <a:lnTo>
                        <a:pt x="1097" y="554"/>
                      </a:lnTo>
                      <a:lnTo>
                        <a:pt x="1102" y="555"/>
                      </a:lnTo>
                      <a:lnTo>
                        <a:pt x="1111" y="568"/>
                      </a:lnTo>
                      <a:lnTo>
                        <a:pt x="1127" y="575"/>
                      </a:lnTo>
                      <a:lnTo>
                        <a:pt x="1127" y="587"/>
                      </a:lnTo>
                      <a:lnTo>
                        <a:pt x="1137" y="605"/>
                      </a:lnTo>
                      <a:lnTo>
                        <a:pt x="1139" y="613"/>
                      </a:lnTo>
                      <a:lnTo>
                        <a:pt x="1145" y="622"/>
                      </a:lnTo>
                      <a:lnTo>
                        <a:pt x="1169" y="619"/>
                      </a:lnTo>
                      <a:lnTo>
                        <a:pt x="1190" y="621"/>
                      </a:lnTo>
                      <a:lnTo>
                        <a:pt x="1196" y="625"/>
                      </a:lnTo>
                      <a:lnTo>
                        <a:pt x="1205" y="626"/>
                      </a:lnTo>
                      <a:lnTo>
                        <a:pt x="1212" y="615"/>
                      </a:lnTo>
                      <a:lnTo>
                        <a:pt x="1221" y="614"/>
                      </a:lnTo>
                      <a:lnTo>
                        <a:pt x="1233" y="621"/>
                      </a:lnTo>
                      <a:lnTo>
                        <a:pt x="1247" y="619"/>
                      </a:lnTo>
                      <a:lnTo>
                        <a:pt x="1255" y="622"/>
                      </a:lnTo>
                      <a:lnTo>
                        <a:pt x="1256" y="636"/>
                      </a:lnTo>
                      <a:lnTo>
                        <a:pt x="1255" y="647"/>
                      </a:lnTo>
                      <a:lnTo>
                        <a:pt x="1250" y="660"/>
                      </a:lnTo>
                      <a:lnTo>
                        <a:pt x="1237" y="679"/>
                      </a:lnTo>
                      <a:lnTo>
                        <a:pt x="1208" y="699"/>
                      </a:lnTo>
                      <a:lnTo>
                        <a:pt x="1208" y="703"/>
                      </a:lnTo>
                      <a:lnTo>
                        <a:pt x="1208" y="711"/>
                      </a:lnTo>
                      <a:lnTo>
                        <a:pt x="1222" y="712"/>
                      </a:lnTo>
                      <a:lnTo>
                        <a:pt x="1235" y="716"/>
                      </a:lnTo>
                      <a:lnTo>
                        <a:pt x="1258" y="719"/>
                      </a:lnTo>
                      <a:lnTo>
                        <a:pt x="1263" y="715"/>
                      </a:lnTo>
                      <a:lnTo>
                        <a:pt x="1264" y="707"/>
                      </a:lnTo>
                      <a:lnTo>
                        <a:pt x="1273" y="702"/>
                      </a:lnTo>
                      <a:lnTo>
                        <a:pt x="1284" y="690"/>
                      </a:lnTo>
                      <a:lnTo>
                        <a:pt x="1307" y="676"/>
                      </a:lnTo>
                      <a:lnTo>
                        <a:pt x="1307" y="676"/>
                      </a:lnTo>
                      <a:lnTo>
                        <a:pt x="1300" y="642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4" name="Freeform 37"/>
                <p:cNvSpPr>
                  <a:spLocks/>
                </p:cNvSpPr>
                <p:nvPr/>
              </p:nvSpPr>
              <p:spPr bwMode="auto">
                <a:xfrm>
                  <a:off x="3350" y="1229"/>
                  <a:ext cx="0" cy="0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  <a:gd name="T3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5" name="Freeform 38"/>
                <p:cNvSpPr>
                  <a:spLocks/>
                </p:cNvSpPr>
                <p:nvPr/>
              </p:nvSpPr>
              <p:spPr bwMode="auto">
                <a:xfrm>
                  <a:off x="3350" y="1229"/>
                  <a:ext cx="0" cy="0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  <a:gd name="T3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6" name="Freeform 39"/>
                <p:cNvSpPr>
                  <a:spLocks/>
                </p:cNvSpPr>
                <p:nvPr/>
              </p:nvSpPr>
              <p:spPr bwMode="auto">
                <a:xfrm>
                  <a:off x="3334" y="1223"/>
                  <a:ext cx="16" cy="41"/>
                </a:xfrm>
                <a:custGeom>
                  <a:avLst/>
                  <a:gdLst>
                    <a:gd name="T0" fmla="*/ 3 w 33"/>
                    <a:gd name="T1" fmla="*/ 70 h 83"/>
                    <a:gd name="T2" fmla="*/ 3 w 33"/>
                    <a:gd name="T3" fmla="*/ 65 h 83"/>
                    <a:gd name="T4" fmla="*/ 4 w 33"/>
                    <a:gd name="T5" fmla="*/ 58 h 83"/>
                    <a:gd name="T6" fmla="*/ 7 w 33"/>
                    <a:gd name="T7" fmla="*/ 54 h 83"/>
                    <a:gd name="T8" fmla="*/ 12 w 33"/>
                    <a:gd name="T9" fmla="*/ 49 h 83"/>
                    <a:gd name="T10" fmla="*/ 15 w 33"/>
                    <a:gd name="T11" fmla="*/ 46 h 83"/>
                    <a:gd name="T12" fmla="*/ 17 w 33"/>
                    <a:gd name="T13" fmla="*/ 33 h 83"/>
                    <a:gd name="T14" fmla="*/ 19 w 33"/>
                    <a:gd name="T15" fmla="*/ 23 h 83"/>
                    <a:gd name="T16" fmla="*/ 20 w 33"/>
                    <a:gd name="T17" fmla="*/ 12 h 83"/>
                    <a:gd name="T18" fmla="*/ 29 w 33"/>
                    <a:gd name="T19" fmla="*/ 6 h 83"/>
                    <a:gd name="T20" fmla="*/ 29 w 33"/>
                    <a:gd name="T21" fmla="*/ 17 h 83"/>
                    <a:gd name="T22" fmla="*/ 31 w 33"/>
                    <a:gd name="T23" fmla="*/ 17 h 83"/>
                    <a:gd name="T24" fmla="*/ 31 w 33"/>
                    <a:gd name="T25" fmla="*/ 10 h 83"/>
                    <a:gd name="T26" fmla="*/ 32 w 33"/>
                    <a:gd name="T27" fmla="*/ 10 h 83"/>
                    <a:gd name="T28" fmla="*/ 33 w 33"/>
                    <a:gd name="T29" fmla="*/ 11 h 83"/>
                    <a:gd name="T30" fmla="*/ 33 w 33"/>
                    <a:gd name="T31" fmla="*/ 12 h 83"/>
                    <a:gd name="T32" fmla="*/ 33 w 33"/>
                    <a:gd name="T33" fmla="*/ 4 h 83"/>
                    <a:gd name="T34" fmla="*/ 31 w 33"/>
                    <a:gd name="T35" fmla="*/ 2 h 83"/>
                    <a:gd name="T36" fmla="*/ 28 w 33"/>
                    <a:gd name="T37" fmla="*/ 0 h 83"/>
                    <a:gd name="T38" fmla="*/ 23 w 33"/>
                    <a:gd name="T39" fmla="*/ 0 h 83"/>
                    <a:gd name="T40" fmla="*/ 17 w 33"/>
                    <a:gd name="T41" fmla="*/ 3 h 83"/>
                    <a:gd name="T42" fmla="*/ 15 w 33"/>
                    <a:gd name="T43" fmla="*/ 7 h 83"/>
                    <a:gd name="T44" fmla="*/ 12 w 33"/>
                    <a:gd name="T45" fmla="*/ 21 h 83"/>
                    <a:gd name="T46" fmla="*/ 2 w 33"/>
                    <a:gd name="T47" fmla="*/ 61 h 83"/>
                    <a:gd name="T48" fmla="*/ 0 w 33"/>
                    <a:gd name="T49" fmla="*/ 75 h 83"/>
                    <a:gd name="T50" fmla="*/ 0 w 33"/>
                    <a:gd name="T51" fmla="*/ 83 h 83"/>
                    <a:gd name="T52" fmla="*/ 3 w 33"/>
                    <a:gd name="T53" fmla="*/ 83 h 83"/>
                    <a:gd name="T54" fmla="*/ 3 w 33"/>
                    <a:gd name="T55" fmla="*/ 70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3" h="83">
                      <a:moveTo>
                        <a:pt x="3" y="70"/>
                      </a:moveTo>
                      <a:lnTo>
                        <a:pt x="3" y="65"/>
                      </a:lnTo>
                      <a:lnTo>
                        <a:pt x="4" y="58"/>
                      </a:lnTo>
                      <a:lnTo>
                        <a:pt x="7" y="54"/>
                      </a:lnTo>
                      <a:lnTo>
                        <a:pt x="12" y="49"/>
                      </a:lnTo>
                      <a:lnTo>
                        <a:pt x="15" y="46"/>
                      </a:lnTo>
                      <a:lnTo>
                        <a:pt x="17" y="33"/>
                      </a:lnTo>
                      <a:lnTo>
                        <a:pt x="19" y="23"/>
                      </a:lnTo>
                      <a:lnTo>
                        <a:pt x="20" y="12"/>
                      </a:lnTo>
                      <a:lnTo>
                        <a:pt x="29" y="6"/>
                      </a:lnTo>
                      <a:lnTo>
                        <a:pt x="29" y="17"/>
                      </a:lnTo>
                      <a:lnTo>
                        <a:pt x="31" y="17"/>
                      </a:lnTo>
                      <a:lnTo>
                        <a:pt x="31" y="10"/>
                      </a:lnTo>
                      <a:lnTo>
                        <a:pt x="32" y="10"/>
                      </a:lnTo>
                      <a:lnTo>
                        <a:pt x="33" y="11"/>
                      </a:lnTo>
                      <a:lnTo>
                        <a:pt x="33" y="12"/>
                      </a:lnTo>
                      <a:lnTo>
                        <a:pt x="33" y="4"/>
                      </a:lnTo>
                      <a:lnTo>
                        <a:pt x="31" y="2"/>
                      </a:lnTo>
                      <a:lnTo>
                        <a:pt x="28" y="0"/>
                      </a:lnTo>
                      <a:lnTo>
                        <a:pt x="23" y="0"/>
                      </a:lnTo>
                      <a:lnTo>
                        <a:pt x="17" y="3"/>
                      </a:lnTo>
                      <a:lnTo>
                        <a:pt x="15" y="7"/>
                      </a:lnTo>
                      <a:lnTo>
                        <a:pt x="12" y="21"/>
                      </a:lnTo>
                      <a:lnTo>
                        <a:pt x="2" y="61"/>
                      </a:lnTo>
                      <a:lnTo>
                        <a:pt x="0" y="75"/>
                      </a:lnTo>
                      <a:lnTo>
                        <a:pt x="0" y="83"/>
                      </a:lnTo>
                      <a:lnTo>
                        <a:pt x="3" y="83"/>
                      </a:lnTo>
                      <a:lnTo>
                        <a:pt x="3" y="70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7" name="Freeform 41"/>
                <p:cNvSpPr>
                  <a:spLocks/>
                </p:cNvSpPr>
                <p:nvPr/>
              </p:nvSpPr>
              <p:spPr bwMode="auto">
                <a:xfrm>
                  <a:off x="3343" y="1198"/>
                  <a:ext cx="112" cy="137"/>
                </a:xfrm>
                <a:custGeom>
                  <a:avLst/>
                  <a:gdLst>
                    <a:gd name="T0" fmla="*/ 56 w 225"/>
                    <a:gd name="T1" fmla="*/ 85 h 272"/>
                    <a:gd name="T2" fmla="*/ 18 w 225"/>
                    <a:gd name="T3" fmla="*/ 82 h 272"/>
                    <a:gd name="T4" fmla="*/ 17 w 225"/>
                    <a:gd name="T5" fmla="*/ 90 h 272"/>
                    <a:gd name="T6" fmla="*/ 21 w 225"/>
                    <a:gd name="T7" fmla="*/ 102 h 272"/>
                    <a:gd name="T8" fmla="*/ 40 w 225"/>
                    <a:gd name="T9" fmla="*/ 102 h 272"/>
                    <a:gd name="T10" fmla="*/ 38 w 225"/>
                    <a:gd name="T11" fmla="*/ 111 h 272"/>
                    <a:gd name="T12" fmla="*/ 52 w 225"/>
                    <a:gd name="T13" fmla="*/ 126 h 272"/>
                    <a:gd name="T14" fmla="*/ 43 w 225"/>
                    <a:gd name="T15" fmla="*/ 132 h 272"/>
                    <a:gd name="T16" fmla="*/ 14 w 225"/>
                    <a:gd name="T17" fmla="*/ 156 h 272"/>
                    <a:gd name="T18" fmla="*/ 38 w 225"/>
                    <a:gd name="T19" fmla="*/ 158 h 272"/>
                    <a:gd name="T20" fmla="*/ 43 w 225"/>
                    <a:gd name="T21" fmla="*/ 175 h 272"/>
                    <a:gd name="T22" fmla="*/ 38 w 225"/>
                    <a:gd name="T23" fmla="*/ 187 h 272"/>
                    <a:gd name="T24" fmla="*/ 12 w 225"/>
                    <a:gd name="T25" fmla="*/ 185 h 272"/>
                    <a:gd name="T26" fmla="*/ 22 w 225"/>
                    <a:gd name="T27" fmla="*/ 228 h 272"/>
                    <a:gd name="T28" fmla="*/ 12 w 225"/>
                    <a:gd name="T29" fmla="*/ 236 h 272"/>
                    <a:gd name="T30" fmla="*/ 29 w 225"/>
                    <a:gd name="T31" fmla="*/ 240 h 272"/>
                    <a:gd name="T32" fmla="*/ 46 w 225"/>
                    <a:gd name="T33" fmla="*/ 250 h 272"/>
                    <a:gd name="T34" fmla="*/ 59 w 225"/>
                    <a:gd name="T35" fmla="*/ 253 h 272"/>
                    <a:gd name="T36" fmla="*/ 66 w 225"/>
                    <a:gd name="T37" fmla="*/ 249 h 272"/>
                    <a:gd name="T38" fmla="*/ 72 w 225"/>
                    <a:gd name="T39" fmla="*/ 249 h 272"/>
                    <a:gd name="T40" fmla="*/ 91 w 225"/>
                    <a:gd name="T41" fmla="*/ 271 h 272"/>
                    <a:gd name="T42" fmla="*/ 104 w 225"/>
                    <a:gd name="T43" fmla="*/ 250 h 272"/>
                    <a:gd name="T44" fmla="*/ 87 w 225"/>
                    <a:gd name="T45" fmla="*/ 253 h 272"/>
                    <a:gd name="T46" fmla="*/ 85 w 225"/>
                    <a:gd name="T47" fmla="*/ 245 h 272"/>
                    <a:gd name="T48" fmla="*/ 108 w 225"/>
                    <a:gd name="T49" fmla="*/ 224 h 272"/>
                    <a:gd name="T50" fmla="*/ 171 w 225"/>
                    <a:gd name="T51" fmla="*/ 202 h 272"/>
                    <a:gd name="T52" fmla="*/ 184 w 225"/>
                    <a:gd name="T53" fmla="*/ 199 h 272"/>
                    <a:gd name="T54" fmla="*/ 192 w 225"/>
                    <a:gd name="T55" fmla="*/ 207 h 272"/>
                    <a:gd name="T56" fmla="*/ 206 w 225"/>
                    <a:gd name="T57" fmla="*/ 211 h 272"/>
                    <a:gd name="T58" fmla="*/ 184 w 225"/>
                    <a:gd name="T59" fmla="*/ 232 h 272"/>
                    <a:gd name="T60" fmla="*/ 204 w 225"/>
                    <a:gd name="T61" fmla="*/ 228 h 272"/>
                    <a:gd name="T62" fmla="*/ 202 w 225"/>
                    <a:gd name="T63" fmla="*/ 240 h 272"/>
                    <a:gd name="T64" fmla="*/ 210 w 225"/>
                    <a:gd name="T65" fmla="*/ 240 h 272"/>
                    <a:gd name="T66" fmla="*/ 219 w 225"/>
                    <a:gd name="T67" fmla="*/ 207 h 272"/>
                    <a:gd name="T68" fmla="*/ 201 w 225"/>
                    <a:gd name="T69" fmla="*/ 175 h 272"/>
                    <a:gd name="T70" fmla="*/ 167 w 225"/>
                    <a:gd name="T71" fmla="*/ 157 h 272"/>
                    <a:gd name="T72" fmla="*/ 162 w 225"/>
                    <a:gd name="T73" fmla="*/ 120 h 272"/>
                    <a:gd name="T74" fmla="*/ 192 w 225"/>
                    <a:gd name="T75" fmla="*/ 72 h 272"/>
                    <a:gd name="T76" fmla="*/ 107 w 225"/>
                    <a:gd name="T77" fmla="*/ 61 h 272"/>
                    <a:gd name="T78" fmla="*/ 93 w 225"/>
                    <a:gd name="T79" fmla="*/ 31 h 272"/>
                    <a:gd name="T80" fmla="*/ 114 w 225"/>
                    <a:gd name="T81" fmla="*/ 8 h 272"/>
                    <a:gd name="T82" fmla="*/ 48 w 225"/>
                    <a:gd name="T83" fmla="*/ 13 h 272"/>
                    <a:gd name="T84" fmla="*/ 38 w 225"/>
                    <a:gd name="T85" fmla="*/ 31 h 272"/>
                    <a:gd name="T86" fmla="*/ 61 w 225"/>
                    <a:gd name="T87" fmla="*/ 27 h 272"/>
                    <a:gd name="T88" fmla="*/ 53 w 225"/>
                    <a:gd name="T89" fmla="*/ 46 h 272"/>
                    <a:gd name="T90" fmla="*/ 55 w 225"/>
                    <a:gd name="T91" fmla="*/ 76 h 272"/>
                    <a:gd name="T92" fmla="*/ 80 w 225"/>
                    <a:gd name="T93" fmla="*/ 52 h 272"/>
                    <a:gd name="T94" fmla="*/ 93 w 225"/>
                    <a:gd name="T95" fmla="*/ 54 h 272"/>
                    <a:gd name="T96" fmla="*/ 103 w 225"/>
                    <a:gd name="T97" fmla="*/ 65 h 272"/>
                    <a:gd name="T98" fmla="*/ 112 w 225"/>
                    <a:gd name="T99" fmla="*/ 77 h 272"/>
                    <a:gd name="T100" fmla="*/ 133 w 225"/>
                    <a:gd name="T101" fmla="*/ 72 h 272"/>
                    <a:gd name="T102" fmla="*/ 137 w 225"/>
                    <a:gd name="T103" fmla="*/ 75 h 272"/>
                    <a:gd name="T104" fmla="*/ 133 w 225"/>
                    <a:gd name="T105" fmla="*/ 82 h 272"/>
                    <a:gd name="T106" fmla="*/ 140 w 225"/>
                    <a:gd name="T107" fmla="*/ 102 h 272"/>
                    <a:gd name="T108" fmla="*/ 134 w 225"/>
                    <a:gd name="T109" fmla="*/ 119 h 272"/>
                    <a:gd name="T110" fmla="*/ 104 w 225"/>
                    <a:gd name="T111" fmla="*/ 97 h 272"/>
                    <a:gd name="T112" fmla="*/ 85 w 225"/>
                    <a:gd name="T113" fmla="*/ 77 h 272"/>
                    <a:gd name="T114" fmla="*/ 95 w 225"/>
                    <a:gd name="T115" fmla="*/ 86 h 272"/>
                    <a:gd name="T116" fmla="*/ 81 w 225"/>
                    <a:gd name="T117" fmla="*/ 98 h 272"/>
                    <a:gd name="T118" fmla="*/ 82 w 225"/>
                    <a:gd name="T119" fmla="*/ 82 h 272"/>
                    <a:gd name="T120" fmla="*/ 83 w 225"/>
                    <a:gd name="T121" fmla="*/ 73 h 272"/>
                    <a:gd name="T122" fmla="*/ 69 w 225"/>
                    <a:gd name="T123" fmla="*/ 75 h 272"/>
                    <a:gd name="T124" fmla="*/ 63 w 225"/>
                    <a:gd name="T125" fmla="*/ 101 h 2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25" h="272">
                      <a:moveTo>
                        <a:pt x="63" y="101"/>
                      </a:moveTo>
                      <a:lnTo>
                        <a:pt x="61" y="96"/>
                      </a:lnTo>
                      <a:lnTo>
                        <a:pt x="60" y="88"/>
                      </a:lnTo>
                      <a:lnTo>
                        <a:pt x="56" y="85"/>
                      </a:lnTo>
                      <a:lnTo>
                        <a:pt x="52" y="84"/>
                      </a:lnTo>
                      <a:lnTo>
                        <a:pt x="49" y="80"/>
                      </a:lnTo>
                      <a:lnTo>
                        <a:pt x="44" y="78"/>
                      </a:lnTo>
                      <a:lnTo>
                        <a:pt x="18" y="82"/>
                      </a:lnTo>
                      <a:lnTo>
                        <a:pt x="10" y="86"/>
                      </a:lnTo>
                      <a:lnTo>
                        <a:pt x="13" y="86"/>
                      </a:lnTo>
                      <a:lnTo>
                        <a:pt x="15" y="88"/>
                      </a:lnTo>
                      <a:lnTo>
                        <a:pt x="17" y="90"/>
                      </a:lnTo>
                      <a:lnTo>
                        <a:pt x="17" y="96"/>
                      </a:lnTo>
                      <a:lnTo>
                        <a:pt x="17" y="101"/>
                      </a:lnTo>
                      <a:lnTo>
                        <a:pt x="19" y="102"/>
                      </a:lnTo>
                      <a:lnTo>
                        <a:pt x="21" y="102"/>
                      </a:lnTo>
                      <a:lnTo>
                        <a:pt x="22" y="105"/>
                      </a:lnTo>
                      <a:lnTo>
                        <a:pt x="25" y="107"/>
                      </a:lnTo>
                      <a:lnTo>
                        <a:pt x="30" y="106"/>
                      </a:lnTo>
                      <a:lnTo>
                        <a:pt x="40" y="102"/>
                      </a:lnTo>
                      <a:lnTo>
                        <a:pt x="40" y="106"/>
                      </a:lnTo>
                      <a:lnTo>
                        <a:pt x="40" y="109"/>
                      </a:lnTo>
                      <a:lnTo>
                        <a:pt x="39" y="109"/>
                      </a:lnTo>
                      <a:lnTo>
                        <a:pt x="38" y="111"/>
                      </a:lnTo>
                      <a:lnTo>
                        <a:pt x="40" y="116"/>
                      </a:lnTo>
                      <a:lnTo>
                        <a:pt x="44" y="119"/>
                      </a:lnTo>
                      <a:lnTo>
                        <a:pt x="55" y="123"/>
                      </a:lnTo>
                      <a:lnTo>
                        <a:pt x="52" y="126"/>
                      </a:lnTo>
                      <a:lnTo>
                        <a:pt x="49" y="127"/>
                      </a:lnTo>
                      <a:lnTo>
                        <a:pt x="49" y="127"/>
                      </a:lnTo>
                      <a:lnTo>
                        <a:pt x="49" y="131"/>
                      </a:lnTo>
                      <a:lnTo>
                        <a:pt x="43" y="132"/>
                      </a:lnTo>
                      <a:lnTo>
                        <a:pt x="32" y="137"/>
                      </a:lnTo>
                      <a:lnTo>
                        <a:pt x="23" y="140"/>
                      </a:lnTo>
                      <a:lnTo>
                        <a:pt x="21" y="143"/>
                      </a:lnTo>
                      <a:lnTo>
                        <a:pt x="14" y="156"/>
                      </a:lnTo>
                      <a:lnTo>
                        <a:pt x="30" y="150"/>
                      </a:lnTo>
                      <a:lnTo>
                        <a:pt x="32" y="153"/>
                      </a:lnTo>
                      <a:lnTo>
                        <a:pt x="35" y="156"/>
                      </a:lnTo>
                      <a:lnTo>
                        <a:pt x="38" y="158"/>
                      </a:lnTo>
                      <a:lnTo>
                        <a:pt x="43" y="160"/>
                      </a:lnTo>
                      <a:lnTo>
                        <a:pt x="43" y="162"/>
                      </a:lnTo>
                      <a:lnTo>
                        <a:pt x="40" y="169"/>
                      </a:lnTo>
                      <a:lnTo>
                        <a:pt x="43" y="175"/>
                      </a:lnTo>
                      <a:lnTo>
                        <a:pt x="47" y="179"/>
                      </a:lnTo>
                      <a:lnTo>
                        <a:pt x="52" y="179"/>
                      </a:lnTo>
                      <a:lnTo>
                        <a:pt x="42" y="186"/>
                      </a:lnTo>
                      <a:lnTo>
                        <a:pt x="38" y="187"/>
                      </a:lnTo>
                      <a:lnTo>
                        <a:pt x="34" y="183"/>
                      </a:lnTo>
                      <a:lnTo>
                        <a:pt x="31" y="187"/>
                      </a:lnTo>
                      <a:lnTo>
                        <a:pt x="21" y="181"/>
                      </a:lnTo>
                      <a:lnTo>
                        <a:pt x="12" y="185"/>
                      </a:lnTo>
                      <a:lnTo>
                        <a:pt x="5" y="195"/>
                      </a:lnTo>
                      <a:lnTo>
                        <a:pt x="0" y="208"/>
                      </a:lnTo>
                      <a:lnTo>
                        <a:pt x="22" y="224"/>
                      </a:lnTo>
                      <a:lnTo>
                        <a:pt x="22" y="228"/>
                      </a:lnTo>
                      <a:lnTo>
                        <a:pt x="15" y="225"/>
                      </a:lnTo>
                      <a:lnTo>
                        <a:pt x="12" y="228"/>
                      </a:lnTo>
                      <a:lnTo>
                        <a:pt x="9" y="232"/>
                      </a:lnTo>
                      <a:lnTo>
                        <a:pt x="12" y="236"/>
                      </a:lnTo>
                      <a:lnTo>
                        <a:pt x="15" y="236"/>
                      </a:lnTo>
                      <a:lnTo>
                        <a:pt x="26" y="230"/>
                      </a:lnTo>
                      <a:lnTo>
                        <a:pt x="31" y="232"/>
                      </a:lnTo>
                      <a:lnTo>
                        <a:pt x="29" y="240"/>
                      </a:lnTo>
                      <a:lnTo>
                        <a:pt x="32" y="245"/>
                      </a:lnTo>
                      <a:lnTo>
                        <a:pt x="39" y="247"/>
                      </a:lnTo>
                      <a:lnTo>
                        <a:pt x="44" y="249"/>
                      </a:lnTo>
                      <a:lnTo>
                        <a:pt x="46" y="250"/>
                      </a:lnTo>
                      <a:lnTo>
                        <a:pt x="49" y="254"/>
                      </a:lnTo>
                      <a:lnTo>
                        <a:pt x="52" y="255"/>
                      </a:lnTo>
                      <a:lnTo>
                        <a:pt x="56" y="254"/>
                      </a:lnTo>
                      <a:lnTo>
                        <a:pt x="59" y="253"/>
                      </a:lnTo>
                      <a:lnTo>
                        <a:pt x="61" y="251"/>
                      </a:lnTo>
                      <a:lnTo>
                        <a:pt x="69" y="253"/>
                      </a:lnTo>
                      <a:lnTo>
                        <a:pt x="68" y="250"/>
                      </a:lnTo>
                      <a:lnTo>
                        <a:pt x="66" y="249"/>
                      </a:lnTo>
                      <a:lnTo>
                        <a:pt x="68" y="245"/>
                      </a:lnTo>
                      <a:lnTo>
                        <a:pt x="70" y="243"/>
                      </a:lnTo>
                      <a:lnTo>
                        <a:pt x="76" y="240"/>
                      </a:lnTo>
                      <a:lnTo>
                        <a:pt x="72" y="249"/>
                      </a:lnTo>
                      <a:lnTo>
                        <a:pt x="70" y="257"/>
                      </a:lnTo>
                      <a:lnTo>
                        <a:pt x="68" y="259"/>
                      </a:lnTo>
                      <a:lnTo>
                        <a:pt x="80" y="267"/>
                      </a:lnTo>
                      <a:lnTo>
                        <a:pt x="91" y="271"/>
                      </a:lnTo>
                      <a:lnTo>
                        <a:pt x="100" y="272"/>
                      </a:lnTo>
                      <a:lnTo>
                        <a:pt x="106" y="270"/>
                      </a:lnTo>
                      <a:lnTo>
                        <a:pt x="107" y="263"/>
                      </a:lnTo>
                      <a:lnTo>
                        <a:pt x="104" y="250"/>
                      </a:lnTo>
                      <a:lnTo>
                        <a:pt x="102" y="249"/>
                      </a:lnTo>
                      <a:lnTo>
                        <a:pt x="85" y="253"/>
                      </a:lnTo>
                      <a:lnTo>
                        <a:pt x="86" y="253"/>
                      </a:lnTo>
                      <a:lnTo>
                        <a:pt x="87" y="253"/>
                      </a:lnTo>
                      <a:lnTo>
                        <a:pt x="87" y="254"/>
                      </a:lnTo>
                      <a:lnTo>
                        <a:pt x="87" y="257"/>
                      </a:lnTo>
                      <a:lnTo>
                        <a:pt x="83" y="260"/>
                      </a:lnTo>
                      <a:lnTo>
                        <a:pt x="85" y="245"/>
                      </a:lnTo>
                      <a:lnTo>
                        <a:pt x="91" y="241"/>
                      </a:lnTo>
                      <a:lnTo>
                        <a:pt x="100" y="240"/>
                      </a:lnTo>
                      <a:lnTo>
                        <a:pt x="104" y="230"/>
                      </a:lnTo>
                      <a:lnTo>
                        <a:pt x="108" y="224"/>
                      </a:lnTo>
                      <a:lnTo>
                        <a:pt x="127" y="208"/>
                      </a:lnTo>
                      <a:lnTo>
                        <a:pt x="133" y="204"/>
                      </a:lnTo>
                      <a:lnTo>
                        <a:pt x="167" y="200"/>
                      </a:lnTo>
                      <a:lnTo>
                        <a:pt x="171" y="202"/>
                      </a:lnTo>
                      <a:lnTo>
                        <a:pt x="174" y="205"/>
                      </a:lnTo>
                      <a:lnTo>
                        <a:pt x="176" y="207"/>
                      </a:lnTo>
                      <a:lnTo>
                        <a:pt x="182" y="202"/>
                      </a:lnTo>
                      <a:lnTo>
                        <a:pt x="184" y="199"/>
                      </a:lnTo>
                      <a:lnTo>
                        <a:pt x="189" y="199"/>
                      </a:lnTo>
                      <a:lnTo>
                        <a:pt x="199" y="200"/>
                      </a:lnTo>
                      <a:lnTo>
                        <a:pt x="199" y="204"/>
                      </a:lnTo>
                      <a:lnTo>
                        <a:pt x="192" y="207"/>
                      </a:lnTo>
                      <a:lnTo>
                        <a:pt x="172" y="220"/>
                      </a:lnTo>
                      <a:lnTo>
                        <a:pt x="180" y="215"/>
                      </a:lnTo>
                      <a:lnTo>
                        <a:pt x="188" y="212"/>
                      </a:lnTo>
                      <a:lnTo>
                        <a:pt x="206" y="211"/>
                      </a:lnTo>
                      <a:lnTo>
                        <a:pt x="202" y="219"/>
                      </a:lnTo>
                      <a:lnTo>
                        <a:pt x="197" y="222"/>
                      </a:lnTo>
                      <a:lnTo>
                        <a:pt x="184" y="228"/>
                      </a:lnTo>
                      <a:lnTo>
                        <a:pt x="184" y="232"/>
                      </a:lnTo>
                      <a:lnTo>
                        <a:pt x="189" y="234"/>
                      </a:lnTo>
                      <a:lnTo>
                        <a:pt x="195" y="234"/>
                      </a:lnTo>
                      <a:lnTo>
                        <a:pt x="200" y="232"/>
                      </a:lnTo>
                      <a:lnTo>
                        <a:pt x="204" y="228"/>
                      </a:lnTo>
                      <a:lnTo>
                        <a:pt x="206" y="228"/>
                      </a:lnTo>
                      <a:lnTo>
                        <a:pt x="208" y="234"/>
                      </a:lnTo>
                      <a:lnTo>
                        <a:pt x="206" y="238"/>
                      </a:lnTo>
                      <a:lnTo>
                        <a:pt x="202" y="240"/>
                      </a:lnTo>
                      <a:lnTo>
                        <a:pt x="199" y="240"/>
                      </a:lnTo>
                      <a:lnTo>
                        <a:pt x="206" y="242"/>
                      </a:lnTo>
                      <a:lnTo>
                        <a:pt x="209" y="243"/>
                      </a:lnTo>
                      <a:lnTo>
                        <a:pt x="210" y="240"/>
                      </a:lnTo>
                      <a:lnTo>
                        <a:pt x="210" y="230"/>
                      </a:lnTo>
                      <a:lnTo>
                        <a:pt x="212" y="220"/>
                      </a:lnTo>
                      <a:lnTo>
                        <a:pt x="216" y="212"/>
                      </a:lnTo>
                      <a:lnTo>
                        <a:pt x="219" y="207"/>
                      </a:lnTo>
                      <a:lnTo>
                        <a:pt x="225" y="204"/>
                      </a:lnTo>
                      <a:lnTo>
                        <a:pt x="216" y="200"/>
                      </a:lnTo>
                      <a:lnTo>
                        <a:pt x="210" y="192"/>
                      </a:lnTo>
                      <a:lnTo>
                        <a:pt x="201" y="175"/>
                      </a:lnTo>
                      <a:lnTo>
                        <a:pt x="193" y="170"/>
                      </a:lnTo>
                      <a:lnTo>
                        <a:pt x="178" y="166"/>
                      </a:lnTo>
                      <a:lnTo>
                        <a:pt x="170" y="162"/>
                      </a:lnTo>
                      <a:lnTo>
                        <a:pt x="167" y="157"/>
                      </a:lnTo>
                      <a:lnTo>
                        <a:pt x="163" y="149"/>
                      </a:lnTo>
                      <a:lnTo>
                        <a:pt x="159" y="139"/>
                      </a:lnTo>
                      <a:lnTo>
                        <a:pt x="158" y="128"/>
                      </a:lnTo>
                      <a:lnTo>
                        <a:pt x="162" y="120"/>
                      </a:lnTo>
                      <a:lnTo>
                        <a:pt x="170" y="113"/>
                      </a:lnTo>
                      <a:lnTo>
                        <a:pt x="184" y="102"/>
                      </a:lnTo>
                      <a:lnTo>
                        <a:pt x="193" y="88"/>
                      </a:lnTo>
                      <a:lnTo>
                        <a:pt x="192" y="72"/>
                      </a:lnTo>
                      <a:lnTo>
                        <a:pt x="182" y="61"/>
                      </a:lnTo>
                      <a:lnTo>
                        <a:pt x="166" y="58"/>
                      </a:lnTo>
                      <a:lnTo>
                        <a:pt x="121" y="67"/>
                      </a:lnTo>
                      <a:lnTo>
                        <a:pt x="107" y="61"/>
                      </a:lnTo>
                      <a:lnTo>
                        <a:pt x="100" y="56"/>
                      </a:lnTo>
                      <a:lnTo>
                        <a:pt x="97" y="50"/>
                      </a:lnTo>
                      <a:lnTo>
                        <a:pt x="94" y="42"/>
                      </a:lnTo>
                      <a:lnTo>
                        <a:pt x="93" y="31"/>
                      </a:lnTo>
                      <a:lnTo>
                        <a:pt x="95" y="22"/>
                      </a:lnTo>
                      <a:lnTo>
                        <a:pt x="102" y="17"/>
                      </a:lnTo>
                      <a:lnTo>
                        <a:pt x="108" y="13"/>
                      </a:lnTo>
                      <a:lnTo>
                        <a:pt x="114" y="8"/>
                      </a:lnTo>
                      <a:lnTo>
                        <a:pt x="114" y="5"/>
                      </a:lnTo>
                      <a:lnTo>
                        <a:pt x="104" y="0"/>
                      </a:lnTo>
                      <a:lnTo>
                        <a:pt x="95" y="0"/>
                      </a:lnTo>
                      <a:lnTo>
                        <a:pt x="48" y="13"/>
                      </a:lnTo>
                      <a:lnTo>
                        <a:pt x="43" y="17"/>
                      </a:lnTo>
                      <a:lnTo>
                        <a:pt x="40" y="21"/>
                      </a:lnTo>
                      <a:lnTo>
                        <a:pt x="38" y="25"/>
                      </a:lnTo>
                      <a:lnTo>
                        <a:pt x="38" y="31"/>
                      </a:lnTo>
                      <a:lnTo>
                        <a:pt x="40" y="33"/>
                      </a:lnTo>
                      <a:lnTo>
                        <a:pt x="46" y="29"/>
                      </a:lnTo>
                      <a:lnTo>
                        <a:pt x="60" y="25"/>
                      </a:lnTo>
                      <a:lnTo>
                        <a:pt x="61" y="27"/>
                      </a:lnTo>
                      <a:lnTo>
                        <a:pt x="61" y="33"/>
                      </a:lnTo>
                      <a:lnTo>
                        <a:pt x="59" y="38"/>
                      </a:lnTo>
                      <a:lnTo>
                        <a:pt x="59" y="41"/>
                      </a:lnTo>
                      <a:lnTo>
                        <a:pt x="53" y="46"/>
                      </a:lnTo>
                      <a:lnTo>
                        <a:pt x="48" y="55"/>
                      </a:lnTo>
                      <a:lnTo>
                        <a:pt x="47" y="67"/>
                      </a:lnTo>
                      <a:lnTo>
                        <a:pt x="47" y="73"/>
                      </a:lnTo>
                      <a:lnTo>
                        <a:pt x="55" y="76"/>
                      </a:lnTo>
                      <a:lnTo>
                        <a:pt x="61" y="71"/>
                      </a:lnTo>
                      <a:lnTo>
                        <a:pt x="66" y="64"/>
                      </a:lnTo>
                      <a:lnTo>
                        <a:pt x="74" y="60"/>
                      </a:lnTo>
                      <a:lnTo>
                        <a:pt x="80" y="52"/>
                      </a:lnTo>
                      <a:lnTo>
                        <a:pt x="83" y="48"/>
                      </a:lnTo>
                      <a:lnTo>
                        <a:pt x="87" y="46"/>
                      </a:lnTo>
                      <a:lnTo>
                        <a:pt x="89" y="47"/>
                      </a:lnTo>
                      <a:lnTo>
                        <a:pt x="93" y="54"/>
                      </a:lnTo>
                      <a:lnTo>
                        <a:pt x="94" y="58"/>
                      </a:lnTo>
                      <a:lnTo>
                        <a:pt x="95" y="61"/>
                      </a:lnTo>
                      <a:lnTo>
                        <a:pt x="98" y="64"/>
                      </a:lnTo>
                      <a:lnTo>
                        <a:pt x="103" y="65"/>
                      </a:lnTo>
                      <a:lnTo>
                        <a:pt x="106" y="68"/>
                      </a:lnTo>
                      <a:lnTo>
                        <a:pt x="108" y="72"/>
                      </a:lnTo>
                      <a:lnTo>
                        <a:pt x="111" y="76"/>
                      </a:lnTo>
                      <a:lnTo>
                        <a:pt x="112" y="77"/>
                      </a:lnTo>
                      <a:lnTo>
                        <a:pt x="124" y="78"/>
                      </a:lnTo>
                      <a:lnTo>
                        <a:pt x="128" y="77"/>
                      </a:lnTo>
                      <a:lnTo>
                        <a:pt x="131" y="76"/>
                      </a:lnTo>
                      <a:lnTo>
                        <a:pt x="133" y="72"/>
                      </a:lnTo>
                      <a:lnTo>
                        <a:pt x="136" y="69"/>
                      </a:lnTo>
                      <a:lnTo>
                        <a:pt x="140" y="69"/>
                      </a:lnTo>
                      <a:lnTo>
                        <a:pt x="140" y="73"/>
                      </a:lnTo>
                      <a:lnTo>
                        <a:pt x="137" y="75"/>
                      </a:lnTo>
                      <a:lnTo>
                        <a:pt x="136" y="75"/>
                      </a:lnTo>
                      <a:lnTo>
                        <a:pt x="134" y="76"/>
                      </a:lnTo>
                      <a:lnTo>
                        <a:pt x="133" y="77"/>
                      </a:lnTo>
                      <a:lnTo>
                        <a:pt x="133" y="82"/>
                      </a:lnTo>
                      <a:lnTo>
                        <a:pt x="136" y="85"/>
                      </a:lnTo>
                      <a:lnTo>
                        <a:pt x="137" y="89"/>
                      </a:lnTo>
                      <a:lnTo>
                        <a:pt x="140" y="98"/>
                      </a:lnTo>
                      <a:lnTo>
                        <a:pt x="140" y="102"/>
                      </a:lnTo>
                      <a:lnTo>
                        <a:pt x="137" y="103"/>
                      </a:lnTo>
                      <a:lnTo>
                        <a:pt x="136" y="106"/>
                      </a:lnTo>
                      <a:lnTo>
                        <a:pt x="133" y="114"/>
                      </a:lnTo>
                      <a:lnTo>
                        <a:pt x="134" y="119"/>
                      </a:lnTo>
                      <a:lnTo>
                        <a:pt x="117" y="119"/>
                      </a:lnTo>
                      <a:lnTo>
                        <a:pt x="108" y="116"/>
                      </a:lnTo>
                      <a:lnTo>
                        <a:pt x="102" y="106"/>
                      </a:lnTo>
                      <a:lnTo>
                        <a:pt x="104" y="97"/>
                      </a:lnTo>
                      <a:lnTo>
                        <a:pt x="100" y="89"/>
                      </a:lnTo>
                      <a:lnTo>
                        <a:pt x="94" y="81"/>
                      </a:lnTo>
                      <a:lnTo>
                        <a:pt x="90" y="73"/>
                      </a:lnTo>
                      <a:lnTo>
                        <a:pt x="85" y="77"/>
                      </a:lnTo>
                      <a:lnTo>
                        <a:pt x="85" y="82"/>
                      </a:lnTo>
                      <a:lnTo>
                        <a:pt x="89" y="82"/>
                      </a:lnTo>
                      <a:lnTo>
                        <a:pt x="91" y="85"/>
                      </a:lnTo>
                      <a:lnTo>
                        <a:pt x="95" y="86"/>
                      </a:lnTo>
                      <a:lnTo>
                        <a:pt x="93" y="93"/>
                      </a:lnTo>
                      <a:lnTo>
                        <a:pt x="90" y="97"/>
                      </a:lnTo>
                      <a:lnTo>
                        <a:pt x="85" y="98"/>
                      </a:lnTo>
                      <a:lnTo>
                        <a:pt x="81" y="98"/>
                      </a:lnTo>
                      <a:lnTo>
                        <a:pt x="83" y="89"/>
                      </a:lnTo>
                      <a:lnTo>
                        <a:pt x="85" y="86"/>
                      </a:lnTo>
                      <a:lnTo>
                        <a:pt x="83" y="84"/>
                      </a:lnTo>
                      <a:lnTo>
                        <a:pt x="82" y="82"/>
                      </a:lnTo>
                      <a:lnTo>
                        <a:pt x="81" y="82"/>
                      </a:lnTo>
                      <a:lnTo>
                        <a:pt x="78" y="82"/>
                      </a:lnTo>
                      <a:lnTo>
                        <a:pt x="81" y="78"/>
                      </a:lnTo>
                      <a:lnTo>
                        <a:pt x="83" y="73"/>
                      </a:lnTo>
                      <a:lnTo>
                        <a:pt x="87" y="61"/>
                      </a:lnTo>
                      <a:lnTo>
                        <a:pt x="82" y="63"/>
                      </a:lnTo>
                      <a:lnTo>
                        <a:pt x="76" y="68"/>
                      </a:lnTo>
                      <a:lnTo>
                        <a:pt x="69" y="75"/>
                      </a:lnTo>
                      <a:lnTo>
                        <a:pt x="64" y="82"/>
                      </a:lnTo>
                      <a:lnTo>
                        <a:pt x="66" y="92"/>
                      </a:lnTo>
                      <a:lnTo>
                        <a:pt x="65" y="98"/>
                      </a:lnTo>
                      <a:lnTo>
                        <a:pt x="63" y="101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8" name="Freeform 43"/>
                <p:cNvSpPr>
                  <a:spLocks/>
                </p:cNvSpPr>
                <p:nvPr/>
              </p:nvSpPr>
              <p:spPr bwMode="auto">
                <a:xfrm>
                  <a:off x="2351" y="1479"/>
                  <a:ext cx="13" cy="4"/>
                </a:xfrm>
                <a:custGeom>
                  <a:avLst/>
                  <a:gdLst>
                    <a:gd name="T0" fmla="*/ 20 w 25"/>
                    <a:gd name="T1" fmla="*/ 9 h 9"/>
                    <a:gd name="T2" fmla="*/ 22 w 25"/>
                    <a:gd name="T3" fmla="*/ 9 h 9"/>
                    <a:gd name="T4" fmla="*/ 24 w 25"/>
                    <a:gd name="T5" fmla="*/ 8 h 9"/>
                    <a:gd name="T6" fmla="*/ 25 w 25"/>
                    <a:gd name="T7" fmla="*/ 5 h 9"/>
                    <a:gd name="T8" fmla="*/ 20 w 25"/>
                    <a:gd name="T9" fmla="*/ 2 h 9"/>
                    <a:gd name="T10" fmla="*/ 13 w 25"/>
                    <a:gd name="T11" fmla="*/ 0 h 9"/>
                    <a:gd name="T12" fmla="*/ 7 w 25"/>
                    <a:gd name="T13" fmla="*/ 2 h 9"/>
                    <a:gd name="T14" fmla="*/ 0 w 25"/>
                    <a:gd name="T15" fmla="*/ 5 h 9"/>
                    <a:gd name="T16" fmla="*/ 5 w 25"/>
                    <a:gd name="T17" fmla="*/ 5 h 9"/>
                    <a:gd name="T18" fmla="*/ 20 w 25"/>
                    <a:gd name="T1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5" h="9">
                      <a:moveTo>
                        <a:pt x="20" y="9"/>
                      </a:moveTo>
                      <a:lnTo>
                        <a:pt x="22" y="9"/>
                      </a:lnTo>
                      <a:lnTo>
                        <a:pt x="24" y="8"/>
                      </a:lnTo>
                      <a:lnTo>
                        <a:pt x="25" y="5"/>
                      </a:lnTo>
                      <a:lnTo>
                        <a:pt x="20" y="2"/>
                      </a:lnTo>
                      <a:lnTo>
                        <a:pt x="13" y="0"/>
                      </a:lnTo>
                      <a:lnTo>
                        <a:pt x="7" y="2"/>
                      </a:lnTo>
                      <a:lnTo>
                        <a:pt x="0" y="5"/>
                      </a:lnTo>
                      <a:lnTo>
                        <a:pt x="5" y="5"/>
                      </a:lnTo>
                      <a:lnTo>
                        <a:pt x="20" y="9"/>
                      </a:lnTo>
                      <a:close/>
                    </a:path>
                  </a:pathLst>
                </a:custGeom>
                <a:grpFill/>
                <a:ln w="0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9" name="Freeform 44"/>
                <p:cNvSpPr>
                  <a:spLocks/>
                </p:cNvSpPr>
                <p:nvPr/>
              </p:nvSpPr>
              <p:spPr bwMode="auto">
                <a:xfrm>
                  <a:off x="2351" y="1479"/>
                  <a:ext cx="13" cy="4"/>
                </a:xfrm>
                <a:custGeom>
                  <a:avLst/>
                  <a:gdLst>
                    <a:gd name="T0" fmla="*/ 20 w 25"/>
                    <a:gd name="T1" fmla="*/ 9 h 9"/>
                    <a:gd name="T2" fmla="*/ 22 w 25"/>
                    <a:gd name="T3" fmla="*/ 9 h 9"/>
                    <a:gd name="T4" fmla="*/ 24 w 25"/>
                    <a:gd name="T5" fmla="*/ 8 h 9"/>
                    <a:gd name="T6" fmla="*/ 25 w 25"/>
                    <a:gd name="T7" fmla="*/ 5 h 9"/>
                    <a:gd name="T8" fmla="*/ 20 w 25"/>
                    <a:gd name="T9" fmla="*/ 2 h 9"/>
                    <a:gd name="T10" fmla="*/ 13 w 25"/>
                    <a:gd name="T11" fmla="*/ 0 h 9"/>
                    <a:gd name="T12" fmla="*/ 7 w 25"/>
                    <a:gd name="T13" fmla="*/ 2 h 9"/>
                    <a:gd name="T14" fmla="*/ 0 w 25"/>
                    <a:gd name="T15" fmla="*/ 5 h 9"/>
                    <a:gd name="T16" fmla="*/ 5 w 25"/>
                    <a:gd name="T17" fmla="*/ 5 h 9"/>
                    <a:gd name="T18" fmla="*/ 20 w 25"/>
                    <a:gd name="T1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5" h="9">
                      <a:moveTo>
                        <a:pt x="20" y="9"/>
                      </a:moveTo>
                      <a:lnTo>
                        <a:pt x="22" y="9"/>
                      </a:lnTo>
                      <a:lnTo>
                        <a:pt x="24" y="8"/>
                      </a:lnTo>
                      <a:lnTo>
                        <a:pt x="25" y="5"/>
                      </a:lnTo>
                      <a:lnTo>
                        <a:pt x="20" y="2"/>
                      </a:lnTo>
                      <a:lnTo>
                        <a:pt x="13" y="0"/>
                      </a:lnTo>
                      <a:lnTo>
                        <a:pt x="7" y="2"/>
                      </a:lnTo>
                      <a:lnTo>
                        <a:pt x="0" y="5"/>
                      </a:lnTo>
                      <a:lnTo>
                        <a:pt x="5" y="5"/>
                      </a:lnTo>
                      <a:lnTo>
                        <a:pt x="20" y="9"/>
                      </a:lnTo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0" name="Freeform 45"/>
                <p:cNvSpPr>
                  <a:spLocks/>
                </p:cNvSpPr>
                <p:nvPr/>
              </p:nvSpPr>
              <p:spPr bwMode="auto">
                <a:xfrm>
                  <a:off x="2369" y="1471"/>
                  <a:ext cx="27" cy="11"/>
                </a:xfrm>
                <a:custGeom>
                  <a:avLst/>
                  <a:gdLst>
                    <a:gd name="T0" fmla="*/ 4 w 53"/>
                    <a:gd name="T1" fmla="*/ 21 h 21"/>
                    <a:gd name="T2" fmla="*/ 14 w 53"/>
                    <a:gd name="T3" fmla="*/ 19 h 21"/>
                    <a:gd name="T4" fmla="*/ 14 w 53"/>
                    <a:gd name="T5" fmla="*/ 9 h 21"/>
                    <a:gd name="T6" fmla="*/ 26 w 53"/>
                    <a:gd name="T7" fmla="*/ 6 h 21"/>
                    <a:gd name="T8" fmla="*/ 51 w 53"/>
                    <a:gd name="T9" fmla="*/ 8 h 21"/>
                    <a:gd name="T10" fmla="*/ 52 w 53"/>
                    <a:gd name="T11" fmla="*/ 6 h 21"/>
                    <a:gd name="T12" fmla="*/ 53 w 53"/>
                    <a:gd name="T13" fmla="*/ 6 h 21"/>
                    <a:gd name="T14" fmla="*/ 53 w 53"/>
                    <a:gd name="T15" fmla="*/ 6 h 21"/>
                    <a:gd name="T16" fmla="*/ 53 w 53"/>
                    <a:gd name="T17" fmla="*/ 4 h 21"/>
                    <a:gd name="T18" fmla="*/ 47 w 53"/>
                    <a:gd name="T19" fmla="*/ 0 h 21"/>
                    <a:gd name="T20" fmla="*/ 15 w 53"/>
                    <a:gd name="T21" fmla="*/ 0 h 21"/>
                    <a:gd name="T22" fmla="*/ 5 w 53"/>
                    <a:gd name="T23" fmla="*/ 0 h 21"/>
                    <a:gd name="T24" fmla="*/ 1 w 53"/>
                    <a:gd name="T25" fmla="*/ 2 h 21"/>
                    <a:gd name="T26" fmla="*/ 0 w 53"/>
                    <a:gd name="T27" fmla="*/ 9 h 21"/>
                    <a:gd name="T28" fmla="*/ 0 w 53"/>
                    <a:gd name="T29" fmla="*/ 17 h 21"/>
                    <a:gd name="T30" fmla="*/ 4 w 53"/>
                    <a:gd name="T31" fmla="*/ 2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53" h="21">
                      <a:moveTo>
                        <a:pt x="4" y="21"/>
                      </a:moveTo>
                      <a:lnTo>
                        <a:pt x="14" y="19"/>
                      </a:lnTo>
                      <a:lnTo>
                        <a:pt x="14" y="9"/>
                      </a:lnTo>
                      <a:lnTo>
                        <a:pt x="26" y="6"/>
                      </a:lnTo>
                      <a:lnTo>
                        <a:pt x="51" y="8"/>
                      </a:lnTo>
                      <a:lnTo>
                        <a:pt x="52" y="6"/>
                      </a:lnTo>
                      <a:lnTo>
                        <a:pt x="53" y="6"/>
                      </a:lnTo>
                      <a:lnTo>
                        <a:pt x="53" y="6"/>
                      </a:lnTo>
                      <a:lnTo>
                        <a:pt x="53" y="4"/>
                      </a:lnTo>
                      <a:lnTo>
                        <a:pt x="47" y="0"/>
                      </a:lnTo>
                      <a:lnTo>
                        <a:pt x="15" y="0"/>
                      </a:lnTo>
                      <a:lnTo>
                        <a:pt x="5" y="0"/>
                      </a:lnTo>
                      <a:lnTo>
                        <a:pt x="1" y="2"/>
                      </a:lnTo>
                      <a:lnTo>
                        <a:pt x="0" y="9"/>
                      </a:lnTo>
                      <a:lnTo>
                        <a:pt x="0" y="17"/>
                      </a:lnTo>
                      <a:lnTo>
                        <a:pt x="4" y="21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1" name="Freeform 47"/>
                <p:cNvSpPr>
                  <a:spLocks/>
                </p:cNvSpPr>
                <p:nvPr/>
              </p:nvSpPr>
              <p:spPr bwMode="auto">
                <a:xfrm>
                  <a:off x="2435" y="1462"/>
                  <a:ext cx="18" cy="5"/>
                </a:xfrm>
                <a:custGeom>
                  <a:avLst/>
                  <a:gdLst>
                    <a:gd name="T0" fmla="*/ 8 w 35"/>
                    <a:gd name="T1" fmla="*/ 4 h 12"/>
                    <a:gd name="T2" fmla="*/ 13 w 35"/>
                    <a:gd name="T3" fmla="*/ 4 h 12"/>
                    <a:gd name="T4" fmla="*/ 27 w 35"/>
                    <a:gd name="T5" fmla="*/ 8 h 12"/>
                    <a:gd name="T6" fmla="*/ 31 w 35"/>
                    <a:gd name="T7" fmla="*/ 7 h 12"/>
                    <a:gd name="T8" fmla="*/ 35 w 35"/>
                    <a:gd name="T9" fmla="*/ 8 h 12"/>
                    <a:gd name="T10" fmla="*/ 26 w 35"/>
                    <a:gd name="T11" fmla="*/ 2 h 12"/>
                    <a:gd name="T12" fmla="*/ 21 w 35"/>
                    <a:gd name="T13" fmla="*/ 0 h 12"/>
                    <a:gd name="T14" fmla="*/ 14 w 35"/>
                    <a:gd name="T15" fmla="*/ 0 h 12"/>
                    <a:gd name="T16" fmla="*/ 8 w 35"/>
                    <a:gd name="T17" fmla="*/ 0 h 12"/>
                    <a:gd name="T18" fmla="*/ 1 w 35"/>
                    <a:gd name="T19" fmla="*/ 3 h 12"/>
                    <a:gd name="T20" fmla="*/ 0 w 35"/>
                    <a:gd name="T21" fmla="*/ 7 h 12"/>
                    <a:gd name="T22" fmla="*/ 6 w 35"/>
                    <a:gd name="T23" fmla="*/ 12 h 12"/>
                    <a:gd name="T24" fmla="*/ 8 w 35"/>
                    <a:gd name="T25" fmla="*/ 4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5" h="12">
                      <a:moveTo>
                        <a:pt x="8" y="4"/>
                      </a:moveTo>
                      <a:lnTo>
                        <a:pt x="13" y="4"/>
                      </a:lnTo>
                      <a:lnTo>
                        <a:pt x="27" y="8"/>
                      </a:lnTo>
                      <a:lnTo>
                        <a:pt x="31" y="7"/>
                      </a:lnTo>
                      <a:lnTo>
                        <a:pt x="35" y="8"/>
                      </a:lnTo>
                      <a:lnTo>
                        <a:pt x="26" y="2"/>
                      </a:lnTo>
                      <a:lnTo>
                        <a:pt x="21" y="0"/>
                      </a:lnTo>
                      <a:lnTo>
                        <a:pt x="14" y="0"/>
                      </a:lnTo>
                      <a:lnTo>
                        <a:pt x="8" y="0"/>
                      </a:lnTo>
                      <a:lnTo>
                        <a:pt x="1" y="3"/>
                      </a:lnTo>
                      <a:lnTo>
                        <a:pt x="0" y="7"/>
                      </a:lnTo>
                      <a:lnTo>
                        <a:pt x="6" y="12"/>
                      </a:lnTo>
                      <a:lnTo>
                        <a:pt x="8" y="4"/>
                      </a:lnTo>
                      <a:close/>
                    </a:path>
                  </a:pathLst>
                </a:custGeom>
                <a:grpFill/>
                <a:ln w="0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2" name="Freeform 48"/>
                <p:cNvSpPr>
                  <a:spLocks/>
                </p:cNvSpPr>
                <p:nvPr/>
              </p:nvSpPr>
              <p:spPr bwMode="auto">
                <a:xfrm>
                  <a:off x="2435" y="1462"/>
                  <a:ext cx="18" cy="5"/>
                </a:xfrm>
                <a:custGeom>
                  <a:avLst/>
                  <a:gdLst>
                    <a:gd name="T0" fmla="*/ 8 w 35"/>
                    <a:gd name="T1" fmla="*/ 4 h 12"/>
                    <a:gd name="T2" fmla="*/ 13 w 35"/>
                    <a:gd name="T3" fmla="*/ 4 h 12"/>
                    <a:gd name="T4" fmla="*/ 27 w 35"/>
                    <a:gd name="T5" fmla="*/ 8 h 12"/>
                    <a:gd name="T6" fmla="*/ 31 w 35"/>
                    <a:gd name="T7" fmla="*/ 7 h 12"/>
                    <a:gd name="T8" fmla="*/ 35 w 35"/>
                    <a:gd name="T9" fmla="*/ 8 h 12"/>
                    <a:gd name="T10" fmla="*/ 26 w 35"/>
                    <a:gd name="T11" fmla="*/ 2 h 12"/>
                    <a:gd name="T12" fmla="*/ 21 w 35"/>
                    <a:gd name="T13" fmla="*/ 0 h 12"/>
                    <a:gd name="T14" fmla="*/ 14 w 35"/>
                    <a:gd name="T15" fmla="*/ 0 h 12"/>
                    <a:gd name="T16" fmla="*/ 8 w 35"/>
                    <a:gd name="T17" fmla="*/ 0 h 12"/>
                    <a:gd name="T18" fmla="*/ 1 w 35"/>
                    <a:gd name="T19" fmla="*/ 3 h 12"/>
                    <a:gd name="T20" fmla="*/ 0 w 35"/>
                    <a:gd name="T21" fmla="*/ 7 h 12"/>
                    <a:gd name="T22" fmla="*/ 6 w 35"/>
                    <a:gd name="T23" fmla="*/ 12 h 12"/>
                    <a:gd name="T24" fmla="*/ 8 w 35"/>
                    <a:gd name="T25" fmla="*/ 4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5" h="12">
                      <a:moveTo>
                        <a:pt x="8" y="4"/>
                      </a:moveTo>
                      <a:lnTo>
                        <a:pt x="13" y="4"/>
                      </a:lnTo>
                      <a:lnTo>
                        <a:pt x="27" y="8"/>
                      </a:lnTo>
                      <a:lnTo>
                        <a:pt x="31" y="7"/>
                      </a:lnTo>
                      <a:lnTo>
                        <a:pt x="35" y="8"/>
                      </a:lnTo>
                      <a:lnTo>
                        <a:pt x="26" y="2"/>
                      </a:lnTo>
                      <a:lnTo>
                        <a:pt x="21" y="0"/>
                      </a:lnTo>
                      <a:lnTo>
                        <a:pt x="14" y="0"/>
                      </a:lnTo>
                      <a:lnTo>
                        <a:pt x="8" y="0"/>
                      </a:lnTo>
                      <a:lnTo>
                        <a:pt x="1" y="3"/>
                      </a:lnTo>
                      <a:lnTo>
                        <a:pt x="0" y="7"/>
                      </a:lnTo>
                      <a:lnTo>
                        <a:pt x="6" y="12"/>
                      </a:lnTo>
                      <a:lnTo>
                        <a:pt x="8" y="4"/>
                      </a:lnTo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3" name="Freeform 49"/>
                <p:cNvSpPr>
                  <a:spLocks/>
                </p:cNvSpPr>
                <p:nvPr/>
              </p:nvSpPr>
              <p:spPr bwMode="auto">
                <a:xfrm>
                  <a:off x="2402" y="1464"/>
                  <a:ext cx="26" cy="9"/>
                </a:xfrm>
                <a:custGeom>
                  <a:avLst/>
                  <a:gdLst>
                    <a:gd name="T0" fmla="*/ 5 w 52"/>
                    <a:gd name="T1" fmla="*/ 17 h 17"/>
                    <a:gd name="T2" fmla="*/ 9 w 52"/>
                    <a:gd name="T3" fmla="*/ 15 h 17"/>
                    <a:gd name="T4" fmla="*/ 12 w 52"/>
                    <a:gd name="T5" fmla="*/ 11 h 17"/>
                    <a:gd name="T6" fmla="*/ 20 w 52"/>
                    <a:gd name="T7" fmla="*/ 16 h 17"/>
                    <a:gd name="T8" fmla="*/ 30 w 52"/>
                    <a:gd name="T9" fmla="*/ 15 h 17"/>
                    <a:gd name="T10" fmla="*/ 39 w 52"/>
                    <a:gd name="T11" fmla="*/ 11 h 17"/>
                    <a:gd name="T12" fmla="*/ 47 w 52"/>
                    <a:gd name="T13" fmla="*/ 7 h 17"/>
                    <a:gd name="T14" fmla="*/ 52 w 52"/>
                    <a:gd name="T15" fmla="*/ 7 h 17"/>
                    <a:gd name="T16" fmla="*/ 52 w 52"/>
                    <a:gd name="T17" fmla="*/ 3 h 17"/>
                    <a:gd name="T18" fmla="*/ 24 w 52"/>
                    <a:gd name="T19" fmla="*/ 0 h 17"/>
                    <a:gd name="T20" fmla="*/ 9 w 52"/>
                    <a:gd name="T21" fmla="*/ 4 h 17"/>
                    <a:gd name="T22" fmla="*/ 0 w 52"/>
                    <a:gd name="T23" fmla="*/ 15 h 17"/>
                    <a:gd name="T24" fmla="*/ 3 w 52"/>
                    <a:gd name="T25" fmla="*/ 17 h 17"/>
                    <a:gd name="T26" fmla="*/ 5 w 52"/>
                    <a:gd name="T27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2" h="17">
                      <a:moveTo>
                        <a:pt x="5" y="17"/>
                      </a:moveTo>
                      <a:lnTo>
                        <a:pt x="9" y="15"/>
                      </a:lnTo>
                      <a:lnTo>
                        <a:pt x="12" y="11"/>
                      </a:lnTo>
                      <a:lnTo>
                        <a:pt x="20" y="16"/>
                      </a:lnTo>
                      <a:lnTo>
                        <a:pt x="30" y="15"/>
                      </a:lnTo>
                      <a:lnTo>
                        <a:pt x="39" y="11"/>
                      </a:lnTo>
                      <a:lnTo>
                        <a:pt x="47" y="7"/>
                      </a:lnTo>
                      <a:lnTo>
                        <a:pt x="52" y="7"/>
                      </a:lnTo>
                      <a:lnTo>
                        <a:pt x="52" y="3"/>
                      </a:lnTo>
                      <a:lnTo>
                        <a:pt x="24" y="0"/>
                      </a:lnTo>
                      <a:lnTo>
                        <a:pt x="9" y="4"/>
                      </a:lnTo>
                      <a:lnTo>
                        <a:pt x="0" y="15"/>
                      </a:lnTo>
                      <a:lnTo>
                        <a:pt x="3" y="17"/>
                      </a:lnTo>
                      <a:lnTo>
                        <a:pt x="5" y="17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4" name="Freeform 51"/>
                <p:cNvSpPr>
                  <a:spLocks/>
                </p:cNvSpPr>
                <p:nvPr/>
              </p:nvSpPr>
              <p:spPr bwMode="auto">
                <a:xfrm>
                  <a:off x="2481" y="1478"/>
                  <a:ext cx="13" cy="7"/>
                </a:xfrm>
                <a:custGeom>
                  <a:avLst/>
                  <a:gdLst>
                    <a:gd name="T0" fmla="*/ 7 w 27"/>
                    <a:gd name="T1" fmla="*/ 13 h 14"/>
                    <a:gd name="T2" fmla="*/ 8 w 27"/>
                    <a:gd name="T3" fmla="*/ 14 h 14"/>
                    <a:gd name="T4" fmla="*/ 11 w 27"/>
                    <a:gd name="T5" fmla="*/ 14 h 14"/>
                    <a:gd name="T6" fmla="*/ 13 w 27"/>
                    <a:gd name="T7" fmla="*/ 13 h 14"/>
                    <a:gd name="T8" fmla="*/ 19 w 27"/>
                    <a:gd name="T9" fmla="*/ 8 h 14"/>
                    <a:gd name="T10" fmla="*/ 21 w 27"/>
                    <a:gd name="T11" fmla="*/ 6 h 14"/>
                    <a:gd name="T12" fmla="*/ 27 w 27"/>
                    <a:gd name="T13" fmla="*/ 6 h 14"/>
                    <a:gd name="T14" fmla="*/ 20 w 27"/>
                    <a:gd name="T15" fmla="*/ 1 h 14"/>
                    <a:gd name="T16" fmla="*/ 12 w 27"/>
                    <a:gd name="T17" fmla="*/ 0 h 14"/>
                    <a:gd name="T18" fmla="*/ 4 w 27"/>
                    <a:gd name="T19" fmla="*/ 3 h 14"/>
                    <a:gd name="T20" fmla="*/ 0 w 27"/>
                    <a:gd name="T21" fmla="*/ 10 h 14"/>
                    <a:gd name="T22" fmla="*/ 0 w 27"/>
                    <a:gd name="T23" fmla="*/ 14 h 14"/>
                    <a:gd name="T24" fmla="*/ 4 w 27"/>
                    <a:gd name="T25" fmla="*/ 12 h 14"/>
                    <a:gd name="T26" fmla="*/ 7 w 27"/>
                    <a:gd name="T27" fmla="*/ 1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7" h="14">
                      <a:moveTo>
                        <a:pt x="7" y="13"/>
                      </a:moveTo>
                      <a:lnTo>
                        <a:pt x="8" y="14"/>
                      </a:lnTo>
                      <a:lnTo>
                        <a:pt x="11" y="14"/>
                      </a:lnTo>
                      <a:lnTo>
                        <a:pt x="13" y="13"/>
                      </a:lnTo>
                      <a:lnTo>
                        <a:pt x="19" y="8"/>
                      </a:lnTo>
                      <a:lnTo>
                        <a:pt x="21" y="6"/>
                      </a:lnTo>
                      <a:lnTo>
                        <a:pt x="27" y="6"/>
                      </a:lnTo>
                      <a:lnTo>
                        <a:pt x="20" y="1"/>
                      </a:lnTo>
                      <a:lnTo>
                        <a:pt x="12" y="0"/>
                      </a:lnTo>
                      <a:lnTo>
                        <a:pt x="4" y="3"/>
                      </a:lnTo>
                      <a:lnTo>
                        <a:pt x="0" y="10"/>
                      </a:lnTo>
                      <a:lnTo>
                        <a:pt x="0" y="14"/>
                      </a:lnTo>
                      <a:lnTo>
                        <a:pt x="4" y="12"/>
                      </a:lnTo>
                      <a:lnTo>
                        <a:pt x="7" y="13"/>
                      </a:lnTo>
                      <a:close/>
                    </a:path>
                  </a:pathLst>
                </a:custGeom>
                <a:grpFill/>
                <a:ln w="0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5" name="Freeform 52"/>
                <p:cNvSpPr>
                  <a:spLocks/>
                </p:cNvSpPr>
                <p:nvPr/>
              </p:nvSpPr>
              <p:spPr bwMode="auto">
                <a:xfrm>
                  <a:off x="2481" y="1478"/>
                  <a:ext cx="13" cy="7"/>
                </a:xfrm>
                <a:custGeom>
                  <a:avLst/>
                  <a:gdLst>
                    <a:gd name="T0" fmla="*/ 7 w 27"/>
                    <a:gd name="T1" fmla="*/ 13 h 14"/>
                    <a:gd name="T2" fmla="*/ 8 w 27"/>
                    <a:gd name="T3" fmla="*/ 14 h 14"/>
                    <a:gd name="T4" fmla="*/ 11 w 27"/>
                    <a:gd name="T5" fmla="*/ 14 h 14"/>
                    <a:gd name="T6" fmla="*/ 13 w 27"/>
                    <a:gd name="T7" fmla="*/ 13 h 14"/>
                    <a:gd name="T8" fmla="*/ 19 w 27"/>
                    <a:gd name="T9" fmla="*/ 8 h 14"/>
                    <a:gd name="T10" fmla="*/ 21 w 27"/>
                    <a:gd name="T11" fmla="*/ 6 h 14"/>
                    <a:gd name="T12" fmla="*/ 27 w 27"/>
                    <a:gd name="T13" fmla="*/ 6 h 14"/>
                    <a:gd name="T14" fmla="*/ 20 w 27"/>
                    <a:gd name="T15" fmla="*/ 1 h 14"/>
                    <a:gd name="T16" fmla="*/ 12 w 27"/>
                    <a:gd name="T17" fmla="*/ 0 h 14"/>
                    <a:gd name="T18" fmla="*/ 4 w 27"/>
                    <a:gd name="T19" fmla="*/ 3 h 14"/>
                    <a:gd name="T20" fmla="*/ 0 w 27"/>
                    <a:gd name="T21" fmla="*/ 10 h 14"/>
                    <a:gd name="T22" fmla="*/ 0 w 27"/>
                    <a:gd name="T23" fmla="*/ 14 h 14"/>
                    <a:gd name="T24" fmla="*/ 4 w 27"/>
                    <a:gd name="T25" fmla="*/ 12 h 14"/>
                    <a:gd name="T26" fmla="*/ 7 w 27"/>
                    <a:gd name="T27" fmla="*/ 1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7" h="14">
                      <a:moveTo>
                        <a:pt x="7" y="13"/>
                      </a:moveTo>
                      <a:lnTo>
                        <a:pt x="8" y="14"/>
                      </a:lnTo>
                      <a:lnTo>
                        <a:pt x="11" y="14"/>
                      </a:lnTo>
                      <a:lnTo>
                        <a:pt x="13" y="13"/>
                      </a:lnTo>
                      <a:lnTo>
                        <a:pt x="19" y="8"/>
                      </a:lnTo>
                      <a:lnTo>
                        <a:pt x="21" y="6"/>
                      </a:lnTo>
                      <a:lnTo>
                        <a:pt x="27" y="6"/>
                      </a:lnTo>
                      <a:lnTo>
                        <a:pt x="20" y="1"/>
                      </a:lnTo>
                      <a:lnTo>
                        <a:pt x="12" y="0"/>
                      </a:lnTo>
                      <a:lnTo>
                        <a:pt x="4" y="3"/>
                      </a:lnTo>
                      <a:lnTo>
                        <a:pt x="0" y="10"/>
                      </a:lnTo>
                      <a:lnTo>
                        <a:pt x="0" y="14"/>
                      </a:lnTo>
                      <a:lnTo>
                        <a:pt x="4" y="12"/>
                      </a:lnTo>
                      <a:lnTo>
                        <a:pt x="7" y="13"/>
                      </a:lnTo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6" name="Freeform 53"/>
                <p:cNvSpPr>
                  <a:spLocks/>
                </p:cNvSpPr>
                <p:nvPr/>
              </p:nvSpPr>
              <p:spPr bwMode="auto">
                <a:xfrm>
                  <a:off x="2229" y="1513"/>
                  <a:ext cx="24" cy="16"/>
                </a:xfrm>
                <a:custGeom>
                  <a:avLst/>
                  <a:gdLst>
                    <a:gd name="T0" fmla="*/ 12 w 47"/>
                    <a:gd name="T1" fmla="*/ 29 h 33"/>
                    <a:gd name="T2" fmla="*/ 14 w 47"/>
                    <a:gd name="T3" fmla="*/ 29 h 33"/>
                    <a:gd name="T4" fmla="*/ 20 w 47"/>
                    <a:gd name="T5" fmla="*/ 26 h 33"/>
                    <a:gd name="T6" fmla="*/ 22 w 47"/>
                    <a:gd name="T7" fmla="*/ 25 h 33"/>
                    <a:gd name="T8" fmla="*/ 26 w 47"/>
                    <a:gd name="T9" fmla="*/ 26 h 33"/>
                    <a:gd name="T10" fmla="*/ 30 w 47"/>
                    <a:gd name="T11" fmla="*/ 32 h 33"/>
                    <a:gd name="T12" fmla="*/ 33 w 47"/>
                    <a:gd name="T13" fmla="*/ 33 h 33"/>
                    <a:gd name="T14" fmla="*/ 31 w 47"/>
                    <a:gd name="T15" fmla="*/ 28 h 33"/>
                    <a:gd name="T16" fmla="*/ 29 w 47"/>
                    <a:gd name="T17" fmla="*/ 25 h 33"/>
                    <a:gd name="T18" fmla="*/ 25 w 47"/>
                    <a:gd name="T19" fmla="*/ 23 h 33"/>
                    <a:gd name="T20" fmla="*/ 21 w 47"/>
                    <a:gd name="T21" fmla="*/ 21 h 33"/>
                    <a:gd name="T22" fmla="*/ 21 w 47"/>
                    <a:gd name="T23" fmla="*/ 17 h 33"/>
                    <a:gd name="T24" fmla="*/ 27 w 47"/>
                    <a:gd name="T25" fmla="*/ 16 h 33"/>
                    <a:gd name="T26" fmla="*/ 39 w 47"/>
                    <a:gd name="T27" fmla="*/ 11 h 33"/>
                    <a:gd name="T28" fmla="*/ 47 w 47"/>
                    <a:gd name="T29" fmla="*/ 9 h 33"/>
                    <a:gd name="T30" fmla="*/ 43 w 47"/>
                    <a:gd name="T31" fmla="*/ 0 h 33"/>
                    <a:gd name="T32" fmla="*/ 30 w 47"/>
                    <a:gd name="T33" fmla="*/ 2 h 33"/>
                    <a:gd name="T34" fmla="*/ 4 w 47"/>
                    <a:gd name="T35" fmla="*/ 9 h 33"/>
                    <a:gd name="T36" fmla="*/ 0 w 47"/>
                    <a:gd name="T37" fmla="*/ 12 h 33"/>
                    <a:gd name="T38" fmla="*/ 1 w 47"/>
                    <a:gd name="T39" fmla="*/ 20 h 33"/>
                    <a:gd name="T40" fmla="*/ 5 w 47"/>
                    <a:gd name="T41" fmla="*/ 26 h 33"/>
                    <a:gd name="T42" fmla="*/ 12 w 47"/>
                    <a:gd name="T43" fmla="*/ 29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47" h="33">
                      <a:moveTo>
                        <a:pt x="12" y="29"/>
                      </a:moveTo>
                      <a:lnTo>
                        <a:pt x="14" y="29"/>
                      </a:lnTo>
                      <a:lnTo>
                        <a:pt x="20" y="26"/>
                      </a:lnTo>
                      <a:lnTo>
                        <a:pt x="22" y="25"/>
                      </a:lnTo>
                      <a:lnTo>
                        <a:pt x="26" y="26"/>
                      </a:lnTo>
                      <a:lnTo>
                        <a:pt x="30" y="32"/>
                      </a:lnTo>
                      <a:lnTo>
                        <a:pt x="33" y="33"/>
                      </a:lnTo>
                      <a:lnTo>
                        <a:pt x="31" y="28"/>
                      </a:lnTo>
                      <a:lnTo>
                        <a:pt x="29" y="25"/>
                      </a:lnTo>
                      <a:lnTo>
                        <a:pt x="25" y="23"/>
                      </a:lnTo>
                      <a:lnTo>
                        <a:pt x="21" y="21"/>
                      </a:lnTo>
                      <a:lnTo>
                        <a:pt x="21" y="17"/>
                      </a:lnTo>
                      <a:lnTo>
                        <a:pt x="27" y="16"/>
                      </a:lnTo>
                      <a:lnTo>
                        <a:pt x="39" y="11"/>
                      </a:lnTo>
                      <a:lnTo>
                        <a:pt x="47" y="9"/>
                      </a:lnTo>
                      <a:lnTo>
                        <a:pt x="43" y="0"/>
                      </a:lnTo>
                      <a:lnTo>
                        <a:pt x="30" y="2"/>
                      </a:lnTo>
                      <a:lnTo>
                        <a:pt x="4" y="9"/>
                      </a:lnTo>
                      <a:lnTo>
                        <a:pt x="0" y="12"/>
                      </a:lnTo>
                      <a:lnTo>
                        <a:pt x="1" y="20"/>
                      </a:lnTo>
                      <a:lnTo>
                        <a:pt x="5" y="26"/>
                      </a:lnTo>
                      <a:lnTo>
                        <a:pt x="12" y="29"/>
                      </a:lnTo>
                      <a:close/>
                    </a:path>
                  </a:pathLst>
                </a:custGeom>
                <a:grpFill/>
                <a:ln w="0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7" name="Freeform 54"/>
                <p:cNvSpPr>
                  <a:spLocks/>
                </p:cNvSpPr>
                <p:nvPr/>
              </p:nvSpPr>
              <p:spPr bwMode="auto">
                <a:xfrm>
                  <a:off x="2229" y="1513"/>
                  <a:ext cx="24" cy="16"/>
                </a:xfrm>
                <a:custGeom>
                  <a:avLst/>
                  <a:gdLst>
                    <a:gd name="T0" fmla="*/ 12 w 47"/>
                    <a:gd name="T1" fmla="*/ 29 h 33"/>
                    <a:gd name="T2" fmla="*/ 14 w 47"/>
                    <a:gd name="T3" fmla="*/ 29 h 33"/>
                    <a:gd name="T4" fmla="*/ 20 w 47"/>
                    <a:gd name="T5" fmla="*/ 26 h 33"/>
                    <a:gd name="T6" fmla="*/ 22 w 47"/>
                    <a:gd name="T7" fmla="*/ 25 h 33"/>
                    <a:gd name="T8" fmla="*/ 26 w 47"/>
                    <a:gd name="T9" fmla="*/ 26 h 33"/>
                    <a:gd name="T10" fmla="*/ 30 w 47"/>
                    <a:gd name="T11" fmla="*/ 32 h 33"/>
                    <a:gd name="T12" fmla="*/ 33 w 47"/>
                    <a:gd name="T13" fmla="*/ 33 h 33"/>
                    <a:gd name="T14" fmla="*/ 31 w 47"/>
                    <a:gd name="T15" fmla="*/ 28 h 33"/>
                    <a:gd name="T16" fmla="*/ 29 w 47"/>
                    <a:gd name="T17" fmla="*/ 25 h 33"/>
                    <a:gd name="T18" fmla="*/ 25 w 47"/>
                    <a:gd name="T19" fmla="*/ 23 h 33"/>
                    <a:gd name="T20" fmla="*/ 21 w 47"/>
                    <a:gd name="T21" fmla="*/ 21 h 33"/>
                    <a:gd name="T22" fmla="*/ 21 w 47"/>
                    <a:gd name="T23" fmla="*/ 17 h 33"/>
                    <a:gd name="T24" fmla="*/ 27 w 47"/>
                    <a:gd name="T25" fmla="*/ 16 h 33"/>
                    <a:gd name="T26" fmla="*/ 39 w 47"/>
                    <a:gd name="T27" fmla="*/ 11 h 33"/>
                    <a:gd name="T28" fmla="*/ 47 w 47"/>
                    <a:gd name="T29" fmla="*/ 9 h 33"/>
                    <a:gd name="T30" fmla="*/ 43 w 47"/>
                    <a:gd name="T31" fmla="*/ 0 h 33"/>
                    <a:gd name="T32" fmla="*/ 30 w 47"/>
                    <a:gd name="T33" fmla="*/ 2 h 33"/>
                    <a:gd name="T34" fmla="*/ 4 w 47"/>
                    <a:gd name="T35" fmla="*/ 9 h 33"/>
                    <a:gd name="T36" fmla="*/ 0 w 47"/>
                    <a:gd name="T37" fmla="*/ 12 h 33"/>
                    <a:gd name="T38" fmla="*/ 1 w 47"/>
                    <a:gd name="T39" fmla="*/ 20 h 33"/>
                    <a:gd name="T40" fmla="*/ 5 w 47"/>
                    <a:gd name="T41" fmla="*/ 26 h 33"/>
                    <a:gd name="T42" fmla="*/ 12 w 47"/>
                    <a:gd name="T43" fmla="*/ 29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47" h="33">
                      <a:moveTo>
                        <a:pt x="12" y="29"/>
                      </a:moveTo>
                      <a:lnTo>
                        <a:pt x="14" y="29"/>
                      </a:lnTo>
                      <a:lnTo>
                        <a:pt x="20" y="26"/>
                      </a:lnTo>
                      <a:lnTo>
                        <a:pt x="22" y="25"/>
                      </a:lnTo>
                      <a:lnTo>
                        <a:pt x="26" y="26"/>
                      </a:lnTo>
                      <a:lnTo>
                        <a:pt x="30" y="32"/>
                      </a:lnTo>
                      <a:lnTo>
                        <a:pt x="33" y="33"/>
                      </a:lnTo>
                      <a:lnTo>
                        <a:pt x="31" y="28"/>
                      </a:lnTo>
                      <a:lnTo>
                        <a:pt x="29" y="25"/>
                      </a:lnTo>
                      <a:lnTo>
                        <a:pt x="25" y="23"/>
                      </a:lnTo>
                      <a:lnTo>
                        <a:pt x="21" y="21"/>
                      </a:lnTo>
                      <a:lnTo>
                        <a:pt x="21" y="17"/>
                      </a:lnTo>
                      <a:lnTo>
                        <a:pt x="27" y="16"/>
                      </a:lnTo>
                      <a:lnTo>
                        <a:pt x="39" y="11"/>
                      </a:lnTo>
                      <a:lnTo>
                        <a:pt x="47" y="9"/>
                      </a:lnTo>
                      <a:lnTo>
                        <a:pt x="43" y="0"/>
                      </a:lnTo>
                      <a:lnTo>
                        <a:pt x="30" y="2"/>
                      </a:lnTo>
                      <a:lnTo>
                        <a:pt x="4" y="9"/>
                      </a:lnTo>
                      <a:lnTo>
                        <a:pt x="0" y="12"/>
                      </a:lnTo>
                      <a:lnTo>
                        <a:pt x="1" y="20"/>
                      </a:lnTo>
                      <a:lnTo>
                        <a:pt x="5" y="26"/>
                      </a:lnTo>
                      <a:lnTo>
                        <a:pt x="12" y="29"/>
                      </a:lnTo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8" name="Freeform 55"/>
                <p:cNvSpPr>
                  <a:spLocks/>
                </p:cNvSpPr>
                <p:nvPr/>
              </p:nvSpPr>
              <p:spPr bwMode="auto">
                <a:xfrm>
                  <a:off x="2311" y="1481"/>
                  <a:ext cx="37" cy="8"/>
                </a:xfrm>
                <a:custGeom>
                  <a:avLst/>
                  <a:gdLst>
                    <a:gd name="T0" fmla="*/ 57 w 74"/>
                    <a:gd name="T1" fmla="*/ 12 h 17"/>
                    <a:gd name="T2" fmla="*/ 72 w 74"/>
                    <a:gd name="T3" fmla="*/ 5 h 17"/>
                    <a:gd name="T4" fmla="*/ 74 w 74"/>
                    <a:gd name="T5" fmla="*/ 5 h 17"/>
                    <a:gd name="T6" fmla="*/ 74 w 74"/>
                    <a:gd name="T7" fmla="*/ 4 h 17"/>
                    <a:gd name="T8" fmla="*/ 74 w 74"/>
                    <a:gd name="T9" fmla="*/ 1 h 17"/>
                    <a:gd name="T10" fmla="*/ 34 w 74"/>
                    <a:gd name="T11" fmla="*/ 0 h 17"/>
                    <a:gd name="T12" fmla="*/ 16 w 74"/>
                    <a:gd name="T13" fmla="*/ 4 h 17"/>
                    <a:gd name="T14" fmla="*/ 0 w 74"/>
                    <a:gd name="T15" fmla="*/ 13 h 17"/>
                    <a:gd name="T16" fmla="*/ 13 w 74"/>
                    <a:gd name="T17" fmla="*/ 17 h 17"/>
                    <a:gd name="T18" fmla="*/ 57 w 74"/>
                    <a:gd name="T19" fmla="*/ 12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4" h="17">
                      <a:moveTo>
                        <a:pt x="57" y="12"/>
                      </a:moveTo>
                      <a:lnTo>
                        <a:pt x="72" y="5"/>
                      </a:lnTo>
                      <a:lnTo>
                        <a:pt x="74" y="5"/>
                      </a:lnTo>
                      <a:lnTo>
                        <a:pt x="74" y="4"/>
                      </a:lnTo>
                      <a:lnTo>
                        <a:pt x="74" y="1"/>
                      </a:lnTo>
                      <a:lnTo>
                        <a:pt x="34" y="0"/>
                      </a:lnTo>
                      <a:lnTo>
                        <a:pt x="16" y="4"/>
                      </a:lnTo>
                      <a:lnTo>
                        <a:pt x="0" y="13"/>
                      </a:lnTo>
                      <a:lnTo>
                        <a:pt x="13" y="17"/>
                      </a:lnTo>
                      <a:lnTo>
                        <a:pt x="57" y="12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9" name="Freeform 57"/>
                <p:cNvSpPr>
                  <a:spLocks/>
                </p:cNvSpPr>
                <p:nvPr/>
              </p:nvSpPr>
              <p:spPr bwMode="auto">
                <a:xfrm>
                  <a:off x="2231" y="1433"/>
                  <a:ext cx="847" cy="739"/>
                </a:xfrm>
                <a:custGeom>
                  <a:avLst/>
                  <a:gdLst>
                    <a:gd name="T0" fmla="*/ 1552 w 1693"/>
                    <a:gd name="T1" fmla="*/ 421 h 1477"/>
                    <a:gd name="T2" fmla="*/ 1381 w 1693"/>
                    <a:gd name="T3" fmla="*/ 301 h 1477"/>
                    <a:gd name="T4" fmla="*/ 1158 w 1693"/>
                    <a:gd name="T5" fmla="*/ 264 h 1477"/>
                    <a:gd name="T6" fmla="*/ 1107 w 1693"/>
                    <a:gd name="T7" fmla="*/ 259 h 1477"/>
                    <a:gd name="T8" fmla="*/ 1018 w 1693"/>
                    <a:gd name="T9" fmla="*/ 179 h 1477"/>
                    <a:gd name="T10" fmla="*/ 715 w 1693"/>
                    <a:gd name="T11" fmla="*/ 22 h 1477"/>
                    <a:gd name="T12" fmla="*/ 650 w 1693"/>
                    <a:gd name="T13" fmla="*/ 217 h 1477"/>
                    <a:gd name="T14" fmla="*/ 557 w 1693"/>
                    <a:gd name="T15" fmla="*/ 161 h 1477"/>
                    <a:gd name="T16" fmla="*/ 507 w 1693"/>
                    <a:gd name="T17" fmla="*/ 255 h 1477"/>
                    <a:gd name="T18" fmla="*/ 442 w 1693"/>
                    <a:gd name="T19" fmla="*/ 99 h 1477"/>
                    <a:gd name="T20" fmla="*/ 131 w 1693"/>
                    <a:gd name="T21" fmla="*/ 221 h 1477"/>
                    <a:gd name="T22" fmla="*/ 182 w 1693"/>
                    <a:gd name="T23" fmla="*/ 400 h 1477"/>
                    <a:gd name="T24" fmla="*/ 107 w 1693"/>
                    <a:gd name="T25" fmla="*/ 725 h 1477"/>
                    <a:gd name="T26" fmla="*/ 5 w 1693"/>
                    <a:gd name="T27" fmla="*/ 806 h 1477"/>
                    <a:gd name="T28" fmla="*/ 150 w 1693"/>
                    <a:gd name="T29" fmla="*/ 939 h 1477"/>
                    <a:gd name="T30" fmla="*/ 311 w 1693"/>
                    <a:gd name="T31" fmla="*/ 867 h 1477"/>
                    <a:gd name="T32" fmla="*/ 356 w 1693"/>
                    <a:gd name="T33" fmla="*/ 850 h 1477"/>
                    <a:gd name="T34" fmla="*/ 435 w 1693"/>
                    <a:gd name="T35" fmla="*/ 911 h 1477"/>
                    <a:gd name="T36" fmla="*/ 424 w 1693"/>
                    <a:gd name="T37" fmla="*/ 967 h 1477"/>
                    <a:gd name="T38" fmla="*/ 455 w 1693"/>
                    <a:gd name="T39" fmla="*/ 1013 h 1477"/>
                    <a:gd name="T40" fmla="*/ 527 w 1693"/>
                    <a:gd name="T41" fmla="*/ 1031 h 1477"/>
                    <a:gd name="T42" fmla="*/ 618 w 1693"/>
                    <a:gd name="T43" fmla="*/ 967 h 1477"/>
                    <a:gd name="T44" fmla="*/ 614 w 1693"/>
                    <a:gd name="T45" fmla="*/ 825 h 1477"/>
                    <a:gd name="T46" fmla="*/ 701 w 1693"/>
                    <a:gd name="T47" fmla="*/ 829 h 1477"/>
                    <a:gd name="T48" fmla="*/ 798 w 1693"/>
                    <a:gd name="T49" fmla="*/ 832 h 1477"/>
                    <a:gd name="T50" fmla="*/ 841 w 1693"/>
                    <a:gd name="T51" fmla="*/ 834 h 1477"/>
                    <a:gd name="T52" fmla="*/ 800 w 1693"/>
                    <a:gd name="T53" fmla="*/ 937 h 1477"/>
                    <a:gd name="T54" fmla="*/ 805 w 1693"/>
                    <a:gd name="T55" fmla="*/ 995 h 1477"/>
                    <a:gd name="T56" fmla="*/ 864 w 1693"/>
                    <a:gd name="T57" fmla="*/ 1029 h 1477"/>
                    <a:gd name="T58" fmla="*/ 864 w 1693"/>
                    <a:gd name="T59" fmla="*/ 1086 h 1477"/>
                    <a:gd name="T60" fmla="*/ 898 w 1693"/>
                    <a:gd name="T61" fmla="*/ 1117 h 1477"/>
                    <a:gd name="T62" fmla="*/ 953 w 1693"/>
                    <a:gd name="T63" fmla="*/ 1158 h 1477"/>
                    <a:gd name="T64" fmla="*/ 957 w 1693"/>
                    <a:gd name="T65" fmla="*/ 1202 h 1477"/>
                    <a:gd name="T66" fmla="*/ 937 w 1693"/>
                    <a:gd name="T67" fmla="*/ 1253 h 1477"/>
                    <a:gd name="T68" fmla="*/ 973 w 1693"/>
                    <a:gd name="T69" fmla="*/ 1279 h 1477"/>
                    <a:gd name="T70" fmla="*/ 1012 w 1693"/>
                    <a:gd name="T71" fmla="*/ 1289 h 1477"/>
                    <a:gd name="T72" fmla="*/ 1022 w 1693"/>
                    <a:gd name="T73" fmla="*/ 1326 h 1477"/>
                    <a:gd name="T74" fmla="*/ 1024 w 1693"/>
                    <a:gd name="T75" fmla="*/ 1377 h 1477"/>
                    <a:gd name="T76" fmla="*/ 998 w 1693"/>
                    <a:gd name="T77" fmla="*/ 1424 h 1477"/>
                    <a:gd name="T78" fmla="*/ 1066 w 1693"/>
                    <a:gd name="T79" fmla="*/ 1466 h 1477"/>
                    <a:gd name="T80" fmla="*/ 1063 w 1693"/>
                    <a:gd name="T81" fmla="*/ 1454 h 1477"/>
                    <a:gd name="T82" fmla="*/ 1092 w 1693"/>
                    <a:gd name="T83" fmla="*/ 1419 h 1477"/>
                    <a:gd name="T84" fmla="*/ 1111 w 1693"/>
                    <a:gd name="T85" fmla="*/ 1406 h 1477"/>
                    <a:gd name="T86" fmla="*/ 1200 w 1693"/>
                    <a:gd name="T87" fmla="*/ 1398 h 1477"/>
                    <a:gd name="T88" fmla="*/ 1221 w 1693"/>
                    <a:gd name="T89" fmla="*/ 1373 h 1477"/>
                    <a:gd name="T90" fmla="*/ 1273 w 1693"/>
                    <a:gd name="T91" fmla="*/ 1336 h 1477"/>
                    <a:gd name="T92" fmla="*/ 1358 w 1693"/>
                    <a:gd name="T93" fmla="*/ 1321 h 1477"/>
                    <a:gd name="T94" fmla="*/ 1377 w 1693"/>
                    <a:gd name="T95" fmla="*/ 1245 h 1477"/>
                    <a:gd name="T96" fmla="*/ 1348 w 1693"/>
                    <a:gd name="T97" fmla="*/ 1191 h 1477"/>
                    <a:gd name="T98" fmla="*/ 1360 w 1693"/>
                    <a:gd name="T99" fmla="*/ 1127 h 1477"/>
                    <a:gd name="T100" fmla="*/ 1345 w 1693"/>
                    <a:gd name="T101" fmla="*/ 1081 h 1477"/>
                    <a:gd name="T102" fmla="*/ 1477 w 1693"/>
                    <a:gd name="T103" fmla="*/ 1050 h 1477"/>
                    <a:gd name="T104" fmla="*/ 1513 w 1693"/>
                    <a:gd name="T105" fmla="*/ 996 h 1477"/>
                    <a:gd name="T106" fmla="*/ 1522 w 1693"/>
                    <a:gd name="T107" fmla="*/ 954 h 1477"/>
                    <a:gd name="T108" fmla="*/ 1502 w 1693"/>
                    <a:gd name="T109" fmla="*/ 928 h 1477"/>
                    <a:gd name="T110" fmla="*/ 1493 w 1693"/>
                    <a:gd name="T111" fmla="*/ 890 h 1477"/>
                    <a:gd name="T112" fmla="*/ 1475 w 1693"/>
                    <a:gd name="T113" fmla="*/ 810 h 1477"/>
                    <a:gd name="T114" fmla="*/ 1475 w 1693"/>
                    <a:gd name="T115" fmla="*/ 764 h 1477"/>
                    <a:gd name="T116" fmla="*/ 1437 w 1693"/>
                    <a:gd name="T117" fmla="*/ 682 h 1477"/>
                    <a:gd name="T118" fmla="*/ 1409 w 1693"/>
                    <a:gd name="T119" fmla="*/ 620 h 1477"/>
                    <a:gd name="T120" fmla="*/ 1493 w 1693"/>
                    <a:gd name="T121" fmla="*/ 569 h 1477"/>
                    <a:gd name="T122" fmla="*/ 1581 w 1693"/>
                    <a:gd name="T123" fmla="*/ 586 h 1477"/>
                    <a:gd name="T124" fmla="*/ 1668 w 1693"/>
                    <a:gd name="T125" fmla="*/ 516 h 14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693" h="1477">
                      <a:moveTo>
                        <a:pt x="1676" y="484"/>
                      </a:moveTo>
                      <a:lnTo>
                        <a:pt x="1668" y="484"/>
                      </a:lnTo>
                      <a:lnTo>
                        <a:pt x="1662" y="482"/>
                      </a:lnTo>
                      <a:lnTo>
                        <a:pt x="1653" y="471"/>
                      </a:lnTo>
                      <a:lnTo>
                        <a:pt x="1644" y="469"/>
                      </a:lnTo>
                      <a:lnTo>
                        <a:pt x="1637" y="470"/>
                      </a:lnTo>
                      <a:lnTo>
                        <a:pt x="1625" y="478"/>
                      </a:lnTo>
                      <a:lnTo>
                        <a:pt x="1619" y="479"/>
                      </a:lnTo>
                      <a:lnTo>
                        <a:pt x="1612" y="478"/>
                      </a:lnTo>
                      <a:lnTo>
                        <a:pt x="1611" y="478"/>
                      </a:lnTo>
                      <a:lnTo>
                        <a:pt x="1606" y="475"/>
                      </a:lnTo>
                      <a:lnTo>
                        <a:pt x="1594" y="459"/>
                      </a:lnTo>
                      <a:lnTo>
                        <a:pt x="1583" y="441"/>
                      </a:lnTo>
                      <a:lnTo>
                        <a:pt x="1581" y="438"/>
                      </a:lnTo>
                      <a:lnTo>
                        <a:pt x="1576" y="435"/>
                      </a:lnTo>
                      <a:lnTo>
                        <a:pt x="1573" y="431"/>
                      </a:lnTo>
                      <a:lnTo>
                        <a:pt x="1570" y="428"/>
                      </a:lnTo>
                      <a:lnTo>
                        <a:pt x="1568" y="431"/>
                      </a:lnTo>
                      <a:lnTo>
                        <a:pt x="1562" y="436"/>
                      </a:lnTo>
                      <a:lnTo>
                        <a:pt x="1560" y="436"/>
                      </a:lnTo>
                      <a:lnTo>
                        <a:pt x="1556" y="429"/>
                      </a:lnTo>
                      <a:lnTo>
                        <a:pt x="1553" y="425"/>
                      </a:lnTo>
                      <a:lnTo>
                        <a:pt x="1552" y="421"/>
                      </a:lnTo>
                      <a:lnTo>
                        <a:pt x="1549" y="418"/>
                      </a:lnTo>
                      <a:lnTo>
                        <a:pt x="1547" y="416"/>
                      </a:lnTo>
                      <a:lnTo>
                        <a:pt x="1543" y="418"/>
                      </a:lnTo>
                      <a:lnTo>
                        <a:pt x="1539" y="420"/>
                      </a:lnTo>
                      <a:lnTo>
                        <a:pt x="1536" y="423"/>
                      </a:lnTo>
                      <a:lnTo>
                        <a:pt x="1531" y="427"/>
                      </a:lnTo>
                      <a:lnTo>
                        <a:pt x="1527" y="431"/>
                      </a:lnTo>
                      <a:lnTo>
                        <a:pt x="1525" y="433"/>
                      </a:lnTo>
                      <a:lnTo>
                        <a:pt x="1519" y="431"/>
                      </a:lnTo>
                      <a:lnTo>
                        <a:pt x="1517" y="427"/>
                      </a:lnTo>
                      <a:lnTo>
                        <a:pt x="1508" y="420"/>
                      </a:lnTo>
                      <a:lnTo>
                        <a:pt x="1470" y="385"/>
                      </a:lnTo>
                      <a:lnTo>
                        <a:pt x="1438" y="366"/>
                      </a:lnTo>
                      <a:lnTo>
                        <a:pt x="1426" y="357"/>
                      </a:lnTo>
                      <a:lnTo>
                        <a:pt x="1420" y="348"/>
                      </a:lnTo>
                      <a:lnTo>
                        <a:pt x="1416" y="344"/>
                      </a:lnTo>
                      <a:lnTo>
                        <a:pt x="1409" y="342"/>
                      </a:lnTo>
                      <a:lnTo>
                        <a:pt x="1403" y="339"/>
                      </a:lnTo>
                      <a:lnTo>
                        <a:pt x="1402" y="331"/>
                      </a:lnTo>
                      <a:lnTo>
                        <a:pt x="1402" y="322"/>
                      </a:lnTo>
                      <a:lnTo>
                        <a:pt x="1400" y="314"/>
                      </a:lnTo>
                      <a:lnTo>
                        <a:pt x="1392" y="305"/>
                      </a:lnTo>
                      <a:lnTo>
                        <a:pt x="1381" y="301"/>
                      </a:lnTo>
                      <a:lnTo>
                        <a:pt x="1356" y="302"/>
                      </a:lnTo>
                      <a:lnTo>
                        <a:pt x="1344" y="306"/>
                      </a:lnTo>
                      <a:lnTo>
                        <a:pt x="1330" y="302"/>
                      </a:lnTo>
                      <a:lnTo>
                        <a:pt x="1281" y="272"/>
                      </a:lnTo>
                      <a:lnTo>
                        <a:pt x="1270" y="267"/>
                      </a:lnTo>
                      <a:lnTo>
                        <a:pt x="1262" y="267"/>
                      </a:lnTo>
                      <a:lnTo>
                        <a:pt x="1246" y="267"/>
                      </a:lnTo>
                      <a:lnTo>
                        <a:pt x="1243" y="268"/>
                      </a:lnTo>
                      <a:lnTo>
                        <a:pt x="1239" y="271"/>
                      </a:lnTo>
                      <a:lnTo>
                        <a:pt x="1232" y="280"/>
                      </a:lnTo>
                      <a:lnTo>
                        <a:pt x="1232" y="283"/>
                      </a:lnTo>
                      <a:lnTo>
                        <a:pt x="1212" y="284"/>
                      </a:lnTo>
                      <a:lnTo>
                        <a:pt x="1207" y="283"/>
                      </a:lnTo>
                      <a:lnTo>
                        <a:pt x="1202" y="279"/>
                      </a:lnTo>
                      <a:lnTo>
                        <a:pt x="1198" y="274"/>
                      </a:lnTo>
                      <a:lnTo>
                        <a:pt x="1194" y="268"/>
                      </a:lnTo>
                      <a:lnTo>
                        <a:pt x="1186" y="267"/>
                      </a:lnTo>
                      <a:lnTo>
                        <a:pt x="1182" y="263"/>
                      </a:lnTo>
                      <a:lnTo>
                        <a:pt x="1177" y="256"/>
                      </a:lnTo>
                      <a:lnTo>
                        <a:pt x="1174" y="256"/>
                      </a:lnTo>
                      <a:lnTo>
                        <a:pt x="1161" y="262"/>
                      </a:lnTo>
                      <a:lnTo>
                        <a:pt x="1160" y="262"/>
                      </a:lnTo>
                      <a:lnTo>
                        <a:pt x="1158" y="264"/>
                      </a:lnTo>
                      <a:lnTo>
                        <a:pt x="1158" y="264"/>
                      </a:lnTo>
                      <a:lnTo>
                        <a:pt x="1158" y="266"/>
                      </a:lnTo>
                      <a:lnTo>
                        <a:pt x="1158" y="267"/>
                      </a:lnTo>
                      <a:lnTo>
                        <a:pt x="1158" y="268"/>
                      </a:lnTo>
                      <a:lnTo>
                        <a:pt x="1158" y="270"/>
                      </a:lnTo>
                      <a:lnTo>
                        <a:pt x="1157" y="270"/>
                      </a:lnTo>
                      <a:lnTo>
                        <a:pt x="1152" y="274"/>
                      </a:lnTo>
                      <a:lnTo>
                        <a:pt x="1143" y="277"/>
                      </a:lnTo>
                      <a:lnTo>
                        <a:pt x="1140" y="277"/>
                      </a:lnTo>
                      <a:lnTo>
                        <a:pt x="1137" y="277"/>
                      </a:lnTo>
                      <a:lnTo>
                        <a:pt x="1131" y="274"/>
                      </a:lnTo>
                      <a:lnTo>
                        <a:pt x="1130" y="272"/>
                      </a:lnTo>
                      <a:lnTo>
                        <a:pt x="1127" y="274"/>
                      </a:lnTo>
                      <a:lnTo>
                        <a:pt x="1120" y="277"/>
                      </a:lnTo>
                      <a:lnTo>
                        <a:pt x="1118" y="277"/>
                      </a:lnTo>
                      <a:lnTo>
                        <a:pt x="1117" y="276"/>
                      </a:lnTo>
                      <a:lnTo>
                        <a:pt x="1117" y="274"/>
                      </a:lnTo>
                      <a:lnTo>
                        <a:pt x="1117" y="268"/>
                      </a:lnTo>
                      <a:lnTo>
                        <a:pt x="1115" y="262"/>
                      </a:lnTo>
                      <a:lnTo>
                        <a:pt x="1114" y="259"/>
                      </a:lnTo>
                      <a:lnTo>
                        <a:pt x="1113" y="258"/>
                      </a:lnTo>
                      <a:lnTo>
                        <a:pt x="1110" y="258"/>
                      </a:lnTo>
                      <a:lnTo>
                        <a:pt x="1107" y="259"/>
                      </a:lnTo>
                      <a:lnTo>
                        <a:pt x="1106" y="260"/>
                      </a:lnTo>
                      <a:lnTo>
                        <a:pt x="1102" y="267"/>
                      </a:lnTo>
                      <a:lnTo>
                        <a:pt x="1100" y="267"/>
                      </a:lnTo>
                      <a:lnTo>
                        <a:pt x="1098" y="267"/>
                      </a:lnTo>
                      <a:lnTo>
                        <a:pt x="1088" y="256"/>
                      </a:lnTo>
                      <a:lnTo>
                        <a:pt x="1085" y="253"/>
                      </a:lnTo>
                      <a:lnTo>
                        <a:pt x="1083" y="250"/>
                      </a:lnTo>
                      <a:lnTo>
                        <a:pt x="1081" y="246"/>
                      </a:lnTo>
                      <a:lnTo>
                        <a:pt x="1080" y="242"/>
                      </a:lnTo>
                      <a:lnTo>
                        <a:pt x="1077" y="237"/>
                      </a:lnTo>
                      <a:lnTo>
                        <a:pt x="1077" y="236"/>
                      </a:lnTo>
                      <a:lnTo>
                        <a:pt x="1076" y="234"/>
                      </a:lnTo>
                      <a:lnTo>
                        <a:pt x="1073" y="233"/>
                      </a:lnTo>
                      <a:lnTo>
                        <a:pt x="1073" y="232"/>
                      </a:lnTo>
                      <a:lnTo>
                        <a:pt x="1072" y="230"/>
                      </a:lnTo>
                      <a:lnTo>
                        <a:pt x="1072" y="228"/>
                      </a:lnTo>
                      <a:lnTo>
                        <a:pt x="1071" y="226"/>
                      </a:lnTo>
                      <a:lnTo>
                        <a:pt x="1068" y="224"/>
                      </a:lnTo>
                      <a:lnTo>
                        <a:pt x="1067" y="203"/>
                      </a:lnTo>
                      <a:lnTo>
                        <a:pt x="1067" y="200"/>
                      </a:lnTo>
                      <a:lnTo>
                        <a:pt x="1043" y="195"/>
                      </a:lnTo>
                      <a:lnTo>
                        <a:pt x="1022" y="181"/>
                      </a:lnTo>
                      <a:lnTo>
                        <a:pt x="1018" y="179"/>
                      </a:lnTo>
                      <a:lnTo>
                        <a:pt x="1011" y="178"/>
                      </a:lnTo>
                      <a:lnTo>
                        <a:pt x="1004" y="175"/>
                      </a:lnTo>
                      <a:lnTo>
                        <a:pt x="999" y="170"/>
                      </a:lnTo>
                      <a:lnTo>
                        <a:pt x="975" y="135"/>
                      </a:lnTo>
                      <a:lnTo>
                        <a:pt x="970" y="118"/>
                      </a:lnTo>
                      <a:lnTo>
                        <a:pt x="966" y="111"/>
                      </a:lnTo>
                      <a:lnTo>
                        <a:pt x="956" y="103"/>
                      </a:lnTo>
                      <a:lnTo>
                        <a:pt x="943" y="88"/>
                      </a:lnTo>
                      <a:lnTo>
                        <a:pt x="909" y="27"/>
                      </a:lnTo>
                      <a:lnTo>
                        <a:pt x="901" y="18"/>
                      </a:lnTo>
                      <a:lnTo>
                        <a:pt x="898" y="16"/>
                      </a:lnTo>
                      <a:lnTo>
                        <a:pt x="886" y="16"/>
                      </a:lnTo>
                      <a:lnTo>
                        <a:pt x="880" y="16"/>
                      </a:lnTo>
                      <a:lnTo>
                        <a:pt x="876" y="12"/>
                      </a:lnTo>
                      <a:lnTo>
                        <a:pt x="869" y="16"/>
                      </a:lnTo>
                      <a:lnTo>
                        <a:pt x="843" y="16"/>
                      </a:lnTo>
                      <a:lnTo>
                        <a:pt x="816" y="22"/>
                      </a:lnTo>
                      <a:lnTo>
                        <a:pt x="809" y="30"/>
                      </a:lnTo>
                      <a:lnTo>
                        <a:pt x="795" y="29"/>
                      </a:lnTo>
                      <a:lnTo>
                        <a:pt x="770" y="35"/>
                      </a:lnTo>
                      <a:lnTo>
                        <a:pt x="756" y="35"/>
                      </a:lnTo>
                      <a:lnTo>
                        <a:pt x="728" y="29"/>
                      </a:lnTo>
                      <a:lnTo>
                        <a:pt x="715" y="22"/>
                      </a:lnTo>
                      <a:lnTo>
                        <a:pt x="703" y="12"/>
                      </a:lnTo>
                      <a:lnTo>
                        <a:pt x="694" y="3"/>
                      </a:lnTo>
                      <a:lnTo>
                        <a:pt x="690" y="0"/>
                      </a:lnTo>
                      <a:lnTo>
                        <a:pt x="682" y="0"/>
                      </a:lnTo>
                      <a:lnTo>
                        <a:pt x="675" y="1"/>
                      </a:lnTo>
                      <a:lnTo>
                        <a:pt x="668" y="6"/>
                      </a:lnTo>
                      <a:lnTo>
                        <a:pt x="660" y="13"/>
                      </a:lnTo>
                      <a:lnTo>
                        <a:pt x="656" y="20"/>
                      </a:lnTo>
                      <a:lnTo>
                        <a:pt x="650" y="35"/>
                      </a:lnTo>
                      <a:lnTo>
                        <a:pt x="641" y="71"/>
                      </a:lnTo>
                      <a:lnTo>
                        <a:pt x="628" y="103"/>
                      </a:lnTo>
                      <a:lnTo>
                        <a:pt x="626" y="111"/>
                      </a:lnTo>
                      <a:lnTo>
                        <a:pt x="625" y="122"/>
                      </a:lnTo>
                      <a:lnTo>
                        <a:pt x="626" y="131"/>
                      </a:lnTo>
                      <a:lnTo>
                        <a:pt x="631" y="144"/>
                      </a:lnTo>
                      <a:lnTo>
                        <a:pt x="634" y="156"/>
                      </a:lnTo>
                      <a:lnTo>
                        <a:pt x="635" y="161"/>
                      </a:lnTo>
                      <a:lnTo>
                        <a:pt x="637" y="164"/>
                      </a:lnTo>
                      <a:lnTo>
                        <a:pt x="641" y="171"/>
                      </a:lnTo>
                      <a:lnTo>
                        <a:pt x="643" y="175"/>
                      </a:lnTo>
                      <a:lnTo>
                        <a:pt x="651" y="198"/>
                      </a:lnTo>
                      <a:lnTo>
                        <a:pt x="654" y="202"/>
                      </a:lnTo>
                      <a:lnTo>
                        <a:pt x="650" y="217"/>
                      </a:lnTo>
                      <a:lnTo>
                        <a:pt x="650" y="217"/>
                      </a:lnTo>
                      <a:lnTo>
                        <a:pt x="643" y="225"/>
                      </a:lnTo>
                      <a:lnTo>
                        <a:pt x="635" y="230"/>
                      </a:lnTo>
                      <a:lnTo>
                        <a:pt x="630" y="242"/>
                      </a:lnTo>
                      <a:lnTo>
                        <a:pt x="629" y="260"/>
                      </a:lnTo>
                      <a:lnTo>
                        <a:pt x="633" y="296"/>
                      </a:lnTo>
                      <a:lnTo>
                        <a:pt x="633" y="310"/>
                      </a:lnTo>
                      <a:lnTo>
                        <a:pt x="628" y="300"/>
                      </a:lnTo>
                      <a:lnTo>
                        <a:pt x="625" y="285"/>
                      </a:lnTo>
                      <a:lnTo>
                        <a:pt x="625" y="253"/>
                      </a:lnTo>
                      <a:lnTo>
                        <a:pt x="628" y="236"/>
                      </a:lnTo>
                      <a:lnTo>
                        <a:pt x="633" y="224"/>
                      </a:lnTo>
                      <a:lnTo>
                        <a:pt x="641" y="215"/>
                      </a:lnTo>
                      <a:lnTo>
                        <a:pt x="648" y="207"/>
                      </a:lnTo>
                      <a:lnTo>
                        <a:pt x="648" y="203"/>
                      </a:lnTo>
                      <a:lnTo>
                        <a:pt x="635" y="196"/>
                      </a:lnTo>
                      <a:lnTo>
                        <a:pt x="605" y="191"/>
                      </a:lnTo>
                      <a:lnTo>
                        <a:pt x="592" y="183"/>
                      </a:lnTo>
                      <a:lnTo>
                        <a:pt x="588" y="178"/>
                      </a:lnTo>
                      <a:lnTo>
                        <a:pt x="583" y="170"/>
                      </a:lnTo>
                      <a:lnTo>
                        <a:pt x="578" y="162"/>
                      </a:lnTo>
                      <a:lnTo>
                        <a:pt x="571" y="160"/>
                      </a:lnTo>
                      <a:lnTo>
                        <a:pt x="557" y="161"/>
                      </a:lnTo>
                      <a:lnTo>
                        <a:pt x="552" y="162"/>
                      </a:lnTo>
                      <a:lnTo>
                        <a:pt x="546" y="167"/>
                      </a:lnTo>
                      <a:lnTo>
                        <a:pt x="544" y="175"/>
                      </a:lnTo>
                      <a:lnTo>
                        <a:pt x="541" y="195"/>
                      </a:lnTo>
                      <a:lnTo>
                        <a:pt x="539" y="205"/>
                      </a:lnTo>
                      <a:lnTo>
                        <a:pt x="537" y="213"/>
                      </a:lnTo>
                      <a:lnTo>
                        <a:pt x="545" y="215"/>
                      </a:lnTo>
                      <a:lnTo>
                        <a:pt x="558" y="211"/>
                      </a:lnTo>
                      <a:lnTo>
                        <a:pt x="569" y="222"/>
                      </a:lnTo>
                      <a:lnTo>
                        <a:pt x="567" y="242"/>
                      </a:lnTo>
                      <a:lnTo>
                        <a:pt x="560" y="263"/>
                      </a:lnTo>
                      <a:lnTo>
                        <a:pt x="552" y="275"/>
                      </a:lnTo>
                      <a:lnTo>
                        <a:pt x="548" y="279"/>
                      </a:lnTo>
                      <a:lnTo>
                        <a:pt x="544" y="281"/>
                      </a:lnTo>
                      <a:lnTo>
                        <a:pt x="540" y="283"/>
                      </a:lnTo>
                      <a:lnTo>
                        <a:pt x="533" y="283"/>
                      </a:lnTo>
                      <a:lnTo>
                        <a:pt x="529" y="280"/>
                      </a:lnTo>
                      <a:lnTo>
                        <a:pt x="526" y="275"/>
                      </a:lnTo>
                      <a:lnTo>
                        <a:pt x="523" y="268"/>
                      </a:lnTo>
                      <a:lnTo>
                        <a:pt x="520" y="267"/>
                      </a:lnTo>
                      <a:lnTo>
                        <a:pt x="518" y="264"/>
                      </a:lnTo>
                      <a:lnTo>
                        <a:pt x="511" y="258"/>
                      </a:lnTo>
                      <a:lnTo>
                        <a:pt x="507" y="255"/>
                      </a:lnTo>
                      <a:lnTo>
                        <a:pt x="501" y="255"/>
                      </a:lnTo>
                      <a:lnTo>
                        <a:pt x="497" y="256"/>
                      </a:lnTo>
                      <a:lnTo>
                        <a:pt x="493" y="259"/>
                      </a:lnTo>
                      <a:lnTo>
                        <a:pt x="488" y="254"/>
                      </a:lnTo>
                      <a:lnTo>
                        <a:pt x="485" y="246"/>
                      </a:lnTo>
                      <a:lnTo>
                        <a:pt x="478" y="226"/>
                      </a:lnTo>
                      <a:lnTo>
                        <a:pt x="485" y="222"/>
                      </a:lnTo>
                      <a:lnTo>
                        <a:pt x="498" y="222"/>
                      </a:lnTo>
                      <a:lnTo>
                        <a:pt x="505" y="219"/>
                      </a:lnTo>
                      <a:lnTo>
                        <a:pt x="511" y="213"/>
                      </a:lnTo>
                      <a:lnTo>
                        <a:pt x="515" y="208"/>
                      </a:lnTo>
                      <a:lnTo>
                        <a:pt x="516" y="198"/>
                      </a:lnTo>
                      <a:lnTo>
                        <a:pt x="512" y="191"/>
                      </a:lnTo>
                      <a:lnTo>
                        <a:pt x="505" y="188"/>
                      </a:lnTo>
                      <a:lnTo>
                        <a:pt x="499" y="186"/>
                      </a:lnTo>
                      <a:lnTo>
                        <a:pt x="502" y="179"/>
                      </a:lnTo>
                      <a:lnTo>
                        <a:pt x="502" y="175"/>
                      </a:lnTo>
                      <a:lnTo>
                        <a:pt x="490" y="167"/>
                      </a:lnTo>
                      <a:lnTo>
                        <a:pt x="476" y="149"/>
                      </a:lnTo>
                      <a:lnTo>
                        <a:pt x="467" y="128"/>
                      </a:lnTo>
                      <a:lnTo>
                        <a:pt x="469" y="111"/>
                      </a:lnTo>
                      <a:lnTo>
                        <a:pt x="469" y="107"/>
                      </a:lnTo>
                      <a:lnTo>
                        <a:pt x="442" y="99"/>
                      </a:lnTo>
                      <a:lnTo>
                        <a:pt x="337" y="114"/>
                      </a:lnTo>
                      <a:lnTo>
                        <a:pt x="288" y="124"/>
                      </a:lnTo>
                      <a:lnTo>
                        <a:pt x="278" y="123"/>
                      </a:lnTo>
                      <a:lnTo>
                        <a:pt x="276" y="118"/>
                      </a:lnTo>
                      <a:lnTo>
                        <a:pt x="272" y="115"/>
                      </a:lnTo>
                      <a:lnTo>
                        <a:pt x="218" y="120"/>
                      </a:lnTo>
                      <a:lnTo>
                        <a:pt x="191" y="131"/>
                      </a:lnTo>
                      <a:lnTo>
                        <a:pt x="178" y="145"/>
                      </a:lnTo>
                      <a:lnTo>
                        <a:pt x="171" y="149"/>
                      </a:lnTo>
                      <a:lnTo>
                        <a:pt x="159" y="164"/>
                      </a:lnTo>
                      <a:lnTo>
                        <a:pt x="148" y="171"/>
                      </a:lnTo>
                      <a:lnTo>
                        <a:pt x="144" y="178"/>
                      </a:lnTo>
                      <a:lnTo>
                        <a:pt x="144" y="186"/>
                      </a:lnTo>
                      <a:lnTo>
                        <a:pt x="149" y="190"/>
                      </a:lnTo>
                      <a:lnTo>
                        <a:pt x="158" y="195"/>
                      </a:lnTo>
                      <a:lnTo>
                        <a:pt x="162" y="199"/>
                      </a:lnTo>
                      <a:lnTo>
                        <a:pt x="162" y="207"/>
                      </a:lnTo>
                      <a:lnTo>
                        <a:pt x="159" y="212"/>
                      </a:lnTo>
                      <a:lnTo>
                        <a:pt x="157" y="213"/>
                      </a:lnTo>
                      <a:lnTo>
                        <a:pt x="154" y="219"/>
                      </a:lnTo>
                      <a:lnTo>
                        <a:pt x="141" y="216"/>
                      </a:lnTo>
                      <a:lnTo>
                        <a:pt x="133" y="216"/>
                      </a:lnTo>
                      <a:lnTo>
                        <a:pt x="131" y="221"/>
                      </a:lnTo>
                      <a:lnTo>
                        <a:pt x="129" y="229"/>
                      </a:lnTo>
                      <a:lnTo>
                        <a:pt x="123" y="247"/>
                      </a:lnTo>
                      <a:lnTo>
                        <a:pt x="121" y="256"/>
                      </a:lnTo>
                      <a:lnTo>
                        <a:pt x="121" y="300"/>
                      </a:lnTo>
                      <a:lnTo>
                        <a:pt x="127" y="315"/>
                      </a:lnTo>
                      <a:lnTo>
                        <a:pt x="138" y="322"/>
                      </a:lnTo>
                      <a:lnTo>
                        <a:pt x="218" y="325"/>
                      </a:lnTo>
                      <a:lnTo>
                        <a:pt x="231" y="330"/>
                      </a:lnTo>
                      <a:lnTo>
                        <a:pt x="239" y="342"/>
                      </a:lnTo>
                      <a:lnTo>
                        <a:pt x="233" y="339"/>
                      </a:lnTo>
                      <a:lnTo>
                        <a:pt x="221" y="332"/>
                      </a:lnTo>
                      <a:lnTo>
                        <a:pt x="214" y="330"/>
                      </a:lnTo>
                      <a:lnTo>
                        <a:pt x="205" y="330"/>
                      </a:lnTo>
                      <a:lnTo>
                        <a:pt x="201" y="332"/>
                      </a:lnTo>
                      <a:lnTo>
                        <a:pt x="192" y="346"/>
                      </a:lnTo>
                      <a:lnTo>
                        <a:pt x="195" y="352"/>
                      </a:lnTo>
                      <a:lnTo>
                        <a:pt x="193" y="359"/>
                      </a:lnTo>
                      <a:lnTo>
                        <a:pt x="191" y="365"/>
                      </a:lnTo>
                      <a:lnTo>
                        <a:pt x="188" y="369"/>
                      </a:lnTo>
                      <a:lnTo>
                        <a:pt x="184" y="373"/>
                      </a:lnTo>
                      <a:lnTo>
                        <a:pt x="180" y="376"/>
                      </a:lnTo>
                      <a:lnTo>
                        <a:pt x="182" y="391"/>
                      </a:lnTo>
                      <a:lnTo>
                        <a:pt x="182" y="400"/>
                      </a:lnTo>
                      <a:lnTo>
                        <a:pt x="182" y="400"/>
                      </a:lnTo>
                      <a:lnTo>
                        <a:pt x="180" y="410"/>
                      </a:lnTo>
                      <a:lnTo>
                        <a:pt x="178" y="420"/>
                      </a:lnTo>
                      <a:lnTo>
                        <a:pt x="174" y="432"/>
                      </a:lnTo>
                      <a:lnTo>
                        <a:pt x="172" y="437"/>
                      </a:lnTo>
                      <a:lnTo>
                        <a:pt x="172" y="437"/>
                      </a:lnTo>
                      <a:lnTo>
                        <a:pt x="172" y="444"/>
                      </a:lnTo>
                      <a:lnTo>
                        <a:pt x="174" y="448"/>
                      </a:lnTo>
                      <a:lnTo>
                        <a:pt x="175" y="450"/>
                      </a:lnTo>
                      <a:lnTo>
                        <a:pt x="176" y="455"/>
                      </a:lnTo>
                      <a:lnTo>
                        <a:pt x="180" y="496"/>
                      </a:lnTo>
                      <a:lnTo>
                        <a:pt x="180" y="496"/>
                      </a:lnTo>
                      <a:lnTo>
                        <a:pt x="179" y="517"/>
                      </a:lnTo>
                      <a:lnTo>
                        <a:pt x="176" y="535"/>
                      </a:lnTo>
                      <a:lnTo>
                        <a:pt x="169" y="555"/>
                      </a:lnTo>
                      <a:lnTo>
                        <a:pt x="141" y="599"/>
                      </a:lnTo>
                      <a:lnTo>
                        <a:pt x="138" y="606"/>
                      </a:lnTo>
                      <a:lnTo>
                        <a:pt x="135" y="616"/>
                      </a:lnTo>
                      <a:lnTo>
                        <a:pt x="132" y="636"/>
                      </a:lnTo>
                      <a:lnTo>
                        <a:pt x="128" y="696"/>
                      </a:lnTo>
                      <a:lnTo>
                        <a:pt x="125" y="717"/>
                      </a:lnTo>
                      <a:lnTo>
                        <a:pt x="119" y="729"/>
                      </a:lnTo>
                      <a:lnTo>
                        <a:pt x="107" y="725"/>
                      </a:lnTo>
                      <a:lnTo>
                        <a:pt x="102" y="723"/>
                      </a:lnTo>
                      <a:lnTo>
                        <a:pt x="85" y="725"/>
                      </a:lnTo>
                      <a:lnTo>
                        <a:pt x="67" y="720"/>
                      </a:lnTo>
                      <a:lnTo>
                        <a:pt x="34" y="720"/>
                      </a:lnTo>
                      <a:lnTo>
                        <a:pt x="22" y="724"/>
                      </a:lnTo>
                      <a:lnTo>
                        <a:pt x="16" y="729"/>
                      </a:lnTo>
                      <a:lnTo>
                        <a:pt x="10" y="733"/>
                      </a:lnTo>
                      <a:lnTo>
                        <a:pt x="10" y="733"/>
                      </a:lnTo>
                      <a:lnTo>
                        <a:pt x="13" y="740"/>
                      </a:lnTo>
                      <a:lnTo>
                        <a:pt x="13" y="740"/>
                      </a:lnTo>
                      <a:lnTo>
                        <a:pt x="12" y="743"/>
                      </a:lnTo>
                      <a:lnTo>
                        <a:pt x="10" y="749"/>
                      </a:lnTo>
                      <a:lnTo>
                        <a:pt x="10" y="749"/>
                      </a:lnTo>
                      <a:lnTo>
                        <a:pt x="10" y="754"/>
                      </a:lnTo>
                      <a:lnTo>
                        <a:pt x="13" y="757"/>
                      </a:lnTo>
                      <a:lnTo>
                        <a:pt x="25" y="767"/>
                      </a:lnTo>
                      <a:lnTo>
                        <a:pt x="25" y="767"/>
                      </a:lnTo>
                      <a:lnTo>
                        <a:pt x="5" y="776"/>
                      </a:lnTo>
                      <a:lnTo>
                        <a:pt x="0" y="778"/>
                      </a:lnTo>
                      <a:lnTo>
                        <a:pt x="0" y="778"/>
                      </a:lnTo>
                      <a:lnTo>
                        <a:pt x="4" y="785"/>
                      </a:lnTo>
                      <a:lnTo>
                        <a:pt x="5" y="796"/>
                      </a:lnTo>
                      <a:lnTo>
                        <a:pt x="5" y="806"/>
                      </a:lnTo>
                      <a:lnTo>
                        <a:pt x="8" y="814"/>
                      </a:lnTo>
                      <a:lnTo>
                        <a:pt x="14" y="822"/>
                      </a:lnTo>
                      <a:lnTo>
                        <a:pt x="23" y="827"/>
                      </a:lnTo>
                      <a:lnTo>
                        <a:pt x="51" y="831"/>
                      </a:lnTo>
                      <a:lnTo>
                        <a:pt x="69" y="838"/>
                      </a:lnTo>
                      <a:lnTo>
                        <a:pt x="78" y="839"/>
                      </a:lnTo>
                      <a:lnTo>
                        <a:pt x="88" y="838"/>
                      </a:lnTo>
                      <a:lnTo>
                        <a:pt x="97" y="836"/>
                      </a:lnTo>
                      <a:lnTo>
                        <a:pt x="99" y="832"/>
                      </a:lnTo>
                      <a:lnTo>
                        <a:pt x="102" y="829"/>
                      </a:lnTo>
                      <a:lnTo>
                        <a:pt x="103" y="829"/>
                      </a:lnTo>
                      <a:lnTo>
                        <a:pt x="124" y="863"/>
                      </a:lnTo>
                      <a:lnTo>
                        <a:pt x="129" y="877"/>
                      </a:lnTo>
                      <a:lnTo>
                        <a:pt x="129" y="877"/>
                      </a:lnTo>
                      <a:lnTo>
                        <a:pt x="127" y="897"/>
                      </a:lnTo>
                      <a:lnTo>
                        <a:pt x="120" y="914"/>
                      </a:lnTo>
                      <a:lnTo>
                        <a:pt x="118" y="922"/>
                      </a:lnTo>
                      <a:lnTo>
                        <a:pt x="118" y="932"/>
                      </a:lnTo>
                      <a:lnTo>
                        <a:pt x="120" y="944"/>
                      </a:lnTo>
                      <a:lnTo>
                        <a:pt x="123" y="948"/>
                      </a:lnTo>
                      <a:lnTo>
                        <a:pt x="132" y="949"/>
                      </a:lnTo>
                      <a:lnTo>
                        <a:pt x="145" y="942"/>
                      </a:lnTo>
                      <a:lnTo>
                        <a:pt x="150" y="939"/>
                      </a:lnTo>
                      <a:lnTo>
                        <a:pt x="153" y="936"/>
                      </a:lnTo>
                      <a:lnTo>
                        <a:pt x="155" y="935"/>
                      </a:lnTo>
                      <a:lnTo>
                        <a:pt x="203" y="933"/>
                      </a:lnTo>
                      <a:lnTo>
                        <a:pt x="217" y="929"/>
                      </a:lnTo>
                      <a:lnTo>
                        <a:pt x="234" y="918"/>
                      </a:lnTo>
                      <a:lnTo>
                        <a:pt x="238" y="914"/>
                      </a:lnTo>
                      <a:lnTo>
                        <a:pt x="240" y="912"/>
                      </a:lnTo>
                      <a:lnTo>
                        <a:pt x="242" y="911"/>
                      </a:lnTo>
                      <a:lnTo>
                        <a:pt x="251" y="910"/>
                      </a:lnTo>
                      <a:lnTo>
                        <a:pt x="254" y="907"/>
                      </a:lnTo>
                      <a:lnTo>
                        <a:pt x="256" y="906"/>
                      </a:lnTo>
                      <a:lnTo>
                        <a:pt x="274" y="887"/>
                      </a:lnTo>
                      <a:lnTo>
                        <a:pt x="290" y="874"/>
                      </a:lnTo>
                      <a:lnTo>
                        <a:pt x="293" y="873"/>
                      </a:lnTo>
                      <a:lnTo>
                        <a:pt x="297" y="872"/>
                      </a:lnTo>
                      <a:lnTo>
                        <a:pt x="299" y="872"/>
                      </a:lnTo>
                      <a:lnTo>
                        <a:pt x="306" y="873"/>
                      </a:lnTo>
                      <a:lnTo>
                        <a:pt x="306" y="873"/>
                      </a:lnTo>
                      <a:lnTo>
                        <a:pt x="307" y="873"/>
                      </a:lnTo>
                      <a:lnTo>
                        <a:pt x="308" y="872"/>
                      </a:lnTo>
                      <a:lnTo>
                        <a:pt x="310" y="868"/>
                      </a:lnTo>
                      <a:lnTo>
                        <a:pt x="311" y="868"/>
                      </a:lnTo>
                      <a:lnTo>
                        <a:pt x="311" y="867"/>
                      </a:lnTo>
                      <a:lnTo>
                        <a:pt x="311" y="867"/>
                      </a:lnTo>
                      <a:lnTo>
                        <a:pt x="314" y="863"/>
                      </a:lnTo>
                      <a:lnTo>
                        <a:pt x="315" y="855"/>
                      </a:lnTo>
                      <a:lnTo>
                        <a:pt x="316" y="851"/>
                      </a:lnTo>
                      <a:lnTo>
                        <a:pt x="319" y="850"/>
                      </a:lnTo>
                      <a:lnTo>
                        <a:pt x="320" y="848"/>
                      </a:lnTo>
                      <a:lnTo>
                        <a:pt x="322" y="847"/>
                      </a:lnTo>
                      <a:lnTo>
                        <a:pt x="320" y="846"/>
                      </a:lnTo>
                      <a:lnTo>
                        <a:pt x="318" y="843"/>
                      </a:lnTo>
                      <a:lnTo>
                        <a:pt x="315" y="842"/>
                      </a:lnTo>
                      <a:lnTo>
                        <a:pt x="314" y="839"/>
                      </a:lnTo>
                      <a:lnTo>
                        <a:pt x="314" y="836"/>
                      </a:lnTo>
                      <a:lnTo>
                        <a:pt x="318" y="818"/>
                      </a:lnTo>
                      <a:lnTo>
                        <a:pt x="320" y="815"/>
                      </a:lnTo>
                      <a:lnTo>
                        <a:pt x="320" y="815"/>
                      </a:lnTo>
                      <a:lnTo>
                        <a:pt x="322" y="814"/>
                      </a:lnTo>
                      <a:lnTo>
                        <a:pt x="323" y="814"/>
                      </a:lnTo>
                      <a:lnTo>
                        <a:pt x="348" y="822"/>
                      </a:lnTo>
                      <a:lnTo>
                        <a:pt x="349" y="823"/>
                      </a:lnTo>
                      <a:lnTo>
                        <a:pt x="350" y="825"/>
                      </a:lnTo>
                      <a:lnTo>
                        <a:pt x="352" y="827"/>
                      </a:lnTo>
                      <a:lnTo>
                        <a:pt x="353" y="830"/>
                      </a:lnTo>
                      <a:lnTo>
                        <a:pt x="356" y="850"/>
                      </a:lnTo>
                      <a:lnTo>
                        <a:pt x="357" y="852"/>
                      </a:lnTo>
                      <a:lnTo>
                        <a:pt x="358" y="853"/>
                      </a:lnTo>
                      <a:lnTo>
                        <a:pt x="366" y="856"/>
                      </a:lnTo>
                      <a:lnTo>
                        <a:pt x="390" y="870"/>
                      </a:lnTo>
                      <a:lnTo>
                        <a:pt x="391" y="872"/>
                      </a:lnTo>
                      <a:lnTo>
                        <a:pt x="395" y="877"/>
                      </a:lnTo>
                      <a:lnTo>
                        <a:pt x="397" y="878"/>
                      </a:lnTo>
                      <a:lnTo>
                        <a:pt x="399" y="878"/>
                      </a:lnTo>
                      <a:lnTo>
                        <a:pt x="422" y="869"/>
                      </a:lnTo>
                      <a:lnTo>
                        <a:pt x="424" y="869"/>
                      </a:lnTo>
                      <a:lnTo>
                        <a:pt x="426" y="870"/>
                      </a:lnTo>
                      <a:lnTo>
                        <a:pt x="427" y="873"/>
                      </a:lnTo>
                      <a:lnTo>
                        <a:pt x="430" y="877"/>
                      </a:lnTo>
                      <a:lnTo>
                        <a:pt x="434" y="880"/>
                      </a:lnTo>
                      <a:lnTo>
                        <a:pt x="438" y="887"/>
                      </a:lnTo>
                      <a:lnTo>
                        <a:pt x="444" y="899"/>
                      </a:lnTo>
                      <a:lnTo>
                        <a:pt x="448" y="903"/>
                      </a:lnTo>
                      <a:lnTo>
                        <a:pt x="448" y="906"/>
                      </a:lnTo>
                      <a:lnTo>
                        <a:pt x="448" y="907"/>
                      </a:lnTo>
                      <a:lnTo>
                        <a:pt x="447" y="908"/>
                      </a:lnTo>
                      <a:lnTo>
                        <a:pt x="447" y="908"/>
                      </a:lnTo>
                      <a:lnTo>
                        <a:pt x="435" y="910"/>
                      </a:lnTo>
                      <a:lnTo>
                        <a:pt x="435" y="911"/>
                      </a:lnTo>
                      <a:lnTo>
                        <a:pt x="434" y="912"/>
                      </a:lnTo>
                      <a:lnTo>
                        <a:pt x="434" y="914"/>
                      </a:lnTo>
                      <a:lnTo>
                        <a:pt x="434" y="918"/>
                      </a:lnTo>
                      <a:lnTo>
                        <a:pt x="435" y="919"/>
                      </a:lnTo>
                      <a:lnTo>
                        <a:pt x="435" y="920"/>
                      </a:lnTo>
                      <a:lnTo>
                        <a:pt x="438" y="923"/>
                      </a:lnTo>
                      <a:lnTo>
                        <a:pt x="439" y="927"/>
                      </a:lnTo>
                      <a:lnTo>
                        <a:pt x="439" y="928"/>
                      </a:lnTo>
                      <a:lnTo>
                        <a:pt x="439" y="929"/>
                      </a:lnTo>
                      <a:lnTo>
                        <a:pt x="437" y="933"/>
                      </a:lnTo>
                      <a:lnTo>
                        <a:pt x="430" y="940"/>
                      </a:lnTo>
                      <a:lnTo>
                        <a:pt x="429" y="941"/>
                      </a:lnTo>
                      <a:lnTo>
                        <a:pt x="429" y="942"/>
                      </a:lnTo>
                      <a:lnTo>
                        <a:pt x="429" y="944"/>
                      </a:lnTo>
                      <a:lnTo>
                        <a:pt x="430" y="946"/>
                      </a:lnTo>
                      <a:lnTo>
                        <a:pt x="431" y="949"/>
                      </a:lnTo>
                      <a:lnTo>
                        <a:pt x="433" y="952"/>
                      </a:lnTo>
                      <a:lnTo>
                        <a:pt x="433" y="953"/>
                      </a:lnTo>
                      <a:lnTo>
                        <a:pt x="431" y="956"/>
                      </a:lnTo>
                      <a:lnTo>
                        <a:pt x="430" y="958"/>
                      </a:lnTo>
                      <a:lnTo>
                        <a:pt x="425" y="963"/>
                      </a:lnTo>
                      <a:lnTo>
                        <a:pt x="424" y="966"/>
                      </a:lnTo>
                      <a:lnTo>
                        <a:pt x="424" y="967"/>
                      </a:lnTo>
                      <a:lnTo>
                        <a:pt x="425" y="970"/>
                      </a:lnTo>
                      <a:lnTo>
                        <a:pt x="426" y="971"/>
                      </a:lnTo>
                      <a:lnTo>
                        <a:pt x="429" y="971"/>
                      </a:lnTo>
                      <a:lnTo>
                        <a:pt x="431" y="973"/>
                      </a:lnTo>
                      <a:lnTo>
                        <a:pt x="435" y="973"/>
                      </a:lnTo>
                      <a:lnTo>
                        <a:pt x="435" y="973"/>
                      </a:lnTo>
                      <a:lnTo>
                        <a:pt x="437" y="975"/>
                      </a:lnTo>
                      <a:lnTo>
                        <a:pt x="437" y="979"/>
                      </a:lnTo>
                      <a:lnTo>
                        <a:pt x="438" y="980"/>
                      </a:lnTo>
                      <a:lnTo>
                        <a:pt x="441" y="982"/>
                      </a:lnTo>
                      <a:lnTo>
                        <a:pt x="444" y="982"/>
                      </a:lnTo>
                      <a:lnTo>
                        <a:pt x="451" y="980"/>
                      </a:lnTo>
                      <a:lnTo>
                        <a:pt x="455" y="980"/>
                      </a:lnTo>
                      <a:lnTo>
                        <a:pt x="461" y="983"/>
                      </a:lnTo>
                      <a:lnTo>
                        <a:pt x="463" y="983"/>
                      </a:lnTo>
                      <a:lnTo>
                        <a:pt x="464" y="984"/>
                      </a:lnTo>
                      <a:lnTo>
                        <a:pt x="464" y="987"/>
                      </a:lnTo>
                      <a:lnTo>
                        <a:pt x="463" y="990"/>
                      </a:lnTo>
                      <a:lnTo>
                        <a:pt x="459" y="997"/>
                      </a:lnTo>
                      <a:lnTo>
                        <a:pt x="458" y="1004"/>
                      </a:lnTo>
                      <a:lnTo>
                        <a:pt x="458" y="1008"/>
                      </a:lnTo>
                      <a:lnTo>
                        <a:pt x="456" y="1011"/>
                      </a:lnTo>
                      <a:lnTo>
                        <a:pt x="455" y="1013"/>
                      </a:lnTo>
                      <a:lnTo>
                        <a:pt x="451" y="1014"/>
                      </a:lnTo>
                      <a:lnTo>
                        <a:pt x="447" y="1014"/>
                      </a:lnTo>
                      <a:lnTo>
                        <a:pt x="439" y="1016"/>
                      </a:lnTo>
                      <a:lnTo>
                        <a:pt x="431" y="1020"/>
                      </a:lnTo>
                      <a:lnTo>
                        <a:pt x="425" y="1025"/>
                      </a:lnTo>
                      <a:lnTo>
                        <a:pt x="421" y="1029"/>
                      </a:lnTo>
                      <a:lnTo>
                        <a:pt x="421" y="1031"/>
                      </a:lnTo>
                      <a:lnTo>
                        <a:pt x="424" y="1038"/>
                      </a:lnTo>
                      <a:lnTo>
                        <a:pt x="425" y="1042"/>
                      </a:lnTo>
                      <a:lnTo>
                        <a:pt x="427" y="1051"/>
                      </a:lnTo>
                      <a:lnTo>
                        <a:pt x="429" y="1051"/>
                      </a:lnTo>
                      <a:lnTo>
                        <a:pt x="430" y="1052"/>
                      </a:lnTo>
                      <a:lnTo>
                        <a:pt x="441" y="1055"/>
                      </a:lnTo>
                      <a:lnTo>
                        <a:pt x="446" y="1059"/>
                      </a:lnTo>
                      <a:lnTo>
                        <a:pt x="447" y="1060"/>
                      </a:lnTo>
                      <a:lnTo>
                        <a:pt x="450" y="1060"/>
                      </a:lnTo>
                      <a:lnTo>
                        <a:pt x="451" y="1059"/>
                      </a:lnTo>
                      <a:lnTo>
                        <a:pt x="465" y="1045"/>
                      </a:lnTo>
                      <a:lnTo>
                        <a:pt x="472" y="1042"/>
                      </a:lnTo>
                      <a:lnTo>
                        <a:pt x="484" y="1041"/>
                      </a:lnTo>
                      <a:lnTo>
                        <a:pt x="497" y="1045"/>
                      </a:lnTo>
                      <a:lnTo>
                        <a:pt x="520" y="1035"/>
                      </a:lnTo>
                      <a:lnTo>
                        <a:pt x="527" y="1031"/>
                      </a:lnTo>
                      <a:lnTo>
                        <a:pt x="531" y="1028"/>
                      </a:lnTo>
                      <a:lnTo>
                        <a:pt x="533" y="1024"/>
                      </a:lnTo>
                      <a:lnTo>
                        <a:pt x="539" y="1017"/>
                      </a:lnTo>
                      <a:lnTo>
                        <a:pt x="550" y="1007"/>
                      </a:lnTo>
                      <a:lnTo>
                        <a:pt x="594" y="1020"/>
                      </a:lnTo>
                      <a:lnTo>
                        <a:pt x="596" y="1020"/>
                      </a:lnTo>
                      <a:lnTo>
                        <a:pt x="599" y="1018"/>
                      </a:lnTo>
                      <a:lnTo>
                        <a:pt x="599" y="1017"/>
                      </a:lnTo>
                      <a:lnTo>
                        <a:pt x="600" y="1016"/>
                      </a:lnTo>
                      <a:lnTo>
                        <a:pt x="603" y="1007"/>
                      </a:lnTo>
                      <a:lnTo>
                        <a:pt x="604" y="1005"/>
                      </a:lnTo>
                      <a:lnTo>
                        <a:pt x="605" y="1003"/>
                      </a:lnTo>
                      <a:lnTo>
                        <a:pt x="618" y="995"/>
                      </a:lnTo>
                      <a:lnTo>
                        <a:pt x="622" y="991"/>
                      </a:lnTo>
                      <a:lnTo>
                        <a:pt x="624" y="990"/>
                      </a:lnTo>
                      <a:lnTo>
                        <a:pt x="626" y="987"/>
                      </a:lnTo>
                      <a:lnTo>
                        <a:pt x="628" y="983"/>
                      </a:lnTo>
                      <a:lnTo>
                        <a:pt x="630" y="979"/>
                      </a:lnTo>
                      <a:lnTo>
                        <a:pt x="630" y="978"/>
                      </a:lnTo>
                      <a:lnTo>
                        <a:pt x="630" y="976"/>
                      </a:lnTo>
                      <a:lnTo>
                        <a:pt x="626" y="973"/>
                      </a:lnTo>
                      <a:lnTo>
                        <a:pt x="618" y="967"/>
                      </a:lnTo>
                      <a:lnTo>
                        <a:pt x="618" y="967"/>
                      </a:lnTo>
                      <a:lnTo>
                        <a:pt x="617" y="962"/>
                      </a:lnTo>
                      <a:lnTo>
                        <a:pt x="616" y="941"/>
                      </a:lnTo>
                      <a:lnTo>
                        <a:pt x="617" y="922"/>
                      </a:lnTo>
                      <a:lnTo>
                        <a:pt x="617" y="911"/>
                      </a:lnTo>
                      <a:lnTo>
                        <a:pt x="616" y="902"/>
                      </a:lnTo>
                      <a:lnTo>
                        <a:pt x="613" y="893"/>
                      </a:lnTo>
                      <a:lnTo>
                        <a:pt x="611" y="884"/>
                      </a:lnTo>
                      <a:lnTo>
                        <a:pt x="608" y="880"/>
                      </a:lnTo>
                      <a:lnTo>
                        <a:pt x="605" y="876"/>
                      </a:lnTo>
                      <a:lnTo>
                        <a:pt x="596" y="869"/>
                      </a:lnTo>
                      <a:lnTo>
                        <a:pt x="574" y="859"/>
                      </a:lnTo>
                      <a:lnTo>
                        <a:pt x="571" y="855"/>
                      </a:lnTo>
                      <a:lnTo>
                        <a:pt x="569" y="851"/>
                      </a:lnTo>
                      <a:lnTo>
                        <a:pt x="562" y="829"/>
                      </a:lnTo>
                      <a:lnTo>
                        <a:pt x="570" y="831"/>
                      </a:lnTo>
                      <a:lnTo>
                        <a:pt x="578" y="831"/>
                      </a:lnTo>
                      <a:lnTo>
                        <a:pt x="579" y="831"/>
                      </a:lnTo>
                      <a:lnTo>
                        <a:pt x="582" y="832"/>
                      </a:lnTo>
                      <a:lnTo>
                        <a:pt x="584" y="834"/>
                      </a:lnTo>
                      <a:lnTo>
                        <a:pt x="604" y="831"/>
                      </a:lnTo>
                      <a:lnTo>
                        <a:pt x="611" y="829"/>
                      </a:lnTo>
                      <a:lnTo>
                        <a:pt x="613" y="826"/>
                      </a:lnTo>
                      <a:lnTo>
                        <a:pt x="614" y="825"/>
                      </a:lnTo>
                      <a:lnTo>
                        <a:pt x="614" y="822"/>
                      </a:lnTo>
                      <a:lnTo>
                        <a:pt x="617" y="809"/>
                      </a:lnTo>
                      <a:lnTo>
                        <a:pt x="617" y="808"/>
                      </a:lnTo>
                      <a:lnTo>
                        <a:pt x="618" y="806"/>
                      </a:lnTo>
                      <a:lnTo>
                        <a:pt x="618" y="805"/>
                      </a:lnTo>
                      <a:lnTo>
                        <a:pt x="621" y="804"/>
                      </a:lnTo>
                      <a:lnTo>
                        <a:pt x="624" y="802"/>
                      </a:lnTo>
                      <a:lnTo>
                        <a:pt x="628" y="798"/>
                      </a:lnTo>
                      <a:lnTo>
                        <a:pt x="629" y="797"/>
                      </a:lnTo>
                      <a:lnTo>
                        <a:pt x="637" y="796"/>
                      </a:lnTo>
                      <a:lnTo>
                        <a:pt x="654" y="797"/>
                      </a:lnTo>
                      <a:lnTo>
                        <a:pt x="659" y="796"/>
                      </a:lnTo>
                      <a:lnTo>
                        <a:pt x="676" y="787"/>
                      </a:lnTo>
                      <a:lnTo>
                        <a:pt x="677" y="787"/>
                      </a:lnTo>
                      <a:lnTo>
                        <a:pt x="680" y="787"/>
                      </a:lnTo>
                      <a:lnTo>
                        <a:pt x="685" y="789"/>
                      </a:lnTo>
                      <a:lnTo>
                        <a:pt x="689" y="792"/>
                      </a:lnTo>
                      <a:lnTo>
                        <a:pt x="692" y="795"/>
                      </a:lnTo>
                      <a:lnTo>
                        <a:pt x="701" y="812"/>
                      </a:lnTo>
                      <a:lnTo>
                        <a:pt x="702" y="817"/>
                      </a:lnTo>
                      <a:lnTo>
                        <a:pt x="702" y="821"/>
                      </a:lnTo>
                      <a:lnTo>
                        <a:pt x="702" y="823"/>
                      </a:lnTo>
                      <a:lnTo>
                        <a:pt x="701" y="829"/>
                      </a:lnTo>
                      <a:lnTo>
                        <a:pt x="701" y="831"/>
                      </a:lnTo>
                      <a:lnTo>
                        <a:pt x="701" y="834"/>
                      </a:lnTo>
                      <a:lnTo>
                        <a:pt x="702" y="835"/>
                      </a:lnTo>
                      <a:lnTo>
                        <a:pt x="703" y="838"/>
                      </a:lnTo>
                      <a:lnTo>
                        <a:pt x="703" y="839"/>
                      </a:lnTo>
                      <a:lnTo>
                        <a:pt x="703" y="840"/>
                      </a:lnTo>
                      <a:lnTo>
                        <a:pt x="702" y="847"/>
                      </a:lnTo>
                      <a:lnTo>
                        <a:pt x="702" y="851"/>
                      </a:lnTo>
                      <a:lnTo>
                        <a:pt x="702" y="853"/>
                      </a:lnTo>
                      <a:lnTo>
                        <a:pt x="702" y="855"/>
                      </a:lnTo>
                      <a:lnTo>
                        <a:pt x="702" y="857"/>
                      </a:lnTo>
                      <a:lnTo>
                        <a:pt x="703" y="859"/>
                      </a:lnTo>
                      <a:lnTo>
                        <a:pt x="703" y="859"/>
                      </a:lnTo>
                      <a:lnTo>
                        <a:pt x="707" y="860"/>
                      </a:lnTo>
                      <a:lnTo>
                        <a:pt x="744" y="864"/>
                      </a:lnTo>
                      <a:lnTo>
                        <a:pt x="754" y="863"/>
                      </a:lnTo>
                      <a:lnTo>
                        <a:pt x="765" y="859"/>
                      </a:lnTo>
                      <a:lnTo>
                        <a:pt x="766" y="857"/>
                      </a:lnTo>
                      <a:lnTo>
                        <a:pt x="790" y="852"/>
                      </a:lnTo>
                      <a:lnTo>
                        <a:pt x="791" y="851"/>
                      </a:lnTo>
                      <a:lnTo>
                        <a:pt x="791" y="850"/>
                      </a:lnTo>
                      <a:lnTo>
                        <a:pt x="792" y="848"/>
                      </a:lnTo>
                      <a:lnTo>
                        <a:pt x="798" y="832"/>
                      </a:lnTo>
                      <a:lnTo>
                        <a:pt x="801" y="825"/>
                      </a:lnTo>
                      <a:lnTo>
                        <a:pt x="803" y="822"/>
                      </a:lnTo>
                      <a:lnTo>
                        <a:pt x="812" y="813"/>
                      </a:lnTo>
                      <a:lnTo>
                        <a:pt x="832" y="802"/>
                      </a:lnTo>
                      <a:lnTo>
                        <a:pt x="833" y="802"/>
                      </a:lnTo>
                      <a:lnTo>
                        <a:pt x="834" y="802"/>
                      </a:lnTo>
                      <a:lnTo>
                        <a:pt x="837" y="804"/>
                      </a:lnTo>
                      <a:lnTo>
                        <a:pt x="841" y="810"/>
                      </a:lnTo>
                      <a:lnTo>
                        <a:pt x="842" y="812"/>
                      </a:lnTo>
                      <a:lnTo>
                        <a:pt x="843" y="812"/>
                      </a:lnTo>
                      <a:lnTo>
                        <a:pt x="845" y="813"/>
                      </a:lnTo>
                      <a:lnTo>
                        <a:pt x="846" y="813"/>
                      </a:lnTo>
                      <a:lnTo>
                        <a:pt x="849" y="814"/>
                      </a:lnTo>
                      <a:lnTo>
                        <a:pt x="850" y="815"/>
                      </a:lnTo>
                      <a:lnTo>
                        <a:pt x="850" y="817"/>
                      </a:lnTo>
                      <a:lnTo>
                        <a:pt x="849" y="821"/>
                      </a:lnTo>
                      <a:lnTo>
                        <a:pt x="847" y="823"/>
                      </a:lnTo>
                      <a:lnTo>
                        <a:pt x="845" y="825"/>
                      </a:lnTo>
                      <a:lnTo>
                        <a:pt x="843" y="826"/>
                      </a:lnTo>
                      <a:lnTo>
                        <a:pt x="842" y="827"/>
                      </a:lnTo>
                      <a:lnTo>
                        <a:pt x="841" y="829"/>
                      </a:lnTo>
                      <a:lnTo>
                        <a:pt x="841" y="831"/>
                      </a:lnTo>
                      <a:lnTo>
                        <a:pt x="841" y="834"/>
                      </a:lnTo>
                      <a:lnTo>
                        <a:pt x="847" y="852"/>
                      </a:lnTo>
                      <a:lnTo>
                        <a:pt x="835" y="870"/>
                      </a:lnTo>
                      <a:lnTo>
                        <a:pt x="830" y="884"/>
                      </a:lnTo>
                      <a:lnTo>
                        <a:pt x="829" y="886"/>
                      </a:lnTo>
                      <a:lnTo>
                        <a:pt x="825" y="887"/>
                      </a:lnTo>
                      <a:lnTo>
                        <a:pt x="822" y="889"/>
                      </a:lnTo>
                      <a:lnTo>
                        <a:pt x="820" y="891"/>
                      </a:lnTo>
                      <a:lnTo>
                        <a:pt x="817" y="891"/>
                      </a:lnTo>
                      <a:lnTo>
                        <a:pt x="809" y="890"/>
                      </a:lnTo>
                      <a:lnTo>
                        <a:pt x="808" y="891"/>
                      </a:lnTo>
                      <a:lnTo>
                        <a:pt x="805" y="891"/>
                      </a:lnTo>
                      <a:lnTo>
                        <a:pt x="804" y="893"/>
                      </a:lnTo>
                      <a:lnTo>
                        <a:pt x="804" y="895"/>
                      </a:lnTo>
                      <a:lnTo>
                        <a:pt x="801" y="901"/>
                      </a:lnTo>
                      <a:lnTo>
                        <a:pt x="800" y="904"/>
                      </a:lnTo>
                      <a:lnTo>
                        <a:pt x="799" y="920"/>
                      </a:lnTo>
                      <a:lnTo>
                        <a:pt x="799" y="925"/>
                      </a:lnTo>
                      <a:lnTo>
                        <a:pt x="798" y="928"/>
                      </a:lnTo>
                      <a:lnTo>
                        <a:pt x="798" y="931"/>
                      </a:lnTo>
                      <a:lnTo>
                        <a:pt x="798" y="932"/>
                      </a:lnTo>
                      <a:lnTo>
                        <a:pt x="798" y="933"/>
                      </a:lnTo>
                      <a:lnTo>
                        <a:pt x="799" y="936"/>
                      </a:lnTo>
                      <a:lnTo>
                        <a:pt x="800" y="937"/>
                      </a:lnTo>
                      <a:lnTo>
                        <a:pt x="800" y="939"/>
                      </a:lnTo>
                      <a:lnTo>
                        <a:pt x="807" y="940"/>
                      </a:lnTo>
                      <a:lnTo>
                        <a:pt x="818" y="945"/>
                      </a:lnTo>
                      <a:lnTo>
                        <a:pt x="826" y="946"/>
                      </a:lnTo>
                      <a:lnTo>
                        <a:pt x="828" y="948"/>
                      </a:lnTo>
                      <a:lnTo>
                        <a:pt x="828" y="948"/>
                      </a:lnTo>
                      <a:lnTo>
                        <a:pt x="828" y="949"/>
                      </a:lnTo>
                      <a:lnTo>
                        <a:pt x="820" y="954"/>
                      </a:lnTo>
                      <a:lnTo>
                        <a:pt x="817" y="957"/>
                      </a:lnTo>
                      <a:lnTo>
                        <a:pt x="816" y="959"/>
                      </a:lnTo>
                      <a:lnTo>
                        <a:pt x="817" y="961"/>
                      </a:lnTo>
                      <a:lnTo>
                        <a:pt x="817" y="962"/>
                      </a:lnTo>
                      <a:lnTo>
                        <a:pt x="818" y="965"/>
                      </a:lnTo>
                      <a:lnTo>
                        <a:pt x="818" y="967"/>
                      </a:lnTo>
                      <a:lnTo>
                        <a:pt x="820" y="973"/>
                      </a:lnTo>
                      <a:lnTo>
                        <a:pt x="818" y="974"/>
                      </a:lnTo>
                      <a:lnTo>
                        <a:pt x="817" y="974"/>
                      </a:lnTo>
                      <a:lnTo>
                        <a:pt x="809" y="974"/>
                      </a:lnTo>
                      <a:lnTo>
                        <a:pt x="799" y="976"/>
                      </a:lnTo>
                      <a:lnTo>
                        <a:pt x="801" y="982"/>
                      </a:lnTo>
                      <a:lnTo>
                        <a:pt x="804" y="990"/>
                      </a:lnTo>
                      <a:lnTo>
                        <a:pt x="805" y="992"/>
                      </a:lnTo>
                      <a:lnTo>
                        <a:pt x="805" y="995"/>
                      </a:lnTo>
                      <a:lnTo>
                        <a:pt x="805" y="996"/>
                      </a:lnTo>
                      <a:lnTo>
                        <a:pt x="805" y="999"/>
                      </a:lnTo>
                      <a:lnTo>
                        <a:pt x="805" y="1000"/>
                      </a:lnTo>
                      <a:lnTo>
                        <a:pt x="804" y="1001"/>
                      </a:lnTo>
                      <a:lnTo>
                        <a:pt x="804" y="1003"/>
                      </a:lnTo>
                      <a:lnTo>
                        <a:pt x="803" y="1005"/>
                      </a:lnTo>
                      <a:lnTo>
                        <a:pt x="801" y="1007"/>
                      </a:lnTo>
                      <a:lnTo>
                        <a:pt x="803" y="1008"/>
                      </a:lnTo>
                      <a:lnTo>
                        <a:pt x="804" y="1008"/>
                      </a:lnTo>
                      <a:lnTo>
                        <a:pt x="808" y="1007"/>
                      </a:lnTo>
                      <a:lnTo>
                        <a:pt x="813" y="1005"/>
                      </a:lnTo>
                      <a:lnTo>
                        <a:pt x="818" y="1005"/>
                      </a:lnTo>
                      <a:lnTo>
                        <a:pt x="825" y="1005"/>
                      </a:lnTo>
                      <a:lnTo>
                        <a:pt x="850" y="1008"/>
                      </a:lnTo>
                      <a:lnTo>
                        <a:pt x="852" y="1009"/>
                      </a:lnTo>
                      <a:lnTo>
                        <a:pt x="854" y="1012"/>
                      </a:lnTo>
                      <a:lnTo>
                        <a:pt x="854" y="1014"/>
                      </a:lnTo>
                      <a:lnTo>
                        <a:pt x="852" y="1017"/>
                      </a:lnTo>
                      <a:lnTo>
                        <a:pt x="851" y="1020"/>
                      </a:lnTo>
                      <a:lnTo>
                        <a:pt x="851" y="1021"/>
                      </a:lnTo>
                      <a:lnTo>
                        <a:pt x="851" y="1022"/>
                      </a:lnTo>
                      <a:lnTo>
                        <a:pt x="855" y="1025"/>
                      </a:lnTo>
                      <a:lnTo>
                        <a:pt x="864" y="1029"/>
                      </a:lnTo>
                      <a:lnTo>
                        <a:pt x="868" y="1034"/>
                      </a:lnTo>
                      <a:lnTo>
                        <a:pt x="868" y="1038"/>
                      </a:lnTo>
                      <a:lnTo>
                        <a:pt x="868" y="1041"/>
                      </a:lnTo>
                      <a:lnTo>
                        <a:pt x="868" y="1042"/>
                      </a:lnTo>
                      <a:lnTo>
                        <a:pt x="864" y="1048"/>
                      </a:lnTo>
                      <a:lnTo>
                        <a:pt x="864" y="1050"/>
                      </a:lnTo>
                      <a:lnTo>
                        <a:pt x="864" y="1050"/>
                      </a:lnTo>
                      <a:lnTo>
                        <a:pt x="864" y="1052"/>
                      </a:lnTo>
                      <a:lnTo>
                        <a:pt x="867" y="1062"/>
                      </a:lnTo>
                      <a:lnTo>
                        <a:pt x="871" y="1071"/>
                      </a:lnTo>
                      <a:lnTo>
                        <a:pt x="872" y="1072"/>
                      </a:lnTo>
                      <a:lnTo>
                        <a:pt x="871" y="1075"/>
                      </a:lnTo>
                      <a:lnTo>
                        <a:pt x="871" y="1076"/>
                      </a:lnTo>
                      <a:lnTo>
                        <a:pt x="871" y="1077"/>
                      </a:lnTo>
                      <a:lnTo>
                        <a:pt x="869" y="1079"/>
                      </a:lnTo>
                      <a:lnTo>
                        <a:pt x="868" y="1080"/>
                      </a:lnTo>
                      <a:lnTo>
                        <a:pt x="867" y="1081"/>
                      </a:lnTo>
                      <a:lnTo>
                        <a:pt x="864" y="1083"/>
                      </a:lnTo>
                      <a:lnTo>
                        <a:pt x="864" y="1084"/>
                      </a:lnTo>
                      <a:lnTo>
                        <a:pt x="864" y="1084"/>
                      </a:lnTo>
                      <a:lnTo>
                        <a:pt x="864" y="1085"/>
                      </a:lnTo>
                      <a:lnTo>
                        <a:pt x="864" y="1085"/>
                      </a:lnTo>
                      <a:lnTo>
                        <a:pt x="864" y="1086"/>
                      </a:lnTo>
                      <a:lnTo>
                        <a:pt x="864" y="1088"/>
                      </a:lnTo>
                      <a:lnTo>
                        <a:pt x="863" y="1089"/>
                      </a:lnTo>
                      <a:lnTo>
                        <a:pt x="863" y="1089"/>
                      </a:lnTo>
                      <a:lnTo>
                        <a:pt x="862" y="1090"/>
                      </a:lnTo>
                      <a:lnTo>
                        <a:pt x="864" y="1092"/>
                      </a:lnTo>
                      <a:lnTo>
                        <a:pt x="867" y="1093"/>
                      </a:lnTo>
                      <a:lnTo>
                        <a:pt x="876" y="1098"/>
                      </a:lnTo>
                      <a:lnTo>
                        <a:pt x="879" y="1098"/>
                      </a:lnTo>
                      <a:lnTo>
                        <a:pt x="880" y="1098"/>
                      </a:lnTo>
                      <a:lnTo>
                        <a:pt x="880" y="1097"/>
                      </a:lnTo>
                      <a:lnTo>
                        <a:pt x="880" y="1096"/>
                      </a:lnTo>
                      <a:lnTo>
                        <a:pt x="880" y="1096"/>
                      </a:lnTo>
                      <a:lnTo>
                        <a:pt x="881" y="1094"/>
                      </a:lnTo>
                      <a:lnTo>
                        <a:pt x="881" y="1093"/>
                      </a:lnTo>
                      <a:lnTo>
                        <a:pt x="883" y="1093"/>
                      </a:lnTo>
                      <a:lnTo>
                        <a:pt x="884" y="1092"/>
                      </a:lnTo>
                      <a:lnTo>
                        <a:pt x="885" y="1092"/>
                      </a:lnTo>
                      <a:lnTo>
                        <a:pt x="886" y="1092"/>
                      </a:lnTo>
                      <a:lnTo>
                        <a:pt x="889" y="1092"/>
                      </a:lnTo>
                      <a:lnTo>
                        <a:pt x="902" y="1097"/>
                      </a:lnTo>
                      <a:lnTo>
                        <a:pt x="902" y="1098"/>
                      </a:lnTo>
                      <a:lnTo>
                        <a:pt x="902" y="1102"/>
                      </a:lnTo>
                      <a:lnTo>
                        <a:pt x="898" y="1117"/>
                      </a:lnTo>
                      <a:lnTo>
                        <a:pt x="897" y="1118"/>
                      </a:lnTo>
                      <a:lnTo>
                        <a:pt x="896" y="1120"/>
                      </a:lnTo>
                      <a:lnTo>
                        <a:pt x="894" y="1122"/>
                      </a:lnTo>
                      <a:lnTo>
                        <a:pt x="892" y="1124"/>
                      </a:lnTo>
                      <a:lnTo>
                        <a:pt x="892" y="1126"/>
                      </a:lnTo>
                      <a:lnTo>
                        <a:pt x="892" y="1126"/>
                      </a:lnTo>
                      <a:lnTo>
                        <a:pt x="894" y="1126"/>
                      </a:lnTo>
                      <a:lnTo>
                        <a:pt x="902" y="1124"/>
                      </a:lnTo>
                      <a:lnTo>
                        <a:pt x="907" y="1124"/>
                      </a:lnTo>
                      <a:lnTo>
                        <a:pt x="915" y="1128"/>
                      </a:lnTo>
                      <a:lnTo>
                        <a:pt x="918" y="1132"/>
                      </a:lnTo>
                      <a:lnTo>
                        <a:pt x="918" y="1134"/>
                      </a:lnTo>
                      <a:lnTo>
                        <a:pt x="919" y="1135"/>
                      </a:lnTo>
                      <a:lnTo>
                        <a:pt x="919" y="1138"/>
                      </a:lnTo>
                      <a:lnTo>
                        <a:pt x="920" y="1141"/>
                      </a:lnTo>
                      <a:lnTo>
                        <a:pt x="919" y="1148"/>
                      </a:lnTo>
                      <a:lnTo>
                        <a:pt x="914" y="1162"/>
                      </a:lnTo>
                      <a:lnTo>
                        <a:pt x="918" y="1164"/>
                      </a:lnTo>
                      <a:lnTo>
                        <a:pt x="922" y="1162"/>
                      </a:lnTo>
                      <a:lnTo>
                        <a:pt x="927" y="1160"/>
                      </a:lnTo>
                      <a:lnTo>
                        <a:pt x="930" y="1160"/>
                      </a:lnTo>
                      <a:lnTo>
                        <a:pt x="945" y="1160"/>
                      </a:lnTo>
                      <a:lnTo>
                        <a:pt x="953" y="1158"/>
                      </a:lnTo>
                      <a:lnTo>
                        <a:pt x="956" y="1157"/>
                      </a:lnTo>
                      <a:lnTo>
                        <a:pt x="958" y="1156"/>
                      </a:lnTo>
                      <a:lnTo>
                        <a:pt x="960" y="1156"/>
                      </a:lnTo>
                      <a:lnTo>
                        <a:pt x="961" y="1156"/>
                      </a:lnTo>
                      <a:lnTo>
                        <a:pt x="962" y="1157"/>
                      </a:lnTo>
                      <a:lnTo>
                        <a:pt x="961" y="1161"/>
                      </a:lnTo>
                      <a:lnTo>
                        <a:pt x="961" y="1162"/>
                      </a:lnTo>
                      <a:lnTo>
                        <a:pt x="958" y="1165"/>
                      </a:lnTo>
                      <a:lnTo>
                        <a:pt x="956" y="1170"/>
                      </a:lnTo>
                      <a:lnTo>
                        <a:pt x="954" y="1172"/>
                      </a:lnTo>
                      <a:lnTo>
                        <a:pt x="954" y="1173"/>
                      </a:lnTo>
                      <a:lnTo>
                        <a:pt x="956" y="1174"/>
                      </a:lnTo>
                      <a:lnTo>
                        <a:pt x="958" y="1174"/>
                      </a:lnTo>
                      <a:lnTo>
                        <a:pt x="961" y="1175"/>
                      </a:lnTo>
                      <a:lnTo>
                        <a:pt x="962" y="1175"/>
                      </a:lnTo>
                      <a:lnTo>
                        <a:pt x="962" y="1177"/>
                      </a:lnTo>
                      <a:lnTo>
                        <a:pt x="962" y="1178"/>
                      </a:lnTo>
                      <a:lnTo>
                        <a:pt x="960" y="1181"/>
                      </a:lnTo>
                      <a:lnTo>
                        <a:pt x="960" y="1182"/>
                      </a:lnTo>
                      <a:lnTo>
                        <a:pt x="960" y="1185"/>
                      </a:lnTo>
                      <a:lnTo>
                        <a:pt x="960" y="1191"/>
                      </a:lnTo>
                      <a:lnTo>
                        <a:pt x="958" y="1195"/>
                      </a:lnTo>
                      <a:lnTo>
                        <a:pt x="957" y="1202"/>
                      </a:lnTo>
                      <a:lnTo>
                        <a:pt x="953" y="1211"/>
                      </a:lnTo>
                      <a:lnTo>
                        <a:pt x="953" y="1212"/>
                      </a:lnTo>
                      <a:lnTo>
                        <a:pt x="950" y="1215"/>
                      </a:lnTo>
                      <a:lnTo>
                        <a:pt x="949" y="1216"/>
                      </a:lnTo>
                      <a:lnTo>
                        <a:pt x="944" y="1219"/>
                      </a:lnTo>
                      <a:lnTo>
                        <a:pt x="944" y="1220"/>
                      </a:lnTo>
                      <a:lnTo>
                        <a:pt x="943" y="1220"/>
                      </a:lnTo>
                      <a:lnTo>
                        <a:pt x="943" y="1221"/>
                      </a:lnTo>
                      <a:lnTo>
                        <a:pt x="943" y="1224"/>
                      </a:lnTo>
                      <a:lnTo>
                        <a:pt x="941" y="1225"/>
                      </a:lnTo>
                      <a:lnTo>
                        <a:pt x="941" y="1227"/>
                      </a:lnTo>
                      <a:lnTo>
                        <a:pt x="940" y="1228"/>
                      </a:lnTo>
                      <a:lnTo>
                        <a:pt x="939" y="1229"/>
                      </a:lnTo>
                      <a:lnTo>
                        <a:pt x="939" y="1229"/>
                      </a:lnTo>
                      <a:lnTo>
                        <a:pt x="937" y="1230"/>
                      </a:lnTo>
                      <a:lnTo>
                        <a:pt x="937" y="1233"/>
                      </a:lnTo>
                      <a:lnTo>
                        <a:pt x="937" y="1236"/>
                      </a:lnTo>
                      <a:lnTo>
                        <a:pt x="937" y="1240"/>
                      </a:lnTo>
                      <a:lnTo>
                        <a:pt x="939" y="1246"/>
                      </a:lnTo>
                      <a:lnTo>
                        <a:pt x="939" y="1249"/>
                      </a:lnTo>
                      <a:lnTo>
                        <a:pt x="939" y="1251"/>
                      </a:lnTo>
                      <a:lnTo>
                        <a:pt x="937" y="1253"/>
                      </a:lnTo>
                      <a:lnTo>
                        <a:pt x="937" y="1253"/>
                      </a:lnTo>
                      <a:lnTo>
                        <a:pt x="936" y="1255"/>
                      </a:lnTo>
                      <a:lnTo>
                        <a:pt x="937" y="1258"/>
                      </a:lnTo>
                      <a:lnTo>
                        <a:pt x="937" y="1262"/>
                      </a:lnTo>
                      <a:lnTo>
                        <a:pt x="937" y="1263"/>
                      </a:lnTo>
                      <a:lnTo>
                        <a:pt x="936" y="1264"/>
                      </a:lnTo>
                      <a:lnTo>
                        <a:pt x="933" y="1267"/>
                      </a:lnTo>
                      <a:lnTo>
                        <a:pt x="933" y="1267"/>
                      </a:lnTo>
                      <a:lnTo>
                        <a:pt x="932" y="1268"/>
                      </a:lnTo>
                      <a:lnTo>
                        <a:pt x="932" y="1271"/>
                      </a:lnTo>
                      <a:lnTo>
                        <a:pt x="932" y="1274"/>
                      </a:lnTo>
                      <a:lnTo>
                        <a:pt x="932" y="1276"/>
                      </a:lnTo>
                      <a:lnTo>
                        <a:pt x="932" y="1279"/>
                      </a:lnTo>
                      <a:lnTo>
                        <a:pt x="932" y="1280"/>
                      </a:lnTo>
                      <a:lnTo>
                        <a:pt x="932" y="1282"/>
                      </a:lnTo>
                      <a:lnTo>
                        <a:pt x="933" y="1283"/>
                      </a:lnTo>
                      <a:lnTo>
                        <a:pt x="939" y="1283"/>
                      </a:lnTo>
                      <a:lnTo>
                        <a:pt x="954" y="1278"/>
                      </a:lnTo>
                      <a:lnTo>
                        <a:pt x="958" y="1280"/>
                      </a:lnTo>
                      <a:lnTo>
                        <a:pt x="964" y="1275"/>
                      </a:lnTo>
                      <a:lnTo>
                        <a:pt x="970" y="1275"/>
                      </a:lnTo>
                      <a:lnTo>
                        <a:pt x="971" y="1275"/>
                      </a:lnTo>
                      <a:lnTo>
                        <a:pt x="973" y="1278"/>
                      </a:lnTo>
                      <a:lnTo>
                        <a:pt x="973" y="1279"/>
                      </a:lnTo>
                      <a:lnTo>
                        <a:pt x="973" y="1282"/>
                      </a:lnTo>
                      <a:lnTo>
                        <a:pt x="973" y="1283"/>
                      </a:lnTo>
                      <a:lnTo>
                        <a:pt x="973" y="1284"/>
                      </a:lnTo>
                      <a:lnTo>
                        <a:pt x="973" y="1285"/>
                      </a:lnTo>
                      <a:lnTo>
                        <a:pt x="974" y="1287"/>
                      </a:lnTo>
                      <a:lnTo>
                        <a:pt x="975" y="1288"/>
                      </a:lnTo>
                      <a:lnTo>
                        <a:pt x="978" y="1289"/>
                      </a:lnTo>
                      <a:lnTo>
                        <a:pt x="983" y="1289"/>
                      </a:lnTo>
                      <a:lnTo>
                        <a:pt x="986" y="1289"/>
                      </a:lnTo>
                      <a:lnTo>
                        <a:pt x="987" y="1288"/>
                      </a:lnTo>
                      <a:lnTo>
                        <a:pt x="987" y="1287"/>
                      </a:lnTo>
                      <a:lnTo>
                        <a:pt x="988" y="1285"/>
                      </a:lnTo>
                      <a:lnTo>
                        <a:pt x="990" y="1284"/>
                      </a:lnTo>
                      <a:lnTo>
                        <a:pt x="991" y="1283"/>
                      </a:lnTo>
                      <a:lnTo>
                        <a:pt x="992" y="1283"/>
                      </a:lnTo>
                      <a:lnTo>
                        <a:pt x="994" y="1283"/>
                      </a:lnTo>
                      <a:lnTo>
                        <a:pt x="995" y="1284"/>
                      </a:lnTo>
                      <a:lnTo>
                        <a:pt x="996" y="1287"/>
                      </a:lnTo>
                      <a:lnTo>
                        <a:pt x="998" y="1288"/>
                      </a:lnTo>
                      <a:lnTo>
                        <a:pt x="1003" y="1289"/>
                      </a:lnTo>
                      <a:lnTo>
                        <a:pt x="1005" y="1291"/>
                      </a:lnTo>
                      <a:lnTo>
                        <a:pt x="1008" y="1291"/>
                      </a:lnTo>
                      <a:lnTo>
                        <a:pt x="1012" y="1289"/>
                      </a:lnTo>
                      <a:lnTo>
                        <a:pt x="1016" y="1288"/>
                      </a:lnTo>
                      <a:lnTo>
                        <a:pt x="1017" y="1288"/>
                      </a:lnTo>
                      <a:lnTo>
                        <a:pt x="1018" y="1288"/>
                      </a:lnTo>
                      <a:lnTo>
                        <a:pt x="1018" y="1292"/>
                      </a:lnTo>
                      <a:lnTo>
                        <a:pt x="1020" y="1293"/>
                      </a:lnTo>
                      <a:lnTo>
                        <a:pt x="1021" y="1296"/>
                      </a:lnTo>
                      <a:lnTo>
                        <a:pt x="1028" y="1299"/>
                      </a:lnTo>
                      <a:lnTo>
                        <a:pt x="1029" y="1300"/>
                      </a:lnTo>
                      <a:lnTo>
                        <a:pt x="1030" y="1302"/>
                      </a:lnTo>
                      <a:lnTo>
                        <a:pt x="1030" y="1308"/>
                      </a:lnTo>
                      <a:lnTo>
                        <a:pt x="1033" y="1313"/>
                      </a:lnTo>
                      <a:lnTo>
                        <a:pt x="1039" y="1321"/>
                      </a:lnTo>
                      <a:lnTo>
                        <a:pt x="1037" y="1326"/>
                      </a:lnTo>
                      <a:lnTo>
                        <a:pt x="1034" y="1327"/>
                      </a:lnTo>
                      <a:lnTo>
                        <a:pt x="1034" y="1327"/>
                      </a:lnTo>
                      <a:lnTo>
                        <a:pt x="1025" y="1321"/>
                      </a:lnTo>
                      <a:lnTo>
                        <a:pt x="1025" y="1321"/>
                      </a:lnTo>
                      <a:lnTo>
                        <a:pt x="1024" y="1319"/>
                      </a:lnTo>
                      <a:lnTo>
                        <a:pt x="1024" y="1321"/>
                      </a:lnTo>
                      <a:lnTo>
                        <a:pt x="1022" y="1321"/>
                      </a:lnTo>
                      <a:lnTo>
                        <a:pt x="1022" y="1322"/>
                      </a:lnTo>
                      <a:lnTo>
                        <a:pt x="1022" y="1323"/>
                      </a:lnTo>
                      <a:lnTo>
                        <a:pt x="1022" y="1326"/>
                      </a:lnTo>
                      <a:lnTo>
                        <a:pt x="1025" y="1331"/>
                      </a:lnTo>
                      <a:lnTo>
                        <a:pt x="1025" y="1333"/>
                      </a:lnTo>
                      <a:lnTo>
                        <a:pt x="1024" y="1334"/>
                      </a:lnTo>
                      <a:lnTo>
                        <a:pt x="1022" y="1334"/>
                      </a:lnTo>
                      <a:lnTo>
                        <a:pt x="1021" y="1334"/>
                      </a:lnTo>
                      <a:lnTo>
                        <a:pt x="1020" y="1333"/>
                      </a:lnTo>
                      <a:lnTo>
                        <a:pt x="1018" y="1331"/>
                      </a:lnTo>
                      <a:lnTo>
                        <a:pt x="1017" y="1331"/>
                      </a:lnTo>
                      <a:lnTo>
                        <a:pt x="1016" y="1333"/>
                      </a:lnTo>
                      <a:lnTo>
                        <a:pt x="1016" y="1336"/>
                      </a:lnTo>
                      <a:lnTo>
                        <a:pt x="1016" y="1342"/>
                      </a:lnTo>
                      <a:lnTo>
                        <a:pt x="1015" y="1346"/>
                      </a:lnTo>
                      <a:lnTo>
                        <a:pt x="1015" y="1347"/>
                      </a:lnTo>
                      <a:lnTo>
                        <a:pt x="1013" y="1348"/>
                      </a:lnTo>
                      <a:lnTo>
                        <a:pt x="1012" y="1348"/>
                      </a:lnTo>
                      <a:lnTo>
                        <a:pt x="1009" y="1350"/>
                      </a:lnTo>
                      <a:lnTo>
                        <a:pt x="1008" y="1351"/>
                      </a:lnTo>
                      <a:lnTo>
                        <a:pt x="1009" y="1354"/>
                      </a:lnTo>
                      <a:lnTo>
                        <a:pt x="1016" y="1369"/>
                      </a:lnTo>
                      <a:lnTo>
                        <a:pt x="1018" y="1373"/>
                      </a:lnTo>
                      <a:lnTo>
                        <a:pt x="1020" y="1374"/>
                      </a:lnTo>
                      <a:lnTo>
                        <a:pt x="1022" y="1376"/>
                      </a:lnTo>
                      <a:lnTo>
                        <a:pt x="1024" y="1377"/>
                      </a:lnTo>
                      <a:lnTo>
                        <a:pt x="1024" y="1378"/>
                      </a:lnTo>
                      <a:lnTo>
                        <a:pt x="1022" y="1380"/>
                      </a:lnTo>
                      <a:lnTo>
                        <a:pt x="1021" y="1382"/>
                      </a:lnTo>
                      <a:lnTo>
                        <a:pt x="1020" y="1384"/>
                      </a:lnTo>
                      <a:lnTo>
                        <a:pt x="1021" y="1385"/>
                      </a:lnTo>
                      <a:lnTo>
                        <a:pt x="1022" y="1388"/>
                      </a:lnTo>
                      <a:lnTo>
                        <a:pt x="1022" y="1389"/>
                      </a:lnTo>
                      <a:lnTo>
                        <a:pt x="1022" y="1393"/>
                      </a:lnTo>
                      <a:lnTo>
                        <a:pt x="1022" y="1395"/>
                      </a:lnTo>
                      <a:lnTo>
                        <a:pt x="1022" y="1397"/>
                      </a:lnTo>
                      <a:lnTo>
                        <a:pt x="1024" y="1411"/>
                      </a:lnTo>
                      <a:lnTo>
                        <a:pt x="1022" y="1414"/>
                      </a:lnTo>
                      <a:lnTo>
                        <a:pt x="1021" y="1415"/>
                      </a:lnTo>
                      <a:lnTo>
                        <a:pt x="1012" y="1416"/>
                      </a:lnTo>
                      <a:lnTo>
                        <a:pt x="1009" y="1418"/>
                      </a:lnTo>
                      <a:lnTo>
                        <a:pt x="1008" y="1418"/>
                      </a:lnTo>
                      <a:lnTo>
                        <a:pt x="1005" y="1416"/>
                      </a:lnTo>
                      <a:lnTo>
                        <a:pt x="1004" y="1416"/>
                      </a:lnTo>
                      <a:lnTo>
                        <a:pt x="1003" y="1416"/>
                      </a:lnTo>
                      <a:lnTo>
                        <a:pt x="1001" y="1418"/>
                      </a:lnTo>
                      <a:lnTo>
                        <a:pt x="1001" y="1420"/>
                      </a:lnTo>
                      <a:lnTo>
                        <a:pt x="1000" y="1422"/>
                      </a:lnTo>
                      <a:lnTo>
                        <a:pt x="998" y="1424"/>
                      </a:lnTo>
                      <a:lnTo>
                        <a:pt x="998" y="1426"/>
                      </a:lnTo>
                      <a:lnTo>
                        <a:pt x="998" y="1428"/>
                      </a:lnTo>
                      <a:lnTo>
                        <a:pt x="1000" y="1433"/>
                      </a:lnTo>
                      <a:lnTo>
                        <a:pt x="1000" y="1436"/>
                      </a:lnTo>
                      <a:lnTo>
                        <a:pt x="1000" y="1437"/>
                      </a:lnTo>
                      <a:lnTo>
                        <a:pt x="999" y="1437"/>
                      </a:lnTo>
                      <a:lnTo>
                        <a:pt x="998" y="1437"/>
                      </a:lnTo>
                      <a:lnTo>
                        <a:pt x="994" y="1436"/>
                      </a:lnTo>
                      <a:lnTo>
                        <a:pt x="988" y="1435"/>
                      </a:lnTo>
                      <a:lnTo>
                        <a:pt x="987" y="1435"/>
                      </a:lnTo>
                      <a:lnTo>
                        <a:pt x="988" y="1436"/>
                      </a:lnTo>
                      <a:lnTo>
                        <a:pt x="990" y="1439"/>
                      </a:lnTo>
                      <a:lnTo>
                        <a:pt x="999" y="1448"/>
                      </a:lnTo>
                      <a:lnTo>
                        <a:pt x="1005" y="1449"/>
                      </a:lnTo>
                      <a:lnTo>
                        <a:pt x="1029" y="1460"/>
                      </a:lnTo>
                      <a:lnTo>
                        <a:pt x="1032" y="1461"/>
                      </a:lnTo>
                      <a:lnTo>
                        <a:pt x="1034" y="1460"/>
                      </a:lnTo>
                      <a:lnTo>
                        <a:pt x="1038" y="1462"/>
                      </a:lnTo>
                      <a:lnTo>
                        <a:pt x="1049" y="1475"/>
                      </a:lnTo>
                      <a:lnTo>
                        <a:pt x="1052" y="1477"/>
                      </a:lnTo>
                      <a:lnTo>
                        <a:pt x="1054" y="1475"/>
                      </a:lnTo>
                      <a:lnTo>
                        <a:pt x="1056" y="1474"/>
                      </a:lnTo>
                      <a:lnTo>
                        <a:pt x="1066" y="1466"/>
                      </a:lnTo>
                      <a:lnTo>
                        <a:pt x="1068" y="1462"/>
                      </a:lnTo>
                      <a:lnTo>
                        <a:pt x="1069" y="1461"/>
                      </a:lnTo>
                      <a:lnTo>
                        <a:pt x="1069" y="1460"/>
                      </a:lnTo>
                      <a:lnTo>
                        <a:pt x="1069" y="1458"/>
                      </a:lnTo>
                      <a:lnTo>
                        <a:pt x="1069" y="1457"/>
                      </a:lnTo>
                      <a:lnTo>
                        <a:pt x="1069" y="1456"/>
                      </a:lnTo>
                      <a:lnTo>
                        <a:pt x="1071" y="1456"/>
                      </a:lnTo>
                      <a:lnTo>
                        <a:pt x="1071" y="1454"/>
                      </a:lnTo>
                      <a:lnTo>
                        <a:pt x="1071" y="1454"/>
                      </a:lnTo>
                      <a:lnTo>
                        <a:pt x="1072" y="1454"/>
                      </a:lnTo>
                      <a:lnTo>
                        <a:pt x="1072" y="1453"/>
                      </a:lnTo>
                      <a:lnTo>
                        <a:pt x="1073" y="1452"/>
                      </a:lnTo>
                      <a:lnTo>
                        <a:pt x="1073" y="1450"/>
                      </a:lnTo>
                      <a:lnTo>
                        <a:pt x="1073" y="1450"/>
                      </a:lnTo>
                      <a:lnTo>
                        <a:pt x="1073" y="1449"/>
                      </a:lnTo>
                      <a:lnTo>
                        <a:pt x="1073" y="1449"/>
                      </a:lnTo>
                      <a:lnTo>
                        <a:pt x="1072" y="1448"/>
                      </a:lnTo>
                      <a:lnTo>
                        <a:pt x="1072" y="1448"/>
                      </a:lnTo>
                      <a:lnTo>
                        <a:pt x="1071" y="1448"/>
                      </a:lnTo>
                      <a:lnTo>
                        <a:pt x="1068" y="1448"/>
                      </a:lnTo>
                      <a:lnTo>
                        <a:pt x="1066" y="1452"/>
                      </a:lnTo>
                      <a:lnTo>
                        <a:pt x="1064" y="1453"/>
                      </a:lnTo>
                      <a:lnTo>
                        <a:pt x="1063" y="1454"/>
                      </a:lnTo>
                      <a:lnTo>
                        <a:pt x="1062" y="1453"/>
                      </a:lnTo>
                      <a:lnTo>
                        <a:pt x="1059" y="1452"/>
                      </a:lnTo>
                      <a:lnTo>
                        <a:pt x="1051" y="1443"/>
                      </a:lnTo>
                      <a:lnTo>
                        <a:pt x="1050" y="1441"/>
                      </a:lnTo>
                      <a:lnTo>
                        <a:pt x="1049" y="1439"/>
                      </a:lnTo>
                      <a:lnTo>
                        <a:pt x="1049" y="1437"/>
                      </a:lnTo>
                      <a:lnTo>
                        <a:pt x="1049" y="1436"/>
                      </a:lnTo>
                      <a:lnTo>
                        <a:pt x="1050" y="1436"/>
                      </a:lnTo>
                      <a:lnTo>
                        <a:pt x="1064" y="1427"/>
                      </a:lnTo>
                      <a:lnTo>
                        <a:pt x="1068" y="1423"/>
                      </a:lnTo>
                      <a:lnTo>
                        <a:pt x="1076" y="1422"/>
                      </a:lnTo>
                      <a:lnTo>
                        <a:pt x="1079" y="1419"/>
                      </a:lnTo>
                      <a:lnTo>
                        <a:pt x="1080" y="1418"/>
                      </a:lnTo>
                      <a:lnTo>
                        <a:pt x="1079" y="1415"/>
                      </a:lnTo>
                      <a:lnTo>
                        <a:pt x="1079" y="1414"/>
                      </a:lnTo>
                      <a:lnTo>
                        <a:pt x="1077" y="1414"/>
                      </a:lnTo>
                      <a:lnTo>
                        <a:pt x="1077" y="1412"/>
                      </a:lnTo>
                      <a:lnTo>
                        <a:pt x="1077" y="1411"/>
                      </a:lnTo>
                      <a:lnTo>
                        <a:pt x="1080" y="1411"/>
                      </a:lnTo>
                      <a:lnTo>
                        <a:pt x="1081" y="1411"/>
                      </a:lnTo>
                      <a:lnTo>
                        <a:pt x="1088" y="1415"/>
                      </a:lnTo>
                      <a:lnTo>
                        <a:pt x="1090" y="1416"/>
                      </a:lnTo>
                      <a:lnTo>
                        <a:pt x="1092" y="1419"/>
                      </a:lnTo>
                      <a:lnTo>
                        <a:pt x="1093" y="1420"/>
                      </a:lnTo>
                      <a:lnTo>
                        <a:pt x="1094" y="1426"/>
                      </a:lnTo>
                      <a:lnTo>
                        <a:pt x="1096" y="1428"/>
                      </a:lnTo>
                      <a:lnTo>
                        <a:pt x="1097" y="1429"/>
                      </a:lnTo>
                      <a:lnTo>
                        <a:pt x="1098" y="1431"/>
                      </a:lnTo>
                      <a:lnTo>
                        <a:pt x="1100" y="1431"/>
                      </a:lnTo>
                      <a:lnTo>
                        <a:pt x="1102" y="1431"/>
                      </a:lnTo>
                      <a:lnTo>
                        <a:pt x="1105" y="1427"/>
                      </a:lnTo>
                      <a:lnTo>
                        <a:pt x="1105" y="1426"/>
                      </a:lnTo>
                      <a:lnTo>
                        <a:pt x="1105" y="1424"/>
                      </a:lnTo>
                      <a:lnTo>
                        <a:pt x="1102" y="1418"/>
                      </a:lnTo>
                      <a:lnTo>
                        <a:pt x="1102" y="1416"/>
                      </a:lnTo>
                      <a:lnTo>
                        <a:pt x="1101" y="1416"/>
                      </a:lnTo>
                      <a:lnTo>
                        <a:pt x="1101" y="1415"/>
                      </a:lnTo>
                      <a:lnTo>
                        <a:pt x="1101" y="1414"/>
                      </a:lnTo>
                      <a:lnTo>
                        <a:pt x="1101" y="1412"/>
                      </a:lnTo>
                      <a:lnTo>
                        <a:pt x="1101" y="1411"/>
                      </a:lnTo>
                      <a:lnTo>
                        <a:pt x="1102" y="1410"/>
                      </a:lnTo>
                      <a:lnTo>
                        <a:pt x="1103" y="1410"/>
                      </a:lnTo>
                      <a:lnTo>
                        <a:pt x="1107" y="1410"/>
                      </a:lnTo>
                      <a:lnTo>
                        <a:pt x="1109" y="1410"/>
                      </a:lnTo>
                      <a:lnTo>
                        <a:pt x="1110" y="1407"/>
                      </a:lnTo>
                      <a:lnTo>
                        <a:pt x="1111" y="1406"/>
                      </a:lnTo>
                      <a:lnTo>
                        <a:pt x="1113" y="1405"/>
                      </a:lnTo>
                      <a:lnTo>
                        <a:pt x="1114" y="1405"/>
                      </a:lnTo>
                      <a:lnTo>
                        <a:pt x="1115" y="1406"/>
                      </a:lnTo>
                      <a:lnTo>
                        <a:pt x="1115" y="1410"/>
                      </a:lnTo>
                      <a:lnTo>
                        <a:pt x="1115" y="1412"/>
                      </a:lnTo>
                      <a:lnTo>
                        <a:pt x="1115" y="1414"/>
                      </a:lnTo>
                      <a:lnTo>
                        <a:pt x="1119" y="1416"/>
                      </a:lnTo>
                      <a:lnTo>
                        <a:pt x="1131" y="1426"/>
                      </a:lnTo>
                      <a:lnTo>
                        <a:pt x="1148" y="1411"/>
                      </a:lnTo>
                      <a:lnTo>
                        <a:pt x="1152" y="1406"/>
                      </a:lnTo>
                      <a:lnTo>
                        <a:pt x="1154" y="1405"/>
                      </a:lnTo>
                      <a:lnTo>
                        <a:pt x="1160" y="1402"/>
                      </a:lnTo>
                      <a:lnTo>
                        <a:pt x="1161" y="1401"/>
                      </a:lnTo>
                      <a:lnTo>
                        <a:pt x="1162" y="1399"/>
                      </a:lnTo>
                      <a:lnTo>
                        <a:pt x="1162" y="1398"/>
                      </a:lnTo>
                      <a:lnTo>
                        <a:pt x="1164" y="1398"/>
                      </a:lnTo>
                      <a:lnTo>
                        <a:pt x="1171" y="1405"/>
                      </a:lnTo>
                      <a:lnTo>
                        <a:pt x="1171" y="1405"/>
                      </a:lnTo>
                      <a:lnTo>
                        <a:pt x="1173" y="1405"/>
                      </a:lnTo>
                      <a:lnTo>
                        <a:pt x="1175" y="1402"/>
                      </a:lnTo>
                      <a:lnTo>
                        <a:pt x="1177" y="1398"/>
                      </a:lnTo>
                      <a:lnTo>
                        <a:pt x="1182" y="1398"/>
                      </a:lnTo>
                      <a:lnTo>
                        <a:pt x="1200" y="1398"/>
                      </a:lnTo>
                      <a:lnTo>
                        <a:pt x="1199" y="1395"/>
                      </a:lnTo>
                      <a:lnTo>
                        <a:pt x="1199" y="1394"/>
                      </a:lnTo>
                      <a:lnTo>
                        <a:pt x="1199" y="1393"/>
                      </a:lnTo>
                      <a:lnTo>
                        <a:pt x="1200" y="1391"/>
                      </a:lnTo>
                      <a:lnTo>
                        <a:pt x="1204" y="1391"/>
                      </a:lnTo>
                      <a:lnTo>
                        <a:pt x="1207" y="1390"/>
                      </a:lnTo>
                      <a:lnTo>
                        <a:pt x="1208" y="1389"/>
                      </a:lnTo>
                      <a:lnTo>
                        <a:pt x="1211" y="1384"/>
                      </a:lnTo>
                      <a:lnTo>
                        <a:pt x="1211" y="1382"/>
                      </a:lnTo>
                      <a:lnTo>
                        <a:pt x="1211" y="1381"/>
                      </a:lnTo>
                      <a:lnTo>
                        <a:pt x="1211" y="1380"/>
                      </a:lnTo>
                      <a:lnTo>
                        <a:pt x="1211" y="1380"/>
                      </a:lnTo>
                      <a:lnTo>
                        <a:pt x="1209" y="1378"/>
                      </a:lnTo>
                      <a:lnTo>
                        <a:pt x="1211" y="1377"/>
                      </a:lnTo>
                      <a:lnTo>
                        <a:pt x="1211" y="1376"/>
                      </a:lnTo>
                      <a:lnTo>
                        <a:pt x="1212" y="1374"/>
                      </a:lnTo>
                      <a:lnTo>
                        <a:pt x="1212" y="1373"/>
                      </a:lnTo>
                      <a:lnTo>
                        <a:pt x="1213" y="1373"/>
                      </a:lnTo>
                      <a:lnTo>
                        <a:pt x="1215" y="1372"/>
                      </a:lnTo>
                      <a:lnTo>
                        <a:pt x="1219" y="1372"/>
                      </a:lnTo>
                      <a:lnTo>
                        <a:pt x="1220" y="1372"/>
                      </a:lnTo>
                      <a:lnTo>
                        <a:pt x="1221" y="1372"/>
                      </a:lnTo>
                      <a:lnTo>
                        <a:pt x="1221" y="1373"/>
                      </a:lnTo>
                      <a:lnTo>
                        <a:pt x="1222" y="1374"/>
                      </a:lnTo>
                      <a:lnTo>
                        <a:pt x="1222" y="1374"/>
                      </a:lnTo>
                      <a:lnTo>
                        <a:pt x="1222" y="1376"/>
                      </a:lnTo>
                      <a:lnTo>
                        <a:pt x="1224" y="1377"/>
                      </a:lnTo>
                      <a:lnTo>
                        <a:pt x="1225" y="1377"/>
                      </a:lnTo>
                      <a:lnTo>
                        <a:pt x="1228" y="1377"/>
                      </a:lnTo>
                      <a:lnTo>
                        <a:pt x="1230" y="1376"/>
                      </a:lnTo>
                      <a:lnTo>
                        <a:pt x="1246" y="1367"/>
                      </a:lnTo>
                      <a:lnTo>
                        <a:pt x="1247" y="1365"/>
                      </a:lnTo>
                      <a:lnTo>
                        <a:pt x="1249" y="1365"/>
                      </a:lnTo>
                      <a:lnTo>
                        <a:pt x="1250" y="1364"/>
                      </a:lnTo>
                      <a:lnTo>
                        <a:pt x="1251" y="1360"/>
                      </a:lnTo>
                      <a:lnTo>
                        <a:pt x="1251" y="1357"/>
                      </a:lnTo>
                      <a:lnTo>
                        <a:pt x="1253" y="1356"/>
                      </a:lnTo>
                      <a:lnTo>
                        <a:pt x="1254" y="1355"/>
                      </a:lnTo>
                      <a:lnTo>
                        <a:pt x="1260" y="1351"/>
                      </a:lnTo>
                      <a:lnTo>
                        <a:pt x="1263" y="1350"/>
                      </a:lnTo>
                      <a:lnTo>
                        <a:pt x="1264" y="1348"/>
                      </a:lnTo>
                      <a:lnTo>
                        <a:pt x="1264" y="1348"/>
                      </a:lnTo>
                      <a:lnTo>
                        <a:pt x="1264" y="1346"/>
                      </a:lnTo>
                      <a:lnTo>
                        <a:pt x="1266" y="1344"/>
                      </a:lnTo>
                      <a:lnTo>
                        <a:pt x="1271" y="1340"/>
                      </a:lnTo>
                      <a:lnTo>
                        <a:pt x="1273" y="1336"/>
                      </a:lnTo>
                      <a:lnTo>
                        <a:pt x="1277" y="1327"/>
                      </a:lnTo>
                      <a:lnTo>
                        <a:pt x="1279" y="1323"/>
                      </a:lnTo>
                      <a:lnTo>
                        <a:pt x="1279" y="1321"/>
                      </a:lnTo>
                      <a:lnTo>
                        <a:pt x="1279" y="1319"/>
                      </a:lnTo>
                      <a:lnTo>
                        <a:pt x="1279" y="1318"/>
                      </a:lnTo>
                      <a:lnTo>
                        <a:pt x="1279" y="1317"/>
                      </a:lnTo>
                      <a:lnTo>
                        <a:pt x="1277" y="1316"/>
                      </a:lnTo>
                      <a:lnTo>
                        <a:pt x="1277" y="1316"/>
                      </a:lnTo>
                      <a:lnTo>
                        <a:pt x="1277" y="1314"/>
                      </a:lnTo>
                      <a:lnTo>
                        <a:pt x="1277" y="1314"/>
                      </a:lnTo>
                      <a:lnTo>
                        <a:pt x="1277" y="1313"/>
                      </a:lnTo>
                      <a:lnTo>
                        <a:pt x="1279" y="1312"/>
                      </a:lnTo>
                      <a:lnTo>
                        <a:pt x="1281" y="1312"/>
                      </a:lnTo>
                      <a:lnTo>
                        <a:pt x="1287" y="1312"/>
                      </a:lnTo>
                      <a:lnTo>
                        <a:pt x="1290" y="1310"/>
                      </a:lnTo>
                      <a:lnTo>
                        <a:pt x="1293" y="1309"/>
                      </a:lnTo>
                      <a:lnTo>
                        <a:pt x="1296" y="1310"/>
                      </a:lnTo>
                      <a:lnTo>
                        <a:pt x="1313" y="1319"/>
                      </a:lnTo>
                      <a:lnTo>
                        <a:pt x="1326" y="1329"/>
                      </a:lnTo>
                      <a:lnTo>
                        <a:pt x="1330" y="1330"/>
                      </a:lnTo>
                      <a:lnTo>
                        <a:pt x="1340" y="1329"/>
                      </a:lnTo>
                      <a:lnTo>
                        <a:pt x="1341" y="1329"/>
                      </a:lnTo>
                      <a:lnTo>
                        <a:pt x="1358" y="1321"/>
                      </a:lnTo>
                      <a:lnTo>
                        <a:pt x="1361" y="1319"/>
                      </a:lnTo>
                      <a:lnTo>
                        <a:pt x="1364" y="1319"/>
                      </a:lnTo>
                      <a:lnTo>
                        <a:pt x="1369" y="1325"/>
                      </a:lnTo>
                      <a:lnTo>
                        <a:pt x="1369" y="1326"/>
                      </a:lnTo>
                      <a:lnTo>
                        <a:pt x="1370" y="1326"/>
                      </a:lnTo>
                      <a:lnTo>
                        <a:pt x="1373" y="1326"/>
                      </a:lnTo>
                      <a:lnTo>
                        <a:pt x="1373" y="1323"/>
                      </a:lnTo>
                      <a:lnTo>
                        <a:pt x="1374" y="1319"/>
                      </a:lnTo>
                      <a:lnTo>
                        <a:pt x="1374" y="1317"/>
                      </a:lnTo>
                      <a:lnTo>
                        <a:pt x="1373" y="1316"/>
                      </a:lnTo>
                      <a:lnTo>
                        <a:pt x="1373" y="1316"/>
                      </a:lnTo>
                      <a:lnTo>
                        <a:pt x="1369" y="1312"/>
                      </a:lnTo>
                      <a:lnTo>
                        <a:pt x="1368" y="1308"/>
                      </a:lnTo>
                      <a:lnTo>
                        <a:pt x="1366" y="1305"/>
                      </a:lnTo>
                      <a:lnTo>
                        <a:pt x="1365" y="1304"/>
                      </a:lnTo>
                      <a:lnTo>
                        <a:pt x="1365" y="1304"/>
                      </a:lnTo>
                      <a:lnTo>
                        <a:pt x="1366" y="1301"/>
                      </a:lnTo>
                      <a:lnTo>
                        <a:pt x="1372" y="1295"/>
                      </a:lnTo>
                      <a:lnTo>
                        <a:pt x="1389" y="1284"/>
                      </a:lnTo>
                      <a:lnTo>
                        <a:pt x="1379" y="1266"/>
                      </a:lnTo>
                      <a:lnTo>
                        <a:pt x="1379" y="1253"/>
                      </a:lnTo>
                      <a:lnTo>
                        <a:pt x="1378" y="1250"/>
                      </a:lnTo>
                      <a:lnTo>
                        <a:pt x="1377" y="1245"/>
                      </a:lnTo>
                      <a:lnTo>
                        <a:pt x="1377" y="1244"/>
                      </a:lnTo>
                      <a:lnTo>
                        <a:pt x="1375" y="1242"/>
                      </a:lnTo>
                      <a:lnTo>
                        <a:pt x="1372" y="1238"/>
                      </a:lnTo>
                      <a:lnTo>
                        <a:pt x="1370" y="1237"/>
                      </a:lnTo>
                      <a:lnTo>
                        <a:pt x="1368" y="1232"/>
                      </a:lnTo>
                      <a:lnTo>
                        <a:pt x="1365" y="1228"/>
                      </a:lnTo>
                      <a:lnTo>
                        <a:pt x="1365" y="1227"/>
                      </a:lnTo>
                      <a:lnTo>
                        <a:pt x="1364" y="1221"/>
                      </a:lnTo>
                      <a:lnTo>
                        <a:pt x="1362" y="1219"/>
                      </a:lnTo>
                      <a:lnTo>
                        <a:pt x="1361" y="1217"/>
                      </a:lnTo>
                      <a:lnTo>
                        <a:pt x="1361" y="1216"/>
                      </a:lnTo>
                      <a:lnTo>
                        <a:pt x="1358" y="1215"/>
                      </a:lnTo>
                      <a:lnTo>
                        <a:pt x="1356" y="1213"/>
                      </a:lnTo>
                      <a:lnTo>
                        <a:pt x="1355" y="1211"/>
                      </a:lnTo>
                      <a:lnTo>
                        <a:pt x="1353" y="1210"/>
                      </a:lnTo>
                      <a:lnTo>
                        <a:pt x="1352" y="1208"/>
                      </a:lnTo>
                      <a:lnTo>
                        <a:pt x="1351" y="1206"/>
                      </a:lnTo>
                      <a:lnTo>
                        <a:pt x="1349" y="1204"/>
                      </a:lnTo>
                      <a:lnTo>
                        <a:pt x="1349" y="1203"/>
                      </a:lnTo>
                      <a:lnTo>
                        <a:pt x="1348" y="1195"/>
                      </a:lnTo>
                      <a:lnTo>
                        <a:pt x="1348" y="1194"/>
                      </a:lnTo>
                      <a:lnTo>
                        <a:pt x="1348" y="1194"/>
                      </a:lnTo>
                      <a:lnTo>
                        <a:pt x="1348" y="1191"/>
                      </a:lnTo>
                      <a:lnTo>
                        <a:pt x="1348" y="1177"/>
                      </a:lnTo>
                      <a:lnTo>
                        <a:pt x="1348" y="1169"/>
                      </a:lnTo>
                      <a:lnTo>
                        <a:pt x="1349" y="1168"/>
                      </a:lnTo>
                      <a:lnTo>
                        <a:pt x="1351" y="1165"/>
                      </a:lnTo>
                      <a:lnTo>
                        <a:pt x="1356" y="1164"/>
                      </a:lnTo>
                      <a:lnTo>
                        <a:pt x="1357" y="1162"/>
                      </a:lnTo>
                      <a:lnTo>
                        <a:pt x="1357" y="1161"/>
                      </a:lnTo>
                      <a:lnTo>
                        <a:pt x="1358" y="1158"/>
                      </a:lnTo>
                      <a:lnTo>
                        <a:pt x="1360" y="1157"/>
                      </a:lnTo>
                      <a:lnTo>
                        <a:pt x="1361" y="1156"/>
                      </a:lnTo>
                      <a:lnTo>
                        <a:pt x="1364" y="1155"/>
                      </a:lnTo>
                      <a:lnTo>
                        <a:pt x="1365" y="1155"/>
                      </a:lnTo>
                      <a:lnTo>
                        <a:pt x="1366" y="1153"/>
                      </a:lnTo>
                      <a:lnTo>
                        <a:pt x="1366" y="1149"/>
                      </a:lnTo>
                      <a:lnTo>
                        <a:pt x="1368" y="1149"/>
                      </a:lnTo>
                      <a:lnTo>
                        <a:pt x="1369" y="1148"/>
                      </a:lnTo>
                      <a:lnTo>
                        <a:pt x="1369" y="1147"/>
                      </a:lnTo>
                      <a:lnTo>
                        <a:pt x="1369" y="1145"/>
                      </a:lnTo>
                      <a:lnTo>
                        <a:pt x="1369" y="1143"/>
                      </a:lnTo>
                      <a:lnTo>
                        <a:pt x="1368" y="1134"/>
                      </a:lnTo>
                      <a:lnTo>
                        <a:pt x="1368" y="1131"/>
                      </a:lnTo>
                      <a:lnTo>
                        <a:pt x="1366" y="1131"/>
                      </a:lnTo>
                      <a:lnTo>
                        <a:pt x="1360" y="1127"/>
                      </a:lnTo>
                      <a:lnTo>
                        <a:pt x="1360" y="1124"/>
                      </a:lnTo>
                      <a:lnTo>
                        <a:pt x="1360" y="1124"/>
                      </a:lnTo>
                      <a:lnTo>
                        <a:pt x="1360" y="1119"/>
                      </a:lnTo>
                      <a:lnTo>
                        <a:pt x="1361" y="1114"/>
                      </a:lnTo>
                      <a:lnTo>
                        <a:pt x="1364" y="1111"/>
                      </a:lnTo>
                      <a:lnTo>
                        <a:pt x="1364" y="1110"/>
                      </a:lnTo>
                      <a:lnTo>
                        <a:pt x="1369" y="1109"/>
                      </a:lnTo>
                      <a:lnTo>
                        <a:pt x="1370" y="1107"/>
                      </a:lnTo>
                      <a:lnTo>
                        <a:pt x="1370" y="1106"/>
                      </a:lnTo>
                      <a:lnTo>
                        <a:pt x="1370" y="1105"/>
                      </a:lnTo>
                      <a:lnTo>
                        <a:pt x="1369" y="1105"/>
                      </a:lnTo>
                      <a:lnTo>
                        <a:pt x="1368" y="1106"/>
                      </a:lnTo>
                      <a:lnTo>
                        <a:pt x="1365" y="1105"/>
                      </a:lnTo>
                      <a:lnTo>
                        <a:pt x="1364" y="1105"/>
                      </a:lnTo>
                      <a:lnTo>
                        <a:pt x="1361" y="1101"/>
                      </a:lnTo>
                      <a:lnTo>
                        <a:pt x="1360" y="1100"/>
                      </a:lnTo>
                      <a:lnTo>
                        <a:pt x="1352" y="1096"/>
                      </a:lnTo>
                      <a:lnTo>
                        <a:pt x="1351" y="1092"/>
                      </a:lnTo>
                      <a:lnTo>
                        <a:pt x="1351" y="1090"/>
                      </a:lnTo>
                      <a:lnTo>
                        <a:pt x="1351" y="1089"/>
                      </a:lnTo>
                      <a:lnTo>
                        <a:pt x="1345" y="1083"/>
                      </a:lnTo>
                      <a:lnTo>
                        <a:pt x="1345" y="1083"/>
                      </a:lnTo>
                      <a:lnTo>
                        <a:pt x="1345" y="1081"/>
                      </a:lnTo>
                      <a:lnTo>
                        <a:pt x="1344" y="1081"/>
                      </a:lnTo>
                      <a:lnTo>
                        <a:pt x="1344" y="1080"/>
                      </a:lnTo>
                      <a:lnTo>
                        <a:pt x="1344" y="1079"/>
                      </a:lnTo>
                      <a:lnTo>
                        <a:pt x="1345" y="1077"/>
                      </a:lnTo>
                      <a:lnTo>
                        <a:pt x="1348" y="1076"/>
                      </a:lnTo>
                      <a:lnTo>
                        <a:pt x="1358" y="1077"/>
                      </a:lnTo>
                      <a:lnTo>
                        <a:pt x="1360" y="1077"/>
                      </a:lnTo>
                      <a:lnTo>
                        <a:pt x="1362" y="1076"/>
                      </a:lnTo>
                      <a:lnTo>
                        <a:pt x="1368" y="1072"/>
                      </a:lnTo>
                      <a:lnTo>
                        <a:pt x="1370" y="1068"/>
                      </a:lnTo>
                      <a:lnTo>
                        <a:pt x="1373" y="1066"/>
                      </a:lnTo>
                      <a:lnTo>
                        <a:pt x="1373" y="1064"/>
                      </a:lnTo>
                      <a:lnTo>
                        <a:pt x="1373" y="1063"/>
                      </a:lnTo>
                      <a:lnTo>
                        <a:pt x="1373" y="1062"/>
                      </a:lnTo>
                      <a:lnTo>
                        <a:pt x="1373" y="1059"/>
                      </a:lnTo>
                      <a:lnTo>
                        <a:pt x="1373" y="1058"/>
                      </a:lnTo>
                      <a:lnTo>
                        <a:pt x="1375" y="1058"/>
                      </a:lnTo>
                      <a:lnTo>
                        <a:pt x="1395" y="1054"/>
                      </a:lnTo>
                      <a:lnTo>
                        <a:pt x="1441" y="1054"/>
                      </a:lnTo>
                      <a:lnTo>
                        <a:pt x="1450" y="1050"/>
                      </a:lnTo>
                      <a:lnTo>
                        <a:pt x="1458" y="1050"/>
                      </a:lnTo>
                      <a:lnTo>
                        <a:pt x="1475" y="1050"/>
                      </a:lnTo>
                      <a:lnTo>
                        <a:pt x="1477" y="1050"/>
                      </a:lnTo>
                      <a:lnTo>
                        <a:pt x="1479" y="1050"/>
                      </a:lnTo>
                      <a:lnTo>
                        <a:pt x="1480" y="1048"/>
                      </a:lnTo>
                      <a:lnTo>
                        <a:pt x="1481" y="1047"/>
                      </a:lnTo>
                      <a:lnTo>
                        <a:pt x="1483" y="1046"/>
                      </a:lnTo>
                      <a:lnTo>
                        <a:pt x="1483" y="1043"/>
                      </a:lnTo>
                      <a:lnTo>
                        <a:pt x="1483" y="1039"/>
                      </a:lnTo>
                      <a:lnTo>
                        <a:pt x="1483" y="1037"/>
                      </a:lnTo>
                      <a:lnTo>
                        <a:pt x="1483" y="1035"/>
                      </a:lnTo>
                      <a:lnTo>
                        <a:pt x="1481" y="1034"/>
                      </a:lnTo>
                      <a:lnTo>
                        <a:pt x="1476" y="1030"/>
                      </a:lnTo>
                      <a:lnTo>
                        <a:pt x="1476" y="1030"/>
                      </a:lnTo>
                      <a:lnTo>
                        <a:pt x="1475" y="1029"/>
                      </a:lnTo>
                      <a:lnTo>
                        <a:pt x="1475" y="1028"/>
                      </a:lnTo>
                      <a:lnTo>
                        <a:pt x="1475" y="1026"/>
                      </a:lnTo>
                      <a:lnTo>
                        <a:pt x="1476" y="1025"/>
                      </a:lnTo>
                      <a:lnTo>
                        <a:pt x="1479" y="1024"/>
                      </a:lnTo>
                      <a:lnTo>
                        <a:pt x="1491" y="1020"/>
                      </a:lnTo>
                      <a:lnTo>
                        <a:pt x="1498" y="1016"/>
                      </a:lnTo>
                      <a:lnTo>
                        <a:pt x="1506" y="1008"/>
                      </a:lnTo>
                      <a:lnTo>
                        <a:pt x="1508" y="1007"/>
                      </a:lnTo>
                      <a:lnTo>
                        <a:pt x="1510" y="1004"/>
                      </a:lnTo>
                      <a:lnTo>
                        <a:pt x="1513" y="999"/>
                      </a:lnTo>
                      <a:lnTo>
                        <a:pt x="1513" y="996"/>
                      </a:lnTo>
                      <a:lnTo>
                        <a:pt x="1513" y="994"/>
                      </a:lnTo>
                      <a:lnTo>
                        <a:pt x="1511" y="988"/>
                      </a:lnTo>
                      <a:lnTo>
                        <a:pt x="1510" y="986"/>
                      </a:lnTo>
                      <a:lnTo>
                        <a:pt x="1509" y="986"/>
                      </a:lnTo>
                      <a:lnTo>
                        <a:pt x="1508" y="986"/>
                      </a:lnTo>
                      <a:lnTo>
                        <a:pt x="1506" y="984"/>
                      </a:lnTo>
                      <a:lnTo>
                        <a:pt x="1505" y="984"/>
                      </a:lnTo>
                      <a:lnTo>
                        <a:pt x="1504" y="983"/>
                      </a:lnTo>
                      <a:lnTo>
                        <a:pt x="1502" y="983"/>
                      </a:lnTo>
                      <a:lnTo>
                        <a:pt x="1502" y="982"/>
                      </a:lnTo>
                      <a:lnTo>
                        <a:pt x="1501" y="980"/>
                      </a:lnTo>
                      <a:lnTo>
                        <a:pt x="1500" y="978"/>
                      </a:lnTo>
                      <a:lnTo>
                        <a:pt x="1500" y="975"/>
                      </a:lnTo>
                      <a:lnTo>
                        <a:pt x="1500" y="974"/>
                      </a:lnTo>
                      <a:lnTo>
                        <a:pt x="1504" y="966"/>
                      </a:lnTo>
                      <a:lnTo>
                        <a:pt x="1505" y="965"/>
                      </a:lnTo>
                      <a:lnTo>
                        <a:pt x="1506" y="963"/>
                      </a:lnTo>
                      <a:lnTo>
                        <a:pt x="1513" y="961"/>
                      </a:lnTo>
                      <a:lnTo>
                        <a:pt x="1518" y="959"/>
                      </a:lnTo>
                      <a:lnTo>
                        <a:pt x="1521" y="958"/>
                      </a:lnTo>
                      <a:lnTo>
                        <a:pt x="1521" y="957"/>
                      </a:lnTo>
                      <a:lnTo>
                        <a:pt x="1522" y="956"/>
                      </a:lnTo>
                      <a:lnTo>
                        <a:pt x="1522" y="954"/>
                      </a:lnTo>
                      <a:lnTo>
                        <a:pt x="1522" y="953"/>
                      </a:lnTo>
                      <a:lnTo>
                        <a:pt x="1522" y="948"/>
                      </a:lnTo>
                      <a:lnTo>
                        <a:pt x="1522" y="945"/>
                      </a:lnTo>
                      <a:lnTo>
                        <a:pt x="1522" y="944"/>
                      </a:lnTo>
                      <a:lnTo>
                        <a:pt x="1521" y="941"/>
                      </a:lnTo>
                      <a:lnTo>
                        <a:pt x="1519" y="941"/>
                      </a:lnTo>
                      <a:lnTo>
                        <a:pt x="1518" y="941"/>
                      </a:lnTo>
                      <a:lnTo>
                        <a:pt x="1518" y="942"/>
                      </a:lnTo>
                      <a:lnTo>
                        <a:pt x="1518" y="944"/>
                      </a:lnTo>
                      <a:lnTo>
                        <a:pt x="1517" y="945"/>
                      </a:lnTo>
                      <a:lnTo>
                        <a:pt x="1515" y="945"/>
                      </a:lnTo>
                      <a:lnTo>
                        <a:pt x="1515" y="945"/>
                      </a:lnTo>
                      <a:lnTo>
                        <a:pt x="1514" y="944"/>
                      </a:lnTo>
                      <a:lnTo>
                        <a:pt x="1514" y="941"/>
                      </a:lnTo>
                      <a:lnTo>
                        <a:pt x="1514" y="937"/>
                      </a:lnTo>
                      <a:lnTo>
                        <a:pt x="1514" y="936"/>
                      </a:lnTo>
                      <a:lnTo>
                        <a:pt x="1513" y="935"/>
                      </a:lnTo>
                      <a:lnTo>
                        <a:pt x="1510" y="936"/>
                      </a:lnTo>
                      <a:lnTo>
                        <a:pt x="1509" y="935"/>
                      </a:lnTo>
                      <a:lnTo>
                        <a:pt x="1508" y="935"/>
                      </a:lnTo>
                      <a:lnTo>
                        <a:pt x="1506" y="931"/>
                      </a:lnTo>
                      <a:lnTo>
                        <a:pt x="1505" y="929"/>
                      </a:lnTo>
                      <a:lnTo>
                        <a:pt x="1502" y="928"/>
                      </a:lnTo>
                      <a:lnTo>
                        <a:pt x="1498" y="920"/>
                      </a:lnTo>
                      <a:lnTo>
                        <a:pt x="1498" y="919"/>
                      </a:lnTo>
                      <a:lnTo>
                        <a:pt x="1498" y="919"/>
                      </a:lnTo>
                      <a:lnTo>
                        <a:pt x="1500" y="916"/>
                      </a:lnTo>
                      <a:lnTo>
                        <a:pt x="1504" y="912"/>
                      </a:lnTo>
                      <a:lnTo>
                        <a:pt x="1505" y="911"/>
                      </a:lnTo>
                      <a:lnTo>
                        <a:pt x="1505" y="910"/>
                      </a:lnTo>
                      <a:lnTo>
                        <a:pt x="1504" y="908"/>
                      </a:lnTo>
                      <a:lnTo>
                        <a:pt x="1502" y="907"/>
                      </a:lnTo>
                      <a:lnTo>
                        <a:pt x="1502" y="906"/>
                      </a:lnTo>
                      <a:lnTo>
                        <a:pt x="1502" y="904"/>
                      </a:lnTo>
                      <a:lnTo>
                        <a:pt x="1501" y="903"/>
                      </a:lnTo>
                      <a:lnTo>
                        <a:pt x="1501" y="902"/>
                      </a:lnTo>
                      <a:lnTo>
                        <a:pt x="1501" y="902"/>
                      </a:lnTo>
                      <a:lnTo>
                        <a:pt x="1500" y="901"/>
                      </a:lnTo>
                      <a:lnTo>
                        <a:pt x="1498" y="899"/>
                      </a:lnTo>
                      <a:lnTo>
                        <a:pt x="1494" y="898"/>
                      </a:lnTo>
                      <a:lnTo>
                        <a:pt x="1494" y="898"/>
                      </a:lnTo>
                      <a:lnTo>
                        <a:pt x="1493" y="897"/>
                      </a:lnTo>
                      <a:lnTo>
                        <a:pt x="1493" y="895"/>
                      </a:lnTo>
                      <a:lnTo>
                        <a:pt x="1493" y="893"/>
                      </a:lnTo>
                      <a:lnTo>
                        <a:pt x="1493" y="891"/>
                      </a:lnTo>
                      <a:lnTo>
                        <a:pt x="1493" y="890"/>
                      </a:lnTo>
                      <a:lnTo>
                        <a:pt x="1493" y="889"/>
                      </a:lnTo>
                      <a:lnTo>
                        <a:pt x="1496" y="887"/>
                      </a:lnTo>
                      <a:lnTo>
                        <a:pt x="1500" y="886"/>
                      </a:lnTo>
                      <a:lnTo>
                        <a:pt x="1509" y="885"/>
                      </a:lnTo>
                      <a:lnTo>
                        <a:pt x="1515" y="884"/>
                      </a:lnTo>
                      <a:lnTo>
                        <a:pt x="1517" y="882"/>
                      </a:lnTo>
                      <a:lnTo>
                        <a:pt x="1517" y="881"/>
                      </a:lnTo>
                      <a:lnTo>
                        <a:pt x="1518" y="877"/>
                      </a:lnTo>
                      <a:lnTo>
                        <a:pt x="1518" y="874"/>
                      </a:lnTo>
                      <a:lnTo>
                        <a:pt x="1518" y="873"/>
                      </a:lnTo>
                      <a:lnTo>
                        <a:pt x="1517" y="870"/>
                      </a:lnTo>
                      <a:lnTo>
                        <a:pt x="1517" y="869"/>
                      </a:lnTo>
                      <a:lnTo>
                        <a:pt x="1506" y="860"/>
                      </a:lnTo>
                      <a:lnTo>
                        <a:pt x="1501" y="859"/>
                      </a:lnTo>
                      <a:lnTo>
                        <a:pt x="1500" y="859"/>
                      </a:lnTo>
                      <a:lnTo>
                        <a:pt x="1498" y="857"/>
                      </a:lnTo>
                      <a:lnTo>
                        <a:pt x="1497" y="855"/>
                      </a:lnTo>
                      <a:lnTo>
                        <a:pt x="1472" y="822"/>
                      </a:lnTo>
                      <a:lnTo>
                        <a:pt x="1472" y="817"/>
                      </a:lnTo>
                      <a:lnTo>
                        <a:pt x="1472" y="814"/>
                      </a:lnTo>
                      <a:lnTo>
                        <a:pt x="1474" y="813"/>
                      </a:lnTo>
                      <a:lnTo>
                        <a:pt x="1474" y="812"/>
                      </a:lnTo>
                      <a:lnTo>
                        <a:pt x="1475" y="810"/>
                      </a:lnTo>
                      <a:lnTo>
                        <a:pt x="1475" y="810"/>
                      </a:lnTo>
                      <a:lnTo>
                        <a:pt x="1475" y="808"/>
                      </a:lnTo>
                      <a:lnTo>
                        <a:pt x="1475" y="806"/>
                      </a:lnTo>
                      <a:lnTo>
                        <a:pt x="1476" y="805"/>
                      </a:lnTo>
                      <a:lnTo>
                        <a:pt x="1476" y="804"/>
                      </a:lnTo>
                      <a:lnTo>
                        <a:pt x="1477" y="802"/>
                      </a:lnTo>
                      <a:lnTo>
                        <a:pt x="1480" y="801"/>
                      </a:lnTo>
                      <a:lnTo>
                        <a:pt x="1481" y="801"/>
                      </a:lnTo>
                      <a:lnTo>
                        <a:pt x="1483" y="801"/>
                      </a:lnTo>
                      <a:lnTo>
                        <a:pt x="1485" y="801"/>
                      </a:lnTo>
                      <a:lnTo>
                        <a:pt x="1491" y="802"/>
                      </a:lnTo>
                      <a:lnTo>
                        <a:pt x="1493" y="802"/>
                      </a:lnTo>
                      <a:lnTo>
                        <a:pt x="1493" y="802"/>
                      </a:lnTo>
                      <a:lnTo>
                        <a:pt x="1493" y="800"/>
                      </a:lnTo>
                      <a:lnTo>
                        <a:pt x="1491" y="796"/>
                      </a:lnTo>
                      <a:lnTo>
                        <a:pt x="1481" y="780"/>
                      </a:lnTo>
                      <a:lnTo>
                        <a:pt x="1480" y="779"/>
                      </a:lnTo>
                      <a:lnTo>
                        <a:pt x="1480" y="779"/>
                      </a:lnTo>
                      <a:lnTo>
                        <a:pt x="1477" y="776"/>
                      </a:lnTo>
                      <a:lnTo>
                        <a:pt x="1477" y="775"/>
                      </a:lnTo>
                      <a:lnTo>
                        <a:pt x="1476" y="774"/>
                      </a:lnTo>
                      <a:lnTo>
                        <a:pt x="1476" y="770"/>
                      </a:lnTo>
                      <a:lnTo>
                        <a:pt x="1475" y="764"/>
                      </a:lnTo>
                      <a:lnTo>
                        <a:pt x="1475" y="762"/>
                      </a:lnTo>
                      <a:lnTo>
                        <a:pt x="1475" y="754"/>
                      </a:lnTo>
                      <a:lnTo>
                        <a:pt x="1475" y="751"/>
                      </a:lnTo>
                      <a:lnTo>
                        <a:pt x="1475" y="750"/>
                      </a:lnTo>
                      <a:lnTo>
                        <a:pt x="1476" y="749"/>
                      </a:lnTo>
                      <a:lnTo>
                        <a:pt x="1476" y="747"/>
                      </a:lnTo>
                      <a:lnTo>
                        <a:pt x="1483" y="742"/>
                      </a:lnTo>
                      <a:lnTo>
                        <a:pt x="1484" y="740"/>
                      </a:lnTo>
                      <a:lnTo>
                        <a:pt x="1485" y="738"/>
                      </a:lnTo>
                      <a:lnTo>
                        <a:pt x="1485" y="737"/>
                      </a:lnTo>
                      <a:lnTo>
                        <a:pt x="1485" y="734"/>
                      </a:lnTo>
                      <a:lnTo>
                        <a:pt x="1484" y="733"/>
                      </a:lnTo>
                      <a:lnTo>
                        <a:pt x="1480" y="732"/>
                      </a:lnTo>
                      <a:lnTo>
                        <a:pt x="1479" y="732"/>
                      </a:lnTo>
                      <a:lnTo>
                        <a:pt x="1476" y="732"/>
                      </a:lnTo>
                      <a:lnTo>
                        <a:pt x="1475" y="733"/>
                      </a:lnTo>
                      <a:lnTo>
                        <a:pt x="1471" y="736"/>
                      </a:lnTo>
                      <a:lnTo>
                        <a:pt x="1470" y="737"/>
                      </a:lnTo>
                      <a:lnTo>
                        <a:pt x="1468" y="736"/>
                      </a:lnTo>
                      <a:lnTo>
                        <a:pt x="1466" y="733"/>
                      </a:lnTo>
                      <a:lnTo>
                        <a:pt x="1454" y="715"/>
                      </a:lnTo>
                      <a:lnTo>
                        <a:pt x="1441" y="688"/>
                      </a:lnTo>
                      <a:lnTo>
                        <a:pt x="1437" y="682"/>
                      </a:lnTo>
                      <a:lnTo>
                        <a:pt x="1434" y="679"/>
                      </a:lnTo>
                      <a:lnTo>
                        <a:pt x="1432" y="678"/>
                      </a:lnTo>
                      <a:lnTo>
                        <a:pt x="1428" y="678"/>
                      </a:lnTo>
                      <a:lnTo>
                        <a:pt x="1426" y="677"/>
                      </a:lnTo>
                      <a:lnTo>
                        <a:pt x="1424" y="674"/>
                      </a:lnTo>
                      <a:lnTo>
                        <a:pt x="1423" y="668"/>
                      </a:lnTo>
                      <a:lnTo>
                        <a:pt x="1423" y="665"/>
                      </a:lnTo>
                      <a:lnTo>
                        <a:pt x="1423" y="660"/>
                      </a:lnTo>
                      <a:lnTo>
                        <a:pt x="1421" y="658"/>
                      </a:lnTo>
                      <a:lnTo>
                        <a:pt x="1417" y="654"/>
                      </a:lnTo>
                      <a:lnTo>
                        <a:pt x="1415" y="652"/>
                      </a:lnTo>
                      <a:lnTo>
                        <a:pt x="1412" y="643"/>
                      </a:lnTo>
                      <a:lnTo>
                        <a:pt x="1409" y="641"/>
                      </a:lnTo>
                      <a:lnTo>
                        <a:pt x="1409" y="640"/>
                      </a:lnTo>
                      <a:lnTo>
                        <a:pt x="1409" y="637"/>
                      </a:lnTo>
                      <a:lnTo>
                        <a:pt x="1409" y="636"/>
                      </a:lnTo>
                      <a:lnTo>
                        <a:pt x="1409" y="635"/>
                      </a:lnTo>
                      <a:lnTo>
                        <a:pt x="1411" y="630"/>
                      </a:lnTo>
                      <a:lnTo>
                        <a:pt x="1411" y="628"/>
                      </a:lnTo>
                      <a:lnTo>
                        <a:pt x="1411" y="626"/>
                      </a:lnTo>
                      <a:lnTo>
                        <a:pt x="1409" y="624"/>
                      </a:lnTo>
                      <a:lnTo>
                        <a:pt x="1409" y="622"/>
                      </a:lnTo>
                      <a:lnTo>
                        <a:pt x="1409" y="620"/>
                      </a:lnTo>
                      <a:lnTo>
                        <a:pt x="1409" y="618"/>
                      </a:lnTo>
                      <a:lnTo>
                        <a:pt x="1411" y="615"/>
                      </a:lnTo>
                      <a:lnTo>
                        <a:pt x="1411" y="614"/>
                      </a:lnTo>
                      <a:lnTo>
                        <a:pt x="1409" y="610"/>
                      </a:lnTo>
                      <a:lnTo>
                        <a:pt x="1411" y="609"/>
                      </a:lnTo>
                      <a:lnTo>
                        <a:pt x="1423" y="603"/>
                      </a:lnTo>
                      <a:lnTo>
                        <a:pt x="1438" y="602"/>
                      </a:lnTo>
                      <a:lnTo>
                        <a:pt x="1454" y="603"/>
                      </a:lnTo>
                      <a:lnTo>
                        <a:pt x="1458" y="602"/>
                      </a:lnTo>
                      <a:lnTo>
                        <a:pt x="1463" y="599"/>
                      </a:lnTo>
                      <a:lnTo>
                        <a:pt x="1474" y="597"/>
                      </a:lnTo>
                      <a:lnTo>
                        <a:pt x="1480" y="593"/>
                      </a:lnTo>
                      <a:lnTo>
                        <a:pt x="1483" y="589"/>
                      </a:lnTo>
                      <a:lnTo>
                        <a:pt x="1489" y="584"/>
                      </a:lnTo>
                      <a:lnTo>
                        <a:pt x="1491" y="582"/>
                      </a:lnTo>
                      <a:lnTo>
                        <a:pt x="1491" y="581"/>
                      </a:lnTo>
                      <a:lnTo>
                        <a:pt x="1491" y="580"/>
                      </a:lnTo>
                      <a:lnTo>
                        <a:pt x="1491" y="577"/>
                      </a:lnTo>
                      <a:lnTo>
                        <a:pt x="1491" y="576"/>
                      </a:lnTo>
                      <a:lnTo>
                        <a:pt x="1492" y="575"/>
                      </a:lnTo>
                      <a:lnTo>
                        <a:pt x="1492" y="572"/>
                      </a:lnTo>
                      <a:lnTo>
                        <a:pt x="1492" y="571"/>
                      </a:lnTo>
                      <a:lnTo>
                        <a:pt x="1493" y="569"/>
                      </a:lnTo>
                      <a:lnTo>
                        <a:pt x="1493" y="569"/>
                      </a:lnTo>
                      <a:lnTo>
                        <a:pt x="1493" y="569"/>
                      </a:lnTo>
                      <a:lnTo>
                        <a:pt x="1494" y="568"/>
                      </a:lnTo>
                      <a:lnTo>
                        <a:pt x="1498" y="567"/>
                      </a:lnTo>
                      <a:lnTo>
                        <a:pt x="1505" y="565"/>
                      </a:lnTo>
                      <a:lnTo>
                        <a:pt x="1510" y="567"/>
                      </a:lnTo>
                      <a:lnTo>
                        <a:pt x="1521" y="569"/>
                      </a:lnTo>
                      <a:lnTo>
                        <a:pt x="1527" y="572"/>
                      </a:lnTo>
                      <a:lnTo>
                        <a:pt x="1530" y="573"/>
                      </a:lnTo>
                      <a:lnTo>
                        <a:pt x="1551" y="572"/>
                      </a:lnTo>
                      <a:lnTo>
                        <a:pt x="1566" y="575"/>
                      </a:lnTo>
                      <a:lnTo>
                        <a:pt x="1568" y="576"/>
                      </a:lnTo>
                      <a:lnTo>
                        <a:pt x="1569" y="576"/>
                      </a:lnTo>
                      <a:lnTo>
                        <a:pt x="1570" y="577"/>
                      </a:lnTo>
                      <a:lnTo>
                        <a:pt x="1570" y="579"/>
                      </a:lnTo>
                      <a:lnTo>
                        <a:pt x="1576" y="580"/>
                      </a:lnTo>
                      <a:lnTo>
                        <a:pt x="1576" y="581"/>
                      </a:lnTo>
                      <a:lnTo>
                        <a:pt x="1577" y="582"/>
                      </a:lnTo>
                      <a:lnTo>
                        <a:pt x="1577" y="584"/>
                      </a:lnTo>
                      <a:lnTo>
                        <a:pt x="1578" y="585"/>
                      </a:lnTo>
                      <a:lnTo>
                        <a:pt x="1578" y="586"/>
                      </a:lnTo>
                      <a:lnTo>
                        <a:pt x="1579" y="586"/>
                      </a:lnTo>
                      <a:lnTo>
                        <a:pt x="1581" y="586"/>
                      </a:lnTo>
                      <a:lnTo>
                        <a:pt x="1582" y="586"/>
                      </a:lnTo>
                      <a:lnTo>
                        <a:pt x="1585" y="586"/>
                      </a:lnTo>
                      <a:lnTo>
                        <a:pt x="1587" y="584"/>
                      </a:lnTo>
                      <a:lnTo>
                        <a:pt x="1589" y="582"/>
                      </a:lnTo>
                      <a:lnTo>
                        <a:pt x="1591" y="581"/>
                      </a:lnTo>
                      <a:lnTo>
                        <a:pt x="1594" y="582"/>
                      </a:lnTo>
                      <a:lnTo>
                        <a:pt x="1600" y="582"/>
                      </a:lnTo>
                      <a:lnTo>
                        <a:pt x="1623" y="573"/>
                      </a:lnTo>
                      <a:lnTo>
                        <a:pt x="1634" y="571"/>
                      </a:lnTo>
                      <a:lnTo>
                        <a:pt x="1636" y="569"/>
                      </a:lnTo>
                      <a:lnTo>
                        <a:pt x="1655" y="551"/>
                      </a:lnTo>
                      <a:lnTo>
                        <a:pt x="1658" y="550"/>
                      </a:lnTo>
                      <a:lnTo>
                        <a:pt x="1664" y="550"/>
                      </a:lnTo>
                      <a:lnTo>
                        <a:pt x="1666" y="548"/>
                      </a:lnTo>
                      <a:lnTo>
                        <a:pt x="1666" y="548"/>
                      </a:lnTo>
                      <a:lnTo>
                        <a:pt x="1666" y="544"/>
                      </a:lnTo>
                      <a:lnTo>
                        <a:pt x="1664" y="542"/>
                      </a:lnTo>
                      <a:lnTo>
                        <a:pt x="1664" y="539"/>
                      </a:lnTo>
                      <a:lnTo>
                        <a:pt x="1664" y="537"/>
                      </a:lnTo>
                      <a:lnTo>
                        <a:pt x="1664" y="534"/>
                      </a:lnTo>
                      <a:lnTo>
                        <a:pt x="1666" y="522"/>
                      </a:lnTo>
                      <a:lnTo>
                        <a:pt x="1666" y="521"/>
                      </a:lnTo>
                      <a:lnTo>
                        <a:pt x="1668" y="516"/>
                      </a:lnTo>
                      <a:lnTo>
                        <a:pt x="1668" y="514"/>
                      </a:lnTo>
                      <a:lnTo>
                        <a:pt x="1671" y="512"/>
                      </a:lnTo>
                      <a:lnTo>
                        <a:pt x="1674" y="512"/>
                      </a:lnTo>
                      <a:lnTo>
                        <a:pt x="1676" y="512"/>
                      </a:lnTo>
                      <a:lnTo>
                        <a:pt x="1679" y="513"/>
                      </a:lnTo>
                      <a:lnTo>
                        <a:pt x="1684" y="513"/>
                      </a:lnTo>
                      <a:lnTo>
                        <a:pt x="1687" y="510"/>
                      </a:lnTo>
                      <a:lnTo>
                        <a:pt x="1693" y="492"/>
                      </a:lnTo>
                      <a:lnTo>
                        <a:pt x="1676" y="484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0" name="Freeform 59"/>
                <p:cNvSpPr>
                  <a:spLocks/>
                </p:cNvSpPr>
                <p:nvPr/>
              </p:nvSpPr>
              <p:spPr bwMode="auto">
                <a:xfrm>
                  <a:off x="2546" y="1627"/>
                  <a:ext cx="86" cy="58"/>
                </a:xfrm>
                <a:custGeom>
                  <a:avLst/>
                  <a:gdLst>
                    <a:gd name="T0" fmla="*/ 167 w 171"/>
                    <a:gd name="T1" fmla="*/ 81 h 117"/>
                    <a:gd name="T2" fmla="*/ 166 w 171"/>
                    <a:gd name="T3" fmla="*/ 86 h 117"/>
                    <a:gd name="T4" fmla="*/ 165 w 171"/>
                    <a:gd name="T5" fmla="*/ 98 h 117"/>
                    <a:gd name="T6" fmla="*/ 159 w 171"/>
                    <a:gd name="T7" fmla="*/ 106 h 117"/>
                    <a:gd name="T8" fmla="*/ 145 w 171"/>
                    <a:gd name="T9" fmla="*/ 117 h 117"/>
                    <a:gd name="T10" fmla="*/ 128 w 171"/>
                    <a:gd name="T11" fmla="*/ 104 h 117"/>
                    <a:gd name="T12" fmla="*/ 128 w 171"/>
                    <a:gd name="T13" fmla="*/ 106 h 117"/>
                    <a:gd name="T14" fmla="*/ 127 w 171"/>
                    <a:gd name="T15" fmla="*/ 109 h 117"/>
                    <a:gd name="T16" fmla="*/ 120 w 171"/>
                    <a:gd name="T17" fmla="*/ 111 h 117"/>
                    <a:gd name="T18" fmla="*/ 114 w 171"/>
                    <a:gd name="T19" fmla="*/ 110 h 117"/>
                    <a:gd name="T20" fmla="*/ 95 w 171"/>
                    <a:gd name="T21" fmla="*/ 98 h 117"/>
                    <a:gd name="T22" fmla="*/ 91 w 171"/>
                    <a:gd name="T23" fmla="*/ 101 h 117"/>
                    <a:gd name="T24" fmla="*/ 72 w 171"/>
                    <a:gd name="T25" fmla="*/ 102 h 117"/>
                    <a:gd name="T26" fmla="*/ 72 w 171"/>
                    <a:gd name="T27" fmla="*/ 101 h 117"/>
                    <a:gd name="T28" fmla="*/ 72 w 171"/>
                    <a:gd name="T29" fmla="*/ 100 h 117"/>
                    <a:gd name="T30" fmla="*/ 72 w 171"/>
                    <a:gd name="T31" fmla="*/ 84 h 117"/>
                    <a:gd name="T32" fmla="*/ 70 w 171"/>
                    <a:gd name="T33" fmla="*/ 81 h 117"/>
                    <a:gd name="T34" fmla="*/ 55 w 171"/>
                    <a:gd name="T35" fmla="*/ 64 h 117"/>
                    <a:gd name="T36" fmla="*/ 48 w 171"/>
                    <a:gd name="T37" fmla="*/ 54 h 117"/>
                    <a:gd name="T38" fmla="*/ 48 w 171"/>
                    <a:gd name="T39" fmla="*/ 49 h 117"/>
                    <a:gd name="T40" fmla="*/ 42 w 171"/>
                    <a:gd name="T41" fmla="*/ 29 h 117"/>
                    <a:gd name="T42" fmla="*/ 33 w 171"/>
                    <a:gd name="T43" fmla="*/ 28 h 117"/>
                    <a:gd name="T44" fmla="*/ 21 w 171"/>
                    <a:gd name="T45" fmla="*/ 21 h 117"/>
                    <a:gd name="T46" fmla="*/ 4 w 171"/>
                    <a:gd name="T47" fmla="*/ 9 h 117"/>
                    <a:gd name="T48" fmla="*/ 0 w 171"/>
                    <a:gd name="T49" fmla="*/ 1 h 117"/>
                    <a:gd name="T50" fmla="*/ 12 w 171"/>
                    <a:gd name="T51" fmla="*/ 1 h 117"/>
                    <a:gd name="T52" fmla="*/ 23 w 171"/>
                    <a:gd name="T53" fmla="*/ 8 h 117"/>
                    <a:gd name="T54" fmla="*/ 31 w 171"/>
                    <a:gd name="T55" fmla="*/ 7 h 117"/>
                    <a:gd name="T56" fmla="*/ 42 w 171"/>
                    <a:gd name="T57" fmla="*/ 13 h 117"/>
                    <a:gd name="T58" fmla="*/ 68 w 171"/>
                    <a:gd name="T59" fmla="*/ 22 h 117"/>
                    <a:gd name="T60" fmla="*/ 72 w 171"/>
                    <a:gd name="T61" fmla="*/ 21 h 117"/>
                    <a:gd name="T62" fmla="*/ 73 w 171"/>
                    <a:gd name="T63" fmla="*/ 21 h 117"/>
                    <a:gd name="T64" fmla="*/ 82 w 171"/>
                    <a:gd name="T65" fmla="*/ 20 h 117"/>
                    <a:gd name="T66" fmla="*/ 87 w 171"/>
                    <a:gd name="T67" fmla="*/ 21 h 117"/>
                    <a:gd name="T68" fmla="*/ 87 w 171"/>
                    <a:gd name="T69" fmla="*/ 22 h 117"/>
                    <a:gd name="T70" fmla="*/ 87 w 171"/>
                    <a:gd name="T71" fmla="*/ 24 h 117"/>
                    <a:gd name="T72" fmla="*/ 89 w 171"/>
                    <a:gd name="T73" fmla="*/ 26 h 117"/>
                    <a:gd name="T74" fmla="*/ 98 w 171"/>
                    <a:gd name="T75" fmla="*/ 33 h 117"/>
                    <a:gd name="T76" fmla="*/ 110 w 171"/>
                    <a:gd name="T77" fmla="*/ 33 h 117"/>
                    <a:gd name="T78" fmla="*/ 114 w 171"/>
                    <a:gd name="T79" fmla="*/ 34 h 117"/>
                    <a:gd name="T80" fmla="*/ 125 w 171"/>
                    <a:gd name="T81" fmla="*/ 45 h 117"/>
                    <a:gd name="T82" fmla="*/ 141 w 171"/>
                    <a:gd name="T83" fmla="*/ 51 h 117"/>
                    <a:gd name="T84" fmla="*/ 144 w 171"/>
                    <a:gd name="T85" fmla="*/ 50 h 117"/>
                    <a:gd name="T86" fmla="*/ 145 w 171"/>
                    <a:gd name="T87" fmla="*/ 49 h 117"/>
                    <a:gd name="T88" fmla="*/ 146 w 171"/>
                    <a:gd name="T89" fmla="*/ 46 h 117"/>
                    <a:gd name="T90" fmla="*/ 148 w 171"/>
                    <a:gd name="T91" fmla="*/ 41 h 117"/>
                    <a:gd name="T92" fmla="*/ 149 w 171"/>
                    <a:gd name="T93" fmla="*/ 38 h 117"/>
                    <a:gd name="T94" fmla="*/ 152 w 171"/>
                    <a:gd name="T95" fmla="*/ 37 h 117"/>
                    <a:gd name="T96" fmla="*/ 157 w 171"/>
                    <a:gd name="T97" fmla="*/ 41 h 117"/>
                    <a:gd name="T98" fmla="*/ 166 w 171"/>
                    <a:gd name="T99" fmla="*/ 51 h 117"/>
                    <a:gd name="T100" fmla="*/ 165 w 171"/>
                    <a:gd name="T101" fmla="*/ 54 h 117"/>
                    <a:gd name="T102" fmla="*/ 159 w 171"/>
                    <a:gd name="T103" fmla="*/ 59 h 117"/>
                    <a:gd name="T104" fmla="*/ 161 w 171"/>
                    <a:gd name="T105" fmla="*/ 64 h 117"/>
                    <a:gd name="T106" fmla="*/ 170 w 171"/>
                    <a:gd name="T107" fmla="*/ 75 h 117"/>
                    <a:gd name="T108" fmla="*/ 170 w 171"/>
                    <a:gd name="T109" fmla="*/ 77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171" h="117">
                      <a:moveTo>
                        <a:pt x="170" y="77"/>
                      </a:moveTo>
                      <a:lnTo>
                        <a:pt x="167" y="81"/>
                      </a:lnTo>
                      <a:lnTo>
                        <a:pt x="167" y="84"/>
                      </a:lnTo>
                      <a:lnTo>
                        <a:pt x="166" y="86"/>
                      </a:lnTo>
                      <a:lnTo>
                        <a:pt x="166" y="94"/>
                      </a:lnTo>
                      <a:lnTo>
                        <a:pt x="165" y="98"/>
                      </a:lnTo>
                      <a:lnTo>
                        <a:pt x="165" y="100"/>
                      </a:lnTo>
                      <a:lnTo>
                        <a:pt x="159" y="106"/>
                      </a:lnTo>
                      <a:lnTo>
                        <a:pt x="148" y="114"/>
                      </a:lnTo>
                      <a:lnTo>
                        <a:pt x="145" y="117"/>
                      </a:lnTo>
                      <a:lnTo>
                        <a:pt x="128" y="104"/>
                      </a:lnTo>
                      <a:lnTo>
                        <a:pt x="128" y="104"/>
                      </a:lnTo>
                      <a:lnTo>
                        <a:pt x="128" y="104"/>
                      </a:lnTo>
                      <a:lnTo>
                        <a:pt x="128" y="106"/>
                      </a:lnTo>
                      <a:lnTo>
                        <a:pt x="128" y="107"/>
                      </a:lnTo>
                      <a:lnTo>
                        <a:pt x="127" y="109"/>
                      </a:lnTo>
                      <a:lnTo>
                        <a:pt x="125" y="110"/>
                      </a:lnTo>
                      <a:lnTo>
                        <a:pt x="120" y="111"/>
                      </a:lnTo>
                      <a:lnTo>
                        <a:pt x="118" y="111"/>
                      </a:lnTo>
                      <a:lnTo>
                        <a:pt x="114" y="110"/>
                      </a:lnTo>
                      <a:lnTo>
                        <a:pt x="97" y="100"/>
                      </a:lnTo>
                      <a:lnTo>
                        <a:pt x="95" y="98"/>
                      </a:lnTo>
                      <a:lnTo>
                        <a:pt x="94" y="98"/>
                      </a:lnTo>
                      <a:lnTo>
                        <a:pt x="91" y="101"/>
                      </a:lnTo>
                      <a:lnTo>
                        <a:pt x="77" y="102"/>
                      </a:lnTo>
                      <a:lnTo>
                        <a:pt x="72" y="102"/>
                      </a:lnTo>
                      <a:lnTo>
                        <a:pt x="72" y="101"/>
                      </a:lnTo>
                      <a:lnTo>
                        <a:pt x="72" y="101"/>
                      </a:lnTo>
                      <a:lnTo>
                        <a:pt x="72" y="101"/>
                      </a:lnTo>
                      <a:lnTo>
                        <a:pt x="72" y="100"/>
                      </a:lnTo>
                      <a:lnTo>
                        <a:pt x="72" y="100"/>
                      </a:lnTo>
                      <a:lnTo>
                        <a:pt x="72" y="84"/>
                      </a:lnTo>
                      <a:lnTo>
                        <a:pt x="72" y="83"/>
                      </a:lnTo>
                      <a:lnTo>
                        <a:pt x="70" y="81"/>
                      </a:lnTo>
                      <a:lnTo>
                        <a:pt x="68" y="80"/>
                      </a:lnTo>
                      <a:lnTo>
                        <a:pt x="55" y="64"/>
                      </a:lnTo>
                      <a:lnTo>
                        <a:pt x="50" y="55"/>
                      </a:lnTo>
                      <a:lnTo>
                        <a:pt x="48" y="54"/>
                      </a:lnTo>
                      <a:lnTo>
                        <a:pt x="48" y="50"/>
                      </a:lnTo>
                      <a:lnTo>
                        <a:pt x="48" y="49"/>
                      </a:lnTo>
                      <a:lnTo>
                        <a:pt x="47" y="38"/>
                      </a:lnTo>
                      <a:lnTo>
                        <a:pt x="42" y="29"/>
                      </a:lnTo>
                      <a:lnTo>
                        <a:pt x="40" y="26"/>
                      </a:lnTo>
                      <a:lnTo>
                        <a:pt x="33" y="28"/>
                      </a:lnTo>
                      <a:lnTo>
                        <a:pt x="29" y="28"/>
                      </a:lnTo>
                      <a:lnTo>
                        <a:pt x="21" y="21"/>
                      </a:lnTo>
                      <a:lnTo>
                        <a:pt x="6" y="16"/>
                      </a:lnTo>
                      <a:lnTo>
                        <a:pt x="4" y="9"/>
                      </a:lnTo>
                      <a:lnTo>
                        <a:pt x="2" y="5"/>
                      </a:lnTo>
                      <a:lnTo>
                        <a:pt x="0" y="1"/>
                      </a:lnTo>
                      <a:lnTo>
                        <a:pt x="8" y="0"/>
                      </a:lnTo>
                      <a:lnTo>
                        <a:pt x="12" y="1"/>
                      </a:lnTo>
                      <a:lnTo>
                        <a:pt x="22" y="8"/>
                      </a:lnTo>
                      <a:lnTo>
                        <a:pt x="23" y="8"/>
                      </a:lnTo>
                      <a:lnTo>
                        <a:pt x="25" y="8"/>
                      </a:lnTo>
                      <a:lnTo>
                        <a:pt x="31" y="7"/>
                      </a:lnTo>
                      <a:lnTo>
                        <a:pt x="33" y="7"/>
                      </a:lnTo>
                      <a:lnTo>
                        <a:pt x="42" y="13"/>
                      </a:lnTo>
                      <a:lnTo>
                        <a:pt x="63" y="21"/>
                      </a:lnTo>
                      <a:lnTo>
                        <a:pt x="68" y="22"/>
                      </a:lnTo>
                      <a:lnTo>
                        <a:pt x="70" y="21"/>
                      </a:lnTo>
                      <a:lnTo>
                        <a:pt x="72" y="21"/>
                      </a:lnTo>
                      <a:lnTo>
                        <a:pt x="72" y="21"/>
                      </a:lnTo>
                      <a:lnTo>
                        <a:pt x="73" y="21"/>
                      </a:lnTo>
                      <a:lnTo>
                        <a:pt x="74" y="20"/>
                      </a:lnTo>
                      <a:lnTo>
                        <a:pt x="82" y="20"/>
                      </a:lnTo>
                      <a:lnTo>
                        <a:pt x="86" y="20"/>
                      </a:lnTo>
                      <a:lnTo>
                        <a:pt x="87" y="21"/>
                      </a:lnTo>
                      <a:lnTo>
                        <a:pt x="87" y="21"/>
                      </a:lnTo>
                      <a:lnTo>
                        <a:pt x="87" y="22"/>
                      </a:lnTo>
                      <a:lnTo>
                        <a:pt x="87" y="22"/>
                      </a:lnTo>
                      <a:lnTo>
                        <a:pt x="87" y="24"/>
                      </a:lnTo>
                      <a:lnTo>
                        <a:pt x="87" y="25"/>
                      </a:lnTo>
                      <a:lnTo>
                        <a:pt x="89" y="26"/>
                      </a:lnTo>
                      <a:lnTo>
                        <a:pt x="90" y="28"/>
                      </a:lnTo>
                      <a:lnTo>
                        <a:pt x="98" y="33"/>
                      </a:lnTo>
                      <a:lnTo>
                        <a:pt x="99" y="33"/>
                      </a:lnTo>
                      <a:lnTo>
                        <a:pt x="110" y="33"/>
                      </a:lnTo>
                      <a:lnTo>
                        <a:pt x="114" y="34"/>
                      </a:lnTo>
                      <a:lnTo>
                        <a:pt x="114" y="34"/>
                      </a:lnTo>
                      <a:lnTo>
                        <a:pt x="119" y="39"/>
                      </a:lnTo>
                      <a:lnTo>
                        <a:pt x="125" y="45"/>
                      </a:lnTo>
                      <a:lnTo>
                        <a:pt x="138" y="50"/>
                      </a:lnTo>
                      <a:lnTo>
                        <a:pt x="141" y="51"/>
                      </a:lnTo>
                      <a:lnTo>
                        <a:pt x="142" y="51"/>
                      </a:lnTo>
                      <a:lnTo>
                        <a:pt x="144" y="50"/>
                      </a:lnTo>
                      <a:lnTo>
                        <a:pt x="145" y="50"/>
                      </a:lnTo>
                      <a:lnTo>
                        <a:pt x="145" y="49"/>
                      </a:lnTo>
                      <a:lnTo>
                        <a:pt x="145" y="47"/>
                      </a:lnTo>
                      <a:lnTo>
                        <a:pt x="146" y="46"/>
                      </a:lnTo>
                      <a:lnTo>
                        <a:pt x="146" y="45"/>
                      </a:lnTo>
                      <a:lnTo>
                        <a:pt x="148" y="41"/>
                      </a:lnTo>
                      <a:lnTo>
                        <a:pt x="149" y="39"/>
                      </a:lnTo>
                      <a:lnTo>
                        <a:pt x="149" y="38"/>
                      </a:lnTo>
                      <a:lnTo>
                        <a:pt x="152" y="37"/>
                      </a:lnTo>
                      <a:lnTo>
                        <a:pt x="152" y="37"/>
                      </a:lnTo>
                      <a:lnTo>
                        <a:pt x="153" y="37"/>
                      </a:lnTo>
                      <a:lnTo>
                        <a:pt x="157" y="41"/>
                      </a:lnTo>
                      <a:lnTo>
                        <a:pt x="165" y="50"/>
                      </a:lnTo>
                      <a:lnTo>
                        <a:pt x="166" y="51"/>
                      </a:lnTo>
                      <a:lnTo>
                        <a:pt x="166" y="52"/>
                      </a:lnTo>
                      <a:lnTo>
                        <a:pt x="165" y="54"/>
                      </a:lnTo>
                      <a:lnTo>
                        <a:pt x="161" y="58"/>
                      </a:lnTo>
                      <a:lnTo>
                        <a:pt x="159" y="59"/>
                      </a:lnTo>
                      <a:lnTo>
                        <a:pt x="159" y="60"/>
                      </a:lnTo>
                      <a:lnTo>
                        <a:pt x="161" y="64"/>
                      </a:lnTo>
                      <a:lnTo>
                        <a:pt x="170" y="73"/>
                      </a:lnTo>
                      <a:lnTo>
                        <a:pt x="170" y="75"/>
                      </a:lnTo>
                      <a:lnTo>
                        <a:pt x="171" y="76"/>
                      </a:lnTo>
                      <a:lnTo>
                        <a:pt x="170" y="77"/>
                      </a:lnTo>
                      <a:close/>
                    </a:path>
                  </a:pathLst>
                </a:custGeom>
                <a:grpFill/>
                <a:ln w="0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1" name="Freeform 60"/>
                <p:cNvSpPr>
                  <a:spLocks/>
                </p:cNvSpPr>
                <p:nvPr/>
              </p:nvSpPr>
              <p:spPr bwMode="auto">
                <a:xfrm>
                  <a:off x="2546" y="1627"/>
                  <a:ext cx="86" cy="58"/>
                </a:xfrm>
                <a:custGeom>
                  <a:avLst/>
                  <a:gdLst>
                    <a:gd name="T0" fmla="*/ 167 w 171"/>
                    <a:gd name="T1" fmla="*/ 81 h 117"/>
                    <a:gd name="T2" fmla="*/ 166 w 171"/>
                    <a:gd name="T3" fmla="*/ 86 h 117"/>
                    <a:gd name="T4" fmla="*/ 165 w 171"/>
                    <a:gd name="T5" fmla="*/ 98 h 117"/>
                    <a:gd name="T6" fmla="*/ 159 w 171"/>
                    <a:gd name="T7" fmla="*/ 106 h 117"/>
                    <a:gd name="T8" fmla="*/ 145 w 171"/>
                    <a:gd name="T9" fmla="*/ 117 h 117"/>
                    <a:gd name="T10" fmla="*/ 128 w 171"/>
                    <a:gd name="T11" fmla="*/ 104 h 117"/>
                    <a:gd name="T12" fmla="*/ 128 w 171"/>
                    <a:gd name="T13" fmla="*/ 106 h 117"/>
                    <a:gd name="T14" fmla="*/ 127 w 171"/>
                    <a:gd name="T15" fmla="*/ 109 h 117"/>
                    <a:gd name="T16" fmla="*/ 120 w 171"/>
                    <a:gd name="T17" fmla="*/ 111 h 117"/>
                    <a:gd name="T18" fmla="*/ 114 w 171"/>
                    <a:gd name="T19" fmla="*/ 110 h 117"/>
                    <a:gd name="T20" fmla="*/ 95 w 171"/>
                    <a:gd name="T21" fmla="*/ 98 h 117"/>
                    <a:gd name="T22" fmla="*/ 91 w 171"/>
                    <a:gd name="T23" fmla="*/ 101 h 117"/>
                    <a:gd name="T24" fmla="*/ 72 w 171"/>
                    <a:gd name="T25" fmla="*/ 102 h 117"/>
                    <a:gd name="T26" fmla="*/ 72 w 171"/>
                    <a:gd name="T27" fmla="*/ 101 h 117"/>
                    <a:gd name="T28" fmla="*/ 72 w 171"/>
                    <a:gd name="T29" fmla="*/ 100 h 117"/>
                    <a:gd name="T30" fmla="*/ 72 w 171"/>
                    <a:gd name="T31" fmla="*/ 84 h 117"/>
                    <a:gd name="T32" fmla="*/ 70 w 171"/>
                    <a:gd name="T33" fmla="*/ 81 h 117"/>
                    <a:gd name="T34" fmla="*/ 55 w 171"/>
                    <a:gd name="T35" fmla="*/ 64 h 117"/>
                    <a:gd name="T36" fmla="*/ 48 w 171"/>
                    <a:gd name="T37" fmla="*/ 54 h 117"/>
                    <a:gd name="T38" fmla="*/ 48 w 171"/>
                    <a:gd name="T39" fmla="*/ 49 h 117"/>
                    <a:gd name="T40" fmla="*/ 42 w 171"/>
                    <a:gd name="T41" fmla="*/ 29 h 117"/>
                    <a:gd name="T42" fmla="*/ 33 w 171"/>
                    <a:gd name="T43" fmla="*/ 28 h 117"/>
                    <a:gd name="T44" fmla="*/ 21 w 171"/>
                    <a:gd name="T45" fmla="*/ 21 h 117"/>
                    <a:gd name="T46" fmla="*/ 4 w 171"/>
                    <a:gd name="T47" fmla="*/ 9 h 117"/>
                    <a:gd name="T48" fmla="*/ 0 w 171"/>
                    <a:gd name="T49" fmla="*/ 1 h 117"/>
                    <a:gd name="T50" fmla="*/ 12 w 171"/>
                    <a:gd name="T51" fmla="*/ 1 h 117"/>
                    <a:gd name="T52" fmla="*/ 23 w 171"/>
                    <a:gd name="T53" fmla="*/ 8 h 117"/>
                    <a:gd name="T54" fmla="*/ 31 w 171"/>
                    <a:gd name="T55" fmla="*/ 7 h 117"/>
                    <a:gd name="T56" fmla="*/ 42 w 171"/>
                    <a:gd name="T57" fmla="*/ 13 h 117"/>
                    <a:gd name="T58" fmla="*/ 68 w 171"/>
                    <a:gd name="T59" fmla="*/ 22 h 117"/>
                    <a:gd name="T60" fmla="*/ 72 w 171"/>
                    <a:gd name="T61" fmla="*/ 21 h 117"/>
                    <a:gd name="T62" fmla="*/ 73 w 171"/>
                    <a:gd name="T63" fmla="*/ 21 h 117"/>
                    <a:gd name="T64" fmla="*/ 82 w 171"/>
                    <a:gd name="T65" fmla="*/ 20 h 117"/>
                    <a:gd name="T66" fmla="*/ 87 w 171"/>
                    <a:gd name="T67" fmla="*/ 21 h 117"/>
                    <a:gd name="T68" fmla="*/ 87 w 171"/>
                    <a:gd name="T69" fmla="*/ 22 h 117"/>
                    <a:gd name="T70" fmla="*/ 87 w 171"/>
                    <a:gd name="T71" fmla="*/ 24 h 117"/>
                    <a:gd name="T72" fmla="*/ 89 w 171"/>
                    <a:gd name="T73" fmla="*/ 26 h 117"/>
                    <a:gd name="T74" fmla="*/ 98 w 171"/>
                    <a:gd name="T75" fmla="*/ 33 h 117"/>
                    <a:gd name="T76" fmla="*/ 110 w 171"/>
                    <a:gd name="T77" fmla="*/ 33 h 117"/>
                    <a:gd name="T78" fmla="*/ 114 w 171"/>
                    <a:gd name="T79" fmla="*/ 34 h 117"/>
                    <a:gd name="T80" fmla="*/ 125 w 171"/>
                    <a:gd name="T81" fmla="*/ 45 h 117"/>
                    <a:gd name="T82" fmla="*/ 141 w 171"/>
                    <a:gd name="T83" fmla="*/ 51 h 117"/>
                    <a:gd name="T84" fmla="*/ 144 w 171"/>
                    <a:gd name="T85" fmla="*/ 50 h 117"/>
                    <a:gd name="T86" fmla="*/ 145 w 171"/>
                    <a:gd name="T87" fmla="*/ 49 h 117"/>
                    <a:gd name="T88" fmla="*/ 146 w 171"/>
                    <a:gd name="T89" fmla="*/ 46 h 117"/>
                    <a:gd name="T90" fmla="*/ 148 w 171"/>
                    <a:gd name="T91" fmla="*/ 41 h 117"/>
                    <a:gd name="T92" fmla="*/ 149 w 171"/>
                    <a:gd name="T93" fmla="*/ 38 h 117"/>
                    <a:gd name="T94" fmla="*/ 152 w 171"/>
                    <a:gd name="T95" fmla="*/ 37 h 117"/>
                    <a:gd name="T96" fmla="*/ 157 w 171"/>
                    <a:gd name="T97" fmla="*/ 41 h 117"/>
                    <a:gd name="T98" fmla="*/ 166 w 171"/>
                    <a:gd name="T99" fmla="*/ 51 h 117"/>
                    <a:gd name="T100" fmla="*/ 165 w 171"/>
                    <a:gd name="T101" fmla="*/ 54 h 117"/>
                    <a:gd name="T102" fmla="*/ 159 w 171"/>
                    <a:gd name="T103" fmla="*/ 59 h 117"/>
                    <a:gd name="T104" fmla="*/ 161 w 171"/>
                    <a:gd name="T105" fmla="*/ 64 h 117"/>
                    <a:gd name="T106" fmla="*/ 170 w 171"/>
                    <a:gd name="T107" fmla="*/ 75 h 117"/>
                    <a:gd name="T108" fmla="*/ 170 w 171"/>
                    <a:gd name="T109" fmla="*/ 77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171" h="117">
                      <a:moveTo>
                        <a:pt x="170" y="77"/>
                      </a:moveTo>
                      <a:lnTo>
                        <a:pt x="167" y="81"/>
                      </a:lnTo>
                      <a:lnTo>
                        <a:pt x="167" y="84"/>
                      </a:lnTo>
                      <a:lnTo>
                        <a:pt x="166" y="86"/>
                      </a:lnTo>
                      <a:lnTo>
                        <a:pt x="166" y="94"/>
                      </a:lnTo>
                      <a:lnTo>
                        <a:pt x="165" y="98"/>
                      </a:lnTo>
                      <a:lnTo>
                        <a:pt x="165" y="100"/>
                      </a:lnTo>
                      <a:lnTo>
                        <a:pt x="159" y="106"/>
                      </a:lnTo>
                      <a:lnTo>
                        <a:pt x="148" y="114"/>
                      </a:lnTo>
                      <a:lnTo>
                        <a:pt x="145" y="117"/>
                      </a:lnTo>
                      <a:lnTo>
                        <a:pt x="128" y="104"/>
                      </a:lnTo>
                      <a:lnTo>
                        <a:pt x="128" y="104"/>
                      </a:lnTo>
                      <a:lnTo>
                        <a:pt x="128" y="104"/>
                      </a:lnTo>
                      <a:lnTo>
                        <a:pt x="128" y="106"/>
                      </a:lnTo>
                      <a:lnTo>
                        <a:pt x="128" y="107"/>
                      </a:lnTo>
                      <a:lnTo>
                        <a:pt x="127" y="109"/>
                      </a:lnTo>
                      <a:lnTo>
                        <a:pt x="125" y="110"/>
                      </a:lnTo>
                      <a:lnTo>
                        <a:pt x="120" y="111"/>
                      </a:lnTo>
                      <a:lnTo>
                        <a:pt x="118" y="111"/>
                      </a:lnTo>
                      <a:lnTo>
                        <a:pt x="114" y="110"/>
                      </a:lnTo>
                      <a:lnTo>
                        <a:pt x="97" y="100"/>
                      </a:lnTo>
                      <a:lnTo>
                        <a:pt x="95" y="98"/>
                      </a:lnTo>
                      <a:lnTo>
                        <a:pt x="94" y="98"/>
                      </a:lnTo>
                      <a:lnTo>
                        <a:pt x="91" y="101"/>
                      </a:lnTo>
                      <a:lnTo>
                        <a:pt x="77" y="102"/>
                      </a:lnTo>
                      <a:lnTo>
                        <a:pt x="72" y="102"/>
                      </a:lnTo>
                      <a:lnTo>
                        <a:pt x="72" y="101"/>
                      </a:lnTo>
                      <a:lnTo>
                        <a:pt x="72" y="101"/>
                      </a:lnTo>
                      <a:lnTo>
                        <a:pt x="72" y="101"/>
                      </a:lnTo>
                      <a:lnTo>
                        <a:pt x="72" y="100"/>
                      </a:lnTo>
                      <a:lnTo>
                        <a:pt x="72" y="100"/>
                      </a:lnTo>
                      <a:lnTo>
                        <a:pt x="72" y="84"/>
                      </a:lnTo>
                      <a:lnTo>
                        <a:pt x="72" y="83"/>
                      </a:lnTo>
                      <a:lnTo>
                        <a:pt x="70" y="81"/>
                      </a:lnTo>
                      <a:lnTo>
                        <a:pt x="68" y="80"/>
                      </a:lnTo>
                      <a:lnTo>
                        <a:pt x="55" y="64"/>
                      </a:lnTo>
                      <a:lnTo>
                        <a:pt x="50" y="55"/>
                      </a:lnTo>
                      <a:lnTo>
                        <a:pt x="48" y="54"/>
                      </a:lnTo>
                      <a:lnTo>
                        <a:pt x="48" y="50"/>
                      </a:lnTo>
                      <a:lnTo>
                        <a:pt x="48" y="49"/>
                      </a:lnTo>
                      <a:lnTo>
                        <a:pt x="47" y="38"/>
                      </a:lnTo>
                      <a:lnTo>
                        <a:pt x="42" y="29"/>
                      </a:lnTo>
                      <a:lnTo>
                        <a:pt x="40" y="26"/>
                      </a:lnTo>
                      <a:lnTo>
                        <a:pt x="33" y="28"/>
                      </a:lnTo>
                      <a:lnTo>
                        <a:pt x="29" y="28"/>
                      </a:lnTo>
                      <a:lnTo>
                        <a:pt x="21" y="21"/>
                      </a:lnTo>
                      <a:lnTo>
                        <a:pt x="6" y="16"/>
                      </a:lnTo>
                      <a:lnTo>
                        <a:pt x="4" y="9"/>
                      </a:lnTo>
                      <a:lnTo>
                        <a:pt x="2" y="5"/>
                      </a:lnTo>
                      <a:lnTo>
                        <a:pt x="0" y="1"/>
                      </a:lnTo>
                      <a:lnTo>
                        <a:pt x="8" y="0"/>
                      </a:lnTo>
                      <a:lnTo>
                        <a:pt x="12" y="1"/>
                      </a:lnTo>
                      <a:lnTo>
                        <a:pt x="22" y="8"/>
                      </a:lnTo>
                      <a:lnTo>
                        <a:pt x="23" y="8"/>
                      </a:lnTo>
                      <a:lnTo>
                        <a:pt x="25" y="8"/>
                      </a:lnTo>
                      <a:lnTo>
                        <a:pt x="31" y="7"/>
                      </a:lnTo>
                      <a:lnTo>
                        <a:pt x="33" y="7"/>
                      </a:lnTo>
                      <a:lnTo>
                        <a:pt x="42" y="13"/>
                      </a:lnTo>
                      <a:lnTo>
                        <a:pt x="63" y="21"/>
                      </a:lnTo>
                      <a:lnTo>
                        <a:pt x="68" y="22"/>
                      </a:lnTo>
                      <a:lnTo>
                        <a:pt x="70" y="21"/>
                      </a:lnTo>
                      <a:lnTo>
                        <a:pt x="72" y="21"/>
                      </a:lnTo>
                      <a:lnTo>
                        <a:pt x="72" y="21"/>
                      </a:lnTo>
                      <a:lnTo>
                        <a:pt x="73" y="21"/>
                      </a:lnTo>
                      <a:lnTo>
                        <a:pt x="74" y="20"/>
                      </a:lnTo>
                      <a:lnTo>
                        <a:pt x="82" y="20"/>
                      </a:lnTo>
                      <a:lnTo>
                        <a:pt x="86" y="20"/>
                      </a:lnTo>
                      <a:lnTo>
                        <a:pt x="87" y="21"/>
                      </a:lnTo>
                      <a:lnTo>
                        <a:pt x="87" y="21"/>
                      </a:lnTo>
                      <a:lnTo>
                        <a:pt x="87" y="22"/>
                      </a:lnTo>
                      <a:lnTo>
                        <a:pt x="87" y="22"/>
                      </a:lnTo>
                      <a:lnTo>
                        <a:pt x="87" y="24"/>
                      </a:lnTo>
                      <a:lnTo>
                        <a:pt x="87" y="25"/>
                      </a:lnTo>
                      <a:lnTo>
                        <a:pt x="89" y="26"/>
                      </a:lnTo>
                      <a:lnTo>
                        <a:pt x="90" y="28"/>
                      </a:lnTo>
                      <a:lnTo>
                        <a:pt x="98" y="33"/>
                      </a:lnTo>
                      <a:lnTo>
                        <a:pt x="99" y="33"/>
                      </a:lnTo>
                      <a:lnTo>
                        <a:pt x="110" y="33"/>
                      </a:lnTo>
                      <a:lnTo>
                        <a:pt x="114" y="34"/>
                      </a:lnTo>
                      <a:lnTo>
                        <a:pt x="114" y="34"/>
                      </a:lnTo>
                      <a:lnTo>
                        <a:pt x="119" y="39"/>
                      </a:lnTo>
                      <a:lnTo>
                        <a:pt x="125" y="45"/>
                      </a:lnTo>
                      <a:lnTo>
                        <a:pt x="138" y="50"/>
                      </a:lnTo>
                      <a:lnTo>
                        <a:pt x="141" y="51"/>
                      </a:lnTo>
                      <a:lnTo>
                        <a:pt x="142" y="51"/>
                      </a:lnTo>
                      <a:lnTo>
                        <a:pt x="144" y="50"/>
                      </a:lnTo>
                      <a:lnTo>
                        <a:pt x="145" y="50"/>
                      </a:lnTo>
                      <a:lnTo>
                        <a:pt x="145" y="49"/>
                      </a:lnTo>
                      <a:lnTo>
                        <a:pt x="145" y="47"/>
                      </a:lnTo>
                      <a:lnTo>
                        <a:pt x="146" y="46"/>
                      </a:lnTo>
                      <a:lnTo>
                        <a:pt x="146" y="45"/>
                      </a:lnTo>
                      <a:lnTo>
                        <a:pt x="148" y="41"/>
                      </a:lnTo>
                      <a:lnTo>
                        <a:pt x="149" y="39"/>
                      </a:lnTo>
                      <a:lnTo>
                        <a:pt x="149" y="38"/>
                      </a:lnTo>
                      <a:lnTo>
                        <a:pt x="152" y="37"/>
                      </a:lnTo>
                      <a:lnTo>
                        <a:pt x="152" y="37"/>
                      </a:lnTo>
                      <a:lnTo>
                        <a:pt x="153" y="37"/>
                      </a:lnTo>
                      <a:lnTo>
                        <a:pt x="157" y="41"/>
                      </a:lnTo>
                      <a:lnTo>
                        <a:pt x="165" y="50"/>
                      </a:lnTo>
                      <a:lnTo>
                        <a:pt x="166" y="51"/>
                      </a:lnTo>
                      <a:lnTo>
                        <a:pt x="166" y="52"/>
                      </a:lnTo>
                      <a:lnTo>
                        <a:pt x="165" y="54"/>
                      </a:lnTo>
                      <a:lnTo>
                        <a:pt x="161" y="58"/>
                      </a:lnTo>
                      <a:lnTo>
                        <a:pt x="159" y="59"/>
                      </a:lnTo>
                      <a:lnTo>
                        <a:pt x="159" y="60"/>
                      </a:lnTo>
                      <a:lnTo>
                        <a:pt x="161" y="64"/>
                      </a:lnTo>
                      <a:lnTo>
                        <a:pt x="170" y="73"/>
                      </a:lnTo>
                      <a:lnTo>
                        <a:pt x="170" y="75"/>
                      </a:lnTo>
                      <a:lnTo>
                        <a:pt x="171" y="76"/>
                      </a:lnTo>
                      <a:lnTo>
                        <a:pt x="170" y="77"/>
                      </a:lnTo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2" name="Freeform 61"/>
                <p:cNvSpPr>
                  <a:spLocks/>
                </p:cNvSpPr>
                <p:nvPr/>
              </p:nvSpPr>
              <p:spPr bwMode="auto">
                <a:xfrm>
                  <a:off x="2266" y="1491"/>
                  <a:ext cx="37" cy="7"/>
                </a:xfrm>
                <a:custGeom>
                  <a:avLst/>
                  <a:gdLst>
                    <a:gd name="T0" fmla="*/ 60 w 73"/>
                    <a:gd name="T1" fmla="*/ 0 h 13"/>
                    <a:gd name="T2" fmla="*/ 13 w 73"/>
                    <a:gd name="T3" fmla="*/ 7 h 13"/>
                    <a:gd name="T4" fmla="*/ 0 w 73"/>
                    <a:gd name="T5" fmla="*/ 13 h 13"/>
                    <a:gd name="T6" fmla="*/ 73 w 73"/>
                    <a:gd name="T7" fmla="*/ 4 h 13"/>
                    <a:gd name="T8" fmla="*/ 60 w 73"/>
                    <a:gd name="T9" fmla="*/ 0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3" h="13">
                      <a:moveTo>
                        <a:pt x="60" y="0"/>
                      </a:moveTo>
                      <a:lnTo>
                        <a:pt x="13" y="7"/>
                      </a:lnTo>
                      <a:lnTo>
                        <a:pt x="0" y="13"/>
                      </a:lnTo>
                      <a:lnTo>
                        <a:pt x="73" y="4"/>
                      </a:lnTo>
                      <a:lnTo>
                        <a:pt x="60" y="0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3" name="Freeform 63"/>
                <p:cNvSpPr>
                  <a:spLocks/>
                </p:cNvSpPr>
                <p:nvPr/>
              </p:nvSpPr>
              <p:spPr bwMode="auto">
                <a:xfrm>
                  <a:off x="2265" y="1503"/>
                  <a:ext cx="10" cy="9"/>
                </a:xfrm>
                <a:custGeom>
                  <a:avLst/>
                  <a:gdLst>
                    <a:gd name="T0" fmla="*/ 4 w 19"/>
                    <a:gd name="T1" fmla="*/ 14 h 17"/>
                    <a:gd name="T2" fmla="*/ 9 w 19"/>
                    <a:gd name="T3" fmla="*/ 17 h 17"/>
                    <a:gd name="T4" fmla="*/ 19 w 19"/>
                    <a:gd name="T5" fmla="*/ 5 h 17"/>
                    <a:gd name="T6" fmla="*/ 18 w 19"/>
                    <a:gd name="T7" fmla="*/ 3 h 17"/>
                    <a:gd name="T8" fmla="*/ 10 w 19"/>
                    <a:gd name="T9" fmla="*/ 0 h 17"/>
                    <a:gd name="T10" fmla="*/ 4 w 19"/>
                    <a:gd name="T11" fmla="*/ 0 h 17"/>
                    <a:gd name="T12" fmla="*/ 1 w 19"/>
                    <a:gd name="T13" fmla="*/ 1 h 17"/>
                    <a:gd name="T14" fmla="*/ 0 w 19"/>
                    <a:gd name="T15" fmla="*/ 3 h 17"/>
                    <a:gd name="T16" fmla="*/ 0 w 19"/>
                    <a:gd name="T17" fmla="*/ 4 h 17"/>
                    <a:gd name="T18" fmla="*/ 0 w 19"/>
                    <a:gd name="T19" fmla="*/ 10 h 17"/>
                    <a:gd name="T20" fmla="*/ 4 w 19"/>
                    <a:gd name="T21" fmla="*/ 14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9" h="17">
                      <a:moveTo>
                        <a:pt x="4" y="14"/>
                      </a:moveTo>
                      <a:lnTo>
                        <a:pt x="9" y="17"/>
                      </a:lnTo>
                      <a:lnTo>
                        <a:pt x="19" y="5"/>
                      </a:lnTo>
                      <a:lnTo>
                        <a:pt x="18" y="3"/>
                      </a:lnTo>
                      <a:lnTo>
                        <a:pt x="10" y="0"/>
                      </a:lnTo>
                      <a:lnTo>
                        <a:pt x="4" y="0"/>
                      </a:lnTo>
                      <a:lnTo>
                        <a:pt x="1" y="1"/>
                      </a:lnTo>
                      <a:lnTo>
                        <a:pt x="0" y="3"/>
                      </a:lnTo>
                      <a:lnTo>
                        <a:pt x="0" y="4"/>
                      </a:lnTo>
                      <a:lnTo>
                        <a:pt x="0" y="10"/>
                      </a:lnTo>
                      <a:lnTo>
                        <a:pt x="4" y="14"/>
                      </a:lnTo>
                      <a:close/>
                    </a:path>
                  </a:pathLst>
                </a:custGeom>
                <a:grpFill/>
                <a:ln w="0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4" name="Freeform 64"/>
                <p:cNvSpPr>
                  <a:spLocks/>
                </p:cNvSpPr>
                <p:nvPr/>
              </p:nvSpPr>
              <p:spPr bwMode="auto">
                <a:xfrm>
                  <a:off x="2265" y="1503"/>
                  <a:ext cx="10" cy="9"/>
                </a:xfrm>
                <a:custGeom>
                  <a:avLst/>
                  <a:gdLst>
                    <a:gd name="T0" fmla="*/ 4 w 19"/>
                    <a:gd name="T1" fmla="*/ 14 h 17"/>
                    <a:gd name="T2" fmla="*/ 9 w 19"/>
                    <a:gd name="T3" fmla="*/ 17 h 17"/>
                    <a:gd name="T4" fmla="*/ 19 w 19"/>
                    <a:gd name="T5" fmla="*/ 5 h 17"/>
                    <a:gd name="T6" fmla="*/ 18 w 19"/>
                    <a:gd name="T7" fmla="*/ 3 h 17"/>
                    <a:gd name="T8" fmla="*/ 10 w 19"/>
                    <a:gd name="T9" fmla="*/ 0 h 17"/>
                    <a:gd name="T10" fmla="*/ 4 w 19"/>
                    <a:gd name="T11" fmla="*/ 0 h 17"/>
                    <a:gd name="T12" fmla="*/ 1 w 19"/>
                    <a:gd name="T13" fmla="*/ 1 h 17"/>
                    <a:gd name="T14" fmla="*/ 0 w 19"/>
                    <a:gd name="T15" fmla="*/ 3 h 17"/>
                    <a:gd name="T16" fmla="*/ 0 w 19"/>
                    <a:gd name="T17" fmla="*/ 4 h 17"/>
                    <a:gd name="T18" fmla="*/ 0 w 19"/>
                    <a:gd name="T19" fmla="*/ 10 h 17"/>
                    <a:gd name="T20" fmla="*/ 4 w 19"/>
                    <a:gd name="T21" fmla="*/ 14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9" h="17">
                      <a:moveTo>
                        <a:pt x="4" y="14"/>
                      </a:moveTo>
                      <a:lnTo>
                        <a:pt x="9" y="17"/>
                      </a:lnTo>
                      <a:lnTo>
                        <a:pt x="19" y="5"/>
                      </a:lnTo>
                      <a:lnTo>
                        <a:pt x="18" y="3"/>
                      </a:lnTo>
                      <a:lnTo>
                        <a:pt x="10" y="0"/>
                      </a:lnTo>
                      <a:lnTo>
                        <a:pt x="4" y="0"/>
                      </a:lnTo>
                      <a:lnTo>
                        <a:pt x="1" y="1"/>
                      </a:lnTo>
                      <a:lnTo>
                        <a:pt x="0" y="3"/>
                      </a:lnTo>
                      <a:lnTo>
                        <a:pt x="0" y="4"/>
                      </a:lnTo>
                      <a:lnTo>
                        <a:pt x="0" y="10"/>
                      </a:lnTo>
                      <a:lnTo>
                        <a:pt x="4" y="14"/>
                      </a:lnTo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5" name="Freeform 65"/>
                <p:cNvSpPr>
                  <a:spLocks/>
                </p:cNvSpPr>
                <p:nvPr/>
              </p:nvSpPr>
              <p:spPr bwMode="auto">
                <a:xfrm>
                  <a:off x="2421" y="2071"/>
                  <a:ext cx="425" cy="612"/>
                </a:xfrm>
                <a:custGeom>
                  <a:avLst/>
                  <a:gdLst>
                    <a:gd name="T0" fmla="*/ 762 w 850"/>
                    <a:gd name="T1" fmla="*/ 203 h 1224"/>
                    <a:gd name="T2" fmla="*/ 806 w 850"/>
                    <a:gd name="T3" fmla="*/ 241 h 1224"/>
                    <a:gd name="T4" fmla="*/ 838 w 850"/>
                    <a:gd name="T5" fmla="*/ 297 h 1224"/>
                    <a:gd name="T6" fmla="*/ 817 w 850"/>
                    <a:gd name="T7" fmla="*/ 293 h 1224"/>
                    <a:gd name="T8" fmla="*/ 837 w 850"/>
                    <a:gd name="T9" fmla="*/ 336 h 1224"/>
                    <a:gd name="T10" fmla="*/ 806 w 850"/>
                    <a:gd name="T11" fmla="*/ 357 h 1224"/>
                    <a:gd name="T12" fmla="*/ 753 w 850"/>
                    <a:gd name="T13" fmla="*/ 394 h 1224"/>
                    <a:gd name="T14" fmla="*/ 770 w 850"/>
                    <a:gd name="T15" fmla="*/ 403 h 1224"/>
                    <a:gd name="T16" fmla="*/ 755 w 850"/>
                    <a:gd name="T17" fmla="*/ 458 h 1224"/>
                    <a:gd name="T18" fmla="*/ 747 w 850"/>
                    <a:gd name="T19" fmla="*/ 497 h 1224"/>
                    <a:gd name="T20" fmla="*/ 730 w 850"/>
                    <a:gd name="T21" fmla="*/ 560 h 1224"/>
                    <a:gd name="T22" fmla="*/ 758 w 850"/>
                    <a:gd name="T23" fmla="*/ 542 h 1224"/>
                    <a:gd name="T24" fmla="*/ 786 w 850"/>
                    <a:gd name="T25" fmla="*/ 580 h 1224"/>
                    <a:gd name="T26" fmla="*/ 741 w 850"/>
                    <a:gd name="T27" fmla="*/ 679 h 1224"/>
                    <a:gd name="T28" fmla="*/ 679 w 850"/>
                    <a:gd name="T29" fmla="*/ 742 h 1224"/>
                    <a:gd name="T30" fmla="*/ 617 w 850"/>
                    <a:gd name="T31" fmla="*/ 781 h 1224"/>
                    <a:gd name="T32" fmla="*/ 596 w 850"/>
                    <a:gd name="T33" fmla="*/ 808 h 1224"/>
                    <a:gd name="T34" fmla="*/ 557 w 850"/>
                    <a:gd name="T35" fmla="*/ 839 h 1224"/>
                    <a:gd name="T36" fmla="*/ 476 w 850"/>
                    <a:gd name="T37" fmla="*/ 850 h 1224"/>
                    <a:gd name="T38" fmla="*/ 426 w 850"/>
                    <a:gd name="T39" fmla="*/ 863 h 1224"/>
                    <a:gd name="T40" fmla="*/ 442 w 850"/>
                    <a:gd name="T41" fmla="*/ 911 h 1224"/>
                    <a:gd name="T42" fmla="*/ 456 w 850"/>
                    <a:gd name="T43" fmla="*/ 987 h 1224"/>
                    <a:gd name="T44" fmla="*/ 466 w 850"/>
                    <a:gd name="T45" fmla="*/ 1032 h 1224"/>
                    <a:gd name="T46" fmla="*/ 462 w 850"/>
                    <a:gd name="T47" fmla="*/ 1092 h 1224"/>
                    <a:gd name="T48" fmla="*/ 456 w 850"/>
                    <a:gd name="T49" fmla="*/ 1141 h 1224"/>
                    <a:gd name="T50" fmla="*/ 432 w 850"/>
                    <a:gd name="T51" fmla="*/ 1168 h 1224"/>
                    <a:gd name="T52" fmla="*/ 392 w 850"/>
                    <a:gd name="T53" fmla="*/ 1198 h 1224"/>
                    <a:gd name="T54" fmla="*/ 361 w 850"/>
                    <a:gd name="T55" fmla="*/ 1208 h 1224"/>
                    <a:gd name="T56" fmla="*/ 387 w 850"/>
                    <a:gd name="T57" fmla="*/ 1172 h 1224"/>
                    <a:gd name="T58" fmla="*/ 318 w 850"/>
                    <a:gd name="T59" fmla="*/ 1130 h 1224"/>
                    <a:gd name="T60" fmla="*/ 292 w 850"/>
                    <a:gd name="T61" fmla="*/ 1144 h 1224"/>
                    <a:gd name="T62" fmla="*/ 238 w 850"/>
                    <a:gd name="T63" fmla="*/ 1039 h 1224"/>
                    <a:gd name="T64" fmla="*/ 82 w 850"/>
                    <a:gd name="T65" fmla="*/ 902 h 1224"/>
                    <a:gd name="T66" fmla="*/ 41 w 850"/>
                    <a:gd name="T67" fmla="*/ 838 h 1224"/>
                    <a:gd name="T68" fmla="*/ 45 w 850"/>
                    <a:gd name="T69" fmla="*/ 810 h 1224"/>
                    <a:gd name="T70" fmla="*/ 90 w 850"/>
                    <a:gd name="T71" fmla="*/ 768 h 1224"/>
                    <a:gd name="T72" fmla="*/ 89 w 850"/>
                    <a:gd name="T73" fmla="*/ 698 h 1224"/>
                    <a:gd name="T74" fmla="*/ 79 w 850"/>
                    <a:gd name="T75" fmla="*/ 647 h 1224"/>
                    <a:gd name="T76" fmla="*/ 126 w 850"/>
                    <a:gd name="T77" fmla="*/ 611 h 1224"/>
                    <a:gd name="T78" fmla="*/ 136 w 850"/>
                    <a:gd name="T79" fmla="*/ 521 h 1224"/>
                    <a:gd name="T80" fmla="*/ 126 w 850"/>
                    <a:gd name="T81" fmla="*/ 480 h 1224"/>
                    <a:gd name="T82" fmla="*/ 208 w 850"/>
                    <a:gd name="T83" fmla="*/ 435 h 1224"/>
                    <a:gd name="T84" fmla="*/ 255 w 850"/>
                    <a:gd name="T85" fmla="*/ 370 h 1224"/>
                    <a:gd name="T86" fmla="*/ 307 w 850"/>
                    <a:gd name="T87" fmla="*/ 313 h 1224"/>
                    <a:gd name="T88" fmla="*/ 337 w 850"/>
                    <a:gd name="T89" fmla="*/ 253 h 1224"/>
                    <a:gd name="T90" fmla="*/ 315 w 850"/>
                    <a:gd name="T91" fmla="*/ 219 h 1224"/>
                    <a:gd name="T92" fmla="*/ 281 w 850"/>
                    <a:gd name="T93" fmla="*/ 216 h 1224"/>
                    <a:gd name="T94" fmla="*/ 322 w 850"/>
                    <a:gd name="T95" fmla="*/ 160 h 1224"/>
                    <a:gd name="T96" fmla="*/ 405 w 850"/>
                    <a:gd name="T97" fmla="*/ 132 h 1224"/>
                    <a:gd name="T98" fmla="*/ 424 w 850"/>
                    <a:gd name="T99" fmla="*/ 84 h 1224"/>
                    <a:gd name="T100" fmla="*/ 493 w 850"/>
                    <a:gd name="T101" fmla="*/ 109 h 1224"/>
                    <a:gd name="T102" fmla="*/ 530 w 850"/>
                    <a:gd name="T103" fmla="*/ 68 h 1224"/>
                    <a:gd name="T104" fmla="*/ 540 w 850"/>
                    <a:gd name="T105" fmla="*/ 25 h 1224"/>
                    <a:gd name="T106" fmla="*/ 611 w 850"/>
                    <a:gd name="T107" fmla="*/ 9 h 1224"/>
                    <a:gd name="T108" fmla="*/ 658 w 850"/>
                    <a:gd name="T109" fmla="*/ 51 h 1224"/>
                    <a:gd name="T110" fmla="*/ 636 w 850"/>
                    <a:gd name="T111" fmla="*/ 72 h 1224"/>
                    <a:gd name="T112" fmla="*/ 642 w 850"/>
                    <a:gd name="T113" fmla="*/ 140 h 1224"/>
                    <a:gd name="T114" fmla="*/ 620 w 850"/>
                    <a:gd name="T115" fmla="*/ 173 h 1224"/>
                    <a:gd name="T116" fmla="*/ 694 w 850"/>
                    <a:gd name="T117" fmla="*/ 175 h 1224"/>
                    <a:gd name="T118" fmla="*/ 701 w 850"/>
                    <a:gd name="T119" fmla="*/ 143 h 1224"/>
                    <a:gd name="T120" fmla="*/ 722 w 850"/>
                    <a:gd name="T121" fmla="*/ 141 h 12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850" h="1224">
                      <a:moveTo>
                        <a:pt x="752" y="151"/>
                      </a:moveTo>
                      <a:lnTo>
                        <a:pt x="745" y="156"/>
                      </a:lnTo>
                      <a:lnTo>
                        <a:pt x="744" y="158"/>
                      </a:lnTo>
                      <a:lnTo>
                        <a:pt x="743" y="162"/>
                      </a:lnTo>
                      <a:lnTo>
                        <a:pt x="743" y="165"/>
                      </a:lnTo>
                      <a:lnTo>
                        <a:pt x="743" y="166"/>
                      </a:lnTo>
                      <a:lnTo>
                        <a:pt x="744" y="168"/>
                      </a:lnTo>
                      <a:lnTo>
                        <a:pt x="744" y="169"/>
                      </a:lnTo>
                      <a:lnTo>
                        <a:pt x="744" y="173"/>
                      </a:lnTo>
                      <a:lnTo>
                        <a:pt x="745" y="174"/>
                      </a:lnTo>
                      <a:lnTo>
                        <a:pt x="745" y="175"/>
                      </a:lnTo>
                      <a:lnTo>
                        <a:pt x="748" y="177"/>
                      </a:lnTo>
                      <a:lnTo>
                        <a:pt x="748" y="178"/>
                      </a:lnTo>
                      <a:lnTo>
                        <a:pt x="749" y="181"/>
                      </a:lnTo>
                      <a:lnTo>
                        <a:pt x="751" y="186"/>
                      </a:lnTo>
                      <a:lnTo>
                        <a:pt x="751" y="191"/>
                      </a:lnTo>
                      <a:lnTo>
                        <a:pt x="751" y="194"/>
                      </a:lnTo>
                      <a:lnTo>
                        <a:pt x="752" y="194"/>
                      </a:lnTo>
                      <a:lnTo>
                        <a:pt x="753" y="194"/>
                      </a:lnTo>
                      <a:lnTo>
                        <a:pt x="755" y="194"/>
                      </a:lnTo>
                      <a:lnTo>
                        <a:pt x="757" y="196"/>
                      </a:lnTo>
                      <a:lnTo>
                        <a:pt x="760" y="200"/>
                      </a:lnTo>
                      <a:lnTo>
                        <a:pt x="762" y="203"/>
                      </a:lnTo>
                      <a:lnTo>
                        <a:pt x="764" y="204"/>
                      </a:lnTo>
                      <a:lnTo>
                        <a:pt x="765" y="204"/>
                      </a:lnTo>
                      <a:lnTo>
                        <a:pt x="769" y="203"/>
                      </a:lnTo>
                      <a:lnTo>
                        <a:pt x="770" y="203"/>
                      </a:lnTo>
                      <a:lnTo>
                        <a:pt x="778" y="207"/>
                      </a:lnTo>
                      <a:lnTo>
                        <a:pt x="783" y="207"/>
                      </a:lnTo>
                      <a:lnTo>
                        <a:pt x="786" y="208"/>
                      </a:lnTo>
                      <a:lnTo>
                        <a:pt x="787" y="211"/>
                      </a:lnTo>
                      <a:lnTo>
                        <a:pt x="787" y="212"/>
                      </a:lnTo>
                      <a:lnTo>
                        <a:pt x="786" y="216"/>
                      </a:lnTo>
                      <a:lnTo>
                        <a:pt x="786" y="219"/>
                      </a:lnTo>
                      <a:lnTo>
                        <a:pt x="787" y="221"/>
                      </a:lnTo>
                      <a:lnTo>
                        <a:pt x="787" y="223"/>
                      </a:lnTo>
                      <a:lnTo>
                        <a:pt x="792" y="226"/>
                      </a:lnTo>
                      <a:lnTo>
                        <a:pt x="794" y="229"/>
                      </a:lnTo>
                      <a:lnTo>
                        <a:pt x="795" y="236"/>
                      </a:lnTo>
                      <a:lnTo>
                        <a:pt x="795" y="237"/>
                      </a:lnTo>
                      <a:lnTo>
                        <a:pt x="798" y="238"/>
                      </a:lnTo>
                      <a:lnTo>
                        <a:pt x="799" y="238"/>
                      </a:lnTo>
                      <a:lnTo>
                        <a:pt x="800" y="238"/>
                      </a:lnTo>
                      <a:lnTo>
                        <a:pt x="802" y="241"/>
                      </a:lnTo>
                      <a:lnTo>
                        <a:pt x="804" y="241"/>
                      </a:lnTo>
                      <a:lnTo>
                        <a:pt x="806" y="241"/>
                      </a:lnTo>
                      <a:lnTo>
                        <a:pt x="808" y="242"/>
                      </a:lnTo>
                      <a:lnTo>
                        <a:pt x="809" y="242"/>
                      </a:lnTo>
                      <a:lnTo>
                        <a:pt x="813" y="243"/>
                      </a:lnTo>
                      <a:lnTo>
                        <a:pt x="815" y="243"/>
                      </a:lnTo>
                      <a:lnTo>
                        <a:pt x="819" y="246"/>
                      </a:lnTo>
                      <a:lnTo>
                        <a:pt x="820" y="247"/>
                      </a:lnTo>
                      <a:lnTo>
                        <a:pt x="823" y="247"/>
                      </a:lnTo>
                      <a:lnTo>
                        <a:pt x="825" y="247"/>
                      </a:lnTo>
                      <a:lnTo>
                        <a:pt x="829" y="247"/>
                      </a:lnTo>
                      <a:lnTo>
                        <a:pt x="833" y="250"/>
                      </a:lnTo>
                      <a:lnTo>
                        <a:pt x="837" y="254"/>
                      </a:lnTo>
                      <a:lnTo>
                        <a:pt x="843" y="258"/>
                      </a:lnTo>
                      <a:lnTo>
                        <a:pt x="849" y="259"/>
                      </a:lnTo>
                      <a:lnTo>
                        <a:pt x="849" y="260"/>
                      </a:lnTo>
                      <a:lnTo>
                        <a:pt x="850" y="262"/>
                      </a:lnTo>
                      <a:lnTo>
                        <a:pt x="849" y="263"/>
                      </a:lnTo>
                      <a:lnTo>
                        <a:pt x="849" y="266"/>
                      </a:lnTo>
                      <a:lnTo>
                        <a:pt x="843" y="272"/>
                      </a:lnTo>
                      <a:lnTo>
                        <a:pt x="841" y="277"/>
                      </a:lnTo>
                      <a:lnTo>
                        <a:pt x="841" y="280"/>
                      </a:lnTo>
                      <a:lnTo>
                        <a:pt x="841" y="283"/>
                      </a:lnTo>
                      <a:lnTo>
                        <a:pt x="840" y="295"/>
                      </a:lnTo>
                      <a:lnTo>
                        <a:pt x="838" y="297"/>
                      </a:lnTo>
                      <a:lnTo>
                        <a:pt x="837" y="297"/>
                      </a:lnTo>
                      <a:lnTo>
                        <a:pt x="837" y="296"/>
                      </a:lnTo>
                      <a:lnTo>
                        <a:pt x="836" y="293"/>
                      </a:lnTo>
                      <a:lnTo>
                        <a:pt x="836" y="293"/>
                      </a:lnTo>
                      <a:lnTo>
                        <a:pt x="833" y="291"/>
                      </a:lnTo>
                      <a:lnTo>
                        <a:pt x="833" y="291"/>
                      </a:lnTo>
                      <a:lnTo>
                        <a:pt x="833" y="289"/>
                      </a:lnTo>
                      <a:lnTo>
                        <a:pt x="833" y="289"/>
                      </a:lnTo>
                      <a:lnTo>
                        <a:pt x="833" y="288"/>
                      </a:lnTo>
                      <a:lnTo>
                        <a:pt x="833" y="287"/>
                      </a:lnTo>
                      <a:lnTo>
                        <a:pt x="830" y="283"/>
                      </a:lnTo>
                      <a:lnTo>
                        <a:pt x="829" y="281"/>
                      </a:lnTo>
                      <a:lnTo>
                        <a:pt x="826" y="281"/>
                      </a:lnTo>
                      <a:lnTo>
                        <a:pt x="823" y="281"/>
                      </a:lnTo>
                      <a:lnTo>
                        <a:pt x="816" y="283"/>
                      </a:lnTo>
                      <a:lnTo>
                        <a:pt x="813" y="285"/>
                      </a:lnTo>
                      <a:lnTo>
                        <a:pt x="812" y="285"/>
                      </a:lnTo>
                      <a:lnTo>
                        <a:pt x="813" y="287"/>
                      </a:lnTo>
                      <a:lnTo>
                        <a:pt x="815" y="288"/>
                      </a:lnTo>
                      <a:lnTo>
                        <a:pt x="815" y="289"/>
                      </a:lnTo>
                      <a:lnTo>
                        <a:pt x="816" y="291"/>
                      </a:lnTo>
                      <a:lnTo>
                        <a:pt x="816" y="292"/>
                      </a:lnTo>
                      <a:lnTo>
                        <a:pt x="817" y="293"/>
                      </a:lnTo>
                      <a:lnTo>
                        <a:pt x="817" y="295"/>
                      </a:lnTo>
                      <a:lnTo>
                        <a:pt x="819" y="295"/>
                      </a:lnTo>
                      <a:lnTo>
                        <a:pt x="820" y="295"/>
                      </a:lnTo>
                      <a:lnTo>
                        <a:pt x="826" y="296"/>
                      </a:lnTo>
                      <a:lnTo>
                        <a:pt x="828" y="297"/>
                      </a:lnTo>
                      <a:lnTo>
                        <a:pt x="828" y="300"/>
                      </a:lnTo>
                      <a:lnTo>
                        <a:pt x="826" y="305"/>
                      </a:lnTo>
                      <a:lnTo>
                        <a:pt x="821" y="312"/>
                      </a:lnTo>
                      <a:lnTo>
                        <a:pt x="820" y="315"/>
                      </a:lnTo>
                      <a:lnTo>
                        <a:pt x="819" y="319"/>
                      </a:lnTo>
                      <a:lnTo>
                        <a:pt x="817" y="326"/>
                      </a:lnTo>
                      <a:lnTo>
                        <a:pt x="817" y="329"/>
                      </a:lnTo>
                      <a:lnTo>
                        <a:pt x="819" y="330"/>
                      </a:lnTo>
                      <a:lnTo>
                        <a:pt x="820" y="331"/>
                      </a:lnTo>
                      <a:lnTo>
                        <a:pt x="823" y="331"/>
                      </a:lnTo>
                      <a:lnTo>
                        <a:pt x="824" y="331"/>
                      </a:lnTo>
                      <a:lnTo>
                        <a:pt x="825" y="332"/>
                      </a:lnTo>
                      <a:lnTo>
                        <a:pt x="828" y="334"/>
                      </a:lnTo>
                      <a:lnTo>
                        <a:pt x="829" y="335"/>
                      </a:lnTo>
                      <a:lnTo>
                        <a:pt x="830" y="335"/>
                      </a:lnTo>
                      <a:lnTo>
                        <a:pt x="834" y="335"/>
                      </a:lnTo>
                      <a:lnTo>
                        <a:pt x="836" y="336"/>
                      </a:lnTo>
                      <a:lnTo>
                        <a:pt x="837" y="336"/>
                      </a:lnTo>
                      <a:lnTo>
                        <a:pt x="837" y="339"/>
                      </a:lnTo>
                      <a:lnTo>
                        <a:pt x="840" y="343"/>
                      </a:lnTo>
                      <a:lnTo>
                        <a:pt x="841" y="344"/>
                      </a:lnTo>
                      <a:lnTo>
                        <a:pt x="841" y="347"/>
                      </a:lnTo>
                      <a:lnTo>
                        <a:pt x="841" y="349"/>
                      </a:lnTo>
                      <a:lnTo>
                        <a:pt x="836" y="361"/>
                      </a:lnTo>
                      <a:lnTo>
                        <a:pt x="836" y="363"/>
                      </a:lnTo>
                      <a:lnTo>
                        <a:pt x="834" y="363"/>
                      </a:lnTo>
                      <a:lnTo>
                        <a:pt x="826" y="363"/>
                      </a:lnTo>
                      <a:lnTo>
                        <a:pt x="819" y="364"/>
                      </a:lnTo>
                      <a:lnTo>
                        <a:pt x="816" y="364"/>
                      </a:lnTo>
                      <a:lnTo>
                        <a:pt x="815" y="364"/>
                      </a:lnTo>
                      <a:lnTo>
                        <a:pt x="813" y="363"/>
                      </a:lnTo>
                      <a:lnTo>
                        <a:pt x="812" y="361"/>
                      </a:lnTo>
                      <a:lnTo>
                        <a:pt x="811" y="361"/>
                      </a:lnTo>
                      <a:lnTo>
                        <a:pt x="811" y="360"/>
                      </a:lnTo>
                      <a:lnTo>
                        <a:pt x="811" y="360"/>
                      </a:lnTo>
                      <a:lnTo>
                        <a:pt x="812" y="357"/>
                      </a:lnTo>
                      <a:lnTo>
                        <a:pt x="812" y="356"/>
                      </a:lnTo>
                      <a:lnTo>
                        <a:pt x="811" y="356"/>
                      </a:lnTo>
                      <a:lnTo>
                        <a:pt x="809" y="356"/>
                      </a:lnTo>
                      <a:lnTo>
                        <a:pt x="806" y="357"/>
                      </a:lnTo>
                      <a:lnTo>
                        <a:pt x="806" y="357"/>
                      </a:lnTo>
                      <a:lnTo>
                        <a:pt x="802" y="356"/>
                      </a:lnTo>
                      <a:lnTo>
                        <a:pt x="791" y="356"/>
                      </a:lnTo>
                      <a:lnTo>
                        <a:pt x="787" y="356"/>
                      </a:lnTo>
                      <a:lnTo>
                        <a:pt x="778" y="363"/>
                      </a:lnTo>
                      <a:lnTo>
                        <a:pt x="777" y="370"/>
                      </a:lnTo>
                      <a:lnTo>
                        <a:pt x="778" y="373"/>
                      </a:lnTo>
                      <a:lnTo>
                        <a:pt x="779" y="374"/>
                      </a:lnTo>
                      <a:lnTo>
                        <a:pt x="781" y="376"/>
                      </a:lnTo>
                      <a:lnTo>
                        <a:pt x="782" y="378"/>
                      </a:lnTo>
                      <a:lnTo>
                        <a:pt x="783" y="381"/>
                      </a:lnTo>
                      <a:lnTo>
                        <a:pt x="785" y="389"/>
                      </a:lnTo>
                      <a:lnTo>
                        <a:pt x="785" y="391"/>
                      </a:lnTo>
                      <a:lnTo>
                        <a:pt x="783" y="393"/>
                      </a:lnTo>
                      <a:lnTo>
                        <a:pt x="778" y="394"/>
                      </a:lnTo>
                      <a:lnTo>
                        <a:pt x="774" y="395"/>
                      </a:lnTo>
                      <a:lnTo>
                        <a:pt x="761" y="394"/>
                      </a:lnTo>
                      <a:lnTo>
                        <a:pt x="760" y="393"/>
                      </a:lnTo>
                      <a:lnTo>
                        <a:pt x="760" y="393"/>
                      </a:lnTo>
                      <a:lnTo>
                        <a:pt x="758" y="393"/>
                      </a:lnTo>
                      <a:lnTo>
                        <a:pt x="758" y="391"/>
                      </a:lnTo>
                      <a:lnTo>
                        <a:pt x="756" y="391"/>
                      </a:lnTo>
                      <a:lnTo>
                        <a:pt x="753" y="393"/>
                      </a:lnTo>
                      <a:lnTo>
                        <a:pt x="753" y="394"/>
                      </a:lnTo>
                      <a:lnTo>
                        <a:pt x="752" y="395"/>
                      </a:lnTo>
                      <a:lnTo>
                        <a:pt x="752" y="399"/>
                      </a:lnTo>
                      <a:lnTo>
                        <a:pt x="753" y="401"/>
                      </a:lnTo>
                      <a:lnTo>
                        <a:pt x="753" y="402"/>
                      </a:lnTo>
                      <a:lnTo>
                        <a:pt x="755" y="402"/>
                      </a:lnTo>
                      <a:lnTo>
                        <a:pt x="756" y="401"/>
                      </a:lnTo>
                      <a:lnTo>
                        <a:pt x="757" y="399"/>
                      </a:lnTo>
                      <a:lnTo>
                        <a:pt x="758" y="399"/>
                      </a:lnTo>
                      <a:lnTo>
                        <a:pt x="760" y="401"/>
                      </a:lnTo>
                      <a:lnTo>
                        <a:pt x="758" y="407"/>
                      </a:lnTo>
                      <a:lnTo>
                        <a:pt x="760" y="410"/>
                      </a:lnTo>
                      <a:lnTo>
                        <a:pt x="760" y="412"/>
                      </a:lnTo>
                      <a:lnTo>
                        <a:pt x="761" y="411"/>
                      </a:lnTo>
                      <a:lnTo>
                        <a:pt x="762" y="411"/>
                      </a:lnTo>
                      <a:lnTo>
                        <a:pt x="764" y="410"/>
                      </a:lnTo>
                      <a:lnTo>
                        <a:pt x="764" y="408"/>
                      </a:lnTo>
                      <a:lnTo>
                        <a:pt x="765" y="407"/>
                      </a:lnTo>
                      <a:lnTo>
                        <a:pt x="765" y="407"/>
                      </a:lnTo>
                      <a:lnTo>
                        <a:pt x="766" y="406"/>
                      </a:lnTo>
                      <a:lnTo>
                        <a:pt x="768" y="404"/>
                      </a:lnTo>
                      <a:lnTo>
                        <a:pt x="768" y="404"/>
                      </a:lnTo>
                      <a:lnTo>
                        <a:pt x="769" y="404"/>
                      </a:lnTo>
                      <a:lnTo>
                        <a:pt x="770" y="403"/>
                      </a:lnTo>
                      <a:lnTo>
                        <a:pt x="772" y="403"/>
                      </a:lnTo>
                      <a:lnTo>
                        <a:pt x="772" y="404"/>
                      </a:lnTo>
                      <a:lnTo>
                        <a:pt x="773" y="404"/>
                      </a:lnTo>
                      <a:lnTo>
                        <a:pt x="777" y="407"/>
                      </a:lnTo>
                      <a:lnTo>
                        <a:pt x="781" y="411"/>
                      </a:lnTo>
                      <a:lnTo>
                        <a:pt x="782" y="412"/>
                      </a:lnTo>
                      <a:lnTo>
                        <a:pt x="782" y="415"/>
                      </a:lnTo>
                      <a:lnTo>
                        <a:pt x="785" y="419"/>
                      </a:lnTo>
                      <a:lnTo>
                        <a:pt x="786" y="421"/>
                      </a:lnTo>
                      <a:lnTo>
                        <a:pt x="789" y="424"/>
                      </a:lnTo>
                      <a:lnTo>
                        <a:pt x="779" y="436"/>
                      </a:lnTo>
                      <a:lnTo>
                        <a:pt x="778" y="437"/>
                      </a:lnTo>
                      <a:lnTo>
                        <a:pt x="777" y="440"/>
                      </a:lnTo>
                      <a:lnTo>
                        <a:pt x="778" y="444"/>
                      </a:lnTo>
                      <a:lnTo>
                        <a:pt x="778" y="449"/>
                      </a:lnTo>
                      <a:lnTo>
                        <a:pt x="777" y="452"/>
                      </a:lnTo>
                      <a:lnTo>
                        <a:pt x="775" y="453"/>
                      </a:lnTo>
                      <a:lnTo>
                        <a:pt x="774" y="453"/>
                      </a:lnTo>
                      <a:lnTo>
                        <a:pt x="772" y="453"/>
                      </a:lnTo>
                      <a:lnTo>
                        <a:pt x="769" y="454"/>
                      </a:lnTo>
                      <a:lnTo>
                        <a:pt x="766" y="456"/>
                      </a:lnTo>
                      <a:lnTo>
                        <a:pt x="760" y="457"/>
                      </a:lnTo>
                      <a:lnTo>
                        <a:pt x="755" y="458"/>
                      </a:lnTo>
                      <a:lnTo>
                        <a:pt x="752" y="461"/>
                      </a:lnTo>
                      <a:lnTo>
                        <a:pt x="752" y="462"/>
                      </a:lnTo>
                      <a:lnTo>
                        <a:pt x="752" y="463"/>
                      </a:lnTo>
                      <a:lnTo>
                        <a:pt x="752" y="465"/>
                      </a:lnTo>
                      <a:lnTo>
                        <a:pt x="749" y="469"/>
                      </a:lnTo>
                      <a:lnTo>
                        <a:pt x="749" y="470"/>
                      </a:lnTo>
                      <a:lnTo>
                        <a:pt x="749" y="471"/>
                      </a:lnTo>
                      <a:lnTo>
                        <a:pt x="749" y="474"/>
                      </a:lnTo>
                      <a:lnTo>
                        <a:pt x="749" y="475"/>
                      </a:lnTo>
                      <a:lnTo>
                        <a:pt x="751" y="478"/>
                      </a:lnTo>
                      <a:lnTo>
                        <a:pt x="751" y="480"/>
                      </a:lnTo>
                      <a:lnTo>
                        <a:pt x="751" y="483"/>
                      </a:lnTo>
                      <a:lnTo>
                        <a:pt x="751" y="483"/>
                      </a:lnTo>
                      <a:lnTo>
                        <a:pt x="749" y="483"/>
                      </a:lnTo>
                      <a:lnTo>
                        <a:pt x="749" y="483"/>
                      </a:lnTo>
                      <a:lnTo>
                        <a:pt x="748" y="483"/>
                      </a:lnTo>
                      <a:lnTo>
                        <a:pt x="747" y="483"/>
                      </a:lnTo>
                      <a:lnTo>
                        <a:pt x="745" y="484"/>
                      </a:lnTo>
                      <a:lnTo>
                        <a:pt x="744" y="484"/>
                      </a:lnTo>
                      <a:lnTo>
                        <a:pt x="741" y="490"/>
                      </a:lnTo>
                      <a:lnTo>
                        <a:pt x="745" y="493"/>
                      </a:lnTo>
                      <a:lnTo>
                        <a:pt x="747" y="496"/>
                      </a:lnTo>
                      <a:lnTo>
                        <a:pt x="747" y="497"/>
                      </a:lnTo>
                      <a:lnTo>
                        <a:pt x="747" y="501"/>
                      </a:lnTo>
                      <a:lnTo>
                        <a:pt x="747" y="504"/>
                      </a:lnTo>
                      <a:lnTo>
                        <a:pt x="747" y="507"/>
                      </a:lnTo>
                      <a:lnTo>
                        <a:pt x="745" y="509"/>
                      </a:lnTo>
                      <a:lnTo>
                        <a:pt x="740" y="518"/>
                      </a:lnTo>
                      <a:lnTo>
                        <a:pt x="739" y="522"/>
                      </a:lnTo>
                      <a:lnTo>
                        <a:pt x="739" y="524"/>
                      </a:lnTo>
                      <a:lnTo>
                        <a:pt x="739" y="526"/>
                      </a:lnTo>
                      <a:lnTo>
                        <a:pt x="739" y="529"/>
                      </a:lnTo>
                      <a:lnTo>
                        <a:pt x="736" y="531"/>
                      </a:lnTo>
                      <a:lnTo>
                        <a:pt x="736" y="533"/>
                      </a:lnTo>
                      <a:lnTo>
                        <a:pt x="735" y="533"/>
                      </a:lnTo>
                      <a:lnTo>
                        <a:pt x="734" y="534"/>
                      </a:lnTo>
                      <a:lnTo>
                        <a:pt x="732" y="535"/>
                      </a:lnTo>
                      <a:lnTo>
                        <a:pt x="731" y="537"/>
                      </a:lnTo>
                      <a:lnTo>
                        <a:pt x="728" y="542"/>
                      </a:lnTo>
                      <a:lnTo>
                        <a:pt x="727" y="545"/>
                      </a:lnTo>
                      <a:lnTo>
                        <a:pt x="727" y="547"/>
                      </a:lnTo>
                      <a:lnTo>
                        <a:pt x="727" y="550"/>
                      </a:lnTo>
                      <a:lnTo>
                        <a:pt x="727" y="555"/>
                      </a:lnTo>
                      <a:lnTo>
                        <a:pt x="727" y="559"/>
                      </a:lnTo>
                      <a:lnTo>
                        <a:pt x="728" y="560"/>
                      </a:lnTo>
                      <a:lnTo>
                        <a:pt x="730" y="560"/>
                      </a:lnTo>
                      <a:lnTo>
                        <a:pt x="732" y="559"/>
                      </a:lnTo>
                      <a:lnTo>
                        <a:pt x="734" y="559"/>
                      </a:lnTo>
                      <a:lnTo>
                        <a:pt x="735" y="559"/>
                      </a:lnTo>
                      <a:lnTo>
                        <a:pt x="736" y="558"/>
                      </a:lnTo>
                      <a:lnTo>
                        <a:pt x="738" y="559"/>
                      </a:lnTo>
                      <a:lnTo>
                        <a:pt x="744" y="562"/>
                      </a:lnTo>
                      <a:lnTo>
                        <a:pt x="747" y="563"/>
                      </a:lnTo>
                      <a:lnTo>
                        <a:pt x="749" y="564"/>
                      </a:lnTo>
                      <a:lnTo>
                        <a:pt x="751" y="564"/>
                      </a:lnTo>
                      <a:lnTo>
                        <a:pt x="752" y="563"/>
                      </a:lnTo>
                      <a:lnTo>
                        <a:pt x="753" y="562"/>
                      </a:lnTo>
                      <a:lnTo>
                        <a:pt x="755" y="559"/>
                      </a:lnTo>
                      <a:lnTo>
                        <a:pt x="756" y="558"/>
                      </a:lnTo>
                      <a:lnTo>
                        <a:pt x="756" y="556"/>
                      </a:lnTo>
                      <a:lnTo>
                        <a:pt x="755" y="555"/>
                      </a:lnTo>
                      <a:lnTo>
                        <a:pt x="752" y="551"/>
                      </a:lnTo>
                      <a:lnTo>
                        <a:pt x="751" y="550"/>
                      </a:lnTo>
                      <a:lnTo>
                        <a:pt x="751" y="548"/>
                      </a:lnTo>
                      <a:lnTo>
                        <a:pt x="751" y="547"/>
                      </a:lnTo>
                      <a:lnTo>
                        <a:pt x="752" y="546"/>
                      </a:lnTo>
                      <a:lnTo>
                        <a:pt x="752" y="545"/>
                      </a:lnTo>
                      <a:lnTo>
                        <a:pt x="753" y="543"/>
                      </a:lnTo>
                      <a:lnTo>
                        <a:pt x="758" y="542"/>
                      </a:lnTo>
                      <a:lnTo>
                        <a:pt x="761" y="541"/>
                      </a:lnTo>
                      <a:lnTo>
                        <a:pt x="766" y="538"/>
                      </a:lnTo>
                      <a:lnTo>
                        <a:pt x="768" y="537"/>
                      </a:lnTo>
                      <a:lnTo>
                        <a:pt x="770" y="537"/>
                      </a:lnTo>
                      <a:lnTo>
                        <a:pt x="772" y="537"/>
                      </a:lnTo>
                      <a:lnTo>
                        <a:pt x="778" y="539"/>
                      </a:lnTo>
                      <a:lnTo>
                        <a:pt x="783" y="539"/>
                      </a:lnTo>
                      <a:lnTo>
                        <a:pt x="787" y="541"/>
                      </a:lnTo>
                      <a:lnTo>
                        <a:pt x="789" y="542"/>
                      </a:lnTo>
                      <a:lnTo>
                        <a:pt x="790" y="543"/>
                      </a:lnTo>
                      <a:lnTo>
                        <a:pt x="791" y="545"/>
                      </a:lnTo>
                      <a:lnTo>
                        <a:pt x="795" y="554"/>
                      </a:lnTo>
                      <a:lnTo>
                        <a:pt x="795" y="567"/>
                      </a:lnTo>
                      <a:lnTo>
                        <a:pt x="795" y="568"/>
                      </a:lnTo>
                      <a:lnTo>
                        <a:pt x="794" y="569"/>
                      </a:lnTo>
                      <a:lnTo>
                        <a:pt x="794" y="568"/>
                      </a:lnTo>
                      <a:lnTo>
                        <a:pt x="791" y="568"/>
                      </a:lnTo>
                      <a:lnTo>
                        <a:pt x="790" y="569"/>
                      </a:lnTo>
                      <a:lnTo>
                        <a:pt x="786" y="573"/>
                      </a:lnTo>
                      <a:lnTo>
                        <a:pt x="785" y="576"/>
                      </a:lnTo>
                      <a:lnTo>
                        <a:pt x="785" y="577"/>
                      </a:lnTo>
                      <a:lnTo>
                        <a:pt x="786" y="579"/>
                      </a:lnTo>
                      <a:lnTo>
                        <a:pt x="786" y="580"/>
                      </a:lnTo>
                      <a:lnTo>
                        <a:pt x="786" y="581"/>
                      </a:lnTo>
                      <a:lnTo>
                        <a:pt x="786" y="592"/>
                      </a:lnTo>
                      <a:lnTo>
                        <a:pt x="786" y="593"/>
                      </a:lnTo>
                      <a:lnTo>
                        <a:pt x="786" y="594"/>
                      </a:lnTo>
                      <a:lnTo>
                        <a:pt x="786" y="596"/>
                      </a:lnTo>
                      <a:lnTo>
                        <a:pt x="786" y="597"/>
                      </a:lnTo>
                      <a:lnTo>
                        <a:pt x="789" y="603"/>
                      </a:lnTo>
                      <a:lnTo>
                        <a:pt x="789" y="606"/>
                      </a:lnTo>
                      <a:lnTo>
                        <a:pt x="786" y="615"/>
                      </a:lnTo>
                      <a:lnTo>
                        <a:pt x="785" y="618"/>
                      </a:lnTo>
                      <a:lnTo>
                        <a:pt x="785" y="620"/>
                      </a:lnTo>
                      <a:lnTo>
                        <a:pt x="785" y="622"/>
                      </a:lnTo>
                      <a:lnTo>
                        <a:pt x="786" y="623"/>
                      </a:lnTo>
                      <a:lnTo>
                        <a:pt x="789" y="624"/>
                      </a:lnTo>
                      <a:lnTo>
                        <a:pt x="786" y="630"/>
                      </a:lnTo>
                      <a:lnTo>
                        <a:pt x="786" y="631"/>
                      </a:lnTo>
                      <a:lnTo>
                        <a:pt x="785" y="634"/>
                      </a:lnTo>
                      <a:lnTo>
                        <a:pt x="785" y="635"/>
                      </a:lnTo>
                      <a:lnTo>
                        <a:pt x="777" y="647"/>
                      </a:lnTo>
                      <a:lnTo>
                        <a:pt x="773" y="655"/>
                      </a:lnTo>
                      <a:lnTo>
                        <a:pt x="769" y="661"/>
                      </a:lnTo>
                      <a:lnTo>
                        <a:pt x="762" y="666"/>
                      </a:lnTo>
                      <a:lnTo>
                        <a:pt x="741" y="679"/>
                      </a:lnTo>
                      <a:lnTo>
                        <a:pt x="721" y="687"/>
                      </a:lnTo>
                      <a:lnTo>
                        <a:pt x="717" y="689"/>
                      </a:lnTo>
                      <a:lnTo>
                        <a:pt x="714" y="687"/>
                      </a:lnTo>
                      <a:lnTo>
                        <a:pt x="713" y="687"/>
                      </a:lnTo>
                      <a:lnTo>
                        <a:pt x="710" y="686"/>
                      </a:lnTo>
                      <a:lnTo>
                        <a:pt x="706" y="683"/>
                      </a:lnTo>
                      <a:lnTo>
                        <a:pt x="705" y="682"/>
                      </a:lnTo>
                      <a:lnTo>
                        <a:pt x="702" y="678"/>
                      </a:lnTo>
                      <a:lnTo>
                        <a:pt x="701" y="677"/>
                      </a:lnTo>
                      <a:lnTo>
                        <a:pt x="701" y="677"/>
                      </a:lnTo>
                      <a:lnTo>
                        <a:pt x="700" y="677"/>
                      </a:lnTo>
                      <a:lnTo>
                        <a:pt x="698" y="677"/>
                      </a:lnTo>
                      <a:lnTo>
                        <a:pt x="694" y="678"/>
                      </a:lnTo>
                      <a:lnTo>
                        <a:pt x="693" y="679"/>
                      </a:lnTo>
                      <a:lnTo>
                        <a:pt x="689" y="686"/>
                      </a:lnTo>
                      <a:lnTo>
                        <a:pt x="680" y="716"/>
                      </a:lnTo>
                      <a:lnTo>
                        <a:pt x="681" y="723"/>
                      </a:lnTo>
                      <a:lnTo>
                        <a:pt x="681" y="725"/>
                      </a:lnTo>
                      <a:lnTo>
                        <a:pt x="683" y="728"/>
                      </a:lnTo>
                      <a:lnTo>
                        <a:pt x="683" y="733"/>
                      </a:lnTo>
                      <a:lnTo>
                        <a:pt x="683" y="738"/>
                      </a:lnTo>
                      <a:lnTo>
                        <a:pt x="681" y="740"/>
                      </a:lnTo>
                      <a:lnTo>
                        <a:pt x="679" y="742"/>
                      </a:lnTo>
                      <a:lnTo>
                        <a:pt x="673" y="746"/>
                      </a:lnTo>
                      <a:lnTo>
                        <a:pt x="667" y="749"/>
                      </a:lnTo>
                      <a:lnTo>
                        <a:pt x="663" y="750"/>
                      </a:lnTo>
                      <a:lnTo>
                        <a:pt x="659" y="751"/>
                      </a:lnTo>
                      <a:lnTo>
                        <a:pt x="656" y="754"/>
                      </a:lnTo>
                      <a:lnTo>
                        <a:pt x="654" y="758"/>
                      </a:lnTo>
                      <a:lnTo>
                        <a:pt x="651" y="766"/>
                      </a:lnTo>
                      <a:lnTo>
                        <a:pt x="651" y="770"/>
                      </a:lnTo>
                      <a:lnTo>
                        <a:pt x="651" y="772"/>
                      </a:lnTo>
                      <a:lnTo>
                        <a:pt x="654" y="774"/>
                      </a:lnTo>
                      <a:lnTo>
                        <a:pt x="653" y="775"/>
                      </a:lnTo>
                      <a:lnTo>
                        <a:pt x="653" y="776"/>
                      </a:lnTo>
                      <a:lnTo>
                        <a:pt x="642" y="779"/>
                      </a:lnTo>
                      <a:lnTo>
                        <a:pt x="636" y="781"/>
                      </a:lnTo>
                      <a:lnTo>
                        <a:pt x="630" y="781"/>
                      </a:lnTo>
                      <a:lnTo>
                        <a:pt x="629" y="781"/>
                      </a:lnTo>
                      <a:lnTo>
                        <a:pt x="628" y="781"/>
                      </a:lnTo>
                      <a:lnTo>
                        <a:pt x="626" y="780"/>
                      </a:lnTo>
                      <a:lnTo>
                        <a:pt x="626" y="779"/>
                      </a:lnTo>
                      <a:lnTo>
                        <a:pt x="625" y="779"/>
                      </a:lnTo>
                      <a:lnTo>
                        <a:pt x="624" y="779"/>
                      </a:lnTo>
                      <a:lnTo>
                        <a:pt x="622" y="779"/>
                      </a:lnTo>
                      <a:lnTo>
                        <a:pt x="617" y="781"/>
                      </a:lnTo>
                      <a:lnTo>
                        <a:pt x="616" y="780"/>
                      </a:lnTo>
                      <a:lnTo>
                        <a:pt x="616" y="780"/>
                      </a:lnTo>
                      <a:lnTo>
                        <a:pt x="615" y="780"/>
                      </a:lnTo>
                      <a:lnTo>
                        <a:pt x="613" y="778"/>
                      </a:lnTo>
                      <a:lnTo>
                        <a:pt x="612" y="776"/>
                      </a:lnTo>
                      <a:lnTo>
                        <a:pt x="612" y="775"/>
                      </a:lnTo>
                      <a:lnTo>
                        <a:pt x="611" y="775"/>
                      </a:lnTo>
                      <a:lnTo>
                        <a:pt x="609" y="775"/>
                      </a:lnTo>
                      <a:lnTo>
                        <a:pt x="607" y="778"/>
                      </a:lnTo>
                      <a:lnTo>
                        <a:pt x="605" y="778"/>
                      </a:lnTo>
                      <a:lnTo>
                        <a:pt x="603" y="776"/>
                      </a:lnTo>
                      <a:lnTo>
                        <a:pt x="600" y="775"/>
                      </a:lnTo>
                      <a:lnTo>
                        <a:pt x="599" y="775"/>
                      </a:lnTo>
                      <a:lnTo>
                        <a:pt x="599" y="776"/>
                      </a:lnTo>
                      <a:lnTo>
                        <a:pt x="599" y="780"/>
                      </a:lnTo>
                      <a:lnTo>
                        <a:pt x="599" y="791"/>
                      </a:lnTo>
                      <a:lnTo>
                        <a:pt x="599" y="793"/>
                      </a:lnTo>
                      <a:lnTo>
                        <a:pt x="596" y="801"/>
                      </a:lnTo>
                      <a:lnTo>
                        <a:pt x="596" y="804"/>
                      </a:lnTo>
                      <a:lnTo>
                        <a:pt x="596" y="805"/>
                      </a:lnTo>
                      <a:lnTo>
                        <a:pt x="596" y="806"/>
                      </a:lnTo>
                      <a:lnTo>
                        <a:pt x="596" y="808"/>
                      </a:lnTo>
                      <a:lnTo>
                        <a:pt x="596" y="808"/>
                      </a:lnTo>
                      <a:lnTo>
                        <a:pt x="598" y="809"/>
                      </a:lnTo>
                      <a:lnTo>
                        <a:pt x="598" y="809"/>
                      </a:lnTo>
                      <a:lnTo>
                        <a:pt x="604" y="809"/>
                      </a:lnTo>
                      <a:lnTo>
                        <a:pt x="605" y="810"/>
                      </a:lnTo>
                      <a:lnTo>
                        <a:pt x="605" y="810"/>
                      </a:lnTo>
                      <a:lnTo>
                        <a:pt x="607" y="812"/>
                      </a:lnTo>
                      <a:lnTo>
                        <a:pt x="607" y="813"/>
                      </a:lnTo>
                      <a:lnTo>
                        <a:pt x="605" y="814"/>
                      </a:lnTo>
                      <a:lnTo>
                        <a:pt x="602" y="822"/>
                      </a:lnTo>
                      <a:lnTo>
                        <a:pt x="600" y="826"/>
                      </a:lnTo>
                      <a:lnTo>
                        <a:pt x="600" y="829"/>
                      </a:lnTo>
                      <a:lnTo>
                        <a:pt x="600" y="830"/>
                      </a:lnTo>
                      <a:lnTo>
                        <a:pt x="603" y="839"/>
                      </a:lnTo>
                      <a:lnTo>
                        <a:pt x="602" y="842"/>
                      </a:lnTo>
                      <a:lnTo>
                        <a:pt x="599" y="844"/>
                      </a:lnTo>
                      <a:lnTo>
                        <a:pt x="578" y="853"/>
                      </a:lnTo>
                      <a:lnTo>
                        <a:pt x="573" y="853"/>
                      </a:lnTo>
                      <a:lnTo>
                        <a:pt x="565" y="852"/>
                      </a:lnTo>
                      <a:lnTo>
                        <a:pt x="562" y="850"/>
                      </a:lnTo>
                      <a:lnTo>
                        <a:pt x="560" y="847"/>
                      </a:lnTo>
                      <a:lnTo>
                        <a:pt x="560" y="846"/>
                      </a:lnTo>
                      <a:lnTo>
                        <a:pt x="557" y="840"/>
                      </a:lnTo>
                      <a:lnTo>
                        <a:pt x="557" y="839"/>
                      </a:lnTo>
                      <a:lnTo>
                        <a:pt x="557" y="838"/>
                      </a:lnTo>
                      <a:lnTo>
                        <a:pt x="554" y="836"/>
                      </a:lnTo>
                      <a:lnTo>
                        <a:pt x="551" y="834"/>
                      </a:lnTo>
                      <a:lnTo>
                        <a:pt x="537" y="827"/>
                      </a:lnTo>
                      <a:lnTo>
                        <a:pt x="536" y="827"/>
                      </a:lnTo>
                      <a:lnTo>
                        <a:pt x="531" y="827"/>
                      </a:lnTo>
                      <a:lnTo>
                        <a:pt x="530" y="827"/>
                      </a:lnTo>
                      <a:lnTo>
                        <a:pt x="527" y="826"/>
                      </a:lnTo>
                      <a:lnTo>
                        <a:pt x="526" y="826"/>
                      </a:lnTo>
                      <a:lnTo>
                        <a:pt x="511" y="826"/>
                      </a:lnTo>
                      <a:lnTo>
                        <a:pt x="507" y="825"/>
                      </a:lnTo>
                      <a:lnTo>
                        <a:pt x="505" y="825"/>
                      </a:lnTo>
                      <a:lnTo>
                        <a:pt x="504" y="825"/>
                      </a:lnTo>
                      <a:lnTo>
                        <a:pt x="492" y="829"/>
                      </a:lnTo>
                      <a:lnTo>
                        <a:pt x="490" y="829"/>
                      </a:lnTo>
                      <a:lnTo>
                        <a:pt x="490" y="830"/>
                      </a:lnTo>
                      <a:lnTo>
                        <a:pt x="489" y="833"/>
                      </a:lnTo>
                      <a:lnTo>
                        <a:pt x="490" y="835"/>
                      </a:lnTo>
                      <a:lnTo>
                        <a:pt x="489" y="836"/>
                      </a:lnTo>
                      <a:lnTo>
                        <a:pt x="489" y="838"/>
                      </a:lnTo>
                      <a:lnTo>
                        <a:pt x="483" y="844"/>
                      </a:lnTo>
                      <a:lnTo>
                        <a:pt x="477" y="848"/>
                      </a:lnTo>
                      <a:lnTo>
                        <a:pt x="476" y="850"/>
                      </a:lnTo>
                      <a:lnTo>
                        <a:pt x="475" y="850"/>
                      </a:lnTo>
                      <a:lnTo>
                        <a:pt x="475" y="848"/>
                      </a:lnTo>
                      <a:lnTo>
                        <a:pt x="475" y="847"/>
                      </a:lnTo>
                      <a:lnTo>
                        <a:pt x="477" y="844"/>
                      </a:lnTo>
                      <a:lnTo>
                        <a:pt x="477" y="843"/>
                      </a:lnTo>
                      <a:lnTo>
                        <a:pt x="477" y="843"/>
                      </a:lnTo>
                      <a:lnTo>
                        <a:pt x="476" y="842"/>
                      </a:lnTo>
                      <a:lnTo>
                        <a:pt x="472" y="840"/>
                      </a:lnTo>
                      <a:lnTo>
                        <a:pt x="471" y="839"/>
                      </a:lnTo>
                      <a:lnTo>
                        <a:pt x="466" y="835"/>
                      </a:lnTo>
                      <a:lnTo>
                        <a:pt x="464" y="835"/>
                      </a:lnTo>
                      <a:lnTo>
                        <a:pt x="463" y="835"/>
                      </a:lnTo>
                      <a:lnTo>
                        <a:pt x="462" y="835"/>
                      </a:lnTo>
                      <a:lnTo>
                        <a:pt x="462" y="835"/>
                      </a:lnTo>
                      <a:lnTo>
                        <a:pt x="443" y="843"/>
                      </a:lnTo>
                      <a:lnTo>
                        <a:pt x="433" y="846"/>
                      </a:lnTo>
                      <a:lnTo>
                        <a:pt x="430" y="847"/>
                      </a:lnTo>
                      <a:lnTo>
                        <a:pt x="429" y="848"/>
                      </a:lnTo>
                      <a:lnTo>
                        <a:pt x="428" y="850"/>
                      </a:lnTo>
                      <a:lnTo>
                        <a:pt x="428" y="850"/>
                      </a:lnTo>
                      <a:lnTo>
                        <a:pt x="428" y="852"/>
                      </a:lnTo>
                      <a:lnTo>
                        <a:pt x="426" y="855"/>
                      </a:lnTo>
                      <a:lnTo>
                        <a:pt x="426" y="863"/>
                      </a:lnTo>
                      <a:lnTo>
                        <a:pt x="426" y="864"/>
                      </a:lnTo>
                      <a:lnTo>
                        <a:pt x="426" y="867"/>
                      </a:lnTo>
                      <a:lnTo>
                        <a:pt x="425" y="868"/>
                      </a:lnTo>
                      <a:lnTo>
                        <a:pt x="424" y="868"/>
                      </a:lnTo>
                      <a:lnTo>
                        <a:pt x="422" y="868"/>
                      </a:lnTo>
                      <a:lnTo>
                        <a:pt x="421" y="868"/>
                      </a:lnTo>
                      <a:lnTo>
                        <a:pt x="420" y="869"/>
                      </a:lnTo>
                      <a:lnTo>
                        <a:pt x="417" y="873"/>
                      </a:lnTo>
                      <a:lnTo>
                        <a:pt x="416" y="873"/>
                      </a:lnTo>
                      <a:lnTo>
                        <a:pt x="419" y="876"/>
                      </a:lnTo>
                      <a:lnTo>
                        <a:pt x="421" y="877"/>
                      </a:lnTo>
                      <a:lnTo>
                        <a:pt x="424" y="878"/>
                      </a:lnTo>
                      <a:lnTo>
                        <a:pt x="425" y="876"/>
                      </a:lnTo>
                      <a:lnTo>
                        <a:pt x="428" y="876"/>
                      </a:lnTo>
                      <a:lnTo>
                        <a:pt x="432" y="876"/>
                      </a:lnTo>
                      <a:lnTo>
                        <a:pt x="433" y="878"/>
                      </a:lnTo>
                      <a:lnTo>
                        <a:pt x="433" y="878"/>
                      </a:lnTo>
                      <a:lnTo>
                        <a:pt x="436" y="890"/>
                      </a:lnTo>
                      <a:lnTo>
                        <a:pt x="438" y="895"/>
                      </a:lnTo>
                      <a:lnTo>
                        <a:pt x="438" y="902"/>
                      </a:lnTo>
                      <a:lnTo>
                        <a:pt x="438" y="903"/>
                      </a:lnTo>
                      <a:lnTo>
                        <a:pt x="439" y="906"/>
                      </a:lnTo>
                      <a:lnTo>
                        <a:pt x="442" y="911"/>
                      </a:lnTo>
                      <a:lnTo>
                        <a:pt x="442" y="912"/>
                      </a:lnTo>
                      <a:lnTo>
                        <a:pt x="442" y="912"/>
                      </a:lnTo>
                      <a:lnTo>
                        <a:pt x="441" y="912"/>
                      </a:lnTo>
                      <a:lnTo>
                        <a:pt x="434" y="910"/>
                      </a:lnTo>
                      <a:lnTo>
                        <a:pt x="433" y="949"/>
                      </a:lnTo>
                      <a:lnTo>
                        <a:pt x="433" y="952"/>
                      </a:lnTo>
                      <a:lnTo>
                        <a:pt x="438" y="965"/>
                      </a:lnTo>
                      <a:lnTo>
                        <a:pt x="441" y="974"/>
                      </a:lnTo>
                      <a:lnTo>
                        <a:pt x="446" y="988"/>
                      </a:lnTo>
                      <a:lnTo>
                        <a:pt x="446" y="990"/>
                      </a:lnTo>
                      <a:lnTo>
                        <a:pt x="447" y="991"/>
                      </a:lnTo>
                      <a:lnTo>
                        <a:pt x="447" y="992"/>
                      </a:lnTo>
                      <a:lnTo>
                        <a:pt x="449" y="992"/>
                      </a:lnTo>
                      <a:lnTo>
                        <a:pt x="449" y="992"/>
                      </a:lnTo>
                      <a:lnTo>
                        <a:pt x="450" y="992"/>
                      </a:lnTo>
                      <a:lnTo>
                        <a:pt x="450" y="992"/>
                      </a:lnTo>
                      <a:lnTo>
                        <a:pt x="450" y="991"/>
                      </a:lnTo>
                      <a:lnTo>
                        <a:pt x="453" y="987"/>
                      </a:lnTo>
                      <a:lnTo>
                        <a:pt x="454" y="986"/>
                      </a:lnTo>
                      <a:lnTo>
                        <a:pt x="454" y="986"/>
                      </a:lnTo>
                      <a:lnTo>
                        <a:pt x="455" y="986"/>
                      </a:lnTo>
                      <a:lnTo>
                        <a:pt x="455" y="986"/>
                      </a:lnTo>
                      <a:lnTo>
                        <a:pt x="456" y="987"/>
                      </a:lnTo>
                      <a:lnTo>
                        <a:pt x="456" y="988"/>
                      </a:lnTo>
                      <a:lnTo>
                        <a:pt x="456" y="990"/>
                      </a:lnTo>
                      <a:lnTo>
                        <a:pt x="455" y="994"/>
                      </a:lnTo>
                      <a:lnTo>
                        <a:pt x="455" y="997"/>
                      </a:lnTo>
                      <a:lnTo>
                        <a:pt x="455" y="1001"/>
                      </a:lnTo>
                      <a:lnTo>
                        <a:pt x="458" y="1007"/>
                      </a:lnTo>
                      <a:lnTo>
                        <a:pt x="458" y="1009"/>
                      </a:lnTo>
                      <a:lnTo>
                        <a:pt x="460" y="1011"/>
                      </a:lnTo>
                      <a:lnTo>
                        <a:pt x="462" y="1012"/>
                      </a:lnTo>
                      <a:lnTo>
                        <a:pt x="463" y="1012"/>
                      </a:lnTo>
                      <a:lnTo>
                        <a:pt x="464" y="1012"/>
                      </a:lnTo>
                      <a:lnTo>
                        <a:pt x="466" y="1012"/>
                      </a:lnTo>
                      <a:lnTo>
                        <a:pt x="468" y="1011"/>
                      </a:lnTo>
                      <a:lnTo>
                        <a:pt x="470" y="1011"/>
                      </a:lnTo>
                      <a:lnTo>
                        <a:pt x="470" y="1012"/>
                      </a:lnTo>
                      <a:lnTo>
                        <a:pt x="471" y="1012"/>
                      </a:lnTo>
                      <a:lnTo>
                        <a:pt x="472" y="1015"/>
                      </a:lnTo>
                      <a:lnTo>
                        <a:pt x="472" y="1016"/>
                      </a:lnTo>
                      <a:lnTo>
                        <a:pt x="472" y="1017"/>
                      </a:lnTo>
                      <a:lnTo>
                        <a:pt x="471" y="1021"/>
                      </a:lnTo>
                      <a:lnTo>
                        <a:pt x="466" y="1028"/>
                      </a:lnTo>
                      <a:lnTo>
                        <a:pt x="466" y="1029"/>
                      </a:lnTo>
                      <a:lnTo>
                        <a:pt x="466" y="1032"/>
                      </a:lnTo>
                      <a:lnTo>
                        <a:pt x="467" y="1034"/>
                      </a:lnTo>
                      <a:lnTo>
                        <a:pt x="470" y="1035"/>
                      </a:lnTo>
                      <a:lnTo>
                        <a:pt x="475" y="1038"/>
                      </a:lnTo>
                      <a:lnTo>
                        <a:pt x="476" y="1039"/>
                      </a:lnTo>
                      <a:lnTo>
                        <a:pt x="475" y="1041"/>
                      </a:lnTo>
                      <a:lnTo>
                        <a:pt x="471" y="1051"/>
                      </a:lnTo>
                      <a:lnTo>
                        <a:pt x="470" y="1052"/>
                      </a:lnTo>
                      <a:lnTo>
                        <a:pt x="470" y="1055"/>
                      </a:lnTo>
                      <a:lnTo>
                        <a:pt x="470" y="1058"/>
                      </a:lnTo>
                      <a:lnTo>
                        <a:pt x="470" y="1060"/>
                      </a:lnTo>
                      <a:lnTo>
                        <a:pt x="471" y="1062"/>
                      </a:lnTo>
                      <a:lnTo>
                        <a:pt x="471" y="1063"/>
                      </a:lnTo>
                      <a:lnTo>
                        <a:pt x="470" y="1064"/>
                      </a:lnTo>
                      <a:lnTo>
                        <a:pt x="468" y="1067"/>
                      </a:lnTo>
                      <a:lnTo>
                        <a:pt x="467" y="1068"/>
                      </a:lnTo>
                      <a:lnTo>
                        <a:pt x="466" y="1068"/>
                      </a:lnTo>
                      <a:lnTo>
                        <a:pt x="464" y="1068"/>
                      </a:lnTo>
                      <a:lnTo>
                        <a:pt x="462" y="1068"/>
                      </a:lnTo>
                      <a:lnTo>
                        <a:pt x="460" y="1069"/>
                      </a:lnTo>
                      <a:lnTo>
                        <a:pt x="458" y="1069"/>
                      </a:lnTo>
                      <a:lnTo>
                        <a:pt x="458" y="1072"/>
                      </a:lnTo>
                      <a:lnTo>
                        <a:pt x="459" y="1077"/>
                      </a:lnTo>
                      <a:lnTo>
                        <a:pt x="462" y="1092"/>
                      </a:lnTo>
                      <a:lnTo>
                        <a:pt x="463" y="1094"/>
                      </a:lnTo>
                      <a:lnTo>
                        <a:pt x="462" y="1097"/>
                      </a:lnTo>
                      <a:lnTo>
                        <a:pt x="460" y="1098"/>
                      </a:lnTo>
                      <a:lnTo>
                        <a:pt x="459" y="1098"/>
                      </a:lnTo>
                      <a:lnTo>
                        <a:pt x="458" y="1100"/>
                      </a:lnTo>
                      <a:lnTo>
                        <a:pt x="455" y="1102"/>
                      </a:lnTo>
                      <a:lnTo>
                        <a:pt x="453" y="1106"/>
                      </a:lnTo>
                      <a:lnTo>
                        <a:pt x="451" y="1107"/>
                      </a:lnTo>
                      <a:lnTo>
                        <a:pt x="450" y="1107"/>
                      </a:lnTo>
                      <a:lnTo>
                        <a:pt x="449" y="1110"/>
                      </a:lnTo>
                      <a:lnTo>
                        <a:pt x="449" y="1111"/>
                      </a:lnTo>
                      <a:lnTo>
                        <a:pt x="450" y="1114"/>
                      </a:lnTo>
                      <a:lnTo>
                        <a:pt x="458" y="1121"/>
                      </a:lnTo>
                      <a:lnTo>
                        <a:pt x="462" y="1128"/>
                      </a:lnTo>
                      <a:lnTo>
                        <a:pt x="459" y="1134"/>
                      </a:lnTo>
                      <a:lnTo>
                        <a:pt x="458" y="1134"/>
                      </a:lnTo>
                      <a:lnTo>
                        <a:pt x="456" y="1134"/>
                      </a:lnTo>
                      <a:lnTo>
                        <a:pt x="451" y="1130"/>
                      </a:lnTo>
                      <a:lnTo>
                        <a:pt x="450" y="1130"/>
                      </a:lnTo>
                      <a:lnTo>
                        <a:pt x="450" y="1131"/>
                      </a:lnTo>
                      <a:lnTo>
                        <a:pt x="450" y="1134"/>
                      </a:lnTo>
                      <a:lnTo>
                        <a:pt x="451" y="1135"/>
                      </a:lnTo>
                      <a:lnTo>
                        <a:pt x="456" y="1141"/>
                      </a:lnTo>
                      <a:lnTo>
                        <a:pt x="458" y="1144"/>
                      </a:lnTo>
                      <a:lnTo>
                        <a:pt x="460" y="1148"/>
                      </a:lnTo>
                      <a:lnTo>
                        <a:pt x="460" y="1149"/>
                      </a:lnTo>
                      <a:lnTo>
                        <a:pt x="464" y="1155"/>
                      </a:lnTo>
                      <a:lnTo>
                        <a:pt x="467" y="1160"/>
                      </a:lnTo>
                      <a:lnTo>
                        <a:pt x="468" y="1162"/>
                      </a:lnTo>
                      <a:lnTo>
                        <a:pt x="468" y="1164"/>
                      </a:lnTo>
                      <a:lnTo>
                        <a:pt x="467" y="1165"/>
                      </a:lnTo>
                      <a:lnTo>
                        <a:pt x="466" y="1165"/>
                      </a:lnTo>
                      <a:lnTo>
                        <a:pt x="466" y="1165"/>
                      </a:lnTo>
                      <a:lnTo>
                        <a:pt x="464" y="1164"/>
                      </a:lnTo>
                      <a:lnTo>
                        <a:pt x="463" y="1164"/>
                      </a:lnTo>
                      <a:lnTo>
                        <a:pt x="460" y="1160"/>
                      </a:lnTo>
                      <a:lnTo>
                        <a:pt x="460" y="1159"/>
                      </a:lnTo>
                      <a:lnTo>
                        <a:pt x="459" y="1159"/>
                      </a:lnTo>
                      <a:lnTo>
                        <a:pt x="458" y="1159"/>
                      </a:lnTo>
                      <a:lnTo>
                        <a:pt x="454" y="1159"/>
                      </a:lnTo>
                      <a:lnTo>
                        <a:pt x="450" y="1159"/>
                      </a:lnTo>
                      <a:lnTo>
                        <a:pt x="447" y="1159"/>
                      </a:lnTo>
                      <a:lnTo>
                        <a:pt x="439" y="1166"/>
                      </a:lnTo>
                      <a:lnTo>
                        <a:pt x="438" y="1168"/>
                      </a:lnTo>
                      <a:lnTo>
                        <a:pt x="437" y="1168"/>
                      </a:lnTo>
                      <a:lnTo>
                        <a:pt x="432" y="1168"/>
                      </a:lnTo>
                      <a:lnTo>
                        <a:pt x="430" y="1166"/>
                      </a:lnTo>
                      <a:lnTo>
                        <a:pt x="428" y="1166"/>
                      </a:lnTo>
                      <a:lnTo>
                        <a:pt x="409" y="1166"/>
                      </a:lnTo>
                      <a:lnTo>
                        <a:pt x="408" y="1168"/>
                      </a:lnTo>
                      <a:lnTo>
                        <a:pt x="408" y="1168"/>
                      </a:lnTo>
                      <a:lnTo>
                        <a:pt x="408" y="1168"/>
                      </a:lnTo>
                      <a:lnTo>
                        <a:pt x="408" y="1169"/>
                      </a:lnTo>
                      <a:lnTo>
                        <a:pt x="400" y="1177"/>
                      </a:lnTo>
                      <a:lnTo>
                        <a:pt x="399" y="1178"/>
                      </a:lnTo>
                      <a:lnTo>
                        <a:pt x="399" y="1179"/>
                      </a:lnTo>
                      <a:lnTo>
                        <a:pt x="399" y="1179"/>
                      </a:lnTo>
                      <a:lnTo>
                        <a:pt x="402" y="1182"/>
                      </a:lnTo>
                      <a:lnTo>
                        <a:pt x="403" y="1185"/>
                      </a:lnTo>
                      <a:lnTo>
                        <a:pt x="404" y="1187"/>
                      </a:lnTo>
                      <a:lnTo>
                        <a:pt x="404" y="1189"/>
                      </a:lnTo>
                      <a:lnTo>
                        <a:pt x="405" y="1193"/>
                      </a:lnTo>
                      <a:lnTo>
                        <a:pt x="404" y="1194"/>
                      </a:lnTo>
                      <a:lnTo>
                        <a:pt x="404" y="1196"/>
                      </a:lnTo>
                      <a:lnTo>
                        <a:pt x="396" y="1202"/>
                      </a:lnTo>
                      <a:lnTo>
                        <a:pt x="395" y="1202"/>
                      </a:lnTo>
                      <a:lnTo>
                        <a:pt x="394" y="1202"/>
                      </a:lnTo>
                      <a:lnTo>
                        <a:pt x="392" y="1200"/>
                      </a:lnTo>
                      <a:lnTo>
                        <a:pt x="392" y="1198"/>
                      </a:lnTo>
                      <a:lnTo>
                        <a:pt x="391" y="1196"/>
                      </a:lnTo>
                      <a:lnTo>
                        <a:pt x="390" y="1196"/>
                      </a:lnTo>
                      <a:lnTo>
                        <a:pt x="390" y="1198"/>
                      </a:lnTo>
                      <a:lnTo>
                        <a:pt x="388" y="1199"/>
                      </a:lnTo>
                      <a:lnTo>
                        <a:pt x="387" y="1206"/>
                      </a:lnTo>
                      <a:lnTo>
                        <a:pt x="387" y="1207"/>
                      </a:lnTo>
                      <a:lnTo>
                        <a:pt x="387" y="1208"/>
                      </a:lnTo>
                      <a:lnTo>
                        <a:pt x="382" y="1213"/>
                      </a:lnTo>
                      <a:lnTo>
                        <a:pt x="377" y="1220"/>
                      </a:lnTo>
                      <a:lnTo>
                        <a:pt x="373" y="1223"/>
                      </a:lnTo>
                      <a:lnTo>
                        <a:pt x="371" y="1224"/>
                      </a:lnTo>
                      <a:lnTo>
                        <a:pt x="369" y="1221"/>
                      </a:lnTo>
                      <a:lnTo>
                        <a:pt x="366" y="1221"/>
                      </a:lnTo>
                      <a:lnTo>
                        <a:pt x="361" y="1220"/>
                      </a:lnTo>
                      <a:lnTo>
                        <a:pt x="360" y="1220"/>
                      </a:lnTo>
                      <a:lnTo>
                        <a:pt x="360" y="1219"/>
                      </a:lnTo>
                      <a:lnTo>
                        <a:pt x="358" y="1219"/>
                      </a:lnTo>
                      <a:lnTo>
                        <a:pt x="358" y="1216"/>
                      </a:lnTo>
                      <a:lnTo>
                        <a:pt x="358" y="1212"/>
                      </a:lnTo>
                      <a:lnTo>
                        <a:pt x="360" y="1210"/>
                      </a:lnTo>
                      <a:lnTo>
                        <a:pt x="360" y="1210"/>
                      </a:lnTo>
                      <a:lnTo>
                        <a:pt x="360" y="1208"/>
                      </a:lnTo>
                      <a:lnTo>
                        <a:pt x="361" y="1208"/>
                      </a:lnTo>
                      <a:lnTo>
                        <a:pt x="365" y="1206"/>
                      </a:lnTo>
                      <a:lnTo>
                        <a:pt x="365" y="1206"/>
                      </a:lnTo>
                      <a:lnTo>
                        <a:pt x="366" y="1204"/>
                      </a:lnTo>
                      <a:lnTo>
                        <a:pt x="366" y="1203"/>
                      </a:lnTo>
                      <a:lnTo>
                        <a:pt x="366" y="1202"/>
                      </a:lnTo>
                      <a:lnTo>
                        <a:pt x="365" y="1193"/>
                      </a:lnTo>
                      <a:lnTo>
                        <a:pt x="365" y="1191"/>
                      </a:lnTo>
                      <a:lnTo>
                        <a:pt x="365" y="1189"/>
                      </a:lnTo>
                      <a:lnTo>
                        <a:pt x="365" y="1187"/>
                      </a:lnTo>
                      <a:lnTo>
                        <a:pt x="366" y="1185"/>
                      </a:lnTo>
                      <a:lnTo>
                        <a:pt x="366" y="1183"/>
                      </a:lnTo>
                      <a:lnTo>
                        <a:pt x="371" y="1177"/>
                      </a:lnTo>
                      <a:lnTo>
                        <a:pt x="373" y="1177"/>
                      </a:lnTo>
                      <a:lnTo>
                        <a:pt x="374" y="1177"/>
                      </a:lnTo>
                      <a:lnTo>
                        <a:pt x="377" y="1179"/>
                      </a:lnTo>
                      <a:lnTo>
                        <a:pt x="378" y="1181"/>
                      </a:lnTo>
                      <a:lnTo>
                        <a:pt x="379" y="1182"/>
                      </a:lnTo>
                      <a:lnTo>
                        <a:pt x="381" y="1182"/>
                      </a:lnTo>
                      <a:lnTo>
                        <a:pt x="382" y="1182"/>
                      </a:lnTo>
                      <a:lnTo>
                        <a:pt x="385" y="1178"/>
                      </a:lnTo>
                      <a:lnTo>
                        <a:pt x="386" y="1177"/>
                      </a:lnTo>
                      <a:lnTo>
                        <a:pt x="386" y="1174"/>
                      </a:lnTo>
                      <a:lnTo>
                        <a:pt x="387" y="1172"/>
                      </a:lnTo>
                      <a:lnTo>
                        <a:pt x="387" y="1170"/>
                      </a:lnTo>
                      <a:lnTo>
                        <a:pt x="387" y="1169"/>
                      </a:lnTo>
                      <a:lnTo>
                        <a:pt x="387" y="1169"/>
                      </a:lnTo>
                      <a:lnTo>
                        <a:pt x="387" y="1168"/>
                      </a:lnTo>
                      <a:lnTo>
                        <a:pt x="386" y="1165"/>
                      </a:lnTo>
                      <a:lnTo>
                        <a:pt x="369" y="1168"/>
                      </a:lnTo>
                      <a:lnTo>
                        <a:pt x="365" y="1168"/>
                      </a:lnTo>
                      <a:lnTo>
                        <a:pt x="364" y="1166"/>
                      </a:lnTo>
                      <a:lnTo>
                        <a:pt x="362" y="1165"/>
                      </a:lnTo>
                      <a:lnTo>
                        <a:pt x="362" y="1164"/>
                      </a:lnTo>
                      <a:lnTo>
                        <a:pt x="361" y="1160"/>
                      </a:lnTo>
                      <a:lnTo>
                        <a:pt x="358" y="1157"/>
                      </a:lnTo>
                      <a:lnTo>
                        <a:pt x="357" y="1156"/>
                      </a:lnTo>
                      <a:lnTo>
                        <a:pt x="356" y="1156"/>
                      </a:lnTo>
                      <a:lnTo>
                        <a:pt x="349" y="1157"/>
                      </a:lnTo>
                      <a:lnTo>
                        <a:pt x="343" y="1156"/>
                      </a:lnTo>
                      <a:lnTo>
                        <a:pt x="336" y="1153"/>
                      </a:lnTo>
                      <a:lnTo>
                        <a:pt x="327" y="1147"/>
                      </a:lnTo>
                      <a:lnTo>
                        <a:pt x="324" y="1144"/>
                      </a:lnTo>
                      <a:lnTo>
                        <a:pt x="323" y="1143"/>
                      </a:lnTo>
                      <a:lnTo>
                        <a:pt x="323" y="1141"/>
                      </a:lnTo>
                      <a:lnTo>
                        <a:pt x="322" y="1140"/>
                      </a:lnTo>
                      <a:lnTo>
                        <a:pt x="318" y="1130"/>
                      </a:lnTo>
                      <a:lnTo>
                        <a:pt x="317" y="1124"/>
                      </a:lnTo>
                      <a:lnTo>
                        <a:pt x="317" y="1123"/>
                      </a:lnTo>
                      <a:lnTo>
                        <a:pt x="317" y="1123"/>
                      </a:lnTo>
                      <a:lnTo>
                        <a:pt x="317" y="1121"/>
                      </a:lnTo>
                      <a:lnTo>
                        <a:pt x="318" y="1119"/>
                      </a:lnTo>
                      <a:lnTo>
                        <a:pt x="318" y="1119"/>
                      </a:lnTo>
                      <a:lnTo>
                        <a:pt x="318" y="1117"/>
                      </a:lnTo>
                      <a:lnTo>
                        <a:pt x="318" y="1114"/>
                      </a:lnTo>
                      <a:lnTo>
                        <a:pt x="314" y="1109"/>
                      </a:lnTo>
                      <a:lnTo>
                        <a:pt x="314" y="1107"/>
                      </a:lnTo>
                      <a:lnTo>
                        <a:pt x="313" y="1105"/>
                      </a:lnTo>
                      <a:lnTo>
                        <a:pt x="313" y="1104"/>
                      </a:lnTo>
                      <a:lnTo>
                        <a:pt x="311" y="1104"/>
                      </a:lnTo>
                      <a:lnTo>
                        <a:pt x="286" y="1110"/>
                      </a:lnTo>
                      <a:lnTo>
                        <a:pt x="285" y="1110"/>
                      </a:lnTo>
                      <a:lnTo>
                        <a:pt x="285" y="1111"/>
                      </a:lnTo>
                      <a:lnTo>
                        <a:pt x="285" y="1113"/>
                      </a:lnTo>
                      <a:lnTo>
                        <a:pt x="288" y="1123"/>
                      </a:lnTo>
                      <a:lnTo>
                        <a:pt x="288" y="1124"/>
                      </a:lnTo>
                      <a:lnTo>
                        <a:pt x="292" y="1136"/>
                      </a:lnTo>
                      <a:lnTo>
                        <a:pt x="292" y="1140"/>
                      </a:lnTo>
                      <a:lnTo>
                        <a:pt x="292" y="1143"/>
                      </a:lnTo>
                      <a:lnTo>
                        <a:pt x="292" y="1144"/>
                      </a:lnTo>
                      <a:lnTo>
                        <a:pt x="292" y="1144"/>
                      </a:lnTo>
                      <a:lnTo>
                        <a:pt x="292" y="1145"/>
                      </a:lnTo>
                      <a:lnTo>
                        <a:pt x="290" y="1147"/>
                      </a:lnTo>
                      <a:lnTo>
                        <a:pt x="289" y="1148"/>
                      </a:lnTo>
                      <a:lnTo>
                        <a:pt x="285" y="1149"/>
                      </a:lnTo>
                      <a:lnTo>
                        <a:pt x="284" y="1149"/>
                      </a:lnTo>
                      <a:lnTo>
                        <a:pt x="283" y="1151"/>
                      </a:lnTo>
                      <a:lnTo>
                        <a:pt x="283" y="1152"/>
                      </a:lnTo>
                      <a:lnTo>
                        <a:pt x="275" y="1155"/>
                      </a:lnTo>
                      <a:lnTo>
                        <a:pt x="251" y="1130"/>
                      </a:lnTo>
                      <a:lnTo>
                        <a:pt x="243" y="1123"/>
                      </a:lnTo>
                      <a:lnTo>
                        <a:pt x="238" y="1122"/>
                      </a:lnTo>
                      <a:lnTo>
                        <a:pt x="237" y="1122"/>
                      </a:lnTo>
                      <a:lnTo>
                        <a:pt x="234" y="1122"/>
                      </a:lnTo>
                      <a:lnTo>
                        <a:pt x="222" y="1127"/>
                      </a:lnTo>
                      <a:lnTo>
                        <a:pt x="217" y="1110"/>
                      </a:lnTo>
                      <a:lnTo>
                        <a:pt x="208" y="1093"/>
                      </a:lnTo>
                      <a:lnTo>
                        <a:pt x="204" y="1081"/>
                      </a:lnTo>
                      <a:lnTo>
                        <a:pt x="204" y="1067"/>
                      </a:lnTo>
                      <a:lnTo>
                        <a:pt x="209" y="1056"/>
                      </a:lnTo>
                      <a:lnTo>
                        <a:pt x="220" y="1050"/>
                      </a:lnTo>
                      <a:lnTo>
                        <a:pt x="230" y="1049"/>
                      </a:lnTo>
                      <a:lnTo>
                        <a:pt x="238" y="1039"/>
                      </a:lnTo>
                      <a:lnTo>
                        <a:pt x="242" y="1032"/>
                      </a:lnTo>
                      <a:lnTo>
                        <a:pt x="243" y="1026"/>
                      </a:lnTo>
                      <a:lnTo>
                        <a:pt x="238" y="1025"/>
                      </a:lnTo>
                      <a:lnTo>
                        <a:pt x="232" y="1026"/>
                      </a:lnTo>
                      <a:lnTo>
                        <a:pt x="225" y="1026"/>
                      </a:lnTo>
                      <a:lnTo>
                        <a:pt x="222" y="1021"/>
                      </a:lnTo>
                      <a:lnTo>
                        <a:pt x="222" y="1017"/>
                      </a:lnTo>
                      <a:lnTo>
                        <a:pt x="220" y="1013"/>
                      </a:lnTo>
                      <a:lnTo>
                        <a:pt x="213" y="1001"/>
                      </a:lnTo>
                      <a:lnTo>
                        <a:pt x="212" y="996"/>
                      </a:lnTo>
                      <a:lnTo>
                        <a:pt x="212" y="992"/>
                      </a:lnTo>
                      <a:lnTo>
                        <a:pt x="211" y="986"/>
                      </a:lnTo>
                      <a:lnTo>
                        <a:pt x="207" y="979"/>
                      </a:lnTo>
                      <a:lnTo>
                        <a:pt x="199" y="967"/>
                      </a:lnTo>
                      <a:lnTo>
                        <a:pt x="196" y="961"/>
                      </a:lnTo>
                      <a:lnTo>
                        <a:pt x="201" y="943"/>
                      </a:lnTo>
                      <a:lnTo>
                        <a:pt x="195" y="924"/>
                      </a:lnTo>
                      <a:lnTo>
                        <a:pt x="158" y="881"/>
                      </a:lnTo>
                      <a:lnTo>
                        <a:pt x="153" y="878"/>
                      </a:lnTo>
                      <a:lnTo>
                        <a:pt x="148" y="877"/>
                      </a:lnTo>
                      <a:lnTo>
                        <a:pt x="139" y="877"/>
                      </a:lnTo>
                      <a:lnTo>
                        <a:pt x="96" y="893"/>
                      </a:lnTo>
                      <a:lnTo>
                        <a:pt x="82" y="902"/>
                      </a:lnTo>
                      <a:lnTo>
                        <a:pt x="65" y="911"/>
                      </a:lnTo>
                      <a:lnTo>
                        <a:pt x="51" y="916"/>
                      </a:lnTo>
                      <a:lnTo>
                        <a:pt x="37" y="916"/>
                      </a:lnTo>
                      <a:lnTo>
                        <a:pt x="31" y="907"/>
                      </a:lnTo>
                      <a:lnTo>
                        <a:pt x="30" y="901"/>
                      </a:lnTo>
                      <a:lnTo>
                        <a:pt x="28" y="897"/>
                      </a:lnTo>
                      <a:lnTo>
                        <a:pt x="5" y="876"/>
                      </a:lnTo>
                      <a:lnTo>
                        <a:pt x="1" y="874"/>
                      </a:lnTo>
                      <a:lnTo>
                        <a:pt x="0" y="873"/>
                      </a:lnTo>
                      <a:lnTo>
                        <a:pt x="13" y="863"/>
                      </a:lnTo>
                      <a:lnTo>
                        <a:pt x="20" y="860"/>
                      </a:lnTo>
                      <a:lnTo>
                        <a:pt x="24" y="857"/>
                      </a:lnTo>
                      <a:lnTo>
                        <a:pt x="25" y="855"/>
                      </a:lnTo>
                      <a:lnTo>
                        <a:pt x="25" y="850"/>
                      </a:lnTo>
                      <a:lnTo>
                        <a:pt x="25" y="847"/>
                      </a:lnTo>
                      <a:lnTo>
                        <a:pt x="26" y="844"/>
                      </a:lnTo>
                      <a:lnTo>
                        <a:pt x="29" y="840"/>
                      </a:lnTo>
                      <a:lnTo>
                        <a:pt x="30" y="838"/>
                      </a:lnTo>
                      <a:lnTo>
                        <a:pt x="31" y="838"/>
                      </a:lnTo>
                      <a:lnTo>
                        <a:pt x="33" y="839"/>
                      </a:lnTo>
                      <a:lnTo>
                        <a:pt x="35" y="839"/>
                      </a:lnTo>
                      <a:lnTo>
                        <a:pt x="37" y="839"/>
                      </a:lnTo>
                      <a:lnTo>
                        <a:pt x="41" y="838"/>
                      </a:lnTo>
                      <a:lnTo>
                        <a:pt x="42" y="838"/>
                      </a:lnTo>
                      <a:lnTo>
                        <a:pt x="43" y="838"/>
                      </a:lnTo>
                      <a:lnTo>
                        <a:pt x="45" y="838"/>
                      </a:lnTo>
                      <a:lnTo>
                        <a:pt x="46" y="840"/>
                      </a:lnTo>
                      <a:lnTo>
                        <a:pt x="47" y="842"/>
                      </a:lnTo>
                      <a:lnTo>
                        <a:pt x="48" y="843"/>
                      </a:lnTo>
                      <a:lnTo>
                        <a:pt x="51" y="844"/>
                      </a:lnTo>
                      <a:lnTo>
                        <a:pt x="52" y="844"/>
                      </a:lnTo>
                      <a:lnTo>
                        <a:pt x="52" y="842"/>
                      </a:lnTo>
                      <a:lnTo>
                        <a:pt x="52" y="840"/>
                      </a:lnTo>
                      <a:lnTo>
                        <a:pt x="52" y="839"/>
                      </a:lnTo>
                      <a:lnTo>
                        <a:pt x="54" y="836"/>
                      </a:lnTo>
                      <a:lnTo>
                        <a:pt x="55" y="831"/>
                      </a:lnTo>
                      <a:lnTo>
                        <a:pt x="55" y="830"/>
                      </a:lnTo>
                      <a:lnTo>
                        <a:pt x="55" y="829"/>
                      </a:lnTo>
                      <a:lnTo>
                        <a:pt x="55" y="827"/>
                      </a:lnTo>
                      <a:lnTo>
                        <a:pt x="54" y="827"/>
                      </a:lnTo>
                      <a:lnTo>
                        <a:pt x="47" y="823"/>
                      </a:lnTo>
                      <a:lnTo>
                        <a:pt x="46" y="822"/>
                      </a:lnTo>
                      <a:lnTo>
                        <a:pt x="45" y="821"/>
                      </a:lnTo>
                      <a:lnTo>
                        <a:pt x="43" y="819"/>
                      </a:lnTo>
                      <a:lnTo>
                        <a:pt x="43" y="816"/>
                      </a:lnTo>
                      <a:lnTo>
                        <a:pt x="45" y="810"/>
                      </a:lnTo>
                      <a:lnTo>
                        <a:pt x="48" y="801"/>
                      </a:lnTo>
                      <a:lnTo>
                        <a:pt x="50" y="797"/>
                      </a:lnTo>
                      <a:lnTo>
                        <a:pt x="52" y="795"/>
                      </a:lnTo>
                      <a:lnTo>
                        <a:pt x="58" y="792"/>
                      </a:lnTo>
                      <a:lnTo>
                        <a:pt x="63" y="788"/>
                      </a:lnTo>
                      <a:lnTo>
                        <a:pt x="72" y="784"/>
                      </a:lnTo>
                      <a:lnTo>
                        <a:pt x="75" y="781"/>
                      </a:lnTo>
                      <a:lnTo>
                        <a:pt x="76" y="780"/>
                      </a:lnTo>
                      <a:lnTo>
                        <a:pt x="77" y="779"/>
                      </a:lnTo>
                      <a:lnTo>
                        <a:pt x="77" y="780"/>
                      </a:lnTo>
                      <a:lnTo>
                        <a:pt x="79" y="780"/>
                      </a:lnTo>
                      <a:lnTo>
                        <a:pt x="80" y="781"/>
                      </a:lnTo>
                      <a:lnTo>
                        <a:pt x="81" y="784"/>
                      </a:lnTo>
                      <a:lnTo>
                        <a:pt x="82" y="785"/>
                      </a:lnTo>
                      <a:lnTo>
                        <a:pt x="85" y="785"/>
                      </a:lnTo>
                      <a:lnTo>
                        <a:pt x="86" y="787"/>
                      </a:lnTo>
                      <a:lnTo>
                        <a:pt x="89" y="785"/>
                      </a:lnTo>
                      <a:lnTo>
                        <a:pt x="89" y="783"/>
                      </a:lnTo>
                      <a:lnTo>
                        <a:pt x="93" y="776"/>
                      </a:lnTo>
                      <a:lnTo>
                        <a:pt x="94" y="775"/>
                      </a:lnTo>
                      <a:lnTo>
                        <a:pt x="94" y="774"/>
                      </a:lnTo>
                      <a:lnTo>
                        <a:pt x="90" y="770"/>
                      </a:lnTo>
                      <a:lnTo>
                        <a:pt x="90" y="768"/>
                      </a:lnTo>
                      <a:lnTo>
                        <a:pt x="90" y="767"/>
                      </a:lnTo>
                      <a:lnTo>
                        <a:pt x="93" y="763"/>
                      </a:lnTo>
                      <a:lnTo>
                        <a:pt x="93" y="762"/>
                      </a:lnTo>
                      <a:lnTo>
                        <a:pt x="94" y="761"/>
                      </a:lnTo>
                      <a:lnTo>
                        <a:pt x="113" y="762"/>
                      </a:lnTo>
                      <a:lnTo>
                        <a:pt x="118" y="759"/>
                      </a:lnTo>
                      <a:lnTo>
                        <a:pt x="119" y="758"/>
                      </a:lnTo>
                      <a:lnTo>
                        <a:pt x="120" y="758"/>
                      </a:lnTo>
                      <a:lnTo>
                        <a:pt x="122" y="757"/>
                      </a:lnTo>
                      <a:lnTo>
                        <a:pt x="122" y="754"/>
                      </a:lnTo>
                      <a:lnTo>
                        <a:pt x="122" y="753"/>
                      </a:lnTo>
                      <a:lnTo>
                        <a:pt x="122" y="751"/>
                      </a:lnTo>
                      <a:lnTo>
                        <a:pt x="120" y="749"/>
                      </a:lnTo>
                      <a:lnTo>
                        <a:pt x="116" y="734"/>
                      </a:lnTo>
                      <a:lnTo>
                        <a:pt x="114" y="730"/>
                      </a:lnTo>
                      <a:lnTo>
                        <a:pt x="113" y="729"/>
                      </a:lnTo>
                      <a:lnTo>
                        <a:pt x="110" y="728"/>
                      </a:lnTo>
                      <a:lnTo>
                        <a:pt x="107" y="724"/>
                      </a:lnTo>
                      <a:lnTo>
                        <a:pt x="105" y="720"/>
                      </a:lnTo>
                      <a:lnTo>
                        <a:pt x="98" y="706"/>
                      </a:lnTo>
                      <a:lnTo>
                        <a:pt x="96" y="703"/>
                      </a:lnTo>
                      <a:lnTo>
                        <a:pt x="90" y="699"/>
                      </a:lnTo>
                      <a:lnTo>
                        <a:pt x="89" y="698"/>
                      </a:lnTo>
                      <a:lnTo>
                        <a:pt x="89" y="696"/>
                      </a:lnTo>
                      <a:lnTo>
                        <a:pt x="89" y="694"/>
                      </a:lnTo>
                      <a:lnTo>
                        <a:pt x="88" y="694"/>
                      </a:lnTo>
                      <a:lnTo>
                        <a:pt x="86" y="692"/>
                      </a:lnTo>
                      <a:lnTo>
                        <a:pt x="72" y="689"/>
                      </a:lnTo>
                      <a:lnTo>
                        <a:pt x="71" y="687"/>
                      </a:lnTo>
                      <a:lnTo>
                        <a:pt x="69" y="687"/>
                      </a:lnTo>
                      <a:lnTo>
                        <a:pt x="71" y="685"/>
                      </a:lnTo>
                      <a:lnTo>
                        <a:pt x="75" y="681"/>
                      </a:lnTo>
                      <a:lnTo>
                        <a:pt x="76" y="675"/>
                      </a:lnTo>
                      <a:lnTo>
                        <a:pt x="77" y="669"/>
                      </a:lnTo>
                      <a:lnTo>
                        <a:pt x="80" y="665"/>
                      </a:lnTo>
                      <a:lnTo>
                        <a:pt x="84" y="660"/>
                      </a:lnTo>
                      <a:lnTo>
                        <a:pt x="85" y="658"/>
                      </a:lnTo>
                      <a:lnTo>
                        <a:pt x="85" y="657"/>
                      </a:lnTo>
                      <a:lnTo>
                        <a:pt x="85" y="657"/>
                      </a:lnTo>
                      <a:lnTo>
                        <a:pt x="82" y="655"/>
                      </a:lnTo>
                      <a:lnTo>
                        <a:pt x="81" y="655"/>
                      </a:lnTo>
                      <a:lnTo>
                        <a:pt x="80" y="653"/>
                      </a:lnTo>
                      <a:lnTo>
                        <a:pt x="80" y="652"/>
                      </a:lnTo>
                      <a:lnTo>
                        <a:pt x="79" y="651"/>
                      </a:lnTo>
                      <a:lnTo>
                        <a:pt x="79" y="648"/>
                      </a:lnTo>
                      <a:lnTo>
                        <a:pt x="79" y="647"/>
                      </a:lnTo>
                      <a:lnTo>
                        <a:pt x="79" y="645"/>
                      </a:lnTo>
                      <a:lnTo>
                        <a:pt x="79" y="628"/>
                      </a:lnTo>
                      <a:lnTo>
                        <a:pt x="80" y="624"/>
                      </a:lnTo>
                      <a:lnTo>
                        <a:pt x="81" y="622"/>
                      </a:lnTo>
                      <a:lnTo>
                        <a:pt x="82" y="620"/>
                      </a:lnTo>
                      <a:lnTo>
                        <a:pt x="84" y="619"/>
                      </a:lnTo>
                      <a:lnTo>
                        <a:pt x="86" y="618"/>
                      </a:lnTo>
                      <a:lnTo>
                        <a:pt x="90" y="613"/>
                      </a:lnTo>
                      <a:lnTo>
                        <a:pt x="92" y="610"/>
                      </a:lnTo>
                      <a:lnTo>
                        <a:pt x="93" y="609"/>
                      </a:lnTo>
                      <a:lnTo>
                        <a:pt x="97" y="607"/>
                      </a:lnTo>
                      <a:lnTo>
                        <a:pt x="101" y="607"/>
                      </a:lnTo>
                      <a:lnTo>
                        <a:pt x="102" y="607"/>
                      </a:lnTo>
                      <a:lnTo>
                        <a:pt x="103" y="609"/>
                      </a:lnTo>
                      <a:lnTo>
                        <a:pt x="109" y="617"/>
                      </a:lnTo>
                      <a:lnTo>
                        <a:pt x="110" y="618"/>
                      </a:lnTo>
                      <a:lnTo>
                        <a:pt x="111" y="618"/>
                      </a:lnTo>
                      <a:lnTo>
                        <a:pt x="115" y="618"/>
                      </a:lnTo>
                      <a:lnTo>
                        <a:pt x="116" y="618"/>
                      </a:lnTo>
                      <a:lnTo>
                        <a:pt x="116" y="618"/>
                      </a:lnTo>
                      <a:lnTo>
                        <a:pt x="119" y="617"/>
                      </a:lnTo>
                      <a:lnTo>
                        <a:pt x="124" y="613"/>
                      </a:lnTo>
                      <a:lnTo>
                        <a:pt x="126" y="611"/>
                      </a:lnTo>
                      <a:lnTo>
                        <a:pt x="127" y="610"/>
                      </a:lnTo>
                      <a:lnTo>
                        <a:pt x="127" y="609"/>
                      </a:lnTo>
                      <a:lnTo>
                        <a:pt x="132" y="596"/>
                      </a:lnTo>
                      <a:lnTo>
                        <a:pt x="136" y="586"/>
                      </a:lnTo>
                      <a:lnTo>
                        <a:pt x="135" y="585"/>
                      </a:lnTo>
                      <a:lnTo>
                        <a:pt x="135" y="584"/>
                      </a:lnTo>
                      <a:lnTo>
                        <a:pt x="131" y="583"/>
                      </a:lnTo>
                      <a:lnTo>
                        <a:pt x="130" y="580"/>
                      </a:lnTo>
                      <a:lnTo>
                        <a:pt x="128" y="577"/>
                      </a:lnTo>
                      <a:lnTo>
                        <a:pt x="127" y="569"/>
                      </a:lnTo>
                      <a:lnTo>
                        <a:pt x="126" y="564"/>
                      </a:lnTo>
                      <a:lnTo>
                        <a:pt x="120" y="554"/>
                      </a:lnTo>
                      <a:lnTo>
                        <a:pt x="120" y="551"/>
                      </a:lnTo>
                      <a:lnTo>
                        <a:pt x="120" y="550"/>
                      </a:lnTo>
                      <a:lnTo>
                        <a:pt x="122" y="548"/>
                      </a:lnTo>
                      <a:lnTo>
                        <a:pt x="123" y="546"/>
                      </a:lnTo>
                      <a:lnTo>
                        <a:pt x="124" y="542"/>
                      </a:lnTo>
                      <a:lnTo>
                        <a:pt x="126" y="533"/>
                      </a:lnTo>
                      <a:lnTo>
                        <a:pt x="128" y="525"/>
                      </a:lnTo>
                      <a:lnTo>
                        <a:pt x="130" y="524"/>
                      </a:lnTo>
                      <a:lnTo>
                        <a:pt x="131" y="522"/>
                      </a:lnTo>
                      <a:lnTo>
                        <a:pt x="135" y="522"/>
                      </a:lnTo>
                      <a:lnTo>
                        <a:pt x="136" y="521"/>
                      </a:lnTo>
                      <a:lnTo>
                        <a:pt x="136" y="520"/>
                      </a:lnTo>
                      <a:lnTo>
                        <a:pt x="137" y="516"/>
                      </a:lnTo>
                      <a:lnTo>
                        <a:pt x="140" y="501"/>
                      </a:lnTo>
                      <a:lnTo>
                        <a:pt x="140" y="500"/>
                      </a:lnTo>
                      <a:lnTo>
                        <a:pt x="139" y="500"/>
                      </a:lnTo>
                      <a:lnTo>
                        <a:pt x="139" y="499"/>
                      </a:lnTo>
                      <a:lnTo>
                        <a:pt x="139" y="497"/>
                      </a:lnTo>
                      <a:lnTo>
                        <a:pt x="137" y="496"/>
                      </a:lnTo>
                      <a:lnTo>
                        <a:pt x="130" y="491"/>
                      </a:lnTo>
                      <a:lnTo>
                        <a:pt x="128" y="490"/>
                      </a:lnTo>
                      <a:lnTo>
                        <a:pt x="128" y="488"/>
                      </a:lnTo>
                      <a:lnTo>
                        <a:pt x="128" y="488"/>
                      </a:lnTo>
                      <a:lnTo>
                        <a:pt x="128" y="487"/>
                      </a:lnTo>
                      <a:lnTo>
                        <a:pt x="128" y="486"/>
                      </a:lnTo>
                      <a:lnTo>
                        <a:pt x="128" y="486"/>
                      </a:lnTo>
                      <a:lnTo>
                        <a:pt x="127" y="484"/>
                      </a:lnTo>
                      <a:lnTo>
                        <a:pt x="127" y="484"/>
                      </a:lnTo>
                      <a:lnTo>
                        <a:pt x="126" y="483"/>
                      </a:lnTo>
                      <a:lnTo>
                        <a:pt x="126" y="483"/>
                      </a:lnTo>
                      <a:lnTo>
                        <a:pt x="124" y="482"/>
                      </a:lnTo>
                      <a:lnTo>
                        <a:pt x="124" y="482"/>
                      </a:lnTo>
                      <a:lnTo>
                        <a:pt x="126" y="480"/>
                      </a:lnTo>
                      <a:lnTo>
                        <a:pt x="126" y="480"/>
                      </a:lnTo>
                      <a:lnTo>
                        <a:pt x="127" y="478"/>
                      </a:lnTo>
                      <a:lnTo>
                        <a:pt x="144" y="463"/>
                      </a:lnTo>
                      <a:lnTo>
                        <a:pt x="147" y="457"/>
                      </a:lnTo>
                      <a:lnTo>
                        <a:pt x="147" y="456"/>
                      </a:lnTo>
                      <a:lnTo>
                        <a:pt x="147" y="456"/>
                      </a:lnTo>
                      <a:lnTo>
                        <a:pt x="154" y="450"/>
                      </a:lnTo>
                      <a:lnTo>
                        <a:pt x="154" y="449"/>
                      </a:lnTo>
                      <a:lnTo>
                        <a:pt x="156" y="446"/>
                      </a:lnTo>
                      <a:lnTo>
                        <a:pt x="157" y="446"/>
                      </a:lnTo>
                      <a:lnTo>
                        <a:pt x="171" y="432"/>
                      </a:lnTo>
                      <a:lnTo>
                        <a:pt x="175" y="427"/>
                      </a:lnTo>
                      <a:lnTo>
                        <a:pt x="177" y="427"/>
                      </a:lnTo>
                      <a:lnTo>
                        <a:pt x="178" y="425"/>
                      </a:lnTo>
                      <a:lnTo>
                        <a:pt x="182" y="425"/>
                      </a:lnTo>
                      <a:lnTo>
                        <a:pt x="183" y="427"/>
                      </a:lnTo>
                      <a:lnTo>
                        <a:pt x="184" y="428"/>
                      </a:lnTo>
                      <a:lnTo>
                        <a:pt x="187" y="435"/>
                      </a:lnTo>
                      <a:lnTo>
                        <a:pt x="190" y="436"/>
                      </a:lnTo>
                      <a:lnTo>
                        <a:pt x="195" y="437"/>
                      </a:lnTo>
                      <a:lnTo>
                        <a:pt x="200" y="436"/>
                      </a:lnTo>
                      <a:lnTo>
                        <a:pt x="204" y="436"/>
                      </a:lnTo>
                      <a:lnTo>
                        <a:pt x="207" y="436"/>
                      </a:lnTo>
                      <a:lnTo>
                        <a:pt x="208" y="435"/>
                      </a:lnTo>
                      <a:lnTo>
                        <a:pt x="216" y="429"/>
                      </a:lnTo>
                      <a:lnTo>
                        <a:pt x="216" y="428"/>
                      </a:lnTo>
                      <a:lnTo>
                        <a:pt x="216" y="427"/>
                      </a:lnTo>
                      <a:lnTo>
                        <a:pt x="216" y="424"/>
                      </a:lnTo>
                      <a:lnTo>
                        <a:pt x="216" y="421"/>
                      </a:lnTo>
                      <a:lnTo>
                        <a:pt x="217" y="419"/>
                      </a:lnTo>
                      <a:lnTo>
                        <a:pt x="226" y="411"/>
                      </a:lnTo>
                      <a:lnTo>
                        <a:pt x="233" y="407"/>
                      </a:lnTo>
                      <a:lnTo>
                        <a:pt x="234" y="406"/>
                      </a:lnTo>
                      <a:lnTo>
                        <a:pt x="238" y="407"/>
                      </a:lnTo>
                      <a:lnTo>
                        <a:pt x="239" y="407"/>
                      </a:lnTo>
                      <a:lnTo>
                        <a:pt x="239" y="406"/>
                      </a:lnTo>
                      <a:lnTo>
                        <a:pt x="241" y="404"/>
                      </a:lnTo>
                      <a:lnTo>
                        <a:pt x="241" y="395"/>
                      </a:lnTo>
                      <a:lnTo>
                        <a:pt x="241" y="393"/>
                      </a:lnTo>
                      <a:lnTo>
                        <a:pt x="241" y="391"/>
                      </a:lnTo>
                      <a:lnTo>
                        <a:pt x="245" y="385"/>
                      </a:lnTo>
                      <a:lnTo>
                        <a:pt x="249" y="376"/>
                      </a:lnTo>
                      <a:lnTo>
                        <a:pt x="251" y="373"/>
                      </a:lnTo>
                      <a:lnTo>
                        <a:pt x="254" y="372"/>
                      </a:lnTo>
                      <a:lnTo>
                        <a:pt x="254" y="372"/>
                      </a:lnTo>
                      <a:lnTo>
                        <a:pt x="255" y="372"/>
                      </a:lnTo>
                      <a:lnTo>
                        <a:pt x="255" y="370"/>
                      </a:lnTo>
                      <a:lnTo>
                        <a:pt x="256" y="369"/>
                      </a:lnTo>
                      <a:lnTo>
                        <a:pt x="256" y="368"/>
                      </a:lnTo>
                      <a:lnTo>
                        <a:pt x="258" y="364"/>
                      </a:lnTo>
                      <a:lnTo>
                        <a:pt x="259" y="361"/>
                      </a:lnTo>
                      <a:lnTo>
                        <a:pt x="260" y="359"/>
                      </a:lnTo>
                      <a:lnTo>
                        <a:pt x="262" y="357"/>
                      </a:lnTo>
                      <a:lnTo>
                        <a:pt x="264" y="353"/>
                      </a:lnTo>
                      <a:lnTo>
                        <a:pt x="267" y="349"/>
                      </a:lnTo>
                      <a:lnTo>
                        <a:pt x="267" y="347"/>
                      </a:lnTo>
                      <a:lnTo>
                        <a:pt x="267" y="344"/>
                      </a:lnTo>
                      <a:lnTo>
                        <a:pt x="264" y="336"/>
                      </a:lnTo>
                      <a:lnTo>
                        <a:pt x="264" y="332"/>
                      </a:lnTo>
                      <a:lnTo>
                        <a:pt x="264" y="330"/>
                      </a:lnTo>
                      <a:lnTo>
                        <a:pt x="264" y="327"/>
                      </a:lnTo>
                      <a:lnTo>
                        <a:pt x="264" y="326"/>
                      </a:lnTo>
                      <a:lnTo>
                        <a:pt x="264" y="323"/>
                      </a:lnTo>
                      <a:lnTo>
                        <a:pt x="262" y="318"/>
                      </a:lnTo>
                      <a:lnTo>
                        <a:pt x="260" y="317"/>
                      </a:lnTo>
                      <a:lnTo>
                        <a:pt x="259" y="314"/>
                      </a:lnTo>
                      <a:lnTo>
                        <a:pt x="260" y="309"/>
                      </a:lnTo>
                      <a:lnTo>
                        <a:pt x="296" y="309"/>
                      </a:lnTo>
                      <a:lnTo>
                        <a:pt x="306" y="312"/>
                      </a:lnTo>
                      <a:lnTo>
                        <a:pt x="307" y="313"/>
                      </a:lnTo>
                      <a:lnTo>
                        <a:pt x="307" y="312"/>
                      </a:lnTo>
                      <a:lnTo>
                        <a:pt x="309" y="312"/>
                      </a:lnTo>
                      <a:lnTo>
                        <a:pt x="314" y="308"/>
                      </a:lnTo>
                      <a:lnTo>
                        <a:pt x="322" y="304"/>
                      </a:lnTo>
                      <a:lnTo>
                        <a:pt x="323" y="302"/>
                      </a:lnTo>
                      <a:lnTo>
                        <a:pt x="323" y="301"/>
                      </a:lnTo>
                      <a:lnTo>
                        <a:pt x="323" y="298"/>
                      </a:lnTo>
                      <a:lnTo>
                        <a:pt x="323" y="297"/>
                      </a:lnTo>
                      <a:lnTo>
                        <a:pt x="319" y="292"/>
                      </a:lnTo>
                      <a:lnTo>
                        <a:pt x="319" y="291"/>
                      </a:lnTo>
                      <a:lnTo>
                        <a:pt x="319" y="291"/>
                      </a:lnTo>
                      <a:lnTo>
                        <a:pt x="319" y="289"/>
                      </a:lnTo>
                      <a:lnTo>
                        <a:pt x="319" y="289"/>
                      </a:lnTo>
                      <a:lnTo>
                        <a:pt x="320" y="288"/>
                      </a:lnTo>
                      <a:lnTo>
                        <a:pt x="327" y="279"/>
                      </a:lnTo>
                      <a:lnTo>
                        <a:pt x="337" y="266"/>
                      </a:lnTo>
                      <a:lnTo>
                        <a:pt x="339" y="264"/>
                      </a:lnTo>
                      <a:lnTo>
                        <a:pt x="339" y="263"/>
                      </a:lnTo>
                      <a:lnTo>
                        <a:pt x="339" y="259"/>
                      </a:lnTo>
                      <a:lnTo>
                        <a:pt x="339" y="258"/>
                      </a:lnTo>
                      <a:lnTo>
                        <a:pt x="339" y="257"/>
                      </a:lnTo>
                      <a:lnTo>
                        <a:pt x="337" y="253"/>
                      </a:lnTo>
                      <a:lnTo>
                        <a:pt x="337" y="253"/>
                      </a:lnTo>
                      <a:lnTo>
                        <a:pt x="337" y="251"/>
                      </a:lnTo>
                      <a:lnTo>
                        <a:pt x="336" y="245"/>
                      </a:lnTo>
                      <a:lnTo>
                        <a:pt x="336" y="242"/>
                      </a:lnTo>
                      <a:lnTo>
                        <a:pt x="334" y="233"/>
                      </a:lnTo>
                      <a:lnTo>
                        <a:pt x="334" y="232"/>
                      </a:lnTo>
                      <a:lnTo>
                        <a:pt x="334" y="230"/>
                      </a:lnTo>
                      <a:lnTo>
                        <a:pt x="331" y="224"/>
                      </a:lnTo>
                      <a:lnTo>
                        <a:pt x="331" y="223"/>
                      </a:lnTo>
                      <a:lnTo>
                        <a:pt x="331" y="223"/>
                      </a:lnTo>
                      <a:lnTo>
                        <a:pt x="328" y="221"/>
                      </a:lnTo>
                      <a:lnTo>
                        <a:pt x="327" y="220"/>
                      </a:lnTo>
                      <a:lnTo>
                        <a:pt x="327" y="220"/>
                      </a:lnTo>
                      <a:lnTo>
                        <a:pt x="327" y="219"/>
                      </a:lnTo>
                      <a:lnTo>
                        <a:pt x="328" y="216"/>
                      </a:lnTo>
                      <a:lnTo>
                        <a:pt x="328" y="215"/>
                      </a:lnTo>
                      <a:lnTo>
                        <a:pt x="328" y="213"/>
                      </a:lnTo>
                      <a:lnTo>
                        <a:pt x="328" y="213"/>
                      </a:lnTo>
                      <a:lnTo>
                        <a:pt x="328" y="212"/>
                      </a:lnTo>
                      <a:lnTo>
                        <a:pt x="327" y="212"/>
                      </a:lnTo>
                      <a:lnTo>
                        <a:pt x="327" y="212"/>
                      </a:lnTo>
                      <a:lnTo>
                        <a:pt x="324" y="212"/>
                      </a:lnTo>
                      <a:lnTo>
                        <a:pt x="323" y="213"/>
                      </a:lnTo>
                      <a:lnTo>
                        <a:pt x="315" y="219"/>
                      </a:lnTo>
                      <a:lnTo>
                        <a:pt x="309" y="220"/>
                      </a:lnTo>
                      <a:lnTo>
                        <a:pt x="302" y="221"/>
                      </a:lnTo>
                      <a:lnTo>
                        <a:pt x="300" y="221"/>
                      </a:lnTo>
                      <a:lnTo>
                        <a:pt x="300" y="223"/>
                      </a:lnTo>
                      <a:lnTo>
                        <a:pt x="298" y="223"/>
                      </a:lnTo>
                      <a:lnTo>
                        <a:pt x="298" y="223"/>
                      </a:lnTo>
                      <a:lnTo>
                        <a:pt x="297" y="226"/>
                      </a:lnTo>
                      <a:lnTo>
                        <a:pt x="296" y="228"/>
                      </a:lnTo>
                      <a:lnTo>
                        <a:pt x="294" y="228"/>
                      </a:lnTo>
                      <a:lnTo>
                        <a:pt x="294" y="229"/>
                      </a:lnTo>
                      <a:lnTo>
                        <a:pt x="292" y="229"/>
                      </a:lnTo>
                      <a:lnTo>
                        <a:pt x="289" y="228"/>
                      </a:lnTo>
                      <a:lnTo>
                        <a:pt x="288" y="228"/>
                      </a:lnTo>
                      <a:lnTo>
                        <a:pt x="286" y="226"/>
                      </a:lnTo>
                      <a:lnTo>
                        <a:pt x="286" y="226"/>
                      </a:lnTo>
                      <a:lnTo>
                        <a:pt x="285" y="225"/>
                      </a:lnTo>
                      <a:lnTo>
                        <a:pt x="285" y="225"/>
                      </a:lnTo>
                      <a:lnTo>
                        <a:pt x="285" y="223"/>
                      </a:lnTo>
                      <a:lnTo>
                        <a:pt x="285" y="221"/>
                      </a:lnTo>
                      <a:lnTo>
                        <a:pt x="284" y="220"/>
                      </a:lnTo>
                      <a:lnTo>
                        <a:pt x="284" y="219"/>
                      </a:lnTo>
                      <a:lnTo>
                        <a:pt x="283" y="219"/>
                      </a:lnTo>
                      <a:lnTo>
                        <a:pt x="281" y="216"/>
                      </a:lnTo>
                      <a:lnTo>
                        <a:pt x="279" y="215"/>
                      </a:lnTo>
                      <a:lnTo>
                        <a:pt x="279" y="215"/>
                      </a:lnTo>
                      <a:lnTo>
                        <a:pt x="279" y="213"/>
                      </a:lnTo>
                      <a:lnTo>
                        <a:pt x="277" y="213"/>
                      </a:lnTo>
                      <a:lnTo>
                        <a:pt x="277" y="212"/>
                      </a:lnTo>
                      <a:lnTo>
                        <a:pt x="277" y="211"/>
                      </a:lnTo>
                      <a:lnTo>
                        <a:pt x="279" y="209"/>
                      </a:lnTo>
                      <a:lnTo>
                        <a:pt x="283" y="202"/>
                      </a:lnTo>
                      <a:lnTo>
                        <a:pt x="284" y="198"/>
                      </a:lnTo>
                      <a:lnTo>
                        <a:pt x="292" y="188"/>
                      </a:lnTo>
                      <a:lnTo>
                        <a:pt x="302" y="177"/>
                      </a:lnTo>
                      <a:lnTo>
                        <a:pt x="303" y="175"/>
                      </a:lnTo>
                      <a:lnTo>
                        <a:pt x="305" y="174"/>
                      </a:lnTo>
                      <a:lnTo>
                        <a:pt x="305" y="173"/>
                      </a:lnTo>
                      <a:lnTo>
                        <a:pt x="305" y="173"/>
                      </a:lnTo>
                      <a:lnTo>
                        <a:pt x="305" y="171"/>
                      </a:lnTo>
                      <a:lnTo>
                        <a:pt x="307" y="169"/>
                      </a:lnTo>
                      <a:lnTo>
                        <a:pt x="311" y="168"/>
                      </a:lnTo>
                      <a:lnTo>
                        <a:pt x="314" y="164"/>
                      </a:lnTo>
                      <a:lnTo>
                        <a:pt x="314" y="162"/>
                      </a:lnTo>
                      <a:lnTo>
                        <a:pt x="314" y="161"/>
                      </a:lnTo>
                      <a:lnTo>
                        <a:pt x="315" y="161"/>
                      </a:lnTo>
                      <a:lnTo>
                        <a:pt x="322" y="160"/>
                      </a:lnTo>
                      <a:lnTo>
                        <a:pt x="330" y="156"/>
                      </a:lnTo>
                      <a:lnTo>
                        <a:pt x="332" y="154"/>
                      </a:lnTo>
                      <a:lnTo>
                        <a:pt x="339" y="156"/>
                      </a:lnTo>
                      <a:lnTo>
                        <a:pt x="345" y="154"/>
                      </a:lnTo>
                      <a:lnTo>
                        <a:pt x="353" y="152"/>
                      </a:lnTo>
                      <a:lnTo>
                        <a:pt x="358" y="151"/>
                      </a:lnTo>
                      <a:lnTo>
                        <a:pt x="360" y="151"/>
                      </a:lnTo>
                      <a:lnTo>
                        <a:pt x="362" y="151"/>
                      </a:lnTo>
                      <a:lnTo>
                        <a:pt x="364" y="152"/>
                      </a:lnTo>
                      <a:lnTo>
                        <a:pt x="365" y="152"/>
                      </a:lnTo>
                      <a:lnTo>
                        <a:pt x="373" y="154"/>
                      </a:lnTo>
                      <a:lnTo>
                        <a:pt x="374" y="154"/>
                      </a:lnTo>
                      <a:lnTo>
                        <a:pt x="374" y="154"/>
                      </a:lnTo>
                      <a:lnTo>
                        <a:pt x="375" y="154"/>
                      </a:lnTo>
                      <a:lnTo>
                        <a:pt x="383" y="148"/>
                      </a:lnTo>
                      <a:lnTo>
                        <a:pt x="387" y="147"/>
                      </a:lnTo>
                      <a:lnTo>
                        <a:pt x="402" y="145"/>
                      </a:lnTo>
                      <a:lnTo>
                        <a:pt x="403" y="144"/>
                      </a:lnTo>
                      <a:lnTo>
                        <a:pt x="404" y="143"/>
                      </a:lnTo>
                      <a:lnTo>
                        <a:pt x="405" y="139"/>
                      </a:lnTo>
                      <a:lnTo>
                        <a:pt x="407" y="136"/>
                      </a:lnTo>
                      <a:lnTo>
                        <a:pt x="407" y="133"/>
                      </a:lnTo>
                      <a:lnTo>
                        <a:pt x="405" y="132"/>
                      </a:lnTo>
                      <a:lnTo>
                        <a:pt x="404" y="131"/>
                      </a:lnTo>
                      <a:lnTo>
                        <a:pt x="404" y="131"/>
                      </a:lnTo>
                      <a:lnTo>
                        <a:pt x="396" y="130"/>
                      </a:lnTo>
                      <a:lnTo>
                        <a:pt x="396" y="130"/>
                      </a:lnTo>
                      <a:lnTo>
                        <a:pt x="395" y="128"/>
                      </a:lnTo>
                      <a:lnTo>
                        <a:pt x="395" y="128"/>
                      </a:lnTo>
                      <a:lnTo>
                        <a:pt x="395" y="127"/>
                      </a:lnTo>
                      <a:lnTo>
                        <a:pt x="395" y="122"/>
                      </a:lnTo>
                      <a:lnTo>
                        <a:pt x="395" y="120"/>
                      </a:lnTo>
                      <a:lnTo>
                        <a:pt x="395" y="115"/>
                      </a:lnTo>
                      <a:lnTo>
                        <a:pt x="394" y="113"/>
                      </a:lnTo>
                      <a:lnTo>
                        <a:pt x="394" y="111"/>
                      </a:lnTo>
                      <a:lnTo>
                        <a:pt x="392" y="110"/>
                      </a:lnTo>
                      <a:lnTo>
                        <a:pt x="390" y="106"/>
                      </a:lnTo>
                      <a:lnTo>
                        <a:pt x="390" y="105"/>
                      </a:lnTo>
                      <a:lnTo>
                        <a:pt x="388" y="103"/>
                      </a:lnTo>
                      <a:lnTo>
                        <a:pt x="388" y="102"/>
                      </a:lnTo>
                      <a:lnTo>
                        <a:pt x="390" y="99"/>
                      </a:lnTo>
                      <a:lnTo>
                        <a:pt x="390" y="98"/>
                      </a:lnTo>
                      <a:lnTo>
                        <a:pt x="391" y="97"/>
                      </a:lnTo>
                      <a:lnTo>
                        <a:pt x="392" y="96"/>
                      </a:lnTo>
                      <a:lnTo>
                        <a:pt x="409" y="86"/>
                      </a:lnTo>
                      <a:lnTo>
                        <a:pt x="424" y="84"/>
                      </a:lnTo>
                      <a:lnTo>
                        <a:pt x="429" y="80"/>
                      </a:lnTo>
                      <a:lnTo>
                        <a:pt x="432" y="81"/>
                      </a:lnTo>
                      <a:lnTo>
                        <a:pt x="434" y="82"/>
                      </a:lnTo>
                      <a:lnTo>
                        <a:pt x="441" y="88"/>
                      </a:lnTo>
                      <a:lnTo>
                        <a:pt x="446" y="90"/>
                      </a:lnTo>
                      <a:lnTo>
                        <a:pt x="447" y="90"/>
                      </a:lnTo>
                      <a:lnTo>
                        <a:pt x="449" y="90"/>
                      </a:lnTo>
                      <a:lnTo>
                        <a:pt x="450" y="90"/>
                      </a:lnTo>
                      <a:lnTo>
                        <a:pt x="451" y="92"/>
                      </a:lnTo>
                      <a:lnTo>
                        <a:pt x="454" y="94"/>
                      </a:lnTo>
                      <a:lnTo>
                        <a:pt x="454" y="99"/>
                      </a:lnTo>
                      <a:lnTo>
                        <a:pt x="454" y="101"/>
                      </a:lnTo>
                      <a:lnTo>
                        <a:pt x="454" y="102"/>
                      </a:lnTo>
                      <a:lnTo>
                        <a:pt x="453" y="107"/>
                      </a:lnTo>
                      <a:lnTo>
                        <a:pt x="454" y="109"/>
                      </a:lnTo>
                      <a:lnTo>
                        <a:pt x="454" y="109"/>
                      </a:lnTo>
                      <a:lnTo>
                        <a:pt x="455" y="111"/>
                      </a:lnTo>
                      <a:lnTo>
                        <a:pt x="462" y="116"/>
                      </a:lnTo>
                      <a:lnTo>
                        <a:pt x="475" y="119"/>
                      </a:lnTo>
                      <a:lnTo>
                        <a:pt x="477" y="119"/>
                      </a:lnTo>
                      <a:lnTo>
                        <a:pt x="479" y="119"/>
                      </a:lnTo>
                      <a:lnTo>
                        <a:pt x="490" y="110"/>
                      </a:lnTo>
                      <a:lnTo>
                        <a:pt x="493" y="109"/>
                      </a:lnTo>
                      <a:lnTo>
                        <a:pt x="497" y="110"/>
                      </a:lnTo>
                      <a:lnTo>
                        <a:pt x="497" y="109"/>
                      </a:lnTo>
                      <a:lnTo>
                        <a:pt x="498" y="109"/>
                      </a:lnTo>
                      <a:lnTo>
                        <a:pt x="500" y="106"/>
                      </a:lnTo>
                      <a:lnTo>
                        <a:pt x="500" y="105"/>
                      </a:lnTo>
                      <a:lnTo>
                        <a:pt x="500" y="103"/>
                      </a:lnTo>
                      <a:lnTo>
                        <a:pt x="500" y="102"/>
                      </a:lnTo>
                      <a:lnTo>
                        <a:pt x="500" y="101"/>
                      </a:lnTo>
                      <a:lnTo>
                        <a:pt x="500" y="99"/>
                      </a:lnTo>
                      <a:lnTo>
                        <a:pt x="500" y="98"/>
                      </a:lnTo>
                      <a:lnTo>
                        <a:pt x="500" y="97"/>
                      </a:lnTo>
                      <a:lnTo>
                        <a:pt x="501" y="94"/>
                      </a:lnTo>
                      <a:lnTo>
                        <a:pt x="501" y="93"/>
                      </a:lnTo>
                      <a:lnTo>
                        <a:pt x="502" y="92"/>
                      </a:lnTo>
                      <a:lnTo>
                        <a:pt x="505" y="89"/>
                      </a:lnTo>
                      <a:lnTo>
                        <a:pt x="511" y="85"/>
                      </a:lnTo>
                      <a:lnTo>
                        <a:pt x="515" y="84"/>
                      </a:lnTo>
                      <a:lnTo>
                        <a:pt x="518" y="82"/>
                      </a:lnTo>
                      <a:lnTo>
                        <a:pt x="522" y="79"/>
                      </a:lnTo>
                      <a:lnTo>
                        <a:pt x="526" y="76"/>
                      </a:lnTo>
                      <a:lnTo>
                        <a:pt x="527" y="75"/>
                      </a:lnTo>
                      <a:lnTo>
                        <a:pt x="528" y="72"/>
                      </a:lnTo>
                      <a:lnTo>
                        <a:pt x="530" y="68"/>
                      </a:lnTo>
                      <a:lnTo>
                        <a:pt x="531" y="65"/>
                      </a:lnTo>
                      <a:lnTo>
                        <a:pt x="534" y="63"/>
                      </a:lnTo>
                      <a:lnTo>
                        <a:pt x="536" y="60"/>
                      </a:lnTo>
                      <a:lnTo>
                        <a:pt x="539" y="58"/>
                      </a:lnTo>
                      <a:lnTo>
                        <a:pt x="540" y="55"/>
                      </a:lnTo>
                      <a:lnTo>
                        <a:pt x="541" y="51"/>
                      </a:lnTo>
                      <a:lnTo>
                        <a:pt x="543" y="48"/>
                      </a:lnTo>
                      <a:lnTo>
                        <a:pt x="543" y="47"/>
                      </a:lnTo>
                      <a:lnTo>
                        <a:pt x="543" y="46"/>
                      </a:lnTo>
                      <a:lnTo>
                        <a:pt x="544" y="43"/>
                      </a:lnTo>
                      <a:lnTo>
                        <a:pt x="544" y="41"/>
                      </a:lnTo>
                      <a:lnTo>
                        <a:pt x="545" y="39"/>
                      </a:lnTo>
                      <a:lnTo>
                        <a:pt x="547" y="35"/>
                      </a:lnTo>
                      <a:lnTo>
                        <a:pt x="547" y="35"/>
                      </a:lnTo>
                      <a:lnTo>
                        <a:pt x="547" y="34"/>
                      </a:lnTo>
                      <a:lnTo>
                        <a:pt x="547" y="33"/>
                      </a:lnTo>
                      <a:lnTo>
                        <a:pt x="547" y="33"/>
                      </a:lnTo>
                      <a:lnTo>
                        <a:pt x="545" y="31"/>
                      </a:lnTo>
                      <a:lnTo>
                        <a:pt x="541" y="29"/>
                      </a:lnTo>
                      <a:lnTo>
                        <a:pt x="540" y="29"/>
                      </a:lnTo>
                      <a:lnTo>
                        <a:pt x="539" y="27"/>
                      </a:lnTo>
                      <a:lnTo>
                        <a:pt x="539" y="26"/>
                      </a:lnTo>
                      <a:lnTo>
                        <a:pt x="540" y="25"/>
                      </a:lnTo>
                      <a:lnTo>
                        <a:pt x="544" y="24"/>
                      </a:lnTo>
                      <a:lnTo>
                        <a:pt x="568" y="14"/>
                      </a:lnTo>
                      <a:lnTo>
                        <a:pt x="570" y="13"/>
                      </a:lnTo>
                      <a:lnTo>
                        <a:pt x="575" y="3"/>
                      </a:lnTo>
                      <a:lnTo>
                        <a:pt x="579" y="5"/>
                      </a:lnTo>
                      <a:lnTo>
                        <a:pt x="585" y="0"/>
                      </a:lnTo>
                      <a:lnTo>
                        <a:pt x="591" y="0"/>
                      </a:lnTo>
                      <a:lnTo>
                        <a:pt x="592" y="0"/>
                      </a:lnTo>
                      <a:lnTo>
                        <a:pt x="594" y="3"/>
                      </a:lnTo>
                      <a:lnTo>
                        <a:pt x="594" y="4"/>
                      </a:lnTo>
                      <a:lnTo>
                        <a:pt x="594" y="7"/>
                      </a:lnTo>
                      <a:lnTo>
                        <a:pt x="594" y="8"/>
                      </a:lnTo>
                      <a:lnTo>
                        <a:pt x="594" y="9"/>
                      </a:lnTo>
                      <a:lnTo>
                        <a:pt x="594" y="10"/>
                      </a:lnTo>
                      <a:lnTo>
                        <a:pt x="595" y="12"/>
                      </a:lnTo>
                      <a:lnTo>
                        <a:pt x="596" y="13"/>
                      </a:lnTo>
                      <a:lnTo>
                        <a:pt x="599" y="14"/>
                      </a:lnTo>
                      <a:lnTo>
                        <a:pt x="604" y="14"/>
                      </a:lnTo>
                      <a:lnTo>
                        <a:pt x="607" y="14"/>
                      </a:lnTo>
                      <a:lnTo>
                        <a:pt x="608" y="13"/>
                      </a:lnTo>
                      <a:lnTo>
                        <a:pt x="608" y="12"/>
                      </a:lnTo>
                      <a:lnTo>
                        <a:pt x="609" y="10"/>
                      </a:lnTo>
                      <a:lnTo>
                        <a:pt x="611" y="9"/>
                      </a:lnTo>
                      <a:lnTo>
                        <a:pt x="612" y="8"/>
                      </a:lnTo>
                      <a:lnTo>
                        <a:pt x="613" y="8"/>
                      </a:lnTo>
                      <a:lnTo>
                        <a:pt x="615" y="8"/>
                      </a:lnTo>
                      <a:lnTo>
                        <a:pt x="616" y="9"/>
                      </a:lnTo>
                      <a:lnTo>
                        <a:pt x="617" y="12"/>
                      </a:lnTo>
                      <a:lnTo>
                        <a:pt x="619" y="13"/>
                      </a:lnTo>
                      <a:lnTo>
                        <a:pt x="624" y="14"/>
                      </a:lnTo>
                      <a:lnTo>
                        <a:pt x="626" y="16"/>
                      </a:lnTo>
                      <a:lnTo>
                        <a:pt x="629" y="16"/>
                      </a:lnTo>
                      <a:lnTo>
                        <a:pt x="633" y="14"/>
                      </a:lnTo>
                      <a:lnTo>
                        <a:pt x="637" y="13"/>
                      </a:lnTo>
                      <a:lnTo>
                        <a:pt x="638" y="13"/>
                      </a:lnTo>
                      <a:lnTo>
                        <a:pt x="639" y="13"/>
                      </a:lnTo>
                      <a:lnTo>
                        <a:pt x="639" y="17"/>
                      </a:lnTo>
                      <a:lnTo>
                        <a:pt x="641" y="18"/>
                      </a:lnTo>
                      <a:lnTo>
                        <a:pt x="642" y="21"/>
                      </a:lnTo>
                      <a:lnTo>
                        <a:pt x="649" y="24"/>
                      </a:lnTo>
                      <a:lnTo>
                        <a:pt x="650" y="25"/>
                      </a:lnTo>
                      <a:lnTo>
                        <a:pt x="651" y="27"/>
                      </a:lnTo>
                      <a:lnTo>
                        <a:pt x="651" y="33"/>
                      </a:lnTo>
                      <a:lnTo>
                        <a:pt x="654" y="38"/>
                      </a:lnTo>
                      <a:lnTo>
                        <a:pt x="660" y="46"/>
                      </a:lnTo>
                      <a:lnTo>
                        <a:pt x="658" y="51"/>
                      </a:lnTo>
                      <a:lnTo>
                        <a:pt x="655" y="52"/>
                      </a:lnTo>
                      <a:lnTo>
                        <a:pt x="655" y="52"/>
                      </a:lnTo>
                      <a:lnTo>
                        <a:pt x="646" y="46"/>
                      </a:lnTo>
                      <a:lnTo>
                        <a:pt x="646" y="46"/>
                      </a:lnTo>
                      <a:lnTo>
                        <a:pt x="645" y="44"/>
                      </a:lnTo>
                      <a:lnTo>
                        <a:pt x="645" y="46"/>
                      </a:lnTo>
                      <a:lnTo>
                        <a:pt x="643" y="46"/>
                      </a:lnTo>
                      <a:lnTo>
                        <a:pt x="643" y="47"/>
                      </a:lnTo>
                      <a:lnTo>
                        <a:pt x="643" y="48"/>
                      </a:lnTo>
                      <a:lnTo>
                        <a:pt x="643" y="51"/>
                      </a:lnTo>
                      <a:lnTo>
                        <a:pt x="646" y="56"/>
                      </a:lnTo>
                      <a:lnTo>
                        <a:pt x="646" y="58"/>
                      </a:lnTo>
                      <a:lnTo>
                        <a:pt x="645" y="59"/>
                      </a:lnTo>
                      <a:lnTo>
                        <a:pt x="643" y="59"/>
                      </a:lnTo>
                      <a:lnTo>
                        <a:pt x="642" y="59"/>
                      </a:lnTo>
                      <a:lnTo>
                        <a:pt x="641" y="58"/>
                      </a:lnTo>
                      <a:lnTo>
                        <a:pt x="639" y="56"/>
                      </a:lnTo>
                      <a:lnTo>
                        <a:pt x="638" y="56"/>
                      </a:lnTo>
                      <a:lnTo>
                        <a:pt x="637" y="58"/>
                      </a:lnTo>
                      <a:lnTo>
                        <a:pt x="637" y="61"/>
                      </a:lnTo>
                      <a:lnTo>
                        <a:pt x="637" y="67"/>
                      </a:lnTo>
                      <a:lnTo>
                        <a:pt x="636" y="71"/>
                      </a:lnTo>
                      <a:lnTo>
                        <a:pt x="636" y="72"/>
                      </a:lnTo>
                      <a:lnTo>
                        <a:pt x="634" y="73"/>
                      </a:lnTo>
                      <a:lnTo>
                        <a:pt x="633" y="73"/>
                      </a:lnTo>
                      <a:lnTo>
                        <a:pt x="630" y="75"/>
                      </a:lnTo>
                      <a:lnTo>
                        <a:pt x="629" y="76"/>
                      </a:lnTo>
                      <a:lnTo>
                        <a:pt x="630" y="79"/>
                      </a:lnTo>
                      <a:lnTo>
                        <a:pt x="637" y="94"/>
                      </a:lnTo>
                      <a:lnTo>
                        <a:pt x="639" y="98"/>
                      </a:lnTo>
                      <a:lnTo>
                        <a:pt x="641" y="99"/>
                      </a:lnTo>
                      <a:lnTo>
                        <a:pt x="643" y="101"/>
                      </a:lnTo>
                      <a:lnTo>
                        <a:pt x="645" y="102"/>
                      </a:lnTo>
                      <a:lnTo>
                        <a:pt x="645" y="103"/>
                      </a:lnTo>
                      <a:lnTo>
                        <a:pt x="643" y="105"/>
                      </a:lnTo>
                      <a:lnTo>
                        <a:pt x="642" y="107"/>
                      </a:lnTo>
                      <a:lnTo>
                        <a:pt x="641" y="109"/>
                      </a:lnTo>
                      <a:lnTo>
                        <a:pt x="642" y="110"/>
                      </a:lnTo>
                      <a:lnTo>
                        <a:pt x="643" y="113"/>
                      </a:lnTo>
                      <a:lnTo>
                        <a:pt x="643" y="114"/>
                      </a:lnTo>
                      <a:lnTo>
                        <a:pt x="643" y="118"/>
                      </a:lnTo>
                      <a:lnTo>
                        <a:pt x="643" y="120"/>
                      </a:lnTo>
                      <a:lnTo>
                        <a:pt x="643" y="122"/>
                      </a:lnTo>
                      <a:lnTo>
                        <a:pt x="645" y="136"/>
                      </a:lnTo>
                      <a:lnTo>
                        <a:pt x="643" y="139"/>
                      </a:lnTo>
                      <a:lnTo>
                        <a:pt x="642" y="140"/>
                      </a:lnTo>
                      <a:lnTo>
                        <a:pt x="633" y="141"/>
                      </a:lnTo>
                      <a:lnTo>
                        <a:pt x="630" y="143"/>
                      </a:lnTo>
                      <a:lnTo>
                        <a:pt x="629" y="143"/>
                      </a:lnTo>
                      <a:lnTo>
                        <a:pt x="626" y="141"/>
                      </a:lnTo>
                      <a:lnTo>
                        <a:pt x="625" y="141"/>
                      </a:lnTo>
                      <a:lnTo>
                        <a:pt x="624" y="141"/>
                      </a:lnTo>
                      <a:lnTo>
                        <a:pt x="622" y="143"/>
                      </a:lnTo>
                      <a:lnTo>
                        <a:pt x="622" y="145"/>
                      </a:lnTo>
                      <a:lnTo>
                        <a:pt x="621" y="147"/>
                      </a:lnTo>
                      <a:lnTo>
                        <a:pt x="619" y="149"/>
                      </a:lnTo>
                      <a:lnTo>
                        <a:pt x="619" y="151"/>
                      </a:lnTo>
                      <a:lnTo>
                        <a:pt x="619" y="153"/>
                      </a:lnTo>
                      <a:lnTo>
                        <a:pt x="621" y="158"/>
                      </a:lnTo>
                      <a:lnTo>
                        <a:pt x="621" y="161"/>
                      </a:lnTo>
                      <a:lnTo>
                        <a:pt x="621" y="162"/>
                      </a:lnTo>
                      <a:lnTo>
                        <a:pt x="620" y="162"/>
                      </a:lnTo>
                      <a:lnTo>
                        <a:pt x="619" y="162"/>
                      </a:lnTo>
                      <a:lnTo>
                        <a:pt x="615" y="161"/>
                      </a:lnTo>
                      <a:lnTo>
                        <a:pt x="609" y="160"/>
                      </a:lnTo>
                      <a:lnTo>
                        <a:pt x="608" y="160"/>
                      </a:lnTo>
                      <a:lnTo>
                        <a:pt x="609" y="161"/>
                      </a:lnTo>
                      <a:lnTo>
                        <a:pt x="611" y="164"/>
                      </a:lnTo>
                      <a:lnTo>
                        <a:pt x="620" y="173"/>
                      </a:lnTo>
                      <a:lnTo>
                        <a:pt x="626" y="174"/>
                      </a:lnTo>
                      <a:lnTo>
                        <a:pt x="650" y="185"/>
                      </a:lnTo>
                      <a:lnTo>
                        <a:pt x="653" y="186"/>
                      </a:lnTo>
                      <a:lnTo>
                        <a:pt x="655" y="185"/>
                      </a:lnTo>
                      <a:lnTo>
                        <a:pt x="659" y="187"/>
                      </a:lnTo>
                      <a:lnTo>
                        <a:pt x="670" y="200"/>
                      </a:lnTo>
                      <a:lnTo>
                        <a:pt x="673" y="202"/>
                      </a:lnTo>
                      <a:lnTo>
                        <a:pt x="675" y="200"/>
                      </a:lnTo>
                      <a:lnTo>
                        <a:pt x="677" y="199"/>
                      </a:lnTo>
                      <a:lnTo>
                        <a:pt x="687" y="191"/>
                      </a:lnTo>
                      <a:lnTo>
                        <a:pt x="689" y="187"/>
                      </a:lnTo>
                      <a:lnTo>
                        <a:pt x="690" y="186"/>
                      </a:lnTo>
                      <a:lnTo>
                        <a:pt x="690" y="185"/>
                      </a:lnTo>
                      <a:lnTo>
                        <a:pt x="690" y="183"/>
                      </a:lnTo>
                      <a:lnTo>
                        <a:pt x="690" y="182"/>
                      </a:lnTo>
                      <a:lnTo>
                        <a:pt x="690" y="181"/>
                      </a:lnTo>
                      <a:lnTo>
                        <a:pt x="692" y="181"/>
                      </a:lnTo>
                      <a:lnTo>
                        <a:pt x="692" y="179"/>
                      </a:lnTo>
                      <a:lnTo>
                        <a:pt x="692" y="179"/>
                      </a:lnTo>
                      <a:lnTo>
                        <a:pt x="693" y="179"/>
                      </a:lnTo>
                      <a:lnTo>
                        <a:pt x="693" y="178"/>
                      </a:lnTo>
                      <a:lnTo>
                        <a:pt x="694" y="177"/>
                      </a:lnTo>
                      <a:lnTo>
                        <a:pt x="694" y="175"/>
                      </a:lnTo>
                      <a:lnTo>
                        <a:pt x="694" y="175"/>
                      </a:lnTo>
                      <a:lnTo>
                        <a:pt x="694" y="174"/>
                      </a:lnTo>
                      <a:lnTo>
                        <a:pt x="694" y="174"/>
                      </a:lnTo>
                      <a:lnTo>
                        <a:pt x="693" y="173"/>
                      </a:lnTo>
                      <a:lnTo>
                        <a:pt x="693" y="173"/>
                      </a:lnTo>
                      <a:lnTo>
                        <a:pt x="692" y="173"/>
                      </a:lnTo>
                      <a:lnTo>
                        <a:pt x="689" y="173"/>
                      </a:lnTo>
                      <a:lnTo>
                        <a:pt x="687" y="177"/>
                      </a:lnTo>
                      <a:lnTo>
                        <a:pt x="685" y="178"/>
                      </a:lnTo>
                      <a:lnTo>
                        <a:pt x="684" y="179"/>
                      </a:lnTo>
                      <a:lnTo>
                        <a:pt x="683" y="178"/>
                      </a:lnTo>
                      <a:lnTo>
                        <a:pt x="680" y="177"/>
                      </a:lnTo>
                      <a:lnTo>
                        <a:pt x="672" y="168"/>
                      </a:lnTo>
                      <a:lnTo>
                        <a:pt x="671" y="166"/>
                      </a:lnTo>
                      <a:lnTo>
                        <a:pt x="670" y="164"/>
                      </a:lnTo>
                      <a:lnTo>
                        <a:pt x="670" y="162"/>
                      </a:lnTo>
                      <a:lnTo>
                        <a:pt x="670" y="161"/>
                      </a:lnTo>
                      <a:lnTo>
                        <a:pt x="671" y="161"/>
                      </a:lnTo>
                      <a:lnTo>
                        <a:pt x="685" y="152"/>
                      </a:lnTo>
                      <a:lnTo>
                        <a:pt x="689" y="148"/>
                      </a:lnTo>
                      <a:lnTo>
                        <a:pt x="697" y="147"/>
                      </a:lnTo>
                      <a:lnTo>
                        <a:pt x="700" y="144"/>
                      </a:lnTo>
                      <a:lnTo>
                        <a:pt x="701" y="143"/>
                      </a:lnTo>
                      <a:lnTo>
                        <a:pt x="700" y="140"/>
                      </a:lnTo>
                      <a:lnTo>
                        <a:pt x="700" y="139"/>
                      </a:lnTo>
                      <a:lnTo>
                        <a:pt x="698" y="139"/>
                      </a:lnTo>
                      <a:lnTo>
                        <a:pt x="698" y="137"/>
                      </a:lnTo>
                      <a:lnTo>
                        <a:pt x="698" y="136"/>
                      </a:lnTo>
                      <a:lnTo>
                        <a:pt x="701" y="136"/>
                      </a:lnTo>
                      <a:lnTo>
                        <a:pt x="702" y="136"/>
                      </a:lnTo>
                      <a:lnTo>
                        <a:pt x="709" y="140"/>
                      </a:lnTo>
                      <a:lnTo>
                        <a:pt x="711" y="141"/>
                      </a:lnTo>
                      <a:lnTo>
                        <a:pt x="713" y="144"/>
                      </a:lnTo>
                      <a:lnTo>
                        <a:pt x="714" y="145"/>
                      </a:lnTo>
                      <a:lnTo>
                        <a:pt x="715" y="151"/>
                      </a:lnTo>
                      <a:lnTo>
                        <a:pt x="717" y="153"/>
                      </a:lnTo>
                      <a:lnTo>
                        <a:pt x="718" y="154"/>
                      </a:lnTo>
                      <a:lnTo>
                        <a:pt x="719" y="156"/>
                      </a:lnTo>
                      <a:lnTo>
                        <a:pt x="721" y="156"/>
                      </a:lnTo>
                      <a:lnTo>
                        <a:pt x="723" y="156"/>
                      </a:lnTo>
                      <a:lnTo>
                        <a:pt x="726" y="152"/>
                      </a:lnTo>
                      <a:lnTo>
                        <a:pt x="726" y="151"/>
                      </a:lnTo>
                      <a:lnTo>
                        <a:pt x="726" y="149"/>
                      </a:lnTo>
                      <a:lnTo>
                        <a:pt x="723" y="143"/>
                      </a:lnTo>
                      <a:lnTo>
                        <a:pt x="723" y="141"/>
                      </a:lnTo>
                      <a:lnTo>
                        <a:pt x="722" y="141"/>
                      </a:lnTo>
                      <a:lnTo>
                        <a:pt x="722" y="140"/>
                      </a:lnTo>
                      <a:lnTo>
                        <a:pt x="722" y="139"/>
                      </a:lnTo>
                      <a:lnTo>
                        <a:pt x="722" y="137"/>
                      </a:lnTo>
                      <a:lnTo>
                        <a:pt x="722" y="136"/>
                      </a:lnTo>
                      <a:lnTo>
                        <a:pt x="723" y="135"/>
                      </a:lnTo>
                      <a:lnTo>
                        <a:pt x="724" y="135"/>
                      </a:lnTo>
                      <a:lnTo>
                        <a:pt x="728" y="135"/>
                      </a:lnTo>
                      <a:lnTo>
                        <a:pt x="730" y="135"/>
                      </a:lnTo>
                      <a:lnTo>
                        <a:pt x="731" y="132"/>
                      </a:lnTo>
                      <a:lnTo>
                        <a:pt x="732" y="131"/>
                      </a:lnTo>
                      <a:lnTo>
                        <a:pt x="734" y="130"/>
                      </a:lnTo>
                      <a:lnTo>
                        <a:pt x="735" y="130"/>
                      </a:lnTo>
                      <a:lnTo>
                        <a:pt x="736" y="131"/>
                      </a:lnTo>
                      <a:lnTo>
                        <a:pt x="736" y="135"/>
                      </a:lnTo>
                      <a:lnTo>
                        <a:pt x="736" y="137"/>
                      </a:lnTo>
                      <a:lnTo>
                        <a:pt x="736" y="139"/>
                      </a:lnTo>
                      <a:lnTo>
                        <a:pt x="740" y="141"/>
                      </a:lnTo>
                      <a:lnTo>
                        <a:pt x="752" y="151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6" name="Freeform 67"/>
                <p:cNvSpPr>
                  <a:spLocks/>
                </p:cNvSpPr>
                <p:nvPr/>
              </p:nvSpPr>
              <p:spPr bwMode="auto">
                <a:xfrm>
                  <a:off x="2761" y="1481"/>
                  <a:ext cx="101" cy="94"/>
                </a:xfrm>
                <a:custGeom>
                  <a:avLst/>
                  <a:gdLst>
                    <a:gd name="T0" fmla="*/ 184 w 203"/>
                    <a:gd name="T1" fmla="*/ 173 h 189"/>
                    <a:gd name="T2" fmla="*/ 173 w 203"/>
                    <a:gd name="T3" fmla="*/ 188 h 189"/>
                    <a:gd name="T4" fmla="*/ 143 w 203"/>
                    <a:gd name="T5" fmla="*/ 184 h 189"/>
                    <a:gd name="T6" fmla="*/ 127 w 203"/>
                    <a:gd name="T7" fmla="*/ 172 h 189"/>
                    <a:gd name="T8" fmla="*/ 115 w 203"/>
                    <a:gd name="T9" fmla="*/ 161 h 189"/>
                    <a:gd name="T10" fmla="*/ 99 w 203"/>
                    <a:gd name="T11" fmla="*/ 169 h 189"/>
                    <a:gd name="T12" fmla="*/ 99 w 203"/>
                    <a:gd name="T13" fmla="*/ 172 h 189"/>
                    <a:gd name="T14" fmla="*/ 98 w 203"/>
                    <a:gd name="T15" fmla="*/ 175 h 189"/>
                    <a:gd name="T16" fmla="*/ 81 w 203"/>
                    <a:gd name="T17" fmla="*/ 182 h 189"/>
                    <a:gd name="T18" fmla="*/ 71 w 203"/>
                    <a:gd name="T19" fmla="*/ 177 h 189"/>
                    <a:gd name="T20" fmla="*/ 59 w 203"/>
                    <a:gd name="T21" fmla="*/ 182 h 189"/>
                    <a:gd name="T22" fmla="*/ 58 w 203"/>
                    <a:gd name="T23" fmla="*/ 173 h 189"/>
                    <a:gd name="T24" fmla="*/ 54 w 203"/>
                    <a:gd name="T25" fmla="*/ 163 h 189"/>
                    <a:gd name="T26" fmla="*/ 47 w 203"/>
                    <a:gd name="T27" fmla="*/ 165 h 189"/>
                    <a:gd name="T28" fmla="*/ 39 w 203"/>
                    <a:gd name="T29" fmla="*/ 172 h 189"/>
                    <a:gd name="T30" fmla="*/ 24 w 203"/>
                    <a:gd name="T31" fmla="*/ 155 h 189"/>
                    <a:gd name="T32" fmla="*/ 18 w 203"/>
                    <a:gd name="T33" fmla="*/ 142 h 189"/>
                    <a:gd name="T34" fmla="*/ 14 w 203"/>
                    <a:gd name="T35" fmla="*/ 138 h 189"/>
                    <a:gd name="T36" fmla="*/ 13 w 203"/>
                    <a:gd name="T37" fmla="*/ 133 h 189"/>
                    <a:gd name="T38" fmla="*/ 8 w 203"/>
                    <a:gd name="T39" fmla="*/ 108 h 189"/>
                    <a:gd name="T40" fmla="*/ 31 w 203"/>
                    <a:gd name="T41" fmla="*/ 108 h 189"/>
                    <a:gd name="T42" fmla="*/ 0 w 203"/>
                    <a:gd name="T43" fmla="*/ 91 h 189"/>
                    <a:gd name="T44" fmla="*/ 4 w 203"/>
                    <a:gd name="T45" fmla="*/ 72 h 189"/>
                    <a:gd name="T46" fmla="*/ 5 w 203"/>
                    <a:gd name="T47" fmla="*/ 69 h 189"/>
                    <a:gd name="T48" fmla="*/ 8 w 203"/>
                    <a:gd name="T49" fmla="*/ 65 h 189"/>
                    <a:gd name="T50" fmla="*/ 10 w 203"/>
                    <a:gd name="T51" fmla="*/ 58 h 189"/>
                    <a:gd name="T52" fmla="*/ 18 w 203"/>
                    <a:gd name="T53" fmla="*/ 61 h 189"/>
                    <a:gd name="T54" fmla="*/ 24 w 203"/>
                    <a:gd name="T55" fmla="*/ 65 h 189"/>
                    <a:gd name="T56" fmla="*/ 22 w 203"/>
                    <a:gd name="T57" fmla="*/ 74 h 189"/>
                    <a:gd name="T58" fmla="*/ 22 w 203"/>
                    <a:gd name="T59" fmla="*/ 78 h 189"/>
                    <a:gd name="T60" fmla="*/ 25 w 203"/>
                    <a:gd name="T61" fmla="*/ 79 h 189"/>
                    <a:gd name="T62" fmla="*/ 64 w 203"/>
                    <a:gd name="T63" fmla="*/ 49 h 189"/>
                    <a:gd name="T64" fmla="*/ 84 w 203"/>
                    <a:gd name="T65" fmla="*/ 48 h 189"/>
                    <a:gd name="T66" fmla="*/ 90 w 203"/>
                    <a:gd name="T67" fmla="*/ 36 h 189"/>
                    <a:gd name="T68" fmla="*/ 98 w 203"/>
                    <a:gd name="T69" fmla="*/ 32 h 189"/>
                    <a:gd name="T70" fmla="*/ 107 w 203"/>
                    <a:gd name="T71" fmla="*/ 32 h 189"/>
                    <a:gd name="T72" fmla="*/ 116 w 203"/>
                    <a:gd name="T73" fmla="*/ 10 h 189"/>
                    <a:gd name="T74" fmla="*/ 120 w 203"/>
                    <a:gd name="T75" fmla="*/ 6 h 189"/>
                    <a:gd name="T76" fmla="*/ 139 w 203"/>
                    <a:gd name="T77" fmla="*/ 10 h 189"/>
                    <a:gd name="T78" fmla="*/ 148 w 203"/>
                    <a:gd name="T79" fmla="*/ 2 h 189"/>
                    <a:gd name="T80" fmla="*/ 154 w 203"/>
                    <a:gd name="T81" fmla="*/ 0 h 189"/>
                    <a:gd name="T82" fmla="*/ 157 w 203"/>
                    <a:gd name="T83" fmla="*/ 4 h 189"/>
                    <a:gd name="T84" fmla="*/ 152 w 203"/>
                    <a:gd name="T85" fmla="*/ 14 h 189"/>
                    <a:gd name="T86" fmla="*/ 146 w 203"/>
                    <a:gd name="T87" fmla="*/ 27 h 189"/>
                    <a:gd name="T88" fmla="*/ 160 w 203"/>
                    <a:gd name="T89" fmla="*/ 38 h 189"/>
                    <a:gd name="T90" fmla="*/ 161 w 203"/>
                    <a:gd name="T91" fmla="*/ 46 h 189"/>
                    <a:gd name="T92" fmla="*/ 165 w 203"/>
                    <a:gd name="T93" fmla="*/ 52 h 189"/>
                    <a:gd name="T94" fmla="*/ 165 w 203"/>
                    <a:gd name="T95" fmla="*/ 59 h 189"/>
                    <a:gd name="T96" fmla="*/ 163 w 203"/>
                    <a:gd name="T97" fmla="*/ 67 h 189"/>
                    <a:gd name="T98" fmla="*/ 162 w 203"/>
                    <a:gd name="T99" fmla="*/ 83 h 189"/>
                    <a:gd name="T100" fmla="*/ 160 w 203"/>
                    <a:gd name="T101" fmla="*/ 86 h 189"/>
                    <a:gd name="T102" fmla="*/ 149 w 203"/>
                    <a:gd name="T103" fmla="*/ 89 h 189"/>
                    <a:gd name="T104" fmla="*/ 149 w 203"/>
                    <a:gd name="T105" fmla="*/ 95 h 189"/>
                    <a:gd name="T106" fmla="*/ 152 w 203"/>
                    <a:gd name="T107" fmla="*/ 113 h 189"/>
                    <a:gd name="T108" fmla="*/ 157 w 203"/>
                    <a:gd name="T109" fmla="*/ 121 h 189"/>
                    <a:gd name="T110" fmla="*/ 174 w 203"/>
                    <a:gd name="T111" fmla="*/ 139 h 189"/>
                    <a:gd name="T112" fmla="*/ 197 w 203"/>
                    <a:gd name="T113" fmla="*/ 159 h 189"/>
                    <a:gd name="T114" fmla="*/ 199 w 203"/>
                    <a:gd name="T115" fmla="*/ 159 h 189"/>
                    <a:gd name="T116" fmla="*/ 203 w 203"/>
                    <a:gd name="T117" fmla="*/ 172 h 1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203" h="189">
                      <a:moveTo>
                        <a:pt x="203" y="172"/>
                      </a:moveTo>
                      <a:lnTo>
                        <a:pt x="187" y="172"/>
                      </a:lnTo>
                      <a:lnTo>
                        <a:pt x="184" y="173"/>
                      </a:lnTo>
                      <a:lnTo>
                        <a:pt x="180" y="176"/>
                      </a:lnTo>
                      <a:lnTo>
                        <a:pt x="173" y="185"/>
                      </a:lnTo>
                      <a:lnTo>
                        <a:pt x="173" y="188"/>
                      </a:lnTo>
                      <a:lnTo>
                        <a:pt x="153" y="189"/>
                      </a:lnTo>
                      <a:lnTo>
                        <a:pt x="148" y="188"/>
                      </a:lnTo>
                      <a:lnTo>
                        <a:pt x="143" y="184"/>
                      </a:lnTo>
                      <a:lnTo>
                        <a:pt x="139" y="179"/>
                      </a:lnTo>
                      <a:lnTo>
                        <a:pt x="135" y="173"/>
                      </a:lnTo>
                      <a:lnTo>
                        <a:pt x="127" y="172"/>
                      </a:lnTo>
                      <a:lnTo>
                        <a:pt x="123" y="168"/>
                      </a:lnTo>
                      <a:lnTo>
                        <a:pt x="118" y="161"/>
                      </a:lnTo>
                      <a:lnTo>
                        <a:pt x="115" y="161"/>
                      </a:lnTo>
                      <a:lnTo>
                        <a:pt x="102" y="167"/>
                      </a:lnTo>
                      <a:lnTo>
                        <a:pt x="101" y="167"/>
                      </a:lnTo>
                      <a:lnTo>
                        <a:pt x="99" y="169"/>
                      </a:lnTo>
                      <a:lnTo>
                        <a:pt x="99" y="169"/>
                      </a:lnTo>
                      <a:lnTo>
                        <a:pt x="99" y="171"/>
                      </a:lnTo>
                      <a:lnTo>
                        <a:pt x="99" y="172"/>
                      </a:lnTo>
                      <a:lnTo>
                        <a:pt x="99" y="173"/>
                      </a:lnTo>
                      <a:lnTo>
                        <a:pt x="99" y="175"/>
                      </a:lnTo>
                      <a:lnTo>
                        <a:pt x="98" y="175"/>
                      </a:lnTo>
                      <a:lnTo>
                        <a:pt x="93" y="179"/>
                      </a:lnTo>
                      <a:lnTo>
                        <a:pt x="84" y="182"/>
                      </a:lnTo>
                      <a:lnTo>
                        <a:pt x="81" y="182"/>
                      </a:lnTo>
                      <a:lnTo>
                        <a:pt x="78" y="182"/>
                      </a:lnTo>
                      <a:lnTo>
                        <a:pt x="72" y="179"/>
                      </a:lnTo>
                      <a:lnTo>
                        <a:pt x="71" y="177"/>
                      </a:lnTo>
                      <a:lnTo>
                        <a:pt x="68" y="179"/>
                      </a:lnTo>
                      <a:lnTo>
                        <a:pt x="61" y="182"/>
                      </a:lnTo>
                      <a:lnTo>
                        <a:pt x="59" y="182"/>
                      </a:lnTo>
                      <a:lnTo>
                        <a:pt x="58" y="181"/>
                      </a:lnTo>
                      <a:lnTo>
                        <a:pt x="58" y="179"/>
                      </a:lnTo>
                      <a:lnTo>
                        <a:pt x="58" y="173"/>
                      </a:lnTo>
                      <a:lnTo>
                        <a:pt x="56" y="167"/>
                      </a:lnTo>
                      <a:lnTo>
                        <a:pt x="55" y="164"/>
                      </a:lnTo>
                      <a:lnTo>
                        <a:pt x="54" y="163"/>
                      </a:lnTo>
                      <a:lnTo>
                        <a:pt x="51" y="163"/>
                      </a:lnTo>
                      <a:lnTo>
                        <a:pt x="48" y="164"/>
                      </a:lnTo>
                      <a:lnTo>
                        <a:pt x="47" y="165"/>
                      </a:lnTo>
                      <a:lnTo>
                        <a:pt x="43" y="172"/>
                      </a:lnTo>
                      <a:lnTo>
                        <a:pt x="41" y="172"/>
                      </a:lnTo>
                      <a:lnTo>
                        <a:pt x="39" y="172"/>
                      </a:lnTo>
                      <a:lnTo>
                        <a:pt x="29" y="161"/>
                      </a:lnTo>
                      <a:lnTo>
                        <a:pt x="26" y="158"/>
                      </a:lnTo>
                      <a:lnTo>
                        <a:pt x="24" y="155"/>
                      </a:lnTo>
                      <a:lnTo>
                        <a:pt x="22" y="151"/>
                      </a:lnTo>
                      <a:lnTo>
                        <a:pt x="21" y="147"/>
                      </a:lnTo>
                      <a:lnTo>
                        <a:pt x="18" y="142"/>
                      </a:lnTo>
                      <a:lnTo>
                        <a:pt x="18" y="141"/>
                      </a:lnTo>
                      <a:lnTo>
                        <a:pt x="17" y="139"/>
                      </a:lnTo>
                      <a:lnTo>
                        <a:pt x="14" y="138"/>
                      </a:lnTo>
                      <a:lnTo>
                        <a:pt x="14" y="137"/>
                      </a:lnTo>
                      <a:lnTo>
                        <a:pt x="13" y="135"/>
                      </a:lnTo>
                      <a:lnTo>
                        <a:pt x="13" y="133"/>
                      </a:lnTo>
                      <a:lnTo>
                        <a:pt x="12" y="131"/>
                      </a:lnTo>
                      <a:lnTo>
                        <a:pt x="9" y="129"/>
                      </a:lnTo>
                      <a:lnTo>
                        <a:pt x="8" y="108"/>
                      </a:lnTo>
                      <a:lnTo>
                        <a:pt x="8" y="105"/>
                      </a:lnTo>
                      <a:lnTo>
                        <a:pt x="26" y="109"/>
                      </a:lnTo>
                      <a:lnTo>
                        <a:pt x="31" y="108"/>
                      </a:lnTo>
                      <a:lnTo>
                        <a:pt x="27" y="100"/>
                      </a:lnTo>
                      <a:lnTo>
                        <a:pt x="14" y="92"/>
                      </a:lnTo>
                      <a:lnTo>
                        <a:pt x="0" y="91"/>
                      </a:lnTo>
                      <a:lnTo>
                        <a:pt x="3" y="80"/>
                      </a:lnTo>
                      <a:lnTo>
                        <a:pt x="3" y="76"/>
                      </a:lnTo>
                      <a:lnTo>
                        <a:pt x="4" y="72"/>
                      </a:lnTo>
                      <a:lnTo>
                        <a:pt x="4" y="71"/>
                      </a:lnTo>
                      <a:lnTo>
                        <a:pt x="4" y="70"/>
                      </a:lnTo>
                      <a:lnTo>
                        <a:pt x="5" y="69"/>
                      </a:lnTo>
                      <a:lnTo>
                        <a:pt x="7" y="67"/>
                      </a:lnTo>
                      <a:lnTo>
                        <a:pt x="8" y="66"/>
                      </a:lnTo>
                      <a:lnTo>
                        <a:pt x="8" y="65"/>
                      </a:lnTo>
                      <a:lnTo>
                        <a:pt x="9" y="59"/>
                      </a:lnTo>
                      <a:lnTo>
                        <a:pt x="9" y="58"/>
                      </a:lnTo>
                      <a:lnTo>
                        <a:pt x="10" y="58"/>
                      </a:lnTo>
                      <a:lnTo>
                        <a:pt x="12" y="58"/>
                      </a:lnTo>
                      <a:lnTo>
                        <a:pt x="16" y="59"/>
                      </a:lnTo>
                      <a:lnTo>
                        <a:pt x="18" y="61"/>
                      </a:lnTo>
                      <a:lnTo>
                        <a:pt x="20" y="62"/>
                      </a:lnTo>
                      <a:lnTo>
                        <a:pt x="22" y="63"/>
                      </a:lnTo>
                      <a:lnTo>
                        <a:pt x="24" y="65"/>
                      </a:lnTo>
                      <a:lnTo>
                        <a:pt x="24" y="66"/>
                      </a:lnTo>
                      <a:lnTo>
                        <a:pt x="22" y="71"/>
                      </a:lnTo>
                      <a:lnTo>
                        <a:pt x="22" y="74"/>
                      </a:lnTo>
                      <a:lnTo>
                        <a:pt x="22" y="75"/>
                      </a:lnTo>
                      <a:lnTo>
                        <a:pt x="22" y="76"/>
                      </a:lnTo>
                      <a:lnTo>
                        <a:pt x="22" y="78"/>
                      </a:lnTo>
                      <a:lnTo>
                        <a:pt x="24" y="78"/>
                      </a:lnTo>
                      <a:lnTo>
                        <a:pt x="24" y="78"/>
                      </a:lnTo>
                      <a:lnTo>
                        <a:pt x="25" y="79"/>
                      </a:lnTo>
                      <a:lnTo>
                        <a:pt x="26" y="79"/>
                      </a:lnTo>
                      <a:lnTo>
                        <a:pt x="30" y="76"/>
                      </a:lnTo>
                      <a:lnTo>
                        <a:pt x="64" y="49"/>
                      </a:lnTo>
                      <a:lnTo>
                        <a:pt x="73" y="46"/>
                      </a:lnTo>
                      <a:lnTo>
                        <a:pt x="82" y="48"/>
                      </a:lnTo>
                      <a:lnTo>
                        <a:pt x="84" y="48"/>
                      </a:lnTo>
                      <a:lnTo>
                        <a:pt x="85" y="48"/>
                      </a:lnTo>
                      <a:lnTo>
                        <a:pt x="88" y="45"/>
                      </a:lnTo>
                      <a:lnTo>
                        <a:pt x="90" y="36"/>
                      </a:lnTo>
                      <a:lnTo>
                        <a:pt x="92" y="35"/>
                      </a:lnTo>
                      <a:lnTo>
                        <a:pt x="94" y="33"/>
                      </a:lnTo>
                      <a:lnTo>
                        <a:pt x="98" y="32"/>
                      </a:lnTo>
                      <a:lnTo>
                        <a:pt x="101" y="31"/>
                      </a:lnTo>
                      <a:lnTo>
                        <a:pt x="102" y="31"/>
                      </a:lnTo>
                      <a:lnTo>
                        <a:pt x="107" y="32"/>
                      </a:lnTo>
                      <a:lnTo>
                        <a:pt x="110" y="29"/>
                      </a:lnTo>
                      <a:lnTo>
                        <a:pt x="111" y="28"/>
                      </a:lnTo>
                      <a:lnTo>
                        <a:pt x="116" y="10"/>
                      </a:lnTo>
                      <a:lnTo>
                        <a:pt x="118" y="7"/>
                      </a:lnTo>
                      <a:lnTo>
                        <a:pt x="119" y="6"/>
                      </a:lnTo>
                      <a:lnTo>
                        <a:pt x="120" y="6"/>
                      </a:lnTo>
                      <a:lnTo>
                        <a:pt x="120" y="6"/>
                      </a:lnTo>
                      <a:lnTo>
                        <a:pt x="122" y="6"/>
                      </a:lnTo>
                      <a:lnTo>
                        <a:pt x="139" y="10"/>
                      </a:lnTo>
                      <a:lnTo>
                        <a:pt x="140" y="10"/>
                      </a:lnTo>
                      <a:lnTo>
                        <a:pt x="143" y="8"/>
                      </a:lnTo>
                      <a:lnTo>
                        <a:pt x="148" y="2"/>
                      </a:lnTo>
                      <a:lnTo>
                        <a:pt x="150" y="2"/>
                      </a:lnTo>
                      <a:lnTo>
                        <a:pt x="152" y="0"/>
                      </a:lnTo>
                      <a:lnTo>
                        <a:pt x="154" y="0"/>
                      </a:lnTo>
                      <a:lnTo>
                        <a:pt x="156" y="2"/>
                      </a:lnTo>
                      <a:lnTo>
                        <a:pt x="156" y="2"/>
                      </a:lnTo>
                      <a:lnTo>
                        <a:pt x="157" y="4"/>
                      </a:lnTo>
                      <a:lnTo>
                        <a:pt x="156" y="7"/>
                      </a:lnTo>
                      <a:lnTo>
                        <a:pt x="156" y="8"/>
                      </a:lnTo>
                      <a:lnTo>
                        <a:pt x="152" y="14"/>
                      </a:lnTo>
                      <a:lnTo>
                        <a:pt x="148" y="20"/>
                      </a:lnTo>
                      <a:lnTo>
                        <a:pt x="146" y="24"/>
                      </a:lnTo>
                      <a:lnTo>
                        <a:pt x="146" y="27"/>
                      </a:lnTo>
                      <a:lnTo>
                        <a:pt x="146" y="28"/>
                      </a:lnTo>
                      <a:lnTo>
                        <a:pt x="148" y="29"/>
                      </a:lnTo>
                      <a:lnTo>
                        <a:pt x="160" y="38"/>
                      </a:lnTo>
                      <a:lnTo>
                        <a:pt x="160" y="38"/>
                      </a:lnTo>
                      <a:lnTo>
                        <a:pt x="161" y="42"/>
                      </a:lnTo>
                      <a:lnTo>
                        <a:pt x="161" y="46"/>
                      </a:lnTo>
                      <a:lnTo>
                        <a:pt x="161" y="49"/>
                      </a:lnTo>
                      <a:lnTo>
                        <a:pt x="163" y="50"/>
                      </a:lnTo>
                      <a:lnTo>
                        <a:pt x="165" y="52"/>
                      </a:lnTo>
                      <a:lnTo>
                        <a:pt x="166" y="53"/>
                      </a:lnTo>
                      <a:lnTo>
                        <a:pt x="166" y="55"/>
                      </a:lnTo>
                      <a:lnTo>
                        <a:pt x="165" y="59"/>
                      </a:lnTo>
                      <a:lnTo>
                        <a:pt x="165" y="62"/>
                      </a:lnTo>
                      <a:lnTo>
                        <a:pt x="163" y="65"/>
                      </a:lnTo>
                      <a:lnTo>
                        <a:pt x="163" y="67"/>
                      </a:lnTo>
                      <a:lnTo>
                        <a:pt x="162" y="74"/>
                      </a:lnTo>
                      <a:lnTo>
                        <a:pt x="162" y="82"/>
                      </a:lnTo>
                      <a:lnTo>
                        <a:pt x="162" y="83"/>
                      </a:lnTo>
                      <a:lnTo>
                        <a:pt x="162" y="84"/>
                      </a:lnTo>
                      <a:lnTo>
                        <a:pt x="161" y="86"/>
                      </a:lnTo>
                      <a:lnTo>
                        <a:pt x="160" y="86"/>
                      </a:lnTo>
                      <a:lnTo>
                        <a:pt x="157" y="87"/>
                      </a:lnTo>
                      <a:lnTo>
                        <a:pt x="150" y="88"/>
                      </a:lnTo>
                      <a:lnTo>
                        <a:pt x="149" y="89"/>
                      </a:lnTo>
                      <a:lnTo>
                        <a:pt x="149" y="91"/>
                      </a:lnTo>
                      <a:lnTo>
                        <a:pt x="149" y="92"/>
                      </a:lnTo>
                      <a:lnTo>
                        <a:pt x="149" y="95"/>
                      </a:lnTo>
                      <a:lnTo>
                        <a:pt x="152" y="104"/>
                      </a:lnTo>
                      <a:lnTo>
                        <a:pt x="152" y="109"/>
                      </a:lnTo>
                      <a:lnTo>
                        <a:pt x="152" y="113"/>
                      </a:lnTo>
                      <a:lnTo>
                        <a:pt x="152" y="117"/>
                      </a:lnTo>
                      <a:lnTo>
                        <a:pt x="153" y="118"/>
                      </a:lnTo>
                      <a:lnTo>
                        <a:pt x="157" y="121"/>
                      </a:lnTo>
                      <a:lnTo>
                        <a:pt x="163" y="122"/>
                      </a:lnTo>
                      <a:lnTo>
                        <a:pt x="166" y="126"/>
                      </a:lnTo>
                      <a:lnTo>
                        <a:pt x="174" y="139"/>
                      </a:lnTo>
                      <a:lnTo>
                        <a:pt x="182" y="144"/>
                      </a:lnTo>
                      <a:lnTo>
                        <a:pt x="184" y="146"/>
                      </a:lnTo>
                      <a:lnTo>
                        <a:pt x="197" y="159"/>
                      </a:lnTo>
                      <a:lnTo>
                        <a:pt x="197" y="159"/>
                      </a:lnTo>
                      <a:lnTo>
                        <a:pt x="197" y="159"/>
                      </a:lnTo>
                      <a:lnTo>
                        <a:pt x="199" y="159"/>
                      </a:lnTo>
                      <a:lnTo>
                        <a:pt x="200" y="159"/>
                      </a:lnTo>
                      <a:lnTo>
                        <a:pt x="200" y="161"/>
                      </a:lnTo>
                      <a:lnTo>
                        <a:pt x="203" y="172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7" name="Freeform 69"/>
                <p:cNvSpPr>
                  <a:spLocks/>
                </p:cNvSpPr>
                <p:nvPr/>
              </p:nvSpPr>
              <p:spPr bwMode="auto">
                <a:xfrm>
                  <a:off x="2546" y="1627"/>
                  <a:ext cx="86" cy="58"/>
                </a:xfrm>
                <a:custGeom>
                  <a:avLst/>
                  <a:gdLst>
                    <a:gd name="T0" fmla="*/ 23 w 171"/>
                    <a:gd name="T1" fmla="*/ 8 h 117"/>
                    <a:gd name="T2" fmla="*/ 31 w 171"/>
                    <a:gd name="T3" fmla="*/ 7 h 117"/>
                    <a:gd name="T4" fmla="*/ 42 w 171"/>
                    <a:gd name="T5" fmla="*/ 13 h 117"/>
                    <a:gd name="T6" fmla="*/ 68 w 171"/>
                    <a:gd name="T7" fmla="*/ 22 h 117"/>
                    <a:gd name="T8" fmla="*/ 72 w 171"/>
                    <a:gd name="T9" fmla="*/ 21 h 117"/>
                    <a:gd name="T10" fmla="*/ 73 w 171"/>
                    <a:gd name="T11" fmla="*/ 21 h 117"/>
                    <a:gd name="T12" fmla="*/ 82 w 171"/>
                    <a:gd name="T13" fmla="*/ 20 h 117"/>
                    <a:gd name="T14" fmla="*/ 87 w 171"/>
                    <a:gd name="T15" fmla="*/ 21 h 117"/>
                    <a:gd name="T16" fmla="*/ 87 w 171"/>
                    <a:gd name="T17" fmla="*/ 22 h 117"/>
                    <a:gd name="T18" fmla="*/ 87 w 171"/>
                    <a:gd name="T19" fmla="*/ 24 h 117"/>
                    <a:gd name="T20" fmla="*/ 89 w 171"/>
                    <a:gd name="T21" fmla="*/ 26 h 117"/>
                    <a:gd name="T22" fmla="*/ 98 w 171"/>
                    <a:gd name="T23" fmla="*/ 33 h 117"/>
                    <a:gd name="T24" fmla="*/ 110 w 171"/>
                    <a:gd name="T25" fmla="*/ 33 h 117"/>
                    <a:gd name="T26" fmla="*/ 114 w 171"/>
                    <a:gd name="T27" fmla="*/ 34 h 117"/>
                    <a:gd name="T28" fmla="*/ 125 w 171"/>
                    <a:gd name="T29" fmla="*/ 45 h 117"/>
                    <a:gd name="T30" fmla="*/ 141 w 171"/>
                    <a:gd name="T31" fmla="*/ 51 h 117"/>
                    <a:gd name="T32" fmla="*/ 144 w 171"/>
                    <a:gd name="T33" fmla="*/ 50 h 117"/>
                    <a:gd name="T34" fmla="*/ 145 w 171"/>
                    <a:gd name="T35" fmla="*/ 49 h 117"/>
                    <a:gd name="T36" fmla="*/ 146 w 171"/>
                    <a:gd name="T37" fmla="*/ 46 h 117"/>
                    <a:gd name="T38" fmla="*/ 148 w 171"/>
                    <a:gd name="T39" fmla="*/ 41 h 117"/>
                    <a:gd name="T40" fmla="*/ 149 w 171"/>
                    <a:gd name="T41" fmla="*/ 38 h 117"/>
                    <a:gd name="T42" fmla="*/ 152 w 171"/>
                    <a:gd name="T43" fmla="*/ 37 h 117"/>
                    <a:gd name="T44" fmla="*/ 157 w 171"/>
                    <a:gd name="T45" fmla="*/ 41 h 117"/>
                    <a:gd name="T46" fmla="*/ 166 w 171"/>
                    <a:gd name="T47" fmla="*/ 51 h 117"/>
                    <a:gd name="T48" fmla="*/ 165 w 171"/>
                    <a:gd name="T49" fmla="*/ 54 h 117"/>
                    <a:gd name="T50" fmla="*/ 159 w 171"/>
                    <a:gd name="T51" fmla="*/ 59 h 117"/>
                    <a:gd name="T52" fmla="*/ 161 w 171"/>
                    <a:gd name="T53" fmla="*/ 64 h 117"/>
                    <a:gd name="T54" fmla="*/ 170 w 171"/>
                    <a:gd name="T55" fmla="*/ 75 h 117"/>
                    <a:gd name="T56" fmla="*/ 170 w 171"/>
                    <a:gd name="T57" fmla="*/ 77 h 117"/>
                    <a:gd name="T58" fmla="*/ 167 w 171"/>
                    <a:gd name="T59" fmla="*/ 84 h 117"/>
                    <a:gd name="T60" fmla="*/ 166 w 171"/>
                    <a:gd name="T61" fmla="*/ 94 h 117"/>
                    <a:gd name="T62" fmla="*/ 165 w 171"/>
                    <a:gd name="T63" fmla="*/ 100 h 117"/>
                    <a:gd name="T64" fmla="*/ 148 w 171"/>
                    <a:gd name="T65" fmla="*/ 114 h 117"/>
                    <a:gd name="T66" fmla="*/ 128 w 171"/>
                    <a:gd name="T67" fmla="*/ 104 h 117"/>
                    <a:gd name="T68" fmla="*/ 128 w 171"/>
                    <a:gd name="T69" fmla="*/ 104 h 117"/>
                    <a:gd name="T70" fmla="*/ 128 w 171"/>
                    <a:gd name="T71" fmla="*/ 107 h 117"/>
                    <a:gd name="T72" fmla="*/ 125 w 171"/>
                    <a:gd name="T73" fmla="*/ 110 h 117"/>
                    <a:gd name="T74" fmla="*/ 118 w 171"/>
                    <a:gd name="T75" fmla="*/ 111 h 117"/>
                    <a:gd name="T76" fmla="*/ 97 w 171"/>
                    <a:gd name="T77" fmla="*/ 100 h 117"/>
                    <a:gd name="T78" fmla="*/ 94 w 171"/>
                    <a:gd name="T79" fmla="*/ 98 h 117"/>
                    <a:gd name="T80" fmla="*/ 77 w 171"/>
                    <a:gd name="T81" fmla="*/ 102 h 117"/>
                    <a:gd name="T82" fmla="*/ 72 w 171"/>
                    <a:gd name="T83" fmla="*/ 101 h 117"/>
                    <a:gd name="T84" fmla="*/ 72 w 171"/>
                    <a:gd name="T85" fmla="*/ 101 h 117"/>
                    <a:gd name="T86" fmla="*/ 72 w 171"/>
                    <a:gd name="T87" fmla="*/ 100 h 117"/>
                    <a:gd name="T88" fmla="*/ 72 w 171"/>
                    <a:gd name="T89" fmla="*/ 83 h 117"/>
                    <a:gd name="T90" fmla="*/ 68 w 171"/>
                    <a:gd name="T91" fmla="*/ 80 h 117"/>
                    <a:gd name="T92" fmla="*/ 50 w 171"/>
                    <a:gd name="T93" fmla="*/ 55 h 117"/>
                    <a:gd name="T94" fmla="*/ 48 w 171"/>
                    <a:gd name="T95" fmla="*/ 50 h 117"/>
                    <a:gd name="T96" fmla="*/ 47 w 171"/>
                    <a:gd name="T97" fmla="*/ 38 h 117"/>
                    <a:gd name="T98" fmla="*/ 40 w 171"/>
                    <a:gd name="T99" fmla="*/ 26 h 117"/>
                    <a:gd name="T100" fmla="*/ 29 w 171"/>
                    <a:gd name="T101" fmla="*/ 28 h 117"/>
                    <a:gd name="T102" fmla="*/ 6 w 171"/>
                    <a:gd name="T103" fmla="*/ 16 h 117"/>
                    <a:gd name="T104" fmla="*/ 2 w 171"/>
                    <a:gd name="T105" fmla="*/ 5 h 117"/>
                    <a:gd name="T106" fmla="*/ 8 w 171"/>
                    <a:gd name="T107" fmla="*/ 0 h 117"/>
                    <a:gd name="T108" fmla="*/ 22 w 171"/>
                    <a:gd name="T109" fmla="*/ 8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171" h="117">
                      <a:moveTo>
                        <a:pt x="22" y="8"/>
                      </a:moveTo>
                      <a:lnTo>
                        <a:pt x="23" y="8"/>
                      </a:lnTo>
                      <a:lnTo>
                        <a:pt x="25" y="8"/>
                      </a:lnTo>
                      <a:lnTo>
                        <a:pt x="31" y="7"/>
                      </a:lnTo>
                      <a:lnTo>
                        <a:pt x="33" y="7"/>
                      </a:lnTo>
                      <a:lnTo>
                        <a:pt x="42" y="13"/>
                      </a:lnTo>
                      <a:lnTo>
                        <a:pt x="63" y="21"/>
                      </a:lnTo>
                      <a:lnTo>
                        <a:pt x="68" y="22"/>
                      </a:lnTo>
                      <a:lnTo>
                        <a:pt x="70" y="21"/>
                      </a:lnTo>
                      <a:lnTo>
                        <a:pt x="72" y="21"/>
                      </a:lnTo>
                      <a:lnTo>
                        <a:pt x="72" y="21"/>
                      </a:lnTo>
                      <a:lnTo>
                        <a:pt x="73" y="21"/>
                      </a:lnTo>
                      <a:lnTo>
                        <a:pt x="74" y="20"/>
                      </a:lnTo>
                      <a:lnTo>
                        <a:pt x="82" y="20"/>
                      </a:lnTo>
                      <a:lnTo>
                        <a:pt x="86" y="20"/>
                      </a:lnTo>
                      <a:lnTo>
                        <a:pt x="87" y="21"/>
                      </a:lnTo>
                      <a:lnTo>
                        <a:pt x="87" y="21"/>
                      </a:lnTo>
                      <a:lnTo>
                        <a:pt x="87" y="22"/>
                      </a:lnTo>
                      <a:lnTo>
                        <a:pt x="87" y="22"/>
                      </a:lnTo>
                      <a:lnTo>
                        <a:pt x="87" y="24"/>
                      </a:lnTo>
                      <a:lnTo>
                        <a:pt x="87" y="25"/>
                      </a:lnTo>
                      <a:lnTo>
                        <a:pt x="89" y="26"/>
                      </a:lnTo>
                      <a:lnTo>
                        <a:pt x="90" y="28"/>
                      </a:lnTo>
                      <a:lnTo>
                        <a:pt x="98" y="33"/>
                      </a:lnTo>
                      <a:lnTo>
                        <a:pt x="99" y="33"/>
                      </a:lnTo>
                      <a:lnTo>
                        <a:pt x="110" y="33"/>
                      </a:lnTo>
                      <a:lnTo>
                        <a:pt x="114" y="34"/>
                      </a:lnTo>
                      <a:lnTo>
                        <a:pt x="114" y="34"/>
                      </a:lnTo>
                      <a:lnTo>
                        <a:pt x="119" y="39"/>
                      </a:lnTo>
                      <a:lnTo>
                        <a:pt x="125" y="45"/>
                      </a:lnTo>
                      <a:lnTo>
                        <a:pt x="138" y="50"/>
                      </a:lnTo>
                      <a:lnTo>
                        <a:pt x="141" y="51"/>
                      </a:lnTo>
                      <a:lnTo>
                        <a:pt x="142" y="51"/>
                      </a:lnTo>
                      <a:lnTo>
                        <a:pt x="144" y="50"/>
                      </a:lnTo>
                      <a:lnTo>
                        <a:pt x="145" y="50"/>
                      </a:lnTo>
                      <a:lnTo>
                        <a:pt x="145" y="49"/>
                      </a:lnTo>
                      <a:lnTo>
                        <a:pt x="145" y="47"/>
                      </a:lnTo>
                      <a:lnTo>
                        <a:pt x="146" y="46"/>
                      </a:lnTo>
                      <a:lnTo>
                        <a:pt x="146" y="45"/>
                      </a:lnTo>
                      <a:lnTo>
                        <a:pt x="148" y="41"/>
                      </a:lnTo>
                      <a:lnTo>
                        <a:pt x="149" y="39"/>
                      </a:lnTo>
                      <a:lnTo>
                        <a:pt x="149" y="38"/>
                      </a:lnTo>
                      <a:lnTo>
                        <a:pt x="152" y="37"/>
                      </a:lnTo>
                      <a:lnTo>
                        <a:pt x="152" y="37"/>
                      </a:lnTo>
                      <a:lnTo>
                        <a:pt x="153" y="37"/>
                      </a:lnTo>
                      <a:lnTo>
                        <a:pt x="157" y="41"/>
                      </a:lnTo>
                      <a:lnTo>
                        <a:pt x="165" y="50"/>
                      </a:lnTo>
                      <a:lnTo>
                        <a:pt x="166" y="51"/>
                      </a:lnTo>
                      <a:lnTo>
                        <a:pt x="166" y="52"/>
                      </a:lnTo>
                      <a:lnTo>
                        <a:pt x="165" y="54"/>
                      </a:lnTo>
                      <a:lnTo>
                        <a:pt x="161" y="58"/>
                      </a:lnTo>
                      <a:lnTo>
                        <a:pt x="159" y="59"/>
                      </a:lnTo>
                      <a:lnTo>
                        <a:pt x="159" y="60"/>
                      </a:lnTo>
                      <a:lnTo>
                        <a:pt x="161" y="64"/>
                      </a:lnTo>
                      <a:lnTo>
                        <a:pt x="170" y="73"/>
                      </a:lnTo>
                      <a:lnTo>
                        <a:pt x="170" y="75"/>
                      </a:lnTo>
                      <a:lnTo>
                        <a:pt x="171" y="76"/>
                      </a:lnTo>
                      <a:lnTo>
                        <a:pt x="170" y="77"/>
                      </a:lnTo>
                      <a:lnTo>
                        <a:pt x="167" y="81"/>
                      </a:lnTo>
                      <a:lnTo>
                        <a:pt x="167" y="84"/>
                      </a:lnTo>
                      <a:lnTo>
                        <a:pt x="166" y="86"/>
                      </a:lnTo>
                      <a:lnTo>
                        <a:pt x="166" y="94"/>
                      </a:lnTo>
                      <a:lnTo>
                        <a:pt x="165" y="98"/>
                      </a:lnTo>
                      <a:lnTo>
                        <a:pt x="165" y="100"/>
                      </a:lnTo>
                      <a:lnTo>
                        <a:pt x="159" y="106"/>
                      </a:lnTo>
                      <a:lnTo>
                        <a:pt x="148" y="114"/>
                      </a:lnTo>
                      <a:lnTo>
                        <a:pt x="145" y="117"/>
                      </a:lnTo>
                      <a:lnTo>
                        <a:pt x="128" y="104"/>
                      </a:lnTo>
                      <a:lnTo>
                        <a:pt x="128" y="104"/>
                      </a:lnTo>
                      <a:lnTo>
                        <a:pt x="128" y="104"/>
                      </a:lnTo>
                      <a:lnTo>
                        <a:pt x="128" y="106"/>
                      </a:lnTo>
                      <a:lnTo>
                        <a:pt x="128" y="107"/>
                      </a:lnTo>
                      <a:lnTo>
                        <a:pt x="127" y="109"/>
                      </a:lnTo>
                      <a:lnTo>
                        <a:pt x="125" y="110"/>
                      </a:lnTo>
                      <a:lnTo>
                        <a:pt x="120" y="111"/>
                      </a:lnTo>
                      <a:lnTo>
                        <a:pt x="118" y="111"/>
                      </a:lnTo>
                      <a:lnTo>
                        <a:pt x="114" y="110"/>
                      </a:lnTo>
                      <a:lnTo>
                        <a:pt x="97" y="100"/>
                      </a:lnTo>
                      <a:lnTo>
                        <a:pt x="95" y="98"/>
                      </a:lnTo>
                      <a:lnTo>
                        <a:pt x="94" y="98"/>
                      </a:lnTo>
                      <a:lnTo>
                        <a:pt x="91" y="101"/>
                      </a:lnTo>
                      <a:lnTo>
                        <a:pt x="77" y="102"/>
                      </a:lnTo>
                      <a:lnTo>
                        <a:pt x="72" y="102"/>
                      </a:lnTo>
                      <a:lnTo>
                        <a:pt x="72" y="101"/>
                      </a:lnTo>
                      <a:lnTo>
                        <a:pt x="72" y="101"/>
                      </a:lnTo>
                      <a:lnTo>
                        <a:pt x="72" y="101"/>
                      </a:lnTo>
                      <a:lnTo>
                        <a:pt x="72" y="100"/>
                      </a:lnTo>
                      <a:lnTo>
                        <a:pt x="72" y="100"/>
                      </a:lnTo>
                      <a:lnTo>
                        <a:pt x="72" y="84"/>
                      </a:lnTo>
                      <a:lnTo>
                        <a:pt x="72" y="83"/>
                      </a:lnTo>
                      <a:lnTo>
                        <a:pt x="70" y="81"/>
                      </a:lnTo>
                      <a:lnTo>
                        <a:pt x="68" y="80"/>
                      </a:lnTo>
                      <a:lnTo>
                        <a:pt x="55" y="64"/>
                      </a:lnTo>
                      <a:lnTo>
                        <a:pt x="50" y="55"/>
                      </a:lnTo>
                      <a:lnTo>
                        <a:pt x="48" y="54"/>
                      </a:lnTo>
                      <a:lnTo>
                        <a:pt x="48" y="50"/>
                      </a:lnTo>
                      <a:lnTo>
                        <a:pt x="48" y="49"/>
                      </a:lnTo>
                      <a:lnTo>
                        <a:pt x="47" y="38"/>
                      </a:lnTo>
                      <a:lnTo>
                        <a:pt x="42" y="29"/>
                      </a:lnTo>
                      <a:lnTo>
                        <a:pt x="40" y="26"/>
                      </a:lnTo>
                      <a:lnTo>
                        <a:pt x="33" y="28"/>
                      </a:lnTo>
                      <a:lnTo>
                        <a:pt x="29" y="28"/>
                      </a:lnTo>
                      <a:lnTo>
                        <a:pt x="21" y="21"/>
                      </a:lnTo>
                      <a:lnTo>
                        <a:pt x="6" y="16"/>
                      </a:lnTo>
                      <a:lnTo>
                        <a:pt x="4" y="9"/>
                      </a:lnTo>
                      <a:lnTo>
                        <a:pt x="2" y="5"/>
                      </a:lnTo>
                      <a:lnTo>
                        <a:pt x="0" y="1"/>
                      </a:lnTo>
                      <a:lnTo>
                        <a:pt x="8" y="0"/>
                      </a:lnTo>
                      <a:lnTo>
                        <a:pt x="12" y="1"/>
                      </a:lnTo>
                      <a:lnTo>
                        <a:pt x="22" y="8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8" name="Freeform 71"/>
                <p:cNvSpPr>
                  <a:spLocks/>
                </p:cNvSpPr>
                <p:nvPr/>
              </p:nvSpPr>
              <p:spPr bwMode="auto">
                <a:xfrm>
                  <a:off x="3339" y="1788"/>
                  <a:ext cx="114" cy="91"/>
                </a:xfrm>
                <a:custGeom>
                  <a:avLst/>
                  <a:gdLst>
                    <a:gd name="T0" fmla="*/ 120 w 227"/>
                    <a:gd name="T1" fmla="*/ 11 h 182"/>
                    <a:gd name="T2" fmla="*/ 110 w 227"/>
                    <a:gd name="T3" fmla="*/ 8 h 182"/>
                    <a:gd name="T4" fmla="*/ 99 w 227"/>
                    <a:gd name="T5" fmla="*/ 21 h 182"/>
                    <a:gd name="T6" fmla="*/ 74 w 227"/>
                    <a:gd name="T7" fmla="*/ 20 h 182"/>
                    <a:gd name="T8" fmla="*/ 73 w 227"/>
                    <a:gd name="T9" fmla="*/ 11 h 182"/>
                    <a:gd name="T10" fmla="*/ 72 w 227"/>
                    <a:gd name="T11" fmla="*/ 5 h 182"/>
                    <a:gd name="T12" fmla="*/ 67 w 227"/>
                    <a:gd name="T13" fmla="*/ 4 h 182"/>
                    <a:gd name="T14" fmla="*/ 63 w 227"/>
                    <a:gd name="T15" fmla="*/ 13 h 182"/>
                    <a:gd name="T16" fmla="*/ 44 w 227"/>
                    <a:gd name="T17" fmla="*/ 21 h 182"/>
                    <a:gd name="T18" fmla="*/ 40 w 227"/>
                    <a:gd name="T19" fmla="*/ 35 h 182"/>
                    <a:gd name="T20" fmla="*/ 43 w 227"/>
                    <a:gd name="T21" fmla="*/ 41 h 182"/>
                    <a:gd name="T22" fmla="*/ 25 w 227"/>
                    <a:gd name="T23" fmla="*/ 37 h 182"/>
                    <a:gd name="T24" fmla="*/ 20 w 227"/>
                    <a:gd name="T25" fmla="*/ 41 h 182"/>
                    <a:gd name="T26" fmla="*/ 20 w 227"/>
                    <a:gd name="T27" fmla="*/ 47 h 182"/>
                    <a:gd name="T28" fmla="*/ 17 w 227"/>
                    <a:gd name="T29" fmla="*/ 79 h 182"/>
                    <a:gd name="T30" fmla="*/ 13 w 227"/>
                    <a:gd name="T31" fmla="*/ 104 h 182"/>
                    <a:gd name="T32" fmla="*/ 8 w 227"/>
                    <a:gd name="T33" fmla="*/ 107 h 182"/>
                    <a:gd name="T34" fmla="*/ 5 w 227"/>
                    <a:gd name="T35" fmla="*/ 118 h 182"/>
                    <a:gd name="T36" fmla="*/ 8 w 227"/>
                    <a:gd name="T37" fmla="*/ 126 h 182"/>
                    <a:gd name="T38" fmla="*/ 5 w 227"/>
                    <a:gd name="T39" fmla="*/ 131 h 182"/>
                    <a:gd name="T40" fmla="*/ 4 w 227"/>
                    <a:gd name="T41" fmla="*/ 135 h 182"/>
                    <a:gd name="T42" fmla="*/ 0 w 227"/>
                    <a:gd name="T43" fmla="*/ 142 h 182"/>
                    <a:gd name="T44" fmla="*/ 6 w 227"/>
                    <a:gd name="T45" fmla="*/ 147 h 182"/>
                    <a:gd name="T46" fmla="*/ 23 w 227"/>
                    <a:gd name="T47" fmla="*/ 151 h 182"/>
                    <a:gd name="T48" fmla="*/ 27 w 227"/>
                    <a:gd name="T49" fmla="*/ 147 h 182"/>
                    <a:gd name="T50" fmla="*/ 51 w 227"/>
                    <a:gd name="T51" fmla="*/ 143 h 182"/>
                    <a:gd name="T52" fmla="*/ 67 w 227"/>
                    <a:gd name="T53" fmla="*/ 143 h 182"/>
                    <a:gd name="T54" fmla="*/ 71 w 227"/>
                    <a:gd name="T55" fmla="*/ 142 h 182"/>
                    <a:gd name="T56" fmla="*/ 76 w 227"/>
                    <a:gd name="T57" fmla="*/ 149 h 182"/>
                    <a:gd name="T58" fmla="*/ 90 w 227"/>
                    <a:gd name="T59" fmla="*/ 148 h 182"/>
                    <a:gd name="T60" fmla="*/ 105 w 227"/>
                    <a:gd name="T61" fmla="*/ 160 h 182"/>
                    <a:gd name="T62" fmla="*/ 115 w 227"/>
                    <a:gd name="T63" fmla="*/ 153 h 182"/>
                    <a:gd name="T64" fmla="*/ 115 w 227"/>
                    <a:gd name="T65" fmla="*/ 145 h 182"/>
                    <a:gd name="T66" fmla="*/ 123 w 227"/>
                    <a:gd name="T67" fmla="*/ 140 h 182"/>
                    <a:gd name="T68" fmla="*/ 132 w 227"/>
                    <a:gd name="T69" fmla="*/ 145 h 182"/>
                    <a:gd name="T70" fmla="*/ 139 w 227"/>
                    <a:gd name="T71" fmla="*/ 151 h 182"/>
                    <a:gd name="T72" fmla="*/ 145 w 227"/>
                    <a:gd name="T73" fmla="*/ 148 h 182"/>
                    <a:gd name="T74" fmla="*/ 163 w 227"/>
                    <a:gd name="T75" fmla="*/ 152 h 182"/>
                    <a:gd name="T76" fmla="*/ 184 w 227"/>
                    <a:gd name="T77" fmla="*/ 159 h 182"/>
                    <a:gd name="T78" fmla="*/ 190 w 227"/>
                    <a:gd name="T79" fmla="*/ 179 h 182"/>
                    <a:gd name="T80" fmla="*/ 193 w 227"/>
                    <a:gd name="T81" fmla="*/ 182 h 182"/>
                    <a:gd name="T82" fmla="*/ 208 w 227"/>
                    <a:gd name="T83" fmla="*/ 168 h 182"/>
                    <a:gd name="T84" fmla="*/ 210 w 227"/>
                    <a:gd name="T85" fmla="*/ 165 h 182"/>
                    <a:gd name="T86" fmla="*/ 210 w 227"/>
                    <a:gd name="T87" fmla="*/ 153 h 182"/>
                    <a:gd name="T88" fmla="*/ 216 w 227"/>
                    <a:gd name="T89" fmla="*/ 143 h 182"/>
                    <a:gd name="T90" fmla="*/ 222 w 227"/>
                    <a:gd name="T91" fmla="*/ 131 h 182"/>
                    <a:gd name="T92" fmla="*/ 226 w 227"/>
                    <a:gd name="T93" fmla="*/ 124 h 182"/>
                    <a:gd name="T94" fmla="*/ 222 w 227"/>
                    <a:gd name="T95" fmla="*/ 115 h 182"/>
                    <a:gd name="T96" fmla="*/ 184 w 227"/>
                    <a:gd name="T97" fmla="*/ 100 h 182"/>
                    <a:gd name="T98" fmla="*/ 191 w 227"/>
                    <a:gd name="T99" fmla="*/ 71 h 182"/>
                    <a:gd name="T100" fmla="*/ 173 w 227"/>
                    <a:gd name="T101" fmla="*/ 63 h 182"/>
                    <a:gd name="T102" fmla="*/ 141 w 227"/>
                    <a:gd name="T103" fmla="*/ 28 h 182"/>
                    <a:gd name="T104" fmla="*/ 141 w 227"/>
                    <a:gd name="T105" fmla="*/ 15 h 182"/>
                    <a:gd name="T106" fmla="*/ 135 w 227"/>
                    <a:gd name="T107" fmla="*/ 5 h 182"/>
                    <a:gd name="T108" fmla="*/ 129 w 227"/>
                    <a:gd name="T109" fmla="*/ 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227" h="182">
                      <a:moveTo>
                        <a:pt x="129" y="0"/>
                      </a:moveTo>
                      <a:lnTo>
                        <a:pt x="122" y="8"/>
                      </a:lnTo>
                      <a:lnTo>
                        <a:pt x="120" y="9"/>
                      </a:lnTo>
                      <a:lnTo>
                        <a:pt x="120" y="11"/>
                      </a:lnTo>
                      <a:lnTo>
                        <a:pt x="119" y="12"/>
                      </a:lnTo>
                      <a:lnTo>
                        <a:pt x="118" y="13"/>
                      </a:lnTo>
                      <a:lnTo>
                        <a:pt x="116" y="13"/>
                      </a:lnTo>
                      <a:lnTo>
                        <a:pt x="110" y="8"/>
                      </a:lnTo>
                      <a:lnTo>
                        <a:pt x="102" y="15"/>
                      </a:lnTo>
                      <a:lnTo>
                        <a:pt x="101" y="18"/>
                      </a:lnTo>
                      <a:lnTo>
                        <a:pt x="99" y="20"/>
                      </a:lnTo>
                      <a:lnTo>
                        <a:pt x="99" y="21"/>
                      </a:lnTo>
                      <a:lnTo>
                        <a:pt x="97" y="22"/>
                      </a:lnTo>
                      <a:lnTo>
                        <a:pt x="94" y="22"/>
                      </a:lnTo>
                      <a:lnTo>
                        <a:pt x="81" y="22"/>
                      </a:lnTo>
                      <a:lnTo>
                        <a:pt x="74" y="20"/>
                      </a:lnTo>
                      <a:lnTo>
                        <a:pt x="74" y="18"/>
                      </a:lnTo>
                      <a:lnTo>
                        <a:pt x="73" y="17"/>
                      </a:lnTo>
                      <a:lnTo>
                        <a:pt x="73" y="16"/>
                      </a:lnTo>
                      <a:lnTo>
                        <a:pt x="73" y="11"/>
                      </a:lnTo>
                      <a:lnTo>
                        <a:pt x="72" y="9"/>
                      </a:lnTo>
                      <a:lnTo>
                        <a:pt x="72" y="7"/>
                      </a:lnTo>
                      <a:lnTo>
                        <a:pt x="72" y="5"/>
                      </a:lnTo>
                      <a:lnTo>
                        <a:pt x="72" y="5"/>
                      </a:lnTo>
                      <a:lnTo>
                        <a:pt x="73" y="4"/>
                      </a:lnTo>
                      <a:lnTo>
                        <a:pt x="72" y="4"/>
                      </a:lnTo>
                      <a:lnTo>
                        <a:pt x="68" y="4"/>
                      </a:lnTo>
                      <a:lnTo>
                        <a:pt x="67" y="4"/>
                      </a:lnTo>
                      <a:lnTo>
                        <a:pt x="65" y="5"/>
                      </a:lnTo>
                      <a:lnTo>
                        <a:pt x="64" y="8"/>
                      </a:lnTo>
                      <a:lnTo>
                        <a:pt x="64" y="11"/>
                      </a:lnTo>
                      <a:lnTo>
                        <a:pt x="63" y="13"/>
                      </a:lnTo>
                      <a:lnTo>
                        <a:pt x="59" y="17"/>
                      </a:lnTo>
                      <a:lnTo>
                        <a:pt x="55" y="18"/>
                      </a:lnTo>
                      <a:lnTo>
                        <a:pt x="46" y="21"/>
                      </a:lnTo>
                      <a:lnTo>
                        <a:pt x="44" y="21"/>
                      </a:lnTo>
                      <a:lnTo>
                        <a:pt x="40" y="30"/>
                      </a:lnTo>
                      <a:lnTo>
                        <a:pt x="40" y="33"/>
                      </a:lnTo>
                      <a:lnTo>
                        <a:pt x="40" y="34"/>
                      </a:lnTo>
                      <a:lnTo>
                        <a:pt x="40" y="35"/>
                      </a:lnTo>
                      <a:lnTo>
                        <a:pt x="40" y="37"/>
                      </a:lnTo>
                      <a:lnTo>
                        <a:pt x="42" y="38"/>
                      </a:lnTo>
                      <a:lnTo>
                        <a:pt x="42" y="39"/>
                      </a:lnTo>
                      <a:lnTo>
                        <a:pt x="43" y="41"/>
                      </a:lnTo>
                      <a:lnTo>
                        <a:pt x="43" y="42"/>
                      </a:lnTo>
                      <a:lnTo>
                        <a:pt x="43" y="43"/>
                      </a:lnTo>
                      <a:lnTo>
                        <a:pt x="39" y="43"/>
                      </a:lnTo>
                      <a:lnTo>
                        <a:pt x="25" y="37"/>
                      </a:lnTo>
                      <a:lnTo>
                        <a:pt x="22" y="35"/>
                      </a:lnTo>
                      <a:lnTo>
                        <a:pt x="21" y="37"/>
                      </a:lnTo>
                      <a:lnTo>
                        <a:pt x="21" y="37"/>
                      </a:lnTo>
                      <a:lnTo>
                        <a:pt x="20" y="41"/>
                      </a:lnTo>
                      <a:lnTo>
                        <a:pt x="18" y="42"/>
                      </a:lnTo>
                      <a:lnTo>
                        <a:pt x="18" y="43"/>
                      </a:lnTo>
                      <a:lnTo>
                        <a:pt x="18" y="45"/>
                      </a:lnTo>
                      <a:lnTo>
                        <a:pt x="20" y="47"/>
                      </a:lnTo>
                      <a:lnTo>
                        <a:pt x="20" y="50"/>
                      </a:lnTo>
                      <a:lnTo>
                        <a:pt x="20" y="55"/>
                      </a:lnTo>
                      <a:lnTo>
                        <a:pt x="17" y="63"/>
                      </a:lnTo>
                      <a:lnTo>
                        <a:pt x="17" y="79"/>
                      </a:lnTo>
                      <a:lnTo>
                        <a:pt x="22" y="89"/>
                      </a:lnTo>
                      <a:lnTo>
                        <a:pt x="22" y="90"/>
                      </a:lnTo>
                      <a:lnTo>
                        <a:pt x="22" y="92"/>
                      </a:lnTo>
                      <a:lnTo>
                        <a:pt x="13" y="104"/>
                      </a:lnTo>
                      <a:lnTo>
                        <a:pt x="12" y="104"/>
                      </a:lnTo>
                      <a:lnTo>
                        <a:pt x="9" y="105"/>
                      </a:lnTo>
                      <a:lnTo>
                        <a:pt x="8" y="106"/>
                      </a:lnTo>
                      <a:lnTo>
                        <a:pt x="8" y="107"/>
                      </a:lnTo>
                      <a:lnTo>
                        <a:pt x="6" y="109"/>
                      </a:lnTo>
                      <a:lnTo>
                        <a:pt x="6" y="113"/>
                      </a:lnTo>
                      <a:lnTo>
                        <a:pt x="5" y="117"/>
                      </a:lnTo>
                      <a:lnTo>
                        <a:pt x="5" y="118"/>
                      </a:lnTo>
                      <a:lnTo>
                        <a:pt x="6" y="121"/>
                      </a:lnTo>
                      <a:lnTo>
                        <a:pt x="6" y="122"/>
                      </a:lnTo>
                      <a:lnTo>
                        <a:pt x="8" y="126"/>
                      </a:lnTo>
                      <a:lnTo>
                        <a:pt x="8" y="126"/>
                      </a:lnTo>
                      <a:lnTo>
                        <a:pt x="6" y="127"/>
                      </a:lnTo>
                      <a:lnTo>
                        <a:pt x="6" y="128"/>
                      </a:lnTo>
                      <a:lnTo>
                        <a:pt x="5" y="130"/>
                      </a:lnTo>
                      <a:lnTo>
                        <a:pt x="5" y="131"/>
                      </a:lnTo>
                      <a:lnTo>
                        <a:pt x="4" y="132"/>
                      </a:lnTo>
                      <a:lnTo>
                        <a:pt x="4" y="134"/>
                      </a:lnTo>
                      <a:lnTo>
                        <a:pt x="4" y="134"/>
                      </a:lnTo>
                      <a:lnTo>
                        <a:pt x="4" y="135"/>
                      </a:lnTo>
                      <a:lnTo>
                        <a:pt x="0" y="139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1" y="143"/>
                      </a:lnTo>
                      <a:lnTo>
                        <a:pt x="6" y="147"/>
                      </a:lnTo>
                      <a:lnTo>
                        <a:pt x="9" y="148"/>
                      </a:lnTo>
                      <a:lnTo>
                        <a:pt x="10" y="148"/>
                      </a:lnTo>
                      <a:lnTo>
                        <a:pt x="22" y="151"/>
                      </a:lnTo>
                      <a:lnTo>
                        <a:pt x="23" y="151"/>
                      </a:lnTo>
                      <a:lnTo>
                        <a:pt x="25" y="151"/>
                      </a:lnTo>
                      <a:lnTo>
                        <a:pt x="26" y="148"/>
                      </a:lnTo>
                      <a:lnTo>
                        <a:pt x="26" y="147"/>
                      </a:lnTo>
                      <a:lnTo>
                        <a:pt x="27" y="147"/>
                      </a:lnTo>
                      <a:lnTo>
                        <a:pt x="42" y="140"/>
                      </a:lnTo>
                      <a:lnTo>
                        <a:pt x="44" y="140"/>
                      </a:lnTo>
                      <a:lnTo>
                        <a:pt x="46" y="140"/>
                      </a:lnTo>
                      <a:lnTo>
                        <a:pt x="51" y="143"/>
                      </a:lnTo>
                      <a:lnTo>
                        <a:pt x="54" y="147"/>
                      </a:lnTo>
                      <a:lnTo>
                        <a:pt x="55" y="147"/>
                      </a:lnTo>
                      <a:lnTo>
                        <a:pt x="57" y="147"/>
                      </a:lnTo>
                      <a:lnTo>
                        <a:pt x="67" y="143"/>
                      </a:lnTo>
                      <a:lnTo>
                        <a:pt x="68" y="142"/>
                      </a:lnTo>
                      <a:lnTo>
                        <a:pt x="69" y="142"/>
                      </a:lnTo>
                      <a:lnTo>
                        <a:pt x="69" y="140"/>
                      </a:lnTo>
                      <a:lnTo>
                        <a:pt x="71" y="142"/>
                      </a:lnTo>
                      <a:lnTo>
                        <a:pt x="72" y="143"/>
                      </a:lnTo>
                      <a:lnTo>
                        <a:pt x="73" y="148"/>
                      </a:lnTo>
                      <a:lnTo>
                        <a:pt x="74" y="148"/>
                      </a:lnTo>
                      <a:lnTo>
                        <a:pt x="76" y="149"/>
                      </a:lnTo>
                      <a:lnTo>
                        <a:pt x="84" y="145"/>
                      </a:lnTo>
                      <a:lnTo>
                        <a:pt x="88" y="145"/>
                      </a:lnTo>
                      <a:lnTo>
                        <a:pt x="89" y="145"/>
                      </a:lnTo>
                      <a:lnTo>
                        <a:pt x="90" y="148"/>
                      </a:lnTo>
                      <a:lnTo>
                        <a:pt x="94" y="152"/>
                      </a:lnTo>
                      <a:lnTo>
                        <a:pt x="97" y="155"/>
                      </a:lnTo>
                      <a:lnTo>
                        <a:pt x="98" y="157"/>
                      </a:lnTo>
                      <a:lnTo>
                        <a:pt x="105" y="160"/>
                      </a:lnTo>
                      <a:lnTo>
                        <a:pt x="115" y="160"/>
                      </a:lnTo>
                      <a:lnTo>
                        <a:pt x="115" y="156"/>
                      </a:lnTo>
                      <a:lnTo>
                        <a:pt x="115" y="155"/>
                      </a:lnTo>
                      <a:lnTo>
                        <a:pt x="115" y="153"/>
                      </a:lnTo>
                      <a:lnTo>
                        <a:pt x="115" y="149"/>
                      </a:lnTo>
                      <a:lnTo>
                        <a:pt x="115" y="148"/>
                      </a:lnTo>
                      <a:lnTo>
                        <a:pt x="114" y="147"/>
                      </a:lnTo>
                      <a:lnTo>
                        <a:pt x="115" y="145"/>
                      </a:lnTo>
                      <a:lnTo>
                        <a:pt x="115" y="144"/>
                      </a:lnTo>
                      <a:lnTo>
                        <a:pt x="116" y="143"/>
                      </a:lnTo>
                      <a:lnTo>
                        <a:pt x="118" y="143"/>
                      </a:lnTo>
                      <a:lnTo>
                        <a:pt x="123" y="140"/>
                      </a:lnTo>
                      <a:lnTo>
                        <a:pt x="125" y="140"/>
                      </a:lnTo>
                      <a:lnTo>
                        <a:pt x="128" y="140"/>
                      </a:lnTo>
                      <a:lnTo>
                        <a:pt x="129" y="142"/>
                      </a:lnTo>
                      <a:lnTo>
                        <a:pt x="132" y="145"/>
                      </a:lnTo>
                      <a:lnTo>
                        <a:pt x="132" y="147"/>
                      </a:lnTo>
                      <a:lnTo>
                        <a:pt x="133" y="149"/>
                      </a:lnTo>
                      <a:lnTo>
                        <a:pt x="135" y="149"/>
                      </a:lnTo>
                      <a:lnTo>
                        <a:pt x="139" y="151"/>
                      </a:lnTo>
                      <a:lnTo>
                        <a:pt x="141" y="151"/>
                      </a:lnTo>
                      <a:lnTo>
                        <a:pt x="142" y="149"/>
                      </a:lnTo>
                      <a:lnTo>
                        <a:pt x="144" y="149"/>
                      </a:lnTo>
                      <a:lnTo>
                        <a:pt x="145" y="148"/>
                      </a:lnTo>
                      <a:lnTo>
                        <a:pt x="145" y="147"/>
                      </a:lnTo>
                      <a:lnTo>
                        <a:pt x="148" y="147"/>
                      </a:lnTo>
                      <a:lnTo>
                        <a:pt x="150" y="147"/>
                      </a:lnTo>
                      <a:lnTo>
                        <a:pt x="163" y="152"/>
                      </a:lnTo>
                      <a:lnTo>
                        <a:pt x="170" y="156"/>
                      </a:lnTo>
                      <a:lnTo>
                        <a:pt x="179" y="159"/>
                      </a:lnTo>
                      <a:lnTo>
                        <a:pt x="180" y="159"/>
                      </a:lnTo>
                      <a:lnTo>
                        <a:pt x="184" y="159"/>
                      </a:lnTo>
                      <a:lnTo>
                        <a:pt x="186" y="160"/>
                      </a:lnTo>
                      <a:lnTo>
                        <a:pt x="188" y="162"/>
                      </a:lnTo>
                      <a:lnTo>
                        <a:pt x="190" y="172"/>
                      </a:lnTo>
                      <a:lnTo>
                        <a:pt x="190" y="179"/>
                      </a:lnTo>
                      <a:lnTo>
                        <a:pt x="190" y="181"/>
                      </a:lnTo>
                      <a:lnTo>
                        <a:pt x="190" y="181"/>
                      </a:lnTo>
                      <a:lnTo>
                        <a:pt x="191" y="182"/>
                      </a:lnTo>
                      <a:lnTo>
                        <a:pt x="193" y="182"/>
                      </a:lnTo>
                      <a:lnTo>
                        <a:pt x="199" y="172"/>
                      </a:lnTo>
                      <a:lnTo>
                        <a:pt x="200" y="170"/>
                      </a:lnTo>
                      <a:lnTo>
                        <a:pt x="200" y="170"/>
                      </a:lnTo>
                      <a:lnTo>
                        <a:pt x="208" y="168"/>
                      </a:lnTo>
                      <a:lnTo>
                        <a:pt x="209" y="168"/>
                      </a:lnTo>
                      <a:lnTo>
                        <a:pt x="209" y="166"/>
                      </a:lnTo>
                      <a:lnTo>
                        <a:pt x="210" y="166"/>
                      </a:lnTo>
                      <a:lnTo>
                        <a:pt x="210" y="165"/>
                      </a:lnTo>
                      <a:lnTo>
                        <a:pt x="212" y="164"/>
                      </a:lnTo>
                      <a:lnTo>
                        <a:pt x="212" y="161"/>
                      </a:lnTo>
                      <a:lnTo>
                        <a:pt x="212" y="159"/>
                      </a:lnTo>
                      <a:lnTo>
                        <a:pt x="210" y="153"/>
                      </a:lnTo>
                      <a:lnTo>
                        <a:pt x="210" y="151"/>
                      </a:lnTo>
                      <a:lnTo>
                        <a:pt x="213" y="147"/>
                      </a:lnTo>
                      <a:lnTo>
                        <a:pt x="214" y="144"/>
                      </a:lnTo>
                      <a:lnTo>
                        <a:pt x="216" y="143"/>
                      </a:lnTo>
                      <a:lnTo>
                        <a:pt x="221" y="138"/>
                      </a:lnTo>
                      <a:lnTo>
                        <a:pt x="222" y="136"/>
                      </a:lnTo>
                      <a:lnTo>
                        <a:pt x="222" y="134"/>
                      </a:lnTo>
                      <a:lnTo>
                        <a:pt x="222" y="131"/>
                      </a:lnTo>
                      <a:lnTo>
                        <a:pt x="222" y="128"/>
                      </a:lnTo>
                      <a:lnTo>
                        <a:pt x="224" y="127"/>
                      </a:lnTo>
                      <a:lnTo>
                        <a:pt x="225" y="126"/>
                      </a:lnTo>
                      <a:lnTo>
                        <a:pt x="226" y="124"/>
                      </a:lnTo>
                      <a:lnTo>
                        <a:pt x="227" y="123"/>
                      </a:lnTo>
                      <a:lnTo>
                        <a:pt x="227" y="121"/>
                      </a:lnTo>
                      <a:lnTo>
                        <a:pt x="225" y="118"/>
                      </a:lnTo>
                      <a:lnTo>
                        <a:pt x="222" y="115"/>
                      </a:lnTo>
                      <a:lnTo>
                        <a:pt x="208" y="109"/>
                      </a:lnTo>
                      <a:lnTo>
                        <a:pt x="201" y="101"/>
                      </a:lnTo>
                      <a:lnTo>
                        <a:pt x="197" y="98"/>
                      </a:lnTo>
                      <a:lnTo>
                        <a:pt x="184" y="100"/>
                      </a:lnTo>
                      <a:lnTo>
                        <a:pt x="183" y="98"/>
                      </a:lnTo>
                      <a:lnTo>
                        <a:pt x="184" y="94"/>
                      </a:lnTo>
                      <a:lnTo>
                        <a:pt x="192" y="75"/>
                      </a:lnTo>
                      <a:lnTo>
                        <a:pt x="191" y="71"/>
                      </a:lnTo>
                      <a:lnTo>
                        <a:pt x="184" y="70"/>
                      </a:lnTo>
                      <a:lnTo>
                        <a:pt x="179" y="67"/>
                      </a:lnTo>
                      <a:lnTo>
                        <a:pt x="176" y="64"/>
                      </a:lnTo>
                      <a:lnTo>
                        <a:pt x="173" y="63"/>
                      </a:lnTo>
                      <a:lnTo>
                        <a:pt x="165" y="56"/>
                      </a:lnTo>
                      <a:lnTo>
                        <a:pt x="141" y="30"/>
                      </a:lnTo>
                      <a:lnTo>
                        <a:pt x="141" y="29"/>
                      </a:lnTo>
                      <a:lnTo>
                        <a:pt x="141" y="28"/>
                      </a:lnTo>
                      <a:lnTo>
                        <a:pt x="140" y="25"/>
                      </a:lnTo>
                      <a:lnTo>
                        <a:pt x="140" y="22"/>
                      </a:lnTo>
                      <a:lnTo>
                        <a:pt x="141" y="20"/>
                      </a:lnTo>
                      <a:lnTo>
                        <a:pt x="141" y="15"/>
                      </a:lnTo>
                      <a:lnTo>
                        <a:pt x="141" y="13"/>
                      </a:lnTo>
                      <a:lnTo>
                        <a:pt x="141" y="12"/>
                      </a:lnTo>
                      <a:lnTo>
                        <a:pt x="140" y="11"/>
                      </a:lnTo>
                      <a:lnTo>
                        <a:pt x="135" y="5"/>
                      </a:lnTo>
                      <a:lnTo>
                        <a:pt x="133" y="3"/>
                      </a:lnTo>
                      <a:lnTo>
                        <a:pt x="132" y="1"/>
                      </a:lnTo>
                      <a:lnTo>
                        <a:pt x="132" y="0"/>
                      </a:lnTo>
                      <a:lnTo>
                        <a:pt x="129" y="0"/>
                      </a:lnTo>
                      <a:close/>
                    </a:path>
                  </a:pathLst>
                </a:custGeom>
                <a:grpFill/>
                <a:ln w="0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9" name="Freeform 72"/>
                <p:cNvSpPr>
                  <a:spLocks/>
                </p:cNvSpPr>
                <p:nvPr/>
              </p:nvSpPr>
              <p:spPr bwMode="auto">
                <a:xfrm>
                  <a:off x="3339" y="1788"/>
                  <a:ext cx="114" cy="91"/>
                </a:xfrm>
                <a:custGeom>
                  <a:avLst/>
                  <a:gdLst>
                    <a:gd name="T0" fmla="*/ 120 w 227"/>
                    <a:gd name="T1" fmla="*/ 11 h 182"/>
                    <a:gd name="T2" fmla="*/ 110 w 227"/>
                    <a:gd name="T3" fmla="*/ 8 h 182"/>
                    <a:gd name="T4" fmla="*/ 99 w 227"/>
                    <a:gd name="T5" fmla="*/ 21 h 182"/>
                    <a:gd name="T6" fmla="*/ 74 w 227"/>
                    <a:gd name="T7" fmla="*/ 20 h 182"/>
                    <a:gd name="T8" fmla="*/ 73 w 227"/>
                    <a:gd name="T9" fmla="*/ 11 h 182"/>
                    <a:gd name="T10" fmla="*/ 72 w 227"/>
                    <a:gd name="T11" fmla="*/ 5 h 182"/>
                    <a:gd name="T12" fmla="*/ 67 w 227"/>
                    <a:gd name="T13" fmla="*/ 4 h 182"/>
                    <a:gd name="T14" fmla="*/ 63 w 227"/>
                    <a:gd name="T15" fmla="*/ 13 h 182"/>
                    <a:gd name="T16" fmla="*/ 44 w 227"/>
                    <a:gd name="T17" fmla="*/ 21 h 182"/>
                    <a:gd name="T18" fmla="*/ 40 w 227"/>
                    <a:gd name="T19" fmla="*/ 35 h 182"/>
                    <a:gd name="T20" fmla="*/ 43 w 227"/>
                    <a:gd name="T21" fmla="*/ 41 h 182"/>
                    <a:gd name="T22" fmla="*/ 25 w 227"/>
                    <a:gd name="T23" fmla="*/ 37 h 182"/>
                    <a:gd name="T24" fmla="*/ 20 w 227"/>
                    <a:gd name="T25" fmla="*/ 41 h 182"/>
                    <a:gd name="T26" fmla="*/ 20 w 227"/>
                    <a:gd name="T27" fmla="*/ 47 h 182"/>
                    <a:gd name="T28" fmla="*/ 17 w 227"/>
                    <a:gd name="T29" fmla="*/ 79 h 182"/>
                    <a:gd name="T30" fmla="*/ 13 w 227"/>
                    <a:gd name="T31" fmla="*/ 104 h 182"/>
                    <a:gd name="T32" fmla="*/ 8 w 227"/>
                    <a:gd name="T33" fmla="*/ 107 h 182"/>
                    <a:gd name="T34" fmla="*/ 5 w 227"/>
                    <a:gd name="T35" fmla="*/ 118 h 182"/>
                    <a:gd name="T36" fmla="*/ 8 w 227"/>
                    <a:gd name="T37" fmla="*/ 126 h 182"/>
                    <a:gd name="T38" fmla="*/ 5 w 227"/>
                    <a:gd name="T39" fmla="*/ 131 h 182"/>
                    <a:gd name="T40" fmla="*/ 4 w 227"/>
                    <a:gd name="T41" fmla="*/ 135 h 182"/>
                    <a:gd name="T42" fmla="*/ 0 w 227"/>
                    <a:gd name="T43" fmla="*/ 142 h 182"/>
                    <a:gd name="T44" fmla="*/ 6 w 227"/>
                    <a:gd name="T45" fmla="*/ 147 h 182"/>
                    <a:gd name="T46" fmla="*/ 23 w 227"/>
                    <a:gd name="T47" fmla="*/ 151 h 182"/>
                    <a:gd name="T48" fmla="*/ 27 w 227"/>
                    <a:gd name="T49" fmla="*/ 147 h 182"/>
                    <a:gd name="T50" fmla="*/ 51 w 227"/>
                    <a:gd name="T51" fmla="*/ 143 h 182"/>
                    <a:gd name="T52" fmla="*/ 67 w 227"/>
                    <a:gd name="T53" fmla="*/ 143 h 182"/>
                    <a:gd name="T54" fmla="*/ 71 w 227"/>
                    <a:gd name="T55" fmla="*/ 142 h 182"/>
                    <a:gd name="T56" fmla="*/ 76 w 227"/>
                    <a:gd name="T57" fmla="*/ 149 h 182"/>
                    <a:gd name="T58" fmla="*/ 90 w 227"/>
                    <a:gd name="T59" fmla="*/ 148 h 182"/>
                    <a:gd name="T60" fmla="*/ 105 w 227"/>
                    <a:gd name="T61" fmla="*/ 160 h 182"/>
                    <a:gd name="T62" fmla="*/ 115 w 227"/>
                    <a:gd name="T63" fmla="*/ 153 h 182"/>
                    <a:gd name="T64" fmla="*/ 115 w 227"/>
                    <a:gd name="T65" fmla="*/ 145 h 182"/>
                    <a:gd name="T66" fmla="*/ 123 w 227"/>
                    <a:gd name="T67" fmla="*/ 140 h 182"/>
                    <a:gd name="T68" fmla="*/ 132 w 227"/>
                    <a:gd name="T69" fmla="*/ 145 h 182"/>
                    <a:gd name="T70" fmla="*/ 139 w 227"/>
                    <a:gd name="T71" fmla="*/ 151 h 182"/>
                    <a:gd name="T72" fmla="*/ 145 w 227"/>
                    <a:gd name="T73" fmla="*/ 148 h 182"/>
                    <a:gd name="T74" fmla="*/ 163 w 227"/>
                    <a:gd name="T75" fmla="*/ 152 h 182"/>
                    <a:gd name="T76" fmla="*/ 184 w 227"/>
                    <a:gd name="T77" fmla="*/ 159 h 182"/>
                    <a:gd name="T78" fmla="*/ 190 w 227"/>
                    <a:gd name="T79" fmla="*/ 179 h 182"/>
                    <a:gd name="T80" fmla="*/ 193 w 227"/>
                    <a:gd name="T81" fmla="*/ 182 h 182"/>
                    <a:gd name="T82" fmla="*/ 208 w 227"/>
                    <a:gd name="T83" fmla="*/ 168 h 182"/>
                    <a:gd name="T84" fmla="*/ 210 w 227"/>
                    <a:gd name="T85" fmla="*/ 165 h 182"/>
                    <a:gd name="T86" fmla="*/ 210 w 227"/>
                    <a:gd name="T87" fmla="*/ 153 h 182"/>
                    <a:gd name="T88" fmla="*/ 216 w 227"/>
                    <a:gd name="T89" fmla="*/ 143 h 182"/>
                    <a:gd name="T90" fmla="*/ 222 w 227"/>
                    <a:gd name="T91" fmla="*/ 131 h 182"/>
                    <a:gd name="T92" fmla="*/ 226 w 227"/>
                    <a:gd name="T93" fmla="*/ 124 h 182"/>
                    <a:gd name="T94" fmla="*/ 222 w 227"/>
                    <a:gd name="T95" fmla="*/ 115 h 182"/>
                    <a:gd name="T96" fmla="*/ 184 w 227"/>
                    <a:gd name="T97" fmla="*/ 100 h 182"/>
                    <a:gd name="T98" fmla="*/ 191 w 227"/>
                    <a:gd name="T99" fmla="*/ 71 h 182"/>
                    <a:gd name="T100" fmla="*/ 173 w 227"/>
                    <a:gd name="T101" fmla="*/ 63 h 182"/>
                    <a:gd name="T102" fmla="*/ 141 w 227"/>
                    <a:gd name="T103" fmla="*/ 28 h 182"/>
                    <a:gd name="T104" fmla="*/ 141 w 227"/>
                    <a:gd name="T105" fmla="*/ 15 h 182"/>
                    <a:gd name="T106" fmla="*/ 135 w 227"/>
                    <a:gd name="T107" fmla="*/ 5 h 182"/>
                    <a:gd name="T108" fmla="*/ 129 w 227"/>
                    <a:gd name="T109" fmla="*/ 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227" h="182">
                      <a:moveTo>
                        <a:pt x="129" y="0"/>
                      </a:moveTo>
                      <a:lnTo>
                        <a:pt x="122" y="8"/>
                      </a:lnTo>
                      <a:lnTo>
                        <a:pt x="120" y="9"/>
                      </a:lnTo>
                      <a:lnTo>
                        <a:pt x="120" y="11"/>
                      </a:lnTo>
                      <a:lnTo>
                        <a:pt x="119" y="12"/>
                      </a:lnTo>
                      <a:lnTo>
                        <a:pt x="118" y="13"/>
                      </a:lnTo>
                      <a:lnTo>
                        <a:pt x="116" y="13"/>
                      </a:lnTo>
                      <a:lnTo>
                        <a:pt x="110" y="8"/>
                      </a:lnTo>
                      <a:lnTo>
                        <a:pt x="102" y="15"/>
                      </a:lnTo>
                      <a:lnTo>
                        <a:pt x="101" y="18"/>
                      </a:lnTo>
                      <a:lnTo>
                        <a:pt x="99" y="20"/>
                      </a:lnTo>
                      <a:lnTo>
                        <a:pt x="99" y="21"/>
                      </a:lnTo>
                      <a:lnTo>
                        <a:pt x="97" y="22"/>
                      </a:lnTo>
                      <a:lnTo>
                        <a:pt x="94" y="22"/>
                      </a:lnTo>
                      <a:lnTo>
                        <a:pt x="81" y="22"/>
                      </a:lnTo>
                      <a:lnTo>
                        <a:pt x="74" y="20"/>
                      </a:lnTo>
                      <a:lnTo>
                        <a:pt x="74" y="18"/>
                      </a:lnTo>
                      <a:lnTo>
                        <a:pt x="73" y="17"/>
                      </a:lnTo>
                      <a:lnTo>
                        <a:pt x="73" y="16"/>
                      </a:lnTo>
                      <a:lnTo>
                        <a:pt x="73" y="11"/>
                      </a:lnTo>
                      <a:lnTo>
                        <a:pt x="72" y="9"/>
                      </a:lnTo>
                      <a:lnTo>
                        <a:pt x="72" y="7"/>
                      </a:lnTo>
                      <a:lnTo>
                        <a:pt x="72" y="5"/>
                      </a:lnTo>
                      <a:lnTo>
                        <a:pt x="72" y="5"/>
                      </a:lnTo>
                      <a:lnTo>
                        <a:pt x="73" y="4"/>
                      </a:lnTo>
                      <a:lnTo>
                        <a:pt x="72" y="4"/>
                      </a:lnTo>
                      <a:lnTo>
                        <a:pt x="68" y="4"/>
                      </a:lnTo>
                      <a:lnTo>
                        <a:pt x="67" y="4"/>
                      </a:lnTo>
                      <a:lnTo>
                        <a:pt x="65" y="5"/>
                      </a:lnTo>
                      <a:lnTo>
                        <a:pt x="64" y="8"/>
                      </a:lnTo>
                      <a:lnTo>
                        <a:pt x="64" y="11"/>
                      </a:lnTo>
                      <a:lnTo>
                        <a:pt x="63" y="13"/>
                      </a:lnTo>
                      <a:lnTo>
                        <a:pt x="59" y="17"/>
                      </a:lnTo>
                      <a:lnTo>
                        <a:pt x="55" y="18"/>
                      </a:lnTo>
                      <a:lnTo>
                        <a:pt x="46" y="21"/>
                      </a:lnTo>
                      <a:lnTo>
                        <a:pt x="44" y="21"/>
                      </a:lnTo>
                      <a:lnTo>
                        <a:pt x="40" y="30"/>
                      </a:lnTo>
                      <a:lnTo>
                        <a:pt x="40" y="33"/>
                      </a:lnTo>
                      <a:lnTo>
                        <a:pt x="40" y="34"/>
                      </a:lnTo>
                      <a:lnTo>
                        <a:pt x="40" y="35"/>
                      </a:lnTo>
                      <a:lnTo>
                        <a:pt x="40" y="37"/>
                      </a:lnTo>
                      <a:lnTo>
                        <a:pt x="42" y="38"/>
                      </a:lnTo>
                      <a:lnTo>
                        <a:pt x="42" y="39"/>
                      </a:lnTo>
                      <a:lnTo>
                        <a:pt x="43" y="41"/>
                      </a:lnTo>
                      <a:lnTo>
                        <a:pt x="43" y="42"/>
                      </a:lnTo>
                      <a:lnTo>
                        <a:pt x="43" y="43"/>
                      </a:lnTo>
                      <a:lnTo>
                        <a:pt x="39" y="43"/>
                      </a:lnTo>
                      <a:lnTo>
                        <a:pt x="25" y="37"/>
                      </a:lnTo>
                      <a:lnTo>
                        <a:pt x="22" y="35"/>
                      </a:lnTo>
                      <a:lnTo>
                        <a:pt x="21" y="37"/>
                      </a:lnTo>
                      <a:lnTo>
                        <a:pt x="21" y="37"/>
                      </a:lnTo>
                      <a:lnTo>
                        <a:pt x="20" y="41"/>
                      </a:lnTo>
                      <a:lnTo>
                        <a:pt x="18" y="42"/>
                      </a:lnTo>
                      <a:lnTo>
                        <a:pt x="18" y="43"/>
                      </a:lnTo>
                      <a:lnTo>
                        <a:pt x="18" y="45"/>
                      </a:lnTo>
                      <a:lnTo>
                        <a:pt x="20" y="47"/>
                      </a:lnTo>
                      <a:lnTo>
                        <a:pt x="20" y="50"/>
                      </a:lnTo>
                      <a:lnTo>
                        <a:pt x="20" y="55"/>
                      </a:lnTo>
                      <a:lnTo>
                        <a:pt x="17" y="63"/>
                      </a:lnTo>
                      <a:lnTo>
                        <a:pt x="17" y="79"/>
                      </a:lnTo>
                      <a:lnTo>
                        <a:pt x="22" y="89"/>
                      </a:lnTo>
                      <a:lnTo>
                        <a:pt x="22" y="90"/>
                      </a:lnTo>
                      <a:lnTo>
                        <a:pt x="22" y="92"/>
                      </a:lnTo>
                      <a:lnTo>
                        <a:pt x="13" y="104"/>
                      </a:lnTo>
                      <a:lnTo>
                        <a:pt x="12" y="104"/>
                      </a:lnTo>
                      <a:lnTo>
                        <a:pt x="9" y="105"/>
                      </a:lnTo>
                      <a:lnTo>
                        <a:pt x="8" y="106"/>
                      </a:lnTo>
                      <a:lnTo>
                        <a:pt x="8" y="107"/>
                      </a:lnTo>
                      <a:lnTo>
                        <a:pt x="6" y="109"/>
                      </a:lnTo>
                      <a:lnTo>
                        <a:pt x="6" y="113"/>
                      </a:lnTo>
                      <a:lnTo>
                        <a:pt x="5" y="117"/>
                      </a:lnTo>
                      <a:lnTo>
                        <a:pt x="5" y="118"/>
                      </a:lnTo>
                      <a:lnTo>
                        <a:pt x="6" y="121"/>
                      </a:lnTo>
                      <a:lnTo>
                        <a:pt x="6" y="122"/>
                      </a:lnTo>
                      <a:lnTo>
                        <a:pt x="8" y="126"/>
                      </a:lnTo>
                      <a:lnTo>
                        <a:pt x="8" y="126"/>
                      </a:lnTo>
                      <a:lnTo>
                        <a:pt x="6" y="127"/>
                      </a:lnTo>
                      <a:lnTo>
                        <a:pt x="6" y="128"/>
                      </a:lnTo>
                      <a:lnTo>
                        <a:pt x="5" y="130"/>
                      </a:lnTo>
                      <a:lnTo>
                        <a:pt x="5" y="131"/>
                      </a:lnTo>
                      <a:lnTo>
                        <a:pt x="4" y="132"/>
                      </a:lnTo>
                      <a:lnTo>
                        <a:pt x="4" y="134"/>
                      </a:lnTo>
                      <a:lnTo>
                        <a:pt x="4" y="134"/>
                      </a:lnTo>
                      <a:lnTo>
                        <a:pt x="4" y="135"/>
                      </a:lnTo>
                      <a:lnTo>
                        <a:pt x="0" y="139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1" y="143"/>
                      </a:lnTo>
                      <a:lnTo>
                        <a:pt x="6" y="147"/>
                      </a:lnTo>
                      <a:lnTo>
                        <a:pt x="9" y="148"/>
                      </a:lnTo>
                      <a:lnTo>
                        <a:pt x="10" y="148"/>
                      </a:lnTo>
                      <a:lnTo>
                        <a:pt x="22" y="151"/>
                      </a:lnTo>
                      <a:lnTo>
                        <a:pt x="23" y="151"/>
                      </a:lnTo>
                      <a:lnTo>
                        <a:pt x="25" y="151"/>
                      </a:lnTo>
                      <a:lnTo>
                        <a:pt x="26" y="148"/>
                      </a:lnTo>
                      <a:lnTo>
                        <a:pt x="26" y="147"/>
                      </a:lnTo>
                      <a:lnTo>
                        <a:pt x="27" y="147"/>
                      </a:lnTo>
                      <a:lnTo>
                        <a:pt x="42" y="140"/>
                      </a:lnTo>
                      <a:lnTo>
                        <a:pt x="44" y="140"/>
                      </a:lnTo>
                      <a:lnTo>
                        <a:pt x="46" y="140"/>
                      </a:lnTo>
                      <a:lnTo>
                        <a:pt x="51" y="143"/>
                      </a:lnTo>
                      <a:lnTo>
                        <a:pt x="54" y="147"/>
                      </a:lnTo>
                      <a:lnTo>
                        <a:pt x="55" y="147"/>
                      </a:lnTo>
                      <a:lnTo>
                        <a:pt x="57" y="147"/>
                      </a:lnTo>
                      <a:lnTo>
                        <a:pt x="67" y="143"/>
                      </a:lnTo>
                      <a:lnTo>
                        <a:pt x="68" y="142"/>
                      </a:lnTo>
                      <a:lnTo>
                        <a:pt x="69" y="142"/>
                      </a:lnTo>
                      <a:lnTo>
                        <a:pt x="69" y="140"/>
                      </a:lnTo>
                      <a:lnTo>
                        <a:pt x="71" y="142"/>
                      </a:lnTo>
                      <a:lnTo>
                        <a:pt x="72" y="143"/>
                      </a:lnTo>
                      <a:lnTo>
                        <a:pt x="73" y="148"/>
                      </a:lnTo>
                      <a:lnTo>
                        <a:pt x="74" y="148"/>
                      </a:lnTo>
                      <a:lnTo>
                        <a:pt x="76" y="149"/>
                      </a:lnTo>
                      <a:lnTo>
                        <a:pt x="84" y="145"/>
                      </a:lnTo>
                      <a:lnTo>
                        <a:pt x="88" y="145"/>
                      </a:lnTo>
                      <a:lnTo>
                        <a:pt x="89" y="145"/>
                      </a:lnTo>
                      <a:lnTo>
                        <a:pt x="90" y="148"/>
                      </a:lnTo>
                      <a:lnTo>
                        <a:pt x="94" y="152"/>
                      </a:lnTo>
                      <a:lnTo>
                        <a:pt x="97" y="155"/>
                      </a:lnTo>
                      <a:lnTo>
                        <a:pt x="98" y="157"/>
                      </a:lnTo>
                      <a:lnTo>
                        <a:pt x="105" y="160"/>
                      </a:lnTo>
                      <a:lnTo>
                        <a:pt x="115" y="160"/>
                      </a:lnTo>
                      <a:lnTo>
                        <a:pt x="115" y="156"/>
                      </a:lnTo>
                      <a:lnTo>
                        <a:pt x="115" y="155"/>
                      </a:lnTo>
                      <a:lnTo>
                        <a:pt x="115" y="153"/>
                      </a:lnTo>
                      <a:lnTo>
                        <a:pt x="115" y="149"/>
                      </a:lnTo>
                      <a:lnTo>
                        <a:pt x="115" y="148"/>
                      </a:lnTo>
                      <a:lnTo>
                        <a:pt x="114" y="147"/>
                      </a:lnTo>
                      <a:lnTo>
                        <a:pt x="115" y="145"/>
                      </a:lnTo>
                      <a:lnTo>
                        <a:pt x="115" y="144"/>
                      </a:lnTo>
                      <a:lnTo>
                        <a:pt x="116" y="143"/>
                      </a:lnTo>
                      <a:lnTo>
                        <a:pt x="118" y="143"/>
                      </a:lnTo>
                      <a:lnTo>
                        <a:pt x="123" y="140"/>
                      </a:lnTo>
                      <a:lnTo>
                        <a:pt x="125" y="140"/>
                      </a:lnTo>
                      <a:lnTo>
                        <a:pt x="128" y="140"/>
                      </a:lnTo>
                      <a:lnTo>
                        <a:pt x="129" y="142"/>
                      </a:lnTo>
                      <a:lnTo>
                        <a:pt x="132" y="145"/>
                      </a:lnTo>
                      <a:lnTo>
                        <a:pt x="132" y="147"/>
                      </a:lnTo>
                      <a:lnTo>
                        <a:pt x="133" y="149"/>
                      </a:lnTo>
                      <a:lnTo>
                        <a:pt x="135" y="149"/>
                      </a:lnTo>
                      <a:lnTo>
                        <a:pt x="139" y="151"/>
                      </a:lnTo>
                      <a:lnTo>
                        <a:pt x="141" y="151"/>
                      </a:lnTo>
                      <a:lnTo>
                        <a:pt x="142" y="149"/>
                      </a:lnTo>
                      <a:lnTo>
                        <a:pt x="144" y="149"/>
                      </a:lnTo>
                      <a:lnTo>
                        <a:pt x="145" y="148"/>
                      </a:lnTo>
                      <a:lnTo>
                        <a:pt x="145" y="147"/>
                      </a:lnTo>
                      <a:lnTo>
                        <a:pt x="148" y="147"/>
                      </a:lnTo>
                      <a:lnTo>
                        <a:pt x="150" y="147"/>
                      </a:lnTo>
                      <a:lnTo>
                        <a:pt x="163" y="152"/>
                      </a:lnTo>
                      <a:lnTo>
                        <a:pt x="170" y="156"/>
                      </a:lnTo>
                      <a:lnTo>
                        <a:pt x="179" y="159"/>
                      </a:lnTo>
                      <a:lnTo>
                        <a:pt x="180" y="159"/>
                      </a:lnTo>
                      <a:lnTo>
                        <a:pt x="184" y="159"/>
                      </a:lnTo>
                      <a:lnTo>
                        <a:pt x="186" y="160"/>
                      </a:lnTo>
                      <a:lnTo>
                        <a:pt x="188" y="162"/>
                      </a:lnTo>
                      <a:lnTo>
                        <a:pt x="190" y="172"/>
                      </a:lnTo>
                      <a:lnTo>
                        <a:pt x="190" y="179"/>
                      </a:lnTo>
                      <a:lnTo>
                        <a:pt x="190" y="181"/>
                      </a:lnTo>
                      <a:lnTo>
                        <a:pt x="190" y="181"/>
                      </a:lnTo>
                      <a:lnTo>
                        <a:pt x="191" y="182"/>
                      </a:lnTo>
                      <a:lnTo>
                        <a:pt x="193" y="182"/>
                      </a:lnTo>
                      <a:lnTo>
                        <a:pt x="199" y="172"/>
                      </a:lnTo>
                      <a:lnTo>
                        <a:pt x="200" y="170"/>
                      </a:lnTo>
                      <a:lnTo>
                        <a:pt x="200" y="170"/>
                      </a:lnTo>
                      <a:lnTo>
                        <a:pt x="208" y="168"/>
                      </a:lnTo>
                      <a:lnTo>
                        <a:pt x="209" y="168"/>
                      </a:lnTo>
                      <a:lnTo>
                        <a:pt x="209" y="166"/>
                      </a:lnTo>
                      <a:lnTo>
                        <a:pt x="210" y="166"/>
                      </a:lnTo>
                      <a:lnTo>
                        <a:pt x="210" y="165"/>
                      </a:lnTo>
                      <a:lnTo>
                        <a:pt x="212" y="164"/>
                      </a:lnTo>
                      <a:lnTo>
                        <a:pt x="212" y="161"/>
                      </a:lnTo>
                      <a:lnTo>
                        <a:pt x="212" y="159"/>
                      </a:lnTo>
                      <a:lnTo>
                        <a:pt x="210" y="153"/>
                      </a:lnTo>
                      <a:lnTo>
                        <a:pt x="210" y="151"/>
                      </a:lnTo>
                      <a:lnTo>
                        <a:pt x="213" y="147"/>
                      </a:lnTo>
                      <a:lnTo>
                        <a:pt x="214" y="144"/>
                      </a:lnTo>
                      <a:lnTo>
                        <a:pt x="216" y="143"/>
                      </a:lnTo>
                      <a:lnTo>
                        <a:pt x="221" y="138"/>
                      </a:lnTo>
                      <a:lnTo>
                        <a:pt x="222" y="136"/>
                      </a:lnTo>
                      <a:lnTo>
                        <a:pt x="222" y="134"/>
                      </a:lnTo>
                      <a:lnTo>
                        <a:pt x="222" y="131"/>
                      </a:lnTo>
                      <a:lnTo>
                        <a:pt x="222" y="128"/>
                      </a:lnTo>
                      <a:lnTo>
                        <a:pt x="224" y="127"/>
                      </a:lnTo>
                      <a:lnTo>
                        <a:pt x="225" y="126"/>
                      </a:lnTo>
                      <a:lnTo>
                        <a:pt x="226" y="124"/>
                      </a:lnTo>
                      <a:lnTo>
                        <a:pt x="227" y="123"/>
                      </a:lnTo>
                      <a:lnTo>
                        <a:pt x="227" y="121"/>
                      </a:lnTo>
                      <a:lnTo>
                        <a:pt x="225" y="118"/>
                      </a:lnTo>
                      <a:lnTo>
                        <a:pt x="222" y="115"/>
                      </a:lnTo>
                      <a:lnTo>
                        <a:pt x="208" y="109"/>
                      </a:lnTo>
                      <a:lnTo>
                        <a:pt x="201" y="101"/>
                      </a:lnTo>
                      <a:lnTo>
                        <a:pt x="197" y="98"/>
                      </a:lnTo>
                      <a:lnTo>
                        <a:pt x="184" y="100"/>
                      </a:lnTo>
                      <a:lnTo>
                        <a:pt x="183" y="98"/>
                      </a:lnTo>
                      <a:lnTo>
                        <a:pt x="184" y="94"/>
                      </a:lnTo>
                      <a:lnTo>
                        <a:pt x="192" y="75"/>
                      </a:lnTo>
                      <a:lnTo>
                        <a:pt x="191" y="71"/>
                      </a:lnTo>
                      <a:lnTo>
                        <a:pt x="184" y="70"/>
                      </a:lnTo>
                      <a:lnTo>
                        <a:pt x="179" y="67"/>
                      </a:lnTo>
                      <a:lnTo>
                        <a:pt x="176" y="64"/>
                      </a:lnTo>
                      <a:lnTo>
                        <a:pt x="173" y="63"/>
                      </a:lnTo>
                      <a:lnTo>
                        <a:pt x="165" y="56"/>
                      </a:lnTo>
                      <a:lnTo>
                        <a:pt x="141" y="30"/>
                      </a:lnTo>
                      <a:lnTo>
                        <a:pt x="141" y="29"/>
                      </a:lnTo>
                      <a:lnTo>
                        <a:pt x="141" y="28"/>
                      </a:lnTo>
                      <a:lnTo>
                        <a:pt x="140" y="25"/>
                      </a:lnTo>
                      <a:lnTo>
                        <a:pt x="140" y="22"/>
                      </a:lnTo>
                      <a:lnTo>
                        <a:pt x="141" y="20"/>
                      </a:lnTo>
                      <a:lnTo>
                        <a:pt x="141" y="15"/>
                      </a:lnTo>
                      <a:lnTo>
                        <a:pt x="141" y="13"/>
                      </a:lnTo>
                      <a:lnTo>
                        <a:pt x="141" y="12"/>
                      </a:lnTo>
                      <a:lnTo>
                        <a:pt x="140" y="11"/>
                      </a:lnTo>
                      <a:lnTo>
                        <a:pt x="135" y="5"/>
                      </a:lnTo>
                      <a:lnTo>
                        <a:pt x="133" y="3"/>
                      </a:lnTo>
                      <a:lnTo>
                        <a:pt x="132" y="1"/>
                      </a:lnTo>
                      <a:lnTo>
                        <a:pt x="132" y="0"/>
                      </a:lnTo>
                      <a:lnTo>
                        <a:pt x="129" y="0"/>
                      </a:lnTo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50" name="Freeform 73"/>
                <p:cNvSpPr>
                  <a:spLocks/>
                </p:cNvSpPr>
                <p:nvPr/>
              </p:nvSpPr>
              <p:spPr bwMode="auto">
                <a:xfrm>
                  <a:off x="3025" y="1535"/>
                  <a:ext cx="602" cy="620"/>
                </a:xfrm>
                <a:custGeom>
                  <a:avLst/>
                  <a:gdLst>
                    <a:gd name="T0" fmla="*/ 1016 w 1203"/>
                    <a:gd name="T1" fmla="*/ 65 h 1241"/>
                    <a:gd name="T2" fmla="*/ 1032 w 1203"/>
                    <a:gd name="T3" fmla="*/ 161 h 1241"/>
                    <a:gd name="T4" fmla="*/ 1088 w 1203"/>
                    <a:gd name="T5" fmla="*/ 163 h 1241"/>
                    <a:gd name="T6" fmla="*/ 1075 w 1203"/>
                    <a:gd name="T7" fmla="*/ 229 h 1241"/>
                    <a:gd name="T8" fmla="*/ 998 w 1203"/>
                    <a:gd name="T9" fmla="*/ 373 h 1241"/>
                    <a:gd name="T10" fmla="*/ 1036 w 1203"/>
                    <a:gd name="T11" fmla="*/ 436 h 1241"/>
                    <a:gd name="T12" fmla="*/ 1151 w 1203"/>
                    <a:gd name="T13" fmla="*/ 588 h 1241"/>
                    <a:gd name="T14" fmla="*/ 1150 w 1203"/>
                    <a:gd name="T15" fmla="*/ 724 h 1241"/>
                    <a:gd name="T16" fmla="*/ 1177 w 1203"/>
                    <a:gd name="T17" fmla="*/ 811 h 1241"/>
                    <a:gd name="T18" fmla="*/ 1181 w 1203"/>
                    <a:gd name="T19" fmla="*/ 917 h 1241"/>
                    <a:gd name="T20" fmla="*/ 1161 w 1203"/>
                    <a:gd name="T21" fmla="*/ 1022 h 1241"/>
                    <a:gd name="T22" fmla="*/ 1185 w 1203"/>
                    <a:gd name="T23" fmla="*/ 1135 h 1241"/>
                    <a:gd name="T24" fmla="*/ 1018 w 1203"/>
                    <a:gd name="T25" fmla="*/ 1137 h 1241"/>
                    <a:gd name="T26" fmla="*/ 927 w 1203"/>
                    <a:gd name="T27" fmla="*/ 1237 h 1241"/>
                    <a:gd name="T28" fmla="*/ 776 w 1203"/>
                    <a:gd name="T29" fmla="*/ 1230 h 1241"/>
                    <a:gd name="T30" fmla="*/ 683 w 1203"/>
                    <a:gd name="T31" fmla="*/ 1221 h 1241"/>
                    <a:gd name="T32" fmla="*/ 657 w 1203"/>
                    <a:gd name="T33" fmla="*/ 1215 h 1241"/>
                    <a:gd name="T34" fmla="*/ 665 w 1203"/>
                    <a:gd name="T35" fmla="*/ 1175 h 1241"/>
                    <a:gd name="T36" fmla="*/ 665 w 1203"/>
                    <a:gd name="T37" fmla="*/ 1144 h 1241"/>
                    <a:gd name="T38" fmla="*/ 644 w 1203"/>
                    <a:gd name="T39" fmla="*/ 1110 h 1241"/>
                    <a:gd name="T40" fmla="*/ 658 w 1203"/>
                    <a:gd name="T41" fmla="*/ 1048 h 1241"/>
                    <a:gd name="T42" fmla="*/ 671 w 1203"/>
                    <a:gd name="T43" fmla="*/ 957 h 1241"/>
                    <a:gd name="T44" fmla="*/ 593 w 1203"/>
                    <a:gd name="T45" fmla="*/ 945 h 1241"/>
                    <a:gd name="T46" fmla="*/ 542 w 1203"/>
                    <a:gd name="T47" fmla="*/ 912 h 1241"/>
                    <a:gd name="T48" fmla="*/ 466 w 1203"/>
                    <a:gd name="T49" fmla="*/ 894 h 1241"/>
                    <a:gd name="T50" fmla="*/ 406 w 1203"/>
                    <a:gd name="T51" fmla="*/ 873 h 1241"/>
                    <a:gd name="T52" fmla="*/ 376 w 1203"/>
                    <a:gd name="T53" fmla="*/ 847 h 1241"/>
                    <a:gd name="T54" fmla="*/ 321 w 1203"/>
                    <a:gd name="T55" fmla="*/ 767 h 1241"/>
                    <a:gd name="T56" fmla="*/ 325 w 1203"/>
                    <a:gd name="T57" fmla="*/ 725 h 1241"/>
                    <a:gd name="T58" fmla="*/ 332 w 1203"/>
                    <a:gd name="T59" fmla="*/ 681 h 1241"/>
                    <a:gd name="T60" fmla="*/ 339 w 1203"/>
                    <a:gd name="T61" fmla="*/ 643 h 1241"/>
                    <a:gd name="T62" fmla="*/ 349 w 1203"/>
                    <a:gd name="T63" fmla="*/ 607 h 1241"/>
                    <a:gd name="T64" fmla="*/ 345 w 1203"/>
                    <a:gd name="T65" fmla="*/ 589 h 1241"/>
                    <a:gd name="T66" fmla="*/ 322 w 1203"/>
                    <a:gd name="T67" fmla="*/ 576 h 1241"/>
                    <a:gd name="T68" fmla="*/ 302 w 1203"/>
                    <a:gd name="T69" fmla="*/ 586 h 1241"/>
                    <a:gd name="T70" fmla="*/ 301 w 1203"/>
                    <a:gd name="T71" fmla="*/ 569 h 1241"/>
                    <a:gd name="T72" fmla="*/ 309 w 1203"/>
                    <a:gd name="T73" fmla="*/ 521 h 1241"/>
                    <a:gd name="T74" fmla="*/ 323 w 1203"/>
                    <a:gd name="T75" fmla="*/ 483 h 1241"/>
                    <a:gd name="T76" fmla="*/ 323 w 1203"/>
                    <a:gd name="T77" fmla="*/ 454 h 1241"/>
                    <a:gd name="T78" fmla="*/ 325 w 1203"/>
                    <a:gd name="T79" fmla="*/ 396 h 1241"/>
                    <a:gd name="T80" fmla="*/ 288 w 1203"/>
                    <a:gd name="T81" fmla="*/ 378 h 1241"/>
                    <a:gd name="T82" fmla="*/ 192 w 1203"/>
                    <a:gd name="T83" fmla="*/ 355 h 1241"/>
                    <a:gd name="T84" fmla="*/ 144 w 1203"/>
                    <a:gd name="T85" fmla="*/ 319 h 1241"/>
                    <a:gd name="T86" fmla="*/ 89 w 1203"/>
                    <a:gd name="T87" fmla="*/ 281 h 1241"/>
                    <a:gd name="T88" fmla="*/ 0 w 1203"/>
                    <a:gd name="T89" fmla="*/ 246 h 1241"/>
                    <a:gd name="T90" fmla="*/ 96 w 1203"/>
                    <a:gd name="T91" fmla="*/ 238 h 1241"/>
                    <a:gd name="T92" fmla="*/ 144 w 1203"/>
                    <a:gd name="T93" fmla="*/ 169 h 1241"/>
                    <a:gd name="T94" fmla="*/ 203 w 1203"/>
                    <a:gd name="T95" fmla="*/ 169 h 1241"/>
                    <a:gd name="T96" fmla="*/ 274 w 1203"/>
                    <a:gd name="T97" fmla="*/ 108 h 1241"/>
                    <a:gd name="T98" fmla="*/ 313 w 1203"/>
                    <a:gd name="T99" fmla="*/ 102 h 1241"/>
                    <a:gd name="T100" fmla="*/ 378 w 1203"/>
                    <a:gd name="T101" fmla="*/ 140 h 1241"/>
                    <a:gd name="T102" fmla="*/ 423 w 1203"/>
                    <a:gd name="T103" fmla="*/ 157 h 1241"/>
                    <a:gd name="T104" fmla="*/ 508 w 1203"/>
                    <a:gd name="T105" fmla="*/ 199 h 1241"/>
                    <a:gd name="T106" fmla="*/ 549 w 1203"/>
                    <a:gd name="T107" fmla="*/ 207 h 1241"/>
                    <a:gd name="T108" fmla="*/ 582 w 1203"/>
                    <a:gd name="T109" fmla="*/ 207 h 1241"/>
                    <a:gd name="T110" fmla="*/ 612 w 1203"/>
                    <a:gd name="T111" fmla="*/ 200 h 1241"/>
                    <a:gd name="T112" fmla="*/ 636 w 1203"/>
                    <a:gd name="T113" fmla="*/ 174 h 1241"/>
                    <a:gd name="T114" fmla="*/ 662 w 1203"/>
                    <a:gd name="T115" fmla="*/ 178 h 1241"/>
                    <a:gd name="T116" fmla="*/ 710 w 1203"/>
                    <a:gd name="T117" fmla="*/ 149 h 1241"/>
                    <a:gd name="T118" fmla="*/ 782 w 1203"/>
                    <a:gd name="T119" fmla="*/ 85 h 1241"/>
                    <a:gd name="T120" fmla="*/ 866 w 1203"/>
                    <a:gd name="T121" fmla="*/ 0 h 12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1203" h="1241">
                      <a:moveTo>
                        <a:pt x="896" y="33"/>
                      </a:moveTo>
                      <a:lnTo>
                        <a:pt x="906" y="51"/>
                      </a:lnTo>
                      <a:lnTo>
                        <a:pt x="908" y="59"/>
                      </a:lnTo>
                      <a:lnTo>
                        <a:pt x="914" y="68"/>
                      </a:lnTo>
                      <a:lnTo>
                        <a:pt x="938" y="65"/>
                      </a:lnTo>
                      <a:lnTo>
                        <a:pt x="959" y="67"/>
                      </a:lnTo>
                      <a:lnTo>
                        <a:pt x="965" y="71"/>
                      </a:lnTo>
                      <a:lnTo>
                        <a:pt x="974" y="72"/>
                      </a:lnTo>
                      <a:lnTo>
                        <a:pt x="981" y="61"/>
                      </a:lnTo>
                      <a:lnTo>
                        <a:pt x="990" y="60"/>
                      </a:lnTo>
                      <a:lnTo>
                        <a:pt x="1002" y="67"/>
                      </a:lnTo>
                      <a:lnTo>
                        <a:pt x="1016" y="65"/>
                      </a:lnTo>
                      <a:lnTo>
                        <a:pt x="1024" y="68"/>
                      </a:lnTo>
                      <a:lnTo>
                        <a:pt x="1025" y="82"/>
                      </a:lnTo>
                      <a:lnTo>
                        <a:pt x="1024" y="93"/>
                      </a:lnTo>
                      <a:lnTo>
                        <a:pt x="1019" y="106"/>
                      </a:lnTo>
                      <a:lnTo>
                        <a:pt x="1006" y="125"/>
                      </a:lnTo>
                      <a:lnTo>
                        <a:pt x="977" y="145"/>
                      </a:lnTo>
                      <a:lnTo>
                        <a:pt x="977" y="149"/>
                      </a:lnTo>
                      <a:lnTo>
                        <a:pt x="977" y="157"/>
                      </a:lnTo>
                      <a:lnTo>
                        <a:pt x="991" y="158"/>
                      </a:lnTo>
                      <a:lnTo>
                        <a:pt x="1004" y="162"/>
                      </a:lnTo>
                      <a:lnTo>
                        <a:pt x="1027" y="165"/>
                      </a:lnTo>
                      <a:lnTo>
                        <a:pt x="1032" y="161"/>
                      </a:lnTo>
                      <a:lnTo>
                        <a:pt x="1033" y="153"/>
                      </a:lnTo>
                      <a:lnTo>
                        <a:pt x="1042" y="148"/>
                      </a:lnTo>
                      <a:lnTo>
                        <a:pt x="1053" y="136"/>
                      </a:lnTo>
                      <a:lnTo>
                        <a:pt x="1076" y="122"/>
                      </a:lnTo>
                      <a:lnTo>
                        <a:pt x="1076" y="122"/>
                      </a:lnTo>
                      <a:lnTo>
                        <a:pt x="1078" y="132"/>
                      </a:lnTo>
                      <a:lnTo>
                        <a:pt x="1079" y="136"/>
                      </a:lnTo>
                      <a:lnTo>
                        <a:pt x="1079" y="146"/>
                      </a:lnTo>
                      <a:lnTo>
                        <a:pt x="1080" y="153"/>
                      </a:lnTo>
                      <a:lnTo>
                        <a:pt x="1082" y="157"/>
                      </a:lnTo>
                      <a:lnTo>
                        <a:pt x="1087" y="161"/>
                      </a:lnTo>
                      <a:lnTo>
                        <a:pt x="1088" y="163"/>
                      </a:lnTo>
                      <a:lnTo>
                        <a:pt x="1093" y="169"/>
                      </a:lnTo>
                      <a:lnTo>
                        <a:pt x="1087" y="182"/>
                      </a:lnTo>
                      <a:lnTo>
                        <a:pt x="1084" y="186"/>
                      </a:lnTo>
                      <a:lnTo>
                        <a:pt x="1082" y="190"/>
                      </a:lnTo>
                      <a:lnTo>
                        <a:pt x="1082" y="190"/>
                      </a:lnTo>
                      <a:lnTo>
                        <a:pt x="1078" y="192"/>
                      </a:lnTo>
                      <a:lnTo>
                        <a:pt x="1075" y="197"/>
                      </a:lnTo>
                      <a:lnTo>
                        <a:pt x="1075" y="197"/>
                      </a:lnTo>
                      <a:lnTo>
                        <a:pt x="1072" y="204"/>
                      </a:lnTo>
                      <a:lnTo>
                        <a:pt x="1071" y="212"/>
                      </a:lnTo>
                      <a:lnTo>
                        <a:pt x="1072" y="221"/>
                      </a:lnTo>
                      <a:lnTo>
                        <a:pt x="1075" y="229"/>
                      </a:lnTo>
                      <a:lnTo>
                        <a:pt x="1075" y="237"/>
                      </a:lnTo>
                      <a:lnTo>
                        <a:pt x="1065" y="269"/>
                      </a:lnTo>
                      <a:lnTo>
                        <a:pt x="1063" y="275"/>
                      </a:lnTo>
                      <a:lnTo>
                        <a:pt x="1059" y="285"/>
                      </a:lnTo>
                      <a:lnTo>
                        <a:pt x="1049" y="296"/>
                      </a:lnTo>
                      <a:lnTo>
                        <a:pt x="1028" y="313"/>
                      </a:lnTo>
                      <a:lnTo>
                        <a:pt x="1007" y="323"/>
                      </a:lnTo>
                      <a:lnTo>
                        <a:pt x="990" y="336"/>
                      </a:lnTo>
                      <a:lnTo>
                        <a:pt x="990" y="339"/>
                      </a:lnTo>
                      <a:lnTo>
                        <a:pt x="993" y="345"/>
                      </a:lnTo>
                      <a:lnTo>
                        <a:pt x="997" y="365"/>
                      </a:lnTo>
                      <a:lnTo>
                        <a:pt x="998" y="373"/>
                      </a:lnTo>
                      <a:lnTo>
                        <a:pt x="997" y="383"/>
                      </a:lnTo>
                      <a:lnTo>
                        <a:pt x="994" y="387"/>
                      </a:lnTo>
                      <a:lnTo>
                        <a:pt x="993" y="390"/>
                      </a:lnTo>
                      <a:lnTo>
                        <a:pt x="984" y="398"/>
                      </a:lnTo>
                      <a:lnTo>
                        <a:pt x="984" y="398"/>
                      </a:lnTo>
                      <a:lnTo>
                        <a:pt x="987" y="406"/>
                      </a:lnTo>
                      <a:lnTo>
                        <a:pt x="994" y="411"/>
                      </a:lnTo>
                      <a:lnTo>
                        <a:pt x="1001" y="413"/>
                      </a:lnTo>
                      <a:lnTo>
                        <a:pt x="1008" y="413"/>
                      </a:lnTo>
                      <a:lnTo>
                        <a:pt x="1015" y="417"/>
                      </a:lnTo>
                      <a:lnTo>
                        <a:pt x="1027" y="431"/>
                      </a:lnTo>
                      <a:lnTo>
                        <a:pt x="1036" y="436"/>
                      </a:lnTo>
                      <a:lnTo>
                        <a:pt x="1072" y="462"/>
                      </a:lnTo>
                      <a:lnTo>
                        <a:pt x="1078" y="468"/>
                      </a:lnTo>
                      <a:lnTo>
                        <a:pt x="1089" y="492"/>
                      </a:lnTo>
                      <a:lnTo>
                        <a:pt x="1093" y="496"/>
                      </a:lnTo>
                      <a:lnTo>
                        <a:pt x="1100" y="499"/>
                      </a:lnTo>
                      <a:lnTo>
                        <a:pt x="1110" y="512"/>
                      </a:lnTo>
                      <a:lnTo>
                        <a:pt x="1130" y="521"/>
                      </a:lnTo>
                      <a:lnTo>
                        <a:pt x="1151" y="543"/>
                      </a:lnTo>
                      <a:lnTo>
                        <a:pt x="1152" y="544"/>
                      </a:lnTo>
                      <a:lnTo>
                        <a:pt x="1163" y="554"/>
                      </a:lnTo>
                      <a:lnTo>
                        <a:pt x="1154" y="575"/>
                      </a:lnTo>
                      <a:lnTo>
                        <a:pt x="1151" y="588"/>
                      </a:lnTo>
                      <a:lnTo>
                        <a:pt x="1157" y="593"/>
                      </a:lnTo>
                      <a:lnTo>
                        <a:pt x="1159" y="599"/>
                      </a:lnTo>
                      <a:lnTo>
                        <a:pt x="1154" y="612"/>
                      </a:lnTo>
                      <a:lnTo>
                        <a:pt x="1154" y="612"/>
                      </a:lnTo>
                      <a:lnTo>
                        <a:pt x="1144" y="626"/>
                      </a:lnTo>
                      <a:lnTo>
                        <a:pt x="1127" y="641"/>
                      </a:lnTo>
                      <a:lnTo>
                        <a:pt x="1127" y="641"/>
                      </a:lnTo>
                      <a:lnTo>
                        <a:pt x="1129" y="664"/>
                      </a:lnTo>
                      <a:lnTo>
                        <a:pt x="1138" y="688"/>
                      </a:lnTo>
                      <a:lnTo>
                        <a:pt x="1144" y="705"/>
                      </a:lnTo>
                      <a:lnTo>
                        <a:pt x="1142" y="716"/>
                      </a:lnTo>
                      <a:lnTo>
                        <a:pt x="1150" y="724"/>
                      </a:lnTo>
                      <a:lnTo>
                        <a:pt x="1161" y="730"/>
                      </a:lnTo>
                      <a:lnTo>
                        <a:pt x="1172" y="733"/>
                      </a:lnTo>
                      <a:lnTo>
                        <a:pt x="1181" y="737"/>
                      </a:lnTo>
                      <a:lnTo>
                        <a:pt x="1186" y="746"/>
                      </a:lnTo>
                      <a:lnTo>
                        <a:pt x="1186" y="758"/>
                      </a:lnTo>
                      <a:lnTo>
                        <a:pt x="1186" y="758"/>
                      </a:lnTo>
                      <a:lnTo>
                        <a:pt x="1180" y="767"/>
                      </a:lnTo>
                      <a:lnTo>
                        <a:pt x="1180" y="771"/>
                      </a:lnTo>
                      <a:lnTo>
                        <a:pt x="1185" y="779"/>
                      </a:lnTo>
                      <a:lnTo>
                        <a:pt x="1184" y="787"/>
                      </a:lnTo>
                      <a:lnTo>
                        <a:pt x="1180" y="797"/>
                      </a:lnTo>
                      <a:lnTo>
                        <a:pt x="1177" y="811"/>
                      </a:lnTo>
                      <a:lnTo>
                        <a:pt x="1181" y="819"/>
                      </a:lnTo>
                      <a:lnTo>
                        <a:pt x="1203" y="836"/>
                      </a:lnTo>
                      <a:lnTo>
                        <a:pt x="1203" y="836"/>
                      </a:lnTo>
                      <a:lnTo>
                        <a:pt x="1197" y="844"/>
                      </a:lnTo>
                      <a:lnTo>
                        <a:pt x="1195" y="847"/>
                      </a:lnTo>
                      <a:lnTo>
                        <a:pt x="1194" y="848"/>
                      </a:lnTo>
                      <a:lnTo>
                        <a:pt x="1194" y="853"/>
                      </a:lnTo>
                      <a:lnTo>
                        <a:pt x="1193" y="859"/>
                      </a:lnTo>
                      <a:lnTo>
                        <a:pt x="1191" y="864"/>
                      </a:lnTo>
                      <a:lnTo>
                        <a:pt x="1184" y="878"/>
                      </a:lnTo>
                      <a:lnTo>
                        <a:pt x="1182" y="883"/>
                      </a:lnTo>
                      <a:lnTo>
                        <a:pt x="1181" y="917"/>
                      </a:lnTo>
                      <a:lnTo>
                        <a:pt x="1178" y="928"/>
                      </a:lnTo>
                      <a:lnTo>
                        <a:pt x="1173" y="938"/>
                      </a:lnTo>
                      <a:lnTo>
                        <a:pt x="1173" y="938"/>
                      </a:lnTo>
                      <a:lnTo>
                        <a:pt x="1167" y="946"/>
                      </a:lnTo>
                      <a:lnTo>
                        <a:pt x="1147" y="967"/>
                      </a:lnTo>
                      <a:lnTo>
                        <a:pt x="1147" y="967"/>
                      </a:lnTo>
                      <a:lnTo>
                        <a:pt x="1142" y="976"/>
                      </a:lnTo>
                      <a:lnTo>
                        <a:pt x="1143" y="988"/>
                      </a:lnTo>
                      <a:lnTo>
                        <a:pt x="1148" y="997"/>
                      </a:lnTo>
                      <a:lnTo>
                        <a:pt x="1155" y="1001"/>
                      </a:lnTo>
                      <a:lnTo>
                        <a:pt x="1160" y="1008"/>
                      </a:lnTo>
                      <a:lnTo>
                        <a:pt x="1161" y="1022"/>
                      </a:lnTo>
                      <a:lnTo>
                        <a:pt x="1164" y="1037"/>
                      </a:lnTo>
                      <a:lnTo>
                        <a:pt x="1172" y="1046"/>
                      </a:lnTo>
                      <a:lnTo>
                        <a:pt x="1189" y="1060"/>
                      </a:lnTo>
                      <a:lnTo>
                        <a:pt x="1194" y="1069"/>
                      </a:lnTo>
                      <a:lnTo>
                        <a:pt x="1197" y="1084"/>
                      </a:lnTo>
                      <a:lnTo>
                        <a:pt x="1198" y="1098"/>
                      </a:lnTo>
                      <a:lnTo>
                        <a:pt x="1194" y="1109"/>
                      </a:lnTo>
                      <a:lnTo>
                        <a:pt x="1194" y="1109"/>
                      </a:lnTo>
                      <a:lnTo>
                        <a:pt x="1186" y="1120"/>
                      </a:lnTo>
                      <a:lnTo>
                        <a:pt x="1186" y="1120"/>
                      </a:lnTo>
                      <a:lnTo>
                        <a:pt x="1184" y="1131"/>
                      </a:lnTo>
                      <a:lnTo>
                        <a:pt x="1185" y="1135"/>
                      </a:lnTo>
                      <a:lnTo>
                        <a:pt x="1185" y="1135"/>
                      </a:lnTo>
                      <a:lnTo>
                        <a:pt x="1169" y="1133"/>
                      </a:lnTo>
                      <a:lnTo>
                        <a:pt x="1155" y="1128"/>
                      </a:lnTo>
                      <a:lnTo>
                        <a:pt x="1147" y="1123"/>
                      </a:lnTo>
                      <a:lnTo>
                        <a:pt x="1139" y="1122"/>
                      </a:lnTo>
                      <a:lnTo>
                        <a:pt x="1131" y="1122"/>
                      </a:lnTo>
                      <a:lnTo>
                        <a:pt x="1117" y="1126"/>
                      </a:lnTo>
                      <a:lnTo>
                        <a:pt x="1071" y="1149"/>
                      </a:lnTo>
                      <a:lnTo>
                        <a:pt x="1058" y="1152"/>
                      </a:lnTo>
                      <a:lnTo>
                        <a:pt x="1046" y="1144"/>
                      </a:lnTo>
                      <a:lnTo>
                        <a:pt x="1033" y="1140"/>
                      </a:lnTo>
                      <a:lnTo>
                        <a:pt x="1018" y="1137"/>
                      </a:lnTo>
                      <a:lnTo>
                        <a:pt x="995" y="1143"/>
                      </a:lnTo>
                      <a:lnTo>
                        <a:pt x="982" y="1151"/>
                      </a:lnTo>
                      <a:lnTo>
                        <a:pt x="977" y="1154"/>
                      </a:lnTo>
                      <a:lnTo>
                        <a:pt x="964" y="1171"/>
                      </a:lnTo>
                      <a:lnTo>
                        <a:pt x="963" y="1175"/>
                      </a:lnTo>
                      <a:lnTo>
                        <a:pt x="961" y="1181"/>
                      </a:lnTo>
                      <a:lnTo>
                        <a:pt x="961" y="1185"/>
                      </a:lnTo>
                      <a:lnTo>
                        <a:pt x="956" y="1198"/>
                      </a:lnTo>
                      <a:lnTo>
                        <a:pt x="936" y="1225"/>
                      </a:lnTo>
                      <a:lnTo>
                        <a:pt x="931" y="1236"/>
                      </a:lnTo>
                      <a:lnTo>
                        <a:pt x="930" y="1236"/>
                      </a:lnTo>
                      <a:lnTo>
                        <a:pt x="927" y="1237"/>
                      </a:lnTo>
                      <a:lnTo>
                        <a:pt x="926" y="1236"/>
                      </a:lnTo>
                      <a:lnTo>
                        <a:pt x="922" y="1234"/>
                      </a:lnTo>
                      <a:lnTo>
                        <a:pt x="919" y="1234"/>
                      </a:lnTo>
                      <a:lnTo>
                        <a:pt x="897" y="1237"/>
                      </a:lnTo>
                      <a:lnTo>
                        <a:pt x="861" y="1241"/>
                      </a:lnTo>
                      <a:lnTo>
                        <a:pt x="849" y="1240"/>
                      </a:lnTo>
                      <a:lnTo>
                        <a:pt x="808" y="1237"/>
                      </a:lnTo>
                      <a:lnTo>
                        <a:pt x="793" y="1232"/>
                      </a:lnTo>
                      <a:lnTo>
                        <a:pt x="787" y="1232"/>
                      </a:lnTo>
                      <a:lnTo>
                        <a:pt x="785" y="1232"/>
                      </a:lnTo>
                      <a:lnTo>
                        <a:pt x="780" y="1233"/>
                      </a:lnTo>
                      <a:lnTo>
                        <a:pt x="776" y="1230"/>
                      </a:lnTo>
                      <a:lnTo>
                        <a:pt x="770" y="1223"/>
                      </a:lnTo>
                      <a:lnTo>
                        <a:pt x="765" y="1219"/>
                      </a:lnTo>
                      <a:lnTo>
                        <a:pt x="761" y="1216"/>
                      </a:lnTo>
                      <a:lnTo>
                        <a:pt x="759" y="1213"/>
                      </a:lnTo>
                      <a:lnTo>
                        <a:pt x="753" y="1208"/>
                      </a:lnTo>
                      <a:lnTo>
                        <a:pt x="738" y="1200"/>
                      </a:lnTo>
                      <a:lnTo>
                        <a:pt x="734" y="1200"/>
                      </a:lnTo>
                      <a:lnTo>
                        <a:pt x="730" y="1202"/>
                      </a:lnTo>
                      <a:lnTo>
                        <a:pt x="726" y="1205"/>
                      </a:lnTo>
                      <a:lnTo>
                        <a:pt x="721" y="1208"/>
                      </a:lnTo>
                      <a:lnTo>
                        <a:pt x="689" y="1219"/>
                      </a:lnTo>
                      <a:lnTo>
                        <a:pt x="683" y="1221"/>
                      </a:lnTo>
                      <a:lnTo>
                        <a:pt x="679" y="1213"/>
                      </a:lnTo>
                      <a:lnTo>
                        <a:pt x="676" y="1212"/>
                      </a:lnTo>
                      <a:lnTo>
                        <a:pt x="671" y="1211"/>
                      </a:lnTo>
                      <a:lnTo>
                        <a:pt x="670" y="1215"/>
                      </a:lnTo>
                      <a:lnTo>
                        <a:pt x="666" y="1213"/>
                      </a:lnTo>
                      <a:lnTo>
                        <a:pt x="665" y="1216"/>
                      </a:lnTo>
                      <a:lnTo>
                        <a:pt x="663" y="1217"/>
                      </a:lnTo>
                      <a:lnTo>
                        <a:pt x="661" y="1221"/>
                      </a:lnTo>
                      <a:lnTo>
                        <a:pt x="659" y="1220"/>
                      </a:lnTo>
                      <a:lnTo>
                        <a:pt x="658" y="1219"/>
                      </a:lnTo>
                      <a:lnTo>
                        <a:pt x="658" y="1216"/>
                      </a:lnTo>
                      <a:lnTo>
                        <a:pt x="657" y="1215"/>
                      </a:lnTo>
                      <a:lnTo>
                        <a:pt x="657" y="1212"/>
                      </a:lnTo>
                      <a:lnTo>
                        <a:pt x="655" y="1211"/>
                      </a:lnTo>
                      <a:lnTo>
                        <a:pt x="655" y="1209"/>
                      </a:lnTo>
                      <a:lnTo>
                        <a:pt x="657" y="1208"/>
                      </a:lnTo>
                      <a:lnTo>
                        <a:pt x="657" y="1207"/>
                      </a:lnTo>
                      <a:lnTo>
                        <a:pt x="661" y="1203"/>
                      </a:lnTo>
                      <a:lnTo>
                        <a:pt x="662" y="1202"/>
                      </a:lnTo>
                      <a:lnTo>
                        <a:pt x="663" y="1200"/>
                      </a:lnTo>
                      <a:lnTo>
                        <a:pt x="665" y="1195"/>
                      </a:lnTo>
                      <a:lnTo>
                        <a:pt x="665" y="1187"/>
                      </a:lnTo>
                      <a:lnTo>
                        <a:pt x="665" y="1181"/>
                      </a:lnTo>
                      <a:lnTo>
                        <a:pt x="665" y="1175"/>
                      </a:lnTo>
                      <a:lnTo>
                        <a:pt x="662" y="1174"/>
                      </a:lnTo>
                      <a:lnTo>
                        <a:pt x="661" y="1170"/>
                      </a:lnTo>
                      <a:lnTo>
                        <a:pt x="662" y="1169"/>
                      </a:lnTo>
                      <a:lnTo>
                        <a:pt x="663" y="1169"/>
                      </a:lnTo>
                      <a:lnTo>
                        <a:pt x="663" y="1168"/>
                      </a:lnTo>
                      <a:lnTo>
                        <a:pt x="666" y="1166"/>
                      </a:lnTo>
                      <a:lnTo>
                        <a:pt x="667" y="1165"/>
                      </a:lnTo>
                      <a:lnTo>
                        <a:pt x="668" y="1162"/>
                      </a:lnTo>
                      <a:lnTo>
                        <a:pt x="668" y="1160"/>
                      </a:lnTo>
                      <a:lnTo>
                        <a:pt x="668" y="1156"/>
                      </a:lnTo>
                      <a:lnTo>
                        <a:pt x="666" y="1148"/>
                      </a:lnTo>
                      <a:lnTo>
                        <a:pt x="665" y="1144"/>
                      </a:lnTo>
                      <a:lnTo>
                        <a:pt x="663" y="1141"/>
                      </a:lnTo>
                      <a:lnTo>
                        <a:pt x="657" y="1137"/>
                      </a:lnTo>
                      <a:lnTo>
                        <a:pt x="653" y="1132"/>
                      </a:lnTo>
                      <a:lnTo>
                        <a:pt x="653" y="1130"/>
                      </a:lnTo>
                      <a:lnTo>
                        <a:pt x="654" y="1127"/>
                      </a:lnTo>
                      <a:lnTo>
                        <a:pt x="654" y="1124"/>
                      </a:lnTo>
                      <a:lnTo>
                        <a:pt x="655" y="1120"/>
                      </a:lnTo>
                      <a:lnTo>
                        <a:pt x="654" y="1118"/>
                      </a:lnTo>
                      <a:lnTo>
                        <a:pt x="653" y="1116"/>
                      </a:lnTo>
                      <a:lnTo>
                        <a:pt x="649" y="1114"/>
                      </a:lnTo>
                      <a:lnTo>
                        <a:pt x="645" y="1110"/>
                      </a:lnTo>
                      <a:lnTo>
                        <a:pt x="644" y="1110"/>
                      </a:lnTo>
                      <a:lnTo>
                        <a:pt x="642" y="1110"/>
                      </a:lnTo>
                      <a:lnTo>
                        <a:pt x="641" y="1110"/>
                      </a:lnTo>
                      <a:lnTo>
                        <a:pt x="640" y="1111"/>
                      </a:lnTo>
                      <a:lnTo>
                        <a:pt x="638" y="1111"/>
                      </a:lnTo>
                      <a:lnTo>
                        <a:pt x="636" y="1110"/>
                      </a:lnTo>
                      <a:lnTo>
                        <a:pt x="631" y="1107"/>
                      </a:lnTo>
                      <a:lnTo>
                        <a:pt x="621" y="1096"/>
                      </a:lnTo>
                      <a:lnTo>
                        <a:pt x="617" y="1093"/>
                      </a:lnTo>
                      <a:lnTo>
                        <a:pt x="624" y="1081"/>
                      </a:lnTo>
                      <a:lnTo>
                        <a:pt x="628" y="1077"/>
                      </a:lnTo>
                      <a:lnTo>
                        <a:pt x="648" y="1061"/>
                      </a:lnTo>
                      <a:lnTo>
                        <a:pt x="658" y="1048"/>
                      </a:lnTo>
                      <a:lnTo>
                        <a:pt x="659" y="1042"/>
                      </a:lnTo>
                      <a:lnTo>
                        <a:pt x="657" y="1035"/>
                      </a:lnTo>
                      <a:lnTo>
                        <a:pt x="653" y="1030"/>
                      </a:lnTo>
                      <a:lnTo>
                        <a:pt x="651" y="1024"/>
                      </a:lnTo>
                      <a:lnTo>
                        <a:pt x="650" y="1020"/>
                      </a:lnTo>
                      <a:lnTo>
                        <a:pt x="650" y="1005"/>
                      </a:lnTo>
                      <a:lnTo>
                        <a:pt x="650" y="1001"/>
                      </a:lnTo>
                      <a:lnTo>
                        <a:pt x="653" y="997"/>
                      </a:lnTo>
                      <a:lnTo>
                        <a:pt x="663" y="980"/>
                      </a:lnTo>
                      <a:lnTo>
                        <a:pt x="675" y="967"/>
                      </a:lnTo>
                      <a:lnTo>
                        <a:pt x="678" y="959"/>
                      </a:lnTo>
                      <a:lnTo>
                        <a:pt x="671" y="957"/>
                      </a:lnTo>
                      <a:lnTo>
                        <a:pt x="659" y="957"/>
                      </a:lnTo>
                      <a:lnTo>
                        <a:pt x="658" y="957"/>
                      </a:lnTo>
                      <a:lnTo>
                        <a:pt x="655" y="958"/>
                      </a:lnTo>
                      <a:lnTo>
                        <a:pt x="653" y="963"/>
                      </a:lnTo>
                      <a:lnTo>
                        <a:pt x="651" y="966"/>
                      </a:lnTo>
                      <a:lnTo>
                        <a:pt x="649" y="965"/>
                      </a:lnTo>
                      <a:lnTo>
                        <a:pt x="648" y="963"/>
                      </a:lnTo>
                      <a:lnTo>
                        <a:pt x="644" y="959"/>
                      </a:lnTo>
                      <a:lnTo>
                        <a:pt x="642" y="958"/>
                      </a:lnTo>
                      <a:lnTo>
                        <a:pt x="619" y="962"/>
                      </a:lnTo>
                      <a:lnTo>
                        <a:pt x="612" y="959"/>
                      </a:lnTo>
                      <a:lnTo>
                        <a:pt x="593" y="945"/>
                      </a:lnTo>
                      <a:lnTo>
                        <a:pt x="590" y="942"/>
                      </a:lnTo>
                      <a:lnTo>
                        <a:pt x="589" y="940"/>
                      </a:lnTo>
                      <a:lnTo>
                        <a:pt x="587" y="937"/>
                      </a:lnTo>
                      <a:lnTo>
                        <a:pt x="583" y="933"/>
                      </a:lnTo>
                      <a:lnTo>
                        <a:pt x="580" y="931"/>
                      </a:lnTo>
                      <a:lnTo>
                        <a:pt x="572" y="929"/>
                      </a:lnTo>
                      <a:lnTo>
                        <a:pt x="556" y="929"/>
                      </a:lnTo>
                      <a:lnTo>
                        <a:pt x="553" y="929"/>
                      </a:lnTo>
                      <a:lnTo>
                        <a:pt x="552" y="928"/>
                      </a:lnTo>
                      <a:lnTo>
                        <a:pt x="549" y="919"/>
                      </a:lnTo>
                      <a:lnTo>
                        <a:pt x="547" y="915"/>
                      </a:lnTo>
                      <a:lnTo>
                        <a:pt x="542" y="912"/>
                      </a:lnTo>
                      <a:lnTo>
                        <a:pt x="529" y="910"/>
                      </a:lnTo>
                      <a:lnTo>
                        <a:pt x="525" y="910"/>
                      </a:lnTo>
                      <a:lnTo>
                        <a:pt x="495" y="890"/>
                      </a:lnTo>
                      <a:lnTo>
                        <a:pt x="481" y="882"/>
                      </a:lnTo>
                      <a:lnTo>
                        <a:pt x="479" y="882"/>
                      </a:lnTo>
                      <a:lnTo>
                        <a:pt x="478" y="882"/>
                      </a:lnTo>
                      <a:lnTo>
                        <a:pt x="476" y="883"/>
                      </a:lnTo>
                      <a:lnTo>
                        <a:pt x="476" y="885"/>
                      </a:lnTo>
                      <a:lnTo>
                        <a:pt x="476" y="887"/>
                      </a:lnTo>
                      <a:lnTo>
                        <a:pt x="474" y="889"/>
                      </a:lnTo>
                      <a:lnTo>
                        <a:pt x="470" y="891"/>
                      </a:lnTo>
                      <a:lnTo>
                        <a:pt x="466" y="894"/>
                      </a:lnTo>
                      <a:lnTo>
                        <a:pt x="461" y="898"/>
                      </a:lnTo>
                      <a:lnTo>
                        <a:pt x="445" y="895"/>
                      </a:lnTo>
                      <a:lnTo>
                        <a:pt x="438" y="891"/>
                      </a:lnTo>
                      <a:lnTo>
                        <a:pt x="423" y="878"/>
                      </a:lnTo>
                      <a:lnTo>
                        <a:pt x="416" y="869"/>
                      </a:lnTo>
                      <a:lnTo>
                        <a:pt x="413" y="868"/>
                      </a:lnTo>
                      <a:lnTo>
                        <a:pt x="412" y="866"/>
                      </a:lnTo>
                      <a:lnTo>
                        <a:pt x="411" y="868"/>
                      </a:lnTo>
                      <a:lnTo>
                        <a:pt x="410" y="868"/>
                      </a:lnTo>
                      <a:lnTo>
                        <a:pt x="408" y="869"/>
                      </a:lnTo>
                      <a:lnTo>
                        <a:pt x="408" y="872"/>
                      </a:lnTo>
                      <a:lnTo>
                        <a:pt x="406" y="873"/>
                      </a:lnTo>
                      <a:lnTo>
                        <a:pt x="404" y="874"/>
                      </a:lnTo>
                      <a:lnTo>
                        <a:pt x="400" y="874"/>
                      </a:lnTo>
                      <a:lnTo>
                        <a:pt x="398" y="873"/>
                      </a:lnTo>
                      <a:lnTo>
                        <a:pt x="396" y="873"/>
                      </a:lnTo>
                      <a:lnTo>
                        <a:pt x="393" y="869"/>
                      </a:lnTo>
                      <a:lnTo>
                        <a:pt x="382" y="861"/>
                      </a:lnTo>
                      <a:lnTo>
                        <a:pt x="379" y="859"/>
                      </a:lnTo>
                      <a:lnTo>
                        <a:pt x="377" y="857"/>
                      </a:lnTo>
                      <a:lnTo>
                        <a:pt x="377" y="853"/>
                      </a:lnTo>
                      <a:lnTo>
                        <a:pt x="377" y="852"/>
                      </a:lnTo>
                      <a:lnTo>
                        <a:pt x="377" y="851"/>
                      </a:lnTo>
                      <a:lnTo>
                        <a:pt x="376" y="847"/>
                      </a:lnTo>
                      <a:lnTo>
                        <a:pt x="355" y="818"/>
                      </a:lnTo>
                      <a:lnTo>
                        <a:pt x="348" y="810"/>
                      </a:lnTo>
                      <a:lnTo>
                        <a:pt x="342" y="808"/>
                      </a:lnTo>
                      <a:lnTo>
                        <a:pt x="339" y="806"/>
                      </a:lnTo>
                      <a:lnTo>
                        <a:pt x="338" y="804"/>
                      </a:lnTo>
                      <a:lnTo>
                        <a:pt x="336" y="796"/>
                      </a:lnTo>
                      <a:lnTo>
                        <a:pt x="327" y="788"/>
                      </a:lnTo>
                      <a:lnTo>
                        <a:pt x="326" y="785"/>
                      </a:lnTo>
                      <a:lnTo>
                        <a:pt x="323" y="779"/>
                      </a:lnTo>
                      <a:lnTo>
                        <a:pt x="319" y="771"/>
                      </a:lnTo>
                      <a:lnTo>
                        <a:pt x="319" y="768"/>
                      </a:lnTo>
                      <a:lnTo>
                        <a:pt x="321" y="767"/>
                      </a:lnTo>
                      <a:lnTo>
                        <a:pt x="323" y="763"/>
                      </a:lnTo>
                      <a:lnTo>
                        <a:pt x="327" y="749"/>
                      </a:lnTo>
                      <a:lnTo>
                        <a:pt x="335" y="741"/>
                      </a:lnTo>
                      <a:lnTo>
                        <a:pt x="336" y="739"/>
                      </a:lnTo>
                      <a:lnTo>
                        <a:pt x="336" y="737"/>
                      </a:lnTo>
                      <a:lnTo>
                        <a:pt x="336" y="737"/>
                      </a:lnTo>
                      <a:lnTo>
                        <a:pt x="334" y="734"/>
                      </a:lnTo>
                      <a:lnTo>
                        <a:pt x="332" y="730"/>
                      </a:lnTo>
                      <a:lnTo>
                        <a:pt x="331" y="729"/>
                      </a:lnTo>
                      <a:lnTo>
                        <a:pt x="330" y="728"/>
                      </a:lnTo>
                      <a:lnTo>
                        <a:pt x="327" y="728"/>
                      </a:lnTo>
                      <a:lnTo>
                        <a:pt x="325" y="725"/>
                      </a:lnTo>
                      <a:lnTo>
                        <a:pt x="323" y="722"/>
                      </a:lnTo>
                      <a:lnTo>
                        <a:pt x="322" y="713"/>
                      </a:lnTo>
                      <a:lnTo>
                        <a:pt x="322" y="709"/>
                      </a:lnTo>
                      <a:lnTo>
                        <a:pt x="322" y="707"/>
                      </a:lnTo>
                      <a:lnTo>
                        <a:pt x="323" y="705"/>
                      </a:lnTo>
                      <a:lnTo>
                        <a:pt x="325" y="700"/>
                      </a:lnTo>
                      <a:lnTo>
                        <a:pt x="326" y="696"/>
                      </a:lnTo>
                      <a:lnTo>
                        <a:pt x="326" y="695"/>
                      </a:lnTo>
                      <a:lnTo>
                        <a:pt x="327" y="692"/>
                      </a:lnTo>
                      <a:lnTo>
                        <a:pt x="332" y="684"/>
                      </a:lnTo>
                      <a:lnTo>
                        <a:pt x="332" y="682"/>
                      </a:lnTo>
                      <a:lnTo>
                        <a:pt x="332" y="681"/>
                      </a:lnTo>
                      <a:lnTo>
                        <a:pt x="331" y="679"/>
                      </a:lnTo>
                      <a:lnTo>
                        <a:pt x="331" y="677"/>
                      </a:lnTo>
                      <a:lnTo>
                        <a:pt x="330" y="673"/>
                      </a:lnTo>
                      <a:lnTo>
                        <a:pt x="331" y="670"/>
                      </a:lnTo>
                      <a:lnTo>
                        <a:pt x="331" y="667"/>
                      </a:lnTo>
                      <a:lnTo>
                        <a:pt x="331" y="666"/>
                      </a:lnTo>
                      <a:lnTo>
                        <a:pt x="331" y="664"/>
                      </a:lnTo>
                      <a:lnTo>
                        <a:pt x="331" y="662"/>
                      </a:lnTo>
                      <a:lnTo>
                        <a:pt x="331" y="661"/>
                      </a:lnTo>
                      <a:lnTo>
                        <a:pt x="335" y="653"/>
                      </a:lnTo>
                      <a:lnTo>
                        <a:pt x="338" y="649"/>
                      </a:lnTo>
                      <a:lnTo>
                        <a:pt x="339" y="643"/>
                      </a:lnTo>
                      <a:lnTo>
                        <a:pt x="340" y="639"/>
                      </a:lnTo>
                      <a:lnTo>
                        <a:pt x="340" y="637"/>
                      </a:lnTo>
                      <a:lnTo>
                        <a:pt x="339" y="636"/>
                      </a:lnTo>
                      <a:lnTo>
                        <a:pt x="338" y="633"/>
                      </a:lnTo>
                      <a:lnTo>
                        <a:pt x="338" y="632"/>
                      </a:lnTo>
                      <a:lnTo>
                        <a:pt x="336" y="631"/>
                      </a:lnTo>
                      <a:lnTo>
                        <a:pt x="336" y="629"/>
                      </a:lnTo>
                      <a:lnTo>
                        <a:pt x="338" y="628"/>
                      </a:lnTo>
                      <a:lnTo>
                        <a:pt x="340" y="626"/>
                      </a:lnTo>
                      <a:lnTo>
                        <a:pt x="343" y="623"/>
                      </a:lnTo>
                      <a:lnTo>
                        <a:pt x="345" y="614"/>
                      </a:lnTo>
                      <a:lnTo>
                        <a:pt x="349" y="607"/>
                      </a:lnTo>
                      <a:lnTo>
                        <a:pt x="351" y="605"/>
                      </a:lnTo>
                      <a:lnTo>
                        <a:pt x="351" y="602"/>
                      </a:lnTo>
                      <a:lnTo>
                        <a:pt x="351" y="598"/>
                      </a:lnTo>
                      <a:lnTo>
                        <a:pt x="351" y="594"/>
                      </a:lnTo>
                      <a:lnTo>
                        <a:pt x="351" y="592"/>
                      </a:lnTo>
                      <a:lnTo>
                        <a:pt x="353" y="589"/>
                      </a:lnTo>
                      <a:lnTo>
                        <a:pt x="352" y="588"/>
                      </a:lnTo>
                      <a:lnTo>
                        <a:pt x="352" y="588"/>
                      </a:lnTo>
                      <a:lnTo>
                        <a:pt x="349" y="589"/>
                      </a:lnTo>
                      <a:lnTo>
                        <a:pt x="348" y="589"/>
                      </a:lnTo>
                      <a:lnTo>
                        <a:pt x="347" y="589"/>
                      </a:lnTo>
                      <a:lnTo>
                        <a:pt x="345" y="589"/>
                      </a:lnTo>
                      <a:lnTo>
                        <a:pt x="343" y="589"/>
                      </a:lnTo>
                      <a:lnTo>
                        <a:pt x="342" y="589"/>
                      </a:lnTo>
                      <a:lnTo>
                        <a:pt x="342" y="590"/>
                      </a:lnTo>
                      <a:lnTo>
                        <a:pt x="339" y="590"/>
                      </a:lnTo>
                      <a:lnTo>
                        <a:pt x="338" y="588"/>
                      </a:lnTo>
                      <a:lnTo>
                        <a:pt x="332" y="580"/>
                      </a:lnTo>
                      <a:lnTo>
                        <a:pt x="330" y="577"/>
                      </a:lnTo>
                      <a:lnTo>
                        <a:pt x="327" y="575"/>
                      </a:lnTo>
                      <a:lnTo>
                        <a:pt x="326" y="575"/>
                      </a:lnTo>
                      <a:lnTo>
                        <a:pt x="325" y="573"/>
                      </a:lnTo>
                      <a:lnTo>
                        <a:pt x="323" y="575"/>
                      </a:lnTo>
                      <a:lnTo>
                        <a:pt x="322" y="576"/>
                      </a:lnTo>
                      <a:lnTo>
                        <a:pt x="322" y="577"/>
                      </a:lnTo>
                      <a:lnTo>
                        <a:pt x="321" y="582"/>
                      </a:lnTo>
                      <a:lnTo>
                        <a:pt x="321" y="584"/>
                      </a:lnTo>
                      <a:lnTo>
                        <a:pt x="319" y="585"/>
                      </a:lnTo>
                      <a:lnTo>
                        <a:pt x="318" y="586"/>
                      </a:lnTo>
                      <a:lnTo>
                        <a:pt x="318" y="588"/>
                      </a:lnTo>
                      <a:lnTo>
                        <a:pt x="317" y="588"/>
                      </a:lnTo>
                      <a:lnTo>
                        <a:pt x="314" y="589"/>
                      </a:lnTo>
                      <a:lnTo>
                        <a:pt x="309" y="590"/>
                      </a:lnTo>
                      <a:lnTo>
                        <a:pt x="305" y="589"/>
                      </a:lnTo>
                      <a:lnTo>
                        <a:pt x="304" y="588"/>
                      </a:lnTo>
                      <a:lnTo>
                        <a:pt x="302" y="586"/>
                      </a:lnTo>
                      <a:lnTo>
                        <a:pt x="302" y="585"/>
                      </a:lnTo>
                      <a:lnTo>
                        <a:pt x="301" y="582"/>
                      </a:lnTo>
                      <a:lnTo>
                        <a:pt x="301" y="580"/>
                      </a:lnTo>
                      <a:lnTo>
                        <a:pt x="302" y="578"/>
                      </a:lnTo>
                      <a:lnTo>
                        <a:pt x="304" y="576"/>
                      </a:lnTo>
                      <a:lnTo>
                        <a:pt x="305" y="575"/>
                      </a:lnTo>
                      <a:lnTo>
                        <a:pt x="306" y="573"/>
                      </a:lnTo>
                      <a:lnTo>
                        <a:pt x="308" y="572"/>
                      </a:lnTo>
                      <a:lnTo>
                        <a:pt x="306" y="571"/>
                      </a:lnTo>
                      <a:lnTo>
                        <a:pt x="306" y="569"/>
                      </a:lnTo>
                      <a:lnTo>
                        <a:pt x="305" y="569"/>
                      </a:lnTo>
                      <a:lnTo>
                        <a:pt x="301" y="569"/>
                      </a:lnTo>
                      <a:lnTo>
                        <a:pt x="297" y="569"/>
                      </a:lnTo>
                      <a:lnTo>
                        <a:pt x="296" y="569"/>
                      </a:lnTo>
                      <a:lnTo>
                        <a:pt x="293" y="569"/>
                      </a:lnTo>
                      <a:lnTo>
                        <a:pt x="293" y="568"/>
                      </a:lnTo>
                      <a:lnTo>
                        <a:pt x="294" y="567"/>
                      </a:lnTo>
                      <a:lnTo>
                        <a:pt x="304" y="552"/>
                      </a:lnTo>
                      <a:lnTo>
                        <a:pt x="304" y="548"/>
                      </a:lnTo>
                      <a:lnTo>
                        <a:pt x="305" y="543"/>
                      </a:lnTo>
                      <a:lnTo>
                        <a:pt x="305" y="530"/>
                      </a:lnTo>
                      <a:lnTo>
                        <a:pt x="306" y="523"/>
                      </a:lnTo>
                      <a:lnTo>
                        <a:pt x="308" y="521"/>
                      </a:lnTo>
                      <a:lnTo>
                        <a:pt x="309" y="521"/>
                      </a:lnTo>
                      <a:lnTo>
                        <a:pt x="315" y="521"/>
                      </a:lnTo>
                      <a:lnTo>
                        <a:pt x="318" y="520"/>
                      </a:lnTo>
                      <a:lnTo>
                        <a:pt x="322" y="518"/>
                      </a:lnTo>
                      <a:lnTo>
                        <a:pt x="323" y="516"/>
                      </a:lnTo>
                      <a:lnTo>
                        <a:pt x="326" y="510"/>
                      </a:lnTo>
                      <a:lnTo>
                        <a:pt x="328" y="500"/>
                      </a:lnTo>
                      <a:lnTo>
                        <a:pt x="330" y="495"/>
                      </a:lnTo>
                      <a:lnTo>
                        <a:pt x="330" y="489"/>
                      </a:lnTo>
                      <a:lnTo>
                        <a:pt x="328" y="488"/>
                      </a:lnTo>
                      <a:lnTo>
                        <a:pt x="328" y="487"/>
                      </a:lnTo>
                      <a:lnTo>
                        <a:pt x="325" y="484"/>
                      </a:lnTo>
                      <a:lnTo>
                        <a:pt x="323" y="483"/>
                      </a:lnTo>
                      <a:lnTo>
                        <a:pt x="323" y="480"/>
                      </a:lnTo>
                      <a:lnTo>
                        <a:pt x="322" y="476"/>
                      </a:lnTo>
                      <a:lnTo>
                        <a:pt x="322" y="475"/>
                      </a:lnTo>
                      <a:lnTo>
                        <a:pt x="321" y="472"/>
                      </a:lnTo>
                      <a:lnTo>
                        <a:pt x="319" y="470"/>
                      </a:lnTo>
                      <a:lnTo>
                        <a:pt x="318" y="468"/>
                      </a:lnTo>
                      <a:lnTo>
                        <a:pt x="317" y="466"/>
                      </a:lnTo>
                      <a:lnTo>
                        <a:pt x="317" y="463"/>
                      </a:lnTo>
                      <a:lnTo>
                        <a:pt x="317" y="462"/>
                      </a:lnTo>
                      <a:lnTo>
                        <a:pt x="318" y="459"/>
                      </a:lnTo>
                      <a:lnTo>
                        <a:pt x="322" y="457"/>
                      </a:lnTo>
                      <a:lnTo>
                        <a:pt x="323" y="454"/>
                      </a:lnTo>
                      <a:lnTo>
                        <a:pt x="323" y="453"/>
                      </a:lnTo>
                      <a:lnTo>
                        <a:pt x="322" y="451"/>
                      </a:lnTo>
                      <a:lnTo>
                        <a:pt x="321" y="450"/>
                      </a:lnTo>
                      <a:lnTo>
                        <a:pt x="319" y="448"/>
                      </a:lnTo>
                      <a:lnTo>
                        <a:pt x="319" y="445"/>
                      </a:lnTo>
                      <a:lnTo>
                        <a:pt x="318" y="441"/>
                      </a:lnTo>
                      <a:lnTo>
                        <a:pt x="318" y="440"/>
                      </a:lnTo>
                      <a:lnTo>
                        <a:pt x="319" y="437"/>
                      </a:lnTo>
                      <a:lnTo>
                        <a:pt x="330" y="428"/>
                      </a:lnTo>
                      <a:lnTo>
                        <a:pt x="332" y="421"/>
                      </a:lnTo>
                      <a:lnTo>
                        <a:pt x="331" y="417"/>
                      </a:lnTo>
                      <a:lnTo>
                        <a:pt x="325" y="396"/>
                      </a:lnTo>
                      <a:lnTo>
                        <a:pt x="323" y="393"/>
                      </a:lnTo>
                      <a:lnTo>
                        <a:pt x="321" y="390"/>
                      </a:lnTo>
                      <a:lnTo>
                        <a:pt x="317" y="389"/>
                      </a:lnTo>
                      <a:lnTo>
                        <a:pt x="313" y="386"/>
                      </a:lnTo>
                      <a:lnTo>
                        <a:pt x="311" y="386"/>
                      </a:lnTo>
                      <a:lnTo>
                        <a:pt x="310" y="386"/>
                      </a:lnTo>
                      <a:lnTo>
                        <a:pt x="298" y="390"/>
                      </a:lnTo>
                      <a:lnTo>
                        <a:pt x="294" y="390"/>
                      </a:lnTo>
                      <a:lnTo>
                        <a:pt x="289" y="390"/>
                      </a:lnTo>
                      <a:lnTo>
                        <a:pt x="289" y="383"/>
                      </a:lnTo>
                      <a:lnTo>
                        <a:pt x="289" y="381"/>
                      </a:lnTo>
                      <a:lnTo>
                        <a:pt x="288" y="378"/>
                      </a:lnTo>
                      <a:lnTo>
                        <a:pt x="285" y="377"/>
                      </a:lnTo>
                      <a:lnTo>
                        <a:pt x="284" y="376"/>
                      </a:lnTo>
                      <a:lnTo>
                        <a:pt x="283" y="376"/>
                      </a:lnTo>
                      <a:lnTo>
                        <a:pt x="259" y="378"/>
                      </a:lnTo>
                      <a:lnTo>
                        <a:pt x="250" y="378"/>
                      </a:lnTo>
                      <a:lnTo>
                        <a:pt x="245" y="379"/>
                      </a:lnTo>
                      <a:lnTo>
                        <a:pt x="240" y="378"/>
                      </a:lnTo>
                      <a:lnTo>
                        <a:pt x="229" y="373"/>
                      </a:lnTo>
                      <a:lnTo>
                        <a:pt x="225" y="372"/>
                      </a:lnTo>
                      <a:lnTo>
                        <a:pt x="219" y="370"/>
                      </a:lnTo>
                      <a:lnTo>
                        <a:pt x="216" y="369"/>
                      </a:lnTo>
                      <a:lnTo>
                        <a:pt x="192" y="355"/>
                      </a:lnTo>
                      <a:lnTo>
                        <a:pt x="194" y="352"/>
                      </a:lnTo>
                      <a:lnTo>
                        <a:pt x="198" y="345"/>
                      </a:lnTo>
                      <a:lnTo>
                        <a:pt x="199" y="339"/>
                      </a:lnTo>
                      <a:lnTo>
                        <a:pt x="195" y="336"/>
                      </a:lnTo>
                      <a:lnTo>
                        <a:pt x="185" y="336"/>
                      </a:lnTo>
                      <a:lnTo>
                        <a:pt x="179" y="332"/>
                      </a:lnTo>
                      <a:lnTo>
                        <a:pt x="169" y="315"/>
                      </a:lnTo>
                      <a:lnTo>
                        <a:pt x="164" y="317"/>
                      </a:lnTo>
                      <a:lnTo>
                        <a:pt x="155" y="322"/>
                      </a:lnTo>
                      <a:lnTo>
                        <a:pt x="152" y="323"/>
                      </a:lnTo>
                      <a:lnTo>
                        <a:pt x="145" y="322"/>
                      </a:lnTo>
                      <a:lnTo>
                        <a:pt x="144" y="319"/>
                      </a:lnTo>
                      <a:lnTo>
                        <a:pt x="143" y="314"/>
                      </a:lnTo>
                      <a:lnTo>
                        <a:pt x="141" y="306"/>
                      </a:lnTo>
                      <a:lnTo>
                        <a:pt x="136" y="304"/>
                      </a:lnTo>
                      <a:lnTo>
                        <a:pt x="126" y="302"/>
                      </a:lnTo>
                      <a:lnTo>
                        <a:pt x="121" y="301"/>
                      </a:lnTo>
                      <a:lnTo>
                        <a:pt x="123" y="297"/>
                      </a:lnTo>
                      <a:lnTo>
                        <a:pt x="126" y="292"/>
                      </a:lnTo>
                      <a:lnTo>
                        <a:pt x="126" y="290"/>
                      </a:lnTo>
                      <a:lnTo>
                        <a:pt x="126" y="287"/>
                      </a:lnTo>
                      <a:lnTo>
                        <a:pt x="122" y="284"/>
                      </a:lnTo>
                      <a:lnTo>
                        <a:pt x="106" y="289"/>
                      </a:lnTo>
                      <a:lnTo>
                        <a:pt x="89" y="281"/>
                      </a:lnTo>
                      <a:lnTo>
                        <a:pt x="81" y="281"/>
                      </a:lnTo>
                      <a:lnTo>
                        <a:pt x="75" y="279"/>
                      </a:lnTo>
                      <a:lnTo>
                        <a:pt x="66" y="268"/>
                      </a:lnTo>
                      <a:lnTo>
                        <a:pt x="57" y="266"/>
                      </a:lnTo>
                      <a:lnTo>
                        <a:pt x="50" y="267"/>
                      </a:lnTo>
                      <a:lnTo>
                        <a:pt x="38" y="275"/>
                      </a:lnTo>
                      <a:lnTo>
                        <a:pt x="32" y="276"/>
                      </a:lnTo>
                      <a:lnTo>
                        <a:pt x="24" y="275"/>
                      </a:lnTo>
                      <a:lnTo>
                        <a:pt x="23" y="275"/>
                      </a:lnTo>
                      <a:lnTo>
                        <a:pt x="19" y="272"/>
                      </a:lnTo>
                      <a:lnTo>
                        <a:pt x="7" y="256"/>
                      </a:lnTo>
                      <a:lnTo>
                        <a:pt x="0" y="246"/>
                      </a:lnTo>
                      <a:lnTo>
                        <a:pt x="8" y="245"/>
                      </a:lnTo>
                      <a:lnTo>
                        <a:pt x="16" y="247"/>
                      </a:lnTo>
                      <a:lnTo>
                        <a:pt x="28" y="247"/>
                      </a:lnTo>
                      <a:lnTo>
                        <a:pt x="36" y="250"/>
                      </a:lnTo>
                      <a:lnTo>
                        <a:pt x="42" y="251"/>
                      </a:lnTo>
                      <a:lnTo>
                        <a:pt x="42" y="243"/>
                      </a:lnTo>
                      <a:lnTo>
                        <a:pt x="43" y="237"/>
                      </a:lnTo>
                      <a:lnTo>
                        <a:pt x="49" y="234"/>
                      </a:lnTo>
                      <a:lnTo>
                        <a:pt x="60" y="234"/>
                      </a:lnTo>
                      <a:lnTo>
                        <a:pt x="79" y="245"/>
                      </a:lnTo>
                      <a:lnTo>
                        <a:pt x="88" y="243"/>
                      </a:lnTo>
                      <a:lnTo>
                        <a:pt x="96" y="238"/>
                      </a:lnTo>
                      <a:lnTo>
                        <a:pt x="97" y="229"/>
                      </a:lnTo>
                      <a:lnTo>
                        <a:pt x="96" y="225"/>
                      </a:lnTo>
                      <a:lnTo>
                        <a:pt x="96" y="216"/>
                      </a:lnTo>
                      <a:lnTo>
                        <a:pt x="94" y="212"/>
                      </a:lnTo>
                      <a:lnTo>
                        <a:pt x="92" y="208"/>
                      </a:lnTo>
                      <a:lnTo>
                        <a:pt x="89" y="205"/>
                      </a:lnTo>
                      <a:lnTo>
                        <a:pt x="89" y="201"/>
                      </a:lnTo>
                      <a:lnTo>
                        <a:pt x="91" y="195"/>
                      </a:lnTo>
                      <a:lnTo>
                        <a:pt x="106" y="182"/>
                      </a:lnTo>
                      <a:lnTo>
                        <a:pt x="113" y="177"/>
                      </a:lnTo>
                      <a:lnTo>
                        <a:pt x="132" y="170"/>
                      </a:lnTo>
                      <a:lnTo>
                        <a:pt x="144" y="169"/>
                      </a:lnTo>
                      <a:lnTo>
                        <a:pt x="148" y="170"/>
                      </a:lnTo>
                      <a:lnTo>
                        <a:pt x="158" y="179"/>
                      </a:lnTo>
                      <a:lnTo>
                        <a:pt x="162" y="190"/>
                      </a:lnTo>
                      <a:lnTo>
                        <a:pt x="170" y="184"/>
                      </a:lnTo>
                      <a:lnTo>
                        <a:pt x="177" y="182"/>
                      </a:lnTo>
                      <a:lnTo>
                        <a:pt x="185" y="182"/>
                      </a:lnTo>
                      <a:lnTo>
                        <a:pt x="195" y="183"/>
                      </a:lnTo>
                      <a:lnTo>
                        <a:pt x="195" y="175"/>
                      </a:lnTo>
                      <a:lnTo>
                        <a:pt x="187" y="170"/>
                      </a:lnTo>
                      <a:lnTo>
                        <a:pt x="191" y="167"/>
                      </a:lnTo>
                      <a:lnTo>
                        <a:pt x="194" y="166"/>
                      </a:lnTo>
                      <a:lnTo>
                        <a:pt x="203" y="169"/>
                      </a:lnTo>
                      <a:lnTo>
                        <a:pt x="211" y="160"/>
                      </a:lnTo>
                      <a:lnTo>
                        <a:pt x="225" y="153"/>
                      </a:lnTo>
                      <a:lnTo>
                        <a:pt x="228" y="152"/>
                      </a:lnTo>
                      <a:lnTo>
                        <a:pt x="230" y="150"/>
                      </a:lnTo>
                      <a:lnTo>
                        <a:pt x="237" y="153"/>
                      </a:lnTo>
                      <a:lnTo>
                        <a:pt x="243" y="146"/>
                      </a:lnTo>
                      <a:lnTo>
                        <a:pt x="250" y="143"/>
                      </a:lnTo>
                      <a:lnTo>
                        <a:pt x="255" y="141"/>
                      </a:lnTo>
                      <a:lnTo>
                        <a:pt x="258" y="132"/>
                      </a:lnTo>
                      <a:lnTo>
                        <a:pt x="259" y="124"/>
                      </a:lnTo>
                      <a:lnTo>
                        <a:pt x="268" y="118"/>
                      </a:lnTo>
                      <a:lnTo>
                        <a:pt x="274" y="108"/>
                      </a:lnTo>
                      <a:lnTo>
                        <a:pt x="275" y="108"/>
                      </a:lnTo>
                      <a:lnTo>
                        <a:pt x="277" y="107"/>
                      </a:lnTo>
                      <a:lnTo>
                        <a:pt x="284" y="105"/>
                      </a:lnTo>
                      <a:lnTo>
                        <a:pt x="289" y="103"/>
                      </a:lnTo>
                      <a:lnTo>
                        <a:pt x="292" y="102"/>
                      </a:lnTo>
                      <a:lnTo>
                        <a:pt x="293" y="102"/>
                      </a:lnTo>
                      <a:lnTo>
                        <a:pt x="296" y="103"/>
                      </a:lnTo>
                      <a:lnTo>
                        <a:pt x="301" y="108"/>
                      </a:lnTo>
                      <a:lnTo>
                        <a:pt x="302" y="110"/>
                      </a:lnTo>
                      <a:lnTo>
                        <a:pt x="305" y="108"/>
                      </a:lnTo>
                      <a:lnTo>
                        <a:pt x="306" y="107"/>
                      </a:lnTo>
                      <a:lnTo>
                        <a:pt x="313" y="102"/>
                      </a:lnTo>
                      <a:lnTo>
                        <a:pt x="315" y="101"/>
                      </a:lnTo>
                      <a:lnTo>
                        <a:pt x="317" y="101"/>
                      </a:lnTo>
                      <a:lnTo>
                        <a:pt x="319" y="101"/>
                      </a:lnTo>
                      <a:lnTo>
                        <a:pt x="321" y="102"/>
                      </a:lnTo>
                      <a:lnTo>
                        <a:pt x="323" y="106"/>
                      </a:lnTo>
                      <a:lnTo>
                        <a:pt x="327" y="112"/>
                      </a:lnTo>
                      <a:lnTo>
                        <a:pt x="330" y="116"/>
                      </a:lnTo>
                      <a:lnTo>
                        <a:pt x="331" y="118"/>
                      </a:lnTo>
                      <a:lnTo>
                        <a:pt x="353" y="123"/>
                      </a:lnTo>
                      <a:lnTo>
                        <a:pt x="366" y="131"/>
                      </a:lnTo>
                      <a:lnTo>
                        <a:pt x="368" y="131"/>
                      </a:lnTo>
                      <a:lnTo>
                        <a:pt x="378" y="140"/>
                      </a:lnTo>
                      <a:lnTo>
                        <a:pt x="379" y="141"/>
                      </a:lnTo>
                      <a:lnTo>
                        <a:pt x="382" y="143"/>
                      </a:lnTo>
                      <a:lnTo>
                        <a:pt x="382" y="144"/>
                      </a:lnTo>
                      <a:lnTo>
                        <a:pt x="385" y="146"/>
                      </a:lnTo>
                      <a:lnTo>
                        <a:pt x="394" y="152"/>
                      </a:lnTo>
                      <a:lnTo>
                        <a:pt x="395" y="153"/>
                      </a:lnTo>
                      <a:lnTo>
                        <a:pt x="398" y="158"/>
                      </a:lnTo>
                      <a:lnTo>
                        <a:pt x="399" y="160"/>
                      </a:lnTo>
                      <a:lnTo>
                        <a:pt x="402" y="160"/>
                      </a:lnTo>
                      <a:lnTo>
                        <a:pt x="404" y="160"/>
                      </a:lnTo>
                      <a:lnTo>
                        <a:pt x="417" y="160"/>
                      </a:lnTo>
                      <a:lnTo>
                        <a:pt x="423" y="157"/>
                      </a:lnTo>
                      <a:lnTo>
                        <a:pt x="428" y="157"/>
                      </a:lnTo>
                      <a:lnTo>
                        <a:pt x="464" y="166"/>
                      </a:lnTo>
                      <a:lnTo>
                        <a:pt x="466" y="166"/>
                      </a:lnTo>
                      <a:lnTo>
                        <a:pt x="471" y="169"/>
                      </a:lnTo>
                      <a:lnTo>
                        <a:pt x="480" y="178"/>
                      </a:lnTo>
                      <a:lnTo>
                        <a:pt x="495" y="182"/>
                      </a:lnTo>
                      <a:lnTo>
                        <a:pt x="504" y="182"/>
                      </a:lnTo>
                      <a:lnTo>
                        <a:pt x="506" y="184"/>
                      </a:lnTo>
                      <a:lnTo>
                        <a:pt x="508" y="192"/>
                      </a:lnTo>
                      <a:lnTo>
                        <a:pt x="506" y="196"/>
                      </a:lnTo>
                      <a:lnTo>
                        <a:pt x="508" y="197"/>
                      </a:lnTo>
                      <a:lnTo>
                        <a:pt x="508" y="199"/>
                      </a:lnTo>
                      <a:lnTo>
                        <a:pt x="509" y="200"/>
                      </a:lnTo>
                      <a:lnTo>
                        <a:pt x="509" y="201"/>
                      </a:lnTo>
                      <a:lnTo>
                        <a:pt x="512" y="201"/>
                      </a:lnTo>
                      <a:lnTo>
                        <a:pt x="513" y="203"/>
                      </a:lnTo>
                      <a:lnTo>
                        <a:pt x="515" y="203"/>
                      </a:lnTo>
                      <a:lnTo>
                        <a:pt x="530" y="199"/>
                      </a:lnTo>
                      <a:lnTo>
                        <a:pt x="535" y="200"/>
                      </a:lnTo>
                      <a:lnTo>
                        <a:pt x="538" y="200"/>
                      </a:lnTo>
                      <a:lnTo>
                        <a:pt x="540" y="201"/>
                      </a:lnTo>
                      <a:lnTo>
                        <a:pt x="544" y="205"/>
                      </a:lnTo>
                      <a:lnTo>
                        <a:pt x="547" y="207"/>
                      </a:lnTo>
                      <a:lnTo>
                        <a:pt x="549" y="207"/>
                      </a:lnTo>
                      <a:lnTo>
                        <a:pt x="556" y="207"/>
                      </a:lnTo>
                      <a:lnTo>
                        <a:pt x="559" y="205"/>
                      </a:lnTo>
                      <a:lnTo>
                        <a:pt x="561" y="204"/>
                      </a:lnTo>
                      <a:lnTo>
                        <a:pt x="564" y="204"/>
                      </a:lnTo>
                      <a:lnTo>
                        <a:pt x="573" y="204"/>
                      </a:lnTo>
                      <a:lnTo>
                        <a:pt x="576" y="203"/>
                      </a:lnTo>
                      <a:lnTo>
                        <a:pt x="577" y="201"/>
                      </a:lnTo>
                      <a:lnTo>
                        <a:pt x="578" y="201"/>
                      </a:lnTo>
                      <a:lnTo>
                        <a:pt x="580" y="201"/>
                      </a:lnTo>
                      <a:lnTo>
                        <a:pt x="581" y="201"/>
                      </a:lnTo>
                      <a:lnTo>
                        <a:pt x="582" y="204"/>
                      </a:lnTo>
                      <a:lnTo>
                        <a:pt x="582" y="207"/>
                      </a:lnTo>
                      <a:lnTo>
                        <a:pt x="581" y="208"/>
                      </a:lnTo>
                      <a:lnTo>
                        <a:pt x="578" y="209"/>
                      </a:lnTo>
                      <a:lnTo>
                        <a:pt x="577" y="211"/>
                      </a:lnTo>
                      <a:lnTo>
                        <a:pt x="577" y="211"/>
                      </a:lnTo>
                      <a:lnTo>
                        <a:pt x="577" y="213"/>
                      </a:lnTo>
                      <a:lnTo>
                        <a:pt x="580" y="215"/>
                      </a:lnTo>
                      <a:lnTo>
                        <a:pt x="587" y="218"/>
                      </a:lnTo>
                      <a:lnTo>
                        <a:pt x="597" y="217"/>
                      </a:lnTo>
                      <a:lnTo>
                        <a:pt x="606" y="208"/>
                      </a:lnTo>
                      <a:lnTo>
                        <a:pt x="607" y="205"/>
                      </a:lnTo>
                      <a:lnTo>
                        <a:pt x="611" y="201"/>
                      </a:lnTo>
                      <a:lnTo>
                        <a:pt x="612" y="200"/>
                      </a:lnTo>
                      <a:lnTo>
                        <a:pt x="623" y="194"/>
                      </a:lnTo>
                      <a:lnTo>
                        <a:pt x="627" y="188"/>
                      </a:lnTo>
                      <a:lnTo>
                        <a:pt x="631" y="186"/>
                      </a:lnTo>
                      <a:lnTo>
                        <a:pt x="631" y="186"/>
                      </a:lnTo>
                      <a:lnTo>
                        <a:pt x="632" y="184"/>
                      </a:lnTo>
                      <a:lnTo>
                        <a:pt x="633" y="183"/>
                      </a:lnTo>
                      <a:lnTo>
                        <a:pt x="633" y="182"/>
                      </a:lnTo>
                      <a:lnTo>
                        <a:pt x="633" y="180"/>
                      </a:lnTo>
                      <a:lnTo>
                        <a:pt x="633" y="179"/>
                      </a:lnTo>
                      <a:lnTo>
                        <a:pt x="634" y="177"/>
                      </a:lnTo>
                      <a:lnTo>
                        <a:pt x="634" y="175"/>
                      </a:lnTo>
                      <a:lnTo>
                        <a:pt x="636" y="174"/>
                      </a:lnTo>
                      <a:lnTo>
                        <a:pt x="638" y="173"/>
                      </a:lnTo>
                      <a:lnTo>
                        <a:pt x="641" y="171"/>
                      </a:lnTo>
                      <a:lnTo>
                        <a:pt x="642" y="169"/>
                      </a:lnTo>
                      <a:lnTo>
                        <a:pt x="644" y="167"/>
                      </a:lnTo>
                      <a:lnTo>
                        <a:pt x="645" y="166"/>
                      </a:lnTo>
                      <a:lnTo>
                        <a:pt x="646" y="165"/>
                      </a:lnTo>
                      <a:lnTo>
                        <a:pt x="649" y="165"/>
                      </a:lnTo>
                      <a:lnTo>
                        <a:pt x="651" y="165"/>
                      </a:lnTo>
                      <a:lnTo>
                        <a:pt x="654" y="166"/>
                      </a:lnTo>
                      <a:lnTo>
                        <a:pt x="658" y="171"/>
                      </a:lnTo>
                      <a:lnTo>
                        <a:pt x="661" y="177"/>
                      </a:lnTo>
                      <a:lnTo>
                        <a:pt x="662" y="178"/>
                      </a:lnTo>
                      <a:lnTo>
                        <a:pt x="666" y="179"/>
                      </a:lnTo>
                      <a:lnTo>
                        <a:pt x="675" y="179"/>
                      </a:lnTo>
                      <a:lnTo>
                        <a:pt x="676" y="174"/>
                      </a:lnTo>
                      <a:lnTo>
                        <a:pt x="678" y="170"/>
                      </a:lnTo>
                      <a:lnTo>
                        <a:pt x="678" y="167"/>
                      </a:lnTo>
                      <a:lnTo>
                        <a:pt x="679" y="165"/>
                      </a:lnTo>
                      <a:lnTo>
                        <a:pt x="682" y="157"/>
                      </a:lnTo>
                      <a:lnTo>
                        <a:pt x="684" y="154"/>
                      </a:lnTo>
                      <a:lnTo>
                        <a:pt x="688" y="150"/>
                      </a:lnTo>
                      <a:lnTo>
                        <a:pt x="693" y="148"/>
                      </a:lnTo>
                      <a:lnTo>
                        <a:pt x="702" y="146"/>
                      </a:lnTo>
                      <a:lnTo>
                        <a:pt x="710" y="149"/>
                      </a:lnTo>
                      <a:lnTo>
                        <a:pt x="717" y="152"/>
                      </a:lnTo>
                      <a:lnTo>
                        <a:pt x="723" y="156"/>
                      </a:lnTo>
                      <a:lnTo>
                        <a:pt x="730" y="157"/>
                      </a:lnTo>
                      <a:lnTo>
                        <a:pt x="736" y="156"/>
                      </a:lnTo>
                      <a:lnTo>
                        <a:pt x="755" y="141"/>
                      </a:lnTo>
                      <a:lnTo>
                        <a:pt x="757" y="140"/>
                      </a:lnTo>
                      <a:lnTo>
                        <a:pt x="761" y="136"/>
                      </a:lnTo>
                      <a:lnTo>
                        <a:pt x="767" y="129"/>
                      </a:lnTo>
                      <a:lnTo>
                        <a:pt x="770" y="116"/>
                      </a:lnTo>
                      <a:lnTo>
                        <a:pt x="777" y="102"/>
                      </a:lnTo>
                      <a:lnTo>
                        <a:pt x="780" y="91"/>
                      </a:lnTo>
                      <a:lnTo>
                        <a:pt x="782" y="85"/>
                      </a:lnTo>
                      <a:lnTo>
                        <a:pt x="787" y="81"/>
                      </a:lnTo>
                      <a:lnTo>
                        <a:pt x="793" y="77"/>
                      </a:lnTo>
                      <a:lnTo>
                        <a:pt x="806" y="77"/>
                      </a:lnTo>
                      <a:lnTo>
                        <a:pt x="814" y="69"/>
                      </a:lnTo>
                      <a:lnTo>
                        <a:pt x="820" y="57"/>
                      </a:lnTo>
                      <a:lnTo>
                        <a:pt x="841" y="39"/>
                      </a:lnTo>
                      <a:lnTo>
                        <a:pt x="853" y="38"/>
                      </a:lnTo>
                      <a:lnTo>
                        <a:pt x="865" y="39"/>
                      </a:lnTo>
                      <a:lnTo>
                        <a:pt x="875" y="34"/>
                      </a:lnTo>
                      <a:lnTo>
                        <a:pt x="874" y="27"/>
                      </a:lnTo>
                      <a:lnTo>
                        <a:pt x="865" y="10"/>
                      </a:lnTo>
                      <a:lnTo>
                        <a:pt x="866" y="0"/>
                      </a:lnTo>
                      <a:lnTo>
                        <a:pt x="871" y="1"/>
                      </a:lnTo>
                      <a:lnTo>
                        <a:pt x="880" y="14"/>
                      </a:lnTo>
                      <a:lnTo>
                        <a:pt x="896" y="21"/>
                      </a:lnTo>
                      <a:lnTo>
                        <a:pt x="896" y="33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51" name="Freeform 75"/>
                <p:cNvSpPr>
                  <a:spLocks/>
                </p:cNvSpPr>
                <p:nvPr/>
              </p:nvSpPr>
              <p:spPr bwMode="auto">
                <a:xfrm>
                  <a:off x="3339" y="1788"/>
                  <a:ext cx="114" cy="91"/>
                </a:xfrm>
                <a:custGeom>
                  <a:avLst/>
                  <a:gdLst>
                    <a:gd name="T0" fmla="*/ 141 w 227"/>
                    <a:gd name="T1" fmla="*/ 20 h 182"/>
                    <a:gd name="T2" fmla="*/ 141 w 227"/>
                    <a:gd name="T3" fmla="*/ 29 h 182"/>
                    <a:gd name="T4" fmla="*/ 176 w 227"/>
                    <a:gd name="T5" fmla="*/ 64 h 182"/>
                    <a:gd name="T6" fmla="*/ 192 w 227"/>
                    <a:gd name="T7" fmla="*/ 75 h 182"/>
                    <a:gd name="T8" fmla="*/ 197 w 227"/>
                    <a:gd name="T9" fmla="*/ 98 h 182"/>
                    <a:gd name="T10" fmla="*/ 225 w 227"/>
                    <a:gd name="T11" fmla="*/ 118 h 182"/>
                    <a:gd name="T12" fmla="*/ 225 w 227"/>
                    <a:gd name="T13" fmla="*/ 126 h 182"/>
                    <a:gd name="T14" fmla="*/ 222 w 227"/>
                    <a:gd name="T15" fmla="*/ 134 h 182"/>
                    <a:gd name="T16" fmla="*/ 214 w 227"/>
                    <a:gd name="T17" fmla="*/ 144 h 182"/>
                    <a:gd name="T18" fmla="*/ 212 w 227"/>
                    <a:gd name="T19" fmla="*/ 159 h 182"/>
                    <a:gd name="T20" fmla="*/ 210 w 227"/>
                    <a:gd name="T21" fmla="*/ 166 h 182"/>
                    <a:gd name="T22" fmla="*/ 200 w 227"/>
                    <a:gd name="T23" fmla="*/ 170 h 182"/>
                    <a:gd name="T24" fmla="*/ 191 w 227"/>
                    <a:gd name="T25" fmla="*/ 182 h 182"/>
                    <a:gd name="T26" fmla="*/ 190 w 227"/>
                    <a:gd name="T27" fmla="*/ 172 h 182"/>
                    <a:gd name="T28" fmla="*/ 180 w 227"/>
                    <a:gd name="T29" fmla="*/ 159 h 182"/>
                    <a:gd name="T30" fmla="*/ 150 w 227"/>
                    <a:gd name="T31" fmla="*/ 147 h 182"/>
                    <a:gd name="T32" fmla="*/ 144 w 227"/>
                    <a:gd name="T33" fmla="*/ 149 h 182"/>
                    <a:gd name="T34" fmla="*/ 135 w 227"/>
                    <a:gd name="T35" fmla="*/ 149 h 182"/>
                    <a:gd name="T36" fmla="*/ 129 w 227"/>
                    <a:gd name="T37" fmla="*/ 142 h 182"/>
                    <a:gd name="T38" fmla="*/ 118 w 227"/>
                    <a:gd name="T39" fmla="*/ 143 h 182"/>
                    <a:gd name="T40" fmla="*/ 114 w 227"/>
                    <a:gd name="T41" fmla="*/ 147 h 182"/>
                    <a:gd name="T42" fmla="*/ 115 w 227"/>
                    <a:gd name="T43" fmla="*/ 155 h 182"/>
                    <a:gd name="T44" fmla="*/ 98 w 227"/>
                    <a:gd name="T45" fmla="*/ 157 h 182"/>
                    <a:gd name="T46" fmla="*/ 89 w 227"/>
                    <a:gd name="T47" fmla="*/ 145 h 182"/>
                    <a:gd name="T48" fmla="*/ 74 w 227"/>
                    <a:gd name="T49" fmla="*/ 148 h 182"/>
                    <a:gd name="T50" fmla="*/ 69 w 227"/>
                    <a:gd name="T51" fmla="*/ 140 h 182"/>
                    <a:gd name="T52" fmla="*/ 57 w 227"/>
                    <a:gd name="T53" fmla="*/ 147 h 182"/>
                    <a:gd name="T54" fmla="*/ 46 w 227"/>
                    <a:gd name="T55" fmla="*/ 140 h 182"/>
                    <a:gd name="T56" fmla="*/ 26 w 227"/>
                    <a:gd name="T57" fmla="*/ 147 h 182"/>
                    <a:gd name="T58" fmla="*/ 22 w 227"/>
                    <a:gd name="T59" fmla="*/ 151 h 182"/>
                    <a:gd name="T60" fmla="*/ 1 w 227"/>
                    <a:gd name="T61" fmla="*/ 143 h 182"/>
                    <a:gd name="T62" fmla="*/ 0 w 227"/>
                    <a:gd name="T63" fmla="*/ 140 h 182"/>
                    <a:gd name="T64" fmla="*/ 4 w 227"/>
                    <a:gd name="T65" fmla="*/ 134 h 182"/>
                    <a:gd name="T66" fmla="*/ 5 w 227"/>
                    <a:gd name="T67" fmla="*/ 130 h 182"/>
                    <a:gd name="T68" fmla="*/ 8 w 227"/>
                    <a:gd name="T69" fmla="*/ 126 h 182"/>
                    <a:gd name="T70" fmla="*/ 5 w 227"/>
                    <a:gd name="T71" fmla="*/ 117 h 182"/>
                    <a:gd name="T72" fmla="*/ 8 w 227"/>
                    <a:gd name="T73" fmla="*/ 106 h 182"/>
                    <a:gd name="T74" fmla="*/ 22 w 227"/>
                    <a:gd name="T75" fmla="*/ 92 h 182"/>
                    <a:gd name="T76" fmla="*/ 17 w 227"/>
                    <a:gd name="T77" fmla="*/ 63 h 182"/>
                    <a:gd name="T78" fmla="*/ 18 w 227"/>
                    <a:gd name="T79" fmla="*/ 45 h 182"/>
                    <a:gd name="T80" fmla="*/ 21 w 227"/>
                    <a:gd name="T81" fmla="*/ 37 h 182"/>
                    <a:gd name="T82" fmla="*/ 39 w 227"/>
                    <a:gd name="T83" fmla="*/ 43 h 182"/>
                    <a:gd name="T84" fmla="*/ 42 w 227"/>
                    <a:gd name="T85" fmla="*/ 39 h 182"/>
                    <a:gd name="T86" fmla="*/ 40 w 227"/>
                    <a:gd name="T87" fmla="*/ 34 h 182"/>
                    <a:gd name="T88" fmla="*/ 46 w 227"/>
                    <a:gd name="T89" fmla="*/ 21 h 182"/>
                    <a:gd name="T90" fmla="*/ 64 w 227"/>
                    <a:gd name="T91" fmla="*/ 11 h 182"/>
                    <a:gd name="T92" fmla="*/ 68 w 227"/>
                    <a:gd name="T93" fmla="*/ 4 h 182"/>
                    <a:gd name="T94" fmla="*/ 72 w 227"/>
                    <a:gd name="T95" fmla="*/ 5 h 182"/>
                    <a:gd name="T96" fmla="*/ 73 w 227"/>
                    <a:gd name="T97" fmla="*/ 16 h 182"/>
                    <a:gd name="T98" fmla="*/ 81 w 227"/>
                    <a:gd name="T99" fmla="*/ 22 h 182"/>
                    <a:gd name="T100" fmla="*/ 99 w 227"/>
                    <a:gd name="T101" fmla="*/ 20 h 182"/>
                    <a:gd name="T102" fmla="*/ 116 w 227"/>
                    <a:gd name="T103" fmla="*/ 13 h 182"/>
                    <a:gd name="T104" fmla="*/ 120 w 227"/>
                    <a:gd name="T105" fmla="*/ 9 h 182"/>
                    <a:gd name="T106" fmla="*/ 132 w 227"/>
                    <a:gd name="T107" fmla="*/ 1 h 182"/>
                    <a:gd name="T108" fmla="*/ 141 w 227"/>
                    <a:gd name="T109" fmla="*/ 12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227" h="182">
                      <a:moveTo>
                        <a:pt x="141" y="12"/>
                      </a:moveTo>
                      <a:lnTo>
                        <a:pt x="141" y="13"/>
                      </a:lnTo>
                      <a:lnTo>
                        <a:pt x="141" y="15"/>
                      </a:lnTo>
                      <a:lnTo>
                        <a:pt x="141" y="20"/>
                      </a:lnTo>
                      <a:lnTo>
                        <a:pt x="140" y="22"/>
                      </a:lnTo>
                      <a:lnTo>
                        <a:pt x="140" y="25"/>
                      </a:lnTo>
                      <a:lnTo>
                        <a:pt x="141" y="28"/>
                      </a:lnTo>
                      <a:lnTo>
                        <a:pt x="141" y="29"/>
                      </a:lnTo>
                      <a:lnTo>
                        <a:pt x="141" y="30"/>
                      </a:lnTo>
                      <a:lnTo>
                        <a:pt x="165" y="56"/>
                      </a:lnTo>
                      <a:lnTo>
                        <a:pt x="173" y="63"/>
                      </a:lnTo>
                      <a:lnTo>
                        <a:pt x="176" y="64"/>
                      </a:lnTo>
                      <a:lnTo>
                        <a:pt x="179" y="67"/>
                      </a:lnTo>
                      <a:lnTo>
                        <a:pt x="184" y="70"/>
                      </a:lnTo>
                      <a:lnTo>
                        <a:pt x="191" y="71"/>
                      </a:lnTo>
                      <a:lnTo>
                        <a:pt x="192" y="75"/>
                      </a:lnTo>
                      <a:lnTo>
                        <a:pt x="184" y="94"/>
                      </a:lnTo>
                      <a:lnTo>
                        <a:pt x="183" y="98"/>
                      </a:lnTo>
                      <a:lnTo>
                        <a:pt x="184" y="100"/>
                      </a:lnTo>
                      <a:lnTo>
                        <a:pt x="197" y="98"/>
                      </a:lnTo>
                      <a:lnTo>
                        <a:pt x="201" y="101"/>
                      </a:lnTo>
                      <a:lnTo>
                        <a:pt x="208" y="109"/>
                      </a:lnTo>
                      <a:lnTo>
                        <a:pt x="222" y="115"/>
                      </a:lnTo>
                      <a:lnTo>
                        <a:pt x="225" y="118"/>
                      </a:lnTo>
                      <a:lnTo>
                        <a:pt x="227" y="121"/>
                      </a:lnTo>
                      <a:lnTo>
                        <a:pt x="227" y="123"/>
                      </a:lnTo>
                      <a:lnTo>
                        <a:pt x="226" y="124"/>
                      </a:lnTo>
                      <a:lnTo>
                        <a:pt x="225" y="126"/>
                      </a:lnTo>
                      <a:lnTo>
                        <a:pt x="224" y="127"/>
                      </a:lnTo>
                      <a:lnTo>
                        <a:pt x="222" y="128"/>
                      </a:lnTo>
                      <a:lnTo>
                        <a:pt x="222" y="131"/>
                      </a:lnTo>
                      <a:lnTo>
                        <a:pt x="222" y="134"/>
                      </a:lnTo>
                      <a:lnTo>
                        <a:pt x="222" y="136"/>
                      </a:lnTo>
                      <a:lnTo>
                        <a:pt x="221" y="138"/>
                      </a:lnTo>
                      <a:lnTo>
                        <a:pt x="216" y="143"/>
                      </a:lnTo>
                      <a:lnTo>
                        <a:pt x="214" y="144"/>
                      </a:lnTo>
                      <a:lnTo>
                        <a:pt x="213" y="147"/>
                      </a:lnTo>
                      <a:lnTo>
                        <a:pt x="210" y="151"/>
                      </a:lnTo>
                      <a:lnTo>
                        <a:pt x="210" y="153"/>
                      </a:lnTo>
                      <a:lnTo>
                        <a:pt x="212" y="159"/>
                      </a:lnTo>
                      <a:lnTo>
                        <a:pt x="212" y="161"/>
                      </a:lnTo>
                      <a:lnTo>
                        <a:pt x="212" y="164"/>
                      </a:lnTo>
                      <a:lnTo>
                        <a:pt x="210" y="165"/>
                      </a:lnTo>
                      <a:lnTo>
                        <a:pt x="210" y="166"/>
                      </a:lnTo>
                      <a:lnTo>
                        <a:pt x="209" y="166"/>
                      </a:lnTo>
                      <a:lnTo>
                        <a:pt x="209" y="168"/>
                      </a:lnTo>
                      <a:lnTo>
                        <a:pt x="208" y="168"/>
                      </a:lnTo>
                      <a:lnTo>
                        <a:pt x="200" y="170"/>
                      </a:lnTo>
                      <a:lnTo>
                        <a:pt x="200" y="170"/>
                      </a:lnTo>
                      <a:lnTo>
                        <a:pt x="199" y="172"/>
                      </a:lnTo>
                      <a:lnTo>
                        <a:pt x="193" y="182"/>
                      </a:lnTo>
                      <a:lnTo>
                        <a:pt x="191" y="182"/>
                      </a:lnTo>
                      <a:lnTo>
                        <a:pt x="190" y="181"/>
                      </a:lnTo>
                      <a:lnTo>
                        <a:pt x="190" y="181"/>
                      </a:lnTo>
                      <a:lnTo>
                        <a:pt x="190" y="179"/>
                      </a:lnTo>
                      <a:lnTo>
                        <a:pt x="190" y="172"/>
                      </a:lnTo>
                      <a:lnTo>
                        <a:pt x="188" y="162"/>
                      </a:lnTo>
                      <a:lnTo>
                        <a:pt x="186" y="160"/>
                      </a:lnTo>
                      <a:lnTo>
                        <a:pt x="184" y="159"/>
                      </a:lnTo>
                      <a:lnTo>
                        <a:pt x="180" y="159"/>
                      </a:lnTo>
                      <a:lnTo>
                        <a:pt x="179" y="159"/>
                      </a:lnTo>
                      <a:lnTo>
                        <a:pt x="170" y="156"/>
                      </a:lnTo>
                      <a:lnTo>
                        <a:pt x="163" y="152"/>
                      </a:lnTo>
                      <a:lnTo>
                        <a:pt x="150" y="147"/>
                      </a:lnTo>
                      <a:lnTo>
                        <a:pt x="148" y="147"/>
                      </a:lnTo>
                      <a:lnTo>
                        <a:pt x="145" y="147"/>
                      </a:lnTo>
                      <a:lnTo>
                        <a:pt x="145" y="148"/>
                      </a:lnTo>
                      <a:lnTo>
                        <a:pt x="144" y="149"/>
                      </a:lnTo>
                      <a:lnTo>
                        <a:pt x="142" y="149"/>
                      </a:lnTo>
                      <a:lnTo>
                        <a:pt x="141" y="151"/>
                      </a:lnTo>
                      <a:lnTo>
                        <a:pt x="139" y="151"/>
                      </a:lnTo>
                      <a:lnTo>
                        <a:pt x="135" y="149"/>
                      </a:lnTo>
                      <a:lnTo>
                        <a:pt x="133" y="149"/>
                      </a:lnTo>
                      <a:lnTo>
                        <a:pt x="132" y="147"/>
                      </a:lnTo>
                      <a:lnTo>
                        <a:pt x="132" y="145"/>
                      </a:lnTo>
                      <a:lnTo>
                        <a:pt x="129" y="142"/>
                      </a:lnTo>
                      <a:lnTo>
                        <a:pt x="128" y="140"/>
                      </a:lnTo>
                      <a:lnTo>
                        <a:pt x="125" y="140"/>
                      </a:lnTo>
                      <a:lnTo>
                        <a:pt x="123" y="140"/>
                      </a:lnTo>
                      <a:lnTo>
                        <a:pt x="118" y="143"/>
                      </a:lnTo>
                      <a:lnTo>
                        <a:pt x="116" y="143"/>
                      </a:lnTo>
                      <a:lnTo>
                        <a:pt x="115" y="144"/>
                      </a:lnTo>
                      <a:lnTo>
                        <a:pt x="115" y="145"/>
                      </a:lnTo>
                      <a:lnTo>
                        <a:pt x="114" y="147"/>
                      </a:lnTo>
                      <a:lnTo>
                        <a:pt x="115" y="148"/>
                      </a:lnTo>
                      <a:lnTo>
                        <a:pt x="115" y="149"/>
                      </a:lnTo>
                      <a:lnTo>
                        <a:pt x="115" y="153"/>
                      </a:lnTo>
                      <a:lnTo>
                        <a:pt x="115" y="155"/>
                      </a:lnTo>
                      <a:lnTo>
                        <a:pt x="115" y="156"/>
                      </a:lnTo>
                      <a:lnTo>
                        <a:pt x="115" y="160"/>
                      </a:lnTo>
                      <a:lnTo>
                        <a:pt x="105" y="160"/>
                      </a:lnTo>
                      <a:lnTo>
                        <a:pt x="98" y="157"/>
                      </a:lnTo>
                      <a:lnTo>
                        <a:pt x="97" y="155"/>
                      </a:lnTo>
                      <a:lnTo>
                        <a:pt x="94" y="152"/>
                      </a:lnTo>
                      <a:lnTo>
                        <a:pt x="90" y="148"/>
                      </a:lnTo>
                      <a:lnTo>
                        <a:pt x="89" y="145"/>
                      </a:lnTo>
                      <a:lnTo>
                        <a:pt x="88" y="145"/>
                      </a:lnTo>
                      <a:lnTo>
                        <a:pt x="84" y="145"/>
                      </a:lnTo>
                      <a:lnTo>
                        <a:pt x="76" y="149"/>
                      </a:lnTo>
                      <a:lnTo>
                        <a:pt x="74" y="148"/>
                      </a:lnTo>
                      <a:lnTo>
                        <a:pt x="73" y="148"/>
                      </a:lnTo>
                      <a:lnTo>
                        <a:pt x="72" y="143"/>
                      </a:lnTo>
                      <a:lnTo>
                        <a:pt x="71" y="142"/>
                      </a:lnTo>
                      <a:lnTo>
                        <a:pt x="69" y="140"/>
                      </a:lnTo>
                      <a:lnTo>
                        <a:pt x="69" y="142"/>
                      </a:lnTo>
                      <a:lnTo>
                        <a:pt x="68" y="142"/>
                      </a:lnTo>
                      <a:lnTo>
                        <a:pt x="67" y="143"/>
                      </a:lnTo>
                      <a:lnTo>
                        <a:pt x="57" y="147"/>
                      </a:lnTo>
                      <a:lnTo>
                        <a:pt x="55" y="147"/>
                      </a:lnTo>
                      <a:lnTo>
                        <a:pt x="54" y="147"/>
                      </a:lnTo>
                      <a:lnTo>
                        <a:pt x="51" y="143"/>
                      </a:lnTo>
                      <a:lnTo>
                        <a:pt x="46" y="140"/>
                      </a:lnTo>
                      <a:lnTo>
                        <a:pt x="44" y="140"/>
                      </a:lnTo>
                      <a:lnTo>
                        <a:pt x="42" y="140"/>
                      </a:lnTo>
                      <a:lnTo>
                        <a:pt x="27" y="147"/>
                      </a:lnTo>
                      <a:lnTo>
                        <a:pt x="26" y="147"/>
                      </a:lnTo>
                      <a:lnTo>
                        <a:pt x="26" y="148"/>
                      </a:lnTo>
                      <a:lnTo>
                        <a:pt x="25" y="151"/>
                      </a:lnTo>
                      <a:lnTo>
                        <a:pt x="23" y="151"/>
                      </a:lnTo>
                      <a:lnTo>
                        <a:pt x="22" y="151"/>
                      </a:lnTo>
                      <a:lnTo>
                        <a:pt x="10" y="148"/>
                      </a:lnTo>
                      <a:lnTo>
                        <a:pt x="9" y="148"/>
                      </a:lnTo>
                      <a:lnTo>
                        <a:pt x="6" y="147"/>
                      </a:lnTo>
                      <a:lnTo>
                        <a:pt x="1" y="143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39"/>
                      </a:lnTo>
                      <a:lnTo>
                        <a:pt x="4" y="135"/>
                      </a:lnTo>
                      <a:lnTo>
                        <a:pt x="4" y="134"/>
                      </a:lnTo>
                      <a:lnTo>
                        <a:pt x="4" y="134"/>
                      </a:lnTo>
                      <a:lnTo>
                        <a:pt x="4" y="132"/>
                      </a:lnTo>
                      <a:lnTo>
                        <a:pt x="5" y="131"/>
                      </a:lnTo>
                      <a:lnTo>
                        <a:pt x="5" y="130"/>
                      </a:lnTo>
                      <a:lnTo>
                        <a:pt x="6" y="128"/>
                      </a:lnTo>
                      <a:lnTo>
                        <a:pt x="6" y="127"/>
                      </a:lnTo>
                      <a:lnTo>
                        <a:pt x="8" y="126"/>
                      </a:lnTo>
                      <a:lnTo>
                        <a:pt x="8" y="126"/>
                      </a:lnTo>
                      <a:lnTo>
                        <a:pt x="6" y="122"/>
                      </a:lnTo>
                      <a:lnTo>
                        <a:pt x="6" y="121"/>
                      </a:lnTo>
                      <a:lnTo>
                        <a:pt x="5" y="118"/>
                      </a:lnTo>
                      <a:lnTo>
                        <a:pt x="5" y="117"/>
                      </a:lnTo>
                      <a:lnTo>
                        <a:pt x="6" y="113"/>
                      </a:lnTo>
                      <a:lnTo>
                        <a:pt x="6" y="109"/>
                      </a:lnTo>
                      <a:lnTo>
                        <a:pt x="8" y="107"/>
                      </a:lnTo>
                      <a:lnTo>
                        <a:pt x="8" y="106"/>
                      </a:lnTo>
                      <a:lnTo>
                        <a:pt x="9" y="105"/>
                      </a:lnTo>
                      <a:lnTo>
                        <a:pt x="12" y="104"/>
                      </a:lnTo>
                      <a:lnTo>
                        <a:pt x="13" y="104"/>
                      </a:lnTo>
                      <a:lnTo>
                        <a:pt x="22" y="92"/>
                      </a:lnTo>
                      <a:lnTo>
                        <a:pt x="22" y="90"/>
                      </a:lnTo>
                      <a:lnTo>
                        <a:pt x="22" y="89"/>
                      </a:lnTo>
                      <a:lnTo>
                        <a:pt x="17" y="79"/>
                      </a:lnTo>
                      <a:lnTo>
                        <a:pt x="17" y="63"/>
                      </a:lnTo>
                      <a:lnTo>
                        <a:pt x="20" y="55"/>
                      </a:lnTo>
                      <a:lnTo>
                        <a:pt x="20" y="50"/>
                      </a:lnTo>
                      <a:lnTo>
                        <a:pt x="20" y="47"/>
                      </a:lnTo>
                      <a:lnTo>
                        <a:pt x="18" y="45"/>
                      </a:lnTo>
                      <a:lnTo>
                        <a:pt x="18" y="43"/>
                      </a:lnTo>
                      <a:lnTo>
                        <a:pt x="18" y="42"/>
                      </a:lnTo>
                      <a:lnTo>
                        <a:pt x="20" y="41"/>
                      </a:lnTo>
                      <a:lnTo>
                        <a:pt x="21" y="37"/>
                      </a:lnTo>
                      <a:lnTo>
                        <a:pt x="21" y="37"/>
                      </a:lnTo>
                      <a:lnTo>
                        <a:pt x="22" y="35"/>
                      </a:lnTo>
                      <a:lnTo>
                        <a:pt x="25" y="37"/>
                      </a:lnTo>
                      <a:lnTo>
                        <a:pt x="39" y="43"/>
                      </a:lnTo>
                      <a:lnTo>
                        <a:pt x="43" y="43"/>
                      </a:lnTo>
                      <a:lnTo>
                        <a:pt x="43" y="42"/>
                      </a:lnTo>
                      <a:lnTo>
                        <a:pt x="43" y="41"/>
                      </a:lnTo>
                      <a:lnTo>
                        <a:pt x="42" y="39"/>
                      </a:lnTo>
                      <a:lnTo>
                        <a:pt x="42" y="38"/>
                      </a:lnTo>
                      <a:lnTo>
                        <a:pt x="40" y="37"/>
                      </a:lnTo>
                      <a:lnTo>
                        <a:pt x="40" y="35"/>
                      </a:lnTo>
                      <a:lnTo>
                        <a:pt x="40" y="34"/>
                      </a:lnTo>
                      <a:lnTo>
                        <a:pt x="40" y="33"/>
                      </a:lnTo>
                      <a:lnTo>
                        <a:pt x="40" y="30"/>
                      </a:lnTo>
                      <a:lnTo>
                        <a:pt x="44" y="21"/>
                      </a:lnTo>
                      <a:lnTo>
                        <a:pt x="46" y="21"/>
                      </a:lnTo>
                      <a:lnTo>
                        <a:pt x="55" y="18"/>
                      </a:lnTo>
                      <a:lnTo>
                        <a:pt x="59" y="17"/>
                      </a:lnTo>
                      <a:lnTo>
                        <a:pt x="63" y="13"/>
                      </a:lnTo>
                      <a:lnTo>
                        <a:pt x="64" y="11"/>
                      </a:lnTo>
                      <a:lnTo>
                        <a:pt x="64" y="8"/>
                      </a:lnTo>
                      <a:lnTo>
                        <a:pt x="65" y="5"/>
                      </a:lnTo>
                      <a:lnTo>
                        <a:pt x="67" y="4"/>
                      </a:lnTo>
                      <a:lnTo>
                        <a:pt x="68" y="4"/>
                      </a:lnTo>
                      <a:lnTo>
                        <a:pt x="72" y="4"/>
                      </a:lnTo>
                      <a:lnTo>
                        <a:pt x="73" y="4"/>
                      </a:lnTo>
                      <a:lnTo>
                        <a:pt x="72" y="5"/>
                      </a:lnTo>
                      <a:lnTo>
                        <a:pt x="72" y="5"/>
                      </a:lnTo>
                      <a:lnTo>
                        <a:pt x="72" y="7"/>
                      </a:lnTo>
                      <a:lnTo>
                        <a:pt x="72" y="9"/>
                      </a:lnTo>
                      <a:lnTo>
                        <a:pt x="73" y="11"/>
                      </a:lnTo>
                      <a:lnTo>
                        <a:pt x="73" y="16"/>
                      </a:lnTo>
                      <a:lnTo>
                        <a:pt x="73" y="17"/>
                      </a:lnTo>
                      <a:lnTo>
                        <a:pt x="74" y="18"/>
                      </a:lnTo>
                      <a:lnTo>
                        <a:pt x="74" y="20"/>
                      </a:lnTo>
                      <a:lnTo>
                        <a:pt x="81" y="22"/>
                      </a:lnTo>
                      <a:lnTo>
                        <a:pt x="94" y="22"/>
                      </a:lnTo>
                      <a:lnTo>
                        <a:pt x="97" y="22"/>
                      </a:lnTo>
                      <a:lnTo>
                        <a:pt x="99" y="21"/>
                      </a:lnTo>
                      <a:lnTo>
                        <a:pt x="99" y="20"/>
                      </a:lnTo>
                      <a:lnTo>
                        <a:pt x="101" y="18"/>
                      </a:lnTo>
                      <a:lnTo>
                        <a:pt x="102" y="15"/>
                      </a:lnTo>
                      <a:lnTo>
                        <a:pt x="110" y="8"/>
                      </a:lnTo>
                      <a:lnTo>
                        <a:pt x="116" y="13"/>
                      </a:lnTo>
                      <a:lnTo>
                        <a:pt x="118" y="13"/>
                      </a:lnTo>
                      <a:lnTo>
                        <a:pt x="119" y="12"/>
                      </a:lnTo>
                      <a:lnTo>
                        <a:pt x="120" y="11"/>
                      </a:lnTo>
                      <a:lnTo>
                        <a:pt x="120" y="9"/>
                      </a:lnTo>
                      <a:lnTo>
                        <a:pt x="122" y="8"/>
                      </a:lnTo>
                      <a:lnTo>
                        <a:pt x="129" y="0"/>
                      </a:lnTo>
                      <a:lnTo>
                        <a:pt x="132" y="0"/>
                      </a:lnTo>
                      <a:lnTo>
                        <a:pt x="132" y="1"/>
                      </a:lnTo>
                      <a:lnTo>
                        <a:pt x="133" y="3"/>
                      </a:lnTo>
                      <a:lnTo>
                        <a:pt x="135" y="5"/>
                      </a:lnTo>
                      <a:lnTo>
                        <a:pt x="140" y="11"/>
                      </a:lnTo>
                      <a:lnTo>
                        <a:pt x="141" y="12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52" name="Freeform 77"/>
                <p:cNvSpPr>
                  <a:spLocks/>
                </p:cNvSpPr>
                <p:nvPr/>
              </p:nvSpPr>
              <p:spPr bwMode="auto">
                <a:xfrm>
                  <a:off x="2629" y="2370"/>
                  <a:ext cx="835" cy="863"/>
                </a:xfrm>
                <a:custGeom>
                  <a:avLst/>
                  <a:gdLst>
                    <a:gd name="T0" fmla="*/ 480 w 1670"/>
                    <a:gd name="T1" fmla="*/ 67 h 1727"/>
                    <a:gd name="T2" fmla="*/ 535 w 1670"/>
                    <a:gd name="T3" fmla="*/ 114 h 1727"/>
                    <a:gd name="T4" fmla="*/ 595 w 1670"/>
                    <a:gd name="T5" fmla="*/ 189 h 1727"/>
                    <a:gd name="T6" fmla="*/ 642 w 1670"/>
                    <a:gd name="T7" fmla="*/ 159 h 1727"/>
                    <a:gd name="T8" fmla="*/ 612 w 1670"/>
                    <a:gd name="T9" fmla="*/ 113 h 1727"/>
                    <a:gd name="T10" fmla="*/ 662 w 1670"/>
                    <a:gd name="T11" fmla="*/ 98 h 1727"/>
                    <a:gd name="T12" fmla="*/ 736 w 1670"/>
                    <a:gd name="T13" fmla="*/ 108 h 1727"/>
                    <a:gd name="T14" fmla="*/ 786 w 1670"/>
                    <a:gd name="T15" fmla="*/ 149 h 1727"/>
                    <a:gd name="T16" fmla="*/ 790 w 1670"/>
                    <a:gd name="T17" fmla="*/ 92 h 1727"/>
                    <a:gd name="T18" fmla="*/ 817 w 1670"/>
                    <a:gd name="T19" fmla="*/ 25 h 1727"/>
                    <a:gd name="T20" fmla="*/ 877 w 1670"/>
                    <a:gd name="T21" fmla="*/ 98 h 1727"/>
                    <a:gd name="T22" fmla="*/ 982 w 1670"/>
                    <a:gd name="T23" fmla="*/ 88 h 1727"/>
                    <a:gd name="T24" fmla="*/ 1058 w 1670"/>
                    <a:gd name="T25" fmla="*/ 127 h 1727"/>
                    <a:gd name="T26" fmla="*/ 1123 w 1670"/>
                    <a:gd name="T27" fmla="*/ 261 h 1727"/>
                    <a:gd name="T28" fmla="*/ 1181 w 1670"/>
                    <a:gd name="T29" fmla="*/ 453 h 1727"/>
                    <a:gd name="T30" fmla="*/ 1260 w 1670"/>
                    <a:gd name="T31" fmla="*/ 600 h 1727"/>
                    <a:gd name="T32" fmla="*/ 1459 w 1670"/>
                    <a:gd name="T33" fmla="*/ 778 h 1727"/>
                    <a:gd name="T34" fmla="*/ 1670 w 1670"/>
                    <a:gd name="T35" fmla="*/ 957 h 1727"/>
                    <a:gd name="T36" fmla="*/ 1542 w 1670"/>
                    <a:gd name="T37" fmla="*/ 1061 h 1727"/>
                    <a:gd name="T38" fmla="*/ 1331 w 1670"/>
                    <a:gd name="T39" fmla="*/ 1266 h 1727"/>
                    <a:gd name="T40" fmla="*/ 1360 w 1670"/>
                    <a:gd name="T41" fmla="*/ 1482 h 1727"/>
                    <a:gd name="T42" fmla="*/ 1400 w 1670"/>
                    <a:gd name="T43" fmla="*/ 1606 h 1727"/>
                    <a:gd name="T44" fmla="*/ 1250 w 1670"/>
                    <a:gd name="T45" fmla="*/ 1527 h 1727"/>
                    <a:gd name="T46" fmla="*/ 1105 w 1670"/>
                    <a:gd name="T47" fmla="*/ 1510 h 1727"/>
                    <a:gd name="T48" fmla="*/ 841 w 1670"/>
                    <a:gd name="T49" fmla="*/ 1606 h 1727"/>
                    <a:gd name="T50" fmla="*/ 658 w 1670"/>
                    <a:gd name="T51" fmla="*/ 1606 h 1727"/>
                    <a:gd name="T52" fmla="*/ 495 w 1670"/>
                    <a:gd name="T53" fmla="*/ 1572 h 1727"/>
                    <a:gd name="T54" fmla="*/ 418 w 1670"/>
                    <a:gd name="T55" fmla="*/ 1713 h 1727"/>
                    <a:gd name="T56" fmla="*/ 346 w 1670"/>
                    <a:gd name="T57" fmla="*/ 1616 h 1727"/>
                    <a:gd name="T58" fmla="*/ 222 w 1670"/>
                    <a:gd name="T59" fmla="*/ 1565 h 1727"/>
                    <a:gd name="T60" fmla="*/ 383 w 1670"/>
                    <a:gd name="T61" fmla="*/ 1523 h 1727"/>
                    <a:gd name="T62" fmla="*/ 380 w 1670"/>
                    <a:gd name="T63" fmla="*/ 1460 h 1727"/>
                    <a:gd name="T64" fmla="*/ 386 w 1670"/>
                    <a:gd name="T65" fmla="*/ 1421 h 1727"/>
                    <a:gd name="T66" fmla="*/ 361 w 1670"/>
                    <a:gd name="T67" fmla="*/ 1178 h 1727"/>
                    <a:gd name="T68" fmla="*/ 401 w 1670"/>
                    <a:gd name="T69" fmla="*/ 1104 h 1727"/>
                    <a:gd name="T70" fmla="*/ 465 w 1670"/>
                    <a:gd name="T71" fmla="*/ 1054 h 1727"/>
                    <a:gd name="T72" fmla="*/ 448 w 1670"/>
                    <a:gd name="T73" fmla="*/ 1013 h 1727"/>
                    <a:gd name="T74" fmla="*/ 506 w 1670"/>
                    <a:gd name="T75" fmla="*/ 993 h 1727"/>
                    <a:gd name="T76" fmla="*/ 502 w 1670"/>
                    <a:gd name="T77" fmla="*/ 957 h 1727"/>
                    <a:gd name="T78" fmla="*/ 510 w 1670"/>
                    <a:gd name="T79" fmla="*/ 886 h 1727"/>
                    <a:gd name="T80" fmla="*/ 471 w 1670"/>
                    <a:gd name="T81" fmla="*/ 817 h 1727"/>
                    <a:gd name="T82" fmla="*/ 433 w 1670"/>
                    <a:gd name="T83" fmla="*/ 779 h 1727"/>
                    <a:gd name="T84" fmla="*/ 424 w 1670"/>
                    <a:gd name="T85" fmla="*/ 748 h 1727"/>
                    <a:gd name="T86" fmla="*/ 399 w 1670"/>
                    <a:gd name="T87" fmla="*/ 691 h 1727"/>
                    <a:gd name="T88" fmla="*/ 409 w 1670"/>
                    <a:gd name="T89" fmla="*/ 634 h 1727"/>
                    <a:gd name="T90" fmla="*/ 387 w 1670"/>
                    <a:gd name="T91" fmla="*/ 559 h 1727"/>
                    <a:gd name="T92" fmla="*/ 331 w 1670"/>
                    <a:gd name="T93" fmla="*/ 578 h 1727"/>
                    <a:gd name="T94" fmla="*/ 311 w 1670"/>
                    <a:gd name="T95" fmla="*/ 537 h 1727"/>
                    <a:gd name="T96" fmla="*/ 310 w 1670"/>
                    <a:gd name="T97" fmla="*/ 507 h 1727"/>
                    <a:gd name="T98" fmla="*/ 252 w 1670"/>
                    <a:gd name="T99" fmla="*/ 453 h 1727"/>
                    <a:gd name="T100" fmla="*/ 231 w 1670"/>
                    <a:gd name="T101" fmla="*/ 449 h 1727"/>
                    <a:gd name="T102" fmla="*/ 196 w 1670"/>
                    <a:gd name="T103" fmla="*/ 422 h 1727"/>
                    <a:gd name="T104" fmla="*/ 137 w 1670"/>
                    <a:gd name="T105" fmla="*/ 465 h 1727"/>
                    <a:gd name="T106" fmla="*/ 120 w 1670"/>
                    <a:gd name="T107" fmla="*/ 495 h 1727"/>
                    <a:gd name="T108" fmla="*/ 39 w 1670"/>
                    <a:gd name="T109" fmla="*/ 504 h 1727"/>
                    <a:gd name="T110" fmla="*/ 50 w 1670"/>
                    <a:gd name="T111" fmla="*/ 431 h 1727"/>
                    <a:gd name="T112" fmla="*/ 34 w 1670"/>
                    <a:gd name="T113" fmla="*/ 394 h 1727"/>
                    <a:gd name="T114" fmla="*/ 1 w 1670"/>
                    <a:gd name="T115" fmla="*/ 275 h 1727"/>
                    <a:gd name="T116" fmla="*/ 59 w 1670"/>
                    <a:gd name="T117" fmla="*/ 252 h 1727"/>
                    <a:gd name="T118" fmla="*/ 157 w 1670"/>
                    <a:gd name="T119" fmla="*/ 255 h 1727"/>
                    <a:gd name="T120" fmla="*/ 189 w 1670"/>
                    <a:gd name="T121" fmla="*/ 180 h 1727"/>
                    <a:gd name="T122" fmla="*/ 247 w 1670"/>
                    <a:gd name="T123" fmla="*/ 152 h 1727"/>
                    <a:gd name="T124" fmla="*/ 361 w 1670"/>
                    <a:gd name="T125" fmla="*/ 49 h 17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670" h="1727">
                      <a:moveTo>
                        <a:pt x="399" y="9"/>
                      </a:moveTo>
                      <a:lnTo>
                        <a:pt x="401" y="9"/>
                      </a:lnTo>
                      <a:lnTo>
                        <a:pt x="418" y="8"/>
                      </a:lnTo>
                      <a:lnTo>
                        <a:pt x="421" y="8"/>
                      </a:lnTo>
                      <a:lnTo>
                        <a:pt x="424" y="9"/>
                      </a:lnTo>
                      <a:lnTo>
                        <a:pt x="424" y="11"/>
                      </a:lnTo>
                      <a:lnTo>
                        <a:pt x="425" y="12"/>
                      </a:lnTo>
                      <a:lnTo>
                        <a:pt x="427" y="13"/>
                      </a:lnTo>
                      <a:lnTo>
                        <a:pt x="429" y="15"/>
                      </a:lnTo>
                      <a:lnTo>
                        <a:pt x="429" y="16"/>
                      </a:lnTo>
                      <a:lnTo>
                        <a:pt x="430" y="20"/>
                      </a:lnTo>
                      <a:lnTo>
                        <a:pt x="431" y="24"/>
                      </a:lnTo>
                      <a:lnTo>
                        <a:pt x="431" y="26"/>
                      </a:lnTo>
                      <a:lnTo>
                        <a:pt x="433" y="28"/>
                      </a:lnTo>
                      <a:lnTo>
                        <a:pt x="435" y="29"/>
                      </a:lnTo>
                      <a:lnTo>
                        <a:pt x="463" y="39"/>
                      </a:lnTo>
                      <a:lnTo>
                        <a:pt x="465" y="41"/>
                      </a:lnTo>
                      <a:lnTo>
                        <a:pt x="468" y="42"/>
                      </a:lnTo>
                      <a:lnTo>
                        <a:pt x="468" y="43"/>
                      </a:lnTo>
                      <a:lnTo>
                        <a:pt x="469" y="47"/>
                      </a:lnTo>
                      <a:lnTo>
                        <a:pt x="469" y="47"/>
                      </a:lnTo>
                      <a:lnTo>
                        <a:pt x="469" y="50"/>
                      </a:lnTo>
                      <a:lnTo>
                        <a:pt x="469" y="53"/>
                      </a:lnTo>
                      <a:lnTo>
                        <a:pt x="469" y="54"/>
                      </a:lnTo>
                      <a:lnTo>
                        <a:pt x="469" y="55"/>
                      </a:lnTo>
                      <a:lnTo>
                        <a:pt x="471" y="57"/>
                      </a:lnTo>
                      <a:lnTo>
                        <a:pt x="476" y="60"/>
                      </a:lnTo>
                      <a:lnTo>
                        <a:pt x="477" y="63"/>
                      </a:lnTo>
                      <a:lnTo>
                        <a:pt x="478" y="66"/>
                      </a:lnTo>
                      <a:lnTo>
                        <a:pt x="480" y="67"/>
                      </a:lnTo>
                      <a:lnTo>
                        <a:pt x="481" y="70"/>
                      </a:lnTo>
                      <a:lnTo>
                        <a:pt x="490" y="76"/>
                      </a:lnTo>
                      <a:lnTo>
                        <a:pt x="492" y="79"/>
                      </a:lnTo>
                      <a:lnTo>
                        <a:pt x="492" y="80"/>
                      </a:lnTo>
                      <a:lnTo>
                        <a:pt x="490" y="80"/>
                      </a:lnTo>
                      <a:lnTo>
                        <a:pt x="489" y="83"/>
                      </a:lnTo>
                      <a:lnTo>
                        <a:pt x="489" y="84"/>
                      </a:lnTo>
                      <a:lnTo>
                        <a:pt x="489" y="87"/>
                      </a:lnTo>
                      <a:lnTo>
                        <a:pt x="490" y="89"/>
                      </a:lnTo>
                      <a:lnTo>
                        <a:pt x="492" y="91"/>
                      </a:lnTo>
                      <a:lnTo>
                        <a:pt x="493" y="91"/>
                      </a:lnTo>
                      <a:lnTo>
                        <a:pt x="499" y="92"/>
                      </a:lnTo>
                      <a:lnTo>
                        <a:pt x="503" y="92"/>
                      </a:lnTo>
                      <a:lnTo>
                        <a:pt x="506" y="91"/>
                      </a:lnTo>
                      <a:lnTo>
                        <a:pt x="509" y="89"/>
                      </a:lnTo>
                      <a:lnTo>
                        <a:pt x="509" y="91"/>
                      </a:lnTo>
                      <a:lnTo>
                        <a:pt x="510" y="92"/>
                      </a:lnTo>
                      <a:lnTo>
                        <a:pt x="510" y="93"/>
                      </a:lnTo>
                      <a:lnTo>
                        <a:pt x="511" y="96"/>
                      </a:lnTo>
                      <a:lnTo>
                        <a:pt x="512" y="97"/>
                      </a:lnTo>
                      <a:lnTo>
                        <a:pt x="514" y="100"/>
                      </a:lnTo>
                      <a:lnTo>
                        <a:pt x="523" y="108"/>
                      </a:lnTo>
                      <a:lnTo>
                        <a:pt x="524" y="109"/>
                      </a:lnTo>
                      <a:lnTo>
                        <a:pt x="524" y="110"/>
                      </a:lnTo>
                      <a:lnTo>
                        <a:pt x="524" y="113"/>
                      </a:lnTo>
                      <a:lnTo>
                        <a:pt x="524" y="113"/>
                      </a:lnTo>
                      <a:lnTo>
                        <a:pt x="526" y="114"/>
                      </a:lnTo>
                      <a:lnTo>
                        <a:pt x="529" y="114"/>
                      </a:lnTo>
                      <a:lnTo>
                        <a:pt x="533" y="115"/>
                      </a:lnTo>
                      <a:lnTo>
                        <a:pt x="535" y="114"/>
                      </a:lnTo>
                      <a:lnTo>
                        <a:pt x="536" y="114"/>
                      </a:lnTo>
                      <a:lnTo>
                        <a:pt x="537" y="111"/>
                      </a:lnTo>
                      <a:lnTo>
                        <a:pt x="544" y="111"/>
                      </a:lnTo>
                      <a:lnTo>
                        <a:pt x="548" y="121"/>
                      </a:lnTo>
                      <a:lnTo>
                        <a:pt x="552" y="125"/>
                      </a:lnTo>
                      <a:lnTo>
                        <a:pt x="556" y="127"/>
                      </a:lnTo>
                      <a:lnTo>
                        <a:pt x="557" y="129"/>
                      </a:lnTo>
                      <a:lnTo>
                        <a:pt x="557" y="130"/>
                      </a:lnTo>
                      <a:lnTo>
                        <a:pt x="558" y="134"/>
                      </a:lnTo>
                      <a:lnTo>
                        <a:pt x="558" y="136"/>
                      </a:lnTo>
                      <a:lnTo>
                        <a:pt x="560" y="143"/>
                      </a:lnTo>
                      <a:lnTo>
                        <a:pt x="560" y="147"/>
                      </a:lnTo>
                      <a:lnTo>
                        <a:pt x="560" y="149"/>
                      </a:lnTo>
                      <a:lnTo>
                        <a:pt x="560" y="151"/>
                      </a:lnTo>
                      <a:lnTo>
                        <a:pt x="560" y="155"/>
                      </a:lnTo>
                      <a:lnTo>
                        <a:pt x="558" y="156"/>
                      </a:lnTo>
                      <a:lnTo>
                        <a:pt x="558" y="159"/>
                      </a:lnTo>
                      <a:lnTo>
                        <a:pt x="558" y="160"/>
                      </a:lnTo>
                      <a:lnTo>
                        <a:pt x="560" y="164"/>
                      </a:lnTo>
                      <a:lnTo>
                        <a:pt x="562" y="169"/>
                      </a:lnTo>
                      <a:lnTo>
                        <a:pt x="562" y="172"/>
                      </a:lnTo>
                      <a:lnTo>
                        <a:pt x="562" y="173"/>
                      </a:lnTo>
                      <a:lnTo>
                        <a:pt x="561" y="174"/>
                      </a:lnTo>
                      <a:lnTo>
                        <a:pt x="561" y="176"/>
                      </a:lnTo>
                      <a:lnTo>
                        <a:pt x="562" y="177"/>
                      </a:lnTo>
                      <a:lnTo>
                        <a:pt x="563" y="180"/>
                      </a:lnTo>
                      <a:lnTo>
                        <a:pt x="566" y="183"/>
                      </a:lnTo>
                      <a:lnTo>
                        <a:pt x="582" y="183"/>
                      </a:lnTo>
                      <a:lnTo>
                        <a:pt x="590" y="186"/>
                      </a:lnTo>
                      <a:lnTo>
                        <a:pt x="595" y="189"/>
                      </a:lnTo>
                      <a:lnTo>
                        <a:pt x="599" y="193"/>
                      </a:lnTo>
                      <a:lnTo>
                        <a:pt x="601" y="193"/>
                      </a:lnTo>
                      <a:lnTo>
                        <a:pt x="603" y="193"/>
                      </a:lnTo>
                      <a:lnTo>
                        <a:pt x="604" y="191"/>
                      </a:lnTo>
                      <a:lnTo>
                        <a:pt x="604" y="190"/>
                      </a:lnTo>
                      <a:lnTo>
                        <a:pt x="604" y="185"/>
                      </a:lnTo>
                      <a:lnTo>
                        <a:pt x="605" y="174"/>
                      </a:lnTo>
                      <a:lnTo>
                        <a:pt x="608" y="170"/>
                      </a:lnTo>
                      <a:lnTo>
                        <a:pt x="609" y="170"/>
                      </a:lnTo>
                      <a:lnTo>
                        <a:pt x="611" y="172"/>
                      </a:lnTo>
                      <a:lnTo>
                        <a:pt x="612" y="172"/>
                      </a:lnTo>
                      <a:lnTo>
                        <a:pt x="613" y="173"/>
                      </a:lnTo>
                      <a:lnTo>
                        <a:pt x="614" y="173"/>
                      </a:lnTo>
                      <a:lnTo>
                        <a:pt x="617" y="173"/>
                      </a:lnTo>
                      <a:lnTo>
                        <a:pt x="629" y="170"/>
                      </a:lnTo>
                      <a:lnTo>
                        <a:pt x="630" y="172"/>
                      </a:lnTo>
                      <a:lnTo>
                        <a:pt x="635" y="174"/>
                      </a:lnTo>
                      <a:lnTo>
                        <a:pt x="639" y="174"/>
                      </a:lnTo>
                      <a:lnTo>
                        <a:pt x="642" y="174"/>
                      </a:lnTo>
                      <a:lnTo>
                        <a:pt x="643" y="174"/>
                      </a:lnTo>
                      <a:lnTo>
                        <a:pt x="645" y="173"/>
                      </a:lnTo>
                      <a:lnTo>
                        <a:pt x="645" y="172"/>
                      </a:lnTo>
                      <a:lnTo>
                        <a:pt x="646" y="169"/>
                      </a:lnTo>
                      <a:lnTo>
                        <a:pt x="646" y="168"/>
                      </a:lnTo>
                      <a:lnTo>
                        <a:pt x="646" y="165"/>
                      </a:lnTo>
                      <a:lnTo>
                        <a:pt x="646" y="164"/>
                      </a:lnTo>
                      <a:lnTo>
                        <a:pt x="645" y="161"/>
                      </a:lnTo>
                      <a:lnTo>
                        <a:pt x="645" y="160"/>
                      </a:lnTo>
                      <a:lnTo>
                        <a:pt x="643" y="159"/>
                      </a:lnTo>
                      <a:lnTo>
                        <a:pt x="642" y="159"/>
                      </a:lnTo>
                      <a:lnTo>
                        <a:pt x="637" y="156"/>
                      </a:lnTo>
                      <a:lnTo>
                        <a:pt x="634" y="156"/>
                      </a:lnTo>
                      <a:lnTo>
                        <a:pt x="634" y="155"/>
                      </a:lnTo>
                      <a:lnTo>
                        <a:pt x="633" y="155"/>
                      </a:lnTo>
                      <a:lnTo>
                        <a:pt x="631" y="153"/>
                      </a:lnTo>
                      <a:lnTo>
                        <a:pt x="631" y="152"/>
                      </a:lnTo>
                      <a:lnTo>
                        <a:pt x="630" y="149"/>
                      </a:lnTo>
                      <a:lnTo>
                        <a:pt x="630" y="148"/>
                      </a:lnTo>
                      <a:lnTo>
                        <a:pt x="629" y="147"/>
                      </a:lnTo>
                      <a:lnTo>
                        <a:pt x="628" y="147"/>
                      </a:lnTo>
                      <a:lnTo>
                        <a:pt x="621" y="147"/>
                      </a:lnTo>
                      <a:lnTo>
                        <a:pt x="620" y="147"/>
                      </a:lnTo>
                      <a:lnTo>
                        <a:pt x="618" y="147"/>
                      </a:lnTo>
                      <a:lnTo>
                        <a:pt x="617" y="146"/>
                      </a:lnTo>
                      <a:lnTo>
                        <a:pt x="616" y="146"/>
                      </a:lnTo>
                      <a:lnTo>
                        <a:pt x="612" y="140"/>
                      </a:lnTo>
                      <a:lnTo>
                        <a:pt x="612" y="140"/>
                      </a:lnTo>
                      <a:lnTo>
                        <a:pt x="608" y="136"/>
                      </a:lnTo>
                      <a:lnTo>
                        <a:pt x="604" y="135"/>
                      </a:lnTo>
                      <a:lnTo>
                        <a:pt x="603" y="134"/>
                      </a:lnTo>
                      <a:lnTo>
                        <a:pt x="601" y="134"/>
                      </a:lnTo>
                      <a:lnTo>
                        <a:pt x="600" y="131"/>
                      </a:lnTo>
                      <a:lnTo>
                        <a:pt x="600" y="127"/>
                      </a:lnTo>
                      <a:lnTo>
                        <a:pt x="601" y="115"/>
                      </a:lnTo>
                      <a:lnTo>
                        <a:pt x="603" y="111"/>
                      </a:lnTo>
                      <a:lnTo>
                        <a:pt x="604" y="110"/>
                      </a:lnTo>
                      <a:lnTo>
                        <a:pt x="605" y="110"/>
                      </a:lnTo>
                      <a:lnTo>
                        <a:pt x="607" y="110"/>
                      </a:lnTo>
                      <a:lnTo>
                        <a:pt x="612" y="111"/>
                      </a:lnTo>
                      <a:lnTo>
                        <a:pt x="612" y="113"/>
                      </a:lnTo>
                      <a:lnTo>
                        <a:pt x="613" y="113"/>
                      </a:lnTo>
                      <a:lnTo>
                        <a:pt x="614" y="111"/>
                      </a:lnTo>
                      <a:lnTo>
                        <a:pt x="616" y="110"/>
                      </a:lnTo>
                      <a:lnTo>
                        <a:pt x="617" y="109"/>
                      </a:lnTo>
                      <a:lnTo>
                        <a:pt x="617" y="108"/>
                      </a:lnTo>
                      <a:lnTo>
                        <a:pt x="622" y="98"/>
                      </a:lnTo>
                      <a:lnTo>
                        <a:pt x="624" y="97"/>
                      </a:lnTo>
                      <a:lnTo>
                        <a:pt x="625" y="96"/>
                      </a:lnTo>
                      <a:lnTo>
                        <a:pt x="626" y="96"/>
                      </a:lnTo>
                      <a:lnTo>
                        <a:pt x="628" y="97"/>
                      </a:lnTo>
                      <a:lnTo>
                        <a:pt x="630" y="98"/>
                      </a:lnTo>
                      <a:lnTo>
                        <a:pt x="631" y="98"/>
                      </a:lnTo>
                      <a:lnTo>
                        <a:pt x="633" y="98"/>
                      </a:lnTo>
                      <a:lnTo>
                        <a:pt x="635" y="97"/>
                      </a:lnTo>
                      <a:lnTo>
                        <a:pt x="637" y="97"/>
                      </a:lnTo>
                      <a:lnTo>
                        <a:pt x="641" y="94"/>
                      </a:lnTo>
                      <a:lnTo>
                        <a:pt x="642" y="93"/>
                      </a:lnTo>
                      <a:lnTo>
                        <a:pt x="643" y="93"/>
                      </a:lnTo>
                      <a:lnTo>
                        <a:pt x="650" y="94"/>
                      </a:lnTo>
                      <a:lnTo>
                        <a:pt x="652" y="93"/>
                      </a:lnTo>
                      <a:lnTo>
                        <a:pt x="654" y="92"/>
                      </a:lnTo>
                      <a:lnTo>
                        <a:pt x="655" y="92"/>
                      </a:lnTo>
                      <a:lnTo>
                        <a:pt x="656" y="92"/>
                      </a:lnTo>
                      <a:lnTo>
                        <a:pt x="656" y="92"/>
                      </a:lnTo>
                      <a:lnTo>
                        <a:pt x="658" y="93"/>
                      </a:lnTo>
                      <a:lnTo>
                        <a:pt x="659" y="94"/>
                      </a:lnTo>
                      <a:lnTo>
                        <a:pt x="659" y="94"/>
                      </a:lnTo>
                      <a:lnTo>
                        <a:pt x="660" y="96"/>
                      </a:lnTo>
                      <a:lnTo>
                        <a:pt x="660" y="97"/>
                      </a:lnTo>
                      <a:lnTo>
                        <a:pt x="662" y="98"/>
                      </a:lnTo>
                      <a:lnTo>
                        <a:pt x="662" y="98"/>
                      </a:lnTo>
                      <a:lnTo>
                        <a:pt x="663" y="98"/>
                      </a:lnTo>
                      <a:lnTo>
                        <a:pt x="664" y="98"/>
                      </a:lnTo>
                      <a:lnTo>
                        <a:pt x="673" y="96"/>
                      </a:lnTo>
                      <a:lnTo>
                        <a:pt x="676" y="94"/>
                      </a:lnTo>
                      <a:lnTo>
                        <a:pt x="679" y="96"/>
                      </a:lnTo>
                      <a:lnTo>
                        <a:pt x="690" y="113"/>
                      </a:lnTo>
                      <a:lnTo>
                        <a:pt x="692" y="114"/>
                      </a:lnTo>
                      <a:lnTo>
                        <a:pt x="694" y="115"/>
                      </a:lnTo>
                      <a:lnTo>
                        <a:pt x="694" y="115"/>
                      </a:lnTo>
                      <a:lnTo>
                        <a:pt x="696" y="114"/>
                      </a:lnTo>
                      <a:lnTo>
                        <a:pt x="696" y="113"/>
                      </a:lnTo>
                      <a:lnTo>
                        <a:pt x="696" y="109"/>
                      </a:lnTo>
                      <a:lnTo>
                        <a:pt x="697" y="109"/>
                      </a:lnTo>
                      <a:lnTo>
                        <a:pt x="697" y="109"/>
                      </a:lnTo>
                      <a:lnTo>
                        <a:pt x="706" y="110"/>
                      </a:lnTo>
                      <a:lnTo>
                        <a:pt x="709" y="111"/>
                      </a:lnTo>
                      <a:lnTo>
                        <a:pt x="711" y="113"/>
                      </a:lnTo>
                      <a:lnTo>
                        <a:pt x="713" y="117"/>
                      </a:lnTo>
                      <a:lnTo>
                        <a:pt x="714" y="117"/>
                      </a:lnTo>
                      <a:lnTo>
                        <a:pt x="715" y="117"/>
                      </a:lnTo>
                      <a:lnTo>
                        <a:pt x="720" y="115"/>
                      </a:lnTo>
                      <a:lnTo>
                        <a:pt x="722" y="114"/>
                      </a:lnTo>
                      <a:lnTo>
                        <a:pt x="727" y="114"/>
                      </a:lnTo>
                      <a:lnTo>
                        <a:pt x="728" y="113"/>
                      </a:lnTo>
                      <a:lnTo>
                        <a:pt x="728" y="113"/>
                      </a:lnTo>
                      <a:lnTo>
                        <a:pt x="730" y="111"/>
                      </a:lnTo>
                      <a:lnTo>
                        <a:pt x="731" y="110"/>
                      </a:lnTo>
                      <a:lnTo>
                        <a:pt x="732" y="109"/>
                      </a:lnTo>
                      <a:lnTo>
                        <a:pt x="736" y="108"/>
                      </a:lnTo>
                      <a:lnTo>
                        <a:pt x="737" y="108"/>
                      </a:lnTo>
                      <a:lnTo>
                        <a:pt x="737" y="109"/>
                      </a:lnTo>
                      <a:lnTo>
                        <a:pt x="739" y="111"/>
                      </a:lnTo>
                      <a:lnTo>
                        <a:pt x="740" y="114"/>
                      </a:lnTo>
                      <a:lnTo>
                        <a:pt x="741" y="114"/>
                      </a:lnTo>
                      <a:lnTo>
                        <a:pt x="744" y="114"/>
                      </a:lnTo>
                      <a:lnTo>
                        <a:pt x="744" y="114"/>
                      </a:lnTo>
                      <a:lnTo>
                        <a:pt x="745" y="115"/>
                      </a:lnTo>
                      <a:lnTo>
                        <a:pt x="748" y="121"/>
                      </a:lnTo>
                      <a:lnTo>
                        <a:pt x="749" y="122"/>
                      </a:lnTo>
                      <a:lnTo>
                        <a:pt x="750" y="125"/>
                      </a:lnTo>
                      <a:lnTo>
                        <a:pt x="752" y="126"/>
                      </a:lnTo>
                      <a:lnTo>
                        <a:pt x="752" y="127"/>
                      </a:lnTo>
                      <a:lnTo>
                        <a:pt x="752" y="129"/>
                      </a:lnTo>
                      <a:lnTo>
                        <a:pt x="752" y="129"/>
                      </a:lnTo>
                      <a:lnTo>
                        <a:pt x="752" y="130"/>
                      </a:lnTo>
                      <a:lnTo>
                        <a:pt x="745" y="138"/>
                      </a:lnTo>
                      <a:lnTo>
                        <a:pt x="748" y="142"/>
                      </a:lnTo>
                      <a:lnTo>
                        <a:pt x="765" y="159"/>
                      </a:lnTo>
                      <a:lnTo>
                        <a:pt x="767" y="152"/>
                      </a:lnTo>
                      <a:lnTo>
                        <a:pt x="770" y="151"/>
                      </a:lnTo>
                      <a:lnTo>
                        <a:pt x="773" y="153"/>
                      </a:lnTo>
                      <a:lnTo>
                        <a:pt x="774" y="155"/>
                      </a:lnTo>
                      <a:lnTo>
                        <a:pt x="782" y="157"/>
                      </a:lnTo>
                      <a:lnTo>
                        <a:pt x="784" y="157"/>
                      </a:lnTo>
                      <a:lnTo>
                        <a:pt x="786" y="156"/>
                      </a:lnTo>
                      <a:lnTo>
                        <a:pt x="787" y="155"/>
                      </a:lnTo>
                      <a:lnTo>
                        <a:pt x="787" y="155"/>
                      </a:lnTo>
                      <a:lnTo>
                        <a:pt x="787" y="153"/>
                      </a:lnTo>
                      <a:lnTo>
                        <a:pt x="786" y="149"/>
                      </a:lnTo>
                      <a:lnTo>
                        <a:pt x="787" y="148"/>
                      </a:lnTo>
                      <a:lnTo>
                        <a:pt x="787" y="146"/>
                      </a:lnTo>
                      <a:lnTo>
                        <a:pt x="790" y="143"/>
                      </a:lnTo>
                      <a:lnTo>
                        <a:pt x="790" y="140"/>
                      </a:lnTo>
                      <a:lnTo>
                        <a:pt x="790" y="138"/>
                      </a:lnTo>
                      <a:lnTo>
                        <a:pt x="790" y="136"/>
                      </a:lnTo>
                      <a:lnTo>
                        <a:pt x="787" y="134"/>
                      </a:lnTo>
                      <a:lnTo>
                        <a:pt x="787" y="131"/>
                      </a:lnTo>
                      <a:lnTo>
                        <a:pt x="788" y="129"/>
                      </a:lnTo>
                      <a:lnTo>
                        <a:pt x="791" y="122"/>
                      </a:lnTo>
                      <a:lnTo>
                        <a:pt x="791" y="121"/>
                      </a:lnTo>
                      <a:lnTo>
                        <a:pt x="791" y="119"/>
                      </a:lnTo>
                      <a:lnTo>
                        <a:pt x="791" y="118"/>
                      </a:lnTo>
                      <a:lnTo>
                        <a:pt x="791" y="115"/>
                      </a:lnTo>
                      <a:lnTo>
                        <a:pt x="791" y="114"/>
                      </a:lnTo>
                      <a:lnTo>
                        <a:pt x="792" y="114"/>
                      </a:lnTo>
                      <a:lnTo>
                        <a:pt x="794" y="113"/>
                      </a:lnTo>
                      <a:lnTo>
                        <a:pt x="795" y="111"/>
                      </a:lnTo>
                      <a:lnTo>
                        <a:pt x="795" y="111"/>
                      </a:lnTo>
                      <a:lnTo>
                        <a:pt x="794" y="109"/>
                      </a:lnTo>
                      <a:lnTo>
                        <a:pt x="794" y="108"/>
                      </a:lnTo>
                      <a:lnTo>
                        <a:pt x="794" y="106"/>
                      </a:lnTo>
                      <a:lnTo>
                        <a:pt x="794" y="105"/>
                      </a:lnTo>
                      <a:lnTo>
                        <a:pt x="794" y="104"/>
                      </a:lnTo>
                      <a:lnTo>
                        <a:pt x="794" y="102"/>
                      </a:lnTo>
                      <a:lnTo>
                        <a:pt x="792" y="101"/>
                      </a:lnTo>
                      <a:lnTo>
                        <a:pt x="790" y="97"/>
                      </a:lnTo>
                      <a:lnTo>
                        <a:pt x="790" y="96"/>
                      </a:lnTo>
                      <a:lnTo>
                        <a:pt x="790" y="94"/>
                      </a:lnTo>
                      <a:lnTo>
                        <a:pt x="790" y="92"/>
                      </a:lnTo>
                      <a:lnTo>
                        <a:pt x="790" y="91"/>
                      </a:lnTo>
                      <a:lnTo>
                        <a:pt x="788" y="88"/>
                      </a:lnTo>
                      <a:lnTo>
                        <a:pt x="787" y="87"/>
                      </a:lnTo>
                      <a:lnTo>
                        <a:pt x="787" y="85"/>
                      </a:lnTo>
                      <a:lnTo>
                        <a:pt x="788" y="76"/>
                      </a:lnTo>
                      <a:lnTo>
                        <a:pt x="788" y="74"/>
                      </a:lnTo>
                      <a:lnTo>
                        <a:pt x="788" y="72"/>
                      </a:lnTo>
                      <a:lnTo>
                        <a:pt x="788" y="70"/>
                      </a:lnTo>
                      <a:lnTo>
                        <a:pt x="787" y="68"/>
                      </a:lnTo>
                      <a:lnTo>
                        <a:pt x="787" y="67"/>
                      </a:lnTo>
                      <a:lnTo>
                        <a:pt x="787" y="64"/>
                      </a:lnTo>
                      <a:lnTo>
                        <a:pt x="786" y="62"/>
                      </a:lnTo>
                      <a:lnTo>
                        <a:pt x="787" y="60"/>
                      </a:lnTo>
                      <a:lnTo>
                        <a:pt x="787" y="59"/>
                      </a:lnTo>
                      <a:lnTo>
                        <a:pt x="787" y="58"/>
                      </a:lnTo>
                      <a:lnTo>
                        <a:pt x="786" y="55"/>
                      </a:lnTo>
                      <a:lnTo>
                        <a:pt x="784" y="50"/>
                      </a:lnTo>
                      <a:lnTo>
                        <a:pt x="794" y="45"/>
                      </a:lnTo>
                      <a:lnTo>
                        <a:pt x="800" y="43"/>
                      </a:lnTo>
                      <a:lnTo>
                        <a:pt x="807" y="38"/>
                      </a:lnTo>
                      <a:lnTo>
                        <a:pt x="808" y="37"/>
                      </a:lnTo>
                      <a:lnTo>
                        <a:pt x="808" y="37"/>
                      </a:lnTo>
                      <a:lnTo>
                        <a:pt x="808" y="36"/>
                      </a:lnTo>
                      <a:lnTo>
                        <a:pt x="808" y="36"/>
                      </a:lnTo>
                      <a:lnTo>
                        <a:pt x="809" y="34"/>
                      </a:lnTo>
                      <a:lnTo>
                        <a:pt x="809" y="33"/>
                      </a:lnTo>
                      <a:lnTo>
                        <a:pt x="811" y="30"/>
                      </a:lnTo>
                      <a:lnTo>
                        <a:pt x="812" y="29"/>
                      </a:lnTo>
                      <a:lnTo>
                        <a:pt x="815" y="29"/>
                      </a:lnTo>
                      <a:lnTo>
                        <a:pt x="817" y="25"/>
                      </a:lnTo>
                      <a:lnTo>
                        <a:pt x="839" y="26"/>
                      </a:lnTo>
                      <a:lnTo>
                        <a:pt x="846" y="28"/>
                      </a:lnTo>
                      <a:lnTo>
                        <a:pt x="849" y="33"/>
                      </a:lnTo>
                      <a:lnTo>
                        <a:pt x="849" y="34"/>
                      </a:lnTo>
                      <a:lnTo>
                        <a:pt x="850" y="36"/>
                      </a:lnTo>
                      <a:lnTo>
                        <a:pt x="850" y="37"/>
                      </a:lnTo>
                      <a:lnTo>
                        <a:pt x="850" y="38"/>
                      </a:lnTo>
                      <a:lnTo>
                        <a:pt x="849" y="38"/>
                      </a:lnTo>
                      <a:lnTo>
                        <a:pt x="845" y="41"/>
                      </a:lnTo>
                      <a:lnTo>
                        <a:pt x="843" y="42"/>
                      </a:lnTo>
                      <a:lnTo>
                        <a:pt x="842" y="60"/>
                      </a:lnTo>
                      <a:lnTo>
                        <a:pt x="843" y="63"/>
                      </a:lnTo>
                      <a:lnTo>
                        <a:pt x="843" y="66"/>
                      </a:lnTo>
                      <a:lnTo>
                        <a:pt x="847" y="67"/>
                      </a:lnTo>
                      <a:lnTo>
                        <a:pt x="850" y="70"/>
                      </a:lnTo>
                      <a:lnTo>
                        <a:pt x="852" y="74"/>
                      </a:lnTo>
                      <a:lnTo>
                        <a:pt x="855" y="74"/>
                      </a:lnTo>
                      <a:lnTo>
                        <a:pt x="856" y="74"/>
                      </a:lnTo>
                      <a:lnTo>
                        <a:pt x="858" y="74"/>
                      </a:lnTo>
                      <a:lnTo>
                        <a:pt x="859" y="74"/>
                      </a:lnTo>
                      <a:lnTo>
                        <a:pt x="860" y="74"/>
                      </a:lnTo>
                      <a:lnTo>
                        <a:pt x="863" y="74"/>
                      </a:lnTo>
                      <a:lnTo>
                        <a:pt x="864" y="75"/>
                      </a:lnTo>
                      <a:lnTo>
                        <a:pt x="864" y="76"/>
                      </a:lnTo>
                      <a:lnTo>
                        <a:pt x="866" y="81"/>
                      </a:lnTo>
                      <a:lnTo>
                        <a:pt x="866" y="89"/>
                      </a:lnTo>
                      <a:lnTo>
                        <a:pt x="866" y="91"/>
                      </a:lnTo>
                      <a:lnTo>
                        <a:pt x="868" y="92"/>
                      </a:lnTo>
                      <a:lnTo>
                        <a:pt x="871" y="94"/>
                      </a:lnTo>
                      <a:lnTo>
                        <a:pt x="877" y="98"/>
                      </a:lnTo>
                      <a:lnTo>
                        <a:pt x="880" y="100"/>
                      </a:lnTo>
                      <a:lnTo>
                        <a:pt x="881" y="101"/>
                      </a:lnTo>
                      <a:lnTo>
                        <a:pt x="884" y="100"/>
                      </a:lnTo>
                      <a:lnTo>
                        <a:pt x="889" y="98"/>
                      </a:lnTo>
                      <a:lnTo>
                        <a:pt x="890" y="98"/>
                      </a:lnTo>
                      <a:lnTo>
                        <a:pt x="890" y="97"/>
                      </a:lnTo>
                      <a:lnTo>
                        <a:pt x="892" y="96"/>
                      </a:lnTo>
                      <a:lnTo>
                        <a:pt x="893" y="93"/>
                      </a:lnTo>
                      <a:lnTo>
                        <a:pt x="893" y="92"/>
                      </a:lnTo>
                      <a:lnTo>
                        <a:pt x="894" y="92"/>
                      </a:lnTo>
                      <a:lnTo>
                        <a:pt x="898" y="92"/>
                      </a:lnTo>
                      <a:lnTo>
                        <a:pt x="902" y="92"/>
                      </a:lnTo>
                      <a:lnTo>
                        <a:pt x="913" y="96"/>
                      </a:lnTo>
                      <a:lnTo>
                        <a:pt x="953" y="88"/>
                      </a:lnTo>
                      <a:lnTo>
                        <a:pt x="960" y="85"/>
                      </a:lnTo>
                      <a:lnTo>
                        <a:pt x="960" y="84"/>
                      </a:lnTo>
                      <a:lnTo>
                        <a:pt x="960" y="84"/>
                      </a:lnTo>
                      <a:lnTo>
                        <a:pt x="961" y="83"/>
                      </a:lnTo>
                      <a:lnTo>
                        <a:pt x="964" y="81"/>
                      </a:lnTo>
                      <a:lnTo>
                        <a:pt x="969" y="81"/>
                      </a:lnTo>
                      <a:lnTo>
                        <a:pt x="971" y="81"/>
                      </a:lnTo>
                      <a:lnTo>
                        <a:pt x="973" y="81"/>
                      </a:lnTo>
                      <a:lnTo>
                        <a:pt x="973" y="83"/>
                      </a:lnTo>
                      <a:lnTo>
                        <a:pt x="974" y="83"/>
                      </a:lnTo>
                      <a:lnTo>
                        <a:pt x="974" y="84"/>
                      </a:lnTo>
                      <a:lnTo>
                        <a:pt x="974" y="84"/>
                      </a:lnTo>
                      <a:lnTo>
                        <a:pt x="975" y="85"/>
                      </a:lnTo>
                      <a:lnTo>
                        <a:pt x="977" y="87"/>
                      </a:lnTo>
                      <a:lnTo>
                        <a:pt x="981" y="88"/>
                      </a:lnTo>
                      <a:lnTo>
                        <a:pt x="982" y="88"/>
                      </a:lnTo>
                      <a:lnTo>
                        <a:pt x="982" y="89"/>
                      </a:lnTo>
                      <a:lnTo>
                        <a:pt x="982" y="91"/>
                      </a:lnTo>
                      <a:lnTo>
                        <a:pt x="982" y="92"/>
                      </a:lnTo>
                      <a:lnTo>
                        <a:pt x="982" y="93"/>
                      </a:lnTo>
                      <a:lnTo>
                        <a:pt x="984" y="93"/>
                      </a:lnTo>
                      <a:lnTo>
                        <a:pt x="986" y="93"/>
                      </a:lnTo>
                      <a:lnTo>
                        <a:pt x="987" y="92"/>
                      </a:lnTo>
                      <a:lnTo>
                        <a:pt x="987" y="92"/>
                      </a:lnTo>
                      <a:lnTo>
                        <a:pt x="991" y="89"/>
                      </a:lnTo>
                      <a:lnTo>
                        <a:pt x="998" y="88"/>
                      </a:lnTo>
                      <a:lnTo>
                        <a:pt x="999" y="88"/>
                      </a:lnTo>
                      <a:lnTo>
                        <a:pt x="1001" y="85"/>
                      </a:lnTo>
                      <a:lnTo>
                        <a:pt x="1011" y="80"/>
                      </a:lnTo>
                      <a:lnTo>
                        <a:pt x="1020" y="80"/>
                      </a:lnTo>
                      <a:lnTo>
                        <a:pt x="1022" y="81"/>
                      </a:lnTo>
                      <a:lnTo>
                        <a:pt x="1024" y="83"/>
                      </a:lnTo>
                      <a:lnTo>
                        <a:pt x="1024" y="84"/>
                      </a:lnTo>
                      <a:lnTo>
                        <a:pt x="1025" y="85"/>
                      </a:lnTo>
                      <a:lnTo>
                        <a:pt x="1026" y="87"/>
                      </a:lnTo>
                      <a:lnTo>
                        <a:pt x="1029" y="92"/>
                      </a:lnTo>
                      <a:lnTo>
                        <a:pt x="1037" y="97"/>
                      </a:lnTo>
                      <a:lnTo>
                        <a:pt x="1038" y="100"/>
                      </a:lnTo>
                      <a:lnTo>
                        <a:pt x="1037" y="101"/>
                      </a:lnTo>
                      <a:lnTo>
                        <a:pt x="1037" y="102"/>
                      </a:lnTo>
                      <a:lnTo>
                        <a:pt x="1037" y="105"/>
                      </a:lnTo>
                      <a:lnTo>
                        <a:pt x="1038" y="115"/>
                      </a:lnTo>
                      <a:lnTo>
                        <a:pt x="1039" y="117"/>
                      </a:lnTo>
                      <a:lnTo>
                        <a:pt x="1042" y="118"/>
                      </a:lnTo>
                      <a:lnTo>
                        <a:pt x="1056" y="127"/>
                      </a:lnTo>
                      <a:lnTo>
                        <a:pt x="1058" y="127"/>
                      </a:lnTo>
                      <a:lnTo>
                        <a:pt x="1059" y="129"/>
                      </a:lnTo>
                      <a:lnTo>
                        <a:pt x="1060" y="129"/>
                      </a:lnTo>
                      <a:lnTo>
                        <a:pt x="1066" y="127"/>
                      </a:lnTo>
                      <a:lnTo>
                        <a:pt x="1075" y="131"/>
                      </a:lnTo>
                      <a:lnTo>
                        <a:pt x="1077" y="135"/>
                      </a:lnTo>
                      <a:lnTo>
                        <a:pt x="1069" y="135"/>
                      </a:lnTo>
                      <a:lnTo>
                        <a:pt x="1069" y="135"/>
                      </a:lnTo>
                      <a:lnTo>
                        <a:pt x="1077" y="143"/>
                      </a:lnTo>
                      <a:lnTo>
                        <a:pt x="1080" y="148"/>
                      </a:lnTo>
                      <a:lnTo>
                        <a:pt x="1081" y="155"/>
                      </a:lnTo>
                      <a:lnTo>
                        <a:pt x="1081" y="155"/>
                      </a:lnTo>
                      <a:lnTo>
                        <a:pt x="1080" y="163"/>
                      </a:lnTo>
                      <a:lnTo>
                        <a:pt x="1079" y="165"/>
                      </a:lnTo>
                      <a:lnTo>
                        <a:pt x="1075" y="166"/>
                      </a:lnTo>
                      <a:lnTo>
                        <a:pt x="1071" y="173"/>
                      </a:lnTo>
                      <a:lnTo>
                        <a:pt x="1071" y="173"/>
                      </a:lnTo>
                      <a:lnTo>
                        <a:pt x="1073" y="180"/>
                      </a:lnTo>
                      <a:lnTo>
                        <a:pt x="1090" y="190"/>
                      </a:lnTo>
                      <a:lnTo>
                        <a:pt x="1100" y="199"/>
                      </a:lnTo>
                      <a:lnTo>
                        <a:pt x="1103" y="206"/>
                      </a:lnTo>
                      <a:lnTo>
                        <a:pt x="1106" y="212"/>
                      </a:lnTo>
                      <a:lnTo>
                        <a:pt x="1107" y="220"/>
                      </a:lnTo>
                      <a:lnTo>
                        <a:pt x="1107" y="220"/>
                      </a:lnTo>
                      <a:lnTo>
                        <a:pt x="1105" y="232"/>
                      </a:lnTo>
                      <a:lnTo>
                        <a:pt x="1105" y="232"/>
                      </a:lnTo>
                      <a:lnTo>
                        <a:pt x="1105" y="241"/>
                      </a:lnTo>
                      <a:lnTo>
                        <a:pt x="1107" y="249"/>
                      </a:lnTo>
                      <a:lnTo>
                        <a:pt x="1113" y="253"/>
                      </a:lnTo>
                      <a:lnTo>
                        <a:pt x="1118" y="257"/>
                      </a:lnTo>
                      <a:lnTo>
                        <a:pt x="1123" y="261"/>
                      </a:lnTo>
                      <a:lnTo>
                        <a:pt x="1126" y="266"/>
                      </a:lnTo>
                      <a:lnTo>
                        <a:pt x="1127" y="271"/>
                      </a:lnTo>
                      <a:lnTo>
                        <a:pt x="1127" y="276"/>
                      </a:lnTo>
                      <a:lnTo>
                        <a:pt x="1128" y="280"/>
                      </a:lnTo>
                      <a:lnTo>
                        <a:pt x="1181" y="308"/>
                      </a:lnTo>
                      <a:lnTo>
                        <a:pt x="1181" y="308"/>
                      </a:lnTo>
                      <a:lnTo>
                        <a:pt x="1186" y="313"/>
                      </a:lnTo>
                      <a:lnTo>
                        <a:pt x="1199" y="314"/>
                      </a:lnTo>
                      <a:lnTo>
                        <a:pt x="1204" y="320"/>
                      </a:lnTo>
                      <a:lnTo>
                        <a:pt x="1205" y="327"/>
                      </a:lnTo>
                      <a:lnTo>
                        <a:pt x="1203" y="335"/>
                      </a:lnTo>
                      <a:lnTo>
                        <a:pt x="1203" y="341"/>
                      </a:lnTo>
                      <a:lnTo>
                        <a:pt x="1217" y="348"/>
                      </a:lnTo>
                      <a:lnTo>
                        <a:pt x="1221" y="351"/>
                      </a:lnTo>
                      <a:lnTo>
                        <a:pt x="1224" y="355"/>
                      </a:lnTo>
                      <a:lnTo>
                        <a:pt x="1224" y="355"/>
                      </a:lnTo>
                      <a:lnTo>
                        <a:pt x="1222" y="365"/>
                      </a:lnTo>
                      <a:lnTo>
                        <a:pt x="1220" y="373"/>
                      </a:lnTo>
                      <a:lnTo>
                        <a:pt x="1212" y="388"/>
                      </a:lnTo>
                      <a:lnTo>
                        <a:pt x="1209" y="397"/>
                      </a:lnTo>
                      <a:lnTo>
                        <a:pt x="1203" y="394"/>
                      </a:lnTo>
                      <a:lnTo>
                        <a:pt x="1200" y="402"/>
                      </a:lnTo>
                      <a:lnTo>
                        <a:pt x="1200" y="413"/>
                      </a:lnTo>
                      <a:lnTo>
                        <a:pt x="1199" y="422"/>
                      </a:lnTo>
                      <a:lnTo>
                        <a:pt x="1194" y="427"/>
                      </a:lnTo>
                      <a:lnTo>
                        <a:pt x="1179" y="434"/>
                      </a:lnTo>
                      <a:lnTo>
                        <a:pt x="1175" y="441"/>
                      </a:lnTo>
                      <a:lnTo>
                        <a:pt x="1175" y="441"/>
                      </a:lnTo>
                      <a:lnTo>
                        <a:pt x="1177" y="447"/>
                      </a:lnTo>
                      <a:lnTo>
                        <a:pt x="1181" y="453"/>
                      </a:lnTo>
                      <a:lnTo>
                        <a:pt x="1187" y="464"/>
                      </a:lnTo>
                      <a:lnTo>
                        <a:pt x="1192" y="469"/>
                      </a:lnTo>
                      <a:lnTo>
                        <a:pt x="1198" y="471"/>
                      </a:lnTo>
                      <a:lnTo>
                        <a:pt x="1209" y="478"/>
                      </a:lnTo>
                      <a:lnTo>
                        <a:pt x="1215" y="481"/>
                      </a:lnTo>
                      <a:lnTo>
                        <a:pt x="1217" y="486"/>
                      </a:lnTo>
                      <a:lnTo>
                        <a:pt x="1217" y="492"/>
                      </a:lnTo>
                      <a:lnTo>
                        <a:pt x="1217" y="492"/>
                      </a:lnTo>
                      <a:lnTo>
                        <a:pt x="1215" y="499"/>
                      </a:lnTo>
                      <a:lnTo>
                        <a:pt x="1215" y="500"/>
                      </a:lnTo>
                      <a:lnTo>
                        <a:pt x="1219" y="502"/>
                      </a:lnTo>
                      <a:lnTo>
                        <a:pt x="1219" y="502"/>
                      </a:lnTo>
                      <a:lnTo>
                        <a:pt x="1216" y="506"/>
                      </a:lnTo>
                      <a:lnTo>
                        <a:pt x="1216" y="507"/>
                      </a:lnTo>
                      <a:lnTo>
                        <a:pt x="1220" y="511"/>
                      </a:lnTo>
                      <a:lnTo>
                        <a:pt x="1228" y="516"/>
                      </a:lnTo>
                      <a:lnTo>
                        <a:pt x="1232" y="520"/>
                      </a:lnTo>
                      <a:lnTo>
                        <a:pt x="1234" y="525"/>
                      </a:lnTo>
                      <a:lnTo>
                        <a:pt x="1236" y="537"/>
                      </a:lnTo>
                      <a:lnTo>
                        <a:pt x="1237" y="543"/>
                      </a:lnTo>
                      <a:lnTo>
                        <a:pt x="1239" y="550"/>
                      </a:lnTo>
                      <a:lnTo>
                        <a:pt x="1241" y="554"/>
                      </a:lnTo>
                      <a:lnTo>
                        <a:pt x="1243" y="558"/>
                      </a:lnTo>
                      <a:lnTo>
                        <a:pt x="1247" y="562"/>
                      </a:lnTo>
                      <a:lnTo>
                        <a:pt x="1251" y="563"/>
                      </a:lnTo>
                      <a:lnTo>
                        <a:pt x="1255" y="563"/>
                      </a:lnTo>
                      <a:lnTo>
                        <a:pt x="1258" y="566"/>
                      </a:lnTo>
                      <a:lnTo>
                        <a:pt x="1258" y="574"/>
                      </a:lnTo>
                      <a:lnTo>
                        <a:pt x="1259" y="592"/>
                      </a:lnTo>
                      <a:lnTo>
                        <a:pt x="1260" y="600"/>
                      </a:lnTo>
                      <a:lnTo>
                        <a:pt x="1264" y="608"/>
                      </a:lnTo>
                      <a:lnTo>
                        <a:pt x="1272" y="613"/>
                      </a:lnTo>
                      <a:lnTo>
                        <a:pt x="1288" y="621"/>
                      </a:lnTo>
                      <a:lnTo>
                        <a:pt x="1294" y="629"/>
                      </a:lnTo>
                      <a:lnTo>
                        <a:pt x="1306" y="653"/>
                      </a:lnTo>
                      <a:lnTo>
                        <a:pt x="1311" y="659"/>
                      </a:lnTo>
                      <a:lnTo>
                        <a:pt x="1318" y="661"/>
                      </a:lnTo>
                      <a:lnTo>
                        <a:pt x="1339" y="664"/>
                      </a:lnTo>
                      <a:lnTo>
                        <a:pt x="1345" y="664"/>
                      </a:lnTo>
                      <a:lnTo>
                        <a:pt x="1345" y="664"/>
                      </a:lnTo>
                      <a:lnTo>
                        <a:pt x="1344" y="657"/>
                      </a:lnTo>
                      <a:lnTo>
                        <a:pt x="1344" y="657"/>
                      </a:lnTo>
                      <a:lnTo>
                        <a:pt x="1348" y="655"/>
                      </a:lnTo>
                      <a:lnTo>
                        <a:pt x="1361" y="659"/>
                      </a:lnTo>
                      <a:lnTo>
                        <a:pt x="1368" y="663"/>
                      </a:lnTo>
                      <a:lnTo>
                        <a:pt x="1372" y="667"/>
                      </a:lnTo>
                      <a:lnTo>
                        <a:pt x="1382" y="677"/>
                      </a:lnTo>
                      <a:lnTo>
                        <a:pt x="1387" y="678"/>
                      </a:lnTo>
                      <a:lnTo>
                        <a:pt x="1390" y="684"/>
                      </a:lnTo>
                      <a:lnTo>
                        <a:pt x="1390" y="689"/>
                      </a:lnTo>
                      <a:lnTo>
                        <a:pt x="1392" y="693"/>
                      </a:lnTo>
                      <a:lnTo>
                        <a:pt x="1403" y="706"/>
                      </a:lnTo>
                      <a:lnTo>
                        <a:pt x="1403" y="706"/>
                      </a:lnTo>
                      <a:lnTo>
                        <a:pt x="1403" y="706"/>
                      </a:lnTo>
                      <a:lnTo>
                        <a:pt x="1403" y="706"/>
                      </a:lnTo>
                      <a:lnTo>
                        <a:pt x="1407" y="708"/>
                      </a:lnTo>
                      <a:lnTo>
                        <a:pt x="1440" y="753"/>
                      </a:lnTo>
                      <a:lnTo>
                        <a:pt x="1443" y="763"/>
                      </a:lnTo>
                      <a:lnTo>
                        <a:pt x="1450" y="773"/>
                      </a:lnTo>
                      <a:lnTo>
                        <a:pt x="1459" y="778"/>
                      </a:lnTo>
                      <a:lnTo>
                        <a:pt x="1480" y="779"/>
                      </a:lnTo>
                      <a:lnTo>
                        <a:pt x="1487" y="782"/>
                      </a:lnTo>
                      <a:lnTo>
                        <a:pt x="1492" y="784"/>
                      </a:lnTo>
                      <a:lnTo>
                        <a:pt x="1502" y="799"/>
                      </a:lnTo>
                      <a:lnTo>
                        <a:pt x="1517" y="814"/>
                      </a:lnTo>
                      <a:lnTo>
                        <a:pt x="1521" y="824"/>
                      </a:lnTo>
                      <a:lnTo>
                        <a:pt x="1521" y="838"/>
                      </a:lnTo>
                      <a:lnTo>
                        <a:pt x="1526" y="846"/>
                      </a:lnTo>
                      <a:lnTo>
                        <a:pt x="1535" y="855"/>
                      </a:lnTo>
                      <a:lnTo>
                        <a:pt x="1547" y="863"/>
                      </a:lnTo>
                      <a:lnTo>
                        <a:pt x="1555" y="867"/>
                      </a:lnTo>
                      <a:lnTo>
                        <a:pt x="1557" y="858"/>
                      </a:lnTo>
                      <a:lnTo>
                        <a:pt x="1561" y="852"/>
                      </a:lnTo>
                      <a:lnTo>
                        <a:pt x="1566" y="850"/>
                      </a:lnTo>
                      <a:lnTo>
                        <a:pt x="1568" y="850"/>
                      </a:lnTo>
                      <a:lnTo>
                        <a:pt x="1574" y="851"/>
                      </a:lnTo>
                      <a:lnTo>
                        <a:pt x="1579" y="855"/>
                      </a:lnTo>
                      <a:lnTo>
                        <a:pt x="1586" y="860"/>
                      </a:lnTo>
                      <a:lnTo>
                        <a:pt x="1591" y="863"/>
                      </a:lnTo>
                      <a:lnTo>
                        <a:pt x="1598" y="863"/>
                      </a:lnTo>
                      <a:lnTo>
                        <a:pt x="1599" y="872"/>
                      </a:lnTo>
                      <a:lnTo>
                        <a:pt x="1603" y="883"/>
                      </a:lnTo>
                      <a:lnTo>
                        <a:pt x="1608" y="890"/>
                      </a:lnTo>
                      <a:lnTo>
                        <a:pt x="1613" y="896"/>
                      </a:lnTo>
                      <a:lnTo>
                        <a:pt x="1620" y="900"/>
                      </a:lnTo>
                      <a:lnTo>
                        <a:pt x="1633" y="901"/>
                      </a:lnTo>
                      <a:lnTo>
                        <a:pt x="1638" y="903"/>
                      </a:lnTo>
                      <a:lnTo>
                        <a:pt x="1646" y="917"/>
                      </a:lnTo>
                      <a:lnTo>
                        <a:pt x="1663" y="949"/>
                      </a:lnTo>
                      <a:lnTo>
                        <a:pt x="1670" y="957"/>
                      </a:lnTo>
                      <a:lnTo>
                        <a:pt x="1670" y="957"/>
                      </a:lnTo>
                      <a:lnTo>
                        <a:pt x="1659" y="978"/>
                      </a:lnTo>
                      <a:lnTo>
                        <a:pt x="1658" y="983"/>
                      </a:lnTo>
                      <a:lnTo>
                        <a:pt x="1661" y="982"/>
                      </a:lnTo>
                      <a:lnTo>
                        <a:pt x="1663" y="990"/>
                      </a:lnTo>
                      <a:lnTo>
                        <a:pt x="1666" y="991"/>
                      </a:lnTo>
                      <a:lnTo>
                        <a:pt x="1670" y="994"/>
                      </a:lnTo>
                      <a:lnTo>
                        <a:pt x="1666" y="998"/>
                      </a:lnTo>
                      <a:lnTo>
                        <a:pt x="1664" y="1004"/>
                      </a:lnTo>
                      <a:lnTo>
                        <a:pt x="1666" y="1021"/>
                      </a:lnTo>
                      <a:lnTo>
                        <a:pt x="1666" y="1029"/>
                      </a:lnTo>
                      <a:lnTo>
                        <a:pt x="1664" y="1037"/>
                      </a:lnTo>
                      <a:lnTo>
                        <a:pt x="1663" y="1044"/>
                      </a:lnTo>
                      <a:lnTo>
                        <a:pt x="1657" y="1057"/>
                      </a:lnTo>
                      <a:lnTo>
                        <a:pt x="1655" y="1059"/>
                      </a:lnTo>
                      <a:lnTo>
                        <a:pt x="1653" y="1062"/>
                      </a:lnTo>
                      <a:lnTo>
                        <a:pt x="1650" y="1063"/>
                      </a:lnTo>
                      <a:lnTo>
                        <a:pt x="1642" y="1065"/>
                      </a:lnTo>
                      <a:lnTo>
                        <a:pt x="1641" y="1065"/>
                      </a:lnTo>
                      <a:lnTo>
                        <a:pt x="1638" y="1070"/>
                      </a:lnTo>
                      <a:lnTo>
                        <a:pt x="1636" y="1084"/>
                      </a:lnTo>
                      <a:lnTo>
                        <a:pt x="1634" y="1083"/>
                      </a:lnTo>
                      <a:lnTo>
                        <a:pt x="1620" y="1076"/>
                      </a:lnTo>
                      <a:lnTo>
                        <a:pt x="1615" y="1068"/>
                      </a:lnTo>
                      <a:lnTo>
                        <a:pt x="1610" y="1065"/>
                      </a:lnTo>
                      <a:lnTo>
                        <a:pt x="1603" y="1062"/>
                      </a:lnTo>
                      <a:lnTo>
                        <a:pt x="1568" y="1051"/>
                      </a:lnTo>
                      <a:lnTo>
                        <a:pt x="1556" y="1053"/>
                      </a:lnTo>
                      <a:lnTo>
                        <a:pt x="1544" y="1057"/>
                      </a:lnTo>
                      <a:lnTo>
                        <a:pt x="1542" y="1061"/>
                      </a:lnTo>
                      <a:lnTo>
                        <a:pt x="1540" y="1063"/>
                      </a:lnTo>
                      <a:lnTo>
                        <a:pt x="1540" y="1066"/>
                      </a:lnTo>
                      <a:lnTo>
                        <a:pt x="1542" y="1068"/>
                      </a:lnTo>
                      <a:lnTo>
                        <a:pt x="1543" y="1078"/>
                      </a:lnTo>
                      <a:lnTo>
                        <a:pt x="1545" y="1083"/>
                      </a:lnTo>
                      <a:lnTo>
                        <a:pt x="1547" y="1087"/>
                      </a:lnTo>
                      <a:lnTo>
                        <a:pt x="1545" y="1092"/>
                      </a:lnTo>
                      <a:lnTo>
                        <a:pt x="1540" y="1101"/>
                      </a:lnTo>
                      <a:lnTo>
                        <a:pt x="1539" y="1106"/>
                      </a:lnTo>
                      <a:lnTo>
                        <a:pt x="1539" y="1112"/>
                      </a:lnTo>
                      <a:lnTo>
                        <a:pt x="1539" y="1126"/>
                      </a:lnTo>
                      <a:lnTo>
                        <a:pt x="1539" y="1131"/>
                      </a:lnTo>
                      <a:lnTo>
                        <a:pt x="1536" y="1135"/>
                      </a:lnTo>
                      <a:lnTo>
                        <a:pt x="1535" y="1138"/>
                      </a:lnTo>
                      <a:lnTo>
                        <a:pt x="1535" y="1140"/>
                      </a:lnTo>
                      <a:lnTo>
                        <a:pt x="1532" y="1151"/>
                      </a:lnTo>
                      <a:lnTo>
                        <a:pt x="1528" y="1160"/>
                      </a:lnTo>
                      <a:lnTo>
                        <a:pt x="1494" y="1189"/>
                      </a:lnTo>
                      <a:lnTo>
                        <a:pt x="1483" y="1195"/>
                      </a:lnTo>
                      <a:lnTo>
                        <a:pt x="1436" y="1203"/>
                      </a:lnTo>
                      <a:lnTo>
                        <a:pt x="1399" y="1218"/>
                      </a:lnTo>
                      <a:lnTo>
                        <a:pt x="1394" y="1222"/>
                      </a:lnTo>
                      <a:lnTo>
                        <a:pt x="1381" y="1235"/>
                      </a:lnTo>
                      <a:lnTo>
                        <a:pt x="1370" y="1240"/>
                      </a:lnTo>
                      <a:lnTo>
                        <a:pt x="1364" y="1245"/>
                      </a:lnTo>
                      <a:lnTo>
                        <a:pt x="1365" y="1246"/>
                      </a:lnTo>
                      <a:lnTo>
                        <a:pt x="1345" y="1250"/>
                      </a:lnTo>
                      <a:lnTo>
                        <a:pt x="1340" y="1253"/>
                      </a:lnTo>
                      <a:lnTo>
                        <a:pt x="1338" y="1256"/>
                      </a:lnTo>
                      <a:lnTo>
                        <a:pt x="1331" y="1266"/>
                      </a:lnTo>
                      <a:lnTo>
                        <a:pt x="1327" y="1271"/>
                      </a:lnTo>
                      <a:lnTo>
                        <a:pt x="1313" y="1281"/>
                      </a:lnTo>
                      <a:lnTo>
                        <a:pt x="1311" y="1282"/>
                      </a:lnTo>
                      <a:lnTo>
                        <a:pt x="1306" y="1290"/>
                      </a:lnTo>
                      <a:lnTo>
                        <a:pt x="1305" y="1291"/>
                      </a:lnTo>
                      <a:lnTo>
                        <a:pt x="1302" y="1291"/>
                      </a:lnTo>
                      <a:lnTo>
                        <a:pt x="1300" y="1292"/>
                      </a:lnTo>
                      <a:lnTo>
                        <a:pt x="1298" y="1295"/>
                      </a:lnTo>
                      <a:lnTo>
                        <a:pt x="1297" y="1303"/>
                      </a:lnTo>
                      <a:lnTo>
                        <a:pt x="1298" y="1309"/>
                      </a:lnTo>
                      <a:lnTo>
                        <a:pt x="1302" y="1316"/>
                      </a:lnTo>
                      <a:lnTo>
                        <a:pt x="1305" y="1321"/>
                      </a:lnTo>
                      <a:lnTo>
                        <a:pt x="1330" y="1346"/>
                      </a:lnTo>
                      <a:lnTo>
                        <a:pt x="1335" y="1358"/>
                      </a:lnTo>
                      <a:lnTo>
                        <a:pt x="1336" y="1363"/>
                      </a:lnTo>
                      <a:lnTo>
                        <a:pt x="1336" y="1364"/>
                      </a:lnTo>
                      <a:lnTo>
                        <a:pt x="1338" y="1370"/>
                      </a:lnTo>
                      <a:lnTo>
                        <a:pt x="1340" y="1373"/>
                      </a:lnTo>
                      <a:lnTo>
                        <a:pt x="1348" y="1379"/>
                      </a:lnTo>
                      <a:lnTo>
                        <a:pt x="1356" y="1385"/>
                      </a:lnTo>
                      <a:lnTo>
                        <a:pt x="1358" y="1387"/>
                      </a:lnTo>
                      <a:lnTo>
                        <a:pt x="1364" y="1393"/>
                      </a:lnTo>
                      <a:lnTo>
                        <a:pt x="1375" y="1419"/>
                      </a:lnTo>
                      <a:lnTo>
                        <a:pt x="1383" y="1431"/>
                      </a:lnTo>
                      <a:lnTo>
                        <a:pt x="1385" y="1432"/>
                      </a:lnTo>
                      <a:lnTo>
                        <a:pt x="1362" y="1468"/>
                      </a:lnTo>
                      <a:lnTo>
                        <a:pt x="1361" y="1473"/>
                      </a:lnTo>
                      <a:lnTo>
                        <a:pt x="1360" y="1476"/>
                      </a:lnTo>
                      <a:lnTo>
                        <a:pt x="1360" y="1478"/>
                      </a:lnTo>
                      <a:lnTo>
                        <a:pt x="1360" y="1482"/>
                      </a:lnTo>
                      <a:lnTo>
                        <a:pt x="1357" y="1486"/>
                      </a:lnTo>
                      <a:lnTo>
                        <a:pt x="1357" y="1486"/>
                      </a:lnTo>
                      <a:lnTo>
                        <a:pt x="1357" y="1486"/>
                      </a:lnTo>
                      <a:lnTo>
                        <a:pt x="1351" y="1497"/>
                      </a:lnTo>
                      <a:lnTo>
                        <a:pt x="1356" y="1502"/>
                      </a:lnTo>
                      <a:lnTo>
                        <a:pt x="1375" y="1506"/>
                      </a:lnTo>
                      <a:lnTo>
                        <a:pt x="1381" y="1504"/>
                      </a:lnTo>
                      <a:lnTo>
                        <a:pt x="1390" y="1500"/>
                      </a:lnTo>
                      <a:lnTo>
                        <a:pt x="1395" y="1502"/>
                      </a:lnTo>
                      <a:lnTo>
                        <a:pt x="1399" y="1504"/>
                      </a:lnTo>
                      <a:lnTo>
                        <a:pt x="1403" y="1510"/>
                      </a:lnTo>
                      <a:lnTo>
                        <a:pt x="1409" y="1521"/>
                      </a:lnTo>
                      <a:lnTo>
                        <a:pt x="1412" y="1529"/>
                      </a:lnTo>
                      <a:lnTo>
                        <a:pt x="1413" y="1536"/>
                      </a:lnTo>
                      <a:lnTo>
                        <a:pt x="1413" y="1541"/>
                      </a:lnTo>
                      <a:lnTo>
                        <a:pt x="1412" y="1548"/>
                      </a:lnTo>
                      <a:lnTo>
                        <a:pt x="1412" y="1549"/>
                      </a:lnTo>
                      <a:lnTo>
                        <a:pt x="1408" y="1559"/>
                      </a:lnTo>
                      <a:lnTo>
                        <a:pt x="1408" y="1561"/>
                      </a:lnTo>
                      <a:lnTo>
                        <a:pt x="1402" y="1567"/>
                      </a:lnTo>
                      <a:lnTo>
                        <a:pt x="1402" y="1567"/>
                      </a:lnTo>
                      <a:lnTo>
                        <a:pt x="1402" y="1579"/>
                      </a:lnTo>
                      <a:lnTo>
                        <a:pt x="1402" y="1579"/>
                      </a:lnTo>
                      <a:lnTo>
                        <a:pt x="1402" y="1579"/>
                      </a:lnTo>
                      <a:lnTo>
                        <a:pt x="1399" y="1587"/>
                      </a:lnTo>
                      <a:lnTo>
                        <a:pt x="1398" y="1589"/>
                      </a:lnTo>
                      <a:lnTo>
                        <a:pt x="1398" y="1597"/>
                      </a:lnTo>
                      <a:lnTo>
                        <a:pt x="1398" y="1601"/>
                      </a:lnTo>
                      <a:lnTo>
                        <a:pt x="1399" y="1604"/>
                      </a:lnTo>
                      <a:lnTo>
                        <a:pt x="1400" y="1606"/>
                      </a:lnTo>
                      <a:lnTo>
                        <a:pt x="1400" y="1609"/>
                      </a:lnTo>
                      <a:lnTo>
                        <a:pt x="1400" y="1613"/>
                      </a:lnTo>
                      <a:lnTo>
                        <a:pt x="1391" y="1625"/>
                      </a:lnTo>
                      <a:lnTo>
                        <a:pt x="1389" y="1627"/>
                      </a:lnTo>
                      <a:lnTo>
                        <a:pt x="1385" y="1627"/>
                      </a:lnTo>
                      <a:lnTo>
                        <a:pt x="1383" y="1626"/>
                      </a:lnTo>
                      <a:lnTo>
                        <a:pt x="1381" y="1625"/>
                      </a:lnTo>
                      <a:lnTo>
                        <a:pt x="1378" y="1622"/>
                      </a:lnTo>
                      <a:lnTo>
                        <a:pt x="1374" y="1622"/>
                      </a:lnTo>
                      <a:lnTo>
                        <a:pt x="1372" y="1623"/>
                      </a:lnTo>
                      <a:lnTo>
                        <a:pt x="1368" y="1625"/>
                      </a:lnTo>
                      <a:lnTo>
                        <a:pt x="1364" y="1623"/>
                      </a:lnTo>
                      <a:lnTo>
                        <a:pt x="1348" y="1610"/>
                      </a:lnTo>
                      <a:lnTo>
                        <a:pt x="1331" y="1593"/>
                      </a:lnTo>
                      <a:lnTo>
                        <a:pt x="1328" y="1591"/>
                      </a:lnTo>
                      <a:lnTo>
                        <a:pt x="1326" y="1589"/>
                      </a:lnTo>
                      <a:lnTo>
                        <a:pt x="1321" y="1589"/>
                      </a:lnTo>
                      <a:lnTo>
                        <a:pt x="1311" y="1582"/>
                      </a:lnTo>
                      <a:lnTo>
                        <a:pt x="1310" y="1570"/>
                      </a:lnTo>
                      <a:lnTo>
                        <a:pt x="1314" y="1558"/>
                      </a:lnTo>
                      <a:lnTo>
                        <a:pt x="1323" y="1553"/>
                      </a:lnTo>
                      <a:lnTo>
                        <a:pt x="1317" y="1546"/>
                      </a:lnTo>
                      <a:lnTo>
                        <a:pt x="1307" y="1541"/>
                      </a:lnTo>
                      <a:lnTo>
                        <a:pt x="1302" y="1533"/>
                      </a:lnTo>
                      <a:lnTo>
                        <a:pt x="1306" y="1525"/>
                      </a:lnTo>
                      <a:lnTo>
                        <a:pt x="1300" y="1525"/>
                      </a:lnTo>
                      <a:lnTo>
                        <a:pt x="1280" y="1520"/>
                      </a:lnTo>
                      <a:lnTo>
                        <a:pt x="1268" y="1520"/>
                      </a:lnTo>
                      <a:lnTo>
                        <a:pt x="1256" y="1524"/>
                      </a:lnTo>
                      <a:lnTo>
                        <a:pt x="1250" y="1527"/>
                      </a:lnTo>
                      <a:lnTo>
                        <a:pt x="1234" y="1541"/>
                      </a:lnTo>
                      <a:lnTo>
                        <a:pt x="1229" y="1544"/>
                      </a:lnTo>
                      <a:lnTo>
                        <a:pt x="1221" y="1545"/>
                      </a:lnTo>
                      <a:lnTo>
                        <a:pt x="1215" y="1544"/>
                      </a:lnTo>
                      <a:lnTo>
                        <a:pt x="1209" y="1542"/>
                      </a:lnTo>
                      <a:lnTo>
                        <a:pt x="1199" y="1533"/>
                      </a:lnTo>
                      <a:lnTo>
                        <a:pt x="1196" y="1531"/>
                      </a:lnTo>
                      <a:lnTo>
                        <a:pt x="1195" y="1527"/>
                      </a:lnTo>
                      <a:lnTo>
                        <a:pt x="1191" y="1515"/>
                      </a:lnTo>
                      <a:lnTo>
                        <a:pt x="1190" y="1512"/>
                      </a:lnTo>
                      <a:lnTo>
                        <a:pt x="1183" y="1511"/>
                      </a:lnTo>
                      <a:lnTo>
                        <a:pt x="1170" y="1516"/>
                      </a:lnTo>
                      <a:lnTo>
                        <a:pt x="1164" y="1517"/>
                      </a:lnTo>
                      <a:lnTo>
                        <a:pt x="1144" y="1514"/>
                      </a:lnTo>
                      <a:lnTo>
                        <a:pt x="1136" y="1514"/>
                      </a:lnTo>
                      <a:lnTo>
                        <a:pt x="1130" y="1517"/>
                      </a:lnTo>
                      <a:lnTo>
                        <a:pt x="1126" y="1519"/>
                      </a:lnTo>
                      <a:lnTo>
                        <a:pt x="1122" y="1516"/>
                      </a:lnTo>
                      <a:lnTo>
                        <a:pt x="1120" y="1510"/>
                      </a:lnTo>
                      <a:lnTo>
                        <a:pt x="1120" y="1507"/>
                      </a:lnTo>
                      <a:lnTo>
                        <a:pt x="1123" y="1503"/>
                      </a:lnTo>
                      <a:lnTo>
                        <a:pt x="1124" y="1499"/>
                      </a:lnTo>
                      <a:lnTo>
                        <a:pt x="1126" y="1494"/>
                      </a:lnTo>
                      <a:lnTo>
                        <a:pt x="1127" y="1491"/>
                      </a:lnTo>
                      <a:lnTo>
                        <a:pt x="1126" y="1491"/>
                      </a:lnTo>
                      <a:lnTo>
                        <a:pt x="1120" y="1494"/>
                      </a:lnTo>
                      <a:lnTo>
                        <a:pt x="1118" y="1495"/>
                      </a:lnTo>
                      <a:lnTo>
                        <a:pt x="1109" y="1503"/>
                      </a:lnTo>
                      <a:lnTo>
                        <a:pt x="1103" y="1504"/>
                      </a:lnTo>
                      <a:lnTo>
                        <a:pt x="1105" y="1510"/>
                      </a:lnTo>
                      <a:lnTo>
                        <a:pt x="1106" y="1512"/>
                      </a:lnTo>
                      <a:lnTo>
                        <a:pt x="1109" y="1515"/>
                      </a:lnTo>
                      <a:lnTo>
                        <a:pt x="1111" y="1517"/>
                      </a:lnTo>
                      <a:lnTo>
                        <a:pt x="1113" y="1519"/>
                      </a:lnTo>
                      <a:lnTo>
                        <a:pt x="1114" y="1523"/>
                      </a:lnTo>
                      <a:lnTo>
                        <a:pt x="1114" y="1536"/>
                      </a:lnTo>
                      <a:lnTo>
                        <a:pt x="1114" y="1541"/>
                      </a:lnTo>
                      <a:lnTo>
                        <a:pt x="1113" y="1544"/>
                      </a:lnTo>
                      <a:lnTo>
                        <a:pt x="1102" y="1557"/>
                      </a:lnTo>
                      <a:lnTo>
                        <a:pt x="1100" y="1557"/>
                      </a:lnTo>
                      <a:lnTo>
                        <a:pt x="1021" y="1554"/>
                      </a:lnTo>
                      <a:lnTo>
                        <a:pt x="992" y="1559"/>
                      </a:lnTo>
                      <a:lnTo>
                        <a:pt x="988" y="1562"/>
                      </a:lnTo>
                      <a:lnTo>
                        <a:pt x="984" y="1570"/>
                      </a:lnTo>
                      <a:lnTo>
                        <a:pt x="981" y="1571"/>
                      </a:lnTo>
                      <a:lnTo>
                        <a:pt x="961" y="1567"/>
                      </a:lnTo>
                      <a:lnTo>
                        <a:pt x="933" y="1567"/>
                      </a:lnTo>
                      <a:lnTo>
                        <a:pt x="918" y="1565"/>
                      </a:lnTo>
                      <a:lnTo>
                        <a:pt x="913" y="1565"/>
                      </a:lnTo>
                      <a:lnTo>
                        <a:pt x="911" y="1566"/>
                      </a:lnTo>
                      <a:lnTo>
                        <a:pt x="901" y="1574"/>
                      </a:lnTo>
                      <a:lnTo>
                        <a:pt x="898" y="1579"/>
                      </a:lnTo>
                      <a:lnTo>
                        <a:pt x="896" y="1591"/>
                      </a:lnTo>
                      <a:lnTo>
                        <a:pt x="894" y="1596"/>
                      </a:lnTo>
                      <a:lnTo>
                        <a:pt x="888" y="1603"/>
                      </a:lnTo>
                      <a:lnTo>
                        <a:pt x="881" y="1606"/>
                      </a:lnTo>
                      <a:lnTo>
                        <a:pt x="864" y="1609"/>
                      </a:lnTo>
                      <a:lnTo>
                        <a:pt x="856" y="1606"/>
                      </a:lnTo>
                      <a:lnTo>
                        <a:pt x="849" y="1605"/>
                      </a:lnTo>
                      <a:lnTo>
                        <a:pt x="841" y="1606"/>
                      </a:lnTo>
                      <a:lnTo>
                        <a:pt x="824" y="1626"/>
                      </a:lnTo>
                      <a:lnTo>
                        <a:pt x="829" y="1627"/>
                      </a:lnTo>
                      <a:lnTo>
                        <a:pt x="832" y="1629"/>
                      </a:lnTo>
                      <a:lnTo>
                        <a:pt x="833" y="1633"/>
                      </a:lnTo>
                      <a:lnTo>
                        <a:pt x="830" y="1638"/>
                      </a:lnTo>
                      <a:lnTo>
                        <a:pt x="825" y="1641"/>
                      </a:lnTo>
                      <a:lnTo>
                        <a:pt x="809" y="1641"/>
                      </a:lnTo>
                      <a:lnTo>
                        <a:pt x="803" y="1643"/>
                      </a:lnTo>
                      <a:lnTo>
                        <a:pt x="796" y="1650"/>
                      </a:lnTo>
                      <a:lnTo>
                        <a:pt x="792" y="1655"/>
                      </a:lnTo>
                      <a:lnTo>
                        <a:pt x="787" y="1660"/>
                      </a:lnTo>
                      <a:lnTo>
                        <a:pt x="779" y="1664"/>
                      </a:lnTo>
                      <a:lnTo>
                        <a:pt x="771" y="1663"/>
                      </a:lnTo>
                      <a:lnTo>
                        <a:pt x="773" y="1650"/>
                      </a:lnTo>
                      <a:lnTo>
                        <a:pt x="765" y="1646"/>
                      </a:lnTo>
                      <a:lnTo>
                        <a:pt x="756" y="1648"/>
                      </a:lnTo>
                      <a:lnTo>
                        <a:pt x="733" y="1664"/>
                      </a:lnTo>
                      <a:lnTo>
                        <a:pt x="727" y="1667"/>
                      </a:lnTo>
                      <a:lnTo>
                        <a:pt x="690" y="1665"/>
                      </a:lnTo>
                      <a:lnTo>
                        <a:pt x="686" y="1663"/>
                      </a:lnTo>
                      <a:lnTo>
                        <a:pt x="682" y="1656"/>
                      </a:lnTo>
                      <a:lnTo>
                        <a:pt x="684" y="1656"/>
                      </a:lnTo>
                      <a:lnTo>
                        <a:pt x="685" y="1654"/>
                      </a:lnTo>
                      <a:lnTo>
                        <a:pt x="685" y="1650"/>
                      </a:lnTo>
                      <a:lnTo>
                        <a:pt x="685" y="1647"/>
                      </a:lnTo>
                      <a:lnTo>
                        <a:pt x="684" y="1644"/>
                      </a:lnTo>
                      <a:lnTo>
                        <a:pt x="667" y="1626"/>
                      </a:lnTo>
                      <a:lnTo>
                        <a:pt x="648" y="1617"/>
                      </a:lnTo>
                      <a:lnTo>
                        <a:pt x="647" y="1613"/>
                      </a:lnTo>
                      <a:lnTo>
                        <a:pt x="658" y="1606"/>
                      </a:lnTo>
                      <a:lnTo>
                        <a:pt x="660" y="1603"/>
                      </a:lnTo>
                      <a:lnTo>
                        <a:pt x="652" y="1596"/>
                      </a:lnTo>
                      <a:lnTo>
                        <a:pt x="650" y="1595"/>
                      </a:lnTo>
                      <a:lnTo>
                        <a:pt x="645" y="1595"/>
                      </a:lnTo>
                      <a:lnTo>
                        <a:pt x="639" y="1596"/>
                      </a:lnTo>
                      <a:lnTo>
                        <a:pt x="626" y="1601"/>
                      </a:lnTo>
                      <a:lnTo>
                        <a:pt x="616" y="1603"/>
                      </a:lnTo>
                      <a:lnTo>
                        <a:pt x="612" y="1603"/>
                      </a:lnTo>
                      <a:lnTo>
                        <a:pt x="611" y="1600"/>
                      </a:lnTo>
                      <a:lnTo>
                        <a:pt x="609" y="1597"/>
                      </a:lnTo>
                      <a:lnTo>
                        <a:pt x="608" y="1596"/>
                      </a:lnTo>
                      <a:lnTo>
                        <a:pt x="562" y="1578"/>
                      </a:lnTo>
                      <a:lnTo>
                        <a:pt x="554" y="1578"/>
                      </a:lnTo>
                      <a:lnTo>
                        <a:pt x="549" y="1582"/>
                      </a:lnTo>
                      <a:lnTo>
                        <a:pt x="543" y="1591"/>
                      </a:lnTo>
                      <a:lnTo>
                        <a:pt x="539" y="1595"/>
                      </a:lnTo>
                      <a:lnTo>
                        <a:pt x="535" y="1596"/>
                      </a:lnTo>
                      <a:lnTo>
                        <a:pt x="519" y="1593"/>
                      </a:lnTo>
                      <a:lnTo>
                        <a:pt x="514" y="1591"/>
                      </a:lnTo>
                      <a:lnTo>
                        <a:pt x="511" y="1589"/>
                      </a:lnTo>
                      <a:lnTo>
                        <a:pt x="510" y="1587"/>
                      </a:lnTo>
                      <a:lnTo>
                        <a:pt x="509" y="1582"/>
                      </a:lnTo>
                      <a:lnTo>
                        <a:pt x="510" y="1579"/>
                      </a:lnTo>
                      <a:lnTo>
                        <a:pt x="511" y="1576"/>
                      </a:lnTo>
                      <a:lnTo>
                        <a:pt x="512" y="1574"/>
                      </a:lnTo>
                      <a:lnTo>
                        <a:pt x="511" y="1570"/>
                      </a:lnTo>
                      <a:lnTo>
                        <a:pt x="510" y="1569"/>
                      </a:lnTo>
                      <a:lnTo>
                        <a:pt x="507" y="1570"/>
                      </a:lnTo>
                      <a:lnTo>
                        <a:pt x="501" y="1571"/>
                      </a:lnTo>
                      <a:lnTo>
                        <a:pt x="495" y="1572"/>
                      </a:lnTo>
                      <a:lnTo>
                        <a:pt x="497" y="1578"/>
                      </a:lnTo>
                      <a:lnTo>
                        <a:pt x="499" y="1583"/>
                      </a:lnTo>
                      <a:lnTo>
                        <a:pt x="501" y="1588"/>
                      </a:lnTo>
                      <a:lnTo>
                        <a:pt x="501" y="1593"/>
                      </a:lnTo>
                      <a:lnTo>
                        <a:pt x="498" y="1613"/>
                      </a:lnTo>
                      <a:lnTo>
                        <a:pt x="502" y="1616"/>
                      </a:lnTo>
                      <a:lnTo>
                        <a:pt x="506" y="1620"/>
                      </a:lnTo>
                      <a:lnTo>
                        <a:pt x="507" y="1623"/>
                      </a:lnTo>
                      <a:lnTo>
                        <a:pt x="509" y="1630"/>
                      </a:lnTo>
                      <a:lnTo>
                        <a:pt x="509" y="1642"/>
                      </a:lnTo>
                      <a:lnTo>
                        <a:pt x="506" y="1652"/>
                      </a:lnTo>
                      <a:lnTo>
                        <a:pt x="501" y="1663"/>
                      </a:lnTo>
                      <a:lnTo>
                        <a:pt x="495" y="1671"/>
                      </a:lnTo>
                      <a:lnTo>
                        <a:pt x="492" y="1672"/>
                      </a:lnTo>
                      <a:lnTo>
                        <a:pt x="485" y="1675"/>
                      </a:lnTo>
                      <a:lnTo>
                        <a:pt x="481" y="1677"/>
                      </a:lnTo>
                      <a:lnTo>
                        <a:pt x="478" y="1681"/>
                      </a:lnTo>
                      <a:lnTo>
                        <a:pt x="472" y="1697"/>
                      </a:lnTo>
                      <a:lnTo>
                        <a:pt x="465" y="1705"/>
                      </a:lnTo>
                      <a:lnTo>
                        <a:pt x="459" y="1711"/>
                      </a:lnTo>
                      <a:lnTo>
                        <a:pt x="443" y="1720"/>
                      </a:lnTo>
                      <a:lnTo>
                        <a:pt x="435" y="1723"/>
                      </a:lnTo>
                      <a:lnTo>
                        <a:pt x="413" y="1726"/>
                      </a:lnTo>
                      <a:lnTo>
                        <a:pt x="408" y="1727"/>
                      </a:lnTo>
                      <a:lnTo>
                        <a:pt x="407" y="1726"/>
                      </a:lnTo>
                      <a:lnTo>
                        <a:pt x="408" y="1723"/>
                      </a:lnTo>
                      <a:lnTo>
                        <a:pt x="410" y="1716"/>
                      </a:lnTo>
                      <a:lnTo>
                        <a:pt x="413" y="1715"/>
                      </a:lnTo>
                      <a:lnTo>
                        <a:pt x="417" y="1714"/>
                      </a:lnTo>
                      <a:lnTo>
                        <a:pt x="418" y="1713"/>
                      </a:lnTo>
                      <a:lnTo>
                        <a:pt x="420" y="1710"/>
                      </a:lnTo>
                      <a:lnTo>
                        <a:pt x="420" y="1706"/>
                      </a:lnTo>
                      <a:lnTo>
                        <a:pt x="418" y="1703"/>
                      </a:lnTo>
                      <a:lnTo>
                        <a:pt x="425" y="1684"/>
                      </a:lnTo>
                      <a:lnTo>
                        <a:pt x="425" y="1675"/>
                      </a:lnTo>
                      <a:lnTo>
                        <a:pt x="418" y="1672"/>
                      </a:lnTo>
                      <a:lnTo>
                        <a:pt x="404" y="1675"/>
                      </a:lnTo>
                      <a:lnTo>
                        <a:pt x="400" y="1678"/>
                      </a:lnTo>
                      <a:lnTo>
                        <a:pt x="399" y="1680"/>
                      </a:lnTo>
                      <a:lnTo>
                        <a:pt x="396" y="1680"/>
                      </a:lnTo>
                      <a:lnTo>
                        <a:pt x="392" y="1677"/>
                      </a:lnTo>
                      <a:lnTo>
                        <a:pt x="391" y="1677"/>
                      </a:lnTo>
                      <a:lnTo>
                        <a:pt x="387" y="1680"/>
                      </a:lnTo>
                      <a:lnTo>
                        <a:pt x="384" y="1681"/>
                      </a:lnTo>
                      <a:lnTo>
                        <a:pt x="382" y="1682"/>
                      </a:lnTo>
                      <a:lnTo>
                        <a:pt x="378" y="1678"/>
                      </a:lnTo>
                      <a:lnTo>
                        <a:pt x="376" y="1673"/>
                      </a:lnTo>
                      <a:lnTo>
                        <a:pt x="376" y="1668"/>
                      </a:lnTo>
                      <a:lnTo>
                        <a:pt x="375" y="1663"/>
                      </a:lnTo>
                      <a:lnTo>
                        <a:pt x="371" y="1659"/>
                      </a:lnTo>
                      <a:lnTo>
                        <a:pt x="379" y="1652"/>
                      </a:lnTo>
                      <a:lnTo>
                        <a:pt x="380" y="1647"/>
                      </a:lnTo>
                      <a:lnTo>
                        <a:pt x="378" y="1641"/>
                      </a:lnTo>
                      <a:lnTo>
                        <a:pt x="361" y="1616"/>
                      </a:lnTo>
                      <a:lnTo>
                        <a:pt x="357" y="1618"/>
                      </a:lnTo>
                      <a:lnTo>
                        <a:pt x="354" y="1621"/>
                      </a:lnTo>
                      <a:lnTo>
                        <a:pt x="350" y="1622"/>
                      </a:lnTo>
                      <a:lnTo>
                        <a:pt x="346" y="1620"/>
                      </a:lnTo>
                      <a:lnTo>
                        <a:pt x="346" y="1617"/>
                      </a:lnTo>
                      <a:lnTo>
                        <a:pt x="346" y="1616"/>
                      </a:lnTo>
                      <a:lnTo>
                        <a:pt x="346" y="1613"/>
                      </a:lnTo>
                      <a:lnTo>
                        <a:pt x="344" y="1606"/>
                      </a:lnTo>
                      <a:lnTo>
                        <a:pt x="339" y="1603"/>
                      </a:lnTo>
                      <a:lnTo>
                        <a:pt x="335" y="1597"/>
                      </a:lnTo>
                      <a:lnTo>
                        <a:pt x="335" y="1589"/>
                      </a:lnTo>
                      <a:lnTo>
                        <a:pt x="331" y="1592"/>
                      </a:lnTo>
                      <a:lnTo>
                        <a:pt x="325" y="1593"/>
                      </a:lnTo>
                      <a:lnTo>
                        <a:pt x="315" y="1593"/>
                      </a:lnTo>
                      <a:lnTo>
                        <a:pt x="305" y="1589"/>
                      </a:lnTo>
                      <a:lnTo>
                        <a:pt x="302" y="1589"/>
                      </a:lnTo>
                      <a:lnTo>
                        <a:pt x="298" y="1592"/>
                      </a:lnTo>
                      <a:lnTo>
                        <a:pt x="295" y="1592"/>
                      </a:lnTo>
                      <a:lnTo>
                        <a:pt x="289" y="1588"/>
                      </a:lnTo>
                      <a:lnTo>
                        <a:pt x="288" y="1583"/>
                      </a:lnTo>
                      <a:lnTo>
                        <a:pt x="288" y="1578"/>
                      </a:lnTo>
                      <a:lnTo>
                        <a:pt x="286" y="1571"/>
                      </a:lnTo>
                      <a:lnTo>
                        <a:pt x="282" y="1567"/>
                      </a:lnTo>
                      <a:lnTo>
                        <a:pt x="278" y="1565"/>
                      </a:lnTo>
                      <a:lnTo>
                        <a:pt x="273" y="1566"/>
                      </a:lnTo>
                      <a:lnTo>
                        <a:pt x="268" y="1569"/>
                      </a:lnTo>
                      <a:lnTo>
                        <a:pt x="260" y="1576"/>
                      </a:lnTo>
                      <a:lnTo>
                        <a:pt x="256" y="1587"/>
                      </a:lnTo>
                      <a:lnTo>
                        <a:pt x="251" y="1593"/>
                      </a:lnTo>
                      <a:lnTo>
                        <a:pt x="242" y="1599"/>
                      </a:lnTo>
                      <a:lnTo>
                        <a:pt x="220" y="1599"/>
                      </a:lnTo>
                      <a:lnTo>
                        <a:pt x="200" y="1593"/>
                      </a:lnTo>
                      <a:lnTo>
                        <a:pt x="216" y="1571"/>
                      </a:lnTo>
                      <a:lnTo>
                        <a:pt x="220" y="1566"/>
                      </a:lnTo>
                      <a:lnTo>
                        <a:pt x="220" y="1565"/>
                      </a:lnTo>
                      <a:lnTo>
                        <a:pt x="222" y="1565"/>
                      </a:lnTo>
                      <a:lnTo>
                        <a:pt x="231" y="1562"/>
                      </a:lnTo>
                      <a:lnTo>
                        <a:pt x="234" y="1561"/>
                      </a:lnTo>
                      <a:lnTo>
                        <a:pt x="235" y="1561"/>
                      </a:lnTo>
                      <a:lnTo>
                        <a:pt x="235" y="1559"/>
                      </a:lnTo>
                      <a:lnTo>
                        <a:pt x="237" y="1558"/>
                      </a:lnTo>
                      <a:lnTo>
                        <a:pt x="238" y="1555"/>
                      </a:lnTo>
                      <a:lnTo>
                        <a:pt x="243" y="1553"/>
                      </a:lnTo>
                      <a:lnTo>
                        <a:pt x="244" y="1553"/>
                      </a:lnTo>
                      <a:lnTo>
                        <a:pt x="255" y="1557"/>
                      </a:lnTo>
                      <a:lnTo>
                        <a:pt x="271" y="1549"/>
                      </a:lnTo>
                      <a:lnTo>
                        <a:pt x="295" y="1525"/>
                      </a:lnTo>
                      <a:lnTo>
                        <a:pt x="302" y="1523"/>
                      </a:lnTo>
                      <a:lnTo>
                        <a:pt x="306" y="1521"/>
                      </a:lnTo>
                      <a:lnTo>
                        <a:pt x="308" y="1521"/>
                      </a:lnTo>
                      <a:lnTo>
                        <a:pt x="320" y="1527"/>
                      </a:lnTo>
                      <a:lnTo>
                        <a:pt x="328" y="1529"/>
                      </a:lnTo>
                      <a:lnTo>
                        <a:pt x="337" y="1529"/>
                      </a:lnTo>
                      <a:lnTo>
                        <a:pt x="342" y="1528"/>
                      </a:lnTo>
                      <a:lnTo>
                        <a:pt x="349" y="1525"/>
                      </a:lnTo>
                      <a:lnTo>
                        <a:pt x="357" y="1520"/>
                      </a:lnTo>
                      <a:lnTo>
                        <a:pt x="365" y="1519"/>
                      </a:lnTo>
                      <a:lnTo>
                        <a:pt x="369" y="1517"/>
                      </a:lnTo>
                      <a:lnTo>
                        <a:pt x="371" y="1519"/>
                      </a:lnTo>
                      <a:lnTo>
                        <a:pt x="373" y="1519"/>
                      </a:lnTo>
                      <a:lnTo>
                        <a:pt x="374" y="1520"/>
                      </a:lnTo>
                      <a:lnTo>
                        <a:pt x="375" y="1527"/>
                      </a:lnTo>
                      <a:lnTo>
                        <a:pt x="376" y="1529"/>
                      </a:lnTo>
                      <a:lnTo>
                        <a:pt x="379" y="1534"/>
                      </a:lnTo>
                      <a:lnTo>
                        <a:pt x="383" y="1529"/>
                      </a:lnTo>
                      <a:lnTo>
                        <a:pt x="383" y="1523"/>
                      </a:lnTo>
                      <a:lnTo>
                        <a:pt x="383" y="1520"/>
                      </a:lnTo>
                      <a:lnTo>
                        <a:pt x="384" y="1519"/>
                      </a:lnTo>
                      <a:lnTo>
                        <a:pt x="384" y="1519"/>
                      </a:lnTo>
                      <a:lnTo>
                        <a:pt x="386" y="1519"/>
                      </a:lnTo>
                      <a:lnTo>
                        <a:pt x="392" y="1521"/>
                      </a:lnTo>
                      <a:lnTo>
                        <a:pt x="395" y="1521"/>
                      </a:lnTo>
                      <a:lnTo>
                        <a:pt x="396" y="1521"/>
                      </a:lnTo>
                      <a:lnTo>
                        <a:pt x="397" y="1520"/>
                      </a:lnTo>
                      <a:lnTo>
                        <a:pt x="397" y="1519"/>
                      </a:lnTo>
                      <a:lnTo>
                        <a:pt x="397" y="1516"/>
                      </a:lnTo>
                      <a:lnTo>
                        <a:pt x="399" y="1515"/>
                      </a:lnTo>
                      <a:lnTo>
                        <a:pt x="399" y="1512"/>
                      </a:lnTo>
                      <a:lnTo>
                        <a:pt x="397" y="1511"/>
                      </a:lnTo>
                      <a:lnTo>
                        <a:pt x="396" y="1508"/>
                      </a:lnTo>
                      <a:lnTo>
                        <a:pt x="395" y="1503"/>
                      </a:lnTo>
                      <a:lnTo>
                        <a:pt x="395" y="1493"/>
                      </a:lnTo>
                      <a:lnTo>
                        <a:pt x="393" y="1478"/>
                      </a:lnTo>
                      <a:lnTo>
                        <a:pt x="393" y="1476"/>
                      </a:lnTo>
                      <a:lnTo>
                        <a:pt x="393" y="1474"/>
                      </a:lnTo>
                      <a:lnTo>
                        <a:pt x="392" y="1474"/>
                      </a:lnTo>
                      <a:lnTo>
                        <a:pt x="392" y="1473"/>
                      </a:lnTo>
                      <a:lnTo>
                        <a:pt x="390" y="1473"/>
                      </a:lnTo>
                      <a:lnTo>
                        <a:pt x="388" y="1473"/>
                      </a:lnTo>
                      <a:lnTo>
                        <a:pt x="387" y="1472"/>
                      </a:lnTo>
                      <a:lnTo>
                        <a:pt x="387" y="1470"/>
                      </a:lnTo>
                      <a:lnTo>
                        <a:pt x="386" y="1468"/>
                      </a:lnTo>
                      <a:lnTo>
                        <a:pt x="383" y="1466"/>
                      </a:lnTo>
                      <a:lnTo>
                        <a:pt x="380" y="1464"/>
                      </a:lnTo>
                      <a:lnTo>
                        <a:pt x="380" y="1462"/>
                      </a:lnTo>
                      <a:lnTo>
                        <a:pt x="380" y="1460"/>
                      </a:lnTo>
                      <a:lnTo>
                        <a:pt x="383" y="1457"/>
                      </a:lnTo>
                      <a:lnTo>
                        <a:pt x="383" y="1456"/>
                      </a:lnTo>
                      <a:lnTo>
                        <a:pt x="384" y="1456"/>
                      </a:lnTo>
                      <a:lnTo>
                        <a:pt x="384" y="1456"/>
                      </a:lnTo>
                      <a:lnTo>
                        <a:pt x="391" y="1456"/>
                      </a:lnTo>
                      <a:lnTo>
                        <a:pt x="392" y="1455"/>
                      </a:lnTo>
                      <a:lnTo>
                        <a:pt x="392" y="1453"/>
                      </a:lnTo>
                      <a:lnTo>
                        <a:pt x="393" y="1452"/>
                      </a:lnTo>
                      <a:lnTo>
                        <a:pt x="393" y="1451"/>
                      </a:lnTo>
                      <a:lnTo>
                        <a:pt x="395" y="1449"/>
                      </a:lnTo>
                      <a:lnTo>
                        <a:pt x="395" y="1449"/>
                      </a:lnTo>
                      <a:lnTo>
                        <a:pt x="396" y="1449"/>
                      </a:lnTo>
                      <a:lnTo>
                        <a:pt x="397" y="1448"/>
                      </a:lnTo>
                      <a:lnTo>
                        <a:pt x="391" y="1434"/>
                      </a:lnTo>
                      <a:lnTo>
                        <a:pt x="390" y="1428"/>
                      </a:lnTo>
                      <a:lnTo>
                        <a:pt x="390" y="1426"/>
                      </a:lnTo>
                      <a:lnTo>
                        <a:pt x="388" y="1426"/>
                      </a:lnTo>
                      <a:lnTo>
                        <a:pt x="388" y="1425"/>
                      </a:lnTo>
                      <a:lnTo>
                        <a:pt x="387" y="1425"/>
                      </a:lnTo>
                      <a:lnTo>
                        <a:pt x="387" y="1425"/>
                      </a:lnTo>
                      <a:lnTo>
                        <a:pt x="387" y="1426"/>
                      </a:lnTo>
                      <a:lnTo>
                        <a:pt x="386" y="1426"/>
                      </a:lnTo>
                      <a:lnTo>
                        <a:pt x="386" y="1426"/>
                      </a:lnTo>
                      <a:lnTo>
                        <a:pt x="383" y="1425"/>
                      </a:lnTo>
                      <a:lnTo>
                        <a:pt x="383" y="1423"/>
                      </a:lnTo>
                      <a:lnTo>
                        <a:pt x="383" y="1423"/>
                      </a:lnTo>
                      <a:lnTo>
                        <a:pt x="383" y="1422"/>
                      </a:lnTo>
                      <a:lnTo>
                        <a:pt x="384" y="1421"/>
                      </a:lnTo>
                      <a:lnTo>
                        <a:pt x="384" y="1421"/>
                      </a:lnTo>
                      <a:lnTo>
                        <a:pt x="386" y="1421"/>
                      </a:lnTo>
                      <a:lnTo>
                        <a:pt x="386" y="1419"/>
                      </a:lnTo>
                      <a:lnTo>
                        <a:pt x="387" y="1418"/>
                      </a:lnTo>
                      <a:lnTo>
                        <a:pt x="387" y="1417"/>
                      </a:lnTo>
                      <a:lnTo>
                        <a:pt x="388" y="1410"/>
                      </a:lnTo>
                      <a:lnTo>
                        <a:pt x="388" y="1409"/>
                      </a:lnTo>
                      <a:lnTo>
                        <a:pt x="390" y="1406"/>
                      </a:lnTo>
                      <a:lnTo>
                        <a:pt x="391" y="1404"/>
                      </a:lnTo>
                      <a:lnTo>
                        <a:pt x="391" y="1401"/>
                      </a:lnTo>
                      <a:lnTo>
                        <a:pt x="391" y="1388"/>
                      </a:lnTo>
                      <a:lnTo>
                        <a:pt x="391" y="1387"/>
                      </a:lnTo>
                      <a:lnTo>
                        <a:pt x="387" y="1381"/>
                      </a:lnTo>
                      <a:lnTo>
                        <a:pt x="386" y="1381"/>
                      </a:lnTo>
                      <a:lnTo>
                        <a:pt x="383" y="1375"/>
                      </a:lnTo>
                      <a:lnTo>
                        <a:pt x="383" y="1372"/>
                      </a:lnTo>
                      <a:lnTo>
                        <a:pt x="383" y="1370"/>
                      </a:lnTo>
                      <a:lnTo>
                        <a:pt x="383" y="1368"/>
                      </a:lnTo>
                      <a:lnTo>
                        <a:pt x="384" y="1367"/>
                      </a:lnTo>
                      <a:lnTo>
                        <a:pt x="386" y="1366"/>
                      </a:lnTo>
                      <a:lnTo>
                        <a:pt x="388" y="1364"/>
                      </a:lnTo>
                      <a:lnTo>
                        <a:pt x="397" y="1337"/>
                      </a:lnTo>
                      <a:lnTo>
                        <a:pt x="400" y="1325"/>
                      </a:lnTo>
                      <a:lnTo>
                        <a:pt x="401" y="1311"/>
                      </a:lnTo>
                      <a:lnTo>
                        <a:pt x="401" y="1305"/>
                      </a:lnTo>
                      <a:lnTo>
                        <a:pt x="400" y="1299"/>
                      </a:lnTo>
                      <a:lnTo>
                        <a:pt x="391" y="1278"/>
                      </a:lnTo>
                      <a:lnTo>
                        <a:pt x="378" y="1215"/>
                      </a:lnTo>
                      <a:lnTo>
                        <a:pt x="371" y="1197"/>
                      </a:lnTo>
                      <a:lnTo>
                        <a:pt x="370" y="1194"/>
                      </a:lnTo>
                      <a:lnTo>
                        <a:pt x="366" y="1186"/>
                      </a:lnTo>
                      <a:lnTo>
                        <a:pt x="361" y="1178"/>
                      </a:lnTo>
                      <a:lnTo>
                        <a:pt x="354" y="1164"/>
                      </a:lnTo>
                      <a:lnTo>
                        <a:pt x="354" y="1164"/>
                      </a:lnTo>
                      <a:lnTo>
                        <a:pt x="354" y="1163"/>
                      </a:lnTo>
                      <a:lnTo>
                        <a:pt x="353" y="1163"/>
                      </a:lnTo>
                      <a:lnTo>
                        <a:pt x="353" y="1163"/>
                      </a:lnTo>
                      <a:lnTo>
                        <a:pt x="353" y="1163"/>
                      </a:lnTo>
                      <a:lnTo>
                        <a:pt x="352" y="1163"/>
                      </a:lnTo>
                      <a:lnTo>
                        <a:pt x="349" y="1163"/>
                      </a:lnTo>
                      <a:lnTo>
                        <a:pt x="346" y="1157"/>
                      </a:lnTo>
                      <a:lnTo>
                        <a:pt x="366" y="1130"/>
                      </a:lnTo>
                      <a:lnTo>
                        <a:pt x="369" y="1129"/>
                      </a:lnTo>
                      <a:lnTo>
                        <a:pt x="367" y="1126"/>
                      </a:lnTo>
                      <a:lnTo>
                        <a:pt x="367" y="1123"/>
                      </a:lnTo>
                      <a:lnTo>
                        <a:pt x="367" y="1122"/>
                      </a:lnTo>
                      <a:lnTo>
                        <a:pt x="369" y="1117"/>
                      </a:lnTo>
                      <a:lnTo>
                        <a:pt x="370" y="1116"/>
                      </a:lnTo>
                      <a:lnTo>
                        <a:pt x="374" y="1112"/>
                      </a:lnTo>
                      <a:lnTo>
                        <a:pt x="375" y="1110"/>
                      </a:lnTo>
                      <a:lnTo>
                        <a:pt x="376" y="1110"/>
                      </a:lnTo>
                      <a:lnTo>
                        <a:pt x="380" y="1109"/>
                      </a:lnTo>
                      <a:lnTo>
                        <a:pt x="387" y="1108"/>
                      </a:lnTo>
                      <a:lnTo>
                        <a:pt x="388" y="1108"/>
                      </a:lnTo>
                      <a:lnTo>
                        <a:pt x="391" y="1105"/>
                      </a:lnTo>
                      <a:lnTo>
                        <a:pt x="395" y="1102"/>
                      </a:lnTo>
                      <a:lnTo>
                        <a:pt x="396" y="1101"/>
                      </a:lnTo>
                      <a:lnTo>
                        <a:pt x="397" y="1102"/>
                      </a:lnTo>
                      <a:lnTo>
                        <a:pt x="399" y="1102"/>
                      </a:lnTo>
                      <a:lnTo>
                        <a:pt x="399" y="1102"/>
                      </a:lnTo>
                      <a:lnTo>
                        <a:pt x="400" y="1104"/>
                      </a:lnTo>
                      <a:lnTo>
                        <a:pt x="401" y="1104"/>
                      </a:lnTo>
                      <a:lnTo>
                        <a:pt x="401" y="1105"/>
                      </a:lnTo>
                      <a:lnTo>
                        <a:pt x="401" y="1106"/>
                      </a:lnTo>
                      <a:lnTo>
                        <a:pt x="401" y="1110"/>
                      </a:lnTo>
                      <a:lnTo>
                        <a:pt x="401" y="1110"/>
                      </a:lnTo>
                      <a:lnTo>
                        <a:pt x="403" y="1112"/>
                      </a:lnTo>
                      <a:lnTo>
                        <a:pt x="403" y="1112"/>
                      </a:lnTo>
                      <a:lnTo>
                        <a:pt x="404" y="1113"/>
                      </a:lnTo>
                      <a:lnTo>
                        <a:pt x="404" y="1113"/>
                      </a:lnTo>
                      <a:lnTo>
                        <a:pt x="407" y="1113"/>
                      </a:lnTo>
                      <a:lnTo>
                        <a:pt x="439" y="1093"/>
                      </a:lnTo>
                      <a:lnTo>
                        <a:pt x="441" y="1087"/>
                      </a:lnTo>
                      <a:lnTo>
                        <a:pt x="441" y="1087"/>
                      </a:lnTo>
                      <a:lnTo>
                        <a:pt x="442" y="1084"/>
                      </a:lnTo>
                      <a:lnTo>
                        <a:pt x="443" y="1083"/>
                      </a:lnTo>
                      <a:lnTo>
                        <a:pt x="444" y="1082"/>
                      </a:lnTo>
                      <a:lnTo>
                        <a:pt x="446" y="1080"/>
                      </a:lnTo>
                      <a:lnTo>
                        <a:pt x="448" y="1080"/>
                      </a:lnTo>
                      <a:lnTo>
                        <a:pt x="461" y="1079"/>
                      </a:lnTo>
                      <a:lnTo>
                        <a:pt x="463" y="1079"/>
                      </a:lnTo>
                      <a:lnTo>
                        <a:pt x="463" y="1079"/>
                      </a:lnTo>
                      <a:lnTo>
                        <a:pt x="463" y="1079"/>
                      </a:lnTo>
                      <a:lnTo>
                        <a:pt x="461" y="1078"/>
                      </a:lnTo>
                      <a:lnTo>
                        <a:pt x="461" y="1076"/>
                      </a:lnTo>
                      <a:lnTo>
                        <a:pt x="460" y="1076"/>
                      </a:lnTo>
                      <a:lnTo>
                        <a:pt x="460" y="1075"/>
                      </a:lnTo>
                      <a:lnTo>
                        <a:pt x="461" y="1072"/>
                      </a:lnTo>
                      <a:lnTo>
                        <a:pt x="464" y="1063"/>
                      </a:lnTo>
                      <a:lnTo>
                        <a:pt x="465" y="1061"/>
                      </a:lnTo>
                      <a:lnTo>
                        <a:pt x="465" y="1058"/>
                      </a:lnTo>
                      <a:lnTo>
                        <a:pt x="465" y="1054"/>
                      </a:lnTo>
                      <a:lnTo>
                        <a:pt x="464" y="1053"/>
                      </a:lnTo>
                      <a:lnTo>
                        <a:pt x="464" y="1050"/>
                      </a:lnTo>
                      <a:lnTo>
                        <a:pt x="461" y="1047"/>
                      </a:lnTo>
                      <a:lnTo>
                        <a:pt x="461" y="1046"/>
                      </a:lnTo>
                      <a:lnTo>
                        <a:pt x="461" y="1045"/>
                      </a:lnTo>
                      <a:lnTo>
                        <a:pt x="460" y="1044"/>
                      </a:lnTo>
                      <a:lnTo>
                        <a:pt x="460" y="1041"/>
                      </a:lnTo>
                      <a:lnTo>
                        <a:pt x="460" y="1040"/>
                      </a:lnTo>
                      <a:lnTo>
                        <a:pt x="461" y="1040"/>
                      </a:lnTo>
                      <a:lnTo>
                        <a:pt x="463" y="1038"/>
                      </a:lnTo>
                      <a:lnTo>
                        <a:pt x="465" y="1037"/>
                      </a:lnTo>
                      <a:lnTo>
                        <a:pt x="467" y="1037"/>
                      </a:lnTo>
                      <a:lnTo>
                        <a:pt x="468" y="1034"/>
                      </a:lnTo>
                      <a:lnTo>
                        <a:pt x="468" y="1033"/>
                      </a:lnTo>
                      <a:lnTo>
                        <a:pt x="468" y="1032"/>
                      </a:lnTo>
                      <a:lnTo>
                        <a:pt x="467" y="1030"/>
                      </a:lnTo>
                      <a:lnTo>
                        <a:pt x="467" y="1029"/>
                      </a:lnTo>
                      <a:lnTo>
                        <a:pt x="464" y="1028"/>
                      </a:lnTo>
                      <a:lnTo>
                        <a:pt x="461" y="1027"/>
                      </a:lnTo>
                      <a:lnTo>
                        <a:pt x="460" y="1024"/>
                      </a:lnTo>
                      <a:lnTo>
                        <a:pt x="458" y="1023"/>
                      </a:lnTo>
                      <a:lnTo>
                        <a:pt x="456" y="1021"/>
                      </a:lnTo>
                      <a:lnTo>
                        <a:pt x="455" y="1021"/>
                      </a:lnTo>
                      <a:lnTo>
                        <a:pt x="452" y="1020"/>
                      </a:lnTo>
                      <a:lnTo>
                        <a:pt x="452" y="1019"/>
                      </a:lnTo>
                      <a:lnTo>
                        <a:pt x="451" y="1019"/>
                      </a:lnTo>
                      <a:lnTo>
                        <a:pt x="451" y="1016"/>
                      </a:lnTo>
                      <a:lnTo>
                        <a:pt x="451" y="1015"/>
                      </a:lnTo>
                      <a:lnTo>
                        <a:pt x="450" y="1013"/>
                      </a:lnTo>
                      <a:lnTo>
                        <a:pt x="448" y="1013"/>
                      </a:lnTo>
                      <a:lnTo>
                        <a:pt x="447" y="1011"/>
                      </a:lnTo>
                      <a:lnTo>
                        <a:pt x="446" y="1007"/>
                      </a:lnTo>
                      <a:lnTo>
                        <a:pt x="446" y="1002"/>
                      </a:lnTo>
                      <a:lnTo>
                        <a:pt x="447" y="1000"/>
                      </a:lnTo>
                      <a:lnTo>
                        <a:pt x="447" y="1000"/>
                      </a:lnTo>
                      <a:lnTo>
                        <a:pt x="451" y="996"/>
                      </a:lnTo>
                      <a:lnTo>
                        <a:pt x="454" y="991"/>
                      </a:lnTo>
                      <a:lnTo>
                        <a:pt x="455" y="990"/>
                      </a:lnTo>
                      <a:lnTo>
                        <a:pt x="456" y="990"/>
                      </a:lnTo>
                      <a:lnTo>
                        <a:pt x="458" y="991"/>
                      </a:lnTo>
                      <a:lnTo>
                        <a:pt x="460" y="995"/>
                      </a:lnTo>
                      <a:lnTo>
                        <a:pt x="463" y="996"/>
                      </a:lnTo>
                      <a:lnTo>
                        <a:pt x="464" y="996"/>
                      </a:lnTo>
                      <a:lnTo>
                        <a:pt x="465" y="998"/>
                      </a:lnTo>
                      <a:lnTo>
                        <a:pt x="472" y="996"/>
                      </a:lnTo>
                      <a:lnTo>
                        <a:pt x="475" y="998"/>
                      </a:lnTo>
                      <a:lnTo>
                        <a:pt x="476" y="999"/>
                      </a:lnTo>
                      <a:lnTo>
                        <a:pt x="478" y="1006"/>
                      </a:lnTo>
                      <a:lnTo>
                        <a:pt x="480" y="1008"/>
                      </a:lnTo>
                      <a:lnTo>
                        <a:pt x="481" y="1010"/>
                      </a:lnTo>
                      <a:lnTo>
                        <a:pt x="481" y="1010"/>
                      </a:lnTo>
                      <a:lnTo>
                        <a:pt x="482" y="1010"/>
                      </a:lnTo>
                      <a:lnTo>
                        <a:pt x="484" y="1008"/>
                      </a:lnTo>
                      <a:lnTo>
                        <a:pt x="499" y="990"/>
                      </a:lnTo>
                      <a:lnTo>
                        <a:pt x="501" y="989"/>
                      </a:lnTo>
                      <a:lnTo>
                        <a:pt x="503" y="989"/>
                      </a:lnTo>
                      <a:lnTo>
                        <a:pt x="505" y="990"/>
                      </a:lnTo>
                      <a:lnTo>
                        <a:pt x="506" y="990"/>
                      </a:lnTo>
                      <a:lnTo>
                        <a:pt x="506" y="991"/>
                      </a:lnTo>
                      <a:lnTo>
                        <a:pt x="506" y="993"/>
                      </a:lnTo>
                      <a:lnTo>
                        <a:pt x="506" y="994"/>
                      </a:lnTo>
                      <a:lnTo>
                        <a:pt x="505" y="994"/>
                      </a:lnTo>
                      <a:lnTo>
                        <a:pt x="503" y="995"/>
                      </a:lnTo>
                      <a:lnTo>
                        <a:pt x="505" y="996"/>
                      </a:lnTo>
                      <a:lnTo>
                        <a:pt x="505" y="998"/>
                      </a:lnTo>
                      <a:lnTo>
                        <a:pt x="503" y="1002"/>
                      </a:lnTo>
                      <a:lnTo>
                        <a:pt x="502" y="1002"/>
                      </a:lnTo>
                      <a:lnTo>
                        <a:pt x="502" y="1003"/>
                      </a:lnTo>
                      <a:lnTo>
                        <a:pt x="502" y="1004"/>
                      </a:lnTo>
                      <a:lnTo>
                        <a:pt x="502" y="1006"/>
                      </a:lnTo>
                      <a:lnTo>
                        <a:pt x="503" y="1007"/>
                      </a:lnTo>
                      <a:lnTo>
                        <a:pt x="503" y="1007"/>
                      </a:lnTo>
                      <a:lnTo>
                        <a:pt x="503" y="1008"/>
                      </a:lnTo>
                      <a:lnTo>
                        <a:pt x="505" y="1008"/>
                      </a:lnTo>
                      <a:lnTo>
                        <a:pt x="509" y="1006"/>
                      </a:lnTo>
                      <a:lnTo>
                        <a:pt x="524" y="991"/>
                      </a:lnTo>
                      <a:lnTo>
                        <a:pt x="518" y="981"/>
                      </a:lnTo>
                      <a:lnTo>
                        <a:pt x="516" y="977"/>
                      </a:lnTo>
                      <a:lnTo>
                        <a:pt x="515" y="974"/>
                      </a:lnTo>
                      <a:lnTo>
                        <a:pt x="515" y="973"/>
                      </a:lnTo>
                      <a:lnTo>
                        <a:pt x="514" y="973"/>
                      </a:lnTo>
                      <a:lnTo>
                        <a:pt x="512" y="973"/>
                      </a:lnTo>
                      <a:lnTo>
                        <a:pt x="505" y="970"/>
                      </a:lnTo>
                      <a:lnTo>
                        <a:pt x="503" y="966"/>
                      </a:lnTo>
                      <a:lnTo>
                        <a:pt x="502" y="965"/>
                      </a:lnTo>
                      <a:lnTo>
                        <a:pt x="502" y="965"/>
                      </a:lnTo>
                      <a:lnTo>
                        <a:pt x="501" y="962"/>
                      </a:lnTo>
                      <a:lnTo>
                        <a:pt x="501" y="960"/>
                      </a:lnTo>
                      <a:lnTo>
                        <a:pt x="502" y="958"/>
                      </a:lnTo>
                      <a:lnTo>
                        <a:pt x="502" y="957"/>
                      </a:lnTo>
                      <a:lnTo>
                        <a:pt x="503" y="956"/>
                      </a:lnTo>
                      <a:lnTo>
                        <a:pt x="503" y="956"/>
                      </a:lnTo>
                      <a:lnTo>
                        <a:pt x="503" y="955"/>
                      </a:lnTo>
                      <a:lnTo>
                        <a:pt x="505" y="955"/>
                      </a:lnTo>
                      <a:lnTo>
                        <a:pt x="505" y="952"/>
                      </a:lnTo>
                      <a:lnTo>
                        <a:pt x="505" y="949"/>
                      </a:lnTo>
                      <a:lnTo>
                        <a:pt x="505" y="943"/>
                      </a:lnTo>
                      <a:lnTo>
                        <a:pt x="505" y="939"/>
                      </a:lnTo>
                      <a:lnTo>
                        <a:pt x="505" y="938"/>
                      </a:lnTo>
                      <a:lnTo>
                        <a:pt x="506" y="936"/>
                      </a:lnTo>
                      <a:lnTo>
                        <a:pt x="509" y="934"/>
                      </a:lnTo>
                      <a:lnTo>
                        <a:pt x="509" y="934"/>
                      </a:lnTo>
                      <a:lnTo>
                        <a:pt x="510" y="932"/>
                      </a:lnTo>
                      <a:lnTo>
                        <a:pt x="510" y="930"/>
                      </a:lnTo>
                      <a:lnTo>
                        <a:pt x="511" y="926"/>
                      </a:lnTo>
                      <a:lnTo>
                        <a:pt x="511" y="923"/>
                      </a:lnTo>
                      <a:lnTo>
                        <a:pt x="511" y="922"/>
                      </a:lnTo>
                      <a:lnTo>
                        <a:pt x="511" y="921"/>
                      </a:lnTo>
                      <a:lnTo>
                        <a:pt x="511" y="921"/>
                      </a:lnTo>
                      <a:lnTo>
                        <a:pt x="509" y="915"/>
                      </a:lnTo>
                      <a:lnTo>
                        <a:pt x="507" y="914"/>
                      </a:lnTo>
                      <a:lnTo>
                        <a:pt x="507" y="913"/>
                      </a:lnTo>
                      <a:lnTo>
                        <a:pt x="507" y="913"/>
                      </a:lnTo>
                      <a:lnTo>
                        <a:pt x="509" y="909"/>
                      </a:lnTo>
                      <a:lnTo>
                        <a:pt x="509" y="909"/>
                      </a:lnTo>
                      <a:lnTo>
                        <a:pt x="510" y="907"/>
                      </a:lnTo>
                      <a:lnTo>
                        <a:pt x="510" y="893"/>
                      </a:lnTo>
                      <a:lnTo>
                        <a:pt x="510" y="890"/>
                      </a:lnTo>
                      <a:lnTo>
                        <a:pt x="510" y="888"/>
                      </a:lnTo>
                      <a:lnTo>
                        <a:pt x="510" y="886"/>
                      </a:lnTo>
                      <a:lnTo>
                        <a:pt x="507" y="884"/>
                      </a:lnTo>
                      <a:lnTo>
                        <a:pt x="506" y="884"/>
                      </a:lnTo>
                      <a:lnTo>
                        <a:pt x="507" y="883"/>
                      </a:lnTo>
                      <a:lnTo>
                        <a:pt x="507" y="883"/>
                      </a:lnTo>
                      <a:lnTo>
                        <a:pt x="511" y="881"/>
                      </a:lnTo>
                      <a:lnTo>
                        <a:pt x="512" y="880"/>
                      </a:lnTo>
                      <a:lnTo>
                        <a:pt x="514" y="879"/>
                      </a:lnTo>
                      <a:lnTo>
                        <a:pt x="515" y="877"/>
                      </a:lnTo>
                      <a:lnTo>
                        <a:pt x="514" y="876"/>
                      </a:lnTo>
                      <a:lnTo>
                        <a:pt x="512" y="871"/>
                      </a:lnTo>
                      <a:lnTo>
                        <a:pt x="512" y="868"/>
                      </a:lnTo>
                      <a:lnTo>
                        <a:pt x="511" y="867"/>
                      </a:lnTo>
                      <a:lnTo>
                        <a:pt x="511" y="866"/>
                      </a:lnTo>
                      <a:lnTo>
                        <a:pt x="510" y="864"/>
                      </a:lnTo>
                      <a:lnTo>
                        <a:pt x="507" y="863"/>
                      </a:lnTo>
                      <a:lnTo>
                        <a:pt x="507" y="862"/>
                      </a:lnTo>
                      <a:lnTo>
                        <a:pt x="506" y="856"/>
                      </a:lnTo>
                      <a:lnTo>
                        <a:pt x="505" y="855"/>
                      </a:lnTo>
                      <a:lnTo>
                        <a:pt x="505" y="855"/>
                      </a:lnTo>
                      <a:lnTo>
                        <a:pt x="503" y="855"/>
                      </a:lnTo>
                      <a:lnTo>
                        <a:pt x="503" y="854"/>
                      </a:lnTo>
                      <a:lnTo>
                        <a:pt x="499" y="849"/>
                      </a:lnTo>
                      <a:lnTo>
                        <a:pt x="497" y="843"/>
                      </a:lnTo>
                      <a:lnTo>
                        <a:pt x="482" y="831"/>
                      </a:lnTo>
                      <a:lnTo>
                        <a:pt x="480" y="829"/>
                      </a:lnTo>
                      <a:lnTo>
                        <a:pt x="478" y="824"/>
                      </a:lnTo>
                      <a:lnTo>
                        <a:pt x="477" y="820"/>
                      </a:lnTo>
                      <a:lnTo>
                        <a:pt x="476" y="818"/>
                      </a:lnTo>
                      <a:lnTo>
                        <a:pt x="476" y="817"/>
                      </a:lnTo>
                      <a:lnTo>
                        <a:pt x="471" y="817"/>
                      </a:lnTo>
                      <a:lnTo>
                        <a:pt x="471" y="817"/>
                      </a:lnTo>
                      <a:lnTo>
                        <a:pt x="469" y="817"/>
                      </a:lnTo>
                      <a:lnTo>
                        <a:pt x="464" y="813"/>
                      </a:lnTo>
                      <a:lnTo>
                        <a:pt x="461" y="812"/>
                      </a:lnTo>
                      <a:lnTo>
                        <a:pt x="461" y="812"/>
                      </a:lnTo>
                      <a:lnTo>
                        <a:pt x="459" y="813"/>
                      </a:lnTo>
                      <a:lnTo>
                        <a:pt x="456" y="812"/>
                      </a:lnTo>
                      <a:lnTo>
                        <a:pt x="451" y="811"/>
                      </a:lnTo>
                      <a:lnTo>
                        <a:pt x="448" y="809"/>
                      </a:lnTo>
                      <a:lnTo>
                        <a:pt x="447" y="808"/>
                      </a:lnTo>
                      <a:lnTo>
                        <a:pt x="447" y="808"/>
                      </a:lnTo>
                      <a:lnTo>
                        <a:pt x="448" y="807"/>
                      </a:lnTo>
                      <a:lnTo>
                        <a:pt x="448" y="805"/>
                      </a:lnTo>
                      <a:lnTo>
                        <a:pt x="448" y="804"/>
                      </a:lnTo>
                      <a:lnTo>
                        <a:pt x="450" y="803"/>
                      </a:lnTo>
                      <a:lnTo>
                        <a:pt x="450" y="800"/>
                      </a:lnTo>
                      <a:lnTo>
                        <a:pt x="444" y="795"/>
                      </a:lnTo>
                      <a:lnTo>
                        <a:pt x="443" y="794"/>
                      </a:lnTo>
                      <a:lnTo>
                        <a:pt x="442" y="792"/>
                      </a:lnTo>
                      <a:lnTo>
                        <a:pt x="443" y="791"/>
                      </a:lnTo>
                      <a:lnTo>
                        <a:pt x="443" y="790"/>
                      </a:lnTo>
                      <a:lnTo>
                        <a:pt x="443" y="787"/>
                      </a:lnTo>
                      <a:lnTo>
                        <a:pt x="443" y="787"/>
                      </a:lnTo>
                      <a:lnTo>
                        <a:pt x="443" y="786"/>
                      </a:lnTo>
                      <a:lnTo>
                        <a:pt x="441" y="786"/>
                      </a:lnTo>
                      <a:lnTo>
                        <a:pt x="438" y="784"/>
                      </a:lnTo>
                      <a:lnTo>
                        <a:pt x="434" y="783"/>
                      </a:lnTo>
                      <a:lnTo>
                        <a:pt x="433" y="782"/>
                      </a:lnTo>
                      <a:lnTo>
                        <a:pt x="433" y="780"/>
                      </a:lnTo>
                      <a:lnTo>
                        <a:pt x="433" y="779"/>
                      </a:lnTo>
                      <a:lnTo>
                        <a:pt x="433" y="779"/>
                      </a:lnTo>
                      <a:lnTo>
                        <a:pt x="434" y="779"/>
                      </a:lnTo>
                      <a:lnTo>
                        <a:pt x="434" y="779"/>
                      </a:lnTo>
                      <a:lnTo>
                        <a:pt x="437" y="779"/>
                      </a:lnTo>
                      <a:lnTo>
                        <a:pt x="438" y="779"/>
                      </a:lnTo>
                      <a:lnTo>
                        <a:pt x="438" y="779"/>
                      </a:lnTo>
                      <a:lnTo>
                        <a:pt x="439" y="778"/>
                      </a:lnTo>
                      <a:lnTo>
                        <a:pt x="439" y="778"/>
                      </a:lnTo>
                      <a:lnTo>
                        <a:pt x="441" y="777"/>
                      </a:lnTo>
                      <a:lnTo>
                        <a:pt x="441" y="777"/>
                      </a:lnTo>
                      <a:lnTo>
                        <a:pt x="442" y="774"/>
                      </a:lnTo>
                      <a:lnTo>
                        <a:pt x="442" y="774"/>
                      </a:lnTo>
                      <a:lnTo>
                        <a:pt x="442" y="773"/>
                      </a:lnTo>
                      <a:lnTo>
                        <a:pt x="443" y="773"/>
                      </a:lnTo>
                      <a:lnTo>
                        <a:pt x="443" y="770"/>
                      </a:lnTo>
                      <a:lnTo>
                        <a:pt x="444" y="767"/>
                      </a:lnTo>
                      <a:lnTo>
                        <a:pt x="444" y="762"/>
                      </a:lnTo>
                      <a:lnTo>
                        <a:pt x="444" y="759"/>
                      </a:lnTo>
                      <a:lnTo>
                        <a:pt x="444" y="757"/>
                      </a:lnTo>
                      <a:lnTo>
                        <a:pt x="443" y="756"/>
                      </a:lnTo>
                      <a:lnTo>
                        <a:pt x="438" y="750"/>
                      </a:lnTo>
                      <a:lnTo>
                        <a:pt x="437" y="750"/>
                      </a:lnTo>
                      <a:lnTo>
                        <a:pt x="437" y="750"/>
                      </a:lnTo>
                      <a:lnTo>
                        <a:pt x="435" y="750"/>
                      </a:lnTo>
                      <a:lnTo>
                        <a:pt x="435" y="750"/>
                      </a:lnTo>
                      <a:lnTo>
                        <a:pt x="434" y="750"/>
                      </a:lnTo>
                      <a:lnTo>
                        <a:pt x="430" y="753"/>
                      </a:lnTo>
                      <a:lnTo>
                        <a:pt x="429" y="753"/>
                      </a:lnTo>
                      <a:lnTo>
                        <a:pt x="429" y="753"/>
                      </a:lnTo>
                      <a:lnTo>
                        <a:pt x="424" y="748"/>
                      </a:lnTo>
                      <a:lnTo>
                        <a:pt x="417" y="739"/>
                      </a:lnTo>
                      <a:lnTo>
                        <a:pt x="416" y="737"/>
                      </a:lnTo>
                      <a:lnTo>
                        <a:pt x="414" y="736"/>
                      </a:lnTo>
                      <a:lnTo>
                        <a:pt x="408" y="731"/>
                      </a:lnTo>
                      <a:lnTo>
                        <a:pt x="405" y="729"/>
                      </a:lnTo>
                      <a:lnTo>
                        <a:pt x="404" y="727"/>
                      </a:lnTo>
                      <a:lnTo>
                        <a:pt x="404" y="727"/>
                      </a:lnTo>
                      <a:lnTo>
                        <a:pt x="404" y="725"/>
                      </a:lnTo>
                      <a:lnTo>
                        <a:pt x="405" y="725"/>
                      </a:lnTo>
                      <a:lnTo>
                        <a:pt x="407" y="725"/>
                      </a:lnTo>
                      <a:lnTo>
                        <a:pt x="408" y="725"/>
                      </a:lnTo>
                      <a:lnTo>
                        <a:pt x="408" y="724"/>
                      </a:lnTo>
                      <a:lnTo>
                        <a:pt x="409" y="723"/>
                      </a:lnTo>
                      <a:lnTo>
                        <a:pt x="408" y="722"/>
                      </a:lnTo>
                      <a:lnTo>
                        <a:pt x="407" y="720"/>
                      </a:lnTo>
                      <a:lnTo>
                        <a:pt x="405" y="718"/>
                      </a:lnTo>
                      <a:lnTo>
                        <a:pt x="404" y="716"/>
                      </a:lnTo>
                      <a:lnTo>
                        <a:pt x="403" y="714"/>
                      </a:lnTo>
                      <a:lnTo>
                        <a:pt x="403" y="711"/>
                      </a:lnTo>
                      <a:lnTo>
                        <a:pt x="403" y="710"/>
                      </a:lnTo>
                      <a:lnTo>
                        <a:pt x="403" y="705"/>
                      </a:lnTo>
                      <a:lnTo>
                        <a:pt x="403" y="703"/>
                      </a:lnTo>
                      <a:lnTo>
                        <a:pt x="403" y="703"/>
                      </a:lnTo>
                      <a:lnTo>
                        <a:pt x="397" y="698"/>
                      </a:lnTo>
                      <a:lnTo>
                        <a:pt x="397" y="695"/>
                      </a:lnTo>
                      <a:lnTo>
                        <a:pt x="397" y="694"/>
                      </a:lnTo>
                      <a:lnTo>
                        <a:pt x="397" y="693"/>
                      </a:lnTo>
                      <a:lnTo>
                        <a:pt x="397" y="691"/>
                      </a:lnTo>
                      <a:lnTo>
                        <a:pt x="399" y="691"/>
                      </a:lnTo>
                      <a:lnTo>
                        <a:pt x="399" y="691"/>
                      </a:lnTo>
                      <a:lnTo>
                        <a:pt x="400" y="693"/>
                      </a:lnTo>
                      <a:lnTo>
                        <a:pt x="401" y="693"/>
                      </a:lnTo>
                      <a:lnTo>
                        <a:pt x="405" y="694"/>
                      </a:lnTo>
                      <a:lnTo>
                        <a:pt x="407" y="694"/>
                      </a:lnTo>
                      <a:lnTo>
                        <a:pt x="408" y="694"/>
                      </a:lnTo>
                      <a:lnTo>
                        <a:pt x="408" y="693"/>
                      </a:lnTo>
                      <a:lnTo>
                        <a:pt x="408" y="690"/>
                      </a:lnTo>
                      <a:lnTo>
                        <a:pt x="408" y="686"/>
                      </a:lnTo>
                      <a:lnTo>
                        <a:pt x="405" y="681"/>
                      </a:lnTo>
                      <a:lnTo>
                        <a:pt x="404" y="678"/>
                      </a:lnTo>
                      <a:lnTo>
                        <a:pt x="404" y="677"/>
                      </a:lnTo>
                      <a:lnTo>
                        <a:pt x="407" y="669"/>
                      </a:lnTo>
                      <a:lnTo>
                        <a:pt x="407" y="668"/>
                      </a:lnTo>
                      <a:lnTo>
                        <a:pt x="405" y="667"/>
                      </a:lnTo>
                      <a:lnTo>
                        <a:pt x="405" y="665"/>
                      </a:lnTo>
                      <a:lnTo>
                        <a:pt x="405" y="665"/>
                      </a:lnTo>
                      <a:lnTo>
                        <a:pt x="404" y="665"/>
                      </a:lnTo>
                      <a:lnTo>
                        <a:pt x="403" y="665"/>
                      </a:lnTo>
                      <a:lnTo>
                        <a:pt x="401" y="664"/>
                      </a:lnTo>
                      <a:lnTo>
                        <a:pt x="399" y="663"/>
                      </a:lnTo>
                      <a:lnTo>
                        <a:pt x="395" y="657"/>
                      </a:lnTo>
                      <a:lnTo>
                        <a:pt x="395" y="655"/>
                      </a:lnTo>
                      <a:lnTo>
                        <a:pt x="395" y="651"/>
                      </a:lnTo>
                      <a:lnTo>
                        <a:pt x="395" y="650"/>
                      </a:lnTo>
                      <a:lnTo>
                        <a:pt x="395" y="639"/>
                      </a:lnTo>
                      <a:lnTo>
                        <a:pt x="401" y="633"/>
                      </a:lnTo>
                      <a:lnTo>
                        <a:pt x="403" y="633"/>
                      </a:lnTo>
                      <a:lnTo>
                        <a:pt x="405" y="631"/>
                      </a:lnTo>
                      <a:lnTo>
                        <a:pt x="408" y="633"/>
                      </a:lnTo>
                      <a:lnTo>
                        <a:pt x="409" y="634"/>
                      </a:lnTo>
                      <a:lnTo>
                        <a:pt x="412" y="634"/>
                      </a:lnTo>
                      <a:lnTo>
                        <a:pt x="412" y="633"/>
                      </a:lnTo>
                      <a:lnTo>
                        <a:pt x="412" y="633"/>
                      </a:lnTo>
                      <a:lnTo>
                        <a:pt x="403" y="608"/>
                      </a:lnTo>
                      <a:lnTo>
                        <a:pt x="401" y="606"/>
                      </a:lnTo>
                      <a:lnTo>
                        <a:pt x="401" y="605"/>
                      </a:lnTo>
                      <a:lnTo>
                        <a:pt x="399" y="605"/>
                      </a:lnTo>
                      <a:lnTo>
                        <a:pt x="392" y="602"/>
                      </a:lnTo>
                      <a:lnTo>
                        <a:pt x="392" y="601"/>
                      </a:lnTo>
                      <a:lnTo>
                        <a:pt x="392" y="600"/>
                      </a:lnTo>
                      <a:lnTo>
                        <a:pt x="392" y="598"/>
                      </a:lnTo>
                      <a:lnTo>
                        <a:pt x="395" y="596"/>
                      </a:lnTo>
                      <a:lnTo>
                        <a:pt x="396" y="595"/>
                      </a:lnTo>
                      <a:lnTo>
                        <a:pt x="399" y="585"/>
                      </a:lnTo>
                      <a:lnTo>
                        <a:pt x="395" y="578"/>
                      </a:lnTo>
                      <a:lnTo>
                        <a:pt x="395" y="575"/>
                      </a:lnTo>
                      <a:lnTo>
                        <a:pt x="395" y="574"/>
                      </a:lnTo>
                      <a:lnTo>
                        <a:pt x="396" y="571"/>
                      </a:lnTo>
                      <a:lnTo>
                        <a:pt x="397" y="567"/>
                      </a:lnTo>
                      <a:lnTo>
                        <a:pt x="397" y="566"/>
                      </a:lnTo>
                      <a:lnTo>
                        <a:pt x="397" y="564"/>
                      </a:lnTo>
                      <a:lnTo>
                        <a:pt x="396" y="563"/>
                      </a:lnTo>
                      <a:lnTo>
                        <a:pt x="395" y="563"/>
                      </a:lnTo>
                      <a:lnTo>
                        <a:pt x="393" y="563"/>
                      </a:lnTo>
                      <a:lnTo>
                        <a:pt x="392" y="563"/>
                      </a:lnTo>
                      <a:lnTo>
                        <a:pt x="392" y="563"/>
                      </a:lnTo>
                      <a:lnTo>
                        <a:pt x="391" y="563"/>
                      </a:lnTo>
                      <a:lnTo>
                        <a:pt x="390" y="562"/>
                      </a:lnTo>
                      <a:lnTo>
                        <a:pt x="387" y="561"/>
                      </a:lnTo>
                      <a:lnTo>
                        <a:pt x="387" y="559"/>
                      </a:lnTo>
                      <a:lnTo>
                        <a:pt x="386" y="558"/>
                      </a:lnTo>
                      <a:lnTo>
                        <a:pt x="387" y="557"/>
                      </a:lnTo>
                      <a:lnTo>
                        <a:pt x="387" y="557"/>
                      </a:lnTo>
                      <a:lnTo>
                        <a:pt x="387" y="555"/>
                      </a:lnTo>
                      <a:lnTo>
                        <a:pt x="388" y="553"/>
                      </a:lnTo>
                      <a:lnTo>
                        <a:pt x="388" y="551"/>
                      </a:lnTo>
                      <a:lnTo>
                        <a:pt x="388" y="550"/>
                      </a:lnTo>
                      <a:lnTo>
                        <a:pt x="386" y="549"/>
                      </a:lnTo>
                      <a:lnTo>
                        <a:pt x="386" y="549"/>
                      </a:lnTo>
                      <a:lnTo>
                        <a:pt x="383" y="547"/>
                      </a:lnTo>
                      <a:lnTo>
                        <a:pt x="374" y="554"/>
                      </a:lnTo>
                      <a:lnTo>
                        <a:pt x="373" y="557"/>
                      </a:lnTo>
                      <a:lnTo>
                        <a:pt x="373" y="557"/>
                      </a:lnTo>
                      <a:lnTo>
                        <a:pt x="374" y="557"/>
                      </a:lnTo>
                      <a:lnTo>
                        <a:pt x="374" y="558"/>
                      </a:lnTo>
                      <a:lnTo>
                        <a:pt x="375" y="559"/>
                      </a:lnTo>
                      <a:lnTo>
                        <a:pt x="375" y="559"/>
                      </a:lnTo>
                      <a:lnTo>
                        <a:pt x="375" y="561"/>
                      </a:lnTo>
                      <a:lnTo>
                        <a:pt x="376" y="562"/>
                      </a:lnTo>
                      <a:lnTo>
                        <a:pt x="376" y="564"/>
                      </a:lnTo>
                      <a:lnTo>
                        <a:pt x="375" y="566"/>
                      </a:lnTo>
                      <a:lnTo>
                        <a:pt x="366" y="578"/>
                      </a:lnTo>
                      <a:lnTo>
                        <a:pt x="362" y="580"/>
                      </a:lnTo>
                      <a:lnTo>
                        <a:pt x="359" y="581"/>
                      </a:lnTo>
                      <a:lnTo>
                        <a:pt x="335" y="581"/>
                      </a:lnTo>
                      <a:lnTo>
                        <a:pt x="332" y="581"/>
                      </a:lnTo>
                      <a:lnTo>
                        <a:pt x="331" y="580"/>
                      </a:lnTo>
                      <a:lnTo>
                        <a:pt x="331" y="580"/>
                      </a:lnTo>
                      <a:lnTo>
                        <a:pt x="331" y="579"/>
                      </a:lnTo>
                      <a:lnTo>
                        <a:pt x="331" y="578"/>
                      </a:lnTo>
                      <a:lnTo>
                        <a:pt x="329" y="567"/>
                      </a:lnTo>
                      <a:lnTo>
                        <a:pt x="329" y="566"/>
                      </a:lnTo>
                      <a:lnTo>
                        <a:pt x="329" y="563"/>
                      </a:lnTo>
                      <a:lnTo>
                        <a:pt x="331" y="561"/>
                      </a:lnTo>
                      <a:lnTo>
                        <a:pt x="331" y="558"/>
                      </a:lnTo>
                      <a:lnTo>
                        <a:pt x="331" y="555"/>
                      </a:lnTo>
                      <a:lnTo>
                        <a:pt x="329" y="551"/>
                      </a:lnTo>
                      <a:lnTo>
                        <a:pt x="329" y="543"/>
                      </a:lnTo>
                      <a:lnTo>
                        <a:pt x="328" y="543"/>
                      </a:lnTo>
                      <a:lnTo>
                        <a:pt x="328" y="542"/>
                      </a:lnTo>
                      <a:lnTo>
                        <a:pt x="323" y="538"/>
                      </a:lnTo>
                      <a:lnTo>
                        <a:pt x="323" y="537"/>
                      </a:lnTo>
                      <a:lnTo>
                        <a:pt x="323" y="537"/>
                      </a:lnTo>
                      <a:lnTo>
                        <a:pt x="323" y="536"/>
                      </a:lnTo>
                      <a:lnTo>
                        <a:pt x="324" y="536"/>
                      </a:lnTo>
                      <a:lnTo>
                        <a:pt x="325" y="533"/>
                      </a:lnTo>
                      <a:lnTo>
                        <a:pt x="325" y="533"/>
                      </a:lnTo>
                      <a:lnTo>
                        <a:pt x="325" y="532"/>
                      </a:lnTo>
                      <a:lnTo>
                        <a:pt x="324" y="530"/>
                      </a:lnTo>
                      <a:lnTo>
                        <a:pt x="323" y="529"/>
                      </a:lnTo>
                      <a:lnTo>
                        <a:pt x="322" y="528"/>
                      </a:lnTo>
                      <a:lnTo>
                        <a:pt x="320" y="528"/>
                      </a:lnTo>
                      <a:lnTo>
                        <a:pt x="319" y="529"/>
                      </a:lnTo>
                      <a:lnTo>
                        <a:pt x="318" y="530"/>
                      </a:lnTo>
                      <a:lnTo>
                        <a:pt x="316" y="533"/>
                      </a:lnTo>
                      <a:lnTo>
                        <a:pt x="315" y="534"/>
                      </a:lnTo>
                      <a:lnTo>
                        <a:pt x="315" y="536"/>
                      </a:lnTo>
                      <a:lnTo>
                        <a:pt x="314" y="536"/>
                      </a:lnTo>
                      <a:lnTo>
                        <a:pt x="312" y="537"/>
                      </a:lnTo>
                      <a:lnTo>
                        <a:pt x="311" y="537"/>
                      </a:lnTo>
                      <a:lnTo>
                        <a:pt x="310" y="538"/>
                      </a:lnTo>
                      <a:lnTo>
                        <a:pt x="308" y="540"/>
                      </a:lnTo>
                      <a:lnTo>
                        <a:pt x="308" y="543"/>
                      </a:lnTo>
                      <a:lnTo>
                        <a:pt x="307" y="545"/>
                      </a:lnTo>
                      <a:lnTo>
                        <a:pt x="306" y="546"/>
                      </a:lnTo>
                      <a:lnTo>
                        <a:pt x="303" y="549"/>
                      </a:lnTo>
                      <a:lnTo>
                        <a:pt x="301" y="547"/>
                      </a:lnTo>
                      <a:lnTo>
                        <a:pt x="298" y="546"/>
                      </a:lnTo>
                      <a:lnTo>
                        <a:pt x="298" y="545"/>
                      </a:lnTo>
                      <a:lnTo>
                        <a:pt x="298" y="543"/>
                      </a:lnTo>
                      <a:lnTo>
                        <a:pt x="298" y="542"/>
                      </a:lnTo>
                      <a:lnTo>
                        <a:pt x="303" y="537"/>
                      </a:lnTo>
                      <a:lnTo>
                        <a:pt x="305" y="536"/>
                      </a:lnTo>
                      <a:lnTo>
                        <a:pt x="305" y="534"/>
                      </a:lnTo>
                      <a:lnTo>
                        <a:pt x="305" y="533"/>
                      </a:lnTo>
                      <a:lnTo>
                        <a:pt x="305" y="532"/>
                      </a:lnTo>
                      <a:lnTo>
                        <a:pt x="305" y="529"/>
                      </a:lnTo>
                      <a:lnTo>
                        <a:pt x="305" y="528"/>
                      </a:lnTo>
                      <a:lnTo>
                        <a:pt x="305" y="525"/>
                      </a:lnTo>
                      <a:lnTo>
                        <a:pt x="306" y="524"/>
                      </a:lnTo>
                      <a:lnTo>
                        <a:pt x="308" y="520"/>
                      </a:lnTo>
                      <a:lnTo>
                        <a:pt x="311" y="516"/>
                      </a:lnTo>
                      <a:lnTo>
                        <a:pt x="311" y="515"/>
                      </a:lnTo>
                      <a:lnTo>
                        <a:pt x="312" y="515"/>
                      </a:lnTo>
                      <a:lnTo>
                        <a:pt x="312" y="513"/>
                      </a:lnTo>
                      <a:lnTo>
                        <a:pt x="312" y="512"/>
                      </a:lnTo>
                      <a:lnTo>
                        <a:pt x="312" y="512"/>
                      </a:lnTo>
                      <a:lnTo>
                        <a:pt x="312" y="511"/>
                      </a:lnTo>
                      <a:lnTo>
                        <a:pt x="311" y="509"/>
                      </a:lnTo>
                      <a:lnTo>
                        <a:pt x="310" y="507"/>
                      </a:lnTo>
                      <a:lnTo>
                        <a:pt x="298" y="494"/>
                      </a:lnTo>
                      <a:lnTo>
                        <a:pt x="297" y="491"/>
                      </a:lnTo>
                      <a:lnTo>
                        <a:pt x="295" y="490"/>
                      </a:lnTo>
                      <a:lnTo>
                        <a:pt x="295" y="490"/>
                      </a:lnTo>
                      <a:lnTo>
                        <a:pt x="295" y="485"/>
                      </a:lnTo>
                      <a:lnTo>
                        <a:pt x="295" y="474"/>
                      </a:lnTo>
                      <a:lnTo>
                        <a:pt x="295" y="471"/>
                      </a:lnTo>
                      <a:lnTo>
                        <a:pt x="295" y="470"/>
                      </a:lnTo>
                      <a:lnTo>
                        <a:pt x="295" y="469"/>
                      </a:lnTo>
                      <a:lnTo>
                        <a:pt x="285" y="457"/>
                      </a:lnTo>
                      <a:lnTo>
                        <a:pt x="284" y="454"/>
                      </a:lnTo>
                      <a:lnTo>
                        <a:pt x="282" y="453"/>
                      </a:lnTo>
                      <a:lnTo>
                        <a:pt x="281" y="453"/>
                      </a:lnTo>
                      <a:lnTo>
                        <a:pt x="278" y="454"/>
                      </a:lnTo>
                      <a:lnTo>
                        <a:pt x="273" y="457"/>
                      </a:lnTo>
                      <a:lnTo>
                        <a:pt x="272" y="458"/>
                      </a:lnTo>
                      <a:lnTo>
                        <a:pt x="271" y="458"/>
                      </a:lnTo>
                      <a:lnTo>
                        <a:pt x="271" y="460"/>
                      </a:lnTo>
                      <a:lnTo>
                        <a:pt x="264" y="466"/>
                      </a:lnTo>
                      <a:lnTo>
                        <a:pt x="261" y="469"/>
                      </a:lnTo>
                      <a:lnTo>
                        <a:pt x="260" y="470"/>
                      </a:lnTo>
                      <a:lnTo>
                        <a:pt x="259" y="471"/>
                      </a:lnTo>
                      <a:lnTo>
                        <a:pt x="257" y="470"/>
                      </a:lnTo>
                      <a:lnTo>
                        <a:pt x="257" y="470"/>
                      </a:lnTo>
                      <a:lnTo>
                        <a:pt x="254" y="462"/>
                      </a:lnTo>
                      <a:lnTo>
                        <a:pt x="254" y="461"/>
                      </a:lnTo>
                      <a:lnTo>
                        <a:pt x="254" y="458"/>
                      </a:lnTo>
                      <a:lnTo>
                        <a:pt x="254" y="456"/>
                      </a:lnTo>
                      <a:lnTo>
                        <a:pt x="254" y="453"/>
                      </a:lnTo>
                      <a:lnTo>
                        <a:pt x="252" y="453"/>
                      </a:lnTo>
                      <a:lnTo>
                        <a:pt x="251" y="453"/>
                      </a:lnTo>
                      <a:lnTo>
                        <a:pt x="251" y="453"/>
                      </a:lnTo>
                      <a:lnTo>
                        <a:pt x="251" y="453"/>
                      </a:lnTo>
                      <a:lnTo>
                        <a:pt x="250" y="457"/>
                      </a:lnTo>
                      <a:lnTo>
                        <a:pt x="248" y="458"/>
                      </a:lnTo>
                      <a:lnTo>
                        <a:pt x="244" y="460"/>
                      </a:lnTo>
                      <a:lnTo>
                        <a:pt x="243" y="461"/>
                      </a:lnTo>
                      <a:lnTo>
                        <a:pt x="243" y="461"/>
                      </a:lnTo>
                      <a:lnTo>
                        <a:pt x="243" y="464"/>
                      </a:lnTo>
                      <a:lnTo>
                        <a:pt x="242" y="466"/>
                      </a:lnTo>
                      <a:lnTo>
                        <a:pt x="242" y="469"/>
                      </a:lnTo>
                      <a:lnTo>
                        <a:pt x="242" y="469"/>
                      </a:lnTo>
                      <a:lnTo>
                        <a:pt x="240" y="470"/>
                      </a:lnTo>
                      <a:lnTo>
                        <a:pt x="238" y="471"/>
                      </a:lnTo>
                      <a:lnTo>
                        <a:pt x="233" y="470"/>
                      </a:lnTo>
                      <a:lnTo>
                        <a:pt x="230" y="469"/>
                      </a:lnTo>
                      <a:lnTo>
                        <a:pt x="227" y="468"/>
                      </a:lnTo>
                      <a:lnTo>
                        <a:pt x="226" y="466"/>
                      </a:lnTo>
                      <a:lnTo>
                        <a:pt x="226" y="465"/>
                      </a:lnTo>
                      <a:lnTo>
                        <a:pt x="226" y="465"/>
                      </a:lnTo>
                      <a:lnTo>
                        <a:pt x="226" y="464"/>
                      </a:lnTo>
                      <a:lnTo>
                        <a:pt x="226" y="462"/>
                      </a:lnTo>
                      <a:lnTo>
                        <a:pt x="229" y="457"/>
                      </a:lnTo>
                      <a:lnTo>
                        <a:pt x="229" y="456"/>
                      </a:lnTo>
                      <a:lnTo>
                        <a:pt x="229" y="456"/>
                      </a:lnTo>
                      <a:lnTo>
                        <a:pt x="229" y="452"/>
                      </a:lnTo>
                      <a:lnTo>
                        <a:pt x="229" y="452"/>
                      </a:lnTo>
                      <a:lnTo>
                        <a:pt x="229" y="451"/>
                      </a:lnTo>
                      <a:lnTo>
                        <a:pt x="231" y="449"/>
                      </a:lnTo>
                      <a:lnTo>
                        <a:pt x="231" y="449"/>
                      </a:lnTo>
                      <a:lnTo>
                        <a:pt x="231" y="448"/>
                      </a:lnTo>
                      <a:lnTo>
                        <a:pt x="230" y="445"/>
                      </a:lnTo>
                      <a:lnTo>
                        <a:pt x="230" y="443"/>
                      </a:lnTo>
                      <a:lnTo>
                        <a:pt x="231" y="441"/>
                      </a:lnTo>
                      <a:lnTo>
                        <a:pt x="231" y="440"/>
                      </a:lnTo>
                      <a:lnTo>
                        <a:pt x="231" y="440"/>
                      </a:lnTo>
                      <a:lnTo>
                        <a:pt x="233" y="439"/>
                      </a:lnTo>
                      <a:lnTo>
                        <a:pt x="233" y="437"/>
                      </a:lnTo>
                      <a:lnTo>
                        <a:pt x="233" y="437"/>
                      </a:lnTo>
                      <a:lnTo>
                        <a:pt x="233" y="435"/>
                      </a:lnTo>
                      <a:lnTo>
                        <a:pt x="231" y="432"/>
                      </a:lnTo>
                      <a:lnTo>
                        <a:pt x="231" y="430"/>
                      </a:lnTo>
                      <a:lnTo>
                        <a:pt x="231" y="430"/>
                      </a:lnTo>
                      <a:lnTo>
                        <a:pt x="231" y="428"/>
                      </a:lnTo>
                      <a:lnTo>
                        <a:pt x="233" y="427"/>
                      </a:lnTo>
                      <a:lnTo>
                        <a:pt x="234" y="426"/>
                      </a:lnTo>
                      <a:lnTo>
                        <a:pt x="234" y="424"/>
                      </a:lnTo>
                      <a:lnTo>
                        <a:pt x="234" y="423"/>
                      </a:lnTo>
                      <a:lnTo>
                        <a:pt x="233" y="420"/>
                      </a:lnTo>
                      <a:lnTo>
                        <a:pt x="233" y="420"/>
                      </a:lnTo>
                      <a:lnTo>
                        <a:pt x="231" y="419"/>
                      </a:lnTo>
                      <a:lnTo>
                        <a:pt x="230" y="420"/>
                      </a:lnTo>
                      <a:lnTo>
                        <a:pt x="229" y="422"/>
                      </a:lnTo>
                      <a:lnTo>
                        <a:pt x="225" y="423"/>
                      </a:lnTo>
                      <a:lnTo>
                        <a:pt x="220" y="426"/>
                      </a:lnTo>
                      <a:lnTo>
                        <a:pt x="216" y="427"/>
                      </a:lnTo>
                      <a:lnTo>
                        <a:pt x="206" y="420"/>
                      </a:lnTo>
                      <a:lnTo>
                        <a:pt x="204" y="422"/>
                      </a:lnTo>
                      <a:lnTo>
                        <a:pt x="200" y="423"/>
                      </a:lnTo>
                      <a:lnTo>
                        <a:pt x="196" y="422"/>
                      </a:lnTo>
                      <a:lnTo>
                        <a:pt x="178" y="414"/>
                      </a:lnTo>
                      <a:lnTo>
                        <a:pt x="171" y="414"/>
                      </a:lnTo>
                      <a:lnTo>
                        <a:pt x="159" y="415"/>
                      </a:lnTo>
                      <a:lnTo>
                        <a:pt x="146" y="420"/>
                      </a:lnTo>
                      <a:lnTo>
                        <a:pt x="129" y="419"/>
                      </a:lnTo>
                      <a:lnTo>
                        <a:pt x="125" y="420"/>
                      </a:lnTo>
                      <a:lnTo>
                        <a:pt x="121" y="423"/>
                      </a:lnTo>
                      <a:lnTo>
                        <a:pt x="118" y="426"/>
                      </a:lnTo>
                      <a:lnTo>
                        <a:pt x="116" y="430"/>
                      </a:lnTo>
                      <a:lnTo>
                        <a:pt x="118" y="436"/>
                      </a:lnTo>
                      <a:lnTo>
                        <a:pt x="119" y="437"/>
                      </a:lnTo>
                      <a:lnTo>
                        <a:pt x="119" y="437"/>
                      </a:lnTo>
                      <a:lnTo>
                        <a:pt x="118" y="439"/>
                      </a:lnTo>
                      <a:lnTo>
                        <a:pt x="118" y="440"/>
                      </a:lnTo>
                      <a:lnTo>
                        <a:pt x="116" y="444"/>
                      </a:lnTo>
                      <a:lnTo>
                        <a:pt x="116" y="445"/>
                      </a:lnTo>
                      <a:lnTo>
                        <a:pt x="116" y="447"/>
                      </a:lnTo>
                      <a:lnTo>
                        <a:pt x="116" y="448"/>
                      </a:lnTo>
                      <a:lnTo>
                        <a:pt x="118" y="449"/>
                      </a:lnTo>
                      <a:lnTo>
                        <a:pt x="121" y="451"/>
                      </a:lnTo>
                      <a:lnTo>
                        <a:pt x="132" y="452"/>
                      </a:lnTo>
                      <a:lnTo>
                        <a:pt x="135" y="453"/>
                      </a:lnTo>
                      <a:lnTo>
                        <a:pt x="136" y="454"/>
                      </a:lnTo>
                      <a:lnTo>
                        <a:pt x="136" y="456"/>
                      </a:lnTo>
                      <a:lnTo>
                        <a:pt x="136" y="458"/>
                      </a:lnTo>
                      <a:lnTo>
                        <a:pt x="135" y="462"/>
                      </a:lnTo>
                      <a:lnTo>
                        <a:pt x="135" y="464"/>
                      </a:lnTo>
                      <a:lnTo>
                        <a:pt x="136" y="465"/>
                      </a:lnTo>
                      <a:lnTo>
                        <a:pt x="137" y="465"/>
                      </a:lnTo>
                      <a:lnTo>
                        <a:pt x="137" y="465"/>
                      </a:lnTo>
                      <a:lnTo>
                        <a:pt x="138" y="465"/>
                      </a:lnTo>
                      <a:lnTo>
                        <a:pt x="140" y="465"/>
                      </a:lnTo>
                      <a:lnTo>
                        <a:pt x="141" y="464"/>
                      </a:lnTo>
                      <a:lnTo>
                        <a:pt x="142" y="461"/>
                      </a:lnTo>
                      <a:lnTo>
                        <a:pt x="142" y="457"/>
                      </a:lnTo>
                      <a:lnTo>
                        <a:pt x="144" y="456"/>
                      </a:lnTo>
                      <a:lnTo>
                        <a:pt x="144" y="456"/>
                      </a:lnTo>
                      <a:lnTo>
                        <a:pt x="144" y="454"/>
                      </a:lnTo>
                      <a:lnTo>
                        <a:pt x="145" y="454"/>
                      </a:lnTo>
                      <a:lnTo>
                        <a:pt x="146" y="454"/>
                      </a:lnTo>
                      <a:lnTo>
                        <a:pt x="146" y="454"/>
                      </a:lnTo>
                      <a:lnTo>
                        <a:pt x="153" y="457"/>
                      </a:lnTo>
                      <a:lnTo>
                        <a:pt x="154" y="458"/>
                      </a:lnTo>
                      <a:lnTo>
                        <a:pt x="155" y="460"/>
                      </a:lnTo>
                      <a:lnTo>
                        <a:pt x="155" y="460"/>
                      </a:lnTo>
                      <a:lnTo>
                        <a:pt x="152" y="481"/>
                      </a:lnTo>
                      <a:lnTo>
                        <a:pt x="152" y="483"/>
                      </a:lnTo>
                      <a:lnTo>
                        <a:pt x="152" y="485"/>
                      </a:lnTo>
                      <a:lnTo>
                        <a:pt x="152" y="485"/>
                      </a:lnTo>
                      <a:lnTo>
                        <a:pt x="153" y="487"/>
                      </a:lnTo>
                      <a:lnTo>
                        <a:pt x="154" y="490"/>
                      </a:lnTo>
                      <a:lnTo>
                        <a:pt x="148" y="496"/>
                      </a:lnTo>
                      <a:lnTo>
                        <a:pt x="146" y="496"/>
                      </a:lnTo>
                      <a:lnTo>
                        <a:pt x="144" y="496"/>
                      </a:lnTo>
                      <a:lnTo>
                        <a:pt x="140" y="491"/>
                      </a:lnTo>
                      <a:lnTo>
                        <a:pt x="138" y="491"/>
                      </a:lnTo>
                      <a:lnTo>
                        <a:pt x="138" y="491"/>
                      </a:lnTo>
                      <a:lnTo>
                        <a:pt x="128" y="495"/>
                      </a:lnTo>
                      <a:lnTo>
                        <a:pt x="124" y="496"/>
                      </a:lnTo>
                      <a:lnTo>
                        <a:pt x="120" y="495"/>
                      </a:lnTo>
                      <a:lnTo>
                        <a:pt x="118" y="496"/>
                      </a:lnTo>
                      <a:lnTo>
                        <a:pt x="114" y="496"/>
                      </a:lnTo>
                      <a:lnTo>
                        <a:pt x="110" y="500"/>
                      </a:lnTo>
                      <a:lnTo>
                        <a:pt x="107" y="502"/>
                      </a:lnTo>
                      <a:lnTo>
                        <a:pt x="107" y="503"/>
                      </a:lnTo>
                      <a:lnTo>
                        <a:pt x="107" y="509"/>
                      </a:lnTo>
                      <a:lnTo>
                        <a:pt x="108" y="511"/>
                      </a:lnTo>
                      <a:lnTo>
                        <a:pt x="108" y="512"/>
                      </a:lnTo>
                      <a:lnTo>
                        <a:pt x="107" y="512"/>
                      </a:lnTo>
                      <a:lnTo>
                        <a:pt x="105" y="516"/>
                      </a:lnTo>
                      <a:lnTo>
                        <a:pt x="103" y="517"/>
                      </a:lnTo>
                      <a:lnTo>
                        <a:pt x="102" y="519"/>
                      </a:lnTo>
                      <a:lnTo>
                        <a:pt x="102" y="523"/>
                      </a:lnTo>
                      <a:lnTo>
                        <a:pt x="101" y="525"/>
                      </a:lnTo>
                      <a:lnTo>
                        <a:pt x="99" y="528"/>
                      </a:lnTo>
                      <a:lnTo>
                        <a:pt x="98" y="529"/>
                      </a:lnTo>
                      <a:lnTo>
                        <a:pt x="95" y="529"/>
                      </a:lnTo>
                      <a:lnTo>
                        <a:pt x="74" y="529"/>
                      </a:lnTo>
                      <a:lnTo>
                        <a:pt x="69" y="529"/>
                      </a:lnTo>
                      <a:lnTo>
                        <a:pt x="50" y="533"/>
                      </a:lnTo>
                      <a:lnTo>
                        <a:pt x="50" y="533"/>
                      </a:lnTo>
                      <a:lnTo>
                        <a:pt x="46" y="530"/>
                      </a:lnTo>
                      <a:lnTo>
                        <a:pt x="42" y="523"/>
                      </a:lnTo>
                      <a:lnTo>
                        <a:pt x="34" y="516"/>
                      </a:lnTo>
                      <a:lnTo>
                        <a:pt x="33" y="513"/>
                      </a:lnTo>
                      <a:lnTo>
                        <a:pt x="33" y="512"/>
                      </a:lnTo>
                      <a:lnTo>
                        <a:pt x="34" y="509"/>
                      </a:lnTo>
                      <a:lnTo>
                        <a:pt x="35" y="509"/>
                      </a:lnTo>
                      <a:lnTo>
                        <a:pt x="37" y="508"/>
                      </a:lnTo>
                      <a:lnTo>
                        <a:pt x="39" y="504"/>
                      </a:lnTo>
                      <a:lnTo>
                        <a:pt x="42" y="502"/>
                      </a:lnTo>
                      <a:lnTo>
                        <a:pt x="43" y="500"/>
                      </a:lnTo>
                      <a:lnTo>
                        <a:pt x="44" y="500"/>
                      </a:lnTo>
                      <a:lnTo>
                        <a:pt x="46" y="499"/>
                      </a:lnTo>
                      <a:lnTo>
                        <a:pt x="47" y="496"/>
                      </a:lnTo>
                      <a:lnTo>
                        <a:pt x="46" y="494"/>
                      </a:lnTo>
                      <a:lnTo>
                        <a:pt x="43" y="479"/>
                      </a:lnTo>
                      <a:lnTo>
                        <a:pt x="42" y="474"/>
                      </a:lnTo>
                      <a:lnTo>
                        <a:pt x="42" y="471"/>
                      </a:lnTo>
                      <a:lnTo>
                        <a:pt x="44" y="471"/>
                      </a:lnTo>
                      <a:lnTo>
                        <a:pt x="46" y="470"/>
                      </a:lnTo>
                      <a:lnTo>
                        <a:pt x="48" y="470"/>
                      </a:lnTo>
                      <a:lnTo>
                        <a:pt x="50" y="470"/>
                      </a:lnTo>
                      <a:lnTo>
                        <a:pt x="51" y="470"/>
                      </a:lnTo>
                      <a:lnTo>
                        <a:pt x="52" y="469"/>
                      </a:lnTo>
                      <a:lnTo>
                        <a:pt x="54" y="466"/>
                      </a:lnTo>
                      <a:lnTo>
                        <a:pt x="55" y="465"/>
                      </a:lnTo>
                      <a:lnTo>
                        <a:pt x="55" y="464"/>
                      </a:lnTo>
                      <a:lnTo>
                        <a:pt x="54" y="462"/>
                      </a:lnTo>
                      <a:lnTo>
                        <a:pt x="54" y="460"/>
                      </a:lnTo>
                      <a:lnTo>
                        <a:pt x="54" y="457"/>
                      </a:lnTo>
                      <a:lnTo>
                        <a:pt x="54" y="454"/>
                      </a:lnTo>
                      <a:lnTo>
                        <a:pt x="55" y="453"/>
                      </a:lnTo>
                      <a:lnTo>
                        <a:pt x="59" y="443"/>
                      </a:lnTo>
                      <a:lnTo>
                        <a:pt x="60" y="441"/>
                      </a:lnTo>
                      <a:lnTo>
                        <a:pt x="59" y="440"/>
                      </a:lnTo>
                      <a:lnTo>
                        <a:pt x="54" y="437"/>
                      </a:lnTo>
                      <a:lnTo>
                        <a:pt x="51" y="436"/>
                      </a:lnTo>
                      <a:lnTo>
                        <a:pt x="50" y="434"/>
                      </a:lnTo>
                      <a:lnTo>
                        <a:pt x="50" y="431"/>
                      </a:lnTo>
                      <a:lnTo>
                        <a:pt x="50" y="430"/>
                      </a:lnTo>
                      <a:lnTo>
                        <a:pt x="55" y="423"/>
                      </a:lnTo>
                      <a:lnTo>
                        <a:pt x="56" y="419"/>
                      </a:lnTo>
                      <a:lnTo>
                        <a:pt x="56" y="418"/>
                      </a:lnTo>
                      <a:lnTo>
                        <a:pt x="56" y="417"/>
                      </a:lnTo>
                      <a:lnTo>
                        <a:pt x="55" y="414"/>
                      </a:lnTo>
                      <a:lnTo>
                        <a:pt x="54" y="414"/>
                      </a:lnTo>
                      <a:lnTo>
                        <a:pt x="54" y="413"/>
                      </a:lnTo>
                      <a:lnTo>
                        <a:pt x="52" y="413"/>
                      </a:lnTo>
                      <a:lnTo>
                        <a:pt x="50" y="414"/>
                      </a:lnTo>
                      <a:lnTo>
                        <a:pt x="48" y="414"/>
                      </a:lnTo>
                      <a:lnTo>
                        <a:pt x="47" y="414"/>
                      </a:lnTo>
                      <a:lnTo>
                        <a:pt x="46" y="414"/>
                      </a:lnTo>
                      <a:lnTo>
                        <a:pt x="44" y="413"/>
                      </a:lnTo>
                      <a:lnTo>
                        <a:pt x="42" y="411"/>
                      </a:lnTo>
                      <a:lnTo>
                        <a:pt x="42" y="409"/>
                      </a:lnTo>
                      <a:lnTo>
                        <a:pt x="39" y="403"/>
                      </a:lnTo>
                      <a:lnTo>
                        <a:pt x="39" y="399"/>
                      </a:lnTo>
                      <a:lnTo>
                        <a:pt x="39" y="396"/>
                      </a:lnTo>
                      <a:lnTo>
                        <a:pt x="40" y="392"/>
                      </a:lnTo>
                      <a:lnTo>
                        <a:pt x="40" y="390"/>
                      </a:lnTo>
                      <a:lnTo>
                        <a:pt x="40" y="389"/>
                      </a:lnTo>
                      <a:lnTo>
                        <a:pt x="39" y="388"/>
                      </a:lnTo>
                      <a:lnTo>
                        <a:pt x="39" y="388"/>
                      </a:lnTo>
                      <a:lnTo>
                        <a:pt x="38" y="388"/>
                      </a:lnTo>
                      <a:lnTo>
                        <a:pt x="38" y="388"/>
                      </a:lnTo>
                      <a:lnTo>
                        <a:pt x="37" y="389"/>
                      </a:lnTo>
                      <a:lnTo>
                        <a:pt x="34" y="393"/>
                      </a:lnTo>
                      <a:lnTo>
                        <a:pt x="34" y="394"/>
                      </a:lnTo>
                      <a:lnTo>
                        <a:pt x="34" y="394"/>
                      </a:lnTo>
                      <a:lnTo>
                        <a:pt x="33" y="394"/>
                      </a:lnTo>
                      <a:lnTo>
                        <a:pt x="33" y="394"/>
                      </a:lnTo>
                      <a:lnTo>
                        <a:pt x="31" y="394"/>
                      </a:lnTo>
                      <a:lnTo>
                        <a:pt x="31" y="393"/>
                      </a:lnTo>
                      <a:lnTo>
                        <a:pt x="30" y="392"/>
                      </a:lnTo>
                      <a:lnTo>
                        <a:pt x="30" y="390"/>
                      </a:lnTo>
                      <a:lnTo>
                        <a:pt x="25" y="376"/>
                      </a:lnTo>
                      <a:lnTo>
                        <a:pt x="22" y="367"/>
                      </a:lnTo>
                      <a:lnTo>
                        <a:pt x="17" y="354"/>
                      </a:lnTo>
                      <a:lnTo>
                        <a:pt x="17" y="351"/>
                      </a:lnTo>
                      <a:lnTo>
                        <a:pt x="18" y="312"/>
                      </a:lnTo>
                      <a:lnTo>
                        <a:pt x="25" y="314"/>
                      </a:lnTo>
                      <a:lnTo>
                        <a:pt x="26" y="314"/>
                      </a:lnTo>
                      <a:lnTo>
                        <a:pt x="26" y="314"/>
                      </a:lnTo>
                      <a:lnTo>
                        <a:pt x="26" y="313"/>
                      </a:lnTo>
                      <a:lnTo>
                        <a:pt x="23" y="308"/>
                      </a:lnTo>
                      <a:lnTo>
                        <a:pt x="22" y="305"/>
                      </a:lnTo>
                      <a:lnTo>
                        <a:pt x="22" y="304"/>
                      </a:lnTo>
                      <a:lnTo>
                        <a:pt x="22" y="297"/>
                      </a:lnTo>
                      <a:lnTo>
                        <a:pt x="20" y="292"/>
                      </a:lnTo>
                      <a:lnTo>
                        <a:pt x="17" y="280"/>
                      </a:lnTo>
                      <a:lnTo>
                        <a:pt x="17" y="280"/>
                      </a:lnTo>
                      <a:lnTo>
                        <a:pt x="16" y="278"/>
                      </a:lnTo>
                      <a:lnTo>
                        <a:pt x="12" y="278"/>
                      </a:lnTo>
                      <a:lnTo>
                        <a:pt x="9" y="278"/>
                      </a:lnTo>
                      <a:lnTo>
                        <a:pt x="8" y="280"/>
                      </a:lnTo>
                      <a:lnTo>
                        <a:pt x="5" y="279"/>
                      </a:lnTo>
                      <a:lnTo>
                        <a:pt x="3" y="278"/>
                      </a:lnTo>
                      <a:lnTo>
                        <a:pt x="0" y="275"/>
                      </a:lnTo>
                      <a:lnTo>
                        <a:pt x="1" y="275"/>
                      </a:lnTo>
                      <a:lnTo>
                        <a:pt x="4" y="271"/>
                      </a:lnTo>
                      <a:lnTo>
                        <a:pt x="5" y="270"/>
                      </a:lnTo>
                      <a:lnTo>
                        <a:pt x="6" y="270"/>
                      </a:lnTo>
                      <a:lnTo>
                        <a:pt x="8" y="270"/>
                      </a:lnTo>
                      <a:lnTo>
                        <a:pt x="9" y="270"/>
                      </a:lnTo>
                      <a:lnTo>
                        <a:pt x="10" y="269"/>
                      </a:lnTo>
                      <a:lnTo>
                        <a:pt x="10" y="266"/>
                      </a:lnTo>
                      <a:lnTo>
                        <a:pt x="10" y="265"/>
                      </a:lnTo>
                      <a:lnTo>
                        <a:pt x="10" y="257"/>
                      </a:lnTo>
                      <a:lnTo>
                        <a:pt x="12" y="254"/>
                      </a:lnTo>
                      <a:lnTo>
                        <a:pt x="12" y="252"/>
                      </a:lnTo>
                      <a:lnTo>
                        <a:pt x="12" y="252"/>
                      </a:lnTo>
                      <a:lnTo>
                        <a:pt x="13" y="250"/>
                      </a:lnTo>
                      <a:lnTo>
                        <a:pt x="14" y="249"/>
                      </a:lnTo>
                      <a:lnTo>
                        <a:pt x="17" y="248"/>
                      </a:lnTo>
                      <a:lnTo>
                        <a:pt x="27" y="245"/>
                      </a:lnTo>
                      <a:lnTo>
                        <a:pt x="46" y="237"/>
                      </a:lnTo>
                      <a:lnTo>
                        <a:pt x="46" y="237"/>
                      </a:lnTo>
                      <a:lnTo>
                        <a:pt x="47" y="237"/>
                      </a:lnTo>
                      <a:lnTo>
                        <a:pt x="48" y="237"/>
                      </a:lnTo>
                      <a:lnTo>
                        <a:pt x="50" y="237"/>
                      </a:lnTo>
                      <a:lnTo>
                        <a:pt x="55" y="241"/>
                      </a:lnTo>
                      <a:lnTo>
                        <a:pt x="56" y="242"/>
                      </a:lnTo>
                      <a:lnTo>
                        <a:pt x="60" y="244"/>
                      </a:lnTo>
                      <a:lnTo>
                        <a:pt x="61" y="245"/>
                      </a:lnTo>
                      <a:lnTo>
                        <a:pt x="61" y="245"/>
                      </a:lnTo>
                      <a:lnTo>
                        <a:pt x="61" y="246"/>
                      </a:lnTo>
                      <a:lnTo>
                        <a:pt x="59" y="249"/>
                      </a:lnTo>
                      <a:lnTo>
                        <a:pt x="59" y="250"/>
                      </a:lnTo>
                      <a:lnTo>
                        <a:pt x="59" y="252"/>
                      </a:lnTo>
                      <a:lnTo>
                        <a:pt x="60" y="252"/>
                      </a:lnTo>
                      <a:lnTo>
                        <a:pt x="61" y="250"/>
                      </a:lnTo>
                      <a:lnTo>
                        <a:pt x="67" y="246"/>
                      </a:lnTo>
                      <a:lnTo>
                        <a:pt x="73" y="240"/>
                      </a:lnTo>
                      <a:lnTo>
                        <a:pt x="73" y="238"/>
                      </a:lnTo>
                      <a:lnTo>
                        <a:pt x="74" y="237"/>
                      </a:lnTo>
                      <a:lnTo>
                        <a:pt x="73" y="235"/>
                      </a:lnTo>
                      <a:lnTo>
                        <a:pt x="74" y="232"/>
                      </a:lnTo>
                      <a:lnTo>
                        <a:pt x="74" y="231"/>
                      </a:lnTo>
                      <a:lnTo>
                        <a:pt x="76" y="231"/>
                      </a:lnTo>
                      <a:lnTo>
                        <a:pt x="88" y="227"/>
                      </a:lnTo>
                      <a:lnTo>
                        <a:pt x="89" y="227"/>
                      </a:lnTo>
                      <a:lnTo>
                        <a:pt x="91" y="227"/>
                      </a:lnTo>
                      <a:lnTo>
                        <a:pt x="95" y="228"/>
                      </a:lnTo>
                      <a:lnTo>
                        <a:pt x="110" y="228"/>
                      </a:lnTo>
                      <a:lnTo>
                        <a:pt x="111" y="228"/>
                      </a:lnTo>
                      <a:lnTo>
                        <a:pt x="114" y="229"/>
                      </a:lnTo>
                      <a:lnTo>
                        <a:pt x="115" y="229"/>
                      </a:lnTo>
                      <a:lnTo>
                        <a:pt x="120" y="229"/>
                      </a:lnTo>
                      <a:lnTo>
                        <a:pt x="121" y="229"/>
                      </a:lnTo>
                      <a:lnTo>
                        <a:pt x="135" y="236"/>
                      </a:lnTo>
                      <a:lnTo>
                        <a:pt x="138" y="238"/>
                      </a:lnTo>
                      <a:lnTo>
                        <a:pt x="141" y="240"/>
                      </a:lnTo>
                      <a:lnTo>
                        <a:pt x="141" y="241"/>
                      </a:lnTo>
                      <a:lnTo>
                        <a:pt x="141" y="242"/>
                      </a:lnTo>
                      <a:lnTo>
                        <a:pt x="144" y="248"/>
                      </a:lnTo>
                      <a:lnTo>
                        <a:pt x="144" y="249"/>
                      </a:lnTo>
                      <a:lnTo>
                        <a:pt x="146" y="252"/>
                      </a:lnTo>
                      <a:lnTo>
                        <a:pt x="149" y="254"/>
                      </a:lnTo>
                      <a:lnTo>
                        <a:pt x="157" y="255"/>
                      </a:lnTo>
                      <a:lnTo>
                        <a:pt x="162" y="255"/>
                      </a:lnTo>
                      <a:lnTo>
                        <a:pt x="183" y="246"/>
                      </a:lnTo>
                      <a:lnTo>
                        <a:pt x="186" y="244"/>
                      </a:lnTo>
                      <a:lnTo>
                        <a:pt x="187" y="241"/>
                      </a:lnTo>
                      <a:lnTo>
                        <a:pt x="184" y="232"/>
                      </a:lnTo>
                      <a:lnTo>
                        <a:pt x="184" y="231"/>
                      </a:lnTo>
                      <a:lnTo>
                        <a:pt x="184" y="228"/>
                      </a:lnTo>
                      <a:lnTo>
                        <a:pt x="186" y="224"/>
                      </a:lnTo>
                      <a:lnTo>
                        <a:pt x="189" y="216"/>
                      </a:lnTo>
                      <a:lnTo>
                        <a:pt x="191" y="215"/>
                      </a:lnTo>
                      <a:lnTo>
                        <a:pt x="191" y="214"/>
                      </a:lnTo>
                      <a:lnTo>
                        <a:pt x="189" y="212"/>
                      </a:lnTo>
                      <a:lnTo>
                        <a:pt x="189" y="212"/>
                      </a:lnTo>
                      <a:lnTo>
                        <a:pt x="188" y="211"/>
                      </a:lnTo>
                      <a:lnTo>
                        <a:pt x="182" y="211"/>
                      </a:lnTo>
                      <a:lnTo>
                        <a:pt x="182" y="211"/>
                      </a:lnTo>
                      <a:lnTo>
                        <a:pt x="180" y="210"/>
                      </a:lnTo>
                      <a:lnTo>
                        <a:pt x="180" y="210"/>
                      </a:lnTo>
                      <a:lnTo>
                        <a:pt x="180" y="208"/>
                      </a:lnTo>
                      <a:lnTo>
                        <a:pt x="180" y="207"/>
                      </a:lnTo>
                      <a:lnTo>
                        <a:pt x="180" y="206"/>
                      </a:lnTo>
                      <a:lnTo>
                        <a:pt x="180" y="203"/>
                      </a:lnTo>
                      <a:lnTo>
                        <a:pt x="183" y="195"/>
                      </a:lnTo>
                      <a:lnTo>
                        <a:pt x="183" y="193"/>
                      </a:lnTo>
                      <a:lnTo>
                        <a:pt x="183" y="182"/>
                      </a:lnTo>
                      <a:lnTo>
                        <a:pt x="183" y="178"/>
                      </a:lnTo>
                      <a:lnTo>
                        <a:pt x="183" y="177"/>
                      </a:lnTo>
                      <a:lnTo>
                        <a:pt x="184" y="177"/>
                      </a:lnTo>
                      <a:lnTo>
                        <a:pt x="187" y="178"/>
                      </a:lnTo>
                      <a:lnTo>
                        <a:pt x="189" y="180"/>
                      </a:lnTo>
                      <a:lnTo>
                        <a:pt x="191" y="180"/>
                      </a:lnTo>
                      <a:lnTo>
                        <a:pt x="193" y="177"/>
                      </a:lnTo>
                      <a:lnTo>
                        <a:pt x="195" y="177"/>
                      </a:lnTo>
                      <a:lnTo>
                        <a:pt x="196" y="177"/>
                      </a:lnTo>
                      <a:lnTo>
                        <a:pt x="196" y="178"/>
                      </a:lnTo>
                      <a:lnTo>
                        <a:pt x="197" y="180"/>
                      </a:lnTo>
                      <a:lnTo>
                        <a:pt x="199" y="182"/>
                      </a:lnTo>
                      <a:lnTo>
                        <a:pt x="200" y="182"/>
                      </a:lnTo>
                      <a:lnTo>
                        <a:pt x="200" y="182"/>
                      </a:lnTo>
                      <a:lnTo>
                        <a:pt x="201" y="183"/>
                      </a:lnTo>
                      <a:lnTo>
                        <a:pt x="206" y="181"/>
                      </a:lnTo>
                      <a:lnTo>
                        <a:pt x="208" y="181"/>
                      </a:lnTo>
                      <a:lnTo>
                        <a:pt x="209" y="181"/>
                      </a:lnTo>
                      <a:lnTo>
                        <a:pt x="210" y="181"/>
                      </a:lnTo>
                      <a:lnTo>
                        <a:pt x="210" y="182"/>
                      </a:lnTo>
                      <a:lnTo>
                        <a:pt x="212" y="183"/>
                      </a:lnTo>
                      <a:lnTo>
                        <a:pt x="213" y="183"/>
                      </a:lnTo>
                      <a:lnTo>
                        <a:pt x="214" y="183"/>
                      </a:lnTo>
                      <a:lnTo>
                        <a:pt x="220" y="183"/>
                      </a:lnTo>
                      <a:lnTo>
                        <a:pt x="226" y="181"/>
                      </a:lnTo>
                      <a:lnTo>
                        <a:pt x="237" y="178"/>
                      </a:lnTo>
                      <a:lnTo>
                        <a:pt x="237" y="177"/>
                      </a:lnTo>
                      <a:lnTo>
                        <a:pt x="238" y="176"/>
                      </a:lnTo>
                      <a:lnTo>
                        <a:pt x="235" y="174"/>
                      </a:lnTo>
                      <a:lnTo>
                        <a:pt x="235" y="172"/>
                      </a:lnTo>
                      <a:lnTo>
                        <a:pt x="235" y="168"/>
                      </a:lnTo>
                      <a:lnTo>
                        <a:pt x="238" y="160"/>
                      </a:lnTo>
                      <a:lnTo>
                        <a:pt x="240" y="156"/>
                      </a:lnTo>
                      <a:lnTo>
                        <a:pt x="243" y="153"/>
                      </a:lnTo>
                      <a:lnTo>
                        <a:pt x="247" y="152"/>
                      </a:lnTo>
                      <a:lnTo>
                        <a:pt x="251" y="151"/>
                      </a:lnTo>
                      <a:lnTo>
                        <a:pt x="257" y="148"/>
                      </a:lnTo>
                      <a:lnTo>
                        <a:pt x="263" y="144"/>
                      </a:lnTo>
                      <a:lnTo>
                        <a:pt x="265" y="142"/>
                      </a:lnTo>
                      <a:lnTo>
                        <a:pt x="267" y="140"/>
                      </a:lnTo>
                      <a:lnTo>
                        <a:pt x="267" y="135"/>
                      </a:lnTo>
                      <a:lnTo>
                        <a:pt x="267" y="130"/>
                      </a:lnTo>
                      <a:lnTo>
                        <a:pt x="265" y="127"/>
                      </a:lnTo>
                      <a:lnTo>
                        <a:pt x="265" y="125"/>
                      </a:lnTo>
                      <a:lnTo>
                        <a:pt x="264" y="118"/>
                      </a:lnTo>
                      <a:lnTo>
                        <a:pt x="273" y="88"/>
                      </a:lnTo>
                      <a:lnTo>
                        <a:pt x="277" y="81"/>
                      </a:lnTo>
                      <a:lnTo>
                        <a:pt x="278" y="80"/>
                      </a:lnTo>
                      <a:lnTo>
                        <a:pt x="282" y="79"/>
                      </a:lnTo>
                      <a:lnTo>
                        <a:pt x="284" y="79"/>
                      </a:lnTo>
                      <a:lnTo>
                        <a:pt x="285" y="79"/>
                      </a:lnTo>
                      <a:lnTo>
                        <a:pt x="285" y="79"/>
                      </a:lnTo>
                      <a:lnTo>
                        <a:pt x="286" y="80"/>
                      </a:lnTo>
                      <a:lnTo>
                        <a:pt x="289" y="84"/>
                      </a:lnTo>
                      <a:lnTo>
                        <a:pt x="290" y="85"/>
                      </a:lnTo>
                      <a:lnTo>
                        <a:pt x="294" y="88"/>
                      </a:lnTo>
                      <a:lnTo>
                        <a:pt x="297" y="89"/>
                      </a:lnTo>
                      <a:lnTo>
                        <a:pt x="298" y="89"/>
                      </a:lnTo>
                      <a:lnTo>
                        <a:pt x="301" y="91"/>
                      </a:lnTo>
                      <a:lnTo>
                        <a:pt x="305" y="89"/>
                      </a:lnTo>
                      <a:lnTo>
                        <a:pt x="325" y="81"/>
                      </a:lnTo>
                      <a:lnTo>
                        <a:pt x="346" y="68"/>
                      </a:lnTo>
                      <a:lnTo>
                        <a:pt x="353" y="63"/>
                      </a:lnTo>
                      <a:lnTo>
                        <a:pt x="357" y="57"/>
                      </a:lnTo>
                      <a:lnTo>
                        <a:pt x="361" y="49"/>
                      </a:lnTo>
                      <a:lnTo>
                        <a:pt x="369" y="37"/>
                      </a:lnTo>
                      <a:lnTo>
                        <a:pt x="369" y="36"/>
                      </a:lnTo>
                      <a:lnTo>
                        <a:pt x="370" y="33"/>
                      </a:lnTo>
                      <a:lnTo>
                        <a:pt x="370" y="32"/>
                      </a:lnTo>
                      <a:lnTo>
                        <a:pt x="373" y="26"/>
                      </a:lnTo>
                      <a:lnTo>
                        <a:pt x="391" y="4"/>
                      </a:lnTo>
                      <a:lnTo>
                        <a:pt x="396" y="0"/>
                      </a:lnTo>
                      <a:lnTo>
                        <a:pt x="397" y="2"/>
                      </a:lnTo>
                      <a:lnTo>
                        <a:pt x="397" y="3"/>
                      </a:lnTo>
                      <a:lnTo>
                        <a:pt x="397" y="4"/>
                      </a:lnTo>
                      <a:lnTo>
                        <a:pt x="397" y="7"/>
                      </a:lnTo>
                      <a:lnTo>
                        <a:pt x="397" y="8"/>
                      </a:lnTo>
                      <a:lnTo>
                        <a:pt x="397" y="8"/>
                      </a:lnTo>
                      <a:lnTo>
                        <a:pt x="399" y="9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53" name="Freeform 79"/>
                <p:cNvSpPr>
                  <a:spLocks/>
                </p:cNvSpPr>
                <p:nvPr/>
              </p:nvSpPr>
              <p:spPr bwMode="auto">
                <a:xfrm>
                  <a:off x="2377" y="2577"/>
                  <a:ext cx="514" cy="590"/>
                </a:xfrm>
                <a:custGeom>
                  <a:avLst/>
                  <a:gdLst>
                    <a:gd name="T0" fmla="*/ 736 w 1029"/>
                    <a:gd name="T1" fmla="*/ 16 h 1179"/>
                    <a:gd name="T2" fmla="*/ 734 w 1029"/>
                    <a:gd name="T3" fmla="*/ 42 h 1179"/>
                    <a:gd name="T4" fmla="*/ 753 w 1029"/>
                    <a:gd name="T5" fmla="*/ 44 h 1179"/>
                    <a:gd name="T6" fmla="*/ 777 w 1029"/>
                    <a:gd name="T7" fmla="*/ 44 h 1179"/>
                    <a:gd name="T8" fmla="*/ 817 w 1029"/>
                    <a:gd name="T9" fmla="*/ 98 h 1179"/>
                    <a:gd name="T10" fmla="*/ 803 w 1029"/>
                    <a:gd name="T11" fmla="*/ 132 h 1179"/>
                    <a:gd name="T12" fmla="*/ 829 w 1029"/>
                    <a:gd name="T13" fmla="*/ 116 h 1179"/>
                    <a:gd name="T14" fmla="*/ 836 w 1029"/>
                    <a:gd name="T15" fmla="*/ 164 h 1179"/>
                    <a:gd name="T16" fmla="*/ 879 w 1029"/>
                    <a:gd name="T17" fmla="*/ 140 h 1179"/>
                    <a:gd name="T18" fmla="*/ 901 w 1029"/>
                    <a:gd name="T19" fmla="*/ 149 h 1179"/>
                    <a:gd name="T20" fmla="*/ 917 w 1029"/>
                    <a:gd name="T21" fmla="*/ 219 h 1179"/>
                    <a:gd name="T22" fmla="*/ 910 w 1029"/>
                    <a:gd name="T23" fmla="*/ 253 h 1179"/>
                    <a:gd name="T24" fmla="*/ 902 w 1029"/>
                    <a:gd name="T25" fmla="*/ 281 h 1179"/>
                    <a:gd name="T26" fmla="*/ 909 w 1029"/>
                    <a:gd name="T27" fmla="*/ 313 h 1179"/>
                    <a:gd name="T28" fmla="*/ 949 w 1029"/>
                    <a:gd name="T29" fmla="*/ 348 h 1179"/>
                    <a:gd name="T30" fmla="*/ 938 w 1029"/>
                    <a:gd name="T31" fmla="*/ 368 h 1179"/>
                    <a:gd name="T32" fmla="*/ 953 w 1029"/>
                    <a:gd name="T33" fmla="*/ 395 h 1179"/>
                    <a:gd name="T34" fmla="*/ 1008 w 1029"/>
                    <a:gd name="T35" fmla="*/ 441 h 1179"/>
                    <a:gd name="T36" fmla="*/ 1012 w 1029"/>
                    <a:gd name="T37" fmla="*/ 470 h 1179"/>
                    <a:gd name="T38" fmla="*/ 1014 w 1029"/>
                    <a:gd name="T39" fmla="*/ 520 h 1179"/>
                    <a:gd name="T40" fmla="*/ 1010 w 1029"/>
                    <a:gd name="T41" fmla="*/ 556 h 1179"/>
                    <a:gd name="T42" fmla="*/ 1010 w 1029"/>
                    <a:gd name="T43" fmla="*/ 582 h 1179"/>
                    <a:gd name="T44" fmla="*/ 977 w 1029"/>
                    <a:gd name="T45" fmla="*/ 582 h 1179"/>
                    <a:gd name="T46" fmla="*/ 956 w 1029"/>
                    <a:gd name="T47" fmla="*/ 605 h 1179"/>
                    <a:gd name="T48" fmla="*/ 965 w 1029"/>
                    <a:gd name="T49" fmla="*/ 627 h 1179"/>
                    <a:gd name="T50" fmla="*/ 966 w 1029"/>
                    <a:gd name="T51" fmla="*/ 665 h 1179"/>
                    <a:gd name="T52" fmla="*/ 905 w 1029"/>
                    <a:gd name="T53" fmla="*/ 690 h 1179"/>
                    <a:gd name="T54" fmla="*/ 871 w 1029"/>
                    <a:gd name="T55" fmla="*/ 716 h 1179"/>
                    <a:gd name="T56" fmla="*/ 905 w 1029"/>
                    <a:gd name="T57" fmla="*/ 911 h 1179"/>
                    <a:gd name="T58" fmla="*/ 892 w 1029"/>
                    <a:gd name="T59" fmla="*/ 1004 h 1179"/>
                    <a:gd name="T60" fmla="*/ 902 w 1029"/>
                    <a:gd name="T61" fmla="*/ 1034 h 1179"/>
                    <a:gd name="T62" fmla="*/ 892 w 1029"/>
                    <a:gd name="T63" fmla="*/ 1058 h 1179"/>
                    <a:gd name="T64" fmla="*/ 897 w 1029"/>
                    <a:gd name="T65" fmla="*/ 1107 h 1179"/>
                    <a:gd name="T66" fmla="*/ 833 w 1029"/>
                    <a:gd name="T67" fmla="*/ 1115 h 1179"/>
                    <a:gd name="T68" fmla="*/ 721 w 1029"/>
                    <a:gd name="T69" fmla="*/ 1157 h 1179"/>
                    <a:gd name="T70" fmla="*/ 463 w 1029"/>
                    <a:gd name="T71" fmla="*/ 1098 h 1179"/>
                    <a:gd name="T72" fmla="*/ 407 w 1029"/>
                    <a:gd name="T73" fmla="*/ 1064 h 1179"/>
                    <a:gd name="T74" fmla="*/ 335 w 1029"/>
                    <a:gd name="T75" fmla="*/ 1060 h 1179"/>
                    <a:gd name="T76" fmla="*/ 338 w 1029"/>
                    <a:gd name="T77" fmla="*/ 1122 h 1179"/>
                    <a:gd name="T78" fmla="*/ 369 w 1029"/>
                    <a:gd name="T79" fmla="*/ 1134 h 1179"/>
                    <a:gd name="T80" fmla="*/ 270 w 1029"/>
                    <a:gd name="T81" fmla="*/ 1139 h 1179"/>
                    <a:gd name="T82" fmla="*/ 136 w 1029"/>
                    <a:gd name="T83" fmla="*/ 1158 h 1179"/>
                    <a:gd name="T84" fmla="*/ 26 w 1029"/>
                    <a:gd name="T85" fmla="*/ 1148 h 1179"/>
                    <a:gd name="T86" fmla="*/ 4 w 1029"/>
                    <a:gd name="T87" fmla="*/ 1051 h 1179"/>
                    <a:gd name="T88" fmla="*/ 24 w 1029"/>
                    <a:gd name="T89" fmla="*/ 986 h 1179"/>
                    <a:gd name="T90" fmla="*/ 62 w 1029"/>
                    <a:gd name="T91" fmla="*/ 801 h 1179"/>
                    <a:gd name="T92" fmla="*/ 90 w 1029"/>
                    <a:gd name="T93" fmla="*/ 682 h 1179"/>
                    <a:gd name="T94" fmla="*/ 171 w 1029"/>
                    <a:gd name="T95" fmla="*/ 546 h 1179"/>
                    <a:gd name="T96" fmla="*/ 292 w 1029"/>
                    <a:gd name="T97" fmla="*/ 363 h 1179"/>
                    <a:gd name="T98" fmla="*/ 327 w 1029"/>
                    <a:gd name="T99" fmla="*/ 184 h 1179"/>
                    <a:gd name="T100" fmla="*/ 378 w 1029"/>
                    <a:gd name="T101" fmla="*/ 136 h 1179"/>
                    <a:gd name="T102" fmla="*/ 407 w 1029"/>
                    <a:gd name="T103" fmla="*/ 102 h 1179"/>
                    <a:gd name="T104" fmla="*/ 447 w 1029"/>
                    <a:gd name="T105" fmla="*/ 145 h 1179"/>
                    <a:gd name="T106" fmla="*/ 467 w 1029"/>
                    <a:gd name="T107" fmla="*/ 169 h 1179"/>
                    <a:gd name="T108" fmla="*/ 449 w 1029"/>
                    <a:gd name="T109" fmla="*/ 198 h 1179"/>
                    <a:gd name="T110" fmla="*/ 480 w 1029"/>
                    <a:gd name="T111" fmla="*/ 184 h 1179"/>
                    <a:gd name="T112" fmla="*/ 497 w 1029"/>
                    <a:gd name="T113" fmla="*/ 156 h 1179"/>
                    <a:gd name="T114" fmla="*/ 555 w 1029"/>
                    <a:gd name="T115" fmla="*/ 153 h 1179"/>
                    <a:gd name="T116" fmla="*/ 555 w 1029"/>
                    <a:gd name="T117" fmla="*/ 119 h 1179"/>
                    <a:gd name="T118" fmla="*/ 619 w 1029"/>
                    <a:gd name="T119" fmla="*/ 82 h 1179"/>
                    <a:gd name="T120" fmla="*/ 659 w 1029"/>
                    <a:gd name="T121" fmla="*/ 44 h 1179"/>
                    <a:gd name="T122" fmla="*/ 641 w 1029"/>
                    <a:gd name="T123" fmla="*/ 42 h 1179"/>
                    <a:gd name="T124" fmla="*/ 634 w 1029"/>
                    <a:gd name="T125" fmla="*/ 5 h 1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029" h="1179">
                      <a:moveTo>
                        <a:pt x="683" y="0"/>
                      </a:moveTo>
                      <a:lnTo>
                        <a:pt x="701" y="8"/>
                      </a:lnTo>
                      <a:lnTo>
                        <a:pt x="705" y="9"/>
                      </a:lnTo>
                      <a:lnTo>
                        <a:pt x="709" y="8"/>
                      </a:lnTo>
                      <a:lnTo>
                        <a:pt x="711" y="6"/>
                      </a:lnTo>
                      <a:lnTo>
                        <a:pt x="721" y="13"/>
                      </a:lnTo>
                      <a:lnTo>
                        <a:pt x="725" y="12"/>
                      </a:lnTo>
                      <a:lnTo>
                        <a:pt x="730" y="9"/>
                      </a:lnTo>
                      <a:lnTo>
                        <a:pt x="734" y="8"/>
                      </a:lnTo>
                      <a:lnTo>
                        <a:pt x="735" y="6"/>
                      </a:lnTo>
                      <a:lnTo>
                        <a:pt x="736" y="5"/>
                      </a:lnTo>
                      <a:lnTo>
                        <a:pt x="738" y="6"/>
                      </a:lnTo>
                      <a:lnTo>
                        <a:pt x="738" y="6"/>
                      </a:lnTo>
                      <a:lnTo>
                        <a:pt x="739" y="9"/>
                      </a:lnTo>
                      <a:lnTo>
                        <a:pt x="739" y="10"/>
                      </a:lnTo>
                      <a:lnTo>
                        <a:pt x="739" y="12"/>
                      </a:lnTo>
                      <a:lnTo>
                        <a:pt x="738" y="13"/>
                      </a:lnTo>
                      <a:lnTo>
                        <a:pt x="736" y="14"/>
                      </a:lnTo>
                      <a:lnTo>
                        <a:pt x="736" y="16"/>
                      </a:lnTo>
                      <a:lnTo>
                        <a:pt x="736" y="16"/>
                      </a:lnTo>
                      <a:lnTo>
                        <a:pt x="736" y="18"/>
                      </a:lnTo>
                      <a:lnTo>
                        <a:pt x="738" y="21"/>
                      </a:lnTo>
                      <a:lnTo>
                        <a:pt x="738" y="23"/>
                      </a:lnTo>
                      <a:lnTo>
                        <a:pt x="738" y="23"/>
                      </a:lnTo>
                      <a:lnTo>
                        <a:pt x="738" y="25"/>
                      </a:lnTo>
                      <a:lnTo>
                        <a:pt x="736" y="26"/>
                      </a:lnTo>
                      <a:lnTo>
                        <a:pt x="736" y="26"/>
                      </a:lnTo>
                      <a:lnTo>
                        <a:pt x="736" y="27"/>
                      </a:lnTo>
                      <a:lnTo>
                        <a:pt x="735" y="29"/>
                      </a:lnTo>
                      <a:lnTo>
                        <a:pt x="735" y="31"/>
                      </a:lnTo>
                      <a:lnTo>
                        <a:pt x="736" y="34"/>
                      </a:lnTo>
                      <a:lnTo>
                        <a:pt x="736" y="35"/>
                      </a:lnTo>
                      <a:lnTo>
                        <a:pt x="736" y="35"/>
                      </a:lnTo>
                      <a:lnTo>
                        <a:pt x="734" y="37"/>
                      </a:lnTo>
                      <a:lnTo>
                        <a:pt x="734" y="38"/>
                      </a:lnTo>
                      <a:lnTo>
                        <a:pt x="734" y="38"/>
                      </a:lnTo>
                      <a:lnTo>
                        <a:pt x="734" y="42"/>
                      </a:lnTo>
                      <a:lnTo>
                        <a:pt x="734" y="42"/>
                      </a:lnTo>
                      <a:lnTo>
                        <a:pt x="734" y="43"/>
                      </a:lnTo>
                      <a:lnTo>
                        <a:pt x="731" y="48"/>
                      </a:lnTo>
                      <a:lnTo>
                        <a:pt x="731" y="50"/>
                      </a:lnTo>
                      <a:lnTo>
                        <a:pt x="731" y="51"/>
                      </a:lnTo>
                      <a:lnTo>
                        <a:pt x="731" y="51"/>
                      </a:lnTo>
                      <a:lnTo>
                        <a:pt x="731" y="52"/>
                      </a:lnTo>
                      <a:lnTo>
                        <a:pt x="732" y="54"/>
                      </a:lnTo>
                      <a:lnTo>
                        <a:pt x="735" y="55"/>
                      </a:lnTo>
                      <a:lnTo>
                        <a:pt x="738" y="56"/>
                      </a:lnTo>
                      <a:lnTo>
                        <a:pt x="743" y="57"/>
                      </a:lnTo>
                      <a:lnTo>
                        <a:pt x="745" y="56"/>
                      </a:lnTo>
                      <a:lnTo>
                        <a:pt x="747" y="55"/>
                      </a:lnTo>
                      <a:lnTo>
                        <a:pt x="747" y="55"/>
                      </a:lnTo>
                      <a:lnTo>
                        <a:pt x="747" y="52"/>
                      </a:lnTo>
                      <a:lnTo>
                        <a:pt x="748" y="50"/>
                      </a:lnTo>
                      <a:lnTo>
                        <a:pt x="748" y="47"/>
                      </a:lnTo>
                      <a:lnTo>
                        <a:pt x="748" y="47"/>
                      </a:lnTo>
                      <a:lnTo>
                        <a:pt x="749" y="46"/>
                      </a:lnTo>
                      <a:lnTo>
                        <a:pt x="753" y="44"/>
                      </a:lnTo>
                      <a:lnTo>
                        <a:pt x="755" y="43"/>
                      </a:lnTo>
                      <a:lnTo>
                        <a:pt x="756" y="39"/>
                      </a:lnTo>
                      <a:lnTo>
                        <a:pt x="756" y="39"/>
                      </a:lnTo>
                      <a:lnTo>
                        <a:pt x="756" y="39"/>
                      </a:lnTo>
                      <a:lnTo>
                        <a:pt x="757" y="39"/>
                      </a:lnTo>
                      <a:lnTo>
                        <a:pt x="759" y="39"/>
                      </a:lnTo>
                      <a:lnTo>
                        <a:pt x="759" y="42"/>
                      </a:lnTo>
                      <a:lnTo>
                        <a:pt x="759" y="44"/>
                      </a:lnTo>
                      <a:lnTo>
                        <a:pt x="759" y="47"/>
                      </a:lnTo>
                      <a:lnTo>
                        <a:pt x="759" y="48"/>
                      </a:lnTo>
                      <a:lnTo>
                        <a:pt x="762" y="56"/>
                      </a:lnTo>
                      <a:lnTo>
                        <a:pt x="762" y="56"/>
                      </a:lnTo>
                      <a:lnTo>
                        <a:pt x="764" y="57"/>
                      </a:lnTo>
                      <a:lnTo>
                        <a:pt x="765" y="56"/>
                      </a:lnTo>
                      <a:lnTo>
                        <a:pt x="766" y="55"/>
                      </a:lnTo>
                      <a:lnTo>
                        <a:pt x="769" y="52"/>
                      </a:lnTo>
                      <a:lnTo>
                        <a:pt x="776" y="46"/>
                      </a:lnTo>
                      <a:lnTo>
                        <a:pt x="776" y="44"/>
                      </a:lnTo>
                      <a:lnTo>
                        <a:pt x="777" y="44"/>
                      </a:lnTo>
                      <a:lnTo>
                        <a:pt x="778" y="43"/>
                      </a:lnTo>
                      <a:lnTo>
                        <a:pt x="783" y="40"/>
                      </a:lnTo>
                      <a:lnTo>
                        <a:pt x="786" y="39"/>
                      </a:lnTo>
                      <a:lnTo>
                        <a:pt x="787" y="39"/>
                      </a:lnTo>
                      <a:lnTo>
                        <a:pt x="789" y="40"/>
                      </a:lnTo>
                      <a:lnTo>
                        <a:pt x="790" y="43"/>
                      </a:lnTo>
                      <a:lnTo>
                        <a:pt x="800" y="55"/>
                      </a:lnTo>
                      <a:lnTo>
                        <a:pt x="800" y="56"/>
                      </a:lnTo>
                      <a:lnTo>
                        <a:pt x="800" y="57"/>
                      </a:lnTo>
                      <a:lnTo>
                        <a:pt x="800" y="60"/>
                      </a:lnTo>
                      <a:lnTo>
                        <a:pt x="800" y="71"/>
                      </a:lnTo>
                      <a:lnTo>
                        <a:pt x="800" y="76"/>
                      </a:lnTo>
                      <a:lnTo>
                        <a:pt x="800" y="76"/>
                      </a:lnTo>
                      <a:lnTo>
                        <a:pt x="802" y="77"/>
                      </a:lnTo>
                      <a:lnTo>
                        <a:pt x="803" y="80"/>
                      </a:lnTo>
                      <a:lnTo>
                        <a:pt x="815" y="93"/>
                      </a:lnTo>
                      <a:lnTo>
                        <a:pt x="816" y="95"/>
                      </a:lnTo>
                      <a:lnTo>
                        <a:pt x="817" y="97"/>
                      </a:lnTo>
                      <a:lnTo>
                        <a:pt x="817" y="98"/>
                      </a:lnTo>
                      <a:lnTo>
                        <a:pt x="817" y="98"/>
                      </a:lnTo>
                      <a:lnTo>
                        <a:pt x="817" y="99"/>
                      </a:lnTo>
                      <a:lnTo>
                        <a:pt x="817" y="101"/>
                      </a:lnTo>
                      <a:lnTo>
                        <a:pt x="816" y="101"/>
                      </a:lnTo>
                      <a:lnTo>
                        <a:pt x="816" y="102"/>
                      </a:lnTo>
                      <a:lnTo>
                        <a:pt x="813" y="106"/>
                      </a:lnTo>
                      <a:lnTo>
                        <a:pt x="811" y="110"/>
                      </a:lnTo>
                      <a:lnTo>
                        <a:pt x="810" y="111"/>
                      </a:lnTo>
                      <a:lnTo>
                        <a:pt x="810" y="114"/>
                      </a:lnTo>
                      <a:lnTo>
                        <a:pt x="810" y="115"/>
                      </a:lnTo>
                      <a:lnTo>
                        <a:pt x="810" y="118"/>
                      </a:lnTo>
                      <a:lnTo>
                        <a:pt x="810" y="119"/>
                      </a:lnTo>
                      <a:lnTo>
                        <a:pt x="810" y="120"/>
                      </a:lnTo>
                      <a:lnTo>
                        <a:pt x="810" y="122"/>
                      </a:lnTo>
                      <a:lnTo>
                        <a:pt x="808" y="123"/>
                      </a:lnTo>
                      <a:lnTo>
                        <a:pt x="803" y="128"/>
                      </a:lnTo>
                      <a:lnTo>
                        <a:pt x="803" y="129"/>
                      </a:lnTo>
                      <a:lnTo>
                        <a:pt x="803" y="131"/>
                      </a:lnTo>
                      <a:lnTo>
                        <a:pt x="803" y="132"/>
                      </a:lnTo>
                      <a:lnTo>
                        <a:pt x="806" y="133"/>
                      </a:lnTo>
                      <a:lnTo>
                        <a:pt x="808" y="135"/>
                      </a:lnTo>
                      <a:lnTo>
                        <a:pt x="811" y="132"/>
                      </a:lnTo>
                      <a:lnTo>
                        <a:pt x="812" y="131"/>
                      </a:lnTo>
                      <a:lnTo>
                        <a:pt x="813" y="129"/>
                      </a:lnTo>
                      <a:lnTo>
                        <a:pt x="813" y="126"/>
                      </a:lnTo>
                      <a:lnTo>
                        <a:pt x="815" y="124"/>
                      </a:lnTo>
                      <a:lnTo>
                        <a:pt x="816" y="123"/>
                      </a:lnTo>
                      <a:lnTo>
                        <a:pt x="817" y="123"/>
                      </a:lnTo>
                      <a:lnTo>
                        <a:pt x="819" y="122"/>
                      </a:lnTo>
                      <a:lnTo>
                        <a:pt x="820" y="122"/>
                      </a:lnTo>
                      <a:lnTo>
                        <a:pt x="820" y="120"/>
                      </a:lnTo>
                      <a:lnTo>
                        <a:pt x="821" y="119"/>
                      </a:lnTo>
                      <a:lnTo>
                        <a:pt x="823" y="116"/>
                      </a:lnTo>
                      <a:lnTo>
                        <a:pt x="824" y="115"/>
                      </a:lnTo>
                      <a:lnTo>
                        <a:pt x="825" y="114"/>
                      </a:lnTo>
                      <a:lnTo>
                        <a:pt x="827" y="114"/>
                      </a:lnTo>
                      <a:lnTo>
                        <a:pt x="828" y="115"/>
                      </a:lnTo>
                      <a:lnTo>
                        <a:pt x="829" y="116"/>
                      </a:lnTo>
                      <a:lnTo>
                        <a:pt x="830" y="118"/>
                      </a:lnTo>
                      <a:lnTo>
                        <a:pt x="830" y="119"/>
                      </a:lnTo>
                      <a:lnTo>
                        <a:pt x="830" y="119"/>
                      </a:lnTo>
                      <a:lnTo>
                        <a:pt x="829" y="122"/>
                      </a:lnTo>
                      <a:lnTo>
                        <a:pt x="828" y="122"/>
                      </a:lnTo>
                      <a:lnTo>
                        <a:pt x="828" y="123"/>
                      </a:lnTo>
                      <a:lnTo>
                        <a:pt x="828" y="123"/>
                      </a:lnTo>
                      <a:lnTo>
                        <a:pt x="828" y="124"/>
                      </a:lnTo>
                      <a:lnTo>
                        <a:pt x="833" y="128"/>
                      </a:lnTo>
                      <a:lnTo>
                        <a:pt x="833" y="129"/>
                      </a:lnTo>
                      <a:lnTo>
                        <a:pt x="834" y="129"/>
                      </a:lnTo>
                      <a:lnTo>
                        <a:pt x="834" y="137"/>
                      </a:lnTo>
                      <a:lnTo>
                        <a:pt x="836" y="141"/>
                      </a:lnTo>
                      <a:lnTo>
                        <a:pt x="836" y="144"/>
                      </a:lnTo>
                      <a:lnTo>
                        <a:pt x="836" y="147"/>
                      </a:lnTo>
                      <a:lnTo>
                        <a:pt x="834" y="149"/>
                      </a:lnTo>
                      <a:lnTo>
                        <a:pt x="834" y="152"/>
                      </a:lnTo>
                      <a:lnTo>
                        <a:pt x="834" y="153"/>
                      </a:lnTo>
                      <a:lnTo>
                        <a:pt x="836" y="164"/>
                      </a:lnTo>
                      <a:lnTo>
                        <a:pt x="836" y="165"/>
                      </a:lnTo>
                      <a:lnTo>
                        <a:pt x="836" y="166"/>
                      </a:lnTo>
                      <a:lnTo>
                        <a:pt x="836" y="166"/>
                      </a:lnTo>
                      <a:lnTo>
                        <a:pt x="837" y="167"/>
                      </a:lnTo>
                      <a:lnTo>
                        <a:pt x="840" y="167"/>
                      </a:lnTo>
                      <a:lnTo>
                        <a:pt x="864" y="167"/>
                      </a:lnTo>
                      <a:lnTo>
                        <a:pt x="867" y="166"/>
                      </a:lnTo>
                      <a:lnTo>
                        <a:pt x="871" y="164"/>
                      </a:lnTo>
                      <a:lnTo>
                        <a:pt x="880" y="152"/>
                      </a:lnTo>
                      <a:lnTo>
                        <a:pt x="881" y="150"/>
                      </a:lnTo>
                      <a:lnTo>
                        <a:pt x="881" y="148"/>
                      </a:lnTo>
                      <a:lnTo>
                        <a:pt x="880" y="147"/>
                      </a:lnTo>
                      <a:lnTo>
                        <a:pt x="880" y="145"/>
                      </a:lnTo>
                      <a:lnTo>
                        <a:pt x="880" y="145"/>
                      </a:lnTo>
                      <a:lnTo>
                        <a:pt x="879" y="144"/>
                      </a:lnTo>
                      <a:lnTo>
                        <a:pt x="879" y="143"/>
                      </a:lnTo>
                      <a:lnTo>
                        <a:pt x="878" y="143"/>
                      </a:lnTo>
                      <a:lnTo>
                        <a:pt x="878" y="143"/>
                      </a:lnTo>
                      <a:lnTo>
                        <a:pt x="879" y="140"/>
                      </a:lnTo>
                      <a:lnTo>
                        <a:pt x="888" y="133"/>
                      </a:lnTo>
                      <a:lnTo>
                        <a:pt x="891" y="135"/>
                      </a:lnTo>
                      <a:lnTo>
                        <a:pt x="891" y="135"/>
                      </a:lnTo>
                      <a:lnTo>
                        <a:pt x="893" y="136"/>
                      </a:lnTo>
                      <a:lnTo>
                        <a:pt x="893" y="137"/>
                      </a:lnTo>
                      <a:lnTo>
                        <a:pt x="893" y="139"/>
                      </a:lnTo>
                      <a:lnTo>
                        <a:pt x="892" y="141"/>
                      </a:lnTo>
                      <a:lnTo>
                        <a:pt x="892" y="143"/>
                      </a:lnTo>
                      <a:lnTo>
                        <a:pt x="892" y="143"/>
                      </a:lnTo>
                      <a:lnTo>
                        <a:pt x="891" y="144"/>
                      </a:lnTo>
                      <a:lnTo>
                        <a:pt x="892" y="145"/>
                      </a:lnTo>
                      <a:lnTo>
                        <a:pt x="892" y="147"/>
                      </a:lnTo>
                      <a:lnTo>
                        <a:pt x="895" y="148"/>
                      </a:lnTo>
                      <a:lnTo>
                        <a:pt x="896" y="149"/>
                      </a:lnTo>
                      <a:lnTo>
                        <a:pt x="897" y="149"/>
                      </a:lnTo>
                      <a:lnTo>
                        <a:pt x="897" y="149"/>
                      </a:lnTo>
                      <a:lnTo>
                        <a:pt x="898" y="149"/>
                      </a:lnTo>
                      <a:lnTo>
                        <a:pt x="900" y="149"/>
                      </a:lnTo>
                      <a:lnTo>
                        <a:pt x="901" y="149"/>
                      </a:lnTo>
                      <a:lnTo>
                        <a:pt x="902" y="150"/>
                      </a:lnTo>
                      <a:lnTo>
                        <a:pt x="902" y="152"/>
                      </a:lnTo>
                      <a:lnTo>
                        <a:pt x="902" y="153"/>
                      </a:lnTo>
                      <a:lnTo>
                        <a:pt x="901" y="157"/>
                      </a:lnTo>
                      <a:lnTo>
                        <a:pt x="900" y="160"/>
                      </a:lnTo>
                      <a:lnTo>
                        <a:pt x="900" y="161"/>
                      </a:lnTo>
                      <a:lnTo>
                        <a:pt x="900" y="164"/>
                      </a:lnTo>
                      <a:lnTo>
                        <a:pt x="904" y="171"/>
                      </a:lnTo>
                      <a:lnTo>
                        <a:pt x="901" y="181"/>
                      </a:lnTo>
                      <a:lnTo>
                        <a:pt x="900" y="182"/>
                      </a:lnTo>
                      <a:lnTo>
                        <a:pt x="897" y="184"/>
                      </a:lnTo>
                      <a:lnTo>
                        <a:pt x="897" y="186"/>
                      </a:lnTo>
                      <a:lnTo>
                        <a:pt x="897" y="187"/>
                      </a:lnTo>
                      <a:lnTo>
                        <a:pt x="897" y="188"/>
                      </a:lnTo>
                      <a:lnTo>
                        <a:pt x="904" y="191"/>
                      </a:lnTo>
                      <a:lnTo>
                        <a:pt x="906" y="191"/>
                      </a:lnTo>
                      <a:lnTo>
                        <a:pt x="906" y="192"/>
                      </a:lnTo>
                      <a:lnTo>
                        <a:pt x="908" y="194"/>
                      </a:lnTo>
                      <a:lnTo>
                        <a:pt x="917" y="219"/>
                      </a:lnTo>
                      <a:lnTo>
                        <a:pt x="917" y="219"/>
                      </a:lnTo>
                      <a:lnTo>
                        <a:pt x="917" y="220"/>
                      </a:lnTo>
                      <a:lnTo>
                        <a:pt x="914" y="220"/>
                      </a:lnTo>
                      <a:lnTo>
                        <a:pt x="913" y="219"/>
                      </a:lnTo>
                      <a:lnTo>
                        <a:pt x="910" y="217"/>
                      </a:lnTo>
                      <a:lnTo>
                        <a:pt x="908" y="219"/>
                      </a:lnTo>
                      <a:lnTo>
                        <a:pt x="906" y="219"/>
                      </a:lnTo>
                      <a:lnTo>
                        <a:pt x="900" y="225"/>
                      </a:lnTo>
                      <a:lnTo>
                        <a:pt x="900" y="236"/>
                      </a:lnTo>
                      <a:lnTo>
                        <a:pt x="900" y="237"/>
                      </a:lnTo>
                      <a:lnTo>
                        <a:pt x="900" y="241"/>
                      </a:lnTo>
                      <a:lnTo>
                        <a:pt x="900" y="243"/>
                      </a:lnTo>
                      <a:lnTo>
                        <a:pt x="904" y="249"/>
                      </a:lnTo>
                      <a:lnTo>
                        <a:pt x="906" y="250"/>
                      </a:lnTo>
                      <a:lnTo>
                        <a:pt x="908" y="251"/>
                      </a:lnTo>
                      <a:lnTo>
                        <a:pt x="909" y="251"/>
                      </a:lnTo>
                      <a:lnTo>
                        <a:pt x="910" y="251"/>
                      </a:lnTo>
                      <a:lnTo>
                        <a:pt x="910" y="251"/>
                      </a:lnTo>
                      <a:lnTo>
                        <a:pt x="910" y="253"/>
                      </a:lnTo>
                      <a:lnTo>
                        <a:pt x="912" y="254"/>
                      </a:lnTo>
                      <a:lnTo>
                        <a:pt x="912" y="255"/>
                      </a:lnTo>
                      <a:lnTo>
                        <a:pt x="909" y="263"/>
                      </a:lnTo>
                      <a:lnTo>
                        <a:pt x="909" y="264"/>
                      </a:lnTo>
                      <a:lnTo>
                        <a:pt x="910" y="267"/>
                      </a:lnTo>
                      <a:lnTo>
                        <a:pt x="913" y="272"/>
                      </a:lnTo>
                      <a:lnTo>
                        <a:pt x="913" y="276"/>
                      </a:lnTo>
                      <a:lnTo>
                        <a:pt x="913" y="279"/>
                      </a:lnTo>
                      <a:lnTo>
                        <a:pt x="913" y="280"/>
                      </a:lnTo>
                      <a:lnTo>
                        <a:pt x="912" y="280"/>
                      </a:lnTo>
                      <a:lnTo>
                        <a:pt x="910" y="280"/>
                      </a:lnTo>
                      <a:lnTo>
                        <a:pt x="906" y="279"/>
                      </a:lnTo>
                      <a:lnTo>
                        <a:pt x="905" y="279"/>
                      </a:lnTo>
                      <a:lnTo>
                        <a:pt x="904" y="277"/>
                      </a:lnTo>
                      <a:lnTo>
                        <a:pt x="904" y="277"/>
                      </a:lnTo>
                      <a:lnTo>
                        <a:pt x="902" y="277"/>
                      </a:lnTo>
                      <a:lnTo>
                        <a:pt x="902" y="279"/>
                      </a:lnTo>
                      <a:lnTo>
                        <a:pt x="902" y="280"/>
                      </a:lnTo>
                      <a:lnTo>
                        <a:pt x="902" y="281"/>
                      </a:lnTo>
                      <a:lnTo>
                        <a:pt x="902" y="284"/>
                      </a:lnTo>
                      <a:lnTo>
                        <a:pt x="908" y="289"/>
                      </a:lnTo>
                      <a:lnTo>
                        <a:pt x="908" y="289"/>
                      </a:lnTo>
                      <a:lnTo>
                        <a:pt x="908" y="291"/>
                      </a:lnTo>
                      <a:lnTo>
                        <a:pt x="908" y="296"/>
                      </a:lnTo>
                      <a:lnTo>
                        <a:pt x="908" y="297"/>
                      </a:lnTo>
                      <a:lnTo>
                        <a:pt x="908" y="300"/>
                      </a:lnTo>
                      <a:lnTo>
                        <a:pt x="909" y="302"/>
                      </a:lnTo>
                      <a:lnTo>
                        <a:pt x="910" y="304"/>
                      </a:lnTo>
                      <a:lnTo>
                        <a:pt x="912" y="306"/>
                      </a:lnTo>
                      <a:lnTo>
                        <a:pt x="913" y="308"/>
                      </a:lnTo>
                      <a:lnTo>
                        <a:pt x="914" y="309"/>
                      </a:lnTo>
                      <a:lnTo>
                        <a:pt x="913" y="310"/>
                      </a:lnTo>
                      <a:lnTo>
                        <a:pt x="913" y="311"/>
                      </a:lnTo>
                      <a:lnTo>
                        <a:pt x="912" y="311"/>
                      </a:lnTo>
                      <a:lnTo>
                        <a:pt x="910" y="311"/>
                      </a:lnTo>
                      <a:lnTo>
                        <a:pt x="909" y="311"/>
                      </a:lnTo>
                      <a:lnTo>
                        <a:pt x="909" y="313"/>
                      </a:lnTo>
                      <a:lnTo>
                        <a:pt x="909" y="313"/>
                      </a:lnTo>
                      <a:lnTo>
                        <a:pt x="910" y="315"/>
                      </a:lnTo>
                      <a:lnTo>
                        <a:pt x="913" y="317"/>
                      </a:lnTo>
                      <a:lnTo>
                        <a:pt x="919" y="322"/>
                      </a:lnTo>
                      <a:lnTo>
                        <a:pt x="921" y="323"/>
                      </a:lnTo>
                      <a:lnTo>
                        <a:pt x="922" y="325"/>
                      </a:lnTo>
                      <a:lnTo>
                        <a:pt x="929" y="334"/>
                      </a:lnTo>
                      <a:lnTo>
                        <a:pt x="934" y="339"/>
                      </a:lnTo>
                      <a:lnTo>
                        <a:pt x="934" y="339"/>
                      </a:lnTo>
                      <a:lnTo>
                        <a:pt x="935" y="339"/>
                      </a:lnTo>
                      <a:lnTo>
                        <a:pt x="939" y="336"/>
                      </a:lnTo>
                      <a:lnTo>
                        <a:pt x="940" y="336"/>
                      </a:lnTo>
                      <a:lnTo>
                        <a:pt x="940" y="336"/>
                      </a:lnTo>
                      <a:lnTo>
                        <a:pt x="942" y="336"/>
                      </a:lnTo>
                      <a:lnTo>
                        <a:pt x="942" y="336"/>
                      </a:lnTo>
                      <a:lnTo>
                        <a:pt x="943" y="336"/>
                      </a:lnTo>
                      <a:lnTo>
                        <a:pt x="948" y="342"/>
                      </a:lnTo>
                      <a:lnTo>
                        <a:pt x="949" y="343"/>
                      </a:lnTo>
                      <a:lnTo>
                        <a:pt x="949" y="345"/>
                      </a:lnTo>
                      <a:lnTo>
                        <a:pt x="949" y="348"/>
                      </a:lnTo>
                      <a:lnTo>
                        <a:pt x="949" y="353"/>
                      </a:lnTo>
                      <a:lnTo>
                        <a:pt x="948" y="356"/>
                      </a:lnTo>
                      <a:lnTo>
                        <a:pt x="948" y="359"/>
                      </a:lnTo>
                      <a:lnTo>
                        <a:pt x="947" y="359"/>
                      </a:lnTo>
                      <a:lnTo>
                        <a:pt x="947" y="360"/>
                      </a:lnTo>
                      <a:lnTo>
                        <a:pt x="947" y="360"/>
                      </a:lnTo>
                      <a:lnTo>
                        <a:pt x="946" y="363"/>
                      </a:lnTo>
                      <a:lnTo>
                        <a:pt x="946" y="363"/>
                      </a:lnTo>
                      <a:lnTo>
                        <a:pt x="944" y="364"/>
                      </a:lnTo>
                      <a:lnTo>
                        <a:pt x="944" y="364"/>
                      </a:lnTo>
                      <a:lnTo>
                        <a:pt x="943" y="365"/>
                      </a:lnTo>
                      <a:lnTo>
                        <a:pt x="943" y="365"/>
                      </a:lnTo>
                      <a:lnTo>
                        <a:pt x="942" y="365"/>
                      </a:lnTo>
                      <a:lnTo>
                        <a:pt x="939" y="365"/>
                      </a:lnTo>
                      <a:lnTo>
                        <a:pt x="939" y="365"/>
                      </a:lnTo>
                      <a:lnTo>
                        <a:pt x="938" y="365"/>
                      </a:lnTo>
                      <a:lnTo>
                        <a:pt x="938" y="365"/>
                      </a:lnTo>
                      <a:lnTo>
                        <a:pt x="938" y="366"/>
                      </a:lnTo>
                      <a:lnTo>
                        <a:pt x="938" y="368"/>
                      </a:lnTo>
                      <a:lnTo>
                        <a:pt x="939" y="369"/>
                      </a:lnTo>
                      <a:lnTo>
                        <a:pt x="943" y="370"/>
                      </a:lnTo>
                      <a:lnTo>
                        <a:pt x="946" y="372"/>
                      </a:lnTo>
                      <a:lnTo>
                        <a:pt x="948" y="372"/>
                      </a:lnTo>
                      <a:lnTo>
                        <a:pt x="948" y="373"/>
                      </a:lnTo>
                      <a:lnTo>
                        <a:pt x="948" y="373"/>
                      </a:lnTo>
                      <a:lnTo>
                        <a:pt x="948" y="376"/>
                      </a:lnTo>
                      <a:lnTo>
                        <a:pt x="948" y="377"/>
                      </a:lnTo>
                      <a:lnTo>
                        <a:pt x="947" y="378"/>
                      </a:lnTo>
                      <a:lnTo>
                        <a:pt x="948" y="380"/>
                      </a:lnTo>
                      <a:lnTo>
                        <a:pt x="949" y="381"/>
                      </a:lnTo>
                      <a:lnTo>
                        <a:pt x="955" y="386"/>
                      </a:lnTo>
                      <a:lnTo>
                        <a:pt x="955" y="389"/>
                      </a:lnTo>
                      <a:lnTo>
                        <a:pt x="953" y="390"/>
                      </a:lnTo>
                      <a:lnTo>
                        <a:pt x="953" y="391"/>
                      </a:lnTo>
                      <a:lnTo>
                        <a:pt x="953" y="393"/>
                      </a:lnTo>
                      <a:lnTo>
                        <a:pt x="952" y="394"/>
                      </a:lnTo>
                      <a:lnTo>
                        <a:pt x="952" y="394"/>
                      </a:lnTo>
                      <a:lnTo>
                        <a:pt x="953" y="395"/>
                      </a:lnTo>
                      <a:lnTo>
                        <a:pt x="956" y="397"/>
                      </a:lnTo>
                      <a:lnTo>
                        <a:pt x="961" y="398"/>
                      </a:lnTo>
                      <a:lnTo>
                        <a:pt x="964" y="399"/>
                      </a:lnTo>
                      <a:lnTo>
                        <a:pt x="966" y="398"/>
                      </a:lnTo>
                      <a:lnTo>
                        <a:pt x="966" y="398"/>
                      </a:lnTo>
                      <a:lnTo>
                        <a:pt x="969" y="399"/>
                      </a:lnTo>
                      <a:lnTo>
                        <a:pt x="974" y="403"/>
                      </a:lnTo>
                      <a:lnTo>
                        <a:pt x="976" y="403"/>
                      </a:lnTo>
                      <a:lnTo>
                        <a:pt x="976" y="403"/>
                      </a:lnTo>
                      <a:lnTo>
                        <a:pt x="981" y="403"/>
                      </a:lnTo>
                      <a:lnTo>
                        <a:pt x="981" y="404"/>
                      </a:lnTo>
                      <a:lnTo>
                        <a:pt x="982" y="406"/>
                      </a:lnTo>
                      <a:lnTo>
                        <a:pt x="983" y="410"/>
                      </a:lnTo>
                      <a:lnTo>
                        <a:pt x="985" y="415"/>
                      </a:lnTo>
                      <a:lnTo>
                        <a:pt x="987" y="417"/>
                      </a:lnTo>
                      <a:lnTo>
                        <a:pt x="1002" y="429"/>
                      </a:lnTo>
                      <a:lnTo>
                        <a:pt x="1004" y="435"/>
                      </a:lnTo>
                      <a:lnTo>
                        <a:pt x="1008" y="440"/>
                      </a:lnTo>
                      <a:lnTo>
                        <a:pt x="1008" y="441"/>
                      </a:lnTo>
                      <a:lnTo>
                        <a:pt x="1010" y="441"/>
                      </a:lnTo>
                      <a:lnTo>
                        <a:pt x="1010" y="441"/>
                      </a:lnTo>
                      <a:lnTo>
                        <a:pt x="1011" y="442"/>
                      </a:lnTo>
                      <a:lnTo>
                        <a:pt x="1012" y="448"/>
                      </a:lnTo>
                      <a:lnTo>
                        <a:pt x="1012" y="449"/>
                      </a:lnTo>
                      <a:lnTo>
                        <a:pt x="1015" y="450"/>
                      </a:lnTo>
                      <a:lnTo>
                        <a:pt x="1016" y="452"/>
                      </a:lnTo>
                      <a:lnTo>
                        <a:pt x="1016" y="453"/>
                      </a:lnTo>
                      <a:lnTo>
                        <a:pt x="1017" y="454"/>
                      </a:lnTo>
                      <a:lnTo>
                        <a:pt x="1017" y="457"/>
                      </a:lnTo>
                      <a:lnTo>
                        <a:pt x="1019" y="462"/>
                      </a:lnTo>
                      <a:lnTo>
                        <a:pt x="1020" y="463"/>
                      </a:lnTo>
                      <a:lnTo>
                        <a:pt x="1019" y="465"/>
                      </a:lnTo>
                      <a:lnTo>
                        <a:pt x="1017" y="466"/>
                      </a:lnTo>
                      <a:lnTo>
                        <a:pt x="1016" y="467"/>
                      </a:lnTo>
                      <a:lnTo>
                        <a:pt x="1012" y="469"/>
                      </a:lnTo>
                      <a:lnTo>
                        <a:pt x="1012" y="469"/>
                      </a:lnTo>
                      <a:lnTo>
                        <a:pt x="1011" y="470"/>
                      </a:lnTo>
                      <a:lnTo>
                        <a:pt x="1012" y="470"/>
                      </a:lnTo>
                      <a:lnTo>
                        <a:pt x="1015" y="472"/>
                      </a:lnTo>
                      <a:lnTo>
                        <a:pt x="1015" y="474"/>
                      </a:lnTo>
                      <a:lnTo>
                        <a:pt x="1015" y="476"/>
                      </a:lnTo>
                      <a:lnTo>
                        <a:pt x="1015" y="479"/>
                      </a:lnTo>
                      <a:lnTo>
                        <a:pt x="1015" y="493"/>
                      </a:lnTo>
                      <a:lnTo>
                        <a:pt x="1014" y="495"/>
                      </a:lnTo>
                      <a:lnTo>
                        <a:pt x="1014" y="495"/>
                      </a:lnTo>
                      <a:lnTo>
                        <a:pt x="1012" y="499"/>
                      </a:lnTo>
                      <a:lnTo>
                        <a:pt x="1012" y="499"/>
                      </a:lnTo>
                      <a:lnTo>
                        <a:pt x="1012" y="500"/>
                      </a:lnTo>
                      <a:lnTo>
                        <a:pt x="1014" y="501"/>
                      </a:lnTo>
                      <a:lnTo>
                        <a:pt x="1016" y="507"/>
                      </a:lnTo>
                      <a:lnTo>
                        <a:pt x="1016" y="507"/>
                      </a:lnTo>
                      <a:lnTo>
                        <a:pt x="1016" y="508"/>
                      </a:lnTo>
                      <a:lnTo>
                        <a:pt x="1016" y="509"/>
                      </a:lnTo>
                      <a:lnTo>
                        <a:pt x="1016" y="512"/>
                      </a:lnTo>
                      <a:lnTo>
                        <a:pt x="1015" y="516"/>
                      </a:lnTo>
                      <a:lnTo>
                        <a:pt x="1015" y="518"/>
                      </a:lnTo>
                      <a:lnTo>
                        <a:pt x="1014" y="520"/>
                      </a:lnTo>
                      <a:lnTo>
                        <a:pt x="1014" y="520"/>
                      </a:lnTo>
                      <a:lnTo>
                        <a:pt x="1011" y="522"/>
                      </a:lnTo>
                      <a:lnTo>
                        <a:pt x="1010" y="524"/>
                      </a:lnTo>
                      <a:lnTo>
                        <a:pt x="1010" y="525"/>
                      </a:lnTo>
                      <a:lnTo>
                        <a:pt x="1010" y="529"/>
                      </a:lnTo>
                      <a:lnTo>
                        <a:pt x="1010" y="535"/>
                      </a:lnTo>
                      <a:lnTo>
                        <a:pt x="1010" y="538"/>
                      </a:lnTo>
                      <a:lnTo>
                        <a:pt x="1010" y="541"/>
                      </a:lnTo>
                      <a:lnTo>
                        <a:pt x="1008" y="541"/>
                      </a:lnTo>
                      <a:lnTo>
                        <a:pt x="1008" y="542"/>
                      </a:lnTo>
                      <a:lnTo>
                        <a:pt x="1008" y="542"/>
                      </a:lnTo>
                      <a:lnTo>
                        <a:pt x="1007" y="543"/>
                      </a:lnTo>
                      <a:lnTo>
                        <a:pt x="1007" y="544"/>
                      </a:lnTo>
                      <a:lnTo>
                        <a:pt x="1006" y="546"/>
                      </a:lnTo>
                      <a:lnTo>
                        <a:pt x="1006" y="548"/>
                      </a:lnTo>
                      <a:lnTo>
                        <a:pt x="1007" y="551"/>
                      </a:lnTo>
                      <a:lnTo>
                        <a:pt x="1007" y="551"/>
                      </a:lnTo>
                      <a:lnTo>
                        <a:pt x="1008" y="552"/>
                      </a:lnTo>
                      <a:lnTo>
                        <a:pt x="1010" y="556"/>
                      </a:lnTo>
                      <a:lnTo>
                        <a:pt x="1017" y="559"/>
                      </a:lnTo>
                      <a:lnTo>
                        <a:pt x="1019" y="559"/>
                      </a:lnTo>
                      <a:lnTo>
                        <a:pt x="1020" y="559"/>
                      </a:lnTo>
                      <a:lnTo>
                        <a:pt x="1020" y="560"/>
                      </a:lnTo>
                      <a:lnTo>
                        <a:pt x="1021" y="563"/>
                      </a:lnTo>
                      <a:lnTo>
                        <a:pt x="1023" y="567"/>
                      </a:lnTo>
                      <a:lnTo>
                        <a:pt x="1029" y="577"/>
                      </a:lnTo>
                      <a:lnTo>
                        <a:pt x="1014" y="592"/>
                      </a:lnTo>
                      <a:lnTo>
                        <a:pt x="1010" y="594"/>
                      </a:lnTo>
                      <a:lnTo>
                        <a:pt x="1008" y="594"/>
                      </a:lnTo>
                      <a:lnTo>
                        <a:pt x="1008" y="593"/>
                      </a:lnTo>
                      <a:lnTo>
                        <a:pt x="1008" y="593"/>
                      </a:lnTo>
                      <a:lnTo>
                        <a:pt x="1007" y="592"/>
                      </a:lnTo>
                      <a:lnTo>
                        <a:pt x="1007" y="590"/>
                      </a:lnTo>
                      <a:lnTo>
                        <a:pt x="1007" y="589"/>
                      </a:lnTo>
                      <a:lnTo>
                        <a:pt x="1007" y="588"/>
                      </a:lnTo>
                      <a:lnTo>
                        <a:pt x="1008" y="588"/>
                      </a:lnTo>
                      <a:lnTo>
                        <a:pt x="1010" y="584"/>
                      </a:lnTo>
                      <a:lnTo>
                        <a:pt x="1010" y="582"/>
                      </a:lnTo>
                      <a:lnTo>
                        <a:pt x="1008" y="581"/>
                      </a:lnTo>
                      <a:lnTo>
                        <a:pt x="1010" y="580"/>
                      </a:lnTo>
                      <a:lnTo>
                        <a:pt x="1011" y="580"/>
                      </a:lnTo>
                      <a:lnTo>
                        <a:pt x="1011" y="579"/>
                      </a:lnTo>
                      <a:lnTo>
                        <a:pt x="1011" y="577"/>
                      </a:lnTo>
                      <a:lnTo>
                        <a:pt x="1011" y="576"/>
                      </a:lnTo>
                      <a:lnTo>
                        <a:pt x="1010" y="576"/>
                      </a:lnTo>
                      <a:lnTo>
                        <a:pt x="1008" y="575"/>
                      </a:lnTo>
                      <a:lnTo>
                        <a:pt x="1006" y="575"/>
                      </a:lnTo>
                      <a:lnTo>
                        <a:pt x="1004" y="576"/>
                      </a:lnTo>
                      <a:lnTo>
                        <a:pt x="989" y="594"/>
                      </a:lnTo>
                      <a:lnTo>
                        <a:pt x="987" y="596"/>
                      </a:lnTo>
                      <a:lnTo>
                        <a:pt x="986" y="596"/>
                      </a:lnTo>
                      <a:lnTo>
                        <a:pt x="986" y="596"/>
                      </a:lnTo>
                      <a:lnTo>
                        <a:pt x="985" y="594"/>
                      </a:lnTo>
                      <a:lnTo>
                        <a:pt x="983" y="592"/>
                      </a:lnTo>
                      <a:lnTo>
                        <a:pt x="981" y="585"/>
                      </a:lnTo>
                      <a:lnTo>
                        <a:pt x="980" y="584"/>
                      </a:lnTo>
                      <a:lnTo>
                        <a:pt x="977" y="582"/>
                      </a:lnTo>
                      <a:lnTo>
                        <a:pt x="970" y="584"/>
                      </a:lnTo>
                      <a:lnTo>
                        <a:pt x="969" y="582"/>
                      </a:lnTo>
                      <a:lnTo>
                        <a:pt x="968" y="582"/>
                      </a:lnTo>
                      <a:lnTo>
                        <a:pt x="965" y="581"/>
                      </a:lnTo>
                      <a:lnTo>
                        <a:pt x="963" y="577"/>
                      </a:lnTo>
                      <a:lnTo>
                        <a:pt x="961" y="576"/>
                      </a:lnTo>
                      <a:lnTo>
                        <a:pt x="960" y="576"/>
                      </a:lnTo>
                      <a:lnTo>
                        <a:pt x="959" y="577"/>
                      </a:lnTo>
                      <a:lnTo>
                        <a:pt x="956" y="582"/>
                      </a:lnTo>
                      <a:lnTo>
                        <a:pt x="952" y="586"/>
                      </a:lnTo>
                      <a:lnTo>
                        <a:pt x="952" y="586"/>
                      </a:lnTo>
                      <a:lnTo>
                        <a:pt x="951" y="588"/>
                      </a:lnTo>
                      <a:lnTo>
                        <a:pt x="951" y="593"/>
                      </a:lnTo>
                      <a:lnTo>
                        <a:pt x="952" y="597"/>
                      </a:lnTo>
                      <a:lnTo>
                        <a:pt x="953" y="599"/>
                      </a:lnTo>
                      <a:lnTo>
                        <a:pt x="955" y="599"/>
                      </a:lnTo>
                      <a:lnTo>
                        <a:pt x="956" y="601"/>
                      </a:lnTo>
                      <a:lnTo>
                        <a:pt x="956" y="602"/>
                      </a:lnTo>
                      <a:lnTo>
                        <a:pt x="956" y="605"/>
                      </a:lnTo>
                      <a:lnTo>
                        <a:pt x="957" y="605"/>
                      </a:lnTo>
                      <a:lnTo>
                        <a:pt x="957" y="606"/>
                      </a:lnTo>
                      <a:lnTo>
                        <a:pt x="960" y="607"/>
                      </a:lnTo>
                      <a:lnTo>
                        <a:pt x="961" y="607"/>
                      </a:lnTo>
                      <a:lnTo>
                        <a:pt x="963" y="609"/>
                      </a:lnTo>
                      <a:lnTo>
                        <a:pt x="965" y="610"/>
                      </a:lnTo>
                      <a:lnTo>
                        <a:pt x="966" y="613"/>
                      </a:lnTo>
                      <a:lnTo>
                        <a:pt x="969" y="614"/>
                      </a:lnTo>
                      <a:lnTo>
                        <a:pt x="972" y="615"/>
                      </a:lnTo>
                      <a:lnTo>
                        <a:pt x="972" y="616"/>
                      </a:lnTo>
                      <a:lnTo>
                        <a:pt x="973" y="618"/>
                      </a:lnTo>
                      <a:lnTo>
                        <a:pt x="973" y="619"/>
                      </a:lnTo>
                      <a:lnTo>
                        <a:pt x="973" y="620"/>
                      </a:lnTo>
                      <a:lnTo>
                        <a:pt x="972" y="623"/>
                      </a:lnTo>
                      <a:lnTo>
                        <a:pt x="970" y="623"/>
                      </a:lnTo>
                      <a:lnTo>
                        <a:pt x="968" y="624"/>
                      </a:lnTo>
                      <a:lnTo>
                        <a:pt x="966" y="626"/>
                      </a:lnTo>
                      <a:lnTo>
                        <a:pt x="965" y="626"/>
                      </a:lnTo>
                      <a:lnTo>
                        <a:pt x="965" y="627"/>
                      </a:lnTo>
                      <a:lnTo>
                        <a:pt x="965" y="630"/>
                      </a:lnTo>
                      <a:lnTo>
                        <a:pt x="966" y="631"/>
                      </a:lnTo>
                      <a:lnTo>
                        <a:pt x="966" y="632"/>
                      </a:lnTo>
                      <a:lnTo>
                        <a:pt x="966" y="633"/>
                      </a:lnTo>
                      <a:lnTo>
                        <a:pt x="969" y="636"/>
                      </a:lnTo>
                      <a:lnTo>
                        <a:pt x="969" y="639"/>
                      </a:lnTo>
                      <a:lnTo>
                        <a:pt x="970" y="640"/>
                      </a:lnTo>
                      <a:lnTo>
                        <a:pt x="970" y="644"/>
                      </a:lnTo>
                      <a:lnTo>
                        <a:pt x="970" y="647"/>
                      </a:lnTo>
                      <a:lnTo>
                        <a:pt x="969" y="649"/>
                      </a:lnTo>
                      <a:lnTo>
                        <a:pt x="966" y="658"/>
                      </a:lnTo>
                      <a:lnTo>
                        <a:pt x="965" y="661"/>
                      </a:lnTo>
                      <a:lnTo>
                        <a:pt x="965" y="662"/>
                      </a:lnTo>
                      <a:lnTo>
                        <a:pt x="966" y="662"/>
                      </a:lnTo>
                      <a:lnTo>
                        <a:pt x="966" y="664"/>
                      </a:lnTo>
                      <a:lnTo>
                        <a:pt x="968" y="665"/>
                      </a:lnTo>
                      <a:lnTo>
                        <a:pt x="968" y="665"/>
                      </a:lnTo>
                      <a:lnTo>
                        <a:pt x="968" y="665"/>
                      </a:lnTo>
                      <a:lnTo>
                        <a:pt x="966" y="665"/>
                      </a:lnTo>
                      <a:lnTo>
                        <a:pt x="953" y="666"/>
                      </a:lnTo>
                      <a:lnTo>
                        <a:pt x="951" y="666"/>
                      </a:lnTo>
                      <a:lnTo>
                        <a:pt x="949" y="668"/>
                      </a:lnTo>
                      <a:lnTo>
                        <a:pt x="948" y="669"/>
                      </a:lnTo>
                      <a:lnTo>
                        <a:pt x="947" y="670"/>
                      </a:lnTo>
                      <a:lnTo>
                        <a:pt x="946" y="673"/>
                      </a:lnTo>
                      <a:lnTo>
                        <a:pt x="946" y="673"/>
                      </a:lnTo>
                      <a:lnTo>
                        <a:pt x="944" y="679"/>
                      </a:lnTo>
                      <a:lnTo>
                        <a:pt x="912" y="699"/>
                      </a:lnTo>
                      <a:lnTo>
                        <a:pt x="909" y="699"/>
                      </a:lnTo>
                      <a:lnTo>
                        <a:pt x="909" y="699"/>
                      </a:lnTo>
                      <a:lnTo>
                        <a:pt x="908" y="698"/>
                      </a:lnTo>
                      <a:lnTo>
                        <a:pt x="908" y="698"/>
                      </a:lnTo>
                      <a:lnTo>
                        <a:pt x="906" y="696"/>
                      </a:lnTo>
                      <a:lnTo>
                        <a:pt x="906" y="696"/>
                      </a:lnTo>
                      <a:lnTo>
                        <a:pt x="906" y="692"/>
                      </a:lnTo>
                      <a:lnTo>
                        <a:pt x="906" y="691"/>
                      </a:lnTo>
                      <a:lnTo>
                        <a:pt x="906" y="690"/>
                      </a:lnTo>
                      <a:lnTo>
                        <a:pt x="905" y="690"/>
                      </a:lnTo>
                      <a:lnTo>
                        <a:pt x="904" y="688"/>
                      </a:lnTo>
                      <a:lnTo>
                        <a:pt x="904" y="688"/>
                      </a:lnTo>
                      <a:lnTo>
                        <a:pt x="902" y="688"/>
                      </a:lnTo>
                      <a:lnTo>
                        <a:pt x="901" y="687"/>
                      </a:lnTo>
                      <a:lnTo>
                        <a:pt x="900" y="688"/>
                      </a:lnTo>
                      <a:lnTo>
                        <a:pt x="896" y="691"/>
                      </a:lnTo>
                      <a:lnTo>
                        <a:pt x="893" y="694"/>
                      </a:lnTo>
                      <a:lnTo>
                        <a:pt x="892" y="694"/>
                      </a:lnTo>
                      <a:lnTo>
                        <a:pt x="885" y="695"/>
                      </a:lnTo>
                      <a:lnTo>
                        <a:pt x="881" y="696"/>
                      </a:lnTo>
                      <a:lnTo>
                        <a:pt x="880" y="696"/>
                      </a:lnTo>
                      <a:lnTo>
                        <a:pt x="879" y="698"/>
                      </a:lnTo>
                      <a:lnTo>
                        <a:pt x="875" y="702"/>
                      </a:lnTo>
                      <a:lnTo>
                        <a:pt x="874" y="703"/>
                      </a:lnTo>
                      <a:lnTo>
                        <a:pt x="872" y="708"/>
                      </a:lnTo>
                      <a:lnTo>
                        <a:pt x="872" y="709"/>
                      </a:lnTo>
                      <a:lnTo>
                        <a:pt x="872" y="712"/>
                      </a:lnTo>
                      <a:lnTo>
                        <a:pt x="874" y="715"/>
                      </a:lnTo>
                      <a:lnTo>
                        <a:pt x="871" y="716"/>
                      </a:lnTo>
                      <a:lnTo>
                        <a:pt x="851" y="743"/>
                      </a:lnTo>
                      <a:lnTo>
                        <a:pt x="854" y="749"/>
                      </a:lnTo>
                      <a:lnTo>
                        <a:pt x="857" y="749"/>
                      </a:lnTo>
                      <a:lnTo>
                        <a:pt x="858" y="749"/>
                      </a:lnTo>
                      <a:lnTo>
                        <a:pt x="858" y="749"/>
                      </a:lnTo>
                      <a:lnTo>
                        <a:pt x="858" y="749"/>
                      </a:lnTo>
                      <a:lnTo>
                        <a:pt x="859" y="749"/>
                      </a:lnTo>
                      <a:lnTo>
                        <a:pt x="859" y="750"/>
                      </a:lnTo>
                      <a:lnTo>
                        <a:pt x="859" y="750"/>
                      </a:lnTo>
                      <a:lnTo>
                        <a:pt x="866" y="764"/>
                      </a:lnTo>
                      <a:lnTo>
                        <a:pt x="871" y="772"/>
                      </a:lnTo>
                      <a:lnTo>
                        <a:pt x="875" y="780"/>
                      </a:lnTo>
                      <a:lnTo>
                        <a:pt x="876" y="783"/>
                      </a:lnTo>
                      <a:lnTo>
                        <a:pt x="883" y="801"/>
                      </a:lnTo>
                      <a:lnTo>
                        <a:pt x="896" y="864"/>
                      </a:lnTo>
                      <a:lnTo>
                        <a:pt x="905" y="885"/>
                      </a:lnTo>
                      <a:lnTo>
                        <a:pt x="906" y="891"/>
                      </a:lnTo>
                      <a:lnTo>
                        <a:pt x="906" y="897"/>
                      </a:lnTo>
                      <a:lnTo>
                        <a:pt x="905" y="911"/>
                      </a:lnTo>
                      <a:lnTo>
                        <a:pt x="902" y="923"/>
                      </a:lnTo>
                      <a:lnTo>
                        <a:pt x="893" y="950"/>
                      </a:lnTo>
                      <a:lnTo>
                        <a:pt x="891" y="952"/>
                      </a:lnTo>
                      <a:lnTo>
                        <a:pt x="889" y="953"/>
                      </a:lnTo>
                      <a:lnTo>
                        <a:pt x="888" y="954"/>
                      </a:lnTo>
                      <a:lnTo>
                        <a:pt x="888" y="956"/>
                      </a:lnTo>
                      <a:lnTo>
                        <a:pt x="888" y="958"/>
                      </a:lnTo>
                      <a:lnTo>
                        <a:pt x="888" y="961"/>
                      </a:lnTo>
                      <a:lnTo>
                        <a:pt x="891" y="967"/>
                      </a:lnTo>
                      <a:lnTo>
                        <a:pt x="892" y="967"/>
                      </a:lnTo>
                      <a:lnTo>
                        <a:pt x="896" y="973"/>
                      </a:lnTo>
                      <a:lnTo>
                        <a:pt x="896" y="974"/>
                      </a:lnTo>
                      <a:lnTo>
                        <a:pt x="896" y="987"/>
                      </a:lnTo>
                      <a:lnTo>
                        <a:pt x="896" y="990"/>
                      </a:lnTo>
                      <a:lnTo>
                        <a:pt x="895" y="992"/>
                      </a:lnTo>
                      <a:lnTo>
                        <a:pt x="893" y="995"/>
                      </a:lnTo>
                      <a:lnTo>
                        <a:pt x="893" y="996"/>
                      </a:lnTo>
                      <a:lnTo>
                        <a:pt x="892" y="1003"/>
                      </a:lnTo>
                      <a:lnTo>
                        <a:pt x="892" y="1004"/>
                      </a:lnTo>
                      <a:lnTo>
                        <a:pt x="891" y="1005"/>
                      </a:lnTo>
                      <a:lnTo>
                        <a:pt x="891" y="1007"/>
                      </a:lnTo>
                      <a:lnTo>
                        <a:pt x="889" y="1007"/>
                      </a:lnTo>
                      <a:lnTo>
                        <a:pt x="889" y="1007"/>
                      </a:lnTo>
                      <a:lnTo>
                        <a:pt x="888" y="1008"/>
                      </a:lnTo>
                      <a:lnTo>
                        <a:pt x="888" y="1009"/>
                      </a:lnTo>
                      <a:lnTo>
                        <a:pt x="888" y="1009"/>
                      </a:lnTo>
                      <a:lnTo>
                        <a:pt x="888" y="1011"/>
                      </a:lnTo>
                      <a:lnTo>
                        <a:pt x="891" y="1012"/>
                      </a:lnTo>
                      <a:lnTo>
                        <a:pt x="891" y="1012"/>
                      </a:lnTo>
                      <a:lnTo>
                        <a:pt x="892" y="1012"/>
                      </a:lnTo>
                      <a:lnTo>
                        <a:pt x="892" y="1011"/>
                      </a:lnTo>
                      <a:lnTo>
                        <a:pt x="892" y="1011"/>
                      </a:lnTo>
                      <a:lnTo>
                        <a:pt x="893" y="1011"/>
                      </a:lnTo>
                      <a:lnTo>
                        <a:pt x="893" y="1012"/>
                      </a:lnTo>
                      <a:lnTo>
                        <a:pt x="895" y="1012"/>
                      </a:lnTo>
                      <a:lnTo>
                        <a:pt x="895" y="1014"/>
                      </a:lnTo>
                      <a:lnTo>
                        <a:pt x="896" y="1020"/>
                      </a:lnTo>
                      <a:lnTo>
                        <a:pt x="902" y="1034"/>
                      </a:lnTo>
                      <a:lnTo>
                        <a:pt x="901" y="1035"/>
                      </a:lnTo>
                      <a:lnTo>
                        <a:pt x="900" y="1035"/>
                      </a:lnTo>
                      <a:lnTo>
                        <a:pt x="900" y="1035"/>
                      </a:lnTo>
                      <a:lnTo>
                        <a:pt x="898" y="1037"/>
                      </a:lnTo>
                      <a:lnTo>
                        <a:pt x="898" y="1038"/>
                      </a:lnTo>
                      <a:lnTo>
                        <a:pt x="897" y="1039"/>
                      </a:lnTo>
                      <a:lnTo>
                        <a:pt x="897" y="1041"/>
                      </a:lnTo>
                      <a:lnTo>
                        <a:pt x="896" y="1042"/>
                      </a:lnTo>
                      <a:lnTo>
                        <a:pt x="889" y="1042"/>
                      </a:lnTo>
                      <a:lnTo>
                        <a:pt x="889" y="1042"/>
                      </a:lnTo>
                      <a:lnTo>
                        <a:pt x="888" y="1042"/>
                      </a:lnTo>
                      <a:lnTo>
                        <a:pt x="888" y="1043"/>
                      </a:lnTo>
                      <a:lnTo>
                        <a:pt x="885" y="1046"/>
                      </a:lnTo>
                      <a:lnTo>
                        <a:pt x="885" y="1048"/>
                      </a:lnTo>
                      <a:lnTo>
                        <a:pt x="885" y="1050"/>
                      </a:lnTo>
                      <a:lnTo>
                        <a:pt x="888" y="1052"/>
                      </a:lnTo>
                      <a:lnTo>
                        <a:pt x="891" y="1054"/>
                      </a:lnTo>
                      <a:lnTo>
                        <a:pt x="892" y="1056"/>
                      </a:lnTo>
                      <a:lnTo>
                        <a:pt x="892" y="1058"/>
                      </a:lnTo>
                      <a:lnTo>
                        <a:pt x="893" y="1059"/>
                      </a:lnTo>
                      <a:lnTo>
                        <a:pt x="895" y="1059"/>
                      </a:lnTo>
                      <a:lnTo>
                        <a:pt x="897" y="1059"/>
                      </a:lnTo>
                      <a:lnTo>
                        <a:pt x="897" y="1060"/>
                      </a:lnTo>
                      <a:lnTo>
                        <a:pt x="898" y="1060"/>
                      </a:lnTo>
                      <a:lnTo>
                        <a:pt x="898" y="1062"/>
                      </a:lnTo>
                      <a:lnTo>
                        <a:pt x="898" y="1064"/>
                      </a:lnTo>
                      <a:lnTo>
                        <a:pt x="900" y="1079"/>
                      </a:lnTo>
                      <a:lnTo>
                        <a:pt x="900" y="1089"/>
                      </a:lnTo>
                      <a:lnTo>
                        <a:pt x="901" y="1094"/>
                      </a:lnTo>
                      <a:lnTo>
                        <a:pt x="902" y="1097"/>
                      </a:lnTo>
                      <a:lnTo>
                        <a:pt x="904" y="1098"/>
                      </a:lnTo>
                      <a:lnTo>
                        <a:pt x="904" y="1101"/>
                      </a:lnTo>
                      <a:lnTo>
                        <a:pt x="902" y="1102"/>
                      </a:lnTo>
                      <a:lnTo>
                        <a:pt x="902" y="1105"/>
                      </a:lnTo>
                      <a:lnTo>
                        <a:pt x="902" y="1106"/>
                      </a:lnTo>
                      <a:lnTo>
                        <a:pt x="901" y="1107"/>
                      </a:lnTo>
                      <a:lnTo>
                        <a:pt x="900" y="1107"/>
                      </a:lnTo>
                      <a:lnTo>
                        <a:pt x="897" y="1107"/>
                      </a:lnTo>
                      <a:lnTo>
                        <a:pt x="891" y="1105"/>
                      </a:lnTo>
                      <a:lnTo>
                        <a:pt x="889" y="1105"/>
                      </a:lnTo>
                      <a:lnTo>
                        <a:pt x="889" y="1105"/>
                      </a:lnTo>
                      <a:lnTo>
                        <a:pt x="888" y="1106"/>
                      </a:lnTo>
                      <a:lnTo>
                        <a:pt x="888" y="1109"/>
                      </a:lnTo>
                      <a:lnTo>
                        <a:pt x="888" y="1115"/>
                      </a:lnTo>
                      <a:lnTo>
                        <a:pt x="884" y="1120"/>
                      </a:lnTo>
                      <a:lnTo>
                        <a:pt x="881" y="1115"/>
                      </a:lnTo>
                      <a:lnTo>
                        <a:pt x="880" y="1113"/>
                      </a:lnTo>
                      <a:lnTo>
                        <a:pt x="879" y="1106"/>
                      </a:lnTo>
                      <a:lnTo>
                        <a:pt x="878" y="1105"/>
                      </a:lnTo>
                      <a:lnTo>
                        <a:pt x="876" y="1105"/>
                      </a:lnTo>
                      <a:lnTo>
                        <a:pt x="874" y="1103"/>
                      </a:lnTo>
                      <a:lnTo>
                        <a:pt x="870" y="1105"/>
                      </a:lnTo>
                      <a:lnTo>
                        <a:pt x="862" y="1106"/>
                      </a:lnTo>
                      <a:lnTo>
                        <a:pt x="854" y="1111"/>
                      </a:lnTo>
                      <a:lnTo>
                        <a:pt x="847" y="1114"/>
                      </a:lnTo>
                      <a:lnTo>
                        <a:pt x="842" y="1115"/>
                      </a:lnTo>
                      <a:lnTo>
                        <a:pt x="833" y="1115"/>
                      </a:lnTo>
                      <a:lnTo>
                        <a:pt x="825" y="1113"/>
                      </a:lnTo>
                      <a:lnTo>
                        <a:pt x="813" y="1107"/>
                      </a:lnTo>
                      <a:lnTo>
                        <a:pt x="811" y="1107"/>
                      </a:lnTo>
                      <a:lnTo>
                        <a:pt x="807" y="1109"/>
                      </a:lnTo>
                      <a:lnTo>
                        <a:pt x="800" y="1111"/>
                      </a:lnTo>
                      <a:lnTo>
                        <a:pt x="776" y="1135"/>
                      </a:lnTo>
                      <a:lnTo>
                        <a:pt x="760" y="1143"/>
                      </a:lnTo>
                      <a:lnTo>
                        <a:pt x="749" y="1139"/>
                      </a:lnTo>
                      <a:lnTo>
                        <a:pt x="748" y="1139"/>
                      </a:lnTo>
                      <a:lnTo>
                        <a:pt x="743" y="1141"/>
                      </a:lnTo>
                      <a:lnTo>
                        <a:pt x="742" y="1144"/>
                      </a:lnTo>
                      <a:lnTo>
                        <a:pt x="740" y="1145"/>
                      </a:lnTo>
                      <a:lnTo>
                        <a:pt x="740" y="1147"/>
                      </a:lnTo>
                      <a:lnTo>
                        <a:pt x="739" y="1147"/>
                      </a:lnTo>
                      <a:lnTo>
                        <a:pt x="736" y="1148"/>
                      </a:lnTo>
                      <a:lnTo>
                        <a:pt x="727" y="1151"/>
                      </a:lnTo>
                      <a:lnTo>
                        <a:pt x="725" y="1151"/>
                      </a:lnTo>
                      <a:lnTo>
                        <a:pt x="725" y="1152"/>
                      </a:lnTo>
                      <a:lnTo>
                        <a:pt x="721" y="1157"/>
                      </a:lnTo>
                      <a:lnTo>
                        <a:pt x="705" y="1179"/>
                      </a:lnTo>
                      <a:lnTo>
                        <a:pt x="702" y="1179"/>
                      </a:lnTo>
                      <a:lnTo>
                        <a:pt x="702" y="1178"/>
                      </a:lnTo>
                      <a:lnTo>
                        <a:pt x="607" y="1119"/>
                      </a:lnTo>
                      <a:lnTo>
                        <a:pt x="594" y="1117"/>
                      </a:lnTo>
                      <a:lnTo>
                        <a:pt x="581" y="1117"/>
                      </a:lnTo>
                      <a:lnTo>
                        <a:pt x="577" y="1109"/>
                      </a:lnTo>
                      <a:lnTo>
                        <a:pt x="557" y="1109"/>
                      </a:lnTo>
                      <a:lnTo>
                        <a:pt x="519" y="1105"/>
                      </a:lnTo>
                      <a:lnTo>
                        <a:pt x="513" y="1107"/>
                      </a:lnTo>
                      <a:lnTo>
                        <a:pt x="506" y="1113"/>
                      </a:lnTo>
                      <a:lnTo>
                        <a:pt x="494" y="1118"/>
                      </a:lnTo>
                      <a:lnTo>
                        <a:pt x="480" y="1119"/>
                      </a:lnTo>
                      <a:lnTo>
                        <a:pt x="472" y="1117"/>
                      </a:lnTo>
                      <a:lnTo>
                        <a:pt x="462" y="1109"/>
                      </a:lnTo>
                      <a:lnTo>
                        <a:pt x="457" y="1103"/>
                      </a:lnTo>
                      <a:lnTo>
                        <a:pt x="457" y="1100"/>
                      </a:lnTo>
                      <a:lnTo>
                        <a:pt x="457" y="1100"/>
                      </a:lnTo>
                      <a:lnTo>
                        <a:pt x="463" y="1098"/>
                      </a:lnTo>
                      <a:lnTo>
                        <a:pt x="463" y="1098"/>
                      </a:lnTo>
                      <a:lnTo>
                        <a:pt x="454" y="1090"/>
                      </a:lnTo>
                      <a:lnTo>
                        <a:pt x="443" y="1084"/>
                      </a:lnTo>
                      <a:lnTo>
                        <a:pt x="434" y="1084"/>
                      </a:lnTo>
                      <a:lnTo>
                        <a:pt x="430" y="1093"/>
                      </a:lnTo>
                      <a:lnTo>
                        <a:pt x="433" y="1097"/>
                      </a:lnTo>
                      <a:lnTo>
                        <a:pt x="433" y="1097"/>
                      </a:lnTo>
                      <a:lnTo>
                        <a:pt x="416" y="1097"/>
                      </a:lnTo>
                      <a:lnTo>
                        <a:pt x="415" y="1093"/>
                      </a:lnTo>
                      <a:lnTo>
                        <a:pt x="413" y="1089"/>
                      </a:lnTo>
                      <a:lnTo>
                        <a:pt x="411" y="1086"/>
                      </a:lnTo>
                      <a:lnTo>
                        <a:pt x="409" y="1083"/>
                      </a:lnTo>
                      <a:lnTo>
                        <a:pt x="409" y="1083"/>
                      </a:lnTo>
                      <a:lnTo>
                        <a:pt x="411" y="1079"/>
                      </a:lnTo>
                      <a:lnTo>
                        <a:pt x="416" y="1072"/>
                      </a:lnTo>
                      <a:lnTo>
                        <a:pt x="416" y="1069"/>
                      </a:lnTo>
                      <a:lnTo>
                        <a:pt x="413" y="1064"/>
                      </a:lnTo>
                      <a:lnTo>
                        <a:pt x="411" y="1064"/>
                      </a:lnTo>
                      <a:lnTo>
                        <a:pt x="407" y="1064"/>
                      </a:lnTo>
                      <a:lnTo>
                        <a:pt x="403" y="1064"/>
                      </a:lnTo>
                      <a:lnTo>
                        <a:pt x="400" y="1060"/>
                      </a:lnTo>
                      <a:lnTo>
                        <a:pt x="398" y="1054"/>
                      </a:lnTo>
                      <a:lnTo>
                        <a:pt x="395" y="1048"/>
                      </a:lnTo>
                      <a:lnTo>
                        <a:pt x="390" y="1047"/>
                      </a:lnTo>
                      <a:lnTo>
                        <a:pt x="387" y="1051"/>
                      </a:lnTo>
                      <a:lnTo>
                        <a:pt x="385" y="1062"/>
                      </a:lnTo>
                      <a:lnTo>
                        <a:pt x="381" y="1064"/>
                      </a:lnTo>
                      <a:lnTo>
                        <a:pt x="378" y="1062"/>
                      </a:lnTo>
                      <a:lnTo>
                        <a:pt x="377" y="1056"/>
                      </a:lnTo>
                      <a:lnTo>
                        <a:pt x="375" y="1050"/>
                      </a:lnTo>
                      <a:lnTo>
                        <a:pt x="375" y="1046"/>
                      </a:lnTo>
                      <a:lnTo>
                        <a:pt x="369" y="1042"/>
                      </a:lnTo>
                      <a:lnTo>
                        <a:pt x="361" y="1042"/>
                      </a:lnTo>
                      <a:lnTo>
                        <a:pt x="355" y="1046"/>
                      </a:lnTo>
                      <a:lnTo>
                        <a:pt x="355" y="1046"/>
                      </a:lnTo>
                      <a:lnTo>
                        <a:pt x="358" y="1054"/>
                      </a:lnTo>
                      <a:lnTo>
                        <a:pt x="353" y="1056"/>
                      </a:lnTo>
                      <a:lnTo>
                        <a:pt x="335" y="1060"/>
                      </a:lnTo>
                      <a:lnTo>
                        <a:pt x="331" y="1059"/>
                      </a:lnTo>
                      <a:lnTo>
                        <a:pt x="328" y="1062"/>
                      </a:lnTo>
                      <a:lnTo>
                        <a:pt x="323" y="1068"/>
                      </a:lnTo>
                      <a:lnTo>
                        <a:pt x="322" y="1072"/>
                      </a:lnTo>
                      <a:lnTo>
                        <a:pt x="319" y="1083"/>
                      </a:lnTo>
                      <a:lnTo>
                        <a:pt x="315" y="1085"/>
                      </a:lnTo>
                      <a:lnTo>
                        <a:pt x="306" y="1090"/>
                      </a:lnTo>
                      <a:lnTo>
                        <a:pt x="304" y="1094"/>
                      </a:lnTo>
                      <a:lnTo>
                        <a:pt x="302" y="1098"/>
                      </a:lnTo>
                      <a:lnTo>
                        <a:pt x="302" y="1098"/>
                      </a:lnTo>
                      <a:lnTo>
                        <a:pt x="305" y="1102"/>
                      </a:lnTo>
                      <a:lnTo>
                        <a:pt x="305" y="1106"/>
                      </a:lnTo>
                      <a:lnTo>
                        <a:pt x="304" y="1111"/>
                      </a:lnTo>
                      <a:lnTo>
                        <a:pt x="309" y="1114"/>
                      </a:lnTo>
                      <a:lnTo>
                        <a:pt x="310" y="1114"/>
                      </a:lnTo>
                      <a:lnTo>
                        <a:pt x="319" y="1120"/>
                      </a:lnTo>
                      <a:lnTo>
                        <a:pt x="326" y="1124"/>
                      </a:lnTo>
                      <a:lnTo>
                        <a:pt x="332" y="1124"/>
                      </a:lnTo>
                      <a:lnTo>
                        <a:pt x="338" y="1122"/>
                      </a:lnTo>
                      <a:lnTo>
                        <a:pt x="341" y="1118"/>
                      </a:lnTo>
                      <a:lnTo>
                        <a:pt x="347" y="1115"/>
                      </a:lnTo>
                      <a:lnTo>
                        <a:pt x="364" y="1113"/>
                      </a:lnTo>
                      <a:lnTo>
                        <a:pt x="369" y="1114"/>
                      </a:lnTo>
                      <a:lnTo>
                        <a:pt x="373" y="1115"/>
                      </a:lnTo>
                      <a:lnTo>
                        <a:pt x="374" y="1117"/>
                      </a:lnTo>
                      <a:lnTo>
                        <a:pt x="378" y="1117"/>
                      </a:lnTo>
                      <a:lnTo>
                        <a:pt x="378" y="1117"/>
                      </a:lnTo>
                      <a:lnTo>
                        <a:pt x="375" y="1128"/>
                      </a:lnTo>
                      <a:lnTo>
                        <a:pt x="373" y="1127"/>
                      </a:lnTo>
                      <a:lnTo>
                        <a:pt x="373" y="1124"/>
                      </a:lnTo>
                      <a:lnTo>
                        <a:pt x="373" y="1123"/>
                      </a:lnTo>
                      <a:lnTo>
                        <a:pt x="372" y="1123"/>
                      </a:lnTo>
                      <a:lnTo>
                        <a:pt x="369" y="1124"/>
                      </a:lnTo>
                      <a:lnTo>
                        <a:pt x="368" y="1126"/>
                      </a:lnTo>
                      <a:lnTo>
                        <a:pt x="368" y="1128"/>
                      </a:lnTo>
                      <a:lnTo>
                        <a:pt x="368" y="1130"/>
                      </a:lnTo>
                      <a:lnTo>
                        <a:pt x="369" y="1132"/>
                      </a:lnTo>
                      <a:lnTo>
                        <a:pt x="369" y="1134"/>
                      </a:lnTo>
                      <a:lnTo>
                        <a:pt x="369" y="1137"/>
                      </a:lnTo>
                      <a:lnTo>
                        <a:pt x="369" y="1137"/>
                      </a:lnTo>
                      <a:lnTo>
                        <a:pt x="369" y="1141"/>
                      </a:lnTo>
                      <a:lnTo>
                        <a:pt x="369" y="1145"/>
                      </a:lnTo>
                      <a:lnTo>
                        <a:pt x="366" y="1149"/>
                      </a:lnTo>
                      <a:lnTo>
                        <a:pt x="361" y="1151"/>
                      </a:lnTo>
                      <a:lnTo>
                        <a:pt x="357" y="1145"/>
                      </a:lnTo>
                      <a:lnTo>
                        <a:pt x="353" y="1139"/>
                      </a:lnTo>
                      <a:lnTo>
                        <a:pt x="348" y="1134"/>
                      </a:lnTo>
                      <a:lnTo>
                        <a:pt x="338" y="1135"/>
                      </a:lnTo>
                      <a:lnTo>
                        <a:pt x="327" y="1141"/>
                      </a:lnTo>
                      <a:lnTo>
                        <a:pt x="323" y="1151"/>
                      </a:lnTo>
                      <a:lnTo>
                        <a:pt x="323" y="1153"/>
                      </a:lnTo>
                      <a:lnTo>
                        <a:pt x="313" y="1155"/>
                      </a:lnTo>
                      <a:lnTo>
                        <a:pt x="290" y="1155"/>
                      </a:lnTo>
                      <a:lnTo>
                        <a:pt x="277" y="1151"/>
                      </a:lnTo>
                      <a:lnTo>
                        <a:pt x="273" y="1149"/>
                      </a:lnTo>
                      <a:lnTo>
                        <a:pt x="271" y="1144"/>
                      </a:lnTo>
                      <a:lnTo>
                        <a:pt x="270" y="1139"/>
                      </a:lnTo>
                      <a:lnTo>
                        <a:pt x="267" y="1137"/>
                      </a:lnTo>
                      <a:lnTo>
                        <a:pt x="263" y="1136"/>
                      </a:lnTo>
                      <a:lnTo>
                        <a:pt x="255" y="1134"/>
                      </a:lnTo>
                      <a:lnTo>
                        <a:pt x="249" y="1134"/>
                      </a:lnTo>
                      <a:lnTo>
                        <a:pt x="230" y="1137"/>
                      </a:lnTo>
                      <a:lnTo>
                        <a:pt x="228" y="1137"/>
                      </a:lnTo>
                      <a:lnTo>
                        <a:pt x="226" y="1140"/>
                      </a:lnTo>
                      <a:lnTo>
                        <a:pt x="224" y="1143"/>
                      </a:lnTo>
                      <a:lnTo>
                        <a:pt x="217" y="1145"/>
                      </a:lnTo>
                      <a:lnTo>
                        <a:pt x="211" y="1149"/>
                      </a:lnTo>
                      <a:lnTo>
                        <a:pt x="207" y="1151"/>
                      </a:lnTo>
                      <a:lnTo>
                        <a:pt x="204" y="1155"/>
                      </a:lnTo>
                      <a:lnTo>
                        <a:pt x="203" y="1157"/>
                      </a:lnTo>
                      <a:lnTo>
                        <a:pt x="202" y="1160"/>
                      </a:lnTo>
                      <a:lnTo>
                        <a:pt x="198" y="1161"/>
                      </a:lnTo>
                      <a:lnTo>
                        <a:pt x="182" y="1165"/>
                      </a:lnTo>
                      <a:lnTo>
                        <a:pt x="137" y="1165"/>
                      </a:lnTo>
                      <a:lnTo>
                        <a:pt x="136" y="1162"/>
                      </a:lnTo>
                      <a:lnTo>
                        <a:pt x="136" y="1158"/>
                      </a:lnTo>
                      <a:lnTo>
                        <a:pt x="135" y="1153"/>
                      </a:lnTo>
                      <a:lnTo>
                        <a:pt x="132" y="1151"/>
                      </a:lnTo>
                      <a:lnTo>
                        <a:pt x="110" y="1149"/>
                      </a:lnTo>
                      <a:lnTo>
                        <a:pt x="106" y="1148"/>
                      </a:lnTo>
                      <a:lnTo>
                        <a:pt x="100" y="1157"/>
                      </a:lnTo>
                      <a:lnTo>
                        <a:pt x="94" y="1164"/>
                      </a:lnTo>
                      <a:lnTo>
                        <a:pt x="88" y="1168"/>
                      </a:lnTo>
                      <a:lnTo>
                        <a:pt x="59" y="1173"/>
                      </a:lnTo>
                      <a:lnTo>
                        <a:pt x="51" y="1173"/>
                      </a:lnTo>
                      <a:lnTo>
                        <a:pt x="33" y="1162"/>
                      </a:lnTo>
                      <a:lnTo>
                        <a:pt x="33" y="1162"/>
                      </a:lnTo>
                      <a:lnTo>
                        <a:pt x="42" y="1164"/>
                      </a:lnTo>
                      <a:lnTo>
                        <a:pt x="46" y="1160"/>
                      </a:lnTo>
                      <a:lnTo>
                        <a:pt x="51" y="1147"/>
                      </a:lnTo>
                      <a:lnTo>
                        <a:pt x="51" y="1147"/>
                      </a:lnTo>
                      <a:lnTo>
                        <a:pt x="43" y="1148"/>
                      </a:lnTo>
                      <a:lnTo>
                        <a:pt x="25" y="1153"/>
                      </a:lnTo>
                      <a:lnTo>
                        <a:pt x="25" y="1153"/>
                      </a:lnTo>
                      <a:lnTo>
                        <a:pt x="26" y="1148"/>
                      </a:lnTo>
                      <a:lnTo>
                        <a:pt x="28" y="1145"/>
                      </a:lnTo>
                      <a:lnTo>
                        <a:pt x="28" y="1145"/>
                      </a:lnTo>
                      <a:lnTo>
                        <a:pt x="26" y="1141"/>
                      </a:lnTo>
                      <a:lnTo>
                        <a:pt x="25" y="1139"/>
                      </a:lnTo>
                      <a:lnTo>
                        <a:pt x="22" y="1136"/>
                      </a:lnTo>
                      <a:lnTo>
                        <a:pt x="21" y="1134"/>
                      </a:lnTo>
                      <a:lnTo>
                        <a:pt x="13" y="1118"/>
                      </a:lnTo>
                      <a:lnTo>
                        <a:pt x="8" y="1111"/>
                      </a:lnTo>
                      <a:lnTo>
                        <a:pt x="3" y="1109"/>
                      </a:lnTo>
                      <a:lnTo>
                        <a:pt x="1" y="1106"/>
                      </a:lnTo>
                      <a:lnTo>
                        <a:pt x="0" y="1101"/>
                      </a:lnTo>
                      <a:lnTo>
                        <a:pt x="0" y="1090"/>
                      </a:lnTo>
                      <a:lnTo>
                        <a:pt x="0" y="1090"/>
                      </a:lnTo>
                      <a:lnTo>
                        <a:pt x="0" y="1086"/>
                      </a:lnTo>
                      <a:lnTo>
                        <a:pt x="7" y="1081"/>
                      </a:lnTo>
                      <a:lnTo>
                        <a:pt x="8" y="1077"/>
                      </a:lnTo>
                      <a:lnTo>
                        <a:pt x="9" y="1069"/>
                      </a:lnTo>
                      <a:lnTo>
                        <a:pt x="9" y="1069"/>
                      </a:lnTo>
                      <a:lnTo>
                        <a:pt x="4" y="1051"/>
                      </a:lnTo>
                      <a:lnTo>
                        <a:pt x="5" y="1045"/>
                      </a:lnTo>
                      <a:lnTo>
                        <a:pt x="11" y="1028"/>
                      </a:lnTo>
                      <a:lnTo>
                        <a:pt x="12" y="1025"/>
                      </a:lnTo>
                      <a:lnTo>
                        <a:pt x="17" y="1022"/>
                      </a:lnTo>
                      <a:lnTo>
                        <a:pt x="17" y="1017"/>
                      </a:lnTo>
                      <a:lnTo>
                        <a:pt x="17" y="1017"/>
                      </a:lnTo>
                      <a:lnTo>
                        <a:pt x="16" y="1008"/>
                      </a:lnTo>
                      <a:lnTo>
                        <a:pt x="16" y="1005"/>
                      </a:lnTo>
                      <a:lnTo>
                        <a:pt x="16" y="1005"/>
                      </a:lnTo>
                      <a:lnTo>
                        <a:pt x="16" y="1004"/>
                      </a:lnTo>
                      <a:lnTo>
                        <a:pt x="16" y="1003"/>
                      </a:lnTo>
                      <a:lnTo>
                        <a:pt x="16" y="1003"/>
                      </a:lnTo>
                      <a:lnTo>
                        <a:pt x="16" y="1000"/>
                      </a:lnTo>
                      <a:lnTo>
                        <a:pt x="17" y="997"/>
                      </a:lnTo>
                      <a:lnTo>
                        <a:pt x="18" y="996"/>
                      </a:lnTo>
                      <a:lnTo>
                        <a:pt x="21" y="993"/>
                      </a:lnTo>
                      <a:lnTo>
                        <a:pt x="22" y="988"/>
                      </a:lnTo>
                      <a:lnTo>
                        <a:pt x="24" y="986"/>
                      </a:lnTo>
                      <a:lnTo>
                        <a:pt x="24" y="986"/>
                      </a:lnTo>
                      <a:lnTo>
                        <a:pt x="22" y="978"/>
                      </a:lnTo>
                      <a:lnTo>
                        <a:pt x="22" y="978"/>
                      </a:lnTo>
                      <a:lnTo>
                        <a:pt x="25" y="971"/>
                      </a:lnTo>
                      <a:lnTo>
                        <a:pt x="34" y="961"/>
                      </a:lnTo>
                      <a:lnTo>
                        <a:pt x="37" y="954"/>
                      </a:lnTo>
                      <a:lnTo>
                        <a:pt x="37" y="939"/>
                      </a:lnTo>
                      <a:lnTo>
                        <a:pt x="21" y="912"/>
                      </a:lnTo>
                      <a:lnTo>
                        <a:pt x="21" y="891"/>
                      </a:lnTo>
                      <a:lnTo>
                        <a:pt x="21" y="891"/>
                      </a:lnTo>
                      <a:lnTo>
                        <a:pt x="22" y="881"/>
                      </a:lnTo>
                      <a:lnTo>
                        <a:pt x="25" y="873"/>
                      </a:lnTo>
                      <a:lnTo>
                        <a:pt x="28" y="869"/>
                      </a:lnTo>
                      <a:lnTo>
                        <a:pt x="30" y="865"/>
                      </a:lnTo>
                      <a:lnTo>
                        <a:pt x="32" y="861"/>
                      </a:lnTo>
                      <a:lnTo>
                        <a:pt x="33" y="853"/>
                      </a:lnTo>
                      <a:lnTo>
                        <a:pt x="34" y="848"/>
                      </a:lnTo>
                      <a:lnTo>
                        <a:pt x="56" y="817"/>
                      </a:lnTo>
                      <a:lnTo>
                        <a:pt x="60" y="809"/>
                      </a:lnTo>
                      <a:lnTo>
                        <a:pt x="62" y="801"/>
                      </a:lnTo>
                      <a:lnTo>
                        <a:pt x="63" y="791"/>
                      </a:lnTo>
                      <a:lnTo>
                        <a:pt x="66" y="779"/>
                      </a:lnTo>
                      <a:lnTo>
                        <a:pt x="71" y="775"/>
                      </a:lnTo>
                      <a:lnTo>
                        <a:pt x="77" y="771"/>
                      </a:lnTo>
                      <a:lnTo>
                        <a:pt x="83" y="763"/>
                      </a:lnTo>
                      <a:lnTo>
                        <a:pt x="83" y="757"/>
                      </a:lnTo>
                      <a:lnTo>
                        <a:pt x="83" y="757"/>
                      </a:lnTo>
                      <a:lnTo>
                        <a:pt x="81" y="750"/>
                      </a:lnTo>
                      <a:lnTo>
                        <a:pt x="79" y="743"/>
                      </a:lnTo>
                      <a:lnTo>
                        <a:pt x="77" y="737"/>
                      </a:lnTo>
                      <a:lnTo>
                        <a:pt x="77" y="737"/>
                      </a:lnTo>
                      <a:lnTo>
                        <a:pt x="77" y="730"/>
                      </a:lnTo>
                      <a:lnTo>
                        <a:pt x="80" y="716"/>
                      </a:lnTo>
                      <a:lnTo>
                        <a:pt x="83" y="711"/>
                      </a:lnTo>
                      <a:lnTo>
                        <a:pt x="84" y="705"/>
                      </a:lnTo>
                      <a:lnTo>
                        <a:pt x="86" y="702"/>
                      </a:lnTo>
                      <a:lnTo>
                        <a:pt x="88" y="696"/>
                      </a:lnTo>
                      <a:lnTo>
                        <a:pt x="89" y="687"/>
                      </a:lnTo>
                      <a:lnTo>
                        <a:pt x="90" y="682"/>
                      </a:lnTo>
                      <a:lnTo>
                        <a:pt x="94" y="678"/>
                      </a:lnTo>
                      <a:lnTo>
                        <a:pt x="103" y="671"/>
                      </a:lnTo>
                      <a:lnTo>
                        <a:pt x="103" y="668"/>
                      </a:lnTo>
                      <a:lnTo>
                        <a:pt x="100" y="657"/>
                      </a:lnTo>
                      <a:lnTo>
                        <a:pt x="100" y="639"/>
                      </a:lnTo>
                      <a:lnTo>
                        <a:pt x="102" y="622"/>
                      </a:lnTo>
                      <a:lnTo>
                        <a:pt x="117" y="598"/>
                      </a:lnTo>
                      <a:lnTo>
                        <a:pt x="120" y="596"/>
                      </a:lnTo>
                      <a:lnTo>
                        <a:pt x="127" y="594"/>
                      </a:lnTo>
                      <a:lnTo>
                        <a:pt x="132" y="589"/>
                      </a:lnTo>
                      <a:lnTo>
                        <a:pt x="141" y="579"/>
                      </a:lnTo>
                      <a:lnTo>
                        <a:pt x="145" y="576"/>
                      </a:lnTo>
                      <a:lnTo>
                        <a:pt x="151" y="571"/>
                      </a:lnTo>
                      <a:lnTo>
                        <a:pt x="154" y="567"/>
                      </a:lnTo>
                      <a:lnTo>
                        <a:pt x="156" y="561"/>
                      </a:lnTo>
                      <a:lnTo>
                        <a:pt x="156" y="552"/>
                      </a:lnTo>
                      <a:lnTo>
                        <a:pt x="157" y="547"/>
                      </a:lnTo>
                      <a:lnTo>
                        <a:pt x="161" y="546"/>
                      </a:lnTo>
                      <a:lnTo>
                        <a:pt x="171" y="546"/>
                      </a:lnTo>
                      <a:lnTo>
                        <a:pt x="174" y="544"/>
                      </a:lnTo>
                      <a:lnTo>
                        <a:pt x="175" y="543"/>
                      </a:lnTo>
                      <a:lnTo>
                        <a:pt x="177" y="541"/>
                      </a:lnTo>
                      <a:lnTo>
                        <a:pt x="178" y="535"/>
                      </a:lnTo>
                      <a:lnTo>
                        <a:pt x="179" y="533"/>
                      </a:lnTo>
                      <a:lnTo>
                        <a:pt x="181" y="531"/>
                      </a:lnTo>
                      <a:lnTo>
                        <a:pt x="182" y="530"/>
                      </a:lnTo>
                      <a:lnTo>
                        <a:pt x="185" y="530"/>
                      </a:lnTo>
                      <a:lnTo>
                        <a:pt x="198" y="522"/>
                      </a:lnTo>
                      <a:lnTo>
                        <a:pt x="199" y="521"/>
                      </a:lnTo>
                      <a:lnTo>
                        <a:pt x="203" y="514"/>
                      </a:lnTo>
                      <a:lnTo>
                        <a:pt x="219" y="471"/>
                      </a:lnTo>
                      <a:lnTo>
                        <a:pt x="230" y="450"/>
                      </a:lnTo>
                      <a:lnTo>
                        <a:pt x="237" y="442"/>
                      </a:lnTo>
                      <a:lnTo>
                        <a:pt x="237" y="442"/>
                      </a:lnTo>
                      <a:lnTo>
                        <a:pt x="247" y="438"/>
                      </a:lnTo>
                      <a:lnTo>
                        <a:pt x="259" y="427"/>
                      </a:lnTo>
                      <a:lnTo>
                        <a:pt x="266" y="415"/>
                      </a:lnTo>
                      <a:lnTo>
                        <a:pt x="292" y="363"/>
                      </a:lnTo>
                      <a:lnTo>
                        <a:pt x="293" y="357"/>
                      </a:lnTo>
                      <a:lnTo>
                        <a:pt x="300" y="308"/>
                      </a:lnTo>
                      <a:lnTo>
                        <a:pt x="302" y="298"/>
                      </a:lnTo>
                      <a:lnTo>
                        <a:pt x="305" y="294"/>
                      </a:lnTo>
                      <a:lnTo>
                        <a:pt x="310" y="292"/>
                      </a:lnTo>
                      <a:lnTo>
                        <a:pt x="334" y="264"/>
                      </a:lnTo>
                      <a:lnTo>
                        <a:pt x="335" y="258"/>
                      </a:lnTo>
                      <a:lnTo>
                        <a:pt x="327" y="255"/>
                      </a:lnTo>
                      <a:lnTo>
                        <a:pt x="327" y="250"/>
                      </a:lnTo>
                      <a:lnTo>
                        <a:pt x="340" y="222"/>
                      </a:lnTo>
                      <a:lnTo>
                        <a:pt x="340" y="217"/>
                      </a:lnTo>
                      <a:lnTo>
                        <a:pt x="338" y="208"/>
                      </a:lnTo>
                      <a:lnTo>
                        <a:pt x="338" y="204"/>
                      </a:lnTo>
                      <a:lnTo>
                        <a:pt x="338" y="203"/>
                      </a:lnTo>
                      <a:lnTo>
                        <a:pt x="341" y="194"/>
                      </a:lnTo>
                      <a:lnTo>
                        <a:pt x="343" y="194"/>
                      </a:lnTo>
                      <a:lnTo>
                        <a:pt x="339" y="187"/>
                      </a:lnTo>
                      <a:lnTo>
                        <a:pt x="332" y="184"/>
                      </a:lnTo>
                      <a:lnTo>
                        <a:pt x="327" y="184"/>
                      </a:lnTo>
                      <a:lnTo>
                        <a:pt x="321" y="182"/>
                      </a:lnTo>
                      <a:lnTo>
                        <a:pt x="321" y="178"/>
                      </a:lnTo>
                      <a:lnTo>
                        <a:pt x="328" y="175"/>
                      </a:lnTo>
                      <a:lnTo>
                        <a:pt x="328" y="171"/>
                      </a:lnTo>
                      <a:lnTo>
                        <a:pt x="323" y="161"/>
                      </a:lnTo>
                      <a:lnTo>
                        <a:pt x="315" y="139"/>
                      </a:lnTo>
                      <a:lnTo>
                        <a:pt x="309" y="127"/>
                      </a:lnTo>
                      <a:lnTo>
                        <a:pt x="311" y="115"/>
                      </a:lnTo>
                      <a:lnTo>
                        <a:pt x="323" y="110"/>
                      </a:lnTo>
                      <a:lnTo>
                        <a:pt x="326" y="110"/>
                      </a:lnTo>
                      <a:lnTo>
                        <a:pt x="327" y="110"/>
                      </a:lnTo>
                      <a:lnTo>
                        <a:pt x="332" y="111"/>
                      </a:lnTo>
                      <a:lnTo>
                        <a:pt x="340" y="118"/>
                      </a:lnTo>
                      <a:lnTo>
                        <a:pt x="364" y="143"/>
                      </a:lnTo>
                      <a:lnTo>
                        <a:pt x="372" y="140"/>
                      </a:lnTo>
                      <a:lnTo>
                        <a:pt x="372" y="139"/>
                      </a:lnTo>
                      <a:lnTo>
                        <a:pt x="373" y="137"/>
                      </a:lnTo>
                      <a:lnTo>
                        <a:pt x="374" y="137"/>
                      </a:lnTo>
                      <a:lnTo>
                        <a:pt x="378" y="136"/>
                      </a:lnTo>
                      <a:lnTo>
                        <a:pt x="379" y="135"/>
                      </a:lnTo>
                      <a:lnTo>
                        <a:pt x="381" y="133"/>
                      </a:lnTo>
                      <a:lnTo>
                        <a:pt x="381" y="132"/>
                      </a:lnTo>
                      <a:lnTo>
                        <a:pt x="381" y="132"/>
                      </a:lnTo>
                      <a:lnTo>
                        <a:pt x="381" y="131"/>
                      </a:lnTo>
                      <a:lnTo>
                        <a:pt x="381" y="128"/>
                      </a:lnTo>
                      <a:lnTo>
                        <a:pt x="381" y="124"/>
                      </a:lnTo>
                      <a:lnTo>
                        <a:pt x="377" y="112"/>
                      </a:lnTo>
                      <a:lnTo>
                        <a:pt x="377" y="111"/>
                      </a:lnTo>
                      <a:lnTo>
                        <a:pt x="374" y="101"/>
                      </a:lnTo>
                      <a:lnTo>
                        <a:pt x="374" y="99"/>
                      </a:lnTo>
                      <a:lnTo>
                        <a:pt x="374" y="98"/>
                      </a:lnTo>
                      <a:lnTo>
                        <a:pt x="375" y="98"/>
                      </a:lnTo>
                      <a:lnTo>
                        <a:pt x="400" y="92"/>
                      </a:lnTo>
                      <a:lnTo>
                        <a:pt x="402" y="92"/>
                      </a:lnTo>
                      <a:lnTo>
                        <a:pt x="402" y="93"/>
                      </a:lnTo>
                      <a:lnTo>
                        <a:pt x="403" y="95"/>
                      </a:lnTo>
                      <a:lnTo>
                        <a:pt x="403" y="97"/>
                      </a:lnTo>
                      <a:lnTo>
                        <a:pt x="407" y="102"/>
                      </a:lnTo>
                      <a:lnTo>
                        <a:pt x="407" y="105"/>
                      </a:lnTo>
                      <a:lnTo>
                        <a:pt x="407" y="107"/>
                      </a:lnTo>
                      <a:lnTo>
                        <a:pt x="407" y="107"/>
                      </a:lnTo>
                      <a:lnTo>
                        <a:pt x="406" y="109"/>
                      </a:lnTo>
                      <a:lnTo>
                        <a:pt x="406" y="111"/>
                      </a:lnTo>
                      <a:lnTo>
                        <a:pt x="406" y="111"/>
                      </a:lnTo>
                      <a:lnTo>
                        <a:pt x="406" y="112"/>
                      </a:lnTo>
                      <a:lnTo>
                        <a:pt x="407" y="118"/>
                      </a:lnTo>
                      <a:lnTo>
                        <a:pt x="411" y="128"/>
                      </a:lnTo>
                      <a:lnTo>
                        <a:pt x="412" y="129"/>
                      </a:lnTo>
                      <a:lnTo>
                        <a:pt x="412" y="131"/>
                      </a:lnTo>
                      <a:lnTo>
                        <a:pt x="413" y="132"/>
                      </a:lnTo>
                      <a:lnTo>
                        <a:pt x="416" y="135"/>
                      </a:lnTo>
                      <a:lnTo>
                        <a:pt x="425" y="141"/>
                      </a:lnTo>
                      <a:lnTo>
                        <a:pt x="432" y="144"/>
                      </a:lnTo>
                      <a:lnTo>
                        <a:pt x="438" y="145"/>
                      </a:lnTo>
                      <a:lnTo>
                        <a:pt x="445" y="144"/>
                      </a:lnTo>
                      <a:lnTo>
                        <a:pt x="446" y="144"/>
                      </a:lnTo>
                      <a:lnTo>
                        <a:pt x="447" y="145"/>
                      </a:lnTo>
                      <a:lnTo>
                        <a:pt x="450" y="148"/>
                      </a:lnTo>
                      <a:lnTo>
                        <a:pt x="451" y="152"/>
                      </a:lnTo>
                      <a:lnTo>
                        <a:pt x="451" y="153"/>
                      </a:lnTo>
                      <a:lnTo>
                        <a:pt x="453" y="154"/>
                      </a:lnTo>
                      <a:lnTo>
                        <a:pt x="454" y="156"/>
                      </a:lnTo>
                      <a:lnTo>
                        <a:pt x="458" y="156"/>
                      </a:lnTo>
                      <a:lnTo>
                        <a:pt x="475" y="153"/>
                      </a:lnTo>
                      <a:lnTo>
                        <a:pt x="476" y="156"/>
                      </a:lnTo>
                      <a:lnTo>
                        <a:pt x="476" y="157"/>
                      </a:lnTo>
                      <a:lnTo>
                        <a:pt x="476" y="157"/>
                      </a:lnTo>
                      <a:lnTo>
                        <a:pt x="476" y="158"/>
                      </a:lnTo>
                      <a:lnTo>
                        <a:pt x="476" y="160"/>
                      </a:lnTo>
                      <a:lnTo>
                        <a:pt x="475" y="162"/>
                      </a:lnTo>
                      <a:lnTo>
                        <a:pt x="475" y="165"/>
                      </a:lnTo>
                      <a:lnTo>
                        <a:pt x="474" y="166"/>
                      </a:lnTo>
                      <a:lnTo>
                        <a:pt x="471" y="170"/>
                      </a:lnTo>
                      <a:lnTo>
                        <a:pt x="470" y="170"/>
                      </a:lnTo>
                      <a:lnTo>
                        <a:pt x="468" y="170"/>
                      </a:lnTo>
                      <a:lnTo>
                        <a:pt x="467" y="169"/>
                      </a:lnTo>
                      <a:lnTo>
                        <a:pt x="466" y="167"/>
                      </a:lnTo>
                      <a:lnTo>
                        <a:pt x="463" y="165"/>
                      </a:lnTo>
                      <a:lnTo>
                        <a:pt x="462" y="165"/>
                      </a:lnTo>
                      <a:lnTo>
                        <a:pt x="460" y="165"/>
                      </a:lnTo>
                      <a:lnTo>
                        <a:pt x="455" y="171"/>
                      </a:lnTo>
                      <a:lnTo>
                        <a:pt x="455" y="173"/>
                      </a:lnTo>
                      <a:lnTo>
                        <a:pt x="454" y="175"/>
                      </a:lnTo>
                      <a:lnTo>
                        <a:pt x="454" y="177"/>
                      </a:lnTo>
                      <a:lnTo>
                        <a:pt x="454" y="179"/>
                      </a:lnTo>
                      <a:lnTo>
                        <a:pt x="454" y="181"/>
                      </a:lnTo>
                      <a:lnTo>
                        <a:pt x="455" y="190"/>
                      </a:lnTo>
                      <a:lnTo>
                        <a:pt x="455" y="191"/>
                      </a:lnTo>
                      <a:lnTo>
                        <a:pt x="455" y="192"/>
                      </a:lnTo>
                      <a:lnTo>
                        <a:pt x="454" y="194"/>
                      </a:lnTo>
                      <a:lnTo>
                        <a:pt x="454" y="194"/>
                      </a:lnTo>
                      <a:lnTo>
                        <a:pt x="450" y="196"/>
                      </a:lnTo>
                      <a:lnTo>
                        <a:pt x="449" y="196"/>
                      </a:lnTo>
                      <a:lnTo>
                        <a:pt x="449" y="198"/>
                      </a:lnTo>
                      <a:lnTo>
                        <a:pt x="449" y="198"/>
                      </a:lnTo>
                      <a:lnTo>
                        <a:pt x="447" y="200"/>
                      </a:lnTo>
                      <a:lnTo>
                        <a:pt x="447" y="204"/>
                      </a:lnTo>
                      <a:lnTo>
                        <a:pt x="447" y="207"/>
                      </a:lnTo>
                      <a:lnTo>
                        <a:pt x="449" y="207"/>
                      </a:lnTo>
                      <a:lnTo>
                        <a:pt x="449" y="208"/>
                      </a:lnTo>
                      <a:lnTo>
                        <a:pt x="450" y="208"/>
                      </a:lnTo>
                      <a:lnTo>
                        <a:pt x="455" y="209"/>
                      </a:lnTo>
                      <a:lnTo>
                        <a:pt x="458" y="209"/>
                      </a:lnTo>
                      <a:lnTo>
                        <a:pt x="460" y="212"/>
                      </a:lnTo>
                      <a:lnTo>
                        <a:pt x="462" y="211"/>
                      </a:lnTo>
                      <a:lnTo>
                        <a:pt x="466" y="208"/>
                      </a:lnTo>
                      <a:lnTo>
                        <a:pt x="471" y="201"/>
                      </a:lnTo>
                      <a:lnTo>
                        <a:pt x="476" y="196"/>
                      </a:lnTo>
                      <a:lnTo>
                        <a:pt x="476" y="195"/>
                      </a:lnTo>
                      <a:lnTo>
                        <a:pt x="476" y="194"/>
                      </a:lnTo>
                      <a:lnTo>
                        <a:pt x="477" y="187"/>
                      </a:lnTo>
                      <a:lnTo>
                        <a:pt x="479" y="186"/>
                      </a:lnTo>
                      <a:lnTo>
                        <a:pt x="479" y="184"/>
                      </a:lnTo>
                      <a:lnTo>
                        <a:pt x="480" y="184"/>
                      </a:lnTo>
                      <a:lnTo>
                        <a:pt x="481" y="186"/>
                      </a:lnTo>
                      <a:lnTo>
                        <a:pt x="481" y="188"/>
                      </a:lnTo>
                      <a:lnTo>
                        <a:pt x="483" y="190"/>
                      </a:lnTo>
                      <a:lnTo>
                        <a:pt x="484" y="190"/>
                      </a:lnTo>
                      <a:lnTo>
                        <a:pt x="485" y="190"/>
                      </a:lnTo>
                      <a:lnTo>
                        <a:pt x="493" y="184"/>
                      </a:lnTo>
                      <a:lnTo>
                        <a:pt x="493" y="182"/>
                      </a:lnTo>
                      <a:lnTo>
                        <a:pt x="494" y="181"/>
                      </a:lnTo>
                      <a:lnTo>
                        <a:pt x="493" y="177"/>
                      </a:lnTo>
                      <a:lnTo>
                        <a:pt x="493" y="175"/>
                      </a:lnTo>
                      <a:lnTo>
                        <a:pt x="492" y="173"/>
                      </a:lnTo>
                      <a:lnTo>
                        <a:pt x="491" y="170"/>
                      </a:lnTo>
                      <a:lnTo>
                        <a:pt x="488" y="167"/>
                      </a:lnTo>
                      <a:lnTo>
                        <a:pt x="488" y="167"/>
                      </a:lnTo>
                      <a:lnTo>
                        <a:pt x="488" y="166"/>
                      </a:lnTo>
                      <a:lnTo>
                        <a:pt x="489" y="165"/>
                      </a:lnTo>
                      <a:lnTo>
                        <a:pt x="497" y="157"/>
                      </a:lnTo>
                      <a:lnTo>
                        <a:pt x="497" y="156"/>
                      </a:lnTo>
                      <a:lnTo>
                        <a:pt x="497" y="156"/>
                      </a:lnTo>
                      <a:lnTo>
                        <a:pt x="497" y="156"/>
                      </a:lnTo>
                      <a:lnTo>
                        <a:pt x="498" y="154"/>
                      </a:lnTo>
                      <a:lnTo>
                        <a:pt x="517" y="154"/>
                      </a:lnTo>
                      <a:lnTo>
                        <a:pt x="519" y="154"/>
                      </a:lnTo>
                      <a:lnTo>
                        <a:pt x="521" y="156"/>
                      </a:lnTo>
                      <a:lnTo>
                        <a:pt x="526" y="156"/>
                      </a:lnTo>
                      <a:lnTo>
                        <a:pt x="527" y="156"/>
                      </a:lnTo>
                      <a:lnTo>
                        <a:pt x="528" y="154"/>
                      </a:lnTo>
                      <a:lnTo>
                        <a:pt x="536" y="147"/>
                      </a:lnTo>
                      <a:lnTo>
                        <a:pt x="539" y="147"/>
                      </a:lnTo>
                      <a:lnTo>
                        <a:pt x="543" y="147"/>
                      </a:lnTo>
                      <a:lnTo>
                        <a:pt x="547" y="147"/>
                      </a:lnTo>
                      <a:lnTo>
                        <a:pt x="548" y="147"/>
                      </a:lnTo>
                      <a:lnTo>
                        <a:pt x="549" y="147"/>
                      </a:lnTo>
                      <a:lnTo>
                        <a:pt x="549" y="148"/>
                      </a:lnTo>
                      <a:lnTo>
                        <a:pt x="552" y="152"/>
                      </a:lnTo>
                      <a:lnTo>
                        <a:pt x="553" y="152"/>
                      </a:lnTo>
                      <a:lnTo>
                        <a:pt x="555" y="153"/>
                      </a:lnTo>
                      <a:lnTo>
                        <a:pt x="555" y="153"/>
                      </a:lnTo>
                      <a:lnTo>
                        <a:pt x="556" y="153"/>
                      </a:lnTo>
                      <a:lnTo>
                        <a:pt x="557" y="152"/>
                      </a:lnTo>
                      <a:lnTo>
                        <a:pt x="557" y="150"/>
                      </a:lnTo>
                      <a:lnTo>
                        <a:pt x="556" y="148"/>
                      </a:lnTo>
                      <a:lnTo>
                        <a:pt x="553" y="143"/>
                      </a:lnTo>
                      <a:lnTo>
                        <a:pt x="549" y="137"/>
                      </a:lnTo>
                      <a:lnTo>
                        <a:pt x="549" y="136"/>
                      </a:lnTo>
                      <a:lnTo>
                        <a:pt x="547" y="132"/>
                      </a:lnTo>
                      <a:lnTo>
                        <a:pt x="545" y="129"/>
                      </a:lnTo>
                      <a:lnTo>
                        <a:pt x="540" y="123"/>
                      </a:lnTo>
                      <a:lnTo>
                        <a:pt x="539" y="122"/>
                      </a:lnTo>
                      <a:lnTo>
                        <a:pt x="539" y="119"/>
                      </a:lnTo>
                      <a:lnTo>
                        <a:pt x="539" y="118"/>
                      </a:lnTo>
                      <a:lnTo>
                        <a:pt x="540" y="118"/>
                      </a:lnTo>
                      <a:lnTo>
                        <a:pt x="545" y="122"/>
                      </a:lnTo>
                      <a:lnTo>
                        <a:pt x="547" y="122"/>
                      </a:lnTo>
                      <a:lnTo>
                        <a:pt x="548" y="122"/>
                      </a:lnTo>
                      <a:lnTo>
                        <a:pt x="551" y="116"/>
                      </a:lnTo>
                      <a:lnTo>
                        <a:pt x="555" y="119"/>
                      </a:lnTo>
                      <a:lnTo>
                        <a:pt x="555" y="119"/>
                      </a:lnTo>
                      <a:lnTo>
                        <a:pt x="574" y="115"/>
                      </a:lnTo>
                      <a:lnTo>
                        <a:pt x="579" y="115"/>
                      </a:lnTo>
                      <a:lnTo>
                        <a:pt x="600" y="115"/>
                      </a:lnTo>
                      <a:lnTo>
                        <a:pt x="603" y="115"/>
                      </a:lnTo>
                      <a:lnTo>
                        <a:pt x="604" y="114"/>
                      </a:lnTo>
                      <a:lnTo>
                        <a:pt x="606" y="111"/>
                      </a:lnTo>
                      <a:lnTo>
                        <a:pt x="607" y="109"/>
                      </a:lnTo>
                      <a:lnTo>
                        <a:pt x="607" y="105"/>
                      </a:lnTo>
                      <a:lnTo>
                        <a:pt x="608" y="103"/>
                      </a:lnTo>
                      <a:lnTo>
                        <a:pt x="610" y="102"/>
                      </a:lnTo>
                      <a:lnTo>
                        <a:pt x="612" y="98"/>
                      </a:lnTo>
                      <a:lnTo>
                        <a:pt x="613" y="98"/>
                      </a:lnTo>
                      <a:lnTo>
                        <a:pt x="613" y="97"/>
                      </a:lnTo>
                      <a:lnTo>
                        <a:pt x="612" y="95"/>
                      </a:lnTo>
                      <a:lnTo>
                        <a:pt x="612" y="89"/>
                      </a:lnTo>
                      <a:lnTo>
                        <a:pt x="612" y="88"/>
                      </a:lnTo>
                      <a:lnTo>
                        <a:pt x="615" y="86"/>
                      </a:lnTo>
                      <a:lnTo>
                        <a:pt x="619" y="82"/>
                      </a:lnTo>
                      <a:lnTo>
                        <a:pt x="623" y="82"/>
                      </a:lnTo>
                      <a:lnTo>
                        <a:pt x="625" y="81"/>
                      </a:lnTo>
                      <a:lnTo>
                        <a:pt x="629" y="82"/>
                      </a:lnTo>
                      <a:lnTo>
                        <a:pt x="633" y="81"/>
                      </a:lnTo>
                      <a:lnTo>
                        <a:pt x="643" y="77"/>
                      </a:lnTo>
                      <a:lnTo>
                        <a:pt x="643" y="77"/>
                      </a:lnTo>
                      <a:lnTo>
                        <a:pt x="645" y="77"/>
                      </a:lnTo>
                      <a:lnTo>
                        <a:pt x="649" y="82"/>
                      </a:lnTo>
                      <a:lnTo>
                        <a:pt x="651" y="82"/>
                      </a:lnTo>
                      <a:lnTo>
                        <a:pt x="653" y="82"/>
                      </a:lnTo>
                      <a:lnTo>
                        <a:pt x="659" y="76"/>
                      </a:lnTo>
                      <a:lnTo>
                        <a:pt x="658" y="73"/>
                      </a:lnTo>
                      <a:lnTo>
                        <a:pt x="657" y="71"/>
                      </a:lnTo>
                      <a:lnTo>
                        <a:pt x="657" y="71"/>
                      </a:lnTo>
                      <a:lnTo>
                        <a:pt x="657" y="69"/>
                      </a:lnTo>
                      <a:lnTo>
                        <a:pt x="657" y="67"/>
                      </a:lnTo>
                      <a:lnTo>
                        <a:pt x="660" y="46"/>
                      </a:lnTo>
                      <a:lnTo>
                        <a:pt x="660" y="46"/>
                      </a:lnTo>
                      <a:lnTo>
                        <a:pt x="659" y="44"/>
                      </a:lnTo>
                      <a:lnTo>
                        <a:pt x="658" y="43"/>
                      </a:lnTo>
                      <a:lnTo>
                        <a:pt x="651" y="40"/>
                      </a:lnTo>
                      <a:lnTo>
                        <a:pt x="651" y="40"/>
                      </a:lnTo>
                      <a:lnTo>
                        <a:pt x="650" y="40"/>
                      </a:lnTo>
                      <a:lnTo>
                        <a:pt x="649" y="40"/>
                      </a:lnTo>
                      <a:lnTo>
                        <a:pt x="649" y="42"/>
                      </a:lnTo>
                      <a:lnTo>
                        <a:pt x="649" y="42"/>
                      </a:lnTo>
                      <a:lnTo>
                        <a:pt x="647" y="43"/>
                      </a:lnTo>
                      <a:lnTo>
                        <a:pt x="647" y="47"/>
                      </a:lnTo>
                      <a:lnTo>
                        <a:pt x="646" y="50"/>
                      </a:lnTo>
                      <a:lnTo>
                        <a:pt x="645" y="51"/>
                      </a:lnTo>
                      <a:lnTo>
                        <a:pt x="643" y="51"/>
                      </a:lnTo>
                      <a:lnTo>
                        <a:pt x="642" y="51"/>
                      </a:lnTo>
                      <a:lnTo>
                        <a:pt x="642" y="51"/>
                      </a:lnTo>
                      <a:lnTo>
                        <a:pt x="641" y="51"/>
                      </a:lnTo>
                      <a:lnTo>
                        <a:pt x="640" y="50"/>
                      </a:lnTo>
                      <a:lnTo>
                        <a:pt x="640" y="48"/>
                      </a:lnTo>
                      <a:lnTo>
                        <a:pt x="641" y="44"/>
                      </a:lnTo>
                      <a:lnTo>
                        <a:pt x="641" y="42"/>
                      </a:lnTo>
                      <a:lnTo>
                        <a:pt x="641" y="40"/>
                      </a:lnTo>
                      <a:lnTo>
                        <a:pt x="640" y="39"/>
                      </a:lnTo>
                      <a:lnTo>
                        <a:pt x="637" y="38"/>
                      </a:lnTo>
                      <a:lnTo>
                        <a:pt x="626" y="37"/>
                      </a:lnTo>
                      <a:lnTo>
                        <a:pt x="623" y="35"/>
                      </a:lnTo>
                      <a:lnTo>
                        <a:pt x="621" y="34"/>
                      </a:lnTo>
                      <a:lnTo>
                        <a:pt x="621" y="33"/>
                      </a:lnTo>
                      <a:lnTo>
                        <a:pt x="621" y="31"/>
                      </a:lnTo>
                      <a:lnTo>
                        <a:pt x="621" y="30"/>
                      </a:lnTo>
                      <a:lnTo>
                        <a:pt x="623" y="26"/>
                      </a:lnTo>
                      <a:lnTo>
                        <a:pt x="623" y="25"/>
                      </a:lnTo>
                      <a:lnTo>
                        <a:pt x="624" y="23"/>
                      </a:lnTo>
                      <a:lnTo>
                        <a:pt x="624" y="23"/>
                      </a:lnTo>
                      <a:lnTo>
                        <a:pt x="623" y="22"/>
                      </a:lnTo>
                      <a:lnTo>
                        <a:pt x="621" y="16"/>
                      </a:lnTo>
                      <a:lnTo>
                        <a:pt x="623" y="12"/>
                      </a:lnTo>
                      <a:lnTo>
                        <a:pt x="626" y="9"/>
                      </a:lnTo>
                      <a:lnTo>
                        <a:pt x="630" y="6"/>
                      </a:lnTo>
                      <a:lnTo>
                        <a:pt x="634" y="5"/>
                      </a:lnTo>
                      <a:lnTo>
                        <a:pt x="651" y="6"/>
                      </a:lnTo>
                      <a:lnTo>
                        <a:pt x="664" y="1"/>
                      </a:lnTo>
                      <a:lnTo>
                        <a:pt x="676" y="0"/>
                      </a:lnTo>
                      <a:lnTo>
                        <a:pt x="683" y="0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81" name="Group 280"/>
              <p:cNvGrpSpPr/>
              <p:nvPr/>
            </p:nvGrpSpPr>
            <p:grpSpPr>
              <a:xfrm>
                <a:off x="2288776" y="4345157"/>
                <a:ext cx="1807008" cy="1042528"/>
                <a:chOff x="1110347" y="1344764"/>
                <a:chExt cx="6923310" cy="3994310"/>
              </a:xfrm>
              <a:solidFill>
                <a:srgbClr val="0070C0"/>
              </a:solidFill>
            </p:grpSpPr>
            <p:sp>
              <p:nvSpPr>
                <p:cNvPr id="294" name="Freeform 6"/>
                <p:cNvSpPr>
                  <a:spLocks/>
                </p:cNvSpPr>
                <p:nvPr/>
              </p:nvSpPr>
              <p:spPr bwMode="auto">
                <a:xfrm>
                  <a:off x="4610479" y="3638907"/>
                  <a:ext cx="2196750" cy="1596762"/>
                </a:xfrm>
                <a:custGeom>
                  <a:avLst/>
                  <a:gdLst>
                    <a:gd name="T0" fmla="*/ 169 w 3653"/>
                    <a:gd name="T1" fmla="*/ 1821 h 2657"/>
                    <a:gd name="T2" fmla="*/ 364 w 3653"/>
                    <a:gd name="T3" fmla="*/ 1741 h 2657"/>
                    <a:gd name="T4" fmla="*/ 557 w 3653"/>
                    <a:gd name="T5" fmla="*/ 1624 h 2657"/>
                    <a:gd name="T6" fmla="*/ 726 w 3653"/>
                    <a:gd name="T7" fmla="*/ 1553 h 2657"/>
                    <a:gd name="T8" fmla="*/ 807 w 3653"/>
                    <a:gd name="T9" fmla="*/ 1592 h 2657"/>
                    <a:gd name="T10" fmla="*/ 968 w 3653"/>
                    <a:gd name="T11" fmla="*/ 1578 h 2657"/>
                    <a:gd name="T12" fmla="*/ 1109 w 3653"/>
                    <a:gd name="T13" fmla="*/ 1494 h 2657"/>
                    <a:gd name="T14" fmla="*/ 1219 w 3653"/>
                    <a:gd name="T15" fmla="*/ 1310 h 2657"/>
                    <a:gd name="T16" fmla="*/ 1234 w 3653"/>
                    <a:gd name="T17" fmla="*/ 1199 h 2657"/>
                    <a:gd name="T18" fmla="*/ 1190 w 3653"/>
                    <a:gd name="T19" fmla="*/ 1053 h 2657"/>
                    <a:gd name="T20" fmla="*/ 1227 w 3653"/>
                    <a:gd name="T21" fmla="*/ 908 h 2657"/>
                    <a:gd name="T22" fmla="*/ 1405 w 3653"/>
                    <a:gd name="T23" fmla="*/ 733 h 2657"/>
                    <a:gd name="T24" fmla="*/ 1416 w 3653"/>
                    <a:gd name="T25" fmla="*/ 477 h 2657"/>
                    <a:gd name="T26" fmla="*/ 1396 w 3653"/>
                    <a:gd name="T27" fmla="*/ 378 h 2657"/>
                    <a:gd name="T28" fmla="*/ 1475 w 3653"/>
                    <a:gd name="T29" fmla="*/ 303 h 2657"/>
                    <a:gd name="T30" fmla="*/ 1416 w 3653"/>
                    <a:gd name="T31" fmla="*/ 190 h 2657"/>
                    <a:gd name="T32" fmla="*/ 1520 w 3653"/>
                    <a:gd name="T33" fmla="*/ 71 h 2657"/>
                    <a:gd name="T34" fmla="*/ 1581 w 3653"/>
                    <a:gd name="T35" fmla="*/ 77 h 2657"/>
                    <a:gd name="T36" fmla="*/ 1677 w 3653"/>
                    <a:gd name="T37" fmla="*/ 82 h 2657"/>
                    <a:gd name="T38" fmla="*/ 1763 w 3653"/>
                    <a:gd name="T39" fmla="*/ 12 h 2657"/>
                    <a:gd name="T40" fmla="*/ 1891 w 3653"/>
                    <a:gd name="T41" fmla="*/ 8 h 2657"/>
                    <a:gd name="T42" fmla="*/ 2074 w 3653"/>
                    <a:gd name="T43" fmla="*/ 61 h 2657"/>
                    <a:gd name="T44" fmla="*/ 2090 w 3653"/>
                    <a:gd name="T45" fmla="*/ 123 h 2657"/>
                    <a:gd name="T46" fmla="*/ 2046 w 3653"/>
                    <a:gd name="T47" fmla="*/ 226 h 2657"/>
                    <a:gd name="T48" fmla="*/ 2157 w 3653"/>
                    <a:gd name="T49" fmla="*/ 261 h 2657"/>
                    <a:gd name="T50" fmla="*/ 2134 w 3653"/>
                    <a:gd name="T51" fmla="*/ 362 h 2657"/>
                    <a:gd name="T52" fmla="*/ 2161 w 3653"/>
                    <a:gd name="T53" fmla="*/ 542 h 2657"/>
                    <a:gd name="T54" fmla="*/ 2210 w 3653"/>
                    <a:gd name="T55" fmla="*/ 643 h 2657"/>
                    <a:gd name="T56" fmla="*/ 2268 w 3653"/>
                    <a:gd name="T57" fmla="*/ 615 h 2657"/>
                    <a:gd name="T58" fmla="*/ 2315 w 3653"/>
                    <a:gd name="T59" fmla="*/ 430 h 2657"/>
                    <a:gd name="T60" fmla="*/ 2471 w 3653"/>
                    <a:gd name="T61" fmla="*/ 461 h 2657"/>
                    <a:gd name="T62" fmla="*/ 2530 w 3653"/>
                    <a:gd name="T63" fmla="*/ 560 h 2657"/>
                    <a:gd name="T64" fmla="*/ 2595 w 3653"/>
                    <a:gd name="T65" fmla="*/ 704 h 2657"/>
                    <a:gd name="T66" fmla="*/ 2736 w 3653"/>
                    <a:gd name="T67" fmla="*/ 840 h 2657"/>
                    <a:gd name="T68" fmla="*/ 2744 w 3653"/>
                    <a:gd name="T69" fmla="*/ 1024 h 2657"/>
                    <a:gd name="T70" fmla="*/ 2789 w 3653"/>
                    <a:gd name="T71" fmla="*/ 1165 h 2657"/>
                    <a:gd name="T72" fmla="*/ 2828 w 3653"/>
                    <a:gd name="T73" fmla="*/ 1186 h 2657"/>
                    <a:gd name="T74" fmla="*/ 2811 w 3653"/>
                    <a:gd name="T75" fmla="*/ 1296 h 2657"/>
                    <a:gd name="T76" fmla="*/ 2747 w 3653"/>
                    <a:gd name="T77" fmla="*/ 1458 h 2657"/>
                    <a:gd name="T78" fmla="*/ 2821 w 3653"/>
                    <a:gd name="T79" fmla="*/ 1433 h 2657"/>
                    <a:gd name="T80" fmla="*/ 2918 w 3653"/>
                    <a:gd name="T81" fmla="*/ 1452 h 2657"/>
                    <a:gd name="T82" fmla="*/ 2918 w 3653"/>
                    <a:gd name="T83" fmla="*/ 1553 h 2657"/>
                    <a:gd name="T84" fmla="*/ 2966 w 3653"/>
                    <a:gd name="T85" fmla="*/ 1573 h 2657"/>
                    <a:gd name="T86" fmla="*/ 3139 w 3653"/>
                    <a:gd name="T87" fmla="*/ 1623 h 2657"/>
                    <a:gd name="T88" fmla="*/ 3242 w 3653"/>
                    <a:gd name="T89" fmla="*/ 1721 h 2657"/>
                    <a:gd name="T90" fmla="*/ 3461 w 3653"/>
                    <a:gd name="T91" fmla="*/ 1754 h 2657"/>
                    <a:gd name="T92" fmla="*/ 3599 w 3653"/>
                    <a:gd name="T93" fmla="*/ 1906 h 2657"/>
                    <a:gd name="T94" fmla="*/ 3485 w 3653"/>
                    <a:gd name="T95" fmla="*/ 2112 h 2657"/>
                    <a:gd name="T96" fmla="*/ 3262 w 3653"/>
                    <a:gd name="T97" fmla="*/ 2119 h 2657"/>
                    <a:gd name="T98" fmla="*/ 3050 w 3653"/>
                    <a:gd name="T99" fmla="*/ 2034 h 2657"/>
                    <a:gd name="T100" fmla="*/ 2760 w 3653"/>
                    <a:gd name="T101" fmla="*/ 2109 h 2657"/>
                    <a:gd name="T102" fmla="*/ 2549 w 3653"/>
                    <a:gd name="T103" fmla="*/ 2479 h 2657"/>
                    <a:gd name="T104" fmla="*/ 2432 w 3653"/>
                    <a:gd name="T105" fmla="*/ 2601 h 2657"/>
                    <a:gd name="T106" fmla="*/ 2313 w 3653"/>
                    <a:gd name="T107" fmla="*/ 2406 h 2657"/>
                    <a:gd name="T108" fmla="*/ 2112 w 3653"/>
                    <a:gd name="T109" fmla="*/ 2385 h 2657"/>
                    <a:gd name="T110" fmla="*/ 1943 w 3653"/>
                    <a:gd name="T111" fmla="*/ 2241 h 2657"/>
                    <a:gd name="T112" fmla="*/ 1655 w 3653"/>
                    <a:gd name="T113" fmla="*/ 2168 h 2657"/>
                    <a:gd name="T114" fmla="*/ 1412 w 3653"/>
                    <a:gd name="T115" fmla="*/ 2377 h 2657"/>
                    <a:gd name="T116" fmla="*/ 988 w 3653"/>
                    <a:gd name="T117" fmla="*/ 2327 h 2657"/>
                    <a:gd name="T118" fmla="*/ 615 w 3653"/>
                    <a:gd name="T119" fmla="*/ 2123 h 2657"/>
                    <a:gd name="T120" fmla="*/ 361 w 3653"/>
                    <a:gd name="T121" fmla="*/ 2064 h 2657"/>
                    <a:gd name="T122" fmla="*/ 105 w 3653"/>
                    <a:gd name="T123" fmla="*/ 1982 h 26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3653" h="2657">
                      <a:moveTo>
                        <a:pt x="52" y="1822"/>
                      </a:moveTo>
                      <a:lnTo>
                        <a:pt x="58" y="1819"/>
                      </a:lnTo>
                      <a:lnTo>
                        <a:pt x="63" y="1818"/>
                      </a:lnTo>
                      <a:lnTo>
                        <a:pt x="68" y="1815"/>
                      </a:lnTo>
                      <a:lnTo>
                        <a:pt x="76" y="1811"/>
                      </a:lnTo>
                      <a:lnTo>
                        <a:pt x="88" y="1806"/>
                      </a:lnTo>
                      <a:lnTo>
                        <a:pt x="97" y="1805"/>
                      </a:lnTo>
                      <a:lnTo>
                        <a:pt x="101" y="1804"/>
                      </a:lnTo>
                      <a:lnTo>
                        <a:pt x="105" y="1805"/>
                      </a:lnTo>
                      <a:lnTo>
                        <a:pt x="110" y="1805"/>
                      </a:lnTo>
                      <a:lnTo>
                        <a:pt x="114" y="1806"/>
                      </a:lnTo>
                      <a:lnTo>
                        <a:pt x="117" y="1808"/>
                      </a:lnTo>
                      <a:lnTo>
                        <a:pt x="120" y="1809"/>
                      </a:lnTo>
                      <a:lnTo>
                        <a:pt x="121" y="1814"/>
                      </a:lnTo>
                      <a:lnTo>
                        <a:pt x="123" y="1817"/>
                      </a:lnTo>
                      <a:lnTo>
                        <a:pt x="124" y="1821"/>
                      </a:lnTo>
                      <a:lnTo>
                        <a:pt x="126" y="1825"/>
                      </a:lnTo>
                      <a:lnTo>
                        <a:pt x="128" y="1827"/>
                      </a:lnTo>
                      <a:lnTo>
                        <a:pt x="131" y="1830"/>
                      </a:lnTo>
                      <a:lnTo>
                        <a:pt x="136" y="1831"/>
                      </a:lnTo>
                      <a:lnTo>
                        <a:pt x="140" y="1832"/>
                      </a:lnTo>
                      <a:lnTo>
                        <a:pt x="144" y="1832"/>
                      </a:lnTo>
                      <a:lnTo>
                        <a:pt x="153" y="1831"/>
                      </a:lnTo>
                      <a:lnTo>
                        <a:pt x="162" y="1827"/>
                      </a:lnTo>
                      <a:lnTo>
                        <a:pt x="169" y="1821"/>
                      </a:lnTo>
                      <a:lnTo>
                        <a:pt x="175" y="1812"/>
                      </a:lnTo>
                      <a:lnTo>
                        <a:pt x="179" y="1801"/>
                      </a:lnTo>
                      <a:lnTo>
                        <a:pt x="183" y="1791"/>
                      </a:lnTo>
                      <a:lnTo>
                        <a:pt x="186" y="1788"/>
                      </a:lnTo>
                      <a:lnTo>
                        <a:pt x="189" y="1785"/>
                      </a:lnTo>
                      <a:lnTo>
                        <a:pt x="194" y="1782"/>
                      </a:lnTo>
                      <a:lnTo>
                        <a:pt x="198" y="1779"/>
                      </a:lnTo>
                      <a:lnTo>
                        <a:pt x="202" y="1778"/>
                      </a:lnTo>
                      <a:lnTo>
                        <a:pt x="212" y="1775"/>
                      </a:lnTo>
                      <a:lnTo>
                        <a:pt x="224" y="1773"/>
                      </a:lnTo>
                      <a:lnTo>
                        <a:pt x="236" y="1773"/>
                      </a:lnTo>
                      <a:lnTo>
                        <a:pt x="244" y="1773"/>
                      </a:lnTo>
                      <a:lnTo>
                        <a:pt x="257" y="1775"/>
                      </a:lnTo>
                      <a:lnTo>
                        <a:pt x="266" y="1776"/>
                      </a:lnTo>
                      <a:lnTo>
                        <a:pt x="275" y="1780"/>
                      </a:lnTo>
                      <a:lnTo>
                        <a:pt x="285" y="1786"/>
                      </a:lnTo>
                      <a:lnTo>
                        <a:pt x="293" y="1789"/>
                      </a:lnTo>
                      <a:lnTo>
                        <a:pt x="302" y="1788"/>
                      </a:lnTo>
                      <a:lnTo>
                        <a:pt x="312" y="1785"/>
                      </a:lnTo>
                      <a:lnTo>
                        <a:pt x="322" y="1779"/>
                      </a:lnTo>
                      <a:lnTo>
                        <a:pt x="330" y="1775"/>
                      </a:lnTo>
                      <a:lnTo>
                        <a:pt x="338" y="1769"/>
                      </a:lnTo>
                      <a:lnTo>
                        <a:pt x="347" y="1759"/>
                      </a:lnTo>
                      <a:lnTo>
                        <a:pt x="357" y="1750"/>
                      </a:lnTo>
                      <a:lnTo>
                        <a:pt x="364" y="1741"/>
                      </a:lnTo>
                      <a:lnTo>
                        <a:pt x="370" y="1733"/>
                      </a:lnTo>
                      <a:lnTo>
                        <a:pt x="377" y="1721"/>
                      </a:lnTo>
                      <a:lnTo>
                        <a:pt x="385" y="1712"/>
                      </a:lnTo>
                      <a:lnTo>
                        <a:pt x="389" y="1709"/>
                      </a:lnTo>
                      <a:lnTo>
                        <a:pt x="393" y="1705"/>
                      </a:lnTo>
                      <a:lnTo>
                        <a:pt x="399" y="1702"/>
                      </a:lnTo>
                      <a:lnTo>
                        <a:pt x="403" y="1701"/>
                      </a:lnTo>
                      <a:lnTo>
                        <a:pt x="408" y="1698"/>
                      </a:lnTo>
                      <a:lnTo>
                        <a:pt x="419" y="1692"/>
                      </a:lnTo>
                      <a:lnTo>
                        <a:pt x="432" y="1685"/>
                      </a:lnTo>
                      <a:lnTo>
                        <a:pt x="442" y="1679"/>
                      </a:lnTo>
                      <a:lnTo>
                        <a:pt x="453" y="1673"/>
                      </a:lnTo>
                      <a:lnTo>
                        <a:pt x="464" y="1668"/>
                      </a:lnTo>
                      <a:lnTo>
                        <a:pt x="474" y="1662"/>
                      </a:lnTo>
                      <a:lnTo>
                        <a:pt x="481" y="1655"/>
                      </a:lnTo>
                      <a:lnTo>
                        <a:pt x="490" y="1644"/>
                      </a:lnTo>
                      <a:lnTo>
                        <a:pt x="497" y="1637"/>
                      </a:lnTo>
                      <a:lnTo>
                        <a:pt x="502" y="1634"/>
                      </a:lnTo>
                      <a:lnTo>
                        <a:pt x="506" y="1633"/>
                      </a:lnTo>
                      <a:lnTo>
                        <a:pt x="512" y="1631"/>
                      </a:lnTo>
                      <a:lnTo>
                        <a:pt x="516" y="1628"/>
                      </a:lnTo>
                      <a:lnTo>
                        <a:pt x="521" y="1628"/>
                      </a:lnTo>
                      <a:lnTo>
                        <a:pt x="532" y="1627"/>
                      </a:lnTo>
                      <a:lnTo>
                        <a:pt x="545" y="1626"/>
                      </a:lnTo>
                      <a:lnTo>
                        <a:pt x="557" y="1624"/>
                      </a:lnTo>
                      <a:lnTo>
                        <a:pt x="565" y="1615"/>
                      </a:lnTo>
                      <a:lnTo>
                        <a:pt x="576" y="1605"/>
                      </a:lnTo>
                      <a:lnTo>
                        <a:pt x="583" y="1595"/>
                      </a:lnTo>
                      <a:lnTo>
                        <a:pt x="593" y="1588"/>
                      </a:lnTo>
                      <a:lnTo>
                        <a:pt x="604" y="1579"/>
                      </a:lnTo>
                      <a:lnTo>
                        <a:pt x="615" y="1573"/>
                      </a:lnTo>
                      <a:lnTo>
                        <a:pt x="623" y="1571"/>
                      </a:lnTo>
                      <a:lnTo>
                        <a:pt x="632" y="1568"/>
                      </a:lnTo>
                      <a:lnTo>
                        <a:pt x="639" y="1566"/>
                      </a:lnTo>
                      <a:lnTo>
                        <a:pt x="646" y="1565"/>
                      </a:lnTo>
                      <a:lnTo>
                        <a:pt x="655" y="1565"/>
                      </a:lnTo>
                      <a:lnTo>
                        <a:pt x="662" y="1563"/>
                      </a:lnTo>
                      <a:lnTo>
                        <a:pt x="667" y="1560"/>
                      </a:lnTo>
                      <a:lnTo>
                        <a:pt x="671" y="1558"/>
                      </a:lnTo>
                      <a:lnTo>
                        <a:pt x="675" y="1553"/>
                      </a:lnTo>
                      <a:lnTo>
                        <a:pt x="678" y="1550"/>
                      </a:lnTo>
                      <a:lnTo>
                        <a:pt x="683" y="1549"/>
                      </a:lnTo>
                      <a:lnTo>
                        <a:pt x="690" y="1546"/>
                      </a:lnTo>
                      <a:lnTo>
                        <a:pt x="700" y="1545"/>
                      </a:lnTo>
                      <a:lnTo>
                        <a:pt x="707" y="1545"/>
                      </a:lnTo>
                      <a:lnTo>
                        <a:pt x="712" y="1546"/>
                      </a:lnTo>
                      <a:lnTo>
                        <a:pt x="714" y="1547"/>
                      </a:lnTo>
                      <a:lnTo>
                        <a:pt x="719" y="1549"/>
                      </a:lnTo>
                      <a:lnTo>
                        <a:pt x="723" y="1552"/>
                      </a:lnTo>
                      <a:lnTo>
                        <a:pt x="726" y="1553"/>
                      </a:lnTo>
                      <a:lnTo>
                        <a:pt x="727" y="1556"/>
                      </a:lnTo>
                      <a:lnTo>
                        <a:pt x="730" y="1560"/>
                      </a:lnTo>
                      <a:lnTo>
                        <a:pt x="732" y="1565"/>
                      </a:lnTo>
                      <a:lnTo>
                        <a:pt x="733" y="1568"/>
                      </a:lnTo>
                      <a:lnTo>
                        <a:pt x="735" y="1572"/>
                      </a:lnTo>
                      <a:lnTo>
                        <a:pt x="735" y="1576"/>
                      </a:lnTo>
                      <a:lnTo>
                        <a:pt x="735" y="1581"/>
                      </a:lnTo>
                      <a:lnTo>
                        <a:pt x="735" y="1585"/>
                      </a:lnTo>
                      <a:lnTo>
                        <a:pt x="735" y="1591"/>
                      </a:lnTo>
                      <a:lnTo>
                        <a:pt x="735" y="1595"/>
                      </a:lnTo>
                      <a:lnTo>
                        <a:pt x="736" y="1598"/>
                      </a:lnTo>
                      <a:lnTo>
                        <a:pt x="739" y="1604"/>
                      </a:lnTo>
                      <a:lnTo>
                        <a:pt x="742" y="1610"/>
                      </a:lnTo>
                      <a:lnTo>
                        <a:pt x="745" y="1614"/>
                      </a:lnTo>
                      <a:lnTo>
                        <a:pt x="748" y="1617"/>
                      </a:lnTo>
                      <a:lnTo>
                        <a:pt x="752" y="1618"/>
                      </a:lnTo>
                      <a:lnTo>
                        <a:pt x="756" y="1620"/>
                      </a:lnTo>
                      <a:lnTo>
                        <a:pt x="761" y="1620"/>
                      </a:lnTo>
                      <a:lnTo>
                        <a:pt x="767" y="1621"/>
                      </a:lnTo>
                      <a:lnTo>
                        <a:pt x="771" y="1621"/>
                      </a:lnTo>
                      <a:lnTo>
                        <a:pt x="778" y="1618"/>
                      </a:lnTo>
                      <a:lnTo>
                        <a:pt x="788" y="1615"/>
                      </a:lnTo>
                      <a:lnTo>
                        <a:pt x="795" y="1611"/>
                      </a:lnTo>
                      <a:lnTo>
                        <a:pt x="801" y="1602"/>
                      </a:lnTo>
                      <a:lnTo>
                        <a:pt x="807" y="1592"/>
                      </a:lnTo>
                      <a:lnTo>
                        <a:pt x="813" y="1584"/>
                      </a:lnTo>
                      <a:lnTo>
                        <a:pt x="819" y="1575"/>
                      </a:lnTo>
                      <a:lnTo>
                        <a:pt x="824" y="1566"/>
                      </a:lnTo>
                      <a:lnTo>
                        <a:pt x="832" y="1559"/>
                      </a:lnTo>
                      <a:lnTo>
                        <a:pt x="835" y="1556"/>
                      </a:lnTo>
                      <a:lnTo>
                        <a:pt x="837" y="1553"/>
                      </a:lnTo>
                      <a:lnTo>
                        <a:pt x="840" y="1552"/>
                      </a:lnTo>
                      <a:lnTo>
                        <a:pt x="845" y="1550"/>
                      </a:lnTo>
                      <a:lnTo>
                        <a:pt x="853" y="1552"/>
                      </a:lnTo>
                      <a:lnTo>
                        <a:pt x="865" y="1556"/>
                      </a:lnTo>
                      <a:lnTo>
                        <a:pt x="874" y="1560"/>
                      </a:lnTo>
                      <a:lnTo>
                        <a:pt x="879" y="1569"/>
                      </a:lnTo>
                      <a:lnTo>
                        <a:pt x="885" y="1579"/>
                      </a:lnTo>
                      <a:lnTo>
                        <a:pt x="891" y="1588"/>
                      </a:lnTo>
                      <a:lnTo>
                        <a:pt x="894" y="1589"/>
                      </a:lnTo>
                      <a:lnTo>
                        <a:pt x="897" y="1592"/>
                      </a:lnTo>
                      <a:lnTo>
                        <a:pt x="901" y="1595"/>
                      </a:lnTo>
                      <a:lnTo>
                        <a:pt x="904" y="1597"/>
                      </a:lnTo>
                      <a:lnTo>
                        <a:pt x="908" y="1598"/>
                      </a:lnTo>
                      <a:lnTo>
                        <a:pt x="916" y="1597"/>
                      </a:lnTo>
                      <a:lnTo>
                        <a:pt x="926" y="1594"/>
                      </a:lnTo>
                      <a:lnTo>
                        <a:pt x="933" y="1591"/>
                      </a:lnTo>
                      <a:lnTo>
                        <a:pt x="944" y="1586"/>
                      </a:lnTo>
                      <a:lnTo>
                        <a:pt x="956" y="1581"/>
                      </a:lnTo>
                      <a:lnTo>
                        <a:pt x="968" y="1578"/>
                      </a:lnTo>
                      <a:lnTo>
                        <a:pt x="976" y="1576"/>
                      </a:lnTo>
                      <a:lnTo>
                        <a:pt x="988" y="1575"/>
                      </a:lnTo>
                      <a:lnTo>
                        <a:pt x="999" y="1573"/>
                      </a:lnTo>
                      <a:lnTo>
                        <a:pt x="1008" y="1571"/>
                      </a:lnTo>
                      <a:lnTo>
                        <a:pt x="1012" y="1568"/>
                      </a:lnTo>
                      <a:lnTo>
                        <a:pt x="1015" y="1565"/>
                      </a:lnTo>
                      <a:lnTo>
                        <a:pt x="1020" y="1560"/>
                      </a:lnTo>
                      <a:lnTo>
                        <a:pt x="1024" y="1556"/>
                      </a:lnTo>
                      <a:lnTo>
                        <a:pt x="1025" y="1552"/>
                      </a:lnTo>
                      <a:lnTo>
                        <a:pt x="1028" y="1543"/>
                      </a:lnTo>
                      <a:lnTo>
                        <a:pt x="1030" y="1533"/>
                      </a:lnTo>
                      <a:lnTo>
                        <a:pt x="1031" y="1524"/>
                      </a:lnTo>
                      <a:lnTo>
                        <a:pt x="1033" y="1514"/>
                      </a:lnTo>
                      <a:lnTo>
                        <a:pt x="1036" y="1505"/>
                      </a:lnTo>
                      <a:lnTo>
                        <a:pt x="1040" y="1498"/>
                      </a:lnTo>
                      <a:lnTo>
                        <a:pt x="1043" y="1495"/>
                      </a:lnTo>
                      <a:lnTo>
                        <a:pt x="1047" y="1495"/>
                      </a:lnTo>
                      <a:lnTo>
                        <a:pt x="1052" y="1494"/>
                      </a:lnTo>
                      <a:lnTo>
                        <a:pt x="1056" y="1494"/>
                      </a:lnTo>
                      <a:lnTo>
                        <a:pt x="1060" y="1494"/>
                      </a:lnTo>
                      <a:lnTo>
                        <a:pt x="1067" y="1495"/>
                      </a:lnTo>
                      <a:lnTo>
                        <a:pt x="1076" y="1498"/>
                      </a:lnTo>
                      <a:lnTo>
                        <a:pt x="1085" y="1500"/>
                      </a:lnTo>
                      <a:lnTo>
                        <a:pt x="1096" y="1498"/>
                      </a:lnTo>
                      <a:lnTo>
                        <a:pt x="1109" y="1494"/>
                      </a:lnTo>
                      <a:lnTo>
                        <a:pt x="1121" y="1488"/>
                      </a:lnTo>
                      <a:lnTo>
                        <a:pt x="1128" y="1479"/>
                      </a:lnTo>
                      <a:lnTo>
                        <a:pt x="1134" y="1468"/>
                      </a:lnTo>
                      <a:lnTo>
                        <a:pt x="1140" y="1459"/>
                      </a:lnTo>
                      <a:lnTo>
                        <a:pt x="1146" y="1449"/>
                      </a:lnTo>
                      <a:lnTo>
                        <a:pt x="1153" y="1437"/>
                      </a:lnTo>
                      <a:lnTo>
                        <a:pt x="1160" y="1430"/>
                      </a:lnTo>
                      <a:lnTo>
                        <a:pt x="1167" y="1427"/>
                      </a:lnTo>
                      <a:lnTo>
                        <a:pt x="1176" y="1426"/>
                      </a:lnTo>
                      <a:lnTo>
                        <a:pt x="1186" y="1426"/>
                      </a:lnTo>
                      <a:lnTo>
                        <a:pt x="1193" y="1423"/>
                      </a:lnTo>
                      <a:lnTo>
                        <a:pt x="1196" y="1422"/>
                      </a:lnTo>
                      <a:lnTo>
                        <a:pt x="1199" y="1419"/>
                      </a:lnTo>
                      <a:lnTo>
                        <a:pt x="1202" y="1414"/>
                      </a:lnTo>
                      <a:lnTo>
                        <a:pt x="1205" y="1411"/>
                      </a:lnTo>
                      <a:lnTo>
                        <a:pt x="1206" y="1408"/>
                      </a:lnTo>
                      <a:lnTo>
                        <a:pt x="1214" y="1398"/>
                      </a:lnTo>
                      <a:lnTo>
                        <a:pt x="1221" y="1387"/>
                      </a:lnTo>
                      <a:lnTo>
                        <a:pt x="1227" y="1377"/>
                      </a:lnTo>
                      <a:lnTo>
                        <a:pt x="1231" y="1367"/>
                      </a:lnTo>
                      <a:lnTo>
                        <a:pt x="1234" y="1355"/>
                      </a:lnTo>
                      <a:lnTo>
                        <a:pt x="1235" y="1345"/>
                      </a:lnTo>
                      <a:lnTo>
                        <a:pt x="1231" y="1333"/>
                      </a:lnTo>
                      <a:lnTo>
                        <a:pt x="1225" y="1320"/>
                      </a:lnTo>
                      <a:lnTo>
                        <a:pt x="1219" y="1310"/>
                      </a:lnTo>
                      <a:lnTo>
                        <a:pt x="1212" y="1301"/>
                      </a:lnTo>
                      <a:lnTo>
                        <a:pt x="1202" y="1293"/>
                      </a:lnTo>
                      <a:lnTo>
                        <a:pt x="1195" y="1285"/>
                      </a:lnTo>
                      <a:lnTo>
                        <a:pt x="1190" y="1283"/>
                      </a:lnTo>
                      <a:lnTo>
                        <a:pt x="1188" y="1278"/>
                      </a:lnTo>
                      <a:lnTo>
                        <a:pt x="1183" y="1275"/>
                      </a:lnTo>
                      <a:lnTo>
                        <a:pt x="1179" y="1271"/>
                      </a:lnTo>
                      <a:lnTo>
                        <a:pt x="1176" y="1267"/>
                      </a:lnTo>
                      <a:lnTo>
                        <a:pt x="1175" y="1264"/>
                      </a:lnTo>
                      <a:lnTo>
                        <a:pt x="1173" y="1259"/>
                      </a:lnTo>
                      <a:lnTo>
                        <a:pt x="1173" y="1254"/>
                      </a:lnTo>
                      <a:lnTo>
                        <a:pt x="1175" y="1249"/>
                      </a:lnTo>
                      <a:lnTo>
                        <a:pt x="1176" y="1244"/>
                      </a:lnTo>
                      <a:lnTo>
                        <a:pt x="1177" y="1241"/>
                      </a:lnTo>
                      <a:lnTo>
                        <a:pt x="1180" y="1236"/>
                      </a:lnTo>
                      <a:lnTo>
                        <a:pt x="1183" y="1233"/>
                      </a:lnTo>
                      <a:lnTo>
                        <a:pt x="1188" y="1229"/>
                      </a:lnTo>
                      <a:lnTo>
                        <a:pt x="1192" y="1225"/>
                      </a:lnTo>
                      <a:lnTo>
                        <a:pt x="1196" y="1223"/>
                      </a:lnTo>
                      <a:lnTo>
                        <a:pt x="1201" y="1220"/>
                      </a:lnTo>
                      <a:lnTo>
                        <a:pt x="1206" y="1217"/>
                      </a:lnTo>
                      <a:lnTo>
                        <a:pt x="1212" y="1215"/>
                      </a:lnTo>
                      <a:lnTo>
                        <a:pt x="1216" y="1212"/>
                      </a:lnTo>
                      <a:lnTo>
                        <a:pt x="1225" y="1206"/>
                      </a:lnTo>
                      <a:lnTo>
                        <a:pt x="1234" y="1199"/>
                      </a:lnTo>
                      <a:lnTo>
                        <a:pt x="1241" y="1191"/>
                      </a:lnTo>
                      <a:lnTo>
                        <a:pt x="1243" y="1183"/>
                      </a:lnTo>
                      <a:lnTo>
                        <a:pt x="1244" y="1173"/>
                      </a:lnTo>
                      <a:lnTo>
                        <a:pt x="1243" y="1164"/>
                      </a:lnTo>
                      <a:lnTo>
                        <a:pt x="1238" y="1155"/>
                      </a:lnTo>
                      <a:lnTo>
                        <a:pt x="1231" y="1145"/>
                      </a:lnTo>
                      <a:lnTo>
                        <a:pt x="1225" y="1136"/>
                      </a:lnTo>
                      <a:lnTo>
                        <a:pt x="1221" y="1134"/>
                      </a:lnTo>
                      <a:lnTo>
                        <a:pt x="1216" y="1129"/>
                      </a:lnTo>
                      <a:lnTo>
                        <a:pt x="1212" y="1125"/>
                      </a:lnTo>
                      <a:lnTo>
                        <a:pt x="1206" y="1121"/>
                      </a:lnTo>
                      <a:lnTo>
                        <a:pt x="1203" y="1118"/>
                      </a:lnTo>
                      <a:lnTo>
                        <a:pt x="1199" y="1115"/>
                      </a:lnTo>
                      <a:lnTo>
                        <a:pt x="1195" y="1112"/>
                      </a:lnTo>
                      <a:lnTo>
                        <a:pt x="1190" y="1107"/>
                      </a:lnTo>
                      <a:lnTo>
                        <a:pt x="1186" y="1105"/>
                      </a:lnTo>
                      <a:lnTo>
                        <a:pt x="1183" y="1100"/>
                      </a:lnTo>
                      <a:lnTo>
                        <a:pt x="1182" y="1097"/>
                      </a:lnTo>
                      <a:lnTo>
                        <a:pt x="1180" y="1094"/>
                      </a:lnTo>
                      <a:lnTo>
                        <a:pt x="1179" y="1090"/>
                      </a:lnTo>
                      <a:lnTo>
                        <a:pt x="1179" y="1086"/>
                      </a:lnTo>
                      <a:lnTo>
                        <a:pt x="1179" y="1083"/>
                      </a:lnTo>
                      <a:lnTo>
                        <a:pt x="1180" y="1073"/>
                      </a:lnTo>
                      <a:lnTo>
                        <a:pt x="1185" y="1063"/>
                      </a:lnTo>
                      <a:lnTo>
                        <a:pt x="1190" y="1053"/>
                      </a:lnTo>
                      <a:lnTo>
                        <a:pt x="1195" y="1045"/>
                      </a:lnTo>
                      <a:lnTo>
                        <a:pt x="1205" y="1034"/>
                      </a:lnTo>
                      <a:lnTo>
                        <a:pt x="1218" y="1024"/>
                      </a:lnTo>
                      <a:lnTo>
                        <a:pt x="1228" y="1015"/>
                      </a:lnTo>
                      <a:lnTo>
                        <a:pt x="1238" y="1006"/>
                      </a:lnTo>
                      <a:lnTo>
                        <a:pt x="1251" y="998"/>
                      </a:lnTo>
                      <a:lnTo>
                        <a:pt x="1258" y="987"/>
                      </a:lnTo>
                      <a:lnTo>
                        <a:pt x="1260" y="984"/>
                      </a:lnTo>
                      <a:lnTo>
                        <a:pt x="1260" y="980"/>
                      </a:lnTo>
                      <a:lnTo>
                        <a:pt x="1260" y="977"/>
                      </a:lnTo>
                      <a:lnTo>
                        <a:pt x="1258" y="974"/>
                      </a:lnTo>
                      <a:lnTo>
                        <a:pt x="1257" y="970"/>
                      </a:lnTo>
                      <a:lnTo>
                        <a:pt x="1254" y="964"/>
                      </a:lnTo>
                      <a:lnTo>
                        <a:pt x="1251" y="960"/>
                      </a:lnTo>
                      <a:lnTo>
                        <a:pt x="1247" y="956"/>
                      </a:lnTo>
                      <a:lnTo>
                        <a:pt x="1244" y="953"/>
                      </a:lnTo>
                      <a:lnTo>
                        <a:pt x="1238" y="950"/>
                      </a:lnTo>
                      <a:lnTo>
                        <a:pt x="1231" y="950"/>
                      </a:lnTo>
                      <a:lnTo>
                        <a:pt x="1224" y="948"/>
                      </a:lnTo>
                      <a:lnTo>
                        <a:pt x="1219" y="947"/>
                      </a:lnTo>
                      <a:lnTo>
                        <a:pt x="1218" y="940"/>
                      </a:lnTo>
                      <a:lnTo>
                        <a:pt x="1218" y="932"/>
                      </a:lnTo>
                      <a:lnTo>
                        <a:pt x="1219" y="924"/>
                      </a:lnTo>
                      <a:lnTo>
                        <a:pt x="1222" y="918"/>
                      </a:lnTo>
                      <a:lnTo>
                        <a:pt x="1227" y="908"/>
                      </a:lnTo>
                      <a:lnTo>
                        <a:pt x="1232" y="898"/>
                      </a:lnTo>
                      <a:lnTo>
                        <a:pt x="1238" y="890"/>
                      </a:lnTo>
                      <a:lnTo>
                        <a:pt x="1245" y="877"/>
                      </a:lnTo>
                      <a:lnTo>
                        <a:pt x="1253" y="864"/>
                      </a:lnTo>
                      <a:lnTo>
                        <a:pt x="1258" y="851"/>
                      </a:lnTo>
                      <a:lnTo>
                        <a:pt x="1263" y="843"/>
                      </a:lnTo>
                      <a:lnTo>
                        <a:pt x="1267" y="831"/>
                      </a:lnTo>
                      <a:lnTo>
                        <a:pt x="1271" y="822"/>
                      </a:lnTo>
                      <a:lnTo>
                        <a:pt x="1273" y="818"/>
                      </a:lnTo>
                      <a:lnTo>
                        <a:pt x="1277" y="814"/>
                      </a:lnTo>
                      <a:lnTo>
                        <a:pt x="1282" y="809"/>
                      </a:lnTo>
                      <a:lnTo>
                        <a:pt x="1286" y="805"/>
                      </a:lnTo>
                      <a:lnTo>
                        <a:pt x="1290" y="802"/>
                      </a:lnTo>
                      <a:lnTo>
                        <a:pt x="1299" y="798"/>
                      </a:lnTo>
                      <a:lnTo>
                        <a:pt x="1311" y="793"/>
                      </a:lnTo>
                      <a:lnTo>
                        <a:pt x="1321" y="789"/>
                      </a:lnTo>
                      <a:lnTo>
                        <a:pt x="1331" y="783"/>
                      </a:lnTo>
                      <a:lnTo>
                        <a:pt x="1344" y="776"/>
                      </a:lnTo>
                      <a:lnTo>
                        <a:pt x="1354" y="769"/>
                      </a:lnTo>
                      <a:lnTo>
                        <a:pt x="1363" y="765"/>
                      </a:lnTo>
                      <a:lnTo>
                        <a:pt x="1373" y="760"/>
                      </a:lnTo>
                      <a:lnTo>
                        <a:pt x="1380" y="756"/>
                      </a:lnTo>
                      <a:lnTo>
                        <a:pt x="1389" y="749"/>
                      </a:lnTo>
                      <a:lnTo>
                        <a:pt x="1397" y="741"/>
                      </a:lnTo>
                      <a:lnTo>
                        <a:pt x="1405" y="733"/>
                      </a:lnTo>
                      <a:lnTo>
                        <a:pt x="1406" y="730"/>
                      </a:lnTo>
                      <a:lnTo>
                        <a:pt x="1407" y="724"/>
                      </a:lnTo>
                      <a:lnTo>
                        <a:pt x="1410" y="720"/>
                      </a:lnTo>
                      <a:lnTo>
                        <a:pt x="1412" y="715"/>
                      </a:lnTo>
                      <a:lnTo>
                        <a:pt x="1413" y="711"/>
                      </a:lnTo>
                      <a:lnTo>
                        <a:pt x="1416" y="697"/>
                      </a:lnTo>
                      <a:lnTo>
                        <a:pt x="1420" y="681"/>
                      </a:lnTo>
                      <a:lnTo>
                        <a:pt x="1422" y="668"/>
                      </a:lnTo>
                      <a:lnTo>
                        <a:pt x="1420" y="659"/>
                      </a:lnTo>
                      <a:lnTo>
                        <a:pt x="1418" y="647"/>
                      </a:lnTo>
                      <a:lnTo>
                        <a:pt x="1416" y="639"/>
                      </a:lnTo>
                      <a:lnTo>
                        <a:pt x="1418" y="629"/>
                      </a:lnTo>
                      <a:lnTo>
                        <a:pt x="1419" y="615"/>
                      </a:lnTo>
                      <a:lnTo>
                        <a:pt x="1422" y="602"/>
                      </a:lnTo>
                      <a:lnTo>
                        <a:pt x="1422" y="592"/>
                      </a:lnTo>
                      <a:lnTo>
                        <a:pt x="1420" y="581"/>
                      </a:lnTo>
                      <a:lnTo>
                        <a:pt x="1415" y="566"/>
                      </a:lnTo>
                      <a:lnTo>
                        <a:pt x="1412" y="555"/>
                      </a:lnTo>
                      <a:lnTo>
                        <a:pt x="1409" y="545"/>
                      </a:lnTo>
                      <a:lnTo>
                        <a:pt x="1406" y="532"/>
                      </a:lnTo>
                      <a:lnTo>
                        <a:pt x="1405" y="520"/>
                      </a:lnTo>
                      <a:lnTo>
                        <a:pt x="1405" y="510"/>
                      </a:lnTo>
                      <a:lnTo>
                        <a:pt x="1406" y="500"/>
                      </a:lnTo>
                      <a:lnTo>
                        <a:pt x="1412" y="488"/>
                      </a:lnTo>
                      <a:lnTo>
                        <a:pt x="1416" y="477"/>
                      </a:lnTo>
                      <a:lnTo>
                        <a:pt x="1418" y="466"/>
                      </a:lnTo>
                      <a:lnTo>
                        <a:pt x="1418" y="464"/>
                      </a:lnTo>
                      <a:lnTo>
                        <a:pt x="1416" y="461"/>
                      </a:lnTo>
                      <a:lnTo>
                        <a:pt x="1413" y="456"/>
                      </a:lnTo>
                      <a:lnTo>
                        <a:pt x="1413" y="455"/>
                      </a:lnTo>
                      <a:lnTo>
                        <a:pt x="1412" y="451"/>
                      </a:lnTo>
                      <a:lnTo>
                        <a:pt x="1409" y="448"/>
                      </a:lnTo>
                      <a:lnTo>
                        <a:pt x="1407" y="443"/>
                      </a:lnTo>
                      <a:lnTo>
                        <a:pt x="1406" y="440"/>
                      </a:lnTo>
                      <a:lnTo>
                        <a:pt x="1406" y="437"/>
                      </a:lnTo>
                      <a:lnTo>
                        <a:pt x="1407" y="430"/>
                      </a:lnTo>
                      <a:lnTo>
                        <a:pt x="1412" y="422"/>
                      </a:lnTo>
                      <a:lnTo>
                        <a:pt x="1415" y="414"/>
                      </a:lnTo>
                      <a:lnTo>
                        <a:pt x="1416" y="410"/>
                      </a:lnTo>
                      <a:lnTo>
                        <a:pt x="1416" y="407"/>
                      </a:lnTo>
                      <a:lnTo>
                        <a:pt x="1418" y="403"/>
                      </a:lnTo>
                      <a:lnTo>
                        <a:pt x="1418" y="400"/>
                      </a:lnTo>
                      <a:lnTo>
                        <a:pt x="1416" y="397"/>
                      </a:lnTo>
                      <a:lnTo>
                        <a:pt x="1415" y="394"/>
                      </a:lnTo>
                      <a:lnTo>
                        <a:pt x="1412" y="391"/>
                      </a:lnTo>
                      <a:lnTo>
                        <a:pt x="1407" y="388"/>
                      </a:lnTo>
                      <a:lnTo>
                        <a:pt x="1405" y="387"/>
                      </a:lnTo>
                      <a:lnTo>
                        <a:pt x="1402" y="384"/>
                      </a:lnTo>
                      <a:lnTo>
                        <a:pt x="1399" y="381"/>
                      </a:lnTo>
                      <a:lnTo>
                        <a:pt x="1396" y="378"/>
                      </a:lnTo>
                      <a:lnTo>
                        <a:pt x="1393" y="375"/>
                      </a:lnTo>
                      <a:lnTo>
                        <a:pt x="1390" y="371"/>
                      </a:lnTo>
                      <a:lnTo>
                        <a:pt x="1389" y="368"/>
                      </a:lnTo>
                      <a:lnTo>
                        <a:pt x="1389" y="364"/>
                      </a:lnTo>
                      <a:lnTo>
                        <a:pt x="1389" y="361"/>
                      </a:lnTo>
                      <a:lnTo>
                        <a:pt x="1389" y="356"/>
                      </a:lnTo>
                      <a:lnTo>
                        <a:pt x="1390" y="352"/>
                      </a:lnTo>
                      <a:lnTo>
                        <a:pt x="1392" y="349"/>
                      </a:lnTo>
                      <a:lnTo>
                        <a:pt x="1394" y="348"/>
                      </a:lnTo>
                      <a:lnTo>
                        <a:pt x="1399" y="345"/>
                      </a:lnTo>
                      <a:lnTo>
                        <a:pt x="1405" y="343"/>
                      </a:lnTo>
                      <a:lnTo>
                        <a:pt x="1409" y="343"/>
                      </a:lnTo>
                      <a:lnTo>
                        <a:pt x="1413" y="343"/>
                      </a:lnTo>
                      <a:lnTo>
                        <a:pt x="1416" y="345"/>
                      </a:lnTo>
                      <a:lnTo>
                        <a:pt x="1419" y="346"/>
                      </a:lnTo>
                      <a:lnTo>
                        <a:pt x="1423" y="349"/>
                      </a:lnTo>
                      <a:lnTo>
                        <a:pt x="1428" y="352"/>
                      </a:lnTo>
                      <a:lnTo>
                        <a:pt x="1431" y="354"/>
                      </a:lnTo>
                      <a:lnTo>
                        <a:pt x="1438" y="352"/>
                      </a:lnTo>
                      <a:lnTo>
                        <a:pt x="1447" y="349"/>
                      </a:lnTo>
                      <a:lnTo>
                        <a:pt x="1454" y="346"/>
                      </a:lnTo>
                      <a:lnTo>
                        <a:pt x="1461" y="336"/>
                      </a:lnTo>
                      <a:lnTo>
                        <a:pt x="1467" y="323"/>
                      </a:lnTo>
                      <a:lnTo>
                        <a:pt x="1471" y="312"/>
                      </a:lnTo>
                      <a:lnTo>
                        <a:pt x="1475" y="303"/>
                      </a:lnTo>
                      <a:lnTo>
                        <a:pt x="1480" y="293"/>
                      </a:lnTo>
                      <a:lnTo>
                        <a:pt x="1484" y="283"/>
                      </a:lnTo>
                      <a:lnTo>
                        <a:pt x="1487" y="274"/>
                      </a:lnTo>
                      <a:lnTo>
                        <a:pt x="1486" y="265"/>
                      </a:lnTo>
                      <a:lnTo>
                        <a:pt x="1483" y="257"/>
                      </a:lnTo>
                      <a:lnTo>
                        <a:pt x="1480" y="249"/>
                      </a:lnTo>
                      <a:lnTo>
                        <a:pt x="1473" y="244"/>
                      </a:lnTo>
                      <a:lnTo>
                        <a:pt x="1462" y="241"/>
                      </a:lnTo>
                      <a:lnTo>
                        <a:pt x="1454" y="238"/>
                      </a:lnTo>
                      <a:lnTo>
                        <a:pt x="1447" y="238"/>
                      </a:lnTo>
                      <a:lnTo>
                        <a:pt x="1436" y="236"/>
                      </a:lnTo>
                      <a:lnTo>
                        <a:pt x="1428" y="238"/>
                      </a:lnTo>
                      <a:lnTo>
                        <a:pt x="1425" y="238"/>
                      </a:lnTo>
                      <a:lnTo>
                        <a:pt x="1423" y="238"/>
                      </a:lnTo>
                      <a:lnTo>
                        <a:pt x="1422" y="238"/>
                      </a:lnTo>
                      <a:lnTo>
                        <a:pt x="1420" y="235"/>
                      </a:lnTo>
                      <a:lnTo>
                        <a:pt x="1418" y="233"/>
                      </a:lnTo>
                      <a:lnTo>
                        <a:pt x="1415" y="231"/>
                      </a:lnTo>
                      <a:lnTo>
                        <a:pt x="1413" y="228"/>
                      </a:lnTo>
                      <a:lnTo>
                        <a:pt x="1410" y="226"/>
                      </a:lnTo>
                      <a:lnTo>
                        <a:pt x="1410" y="223"/>
                      </a:lnTo>
                      <a:lnTo>
                        <a:pt x="1409" y="216"/>
                      </a:lnTo>
                      <a:lnTo>
                        <a:pt x="1410" y="206"/>
                      </a:lnTo>
                      <a:lnTo>
                        <a:pt x="1413" y="199"/>
                      </a:lnTo>
                      <a:lnTo>
                        <a:pt x="1416" y="190"/>
                      </a:lnTo>
                      <a:lnTo>
                        <a:pt x="1419" y="181"/>
                      </a:lnTo>
                      <a:lnTo>
                        <a:pt x="1423" y="174"/>
                      </a:lnTo>
                      <a:lnTo>
                        <a:pt x="1426" y="164"/>
                      </a:lnTo>
                      <a:lnTo>
                        <a:pt x="1429" y="152"/>
                      </a:lnTo>
                      <a:lnTo>
                        <a:pt x="1434" y="144"/>
                      </a:lnTo>
                      <a:lnTo>
                        <a:pt x="1434" y="144"/>
                      </a:lnTo>
                      <a:lnTo>
                        <a:pt x="1438" y="139"/>
                      </a:lnTo>
                      <a:lnTo>
                        <a:pt x="1442" y="136"/>
                      </a:lnTo>
                      <a:lnTo>
                        <a:pt x="1448" y="134"/>
                      </a:lnTo>
                      <a:lnTo>
                        <a:pt x="1452" y="132"/>
                      </a:lnTo>
                      <a:lnTo>
                        <a:pt x="1457" y="129"/>
                      </a:lnTo>
                      <a:lnTo>
                        <a:pt x="1462" y="126"/>
                      </a:lnTo>
                      <a:lnTo>
                        <a:pt x="1470" y="125"/>
                      </a:lnTo>
                      <a:lnTo>
                        <a:pt x="1474" y="122"/>
                      </a:lnTo>
                      <a:lnTo>
                        <a:pt x="1483" y="116"/>
                      </a:lnTo>
                      <a:lnTo>
                        <a:pt x="1491" y="108"/>
                      </a:lnTo>
                      <a:lnTo>
                        <a:pt x="1499" y="99"/>
                      </a:lnTo>
                      <a:lnTo>
                        <a:pt x="1500" y="96"/>
                      </a:lnTo>
                      <a:lnTo>
                        <a:pt x="1503" y="92"/>
                      </a:lnTo>
                      <a:lnTo>
                        <a:pt x="1506" y="86"/>
                      </a:lnTo>
                      <a:lnTo>
                        <a:pt x="1509" y="82"/>
                      </a:lnTo>
                      <a:lnTo>
                        <a:pt x="1510" y="79"/>
                      </a:lnTo>
                      <a:lnTo>
                        <a:pt x="1513" y="76"/>
                      </a:lnTo>
                      <a:lnTo>
                        <a:pt x="1516" y="73"/>
                      </a:lnTo>
                      <a:lnTo>
                        <a:pt x="1520" y="71"/>
                      </a:lnTo>
                      <a:lnTo>
                        <a:pt x="1523" y="70"/>
                      </a:lnTo>
                      <a:lnTo>
                        <a:pt x="1526" y="70"/>
                      </a:lnTo>
                      <a:lnTo>
                        <a:pt x="1529" y="70"/>
                      </a:lnTo>
                      <a:lnTo>
                        <a:pt x="1532" y="71"/>
                      </a:lnTo>
                      <a:lnTo>
                        <a:pt x="1535" y="73"/>
                      </a:lnTo>
                      <a:lnTo>
                        <a:pt x="1536" y="76"/>
                      </a:lnTo>
                      <a:lnTo>
                        <a:pt x="1536" y="79"/>
                      </a:lnTo>
                      <a:lnTo>
                        <a:pt x="1536" y="83"/>
                      </a:lnTo>
                      <a:lnTo>
                        <a:pt x="1538" y="87"/>
                      </a:lnTo>
                      <a:lnTo>
                        <a:pt x="1538" y="90"/>
                      </a:lnTo>
                      <a:lnTo>
                        <a:pt x="1539" y="93"/>
                      </a:lnTo>
                      <a:lnTo>
                        <a:pt x="1541" y="96"/>
                      </a:lnTo>
                      <a:lnTo>
                        <a:pt x="1543" y="97"/>
                      </a:lnTo>
                      <a:lnTo>
                        <a:pt x="1546" y="100"/>
                      </a:lnTo>
                      <a:lnTo>
                        <a:pt x="1549" y="102"/>
                      </a:lnTo>
                      <a:lnTo>
                        <a:pt x="1552" y="102"/>
                      </a:lnTo>
                      <a:lnTo>
                        <a:pt x="1556" y="100"/>
                      </a:lnTo>
                      <a:lnTo>
                        <a:pt x="1559" y="99"/>
                      </a:lnTo>
                      <a:lnTo>
                        <a:pt x="1564" y="97"/>
                      </a:lnTo>
                      <a:lnTo>
                        <a:pt x="1565" y="96"/>
                      </a:lnTo>
                      <a:lnTo>
                        <a:pt x="1568" y="93"/>
                      </a:lnTo>
                      <a:lnTo>
                        <a:pt x="1572" y="89"/>
                      </a:lnTo>
                      <a:lnTo>
                        <a:pt x="1575" y="84"/>
                      </a:lnTo>
                      <a:lnTo>
                        <a:pt x="1578" y="80"/>
                      </a:lnTo>
                      <a:lnTo>
                        <a:pt x="1581" y="77"/>
                      </a:lnTo>
                      <a:lnTo>
                        <a:pt x="1584" y="74"/>
                      </a:lnTo>
                      <a:lnTo>
                        <a:pt x="1588" y="73"/>
                      </a:lnTo>
                      <a:lnTo>
                        <a:pt x="1593" y="70"/>
                      </a:lnTo>
                      <a:lnTo>
                        <a:pt x="1597" y="68"/>
                      </a:lnTo>
                      <a:lnTo>
                        <a:pt x="1601" y="67"/>
                      </a:lnTo>
                      <a:lnTo>
                        <a:pt x="1604" y="67"/>
                      </a:lnTo>
                      <a:lnTo>
                        <a:pt x="1607" y="67"/>
                      </a:lnTo>
                      <a:lnTo>
                        <a:pt x="1611" y="67"/>
                      </a:lnTo>
                      <a:lnTo>
                        <a:pt x="1616" y="68"/>
                      </a:lnTo>
                      <a:lnTo>
                        <a:pt x="1619" y="70"/>
                      </a:lnTo>
                      <a:lnTo>
                        <a:pt x="1620" y="71"/>
                      </a:lnTo>
                      <a:lnTo>
                        <a:pt x="1622" y="74"/>
                      </a:lnTo>
                      <a:lnTo>
                        <a:pt x="1622" y="79"/>
                      </a:lnTo>
                      <a:lnTo>
                        <a:pt x="1623" y="82"/>
                      </a:lnTo>
                      <a:lnTo>
                        <a:pt x="1625" y="84"/>
                      </a:lnTo>
                      <a:lnTo>
                        <a:pt x="1626" y="89"/>
                      </a:lnTo>
                      <a:lnTo>
                        <a:pt x="1629" y="93"/>
                      </a:lnTo>
                      <a:lnTo>
                        <a:pt x="1633" y="97"/>
                      </a:lnTo>
                      <a:lnTo>
                        <a:pt x="1636" y="102"/>
                      </a:lnTo>
                      <a:lnTo>
                        <a:pt x="1640" y="103"/>
                      </a:lnTo>
                      <a:lnTo>
                        <a:pt x="1649" y="105"/>
                      </a:lnTo>
                      <a:lnTo>
                        <a:pt x="1659" y="102"/>
                      </a:lnTo>
                      <a:lnTo>
                        <a:pt x="1668" y="99"/>
                      </a:lnTo>
                      <a:lnTo>
                        <a:pt x="1672" y="92"/>
                      </a:lnTo>
                      <a:lnTo>
                        <a:pt x="1677" y="82"/>
                      </a:lnTo>
                      <a:lnTo>
                        <a:pt x="1679" y="74"/>
                      </a:lnTo>
                      <a:lnTo>
                        <a:pt x="1681" y="70"/>
                      </a:lnTo>
                      <a:lnTo>
                        <a:pt x="1682" y="66"/>
                      </a:lnTo>
                      <a:lnTo>
                        <a:pt x="1684" y="60"/>
                      </a:lnTo>
                      <a:lnTo>
                        <a:pt x="1685" y="55"/>
                      </a:lnTo>
                      <a:lnTo>
                        <a:pt x="1685" y="51"/>
                      </a:lnTo>
                      <a:lnTo>
                        <a:pt x="1685" y="48"/>
                      </a:lnTo>
                      <a:lnTo>
                        <a:pt x="1684" y="44"/>
                      </a:lnTo>
                      <a:lnTo>
                        <a:pt x="1682" y="40"/>
                      </a:lnTo>
                      <a:lnTo>
                        <a:pt x="1681" y="37"/>
                      </a:lnTo>
                      <a:lnTo>
                        <a:pt x="1681" y="32"/>
                      </a:lnTo>
                      <a:lnTo>
                        <a:pt x="1681" y="29"/>
                      </a:lnTo>
                      <a:lnTo>
                        <a:pt x="1684" y="27"/>
                      </a:lnTo>
                      <a:lnTo>
                        <a:pt x="1685" y="24"/>
                      </a:lnTo>
                      <a:lnTo>
                        <a:pt x="1688" y="21"/>
                      </a:lnTo>
                      <a:lnTo>
                        <a:pt x="1691" y="18"/>
                      </a:lnTo>
                      <a:lnTo>
                        <a:pt x="1698" y="15"/>
                      </a:lnTo>
                      <a:lnTo>
                        <a:pt x="1707" y="12"/>
                      </a:lnTo>
                      <a:lnTo>
                        <a:pt x="1714" y="11"/>
                      </a:lnTo>
                      <a:lnTo>
                        <a:pt x="1723" y="9"/>
                      </a:lnTo>
                      <a:lnTo>
                        <a:pt x="1736" y="9"/>
                      </a:lnTo>
                      <a:lnTo>
                        <a:pt x="1747" y="9"/>
                      </a:lnTo>
                      <a:lnTo>
                        <a:pt x="1756" y="9"/>
                      </a:lnTo>
                      <a:lnTo>
                        <a:pt x="1761" y="11"/>
                      </a:lnTo>
                      <a:lnTo>
                        <a:pt x="1763" y="12"/>
                      </a:lnTo>
                      <a:lnTo>
                        <a:pt x="1772" y="15"/>
                      </a:lnTo>
                      <a:lnTo>
                        <a:pt x="1782" y="16"/>
                      </a:lnTo>
                      <a:lnTo>
                        <a:pt x="1791" y="18"/>
                      </a:lnTo>
                      <a:lnTo>
                        <a:pt x="1794" y="16"/>
                      </a:lnTo>
                      <a:lnTo>
                        <a:pt x="1798" y="13"/>
                      </a:lnTo>
                      <a:lnTo>
                        <a:pt x="1801" y="12"/>
                      </a:lnTo>
                      <a:lnTo>
                        <a:pt x="1805" y="11"/>
                      </a:lnTo>
                      <a:lnTo>
                        <a:pt x="1808" y="8"/>
                      </a:lnTo>
                      <a:lnTo>
                        <a:pt x="1811" y="6"/>
                      </a:lnTo>
                      <a:lnTo>
                        <a:pt x="1815" y="3"/>
                      </a:lnTo>
                      <a:lnTo>
                        <a:pt x="1818" y="2"/>
                      </a:lnTo>
                      <a:lnTo>
                        <a:pt x="1821" y="0"/>
                      </a:lnTo>
                      <a:lnTo>
                        <a:pt x="1830" y="2"/>
                      </a:lnTo>
                      <a:lnTo>
                        <a:pt x="1839" y="5"/>
                      </a:lnTo>
                      <a:lnTo>
                        <a:pt x="1846" y="8"/>
                      </a:lnTo>
                      <a:lnTo>
                        <a:pt x="1849" y="9"/>
                      </a:lnTo>
                      <a:lnTo>
                        <a:pt x="1852" y="12"/>
                      </a:lnTo>
                      <a:lnTo>
                        <a:pt x="1855" y="16"/>
                      </a:lnTo>
                      <a:lnTo>
                        <a:pt x="1859" y="19"/>
                      </a:lnTo>
                      <a:lnTo>
                        <a:pt x="1862" y="21"/>
                      </a:lnTo>
                      <a:lnTo>
                        <a:pt x="1865" y="22"/>
                      </a:lnTo>
                      <a:lnTo>
                        <a:pt x="1870" y="21"/>
                      </a:lnTo>
                      <a:lnTo>
                        <a:pt x="1878" y="16"/>
                      </a:lnTo>
                      <a:lnTo>
                        <a:pt x="1885" y="11"/>
                      </a:lnTo>
                      <a:lnTo>
                        <a:pt x="1891" y="8"/>
                      </a:lnTo>
                      <a:lnTo>
                        <a:pt x="1901" y="8"/>
                      </a:lnTo>
                      <a:lnTo>
                        <a:pt x="1914" y="8"/>
                      </a:lnTo>
                      <a:lnTo>
                        <a:pt x="1925" y="9"/>
                      </a:lnTo>
                      <a:lnTo>
                        <a:pt x="1931" y="11"/>
                      </a:lnTo>
                      <a:lnTo>
                        <a:pt x="1937" y="12"/>
                      </a:lnTo>
                      <a:lnTo>
                        <a:pt x="1943" y="13"/>
                      </a:lnTo>
                      <a:lnTo>
                        <a:pt x="1949" y="15"/>
                      </a:lnTo>
                      <a:lnTo>
                        <a:pt x="1951" y="18"/>
                      </a:lnTo>
                      <a:lnTo>
                        <a:pt x="1956" y="22"/>
                      </a:lnTo>
                      <a:lnTo>
                        <a:pt x="1962" y="27"/>
                      </a:lnTo>
                      <a:lnTo>
                        <a:pt x="1966" y="31"/>
                      </a:lnTo>
                      <a:lnTo>
                        <a:pt x="1969" y="34"/>
                      </a:lnTo>
                      <a:lnTo>
                        <a:pt x="1975" y="35"/>
                      </a:lnTo>
                      <a:lnTo>
                        <a:pt x="1980" y="37"/>
                      </a:lnTo>
                      <a:lnTo>
                        <a:pt x="1986" y="38"/>
                      </a:lnTo>
                      <a:lnTo>
                        <a:pt x="1992" y="38"/>
                      </a:lnTo>
                      <a:lnTo>
                        <a:pt x="1995" y="38"/>
                      </a:lnTo>
                      <a:lnTo>
                        <a:pt x="2001" y="38"/>
                      </a:lnTo>
                      <a:lnTo>
                        <a:pt x="2005" y="37"/>
                      </a:lnTo>
                      <a:lnTo>
                        <a:pt x="2008" y="37"/>
                      </a:lnTo>
                      <a:lnTo>
                        <a:pt x="2021" y="40"/>
                      </a:lnTo>
                      <a:lnTo>
                        <a:pt x="2034" y="42"/>
                      </a:lnTo>
                      <a:lnTo>
                        <a:pt x="2046" y="47"/>
                      </a:lnTo>
                      <a:lnTo>
                        <a:pt x="2059" y="53"/>
                      </a:lnTo>
                      <a:lnTo>
                        <a:pt x="2074" y="61"/>
                      </a:lnTo>
                      <a:lnTo>
                        <a:pt x="2089" y="70"/>
                      </a:lnTo>
                      <a:lnTo>
                        <a:pt x="2102" y="76"/>
                      </a:lnTo>
                      <a:lnTo>
                        <a:pt x="2115" y="82"/>
                      </a:lnTo>
                      <a:lnTo>
                        <a:pt x="2128" y="87"/>
                      </a:lnTo>
                      <a:lnTo>
                        <a:pt x="2129" y="89"/>
                      </a:lnTo>
                      <a:lnTo>
                        <a:pt x="2135" y="96"/>
                      </a:lnTo>
                      <a:lnTo>
                        <a:pt x="2141" y="106"/>
                      </a:lnTo>
                      <a:lnTo>
                        <a:pt x="2144" y="115"/>
                      </a:lnTo>
                      <a:lnTo>
                        <a:pt x="2142" y="119"/>
                      </a:lnTo>
                      <a:lnTo>
                        <a:pt x="2141" y="123"/>
                      </a:lnTo>
                      <a:lnTo>
                        <a:pt x="2140" y="128"/>
                      </a:lnTo>
                      <a:lnTo>
                        <a:pt x="2137" y="131"/>
                      </a:lnTo>
                      <a:lnTo>
                        <a:pt x="2135" y="134"/>
                      </a:lnTo>
                      <a:lnTo>
                        <a:pt x="2132" y="135"/>
                      </a:lnTo>
                      <a:lnTo>
                        <a:pt x="2128" y="136"/>
                      </a:lnTo>
                      <a:lnTo>
                        <a:pt x="2124" y="138"/>
                      </a:lnTo>
                      <a:lnTo>
                        <a:pt x="2119" y="138"/>
                      </a:lnTo>
                      <a:lnTo>
                        <a:pt x="2116" y="138"/>
                      </a:lnTo>
                      <a:lnTo>
                        <a:pt x="2112" y="136"/>
                      </a:lnTo>
                      <a:lnTo>
                        <a:pt x="2108" y="135"/>
                      </a:lnTo>
                      <a:lnTo>
                        <a:pt x="2105" y="132"/>
                      </a:lnTo>
                      <a:lnTo>
                        <a:pt x="2101" y="129"/>
                      </a:lnTo>
                      <a:lnTo>
                        <a:pt x="2098" y="128"/>
                      </a:lnTo>
                      <a:lnTo>
                        <a:pt x="2095" y="126"/>
                      </a:lnTo>
                      <a:lnTo>
                        <a:pt x="2090" y="123"/>
                      </a:lnTo>
                      <a:lnTo>
                        <a:pt x="2086" y="122"/>
                      </a:lnTo>
                      <a:lnTo>
                        <a:pt x="2082" y="121"/>
                      </a:lnTo>
                      <a:lnTo>
                        <a:pt x="2079" y="119"/>
                      </a:lnTo>
                      <a:lnTo>
                        <a:pt x="2074" y="119"/>
                      </a:lnTo>
                      <a:lnTo>
                        <a:pt x="2072" y="121"/>
                      </a:lnTo>
                      <a:lnTo>
                        <a:pt x="2069" y="122"/>
                      </a:lnTo>
                      <a:lnTo>
                        <a:pt x="2066" y="125"/>
                      </a:lnTo>
                      <a:lnTo>
                        <a:pt x="2063" y="126"/>
                      </a:lnTo>
                      <a:lnTo>
                        <a:pt x="2060" y="129"/>
                      </a:lnTo>
                      <a:lnTo>
                        <a:pt x="2059" y="132"/>
                      </a:lnTo>
                      <a:lnTo>
                        <a:pt x="2056" y="136"/>
                      </a:lnTo>
                      <a:lnTo>
                        <a:pt x="2054" y="142"/>
                      </a:lnTo>
                      <a:lnTo>
                        <a:pt x="2051" y="147"/>
                      </a:lnTo>
                      <a:lnTo>
                        <a:pt x="2051" y="151"/>
                      </a:lnTo>
                      <a:lnTo>
                        <a:pt x="2051" y="154"/>
                      </a:lnTo>
                      <a:lnTo>
                        <a:pt x="2051" y="158"/>
                      </a:lnTo>
                      <a:lnTo>
                        <a:pt x="2051" y="163"/>
                      </a:lnTo>
                      <a:lnTo>
                        <a:pt x="2053" y="165"/>
                      </a:lnTo>
                      <a:lnTo>
                        <a:pt x="2053" y="170"/>
                      </a:lnTo>
                      <a:lnTo>
                        <a:pt x="2047" y="178"/>
                      </a:lnTo>
                      <a:lnTo>
                        <a:pt x="2040" y="189"/>
                      </a:lnTo>
                      <a:lnTo>
                        <a:pt x="2037" y="199"/>
                      </a:lnTo>
                      <a:lnTo>
                        <a:pt x="2037" y="207"/>
                      </a:lnTo>
                      <a:lnTo>
                        <a:pt x="2041" y="219"/>
                      </a:lnTo>
                      <a:lnTo>
                        <a:pt x="2046" y="226"/>
                      </a:lnTo>
                      <a:lnTo>
                        <a:pt x="2054" y="231"/>
                      </a:lnTo>
                      <a:lnTo>
                        <a:pt x="2064" y="232"/>
                      </a:lnTo>
                      <a:lnTo>
                        <a:pt x="2076" y="233"/>
                      </a:lnTo>
                      <a:lnTo>
                        <a:pt x="2085" y="233"/>
                      </a:lnTo>
                      <a:lnTo>
                        <a:pt x="2095" y="233"/>
                      </a:lnTo>
                      <a:lnTo>
                        <a:pt x="2108" y="231"/>
                      </a:lnTo>
                      <a:lnTo>
                        <a:pt x="2121" y="228"/>
                      </a:lnTo>
                      <a:lnTo>
                        <a:pt x="2131" y="226"/>
                      </a:lnTo>
                      <a:lnTo>
                        <a:pt x="2140" y="226"/>
                      </a:lnTo>
                      <a:lnTo>
                        <a:pt x="2151" y="228"/>
                      </a:lnTo>
                      <a:lnTo>
                        <a:pt x="2160" y="231"/>
                      </a:lnTo>
                      <a:lnTo>
                        <a:pt x="2163" y="232"/>
                      </a:lnTo>
                      <a:lnTo>
                        <a:pt x="2167" y="235"/>
                      </a:lnTo>
                      <a:lnTo>
                        <a:pt x="2170" y="238"/>
                      </a:lnTo>
                      <a:lnTo>
                        <a:pt x="2173" y="241"/>
                      </a:lnTo>
                      <a:lnTo>
                        <a:pt x="2174" y="244"/>
                      </a:lnTo>
                      <a:lnTo>
                        <a:pt x="2174" y="246"/>
                      </a:lnTo>
                      <a:lnTo>
                        <a:pt x="2174" y="251"/>
                      </a:lnTo>
                      <a:lnTo>
                        <a:pt x="2174" y="254"/>
                      </a:lnTo>
                      <a:lnTo>
                        <a:pt x="2173" y="257"/>
                      </a:lnTo>
                      <a:lnTo>
                        <a:pt x="2170" y="258"/>
                      </a:lnTo>
                      <a:lnTo>
                        <a:pt x="2167" y="258"/>
                      </a:lnTo>
                      <a:lnTo>
                        <a:pt x="2163" y="259"/>
                      </a:lnTo>
                      <a:lnTo>
                        <a:pt x="2160" y="261"/>
                      </a:lnTo>
                      <a:lnTo>
                        <a:pt x="2157" y="261"/>
                      </a:lnTo>
                      <a:lnTo>
                        <a:pt x="2154" y="264"/>
                      </a:lnTo>
                      <a:lnTo>
                        <a:pt x="2150" y="267"/>
                      </a:lnTo>
                      <a:lnTo>
                        <a:pt x="2147" y="271"/>
                      </a:lnTo>
                      <a:lnTo>
                        <a:pt x="2145" y="275"/>
                      </a:lnTo>
                      <a:lnTo>
                        <a:pt x="2144" y="278"/>
                      </a:lnTo>
                      <a:lnTo>
                        <a:pt x="2144" y="281"/>
                      </a:lnTo>
                      <a:lnTo>
                        <a:pt x="2145" y="284"/>
                      </a:lnTo>
                      <a:lnTo>
                        <a:pt x="2147" y="288"/>
                      </a:lnTo>
                      <a:lnTo>
                        <a:pt x="2148" y="291"/>
                      </a:lnTo>
                      <a:lnTo>
                        <a:pt x="2148" y="294"/>
                      </a:lnTo>
                      <a:lnTo>
                        <a:pt x="2148" y="297"/>
                      </a:lnTo>
                      <a:lnTo>
                        <a:pt x="2148" y="303"/>
                      </a:lnTo>
                      <a:lnTo>
                        <a:pt x="2147" y="307"/>
                      </a:lnTo>
                      <a:lnTo>
                        <a:pt x="2145" y="310"/>
                      </a:lnTo>
                      <a:lnTo>
                        <a:pt x="2142" y="314"/>
                      </a:lnTo>
                      <a:lnTo>
                        <a:pt x="2140" y="317"/>
                      </a:lnTo>
                      <a:lnTo>
                        <a:pt x="2137" y="322"/>
                      </a:lnTo>
                      <a:lnTo>
                        <a:pt x="2134" y="326"/>
                      </a:lnTo>
                      <a:lnTo>
                        <a:pt x="2132" y="329"/>
                      </a:lnTo>
                      <a:lnTo>
                        <a:pt x="2131" y="333"/>
                      </a:lnTo>
                      <a:lnTo>
                        <a:pt x="2131" y="338"/>
                      </a:lnTo>
                      <a:lnTo>
                        <a:pt x="2131" y="342"/>
                      </a:lnTo>
                      <a:lnTo>
                        <a:pt x="2131" y="346"/>
                      </a:lnTo>
                      <a:lnTo>
                        <a:pt x="2132" y="351"/>
                      </a:lnTo>
                      <a:lnTo>
                        <a:pt x="2134" y="362"/>
                      </a:lnTo>
                      <a:lnTo>
                        <a:pt x="2135" y="375"/>
                      </a:lnTo>
                      <a:lnTo>
                        <a:pt x="2138" y="387"/>
                      </a:lnTo>
                      <a:lnTo>
                        <a:pt x="2140" y="396"/>
                      </a:lnTo>
                      <a:lnTo>
                        <a:pt x="2144" y="404"/>
                      </a:lnTo>
                      <a:lnTo>
                        <a:pt x="2147" y="411"/>
                      </a:lnTo>
                      <a:lnTo>
                        <a:pt x="2147" y="419"/>
                      </a:lnTo>
                      <a:lnTo>
                        <a:pt x="2147" y="427"/>
                      </a:lnTo>
                      <a:lnTo>
                        <a:pt x="2148" y="435"/>
                      </a:lnTo>
                      <a:lnTo>
                        <a:pt x="2151" y="439"/>
                      </a:lnTo>
                      <a:lnTo>
                        <a:pt x="2154" y="442"/>
                      </a:lnTo>
                      <a:lnTo>
                        <a:pt x="2157" y="446"/>
                      </a:lnTo>
                      <a:lnTo>
                        <a:pt x="2160" y="449"/>
                      </a:lnTo>
                      <a:lnTo>
                        <a:pt x="2163" y="453"/>
                      </a:lnTo>
                      <a:lnTo>
                        <a:pt x="2167" y="458"/>
                      </a:lnTo>
                      <a:lnTo>
                        <a:pt x="2170" y="464"/>
                      </a:lnTo>
                      <a:lnTo>
                        <a:pt x="2173" y="468"/>
                      </a:lnTo>
                      <a:lnTo>
                        <a:pt x="2176" y="472"/>
                      </a:lnTo>
                      <a:lnTo>
                        <a:pt x="2179" y="481"/>
                      </a:lnTo>
                      <a:lnTo>
                        <a:pt x="2183" y="490"/>
                      </a:lnTo>
                      <a:lnTo>
                        <a:pt x="2184" y="498"/>
                      </a:lnTo>
                      <a:lnTo>
                        <a:pt x="2184" y="510"/>
                      </a:lnTo>
                      <a:lnTo>
                        <a:pt x="2183" y="523"/>
                      </a:lnTo>
                      <a:lnTo>
                        <a:pt x="2179" y="532"/>
                      </a:lnTo>
                      <a:lnTo>
                        <a:pt x="2171" y="537"/>
                      </a:lnTo>
                      <a:lnTo>
                        <a:pt x="2161" y="542"/>
                      </a:lnTo>
                      <a:lnTo>
                        <a:pt x="2154" y="546"/>
                      </a:lnTo>
                      <a:lnTo>
                        <a:pt x="2151" y="553"/>
                      </a:lnTo>
                      <a:lnTo>
                        <a:pt x="2148" y="562"/>
                      </a:lnTo>
                      <a:lnTo>
                        <a:pt x="2148" y="569"/>
                      </a:lnTo>
                      <a:lnTo>
                        <a:pt x="2150" y="572"/>
                      </a:lnTo>
                      <a:lnTo>
                        <a:pt x="2153" y="576"/>
                      </a:lnTo>
                      <a:lnTo>
                        <a:pt x="2157" y="579"/>
                      </a:lnTo>
                      <a:lnTo>
                        <a:pt x="2161" y="582"/>
                      </a:lnTo>
                      <a:lnTo>
                        <a:pt x="2164" y="584"/>
                      </a:lnTo>
                      <a:lnTo>
                        <a:pt x="2167" y="587"/>
                      </a:lnTo>
                      <a:lnTo>
                        <a:pt x="2171" y="594"/>
                      </a:lnTo>
                      <a:lnTo>
                        <a:pt x="2176" y="604"/>
                      </a:lnTo>
                      <a:lnTo>
                        <a:pt x="2180" y="611"/>
                      </a:lnTo>
                      <a:lnTo>
                        <a:pt x="2182" y="615"/>
                      </a:lnTo>
                      <a:lnTo>
                        <a:pt x="2184" y="621"/>
                      </a:lnTo>
                      <a:lnTo>
                        <a:pt x="2187" y="626"/>
                      </a:lnTo>
                      <a:lnTo>
                        <a:pt x="2190" y="630"/>
                      </a:lnTo>
                      <a:lnTo>
                        <a:pt x="2193" y="633"/>
                      </a:lnTo>
                      <a:lnTo>
                        <a:pt x="2196" y="634"/>
                      </a:lnTo>
                      <a:lnTo>
                        <a:pt x="2199" y="634"/>
                      </a:lnTo>
                      <a:lnTo>
                        <a:pt x="2202" y="636"/>
                      </a:lnTo>
                      <a:lnTo>
                        <a:pt x="2205" y="636"/>
                      </a:lnTo>
                      <a:lnTo>
                        <a:pt x="2206" y="637"/>
                      </a:lnTo>
                      <a:lnTo>
                        <a:pt x="2209" y="639"/>
                      </a:lnTo>
                      <a:lnTo>
                        <a:pt x="2210" y="643"/>
                      </a:lnTo>
                      <a:lnTo>
                        <a:pt x="2213" y="646"/>
                      </a:lnTo>
                      <a:lnTo>
                        <a:pt x="2215" y="649"/>
                      </a:lnTo>
                      <a:lnTo>
                        <a:pt x="2218" y="649"/>
                      </a:lnTo>
                      <a:lnTo>
                        <a:pt x="2222" y="650"/>
                      </a:lnTo>
                      <a:lnTo>
                        <a:pt x="2226" y="650"/>
                      </a:lnTo>
                      <a:lnTo>
                        <a:pt x="2231" y="650"/>
                      </a:lnTo>
                      <a:lnTo>
                        <a:pt x="2235" y="650"/>
                      </a:lnTo>
                      <a:lnTo>
                        <a:pt x="2238" y="652"/>
                      </a:lnTo>
                      <a:lnTo>
                        <a:pt x="2241" y="655"/>
                      </a:lnTo>
                      <a:lnTo>
                        <a:pt x="2244" y="657"/>
                      </a:lnTo>
                      <a:lnTo>
                        <a:pt x="2247" y="659"/>
                      </a:lnTo>
                      <a:lnTo>
                        <a:pt x="2250" y="660"/>
                      </a:lnTo>
                      <a:lnTo>
                        <a:pt x="2252" y="659"/>
                      </a:lnTo>
                      <a:lnTo>
                        <a:pt x="2257" y="657"/>
                      </a:lnTo>
                      <a:lnTo>
                        <a:pt x="2260" y="655"/>
                      </a:lnTo>
                      <a:lnTo>
                        <a:pt x="2263" y="652"/>
                      </a:lnTo>
                      <a:lnTo>
                        <a:pt x="2264" y="649"/>
                      </a:lnTo>
                      <a:lnTo>
                        <a:pt x="2267" y="646"/>
                      </a:lnTo>
                      <a:lnTo>
                        <a:pt x="2267" y="642"/>
                      </a:lnTo>
                      <a:lnTo>
                        <a:pt x="2268" y="636"/>
                      </a:lnTo>
                      <a:lnTo>
                        <a:pt x="2270" y="631"/>
                      </a:lnTo>
                      <a:lnTo>
                        <a:pt x="2270" y="627"/>
                      </a:lnTo>
                      <a:lnTo>
                        <a:pt x="2270" y="624"/>
                      </a:lnTo>
                      <a:lnTo>
                        <a:pt x="2270" y="620"/>
                      </a:lnTo>
                      <a:lnTo>
                        <a:pt x="2268" y="615"/>
                      </a:lnTo>
                      <a:lnTo>
                        <a:pt x="2268" y="613"/>
                      </a:lnTo>
                      <a:lnTo>
                        <a:pt x="2270" y="608"/>
                      </a:lnTo>
                      <a:lnTo>
                        <a:pt x="2270" y="607"/>
                      </a:lnTo>
                      <a:lnTo>
                        <a:pt x="2277" y="604"/>
                      </a:lnTo>
                      <a:lnTo>
                        <a:pt x="2286" y="602"/>
                      </a:lnTo>
                      <a:lnTo>
                        <a:pt x="2293" y="601"/>
                      </a:lnTo>
                      <a:lnTo>
                        <a:pt x="2297" y="600"/>
                      </a:lnTo>
                      <a:lnTo>
                        <a:pt x="2303" y="598"/>
                      </a:lnTo>
                      <a:lnTo>
                        <a:pt x="2307" y="595"/>
                      </a:lnTo>
                      <a:lnTo>
                        <a:pt x="2313" y="592"/>
                      </a:lnTo>
                      <a:lnTo>
                        <a:pt x="2316" y="589"/>
                      </a:lnTo>
                      <a:lnTo>
                        <a:pt x="2323" y="579"/>
                      </a:lnTo>
                      <a:lnTo>
                        <a:pt x="2331" y="568"/>
                      </a:lnTo>
                      <a:lnTo>
                        <a:pt x="2335" y="556"/>
                      </a:lnTo>
                      <a:lnTo>
                        <a:pt x="2336" y="546"/>
                      </a:lnTo>
                      <a:lnTo>
                        <a:pt x="2336" y="533"/>
                      </a:lnTo>
                      <a:lnTo>
                        <a:pt x="2335" y="520"/>
                      </a:lnTo>
                      <a:lnTo>
                        <a:pt x="2335" y="510"/>
                      </a:lnTo>
                      <a:lnTo>
                        <a:pt x="2333" y="497"/>
                      </a:lnTo>
                      <a:lnTo>
                        <a:pt x="2333" y="484"/>
                      </a:lnTo>
                      <a:lnTo>
                        <a:pt x="2332" y="472"/>
                      </a:lnTo>
                      <a:lnTo>
                        <a:pt x="2329" y="462"/>
                      </a:lnTo>
                      <a:lnTo>
                        <a:pt x="2323" y="451"/>
                      </a:lnTo>
                      <a:lnTo>
                        <a:pt x="2319" y="440"/>
                      </a:lnTo>
                      <a:lnTo>
                        <a:pt x="2315" y="430"/>
                      </a:lnTo>
                      <a:lnTo>
                        <a:pt x="2312" y="420"/>
                      </a:lnTo>
                      <a:lnTo>
                        <a:pt x="2309" y="409"/>
                      </a:lnTo>
                      <a:lnTo>
                        <a:pt x="2307" y="397"/>
                      </a:lnTo>
                      <a:lnTo>
                        <a:pt x="2310" y="387"/>
                      </a:lnTo>
                      <a:lnTo>
                        <a:pt x="2313" y="377"/>
                      </a:lnTo>
                      <a:lnTo>
                        <a:pt x="2319" y="368"/>
                      </a:lnTo>
                      <a:lnTo>
                        <a:pt x="2328" y="364"/>
                      </a:lnTo>
                      <a:lnTo>
                        <a:pt x="2341" y="362"/>
                      </a:lnTo>
                      <a:lnTo>
                        <a:pt x="2351" y="361"/>
                      </a:lnTo>
                      <a:lnTo>
                        <a:pt x="2365" y="364"/>
                      </a:lnTo>
                      <a:lnTo>
                        <a:pt x="2380" y="368"/>
                      </a:lnTo>
                      <a:lnTo>
                        <a:pt x="2393" y="372"/>
                      </a:lnTo>
                      <a:lnTo>
                        <a:pt x="2401" y="377"/>
                      </a:lnTo>
                      <a:lnTo>
                        <a:pt x="2412" y="381"/>
                      </a:lnTo>
                      <a:lnTo>
                        <a:pt x="2420" y="387"/>
                      </a:lnTo>
                      <a:lnTo>
                        <a:pt x="2426" y="397"/>
                      </a:lnTo>
                      <a:lnTo>
                        <a:pt x="2433" y="410"/>
                      </a:lnTo>
                      <a:lnTo>
                        <a:pt x="2438" y="420"/>
                      </a:lnTo>
                      <a:lnTo>
                        <a:pt x="2442" y="430"/>
                      </a:lnTo>
                      <a:lnTo>
                        <a:pt x="2448" y="442"/>
                      </a:lnTo>
                      <a:lnTo>
                        <a:pt x="2454" y="451"/>
                      </a:lnTo>
                      <a:lnTo>
                        <a:pt x="2456" y="453"/>
                      </a:lnTo>
                      <a:lnTo>
                        <a:pt x="2462" y="456"/>
                      </a:lnTo>
                      <a:lnTo>
                        <a:pt x="2467" y="459"/>
                      </a:lnTo>
                      <a:lnTo>
                        <a:pt x="2471" y="461"/>
                      </a:lnTo>
                      <a:lnTo>
                        <a:pt x="2475" y="464"/>
                      </a:lnTo>
                      <a:lnTo>
                        <a:pt x="2480" y="465"/>
                      </a:lnTo>
                      <a:lnTo>
                        <a:pt x="2484" y="466"/>
                      </a:lnTo>
                      <a:lnTo>
                        <a:pt x="2488" y="468"/>
                      </a:lnTo>
                      <a:lnTo>
                        <a:pt x="2493" y="471"/>
                      </a:lnTo>
                      <a:lnTo>
                        <a:pt x="2498" y="474"/>
                      </a:lnTo>
                      <a:lnTo>
                        <a:pt x="2504" y="477"/>
                      </a:lnTo>
                      <a:lnTo>
                        <a:pt x="2507" y="479"/>
                      </a:lnTo>
                      <a:lnTo>
                        <a:pt x="2510" y="482"/>
                      </a:lnTo>
                      <a:lnTo>
                        <a:pt x="2511" y="487"/>
                      </a:lnTo>
                      <a:lnTo>
                        <a:pt x="2513" y="491"/>
                      </a:lnTo>
                      <a:lnTo>
                        <a:pt x="2514" y="497"/>
                      </a:lnTo>
                      <a:lnTo>
                        <a:pt x="2514" y="500"/>
                      </a:lnTo>
                      <a:lnTo>
                        <a:pt x="2514" y="504"/>
                      </a:lnTo>
                      <a:lnTo>
                        <a:pt x="2513" y="508"/>
                      </a:lnTo>
                      <a:lnTo>
                        <a:pt x="2511" y="513"/>
                      </a:lnTo>
                      <a:lnTo>
                        <a:pt x="2511" y="517"/>
                      </a:lnTo>
                      <a:lnTo>
                        <a:pt x="2510" y="520"/>
                      </a:lnTo>
                      <a:lnTo>
                        <a:pt x="2511" y="529"/>
                      </a:lnTo>
                      <a:lnTo>
                        <a:pt x="2514" y="539"/>
                      </a:lnTo>
                      <a:lnTo>
                        <a:pt x="2517" y="546"/>
                      </a:lnTo>
                      <a:lnTo>
                        <a:pt x="2520" y="549"/>
                      </a:lnTo>
                      <a:lnTo>
                        <a:pt x="2523" y="553"/>
                      </a:lnTo>
                      <a:lnTo>
                        <a:pt x="2526" y="558"/>
                      </a:lnTo>
                      <a:lnTo>
                        <a:pt x="2530" y="560"/>
                      </a:lnTo>
                      <a:lnTo>
                        <a:pt x="2533" y="563"/>
                      </a:lnTo>
                      <a:lnTo>
                        <a:pt x="2542" y="568"/>
                      </a:lnTo>
                      <a:lnTo>
                        <a:pt x="2553" y="574"/>
                      </a:lnTo>
                      <a:lnTo>
                        <a:pt x="2564" y="578"/>
                      </a:lnTo>
                      <a:lnTo>
                        <a:pt x="2577" y="582"/>
                      </a:lnTo>
                      <a:lnTo>
                        <a:pt x="2590" y="589"/>
                      </a:lnTo>
                      <a:lnTo>
                        <a:pt x="2601" y="595"/>
                      </a:lnTo>
                      <a:lnTo>
                        <a:pt x="2604" y="598"/>
                      </a:lnTo>
                      <a:lnTo>
                        <a:pt x="2608" y="601"/>
                      </a:lnTo>
                      <a:lnTo>
                        <a:pt x="2611" y="605"/>
                      </a:lnTo>
                      <a:lnTo>
                        <a:pt x="2614" y="610"/>
                      </a:lnTo>
                      <a:lnTo>
                        <a:pt x="2617" y="613"/>
                      </a:lnTo>
                      <a:lnTo>
                        <a:pt x="2619" y="620"/>
                      </a:lnTo>
                      <a:lnTo>
                        <a:pt x="2620" y="629"/>
                      </a:lnTo>
                      <a:lnTo>
                        <a:pt x="2620" y="637"/>
                      </a:lnTo>
                      <a:lnTo>
                        <a:pt x="2619" y="640"/>
                      </a:lnTo>
                      <a:lnTo>
                        <a:pt x="2617" y="646"/>
                      </a:lnTo>
                      <a:lnTo>
                        <a:pt x="2614" y="650"/>
                      </a:lnTo>
                      <a:lnTo>
                        <a:pt x="2611" y="655"/>
                      </a:lnTo>
                      <a:lnTo>
                        <a:pt x="2610" y="657"/>
                      </a:lnTo>
                      <a:lnTo>
                        <a:pt x="2604" y="666"/>
                      </a:lnTo>
                      <a:lnTo>
                        <a:pt x="2597" y="673"/>
                      </a:lnTo>
                      <a:lnTo>
                        <a:pt x="2592" y="682"/>
                      </a:lnTo>
                      <a:lnTo>
                        <a:pt x="2592" y="692"/>
                      </a:lnTo>
                      <a:lnTo>
                        <a:pt x="2595" y="704"/>
                      </a:lnTo>
                      <a:lnTo>
                        <a:pt x="2598" y="712"/>
                      </a:lnTo>
                      <a:lnTo>
                        <a:pt x="2601" y="717"/>
                      </a:lnTo>
                      <a:lnTo>
                        <a:pt x="2605" y="720"/>
                      </a:lnTo>
                      <a:lnTo>
                        <a:pt x="2610" y="723"/>
                      </a:lnTo>
                      <a:lnTo>
                        <a:pt x="2614" y="725"/>
                      </a:lnTo>
                      <a:lnTo>
                        <a:pt x="2619" y="727"/>
                      </a:lnTo>
                      <a:lnTo>
                        <a:pt x="2626" y="731"/>
                      </a:lnTo>
                      <a:lnTo>
                        <a:pt x="2636" y="734"/>
                      </a:lnTo>
                      <a:lnTo>
                        <a:pt x="2643" y="737"/>
                      </a:lnTo>
                      <a:lnTo>
                        <a:pt x="2655" y="738"/>
                      </a:lnTo>
                      <a:lnTo>
                        <a:pt x="2668" y="741"/>
                      </a:lnTo>
                      <a:lnTo>
                        <a:pt x="2678" y="743"/>
                      </a:lnTo>
                      <a:lnTo>
                        <a:pt x="2688" y="747"/>
                      </a:lnTo>
                      <a:lnTo>
                        <a:pt x="2700" y="752"/>
                      </a:lnTo>
                      <a:lnTo>
                        <a:pt x="2708" y="757"/>
                      </a:lnTo>
                      <a:lnTo>
                        <a:pt x="2711" y="760"/>
                      </a:lnTo>
                      <a:lnTo>
                        <a:pt x="2713" y="765"/>
                      </a:lnTo>
                      <a:lnTo>
                        <a:pt x="2714" y="770"/>
                      </a:lnTo>
                      <a:lnTo>
                        <a:pt x="2715" y="775"/>
                      </a:lnTo>
                      <a:lnTo>
                        <a:pt x="2717" y="779"/>
                      </a:lnTo>
                      <a:lnTo>
                        <a:pt x="2720" y="791"/>
                      </a:lnTo>
                      <a:lnTo>
                        <a:pt x="2723" y="805"/>
                      </a:lnTo>
                      <a:lnTo>
                        <a:pt x="2726" y="817"/>
                      </a:lnTo>
                      <a:lnTo>
                        <a:pt x="2730" y="827"/>
                      </a:lnTo>
                      <a:lnTo>
                        <a:pt x="2736" y="840"/>
                      </a:lnTo>
                      <a:lnTo>
                        <a:pt x="2740" y="851"/>
                      </a:lnTo>
                      <a:lnTo>
                        <a:pt x="2744" y="860"/>
                      </a:lnTo>
                      <a:lnTo>
                        <a:pt x="2750" y="872"/>
                      </a:lnTo>
                      <a:lnTo>
                        <a:pt x="2756" y="880"/>
                      </a:lnTo>
                      <a:lnTo>
                        <a:pt x="2762" y="890"/>
                      </a:lnTo>
                      <a:lnTo>
                        <a:pt x="2770" y="903"/>
                      </a:lnTo>
                      <a:lnTo>
                        <a:pt x="2775" y="914"/>
                      </a:lnTo>
                      <a:lnTo>
                        <a:pt x="2776" y="922"/>
                      </a:lnTo>
                      <a:lnTo>
                        <a:pt x="2775" y="932"/>
                      </a:lnTo>
                      <a:lnTo>
                        <a:pt x="2773" y="941"/>
                      </a:lnTo>
                      <a:lnTo>
                        <a:pt x="2772" y="944"/>
                      </a:lnTo>
                      <a:lnTo>
                        <a:pt x="2769" y="947"/>
                      </a:lnTo>
                      <a:lnTo>
                        <a:pt x="2765" y="950"/>
                      </a:lnTo>
                      <a:lnTo>
                        <a:pt x="2760" y="953"/>
                      </a:lnTo>
                      <a:lnTo>
                        <a:pt x="2757" y="954"/>
                      </a:lnTo>
                      <a:lnTo>
                        <a:pt x="2756" y="957"/>
                      </a:lnTo>
                      <a:lnTo>
                        <a:pt x="2753" y="961"/>
                      </a:lnTo>
                      <a:lnTo>
                        <a:pt x="2750" y="966"/>
                      </a:lnTo>
                      <a:lnTo>
                        <a:pt x="2747" y="970"/>
                      </a:lnTo>
                      <a:lnTo>
                        <a:pt x="2746" y="973"/>
                      </a:lnTo>
                      <a:lnTo>
                        <a:pt x="2743" y="980"/>
                      </a:lnTo>
                      <a:lnTo>
                        <a:pt x="2741" y="990"/>
                      </a:lnTo>
                      <a:lnTo>
                        <a:pt x="2740" y="999"/>
                      </a:lnTo>
                      <a:lnTo>
                        <a:pt x="2741" y="1011"/>
                      </a:lnTo>
                      <a:lnTo>
                        <a:pt x="2744" y="1024"/>
                      </a:lnTo>
                      <a:lnTo>
                        <a:pt x="2746" y="1035"/>
                      </a:lnTo>
                      <a:lnTo>
                        <a:pt x="2746" y="1045"/>
                      </a:lnTo>
                      <a:lnTo>
                        <a:pt x="2743" y="1057"/>
                      </a:lnTo>
                      <a:lnTo>
                        <a:pt x="2743" y="1067"/>
                      </a:lnTo>
                      <a:lnTo>
                        <a:pt x="2744" y="1076"/>
                      </a:lnTo>
                      <a:lnTo>
                        <a:pt x="2749" y="1086"/>
                      </a:lnTo>
                      <a:lnTo>
                        <a:pt x="2753" y="1093"/>
                      </a:lnTo>
                      <a:lnTo>
                        <a:pt x="2756" y="1094"/>
                      </a:lnTo>
                      <a:lnTo>
                        <a:pt x="2759" y="1097"/>
                      </a:lnTo>
                      <a:lnTo>
                        <a:pt x="2763" y="1099"/>
                      </a:lnTo>
                      <a:lnTo>
                        <a:pt x="2768" y="1100"/>
                      </a:lnTo>
                      <a:lnTo>
                        <a:pt x="2769" y="1103"/>
                      </a:lnTo>
                      <a:lnTo>
                        <a:pt x="2772" y="1110"/>
                      </a:lnTo>
                      <a:lnTo>
                        <a:pt x="2772" y="1121"/>
                      </a:lnTo>
                      <a:lnTo>
                        <a:pt x="2773" y="1129"/>
                      </a:lnTo>
                      <a:lnTo>
                        <a:pt x="2779" y="1134"/>
                      </a:lnTo>
                      <a:lnTo>
                        <a:pt x="2786" y="1138"/>
                      </a:lnTo>
                      <a:lnTo>
                        <a:pt x="2794" y="1141"/>
                      </a:lnTo>
                      <a:lnTo>
                        <a:pt x="2796" y="1147"/>
                      </a:lnTo>
                      <a:lnTo>
                        <a:pt x="2798" y="1149"/>
                      </a:lnTo>
                      <a:lnTo>
                        <a:pt x="2796" y="1154"/>
                      </a:lnTo>
                      <a:lnTo>
                        <a:pt x="2795" y="1158"/>
                      </a:lnTo>
                      <a:lnTo>
                        <a:pt x="2794" y="1161"/>
                      </a:lnTo>
                      <a:lnTo>
                        <a:pt x="2792" y="1164"/>
                      </a:lnTo>
                      <a:lnTo>
                        <a:pt x="2789" y="1165"/>
                      </a:lnTo>
                      <a:lnTo>
                        <a:pt x="2786" y="1167"/>
                      </a:lnTo>
                      <a:lnTo>
                        <a:pt x="2782" y="1167"/>
                      </a:lnTo>
                      <a:lnTo>
                        <a:pt x="2779" y="1168"/>
                      </a:lnTo>
                      <a:lnTo>
                        <a:pt x="2776" y="1170"/>
                      </a:lnTo>
                      <a:lnTo>
                        <a:pt x="2773" y="1171"/>
                      </a:lnTo>
                      <a:lnTo>
                        <a:pt x="2773" y="1174"/>
                      </a:lnTo>
                      <a:lnTo>
                        <a:pt x="2773" y="1177"/>
                      </a:lnTo>
                      <a:lnTo>
                        <a:pt x="2773" y="1180"/>
                      </a:lnTo>
                      <a:lnTo>
                        <a:pt x="2775" y="1183"/>
                      </a:lnTo>
                      <a:lnTo>
                        <a:pt x="2776" y="1186"/>
                      </a:lnTo>
                      <a:lnTo>
                        <a:pt x="2778" y="1189"/>
                      </a:lnTo>
                      <a:lnTo>
                        <a:pt x="2781" y="1191"/>
                      </a:lnTo>
                      <a:lnTo>
                        <a:pt x="2783" y="1193"/>
                      </a:lnTo>
                      <a:lnTo>
                        <a:pt x="2788" y="1196"/>
                      </a:lnTo>
                      <a:lnTo>
                        <a:pt x="2791" y="1196"/>
                      </a:lnTo>
                      <a:lnTo>
                        <a:pt x="2794" y="1196"/>
                      </a:lnTo>
                      <a:lnTo>
                        <a:pt x="2798" y="1196"/>
                      </a:lnTo>
                      <a:lnTo>
                        <a:pt x="2804" y="1194"/>
                      </a:lnTo>
                      <a:lnTo>
                        <a:pt x="2808" y="1193"/>
                      </a:lnTo>
                      <a:lnTo>
                        <a:pt x="2811" y="1191"/>
                      </a:lnTo>
                      <a:lnTo>
                        <a:pt x="2814" y="1191"/>
                      </a:lnTo>
                      <a:lnTo>
                        <a:pt x="2818" y="1189"/>
                      </a:lnTo>
                      <a:lnTo>
                        <a:pt x="2821" y="1187"/>
                      </a:lnTo>
                      <a:lnTo>
                        <a:pt x="2825" y="1186"/>
                      </a:lnTo>
                      <a:lnTo>
                        <a:pt x="2828" y="1186"/>
                      </a:lnTo>
                      <a:lnTo>
                        <a:pt x="2836" y="1186"/>
                      </a:lnTo>
                      <a:lnTo>
                        <a:pt x="2846" y="1189"/>
                      </a:lnTo>
                      <a:lnTo>
                        <a:pt x="2856" y="1191"/>
                      </a:lnTo>
                      <a:lnTo>
                        <a:pt x="2862" y="1197"/>
                      </a:lnTo>
                      <a:lnTo>
                        <a:pt x="2863" y="1200"/>
                      </a:lnTo>
                      <a:lnTo>
                        <a:pt x="2864" y="1203"/>
                      </a:lnTo>
                      <a:lnTo>
                        <a:pt x="2864" y="1207"/>
                      </a:lnTo>
                      <a:lnTo>
                        <a:pt x="2863" y="1212"/>
                      </a:lnTo>
                      <a:lnTo>
                        <a:pt x="2863" y="1216"/>
                      </a:lnTo>
                      <a:lnTo>
                        <a:pt x="2862" y="1219"/>
                      </a:lnTo>
                      <a:lnTo>
                        <a:pt x="2859" y="1222"/>
                      </a:lnTo>
                      <a:lnTo>
                        <a:pt x="2856" y="1226"/>
                      </a:lnTo>
                      <a:lnTo>
                        <a:pt x="2851" y="1229"/>
                      </a:lnTo>
                      <a:lnTo>
                        <a:pt x="2847" y="1233"/>
                      </a:lnTo>
                      <a:lnTo>
                        <a:pt x="2844" y="1236"/>
                      </a:lnTo>
                      <a:lnTo>
                        <a:pt x="2840" y="1239"/>
                      </a:lnTo>
                      <a:lnTo>
                        <a:pt x="2837" y="1242"/>
                      </a:lnTo>
                      <a:lnTo>
                        <a:pt x="2834" y="1246"/>
                      </a:lnTo>
                      <a:lnTo>
                        <a:pt x="2830" y="1249"/>
                      </a:lnTo>
                      <a:lnTo>
                        <a:pt x="2827" y="1252"/>
                      </a:lnTo>
                      <a:lnTo>
                        <a:pt x="2824" y="1257"/>
                      </a:lnTo>
                      <a:lnTo>
                        <a:pt x="2821" y="1265"/>
                      </a:lnTo>
                      <a:lnTo>
                        <a:pt x="2818" y="1277"/>
                      </a:lnTo>
                      <a:lnTo>
                        <a:pt x="2815" y="1287"/>
                      </a:lnTo>
                      <a:lnTo>
                        <a:pt x="2811" y="1296"/>
                      </a:lnTo>
                      <a:lnTo>
                        <a:pt x="2805" y="1306"/>
                      </a:lnTo>
                      <a:lnTo>
                        <a:pt x="2799" y="1313"/>
                      </a:lnTo>
                      <a:lnTo>
                        <a:pt x="2792" y="1322"/>
                      </a:lnTo>
                      <a:lnTo>
                        <a:pt x="2783" y="1332"/>
                      </a:lnTo>
                      <a:lnTo>
                        <a:pt x="2773" y="1342"/>
                      </a:lnTo>
                      <a:lnTo>
                        <a:pt x="2766" y="1351"/>
                      </a:lnTo>
                      <a:lnTo>
                        <a:pt x="2759" y="1359"/>
                      </a:lnTo>
                      <a:lnTo>
                        <a:pt x="2752" y="1371"/>
                      </a:lnTo>
                      <a:lnTo>
                        <a:pt x="2743" y="1382"/>
                      </a:lnTo>
                      <a:lnTo>
                        <a:pt x="2736" y="1391"/>
                      </a:lnTo>
                      <a:lnTo>
                        <a:pt x="2730" y="1401"/>
                      </a:lnTo>
                      <a:lnTo>
                        <a:pt x="2721" y="1414"/>
                      </a:lnTo>
                      <a:lnTo>
                        <a:pt x="2717" y="1424"/>
                      </a:lnTo>
                      <a:lnTo>
                        <a:pt x="2714" y="1432"/>
                      </a:lnTo>
                      <a:lnTo>
                        <a:pt x="2714" y="1440"/>
                      </a:lnTo>
                      <a:lnTo>
                        <a:pt x="2714" y="1448"/>
                      </a:lnTo>
                      <a:lnTo>
                        <a:pt x="2717" y="1452"/>
                      </a:lnTo>
                      <a:lnTo>
                        <a:pt x="2720" y="1455"/>
                      </a:lnTo>
                      <a:lnTo>
                        <a:pt x="2724" y="1458"/>
                      </a:lnTo>
                      <a:lnTo>
                        <a:pt x="2728" y="1459"/>
                      </a:lnTo>
                      <a:lnTo>
                        <a:pt x="2731" y="1461"/>
                      </a:lnTo>
                      <a:lnTo>
                        <a:pt x="2736" y="1461"/>
                      </a:lnTo>
                      <a:lnTo>
                        <a:pt x="2739" y="1461"/>
                      </a:lnTo>
                      <a:lnTo>
                        <a:pt x="2743" y="1459"/>
                      </a:lnTo>
                      <a:lnTo>
                        <a:pt x="2747" y="1458"/>
                      </a:lnTo>
                      <a:lnTo>
                        <a:pt x="2750" y="1456"/>
                      </a:lnTo>
                      <a:lnTo>
                        <a:pt x="2752" y="1455"/>
                      </a:lnTo>
                      <a:lnTo>
                        <a:pt x="2753" y="1450"/>
                      </a:lnTo>
                      <a:lnTo>
                        <a:pt x="2753" y="1448"/>
                      </a:lnTo>
                      <a:lnTo>
                        <a:pt x="2755" y="1443"/>
                      </a:lnTo>
                      <a:lnTo>
                        <a:pt x="2755" y="1440"/>
                      </a:lnTo>
                      <a:lnTo>
                        <a:pt x="2756" y="1439"/>
                      </a:lnTo>
                      <a:lnTo>
                        <a:pt x="2757" y="1436"/>
                      </a:lnTo>
                      <a:lnTo>
                        <a:pt x="2760" y="1435"/>
                      </a:lnTo>
                      <a:lnTo>
                        <a:pt x="2763" y="1433"/>
                      </a:lnTo>
                      <a:lnTo>
                        <a:pt x="2766" y="1433"/>
                      </a:lnTo>
                      <a:lnTo>
                        <a:pt x="2769" y="1435"/>
                      </a:lnTo>
                      <a:lnTo>
                        <a:pt x="2773" y="1437"/>
                      </a:lnTo>
                      <a:lnTo>
                        <a:pt x="2776" y="1440"/>
                      </a:lnTo>
                      <a:lnTo>
                        <a:pt x="2779" y="1445"/>
                      </a:lnTo>
                      <a:lnTo>
                        <a:pt x="2783" y="1446"/>
                      </a:lnTo>
                      <a:lnTo>
                        <a:pt x="2786" y="1448"/>
                      </a:lnTo>
                      <a:lnTo>
                        <a:pt x="2791" y="1448"/>
                      </a:lnTo>
                      <a:lnTo>
                        <a:pt x="2795" y="1448"/>
                      </a:lnTo>
                      <a:lnTo>
                        <a:pt x="2799" y="1448"/>
                      </a:lnTo>
                      <a:lnTo>
                        <a:pt x="2804" y="1448"/>
                      </a:lnTo>
                      <a:lnTo>
                        <a:pt x="2808" y="1445"/>
                      </a:lnTo>
                      <a:lnTo>
                        <a:pt x="2812" y="1442"/>
                      </a:lnTo>
                      <a:lnTo>
                        <a:pt x="2817" y="1437"/>
                      </a:lnTo>
                      <a:lnTo>
                        <a:pt x="2821" y="1433"/>
                      </a:lnTo>
                      <a:lnTo>
                        <a:pt x="2825" y="1430"/>
                      </a:lnTo>
                      <a:lnTo>
                        <a:pt x="2830" y="1427"/>
                      </a:lnTo>
                      <a:lnTo>
                        <a:pt x="2834" y="1426"/>
                      </a:lnTo>
                      <a:lnTo>
                        <a:pt x="2840" y="1423"/>
                      </a:lnTo>
                      <a:lnTo>
                        <a:pt x="2844" y="1420"/>
                      </a:lnTo>
                      <a:lnTo>
                        <a:pt x="2849" y="1419"/>
                      </a:lnTo>
                      <a:lnTo>
                        <a:pt x="2851" y="1417"/>
                      </a:lnTo>
                      <a:lnTo>
                        <a:pt x="2856" y="1416"/>
                      </a:lnTo>
                      <a:lnTo>
                        <a:pt x="2859" y="1414"/>
                      </a:lnTo>
                      <a:lnTo>
                        <a:pt x="2863" y="1413"/>
                      </a:lnTo>
                      <a:lnTo>
                        <a:pt x="2866" y="1413"/>
                      </a:lnTo>
                      <a:lnTo>
                        <a:pt x="2869" y="1413"/>
                      </a:lnTo>
                      <a:lnTo>
                        <a:pt x="2873" y="1413"/>
                      </a:lnTo>
                      <a:lnTo>
                        <a:pt x="2876" y="1414"/>
                      </a:lnTo>
                      <a:lnTo>
                        <a:pt x="2879" y="1416"/>
                      </a:lnTo>
                      <a:lnTo>
                        <a:pt x="2882" y="1419"/>
                      </a:lnTo>
                      <a:lnTo>
                        <a:pt x="2886" y="1423"/>
                      </a:lnTo>
                      <a:lnTo>
                        <a:pt x="2889" y="1427"/>
                      </a:lnTo>
                      <a:lnTo>
                        <a:pt x="2893" y="1433"/>
                      </a:lnTo>
                      <a:lnTo>
                        <a:pt x="2896" y="1436"/>
                      </a:lnTo>
                      <a:lnTo>
                        <a:pt x="2899" y="1439"/>
                      </a:lnTo>
                      <a:lnTo>
                        <a:pt x="2905" y="1442"/>
                      </a:lnTo>
                      <a:lnTo>
                        <a:pt x="2909" y="1446"/>
                      </a:lnTo>
                      <a:lnTo>
                        <a:pt x="2914" y="1449"/>
                      </a:lnTo>
                      <a:lnTo>
                        <a:pt x="2918" y="1452"/>
                      </a:lnTo>
                      <a:lnTo>
                        <a:pt x="2919" y="1453"/>
                      </a:lnTo>
                      <a:lnTo>
                        <a:pt x="2924" y="1455"/>
                      </a:lnTo>
                      <a:lnTo>
                        <a:pt x="2925" y="1456"/>
                      </a:lnTo>
                      <a:lnTo>
                        <a:pt x="2928" y="1459"/>
                      </a:lnTo>
                      <a:lnTo>
                        <a:pt x="2928" y="1461"/>
                      </a:lnTo>
                      <a:lnTo>
                        <a:pt x="2930" y="1465"/>
                      </a:lnTo>
                      <a:lnTo>
                        <a:pt x="2928" y="1468"/>
                      </a:lnTo>
                      <a:lnTo>
                        <a:pt x="2928" y="1472"/>
                      </a:lnTo>
                      <a:lnTo>
                        <a:pt x="2928" y="1475"/>
                      </a:lnTo>
                      <a:lnTo>
                        <a:pt x="2927" y="1479"/>
                      </a:lnTo>
                      <a:lnTo>
                        <a:pt x="2924" y="1482"/>
                      </a:lnTo>
                      <a:lnTo>
                        <a:pt x="2921" y="1487"/>
                      </a:lnTo>
                      <a:lnTo>
                        <a:pt x="2918" y="1491"/>
                      </a:lnTo>
                      <a:lnTo>
                        <a:pt x="2917" y="1494"/>
                      </a:lnTo>
                      <a:lnTo>
                        <a:pt x="2914" y="1500"/>
                      </a:lnTo>
                      <a:lnTo>
                        <a:pt x="2912" y="1504"/>
                      </a:lnTo>
                      <a:lnTo>
                        <a:pt x="2911" y="1508"/>
                      </a:lnTo>
                      <a:lnTo>
                        <a:pt x="2909" y="1518"/>
                      </a:lnTo>
                      <a:lnTo>
                        <a:pt x="2908" y="1530"/>
                      </a:lnTo>
                      <a:lnTo>
                        <a:pt x="2909" y="1540"/>
                      </a:lnTo>
                      <a:lnTo>
                        <a:pt x="2909" y="1543"/>
                      </a:lnTo>
                      <a:lnTo>
                        <a:pt x="2911" y="1546"/>
                      </a:lnTo>
                      <a:lnTo>
                        <a:pt x="2912" y="1550"/>
                      </a:lnTo>
                      <a:lnTo>
                        <a:pt x="2915" y="1553"/>
                      </a:lnTo>
                      <a:lnTo>
                        <a:pt x="2918" y="1553"/>
                      </a:lnTo>
                      <a:lnTo>
                        <a:pt x="2922" y="1555"/>
                      </a:lnTo>
                      <a:lnTo>
                        <a:pt x="2925" y="1555"/>
                      </a:lnTo>
                      <a:lnTo>
                        <a:pt x="2930" y="1553"/>
                      </a:lnTo>
                      <a:lnTo>
                        <a:pt x="2931" y="1552"/>
                      </a:lnTo>
                      <a:lnTo>
                        <a:pt x="2934" y="1549"/>
                      </a:lnTo>
                      <a:lnTo>
                        <a:pt x="2937" y="1546"/>
                      </a:lnTo>
                      <a:lnTo>
                        <a:pt x="2938" y="1542"/>
                      </a:lnTo>
                      <a:lnTo>
                        <a:pt x="2941" y="1540"/>
                      </a:lnTo>
                      <a:lnTo>
                        <a:pt x="2943" y="1539"/>
                      </a:lnTo>
                      <a:lnTo>
                        <a:pt x="2945" y="1537"/>
                      </a:lnTo>
                      <a:lnTo>
                        <a:pt x="2948" y="1536"/>
                      </a:lnTo>
                      <a:lnTo>
                        <a:pt x="2951" y="1536"/>
                      </a:lnTo>
                      <a:lnTo>
                        <a:pt x="2954" y="1536"/>
                      </a:lnTo>
                      <a:lnTo>
                        <a:pt x="2957" y="1537"/>
                      </a:lnTo>
                      <a:lnTo>
                        <a:pt x="2961" y="1540"/>
                      </a:lnTo>
                      <a:lnTo>
                        <a:pt x="2963" y="1543"/>
                      </a:lnTo>
                      <a:lnTo>
                        <a:pt x="2966" y="1546"/>
                      </a:lnTo>
                      <a:lnTo>
                        <a:pt x="2966" y="1547"/>
                      </a:lnTo>
                      <a:lnTo>
                        <a:pt x="2964" y="1552"/>
                      </a:lnTo>
                      <a:lnTo>
                        <a:pt x="2963" y="1556"/>
                      </a:lnTo>
                      <a:lnTo>
                        <a:pt x="2963" y="1559"/>
                      </a:lnTo>
                      <a:lnTo>
                        <a:pt x="2961" y="1563"/>
                      </a:lnTo>
                      <a:lnTo>
                        <a:pt x="2961" y="1566"/>
                      </a:lnTo>
                      <a:lnTo>
                        <a:pt x="2963" y="1569"/>
                      </a:lnTo>
                      <a:lnTo>
                        <a:pt x="2966" y="1573"/>
                      </a:lnTo>
                      <a:lnTo>
                        <a:pt x="2970" y="1578"/>
                      </a:lnTo>
                      <a:lnTo>
                        <a:pt x="2973" y="1582"/>
                      </a:lnTo>
                      <a:lnTo>
                        <a:pt x="2977" y="1586"/>
                      </a:lnTo>
                      <a:lnTo>
                        <a:pt x="2980" y="1589"/>
                      </a:lnTo>
                      <a:lnTo>
                        <a:pt x="2985" y="1591"/>
                      </a:lnTo>
                      <a:lnTo>
                        <a:pt x="2989" y="1592"/>
                      </a:lnTo>
                      <a:lnTo>
                        <a:pt x="2993" y="1592"/>
                      </a:lnTo>
                      <a:lnTo>
                        <a:pt x="2998" y="1594"/>
                      </a:lnTo>
                      <a:lnTo>
                        <a:pt x="3002" y="1595"/>
                      </a:lnTo>
                      <a:lnTo>
                        <a:pt x="3012" y="1598"/>
                      </a:lnTo>
                      <a:lnTo>
                        <a:pt x="3024" y="1601"/>
                      </a:lnTo>
                      <a:lnTo>
                        <a:pt x="3034" y="1604"/>
                      </a:lnTo>
                      <a:lnTo>
                        <a:pt x="3044" y="1604"/>
                      </a:lnTo>
                      <a:lnTo>
                        <a:pt x="3057" y="1604"/>
                      </a:lnTo>
                      <a:lnTo>
                        <a:pt x="3067" y="1602"/>
                      </a:lnTo>
                      <a:lnTo>
                        <a:pt x="3077" y="1601"/>
                      </a:lnTo>
                      <a:lnTo>
                        <a:pt x="3087" y="1598"/>
                      </a:lnTo>
                      <a:lnTo>
                        <a:pt x="3097" y="1597"/>
                      </a:lnTo>
                      <a:lnTo>
                        <a:pt x="3110" y="1598"/>
                      </a:lnTo>
                      <a:lnTo>
                        <a:pt x="3123" y="1602"/>
                      </a:lnTo>
                      <a:lnTo>
                        <a:pt x="3135" y="1610"/>
                      </a:lnTo>
                      <a:lnTo>
                        <a:pt x="3136" y="1611"/>
                      </a:lnTo>
                      <a:lnTo>
                        <a:pt x="3138" y="1615"/>
                      </a:lnTo>
                      <a:lnTo>
                        <a:pt x="3139" y="1620"/>
                      </a:lnTo>
                      <a:lnTo>
                        <a:pt x="3139" y="1623"/>
                      </a:lnTo>
                      <a:lnTo>
                        <a:pt x="3141" y="1627"/>
                      </a:lnTo>
                      <a:lnTo>
                        <a:pt x="3141" y="1636"/>
                      </a:lnTo>
                      <a:lnTo>
                        <a:pt x="3141" y="1646"/>
                      </a:lnTo>
                      <a:lnTo>
                        <a:pt x="3141" y="1656"/>
                      </a:lnTo>
                      <a:lnTo>
                        <a:pt x="3142" y="1659"/>
                      </a:lnTo>
                      <a:lnTo>
                        <a:pt x="3144" y="1663"/>
                      </a:lnTo>
                      <a:lnTo>
                        <a:pt x="3145" y="1669"/>
                      </a:lnTo>
                      <a:lnTo>
                        <a:pt x="3147" y="1673"/>
                      </a:lnTo>
                      <a:lnTo>
                        <a:pt x="3150" y="1676"/>
                      </a:lnTo>
                      <a:lnTo>
                        <a:pt x="3152" y="1681"/>
                      </a:lnTo>
                      <a:lnTo>
                        <a:pt x="3157" y="1685"/>
                      </a:lnTo>
                      <a:lnTo>
                        <a:pt x="3161" y="1689"/>
                      </a:lnTo>
                      <a:lnTo>
                        <a:pt x="3167" y="1694"/>
                      </a:lnTo>
                      <a:lnTo>
                        <a:pt x="3171" y="1696"/>
                      </a:lnTo>
                      <a:lnTo>
                        <a:pt x="3178" y="1699"/>
                      </a:lnTo>
                      <a:lnTo>
                        <a:pt x="3189" y="1702"/>
                      </a:lnTo>
                      <a:lnTo>
                        <a:pt x="3197" y="1705"/>
                      </a:lnTo>
                      <a:lnTo>
                        <a:pt x="3207" y="1707"/>
                      </a:lnTo>
                      <a:lnTo>
                        <a:pt x="3219" y="1707"/>
                      </a:lnTo>
                      <a:lnTo>
                        <a:pt x="3228" y="1709"/>
                      </a:lnTo>
                      <a:lnTo>
                        <a:pt x="3231" y="1711"/>
                      </a:lnTo>
                      <a:lnTo>
                        <a:pt x="3233" y="1712"/>
                      </a:lnTo>
                      <a:lnTo>
                        <a:pt x="3238" y="1715"/>
                      </a:lnTo>
                      <a:lnTo>
                        <a:pt x="3239" y="1717"/>
                      </a:lnTo>
                      <a:lnTo>
                        <a:pt x="3242" y="1721"/>
                      </a:lnTo>
                      <a:lnTo>
                        <a:pt x="3246" y="1725"/>
                      </a:lnTo>
                      <a:lnTo>
                        <a:pt x="3249" y="1730"/>
                      </a:lnTo>
                      <a:lnTo>
                        <a:pt x="3252" y="1736"/>
                      </a:lnTo>
                      <a:lnTo>
                        <a:pt x="3255" y="1738"/>
                      </a:lnTo>
                      <a:lnTo>
                        <a:pt x="3258" y="1743"/>
                      </a:lnTo>
                      <a:lnTo>
                        <a:pt x="3262" y="1746"/>
                      </a:lnTo>
                      <a:lnTo>
                        <a:pt x="3267" y="1750"/>
                      </a:lnTo>
                      <a:lnTo>
                        <a:pt x="3271" y="1753"/>
                      </a:lnTo>
                      <a:lnTo>
                        <a:pt x="3275" y="1756"/>
                      </a:lnTo>
                      <a:lnTo>
                        <a:pt x="3280" y="1756"/>
                      </a:lnTo>
                      <a:lnTo>
                        <a:pt x="3284" y="1757"/>
                      </a:lnTo>
                      <a:lnTo>
                        <a:pt x="3290" y="1756"/>
                      </a:lnTo>
                      <a:lnTo>
                        <a:pt x="3294" y="1756"/>
                      </a:lnTo>
                      <a:lnTo>
                        <a:pt x="3303" y="1751"/>
                      </a:lnTo>
                      <a:lnTo>
                        <a:pt x="3314" y="1746"/>
                      </a:lnTo>
                      <a:lnTo>
                        <a:pt x="3325" y="1743"/>
                      </a:lnTo>
                      <a:lnTo>
                        <a:pt x="3339" y="1741"/>
                      </a:lnTo>
                      <a:lnTo>
                        <a:pt x="3355" y="1740"/>
                      </a:lnTo>
                      <a:lnTo>
                        <a:pt x="3369" y="1741"/>
                      </a:lnTo>
                      <a:lnTo>
                        <a:pt x="3382" y="1741"/>
                      </a:lnTo>
                      <a:lnTo>
                        <a:pt x="3397" y="1741"/>
                      </a:lnTo>
                      <a:lnTo>
                        <a:pt x="3410" y="1743"/>
                      </a:lnTo>
                      <a:lnTo>
                        <a:pt x="3426" y="1744"/>
                      </a:lnTo>
                      <a:lnTo>
                        <a:pt x="3445" y="1749"/>
                      </a:lnTo>
                      <a:lnTo>
                        <a:pt x="3461" y="1754"/>
                      </a:lnTo>
                      <a:lnTo>
                        <a:pt x="3465" y="1757"/>
                      </a:lnTo>
                      <a:lnTo>
                        <a:pt x="3469" y="1760"/>
                      </a:lnTo>
                      <a:lnTo>
                        <a:pt x="3472" y="1763"/>
                      </a:lnTo>
                      <a:lnTo>
                        <a:pt x="3476" y="1767"/>
                      </a:lnTo>
                      <a:lnTo>
                        <a:pt x="3479" y="1770"/>
                      </a:lnTo>
                      <a:lnTo>
                        <a:pt x="3481" y="1773"/>
                      </a:lnTo>
                      <a:lnTo>
                        <a:pt x="3484" y="1778"/>
                      </a:lnTo>
                      <a:lnTo>
                        <a:pt x="3485" y="1782"/>
                      </a:lnTo>
                      <a:lnTo>
                        <a:pt x="3487" y="1786"/>
                      </a:lnTo>
                      <a:lnTo>
                        <a:pt x="3488" y="1789"/>
                      </a:lnTo>
                      <a:lnTo>
                        <a:pt x="3490" y="1799"/>
                      </a:lnTo>
                      <a:lnTo>
                        <a:pt x="3490" y="1811"/>
                      </a:lnTo>
                      <a:lnTo>
                        <a:pt x="3490" y="1821"/>
                      </a:lnTo>
                      <a:lnTo>
                        <a:pt x="3491" y="1830"/>
                      </a:lnTo>
                      <a:lnTo>
                        <a:pt x="3495" y="1838"/>
                      </a:lnTo>
                      <a:lnTo>
                        <a:pt x="3500" y="1847"/>
                      </a:lnTo>
                      <a:lnTo>
                        <a:pt x="3507" y="1853"/>
                      </a:lnTo>
                      <a:lnTo>
                        <a:pt x="3517" y="1859"/>
                      </a:lnTo>
                      <a:lnTo>
                        <a:pt x="3527" y="1863"/>
                      </a:lnTo>
                      <a:lnTo>
                        <a:pt x="3539" y="1869"/>
                      </a:lnTo>
                      <a:lnTo>
                        <a:pt x="3553" y="1874"/>
                      </a:lnTo>
                      <a:lnTo>
                        <a:pt x="3568" y="1880"/>
                      </a:lnTo>
                      <a:lnTo>
                        <a:pt x="3579" y="1886"/>
                      </a:lnTo>
                      <a:lnTo>
                        <a:pt x="3589" y="1895"/>
                      </a:lnTo>
                      <a:lnTo>
                        <a:pt x="3599" y="1906"/>
                      </a:lnTo>
                      <a:lnTo>
                        <a:pt x="3607" y="1916"/>
                      </a:lnTo>
                      <a:lnTo>
                        <a:pt x="3614" y="1927"/>
                      </a:lnTo>
                      <a:lnTo>
                        <a:pt x="3624" y="1938"/>
                      </a:lnTo>
                      <a:lnTo>
                        <a:pt x="3631" y="1950"/>
                      </a:lnTo>
                      <a:lnTo>
                        <a:pt x="3639" y="1961"/>
                      </a:lnTo>
                      <a:lnTo>
                        <a:pt x="3643" y="1973"/>
                      </a:lnTo>
                      <a:lnTo>
                        <a:pt x="3647" y="1987"/>
                      </a:lnTo>
                      <a:lnTo>
                        <a:pt x="3650" y="1999"/>
                      </a:lnTo>
                      <a:lnTo>
                        <a:pt x="3652" y="2009"/>
                      </a:lnTo>
                      <a:lnTo>
                        <a:pt x="3653" y="2021"/>
                      </a:lnTo>
                      <a:lnTo>
                        <a:pt x="3653" y="2029"/>
                      </a:lnTo>
                      <a:lnTo>
                        <a:pt x="3653" y="2034"/>
                      </a:lnTo>
                      <a:lnTo>
                        <a:pt x="3652" y="2039"/>
                      </a:lnTo>
                      <a:lnTo>
                        <a:pt x="3652" y="2045"/>
                      </a:lnTo>
                      <a:lnTo>
                        <a:pt x="3633" y="2051"/>
                      </a:lnTo>
                      <a:lnTo>
                        <a:pt x="3615" y="2057"/>
                      </a:lnTo>
                      <a:lnTo>
                        <a:pt x="3599" y="2063"/>
                      </a:lnTo>
                      <a:lnTo>
                        <a:pt x="3586" y="2071"/>
                      </a:lnTo>
                      <a:lnTo>
                        <a:pt x="3571" y="2081"/>
                      </a:lnTo>
                      <a:lnTo>
                        <a:pt x="3556" y="2093"/>
                      </a:lnTo>
                      <a:lnTo>
                        <a:pt x="3543" y="2100"/>
                      </a:lnTo>
                      <a:lnTo>
                        <a:pt x="3530" y="2103"/>
                      </a:lnTo>
                      <a:lnTo>
                        <a:pt x="3514" y="2107"/>
                      </a:lnTo>
                      <a:lnTo>
                        <a:pt x="3498" y="2110"/>
                      </a:lnTo>
                      <a:lnTo>
                        <a:pt x="3485" y="2112"/>
                      </a:lnTo>
                      <a:lnTo>
                        <a:pt x="3472" y="2115"/>
                      </a:lnTo>
                      <a:lnTo>
                        <a:pt x="3455" y="2116"/>
                      </a:lnTo>
                      <a:lnTo>
                        <a:pt x="3439" y="2116"/>
                      </a:lnTo>
                      <a:lnTo>
                        <a:pt x="3426" y="2116"/>
                      </a:lnTo>
                      <a:lnTo>
                        <a:pt x="3423" y="2115"/>
                      </a:lnTo>
                      <a:lnTo>
                        <a:pt x="3419" y="2113"/>
                      </a:lnTo>
                      <a:lnTo>
                        <a:pt x="3414" y="2110"/>
                      </a:lnTo>
                      <a:lnTo>
                        <a:pt x="3410" y="2109"/>
                      </a:lnTo>
                      <a:lnTo>
                        <a:pt x="3407" y="2106"/>
                      </a:lnTo>
                      <a:lnTo>
                        <a:pt x="3401" y="2097"/>
                      </a:lnTo>
                      <a:lnTo>
                        <a:pt x="3395" y="2087"/>
                      </a:lnTo>
                      <a:lnTo>
                        <a:pt x="3390" y="2079"/>
                      </a:lnTo>
                      <a:lnTo>
                        <a:pt x="3377" y="2073"/>
                      </a:lnTo>
                      <a:lnTo>
                        <a:pt x="3361" y="2067"/>
                      </a:lnTo>
                      <a:lnTo>
                        <a:pt x="3348" y="2064"/>
                      </a:lnTo>
                      <a:lnTo>
                        <a:pt x="3339" y="2061"/>
                      </a:lnTo>
                      <a:lnTo>
                        <a:pt x="3329" y="2060"/>
                      </a:lnTo>
                      <a:lnTo>
                        <a:pt x="3320" y="2061"/>
                      </a:lnTo>
                      <a:lnTo>
                        <a:pt x="3310" y="2067"/>
                      </a:lnTo>
                      <a:lnTo>
                        <a:pt x="3301" y="2077"/>
                      </a:lnTo>
                      <a:lnTo>
                        <a:pt x="3293" y="2086"/>
                      </a:lnTo>
                      <a:lnTo>
                        <a:pt x="3287" y="2093"/>
                      </a:lnTo>
                      <a:lnTo>
                        <a:pt x="3278" y="2103"/>
                      </a:lnTo>
                      <a:lnTo>
                        <a:pt x="3271" y="2112"/>
                      </a:lnTo>
                      <a:lnTo>
                        <a:pt x="3262" y="2119"/>
                      </a:lnTo>
                      <a:lnTo>
                        <a:pt x="3252" y="2122"/>
                      </a:lnTo>
                      <a:lnTo>
                        <a:pt x="3239" y="2123"/>
                      </a:lnTo>
                      <a:lnTo>
                        <a:pt x="3226" y="2123"/>
                      </a:lnTo>
                      <a:lnTo>
                        <a:pt x="3216" y="2123"/>
                      </a:lnTo>
                      <a:lnTo>
                        <a:pt x="3204" y="2120"/>
                      </a:lnTo>
                      <a:lnTo>
                        <a:pt x="3191" y="2116"/>
                      </a:lnTo>
                      <a:lnTo>
                        <a:pt x="3181" y="2110"/>
                      </a:lnTo>
                      <a:lnTo>
                        <a:pt x="3176" y="2103"/>
                      </a:lnTo>
                      <a:lnTo>
                        <a:pt x="3170" y="2094"/>
                      </a:lnTo>
                      <a:lnTo>
                        <a:pt x="3165" y="2086"/>
                      </a:lnTo>
                      <a:lnTo>
                        <a:pt x="3155" y="2080"/>
                      </a:lnTo>
                      <a:lnTo>
                        <a:pt x="3144" y="2073"/>
                      </a:lnTo>
                      <a:lnTo>
                        <a:pt x="3134" y="2068"/>
                      </a:lnTo>
                      <a:lnTo>
                        <a:pt x="3123" y="2067"/>
                      </a:lnTo>
                      <a:lnTo>
                        <a:pt x="3112" y="2065"/>
                      </a:lnTo>
                      <a:lnTo>
                        <a:pt x="3103" y="2063"/>
                      </a:lnTo>
                      <a:lnTo>
                        <a:pt x="3099" y="2061"/>
                      </a:lnTo>
                      <a:lnTo>
                        <a:pt x="3095" y="2057"/>
                      </a:lnTo>
                      <a:lnTo>
                        <a:pt x="3092" y="2054"/>
                      </a:lnTo>
                      <a:lnTo>
                        <a:pt x="3087" y="2050"/>
                      </a:lnTo>
                      <a:lnTo>
                        <a:pt x="3084" y="2048"/>
                      </a:lnTo>
                      <a:lnTo>
                        <a:pt x="3077" y="2044"/>
                      </a:lnTo>
                      <a:lnTo>
                        <a:pt x="3067" y="2038"/>
                      </a:lnTo>
                      <a:lnTo>
                        <a:pt x="3060" y="2035"/>
                      </a:lnTo>
                      <a:lnTo>
                        <a:pt x="3050" y="2034"/>
                      </a:lnTo>
                      <a:lnTo>
                        <a:pt x="3038" y="2034"/>
                      </a:lnTo>
                      <a:lnTo>
                        <a:pt x="3028" y="2032"/>
                      </a:lnTo>
                      <a:lnTo>
                        <a:pt x="3015" y="2029"/>
                      </a:lnTo>
                      <a:lnTo>
                        <a:pt x="2999" y="2026"/>
                      </a:lnTo>
                      <a:lnTo>
                        <a:pt x="2986" y="2022"/>
                      </a:lnTo>
                      <a:lnTo>
                        <a:pt x="2976" y="2016"/>
                      </a:lnTo>
                      <a:lnTo>
                        <a:pt x="2961" y="2010"/>
                      </a:lnTo>
                      <a:lnTo>
                        <a:pt x="2948" y="2003"/>
                      </a:lnTo>
                      <a:lnTo>
                        <a:pt x="2937" y="1999"/>
                      </a:lnTo>
                      <a:lnTo>
                        <a:pt x="2922" y="1996"/>
                      </a:lnTo>
                      <a:lnTo>
                        <a:pt x="2904" y="1996"/>
                      </a:lnTo>
                      <a:lnTo>
                        <a:pt x="2888" y="1996"/>
                      </a:lnTo>
                      <a:lnTo>
                        <a:pt x="2876" y="1996"/>
                      </a:lnTo>
                      <a:lnTo>
                        <a:pt x="2863" y="1996"/>
                      </a:lnTo>
                      <a:lnTo>
                        <a:pt x="2851" y="1997"/>
                      </a:lnTo>
                      <a:lnTo>
                        <a:pt x="2840" y="2003"/>
                      </a:lnTo>
                      <a:lnTo>
                        <a:pt x="2825" y="2010"/>
                      </a:lnTo>
                      <a:lnTo>
                        <a:pt x="2814" y="2019"/>
                      </a:lnTo>
                      <a:lnTo>
                        <a:pt x="2804" y="2028"/>
                      </a:lnTo>
                      <a:lnTo>
                        <a:pt x="2792" y="2038"/>
                      </a:lnTo>
                      <a:lnTo>
                        <a:pt x="2782" y="2050"/>
                      </a:lnTo>
                      <a:lnTo>
                        <a:pt x="2773" y="2060"/>
                      </a:lnTo>
                      <a:lnTo>
                        <a:pt x="2769" y="2074"/>
                      </a:lnTo>
                      <a:lnTo>
                        <a:pt x="2765" y="2092"/>
                      </a:lnTo>
                      <a:lnTo>
                        <a:pt x="2760" y="2109"/>
                      </a:lnTo>
                      <a:lnTo>
                        <a:pt x="2756" y="2122"/>
                      </a:lnTo>
                      <a:lnTo>
                        <a:pt x="2752" y="2136"/>
                      </a:lnTo>
                      <a:lnTo>
                        <a:pt x="2744" y="2154"/>
                      </a:lnTo>
                      <a:lnTo>
                        <a:pt x="2737" y="2171"/>
                      </a:lnTo>
                      <a:lnTo>
                        <a:pt x="2730" y="2184"/>
                      </a:lnTo>
                      <a:lnTo>
                        <a:pt x="2720" y="2199"/>
                      </a:lnTo>
                      <a:lnTo>
                        <a:pt x="2707" y="2216"/>
                      </a:lnTo>
                      <a:lnTo>
                        <a:pt x="2694" y="2232"/>
                      </a:lnTo>
                      <a:lnTo>
                        <a:pt x="2684" y="2245"/>
                      </a:lnTo>
                      <a:lnTo>
                        <a:pt x="2672" y="2258"/>
                      </a:lnTo>
                      <a:lnTo>
                        <a:pt x="2658" y="2274"/>
                      </a:lnTo>
                      <a:lnTo>
                        <a:pt x="2643" y="2288"/>
                      </a:lnTo>
                      <a:lnTo>
                        <a:pt x="2633" y="2303"/>
                      </a:lnTo>
                      <a:lnTo>
                        <a:pt x="2623" y="2316"/>
                      </a:lnTo>
                      <a:lnTo>
                        <a:pt x="2611" y="2333"/>
                      </a:lnTo>
                      <a:lnTo>
                        <a:pt x="2601" y="2352"/>
                      </a:lnTo>
                      <a:lnTo>
                        <a:pt x="2594" y="2366"/>
                      </a:lnTo>
                      <a:lnTo>
                        <a:pt x="2588" y="2382"/>
                      </a:lnTo>
                      <a:lnTo>
                        <a:pt x="2584" y="2403"/>
                      </a:lnTo>
                      <a:lnTo>
                        <a:pt x="2578" y="2419"/>
                      </a:lnTo>
                      <a:lnTo>
                        <a:pt x="2574" y="2429"/>
                      </a:lnTo>
                      <a:lnTo>
                        <a:pt x="2566" y="2442"/>
                      </a:lnTo>
                      <a:lnTo>
                        <a:pt x="2561" y="2453"/>
                      </a:lnTo>
                      <a:lnTo>
                        <a:pt x="2556" y="2465"/>
                      </a:lnTo>
                      <a:lnTo>
                        <a:pt x="2549" y="2479"/>
                      </a:lnTo>
                      <a:lnTo>
                        <a:pt x="2542" y="2498"/>
                      </a:lnTo>
                      <a:lnTo>
                        <a:pt x="2533" y="2518"/>
                      </a:lnTo>
                      <a:lnTo>
                        <a:pt x="2529" y="2534"/>
                      </a:lnTo>
                      <a:lnTo>
                        <a:pt x="2526" y="2550"/>
                      </a:lnTo>
                      <a:lnTo>
                        <a:pt x="2523" y="2569"/>
                      </a:lnTo>
                      <a:lnTo>
                        <a:pt x="2520" y="2588"/>
                      </a:lnTo>
                      <a:lnTo>
                        <a:pt x="2517" y="2604"/>
                      </a:lnTo>
                      <a:lnTo>
                        <a:pt x="2513" y="2614"/>
                      </a:lnTo>
                      <a:lnTo>
                        <a:pt x="2507" y="2627"/>
                      </a:lnTo>
                      <a:lnTo>
                        <a:pt x="2501" y="2639"/>
                      </a:lnTo>
                      <a:lnTo>
                        <a:pt x="2494" y="2647"/>
                      </a:lnTo>
                      <a:lnTo>
                        <a:pt x="2491" y="2650"/>
                      </a:lnTo>
                      <a:lnTo>
                        <a:pt x="2487" y="2653"/>
                      </a:lnTo>
                      <a:lnTo>
                        <a:pt x="2482" y="2654"/>
                      </a:lnTo>
                      <a:lnTo>
                        <a:pt x="2478" y="2656"/>
                      </a:lnTo>
                      <a:lnTo>
                        <a:pt x="2475" y="2657"/>
                      </a:lnTo>
                      <a:lnTo>
                        <a:pt x="2471" y="2656"/>
                      </a:lnTo>
                      <a:lnTo>
                        <a:pt x="2467" y="2654"/>
                      </a:lnTo>
                      <a:lnTo>
                        <a:pt x="2461" y="2652"/>
                      </a:lnTo>
                      <a:lnTo>
                        <a:pt x="2458" y="2649"/>
                      </a:lnTo>
                      <a:lnTo>
                        <a:pt x="2454" y="2646"/>
                      </a:lnTo>
                      <a:lnTo>
                        <a:pt x="2448" y="2636"/>
                      </a:lnTo>
                      <a:lnTo>
                        <a:pt x="2442" y="2623"/>
                      </a:lnTo>
                      <a:lnTo>
                        <a:pt x="2438" y="2612"/>
                      </a:lnTo>
                      <a:lnTo>
                        <a:pt x="2432" y="2601"/>
                      </a:lnTo>
                      <a:lnTo>
                        <a:pt x="2425" y="2586"/>
                      </a:lnTo>
                      <a:lnTo>
                        <a:pt x="2419" y="2575"/>
                      </a:lnTo>
                      <a:lnTo>
                        <a:pt x="2416" y="2565"/>
                      </a:lnTo>
                      <a:lnTo>
                        <a:pt x="2413" y="2552"/>
                      </a:lnTo>
                      <a:lnTo>
                        <a:pt x="2410" y="2542"/>
                      </a:lnTo>
                      <a:lnTo>
                        <a:pt x="2409" y="2531"/>
                      </a:lnTo>
                      <a:lnTo>
                        <a:pt x="2407" y="2520"/>
                      </a:lnTo>
                      <a:lnTo>
                        <a:pt x="2406" y="2510"/>
                      </a:lnTo>
                      <a:lnTo>
                        <a:pt x="2401" y="2495"/>
                      </a:lnTo>
                      <a:lnTo>
                        <a:pt x="2397" y="2478"/>
                      </a:lnTo>
                      <a:lnTo>
                        <a:pt x="2391" y="2463"/>
                      </a:lnTo>
                      <a:lnTo>
                        <a:pt x="2387" y="2455"/>
                      </a:lnTo>
                      <a:lnTo>
                        <a:pt x="2381" y="2443"/>
                      </a:lnTo>
                      <a:lnTo>
                        <a:pt x="2377" y="2434"/>
                      </a:lnTo>
                      <a:lnTo>
                        <a:pt x="2373" y="2424"/>
                      </a:lnTo>
                      <a:lnTo>
                        <a:pt x="2367" y="2411"/>
                      </a:lnTo>
                      <a:lnTo>
                        <a:pt x="2360" y="2404"/>
                      </a:lnTo>
                      <a:lnTo>
                        <a:pt x="2357" y="2403"/>
                      </a:lnTo>
                      <a:lnTo>
                        <a:pt x="2352" y="2401"/>
                      </a:lnTo>
                      <a:lnTo>
                        <a:pt x="2348" y="2401"/>
                      </a:lnTo>
                      <a:lnTo>
                        <a:pt x="2344" y="2400"/>
                      </a:lnTo>
                      <a:lnTo>
                        <a:pt x="2339" y="2400"/>
                      </a:lnTo>
                      <a:lnTo>
                        <a:pt x="2332" y="2401"/>
                      </a:lnTo>
                      <a:lnTo>
                        <a:pt x="2322" y="2403"/>
                      </a:lnTo>
                      <a:lnTo>
                        <a:pt x="2313" y="2406"/>
                      </a:lnTo>
                      <a:lnTo>
                        <a:pt x="2303" y="2410"/>
                      </a:lnTo>
                      <a:lnTo>
                        <a:pt x="2290" y="2416"/>
                      </a:lnTo>
                      <a:lnTo>
                        <a:pt x="2280" y="2421"/>
                      </a:lnTo>
                      <a:lnTo>
                        <a:pt x="2276" y="2424"/>
                      </a:lnTo>
                      <a:lnTo>
                        <a:pt x="2271" y="2427"/>
                      </a:lnTo>
                      <a:lnTo>
                        <a:pt x="2267" y="2432"/>
                      </a:lnTo>
                      <a:lnTo>
                        <a:pt x="2263" y="2434"/>
                      </a:lnTo>
                      <a:lnTo>
                        <a:pt x="2260" y="2437"/>
                      </a:lnTo>
                      <a:lnTo>
                        <a:pt x="2250" y="2439"/>
                      </a:lnTo>
                      <a:lnTo>
                        <a:pt x="2237" y="2440"/>
                      </a:lnTo>
                      <a:lnTo>
                        <a:pt x="2226" y="2442"/>
                      </a:lnTo>
                      <a:lnTo>
                        <a:pt x="2222" y="2442"/>
                      </a:lnTo>
                      <a:lnTo>
                        <a:pt x="2218" y="2442"/>
                      </a:lnTo>
                      <a:lnTo>
                        <a:pt x="2212" y="2442"/>
                      </a:lnTo>
                      <a:lnTo>
                        <a:pt x="2208" y="2442"/>
                      </a:lnTo>
                      <a:lnTo>
                        <a:pt x="2205" y="2442"/>
                      </a:lnTo>
                      <a:lnTo>
                        <a:pt x="2193" y="2437"/>
                      </a:lnTo>
                      <a:lnTo>
                        <a:pt x="2182" y="2429"/>
                      </a:lnTo>
                      <a:lnTo>
                        <a:pt x="2171" y="2423"/>
                      </a:lnTo>
                      <a:lnTo>
                        <a:pt x="2163" y="2416"/>
                      </a:lnTo>
                      <a:lnTo>
                        <a:pt x="2153" y="2407"/>
                      </a:lnTo>
                      <a:lnTo>
                        <a:pt x="2141" y="2398"/>
                      </a:lnTo>
                      <a:lnTo>
                        <a:pt x="2132" y="2393"/>
                      </a:lnTo>
                      <a:lnTo>
                        <a:pt x="2122" y="2390"/>
                      </a:lnTo>
                      <a:lnTo>
                        <a:pt x="2112" y="2385"/>
                      </a:lnTo>
                      <a:lnTo>
                        <a:pt x="2102" y="2385"/>
                      </a:lnTo>
                      <a:lnTo>
                        <a:pt x="2093" y="2387"/>
                      </a:lnTo>
                      <a:lnTo>
                        <a:pt x="2085" y="2393"/>
                      </a:lnTo>
                      <a:lnTo>
                        <a:pt x="2076" y="2395"/>
                      </a:lnTo>
                      <a:lnTo>
                        <a:pt x="2067" y="2397"/>
                      </a:lnTo>
                      <a:lnTo>
                        <a:pt x="2057" y="2397"/>
                      </a:lnTo>
                      <a:lnTo>
                        <a:pt x="2048" y="2395"/>
                      </a:lnTo>
                      <a:lnTo>
                        <a:pt x="2038" y="2391"/>
                      </a:lnTo>
                      <a:lnTo>
                        <a:pt x="2028" y="2384"/>
                      </a:lnTo>
                      <a:lnTo>
                        <a:pt x="2019" y="2378"/>
                      </a:lnTo>
                      <a:lnTo>
                        <a:pt x="2012" y="2371"/>
                      </a:lnTo>
                      <a:lnTo>
                        <a:pt x="2006" y="2361"/>
                      </a:lnTo>
                      <a:lnTo>
                        <a:pt x="2001" y="2352"/>
                      </a:lnTo>
                      <a:lnTo>
                        <a:pt x="1999" y="2342"/>
                      </a:lnTo>
                      <a:lnTo>
                        <a:pt x="1998" y="2330"/>
                      </a:lnTo>
                      <a:lnTo>
                        <a:pt x="1998" y="2319"/>
                      </a:lnTo>
                      <a:lnTo>
                        <a:pt x="1998" y="2309"/>
                      </a:lnTo>
                      <a:lnTo>
                        <a:pt x="1998" y="2297"/>
                      </a:lnTo>
                      <a:lnTo>
                        <a:pt x="1996" y="2287"/>
                      </a:lnTo>
                      <a:lnTo>
                        <a:pt x="1991" y="2278"/>
                      </a:lnTo>
                      <a:lnTo>
                        <a:pt x="1982" y="2270"/>
                      </a:lnTo>
                      <a:lnTo>
                        <a:pt x="1975" y="2262"/>
                      </a:lnTo>
                      <a:lnTo>
                        <a:pt x="1965" y="2255"/>
                      </a:lnTo>
                      <a:lnTo>
                        <a:pt x="1953" y="2246"/>
                      </a:lnTo>
                      <a:lnTo>
                        <a:pt x="1943" y="2241"/>
                      </a:lnTo>
                      <a:lnTo>
                        <a:pt x="1934" y="2233"/>
                      </a:lnTo>
                      <a:lnTo>
                        <a:pt x="1924" y="2225"/>
                      </a:lnTo>
                      <a:lnTo>
                        <a:pt x="1914" y="2217"/>
                      </a:lnTo>
                      <a:lnTo>
                        <a:pt x="1905" y="2212"/>
                      </a:lnTo>
                      <a:lnTo>
                        <a:pt x="1895" y="2207"/>
                      </a:lnTo>
                      <a:lnTo>
                        <a:pt x="1883" y="2203"/>
                      </a:lnTo>
                      <a:lnTo>
                        <a:pt x="1870" y="2199"/>
                      </a:lnTo>
                      <a:lnTo>
                        <a:pt x="1860" y="2197"/>
                      </a:lnTo>
                      <a:lnTo>
                        <a:pt x="1847" y="2197"/>
                      </a:lnTo>
                      <a:lnTo>
                        <a:pt x="1834" y="2200"/>
                      </a:lnTo>
                      <a:lnTo>
                        <a:pt x="1823" y="2203"/>
                      </a:lnTo>
                      <a:lnTo>
                        <a:pt x="1813" y="2206"/>
                      </a:lnTo>
                      <a:lnTo>
                        <a:pt x="1801" y="2210"/>
                      </a:lnTo>
                      <a:lnTo>
                        <a:pt x="1791" y="2212"/>
                      </a:lnTo>
                      <a:lnTo>
                        <a:pt x="1776" y="2213"/>
                      </a:lnTo>
                      <a:lnTo>
                        <a:pt x="1761" y="2212"/>
                      </a:lnTo>
                      <a:lnTo>
                        <a:pt x="1746" y="2209"/>
                      </a:lnTo>
                      <a:lnTo>
                        <a:pt x="1737" y="2204"/>
                      </a:lnTo>
                      <a:lnTo>
                        <a:pt x="1727" y="2200"/>
                      </a:lnTo>
                      <a:lnTo>
                        <a:pt x="1719" y="2194"/>
                      </a:lnTo>
                      <a:lnTo>
                        <a:pt x="1710" y="2187"/>
                      </a:lnTo>
                      <a:lnTo>
                        <a:pt x="1698" y="2178"/>
                      </a:lnTo>
                      <a:lnTo>
                        <a:pt x="1688" y="2173"/>
                      </a:lnTo>
                      <a:lnTo>
                        <a:pt x="1674" y="2170"/>
                      </a:lnTo>
                      <a:lnTo>
                        <a:pt x="1655" y="2168"/>
                      </a:lnTo>
                      <a:lnTo>
                        <a:pt x="1640" y="2168"/>
                      </a:lnTo>
                      <a:lnTo>
                        <a:pt x="1626" y="2170"/>
                      </a:lnTo>
                      <a:lnTo>
                        <a:pt x="1610" y="2174"/>
                      </a:lnTo>
                      <a:lnTo>
                        <a:pt x="1598" y="2180"/>
                      </a:lnTo>
                      <a:lnTo>
                        <a:pt x="1588" y="2188"/>
                      </a:lnTo>
                      <a:lnTo>
                        <a:pt x="1577" y="2200"/>
                      </a:lnTo>
                      <a:lnTo>
                        <a:pt x="1570" y="2212"/>
                      </a:lnTo>
                      <a:lnTo>
                        <a:pt x="1562" y="2228"/>
                      </a:lnTo>
                      <a:lnTo>
                        <a:pt x="1554" y="2246"/>
                      </a:lnTo>
                      <a:lnTo>
                        <a:pt x="1546" y="2262"/>
                      </a:lnTo>
                      <a:lnTo>
                        <a:pt x="1539" y="2275"/>
                      </a:lnTo>
                      <a:lnTo>
                        <a:pt x="1530" y="2291"/>
                      </a:lnTo>
                      <a:lnTo>
                        <a:pt x="1522" y="2307"/>
                      </a:lnTo>
                      <a:lnTo>
                        <a:pt x="1513" y="2320"/>
                      </a:lnTo>
                      <a:lnTo>
                        <a:pt x="1506" y="2332"/>
                      </a:lnTo>
                      <a:lnTo>
                        <a:pt x="1496" y="2345"/>
                      </a:lnTo>
                      <a:lnTo>
                        <a:pt x="1484" y="2358"/>
                      </a:lnTo>
                      <a:lnTo>
                        <a:pt x="1475" y="2368"/>
                      </a:lnTo>
                      <a:lnTo>
                        <a:pt x="1468" y="2372"/>
                      </a:lnTo>
                      <a:lnTo>
                        <a:pt x="1458" y="2378"/>
                      </a:lnTo>
                      <a:lnTo>
                        <a:pt x="1451" y="2381"/>
                      </a:lnTo>
                      <a:lnTo>
                        <a:pt x="1442" y="2382"/>
                      </a:lnTo>
                      <a:lnTo>
                        <a:pt x="1432" y="2382"/>
                      </a:lnTo>
                      <a:lnTo>
                        <a:pt x="1425" y="2381"/>
                      </a:lnTo>
                      <a:lnTo>
                        <a:pt x="1412" y="2377"/>
                      </a:lnTo>
                      <a:lnTo>
                        <a:pt x="1397" y="2371"/>
                      </a:lnTo>
                      <a:lnTo>
                        <a:pt x="1384" y="2365"/>
                      </a:lnTo>
                      <a:lnTo>
                        <a:pt x="1376" y="2361"/>
                      </a:lnTo>
                      <a:lnTo>
                        <a:pt x="1363" y="2355"/>
                      </a:lnTo>
                      <a:lnTo>
                        <a:pt x="1351" y="2349"/>
                      </a:lnTo>
                      <a:lnTo>
                        <a:pt x="1341" y="2346"/>
                      </a:lnTo>
                      <a:lnTo>
                        <a:pt x="1328" y="2345"/>
                      </a:lnTo>
                      <a:lnTo>
                        <a:pt x="1312" y="2343"/>
                      </a:lnTo>
                      <a:lnTo>
                        <a:pt x="1298" y="2342"/>
                      </a:lnTo>
                      <a:lnTo>
                        <a:pt x="1284" y="2342"/>
                      </a:lnTo>
                      <a:lnTo>
                        <a:pt x="1266" y="2340"/>
                      </a:lnTo>
                      <a:lnTo>
                        <a:pt x="1243" y="2338"/>
                      </a:lnTo>
                      <a:lnTo>
                        <a:pt x="1221" y="2336"/>
                      </a:lnTo>
                      <a:lnTo>
                        <a:pt x="1202" y="2335"/>
                      </a:lnTo>
                      <a:lnTo>
                        <a:pt x="1185" y="2335"/>
                      </a:lnTo>
                      <a:lnTo>
                        <a:pt x="1163" y="2335"/>
                      </a:lnTo>
                      <a:lnTo>
                        <a:pt x="1143" y="2335"/>
                      </a:lnTo>
                      <a:lnTo>
                        <a:pt x="1125" y="2335"/>
                      </a:lnTo>
                      <a:lnTo>
                        <a:pt x="1105" y="2335"/>
                      </a:lnTo>
                      <a:lnTo>
                        <a:pt x="1079" y="2335"/>
                      </a:lnTo>
                      <a:lnTo>
                        <a:pt x="1054" y="2335"/>
                      </a:lnTo>
                      <a:lnTo>
                        <a:pt x="1034" y="2335"/>
                      </a:lnTo>
                      <a:lnTo>
                        <a:pt x="1020" y="2333"/>
                      </a:lnTo>
                      <a:lnTo>
                        <a:pt x="1004" y="2330"/>
                      </a:lnTo>
                      <a:lnTo>
                        <a:pt x="988" y="2327"/>
                      </a:lnTo>
                      <a:lnTo>
                        <a:pt x="975" y="2326"/>
                      </a:lnTo>
                      <a:lnTo>
                        <a:pt x="960" y="2323"/>
                      </a:lnTo>
                      <a:lnTo>
                        <a:pt x="944" y="2319"/>
                      </a:lnTo>
                      <a:lnTo>
                        <a:pt x="930" y="2314"/>
                      </a:lnTo>
                      <a:lnTo>
                        <a:pt x="916" y="2310"/>
                      </a:lnTo>
                      <a:lnTo>
                        <a:pt x="897" y="2306"/>
                      </a:lnTo>
                      <a:lnTo>
                        <a:pt x="879" y="2300"/>
                      </a:lnTo>
                      <a:lnTo>
                        <a:pt x="865" y="2294"/>
                      </a:lnTo>
                      <a:lnTo>
                        <a:pt x="848" y="2285"/>
                      </a:lnTo>
                      <a:lnTo>
                        <a:pt x="827" y="2275"/>
                      </a:lnTo>
                      <a:lnTo>
                        <a:pt x="807" y="2264"/>
                      </a:lnTo>
                      <a:lnTo>
                        <a:pt x="791" y="2254"/>
                      </a:lnTo>
                      <a:lnTo>
                        <a:pt x="775" y="2243"/>
                      </a:lnTo>
                      <a:lnTo>
                        <a:pt x="756" y="2230"/>
                      </a:lnTo>
                      <a:lnTo>
                        <a:pt x="738" y="2217"/>
                      </a:lnTo>
                      <a:lnTo>
                        <a:pt x="722" y="2207"/>
                      </a:lnTo>
                      <a:lnTo>
                        <a:pt x="709" y="2199"/>
                      </a:lnTo>
                      <a:lnTo>
                        <a:pt x="693" y="2190"/>
                      </a:lnTo>
                      <a:lnTo>
                        <a:pt x="680" y="2181"/>
                      </a:lnTo>
                      <a:lnTo>
                        <a:pt x="670" y="2173"/>
                      </a:lnTo>
                      <a:lnTo>
                        <a:pt x="659" y="2161"/>
                      </a:lnTo>
                      <a:lnTo>
                        <a:pt x="651" y="2152"/>
                      </a:lnTo>
                      <a:lnTo>
                        <a:pt x="639" y="2142"/>
                      </a:lnTo>
                      <a:lnTo>
                        <a:pt x="626" y="2132"/>
                      </a:lnTo>
                      <a:lnTo>
                        <a:pt x="615" y="2123"/>
                      </a:lnTo>
                      <a:lnTo>
                        <a:pt x="606" y="2116"/>
                      </a:lnTo>
                      <a:lnTo>
                        <a:pt x="596" y="2109"/>
                      </a:lnTo>
                      <a:lnTo>
                        <a:pt x="589" y="2102"/>
                      </a:lnTo>
                      <a:lnTo>
                        <a:pt x="578" y="2090"/>
                      </a:lnTo>
                      <a:lnTo>
                        <a:pt x="567" y="2079"/>
                      </a:lnTo>
                      <a:lnTo>
                        <a:pt x="558" y="2067"/>
                      </a:lnTo>
                      <a:lnTo>
                        <a:pt x="548" y="2058"/>
                      </a:lnTo>
                      <a:lnTo>
                        <a:pt x="536" y="2047"/>
                      </a:lnTo>
                      <a:lnTo>
                        <a:pt x="526" y="2038"/>
                      </a:lnTo>
                      <a:lnTo>
                        <a:pt x="519" y="2032"/>
                      </a:lnTo>
                      <a:lnTo>
                        <a:pt x="510" y="2025"/>
                      </a:lnTo>
                      <a:lnTo>
                        <a:pt x="502" y="2021"/>
                      </a:lnTo>
                      <a:lnTo>
                        <a:pt x="494" y="2019"/>
                      </a:lnTo>
                      <a:lnTo>
                        <a:pt x="486" y="2018"/>
                      </a:lnTo>
                      <a:lnTo>
                        <a:pt x="479" y="2018"/>
                      </a:lnTo>
                      <a:lnTo>
                        <a:pt x="470" y="2019"/>
                      </a:lnTo>
                      <a:lnTo>
                        <a:pt x="461" y="2022"/>
                      </a:lnTo>
                      <a:lnTo>
                        <a:pt x="454" y="2024"/>
                      </a:lnTo>
                      <a:lnTo>
                        <a:pt x="442" y="2028"/>
                      </a:lnTo>
                      <a:lnTo>
                        <a:pt x="428" y="2034"/>
                      </a:lnTo>
                      <a:lnTo>
                        <a:pt x="415" y="2039"/>
                      </a:lnTo>
                      <a:lnTo>
                        <a:pt x="403" y="2045"/>
                      </a:lnTo>
                      <a:lnTo>
                        <a:pt x="390" y="2051"/>
                      </a:lnTo>
                      <a:lnTo>
                        <a:pt x="376" y="2058"/>
                      </a:lnTo>
                      <a:lnTo>
                        <a:pt x="361" y="2064"/>
                      </a:lnTo>
                      <a:lnTo>
                        <a:pt x="348" y="2068"/>
                      </a:lnTo>
                      <a:lnTo>
                        <a:pt x="338" y="2071"/>
                      </a:lnTo>
                      <a:lnTo>
                        <a:pt x="327" y="2073"/>
                      </a:lnTo>
                      <a:lnTo>
                        <a:pt x="315" y="2074"/>
                      </a:lnTo>
                      <a:lnTo>
                        <a:pt x="306" y="2074"/>
                      </a:lnTo>
                      <a:lnTo>
                        <a:pt x="298" y="2070"/>
                      </a:lnTo>
                      <a:lnTo>
                        <a:pt x="288" y="2061"/>
                      </a:lnTo>
                      <a:lnTo>
                        <a:pt x="279" y="2054"/>
                      </a:lnTo>
                      <a:lnTo>
                        <a:pt x="270" y="2048"/>
                      </a:lnTo>
                      <a:lnTo>
                        <a:pt x="262" y="2044"/>
                      </a:lnTo>
                      <a:lnTo>
                        <a:pt x="253" y="2041"/>
                      </a:lnTo>
                      <a:lnTo>
                        <a:pt x="244" y="2039"/>
                      </a:lnTo>
                      <a:lnTo>
                        <a:pt x="234" y="2037"/>
                      </a:lnTo>
                      <a:lnTo>
                        <a:pt x="224" y="2032"/>
                      </a:lnTo>
                      <a:lnTo>
                        <a:pt x="214" y="2029"/>
                      </a:lnTo>
                      <a:lnTo>
                        <a:pt x="201" y="2028"/>
                      </a:lnTo>
                      <a:lnTo>
                        <a:pt x="188" y="2025"/>
                      </a:lnTo>
                      <a:lnTo>
                        <a:pt x="179" y="2024"/>
                      </a:lnTo>
                      <a:lnTo>
                        <a:pt x="169" y="2022"/>
                      </a:lnTo>
                      <a:lnTo>
                        <a:pt x="160" y="2021"/>
                      </a:lnTo>
                      <a:lnTo>
                        <a:pt x="149" y="2013"/>
                      </a:lnTo>
                      <a:lnTo>
                        <a:pt x="137" y="2005"/>
                      </a:lnTo>
                      <a:lnTo>
                        <a:pt x="126" y="1997"/>
                      </a:lnTo>
                      <a:lnTo>
                        <a:pt x="117" y="1990"/>
                      </a:lnTo>
                      <a:lnTo>
                        <a:pt x="105" y="1982"/>
                      </a:lnTo>
                      <a:lnTo>
                        <a:pt x="94" y="1973"/>
                      </a:lnTo>
                      <a:lnTo>
                        <a:pt x="84" y="1966"/>
                      </a:lnTo>
                      <a:lnTo>
                        <a:pt x="69" y="1958"/>
                      </a:lnTo>
                      <a:lnTo>
                        <a:pt x="53" y="1950"/>
                      </a:lnTo>
                      <a:lnTo>
                        <a:pt x="40" y="1941"/>
                      </a:lnTo>
                      <a:lnTo>
                        <a:pt x="27" y="1934"/>
                      </a:lnTo>
                      <a:lnTo>
                        <a:pt x="13" y="1922"/>
                      </a:lnTo>
                      <a:lnTo>
                        <a:pt x="0" y="1912"/>
                      </a:lnTo>
                      <a:lnTo>
                        <a:pt x="1" y="1908"/>
                      </a:lnTo>
                      <a:lnTo>
                        <a:pt x="4" y="1903"/>
                      </a:lnTo>
                      <a:lnTo>
                        <a:pt x="5" y="1901"/>
                      </a:lnTo>
                      <a:lnTo>
                        <a:pt x="7" y="1898"/>
                      </a:lnTo>
                      <a:lnTo>
                        <a:pt x="8" y="1887"/>
                      </a:lnTo>
                      <a:lnTo>
                        <a:pt x="10" y="1877"/>
                      </a:lnTo>
                      <a:lnTo>
                        <a:pt x="11" y="1869"/>
                      </a:lnTo>
                      <a:lnTo>
                        <a:pt x="17" y="1857"/>
                      </a:lnTo>
                      <a:lnTo>
                        <a:pt x="23" y="1844"/>
                      </a:lnTo>
                      <a:lnTo>
                        <a:pt x="31" y="1834"/>
                      </a:lnTo>
                      <a:lnTo>
                        <a:pt x="36" y="1830"/>
                      </a:lnTo>
                      <a:lnTo>
                        <a:pt x="45" y="1825"/>
                      </a:lnTo>
                      <a:lnTo>
                        <a:pt x="52" y="1822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5" name="Freeform 8"/>
                <p:cNvSpPr>
                  <a:spLocks/>
                </p:cNvSpPr>
                <p:nvPr/>
              </p:nvSpPr>
              <p:spPr bwMode="auto">
                <a:xfrm>
                  <a:off x="3920311" y="3289014"/>
                  <a:ext cx="1584738" cy="1451274"/>
                </a:xfrm>
                <a:custGeom>
                  <a:avLst/>
                  <a:gdLst>
                    <a:gd name="T0" fmla="*/ 148 w 2635"/>
                    <a:gd name="T1" fmla="*/ 723 h 2413"/>
                    <a:gd name="T2" fmla="*/ 123 w 2635"/>
                    <a:gd name="T3" fmla="*/ 654 h 2413"/>
                    <a:gd name="T4" fmla="*/ 335 w 2635"/>
                    <a:gd name="T5" fmla="*/ 663 h 2413"/>
                    <a:gd name="T6" fmla="*/ 444 w 2635"/>
                    <a:gd name="T7" fmla="*/ 704 h 2413"/>
                    <a:gd name="T8" fmla="*/ 502 w 2635"/>
                    <a:gd name="T9" fmla="*/ 628 h 2413"/>
                    <a:gd name="T10" fmla="*/ 628 w 2635"/>
                    <a:gd name="T11" fmla="*/ 511 h 2413"/>
                    <a:gd name="T12" fmla="*/ 511 w 2635"/>
                    <a:gd name="T13" fmla="*/ 471 h 2413"/>
                    <a:gd name="T14" fmla="*/ 511 w 2635"/>
                    <a:gd name="T15" fmla="*/ 392 h 2413"/>
                    <a:gd name="T16" fmla="*/ 618 w 2635"/>
                    <a:gd name="T17" fmla="*/ 253 h 2413"/>
                    <a:gd name="T18" fmla="*/ 708 w 2635"/>
                    <a:gd name="T19" fmla="*/ 231 h 2413"/>
                    <a:gd name="T20" fmla="*/ 877 w 2635"/>
                    <a:gd name="T21" fmla="*/ 156 h 2413"/>
                    <a:gd name="T22" fmla="*/ 921 w 2635"/>
                    <a:gd name="T23" fmla="*/ 129 h 2413"/>
                    <a:gd name="T24" fmla="*/ 1022 w 2635"/>
                    <a:gd name="T25" fmla="*/ 23 h 2413"/>
                    <a:gd name="T26" fmla="*/ 1174 w 2635"/>
                    <a:gd name="T27" fmla="*/ 61 h 2413"/>
                    <a:gd name="T28" fmla="*/ 1381 w 2635"/>
                    <a:gd name="T29" fmla="*/ 126 h 2413"/>
                    <a:gd name="T30" fmla="*/ 1534 w 2635"/>
                    <a:gd name="T31" fmla="*/ 236 h 2413"/>
                    <a:gd name="T32" fmla="*/ 1669 w 2635"/>
                    <a:gd name="T33" fmla="*/ 289 h 2413"/>
                    <a:gd name="T34" fmla="*/ 1677 w 2635"/>
                    <a:gd name="T35" fmla="*/ 370 h 2413"/>
                    <a:gd name="T36" fmla="*/ 1825 w 2635"/>
                    <a:gd name="T37" fmla="*/ 409 h 2413"/>
                    <a:gd name="T38" fmla="*/ 1912 w 2635"/>
                    <a:gd name="T39" fmla="*/ 337 h 2413"/>
                    <a:gd name="T40" fmla="*/ 2039 w 2635"/>
                    <a:gd name="T41" fmla="*/ 388 h 2413"/>
                    <a:gd name="T42" fmla="*/ 2121 w 2635"/>
                    <a:gd name="T43" fmla="*/ 424 h 2413"/>
                    <a:gd name="T44" fmla="*/ 2315 w 2635"/>
                    <a:gd name="T45" fmla="*/ 503 h 2413"/>
                    <a:gd name="T46" fmla="*/ 2454 w 2635"/>
                    <a:gd name="T47" fmla="*/ 625 h 2413"/>
                    <a:gd name="T48" fmla="*/ 2582 w 2635"/>
                    <a:gd name="T49" fmla="*/ 725 h 2413"/>
                    <a:gd name="T50" fmla="*/ 2595 w 2635"/>
                    <a:gd name="T51" fmla="*/ 819 h 2413"/>
                    <a:gd name="T52" fmla="*/ 2567 w 2635"/>
                    <a:gd name="T53" fmla="*/ 927 h 2413"/>
                    <a:gd name="T54" fmla="*/ 2560 w 2635"/>
                    <a:gd name="T55" fmla="*/ 972 h 2413"/>
                    <a:gd name="T56" fmla="*/ 2564 w 2635"/>
                    <a:gd name="T57" fmla="*/ 1058 h 2413"/>
                    <a:gd name="T58" fmla="*/ 2561 w 2635"/>
                    <a:gd name="T59" fmla="*/ 1292 h 2413"/>
                    <a:gd name="T60" fmla="*/ 2425 w 2635"/>
                    <a:gd name="T61" fmla="*/ 1395 h 2413"/>
                    <a:gd name="T62" fmla="*/ 2395 w 2635"/>
                    <a:gd name="T63" fmla="*/ 1537 h 2413"/>
                    <a:gd name="T64" fmla="*/ 2327 w 2635"/>
                    <a:gd name="T65" fmla="*/ 1671 h 2413"/>
                    <a:gd name="T66" fmla="*/ 2382 w 2635"/>
                    <a:gd name="T67" fmla="*/ 1780 h 2413"/>
                    <a:gd name="T68" fmla="*/ 2336 w 2635"/>
                    <a:gd name="T69" fmla="*/ 1859 h 2413"/>
                    <a:gd name="T70" fmla="*/ 2334 w 2635"/>
                    <a:gd name="T71" fmla="*/ 2007 h 2413"/>
                    <a:gd name="T72" fmla="*/ 2188 w 2635"/>
                    <a:gd name="T73" fmla="*/ 2079 h 2413"/>
                    <a:gd name="T74" fmla="*/ 2064 w 2635"/>
                    <a:gd name="T75" fmla="*/ 2178 h 2413"/>
                    <a:gd name="T76" fmla="*/ 1955 w 2635"/>
                    <a:gd name="T77" fmla="*/ 2173 h 2413"/>
                    <a:gd name="T78" fmla="*/ 1883 w 2635"/>
                    <a:gd name="T79" fmla="*/ 2153 h 2413"/>
                    <a:gd name="T80" fmla="*/ 1794 w 2635"/>
                    <a:gd name="T81" fmla="*/ 2146 h 2413"/>
                    <a:gd name="T82" fmla="*/ 1629 w 2635"/>
                    <a:gd name="T83" fmla="*/ 2236 h 2413"/>
                    <a:gd name="T84" fmla="*/ 1470 w 2635"/>
                    <a:gd name="T85" fmla="*/ 2360 h 2413"/>
                    <a:gd name="T86" fmla="*/ 1317 w 2635"/>
                    <a:gd name="T87" fmla="*/ 2402 h 2413"/>
                    <a:gd name="T88" fmla="*/ 1224 w 2635"/>
                    <a:gd name="T89" fmla="*/ 2392 h 2413"/>
                    <a:gd name="T90" fmla="*/ 1123 w 2635"/>
                    <a:gd name="T91" fmla="*/ 2309 h 2413"/>
                    <a:gd name="T92" fmla="*/ 1033 w 2635"/>
                    <a:gd name="T93" fmla="*/ 2279 h 2413"/>
                    <a:gd name="T94" fmla="*/ 1088 w 2635"/>
                    <a:gd name="T95" fmla="*/ 2181 h 2413"/>
                    <a:gd name="T96" fmla="*/ 1219 w 2635"/>
                    <a:gd name="T97" fmla="*/ 2049 h 2413"/>
                    <a:gd name="T98" fmla="*/ 1174 w 2635"/>
                    <a:gd name="T99" fmla="*/ 1971 h 2413"/>
                    <a:gd name="T100" fmla="*/ 1029 w 2635"/>
                    <a:gd name="T101" fmla="*/ 1937 h 2413"/>
                    <a:gd name="T102" fmla="*/ 890 w 2635"/>
                    <a:gd name="T103" fmla="*/ 1921 h 2413"/>
                    <a:gd name="T104" fmla="*/ 777 w 2635"/>
                    <a:gd name="T105" fmla="*/ 1712 h 2413"/>
                    <a:gd name="T106" fmla="*/ 631 w 2635"/>
                    <a:gd name="T107" fmla="*/ 1707 h 2413"/>
                    <a:gd name="T108" fmla="*/ 541 w 2635"/>
                    <a:gd name="T109" fmla="*/ 1652 h 2413"/>
                    <a:gd name="T110" fmla="*/ 429 w 2635"/>
                    <a:gd name="T111" fmla="*/ 1667 h 2413"/>
                    <a:gd name="T112" fmla="*/ 342 w 2635"/>
                    <a:gd name="T113" fmla="*/ 1593 h 2413"/>
                    <a:gd name="T114" fmla="*/ 362 w 2635"/>
                    <a:gd name="T115" fmla="*/ 1542 h 2413"/>
                    <a:gd name="T116" fmla="*/ 252 w 2635"/>
                    <a:gd name="T117" fmla="*/ 1496 h 2413"/>
                    <a:gd name="T118" fmla="*/ 117 w 2635"/>
                    <a:gd name="T119" fmla="*/ 1489 h 2413"/>
                    <a:gd name="T120" fmla="*/ 15 w 2635"/>
                    <a:gd name="T121" fmla="*/ 1348 h 2413"/>
                    <a:gd name="T122" fmla="*/ 45 w 2635"/>
                    <a:gd name="T123" fmla="*/ 1026 h 2413"/>
                    <a:gd name="T124" fmla="*/ 77 w 2635"/>
                    <a:gd name="T125" fmla="*/ 874 h 24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635" h="2413">
                      <a:moveTo>
                        <a:pt x="90" y="812"/>
                      </a:moveTo>
                      <a:lnTo>
                        <a:pt x="90" y="804"/>
                      </a:lnTo>
                      <a:lnTo>
                        <a:pt x="90" y="797"/>
                      </a:lnTo>
                      <a:lnTo>
                        <a:pt x="90" y="791"/>
                      </a:lnTo>
                      <a:lnTo>
                        <a:pt x="90" y="780"/>
                      </a:lnTo>
                      <a:lnTo>
                        <a:pt x="90" y="767"/>
                      </a:lnTo>
                      <a:lnTo>
                        <a:pt x="91" y="757"/>
                      </a:lnTo>
                      <a:lnTo>
                        <a:pt x="93" y="754"/>
                      </a:lnTo>
                      <a:lnTo>
                        <a:pt x="96" y="749"/>
                      </a:lnTo>
                      <a:lnTo>
                        <a:pt x="100" y="746"/>
                      </a:lnTo>
                      <a:lnTo>
                        <a:pt x="103" y="742"/>
                      </a:lnTo>
                      <a:lnTo>
                        <a:pt x="106" y="741"/>
                      </a:lnTo>
                      <a:lnTo>
                        <a:pt x="113" y="733"/>
                      </a:lnTo>
                      <a:lnTo>
                        <a:pt x="122" y="726"/>
                      </a:lnTo>
                      <a:lnTo>
                        <a:pt x="131" y="722"/>
                      </a:lnTo>
                      <a:lnTo>
                        <a:pt x="133" y="722"/>
                      </a:lnTo>
                      <a:lnTo>
                        <a:pt x="138" y="722"/>
                      </a:lnTo>
                      <a:lnTo>
                        <a:pt x="141" y="723"/>
                      </a:lnTo>
                      <a:lnTo>
                        <a:pt x="145" y="723"/>
                      </a:lnTo>
                      <a:lnTo>
                        <a:pt x="148" y="723"/>
                      </a:lnTo>
                      <a:lnTo>
                        <a:pt x="149" y="723"/>
                      </a:lnTo>
                      <a:lnTo>
                        <a:pt x="152" y="720"/>
                      </a:lnTo>
                      <a:lnTo>
                        <a:pt x="154" y="716"/>
                      </a:lnTo>
                      <a:lnTo>
                        <a:pt x="155" y="710"/>
                      </a:lnTo>
                      <a:lnTo>
                        <a:pt x="155" y="706"/>
                      </a:lnTo>
                      <a:lnTo>
                        <a:pt x="155" y="702"/>
                      </a:lnTo>
                      <a:lnTo>
                        <a:pt x="154" y="699"/>
                      </a:lnTo>
                      <a:lnTo>
                        <a:pt x="151" y="694"/>
                      </a:lnTo>
                      <a:lnTo>
                        <a:pt x="148" y="691"/>
                      </a:lnTo>
                      <a:lnTo>
                        <a:pt x="145" y="689"/>
                      </a:lnTo>
                      <a:lnTo>
                        <a:pt x="142" y="686"/>
                      </a:lnTo>
                      <a:lnTo>
                        <a:pt x="136" y="683"/>
                      </a:lnTo>
                      <a:lnTo>
                        <a:pt x="132" y="680"/>
                      </a:lnTo>
                      <a:lnTo>
                        <a:pt x="128" y="676"/>
                      </a:lnTo>
                      <a:lnTo>
                        <a:pt x="125" y="673"/>
                      </a:lnTo>
                      <a:lnTo>
                        <a:pt x="123" y="670"/>
                      </a:lnTo>
                      <a:lnTo>
                        <a:pt x="123" y="665"/>
                      </a:lnTo>
                      <a:lnTo>
                        <a:pt x="122" y="661"/>
                      </a:lnTo>
                      <a:lnTo>
                        <a:pt x="123" y="657"/>
                      </a:lnTo>
                      <a:lnTo>
                        <a:pt x="123" y="654"/>
                      </a:lnTo>
                      <a:lnTo>
                        <a:pt x="126" y="649"/>
                      </a:lnTo>
                      <a:lnTo>
                        <a:pt x="131" y="648"/>
                      </a:lnTo>
                      <a:lnTo>
                        <a:pt x="136" y="645"/>
                      </a:lnTo>
                      <a:lnTo>
                        <a:pt x="139" y="644"/>
                      </a:lnTo>
                      <a:lnTo>
                        <a:pt x="151" y="641"/>
                      </a:lnTo>
                      <a:lnTo>
                        <a:pt x="165" y="639"/>
                      </a:lnTo>
                      <a:lnTo>
                        <a:pt x="175" y="638"/>
                      </a:lnTo>
                      <a:lnTo>
                        <a:pt x="191" y="638"/>
                      </a:lnTo>
                      <a:lnTo>
                        <a:pt x="209" y="639"/>
                      </a:lnTo>
                      <a:lnTo>
                        <a:pt x="223" y="642"/>
                      </a:lnTo>
                      <a:lnTo>
                        <a:pt x="236" y="645"/>
                      </a:lnTo>
                      <a:lnTo>
                        <a:pt x="251" y="651"/>
                      </a:lnTo>
                      <a:lnTo>
                        <a:pt x="262" y="655"/>
                      </a:lnTo>
                      <a:lnTo>
                        <a:pt x="272" y="658"/>
                      </a:lnTo>
                      <a:lnTo>
                        <a:pt x="284" y="664"/>
                      </a:lnTo>
                      <a:lnTo>
                        <a:pt x="294" y="667"/>
                      </a:lnTo>
                      <a:lnTo>
                        <a:pt x="303" y="667"/>
                      </a:lnTo>
                      <a:lnTo>
                        <a:pt x="313" y="667"/>
                      </a:lnTo>
                      <a:lnTo>
                        <a:pt x="321" y="665"/>
                      </a:lnTo>
                      <a:lnTo>
                        <a:pt x="335" y="663"/>
                      </a:lnTo>
                      <a:lnTo>
                        <a:pt x="349" y="657"/>
                      </a:lnTo>
                      <a:lnTo>
                        <a:pt x="362" y="652"/>
                      </a:lnTo>
                      <a:lnTo>
                        <a:pt x="374" y="649"/>
                      </a:lnTo>
                      <a:lnTo>
                        <a:pt x="387" y="648"/>
                      </a:lnTo>
                      <a:lnTo>
                        <a:pt x="398" y="647"/>
                      </a:lnTo>
                      <a:lnTo>
                        <a:pt x="407" y="649"/>
                      </a:lnTo>
                      <a:lnTo>
                        <a:pt x="417" y="654"/>
                      </a:lnTo>
                      <a:lnTo>
                        <a:pt x="426" y="658"/>
                      </a:lnTo>
                      <a:lnTo>
                        <a:pt x="429" y="661"/>
                      </a:lnTo>
                      <a:lnTo>
                        <a:pt x="431" y="664"/>
                      </a:lnTo>
                      <a:lnTo>
                        <a:pt x="434" y="668"/>
                      </a:lnTo>
                      <a:lnTo>
                        <a:pt x="437" y="673"/>
                      </a:lnTo>
                      <a:lnTo>
                        <a:pt x="440" y="677"/>
                      </a:lnTo>
                      <a:lnTo>
                        <a:pt x="440" y="680"/>
                      </a:lnTo>
                      <a:lnTo>
                        <a:pt x="442" y="684"/>
                      </a:lnTo>
                      <a:lnTo>
                        <a:pt x="442" y="690"/>
                      </a:lnTo>
                      <a:lnTo>
                        <a:pt x="442" y="694"/>
                      </a:lnTo>
                      <a:lnTo>
                        <a:pt x="442" y="699"/>
                      </a:lnTo>
                      <a:lnTo>
                        <a:pt x="443" y="702"/>
                      </a:lnTo>
                      <a:lnTo>
                        <a:pt x="444" y="704"/>
                      </a:lnTo>
                      <a:lnTo>
                        <a:pt x="447" y="709"/>
                      </a:lnTo>
                      <a:lnTo>
                        <a:pt x="449" y="712"/>
                      </a:lnTo>
                      <a:lnTo>
                        <a:pt x="452" y="713"/>
                      </a:lnTo>
                      <a:lnTo>
                        <a:pt x="455" y="712"/>
                      </a:lnTo>
                      <a:lnTo>
                        <a:pt x="456" y="710"/>
                      </a:lnTo>
                      <a:lnTo>
                        <a:pt x="459" y="707"/>
                      </a:lnTo>
                      <a:lnTo>
                        <a:pt x="462" y="704"/>
                      </a:lnTo>
                      <a:lnTo>
                        <a:pt x="463" y="702"/>
                      </a:lnTo>
                      <a:lnTo>
                        <a:pt x="468" y="694"/>
                      </a:lnTo>
                      <a:lnTo>
                        <a:pt x="471" y="683"/>
                      </a:lnTo>
                      <a:lnTo>
                        <a:pt x="473" y="676"/>
                      </a:lnTo>
                      <a:lnTo>
                        <a:pt x="478" y="667"/>
                      </a:lnTo>
                      <a:lnTo>
                        <a:pt x="482" y="658"/>
                      </a:lnTo>
                      <a:lnTo>
                        <a:pt x="485" y="651"/>
                      </a:lnTo>
                      <a:lnTo>
                        <a:pt x="486" y="647"/>
                      </a:lnTo>
                      <a:lnTo>
                        <a:pt x="488" y="642"/>
                      </a:lnTo>
                      <a:lnTo>
                        <a:pt x="491" y="638"/>
                      </a:lnTo>
                      <a:lnTo>
                        <a:pt x="492" y="634"/>
                      </a:lnTo>
                      <a:lnTo>
                        <a:pt x="495" y="631"/>
                      </a:lnTo>
                      <a:lnTo>
                        <a:pt x="502" y="628"/>
                      </a:lnTo>
                      <a:lnTo>
                        <a:pt x="512" y="628"/>
                      </a:lnTo>
                      <a:lnTo>
                        <a:pt x="523" y="628"/>
                      </a:lnTo>
                      <a:lnTo>
                        <a:pt x="530" y="626"/>
                      </a:lnTo>
                      <a:lnTo>
                        <a:pt x="541" y="623"/>
                      </a:lnTo>
                      <a:lnTo>
                        <a:pt x="553" y="621"/>
                      </a:lnTo>
                      <a:lnTo>
                        <a:pt x="563" y="616"/>
                      </a:lnTo>
                      <a:lnTo>
                        <a:pt x="575" y="612"/>
                      </a:lnTo>
                      <a:lnTo>
                        <a:pt x="589" y="605"/>
                      </a:lnTo>
                      <a:lnTo>
                        <a:pt x="599" y="597"/>
                      </a:lnTo>
                      <a:lnTo>
                        <a:pt x="605" y="587"/>
                      </a:lnTo>
                      <a:lnTo>
                        <a:pt x="611" y="574"/>
                      </a:lnTo>
                      <a:lnTo>
                        <a:pt x="615" y="564"/>
                      </a:lnTo>
                      <a:lnTo>
                        <a:pt x="620" y="554"/>
                      </a:lnTo>
                      <a:lnTo>
                        <a:pt x="624" y="542"/>
                      </a:lnTo>
                      <a:lnTo>
                        <a:pt x="627" y="534"/>
                      </a:lnTo>
                      <a:lnTo>
                        <a:pt x="628" y="529"/>
                      </a:lnTo>
                      <a:lnTo>
                        <a:pt x="628" y="524"/>
                      </a:lnTo>
                      <a:lnTo>
                        <a:pt x="630" y="519"/>
                      </a:lnTo>
                      <a:lnTo>
                        <a:pt x="628" y="515"/>
                      </a:lnTo>
                      <a:lnTo>
                        <a:pt x="628" y="511"/>
                      </a:lnTo>
                      <a:lnTo>
                        <a:pt x="625" y="506"/>
                      </a:lnTo>
                      <a:lnTo>
                        <a:pt x="622" y="503"/>
                      </a:lnTo>
                      <a:lnTo>
                        <a:pt x="618" y="499"/>
                      </a:lnTo>
                      <a:lnTo>
                        <a:pt x="614" y="496"/>
                      </a:lnTo>
                      <a:lnTo>
                        <a:pt x="609" y="493"/>
                      </a:lnTo>
                      <a:lnTo>
                        <a:pt x="607" y="492"/>
                      </a:lnTo>
                      <a:lnTo>
                        <a:pt x="604" y="490"/>
                      </a:lnTo>
                      <a:lnTo>
                        <a:pt x="599" y="489"/>
                      </a:lnTo>
                      <a:lnTo>
                        <a:pt x="595" y="487"/>
                      </a:lnTo>
                      <a:lnTo>
                        <a:pt x="591" y="487"/>
                      </a:lnTo>
                      <a:lnTo>
                        <a:pt x="579" y="487"/>
                      </a:lnTo>
                      <a:lnTo>
                        <a:pt x="566" y="489"/>
                      </a:lnTo>
                      <a:lnTo>
                        <a:pt x="554" y="490"/>
                      </a:lnTo>
                      <a:lnTo>
                        <a:pt x="544" y="490"/>
                      </a:lnTo>
                      <a:lnTo>
                        <a:pt x="531" y="489"/>
                      </a:lnTo>
                      <a:lnTo>
                        <a:pt x="523" y="485"/>
                      </a:lnTo>
                      <a:lnTo>
                        <a:pt x="520" y="483"/>
                      </a:lnTo>
                      <a:lnTo>
                        <a:pt x="517" y="479"/>
                      </a:lnTo>
                      <a:lnTo>
                        <a:pt x="514" y="476"/>
                      </a:lnTo>
                      <a:lnTo>
                        <a:pt x="511" y="471"/>
                      </a:lnTo>
                      <a:lnTo>
                        <a:pt x="510" y="469"/>
                      </a:lnTo>
                      <a:lnTo>
                        <a:pt x="511" y="461"/>
                      </a:lnTo>
                      <a:lnTo>
                        <a:pt x="512" y="451"/>
                      </a:lnTo>
                      <a:lnTo>
                        <a:pt x="512" y="444"/>
                      </a:lnTo>
                      <a:lnTo>
                        <a:pt x="511" y="443"/>
                      </a:lnTo>
                      <a:lnTo>
                        <a:pt x="508" y="440"/>
                      </a:lnTo>
                      <a:lnTo>
                        <a:pt x="505" y="438"/>
                      </a:lnTo>
                      <a:lnTo>
                        <a:pt x="501" y="437"/>
                      </a:lnTo>
                      <a:lnTo>
                        <a:pt x="499" y="435"/>
                      </a:lnTo>
                      <a:lnTo>
                        <a:pt x="498" y="432"/>
                      </a:lnTo>
                      <a:lnTo>
                        <a:pt x="495" y="430"/>
                      </a:lnTo>
                      <a:lnTo>
                        <a:pt x="494" y="425"/>
                      </a:lnTo>
                      <a:lnTo>
                        <a:pt x="492" y="422"/>
                      </a:lnTo>
                      <a:lnTo>
                        <a:pt x="492" y="419"/>
                      </a:lnTo>
                      <a:lnTo>
                        <a:pt x="494" y="415"/>
                      </a:lnTo>
                      <a:lnTo>
                        <a:pt x="495" y="412"/>
                      </a:lnTo>
                      <a:lnTo>
                        <a:pt x="498" y="408"/>
                      </a:lnTo>
                      <a:lnTo>
                        <a:pt x="499" y="403"/>
                      </a:lnTo>
                      <a:lnTo>
                        <a:pt x="502" y="401"/>
                      </a:lnTo>
                      <a:lnTo>
                        <a:pt x="511" y="392"/>
                      </a:lnTo>
                      <a:lnTo>
                        <a:pt x="521" y="383"/>
                      </a:lnTo>
                      <a:lnTo>
                        <a:pt x="530" y="376"/>
                      </a:lnTo>
                      <a:lnTo>
                        <a:pt x="536" y="367"/>
                      </a:lnTo>
                      <a:lnTo>
                        <a:pt x="543" y="356"/>
                      </a:lnTo>
                      <a:lnTo>
                        <a:pt x="547" y="347"/>
                      </a:lnTo>
                      <a:lnTo>
                        <a:pt x="556" y="337"/>
                      </a:lnTo>
                      <a:lnTo>
                        <a:pt x="565" y="327"/>
                      </a:lnTo>
                      <a:lnTo>
                        <a:pt x="573" y="318"/>
                      </a:lnTo>
                      <a:lnTo>
                        <a:pt x="576" y="315"/>
                      </a:lnTo>
                      <a:lnTo>
                        <a:pt x="580" y="312"/>
                      </a:lnTo>
                      <a:lnTo>
                        <a:pt x="585" y="309"/>
                      </a:lnTo>
                      <a:lnTo>
                        <a:pt x="589" y="307"/>
                      </a:lnTo>
                      <a:lnTo>
                        <a:pt x="592" y="304"/>
                      </a:lnTo>
                      <a:lnTo>
                        <a:pt x="595" y="296"/>
                      </a:lnTo>
                      <a:lnTo>
                        <a:pt x="598" y="286"/>
                      </a:lnTo>
                      <a:lnTo>
                        <a:pt x="601" y="279"/>
                      </a:lnTo>
                      <a:lnTo>
                        <a:pt x="605" y="270"/>
                      </a:lnTo>
                      <a:lnTo>
                        <a:pt x="609" y="262"/>
                      </a:lnTo>
                      <a:lnTo>
                        <a:pt x="615" y="254"/>
                      </a:lnTo>
                      <a:lnTo>
                        <a:pt x="618" y="253"/>
                      </a:lnTo>
                      <a:lnTo>
                        <a:pt x="622" y="250"/>
                      </a:lnTo>
                      <a:lnTo>
                        <a:pt x="627" y="247"/>
                      </a:lnTo>
                      <a:lnTo>
                        <a:pt x="630" y="246"/>
                      </a:lnTo>
                      <a:lnTo>
                        <a:pt x="634" y="246"/>
                      </a:lnTo>
                      <a:lnTo>
                        <a:pt x="637" y="246"/>
                      </a:lnTo>
                      <a:lnTo>
                        <a:pt x="640" y="247"/>
                      </a:lnTo>
                      <a:lnTo>
                        <a:pt x="644" y="249"/>
                      </a:lnTo>
                      <a:lnTo>
                        <a:pt x="647" y="250"/>
                      </a:lnTo>
                      <a:lnTo>
                        <a:pt x="650" y="252"/>
                      </a:lnTo>
                      <a:lnTo>
                        <a:pt x="654" y="252"/>
                      </a:lnTo>
                      <a:lnTo>
                        <a:pt x="659" y="253"/>
                      </a:lnTo>
                      <a:lnTo>
                        <a:pt x="663" y="253"/>
                      </a:lnTo>
                      <a:lnTo>
                        <a:pt x="667" y="253"/>
                      </a:lnTo>
                      <a:lnTo>
                        <a:pt x="672" y="252"/>
                      </a:lnTo>
                      <a:lnTo>
                        <a:pt x="676" y="250"/>
                      </a:lnTo>
                      <a:lnTo>
                        <a:pt x="682" y="247"/>
                      </a:lnTo>
                      <a:lnTo>
                        <a:pt x="686" y="244"/>
                      </a:lnTo>
                      <a:lnTo>
                        <a:pt x="689" y="243"/>
                      </a:lnTo>
                      <a:lnTo>
                        <a:pt x="698" y="238"/>
                      </a:lnTo>
                      <a:lnTo>
                        <a:pt x="708" y="231"/>
                      </a:lnTo>
                      <a:lnTo>
                        <a:pt x="715" y="227"/>
                      </a:lnTo>
                      <a:lnTo>
                        <a:pt x="730" y="224"/>
                      </a:lnTo>
                      <a:lnTo>
                        <a:pt x="745" y="223"/>
                      </a:lnTo>
                      <a:lnTo>
                        <a:pt x="760" y="221"/>
                      </a:lnTo>
                      <a:lnTo>
                        <a:pt x="771" y="220"/>
                      </a:lnTo>
                      <a:lnTo>
                        <a:pt x="786" y="218"/>
                      </a:lnTo>
                      <a:lnTo>
                        <a:pt x="798" y="215"/>
                      </a:lnTo>
                      <a:lnTo>
                        <a:pt x="806" y="212"/>
                      </a:lnTo>
                      <a:lnTo>
                        <a:pt x="818" y="208"/>
                      </a:lnTo>
                      <a:lnTo>
                        <a:pt x="826" y="204"/>
                      </a:lnTo>
                      <a:lnTo>
                        <a:pt x="835" y="195"/>
                      </a:lnTo>
                      <a:lnTo>
                        <a:pt x="845" y="185"/>
                      </a:lnTo>
                      <a:lnTo>
                        <a:pt x="854" y="176"/>
                      </a:lnTo>
                      <a:lnTo>
                        <a:pt x="857" y="173"/>
                      </a:lnTo>
                      <a:lnTo>
                        <a:pt x="860" y="169"/>
                      </a:lnTo>
                      <a:lnTo>
                        <a:pt x="863" y="165"/>
                      </a:lnTo>
                      <a:lnTo>
                        <a:pt x="867" y="162"/>
                      </a:lnTo>
                      <a:lnTo>
                        <a:pt x="870" y="159"/>
                      </a:lnTo>
                      <a:lnTo>
                        <a:pt x="873" y="157"/>
                      </a:lnTo>
                      <a:lnTo>
                        <a:pt x="877" y="156"/>
                      </a:lnTo>
                      <a:lnTo>
                        <a:pt x="880" y="155"/>
                      </a:lnTo>
                      <a:lnTo>
                        <a:pt x="883" y="155"/>
                      </a:lnTo>
                      <a:lnTo>
                        <a:pt x="887" y="156"/>
                      </a:lnTo>
                      <a:lnTo>
                        <a:pt x="890" y="157"/>
                      </a:lnTo>
                      <a:lnTo>
                        <a:pt x="894" y="160"/>
                      </a:lnTo>
                      <a:lnTo>
                        <a:pt x="897" y="162"/>
                      </a:lnTo>
                      <a:lnTo>
                        <a:pt x="900" y="163"/>
                      </a:lnTo>
                      <a:lnTo>
                        <a:pt x="903" y="165"/>
                      </a:lnTo>
                      <a:lnTo>
                        <a:pt x="905" y="166"/>
                      </a:lnTo>
                      <a:lnTo>
                        <a:pt x="907" y="166"/>
                      </a:lnTo>
                      <a:lnTo>
                        <a:pt x="910" y="168"/>
                      </a:lnTo>
                      <a:lnTo>
                        <a:pt x="913" y="168"/>
                      </a:lnTo>
                      <a:lnTo>
                        <a:pt x="915" y="165"/>
                      </a:lnTo>
                      <a:lnTo>
                        <a:pt x="918" y="162"/>
                      </a:lnTo>
                      <a:lnTo>
                        <a:pt x="919" y="159"/>
                      </a:lnTo>
                      <a:lnTo>
                        <a:pt x="922" y="155"/>
                      </a:lnTo>
                      <a:lnTo>
                        <a:pt x="922" y="152"/>
                      </a:lnTo>
                      <a:lnTo>
                        <a:pt x="922" y="144"/>
                      </a:lnTo>
                      <a:lnTo>
                        <a:pt x="922" y="136"/>
                      </a:lnTo>
                      <a:lnTo>
                        <a:pt x="921" y="129"/>
                      </a:lnTo>
                      <a:lnTo>
                        <a:pt x="919" y="118"/>
                      </a:lnTo>
                      <a:lnTo>
                        <a:pt x="916" y="107"/>
                      </a:lnTo>
                      <a:lnTo>
                        <a:pt x="915" y="97"/>
                      </a:lnTo>
                      <a:lnTo>
                        <a:pt x="915" y="88"/>
                      </a:lnTo>
                      <a:lnTo>
                        <a:pt x="916" y="79"/>
                      </a:lnTo>
                      <a:lnTo>
                        <a:pt x="918" y="72"/>
                      </a:lnTo>
                      <a:lnTo>
                        <a:pt x="923" y="63"/>
                      </a:lnTo>
                      <a:lnTo>
                        <a:pt x="932" y="55"/>
                      </a:lnTo>
                      <a:lnTo>
                        <a:pt x="941" y="49"/>
                      </a:lnTo>
                      <a:lnTo>
                        <a:pt x="948" y="46"/>
                      </a:lnTo>
                      <a:lnTo>
                        <a:pt x="958" y="42"/>
                      </a:lnTo>
                      <a:lnTo>
                        <a:pt x="965" y="40"/>
                      </a:lnTo>
                      <a:lnTo>
                        <a:pt x="977" y="37"/>
                      </a:lnTo>
                      <a:lnTo>
                        <a:pt x="990" y="34"/>
                      </a:lnTo>
                      <a:lnTo>
                        <a:pt x="1000" y="32"/>
                      </a:lnTo>
                      <a:lnTo>
                        <a:pt x="1004" y="32"/>
                      </a:lnTo>
                      <a:lnTo>
                        <a:pt x="1009" y="29"/>
                      </a:lnTo>
                      <a:lnTo>
                        <a:pt x="1013" y="27"/>
                      </a:lnTo>
                      <a:lnTo>
                        <a:pt x="1017" y="24"/>
                      </a:lnTo>
                      <a:lnTo>
                        <a:pt x="1022" y="23"/>
                      </a:lnTo>
                      <a:lnTo>
                        <a:pt x="1026" y="19"/>
                      </a:lnTo>
                      <a:lnTo>
                        <a:pt x="1030" y="13"/>
                      </a:lnTo>
                      <a:lnTo>
                        <a:pt x="1036" y="7"/>
                      </a:lnTo>
                      <a:lnTo>
                        <a:pt x="1041" y="0"/>
                      </a:lnTo>
                      <a:lnTo>
                        <a:pt x="1046" y="1"/>
                      </a:lnTo>
                      <a:lnTo>
                        <a:pt x="1051" y="3"/>
                      </a:lnTo>
                      <a:lnTo>
                        <a:pt x="1055" y="4"/>
                      </a:lnTo>
                      <a:lnTo>
                        <a:pt x="1058" y="6"/>
                      </a:lnTo>
                      <a:lnTo>
                        <a:pt x="1067" y="8"/>
                      </a:lnTo>
                      <a:lnTo>
                        <a:pt x="1075" y="11"/>
                      </a:lnTo>
                      <a:lnTo>
                        <a:pt x="1083" y="14"/>
                      </a:lnTo>
                      <a:lnTo>
                        <a:pt x="1094" y="20"/>
                      </a:lnTo>
                      <a:lnTo>
                        <a:pt x="1107" y="27"/>
                      </a:lnTo>
                      <a:lnTo>
                        <a:pt x="1119" y="33"/>
                      </a:lnTo>
                      <a:lnTo>
                        <a:pt x="1127" y="39"/>
                      </a:lnTo>
                      <a:lnTo>
                        <a:pt x="1138" y="46"/>
                      </a:lnTo>
                      <a:lnTo>
                        <a:pt x="1148" y="52"/>
                      </a:lnTo>
                      <a:lnTo>
                        <a:pt x="1156" y="55"/>
                      </a:lnTo>
                      <a:lnTo>
                        <a:pt x="1165" y="58"/>
                      </a:lnTo>
                      <a:lnTo>
                        <a:pt x="1174" y="61"/>
                      </a:lnTo>
                      <a:lnTo>
                        <a:pt x="1184" y="65"/>
                      </a:lnTo>
                      <a:lnTo>
                        <a:pt x="1194" y="69"/>
                      </a:lnTo>
                      <a:lnTo>
                        <a:pt x="1204" y="74"/>
                      </a:lnTo>
                      <a:lnTo>
                        <a:pt x="1207" y="76"/>
                      </a:lnTo>
                      <a:lnTo>
                        <a:pt x="1211" y="79"/>
                      </a:lnTo>
                      <a:lnTo>
                        <a:pt x="1216" y="82"/>
                      </a:lnTo>
                      <a:lnTo>
                        <a:pt x="1220" y="85"/>
                      </a:lnTo>
                      <a:lnTo>
                        <a:pt x="1224" y="87"/>
                      </a:lnTo>
                      <a:lnTo>
                        <a:pt x="1236" y="89"/>
                      </a:lnTo>
                      <a:lnTo>
                        <a:pt x="1252" y="89"/>
                      </a:lnTo>
                      <a:lnTo>
                        <a:pt x="1265" y="91"/>
                      </a:lnTo>
                      <a:lnTo>
                        <a:pt x="1274" y="92"/>
                      </a:lnTo>
                      <a:lnTo>
                        <a:pt x="1287" y="95"/>
                      </a:lnTo>
                      <a:lnTo>
                        <a:pt x="1297" y="98"/>
                      </a:lnTo>
                      <a:lnTo>
                        <a:pt x="1307" y="102"/>
                      </a:lnTo>
                      <a:lnTo>
                        <a:pt x="1321" y="107"/>
                      </a:lnTo>
                      <a:lnTo>
                        <a:pt x="1334" y="113"/>
                      </a:lnTo>
                      <a:lnTo>
                        <a:pt x="1346" y="115"/>
                      </a:lnTo>
                      <a:lnTo>
                        <a:pt x="1362" y="120"/>
                      </a:lnTo>
                      <a:lnTo>
                        <a:pt x="1381" y="126"/>
                      </a:lnTo>
                      <a:lnTo>
                        <a:pt x="1397" y="130"/>
                      </a:lnTo>
                      <a:lnTo>
                        <a:pt x="1408" y="134"/>
                      </a:lnTo>
                      <a:lnTo>
                        <a:pt x="1421" y="140"/>
                      </a:lnTo>
                      <a:lnTo>
                        <a:pt x="1433" y="144"/>
                      </a:lnTo>
                      <a:lnTo>
                        <a:pt x="1443" y="150"/>
                      </a:lnTo>
                      <a:lnTo>
                        <a:pt x="1453" y="159"/>
                      </a:lnTo>
                      <a:lnTo>
                        <a:pt x="1463" y="166"/>
                      </a:lnTo>
                      <a:lnTo>
                        <a:pt x="1473" y="172"/>
                      </a:lnTo>
                      <a:lnTo>
                        <a:pt x="1482" y="175"/>
                      </a:lnTo>
                      <a:lnTo>
                        <a:pt x="1492" y="178"/>
                      </a:lnTo>
                      <a:lnTo>
                        <a:pt x="1501" y="182"/>
                      </a:lnTo>
                      <a:lnTo>
                        <a:pt x="1504" y="184"/>
                      </a:lnTo>
                      <a:lnTo>
                        <a:pt x="1508" y="186"/>
                      </a:lnTo>
                      <a:lnTo>
                        <a:pt x="1512" y="189"/>
                      </a:lnTo>
                      <a:lnTo>
                        <a:pt x="1515" y="192"/>
                      </a:lnTo>
                      <a:lnTo>
                        <a:pt x="1518" y="195"/>
                      </a:lnTo>
                      <a:lnTo>
                        <a:pt x="1522" y="204"/>
                      </a:lnTo>
                      <a:lnTo>
                        <a:pt x="1527" y="215"/>
                      </a:lnTo>
                      <a:lnTo>
                        <a:pt x="1531" y="225"/>
                      </a:lnTo>
                      <a:lnTo>
                        <a:pt x="1534" y="236"/>
                      </a:lnTo>
                      <a:lnTo>
                        <a:pt x="1537" y="247"/>
                      </a:lnTo>
                      <a:lnTo>
                        <a:pt x="1543" y="256"/>
                      </a:lnTo>
                      <a:lnTo>
                        <a:pt x="1551" y="260"/>
                      </a:lnTo>
                      <a:lnTo>
                        <a:pt x="1563" y="263"/>
                      </a:lnTo>
                      <a:lnTo>
                        <a:pt x="1573" y="266"/>
                      </a:lnTo>
                      <a:lnTo>
                        <a:pt x="1577" y="267"/>
                      </a:lnTo>
                      <a:lnTo>
                        <a:pt x="1582" y="269"/>
                      </a:lnTo>
                      <a:lnTo>
                        <a:pt x="1588" y="272"/>
                      </a:lnTo>
                      <a:lnTo>
                        <a:pt x="1592" y="275"/>
                      </a:lnTo>
                      <a:lnTo>
                        <a:pt x="1601" y="280"/>
                      </a:lnTo>
                      <a:lnTo>
                        <a:pt x="1609" y="289"/>
                      </a:lnTo>
                      <a:lnTo>
                        <a:pt x="1619" y="295"/>
                      </a:lnTo>
                      <a:lnTo>
                        <a:pt x="1628" y="296"/>
                      </a:lnTo>
                      <a:lnTo>
                        <a:pt x="1640" y="296"/>
                      </a:lnTo>
                      <a:lnTo>
                        <a:pt x="1650" y="296"/>
                      </a:lnTo>
                      <a:lnTo>
                        <a:pt x="1654" y="296"/>
                      </a:lnTo>
                      <a:lnTo>
                        <a:pt x="1657" y="295"/>
                      </a:lnTo>
                      <a:lnTo>
                        <a:pt x="1661" y="292"/>
                      </a:lnTo>
                      <a:lnTo>
                        <a:pt x="1666" y="291"/>
                      </a:lnTo>
                      <a:lnTo>
                        <a:pt x="1669" y="289"/>
                      </a:lnTo>
                      <a:lnTo>
                        <a:pt x="1673" y="291"/>
                      </a:lnTo>
                      <a:lnTo>
                        <a:pt x="1674" y="292"/>
                      </a:lnTo>
                      <a:lnTo>
                        <a:pt x="1677" y="296"/>
                      </a:lnTo>
                      <a:lnTo>
                        <a:pt x="1679" y="301"/>
                      </a:lnTo>
                      <a:lnTo>
                        <a:pt x="1680" y="305"/>
                      </a:lnTo>
                      <a:lnTo>
                        <a:pt x="1682" y="309"/>
                      </a:lnTo>
                      <a:lnTo>
                        <a:pt x="1682" y="312"/>
                      </a:lnTo>
                      <a:lnTo>
                        <a:pt x="1680" y="314"/>
                      </a:lnTo>
                      <a:lnTo>
                        <a:pt x="1677" y="317"/>
                      </a:lnTo>
                      <a:lnTo>
                        <a:pt x="1673" y="318"/>
                      </a:lnTo>
                      <a:lnTo>
                        <a:pt x="1670" y="320"/>
                      </a:lnTo>
                      <a:lnTo>
                        <a:pt x="1669" y="322"/>
                      </a:lnTo>
                      <a:lnTo>
                        <a:pt x="1667" y="325"/>
                      </a:lnTo>
                      <a:lnTo>
                        <a:pt x="1666" y="330"/>
                      </a:lnTo>
                      <a:lnTo>
                        <a:pt x="1666" y="335"/>
                      </a:lnTo>
                      <a:lnTo>
                        <a:pt x="1666" y="340"/>
                      </a:lnTo>
                      <a:lnTo>
                        <a:pt x="1666" y="344"/>
                      </a:lnTo>
                      <a:lnTo>
                        <a:pt x="1667" y="353"/>
                      </a:lnTo>
                      <a:lnTo>
                        <a:pt x="1671" y="363"/>
                      </a:lnTo>
                      <a:lnTo>
                        <a:pt x="1677" y="370"/>
                      </a:lnTo>
                      <a:lnTo>
                        <a:pt x="1679" y="370"/>
                      </a:lnTo>
                      <a:lnTo>
                        <a:pt x="1683" y="372"/>
                      </a:lnTo>
                      <a:lnTo>
                        <a:pt x="1687" y="372"/>
                      </a:lnTo>
                      <a:lnTo>
                        <a:pt x="1690" y="373"/>
                      </a:lnTo>
                      <a:lnTo>
                        <a:pt x="1693" y="375"/>
                      </a:lnTo>
                      <a:lnTo>
                        <a:pt x="1702" y="382"/>
                      </a:lnTo>
                      <a:lnTo>
                        <a:pt x="1709" y="393"/>
                      </a:lnTo>
                      <a:lnTo>
                        <a:pt x="1718" y="403"/>
                      </a:lnTo>
                      <a:lnTo>
                        <a:pt x="1726" y="412"/>
                      </a:lnTo>
                      <a:lnTo>
                        <a:pt x="1739" y="422"/>
                      </a:lnTo>
                      <a:lnTo>
                        <a:pt x="1750" y="431"/>
                      </a:lnTo>
                      <a:lnTo>
                        <a:pt x="1757" y="435"/>
                      </a:lnTo>
                      <a:lnTo>
                        <a:pt x="1765" y="440"/>
                      </a:lnTo>
                      <a:lnTo>
                        <a:pt x="1774" y="444"/>
                      </a:lnTo>
                      <a:lnTo>
                        <a:pt x="1783" y="445"/>
                      </a:lnTo>
                      <a:lnTo>
                        <a:pt x="1793" y="443"/>
                      </a:lnTo>
                      <a:lnTo>
                        <a:pt x="1805" y="437"/>
                      </a:lnTo>
                      <a:lnTo>
                        <a:pt x="1815" y="430"/>
                      </a:lnTo>
                      <a:lnTo>
                        <a:pt x="1820" y="421"/>
                      </a:lnTo>
                      <a:lnTo>
                        <a:pt x="1825" y="409"/>
                      </a:lnTo>
                      <a:lnTo>
                        <a:pt x="1829" y="401"/>
                      </a:lnTo>
                      <a:lnTo>
                        <a:pt x="1833" y="389"/>
                      </a:lnTo>
                      <a:lnTo>
                        <a:pt x="1838" y="375"/>
                      </a:lnTo>
                      <a:lnTo>
                        <a:pt x="1844" y="364"/>
                      </a:lnTo>
                      <a:lnTo>
                        <a:pt x="1849" y="354"/>
                      </a:lnTo>
                      <a:lnTo>
                        <a:pt x="1858" y="343"/>
                      </a:lnTo>
                      <a:lnTo>
                        <a:pt x="1865" y="334"/>
                      </a:lnTo>
                      <a:lnTo>
                        <a:pt x="1868" y="330"/>
                      </a:lnTo>
                      <a:lnTo>
                        <a:pt x="1871" y="325"/>
                      </a:lnTo>
                      <a:lnTo>
                        <a:pt x="1874" y="321"/>
                      </a:lnTo>
                      <a:lnTo>
                        <a:pt x="1877" y="317"/>
                      </a:lnTo>
                      <a:lnTo>
                        <a:pt x="1881" y="315"/>
                      </a:lnTo>
                      <a:lnTo>
                        <a:pt x="1884" y="314"/>
                      </a:lnTo>
                      <a:lnTo>
                        <a:pt x="1888" y="315"/>
                      </a:lnTo>
                      <a:lnTo>
                        <a:pt x="1893" y="315"/>
                      </a:lnTo>
                      <a:lnTo>
                        <a:pt x="1896" y="317"/>
                      </a:lnTo>
                      <a:lnTo>
                        <a:pt x="1900" y="318"/>
                      </a:lnTo>
                      <a:lnTo>
                        <a:pt x="1903" y="321"/>
                      </a:lnTo>
                      <a:lnTo>
                        <a:pt x="1907" y="328"/>
                      </a:lnTo>
                      <a:lnTo>
                        <a:pt x="1912" y="337"/>
                      </a:lnTo>
                      <a:lnTo>
                        <a:pt x="1915" y="346"/>
                      </a:lnTo>
                      <a:lnTo>
                        <a:pt x="1919" y="347"/>
                      </a:lnTo>
                      <a:lnTo>
                        <a:pt x="1923" y="350"/>
                      </a:lnTo>
                      <a:lnTo>
                        <a:pt x="1928" y="353"/>
                      </a:lnTo>
                      <a:lnTo>
                        <a:pt x="1932" y="356"/>
                      </a:lnTo>
                      <a:lnTo>
                        <a:pt x="1936" y="359"/>
                      </a:lnTo>
                      <a:lnTo>
                        <a:pt x="1939" y="360"/>
                      </a:lnTo>
                      <a:lnTo>
                        <a:pt x="1942" y="364"/>
                      </a:lnTo>
                      <a:lnTo>
                        <a:pt x="1946" y="367"/>
                      </a:lnTo>
                      <a:lnTo>
                        <a:pt x="1951" y="370"/>
                      </a:lnTo>
                      <a:lnTo>
                        <a:pt x="1955" y="373"/>
                      </a:lnTo>
                      <a:lnTo>
                        <a:pt x="1958" y="375"/>
                      </a:lnTo>
                      <a:lnTo>
                        <a:pt x="1968" y="375"/>
                      </a:lnTo>
                      <a:lnTo>
                        <a:pt x="1978" y="373"/>
                      </a:lnTo>
                      <a:lnTo>
                        <a:pt x="1990" y="370"/>
                      </a:lnTo>
                      <a:lnTo>
                        <a:pt x="1998" y="370"/>
                      </a:lnTo>
                      <a:lnTo>
                        <a:pt x="2009" y="372"/>
                      </a:lnTo>
                      <a:lnTo>
                        <a:pt x="2022" y="376"/>
                      </a:lnTo>
                      <a:lnTo>
                        <a:pt x="2030" y="380"/>
                      </a:lnTo>
                      <a:lnTo>
                        <a:pt x="2039" y="388"/>
                      </a:lnTo>
                      <a:lnTo>
                        <a:pt x="2048" y="398"/>
                      </a:lnTo>
                      <a:lnTo>
                        <a:pt x="2055" y="406"/>
                      </a:lnTo>
                      <a:lnTo>
                        <a:pt x="2058" y="411"/>
                      </a:lnTo>
                      <a:lnTo>
                        <a:pt x="2061" y="415"/>
                      </a:lnTo>
                      <a:lnTo>
                        <a:pt x="2064" y="421"/>
                      </a:lnTo>
                      <a:lnTo>
                        <a:pt x="2066" y="425"/>
                      </a:lnTo>
                      <a:lnTo>
                        <a:pt x="2069" y="430"/>
                      </a:lnTo>
                      <a:lnTo>
                        <a:pt x="2072" y="431"/>
                      </a:lnTo>
                      <a:lnTo>
                        <a:pt x="2077" y="432"/>
                      </a:lnTo>
                      <a:lnTo>
                        <a:pt x="2081" y="432"/>
                      </a:lnTo>
                      <a:lnTo>
                        <a:pt x="2085" y="434"/>
                      </a:lnTo>
                      <a:lnTo>
                        <a:pt x="2088" y="434"/>
                      </a:lnTo>
                      <a:lnTo>
                        <a:pt x="2091" y="432"/>
                      </a:lnTo>
                      <a:lnTo>
                        <a:pt x="2095" y="430"/>
                      </a:lnTo>
                      <a:lnTo>
                        <a:pt x="2100" y="428"/>
                      </a:lnTo>
                      <a:lnTo>
                        <a:pt x="2103" y="425"/>
                      </a:lnTo>
                      <a:lnTo>
                        <a:pt x="2107" y="424"/>
                      </a:lnTo>
                      <a:lnTo>
                        <a:pt x="2111" y="424"/>
                      </a:lnTo>
                      <a:lnTo>
                        <a:pt x="2116" y="422"/>
                      </a:lnTo>
                      <a:lnTo>
                        <a:pt x="2121" y="424"/>
                      </a:lnTo>
                      <a:lnTo>
                        <a:pt x="2126" y="424"/>
                      </a:lnTo>
                      <a:lnTo>
                        <a:pt x="2136" y="427"/>
                      </a:lnTo>
                      <a:lnTo>
                        <a:pt x="2147" y="432"/>
                      </a:lnTo>
                      <a:lnTo>
                        <a:pt x="2156" y="438"/>
                      </a:lnTo>
                      <a:lnTo>
                        <a:pt x="2160" y="441"/>
                      </a:lnTo>
                      <a:lnTo>
                        <a:pt x="2165" y="444"/>
                      </a:lnTo>
                      <a:lnTo>
                        <a:pt x="2169" y="448"/>
                      </a:lnTo>
                      <a:lnTo>
                        <a:pt x="2173" y="453"/>
                      </a:lnTo>
                      <a:lnTo>
                        <a:pt x="2178" y="454"/>
                      </a:lnTo>
                      <a:lnTo>
                        <a:pt x="2188" y="457"/>
                      </a:lnTo>
                      <a:lnTo>
                        <a:pt x="2202" y="457"/>
                      </a:lnTo>
                      <a:lnTo>
                        <a:pt x="2214" y="458"/>
                      </a:lnTo>
                      <a:lnTo>
                        <a:pt x="2224" y="460"/>
                      </a:lnTo>
                      <a:lnTo>
                        <a:pt x="2236" y="463"/>
                      </a:lnTo>
                      <a:lnTo>
                        <a:pt x="2246" y="466"/>
                      </a:lnTo>
                      <a:lnTo>
                        <a:pt x="2259" y="471"/>
                      </a:lnTo>
                      <a:lnTo>
                        <a:pt x="2276" y="480"/>
                      </a:lnTo>
                      <a:lnTo>
                        <a:pt x="2291" y="489"/>
                      </a:lnTo>
                      <a:lnTo>
                        <a:pt x="2304" y="496"/>
                      </a:lnTo>
                      <a:lnTo>
                        <a:pt x="2315" y="503"/>
                      </a:lnTo>
                      <a:lnTo>
                        <a:pt x="2328" y="513"/>
                      </a:lnTo>
                      <a:lnTo>
                        <a:pt x="2337" y="522"/>
                      </a:lnTo>
                      <a:lnTo>
                        <a:pt x="2346" y="532"/>
                      </a:lnTo>
                      <a:lnTo>
                        <a:pt x="2353" y="545"/>
                      </a:lnTo>
                      <a:lnTo>
                        <a:pt x="2360" y="560"/>
                      </a:lnTo>
                      <a:lnTo>
                        <a:pt x="2367" y="571"/>
                      </a:lnTo>
                      <a:lnTo>
                        <a:pt x="2372" y="583"/>
                      </a:lnTo>
                      <a:lnTo>
                        <a:pt x="2378" y="594"/>
                      </a:lnTo>
                      <a:lnTo>
                        <a:pt x="2383" y="605"/>
                      </a:lnTo>
                      <a:lnTo>
                        <a:pt x="2391" y="610"/>
                      </a:lnTo>
                      <a:lnTo>
                        <a:pt x="2401" y="615"/>
                      </a:lnTo>
                      <a:lnTo>
                        <a:pt x="2409" y="618"/>
                      </a:lnTo>
                      <a:lnTo>
                        <a:pt x="2417" y="618"/>
                      </a:lnTo>
                      <a:lnTo>
                        <a:pt x="2425" y="615"/>
                      </a:lnTo>
                      <a:lnTo>
                        <a:pt x="2432" y="612"/>
                      </a:lnTo>
                      <a:lnTo>
                        <a:pt x="2440" y="612"/>
                      </a:lnTo>
                      <a:lnTo>
                        <a:pt x="2444" y="615"/>
                      </a:lnTo>
                      <a:lnTo>
                        <a:pt x="2447" y="618"/>
                      </a:lnTo>
                      <a:lnTo>
                        <a:pt x="2450" y="622"/>
                      </a:lnTo>
                      <a:lnTo>
                        <a:pt x="2454" y="625"/>
                      </a:lnTo>
                      <a:lnTo>
                        <a:pt x="2457" y="629"/>
                      </a:lnTo>
                      <a:lnTo>
                        <a:pt x="2460" y="631"/>
                      </a:lnTo>
                      <a:lnTo>
                        <a:pt x="2470" y="634"/>
                      </a:lnTo>
                      <a:lnTo>
                        <a:pt x="2482" y="635"/>
                      </a:lnTo>
                      <a:lnTo>
                        <a:pt x="2492" y="638"/>
                      </a:lnTo>
                      <a:lnTo>
                        <a:pt x="2495" y="639"/>
                      </a:lnTo>
                      <a:lnTo>
                        <a:pt x="2499" y="641"/>
                      </a:lnTo>
                      <a:lnTo>
                        <a:pt x="2503" y="644"/>
                      </a:lnTo>
                      <a:lnTo>
                        <a:pt x="2506" y="647"/>
                      </a:lnTo>
                      <a:lnTo>
                        <a:pt x="2509" y="649"/>
                      </a:lnTo>
                      <a:lnTo>
                        <a:pt x="2515" y="658"/>
                      </a:lnTo>
                      <a:lnTo>
                        <a:pt x="2522" y="670"/>
                      </a:lnTo>
                      <a:lnTo>
                        <a:pt x="2528" y="680"/>
                      </a:lnTo>
                      <a:lnTo>
                        <a:pt x="2540" y="687"/>
                      </a:lnTo>
                      <a:lnTo>
                        <a:pt x="2553" y="694"/>
                      </a:lnTo>
                      <a:lnTo>
                        <a:pt x="2563" y="702"/>
                      </a:lnTo>
                      <a:lnTo>
                        <a:pt x="2568" y="707"/>
                      </a:lnTo>
                      <a:lnTo>
                        <a:pt x="2576" y="716"/>
                      </a:lnTo>
                      <a:lnTo>
                        <a:pt x="2582" y="725"/>
                      </a:lnTo>
                      <a:lnTo>
                        <a:pt x="2582" y="725"/>
                      </a:lnTo>
                      <a:lnTo>
                        <a:pt x="2577" y="733"/>
                      </a:lnTo>
                      <a:lnTo>
                        <a:pt x="2574" y="745"/>
                      </a:lnTo>
                      <a:lnTo>
                        <a:pt x="2571" y="755"/>
                      </a:lnTo>
                      <a:lnTo>
                        <a:pt x="2567" y="762"/>
                      </a:lnTo>
                      <a:lnTo>
                        <a:pt x="2564" y="771"/>
                      </a:lnTo>
                      <a:lnTo>
                        <a:pt x="2561" y="780"/>
                      </a:lnTo>
                      <a:lnTo>
                        <a:pt x="2558" y="787"/>
                      </a:lnTo>
                      <a:lnTo>
                        <a:pt x="2557" y="797"/>
                      </a:lnTo>
                      <a:lnTo>
                        <a:pt x="2558" y="804"/>
                      </a:lnTo>
                      <a:lnTo>
                        <a:pt x="2558" y="807"/>
                      </a:lnTo>
                      <a:lnTo>
                        <a:pt x="2561" y="809"/>
                      </a:lnTo>
                      <a:lnTo>
                        <a:pt x="2563" y="812"/>
                      </a:lnTo>
                      <a:lnTo>
                        <a:pt x="2566" y="814"/>
                      </a:lnTo>
                      <a:lnTo>
                        <a:pt x="2568" y="816"/>
                      </a:lnTo>
                      <a:lnTo>
                        <a:pt x="2570" y="819"/>
                      </a:lnTo>
                      <a:lnTo>
                        <a:pt x="2571" y="819"/>
                      </a:lnTo>
                      <a:lnTo>
                        <a:pt x="2573" y="819"/>
                      </a:lnTo>
                      <a:lnTo>
                        <a:pt x="2576" y="819"/>
                      </a:lnTo>
                      <a:lnTo>
                        <a:pt x="2584" y="817"/>
                      </a:lnTo>
                      <a:lnTo>
                        <a:pt x="2595" y="819"/>
                      </a:lnTo>
                      <a:lnTo>
                        <a:pt x="2602" y="819"/>
                      </a:lnTo>
                      <a:lnTo>
                        <a:pt x="2610" y="822"/>
                      </a:lnTo>
                      <a:lnTo>
                        <a:pt x="2621" y="825"/>
                      </a:lnTo>
                      <a:lnTo>
                        <a:pt x="2628" y="830"/>
                      </a:lnTo>
                      <a:lnTo>
                        <a:pt x="2631" y="838"/>
                      </a:lnTo>
                      <a:lnTo>
                        <a:pt x="2634" y="846"/>
                      </a:lnTo>
                      <a:lnTo>
                        <a:pt x="2635" y="855"/>
                      </a:lnTo>
                      <a:lnTo>
                        <a:pt x="2632" y="864"/>
                      </a:lnTo>
                      <a:lnTo>
                        <a:pt x="2628" y="874"/>
                      </a:lnTo>
                      <a:lnTo>
                        <a:pt x="2623" y="884"/>
                      </a:lnTo>
                      <a:lnTo>
                        <a:pt x="2619" y="893"/>
                      </a:lnTo>
                      <a:lnTo>
                        <a:pt x="2615" y="904"/>
                      </a:lnTo>
                      <a:lnTo>
                        <a:pt x="2609" y="917"/>
                      </a:lnTo>
                      <a:lnTo>
                        <a:pt x="2602" y="927"/>
                      </a:lnTo>
                      <a:lnTo>
                        <a:pt x="2595" y="930"/>
                      </a:lnTo>
                      <a:lnTo>
                        <a:pt x="2586" y="933"/>
                      </a:lnTo>
                      <a:lnTo>
                        <a:pt x="2579" y="935"/>
                      </a:lnTo>
                      <a:lnTo>
                        <a:pt x="2576" y="933"/>
                      </a:lnTo>
                      <a:lnTo>
                        <a:pt x="2571" y="930"/>
                      </a:lnTo>
                      <a:lnTo>
                        <a:pt x="2567" y="927"/>
                      </a:lnTo>
                      <a:lnTo>
                        <a:pt x="2564" y="926"/>
                      </a:lnTo>
                      <a:lnTo>
                        <a:pt x="2561" y="924"/>
                      </a:lnTo>
                      <a:lnTo>
                        <a:pt x="2557" y="924"/>
                      </a:lnTo>
                      <a:lnTo>
                        <a:pt x="2553" y="924"/>
                      </a:lnTo>
                      <a:lnTo>
                        <a:pt x="2547" y="926"/>
                      </a:lnTo>
                      <a:lnTo>
                        <a:pt x="2542" y="929"/>
                      </a:lnTo>
                      <a:lnTo>
                        <a:pt x="2540" y="930"/>
                      </a:lnTo>
                      <a:lnTo>
                        <a:pt x="2538" y="933"/>
                      </a:lnTo>
                      <a:lnTo>
                        <a:pt x="2537" y="937"/>
                      </a:lnTo>
                      <a:lnTo>
                        <a:pt x="2537" y="942"/>
                      </a:lnTo>
                      <a:lnTo>
                        <a:pt x="2537" y="945"/>
                      </a:lnTo>
                      <a:lnTo>
                        <a:pt x="2537" y="949"/>
                      </a:lnTo>
                      <a:lnTo>
                        <a:pt x="2538" y="952"/>
                      </a:lnTo>
                      <a:lnTo>
                        <a:pt x="2541" y="956"/>
                      </a:lnTo>
                      <a:lnTo>
                        <a:pt x="2544" y="959"/>
                      </a:lnTo>
                      <a:lnTo>
                        <a:pt x="2547" y="962"/>
                      </a:lnTo>
                      <a:lnTo>
                        <a:pt x="2550" y="965"/>
                      </a:lnTo>
                      <a:lnTo>
                        <a:pt x="2553" y="968"/>
                      </a:lnTo>
                      <a:lnTo>
                        <a:pt x="2555" y="969"/>
                      </a:lnTo>
                      <a:lnTo>
                        <a:pt x="2560" y="972"/>
                      </a:lnTo>
                      <a:lnTo>
                        <a:pt x="2563" y="975"/>
                      </a:lnTo>
                      <a:lnTo>
                        <a:pt x="2564" y="978"/>
                      </a:lnTo>
                      <a:lnTo>
                        <a:pt x="2566" y="981"/>
                      </a:lnTo>
                      <a:lnTo>
                        <a:pt x="2566" y="984"/>
                      </a:lnTo>
                      <a:lnTo>
                        <a:pt x="2564" y="988"/>
                      </a:lnTo>
                      <a:lnTo>
                        <a:pt x="2564" y="991"/>
                      </a:lnTo>
                      <a:lnTo>
                        <a:pt x="2563" y="995"/>
                      </a:lnTo>
                      <a:lnTo>
                        <a:pt x="2560" y="1003"/>
                      </a:lnTo>
                      <a:lnTo>
                        <a:pt x="2555" y="1011"/>
                      </a:lnTo>
                      <a:lnTo>
                        <a:pt x="2554" y="1018"/>
                      </a:lnTo>
                      <a:lnTo>
                        <a:pt x="2554" y="1021"/>
                      </a:lnTo>
                      <a:lnTo>
                        <a:pt x="2555" y="1024"/>
                      </a:lnTo>
                      <a:lnTo>
                        <a:pt x="2557" y="1029"/>
                      </a:lnTo>
                      <a:lnTo>
                        <a:pt x="2560" y="1032"/>
                      </a:lnTo>
                      <a:lnTo>
                        <a:pt x="2561" y="1036"/>
                      </a:lnTo>
                      <a:lnTo>
                        <a:pt x="2561" y="1037"/>
                      </a:lnTo>
                      <a:lnTo>
                        <a:pt x="2564" y="1042"/>
                      </a:lnTo>
                      <a:lnTo>
                        <a:pt x="2566" y="1045"/>
                      </a:lnTo>
                      <a:lnTo>
                        <a:pt x="2566" y="1047"/>
                      </a:lnTo>
                      <a:lnTo>
                        <a:pt x="2564" y="1058"/>
                      </a:lnTo>
                      <a:lnTo>
                        <a:pt x="2560" y="1069"/>
                      </a:lnTo>
                      <a:lnTo>
                        <a:pt x="2554" y="1081"/>
                      </a:lnTo>
                      <a:lnTo>
                        <a:pt x="2553" y="1091"/>
                      </a:lnTo>
                      <a:lnTo>
                        <a:pt x="2553" y="1101"/>
                      </a:lnTo>
                      <a:lnTo>
                        <a:pt x="2554" y="1113"/>
                      </a:lnTo>
                      <a:lnTo>
                        <a:pt x="2557" y="1126"/>
                      </a:lnTo>
                      <a:lnTo>
                        <a:pt x="2560" y="1136"/>
                      </a:lnTo>
                      <a:lnTo>
                        <a:pt x="2563" y="1147"/>
                      </a:lnTo>
                      <a:lnTo>
                        <a:pt x="2568" y="1162"/>
                      </a:lnTo>
                      <a:lnTo>
                        <a:pt x="2570" y="1173"/>
                      </a:lnTo>
                      <a:lnTo>
                        <a:pt x="2570" y="1183"/>
                      </a:lnTo>
                      <a:lnTo>
                        <a:pt x="2567" y="1196"/>
                      </a:lnTo>
                      <a:lnTo>
                        <a:pt x="2566" y="1210"/>
                      </a:lnTo>
                      <a:lnTo>
                        <a:pt x="2564" y="1220"/>
                      </a:lnTo>
                      <a:lnTo>
                        <a:pt x="2566" y="1228"/>
                      </a:lnTo>
                      <a:lnTo>
                        <a:pt x="2568" y="1240"/>
                      </a:lnTo>
                      <a:lnTo>
                        <a:pt x="2570" y="1249"/>
                      </a:lnTo>
                      <a:lnTo>
                        <a:pt x="2568" y="1262"/>
                      </a:lnTo>
                      <a:lnTo>
                        <a:pt x="2564" y="1278"/>
                      </a:lnTo>
                      <a:lnTo>
                        <a:pt x="2561" y="1292"/>
                      </a:lnTo>
                      <a:lnTo>
                        <a:pt x="2560" y="1296"/>
                      </a:lnTo>
                      <a:lnTo>
                        <a:pt x="2558" y="1301"/>
                      </a:lnTo>
                      <a:lnTo>
                        <a:pt x="2555" y="1305"/>
                      </a:lnTo>
                      <a:lnTo>
                        <a:pt x="2554" y="1311"/>
                      </a:lnTo>
                      <a:lnTo>
                        <a:pt x="2553" y="1314"/>
                      </a:lnTo>
                      <a:lnTo>
                        <a:pt x="2545" y="1322"/>
                      </a:lnTo>
                      <a:lnTo>
                        <a:pt x="2537" y="1330"/>
                      </a:lnTo>
                      <a:lnTo>
                        <a:pt x="2528" y="1337"/>
                      </a:lnTo>
                      <a:lnTo>
                        <a:pt x="2521" y="1341"/>
                      </a:lnTo>
                      <a:lnTo>
                        <a:pt x="2511" y="1346"/>
                      </a:lnTo>
                      <a:lnTo>
                        <a:pt x="2502" y="1350"/>
                      </a:lnTo>
                      <a:lnTo>
                        <a:pt x="2492" y="1357"/>
                      </a:lnTo>
                      <a:lnTo>
                        <a:pt x="2479" y="1364"/>
                      </a:lnTo>
                      <a:lnTo>
                        <a:pt x="2469" y="1370"/>
                      </a:lnTo>
                      <a:lnTo>
                        <a:pt x="2459" y="1374"/>
                      </a:lnTo>
                      <a:lnTo>
                        <a:pt x="2447" y="1379"/>
                      </a:lnTo>
                      <a:lnTo>
                        <a:pt x="2438" y="1383"/>
                      </a:lnTo>
                      <a:lnTo>
                        <a:pt x="2434" y="1386"/>
                      </a:lnTo>
                      <a:lnTo>
                        <a:pt x="2430" y="1390"/>
                      </a:lnTo>
                      <a:lnTo>
                        <a:pt x="2425" y="1395"/>
                      </a:lnTo>
                      <a:lnTo>
                        <a:pt x="2421" y="1399"/>
                      </a:lnTo>
                      <a:lnTo>
                        <a:pt x="2419" y="1403"/>
                      </a:lnTo>
                      <a:lnTo>
                        <a:pt x="2415" y="1412"/>
                      </a:lnTo>
                      <a:lnTo>
                        <a:pt x="2411" y="1424"/>
                      </a:lnTo>
                      <a:lnTo>
                        <a:pt x="2406" y="1432"/>
                      </a:lnTo>
                      <a:lnTo>
                        <a:pt x="2401" y="1445"/>
                      </a:lnTo>
                      <a:lnTo>
                        <a:pt x="2393" y="1458"/>
                      </a:lnTo>
                      <a:lnTo>
                        <a:pt x="2386" y="1471"/>
                      </a:lnTo>
                      <a:lnTo>
                        <a:pt x="2380" y="1479"/>
                      </a:lnTo>
                      <a:lnTo>
                        <a:pt x="2375" y="1489"/>
                      </a:lnTo>
                      <a:lnTo>
                        <a:pt x="2370" y="1499"/>
                      </a:lnTo>
                      <a:lnTo>
                        <a:pt x="2367" y="1505"/>
                      </a:lnTo>
                      <a:lnTo>
                        <a:pt x="2366" y="1513"/>
                      </a:lnTo>
                      <a:lnTo>
                        <a:pt x="2366" y="1521"/>
                      </a:lnTo>
                      <a:lnTo>
                        <a:pt x="2367" y="1528"/>
                      </a:lnTo>
                      <a:lnTo>
                        <a:pt x="2372" y="1529"/>
                      </a:lnTo>
                      <a:lnTo>
                        <a:pt x="2379" y="1531"/>
                      </a:lnTo>
                      <a:lnTo>
                        <a:pt x="2386" y="1531"/>
                      </a:lnTo>
                      <a:lnTo>
                        <a:pt x="2392" y="1534"/>
                      </a:lnTo>
                      <a:lnTo>
                        <a:pt x="2395" y="1537"/>
                      </a:lnTo>
                      <a:lnTo>
                        <a:pt x="2399" y="1541"/>
                      </a:lnTo>
                      <a:lnTo>
                        <a:pt x="2402" y="1545"/>
                      </a:lnTo>
                      <a:lnTo>
                        <a:pt x="2405" y="1551"/>
                      </a:lnTo>
                      <a:lnTo>
                        <a:pt x="2406" y="1555"/>
                      </a:lnTo>
                      <a:lnTo>
                        <a:pt x="2408" y="1558"/>
                      </a:lnTo>
                      <a:lnTo>
                        <a:pt x="2408" y="1561"/>
                      </a:lnTo>
                      <a:lnTo>
                        <a:pt x="2408" y="1565"/>
                      </a:lnTo>
                      <a:lnTo>
                        <a:pt x="2406" y="1568"/>
                      </a:lnTo>
                      <a:lnTo>
                        <a:pt x="2399" y="1579"/>
                      </a:lnTo>
                      <a:lnTo>
                        <a:pt x="2386" y="1587"/>
                      </a:lnTo>
                      <a:lnTo>
                        <a:pt x="2376" y="1596"/>
                      </a:lnTo>
                      <a:lnTo>
                        <a:pt x="2366" y="1605"/>
                      </a:lnTo>
                      <a:lnTo>
                        <a:pt x="2353" y="1615"/>
                      </a:lnTo>
                      <a:lnTo>
                        <a:pt x="2343" y="1626"/>
                      </a:lnTo>
                      <a:lnTo>
                        <a:pt x="2338" y="1634"/>
                      </a:lnTo>
                      <a:lnTo>
                        <a:pt x="2333" y="1644"/>
                      </a:lnTo>
                      <a:lnTo>
                        <a:pt x="2328" y="1654"/>
                      </a:lnTo>
                      <a:lnTo>
                        <a:pt x="2327" y="1664"/>
                      </a:lnTo>
                      <a:lnTo>
                        <a:pt x="2327" y="1667"/>
                      </a:lnTo>
                      <a:lnTo>
                        <a:pt x="2327" y="1671"/>
                      </a:lnTo>
                      <a:lnTo>
                        <a:pt x="2328" y="1675"/>
                      </a:lnTo>
                      <a:lnTo>
                        <a:pt x="2330" y="1678"/>
                      </a:lnTo>
                      <a:lnTo>
                        <a:pt x="2331" y="1681"/>
                      </a:lnTo>
                      <a:lnTo>
                        <a:pt x="2334" y="1686"/>
                      </a:lnTo>
                      <a:lnTo>
                        <a:pt x="2338" y="1688"/>
                      </a:lnTo>
                      <a:lnTo>
                        <a:pt x="2343" y="1693"/>
                      </a:lnTo>
                      <a:lnTo>
                        <a:pt x="2347" y="1696"/>
                      </a:lnTo>
                      <a:lnTo>
                        <a:pt x="2351" y="1699"/>
                      </a:lnTo>
                      <a:lnTo>
                        <a:pt x="2354" y="1702"/>
                      </a:lnTo>
                      <a:lnTo>
                        <a:pt x="2360" y="1706"/>
                      </a:lnTo>
                      <a:lnTo>
                        <a:pt x="2364" y="1710"/>
                      </a:lnTo>
                      <a:lnTo>
                        <a:pt x="2369" y="1715"/>
                      </a:lnTo>
                      <a:lnTo>
                        <a:pt x="2373" y="1717"/>
                      </a:lnTo>
                      <a:lnTo>
                        <a:pt x="2379" y="1726"/>
                      </a:lnTo>
                      <a:lnTo>
                        <a:pt x="2386" y="1736"/>
                      </a:lnTo>
                      <a:lnTo>
                        <a:pt x="2391" y="1745"/>
                      </a:lnTo>
                      <a:lnTo>
                        <a:pt x="2392" y="1754"/>
                      </a:lnTo>
                      <a:lnTo>
                        <a:pt x="2391" y="1764"/>
                      </a:lnTo>
                      <a:lnTo>
                        <a:pt x="2389" y="1772"/>
                      </a:lnTo>
                      <a:lnTo>
                        <a:pt x="2382" y="1780"/>
                      </a:lnTo>
                      <a:lnTo>
                        <a:pt x="2373" y="1787"/>
                      </a:lnTo>
                      <a:lnTo>
                        <a:pt x="2364" y="1793"/>
                      </a:lnTo>
                      <a:lnTo>
                        <a:pt x="2360" y="1796"/>
                      </a:lnTo>
                      <a:lnTo>
                        <a:pt x="2354" y="1798"/>
                      </a:lnTo>
                      <a:lnTo>
                        <a:pt x="2349" y="1801"/>
                      </a:lnTo>
                      <a:lnTo>
                        <a:pt x="2344" y="1804"/>
                      </a:lnTo>
                      <a:lnTo>
                        <a:pt x="2340" y="1806"/>
                      </a:lnTo>
                      <a:lnTo>
                        <a:pt x="2336" y="1810"/>
                      </a:lnTo>
                      <a:lnTo>
                        <a:pt x="2331" y="1814"/>
                      </a:lnTo>
                      <a:lnTo>
                        <a:pt x="2328" y="1817"/>
                      </a:lnTo>
                      <a:lnTo>
                        <a:pt x="2325" y="1822"/>
                      </a:lnTo>
                      <a:lnTo>
                        <a:pt x="2324" y="1825"/>
                      </a:lnTo>
                      <a:lnTo>
                        <a:pt x="2323" y="1830"/>
                      </a:lnTo>
                      <a:lnTo>
                        <a:pt x="2321" y="1835"/>
                      </a:lnTo>
                      <a:lnTo>
                        <a:pt x="2321" y="1840"/>
                      </a:lnTo>
                      <a:lnTo>
                        <a:pt x="2323" y="1845"/>
                      </a:lnTo>
                      <a:lnTo>
                        <a:pt x="2324" y="1848"/>
                      </a:lnTo>
                      <a:lnTo>
                        <a:pt x="2327" y="1852"/>
                      </a:lnTo>
                      <a:lnTo>
                        <a:pt x="2331" y="1856"/>
                      </a:lnTo>
                      <a:lnTo>
                        <a:pt x="2336" y="1859"/>
                      </a:lnTo>
                      <a:lnTo>
                        <a:pt x="2338" y="1864"/>
                      </a:lnTo>
                      <a:lnTo>
                        <a:pt x="2343" y="1866"/>
                      </a:lnTo>
                      <a:lnTo>
                        <a:pt x="2350" y="1874"/>
                      </a:lnTo>
                      <a:lnTo>
                        <a:pt x="2360" y="1882"/>
                      </a:lnTo>
                      <a:lnTo>
                        <a:pt x="2367" y="1891"/>
                      </a:lnTo>
                      <a:lnTo>
                        <a:pt x="2373" y="1901"/>
                      </a:lnTo>
                      <a:lnTo>
                        <a:pt x="2379" y="1914"/>
                      </a:lnTo>
                      <a:lnTo>
                        <a:pt x="2383" y="1926"/>
                      </a:lnTo>
                      <a:lnTo>
                        <a:pt x="2382" y="1936"/>
                      </a:lnTo>
                      <a:lnTo>
                        <a:pt x="2379" y="1948"/>
                      </a:lnTo>
                      <a:lnTo>
                        <a:pt x="2375" y="1958"/>
                      </a:lnTo>
                      <a:lnTo>
                        <a:pt x="2369" y="1968"/>
                      </a:lnTo>
                      <a:lnTo>
                        <a:pt x="2362" y="1979"/>
                      </a:lnTo>
                      <a:lnTo>
                        <a:pt x="2354" y="1989"/>
                      </a:lnTo>
                      <a:lnTo>
                        <a:pt x="2353" y="1992"/>
                      </a:lnTo>
                      <a:lnTo>
                        <a:pt x="2350" y="1995"/>
                      </a:lnTo>
                      <a:lnTo>
                        <a:pt x="2347" y="2000"/>
                      </a:lnTo>
                      <a:lnTo>
                        <a:pt x="2344" y="2003"/>
                      </a:lnTo>
                      <a:lnTo>
                        <a:pt x="2341" y="2004"/>
                      </a:lnTo>
                      <a:lnTo>
                        <a:pt x="2334" y="2007"/>
                      </a:lnTo>
                      <a:lnTo>
                        <a:pt x="2324" y="2007"/>
                      </a:lnTo>
                      <a:lnTo>
                        <a:pt x="2315" y="2008"/>
                      </a:lnTo>
                      <a:lnTo>
                        <a:pt x="2308" y="2011"/>
                      </a:lnTo>
                      <a:lnTo>
                        <a:pt x="2301" y="2018"/>
                      </a:lnTo>
                      <a:lnTo>
                        <a:pt x="2294" y="2030"/>
                      </a:lnTo>
                      <a:lnTo>
                        <a:pt x="2288" y="2040"/>
                      </a:lnTo>
                      <a:lnTo>
                        <a:pt x="2282" y="2049"/>
                      </a:lnTo>
                      <a:lnTo>
                        <a:pt x="2276" y="2060"/>
                      </a:lnTo>
                      <a:lnTo>
                        <a:pt x="2269" y="2069"/>
                      </a:lnTo>
                      <a:lnTo>
                        <a:pt x="2257" y="2075"/>
                      </a:lnTo>
                      <a:lnTo>
                        <a:pt x="2244" y="2079"/>
                      </a:lnTo>
                      <a:lnTo>
                        <a:pt x="2233" y="2081"/>
                      </a:lnTo>
                      <a:lnTo>
                        <a:pt x="2224" y="2079"/>
                      </a:lnTo>
                      <a:lnTo>
                        <a:pt x="2215" y="2076"/>
                      </a:lnTo>
                      <a:lnTo>
                        <a:pt x="2208" y="2075"/>
                      </a:lnTo>
                      <a:lnTo>
                        <a:pt x="2204" y="2075"/>
                      </a:lnTo>
                      <a:lnTo>
                        <a:pt x="2200" y="2075"/>
                      </a:lnTo>
                      <a:lnTo>
                        <a:pt x="2195" y="2076"/>
                      </a:lnTo>
                      <a:lnTo>
                        <a:pt x="2191" y="2076"/>
                      </a:lnTo>
                      <a:lnTo>
                        <a:pt x="2188" y="2079"/>
                      </a:lnTo>
                      <a:lnTo>
                        <a:pt x="2184" y="2086"/>
                      </a:lnTo>
                      <a:lnTo>
                        <a:pt x="2181" y="2095"/>
                      </a:lnTo>
                      <a:lnTo>
                        <a:pt x="2179" y="2105"/>
                      </a:lnTo>
                      <a:lnTo>
                        <a:pt x="2178" y="2114"/>
                      </a:lnTo>
                      <a:lnTo>
                        <a:pt x="2176" y="2124"/>
                      </a:lnTo>
                      <a:lnTo>
                        <a:pt x="2173" y="2133"/>
                      </a:lnTo>
                      <a:lnTo>
                        <a:pt x="2172" y="2137"/>
                      </a:lnTo>
                      <a:lnTo>
                        <a:pt x="2168" y="2141"/>
                      </a:lnTo>
                      <a:lnTo>
                        <a:pt x="2163" y="2146"/>
                      </a:lnTo>
                      <a:lnTo>
                        <a:pt x="2160" y="2149"/>
                      </a:lnTo>
                      <a:lnTo>
                        <a:pt x="2156" y="2152"/>
                      </a:lnTo>
                      <a:lnTo>
                        <a:pt x="2147" y="2154"/>
                      </a:lnTo>
                      <a:lnTo>
                        <a:pt x="2136" y="2156"/>
                      </a:lnTo>
                      <a:lnTo>
                        <a:pt x="2124" y="2157"/>
                      </a:lnTo>
                      <a:lnTo>
                        <a:pt x="2116" y="2159"/>
                      </a:lnTo>
                      <a:lnTo>
                        <a:pt x="2104" y="2162"/>
                      </a:lnTo>
                      <a:lnTo>
                        <a:pt x="2092" y="2167"/>
                      </a:lnTo>
                      <a:lnTo>
                        <a:pt x="2081" y="2172"/>
                      </a:lnTo>
                      <a:lnTo>
                        <a:pt x="2074" y="2175"/>
                      </a:lnTo>
                      <a:lnTo>
                        <a:pt x="2064" y="2178"/>
                      </a:lnTo>
                      <a:lnTo>
                        <a:pt x="2056" y="2179"/>
                      </a:lnTo>
                      <a:lnTo>
                        <a:pt x="2052" y="2178"/>
                      </a:lnTo>
                      <a:lnTo>
                        <a:pt x="2049" y="2176"/>
                      </a:lnTo>
                      <a:lnTo>
                        <a:pt x="2045" y="2173"/>
                      </a:lnTo>
                      <a:lnTo>
                        <a:pt x="2042" y="2170"/>
                      </a:lnTo>
                      <a:lnTo>
                        <a:pt x="2039" y="2169"/>
                      </a:lnTo>
                      <a:lnTo>
                        <a:pt x="2033" y="2160"/>
                      </a:lnTo>
                      <a:lnTo>
                        <a:pt x="2027" y="2150"/>
                      </a:lnTo>
                      <a:lnTo>
                        <a:pt x="2022" y="2141"/>
                      </a:lnTo>
                      <a:lnTo>
                        <a:pt x="2013" y="2137"/>
                      </a:lnTo>
                      <a:lnTo>
                        <a:pt x="2001" y="2133"/>
                      </a:lnTo>
                      <a:lnTo>
                        <a:pt x="1993" y="2131"/>
                      </a:lnTo>
                      <a:lnTo>
                        <a:pt x="1988" y="2133"/>
                      </a:lnTo>
                      <a:lnTo>
                        <a:pt x="1985" y="2134"/>
                      </a:lnTo>
                      <a:lnTo>
                        <a:pt x="1983" y="2137"/>
                      </a:lnTo>
                      <a:lnTo>
                        <a:pt x="1980" y="2140"/>
                      </a:lnTo>
                      <a:lnTo>
                        <a:pt x="1972" y="2147"/>
                      </a:lnTo>
                      <a:lnTo>
                        <a:pt x="1967" y="2156"/>
                      </a:lnTo>
                      <a:lnTo>
                        <a:pt x="1961" y="2165"/>
                      </a:lnTo>
                      <a:lnTo>
                        <a:pt x="1955" y="2173"/>
                      </a:lnTo>
                      <a:lnTo>
                        <a:pt x="1949" y="2183"/>
                      </a:lnTo>
                      <a:lnTo>
                        <a:pt x="1943" y="2192"/>
                      </a:lnTo>
                      <a:lnTo>
                        <a:pt x="1936" y="2196"/>
                      </a:lnTo>
                      <a:lnTo>
                        <a:pt x="1926" y="2199"/>
                      </a:lnTo>
                      <a:lnTo>
                        <a:pt x="1919" y="2202"/>
                      </a:lnTo>
                      <a:lnTo>
                        <a:pt x="1915" y="2202"/>
                      </a:lnTo>
                      <a:lnTo>
                        <a:pt x="1909" y="2201"/>
                      </a:lnTo>
                      <a:lnTo>
                        <a:pt x="1904" y="2201"/>
                      </a:lnTo>
                      <a:lnTo>
                        <a:pt x="1900" y="2199"/>
                      </a:lnTo>
                      <a:lnTo>
                        <a:pt x="1896" y="2198"/>
                      </a:lnTo>
                      <a:lnTo>
                        <a:pt x="1893" y="2195"/>
                      </a:lnTo>
                      <a:lnTo>
                        <a:pt x="1890" y="2191"/>
                      </a:lnTo>
                      <a:lnTo>
                        <a:pt x="1887" y="2185"/>
                      </a:lnTo>
                      <a:lnTo>
                        <a:pt x="1884" y="2179"/>
                      </a:lnTo>
                      <a:lnTo>
                        <a:pt x="1883" y="2176"/>
                      </a:lnTo>
                      <a:lnTo>
                        <a:pt x="1883" y="2172"/>
                      </a:lnTo>
                      <a:lnTo>
                        <a:pt x="1883" y="2166"/>
                      </a:lnTo>
                      <a:lnTo>
                        <a:pt x="1883" y="2162"/>
                      </a:lnTo>
                      <a:lnTo>
                        <a:pt x="1883" y="2157"/>
                      </a:lnTo>
                      <a:lnTo>
                        <a:pt x="1883" y="2153"/>
                      </a:lnTo>
                      <a:lnTo>
                        <a:pt x="1881" y="2149"/>
                      </a:lnTo>
                      <a:lnTo>
                        <a:pt x="1880" y="2146"/>
                      </a:lnTo>
                      <a:lnTo>
                        <a:pt x="1878" y="2141"/>
                      </a:lnTo>
                      <a:lnTo>
                        <a:pt x="1875" y="2137"/>
                      </a:lnTo>
                      <a:lnTo>
                        <a:pt x="1874" y="2134"/>
                      </a:lnTo>
                      <a:lnTo>
                        <a:pt x="1871" y="2133"/>
                      </a:lnTo>
                      <a:lnTo>
                        <a:pt x="1867" y="2130"/>
                      </a:lnTo>
                      <a:lnTo>
                        <a:pt x="1862" y="2128"/>
                      </a:lnTo>
                      <a:lnTo>
                        <a:pt x="1860" y="2127"/>
                      </a:lnTo>
                      <a:lnTo>
                        <a:pt x="1855" y="2126"/>
                      </a:lnTo>
                      <a:lnTo>
                        <a:pt x="1848" y="2126"/>
                      </a:lnTo>
                      <a:lnTo>
                        <a:pt x="1838" y="2127"/>
                      </a:lnTo>
                      <a:lnTo>
                        <a:pt x="1831" y="2130"/>
                      </a:lnTo>
                      <a:lnTo>
                        <a:pt x="1826" y="2131"/>
                      </a:lnTo>
                      <a:lnTo>
                        <a:pt x="1823" y="2134"/>
                      </a:lnTo>
                      <a:lnTo>
                        <a:pt x="1819" y="2139"/>
                      </a:lnTo>
                      <a:lnTo>
                        <a:pt x="1815" y="2141"/>
                      </a:lnTo>
                      <a:lnTo>
                        <a:pt x="1810" y="2144"/>
                      </a:lnTo>
                      <a:lnTo>
                        <a:pt x="1803" y="2146"/>
                      </a:lnTo>
                      <a:lnTo>
                        <a:pt x="1794" y="2146"/>
                      </a:lnTo>
                      <a:lnTo>
                        <a:pt x="1787" y="2147"/>
                      </a:lnTo>
                      <a:lnTo>
                        <a:pt x="1780" y="2149"/>
                      </a:lnTo>
                      <a:lnTo>
                        <a:pt x="1771" y="2152"/>
                      </a:lnTo>
                      <a:lnTo>
                        <a:pt x="1763" y="2154"/>
                      </a:lnTo>
                      <a:lnTo>
                        <a:pt x="1752" y="2160"/>
                      </a:lnTo>
                      <a:lnTo>
                        <a:pt x="1741" y="2169"/>
                      </a:lnTo>
                      <a:lnTo>
                        <a:pt x="1731" y="2176"/>
                      </a:lnTo>
                      <a:lnTo>
                        <a:pt x="1724" y="2186"/>
                      </a:lnTo>
                      <a:lnTo>
                        <a:pt x="1713" y="2196"/>
                      </a:lnTo>
                      <a:lnTo>
                        <a:pt x="1705" y="2205"/>
                      </a:lnTo>
                      <a:lnTo>
                        <a:pt x="1693" y="2207"/>
                      </a:lnTo>
                      <a:lnTo>
                        <a:pt x="1680" y="2208"/>
                      </a:lnTo>
                      <a:lnTo>
                        <a:pt x="1669" y="2209"/>
                      </a:lnTo>
                      <a:lnTo>
                        <a:pt x="1664" y="2209"/>
                      </a:lnTo>
                      <a:lnTo>
                        <a:pt x="1660" y="2212"/>
                      </a:lnTo>
                      <a:lnTo>
                        <a:pt x="1654" y="2214"/>
                      </a:lnTo>
                      <a:lnTo>
                        <a:pt x="1650" y="2215"/>
                      </a:lnTo>
                      <a:lnTo>
                        <a:pt x="1645" y="2218"/>
                      </a:lnTo>
                      <a:lnTo>
                        <a:pt x="1638" y="2225"/>
                      </a:lnTo>
                      <a:lnTo>
                        <a:pt x="1629" y="2236"/>
                      </a:lnTo>
                      <a:lnTo>
                        <a:pt x="1622" y="2243"/>
                      </a:lnTo>
                      <a:lnTo>
                        <a:pt x="1612" y="2249"/>
                      </a:lnTo>
                      <a:lnTo>
                        <a:pt x="1601" y="2254"/>
                      </a:lnTo>
                      <a:lnTo>
                        <a:pt x="1590" y="2260"/>
                      </a:lnTo>
                      <a:lnTo>
                        <a:pt x="1580" y="2266"/>
                      </a:lnTo>
                      <a:lnTo>
                        <a:pt x="1567" y="2273"/>
                      </a:lnTo>
                      <a:lnTo>
                        <a:pt x="1556" y="2279"/>
                      </a:lnTo>
                      <a:lnTo>
                        <a:pt x="1551" y="2282"/>
                      </a:lnTo>
                      <a:lnTo>
                        <a:pt x="1547" y="2283"/>
                      </a:lnTo>
                      <a:lnTo>
                        <a:pt x="1541" y="2286"/>
                      </a:lnTo>
                      <a:lnTo>
                        <a:pt x="1537" y="2290"/>
                      </a:lnTo>
                      <a:lnTo>
                        <a:pt x="1533" y="2293"/>
                      </a:lnTo>
                      <a:lnTo>
                        <a:pt x="1525" y="2302"/>
                      </a:lnTo>
                      <a:lnTo>
                        <a:pt x="1518" y="2314"/>
                      </a:lnTo>
                      <a:lnTo>
                        <a:pt x="1512" y="2322"/>
                      </a:lnTo>
                      <a:lnTo>
                        <a:pt x="1505" y="2331"/>
                      </a:lnTo>
                      <a:lnTo>
                        <a:pt x="1495" y="2340"/>
                      </a:lnTo>
                      <a:lnTo>
                        <a:pt x="1486" y="2350"/>
                      </a:lnTo>
                      <a:lnTo>
                        <a:pt x="1478" y="2356"/>
                      </a:lnTo>
                      <a:lnTo>
                        <a:pt x="1470" y="2360"/>
                      </a:lnTo>
                      <a:lnTo>
                        <a:pt x="1460" y="2366"/>
                      </a:lnTo>
                      <a:lnTo>
                        <a:pt x="1450" y="2369"/>
                      </a:lnTo>
                      <a:lnTo>
                        <a:pt x="1441" y="2370"/>
                      </a:lnTo>
                      <a:lnTo>
                        <a:pt x="1433" y="2367"/>
                      </a:lnTo>
                      <a:lnTo>
                        <a:pt x="1423" y="2361"/>
                      </a:lnTo>
                      <a:lnTo>
                        <a:pt x="1414" y="2357"/>
                      </a:lnTo>
                      <a:lnTo>
                        <a:pt x="1405" y="2356"/>
                      </a:lnTo>
                      <a:lnTo>
                        <a:pt x="1392" y="2354"/>
                      </a:lnTo>
                      <a:lnTo>
                        <a:pt x="1384" y="2354"/>
                      </a:lnTo>
                      <a:lnTo>
                        <a:pt x="1372" y="2354"/>
                      </a:lnTo>
                      <a:lnTo>
                        <a:pt x="1360" y="2356"/>
                      </a:lnTo>
                      <a:lnTo>
                        <a:pt x="1350" y="2359"/>
                      </a:lnTo>
                      <a:lnTo>
                        <a:pt x="1346" y="2360"/>
                      </a:lnTo>
                      <a:lnTo>
                        <a:pt x="1342" y="2363"/>
                      </a:lnTo>
                      <a:lnTo>
                        <a:pt x="1337" y="2366"/>
                      </a:lnTo>
                      <a:lnTo>
                        <a:pt x="1334" y="2369"/>
                      </a:lnTo>
                      <a:lnTo>
                        <a:pt x="1331" y="2372"/>
                      </a:lnTo>
                      <a:lnTo>
                        <a:pt x="1327" y="2382"/>
                      </a:lnTo>
                      <a:lnTo>
                        <a:pt x="1323" y="2393"/>
                      </a:lnTo>
                      <a:lnTo>
                        <a:pt x="1317" y="2402"/>
                      </a:lnTo>
                      <a:lnTo>
                        <a:pt x="1310" y="2408"/>
                      </a:lnTo>
                      <a:lnTo>
                        <a:pt x="1301" y="2412"/>
                      </a:lnTo>
                      <a:lnTo>
                        <a:pt x="1292" y="2413"/>
                      </a:lnTo>
                      <a:lnTo>
                        <a:pt x="1288" y="2413"/>
                      </a:lnTo>
                      <a:lnTo>
                        <a:pt x="1284" y="2412"/>
                      </a:lnTo>
                      <a:lnTo>
                        <a:pt x="1279" y="2411"/>
                      </a:lnTo>
                      <a:lnTo>
                        <a:pt x="1276" y="2408"/>
                      </a:lnTo>
                      <a:lnTo>
                        <a:pt x="1274" y="2406"/>
                      </a:lnTo>
                      <a:lnTo>
                        <a:pt x="1272" y="2402"/>
                      </a:lnTo>
                      <a:lnTo>
                        <a:pt x="1271" y="2398"/>
                      </a:lnTo>
                      <a:lnTo>
                        <a:pt x="1269" y="2395"/>
                      </a:lnTo>
                      <a:lnTo>
                        <a:pt x="1268" y="2390"/>
                      </a:lnTo>
                      <a:lnTo>
                        <a:pt x="1265" y="2389"/>
                      </a:lnTo>
                      <a:lnTo>
                        <a:pt x="1262" y="2387"/>
                      </a:lnTo>
                      <a:lnTo>
                        <a:pt x="1258" y="2386"/>
                      </a:lnTo>
                      <a:lnTo>
                        <a:pt x="1253" y="2386"/>
                      </a:lnTo>
                      <a:lnTo>
                        <a:pt x="1249" y="2385"/>
                      </a:lnTo>
                      <a:lnTo>
                        <a:pt x="1245" y="2386"/>
                      </a:lnTo>
                      <a:lnTo>
                        <a:pt x="1236" y="2387"/>
                      </a:lnTo>
                      <a:lnTo>
                        <a:pt x="1224" y="2392"/>
                      </a:lnTo>
                      <a:lnTo>
                        <a:pt x="1216" y="2396"/>
                      </a:lnTo>
                      <a:lnTo>
                        <a:pt x="1211" y="2399"/>
                      </a:lnTo>
                      <a:lnTo>
                        <a:pt x="1206" y="2400"/>
                      </a:lnTo>
                      <a:lnTo>
                        <a:pt x="1200" y="2403"/>
                      </a:lnTo>
                      <a:lnTo>
                        <a:pt x="1197" y="2398"/>
                      </a:lnTo>
                      <a:lnTo>
                        <a:pt x="1194" y="2393"/>
                      </a:lnTo>
                      <a:lnTo>
                        <a:pt x="1191" y="2389"/>
                      </a:lnTo>
                      <a:lnTo>
                        <a:pt x="1184" y="2382"/>
                      </a:lnTo>
                      <a:lnTo>
                        <a:pt x="1175" y="2373"/>
                      </a:lnTo>
                      <a:lnTo>
                        <a:pt x="1168" y="2367"/>
                      </a:lnTo>
                      <a:lnTo>
                        <a:pt x="1161" y="2363"/>
                      </a:lnTo>
                      <a:lnTo>
                        <a:pt x="1151" y="2359"/>
                      </a:lnTo>
                      <a:lnTo>
                        <a:pt x="1143" y="2354"/>
                      </a:lnTo>
                      <a:lnTo>
                        <a:pt x="1138" y="2345"/>
                      </a:lnTo>
                      <a:lnTo>
                        <a:pt x="1130" y="2335"/>
                      </a:lnTo>
                      <a:lnTo>
                        <a:pt x="1126" y="2327"/>
                      </a:lnTo>
                      <a:lnTo>
                        <a:pt x="1125" y="2322"/>
                      </a:lnTo>
                      <a:lnTo>
                        <a:pt x="1125" y="2318"/>
                      </a:lnTo>
                      <a:lnTo>
                        <a:pt x="1123" y="2312"/>
                      </a:lnTo>
                      <a:lnTo>
                        <a:pt x="1123" y="2309"/>
                      </a:lnTo>
                      <a:lnTo>
                        <a:pt x="1122" y="2301"/>
                      </a:lnTo>
                      <a:lnTo>
                        <a:pt x="1120" y="2292"/>
                      </a:lnTo>
                      <a:lnTo>
                        <a:pt x="1117" y="2285"/>
                      </a:lnTo>
                      <a:lnTo>
                        <a:pt x="1114" y="2282"/>
                      </a:lnTo>
                      <a:lnTo>
                        <a:pt x="1110" y="2280"/>
                      </a:lnTo>
                      <a:lnTo>
                        <a:pt x="1106" y="2277"/>
                      </a:lnTo>
                      <a:lnTo>
                        <a:pt x="1103" y="2277"/>
                      </a:lnTo>
                      <a:lnTo>
                        <a:pt x="1098" y="2276"/>
                      </a:lnTo>
                      <a:lnTo>
                        <a:pt x="1094" y="2275"/>
                      </a:lnTo>
                      <a:lnTo>
                        <a:pt x="1088" y="2273"/>
                      </a:lnTo>
                      <a:lnTo>
                        <a:pt x="1083" y="2273"/>
                      </a:lnTo>
                      <a:lnTo>
                        <a:pt x="1080" y="2273"/>
                      </a:lnTo>
                      <a:lnTo>
                        <a:pt x="1077" y="2275"/>
                      </a:lnTo>
                      <a:lnTo>
                        <a:pt x="1074" y="2276"/>
                      </a:lnTo>
                      <a:lnTo>
                        <a:pt x="1070" y="2277"/>
                      </a:lnTo>
                      <a:lnTo>
                        <a:pt x="1067" y="2279"/>
                      </a:lnTo>
                      <a:lnTo>
                        <a:pt x="1062" y="2280"/>
                      </a:lnTo>
                      <a:lnTo>
                        <a:pt x="1054" y="2280"/>
                      </a:lnTo>
                      <a:lnTo>
                        <a:pt x="1043" y="2280"/>
                      </a:lnTo>
                      <a:lnTo>
                        <a:pt x="1033" y="2279"/>
                      </a:lnTo>
                      <a:lnTo>
                        <a:pt x="1030" y="2277"/>
                      </a:lnTo>
                      <a:lnTo>
                        <a:pt x="1026" y="2275"/>
                      </a:lnTo>
                      <a:lnTo>
                        <a:pt x="1022" y="2272"/>
                      </a:lnTo>
                      <a:lnTo>
                        <a:pt x="1019" y="2270"/>
                      </a:lnTo>
                      <a:lnTo>
                        <a:pt x="1019" y="2266"/>
                      </a:lnTo>
                      <a:lnTo>
                        <a:pt x="1017" y="2263"/>
                      </a:lnTo>
                      <a:lnTo>
                        <a:pt x="1017" y="2259"/>
                      </a:lnTo>
                      <a:lnTo>
                        <a:pt x="1017" y="2256"/>
                      </a:lnTo>
                      <a:lnTo>
                        <a:pt x="1019" y="2246"/>
                      </a:lnTo>
                      <a:lnTo>
                        <a:pt x="1022" y="2234"/>
                      </a:lnTo>
                      <a:lnTo>
                        <a:pt x="1025" y="2225"/>
                      </a:lnTo>
                      <a:lnTo>
                        <a:pt x="1028" y="2222"/>
                      </a:lnTo>
                      <a:lnTo>
                        <a:pt x="1032" y="2220"/>
                      </a:lnTo>
                      <a:lnTo>
                        <a:pt x="1036" y="2217"/>
                      </a:lnTo>
                      <a:lnTo>
                        <a:pt x="1041" y="2214"/>
                      </a:lnTo>
                      <a:lnTo>
                        <a:pt x="1043" y="2211"/>
                      </a:lnTo>
                      <a:lnTo>
                        <a:pt x="1055" y="2205"/>
                      </a:lnTo>
                      <a:lnTo>
                        <a:pt x="1070" y="2198"/>
                      </a:lnTo>
                      <a:lnTo>
                        <a:pt x="1080" y="2191"/>
                      </a:lnTo>
                      <a:lnTo>
                        <a:pt x="1088" y="2181"/>
                      </a:lnTo>
                      <a:lnTo>
                        <a:pt x="1096" y="2169"/>
                      </a:lnTo>
                      <a:lnTo>
                        <a:pt x="1103" y="2159"/>
                      </a:lnTo>
                      <a:lnTo>
                        <a:pt x="1106" y="2149"/>
                      </a:lnTo>
                      <a:lnTo>
                        <a:pt x="1110" y="2139"/>
                      </a:lnTo>
                      <a:lnTo>
                        <a:pt x="1114" y="2130"/>
                      </a:lnTo>
                      <a:lnTo>
                        <a:pt x="1120" y="2115"/>
                      </a:lnTo>
                      <a:lnTo>
                        <a:pt x="1126" y="2099"/>
                      </a:lnTo>
                      <a:lnTo>
                        <a:pt x="1133" y="2086"/>
                      </a:lnTo>
                      <a:lnTo>
                        <a:pt x="1142" y="2079"/>
                      </a:lnTo>
                      <a:lnTo>
                        <a:pt x="1152" y="2071"/>
                      </a:lnTo>
                      <a:lnTo>
                        <a:pt x="1162" y="2063"/>
                      </a:lnTo>
                      <a:lnTo>
                        <a:pt x="1165" y="2062"/>
                      </a:lnTo>
                      <a:lnTo>
                        <a:pt x="1169" y="2059"/>
                      </a:lnTo>
                      <a:lnTo>
                        <a:pt x="1175" y="2058"/>
                      </a:lnTo>
                      <a:lnTo>
                        <a:pt x="1179" y="2056"/>
                      </a:lnTo>
                      <a:lnTo>
                        <a:pt x="1190" y="2055"/>
                      </a:lnTo>
                      <a:lnTo>
                        <a:pt x="1201" y="2055"/>
                      </a:lnTo>
                      <a:lnTo>
                        <a:pt x="1211" y="2053"/>
                      </a:lnTo>
                      <a:lnTo>
                        <a:pt x="1216" y="2052"/>
                      </a:lnTo>
                      <a:lnTo>
                        <a:pt x="1219" y="2049"/>
                      </a:lnTo>
                      <a:lnTo>
                        <a:pt x="1223" y="2047"/>
                      </a:lnTo>
                      <a:lnTo>
                        <a:pt x="1226" y="2044"/>
                      </a:lnTo>
                      <a:lnTo>
                        <a:pt x="1229" y="2042"/>
                      </a:lnTo>
                      <a:lnTo>
                        <a:pt x="1227" y="2033"/>
                      </a:lnTo>
                      <a:lnTo>
                        <a:pt x="1224" y="2023"/>
                      </a:lnTo>
                      <a:lnTo>
                        <a:pt x="1220" y="2016"/>
                      </a:lnTo>
                      <a:lnTo>
                        <a:pt x="1211" y="2011"/>
                      </a:lnTo>
                      <a:lnTo>
                        <a:pt x="1201" y="2008"/>
                      </a:lnTo>
                      <a:lnTo>
                        <a:pt x="1193" y="2005"/>
                      </a:lnTo>
                      <a:lnTo>
                        <a:pt x="1190" y="2003"/>
                      </a:lnTo>
                      <a:lnTo>
                        <a:pt x="1185" y="2000"/>
                      </a:lnTo>
                      <a:lnTo>
                        <a:pt x="1184" y="1997"/>
                      </a:lnTo>
                      <a:lnTo>
                        <a:pt x="1181" y="1994"/>
                      </a:lnTo>
                      <a:lnTo>
                        <a:pt x="1181" y="1991"/>
                      </a:lnTo>
                      <a:lnTo>
                        <a:pt x="1181" y="1987"/>
                      </a:lnTo>
                      <a:lnTo>
                        <a:pt x="1181" y="1982"/>
                      </a:lnTo>
                      <a:lnTo>
                        <a:pt x="1179" y="1979"/>
                      </a:lnTo>
                      <a:lnTo>
                        <a:pt x="1179" y="1976"/>
                      </a:lnTo>
                      <a:lnTo>
                        <a:pt x="1177" y="1974"/>
                      </a:lnTo>
                      <a:lnTo>
                        <a:pt x="1174" y="1971"/>
                      </a:lnTo>
                      <a:lnTo>
                        <a:pt x="1169" y="1969"/>
                      </a:lnTo>
                      <a:lnTo>
                        <a:pt x="1166" y="1966"/>
                      </a:lnTo>
                      <a:lnTo>
                        <a:pt x="1164" y="1958"/>
                      </a:lnTo>
                      <a:lnTo>
                        <a:pt x="1162" y="1946"/>
                      </a:lnTo>
                      <a:lnTo>
                        <a:pt x="1159" y="1936"/>
                      </a:lnTo>
                      <a:lnTo>
                        <a:pt x="1156" y="1933"/>
                      </a:lnTo>
                      <a:lnTo>
                        <a:pt x="1153" y="1929"/>
                      </a:lnTo>
                      <a:lnTo>
                        <a:pt x="1149" y="1924"/>
                      </a:lnTo>
                      <a:lnTo>
                        <a:pt x="1145" y="1921"/>
                      </a:lnTo>
                      <a:lnTo>
                        <a:pt x="1142" y="1920"/>
                      </a:lnTo>
                      <a:lnTo>
                        <a:pt x="1130" y="1916"/>
                      </a:lnTo>
                      <a:lnTo>
                        <a:pt x="1117" y="1914"/>
                      </a:lnTo>
                      <a:lnTo>
                        <a:pt x="1106" y="1916"/>
                      </a:lnTo>
                      <a:lnTo>
                        <a:pt x="1097" y="1919"/>
                      </a:lnTo>
                      <a:lnTo>
                        <a:pt x="1088" y="1924"/>
                      </a:lnTo>
                      <a:lnTo>
                        <a:pt x="1078" y="1930"/>
                      </a:lnTo>
                      <a:lnTo>
                        <a:pt x="1070" y="1935"/>
                      </a:lnTo>
                      <a:lnTo>
                        <a:pt x="1058" y="1937"/>
                      </a:lnTo>
                      <a:lnTo>
                        <a:pt x="1042" y="1937"/>
                      </a:lnTo>
                      <a:lnTo>
                        <a:pt x="1029" y="1937"/>
                      </a:lnTo>
                      <a:lnTo>
                        <a:pt x="1013" y="1936"/>
                      </a:lnTo>
                      <a:lnTo>
                        <a:pt x="994" y="1935"/>
                      </a:lnTo>
                      <a:lnTo>
                        <a:pt x="980" y="1932"/>
                      </a:lnTo>
                      <a:lnTo>
                        <a:pt x="973" y="1927"/>
                      </a:lnTo>
                      <a:lnTo>
                        <a:pt x="962" y="1921"/>
                      </a:lnTo>
                      <a:lnTo>
                        <a:pt x="954" y="1917"/>
                      </a:lnTo>
                      <a:lnTo>
                        <a:pt x="945" y="1916"/>
                      </a:lnTo>
                      <a:lnTo>
                        <a:pt x="942" y="1916"/>
                      </a:lnTo>
                      <a:lnTo>
                        <a:pt x="938" y="1917"/>
                      </a:lnTo>
                      <a:lnTo>
                        <a:pt x="934" y="1919"/>
                      </a:lnTo>
                      <a:lnTo>
                        <a:pt x="931" y="1920"/>
                      </a:lnTo>
                      <a:lnTo>
                        <a:pt x="928" y="1921"/>
                      </a:lnTo>
                      <a:lnTo>
                        <a:pt x="925" y="1924"/>
                      </a:lnTo>
                      <a:lnTo>
                        <a:pt x="923" y="1927"/>
                      </a:lnTo>
                      <a:lnTo>
                        <a:pt x="922" y="1930"/>
                      </a:lnTo>
                      <a:lnTo>
                        <a:pt x="919" y="1933"/>
                      </a:lnTo>
                      <a:lnTo>
                        <a:pt x="916" y="1935"/>
                      </a:lnTo>
                      <a:lnTo>
                        <a:pt x="909" y="1933"/>
                      </a:lnTo>
                      <a:lnTo>
                        <a:pt x="899" y="1927"/>
                      </a:lnTo>
                      <a:lnTo>
                        <a:pt x="890" y="1921"/>
                      </a:lnTo>
                      <a:lnTo>
                        <a:pt x="883" y="1916"/>
                      </a:lnTo>
                      <a:lnTo>
                        <a:pt x="874" y="1906"/>
                      </a:lnTo>
                      <a:lnTo>
                        <a:pt x="864" y="1895"/>
                      </a:lnTo>
                      <a:lnTo>
                        <a:pt x="855" y="1887"/>
                      </a:lnTo>
                      <a:lnTo>
                        <a:pt x="844" y="1880"/>
                      </a:lnTo>
                      <a:lnTo>
                        <a:pt x="831" y="1872"/>
                      </a:lnTo>
                      <a:lnTo>
                        <a:pt x="819" y="1865"/>
                      </a:lnTo>
                      <a:lnTo>
                        <a:pt x="811" y="1855"/>
                      </a:lnTo>
                      <a:lnTo>
                        <a:pt x="802" y="1842"/>
                      </a:lnTo>
                      <a:lnTo>
                        <a:pt x="795" y="1830"/>
                      </a:lnTo>
                      <a:lnTo>
                        <a:pt x="790" y="1816"/>
                      </a:lnTo>
                      <a:lnTo>
                        <a:pt x="786" y="1800"/>
                      </a:lnTo>
                      <a:lnTo>
                        <a:pt x="783" y="1785"/>
                      </a:lnTo>
                      <a:lnTo>
                        <a:pt x="783" y="1775"/>
                      </a:lnTo>
                      <a:lnTo>
                        <a:pt x="783" y="1765"/>
                      </a:lnTo>
                      <a:lnTo>
                        <a:pt x="783" y="1755"/>
                      </a:lnTo>
                      <a:lnTo>
                        <a:pt x="783" y="1745"/>
                      </a:lnTo>
                      <a:lnTo>
                        <a:pt x="784" y="1732"/>
                      </a:lnTo>
                      <a:lnTo>
                        <a:pt x="783" y="1722"/>
                      </a:lnTo>
                      <a:lnTo>
                        <a:pt x="777" y="1712"/>
                      </a:lnTo>
                      <a:lnTo>
                        <a:pt x="769" y="1700"/>
                      </a:lnTo>
                      <a:lnTo>
                        <a:pt x="760" y="1693"/>
                      </a:lnTo>
                      <a:lnTo>
                        <a:pt x="750" y="1688"/>
                      </a:lnTo>
                      <a:lnTo>
                        <a:pt x="735" y="1686"/>
                      </a:lnTo>
                      <a:lnTo>
                        <a:pt x="722" y="1684"/>
                      </a:lnTo>
                      <a:lnTo>
                        <a:pt x="709" y="1684"/>
                      </a:lnTo>
                      <a:lnTo>
                        <a:pt x="698" y="1683"/>
                      </a:lnTo>
                      <a:lnTo>
                        <a:pt x="683" y="1683"/>
                      </a:lnTo>
                      <a:lnTo>
                        <a:pt x="670" y="1684"/>
                      </a:lnTo>
                      <a:lnTo>
                        <a:pt x="666" y="1686"/>
                      </a:lnTo>
                      <a:lnTo>
                        <a:pt x="662" y="1687"/>
                      </a:lnTo>
                      <a:lnTo>
                        <a:pt x="659" y="1690"/>
                      </a:lnTo>
                      <a:lnTo>
                        <a:pt x="654" y="1693"/>
                      </a:lnTo>
                      <a:lnTo>
                        <a:pt x="651" y="1694"/>
                      </a:lnTo>
                      <a:lnTo>
                        <a:pt x="648" y="1697"/>
                      </a:lnTo>
                      <a:lnTo>
                        <a:pt x="646" y="1702"/>
                      </a:lnTo>
                      <a:lnTo>
                        <a:pt x="641" y="1704"/>
                      </a:lnTo>
                      <a:lnTo>
                        <a:pt x="638" y="1706"/>
                      </a:lnTo>
                      <a:lnTo>
                        <a:pt x="635" y="1707"/>
                      </a:lnTo>
                      <a:lnTo>
                        <a:pt x="631" y="1707"/>
                      </a:lnTo>
                      <a:lnTo>
                        <a:pt x="628" y="1709"/>
                      </a:lnTo>
                      <a:lnTo>
                        <a:pt x="624" y="1707"/>
                      </a:lnTo>
                      <a:lnTo>
                        <a:pt x="621" y="1707"/>
                      </a:lnTo>
                      <a:lnTo>
                        <a:pt x="620" y="1704"/>
                      </a:lnTo>
                      <a:lnTo>
                        <a:pt x="618" y="1702"/>
                      </a:lnTo>
                      <a:lnTo>
                        <a:pt x="618" y="1699"/>
                      </a:lnTo>
                      <a:lnTo>
                        <a:pt x="617" y="1694"/>
                      </a:lnTo>
                      <a:lnTo>
                        <a:pt x="615" y="1691"/>
                      </a:lnTo>
                      <a:lnTo>
                        <a:pt x="615" y="1688"/>
                      </a:lnTo>
                      <a:lnTo>
                        <a:pt x="614" y="1684"/>
                      </a:lnTo>
                      <a:lnTo>
                        <a:pt x="611" y="1678"/>
                      </a:lnTo>
                      <a:lnTo>
                        <a:pt x="609" y="1674"/>
                      </a:lnTo>
                      <a:lnTo>
                        <a:pt x="607" y="1671"/>
                      </a:lnTo>
                      <a:lnTo>
                        <a:pt x="601" y="1667"/>
                      </a:lnTo>
                      <a:lnTo>
                        <a:pt x="591" y="1664"/>
                      </a:lnTo>
                      <a:lnTo>
                        <a:pt x="583" y="1661"/>
                      </a:lnTo>
                      <a:lnTo>
                        <a:pt x="573" y="1660"/>
                      </a:lnTo>
                      <a:lnTo>
                        <a:pt x="560" y="1658"/>
                      </a:lnTo>
                      <a:lnTo>
                        <a:pt x="550" y="1657"/>
                      </a:lnTo>
                      <a:lnTo>
                        <a:pt x="541" y="1652"/>
                      </a:lnTo>
                      <a:lnTo>
                        <a:pt x="531" y="1647"/>
                      </a:lnTo>
                      <a:lnTo>
                        <a:pt x="523" y="1644"/>
                      </a:lnTo>
                      <a:lnTo>
                        <a:pt x="518" y="1644"/>
                      </a:lnTo>
                      <a:lnTo>
                        <a:pt x="514" y="1644"/>
                      </a:lnTo>
                      <a:lnTo>
                        <a:pt x="510" y="1645"/>
                      </a:lnTo>
                      <a:lnTo>
                        <a:pt x="505" y="1648"/>
                      </a:lnTo>
                      <a:lnTo>
                        <a:pt x="502" y="1649"/>
                      </a:lnTo>
                      <a:lnTo>
                        <a:pt x="498" y="1652"/>
                      </a:lnTo>
                      <a:lnTo>
                        <a:pt x="495" y="1657"/>
                      </a:lnTo>
                      <a:lnTo>
                        <a:pt x="491" y="1661"/>
                      </a:lnTo>
                      <a:lnTo>
                        <a:pt x="488" y="1664"/>
                      </a:lnTo>
                      <a:lnTo>
                        <a:pt x="485" y="1665"/>
                      </a:lnTo>
                      <a:lnTo>
                        <a:pt x="482" y="1667"/>
                      </a:lnTo>
                      <a:lnTo>
                        <a:pt x="479" y="1668"/>
                      </a:lnTo>
                      <a:lnTo>
                        <a:pt x="476" y="1670"/>
                      </a:lnTo>
                      <a:lnTo>
                        <a:pt x="469" y="1671"/>
                      </a:lnTo>
                      <a:lnTo>
                        <a:pt x="459" y="1673"/>
                      </a:lnTo>
                      <a:lnTo>
                        <a:pt x="452" y="1673"/>
                      </a:lnTo>
                      <a:lnTo>
                        <a:pt x="440" y="1671"/>
                      </a:lnTo>
                      <a:lnTo>
                        <a:pt x="429" y="1667"/>
                      </a:lnTo>
                      <a:lnTo>
                        <a:pt x="418" y="1662"/>
                      </a:lnTo>
                      <a:lnTo>
                        <a:pt x="413" y="1655"/>
                      </a:lnTo>
                      <a:lnTo>
                        <a:pt x="407" y="1645"/>
                      </a:lnTo>
                      <a:lnTo>
                        <a:pt x="401" y="1638"/>
                      </a:lnTo>
                      <a:lnTo>
                        <a:pt x="398" y="1635"/>
                      </a:lnTo>
                      <a:lnTo>
                        <a:pt x="395" y="1632"/>
                      </a:lnTo>
                      <a:lnTo>
                        <a:pt x="391" y="1629"/>
                      </a:lnTo>
                      <a:lnTo>
                        <a:pt x="388" y="1626"/>
                      </a:lnTo>
                      <a:lnTo>
                        <a:pt x="384" y="1625"/>
                      </a:lnTo>
                      <a:lnTo>
                        <a:pt x="376" y="1623"/>
                      </a:lnTo>
                      <a:lnTo>
                        <a:pt x="366" y="1623"/>
                      </a:lnTo>
                      <a:lnTo>
                        <a:pt x="358" y="1622"/>
                      </a:lnTo>
                      <a:lnTo>
                        <a:pt x="355" y="1620"/>
                      </a:lnTo>
                      <a:lnTo>
                        <a:pt x="352" y="1618"/>
                      </a:lnTo>
                      <a:lnTo>
                        <a:pt x="349" y="1615"/>
                      </a:lnTo>
                      <a:lnTo>
                        <a:pt x="346" y="1612"/>
                      </a:lnTo>
                      <a:lnTo>
                        <a:pt x="345" y="1609"/>
                      </a:lnTo>
                      <a:lnTo>
                        <a:pt x="343" y="1605"/>
                      </a:lnTo>
                      <a:lnTo>
                        <a:pt x="342" y="1599"/>
                      </a:lnTo>
                      <a:lnTo>
                        <a:pt x="342" y="1593"/>
                      </a:lnTo>
                      <a:lnTo>
                        <a:pt x="340" y="1589"/>
                      </a:lnTo>
                      <a:lnTo>
                        <a:pt x="342" y="1586"/>
                      </a:lnTo>
                      <a:lnTo>
                        <a:pt x="342" y="1581"/>
                      </a:lnTo>
                      <a:lnTo>
                        <a:pt x="342" y="1579"/>
                      </a:lnTo>
                      <a:lnTo>
                        <a:pt x="343" y="1576"/>
                      </a:lnTo>
                      <a:lnTo>
                        <a:pt x="345" y="1573"/>
                      </a:lnTo>
                      <a:lnTo>
                        <a:pt x="348" y="1571"/>
                      </a:lnTo>
                      <a:lnTo>
                        <a:pt x="350" y="1571"/>
                      </a:lnTo>
                      <a:lnTo>
                        <a:pt x="355" y="1571"/>
                      </a:lnTo>
                      <a:lnTo>
                        <a:pt x="358" y="1571"/>
                      </a:lnTo>
                      <a:lnTo>
                        <a:pt x="361" y="1571"/>
                      </a:lnTo>
                      <a:lnTo>
                        <a:pt x="362" y="1568"/>
                      </a:lnTo>
                      <a:lnTo>
                        <a:pt x="365" y="1567"/>
                      </a:lnTo>
                      <a:lnTo>
                        <a:pt x="366" y="1563"/>
                      </a:lnTo>
                      <a:lnTo>
                        <a:pt x="368" y="1560"/>
                      </a:lnTo>
                      <a:lnTo>
                        <a:pt x="368" y="1557"/>
                      </a:lnTo>
                      <a:lnTo>
                        <a:pt x="368" y="1554"/>
                      </a:lnTo>
                      <a:lnTo>
                        <a:pt x="366" y="1550"/>
                      </a:lnTo>
                      <a:lnTo>
                        <a:pt x="365" y="1545"/>
                      </a:lnTo>
                      <a:lnTo>
                        <a:pt x="362" y="1542"/>
                      </a:lnTo>
                      <a:lnTo>
                        <a:pt x="359" y="1538"/>
                      </a:lnTo>
                      <a:lnTo>
                        <a:pt x="356" y="1537"/>
                      </a:lnTo>
                      <a:lnTo>
                        <a:pt x="353" y="1534"/>
                      </a:lnTo>
                      <a:lnTo>
                        <a:pt x="349" y="1531"/>
                      </a:lnTo>
                      <a:lnTo>
                        <a:pt x="343" y="1529"/>
                      </a:lnTo>
                      <a:lnTo>
                        <a:pt x="339" y="1528"/>
                      </a:lnTo>
                      <a:lnTo>
                        <a:pt x="335" y="1526"/>
                      </a:lnTo>
                      <a:lnTo>
                        <a:pt x="324" y="1525"/>
                      </a:lnTo>
                      <a:lnTo>
                        <a:pt x="311" y="1525"/>
                      </a:lnTo>
                      <a:lnTo>
                        <a:pt x="301" y="1524"/>
                      </a:lnTo>
                      <a:lnTo>
                        <a:pt x="293" y="1524"/>
                      </a:lnTo>
                      <a:lnTo>
                        <a:pt x="281" y="1522"/>
                      </a:lnTo>
                      <a:lnTo>
                        <a:pt x="272" y="1521"/>
                      </a:lnTo>
                      <a:lnTo>
                        <a:pt x="269" y="1518"/>
                      </a:lnTo>
                      <a:lnTo>
                        <a:pt x="267" y="1515"/>
                      </a:lnTo>
                      <a:lnTo>
                        <a:pt x="262" y="1511"/>
                      </a:lnTo>
                      <a:lnTo>
                        <a:pt x="259" y="1508"/>
                      </a:lnTo>
                      <a:lnTo>
                        <a:pt x="258" y="1505"/>
                      </a:lnTo>
                      <a:lnTo>
                        <a:pt x="255" y="1500"/>
                      </a:lnTo>
                      <a:lnTo>
                        <a:pt x="252" y="1496"/>
                      </a:lnTo>
                      <a:lnTo>
                        <a:pt x="249" y="1495"/>
                      </a:lnTo>
                      <a:lnTo>
                        <a:pt x="240" y="1489"/>
                      </a:lnTo>
                      <a:lnTo>
                        <a:pt x="230" y="1486"/>
                      </a:lnTo>
                      <a:lnTo>
                        <a:pt x="220" y="1484"/>
                      </a:lnTo>
                      <a:lnTo>
                        <a:pt x="216" y="1484"/>
                      </a:lnTo>
                      <a:lnTo>
                        <a:pt x="212" y="1484"/>
                      </a:lnTo>
                      <a:lnTo>
                        <a:pt x="206" y="1486"/>
                      </a:lnTo>
                      <a:lnTo>
                        <a:pt x="201" y="1487"/>
                      </a:lnTo>
                      <a:lnTo>
                        <a:pt x="199" y="1489"/>
                      </a:lnTo>
                      <a:lnTo>
                        <a:pt x="196" y="1492"/>
                      </a:lnTo>
                      <a:lnTo>
                        <a:pt x="191" y="1496"/>
                      </a:lnTo>
                      <a:lnTo>
                        <a:pt x="188" y="1499"/>
                      </a:lnTo>
                      <a:lnTo>
                        <a:pt x="185" y="1500"/>
                      </a:lnTo>
                      <a:lnTo>
                        <a:pt x="177" y="1503"/>
                      </a:lnTo>
                      <a:lnTo>
                        <a:pt x="165" y="1505"/>
                      </a:lnTo>
                      <a:lnTo>
                        <a:pt x="157" y="1506"/>
                      </a:lnTo>
                      <a:lnTo>
                        <a:pt x="146" y="1503"/>
                      </a:lnTo>
                      <a:lnTo>
                        <a:pt x="135" y="1500"/>
                      </a:lnTo>
                      <a:lnTo>
                        <a:pt x="126" y="1496"/>
                      </a:lnTo>
                      <a:lnTo>
                        <a:pt x="117" y="1489"/>
                      </a:lnTo>
                      <a:lnTo>
                        <a:pt x="110" y="1480"/>
                      </a:lnTo>
                      <a:lnTo>
                        <a:pt x="103" y="1473"/>
                      </a:lnTo>
                      <a:lnTo>
                        <a:pt x="94" y="1464"/>
                      </a:lnTo>
                      <a:lnTo>
                        <a:pt x="84" y="1456"/>
                      </a:lnTo>
                      <a:lnTo>
                        <a:pt x="76" y="1450"/>
                      </a:lnTo>
                      <a:lnTo>
                        <a:pt x="68" y="1447"/>
                      </a:lnTo>
                      <a:lnTo>
                        <a:pt x="58" y="1445"/>
                      </a:lnTo>
                      <a:lnTo>
                        <a:pt x="51" y="1442"/>
                      </a:lnTo>
                      <a:lnTo>
                        <a:pt x="48" y="1441"/>
                      </a:lnTo>
                      <a:lnTo>
                        <a:pt x="45" y="1438"/>
                      </a:lnTo>
                      <a:lnTo>
                        <a:pt x="42" y="1435"/>
                      </a:lnTo>
                      <a:lnTo>
                        <a:pt x="39" y="1431"/>
                      </a:lnTo>
                      <a:lnTo>
                        <a:pt x="38" y="1428"/>
                      </a:lnTo>
                      <a:lnTo>
                        <a:pt x="35" y="1421"/>
                      </a:lnTo>
                      <a:lnTo>
                        <a:pt x="35" y="1412"/>
                      </a:lnTo>
                      <a:lnTo>
                        <a:pt x="34" y="1405"/>
                      </a:lnTo>
                      <a:lnTo>
                        <a:pt x="31" y="1390"/>
                      </a:lnTo>
                      <a:lnTo>
                        <a:pt x="26" y="1374"/>
                      </a:lnTo>
                      <a:lnTo>
                        <a:pt x="21" y="1360"/>
                      </a:lnTo>
                      <a:lnTo>
                        <a:pt x="15" y="1348"/>
                      </a:lnTo>
                      <a:lnTo>
                        <a:pt x="8" y="1335"/>
                      </a:lnTo>
                      <a:lnTo>
                        <a:pt x="2" y="1324"/>
                      </a:lnTo>
                      <a:lnTo>
                        <a:pt x="0" y="1311"/>
                      </a:lnTo>
                      <a:lnTo>
                        <a:pt x="2" y="1295"/>
                      </a:lnTo>
                      <a:lnTo>
                        <a:pt x="2" y="1282"/>
                      </a:lnTo>
                      <a:lnTo>
                        <a:pt x="2" y="1263"/>
                      </a:lnTo>
                      <a:lnTo>
                        <a:pt x="3" y="1241"/>
                      </a:lnTo>
                      <a:lnTo>
                        <a:pt x="5" y="1220"/>
                      </a:lnTo>
                      <a:lnTo>
                        <a:pt x="6" y="1201"/>
                      </a:lnTo>
                      <a:lnTo>
                        <a:pt x="8" y="1185"/>
                      </a:lnTo>
                      <a:lnTo>
                        <a:pt x="9" y="1165"/>
                      </a:lnTo>
                      <a:lnTo>
                        <a:pt x="10" y="1146"/>
                      </a:lnTo>
                      <a:lnTo>
                        <a:pt x="12" y="1130"/>
                      </a:lnTo>
                      <a:lnTo>
                        <a:pt x="16" y="1115"/>
                      </a:lnTo>
                      <a:lnTo>
                        <a:pt x="23" y="1098"/>
                      </a:lnTo>
                      <a:lnTo>
                        <a:pt x="29" y="1082"/>
                      </a:lnTo>
                      <a:lnTo>
                        <a:pt x="34" y="1068"/>
                      </a:lnTo>
                      <a:lnTo>
                        <a:pt x="38" y="1056"/>
                      </a:lnTo>
                      <a:lnTo>
                        <a:pt x="42" y="1040"/>
                      </a:lnTo>
                      <a:lnTo>
                        <a:pt x="45" y="1026"/>
                      </a:lnTo>
                      <a:lnTo>
                        <a:pt x="48" y="1014"/>
                      </a:lnTo>
                      <a:lnTo>
                        <a:pt x="51" y="1001"/>
                      </a:lnTo>
                      <a:lnTo>
                        <a:pt x="54" y="987"/>
                      </a:lnTo>
                      <a:lnTo>
                        <a:pt x="55" y="972"/>
                      </a:lnTo>
                      <a:lnTo>
                        <a:pt x="55" y="961"/>
                      </a:lnTo>
                      <a:lnTo>
                        <a:pt x="54" y="952"/>
                      </a:lnTo>
                      <a:lnTo>
                        <a:pt x="49" y="942"/>
                      </a:lnTo>
                      <a:lnTo>
                        <a:pt x="47" y="933"/>
                      </a:lnTo>
                      <a:lnTo>
                        <a:pt x="47" y="924"/>
                      </a:lnTo>
                      <a:lnTo>
                        <a:pt x="47" y="914"/>
                      </a:lnTo>
                      <a:lnTo>
                        <a:pt x="48" y="906"/>
                      </a:lnTo>
                      <a:lnTo>
                        <a:pt x="49" y="901"/>
                      </a:lnTo>
                      <a:lnTo>
                        <a:pt x="52" y="897"/>
                      </a:lnTo>
                      <a:lnTo>
                        <a:pt x="55" y="894"/>
                      </a:lnTo>
                      <a:lnTo>
                        <a:pt x="58" y="890"/>
                      </a:lnTo>
                      <a:lnTo>
                        <a:pt x="60" y="887"/>
                      </a:lnTo>
                      <a:lnTo>
                        <a:pt x="64" y="884"/>
                      </a:lnTo>
                      <a:lnTo>
                        <a:pt x="68" y="881"/>
                      </a:lnTo>
                      <a:lnTo>
                        <a:pt x="73" y="877"/>
                      </a:lnTo>
                      <a:lnTo>
                        <a:pt x="77" y="874"/>
                      </a:lnTo>
                      <a:lnTo>
                        <a:pt x="80" y="871"/>
                      </a:lnTo>
                      <a:lnTo>
                        <a:pt x="84" y="862"/>
                      </a:lnTo>
                      <a:lnTo>
                        <a:pt x="87" y="852"/>
                      </a:lnTo>
                      <a:lnTo>
                        <a:pt x="89" y="843"/>
                      </a:lnTo>
                      <a:lnTo>
                        <a:pt x="90" y="829"/>
                      </a:lnTo>
                      <a:lnTo>
                        <a:pt x="90" y="812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6" name="Freeform 10"/>
                <p:cNvSpPr>
                  <a:spLocks/>
                </p:cNvSpPr>
                <p:nvPr/>
              </p:nvSpPr>
              <p:spPr bwMode="auto">
                <a:xfrm>
                  <a:off x="4428919" y="2703455"/>
                  <a:ext cx="1533036" cy="1020821"/>
                </a:xfrm>
                <a:custGeom>
                  <a:avLst/>
                  <a:gdLst>
                    <a:gd name="T0" fmla="*/ 2485 w 2549"/>
                    <a:gd name="T1" fmla="*/ 171 h 1699"/>
                    <a:gd name="T2" fmla="*/ 2451 w 2549"/>
                    <a:gd name="T3" fmla="*/ 330 h 1699"/>
                    <a:gd name="T4" fmla="*/ 2413 w 2549"/>
                    <a:gd name="T5" fmla="*/ 493 h 1699"/>
                    <a:gd name="T6" fmla="*/ 2315 w 2549"/>
                    <a:gd name="T7" fmla="*/ 557 h 1699"/>
                    <a:gd name="T8" fmla="*/ 2302 w 2549"/>
                    <a:gd name="T9" fmla="*/ 693 h 1699"/>
                    <a:gd name="T10" fmla="*/ 2367 w 2549"/>
                    <a:gd name="T11" fmla="*/ 903 h 1699"/>
                    <a:gd name="T12" fmla="*/ 2322 w 2549"/>
                    <a:gd name="T13" fmla="*/ 998 h 1699"/>
                    <a:gd name="T14" fmla="*/ 2413 w 2549"/>
                    <a:gd name="T15" fmla="*/ 1159 h 1699"/>
                    <a:gd name="T16" fmla="*/ 2417 w 2549"/>
                    <a:gd name="T17" fmla="*/ 1286 h 1699"/>
                    <a:gd name="T18" fmla="*/ 2510 w 2549"/>
                    <a:gd name="T19" fmla="*/ 1349 h 1699"/>
                    <a:gd name="T20" fmla="*/ 2438 w 2549"/>
                    <a:gd name="T21" fmla="*/ 1511 h 1699"/>
                    <a:gd name="T22" fmla="*/ 2433 w 2549"/>
                    <a:gd name="T23" fmla="*/ 1638 h 1699"/>
                    <a:gd name="T24" fmla="*/ 2276 w 2549"/>
                    <a:gd name="T25" fmla="*/ 1590 h 1699"/>
                    <a:gd name="T26" fmla="*/ 2166 w 2549"/>
                    <a:gd name="T27" fmla="*/ 1577 h 1699"/>
                    <a:gd name="T28" fmla="*/ 2095 w 2549"/>
                    <a:gd name="T29" fmla="*/ 1571 h 1699"/>
                    <a:gd name="T30" fmla="*/ 1982 w 2549"/>
                    <a:gd name="T31" fmla="*/ 1584 h 1699"/>
                    <a:gd name="T32" fmla="*/ 1941 w 2549"/>
                    <a:gd name="T33" fmla="*/ 1658 h 1699"/>
                    <a:gd name="T34" fmla="*/ 1894 w 2549"/>
                    <a:gd name="T35" fmla="*/ 1625 h 1699"/>
                    <a:gd name="T36" fmla="*/ 1840 w 2549"/>
                    <a:gd name="T37" fmla="*/ 1648 h 1699"/>
                    <a:gd name="T38" fmla="*/ 1804 w 2549"/>
                    <a:gd name="T39" fmla="*/ 1647 h 1699"/>
                    <a:gd name="T40" fmla="*/ 1706 w 2549"/>
                    <a:gd name="T41" fmla="*/ 1668 h 1699"/>
                    <a:gd name="T42" fmla="*/ 1600 w 2549"/>
                    <a:gd name="T43" fmla="*/ 1592 h 1699"/>
                    <a:gd name="T44" fmla="*/ 1481 w 2549"/>
                    <a:gd name="T45" fmla="*/ 1487 h 1699"/>
                    <a:gd name="T46" fmla="*/ 1309 w 2549"/>
                    <a:gd name="T47" fmla="*/ 1412 h 1699"/>
                    <a:gd name="T48" fmla="*/ 1222 w 2549"/>
                    <a:gd name="T49" fmla="*/ 1404 h 1699"/>
                    <a:gd name="T50" fmla="*/ 1104 w 2549"/>
                    <a:gd name="T51" fmla="*/ 1344 h 1699"/>
                    <a:gd name="T52" fmla="*/ 1037 w 2549"/>
                    <a:gd name="T53" fmla="*/ 1288 h 1699"/>
                    <a:gd name="T54" fmla="*/ 946 w 2549"/>
                    <a:gd name="T55" fmla="*/ 1417 h 1699"/>
                    <a:gd name="T56" fmla="*/ 824 w 2549"/>
                    <a:gd name="T57" fmla="*/ 1337 h 1699"/>
                    <a:gd name="T58" fmla="*/ 827 w 2549"/>
                    <a:gd name="T59" fmla="*/ 1266 h 1699"/>
                    <a:gd name="T60" fmla="*/ 726 w 2549"/>
                    <a:gd name="T61" fmla="*/ 1240 h 1699"/>
                    <a:gd name="T62" fmla="*/ 626 w 2549"/>
                    <a:gd name="T63" fmla="*/ 1146 h 1699"/>
                    <a:gd name="T64" fmla="*/ 418 w 2549"/>
                    <a:gd name="T65" fmla="*/ 1065 h 1699"/>
                    <a:gd name="T66" fmla="*/ 272 w 2549"/>
                    <a:gd name="T67" fmla="*/ 1007 h 1699"/>
                    <a:gd name="T68" fmla="*/ 196 w 2549"/>
                    <a:gd name="T69" fmla="*/ 904 h 1699"/>
                    <a:gd name="T70" fmla="*/ 238 w 2549"/>
                    <a:gd name="T71" fmla="*/ 819 h 1699"/>
                    <a:gd name="T72" fmla="*/ 251 w 2549"/>
                    <a:gd name="T73" fmla="*/ 764 h 1699"/>
                    <a:gd name="T74" fmla="*/ 236 w 2549"/>
                    <a:gd name="T75" fmla="*/ 729 h 1699"/>
                    <a:gd name="T76" fmla="*/ 212 w 2549"/>
                    <a:gd name="T77" fmla="*/ 645 h 1699"/>
                    <a:gd name="T78" fmla="*/ 155 w 2549"/>
                    <a:gd name="T79" fmla="*/ 592 h 1699"/>
                    <a:gd name="T80" fmla="*/ 29 w 2549"/>
                    <a:gd name="T81" fmla="*/ 525 h 1699"/>
                    <a:gd name="T82" fmla="*/ 13 w 2549"/>
                    <a:gd name="T83" fmla="*/ 486 h 1699"/>
                    <a:gd name="T84" fmla="*/ 33 w 2549"/>
                    <a:gd name="T85" fmla="*/ 415 h 1699"/>
                    <a:gd name="T86" fmla="*/ 34 w 2549"/>
                    <a:gd name="T87" fmla="*/ 344 h 1699"/>
                    <a:gd name="T88" fmla="*/ 95 w 2549"/>
                    <a:gd name="T89" fmla="*/ 302 h 1699"/>
                    <a:gd name="T90" fmla="*/ 146 w 2549"/>
                    <a:gd name="T91" fmla="*/ 302 h 1699"/>
                    <a:gd name="T92" fmla="*/ 231 w 2549"/>
                    <a:gd name="T93" fmla="*/ 265 h 1699"/>
                    <a:gd name="T94" fmla="*/ 288 w 2549"/>
                    <a:gd name="T95" fmla="*/ 210 h 1699"/>
                    <a:gd name="T96" fmla="*/ 500 w 2549"/>
                    <a:gd name="T97" fmla="*/ 210 h 1699"/>
                    <a:gd name="T98" fmla="*/ 657 w 2549"/>
                    <a:gd name="T99" fmla="*/ 139 h 1699"/>
                    <a:gd name="T100" fmla="*/ 814 w 2549"/>
                    <a:gd name="T101" fmla="*/ 188 h 1699"/>
                    <a:gd name="T102" fmla="*/ 1033 w 2549"/>
                    <a:gd name="T103" fmla="*/ 185 h 1699"/>
                    <a:gd name="T104" fmla="*/ 1134 w 2549"/>
                    <a:gd name="T105" fmla="*/ 291 h 1699"/>
                    <a:gd name="T106" fmla="*/ 1228 w 2549"/>
                    <a:gd name="T107" fmla="*/ 367 h 1699"/>
                    <a:gd name="T108" fmla="*/ 1370 w 2549"/>
                    <a:gd name="T109" fmla="*/ 469 h 1699"/>
                    <a:gd name="T110" fmla="*/ 1484 w 2549"/>
                    <a:gd name="T111" fmla="*/ 461 h 1699"/>
                    <a:gd name="T112" fmla="*/ 1584 w 2549"/>
                    <a:gd name="T113" fmla="*/ 457 h 1699"/>
                    <a:gd name="T114" fmla="*/ 1622 w 2549"/>
                    <a:gd name="T115" fmla="*/ 382 h 1699"/>
                    <a:gd name="T116" fmla="*/ 1695 w 2549"/>
                    <a:gd name="T117" fmla="*/ 270 h 1699"/>
                    <a:gd name="T118" fmla="*/ 1891 w 2549"/>
                    <a:gd name="T119" fmla="*/ 158 h 1699"/>
                    <a:gd name="T120" fmla="*/ 2057 w 2549"/>
                    <a:gd name="T121" fmla="*/ 185 h 1699"/>
                    <a:gd name="T122" fmla="*/ 2218 w 2549"/>
                    <a:gd name="T123" fmla="*/ 270 h 1699"/>
                    <a:gd name="T124" fmla="*/ 2360 w 2549"/>
                    <a:gd name="T125" fmla="*/ 117 h 16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549" h="1699">
                      <a:moveTo>
                        <a:pt x="2548" y="0"/>
                      </a:moveTo>
                      <a:lnTo>
                        <a:pt x="2549" y="6"/>
                      </a:lnTo>
                      <a:lnTo>
                        <a:pt x="2549" y="9"/>
                      </a:lnTo>
                      <a:lnTo>
                        <a:pt x="2549" y="13"/>
                      </a:lnTo>
                      <a:lnTo>
                        <a:pt x="2546" y="22"/>
                      </a:lnTo>
                      <a:lnTo>
                        <a:pt x="2542" y="32"/>
                      </a:lnTo>
                      <a:lnTo>
                        <a:pt x="2538" y="42"/>
                      </a:lnTo>
                      <a:lnTo>
                        <a:pt x="2535" y="52"/>
                      </a:lnTo>
                      <a:lnTo>
                        <a:pt x="2532" y="63"/>
                      </a:lnTo>
                      <a:lnTo>
                        <a:pt x="2529" y="74"/>
                      </a:lnTo>
                      <a:lnTo>
                        <a:pt x="2523" y="85"/>
                      </a:lnTo>
                      <a:lnTo>
                        <a:pt x="2514" y="100"/>
                      </a:lnTo>
                      <a:lnTo>
                        <a:pt x="2509" y="111"/>
                      </a:lnTo>
                      <a:lnTo>
                        <a:pt x="2503" y="127"/>
                      </a:lnTo>
                      <a:lnTo>
                        <a:pt x="2496" y="145"/>
                      </a:lnTo>
                      <a:lnTo>
                        <a:pt x="2490" y="159"/>
                      </a:lnTo>
                      <a:lnTo>
                        <a:pt x="2485" y="171"/>
                      </a:lnTo>
                      <a:lnTo>
                        <a:pt x="2478" y="184"/>
                      </a:lnTo>
                      <a:lnTo>
                        <a:pt x="2471" y="197"/>
                      </a:lnTo>
                      <a:lnTo>
                        <a:pt x="2465" y="208"/>
                      </a:lnTo>
                      <a:lnTo>
                        <a:pt x="2461" y="220"/>
                      </a:lnTo>
                      <a:lnTo>
                        <a:pt x="2457" y="233"/>
                      </a:lnTo>
                      <a:lnTo>
                        <a:pt x="2454" y="244"/>
                      </a:lnTo>
                      <a:lnTo>
                        <a:pt x="2452" y="256"/>
                      </a:lnTo>
                      <a:lnTo>
                        <a:pt x="2452" y="270"/>
                      </a:lnTo>
                      <a:lnTo>
                        <a:pt x="2452" y="283"/>
                      </a:lnTo>
                      <a:lnTo>
                        <a:pt x="2455" y="292"/>
                      </a:lnTo>
                      <a:lnTo>
                        <a:pt x="2458" y="301"/>
                      </a:lnTo>
                      <a:lnTo>
                        <a:pt x="2459" y="310"/>
                      </a:lnTo>
                      <a:lnTo>
                        <a:pt x="2458" y="312"/>
                      </a:lnTo>
                      <a:lnTo>
                        <a:pt x="2457" y="317"/>
                      </a:lnTo>
                      <a:lnTo>
                        <a:pt x="2455" y="323"/>
                      </a:lnTo>
                      <a:lnTo>
                        <a:pt x="2452" y="325"/>
                      </a:lnTo>
                      <a:lnTo>
                        <a:pt x="2451" y="330"/>
                      </a:lnTo>
                      <a:lnTo>
                        <a:pt x="2446" y="340"/>
                      </a:lnTo>
                      <a:lnTo>
                        <a:pt x="2441" y="353"/>
                      </a:lnTo>
                      <a:lnTo>
                        <a:pt x="2436" y="366"/>
                      </a:lnTo>
                      <a:lnTo>
                        <a:pt x="2433" y="376"/>
                      </a:lnTo>
                      <a:lnTo>
                        <a:pt x="2432" y="388"/>
                      </a:lnTo>
                      <a:lnTo>
                        <a:pt x="2432" y="402"/>
                      </a:lnTo>
                      <a:lnTo>
                        <a:pt x="2432" y="414"/>
                      </a:lnTo>
                      <a:lnTo>
                        <a:pt x="2435" y="425"/>
                      </a:lnTo>
                      <a:lnTo>
                        <a:pt x="2439" y="440"/>
                      </a:lnTo>
                      <a:lnTo>
                        <a:pt x="2442" y="453"/>
                      </a:lnTo>
                      <a:lnTo>
                        <a:pt x="2443" y="461"/>
                      </a:lnTo>
                      <a:lnTo>
                        <a:pt x="2443" y="473"/>
                      </a:lnTo>
                      <a:lnTo>
                        <a:pt x="2441" y="483"/>
                      </a:lnTo>
                      <a:lnTo>
                        <a:pt x="2435" y="486"/>
                      </a:lnTo>
                      <a:lnTo>
                        <a:pt x="2428" y="489"/>
                      </a:lnTo>
                      <a:lnTo>
                        <a:pt x="2419" y="490"/>
                      </a:lnTo>
                      <a:lnTo>
                        <a:pt x="2413" y="493"/>
                      </a:lnTo>
                      <a:lnTo>
                        <a:pt x="2407" y="503"/>
                      </a:lnTo>
                      <a:lnTo>
                        <a:pt x="2402" y="515"/>
                      </a:lnTo>
                      <a:lnTo>
                        <a:pt x="2397" y="525"/>
                      </a:lnTo>
                      <a:lnTo>
                        <a:pt x="2390" y="535"/>
                      </a:lnTo>
                      <a:lnTo>
                        <a:pt x="2380" y="547"/>
                      </a:lnTo>
                      <a:lnTo>
                        <a:pt x="2371" y="554"/>
                      </a:lnTo>
                      <a:lnTo>
                        <a:pt x="2364" y="558"/>
                      </a:lnTo>
                      <a:lnTo>
                        <a:pt x="2354" y="561"/>
                      </a:lnTo>
                      <a:lnTo>
                        <a:pt x="2347" y="563"/>
                      </a:lnTo>
                      <a:lnTo>
                        <a:pt x="2342" y="563"/>
                      </a:lnTo>
                      <a:lnTo>
                        <a:pt x="2338" y="561"/>
                      </a:lnTo>
                      <a:lnTo>
                        <a:pt x="2334" y="560"/>
                      </a:lnTo>
                      <a:lnTo>
                        <a:pt x="2329" y="558"/>
                      </a:lnTo>
                      <a:lnTo>
                        <a:pt x="2326" y="557"/>
                      </a:lnTo>
                      <a:lnTo>
                        <a:pt x="2323" y="557"/>
                      </a:lnTo>
                      <a:lnTo>
                        <a:pt x="2319" y="557"/>
                      </a:lnTo>
                      <a:lnTo>
                        <a:pt x="2315" y="557"/>
                      </a:lnTo>
                      <a:lnTo>
                        <a:pt x="2312" y="557"/>
                      </a:lnTo>
                      <a:lnTo>
                        <a:pt x="2309" y="557"/>
                      </a:lnTo>
                      <a:lnTo>
                        <a:pt x="2305" y="560"/>
                      </a:lnTo>
                      <a:lnTo>
                        <a:pt x="2302" y="564"/>
                      </a:lnTo>
                      <a:lnTo>
                        <a:pt x="2297" y="569"/>
                      </a:lnTo>
                      <a:lnTo>
                        <a:pt x="2294" y="573"/>
                      </a:lnTo>
                      <a:lnTo>
                        <a:pt x="2292" y="577"/>
                      </a:lnTo>
                      <a:lnTo>
                        <a:pt x="2289" y="587"/>
                      </a:lnTo>
                      <a:lnTo>
                        <a:pt x="2286" y="599"/>
                      </a:lnTo>
                      <a:lnTo>
                        <a:pt x="2284" y="609"/>
                      </a:lnTo>
                      <a:lnTo>
                        <a:pt x="2283" y="619"/>
                      </a:lnTo>
                      <a:lnTo>
                        <a:pt x="2283" y="631"/>
                      </a:lnTo>
                      <a:lnTo>
                        <a:pt x="2284" y="641"/>
                      </a:lnTo>
                      <a:lnTo>
                        <a:pt x="2287" y="652"/>
                      </a:lnTo>
                      <a:lnTo>
                        <a:pt x="2293" y="667"/>
                      </a:lnTo>
                      <a:lnTo>
                        <a:pt x="2299" y="681"/>
                      </a:lnTo>
                      <a:lnTo>
                        <a:pt x="2302" y="693"/>
                      </a:lnTo>
                      <a:lnTo>
                        <a:pt x="2305" y="709"/>
                      </a:lnTo>
                      <a:lnTo>
                        <a:pt x="2307" y="728"/>
                      </a:lnTo>
                      <a:lnTo>
                        <a:pt x="2312" y="742"/>
                      </a:lnTo>
                      <a:lnTo>
                        <a:pt x="2318" y="755"/>
                      </a:lnTo>
                      <a:lnTo>
                        <a:pt x="2325" y="771"/>
                      </a:lnTo>
                      <a:lnTo>
                        <a:pt x="2334" y="787"/>
                      </a:lnTo>
                      <a:lnTo>
                        <a:pt x="2341" y="799"/>
                      </a:lnTo>
                      <a:lnTo>
                        <a:pt x="2347" y="810"/>
                      </a:lnTo>
                      <a:lnTo>
                        <a:pt x="2352" y="822"/>
                      </a:lnTo>
                      <a:lnTo>
                        <a:pt x="2358" y="833"/>
                      </a:lnTo>
                      <a:lnTo>
                        <a:pt x="2362" y="843"/>
                      </a:lnTo>
                      <a:lnTo>
                        <a:pt x="2368" y="857"/>
                      </a:lnTo>
                      <a:lnTo>
                        <a:pt x="2371" y="867"/>
                      </a:lnTo>
                      <a:lnTo>
                        <a:pt x="2373" y="878"/>
                      </a:lnTo>
                      <a:lnTo>
                        <a:pt x="2371" y="890"/>
                      </a:lnTo>
                      <a:lnTo>
                        <a:pt x="2368" y="900"/>
                      </a:lnTo>
                      <a:lnTo>
                        <a:pt x="2367" y="903"/>
                      </a:lnTo>
                      <a:lnTo>
                        <a:pt x="2362" y="906"/>
                      </a:lnTo>
                      <a:lnTo>
                        <a:pt x="2358" y="909"/>
                      </a:lnTo>
                      <a:lnTo>
                        <a:pt x="2355" y="912"/>
                      </a:lnTo>
                      <a:lnTo>
                        <a:pt x="2348" y="919"/>
                      </a:lnTo>
                      <a:lnTo>
                        <a:pt x="2341" y="929"/>
                      </a:lnTo>
                      <a:lnTo>
                        <a:pt x="2335" y="938"/>
                      </a:lnTo>
                      <a:lnTo>
                        <a:pt x="2334" y="942"/>
                      </a:lnTo>
                      <a:lnTo>
                        <a:pt x="2332" y="948"/>
                      </a:lnTo>
                      <a:lnTo>
                        <a:pt x="2332" y="952"/>
                      </a:lnTo>
                      <a:lnTo>
                        <a:pt x="2331" y="956"/>
                      </a:lnTo>
                      <a:lnTo>
                        <a:pt x="2328" y="965"/>
                      </a:lnTo>
                      <a:lnTo>
                        <a:pt x="2323" y="975"/>
                      </a:lnTo>
                      <a:lnTo>
                        <a:pt x="2322" y="984"/>
                      </a:lnTo>
                      <a:lnTo>
                        <a:pt x="2320" y="987"/>
                      </a:lnTo>
                      <a:lnTo>
                        <a:pt x="2320" y="991"/>
                      </a:lnTo>
                      <a:lnTo>
                        <a:pt x="2320" y="995"/>
                      </a:lnTo>
                      <a:lnTo>
                        <a:pt x="2322" y="998"/>
                      </a:lnTo>
                      <a:lnTo>
                        <a:pt x="2326" y="1010"/>
                      </a:lnTo>
                      <a:lnTo>
                        <a:pt x="2335" y="1021"/>
                      </a:lnTo>
                      <a:lnTo>
                        <a:pt x="2342" y="1032"/>
                      </a:lnTo>
                      <a:lnTo>
                        <a:pt x="2348" y="1042"/>
                      </a:lnTo>
                      <a:lnTo>
                        <a:pt x="2354" y="1053"/>
                      </a:lnTo>
                      <a:lnTo>
                        <a:pt x="2358" y="1065"/>
                      </a:lnTo>
                      <a:lnTo>
                        <a:pt x="2362" y="1075"/>
                      </a:lnTo>
                      <a:lnTo>
                        <a:pt x="2364" y="1085"/>
                      </a:lnTo>
                      <a:lnTo>
                        <a:pt x="2364" y="1097"/>
                      </a:lnTo>
                      <a:lnTo>
                        <a:pt x="2365" y="1108"/>
                      </a:lnTo>
                      <a:lnTo>
                        <a:pt x="2367" y="1117"/>
                      </a:lnTo>
                      <a:lnTo>
                        <a:pt x="2371" y="1127"/>
                      </a:lnTo>
                      <a:lnTo>
                        <a:pt x="2377" y="1136"/>
                      </a:lnTo>
                      <a:lnTo>
                        <a:pt x="2384" y="1144"/>
                      </a:lnTo>
                      <a:lnTo>
                        <a:pt x="2393" y="1149"/>
                      </a:lnTo>
                      <a:lnTo>
                        <a:pt x="2404" y="1155"/>
                      </a:lnTo>
                      <a:lnTo>
                        <a:pt x="2413" y="1159"/>
                      </a:lnTo>
                      <a:lnTo>
                        <a:pt x="2422" y="1168"/>
                      </a:lnTo>
                      <a:lnTo>
                        <a:pt x="2429" y="1179"/>
                      </a:lnTo>
                      <a:lnTo>
                        <a:pt x="2435" y="1189"/>
                      </a:lnTo>
                      <a:lnTo>
                        <a:pt x="2436" y="1202"/>
                      </a:lnTo>
                      <a:lnTo>
                        <a:pt x="2436" y="1217"/>
                      </a:lnTo>
                      <a:lnTo>
                        <a:pt x="2435" y="1230"/>
                      </a:lnTo>
                      <a:lnTo>
                        <a:pt x="2433" y="1234"/>
                      </a:lnTo>
                      <a:lnTo>
                        <a:pt x="2432" y="1237"/>
                      </a:lnTo>
                      <a:lnTo>
                        <a:pt x="2429" y="1241"/>
                      </a:lnTo>
                      <a:lnTo>
                        <a:pt x="2428" y="1246"/>
                      </a:lnTo>
                      <a:lnTo>
                        <a:pt x="2425" y="1250"/>
                      </a:lnTo>
                      <a:lnTo>
                        <a:pt x="2419" y="1257"/>
                      </a:lnTo>
                      <a:lnTo>
                        <a:pt x="2413" y="1266"/>
                      </a:lnTo>
                      <a:lnTo>
                        <a:pt x="2410" y="1275"/>
                      </a:lnTo>
                      <a:lnTo>
                        <a:pt x="2412" y="1278"/>
                      </a:lnTo>
                      <a:lnTo>
                        <a:pt x="2415" y="1282"/>
                      </a:lnTo>
                      <a:lnTo>
                        <a:pt x="2417" y="1286"/>
                      </a:lnTo>
                      <a:lnTo>
                        <a:pt x="2422" y="1289"/>
                      </a:lnTo>
                      <a:lnTo>
                        <a:pt x="2425" y="1292"/>
                      </a:lnTo>
                      <a:lnTo>
                        <a:pt x="2429" y="1294"/>
                      </a:lnTo>
                      <a:lnTo>
                        <a:pt x="2438" y="1296"/>
                      </a:lnTo>
                      <a:lnTo>
                        <a:pt x="2449" y="1298"/>
                      </a:lnTo>
                      <a:lnTo>
                        <a:pt x="2461" y="1299"/>
                      </a:lnTo>
                      <a:lnTo>
                        <a:pt x="2470" y="1301"/>
                      </a:lnTo>
                      <a:lnTo>
                        <a:pt x="2478" y="1304"/>
                      </a:lnTo>
                      <a:lnTo>
                        <a:pt x="2488" y="1308"/>
                      </a:lnTo>
                      <a:lnTo>
                        <a:pt x="2497" y="1312"/>
                      </a:lnTo>
                      <a:lnTo>
                        <a:pt x="2500" y="1315"/>
                      </a:lnTo>
                      <a:lnTo>
                        <a:pt x="2504" y="1320"/>
                      </a:lnTo>
                      <a:lnTo>
                        <a:pt x="2509" y="1324"/>
                      </a:lnTo>
                      <a:lnTo>
                        <a:pt x="2511" y="1327"/>
                      </a:lnTo>
                      <a:lnTo>
                        <a:pt x="2513" y="1331"/>
                      </a:lnTo>
                      <a:lnTo>
                        <a:pt x="2513" y="1338"/>
                      </a:lnTo>
                      <a:lnTo>
                        <a:pt x="2510" y="1349"/>
                      </a:lnTo>
                      <a:lnTo>
                        <a:pt x="2507" y="1357"/>
                      </a:lnTo>
                      <a:lnTo>
                        <a:pt x="2506" y="1366"/>
                      </a:lnTo>
                      <a:lnTo>
                        <a:pt x="2509" y="1375"/>
                      </a:lnTo>
                      <a:lnTo>
                        <a:pt x="2513" y="1386"/>
                      </a:lnTo>
                      <a:lnTo>
                        <a:pt x="2516" y="1396"/>
                      </a:lnTo>
                      <a:lnTo>
                        <a:pt x="2514" y="1406"/>
                      </a:lnTo>
                      <a:lnTo>
                        <a:pt x="2510" y="1417"/>
                      </a:lnTo>
                      <a:lnTo>
                        <a:pt x="2506" y="1425"/>
                      </a:lnTo>
                      <a:lnTo>
                        <a:pt x="2498" y="1435"/>
                      </a:lnTo>
                      <a:lnTo>
                        <a:pt x="2487" y="1445"/>
                      </a:lnTo>
                      <a:lnTo>
                        <a:pt x="2478" y="1454"/>
                      </a:lnTo>
                      <a:lnTo>
                        <a:pt x="2470" y="1461"/>
                      </a:lnTo>
                      <a:lnTo>
                        <a:pt x="2461" y="1470"/>
                      </a:lnTo>
                      <a:lnTo>
                        <a:pt x="2451" y="1480"/>
                      </a:lnTo>
                      <a:lnTo>
                        <a:pt x="2445" y="1487"/>
                      </a:lnTo>
                      <a:lnTo>
                        <a:pt x="2441" y="1498"/>
                      </a:lnTo>
                      <a:lnTo>
                        <a:pt x="2438" y="1511"/>
                      </a:lnTo>
                      <a:lnTo>
                        <a:pt x="2436" y="1521"/>
                      </a:lnTo>
                      <a:lnTo>
                        <a:pt x="2438" y="1528"/>
                      </a:lnTo>
                      <a:lnTo>
                        <a:pt x="2442" y="1538"/>
                      </a:lnTo>
                      <a:lnTo>
                        <a:pt x="2445" y="1545"/>
                      </a:lnTo>
                      <a:lnTo>
                        <a:pt x="2451" y="1554"/>
                      </a:lnTo>
                      <a:lnTo>
                        <a:pt x="2457" y="1563"/>
                      </a:lnTo>
                      <a:lnTo>
                        <a:pt x="2461" y="1573"/>
                      </a:lnTo>
                      <a:lnTo>
                        <a:pt x="2462" y="1584"/>
                      </a:lnTo>
                      <a:lnTo>
                        <a:pt x="2461" y="1597"/>
                      </a:lnTo>
                      <a:lnTo>
                        <a:pt x="2458" y="1609"/>
                      </a:lnTo>
                      <a:lnTo>
                        <a:pt x="2457" y="1613"/>
                      </a:lnTo>
                      <a:lnTo>
                        <a:pt x="2452" y="1618"/>
                      </a:lnTo>
                      <a:lnTo>
                        <a:pt x="2448" y="1623"/>
                      </a:lnTo>
                      <a:lnTo>
                        <a:pt x="2443" y="1628"/>
                      </a:lnTo>
                      <a:lnTo>
                        <a:pt x="2439" y="1632"/>
                      </a:lnTo>
                      <a:lnTo>
                        <a:pt x="2436" y="1635"/>
                      </a:lnTo>
                      <a:lnTo>
                        <a:pt x="2433" y="1638"/>
                      </a:lnTo>
                      <a:lnTo>
                        <a:pt x="2429" y="1642"/>
                      </a:lnTo>
                      <a:lnTo>
                        <a:pt x="2416" y="1637"/>
                      </a:lnTo>
                      <a:lnTo>
                        <a:pt x="2403" y="1631"/>
                      </a:lnTo>
                      <a:lnTo>
                        <a:pt x="2390" y="1625"/>
                      </a:lnTo>
                      <a:lnTo>
                        <a:pt x="2375" y="1616"/>
                      </a:lnTo>
                      <a:lnTo>
                        <a:pt x="2360" y="1608"/>
                      </a:lnTo>
                      <a:lnTo>
                        <a:pt x="2347" y="1602"/>
                      </a:lnTo>
                      <a:lnTo>
                        <a:pt x="2335" y="1597"/>
                      </a:lnTo>
                      <a:lnTo>
                        <a:pt x="2322" y="1595"/>
                      </a:lnTo>
                      <a:lnTo>
                        <a:pt x="2309" y="1592"/>
                      </a:lnTo>
                      <a:lnTo>
                        <a:pt x="2306" y="1592"/>
                      </a:lnTo>
                      <a:lnTo>
                        <a:pt x="2302" y="1593"/>
                      </a:lnTo>
                      <a:lnTo>
                        <a:pt x="2296" y="1593"/>
                      </a:lnTo>
                      <a:lnTo>
                        <a:pt x="2293" y="1593"/>
                      </a:lnTo>
                      <a:lnTo>
                        <a:pt x="2287" y="1593"/>
                      </a:lnTo>
                      <a:lnTo>
                        <a:pt x="2281" y="1592"/>
                      </a:lnTo>
                      <a:lnTo>
                        <a:pt x="2276" y="1590"/>
                      </a:lnTo>
                      <a:lnTo>
                        <a:pt x="2270" y="1589"/>
                      </a:lnTo>
                      <a:lnTo>
                        <a:pt x="2267" y="1586"/>
                      </a:lnTo>
                      <a:lnTo>
                        <a:pt x="2263" y="1582"/>
                      </a:lnTo>
                      <a:lnTo>
                        <a:pt x="2257" y="1577"/>
                      </a:lnTo>
                      <a:lnTo>
                        <a:pt x="2252" y="1573"/>
                      </a:lnTo>
                      <a:lnTo>
                        <a:pt x="2250" y="1570"/>
                      </a:lnTo>
                      <a:lnTo>
                        <a:pt x="2244" y="1568"/>
                      </a:lnTo>
                      <a:lnTo>
                        <a:pt x="2238" y="1567"/>
                      </a:lnTo>
                      <a:lnTo>
                        <a:pt x="2232" y="1566"/>
                      </a:lnTo>
                      <a:lnTo>
                        <a:pt x="2226" y="1564"/>
                      </a:lnTo>
                      <a:lnTo>
                        <a:pt x="2215" y="1563"/>
                      </a:lnTo>
                      <a:lnTo>
                        <a:pt x="2203" y="1563"/>
                      </a:lnTo>
                      <a:lnTo>
                        <a:pt x="2192" y="1563"/>
                      </a:lnTo>
                      <a:lnTo>
                        <a:pt x="2186" y="1566"/>
                      </a:lnTo>
                      <a:lnTo>
                        <a:pt x="2179" y="1571"/>
                      </a:lnTo>
                      <a:lnTo>
                        <a:pt x="2171" y="1576"/>
                      </a:lnTo>
                      <a:lnTo>
                        <a:pt x="2166" y="1577"/>
                      </a:lnTo>
                      <a:lnTo>
                        <a:pt x="2163" y="1576"/>
                      </a:lnTo>
                      <a:lnTo>
                        <a:pt x="2160" y="1574"/>
                      </a:lnTo>
                      <a:lnTo>
                        <a:pt x="2156" y="1571"/>
                      </a:lnTo>
                      <a:lnTo>
                        <a:pt x="2153" y="1567"/>
                      </a:lnTo>
                      <a:lnTo>
                        <a:pt x="2150" y="1564"/>
                      </a:lnTo>
                      <a:lnTo>
                        <a:pt x="2147" y="1563"/>
                      </a:lnTo>
                      <a:lnTo>
                        <a:pt x="2140" y="1560"/>
                      </a:lnTo>
                      <a:lnTo>
                        <a:pt x="2131" y="1557"/>
                      </a:lnTo>
                      <a:lnTo>
                        <a:pt x="2122" y="1555"/>
                      </a:lnTo>
                      <a:lnTo>
                        <a:pt x="2119" y="1557"/>
                      </a:lnTo>
                      <a:lnTo>
                        <a:pt x="2116" y="1558"/>
                      </a:lnTo>
                      <a:lnTo>
                        <a:pt x="2112" y="1561"/>
                      </a:lnTo>
                      <a:lnTo>
                        <a:pt x="2109" y="1563"/>
                      </a:lnTo>
                      <a:lnTo>
                        <a:pt x="2106" y="1566"/>
                      </a:lnTo>
                      <a:lnTo>
                        <a:pt x="2102" y="1567"/>
                      </a:lnTo>
                      <a:lnTo>
                        <a:pt x="2099" y="1568"/>
                      </a:lnTo>
                      <a:lnTo>
                        <a:pt x="2095" y="1571"/>
                      </a:lnTo>
                      <a:lnTo>
                        <a:pt x="2092" y="1573"/>
                      </a:lnTo>
                      <a:lnTo>
                        <a:pt x="2083" y="1571"/>
                      </a:lnTo>
                      <a:lnTo>
                        <a:pt x="2073" y="1570"/>
                      </a:lnTo>
                      <a:lnTo>
                        <a:pt x="2064" y="1567"/>
                      </a:lnTo>
                      <a:lnTo>
                        <a:pt x="2062" y="1566"/>
                      </a:lnTo>
                      <a:lnTo>
                        <a:pt x="2057" y="1564"/>
                      </a:lnTo>
                      <a:lnTo>
                        <a:pt x="2048" y="1564"/>
                      </a:lnTo>
                      <a:lnTo>
                        <a:pt x="2037" y="1564"/>
                      </a:lnTo>
                      <a:lnTo>
                        <a:pt x="2024" y="1564"/>
                      </a:lnTo>
                      <a:lnTo>
                        <a:pt x="2015" y="1566"/>
                      </a:lnTo>
                      <a:lnTo>
                        <a:pt x="2008" y="1567"/>
                      </a:lnTo>
                      <a:lnTo>
                        <a:pt x="1999" y="1570"/>
                      </a:lnTo>
                      <a:lnTo>
                        <a:pt x="1992" y="1573"/>
                      </a:lnTo>
                      <a:lnTo>
                        <a:pt x="1989" y="1576"/>
                      </a:lnTo>
                      <a:lnTo>
                        <a:pt x="1986" y="1579"/>
                      </a:lnTo>
                      <a:lnTo>
                        <a:pt x="1985" y="1582"/>
                      </a:lnTo>
                      <a:lnTo>
                        <a:pt x="1982" y="1584"/>
                      </a:lnTo>
                      <a:lnTo>
                        <a:pt x="1982" y="1587"/>
                      </a:lnTo>
                      <a:lnTo>
                        <a:pt x="1982" y="1592"/>
                      </a:lnTo>
                      <a:lnTo>
                        <a:pt x="1983" y="1595"/>
                      </a:lnTo>
                      <a:lnTo>
                        <a:pt x="1985" y="1599"/>
                      </a:lnTo>
                      <a:lnTo>
                        <a:pt x="1986" y="1603"/>
                      </a:lnTo>
                      <a:lnTo>
                        <a:pt x="1986" y="1606"/>
                      </a:lnTo>
                      <a:lnTo>
                        <a:pt x="1986" y="1610"/>
                      </a:lnTo>
                      <a:lnTo>
                        <a:pt x="1985" y="1615"/>
                      </a:lnTo>
                      <a:lnTo>
                        <a:pt x="1983" y="1621"/>
                      </a:lnTo>
                      <a:lnTo>
                        <a:pt x="1982" y="1625"/>
                      </a:lnTo>
                      <a:lnTo>
                        <a:pt x="1980" y="1629"/>
                      </a:lnTo>
                      <a:lnTo>
                        <a:pt x="1978" y="1637"/>
                      </a:lnTo>
                      <a:lnTo>
                        <a:pt x="1973" y="1647"/>
                      </a:lnTo>
                      <a:lnTo>
                        <a:pt x="1969" y="1654"/>
                      </a:lnTo>
                      <a:lnTo>
                        <a:pt x="1960" y="1657"/>
                      </a:lnTo>
                      <a:lnTo>
                        <a:pt x="1950" y="1660"/>
                      </a:lnTo>
                      <a:lnTo>
                        <a:pt x="1941" y="1658"/>
                      </a:lnTo>
                      <a:lnTo>
                        <a:pt x="1937" y="1657"/>
                      </a:lnTo>
                      <a:lnTo>
                        <a:pt x="1934" y="1652"/>
                      </a:lnTo>
                      <a:lnTo>
                        <a:pt x="1930" y="1648"/>
                      </a:lnTo>
                      <a:lnTo>
                        <a:pt x="1927" y="1644"/>
                      </a:lnTo>
                      <a:lnTo>
                        <a:pt x="1926" y="1639"/>
                      </a:lnTo>
                      <a:lnTo>
                        <a:pt x="1924" y="1637"/>
                      </a:lnTo>
                      <a:lnTo>
                        <a:pt x="1923" y="1634"/>
                      </a:lnTo>
                      <a:lnTo>
                        <a:pt x="1923" y="1629"/>
                      </a:lnTo>
                      <a:lnTo>
                        <a:pt x="1921" y="1626"/>
                      </a:lnTo>
                      <a:lnTo>
                        <a:pt x="1920" y="1625"/>
                      </a:lnTo>
                      <a:lnTo>
                        <a:pt x="1917" y="1623"/>
                      </a:lnTo>
                      <a:lnTo>
                        <a:pt x="1912" y="1622"/>
                      </a:lnTo>
                      <a:lnTo>
                        <a:pt x="1908" y="1622"/>
                      </a:lnTo>
                      <a:lnTo>
                        <a:pt x="1905" y="1622"/>
                      </a:lnTo>
                      <a:lnTo>
                        <a:pt x="1902" y="1622"/>
                      </a:lnTo>
                      <a:lnTo>
                        <a:pt x="1898" y="1623"/>
                      </a:lnTo>
                      <a:lnTo>
                        <a:pt x="1894" y="1625"/>
                      </a:lnTo>
                      <a:lnTo>
                        <a:pt x="1889" y="1628"/>
                      </a:lnTo>
                      <a:lnTo>
                        <a:pt x="1885" y="1629"/>
                      </a:lnTo>
                      <a:lnTo>
                        <a:pt x="1882" y="1632"/>
                      </a:lnTo>
                      <a:lnTo>
                        <a:pt x="1879" y="1635"/>
                      </a:lnTo>
                      <a:lnTo>
                        <a:pt x="1876" y="1639"/>
                      </a:lnTo>
                      <a:lnTo>
                        <a:pt x="1873" y="1644"/>
                      </a:lnTo>
                      <a:lnTo>
                        <a:pt x="1869" y="1648"/>
                      </a:lnTo>
                      <a:lnTo>
                        <a:pt x="1866" y="1651"/>
                      </a:lnTo>
                      <a:lnTo>
                        <a:pt x="1865" y="1652"/>
                      </a:lnTo>
                      <a:lnTo>
                        <a:pt x="1860" y="1654"/>
                      </a:lnTo>
                      <a:lnTo>
                        <a:pt x="1857" y="1655"/>
                      </a:lnTo>
                      <a:lnTo>
                        <a:pt x="1853" y="1657"/>
                      </a:lnTo>
                      <a:lnTo>
                        <a:pt x="1850" y="1657"/>
                      </a:lnTo>
                      <a:lnTo>
                        <a:pt x="1847" y="1655"/>
                      </a:lnTo>
                      <a:lnTo>
                        <a:pt x="1844" y="1652"/>
                      </a:lnTo>
                      <a:lnTo>
                        <a:pt x="1842" y="1651"/>
                      </a:lnTo>
                      <a:lnTo>
                        <a:pt x="1840" y="1648"/>
                      </a:lnTo>
                      <a:lnTo>
                        <a:pt x="1839" y="1645"/>
                      </a:lnTo>
                      <a:lnTo>
                        <a:pt x="1839" y="1642"/>
                      </a:lnTo>
                      <a:lnTo>
                        <a:pt x="1837" y="1638"/>
                      </a:lnTo>
                      <a:lnTo>
                        <a:pt x="1837" y="1634"/>
                      </a:lnTo>
                      <a:lnTo>
                        <a:pt x="1837" y="1631"/>
                      </a:lnTo>
                      <a:lnTo>
                        <a:pt x="1836" y="1628"/>
                      </a:lnTo>
                      <a:lnTo>
                        <a:pt x="1833" y="1626"/>
                      </a:lnTo>
                      <a:lnTo>
                        <a:pt x="1830" y="1625"/>
                      </a:lnTo>
                      <a:lnTo>
                        <a:pt x="1827" y="1625"/>
                      </a:lnTo>
                      <a:lnTo>
                        <a:pt x="1824" y="1625"/>
                      </a:lnTo>
                      <a:lnTo>
                        <a:pt x="1821" y="1626"/>
                      </a:lnTo>
                      <a:lnTo>
                        <a:pt x="1817" y="1628"/>
                      </a:lnTo>
                      <a:lnTo>
                        <a:pt x="1814" y="1631"/>
                      </a:lnTo>
                      <a:lnTo>
                        <a:pt x="1811" y="1634"/>
                      </a:lnTo>
                      <a:lnTo>
                        <a:pt x="1810" y="1637"/>
                      </a:lnTo>
                      <a:lnTo>
                        <a:pt x="1807" y="1641"/>
                      </a:lnTo>
                      <a:lnTo>
                        <a:pt x="1804" y="1647"/>
                      </a:lnTo>
                      <a:lnTo>
                        <a:pt x="1801" y="1651"/>
                      </a:lnTo>
                      <a:lnTo>
                        <a:pt x="1800" y="1654"/>
                      </a:lnTo>
                      <a:lnTo>
                        <a:pt x="1792" y="1663"/>
                      </a:lnTo>
                      <a:lnTo>
                        <a:pt x="1784" y="1671"/>
                      </a:lnTo>
                      <a:lnTo>
                        <a:pt x="1775" y="1677"/>
                      </a:lnTo>
                      <a:lnTo>
                        <a:pt x="1771" y="1680"/>
                      </a:lnTo>
                      <a:lnTo>
                        <a:pt x="1763" y="1681"/>
                      </a:lnTo>
                      <a:lnTo>
                        <a:pt x="1758" y="1684"/>
                      </a:lnTo>
                      <a:lnTo>
                        <a:pt x="1753" y="1687"/>
                      </a:lnTo>
                      <a:lnTo>
                        <a:pt x="1749" y="1689"/>
                      </a:lnTo>
                      <a:lnTo>
                        <a:pt x="1743" y="1691"/>
                      </a:lnTo>
                      <a:lnTo>
                        <a:pt x="1739" y="1694"/>
                      </a:lnTo>
                      <a:lnTo>
                        <a:pt x="1735" y="1699"/>
                      </a:lnTo>
                      <a:lnTo>
                        <a:pt x="1729" y="1690"/>
                      </a:lnTo>
                      <a:lnTo>
                        <a:pt x="1721" y="1681"/>
                      </a:lnTo>
                      <a:lnTo>
                        <a:pt x="1716" y="1676"/>
                      </a:lnTo>
                      <a:lnTo>
                        <a:pt x="1706" y="1668"/>
                      </a:lnTo>
                      <a:lnTo>
                        <a:pt x="1693" y="1661"/>
                      </a:lnTo>
                      <a:lnTo>
                        <a:pt x="1681" y="1654"/>
                      </a:lnTo>
                      <a:lnTo>
                        <a:pt x="1675" y="1644"/>
                      </a:lnTo>
                      <a:lnTo>
                        <a:pt x="1668" y="1632"/>
                      </a:lnTo>
                      <a:lnTo>
                        <a:pt x="1662" y="1623"/>
                      </a:lnTo>
                      <a:lnTo>
                        <a:pt x="1659" y="1621"/>
                      </a:lnTo>
                      <a:lnTo>
                        <a:pt x="1656" y="1618"/>
                      </a:lnTo>
                      <a:lnTo>
                        <a:pt x="1652" y="1615"/>
                      </a:lnTo>
                      <a:lnTo>
                        <a:pt x="1648" y="1613"/>
                      </a:lnTo>
                      <a:lnTo>
                        <a:pt x="1645" y="1612"/>
                      </a:lnTo>
                      <a:lnTo>
                        <a:pt x="1635" y="1609"/>
                      </a:lnTo>
                      <a:lnTo>
                        <a:pt x="1623" y="1608"/>
                      </a:lnTo>
                      <a:lnTo>
                        <a:pt x="1613" y="1605"/>
                      </a:lnTo>
                      <a:lnTo>
                        <a:pt x="1610" y="1603"/>
                      </a:lnTo>
                      <a:lnTo>
                        <a:pt x="1607" y="1599"/>
                      </a:lnTo>
                      <a:lnTo>
                        <a:pt x="1603" y="1596"/>
                      </a:lnTo>
                      <a:lnTo>
                        <a:pt x="1600" y="1592"/>
                      </a:lnTo>
                      <a:lnTo>
                        <a:pt x="1597" y="1589"/>
                      </a:lnTo>
                      <a:lnTo>
                        <a:pt x="1593" y="1586"/>
                      </a:lnTo>
                      <a:lnTo>
                        <a:pt x="1585" y="1586"/>
                      </a:lnTo>
                      <a:lnTo>
                        <a:pt x="1578" y="1589"/>
                      </a:lnTo>
                      <a:lnTo>
                        <a:pt x="1570" y="1592"/>
                      </a:lnTo>
                      <a:lnTo>
                        <a:pt x="1562" y="1592"/>
                      </a:lnTo>
                      <a:lnTo>
                        <a:pt x="1554" y="1589"/>
                      </a:lnTo>
                      <a:lnTo>
                        <a:pt x="1544" y="1584"/>
                      </a:lnTo>
                      <a:lnTo>
                        <a:pt x="1536" y="1579"/>
                      </a:lnTo>
                      <a:lnTo>
                        <a:pt x="1531" y="1568"/>
                      </a:lnTo>
                      <a:lnTo>
                        <a:pt x="1525" y="1557"/>
                      </a:lnTo>
                      <a:lnTo>
                        <a:pt x="1520" y="1545"/>
                      </a:lnTo>
                      <a:lnTo>
                        <a:pt x="1513" y="1534"/>
                      </a:lnTo>
                      <a:lnTo>
                        <a:pt x="1506" y="1519"/>
                      </a:lnTo>
                      <a:lnTo>
                        <a:pt x="1499" y="1506"/>
                      </a:lnTo>
                      <a:lnTo>
                        <a:pt x="1490" y="1496"/>
                      </a:lnTo>
                      <a:lnTo>
                        <a:pt x="1481" y="1487"/>
                      </a:lnTo>
                      <a:lnTo>
                        <a:pt x="1468" y="1477"/>
                      </a:lnTo>
                      <a:lnTo>
                        <a:pt x="1457" y="1470"/>
                      </a:lnTo>
                      <a:lnTo>
                        <a:pt x="1444" y="1463"/>
                      </a:lnTo>
                      <a:lnTo>
                        <a:pt x="1429" y="1454"/>
                      </a:lnTo>
                      <a:lnTo>
                        <a:pt x="1412" y="1445"/>
                      </a:lnTo>
                      <a:lnTo>
                        <a:pt x="1399" y="1440"/>
                      </a:lnTo>
                      <a:lnTo>
                        <a:pt x="1389" y="1437"/>
                      </a:lnTo>
                      <a:lnTo>
                        <a:pt x="1377" y="1434"/>
                      </a:lnTo>
                      <a:lnTo>
                        <a:pt x="1367" y="1432"/>
                      </a:lnTo>
                      <a:lnTo>
                        <a:pt x="1355" y="1431"/>
                      </a:lnTo>
                      <a:lnTo>
                        <a:pt x="1341" y="1431"/>
                      </a:lnTo>
                      <a:lnTo>
                        <a:pt x="1331" y="1428"/>
                      </a:lnTo>
                      <a:lnTo>
                        <a:pt x="1326" y="1427"/>
                      </a:lnTo>
                      <a:lnTo>
                        <a:pt x="1322" y="1422"/>
                      </a:lnTo>
                      <a:lnTo>
                        <a:pt x="1318" y="1418"/>
                      </a:lnTo>
                      <a:lnTo>
                        <a:pt x="1313" y="1415"/>
                      </a:lnTo>
                      <a:lnTo>
                        <a:pt x="1309" y="1412"/>
                      </a:lnTo>
                      <a:lnTo>
                        <a:pt x="1300" y="1406"/>
                      </a:lnTo>
                      <a:lnTo>
                        <a:pt x="1289" y="1401"/>
                      </a:lnTo>
                      <a:lnTo>
                        <a:pt x="1279" y="1398"/>
                      </a:lnTo>
                      <a:lnTo>
                        <a:pt x="1274" y="1398"/>
                      </a:lnTo>
                      <a:lnTo>
                        <a:pt x="1269" y="1396"/>
                      </a:lnTo>
                      <a:lnTo>
                        <a:pt x="1264" y="1398"/>
                      </a:lnTo>
                      <a:lnTo>
                        <a:pt x="1260" y="1398"/>
                      </a:lnTo>
                      <a:lnTo>
                        <a:pt x="1256" y="1399"/>
                      </a:lnTo>
                      <a:lnTo>
                        <a:pt x="1253" y="1402"/>
                      </a:lnTo>
                      <a:lnTo>
                        <a:pt x="1248" y="1404"/>
                      </a:lnTo>
                      <a:lnTo>
                        <a:pt x="1244" y="1406"/>
                      </a:lnTo>
                      <a:lnTo>
                        <a:pt x="1241" y="1408"/>
                      </a:lnTo>
                      <a:lnTo>
                        <a:pt x="1238" y="1408"/>
                      </a:lnTo>
                      <a:lnTo>
                        <a:pt x="1234" y="1406"/>
                      </a:lnTo>
                      <a:lnTo>
                        <a:pt x="1230" y="1406"/>
                      </a:lnTo>
                      <a:lnTo>
                        <a:pt x="1225" y="1405"/>
                      </a:lnTo>
                      <a:lnTo>
                        <a:pt x="1222" y="1404"/>
                      </a:lnTo>
                      <a:lnTo>
                        <a:pt x="1219" y="1399"/>
                      </a:lnTo>
                      <a:lnTo>
                        <a:pt x="1217" y="1395"/>
                      </a:lnTo>
                      <a:lnTo>
                        <a:pt x="1214" y="1389"/>
                      </a:lnTo>
                      <a:lnTo>
                        <a:pt x="1211" y="1385"/>
                      </a:lnTo>
                      <a:lnTo>
                        <a:pt x="1208" y="1380"/>
                      </a:lnTo>
                      <a:lnTo>
                        <a:pt x="1201" y="1372"/>
                      </a:lnTo>
                      <a:lnTo>
                        <a:pt x="1192" y="1362"/>
                      </a:lnTo>
                      <a:lnTo>
                        <a:pt x="1183" y="1354"/>
                      </a:lnTo>
                      <a:lnTo>
                        <a:pt x="1175" y="1350"/>
                      </a:lnTo>
                      <a:lnTo>
                        <a:pt x="1162" y="1346"/>
                      </a:lnTo>
                      <a:lnTo>
                        <a:pt x="1151" y="1344"/>
                      </a:lnTo>
                      <a:lnTo>
                        <a:pt x="1143" y="1344"/>
                      </a:lnTo>
                      <a:lnTo>
                        <a:pt x="1131" y="1347"/>
                      </a:lnTo>
                      <a:lnTo>
                        <a:pt x="1121" y="1349"/>
                      </a:lnTo>
                      <a:lnTo>
                        <a:pt x="1111" y="1349"/>
                      </a:lnTo>
                      <a:lnTo>
                        <a:pt x="1108" y="1347"/>
                      </a:lnTo>
                      <a:lnTo>
                        <a:pt x="1104" y="1344"/>
                      </a:lnTo>
                      <a:lnTo>
                        <a:pt x="1099" y="1341"/>
                      </a:lnTo>
                      <a:lnTo>
                        <a:pt x="1095" y="1338"/>
                      </a:lnTo>
                      <a:lnTo>
                        <a:pt x="1092" y="1334"/>
                      </a:lnTo>
                      <a:lnTo>
                        <a:pt x="1089" y="1333"/>
                      </a:lnTo>
                      <a:lnTo>
                        <a:pt x="1085" y="1330"/>
                      </a:lnTo>
                      <a:lnTo>
                        <a:pt x="1081" y="1327"/>
                      </a:lnTo>
                      <a:lnTo>
                        <a:pt x="1076" y="1324"/>
                      </a:lnTo>
                      <a:lnTo>
                        <a:pt x="1072" y="1321"/>
                      </a:lnTo>
                      <a:lnTo>
                        <a:pt x="1068" y="1320"/>
                      </a:lnTo>
                      <a:lnTo>
                        <a:pt x="1065" y="1311"/>
                      </a:lnTo>
                      <a:lnTo>
                        <a:pt x="1060" y="1302"/>
                      </a:lnTo>
                      <a:lnTo>
                        <a:pt x="1056" y="1295"/>
                      </a:lnTo>
                      <a:lnTo>
                        <a:pt x="1053" y="1292"/>
                      </a:lnTo>
                      <a:lnTo>
                        <a:pt x="1049" y="1291"/>
                      </a:lnTo>
                      <a:lnTo>
                        <a:pt x="1046" y="1289"/>
                      </a:lnTo>
                      <a:lnTo>
                        <a:pt x="1041" y="1289"/>
                      </a:lnTo>
                      <a:lnTo>
                        <a:pt x="1037" y="1288"/>
                      </a:lnTo>
                      <a:lnTo>
                        <a:pt x="1034" y="1289"/>
                      </a:lnTo>
                      <a:lnTo>
                        <a:pt x="1030" y="1291"/>
                      </a:lnTo>
                      <a:lnTo>
                        <a:pt x="1027" y="1295"/>
                      </a:lnTo>
                      <a:lnTo>
                        <a:pt x="1024" y="1299"/>
                      </a:lnTo>
                      <a:lnTo>
                        <a:pt x="1021" y="1304"/>
                      </a:lnTo>
                      <a:lnTo>
                        <a:pt x="1018" y="1308"/>
                      </a:lnTo>
                      <a:lnTo>
                        <a:pt x="1011" y="1317"/>
                      </a:lnTo>
                      <a:lnTo>
                        <a:pt x="1002" y="1328"/>
                      </a:lnTo>
                      <a:lnTo>
                        <a:pt x="997" y="1338"/>
                      </a:lnTo>
                      <a:lnTo>
                        <a:pt x="991" y="1349"/>
                      </a:lnTo>
                      <a:lnTo>
                        <a:pt x="986" y="1363"/>
                      </a:lnTo>
                      <a:lnTo>
                        <a:pt x="982" y="1375"/>
                      </a:lnTo>
                      <a:lnTo>
                        <a:pt x="978" y="1383"/>
                      </a:lnTo>
                      <a:lnTo>
                        <a:pt x="973" y="1395"/>
                      </a:lnTo>
                      <a:lnTo>
                        <a:pt x="968" y="1404"/>
                      </a:lnTo>
                      <a:lnTo>
                        <a:pt x="958" y="1411"/>
                      </a:lnTo>
                      <a:lnTo>
                        <a:pt x="946" y="1417"/>
                      </a:lnTo>
                      <a:lnTo>
                        <a:pt x="936" y="1419"/>
                      </a:lnTo>
                      <a:lnTo>
                        <a:pt x="927" y="1418"/>
                      </a:lnTo>
                      <a:lnTo>
                        <a:pt x="918" y="1414"/>
                      </a:lnTo>
                      <a:lnTo>
                        <a:pt x="910" y="1409"/>
                      </a:lnTo>
                      <a:lnTo>
                        <a:pt x="903" y="1405"/>
                      </a:lnTo>
                      <a:lnTo>
                        <a:pt x="892" y="1396"/>
                      </a:lnTo>
                      <a:lnTo>
                        <a:pt x="879" y="1386"/>
                      </a:lnTo>
                      <a:lnTo>
                        <a:pt x="871" y="1377"/>
                      </a:lnTo>
                      <a:lnTo>
                        <a:pt x="862" y="1367"/>
                      </a:lnTo>
                      <a:lnTo>
                        <a:pt x="855" y="1356"/>
                      </a:lnTo>
                      <a:lnTo>
                        <a:pt x="846" y="1349"/>
                      </a:lnTo>
                      <a:lnTo>
                        <a:pt x="843" y="1347"/>
                      </a:lnTo>
                      <a:lnTo>
                        <a:pt x="840" y="1346"/>
                      </a:lnTo>
                      <a:lnTo>
                        <a:pt x="836" y="1346"/>
                      </a:lnTo>
                      <a:lnTo>
                        <a:pt x="832" y="1344"/>
                      </a:lnTo>
                      <a:lnTo>
                        <a:pt x="830" y="1344"/>
                      </a:lnTo>
                      <a:lnTo>
                        <a:pt x="824" y="1337"/>
                      </a:lnTo>
                      <a:lnTo>
                        <a:pt x="820" y="1327"/>
                      </a:lnTo>
                      <a:lnTo>
                        <a:pt x="819" y="1318"/>
                      </a:lnTo>
                      <a:lnTo>
                        <a:pt x="819" y="1314"/>
                      </a:lnTo>
                      <a:lnTo>
                        <a:pt x="819" y="1309"/>
                      </a:lnTo>
                      <a:lnTo>
                        <a:pt x="819" y="1304"/>
                      </a:lnTo>
                      <a:lnTo>
                        <a:pt x="820" y="1299"/>
                      </a:lnTo>
                      <a:lnTo>
                        <a:pt x="822" y="1296"/>
                      </a:lnTo>
                      <a:lnTo>
                        <a:pt x="823" y="1294"/>
                      </a:lnTo>
                      <a:lnTo>
                        <a:pt x="826" y="1292"/>
                      </a:lnTo>
                      <a:lnTo>
                        <a:pt x="830" y="1291"/>
                      </a:lnTo>
                      <a:lnTo>
                        <a:pt x="833" y="1288"/>
                      </a:lnTo>
                      <a:lnTo>
                        <a:pt x="835" y="1286"/>
                      </a:lnTo>
                      <a:lnTo>
                        <a:pt x="835" y="1283"/>
                      </a:lnTo>
                      <a:lnTo>
                        <a:pt x="833" y="1279"/>
                      </a:lnTo>
                      <a:lnTo>
                        <a:pt x="832" y="1275"/>
                      </a:lnTo>
                      <a:lnTo>
                        <a:pt x="830" y="1270"/>
                      </a:lnTo>
                      <a:lnTo>
                        <a:pt x="827" y="1266"/>
                      </a:lnTo>
                      <a:lnTo>
                        <a:pt x="826" y="1265"/>
                      </a:lnTo>
                      <a:lnTo>
                        <a:pt x="822" y="1263"/>
                      </a:lnTo>
                      <a:lnTo>
                        <a:pt x="819" y="1265"/>
                      </a:lnTo>
                      <a:lnTo>
                        <a:pt x="814" y="1266"/>
                      </a:lnTo>
                      <a:lnTo>
                        <a:pt x="810" y="1269"/>
                      </a:lnTo>
                      <a:lnTo>
                        <a:pt x="807" y="1270"/>
                      </a:lnTo>
                      <a:lnTo>
                        <a:pt x="803" y="1270"/>
                      </a:lnTo>
                      <a:lnTo>
                        <a:pt x="793" y="1270"/>
                      </a:lnTo>
                      <a:lnTo>
                        <a:pt x="781" y="1270"/>
                      </a:lnTo>
                      <a:lnTo>
                        <a:pt x="772" y="1269"/>
                      </a:lnTo>
                      <a:lnTo>
                        <a:pt x="762" y="1263"/>
                      </a:lnTo>
                      <a:lnTo>
                        <a:pt x="754" y="1254"/>
                      </a:lnTo>
                      <a:lnTo>
                        <a:pt x="745" y="1249"/>
                      </a:lnTo>
                      <a:lnTo>
                        <a:pt x="741" y="1246"/>
                      </a:lnTo>
                      <a:lnTo>
                        <a:pt x="735" y="1243"/>
                      </a:lnTo>
                      <a:lnTo>
                        <a:pt x="730" y="1241"/>
                      </a:lnTo>
                      <a:lnTo>
                        <a:pt x="726" y="1240"/>
                      </a:lnTo>
                      <a:lnTo>
                        <a:pt x="716" y="1237"/>
                      </a:lnTo>
                      <a:lnTo>
                        <a:pt x="704" y="1234"/>
                      </a:lnTo>
                      <a:lnTo>
                        <a:pt x="696" y="1230"/>
                      </a:lnTo>
                      <a:lnTo>
                        <a:pt x="690" y="1221"/>
                      </a:lnTo>
                      <a:lnTo>
                        <a:pt x="687" y="1210"/>
                      </a:lnTo>
                      <a:lnTo>
                        <a:pt x="684" y="1199"/>
                      </a:lnTo>
                      <a:lnTo>
                        <a:pt x="680" y="1189"/>
                      </a:lnTo>
                      <a:lnTo>
                        <a:pt x="675" y="1178"/>
                      </a:lnTo>
                      <a:lnTo>
                        <a:pt x="671" y="1169"/>
                      </a:lnTo>
                      <a:lnTo>
                        <a:pt x="668" y="1166"/>
                      </a:lnTo>
                      <a:lnTo>
                        <a:pt x="665" y="1163"/>
                      </a:lnTo>
                      <a:lnTo>
                        <a:pt x="661" y="1160"/>
                      </a:lnTo>
                      <a:lnTo>
                        <a:pt x="657" y="1158"/>
                      </a:lnTo>
                      <a:lnTo>
                        <a:pt x="654" y="1156"/>
                      </a:lnTo>
                      <a:lnTo>
                        <a:pt x="645" y="1152"/>
                      </a:lnTo>
                      <a:lnTo>
                        <a:pt x="635" y="1149"/>
                      </a:lnTo>
                      <a:lnTo>
                        <a:pt x="626" y="1146"/>
                      </a:lnTo>
                      <a:lnTo>
                        <a:pt x="616" y="1140"/>
                      </a:lnTo>
                      <a:lnTo>
                        <a:pt x="606" y="1133"/>
                      </a:lnTo>
                      <a:lnTo>
                        <a:pt x="596" y="1124"/>
                      </a:lnTo>
                      <a:lnTo>
                        <a:pt x="586" y="1118"/>
                      </a:lnTo>
                      <a:lnTo>
                        <a:pt x="574" y="1114"/>
                      </a:lnTo>
                      <a:lnTo>
                        <a:pt x="561" y="1108"/>
                      </a:lnTo>
                      <a:lnTo>
                        <a:pt x="550" y="1104"/>
                      </a:lnTo>
                      <a:lnTo>
                        <a:pt x="534" y="1100"/>
                      </a:lnTo>
                      <a:lnTo>
                        <a:pt x="515" y="1094"/>
                      </a:lnTo>
                      <a:lnTo>
                        <a:pt x="499" y="1089"/>
                      </a:lnTo>
                      <a:lnTo>
                        <a:pt x="487" y="1087"/>
                      </a:lnTo>
                      <a:lnTo>
                        <a:pt x="474" y="1081"/>
                      </a:lnTo>
                      <a:lnTo>
                        <a:pt x="460" y="1076"/>
                      </a:lnTo>
                      <a:lnTo>
                        <a:pt x="450" y="1072"/>
                      </a:lnTo>
                      <a:lnTo>
                        <a:pt x="440" y="1069"/>
                      </a:lnTo>
                      <a:lnTo>
                        <a:pt x="427" y="1066"/>
                      </a:lnTo>
                      <a:lnTo>
                        <a:pt x="418" y="1065"/>
                      </a:lnTo>
                      <a:lnTo>
                        <a:pt x="405" y="1063"/>
                      </a:lnTo>
                      <a:lnTo>
                        <a:pt x="389" y="1063"/>
                      </a:lnTo>
                      <a:lnTo>
                        <a:pt x="377" y="1061"/>
                      </a:lnTo>
                      <a:lnTo>
                        <a:pt x="373" y="1059"/>
                      </a:lnTo>
                      <a:lnTo>
                        <a:pt x="369" y="1056"/>
                      </a:lnTo>
                      <a:lnTo>
                        <a:pt x="364" y="1053"/>
                      </a:lnTo>
                      <a:lnTo>
                        <a:pt x="360" y="1050"/>
                      </a:lnTo>
                      <a:lnTo>
                        <a:pt x="357" y="1048"/>
                      </a:lnTo>
                      <a:lnTo>
                        <a:pt x="347" y="1043"/>
                      </a:lnTo>
                      <a:lnTo>
                        <a:pt x="337" y="1039"/>
                      </a:lnTo>
                      <a:lnTo>
                        <a:pt x="327" y="1035"/>
                      </a:lnTo>
                      <a:lnTo>
                        <a:pt x="318" y="1032"/>
                      </a:lnTo>
                      <a:lnTo>
                        <a:pt x="309" y="1029"/>
                      </a:lnTo>
                      <a:lnTo>
                        <a:pt x="301" y="1026"/>
                      </a:lnTo>
                      <a:lnTo>
                        <a:pt x="291" y="1020"/>
                      </a:lnTo>
                      <a:lnTo>
                        <a:pt x="280" y="1013"/>
                      </a:lnTo>
                      <a:lnTo>
                        <a:pt x="272" y="1007"/>
                      </a:lnTo>
                      <a:lnTo>
                        <a:pt x="260" y="1001"/>
                      </a:lnTo>
                      <a:lnTo>
                        <a:pt x="247" y="994"/>
                      </a:lnTo>
                      <a:lnTo>
                        <a:pt x="236" y="988"/>
                      </a:lnTo>
                      <a:lnTo>
                        <a:pt x="228" y="985"/>
                      </a:lnTo>
                      <a:lnTo>
                        <a:pt x="220" y="982"/>
                      </a:lnTo>
                      <a:lnTo>
                        <a:pt x="211" y="980"/>
                      </a:lnTo>
                      <a:lnTo>
                        <a:pt x="208" y="978"/>
                      </a:lnTo>
                      <a:lnTo>
                        <a:pt x="204" y="977"/>
                      </a:lnTo>
                      <a:lnTo>
                        <a:pt x="199" y="975"/>
                      </a:lnTo>
                      <a:lnTo>
                        <a:pt x="194" y="974"/>
                      </a:lnTo>
                      <a:lnTo>
                        <a:pt x="196" y="968"/>
                      </a:lnTo>
                      <a:lnTo>
                        <a:pt x="199" y="964"/>
                      </a:lnTo>
                      <a:lnTo>
                        <a:pt x="201" y="952"/>
                      </a:lnTo>
                      <a:lnTo>
                        <a:pt x="201" y="938"/>
                      </a:lnTo>
                      <a:lnTo>
                        <a:pt x="201" y="925"/>
                      </a:lnTo>
                      <a:lnTo>
                        <a:pt x="199" y="916"/>
                      </a:lnTo>
                      <a:lnTo>
                        <a:pt x="196" y="904"/>
                      </a:lnTo>
                      <a:lnTo>
                        <a:pt x="195" y="894"/>
                      </a:lnTo>
                      <a:lnTo>
                        <a:pt x="196" y="885"/>
                      </a:lnTo>
                      <a:lnTo>
                        <a:pt x="201" y="875"/>
                      </a:lnTo>
                      <a:lnTo>
                        <a:pt x="205" y="867"/>
                      </a:lnTo>
                      <a:lnTo>
                        <a:pt x="212" y="861"/>
                      </a:lnTo>
                      <a:lnTo>
                        <a:pt x="223" y="857"/>
                      </a:lnTo>
                      <a:lnTo>
                        <a:pt x="230" y="852"/>
                      </a:lnTo>
                      <a:lnTo>
                        <a:pt x="234" y="849"/>
                      </a:lnTo>
                      <a:lnTo>
                        <a:pt x="237" y="846"/>
                      </a:lnTo>
                      <a:lnTo>
                        <a:pt x="241" y="843"/>
                      </a:lnTo>
                      <a:lnTo>
                        <a:pt x="244" y="841"/>
                      </a:lnTo>
                      <a:lnTo>
                        <a:pt x="246" y="836"/>
                      </a:lnTo>
                      <a:lnTo>
                        <a:pt x="246" y="833"/>
                      </a:lnTo>
                      <a:lnTo>
                        <a:pt x="244" y="829"/>
                      </a:lnTo>
                      <a:lnTo>
                        <a:pt x="243" y="826"/>
                      </a:lnTo>
                      <a:lnTo>
                        <a:pt x="240" y="822"/>
                      </a:lnTo>
                      <a:lnTo>
                        <a:pt x="238" y="819"/>
                      </a:lnTo>
                      <a:lnTo>
                        <a:pt x="237" y="816"/>
                      </a:lnTo>
                      <a:lnTo>
                        <a:pt x="236" y="813"/>
                      </a:lnTo>
                      <a:lnTo>
                        <a:pt x="234" y="810"/>
                      </a:lnTo>
                      <a:lnTo>
                        <a:pt x="233" y="807"/>
                      </a:lnTo>
                      <a:lnTo>
                        <a:pt x="231" y="804"/>
                      </a:lnTo>
                      <a:lnTo>
                        <a:pt x="233" y="800"/>
                      </a:lnTo>
                      <a:lnTo>
                        <a:pt x="236" y="797"/>
                      </a:lnTo>
                      <a:lnTo>
                        <a:pt x="238" y="793"/>
                      </a:lnTo>
                      <a:lnTo>
                        <a:pt x="241" y="788"/>
                      </a:lnTo>
                      <a:lnTo>
                        <a:pt x="243" y="784"/>
                      </a:lnTo>
                      <a:lnTo>
                        <a:pt x="246" y="783"/>
                      </a:lnTo>
                      <a:lnTo>
                        <a:pt x="249" y="778"/>
                      </a:lnTo>
                      <a:lnTo>
                        <a:pt x="251" y="775"/>
                      </a:lnTo>
                      <a:lnTo>
                        <a:pt x="253" y="773"/>
                      </a:lnTo>
                      <a:lnTo>
                        <a:pt x="254" y="770"/>
                      </a:lnTo>
                      <a:lnTo>
                        <a:pt x="253" y="767"/>
                      </a:lnTo>
                      <a:lnTo>
                        <a:pt x="251" y="764"/>
                      </a:lnTo>
                      <a:lnTo>
                        <a:pt x="250" y="760"/>
                      </a:lnTo>
                      <a:lnTo>
                        <a:pt x="247" y="758"/>
                      </a:lnTo>
                      <a:lnTo>
                        <a:pt x="246" y="755"/>
                      </a:lnTo>
                      <a:lnTo>
                        <a:pt x="243" y="755"/>
                      </a:lnTo>
                      <a:lnTo>
                        <a:pt x="240" y="754"/>
                      </a:lnTo>
                      <a:lnTo>
                        <a:pt x="236" y="754"/>
                      </a:lnTo>
                      <a:lnTo>
                        <a:pt x="233" y="754"/>
                      </a:lnTo>
                      <a:lnTo>
                        <a:pt x="230" y="752"/>
                      </a:lnTo>
                      <a:lnTo>
                        <a:pt x="227" y="751"/>
                      </a:lnTo>
                      <a:lnTo>
                        <a:pt x="227" y="748"/>
                      </a:lnTo>
                      <a:lnTo>
                        <a:pt x="225" y="745"/>
                      </a:lnTo>
                      <a:lnTo>
                        <a:pt x="227" y="741"/>
                      </a:lnTo>
                      <a:lnTo>
                        <a:pt x="227" y="738"/>
                      </a:lnTo>
                      <a:lnTo>
                        <a:pt x="228" y="736"/>
                      </a:lnTo>
                      <a:lnTo>
                        <a:pt x="230" y="734"/>
                      </a:lnTo>
                      <a:lnTo>
                        <a:pt x="233" y="731"/>
                      </a:lnTo>
                      <a:lnTo>
                        <a:pt x="236" y="729"/>
                      </a:lnTo>
                      <a:lnTo>
                        <a:pt x="238" y="729"/>
                      </a:lnTo>
                      <a:lnTo>
                        <a:pt x="241" y="729"/>
                      </a:lnTo>
                      <a:lnTo>
                        <a:pt x="244" y="729"/>
                      </a:lnTo>
                      <a:lnTo>
                        <a:pt x="249" y="729"/>
                      </a:lnTo>
                      <a:lnTo>
                        <a:pt x="251" y="729"/>
                      </a:lnTo>
                      <a:lnTo>
                        <a:pt x="253" y="726"/>
                      </a:lnTo>
                      <a:lnTo>
                        <a:pt x="256" y="723"/>
                      </a:lnTo>
                      <a:lnTo>
                        <a:pt x="259" y="719"/>
                      </a:lnTo>
                      <a:lnTo>
                        <a:pt x="260" y="715"/>
                      </a:lnTo>
                      <a:lnTo>
                        <a:pt x="262" y="710"/>
                      </a:lnTo>
                      <a:lnTo>
                        <a:pt x="259" y="702"/>
                      </a:lnTo>
                      <a:lnTo>
                        <a:pt x="253" y="690"/>
                      </a:lnTo>
                      <a:lnTo>
                        <a:pt x="247" y="681"/>
                      </a:lnTo>
                      <a:lnTo>
                        <a:pt x="240" y="673"/>
                      </a:lnTo>
                      <a:lnTo>
                        <a:pt x="231" y="661"/>
                      </a:lnTo>
                      <a:lnTo>
                        <a:pt x="221" y="652"/>
                      </a:lnTo>
                      <a:lnTo>
                        <a:pt x="212" y="645"/>
                      </a:lnTo>
                      <a:lnTo>
                        <a:pt x="204" y="644"/>
                      </a:lnTo>
                      <a:lnTo>
                        <a:pt x="194" y="642"/>
                      </a:lnTo>
                      <a:lnTo>
                        <a:pt x="183" y="641"/>
                      </a:lnTo>
                      <a:lnTo>
                        <a:pt x="175" y="638"/>
                      </a:lnTo>
                      <a:lnTo>
                        <a:pt x="163" y="635"/>
                      </a:lnTo>
                      <a:lnTo>
                        <a:pt x="155" y="629"/>
                      </a:lnTo>
                      <a:lnTo>
                        <a:pt x="152" y="626"/>
                      </a:lnTo>
                      <a:lnTo>
                        <a:pt x="149" y="622"/>
                      </a:lnTo>
                      <a:lnTo>
                        <a:pt x="147" y="618"/>
                      </a:lnTo>
                      <a:lnTo>
                        <a:pt x="146" y="613"/>
                      </a:lnTo>
                      <a:lnTo>
                        <a:pt x="144" y="609"/>
                      </a:lnTo>
                      <a:lnTo>
                        <a:pt x="146" y="606"/>
                      </a:lnTo>
                      <a:lnTo>
                        <a:pt x="147" y="603"/>
                      </a:lnTo>
                      <a:lnTo>
                        <a:pt x="150" y="600"/>
                      </a:lnTo>
                      <a:lnTo>
                        <a:pt x="152" y="597"/>
                      </a:lnTo>
                      <a:lnTo>
                        <a:pt x="153" y="596"/>
                      </a:lnTo>
                      <a:lnTo>
                        <a:pt x="155" y="592"/>
                      </a:lnTo>
                      <a:lnTo>
                        <a:pt x="156" y="587"/>
                      </a:lnTo>
                      <a:lnTo>
                        <a:pt x="157" y="583"/>
                      </a:lnTo>
                      <a:lnTo>
                        <a:pt x="159" y="579"/>
                      </a:lnTo>
                      <a:lnTo>
                        <a:pt x="157" y="576"/>
                      </a:lnTo>
                      <a:lnTo>
                        <a:pt x="152" y="569"/>
                      </a:lnTo>
                      <a:lnTo>
                        <a:pt x="143" y="563"/>
                      </a:lnTo>
                      <a:lnTo>
                        <a:pt x="134" y="557"/>
                      </a:lnTo>
                      <a:lnTo>
                        <a:pt x="126" y="551"/>
                      </a:lnTo>
                      <a:lnTo>
                        <a:pt x="114" y="545"/>
                      </a:lnTo>
                      <a:lnTo>
                        <a:pt x="105" y="540"/>
                      </a:lnTo>
                      <a:lnTo>
                        <a:pt x="92" y="535"/>
                      </a:lnTo>
                      <a:lnTo>
                        <a:pt x="78" y="531"/>
                      </a:lnTo>
                      <a:lnTo>
                        <a:pt x="66" y="527"/>
                      </a:lnTo>
                      <a:lnTo>
                        <a:pt x="58" y="527"/>
                      </a:lnTo>
                      <a:lnTo>
                        <a:pt x="47" y="525"/>
                      </a:lnTo>
                      <a:lnTo>
                        <a:pt x="37" y="525"/>
                      </a:lnTo>
                      <a:lnTo>
                        <a:pt x="29" y="525"/>
                      </a:lnTo>
                      <a:lnTo>
                        <a:pt x="17" y="525"/>
                      </a:lnTo>
                      <a:lnTo>
                        <a:pt x="8" y="524"/>
                      </a:lnTo>
                      <a:lnTo>
                        <a:pt x="7" y="521"/>
                      </a:lnTo>
                      <a:lnTo>
                        <a:pt x="4" y="518"/>
                      </a:lnTo>
                      <a:lnTo>
                        <a:pt x="3" y="514"/>
                      </a:lnTo>
                      <a:lnTo>
                        <a:pt x="1" y="509"/>
                      </a:lnTo>
                      <a:lnTo>
                        <a:pt x="0" y="506"/>
                      </a:lnTo>
                      <a:lnTo>
                        <a:pt x="0" y="503"/>
                      </a:lnTo>
                      <a:lnTo>
                        <a:pt x="0" y="499"/>
                      </a:lnTo>
                      <a:lnTo>
                        <a:pt x="0" y="495"/>
                      </a:lnTo>
                      <a:lnTo>
                        <a:pt x="1" y="492"/>
                      </a:lnTo>
                      <a:lnTo>
                        <a:pt x="3" y="492"/>
                      </a:lnTo>
                      <a:lnTo>
                        <a:pt x="6" y="490"/>
                      </a:lnTo>
                      <a:lnTo>
                        <a:pt x="8" y="490"/>
                      </a:lnTo>
                      <a:lnTo>
                        <a:pt x="10" y="489"/>
                      </a:lnTo>
                      <a:lnTo>
                        <a:pt x="11" y="489"/>
                      </a:lnTo>
                      <a:lnTo>
                        <a:pt x="13" y="486"/>
                      </a:lnTo>
                      <a:lnTo>
                        <a:pt x="14" y="483"/>
                      </a:lnTo>
                      <a:lnTo>
                        <a:pt x="14" y="480"/>
                      </a:lnTo>
                      <a:lnTo>
                        <a:pt x="13" y="477"/>
                      </a:lnTo>
                      <a:lnTo>
                        <a:pt x="13" y="474"/>
                      </a:lnTo>
                      <a:lnTo>
                        <a:pt x="11" y="472"/>
                      </a:lnTo>
                      <a:lnTo>
                        <a:pt x="10" y="469"/>
                      </a:lnTo>
                      <a:lnTo>
                        <a:pt x="7" y="466"/>
                      </a:lnTo>
                      <a:lnTo>
                        <a:pt x="6" y="463"/>
                      </a:lnTo>
                      <a:lnTo>
                        <a:pt x="4" y="460"/>
                      </a:lnTo>
                      <a:lnTo>
                        <a:pt x="4" y="457"/>
                      </a:lnTo>
                      <a:lnTo>
                        <a:pt x="4" y="453"/>
                      </a:lnTo>
                      <a:lnTo>
                        <a:pt x="6" y="448"/>
                      </a:lnTo>
                      <a:lnTo>
                        <a:pt x="7" y="444"/>
                      </a:lnTo>
                      <a:lnTo>
                        <a:pt x="14" y="438"/>
                      </a:lnTo>
                      <a:lnTo>
                        <a:pt x="24" y="431"/>
                      </a:lnTo>
                      <a:lnTo>
                        <a:pt x="32" y="424"/>
                      </a:lnTo>
                      <a:lnTo>
                        <a:pt x="33" y="415"/>
                      </a:lnTo>
                      <a:lnTo>
                        <a:pt x="32" y="405"/>
                      </a:lnTo>
                      <a:lnTo>
                        <a:pt x="33" y="396"/>
                      </a:lnTo>
                      <a:lnTo>
                        <a:pt x="40" y="391"/>
                      </a:lnTo>
                      <a:lnTo>
                        <a:pt x="50" y="386"/>
                      </a:lnTo>
                      <a:lnTo>
                        <a:pt x="56" y="379"/>
                      </a:lnTo>
                      <a:lnTo>
                        <a:pt x="58" y="376"/>
                      </a:lnTo>
                      <a:lnTo>
                        <a:pt x="58" y="370"/>
                      </a:lnTo>
                      <a:lnTo>
                        <a:pt x="56" y="366"/>
                      </a:lnTo>
                      <a:lnTo>
                        <a:pt x="55" y="362"/>
                      </a:lnTo>
                      <a:lnTo>
                        <a:pt x="53" y="357"/>
                      </a:lnTo>
                      <a:lnTo>
                        <a:pt x="50" y="356"/>
                      </a:lnTo>
                      <a:lnTo>
                        <a:pt x="47" y="353"/>
                      </a:lnTo>
                      <a:lnTo>
                        <a:pt x="45" y="351"/>
                      </a:lnTo>
                      <a:lnTo>
                        <a:pt x="40" y="350"/>
                      </a:lnTo>
                      <a:lnTo>
                        <a:pt x="37" y="349"/>
                      </a:lnTo>
                      <a:lnTo>
                        <a:pt x="34" y="346"/>
                      </a:lnTo>
                      <a:lnTo>
                        <a:pt x="34" y="344"/>
                      </a:lnTo>
                      <a:lnTo>
                        <a:pt x="34" y="340"/>
                      </a:lnTo>
                      <a:lnTo>
                        <a:pt x="34" y="337"/>
                      </a:lnTo>
                      <a:lnTo>
                        <a:pt x="36" y="333"/>
                      </a:lnTo>
                      <a:lnTo>
                        <a:pt x="37" y="330"/>
                      </a:lnTo>
                      <a:lnTo>
                        <a:pt x="39" y="324"/>
                      </a:lnTo>
                      <a:lnTo>
                        <a:pt x="40" y="320"/>
                      </a:lnTo>
                      <a:lnTo>
                        <a:pt x="43" y="315"/>
                      </a:lnTo>
                      <a:lnTo>
                        <a:pt x="46" y="312"/>
                      </a:lnTo>
                      <a:lnTo>
                        <a:pt x="53" y="310"/>
                      </a:lnTo>
                      <a:lnTo>
                        <a:pt x="63" y="307"/>
                      </a:lnTo>
                      <a:lnTo>
                        <a:pt x="72" y="305"/>
                      </a:lnTo>
                      <a:lnTo>
                        <a:pt x="75" y="305"/>
                      </a:lnTo>
                      <a:lnTo>
                        <a:pt x="81" y="305"/>
                      </a:lnTo>
                      <a:lnTo>
                        <a:pt x="85" y="305"/>
                      </a:lnTo>
                      <a:lnTo>
                        <a:pt x="89" y="305"/>
                      </a:lnTo>
                      <a:lnTo>
                        <a:pt x="94" y="304"/>
                      </a:lnTo>
                      <a:lnTo>
                        <a:pt x="95" y="302"/>
                      </a:lnTo>
                      <a:lnTo>
                        <a:pt x="98" y="301"/>
                      </a:lnTo>
                      <a:lnTo>
                        <a:pt x="101" y="298"/>
                      </a:lnTo>
                      <a:lnTo>
                        <a:pt x="104" y="304"/>
                      </a:lnTo>
                      <a:lnTo>
                        <a:pt x="105" y="308"/>
                      </a:lnTo>
                      <a:lnTo>
                        <a:pt x="108" y="312"/>
                      </a:lnTo>
                      <a:lnTo>
                        <a:pt x="111" y="314"/>
                      </a:lnTo>
                      <a:lnTo>
                        <a:pt x="114" y="317"/>
                      </a:lnTo>
                      <a:lnTo>
                        <a:pt x="118" y="318"/>
                      </a:lnTo>
                      <a:lnTo>
                        <a:pt x="123" y="320"/>
                      </a:lnTo>
                      <a:lnTo>
                        <a:pt x="127" y="321"/>
                      </a:lnTo>
                      <a:lnTo>
                        <a:pt x="130" y="321"/>
                      </a:lnTo>
                      <a:lnTo>
                        <a:pt x="133" y="320"/>
                      </a:lnTo>
                      <a:lnTo>
                        <a:pt x="136" y="315"/>
                      </a:lnTo>
                      <a:lnTo>
                        <a:pt x="139" y="312"/>
                      </a:lnTo>
                      <a:lnTo>
                        <a:pt x="142" y="308"/>
                      </a:lnTo>
                      <a:lnTo>
                        <a:pt x="143" y="305"/>
                      </a:lnTo>
                      <a:lnTo>
                        <a:pt x="146" y="302"/>
                      </a:lnTo>
                      <a:lnTo>
                        <a:pt x="150" y="298"/>
                      </a:lnTo>
                      <a:lnTo>
                        <a:pt x="153" y="294"/>
                      </a:lnTo>
                      <a:lnTo>
                        <a:pt x="156" y="289"/>
                      </a:lnTo>
                      <a:lnTo>
                        <a:pt x="160" y="286"/>
                      </a:lnTo>
                      <a:lnTo>
                        <a:pt x="163" y="285"/>
                      </a:lnTo>
                      <a:lnTo>
                        <a:pt x="166" y="283"/>
                      </a:lnTo>
                      <a:lnTo>
                        <a:pt x="170" y="281"/>
                      </a:lnTo>
                      <a:lnTo>
                        <a:pt x="175" y="281"/>
                      </a:lnTo>
                      <a:lnTo>
                        <a:pt x="182" y="279"/>
                      </a:lnTo>
                      <a:lnTo>
                        <a:pt x="192" y="281"/>
                      </a:lnTo>
                      <a:lnTo>
                        <a:pt x="202" y="281"/>
                      </a:lnTo>
                      <a:lnTo>
                        <a:pt x="211" y="279"/>
                      </a:lnTo>
                      <a:lnTo>
                        <a:pt x="214" y="278"/>
                      </a:lnTo>
                      <a:lnTo>
                        <a:pt x="218" y="275"/>
                      </a:lnTo>
                      <a:lnTo>
                        <a:pt x="223" y="272"/>
                      </a:lnTo>
                      <a:lnTo>
                        <a:pt x="227" y="268"/>
                      </a:lnTo>
                      <a:lnTo>
                        <a:pt x="231" y="265"/>
                      </a:lnTo>
                      <a:lnTo>
                        <a:pt x="233" y="262"/>
                      </a:lnTo>
                      <a:lnTo>
                        <a:pt x="234" y="257"/>
                      </a:lnTo>
                      <a:lnTo>
                        <a:pt x="234" y="255"/>
                      </a:lnTo>
                      <a:lnTo>
                        <a:pt x="234" y="249"/>
                      </a:lnTo>
                      <a:lnTo>
                        <a:pt x="234" y="246"/>
                      </a:lnTo>
                      <a:lnTo>
                        <a:pt x="236" y="241"/>
                      </a:lnTo>
                      <a:lnTo>
                        <a:pt x="238" y="239"/>
                      </a:lnTo>
                      <a:lnTo>
                        <a:pt x="241" y="236"/>
                      </a:lnTo>
                      <a:lnTo>
                        <a:pt x="244" y="233"/>
                      </a:lnTo>
                      <a:lnTo>
                        <a:pt x="249" y="230"/>
                      </a:lnTo>
                      <a:lnTo>
                        <a:pt x="251" y="227"/>
                      </a:lnTo>
                      <a:lnTo>
                        <a:pt x="259" y="223"/>
                      </a:lnTo>
                      <a:lnTo>
                        <a:pt x="267" y="217"/>
                      </a:lnTo>
                      <a:lnTo>
                        <a:pt x="276" y="214"/>
                      </a:lnTo>
                      <a:lnTo>
                        <a:pt x="279" y="213"/>
                      </a:lnTo>
                      <a:lnTo>
                        <a:pt x="283" y="211"/>
                      </a:lnTo>
                      <a:lnTo>
                        <a:pt x="288" y="210"/>
                      </a:lnTo>
                      <a:lnTo>
                        <a:pt x="292" y="208"/>
                      </a:lnTo>
                      <a:lnTo>
                        <a:pt x="301" y="204"/>
                      </a:lnTo>
                      <a:lnTo>
                        <a:pt x="312" y="200"/>
                      </a:lnTo>
                      <a:lnTo>
                        <a:pt x="321" y="198"/>
                      </a:lnTo>
                      <a:lnTo>
                        <a:pt x="330" y="202"/>
                      </a:lnTo>
                      <a:lnTo>
                        <a:pt x="338" y="208"/>
                      </a:lnTo>
                      <a:lnTo>
                        <a:pt x="347" y="213"/>
                      </a:lnTo>
                      <a:lnTo>
                        <a:pt x="357" y="214"/>
                      </a:lnTo>
                      <a:lnTo>
                        <a:pt x="369" y="211"/>
                      </a:lnTo>
                      <a:lnTo>
                        <a:pt x="382" y="210"/>
                      </a:lnTo>
                      <a:lnTo>
                        <a:pt x="392" y="208"/>
                      </a:lnTo>
                      <a:lnTo>
                        <a:pt x="409" y="208"/>
                      </a:lnTo>
                      <a:lnTo>
                        <a:pt x="428" y="210"/>
                      </a:lnTo>
                      <a:lnTo>
                        <a:pt x="445" y="210"/>
                      </a:lnTo>
                      <a:lnTo>
                        <a:pt x="463" y="210"/>
                      </a:lnTo>
                      <a:lnTo>
                        <a:pt x="483" y="210"/>
                      </a:lnTo>
                      <a:lnTo>
                        <a:pt x="500" y="210"/>
                      </a:lnTo>
                      <a:lnTo>
                        <a:pt x="510" y="211"/>
                      </a:lnTo>
                      <a:lnTo>
                        <a:pt x="522" y="213"/>
                      </a:lnTo>
                      <a:lnTo>
                        <a:pt x="535" y="215"/>
                      </a:lnTo>
                      <a:lnTo>
                        <a:pt x="545" y="215"/>
                      </a:lnTo>
                      <a:lnTo>
                        <a:pt x="552" y="211"/>
                      </a:lnTo>
                      <a:lnTo>
                        <a:pt x="563" y="205"/>
                      </a:lnTo>
                      <a:lnTo>
                        <a:pt x="570" y="200"/>
                      </a:lnTo>
                      <a:lnTo>
                        <a:pt x="578" y="194"/>
                      </a:lnTo>
                      <a:lnTo>
                        <a:pt x="589" y="185"/>
                      </a:lnTo>
                      <a:lnTo>
                        <a:pt x="597" y="178"/>
                      </a:lnTo>
                      <a:lnTo>
                        <a:pt x="606" y="169"/>
                      </a:lnTo>
                      <a:lnTo>
                        <a:pt x="615" y="158"/>
                      </a:lnTo>
                      <a:lnTo>
                        <a:pt x="622" y="149"/>
                      </a:lnTo>
                      <a:lnTo>
                        <a:pt x="629" y="145"/>
                      </a:lnTo>
                      <a:lnTo>
                        <a:pt x="638" y="140"/>
                      </a:lnTo>
                      <a:lnTo>
                        <a:pt x="646" y="137"/>
                      </a:lnTo>
                      <a:lnTo>
                        <a:pt x="657" y="139"/>
                      </a:lnTo>
                      <a:lnTo>
                        <a:pt x="670" y="142"/>
                      </a:lnTo>
                      <a:lnTo>
                        <a:pt x="678" y="147"/>
                      </a:lnTo>
                      <a:lnTo>
                        <a:pt x="686" y="156"/>
                      </a:lnTo>
                      <a:lnTo>
                        <a:pt x="693" y="169"/>
                      </a:lnTo>
                      <a:lnTo>
                        <a:pt x="699" y="181"/>
                      </a:lnTo>
                      <a:lnTo>
                        <a:pt x="707" y="188"/>
                      </a:lnTo>
                      <a:lnTo>
                        <a:pt x="717" y="197"/>
                      </a:lnTo>
                      <a:lnTo>
                        <a:pt x="726" y="202"/>
                      </a:lnTo>
                      <a:lnTo>
                        <a:pt x="735" y="207"/>
                      </a:lnTo>
                      <a:lnTo>
                        <a:pt x="746" y="210"/>
                      </a:lnTo>
                      <a:lnTo>
                        <a:pt x="759" y="211"/>
                      </a:lnTo>
                      <a:lnTo>
                        <a:pt x="768" y="211"/>
                      </a:lnTo>
                      <a:lnTo>
                        <a:pt x="777" y="208"/>
                      </a:lnTo>
                      <a:lnTo>
                        <a:pt x="785" y="201"/>
                      </a:lnTo>
                      <a:lnTo>
                        <a:pt x="793" y="197"/>
                      </a:lnTo>
                      <a:lnTo>
                        <a:pt x="803" y="192"/>
                      </a:lnTo>
                      <a:lnTo>
                        <a:pt x="814" y="188"/>
                      </a:lnTo>
                      <a:lnTo>
                        <a:pt x="824" y="185"/>
                      </a:lnTo>
                      <a:lnTo>
                        <a:pt x="836" y="181"/>
                      </a:lnTo>
                      <a:lnTo>
                        <a:pt x="850" y="173"/>
                      </a:lnTo>
                      <a:lnTo>
                        <a:pt x="863" y="169"/>
                      </a:lnTo>
                      <a:lnTo>
                        <a:pt x="877" y="166"/>
                      </a:lnTo>
                      <a:lnTo>
                        <a:pt x="892" y="162"/>
                      </a:lnTo>
                      <a:lnTo>
                        <a:pt x="907" y="159"/>
                      </a:lnTo>
                      <a:lnTo>
                        <a:pt x="920" y="158"/>
                      </a:lnTo>
                      <a:lnTo>
                        <a:pt x="933" y="156"/>
                      </a:lnTo>
                      <a:lnTo>
                        <a:pt x="947" y="155"/>
                      </a:lnTo>
                      <a:lnTo>
                        <a:pt x="962" y="153"/>
                      </a:lnTo>
                      <a:lnTo>
                        <a:pt x="973" y="155"/>
                      </a:lnTo>
                      <a:lnTo>
                        <a:pt x="985" y="158"/>
                      </a:lnTo>
                      <a:lnTo>
                        <a:pt x="1000" y="162"/>
                      </a:lnTo>
                      <a:lnTo>
                        <a:pt x="1010" y="168"/>
                      </a:lnTo>
                      <a:lnTo>
                        <a:pt x="1021" y="175"/>
                      </a:lnTo>
                      <a:lnTo>
                        <a:pt x="1033" y="185"/>
                      </a:lnTo>
                      <a:lnTo>
                        <a:pt x="1041" y="195"/>
                      </a:lnTo>
                      <a:lnTo>
                        <a:pt x="1049" y="202"/>
                      </a:lnTo>
                      <a:lnTo>
                        <a:pt x="1056" y="213"/>
                      </a:lnTo>
                      <a:lnTo>
                        <a:pt x="1062" y="220"/>
                      </a:lnTo>
                      <a:lnTo>
                        <a:pt x="1065" y="231"/>
                      </a:lnTo>
                      <a:lnTo>
                        <a:pt x="1068" y="244"/>
                      </a:lnTo>
                      <a:lnTo>
                        <a:pt x="1070" y="256"/>
                      </a:lnTo>
                      <a:lnTo>
                        <a:pt x="1072" y="260"/>
                      </a:lnTo>
                      <a:lnTo>
                        <a:pt x="1073" y="265"/>
                      </a:lnTo>
                      <a:lnTo>
                        <a:pt x="1075" y="269"/>
                      </a:lnTo>
                      <a:lnTo>
                        <a:pt x="1078" y="273"/>
                      </a:lnTo>
                      <a:lnTo>
                        <a:pt x="1081" y="276"/>
                      </a:lnTo>
                      <a:lnTo>
                        <a:pt x="1089" y="281"/>
                      </a:lnTo>
                      <a:lnTo>
                        <a:pt x="1099" y="283"/>
                      </a:lnTo>
                      <a:lnTo>
                        <a:pt x="1109" y="285"/>
                      </a:lnTo>
                      <a:lnTo>
                        <a:pt x="1121" y="288"/>
                      </a:lnTo>
                      <a:lnTo>
                        <a:pt x="1134" y="291"/>
                      </a:lnTo>
                      <a:lnTo>
                        <a:pt x="1144" y="295"/>
                      </a:lnTo>
                      <a:lnTo>
                        <a:pt x="1157" y="302"/>
                      </a:lnTo>
                      <a:lnTo>
                        <a:pt x="1172" y="311"/>
                      </a:lnTo>
                      <a:lnTo>
                        <a:pt x="1182" y="321"/>
                      </a:lnTo>
                      <a:lnTo>
                        <a:pt x="1183" y="324"/>
                      </a:lnTo>
                      <a:lnTo>
                        <a:pt x="1185" y="328"/>
                      </a:lnTo>
                      <a:lnTo>
                        <a:pt x="1186" y="333"/>
                      </a:lnTo>
                      <a:lnTo>
                        <a:pt x="1188" y="337"/>
                      </a:lnTo>
                      <a:lnTo>
                        <a:pt x="1189" y="340"/>
                      </a:lnTo>
                      <a:lnTo>
                        <a:pt x="1196" y="343"/>
                      </a:lnTo>
                      <a:lnTo>
                        <a:pt x="1205" y="344"/>
                      </a:lnTo>
                      <a:lnTo>
                        <a:pt x="1214" y="347"/>
                      </a:lnTo>
                      <a:lnTo>
                        <a:pt x="1217" y="350"/>
                      </a:lnTo>
                      <a:lnTo>
                        <a:pt x="1219" y="354"/>
                      </a:lnTo>
                      <a:lnTo>
                        <a:pt x="1222" y="360"/>
                      </a:lnTo>
                      <a:lnTo>
                        <a:pt x="1225" y="364"/>
                      </a:lnTo>
                      <a:lnTo>
                        <a:pt x="1228" y="367"/>
                      </a:lnTo>
                      <a:lnTo>
                        <a:pt x="1238" y="370"/>
                      </a:lnTo>
                      <a:lnTo>
                        <a:pt x="1248" y="373"/>
                      </a:lnTo>
                      <a:lnTo>
                        <a:pt x="1258" y="375"/>
                      </a:lnTo>
                      <a:lnTo>
                        <a:pt x="1267" y="378"/>
                      </a:lnTo>
                      <a:lnTo>
                        <a:pt x="1276" y="379"/>
                      </a:lnTo>
                      <a:lnTo>
                        <a:pt x="1283" y="383"/>
                      </a:lnTo>
                      <a:lnTo>
                        <a:pt x="1292" y="389"/>
                      </a:lnTo>
                      <a:lnTo>
                        <a:pt x="1300" y="398"/>
                      </a:lnTo>
                      <a:lnTo>
                        <a:pt x="1308" y="405"/>
                      </a:lnTo>
                      <a:lnTo>
                        <a:pt x="1315" y="414"/>
                      </a:lnTo>
                      <a:lnTo>
                        <a:pt x="1322" y="424"/>
                      </a:lnTo>
                      <a:lnTo>
                        <a:pt x="1328" y="434"/>
                      </a:lnTo>
                      <a:lnTo>
                        <a:pt x="1334" y="444"/>
                      </a:lnTo>
                      <a:lnTo>
                        <a:pt x="1340" y="457"/>
                      </a:lnTo>
                      <a:lnTo>
                        <a:pt x="1347" y="466"/>
                      </a:lnTo>
                      <a:lnTo>
                        <a:pt x="1357" y="469"/>
                      </a:lnTo>
                      <a:lnTo>
                        <a:pt x="1370" y="469"/>
                      </a:lnTo>
                      <a:lnTo>
                        <a:pt x="1381" y="469"/>
                      </a:lnTo>
                      <a:lnTo>
                        <a:pt x="1393" y="467"/>
                      </a:lnTo>
                      <a:lnTo>
                        <a:pt x="1408" y="463"/>
                      </a:lnTo>
                      <a:lnTo>
                        <a:pt x="1419" y="459"/>
                      </a:lnTo>
                      <a:lnTo>
                        <a:pt x="1428" y="454"/>
                      </a:lnTo>
                      <a:lnTo>
                        <a:pt x="1438" y="448"/>
                      </a:lnTo>
                      <a:lnTo>
                        <a:pt x="1448" y="446"/>
                      </a:lnTo>
                      <a:lnTo>
                        <a:pt x="1451" y="444"/>
                      </a:lnTo>
                      <a:lnTo>
                        <a:pt x="1455" y="446"/>
                      </a:lnTo>
                      <a:lnTo>
                        <a:pt x="1458" y="446"/>
                      </a:lnTo>
                      <a:lnTo>
                        <a:pt x="1461" y="447"/>
                      </a:lnTo>
                      <a:lnTo>
                        <a:pt x="1464" y="448"/>
                      </a:lnTo>
                      <a:lnTo>
                        <a:pt x="1467" y="453"/>
                      </a:lnTo>
                      <a:lnTo>
                        <a:pt x="1470" y="457"/>
                      </a:lnTo>
                      <a:lnTo>
                        <a:pt x="1474" y="460"/>
                      </a:lnTo>
                      <a:lnTo>
                        <a:pt x="1477" y="461"/>
                      </a:lnTo>
                      <a:lnTo>
                        <a:pt x="1484" y="461"/>
                      </a:lnTo>
                      <a:lnTo>
                        <a:pt x="1493" y="459"/>
                      </a:lnTo>
                      <a:lnTo>
                        <a:pt x="1500" y="456"/>
                      </a:lnTo>
                      <a:lnTo>
                        <a:pt x="1503" y="453"/>
                      </a:lnTo>
                      <a:lnTo>
                        <a:pt x="1507" y="450"/>
                      </a:lnTo>
                      <a:lnTo>
                        <a:pt x="1512" y="447"/>
                      </a:lnTo>
                      <a:lnTo>
                        <a:pt x="1516" y="444"/>
                      </a:lnTo>
                      <a:lnTo>
                        <a:pt x="1520" y="441"/>
                      </a:lnTo>
                      <a:lnTo>
                        <a:pt x="1528" y="440"/>
                      </a:lnTo>
                      <a:lnTo>
                        <a:pt x="1538" y="440"/>
                      </a:lnTo>
                      <a:lnTo>
                        <a:pt x="1545" y="441"/>
                      </a:lnTo>
                      <a:lnTo>
                        <a:pt x="1552" y="444"/>
                      </a:lnTo>
                      <a:lnTo>
                        <a:pt x="1561" y="448"/>
                      </a:lnTo>
                      <a:lnTo>
                        <a:pt x="1568" y="453"/>
                      </a:lnTo>
                      <a:lnTo>
                        <a:pt x="1572" y="453"/>
                      </a:lnTo>
                      <a:lnTo>
                        <a:pt x="1575" y="454"/>
                      </a:lnTo>
                      <a:lnTo>
                        <a:pt x="1580" y="456"/>
                      </a:lnTo>
                      <a:lnTo>
                        <a:pt x="1584" y="457"/>
                      </a:lnTo>
                      <a:lnTo>
                        <a:pt x="1588" y="457"/>
                      </a:lnTo>
                      <a:lnTo>
                        <a:pt x="1591" y="456"/>
                      </a:lnTo>
                      <a:lnTo>
                        <a:pt x="1597" y="448"/>
                      </a:lnTo>
                      <a:lnTo>
                        <a:pt x="1600" y="437"/>
                      </a:lnTo>
                      <a:lnTo>
                        <a:pt x="1603" y="427"/>
                      </a:lnTo>
                      <a:lnTo>
                        <a:pt x="1603" y="424"/>
                      </a:lnTo>
                      <a:lnTo>
                        <a:pt x="1603" y="419"/>
                      </a:lnTo>
                      <a:lnTo>
                        <a:pt x="1603" y="415"/>
                      </a:lnTo>
                      <a:lnTo>
                        <a:pt x="1603" y="411"/>
                      </a:lnTo>
                      <a:lnTo>
                        <a:pt x="1603" y="408"/>
                      </a:lnTo>
                      <a:lnTo>
                        <a:pt x="1603" y="402"/>
                      </a:lnTo>
                      <a:lnTo>
                        <a:pt x="1604" y="396"/>
                      </a:lnTo>
                      <a:lnTo>
                        <a:pt x="1607" y="392"/>
                      </a:lnTo>
                      <a:lnTo>
                        <a:pt x="1610" y="388"/>
                      </a:lnTo>
                      <a:lnTo>
                        <a:pt x="1613" y="385"/>
                      </a:lnTo>
                      <a:lnTo>
                        <a:pt x="1617" y="383"/>
                      </a:lnTo>
                      <a:lnTo>
                        <a:pt x="1622" y="382"/>
                      </a:lnTo>
                      <a:lnTo>
                        <a:pt x="1626" y="379"/>
                      </a:lnTo>
                      <a:lnTo>
                        <a:pt x="1629" y="378"/>
                      </a:lnTo>
                      <a:lnTo>
                        <a:pt x="1632" y="373"/>
                      </a:lnTo>
                      <a:lnTo>
                        <a:pt x="1633" y="370"/>
                      </a:lnTo>
                      <a:lnTo>
                        <a:pt x="1633" y="364"/>
                      </a:lnTo>
                      <a:lnTo>
                        <a:pt x="1635" y="360"/>
                      </a:lnTo>
                      <a:lnTo>
                        <a:pt x="1635" y="357"/>
                      </a:lnTo>
                      <a:lnTo>
                        <a:pt x="1636" y="346"/>
                      </a:lnTo>
                      <a:lnTo>
                        <a:pt x="1638" y="334"/>
                      </a:lnTo>
                      <a:lnTo>
                        <a:pt x="1640" y="323"/>
                      </a:lnTo>
                      <a:lnTo>
                        <a:pt x="1642" y="315"/>
                      </a:lnTo>
                      <a:lnTo>
                        <a:pt x="1645" y="307"/>
                      </a:lnTo>
                      <a:lnTo>
                        <a:pt x="1649" y="299"/>
                      </a:lnTo>
                      <a:lnTo>
                        <a:pt x="1658" y="291"/>
                      </a:lnTo>
                      <a:lnTo>
                        <a:pt x="1671" y="283"/>
                      </a:lnTo>
                      <a:lnTo>
                        <a:pt x="1682" y="278"/>
                      </a:lnTo>
                      <a:lnTo>
                        <a:pt x="1695" y="270"/>
                      </a:lnTo>
                      <a:lnTo>
                        <a:pt x="1713" y="263"/>
                      </a:lnTo>
                      <a:lnTo>
                        <a:pt x="1726" y="256"/>
                      </a:lnTo>
                      <a:lnTo>
                        <a:pt x="1739" y="249"/>
                      </a:lnTo>
                      <a:lnTo>
                        <a:pt x="1753" y="240"/>
                      </a:lnTo>
                      <a:lnTo>
                        <a:pt x="1768" y="231"/>
                      </a:lnTo>
                      <a:lnTo>
                        <a:pt x="1779" y="224"/>
                      </a:lnTo>
                      <a:lnTo>
                        <a:pt x="1791" y="218"/>
                      </a:lnTo>
                      <a:lnTo>
                        <a:pt x="1805" y="211"/>
                      </a:lnTo>
                      <a:lnTo>
                        <a:pt x="1817" y="205"/>
                      </a:lnTo>
                      <a:lnTo>
                        <a:pt x="1829" y="202"/>
                      </a:lnTo>
                      <a:lnTo>
                        <a:pt x="1843" y="200"/>
                      </a:lnTo>
                      <a:lnTo>
                        <a:pt x="1853" y="195"/>
                      </a:lnTo>
                      <a:lnTo>
                        <a:pt x="1860" y="188"/>
                      </a:lnTo>
                      <a:lnTo>
                        <a:pt x="1868" y="178"/>
                      </a:lnTo>
                      <a:lnTo>
                        <a:pt x="1875" y="169"/>
                      </a:lnTo>
                      <a:lnTo>
                        <a:pt x="1881" y="163"/>
                      </a:lnTo>
                      <a:lnTo>
                        <a:pt x="1891" y="158"/>
                      </a:lnTo>
                      <a:lnTo>
                        <a:pt x="1898" y="155"/>
                      </a:lnTo>
                      <a:lnTo>
                        <a:pt x="1911" y="153"/>
                      </a:lnTo>
                      <a:lnTo>
                        <a:pt x="1926" y="153"/>
                      </a:lnTo>
                      <a:lnTo>
                        <a:pt x="1939" y="155"/>
                      </a:lnTo>
                      <a:lnTo>
                        <a:pt x="1947" y="156"/>
                      </a:lnTo>
                      <a:lnTo>
                        <a:pt x="1959" y="160"/>
                      </a:lnTo>
                      <a:lnTo>
                        <a:pt x="1966" y="163"/>
                      </a:lnTo>
                      <a:lnTo>
                        <a:pt x="1975" y="172"/>
                      </a:lnTo>
                      <a:lnTo>
                        <a:pt x="1983" y="182"/>
                      </a:lnTo>
                      <a:lnTo>
                        <a:pt x="1992" y="189"/>
                      </a:lnTo>
                      <a:lnTo>
                        <a:pt x="2001" y="194"/>
                      </a:lnTo>
                      <a:lnTo>
                        <a:pt x="2012" y="200"/>
                      </a:lnTo>
                      <a:lnTo>
                        <a:pt x="2022" y="201"/>
                      </a:lnTo>
                      <a:lnTo>
                        <a:pt x="2031" y="200"/>
                      </a:lnTo>
                      <a:lnTo>
                        <a:pt x="2040" y="195"/>
                      </a:lnTo>
                      <a:lnTo>
                        <a:pt x="2050" y="189"/>
                      </a:lnTo>
                      <a:lnTo>
                        <a:pt x="2057" y="185"/>
                      </a:lnTo>
                      <a:lnTo>
                        <a:pt x="2060" y="182"/>
                      </a:lnTo>
                      <a:lnTo>
                        <a:pt x="2064" y="179"/>
                      </a:lnTo>
                      <a:lnTo>
                        <a:pt x="2067" y="175"/>
                      </a:lnTo>
                      <a:lnTo>
                        <a:pt x="2072" y="171"/>
                      </a:lnTo>
                      <a:lnTo>
                        <a:pt x="2076" y="166"/>
                      </a:lnTo>
                      <a:lnTo>
                        <a:pt x="2086" y="179"/>
                      </a:lnTo>
                      <a:lnTo>
                        <a:pt x="2096" y="192"/>
                      </a:lnTo>
                      <a:lnTo>
                        <a:pt x="2106" y="201"/>
                      </a:lnTo>
                      <a:lnTo>
                        <a:pt x="2115" y="210"/>
                      </a:lnTo>
                      <a:lnTo>
                        <a:pt x="2125" y="220"/>
                      </a:lnTo>
                      <a:lnTo>
                        <a:pt x="2137" y="230"/>
                      </a:lnTo>
                      <a:lnTo>
                        <a:pt x="2147" y="237"/>
                      </a:lnTo>
                      <a:lnTo>
                        <a:pt x="2160" y="246"/>
                      </a:lnTo>
                      <a:lnTo>
                        <a:pt x="2176" y="255"/>
                      </a:lnTo>
                      <a:lnTo>
                        <a:pt x="2192" y="263"/>
                      </a:lnTo>
                      <a:lnTo>
                        <a:pt x="2205" y="269"/>
                      </a:lnTo>
                      <a:lnTo>
                        <a:pt x="2218" y="270"/>
                      </a:lnTo>
                      <a:lnTo>
                        <a:pt x="2232" y="273"/>
                      </a:lnTo>
                      <a:lnTo>
                        <a:pt x="2248" y="273"/>
                      </a:lnTo>
                      <a:lnTo>
                        <a:pt x="2260" y="273"/>
                      </a:lnTo>
                      <a:lnTo>
                        <a:pt x="2273" y="269"/>
                      </a:lnTo>
                      <a:lnTo>
                        <a:pt x="2286" y="265"/>
                      </a:lnTo>
                      <a:lnTo>
                        <a:pt x="2297" y="257"/>
                      </a:lnTo>
                      <a:lnTo>
                        <a:pt x="2306" y="247"/>
                      </a:lnTo>
                      <a:lnTo>
                        <a:pt x="2315" y="233"/>
                      </a:lnTo>
                      <a:lnTo>
                        <a:pt x="2322" y="220"/>
                      </a:lnTo>
                      <a:lnTo>
                        <a:pt x="2325" y="211"/>
                      </a:lnTo>
                      <a:lnTo>
                        <a:pt x="2329" y="200"/>
                      </a:lnTo>
                      <a:lnTo>
                        <a:pt x="2332" y="191"/>
                      </a:lnTo>
                      <a:lnTo>
                        <a:pt x="2336" y="176"/>
                      </a:lnTo>
                      <a:lnTo>
                        <a:pt x="2342" y="159"/>
                      </a:lnTo>
                      <a:lnTo>
                        <a:pt x="2347" y="146"/>
                      </a:lnTo>
                      <a:lnTo>
                        <a:pt x="2352" y="133"/>
                      </a:lnTo>
                      <a:lnTo>
                        <a:pt x="2360" y="117"/>
                      </a:lnTo>
                      <a:lnTo>
                        <a:pt x="2367" y="101"/>
                      </a:lnTo>
                      <a:lnTo>
                        <a:pt x="2374" y="90"/>
                      </a:lnTo>
                      <a:lnTo>
                        <a:pt x="2387" y="77"/>
                      </a:lnTo>
                      <a:lnTo>
                        <a:pt x="2404" y="62"/>
                      </a:lnTo>
                      <a:lnTo>
                        <a:pt x="2422" y="48"/>
                      </a:lnTo>
                      <a:lnTo>
                        <a:pt x="2436" y="37"/>
                      </a:lnTo>
                      <a:lnTo>
                        <a:pt x="2449" y="32"/>
                      </a:lnTo>
                      <a:lnTo>
                        <a:pt x="2465" y="26"/>
                      </a:lnTo>
                      <a:lnTo>
                        <a:pt x="2481" y="20"/>
                      </a:lnTo>
                      <a:lnTo>
                        <a:pt x="2494" y="16"/>
                      </a:lnTo>
                      <a:lnTo>
                        <a:pt x="2507" y="11"/>
                      </a:lnTo>
                      <a:lnTo>
                        <a:pt x="2523" y="7"/>
                      </a:lnTo>
                      <a:lnTo>
                        <a:pt x="2536" y="3"/>
                      </a:lnTo>
                      <a:lnTo>
                        <a:pt x="2542" y="1"/>
                      </a:lnTo>
                      <a:lnTo>
                        <a:pt x="2548" y="0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" name="Freeform 12"/>
                <p:cNvSpPr>
                  <a:spLocks/>
                </p:cNvSpPr>
                <p:nvPr/>
              </p:nvSpPr>
              <p:spPr bwMode="auto">
                <a:xfrm>
                  <a:off x="6252931" y="2509871"/>
                  <a:ext cx="1780726" cy="1458489"/>
                </a:xfrm>
                <a:custGeom>
                  <a:avLst/>
                  <a:gdLst>
                    <a:gd name="T0" fmla="*/ 2892 w 2962"/>
                    <a:gd name="T1" fmla="*/ 2066 h 2425"/>
                    <a:gd name="T2" fmla="*/ 2645 w 2962"/>
                    <a:gd name="T3" fmla="*/ 2098 h 2425"/>
                    <a:gd name="T4" fmla="*/ 2415 w 2962"/>
                    <a:gd name="T5" fmla="*/ 2159 h 2425"/>
                    <a:gd name="T6" fmla="*/ 2312 w 2962"/>
                    <a:gd name="T7" fmla="*/ 2344 h 2425"/>
                    <a:gd name="T8" fmla="*/ 2224 w 2962"/>
                    <a:gd name="T9" fmla="*/ 2418 h 2425"/>
                    <a:gd name="T10" fmla="*/ 2144 w 2962"/>
                    <a:gd name="T11" fmla="*/ 2300 h 2425"/>
                    <a:gd name="T12" fmla="*/ 2047 w 2962"/>
                    <a:gd name="T13" fmla="*/ 2215 h 2425"/>
                    <a:gd name="T14" fmla="*/ 1882 w 2962"/>
                    <a:gd name="T15" fmla="*/ 2173 h 2425"/>
                    <a:gd name="T16" fmla="*/ 1698 w 2962"/>
                    <a:gd name="T17" fmla="*/ 2105 h 2425"/>
                    <a:gd name="T18" fmla="*/ 1525 w 2962"/>
                    <a:gd name="T19" fmla="*/ 2137 h 2425"/>
                    <a:gd name="T20" fmla="*/ 1432 w 2962"/>
                    <a:gd name="T21" fmla="*/ 2081 h 2425"/>
                    <a:gd name="T22" fmla="*/ 1356 w 2962"/>
                    <a:gd name="T23" fmla="*/ 2057 h 2425"/>
                    <a:gd name="T24" fmla="*/ 1288 w 2962"/>
                    <a:gd name="T25" fmla="*/ 2017 h 2425"/>
                    <a:gd name="T26" fmla="*/ 1246 w 2962"/>
                    <a:gd name="T27" fmla="*/ 1965 h 2425"/>
                    <a:gd name="T28" fmla="*/ 1141 w 2962"/>
                    <a:gd name="T29" fmla="*/ 1845 h 2425"/>
                    <a:gd name="T30" fmla="*/ 1070 w 2962"/>
                    <a:gd name="T31" fmla="*/ 1729 h 2425"/>
                    <a:gd name="T32" fmla="*/ 1023 w 2962"/>
                    <a:gd name="T33" fmla="*/ 1716 h 2425"/>
                    <a:gd name="T34" fmla="*/ 940 w 2962"/>
                    <a:gd name="T35" fmla="*/ 1610 h 2425"/>
                    <a:gd name="T36" fmla="*/ 934 w 2962"/>
                    <a:gd name="T37" fmla="*/ 1552 h 2425"/>
                    <a:gd name="T38" fmla="*/ 796 w 2962"/>
                    <a:gd name="T39" fmla="*/ 1554 h 2425"/>
                    <a:gd name="T40" fmla="*/ 715 w 2962"/>
                    <a:gd name="T41" fmla="*/ 1512 h 2425"/>
                    <a:gd name="T42" fmla="*/ 636 w 2962"/>
                    <a:gd name="T43" fmla="*/ 1542 h 2425"/>
                    <a:gd name="T44" fmla="*/ 534 w 2962"/>
                    <a:gd name="T45" fmla="*/ 1503 h 2425"/>
                    <a:gd name="T46" fmla="*/ 399 w 2962"/>
                    <a:gd name="T47" fmla="*/ 1379 h 2425"/>
                    <a:gd name="T48" fmla="*/ 215 w 2962"/>
                    <a:gd name="T49" fmla="*/ 1348 h 2425"/>
                    <a:gd name="T50" fmla="*/ 139 w 2962"/>
                    <a:gd name="T51" fmla="*/ 1350 h 2425"/>
                    <a:gd name="T52" fmla="*/ 113 w 2962"/>
                    <a:gd name="T53" fmla="*/ 1312 h 2425"/>
                    <a:gd name="T54" fmla="*/ 108 w 2962"/>
                    <a:gd name="T55" fmla="*/ 1251 h 2425"/>
                    <a:gd name="T56" fmla="*/ 27 w 2962"/>
                    <a:gd name="T57" fmla="*/ 1259 h 2425"/>
                    <a:gd name="T58" fmla="*/ 27 w 2962"/>
                    <a:gd name="T59" fmla="*/ 1147 h 2425"/>
                    <a:gd name="T60" fmla="*/ 65 w 2962"/>
                    <a:gd name="T61" fmla="*/ 1033 h 2425"/>
                    <a:gd name="T62" fmla="*/ 14 w 2962"/>
                    <a:gd name="T63" fmla="*/ 920 h 2425"/>
                    <a:gd name="T64" fmla="*/ 17 w 2962"/>
                    <a:gd name="T65" fmla="*/ 868 h 2425"/>
                    <a:gd name="T66" fmla="*/ 113 w 2962"/>
                    <a:gd name="T67" fmla="*/ 736 h 2425"/>
                    <a:gd name="T68" fmla="*/ 103 w 2962"/>
                    <a:gd name="T69" fmla="*/ 587 h 2425"/>
                    <a:gd name="T70" fmla="*/ 169 w 2962"/>
                    <a:gd name="T71" fmla="*/ 458 h 2425"/>
                    <a:gd name="T72" fmla="*/ 182 w 2962"/>
                    <a:gd name="T73" fmla="*/ 286 h 2425"/>
                    <a:gd name="T74" fmla="*/ 298 w 2962"/>
                    <a:gd name="T75" fmla="*/ 114 h 2425"/>
                    <a:gd name="T76" fmla="*/ 461 w 2962"/>
                    <a:gd name="T77" fmla="*/ 146 h 2425"/>
                    <a:gd name="T78" fmla="*/ 696 w 2962"/>
                    <a:gd name="T79" fmla="*/ 131 h 2425"/>
                    <a:gd name="T80" fmla="*/ 897 w 2962"/>
                    <a:gd name="T81" fmla="*/ 57 h 2425"/>
                    <a:gd name="T82" fmla="*/ 1004 w 2962"/>
                    <a:gd name="T83" fmla="*/ 79 h 2425"/>
                    <a:gd name="T84" fmla="*/ 1023 w 2962"/>
                    <a:gd name="T85" fmla="*/ 246 h 2425"/>
                    <a:gd name="T86" fmla="*/ 880 w 2962"/>
                    <a:gd name="T87" fmla="*/ 345 h 2425"/>
                    <a:gd name="T88" fmla="*/ 736 w 2962"/>
                    <a:gd name="T89" fmla="*/ 439 h 2425"/>
                    <a:gd name="T90" fmla="*/ 868 w 2962"/>
                    <a:gd name="T91" fmla="*/ 577 h 2425"/>
                    <a:gd name="T92" fmla="*/ 992 w 2962"/>
                    <a:gd name="T93" fmla="*/ 593 h 2425"/>
                    <a:gd name="T94" fmla="*/ 1072 w 2962"/>
                    <a:gd name="T95" fmla="*/ 769 h 2425"/>
                    <a:gd name="T96" fmla="*/ 1204 w 2962"/>
                    <a:gd name="T97" fmla="*/ 874 h 2425"/>
                    <a:gd name="T98" fmla="*/ 1384 w 2962"/>
                    <a:gd name="T99" fmla="*/ 816 h 2425"/>
                    <a:gd name="T100" fmla="*/ 1536 w 2962"/>
                    <a:gd name="T101" fmla="*/ 794 h 2425"/>
                    <a:gd name="T102" fmla="*/ 1454 w 2962"/>
                    <a:gd name="T103" fmla="*/ 701 h 2425"/>
                    <a:gd name="T104" fmla="*/ 1560 w 2962"/>
                    <a:gd name="T105" fmla="*/ 661 h 2425"/>
                    <a:gd name="T106" fmla="*/ 1722 w 2962"/>
                    <a:gd name="T107" fmla="*/ 824 h 2425"/>
                    <a:gd name="T108" fmla="*/ 1892 w 2962"/>
                    <a:gd name="T109" fmla="*/ 881 h 2425"/>
                    <a:gd name="T110" fmla="*/ 2025 w 2962"/>
                    <a:gd name="T111" fmla="*/ 1001 h 2425"/>
                    <a:gd name="T112" fmla="*/ 2078 w 2962"/>
                    <a:gd name="T113" fmla="*/ 947 h 2425"/>
                    <a:gd name="T114" fmla="*/ 2195 w 2962"/>
                    <a:gd name="T115" fmla="*/ 994 h 2425"/>
                    <a:gd name="T116" fmla="*/ 2370 w 2962"/>
                    <a:gd name="T117" fmla="*/ 1046 h 2425"/>
                    <a:gd name="T118" fmla="*/ 2471 w 2962"/>
                    <a:gd name="T119" fmla="*/ 1068 h 2425"/>
                    <a:gd name="T120" fmla="*/ 2500 w 2962"/>
                    <a:gd name="T121" fmla="*/ 1306 h 2425"/>
                    <a:gd name="T122" fmla="*/ 2674 w 2962"/>
                    <a:gd name="T123" fmla="*/ 1565 h 2425"/>
                    <a:gd name="T124" fmla="*/ 2853 w 2962"/>
                    <a:gd name="T125" fmla="*/ 1668 h 24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962" h="2425">
                      <a:moveTo>
                        <a:pt x="2947" y="1868"/>
                      </a:moveTo>
                      <a:lnTo>
                        <a:pt x="2950" y="1884"/>
                      </a:lnTo>
                      <a:lnTo>
                        <a:pt x="2954" y="1903"/>
                      </a:lnTo>
                      <a:lnTo>
                        <a:pt x="2957" y="1923"/>
                      </a:lnTo>
                      <a:lnTo>
                        <a:pt x="2960" y="1942"/>
                      </a:lnTo>
                      <a:lnTo>
                        <a:pt x="2962" y="1958"/>
                      </a:lnTo>
                      <a:lnTo>
                        <a:pt x="2960" y="1972"/>
                      </a:lnTo>
                      <a:lnTo>
                        <a:pt x="2957" y="1988"/>
                      </a:lnTo>
                      <a:lnTo>
                        <a:pt x="2954" y="2002"/>
                      </a:lnTo>
                      <a:lnTo>
                        <a:pt x="2946" y="2014"/>
                      </a:lnTo>
                      <a:lnTo>
                        <a:pt x="2936" y="2026"/>
                      </a:lnTo>
                      <a:lnTo>
                        <a:pt x="2924" y="2039"/>
                      </a:lnTo>
                      <a:lnTo>
                        <a:pt x="2915" y="2047"/>
                      </a:lnTo>
                      <a:lnTo>
                        <a:pt x="2905" y="2056"/>
                      </a:lnTo>
                      <a:lnTo>
                        <a:pt x="2892" y="2066"/>
                      </a:lnTo>
                      <a:lnTo>
                        <a:pt x="2879" y="2075"/>
                      </a:lnTo>
                      <a:lnTo>
                        <a:pt x="2868" y="2082"/>
                      </a:lnTo>
                      <a:lnTo>
                        <a:pt x="2853" y="2088"/>
                      </a:lnTo>
                      <a:lnTo>
                        <a:pt x="2836" y="2094"/>
                      </a:lnTo>
                      <a:lnTo>
                        <a:pt x="2821" y="2099"/>
                      </a:lnTo>
                      <a:lnTo>
                        <a:pt x="2808" y="2101"/>
                      </a:lnTo>
                      <a:lnTo>
                        <a:pt x="2791" y="2104"/>
                      </a:lnTo>
                      <a:lnTo>
                        <a:pt x="2775" y="2105"/>
                      </a:lnTo>
                      <a:lnTo>
                        <a:pt x="2760" y="2105"/>
                      </a:lnTo>
                      <a:lnTo>
                        <a:pt x="2743" y="2105"/>
                      </a:lnTo>
                      <a:lnTo>
                        <a:pt x="2721" y="2104"/>
                      </a:lnTo>
                      <a:lnTo>
                        <a:pt x="2700" y="2101"/>
                      </a:lnTo>
                      <a:lnTo>
                        <a:pt x="2678" y="2099"/>
                      </a:lnTo>
                      <a:lnTo>
                        <a:pt x="2661" y="2099"/>
                      </a:lnTo>
                      <a:lnTo>
                        <a:pt x="2645" y="2098"/>
                      </a:lnTo>
                      <a:lnTo>
                        <a:pt x="2624" y="2098"/>
                      </a:lnTo>
                      <a:lnTo>
                        <a:pt x="2604" y="2098"/>
                      </a:lnTo>
                      <a:lnTo>
                        <a:pt x="2588" y="2099"/>
                      </a:lnTo>
                      <a:lnTo>
                        <a:pt x="2569" y="2098"/>
                      </a:lnTo>
                      <a:lnTo>
                        <a:pt x="2548" y="2098"/>
                      </a:lnTo>
                      <a:lnTo>
                        <a:pt x="2529" y="2099"/>
                      </a:lnTo>
                      <a:lnTo>
                        <a:pt x="2513" y="2101"/>
                      </a:lnTo>
                      <a:lnTo>
                        <a:pt x="2494" y="2104"/>
                      </a:lnTo>
                      <a:lnTo>
                        <a:pt x="2480" y="2108"/>
                      </a:lnTo>
                      <a:lnTo>
                        <a:pt x="2467" y="2112"/>
                      </a:lnTo>
                      <a:lnTo>
                        <a:pt x="2452" y="2118"/>
                      </a:lnTo>
                      <a:lnTo>
                        <a:pt x="2438" y="2125"/>
                      </a:lnTo>
                      <a:lnTo>
                        <a:pt x="2429" y="2134"/>
                      </a:lnTo>
                      <a:lnTo>
                        <a:pt x="2422" y="2144"/>
                      </a:lnTo>
                      <a:lnTo>
                        <a:pt x="2415" y="2159"/>
                      </a:lnTo>
                      <a:lnTo>
                        <a:pt x="2409" y="2175"/>
                      </a:lnTo>
                      <a:lnTo>
                        <a:pt x="2406" y="2188"/>
                      </a:lnTo>
                      <a:lnTo>
                        <a:pt x="2406" y="2199"/>
                      </a:lnTo>
                      <a:lnTo>
                        <a:pt x="2406" y="2215"/>
                      </a:lnTo>
                      <a:lnTo>
                        <a:pt x="2406" y="2228"/>
                      </a:lnTo>
                      <a:lnTo>
                        <a:pt x="2403" y="2241"/>
                      </a:lnTo>
                      <a:lnTo>
                        <a:pt x="2399" y="2257"/>
                      </a:lnTo>
                      <a:lnTo>
                        <a:pt x="2393" y="2272"/>
                      </a:lnTo>
                      <a:lnTo>
                        <a:pt x="2383" y="2283"/>
                      </a:lnTo>
                      <a:lnTo>
                        <a:pt x="2370" y="2295"/>
                      </a:lnTo>
                      <a:lnTo>
                        <a:pt x="2357" y="2308"/>
                      </a:lnTo>
                      <a:lnTo>
                        <a:pt x="2347" y="2318"/>
                      </a:lnTo>
                      <a:lnTo>
                        <a:pt x="2335" y="2325"/>
                      </a:lnTo>
                      <a:lnTo>
                        <a:pt x="2322" y="2334"/>
                      </a:lnTo>
                      <a:lnTo>
                        <a:pt x="2312" y="2344"/>
                      </a:lnTo>
                      <a:lnTo>
                        <a:pt x="2308" y="2350"/>
                      </a:lnTo>
                      <a:lnTo>
                        <a:pt x="2303" y="2360"/>
                      </a:lnTo>
                      <a:lnTo>
                        <a:pt x="2300" y="2367"/>
                      </a:lnTo>
                      <a:lnTo>
                        <a:pt x="2296" y="2368"/>
                      </a:lnTo>
                      <a:lnTo>
                        <a:pt x="2292" y="2371"/>
                      </a:lnTo>
                      <a:lnTo>
                        <a:pt x="2286" y="2374"/>
                      </a:lnTo>
                      <a:lnTo>
                        <a:pt x="2282" y="2377"/>
                      </a:lnTo>
                      <a:lnTo>
                        <a:pt x="2279" y="2380"/>
                      </a:lnTo>
                      <a:lnTo>
                        <a:pt x="2271" y="2389"/>
                      </a:lnTo>
                      <a:lnTo>
                        <a:pt x="2264" y="2400"/>
                      </a:lnTo>
                      <a:lnTo>
                        <a:pt x="2258" y="2410"/>
                      </a:lnTo>
                      <a:lnTo>
                        <a:pt x="2247" y="2418"/>
                      </a:lnTo>
                      <a:lnTo>
                        <a:pt x="2234" y="2425"/>
                      </a:lnTo>
                      <a:lnTo>
                        <a:pt x="2228" y="2421"/>
                      </a:lnTo>
                      <a:lnTo>
                        <a:pt x="2224" y="2418"/>
                      </a:lnTo>
                      <a:lnTo>
                        <a:pt x="2219" y="2413"/>
                      </a:lnTo>
                      <a:lnTo>
                        <a:pt x="2216" y="2412"/>
                      </a:lnTo>
                      <a:lnTo>
                        <a:pt x="2208" y="2408"/>
                      </a:lnTo>
                      <a:lnTo>
                        <a:pt x="2198" y="2403"/>
                      </a:lnTo>
                      <a:lnTo>
                        <a:pt x="2190" y="2399"/>
                      </a:lnTo>
                      <a:lnTo>
                        <a:pt x="2182" y="2392"/>
                      </a:lnTo>
                      <a:lnTo>
                        <a:pt x="2172" y="2384"/>
                      </a:lnTo>
                      <a:lnTo>
                        <a:pt x="2166" y="2377"/>
                      </a:lnTo>
                      <a:lnTo>
                        <a:pt x="2163" y="2367"/>
                      </a:lnTo>
                      <a:lnTo>
                        <a:pt x="2161" y="2354"/>
                      </a:lnTo>
                      <a:lnTo>
                        <a:pt x="2160" y="2344"/>
                      </a:lnTo>
                      <a:lnTo>
                        <a:pt x="2156" y="2332"/>
                      </a:lnTo>
                      <a:lnTo>
                        <a:pt x="2151" y="2319"/>
                      </a:lnTo>
                      <a:lnTo>
                        <a:pt x="2148" y="2309"/>
                      </a:lnTo>
                      <a:lnTo>
                        <a:pt x="2144" y="2300"/>
                      </a:lnTo>
                      <a:lnTo>
                        <a:pt x="2140" y="2292"/>
                      </a:lnTo>
                      <a:lnTo>
                        <a:pt x="2135" y="2286"/>
                      </a:lnTo>
                      <a:lnTo>
                        <a:pt x="2132" y="2282"/>
                      </a:lnTo>
                      <a:lnTo>
                        <a:pt x="2127" y="2277"/>
                      </a:lnTo>
                      <a:lnTo>
                        <a:pt x="2122" y="2273"/>
                      </a:lnTo>
                      <a:lnTo>
                        <a:pt x="2118" y="2269"/>
                      </a:lnTo>
                      <a:lnTo>
                        <a:pt x="2114" y="2267"/>
                      </a:lnTo>
                      <a:lnTo>
                        <a:pt x="2104" y="2263"/>
                      </a:lnTo>
                      <a:lnTo>
                        <a:pt x="2091" y="2260"/>
                      </a:lnTo>
                      <a:lnTo>
                        <a:pt x="2080" y="2257"/>
                      </a:lnTo>
                      <a:lnTo>
                        <a:pt x="2072" y="2251"/>
                      </a:lnTo>
                      <a:lnTo>
                        <a:pt x="2062" y="2243"/>
                      </a:lnTo>
                      <a:lnTo>
                        <a:pt x="2053" y="2235"/>
                      </a:lnTo>
                      <a:lnTo>
                        <a:pt x="2050" y="2227"/>
                      </a:lnTo>
                      <a:lnTo>
                        <a:pt x="2047" y="2215"/>
                      </a:lnTo>
                      <a:lnTo>
                        <a:pt x="2043" y="2205"/>
                      </a:lnTo>
                      <a:lnTo>
                        <a:pt x="2037" y="2196"/>
                      </a:lnTo>
                      <a:lnTo>
                        <a:pt x="2028" y="2185"/>
                      </a:lnTo>
                      <a:lnTo>
                        <a:pt x="2021" y="2177"/>
                      </a:lnTo>
                      <a:lnTo>
                        <a:pt x="2014" y="2172"/>
                      </a:lnTo>
                      <a:lnTo>
                        <a:pt x="2004" y="2167"/>
                      </a:lnTo>
                      <a:lnTo>
                        <a:pt x="1995" y="2164"/>
                      </a:lnTo>
                      <a:lnTo>
                        <a:pt x="1981" y="2164"/>
                      </a:lnTo>
                      <a:lnTo>
                        <a:pt x="1966" y="2166"/>
                      </a:lnTo>
                      <a:lnTo>
                        <a:pt x="1953" y="2167"/>
                      </a:lnTo>
                      <a:lnTo>
                        <a:pt x="1939" y="2170"/>
                      </a:lnTo>
                      <a:lnTo>
                        <a:pt x="1923" y="2172"/>
                      </a:lnTo>
                      <a:lnTo>
                        <a:pt x="1910" y="2173"/>
                      </a:lnTo>
                      <a:lnTo>
                        <a:pt x="1897" y="2173"/>
                      </a:lnTo>
                      <a:lnTo>
                        <a:pt x="1882" y="2173"/>
                      </a:lnTo>
                      <a:lnTo>
                        <a:pt x="1869" y="2170"/>
                      </a:lnTo>
                      <a:lnTo>
                        <a:pt x="1858" y="2164"/>
                      </a:lnTo>
                      <a:lnTo>
                        <a:pt x="1843" y="2156"/>
                      </a:lnTo>
                      <a:lnTo>
                        <a:pt x="1830" y="2146"/>
                      </a:lnTo>
                      <a:lnTo>
                        <a:pt x="1819" y="2137"/>
                      </a:lnTo>
                      <a:lnTo>
                        <a:pt x="1810" y="2131"/>
                      </a:lnTo>
                      <a:lnTo>
                        <a:pt x="1798" y="2125"/>
                      </a:lnTo>
                      <a:lnTo>
                        <a:pt x="1787" y="2118"/>
                      </a:lnTo>
                      <a:lnTo>
                        <a:pt x="1778" y="2114"/>
                      </a:lnTo>
                      <a:lnTo>
                        <a:pt x="1768" y="2111"/>
                      </a:lnTo>
                      <a:lnTo>
                        <a:pt x="1755" y="2107"/>
                      </a:lnTo>
                      <a:lnTo>
                        <a:pt x="1745" y="2105"/>
                      </a:lnTo>
                      <a:lnTo>
                        <a:pt x="1730" y="2104"/>
                      </a:lnTo>
                      <a:lnTo>
                        <a:pt x="1713" y="2104"/>
                      </a:lnTo>
                      <a:lnTo>
                        <a:pt x="1698" y="2105"/>
                      </a:lnTo>
                      <a:lnTo>
                        <a:pt x="1685" y="2108"/>
                      </a:lnTo>
                      <a:lnTo>
                        <a:pt x="1671" y="2112"/>
                      </a:lnTo>
                      <a:lnTo>
                        <a:pt x="1656" y="2115"/>
                      </a:lnTo>
                      <a:lnTo>
                        <a:pt x="1645" y="2120"/>
                      </a:lnTo>
                      <a:lnTo>
                        <a:pt x="1633" y="2122"/>
                      </a:lnTo>
                      <a:lnTo>
                        <a:pt x="1619" y="2125"/>
                      </a:lnTo>
                      <a:lnTo>
                        <a:pt x="1604" y="2128"/>
                      </a:lnTo>
                      <a:lnTo>
                        <a:pt x="1593" y="2130"/>
                      </a:lnTo>
                      <a:lnTo>
                        <a:pt x="1583" y="2128"/>
                      </a:lnTo>
                      <a:lnTo>
                        <a:pt x="1573" y="2125"/>
                      </a:lnTo>
                      <a:lnTo>
                        <a:pt x="1561" y="2122"/>
                      </a:lnTo>
                      <a:lnTo>
                        <a:pt x="1551" y="2122"/>
                      </a:lnTo>
                      <a:lnTo>
                        <a:pt x="1544" y="2127"/>
                      </a:lnTo>
                      <a:lnTo>
                        <a:pt x="1533" y="2133"/>
                      </a:lnTo>
                      <a:lnTo>
                        <a:pt x="1525" y="2137"/>
                      </a:lnTo>
                      <a:lnTo>
                        <a:pt x="1518" y="2138"/>
                      </a:lnTo>
                      <a:lnTo>
                        <a:pt x="1507" y="2138"/>
                      </a:lnTo>
                      <a:lnTo>
                        <a:pt x="1500" y="2135"/>
                      </a:lnTo>
                      <a:lnTo>
                        <a:pt x="1496" y="2128"/>
                      </a:lnTo>
                      <a:lnTo>
                        <a:pt x="1494" y="2118"/>
                      </a:lnTo>
                      <a:lnTo>
                        <a:pt x="1493" y="2111"/>
                      </a:lnTo>
                      <a:lnTo>
                        <a:pt x="1490" y="2101"/>
                      </a:lnTo>
                      <a:lnTo>
                        <a:pt x="1487" y="2089"/>
                      </a:lnTo>
                      <a:lnTo>
                        <a:pt x="1481" y="2082"/>
                      </a:lnTo>
                      <a:lnTo>
                        <a:pt x="1473" y="2079"/>
                      </a:lnTo>
                      <a:lnTo>
                        <a:pt x="1463" y="2081"/>
                      </a:lnTo>
                      <a:lnTo>
                        <a:pt x="1451" y="2083"/>
                      </a:lnTo>
                      <a:lnTo>
                        <a:pt x="1442" y="2083"/>
                      </a:lnTo>
                      <a:lnTo>
                        <a:pt x="1438" y="2082"/>
                      </a:lnTo>
                      <a:lnTo>
                        <a:pt x="1432" y="2081"/>
                      </a:lnTo>
                      <a:lnTo>
                        <a:pt x="1426" y="2079"/>
                      </a:lnTo>
                      <a:lnTo>
                        <a:pt x="1422" y="2078"/>
                      </a:lnTo>
                      <a:lnTo>
                        <a:pt x="1418" y="2075"/>
                      </a:lnTo>
                      <a:lnTo>
                        <a:pt x="1415" y="2070"/>
                      </a:lnTo>
                      <a:lnTo>
                        <a:pt x="1411" y="2066"/>
                      </a:lnTo>
                      <a:lnTo>
                        <a:pt x="1406" y="2060"/>
                      </a:lnTo>
                      <a:lnTo>
                        <a:pt x="1403" y="2057"/>
                      </a:lnTo>
                      <a:lnTo>
                        <a:pt x="1399" y="2054"/>
                      </a:lnTo>
                      <a:lnTo>
                        <a:pt x="1390" y="2054"/>
                      </a:lnTo>
                      <a:lnTo>
                        <a:pt x="1380" y="2057"/>
                      </a:lnTo>
                      <a:lnTo>
                        <a:pt x="1371" y="2060"/>
                      </a:lnTo>
                      <a:lnTo>
                        <a:pt x="1369" y="2063"/>
                      </a:lnTo>
                      <a:lnTo>
                        <a:pt x="1366" y="2066"/>
                      </a:lnTo>
                      <a:lnTo>
                        <a:pt x="1361" y="2062"/>
                      </a:lnTo>
                      <a:lnTo>
                        <a:pt x="1356" y="2057"/>
                      </a:lnTo>
                      <a:lnTo>
                        <a:pt x="1353" y="2052"/>
                      </a:lnTo>
                      <a:lnTo>
                        <a:pt x="1348" y="2047"/>
                      </a:lnTo>
                      <a:lnTo>
                        <a:pt x="1347" y="2044"/>
                      </a:lnTo>
                      <a:lnTo>
                        <a:pt x="1343" y="2036"/>
                      </a:lnTo>
                      <a:lnTo>
                        <a:pt x="1338" y="2026"/>
                      </a:lnTo>
                      <a:lnTo>
                        <a:pt x="1335" y="2015"/>
                      </a:lnTo>
                      <a:lnTo>
                        <a:pt x="1329" y="2010"/>
                      </a:lnTo>
                      <a:lnTo>
                        <a:pt x="1322" y="2005"/>
                      </a:lnTo>
                      <a:lnTo>
                        <a:pt x="1314" y="2005"/>
                      </a:lnTo>
                      <a:lnTo>
                        <a:pt x="1306" y="2005"/>
                      </a:lnTo>
                      <a:lnTo>
                        <a:pt x="1302" y="2007"/>
                      </a:lnTo>
                      <a:lnTo>
                        <a:pt x="1298" y="2010"/>
                      </a:lnTo>
                      <a:lnTo>
                        <a:pt x="1295" y="2012"/>
                      </a:lnTo>
                      <a:lnTo>
                        <a:pt x="1290" y="2015"/>
                      </a:lnTo>
                      <a:lnTo>
                        <a:pt x="1288" y="2017"/>
                      </a:lnTo>
                      <a:lnTo>
                        <a:pt x="1279" y="2018"/>
                      </a:lnTo>
                      <a:lnTo>
                        <a:pt x="1267" y="2018"/>
                      </a:lnTo>
                      <a:lnTo>
                        <a:pt x="1260" y="2017"/>
                      </a:lnTo>
                      <a:lnTo>
                        <a:pt x="1256" y="2014"/>
                      </a:lnTo>
                      <a:lnTo>
                        <a:pt x="1253" y="2011"/>
                      </a:lnTo>
                      <a:lnTo>
                        <a:pt x="1248" y="2008"/>
                      </a:lnTo>
                      <a:lnTo>
                        <a:pt x="1246" y="2004"/>
                      </a:lnTo>
                      <a:lnTo>
                        <a:pt x="1243" y="1999"/>
                      </a:lnTo>
                      <a:lnTo>
                        <a:pt x="1241" y="1997"/>
                      </a:lnTo>
                      <a:lnTo>
                        <a:pt x="1241" y="1992"/>
                      </a:lnTo>
                      <a:lnTo>
                        <a:pt x="1241" y="1988"/>
                      </a:lnTo>
                      <a:lnTo>
                        <a:pt x="1241" y="1982"/>
                      </a:lnTo>
                      <a:lnTo>
                        <a:pt x="1243" y="1978"/>
                      </a:lnTo>
                      <a:lnTo>
                        <a:pt x="1244" y="1975"/>
                      </a:lnTo>
                      <a:lnTo>
                        <a:pt x="1246" y="1965"/>
                      </a:lnTo>
                      <a:lnTo>
                        <a:pt x="1248" y="1953"/>
                      </a:lnTo>
                      <a:lnTo>
                        <a:pt x="1250" y="1944"/>
                      </a:lnTo>
                      <a:lnTo>
                        <a:pt x="1248" y="1934"/>
                      </a:lnTo>
                      <a:lnTo>
                        <a:pt x="1246" y="1923"/>
                      </a:lnTo>
                      <a:lnTo>
                        <a:pt x="1241" y="1914"/>
                      </a:lnTo>
                      <a:lnTo>
                        <a:pt x="1234" y="1904"/>
                      </a:lnTo>
                      <a:lnTo>
                        <a:pt x="1225" y="1892"/>
                      </a:lnTo>
                      <a:lnTo>
                        <a:pt x="1215" y="1881"/>
                      </a:lnTo>
                      <a:lnTo>
                        <a:pt x="1205" y="1874"/>
                      </a:lnTo>
                      <a:lnTo>
                        <a:pt x="1196" y="1866"/>
                      </a:lnTo>
                      <a:lnTo>
                        <a:pt x="1185" y="1861"/>
                      </a:lnTo>
                      <a:lnTo>
                        <a:pt x="1172" y="1855"/>
                      </a:lnTo>
                      <a:lnTo>
                        <a:pt x="1162" y="1850"/>
                      </a:lnTo>
                      <a:lnTo>
                        <a:pt x="1153" y="1848"/>
                      </a:lnTo>
                      <a:lnTo>
                        <a:pt x="1141" y="1845"/>
                      </a:lnTo>
                      <a:lnTo>
                        <a:pt x="1130" y="1843"/>
                      </a:lnTo>
                      <a:lnTo>
                        <a:pt x="1121" y="1839"/>
                      </a:lnTo>
                      <a:lnTo>
                        <a:pt x="1114" y="1832"/>
                      </a:lnTo>
                      <a:lnTo>
                        <a:pt x="1108" y="1820"/>
                      </a:lnTo>
                      <a:lnTo>
                        <a:pt x="1104" y="1811"/>
                      </a:lnTo>
                      <a:lnTo>
                        <a:pt x="1099" y="1798"/>
                      </a:lnTo>
                      <a:lnTo>
                        <a:pt x="1095" y="1782"/>
                      </a:lnTo>
                      <a:lnTo>
                        <a:pt x="1092" y="1771"/>
                      </a:lnTo>
                      <a:lnTo>
                        <a:pt x="1085" y="1762"/>
                      </a:lnTo>
                      <a:lnTo>
                        <a:pt x="1076" y="1753"/>
                      </a:lnTo>
                      <a:lnTo>
                        <a:pt x="1070" y="1746"/>
                      </a:lnTo>
                      <a:lnTo>
                        <a:pt x="1070" y="1742"/>
                      </a:lnTo>
                      <a:lnTo>
                        <a:pt x="1070" y="1738"/>
                      </a:lnTo>
                      <a:lnTo>
                        <a:pt x="1070" y="1733"/>
                      </a:lnTo>
                      <a:lnTo>
                        <a:pt x="1070" y="1729"/>
                      </a:lnTo>
                      <a:lnTo>
                        <a:pt x="1070" y="1725"/>
                      </a:lnTo>
                      <a:lnTo>
                        <a:pt x="1069" y="1714"/>
                      </a:lnTo>
                      <a:lnTo>
                        <a:pt x="1066" y="1704"/>
                      </a:lnTo>
                      <a:lnTo>
                        <a:pt x="1062" y="1697"/>
                      </a:lnTo>
                      <a:lnTo>
                        <a:pt x="1059" y="1696"/>
                      </a:lnTo>
                      <a:lnTo>
                        <a:pt x="1056" y="1696"/>
                      </a:lnTo>
                      <a:lnTo>
                        <a:pt x="1052" y="1696"/>
                      </a:lnTo>
                      <a:lnTo>
                        <a:pt x="1047" y="1697"/>
                      </a:lnTo>
                      <a:lnTo>
                        <a:pt x="1044" y="1698"/>
                      </a:lnTo>
                      <a:lnTo>
                        <a:pt x="1042" y="1700"/>
                      </a:lnTo>
                      <a:lnTo>
                        <a:pt x="1037" y="1701"/>
                      </a:lnTo>
                      <a:lnTo>
                        <a:pt x="1034" y="1704"/>
                      </a:lnTo>
                      <a:lnTo>
                        <a:pt x="1030" y="1709"/>
                      </a:lnTo>
                      <a:lnTo>
                        <a:pt x="1027" y="1711"/>
                      </a:lnTo>
                      <a:lnTo>
                        <a:pt x="1023" y="1716"/>
                      </a:lnTo>
                      <a:lnTo>
                        <a:pt x="1020" y="1717"/>
                      </a:lnTo>
                      <a:lnTo>
                        <a:pt x="1007" y="1719"/>
                      </a:lnTo>
                      <a:lnTo>
                        <a:pt x="991" y="1719"/>
                      </a:lnTo>
                      <a:lnTo>
                        <a:pt x="978" y="1717"/>
                      </a:lnTo>
                      <a:lnTo>
                        <a:pt x="968" y="1714"/>
                      </a:lnTo>
                      <a:lnTo>
                        <a:pt x="958" y="1710"/>
                      </a:lnTo>
                      <a:lnTo>
                        <a:pt x="949" y="1704"/>
                      </a:lnTo>
                      <a:lnTo>
                        <a:pt x="943" y="1693"/>
                      </a:lnTo>
                      <a:lnTo>
                        <a:pt x="939" y="1678"/>
                      </a:lnTo>
                      <a:lnTo>
                        <a:pt x="936" y="1665"/>
                      </a:lnTo>
                      <a:lnTo>
                        <a:pt x="934" y="1654"/>
                      </a:lnTo>
                      <a:lnTo>
                        <a:pt x="934" y="1639"/>
                      </a:lnTo>
                      <a:lnTo>
                        <a:pt x="936" y="1626"/>
                      </a:lnTo>
                      <a:lnTo>
                        <a:pt x="939" y="1615"/>
                      </a:lnTo>
                      <a:lnTo>
                        <a:pt x="940" y="1610"/>
                      </a:lnTo>
                      <a:lnTo>
                        <a:pt x="945" y="1606"/>
                      </a:lnTo>
                      <a:lnTo>
                        <a:pt x="949" y="1602"/>
                      </a:lnTo>
                      <a:lnTo>
                        <a:pt x="953" y="1597"/>
                      </a:lnTo>
                      <a:lnTo>
                        <a:pt x="956" y="1593"/>
                      </a:lnTo>
                      <a:lnTo>
                        <a:pt x="958" y="1590"/>
                      </a:lnTo>
                      <a:lnTo>
                        <a:pt x="959" y="1586"/>
                      </a:lnTo>
                      <a:lnTo>
                        <a:pt x="959" y="1580"/>
                      </a:lnTo>
                      <a:lnTo>
                        <a:pt x="961" y="1575"/>
                      </a:lnTo>
                      <a:lnTo>
                        <a:pt x="959" y="1573"/>
                      </a:lnTo>
                      <a:lnTo>
                        <a:pt x="958" y="1570"/>
                      </a:lnTo>
                      <a:lnTo>
                        <a:pt x="955" y="1565"/>
                      </a:lnTo>
                      <a:lnTo>
                        <a:pt x="952" y="1562"/>
                      </a:lnTo>
                      <a:lnTo>
                        <a:pt x="949" y="1560"/>
                      </a:lnTo>
                      <a:lnTo>
                        <a:pt x="946" y="1557"/>
                      </a:lnTo>
                      <a:lnTo>
                        <a:pt x="934" y="1552"/>
                      </a:lnTo>
                      <a:lnTo>
                        <a:pt x="921" y="1549"/>
                      </a:lnTo>
                      <a:lnTo>
                        <a:pt x="910" y="1548"/>
                      </a:lnTo>
                      <a:lnTo>
                        <a:pt x="895" y="1545"/>
                      </a:lnTo>
                      <a:lnTo>
                        <a:pt x="878" y="1542"/>
                      </a:lnTo>
                      <a:lnTo>
                        <a:pt x="862" y="1541"/>
                      </a:lnTo>
                      <a:lnTo>
                        <a:pt x="848" y="1539"/>
                      </a:lnTo>
                      <a:lnTo>
                        <a:pt x="838" y="1538"/>
                      </a:lnTo>
                      <a:lnTo>
                        <a:pt x="825" y="1536"/>
                      </a:lnTo>
                      <a:lnTo>
                        <a:pt x="814" y="1539"/>
                      </a:lnTo>
                      <a:lnTo>
                        <a:pt x="812" y="1541"/>
                      </a:lnTo>
                      <a:lnTo>
                        <a:pt x="809" y="1544"/>
                      </a:lnTo>
                      <a:lnTo>
                        <a:pt x="806" y="1547"/>
                      </a:lnTo>
                      <a:lnTo>
                        <a:pt x="803" y="1549"/>
                      </a:lnTo>
                      <a:lnTo>
                        <a:pt x="800" y="1552"/>
                      </a:lnTo>
                      <a:lnTo>
                        <a:pt x="796" y="1554"/>
                      </a:lnTo>
                      <a:lnTo>
                        <a:pt x="791" y="1558"/>
                      </a:lnTo>
                      <a:lnTo>
                        <a:pt x="787" y="1561"/>
                      </a:lnTo>
                      <a:lnTo>
                        <a:pt x="781" y="1564"/>
                      </a:lnTo>
                      <a:lnTo>
                        <a:pt x="778" y="1565"/>
                      </a:lnTo>
                      <a:lnTo>
                        <a:pt x="770" y="1565"/>
                      </a:lnTo>
                      <a:lnTo>
                        <a:pt x="759" y="1562"/>
                      </a:lnTo>
                      <a:lnTo>
                        <a:pt x="752" y="1560"/>
                      </a:lnTo>
                      <a:lnTo>
                        <a:pt x="745" y="1552"/>
                      </a:lnTo>
                      <a:lnTo>
                        <a:pt x="739" y="1541"/>
                      </a:lnTo>
                      <a:lnTo>
                        <a:pt x="733" y="1531"/>
                      </a:lnTo>
                      <a:lnTo>
                        <a:pt x="730" y="1528"/>
                      </a:lnTo>
                      <a:lnTo>
                        <a:pt x="728" y="1523"/>
                      </a:lnTo>
                      <a:lnTo>
                        <a:pt x="723" y="1519"/>
                      </a:lnTo>
                      <a:lnTo>
                        <a:pt x="719" y="1516"/>
                      </a:lnTo>
                      <a:lnTo>
                        <a:pt x="715" y="1512"/>
                      </a:lnTo>
                      <a:lnTo>
                        <a:pt x="712" y="1510"/>
                      </a:lnTo>
                      <a:lnTo>
                        <a:pt x="702" y="1509"/>
                      </a:lnTo>
                      <a:lnTo>
                        <a:pt x="690" y="1509"/>
                      </a:lnTo>
                      <a:lnTo>
                        <a:pt x="681" y="1510"/>
                      </a:lnTo>
                      <a:lnTo>
                        <a:pt x="677" y="1512"/>
                      </a:lnTo>
                      <a:lnTo>
                        <a:pt x="673" y="1515"/>
                      </a:lnTo>
                      <a:lnTo>
                        <a:pt x="668" y="1518"/>
                      </a:lnTo>
                      <a:lnTo>
                        <a:pt x="664" y="1522"/>
                      </a:lnTo>
                      <a:lnTo>
                        <a:pt x="660" y="1525"/>
                      </a:lnTo>
                      <a:lnTo>
                        <a:pt x="657" y="1526"/>
                      </a:lnTo>
                      <a:lnTo>
                        <a:pt x="652" y="1531"/>
                      </a:lnTo>
                      <a:lnTo>
                        <a:pt x="648" y="1535"/>
                      </a:lnTo>
                      <a:lnTo>
                        <a:pt x="644" y="1538"/>
                      </a:lnTo>
                      <a:lnTo>
                        <a:pt x="641" y="1541"/>
                      </a:lnTo>
                      <a:lnTo>
                        <a:pt x="636" y="1542"/>
                      </a:lnTo>
                      <a:lnTo>
                        <a:pt x="632" y="1544"/>
                      </a:lnTo>
                      <a:lnTo>
                        <a:pt x="628" y="1545"/>
                      </a:lnTo>
                      <a:lnTo>
                        <a:pt x="623" y="1545"/>
                      </a:lnTo>
                      <a:lnTo>
                        <a:pt x="619" y="1544"/>
                      </a:lnTo>
                      <a:lnTo>
                        <a:pt x="615" y="1542"/>
                      </a:lnTo>
                      <a:lnTo>
                        <a:pt x="609" y="1539"/>
                      </a:lnTo>
                      <a:lnTo>
                        <a:pt x="605" y="1536"/>
                      </a:lnTo>
                      <a:lnTo>
                        <a:pt x="602" y="1535"/>
                      </a:lnTo>
                      <a:lnTo>
                        <a:pt x="593" y="1526"/>
                      </a:lnTo>
                      <a:lnTo>
                        <a:pt x="583" y="1515"/>
                      </a:lnTo>
                      <a:lnTo>
                        <a:pt x="574" y="1507"/>
                      </a:lnTo>
                      <a:lnTo>
                        <a:pt x="566" y="1505"/>
                      </a:lnTo>
                      <a:lnTo>
                        <a:pt x="554" y="1505"/>
                      </a:lnTo>
                      <a:lnTo>
                        <a:pt x="544" y="1503"/>
                      </a:lnTo>
                      <a:lnTo>
                        <a:pt x="534" y="1503"/>
                      </a:lnTo>
                      <a:lnTo>
                        <a:pt x="522" y="1505"/>
                      </a:lnTo>
                      <a:lnTo>
                        <a:pt x="511" y="1505"/>
                      </a:lnTo>
                      <a:lnTo>
                        <a:pt x="502" y="1503"/>
                      </a:lnTo>
                      <a:lnTo>
                        <a:pt x="492" y="1496"/>
                      </a:lnTo>
                      <a:lnTo>
                        <a:pt x="483" y="1486"/>
                      </a:lnTo>
                      <a:lnTo>
                        <a:pt x="474" y="1474"/>
                      </a:lnTo>
                      <a:lnTo>
                        <a:pt x="467" y="1464"/>
                      </a:lnTo>
                      <a:lnTo>
                        <a:pt x="458" y="1455"/>
                      </a:lnTo>
                      <a:lnTo>
                        <a:pt x="450" y="1444"/>
                      </a:lnTo>
                      <a:lnTo>
                        <a:pt x="441" y="1431"/>
                      </a:lnTo>
                      <a:lnTo>
                        <a:pt x="434" y="1422"/>
                      </a:lnTo>
                      <a:lnTo>
                        <a:pt x="425" y="1410"/>
                      </a:lnTo>
                      <a:lnTo>
                        <a:pt x="415" y="1396"/>
                      </a:lnTo>
                      <a:lnTo>
                        <a:pt x="406" y="1386"/>
                      </a:lnTo>
                      <a:lnTo>
                        <a:pt x="399" y="1379"/>
                      </a:lnTo>
                      <a:lnTo>
                        <a:pt x="388" y="1371"/>
                      </a:lnTo>
                      <a:lnTo>
                        <a:pt x="379" y="1367"/>
                      </a:lnTo>
                      <a:lnTo>
                        <a:pt x="367" y="1367"/>
                      </a:lnTo>
                      <a:lnTo>
                        <a:pt x="353" y="1369"/>
                      </a:lnTo>
                      <a:lnTo>
                        <a:pt x="341" y="1371"/>
                      </a:lnTo>
                      <a:lnTo>
                        <a:pt x="333" y="1374"/>
                      </a:lnTo>
                      <a:lnTo>
                        <a:pt x="324" y="1377"/>
                      </a:lnTo>
                      <a:lnTo>
                        <a:pt x="315" y="1380"/>
                      </a:lnTo>
                      <a:lnTo>
                        <a:pt x="304" y="1379"/>
                      </a:lnTo>
                      <a:lnTo>
                        <a:pt x="291" y="1377"/>
                      </a:lnTo>
                      <a:lnTo>
                        <a:pt x="279" y="1373"/>
                      </a:lnTo>
                      <a:lnTo>
                        <a:pt x="265" y="1369"/>
                      </a:lnTo>
                      <a:lnTo>
                        <a:pt x="247" y="1361"/>
                      </a:lnTo>
                      <a:lnTo>
                        <a:pt x="228" y="1354"/>
                      </a:lnTo>
                      <a:lnTo>
                        <a:pt x="215" y="1348"/>
                      </a:lnTo>
                      <a:lnTo>
                        <a:pt x="202" y="1342"/>
                      </a:lnTo>
                      <a:lnTo>
                        <a:pt x="189" y="1335"/>
                      </a:lnTo>
                      <a:lnTo>
                        <a:pt x="176" y="1331"/>
                      </a:lnTo>
                      <a:lnTo>
                        <a:pt x="173" y="1329"/>
                      </a:lnTo>
                      <a:lnTo>
                        <a:pt x="169" y="1329"/>
                      </a:lnTo>
                      <a:lnTo>
                        <a:pt x="165" y="1329"/>
                      </a:lnTo>
                      <a:lnTo>
                        <a:pt x="160" y="1329"/>
                      </a:lnTo>
                      <a:lnTo>
                        <a:pt x="158" y="1331"/>
                      </a:lnTo>
                      <a:lnTo>
                        <a:pt x="155" y="1332"/>
                      </a:lnTo>
                      <a:lnTo>
                        <a:pt x="152" y="1335"/>
                      </a:lnTo>
                      <a:lnTo>
                        <a:pt x="149" y="1338"/>
                      </a:lnTo>
                      <a:lnTo>
                        <a:pt x="147" y="1341"/>
                      </a:lnTo>
                      <a:lnTo>
                        <a:pt x="144" y="1344"/>
                      </a:lnTo>
                      <a:lnTo>
                        <a:pt x="142" y="1347"/>
                      </a:lnTo>
                      <a:lnTo>
                        <a:pt x="139" y="1350"/>
                      </a:lnTo>
                      <a:lnTo>
                        <a:pt x="136" y="1353"/>
                      </a:lnTo>
                      <a:lnTo>
                        <a:pt x="133" y="1354"/>
                      </a:lnTo>
                      <a:lnTo>
                        <a:pt x="130" y="1354"/>
                      </a:lnTo>
                      <a:lnTo>
                        <a:pt x="126" y="1353"/>
                      </a:lnTo>
                      <a:lnTo>
                        <a:pt x="123" y="1351"/>
                      </a:lnTo>
                      <a:lnTo>
                        <a:pt x="118" y="1350"/>
                      </a:lnTo>
                      <a:lnTo>
                        <a:pt x="117" y="1348"/>
                      </a:lnTo>
                      <a:lnTo>
                        <a:pt x="114" y="1344"/>
                      </a:lnTo>
                      <a:lnTo>
                        <a:pt x="113" y="1340"/>
                      </a:lnTo>
                      <a:lnTo>
                        <a:pt x="111" y="1335"/>
                      </a:lnTo>
                      <a:lnTo>
                        <a:pt x="110" y="1331"/>
                      </a:lnTo>
                      <a:lnTo>
                        <a:pt x="110" y="1327"/>
                      </a:lnTo>
                      <a:lnTo>
                        <a:pt x="110" y="1322"/>
                      </a:lnTo>
                      <a:lnTo>
                        <a:pt x="111" y="1316"/>
                      </a:lnTo>
                      <a:lnTo>
                        <a:pt x="113" y="1312"/>
                      </a:lnTo>
                      <a:lnTo>
                        <a:pt x="114" y="1308"/>
                      </a:lnTo>
                      <a:lnTo>
                        <a:pt x="116" y="1305"/>
                      </a:lnTo>
                      <a:lnTo>
                        <a:pt x="118" y="1302"/>
                      </a:lnTo>
                      <a:lnTo>
                        <a:pt x="121" y="1298"/>
                      </a:lnTo>
                      <a:lnTo>
                        <a:pt x="124" y="1295"/>
                      </a:lnTo>
                      <a:lnTo>
                        <a:pt x="126" y="1292"/>
                      </a:lnTo>
                      <a:lnTo>
                        <a:pt x="129" y="1285"/>
                      </a:lnTo>
                      <a:lnTo>
                        <a:pt x="130" y="1274"/>
                      </a:lnTo>
                      <a:lnTo>
                        <a:pt x="130" y="1266"/>
                      </a:lnTo>
                      <a:lnTo>
                        <a:pt x="127" y="1263"/>
                      </a:lnTo>
                      <a:lnTo>
                        <a:pt x="126" y="1259"/>
                      </a:lnTo>
                      <a:lnTo>
                        <a:pt x="121" y="1256"/>
                      </a:lnTo>
                      <a:lnTo>
                        <a:pt x="118" y="1253"/>
                      </a:lnTo>
                      <a:lnTo>
                        <a:pt x="116" y="1251"/>
                      </a:lnTo>
                      <a:lnTo>
                        <a:pt x="108" y="1251"/>
                      </a:lnTo>
                      <a:lnTo>
                        <a:pt x="98" y="1256"/>
                      </a:lnTo>
                      <a:lnTo>
                        <a:pt x="90" y="1260"/>
                      </a:lnTo>
                      <a:lnTo>
                        <a:pt x="82" y="1263"/>
                      </a:lnTo>
                      <a:lnTo>
                        <a:pt x="78" y="1266"/>
                      </a:lnTo>
                      <a:lnTo>
                        <a:pt x="75" y="1269"/>
                      </a:lnTo>
                      <a:lnTo>
                        <a:pt x="71" y="1273"/>
                      </a:lnTo>
                      <a:lnTo>
                        <a:pt x="66" y="1276"/>
                      </a:lnTo>
                      <a:lnTo>
                        <a:pt x="63" y="1277"/>
                      </a:lnTo>
                      <a:lnTo>
                        <a:pt x="61" y="1279"/>
                      </a:lnTo>
                      <a:lnTo>
                        <a:pt x="56" y="1279"/>
                      </a:lnTo>
                      <a:lnTo>
                        <a:pt x="52" y="1277"/>
                      </a:lnTo>
                      <a:lnTo>
                        <a:pt x="48" y="1277"/>
                      </a:lnTo>
                      <a:lnTo>
                        <a:pt x="45" y="1276"/>
                      </a:lnTo>
                      <a:lnTo>
                        <a:pt x="36" y="1269"/>
                      </a:lnTo>
                      <a:lnTo>
                        <a:pt x="27" y="1259"/>
                      </a:lnTo>
                      <a:lnTo>
                        <a:pt x="22" y="1248"/>
                      </a:lnTo>
                      <a:lnTo>
                        <a:pt x="16" y="1238"/>
                      </a:lnTo>
                      <a:lnTo>
                        <a:pt x="11" y="1230"/>
                      </a:lnTo>
                      <a:lnTo>
                        <a:pt x="6" y="1218"/>
                      </a:lnTo>
                      <a:lnTo>
                        <a:pt x="1" y="1206"/>
                      </a:lnTo>
                      <a:lnTo>
                        <a:pt x="0" y="1196"/>
                      </a:lnTo>
                      <a:lnTo>
                        <a:pt x="0" y="1189"/>
                      </a:lnTo>
                      <a:lnTo>
                        <a:pt x="3" y="1179"/>
                      </a:lnTo>
                      <a:lnTo>
                        <a:pt x="7" y="1170"/>
                      </a:lnTo>
                      <a:lnTo>
                        <a:pt x="8" y="1167"/>
                      </a:lnTo>
                      <a:lnTo>
                        <a:pt x="13" y="1163"/>
                      </a:lnTo>
                      <a:lnTo>
                        <a:pt x="17" y="1159"/>
                      </a:lnTo>
                      <a:lnTo>
                        <a:pt x="22" y="1156"/>
                      </a:lnTo>
                      <a:lnTo>
                        <a:pt x="24" y="1151"/>
                      </a:lnTo>
                      <a:lnTo>
                        <a:pt x="27" y="1147"/>
                      </a:lnTo>
                      <a:lnTo>
                        <a:pt x="29" y="1140"/>
                      </a:lnTo>
                      <a:lnTo>
                        <a:pt x="30" y="1131"/>
                      </a:lnTo>
                      <a:lnTo>
                        <a:pt x="29" y="1124"/>
                      </a:lnTo>
                      <a:lnTo>
                        <a:pt x="24" y="1118"/>
                      </a:lnTo>
                      <a:lnTo>
                        <a:pt x="19" y="1111"/>
                      </a:lnTo>
                      <a:lnTo>
                        <a:pt x="13" y="1104"/>
                      </a:lnTo>
                      <a:lnTo>
                        <a:pt x="10" y="1098"/>
                      </a:lnTo>
                      <a:lnTo>
                        <a:pt x="14" y="1089"/>
                      </a:lnTo>
                      <a:lnTo>
                        <a:pt x="20" y="1081"/>
                      </a:lnTo>
                      <a:lnTo>
                        <a:pt x="27" y="1072"/>
                      </a:lnTo>
                      <a:lnTo>
                        <a:pt x="35" y="1065"/>
                      </a:lnTo>
                      <a:lnTo>
                        <a:pt x="43" y="1056"/>
                      </a:lnTo>
                      <a:lnTo>
                        <a:pt x="50" y="1049"/>
                      </a:lnTo>
                      <a:lnTo>
                        <a:pt x="56" y="1041"/>
                      </a:lnTo>
                      <a:lnTo>
                        <a:pt x="65" y="1033"/>
                      </a:lnTo>
                      <a:lnTo>
                        <a:pt x="71" y="1023"/>
                      </a:lnTo>
                      <a:lnTo>
                        <a:pt x="76" y="1014"/>
                      </a:lnTo>
                      <a:lnTo>
                        <a:pt x="76" y="1005"/>
                      </a:lnTo>
                      <a:lnTo>
                        <a:pt x="76" y="995"/>
                      </a:lnTo>
                      <a:lnTo>
                        <a:pt x="75" y="986"/>
                      </a:lnTo>
                      <a:lnTo>
                        <a:pt x="68" y="976"/>
                      </a:lnTo>
                      <a:lnTo>
                        <a:pt x="59" y="968"/>
                      </a:lnTo>
                      <a:lnTo>
                        <a:pt x="49" y="958"/>
                      </a:lnTo>
                      <a:lnTo>
                        <a:pt x="40" y="950"/>
                      </a:lnTo>
                      <a:lnTo>
                        <a:pt x="33" y="945"/>
                      </a:lnTo>
                      <a:lnTo>
                        <a:pt x="23" y="937"/>
                      </a:lnTo>
                      <a:lnTo>
                        <a:pt x="17" y="930"/>
                      </a:lnTo>
                      <a:lnTo>
                        <a:pt x="16" y="927"/>
                      </a:lnTo>
                      <a:lnTo>
                        <a:pt x="14" y="924"/>
                      </a:lnTo>
                      <a:lnTo>
                        <a:pt x="14" y="920"/>
                      </a:lnTo>
                      <a:lnTo>
                        <a:pt x="14" y="917"/>
                      </a:lnTo>
                      <a:lnTo>
                        <a:pt x="14" y="914"/>
                      </a:lnTo>
                      <a:lnTo>
                        <a:pt x="16" y="911"/>
                      </a:lnTo>
                      <a:lnTo>
                        <a:pt x="20" y="908"/>
                      </a:lnTo>
                      <a:lnTo>
                        <a:pt x="23" y="905"/>
                      </a:lnTo>
                      <a:lnTo>
                        <a:pt x="27" y="903"/>
                      </a:lnTo>
                      <a:lnTo>
                        <a:pt x="30" y="900"/>
                      </a:lnTo>
                      <a:lnTo>
                        <a:pt x="32" y="897"/>
                      </a:lnTo>
                      <a:lnTo>
                        <a:pt x="30" y="894"/>
                      </a:lnTo>
                      <a:lnTo>
                        <a:pt x="29" y="891"/>
                      </a:lnTo>
                      <a:lnTo>
                        <a:pt x="24" y="887"/>
                      </a:lnTo>
                      <a:lnTo>
                        <a:pt x="22" y="884"/>
                      </a:lnTo>
                      <a:lnTo>
                        <a:pt x="19" y="879"/>
                      </a:lnTo>
                      <a:lnTo>
                        <a:pt x="17" y="877"/>
                      </a:lnTo>
                      <a:lnTo>
                        <a:pt x="17" y="868"/>
                      </a:lnTo>
                      <a:lnTo>
                        <a:pt x="19" y="858"/>
                      </a:lnTo>
                      <a:lnTo>
                        <a:pt x="22" y="849"/>
                      </a:lnTo>
                      <a:lnTo>
                        <a:pt x="23" y="846"/>
                      </a:lnTo>
                      <a:lnTo>
                        <a:pt x="26" y="842"/>
                      </a:lnTo>
                      <a:lnTo>
                        <a:pt x="29" y="837"/>
                      </a:lnTo>
                      <a:lnTo>
                        <a:pt x="32" y="833"/>
                      </a:lnTo>
                      <a:lnTo>
                        <a:pt x="35" y="830"/>
                      </a:lnTo>
                      <a:lnTo>
                        <a:pt x="42" y="819"/>
                      </a:lnTo>
                      <a:lnTo>
                        <a:pt x="50" y="807"/>
                      </a:lnTo>
                      <a:lnTo>
                        <a:pt x="59" y="794"/>
                      </a:lnTo>
                      <a:lnTo>
                        <a:pt x="66" y="784"/>
                      </a:lnTo>
                      <a:lnTo>
                        <a:pt x="78" y="774"/>
                      </a:lnTo>
                      <a:lnTo>
                        <a:pt x="91" y="761"/>
                      </a:lnTo>
                      <a:lnTo>
                        <a:pt x="104" y="748"/>
                      </a:lnTo>
                      <a:lnTo>
                        <a:pt x="113" y="736"/>
                      </a:lnTo>
                      <a:lnTo>
                        <a:pt x="118" y="725"/>
                      </a:lnTo>
                      <a:lnTo>
                        <a:pt x="123" y="709"/>
                      </a:lnTo>
                      <a:lnTo>
                        <a:pt x="126" y="696"/>
                      </a:lnTo>
                      <a:lnTo>
                        <a:pt x="126" y="685"/>
                      </a:lnTo>
                      <a:lnTo>
                        <a:pt x="124" y="672"/>
                      </a:lnTo>
                      <a:lnTo>
                        <a:pt x="123" y="662"/>
                      </a:lnTo>
                      <a:lnTo>
                        <a:pt x="120" y="649"/>
                      </a:lnTo>
                      <a:lnTo>
                        <a:pt x="116" y="635"/>
                      </a:lnTo>
                      <a:lnTo>
                        <a:pt x="113" y="622"/>
                      </a:lnTo>
                      <a:lnTo>
                        <a:pt x="108" y="615"/>
                      </a:lnTo>
                      <a:lnTo>
                        <a:pt x="104" y="607"/>
                      </a:lnTo>
                      <a:lnTo>
                        <a:pt x="100" y="599"/>
                      </a:lnTo>
                      <a:lnTo>
                        <a:pt x="98" y="591"/>
                      </a:lnTo>
                      <a:lnTo>
                        <a:pt x="100" y="589"/>
                      </a:lnTo>
                      <a:lnTo>
                        <a:pt x="103" y="587"/>
                      </a:lnTo>
                      <a:lnTo>
                        <a:pt x="105" y="586"/>
                      </a:lnTo>
                      <a:lnTo>
                        <a:pt x="110" y="583"/>
                      </a:lnTo>
                      <a:lnTo>
                        <a:pt x="113" y="581"/>
                      </a:lnTo>
                      <a:lnTo>
                        <a:pt x="116" y="580"/>
                      </a:lnTo>
                      <a:lnTo>
                        <a:pt x="123" y="570"/>
                      </a:lnTo>
                      <a:lnTo>
                        <a:pt x="131" y="557"/>
                      </a:lnTo>
                      <a:lnTo>
                        <a:pt x="137" y="544"/>
                      </a:lnTo>
                      <a:lnTo>
                        <a:pt x="140" y="532"/>
                      </a:lnTo>
                      <a:lnTo>
                        <a:pt x="140" y="519"/>
                      </a:lnTo>
                      <a:lnTo>
                        <a:pt x="142" y="505"/>
                      </a:lnTo>
                      <a:lnTo>
                        <a:pt x="144" y="493"/>
                      </a:lnTo>
                      <a:lnTo>
                        <a:pt x="149" y="486"/>
                      </a:lnTo>
                      <a:lnTo>
                        <a:pt x="155" y="476"/>
                      </a:lnTo>
                      <a:lnTo>
                        <a:pt x="160" y="467"/>
                      </a:lnTo>
                      <a:lnTo>
                        <a:pt x="169" y="458"/>
                      </a:lnTo>
                      <a:lnTo>
                        <a:pt x="181" y="447"/>
                      </a:lnTo>
                      <a:lnTo>
                        <a:pt x="188" y="435"/>
                      </a:lnTo>
                      <a:lnTo>
                        <a:pt x="191" y="428"/>
                      </a:lnTo>
                      <a:lnTo>
                        <a:pt x="194" y="419"/>
                      </a:lnTo>
                      <a:lnTo>
                        <a:pt x="195" y="411"/>
                      </a:lnTo>
                      <a:lnTo>
                        <a:pt x="195" y="399"/>
                      </a:lnTo>
                      <a:lnTo>
                        <a:pt x="192" y="386"/>
                      </a:lnTo>
                      <a:lnTo>
                        <a:pt x="191" y="376"/>
                      </a:lnTo>
                      <a:lnTo>
                        <a:pt x="186" y="366"/>
                      </a:lnTo>
                      <a:lnTo>
                        <a:pt x="182" y="356"/>
                      </a:lnTo>
                      <a:lnTo>
                        <a:pt x="179" y="345"/>
                      </a:lnTo>
                      <a:lnTo>
                        <a:pt x="179" y="332"/>
                      </a:lnTo>
                      <a:lnTo>
                        <a:pt x="179" y="315"/>
                      </a:lnTo>
                      <a:lnTo>
                        <a:pt x="181" y="301"/>
                      </a:lnTo>
                      <a:lnTo>
                        <a:pt x="182" y="286"/>
                      </a:lnTo>
                      <a:lnTo>
                        <a:pt x="185" y="269"/>
                      </a:lnTo>
                      <a:lnTo>
                        <a:pt x="188" y="251"/>
                      </a:lnTo>
                      <a:lnTo>
                        <a:pt x="192" y="237"/>
                      </a:lnTo>
                      <a:lnTo>
                        <a:pt x="197" y="230"/>
                      </a:lnTo>
                      <a:lnTo>
                        <a:pt x="204" y="220"/>
                      </a:lnTo>
                      <a:lnTo>
                        <a:pt x="210" y="211"/>
                      </a:lnTo>
                      <a:lnTo>
                        <a:pt x="217" y="201"/>
                      </a:lnTo>
                      <a:lnTo>
                        <a:pt x="227" y="188"/>
                      </a:lnTo>
                      <a:lnTo>
                        <a:pt x="236" y="176"/>
                      </a:lnTo>
                      <a:lnTo>
                        <a:pt x="244" y="166"/>
                      </a:lnTo>
                      <a:lnTo>
                        <a:pt x="256" y="156"/>
                      </a:lnTo>
                      <a:lnTo>
                        <a:pt x="269" y="144"/>
                      </a:lnTo>
                      <a:lnTo>
                        <a:pt x="280" y="134"/>
                      </a:lnTo>
                      <a:lnTo>
                        <a:pt x="288" y="125"/>
                      </a:lnTo>
                      <a:lnTo>
                        <a:pt x="298" y="114"/>
                      </a:lnTo>
                      <a:lnTo>
                        <a:pt x="304" y="104"/>
                      </a:lnTo>
                      <a:lnTo>
                        <a:pt x="308" y="95"/>
                      </a:lnTo>
                      <a:lnTo>
                        <a:pt x="312" y="82"/>
                      </a:lnTo>
                      <a:lnTo>
                        <a:pt x="315" y="70"/>
                      </a:lnTo>
                      <a:lnTo>
                        <a:pt x="325" y="81"/>
                      </a:lnTo>
                      <a:lnTo>
                        <a:pt x="337" y="92"/>
                      </a:lnTo>
                      <a:lnTo>
                        <a:pt x="347" y="102"/>
                      </a:lnTo>
                      <a:lnTo>
                        <a:pt x="360" y="108"/>
                      </a:lnTo>
                      <a:lnTo>
                        <a:pt x="376" y="114"/>
                      </a:lnTo>
                      <a:lnTo>
                        <a:pt x="389" y="118"/>
                      </a:lnTo>
                      <a:lnTo>
                        <a:pt x="402" y="124"/>
                      </a:lnTo>
                      <a:lnTo>
                        <a:pt x="418" y="131"/>
                      </a:lnTo>
                      <a:lnTo>
                        <a:pt x="434" y="138"/>
                      </a:lnTo>
                      <a:lnTo>
                        <a:pt x="447" y="144"/>
                      </a:lnTo>
                      <a:lnTo>
                        <a:pt x="461" y="146"/>
                      </a:lnTo>
                      <a:lnTo>
                        <a:pt x="480" y="147"/>
                      </a:lnTo>
                      <a:lnTo>
                        <a:pt x="499" y="147"/>
                      </a:lnTo>
                      <a:lnTo>
                        <a:pt x="513" y="147"/>
                      </a:lnTo>
                      <a:lnTo>
                        <a:pt x="529" y="150"/>
                      </a:lnTo>
                      <a:lnTo>
                        <a:pt x="547" y="153"/>
                      </a:lnTo>
                      <a:lnTo>
                        <a:pt x="563" y="154"/>
                      </a:lnTo>
                      <a:lnTo>
                        <a:pt x="580" y="154"/>
                      </a:lnTo>
                      <a:lnTo>
                        <a:pt x="600" y="154"/>
                      </a:lnTo>
                      <a:lnTo>
                        <a:pt x="616" y="153"/>
                      </a:lnTo>
                      <a:lnTo>
                        <a:pt x="629" y="150"/>
                      </a:lnTo>
                      <a:lnTo>
                        <a:pt x="644" y="147"/>
                      </a:lnTo>
                      <a:lnTo>
                        <a:pt x="660" y="144"/>
                      </a:lnTo>
                      <a:lnTo>
                        <a:pt x="671" y="141"/>
                      </a:lnTo>
                      <a:lnTo>
                        <a:pt x="683" y="137"/>
                      </a:lnTo>
                      <a:lnTo>
                        <a:pt x="696" y="131"/>
                      </a:lnTo>
                      <a:lnTo>
                        <a:pt x="709" y="124"/>
                      </a:lnTo>
                      <a:lnTo>
                        <a:pt x="719" y="120"/>
                      </a:lnTo>
                      <a:lnTo>
                        <a:pt x="733" y="115"/>
                      </a:lnTo>
                      <a:lnTo>
                        <a:pt x="751" y="112"/>
                      </a:lnTo>
                      <a:lnTo>
                        <a:pt x="765" y="108"/>
                      </a:lnTo>
                      <a:lnTo>
                        <a:pt x="783" y="105"/>
                      </a:lnTo>
                      <a:lnTo>
                        <a:pt x="804" y="102"/>
                      </a:lnTo>
                      <a:lnTo>
                        <a:pt x="822" y="98"/>
                      </a:lnTo>
                      <a:lnTo>
                        <a:pt x="835" y="95"/>
                      </a:lnTo>
                      <a:lnTo>
                        <a:pt x="849" y="91"/>
                      </a:lnTo>
                      <a:lnTo>
                        <a:pt x="864" y="86"/>
                      </a:lnTo>
                      <a:lnTo>
                        <a:pt x="874" y="82"/>
                      </a:lnTo>
                      <a:lnTo>
                        <a:pt x="882" y="75"/>
                      </a:lnTo>
                      <a:lnTo>
                        <a:pt x="890" y="66"/>
                      </a:lnTo>
                      <a:lnTo>
                        <a:pt x="897" y="57"/>
                      </a:lnTo>
                      <a:lnTo>
                        <a:pt x="900" y="49"/>
                      </a:lnTo>
                      <a:lnTo>
                        <a:pt x="903" y="39"/>
                      </a:lnTo>
                      <a:lnTo>
                        <a:pt x="907" y="30"/>
                      </a:lnTo>
                      <a:lnTo>
                        <a:pt x="913" y="20"/>
                      </a:lnTo>
                      <a:lnTo>
                        <a:pt x="920" y="10"/>
                      </a:lnTo>
                      <a:lnTo>
                        <a:pt x="929" y="2"/>
                      </a:lnTo>
                      <a:lnTo>
                        <a:pt x="940" y="0"/>
                      </a:lnTo>
                      <a:lnTo>
                        <a:pt x="955" y="0"/>
                      </a:lnTo>
                      <a:lnTo>
                        <a:pt x="966" y="2"/>
                      </a:lnTo>
                      <a:lnTo>
                        <a:pt x="976" y="10"/>
                      </a:lnTo>
                      <a:lnTo>
                        <a:pt x="987" y="20"/>
                      </a:lnTo>
                      <a:lnTo>
                        <a:pt x="994" y="30"/>
                      </a:lnTo>
                      <a:lnTo>
                        <a:pt x="998" y="46"/>
                      </a:lnTo>
                      <a:lnTo>
                        <a:pt x="1002" y="63"/>
                      </a:lnTo>
                      <a:lnTo>
                        <a:pt x="1004" y="79"/>
                      </a:lnTo>
                      <a:lnTo>
                        <a:pt x="1004" y="89"/>
                      </a:lnTo>
                      <a:lnTo>
                        <a:pt x="1001" y="102"/>
                      </a:lnTo>
                      <a:lnTo>
                        <a:pt x="1000" y="112"/>
                      </a:lnTo>
                      <a:lnTo>
                        <a:pt x="1000" y="127"/>
                      </a:lnTo>
                      <a:lnTo>
                        <a:pt x="998" y="144"/>
                      </a:lnTo>
                      <a:lnTo>
                        <a:pt x="998" y="159"/>
                      </a:lnTo>
                      <a:lnTo>
                        <a:pt x="1000" y="172"/>
                      </a:lnTo>
                      <a:lnTo>
                        <a:pt x="1000" y="188"/>
                      </a:lnTo>
                      <a:lnTo>
                        <a:pt x="1002" y="201"/>
                      </a:lnTo>
                      <a:lnTo>
                        <a:pt x="1007" y="211"/>
                      </a:lnTo>
                      <a:lnTo>
                        <a:pt x="1014" y="222"/>
                      </a:lnTo>
                      <a:lnTo>
                        <a:pt x="1020" y="233"/>
                      </a:lnTo>
                      <a:lnTo>
                        <a:pt x="1020" y="235"/>
                      </a:lnTo>
                      <a:lnTo>
                        <a:pt x="1021" y="240"/>
                      </a:lnTo>
                      <a:lnTo>
                        <a:pt x="1023" y="246"/>
                      </a:lnTo>
                      <a:lnTo>
                        <a:pt x="1023" y="250"/>
                      </a:lnTo>
                      <a:lnTo>
                        <a:pt x="1023" y="253"/>
                      </a:lnTo>
                      <a:lnTo>
                        <a:pt x="1020" y="261"/>
                      </a:lnTo>
                      <a:lnTo>
                        <a:pt x="1013" y="270"/>
                      </a:lnTo>
                      <a:lnTo>
                        <a:pt x="1005" y="277"/>
                      </a:lnTo>
                      <a:lnTo>
                        <a:pt x="998" y="285"/>
                      </a:lnTo>
                      <a:lnTo>
                        <a:pt x="988" y="293"/>
                      </a:lnTo>
                      <a:lnTo>
                        <a:pt x="976" y="302"/>
                      </a:lnTo>
                      <a:lnTo>
                        <a:pt x="963" y="312"/>
                      </a:lnTo>
                      <a:lnTo>
                        <a:pt x="952" y="318"/>
                      </a:lnTo>
                      <a:lnTo>
                        <a:pt x="940" y="324"/>
                      </a:lnTo>
                      <a:lnTo>
                        <a:pt x="924" y="330"/>
                      </a:lnTo>
                      <a:lnTo>
                        <a:pt x="910" y="335"/>
                      </a:lnTo>
                      <a:lnTo>
                        <a:pt x="897" y="340"/>
                      </a:lnTo>
                      <a:lnTo>
                        <a:pt x="880" y="345"/>
                      </a:lnTo>
                      <a:lnTo>
                        <a:pt x="859" y="353"/>
                      </a:lnTo>
                      <a:lnTo>
                        <a:pt x="838" y="361"/>
                      </a:lnTo>
                      <a:lnTo>
                        <a:pt x="822" y="369"/>
                      </a:lnTo>
                      <a:lnTo>
                        <a:pt x="806" y="374"/>
                      </a:lnTo>
                      <a:lnTo>
                        <a:pt x="788" y="383"/>
                      </a:lnTo>
                      <a:lnTo>
                        <a:pt x="771" y="392"/>
                      </a:lnTo>
                      <a:lnTo>
                        <a:pt x="757" y="399"/>
                      </a:lnTo>
                      <a:lnTo>
                        <a:pt x="748" y="405"/>
                      </a:lnTo>
                      <a:lnTo>
                        <a:pt x="738" y="412"/>
                      </a:lnTo>
                      <a:lnTo>
                        <a:pt x="732" y="419"/>
                      </a:lnTo>
                      <a:lnTo>
                        <a:pt x="732" y="422"/>
                      </a:lnTo>
                      <a:lnTo>
                        <a:pt x="732" y="426"/>
                      </a:lnTo>
                      <a:lnTo>
                        <a:pt x="733" y="431"/>
                      </a:lnTo>
                      <a:lnTo>
                        <a:pt x="735" y="435"/>
                      </a:lnTo>
                      <a:lnTo>
                        <a:pt x="736" y="439"/>
                      </a:lnTo>
                      <a:lnTo>
                        <a:pt x="742" y="448"/>
                      </a:lnTo>
                      <a:lnTo>
                        <a:pt x="751" y="458"/>
                      </a:lnTo>
                      <a:lnTo>
                        <a:pt x="758" y="467"/>
                      </a:lnTo>
                      <a:lnTo>
                        <a:pt x="765" y="476"/>
                      </a:lnTo>
                      <a:lnTo>
                        <a:pt x="775" y="486"/>
                      </a:lnTo>
                      <a:lnTo>
                        <a:pt x="784" y="496"/>
                      </a:lnTo>
                      <a:lnTo>
                        <a:pt x="791" y="503"/>
                      </a:lnTo>
                      <a:lnTo>
                        <a:pt x="801" y="516"/>
                      </a:lnTo>
                      <a:lnTo>
                        <a:pt x="812" y="532"/>
                      </a:lnTo>
                      <a:lnTo>
                        <a:pt x="822" y="548"/>
                      </a:lnTo>
                      <a:lnTo>
                        <a:pt x="832" y="560"/>
                      </a:lnTo>
                      <a:lnTo>
                        <a:pt x="840" y="565"/>
                      </a:lnTo>
                      <a:lnTo>
                        <a:pt x="849" y="570"/>
                      </a:lnTo>
                      <a:lnTo>
                        <a:pt x="859" y="574"/>
                      </a:lnTo>
                      <a:lnTo>
                        <a:pt x="868" y="577"/>
                      </a:lnTo>
                      <a:lnTo>
                        <a:pt x="878" y="576"/>
                      </a:lnTo>
                      <a:lnTo>
                        <a:pt x="888" y="571"/>
                      </a:lnTo>
                      <a:lnTo>
                        <a:pt x="897" y="568"/>
                      </a:lnTo>
                      <a:lnTo>
                        <a:pt x="901" y="565"/>
                      </a:lnTo>
                      <a:lnTo>
                        <a:pt x="904" y="564"/>
                      </a:lnTo>
                      <a:lnTo>
                        <a:pt x="908" y="561"/>
                      </a:lnTo>
                      <a:lnTo>
                        <a:pt x="913" y="558"/>
                      </a:lnTo>
                      <a:lnTo>
                        <a:pt x="916" y="557"/>
                      </a:lnTo>
                      <a:lnTo>
                        <a:pt x="929" y="555"/>
                      </a:lnTo>
                      <a:lnTo>
                        <a:pt x="942" y="557"/>
                      </a:lnTo>
                      <a:lnTo>
                        <a:pt x="953" y="560"/>
                      </a:lnTo>
                      <a:lnTo>
                        <a:pt x="963" y="565"/>
                      </a:lnTo>
                      <a:lnTo>
                        <a:pt x="975" y="574"/>
                      </a:lnTo>
                      <a:lnTo>
                        <a:pt x="985" y="584"/>
                      </a:lnTo>
                      <a:lnTo>
                        <a:pt x="992" y="593"/>
                      </a:lnTo>
                      <a:lnTo>
                        <a:pt x="1000" y="603"/>
                      </a:lnTo>
                      <a:lnTo>
                        <a:pt x="1005" y="617"/>
                      </a:lnTo>
                      <a:lnTo>
                        <a:pt x="1011" y="632"/>
                      </a:lnTo>
                      <a:lnTo>
                        <a:pt x="1017" y="644"/>
                      </a:lnTo>
                      <a:lnTo>
                        <a:pt x="1020" y="654"/>
                      </a:lnTo>
                      <a:lnTo>
                        <a:pt x="1024" y="664"/>
                      </a:lnTo>
                      <a:lnTo>
                        <a:pt x="1027" y="674"/>
                      </a:lnTo>
                      <a:lnTo>
                        <a:pt x="1034" y="685"/>
                      </a:lnTo>
                      <a:lnTo>
                        <a:pt x="1043" y="699"/>
                      </a:lnTo>
                      <a:lnTo>
                        <a:pt x="1050" y="713"/>
                      </a:lnTo>
                      <a:lnTo>
                        <a:pt x="1057" y="725"/>
                      </a:lnTo>
                      <a:lnTo>
                        <a:pt x="1060" y="736"/>
                      </a:lnTo>
                      <a:lnTo>
                        <a:pt x="1062" y="749"/>
                      </a:lnTo>
                      <a:lnTo>
                        <a:pt x="1066" y="759"/>
                      </a:lnTo>
                      <a:lnTo>
                        <a:pt x="1072" y="769"/>
                      </a:lnTo>
                      <a:lnTo>
                        <a:pt x="1079" y="781"/>
                      </a:lnTo>
                      <a:lnTo>
                        <a:pt x="1088" y="793"/>
                      </a:lnTo>
                      <a:lnTo>
                        <a:pt x="1095" y="801"/>
                      </a:lnTo>
                      <a:lnTo>
                        <a:pt x="1105" y="808"/>
                      </a:lnTo>
                      <a:lnTo>
                        <a:pt x="1118" y="817"/>
                      </a:lnTo>
                      <a:lnTo>
                        <a:pt x="1130" y="826"/>
                      </a:lnTo>
                      <a:lnTo>
                        <a:pt x="1140" y="833"/>
                      </a:lnTo>
                      <a:lnTo>
                        <a:pt x="1144" y="836"/>
                      </a:lnTo>
                      <a:lnTo>
                        <a:pt x="1149" y="842"/>
                      </a:lnTo>
                      <a:lnTo>
                        <a:pt x="1152" y="846"/>
                      </a:lnTo>
                      <a:lnTo>
                        <a:pt x="1156" y="850"/>
                      </a:lnTo>
                      <a:lnTo>
                        <a:pt x="1160" y="855"/>
                      </a:lnTo>
                      <a:lnTo>
                        <a:pt x="1172" y="861"/>
                      </a:lnTo>
                      <a:lnTo>
                        <a:pt x="1188" y="868"/>
                      </a:lnTo>
                      <a:lnTo>
                        <a:pt x="1204" y="874"/>
                      </a:lnTo>
                      <a:lnTo>
                        <a:pt x="1217" y="877"/>
                      </a:lnTo>
                      <a:lnTo>
                        <a:pt x="1231" y="881"/>
                      </a:lnTo>
                      <a:lnTo>
                        <a:pt x="1250" y="884"/>
                      </a:lnTo>
                      <a:lnTo>
                        <a:pt x="1267" y="885"/>
                      </a:lnTo>
                      <a:lnTo>
                        <a:pt x="1282" y="885"/>
                      </a:lnTo>
                      <a:lnTo>
                        <a:pt x="1293" y="884"/>
                      </a:lnTo>
                      <a:lnTo>
                        <a:pt x="1305" y="879"/>
                      </a:lnTo>
                      <a:lnTo>
                        <a:pt x="1318" y="874"/>
                      </a:lnTo>
                      <a:lnTo>
                        <a:pt x="1327" y="869"/>
                      </a:lnTo>
                      <a:lnTo>
                        <a:pt x="1337" y="859"/>
                      </a:lnTo>
                      <a:lnTo>
                        <a:pt x="1348" y="848"/>
                      </a:lnTo>
                      <a:lnTo>
                        <a:pt x="1357" y="836"/>
                      </a:lnTo>
                      <a:lnTo>
                        <a:pt x="1366" y="830"/>
                      </a:lnTo>
                      <a:lnTo>
                        <a:pt x="1376" y="823"/>
                      </a:lnTo>
                      <a:lnTo>
                        <a:pt x="1384" y="816"/>
                      </a:lnTo>
                      <a:lnTo>
                        <a:pt x="1393" y="810"/>
                      </a:lnTo>
                      <a:lnTo>
                        <a:pt x="1405" y="803"/>
                      </a:lnTo>
                      <a:lnTo>
                        <a:pt x="1415" y="797"/>
                      </a:lnTo>
                      <a:lnTo>
                        <a:pt x="1425" y="797"/>
                      </a:lnTo>
                      <a:lnTo>
                        <a:pt x="1438" y="797"/>
                      </a:lnTo>
                      <a:lnTo>
                        <a:pt x="1448" y="797"/>
                      </a:lnTo>
                      <a:lnTo>
                        <a:pt x="1458" y="801"/>
                      </a:lnTo>
                      <a:lnTo>
                        <a:pt x="1470" y="806"/>
                      </a:lnTo>
                      <a:lnTo>
                        <a:pt x="1481" y="808"/>
                      </a:lnTo>
                      <a:lnTo>
                        <a:pt x="1489" y="810"/>
                      </a:lnTo>
                      <a:lnTo>
                        <a:pt x="1497" y="810"/>
                      </a:lnTo>
                      <a:lnTo>
                        <a:pt x="1505" y="808"/>
                      </a:lnTo>
                      <a:lnTo>
                        <a:pt x="1516" y="806"/>
                      </a:lnTo>
                      <a:lnTo>
                        <a:pt x="1528" y="801"/>
                      </a:lnTo>
                      <a:lnTo>
                        <a:pt x="1536" y="794"/>
                      </a:lnTo>
                      <a:lnTo>
                        <a:pt x="1539" y="787"/>
                      </a:lnTo>
                      <a:lnTo>
                        <a:pt x="1541" y="777"/>
                      </a:lnTo>
                      <a:lnTo>
                        <a:pt x="1541" y="768"/>
                      </a:lnTo>
                      <a:lnTo>
                        <a:pt x="1539" y="765"/>
                      </a:lnTo>
                      <a:lnTo>
                        <a:pt x="1536" y="761"/>
                      </a:lnTo>
                      <a:lnTo>
                        <a:pt x="1532" y="756"/>
                      </a:lnTo>
                      <a:lnTo>
                        <a:pt x="1529" y="752"/>
                      </a:lnTo>
                      <a:lnTo>
                        <a:pt x="1526" y="749"/>
                      </a:lnTo>
                      <a:lnTo>
                        <a:pt x="1515" y="743"/>
                      </a:lnTo>
                      <a:lnTo>
                        <a:pt x="1500" y="738"/>
                      </a:lnTo>
                      <a:lnTo>
                        <a:pt x="1490" y="730"/>
                      </a:lnTo>
                      <a:lnTo>
                        <a:pt x="1480" y="725"/>
                      </a:lnTo>
                      <a:lnTo>
                        <a:pt x="1470" y="717"/>
                      </a:lnTo>
                      <a:lnTo>
                        <a:pt x="1460" y="709"/>
                      </a:lnTo>
                      <a:lnTo>
                        <a:pt x="1454" y="701"/>
                      </a:lnTo>
                      <a:lnTo>
                        <a:pt x="1451" y="694"/>
                      </a:lnTo>
                      <a:lnTo>
                        <a:pt x="1448" y="685"/>
                      </a:lnTo>
                      <a:lnTo>
                        <a:pt x="1448" y="678"/>
                      </a:lnTo>
                      <a:lnTo>
                        <a:pt x="1451" y="670"/>
                      </a:lnTo>
                      <a:lnTo>
                        <a:pt x="1455" y="659"/>
                      </a:lnTo>
                      <a:lnTo>
                        <a:pt x="1461" y="651"/>
                      </a:lnTo>
                      <a:lnTo>
                        <a:pt x="1473" y="645"/>
                      </a:lnTo>
                      <a:lnTo>
                        <a:pt x="1487" y="642"/>
                      </a:lnTo>
                      <a:lnTo>
                        <a:pt x="1500" y="639"/>
                      </a:lnTo>
                      <a:lnTo>
                        <a:pt x="1507" y="638"/>
                      </a:lnTo>
                      <a:lnTo>
                        <a:pt x="1518" y="638"/>
                      </a:lnTo>
                      <a:lnTo>
                        <a:pt x="1525" y="639"/>
                      </a:lnTo>
                      <a:lnTo>
                        <a:pt x="1535" y="644"/>
                      </a:lnTo>
                      <a:lnTo>
                        <a:pt x="1548" y="652"/>
                      </a:lnTo>
                      <a:lnTo>
                        <a:pt x="1560" y="661"/>
                      </a:lnTo>
                      <a:lnTo>
                        <a:pt x="1568" y="668"/>
                      </a:lnTo>
                      <a:lnTo>
                        <a:pt x="1575" y="680"/>
                      </a:lnTo>
                      <a:lnTo>
                        <a:pt x="1583" y="693"/>
                      </a:lnTo>
                      <a:lnTo>
                        <a:pt x="1590" y="707"/>
                      </a:lnTo>
                      <a:lnTo>
                        <a:pt x="1597" y="717"/>
                      </a:lnTo>
                      <a:lnTo>
                        <a:pt x="1607" y="730"/>
                      </a:lnTo>
                      <a:lnTo>
                        <a:pt x="1620" y="743"/>
                      </a:lnTo>
                      <a:lnTo>
                        <a:pt x="1635" y="756"/>
                      </a:lnTo>
                      <a:lnTo>
                        <a:pt x="1649" y="769"/>
                      </a:lnTo>
                      <a:lnTo>
                        <a:pt x="1661" y="780"/>
                      </a:lnTo>
                      <a:lnTo>
                        <a:pt x="1671" y="790"/>
                      </a:lnTo>
                      <a:lnTo>
                        <a:pt x="1685" y="801"/>
                      </a:lnTo>
                      <a:lnTo>
                        <a:pt x="1698" y="813"/>
                      </a:lnTo>
                      <a:lnTo>
                        <a:pt x="1711" y="820"/>
                      </a:lnTo>
                      <a:lnTo>
                        <a:pt x="1722" y="824"/>
                      </a:lnTo>
                      <a:lnTo>
                        <a:pt x="1736" y="830"/>
                      </a:lnTo>
                      <a:lnTo>
                        <a:pt x="1752" y="833"/>
                      </a:lnTo>
                      <a:lnTo>
                        <a:pt x="1764" y="833"/>
                      </a:lnTo>
                      <a:lnTo>
                        <a:pt x="1774" y="830"/>
                      </a:lnTo>
                      <a:lnTo>
                        <a:pt x="1787" y="824"/>
                      </a:lnTo>
                      <a:lnTo>
                        <a:pt x="1797" y="820"/>
                      </a:lnTo>
                      <a:lnTo>
                        <a:pt x="1808" y="819"/>
                      </a:lnTo>
                      <a:lnTo>
                        <a:pt x="1821" y="819"/>
                      </a:lnTo>
                      <a:lnTo>
                        <a:pt x="1833" y="820"/>
                      </a:lnTo>
                      <a:lnTo>
                        <a:pt x="1845" y="826"/>
                      </a:lnTo>
                      <a:lnTo>
                        <a:pt x="1856" y="836"/>
                      </a:lnTo>
                      <a:lnTo>
                        <a:pt x="1865" y="845"/>
                      </a:lnTo>
                      <a:lnTo>
                        <a:pt x="1874" y="856"/>
                      </a:lnTo>
                      <a:lnTo>
                        <a:pt x="1884" y="869"/>
                      </a:lnTo>
                      <a:lnTo>
                        <a:pt x="1892" y="881"/>
                      </a:lnTo>
                      <a:lnTo>
                        <a:pt x="1900" y="888"/>
                      </a:lnTo>
                      <a:lnTo>
                        <a:pt x="1910" y="898"/>
                      </a:lnTo>
                      <a:lnTo>
                        <a:pt x="1920" y="907"/>
                      </a:lnTo>
                      <a:lnTo>
                        <a:pt x="1928" y="914"/>
                      </a:lnTo>
                      <a:lnTo>
                        <a:pt x="1936" y="929"/>
                      </a:lnTo>
                      <a:lnTo>
                        <a:pt x="1946" y="945"/>
                      </a:lnTo>
                      <a:lnTo>
                        <a:pt x="1955" y="962"/>
                      </a:lnTo>
                      <a:lnTo>
                        <a:pt x="1965" y="973"/>
                      </a:lnTo>
                      <a:lnTo>
                        <a:pt x="1972" y="982"/>
                      </a:lnTo>
                      <a:lnTo>
                        <a:pt x="1981" y="991"/>
                      </a:lnTo>
                      <a:lnTo>
                        <a:pt x="1991" y="998"/>
                      </a:lnTo>
                      <a:lnTo>
                        <a:pt x="2001" y="1002"/>
                      </a:lnTo>
                      <a:lnTo>
                        <a:pt x="2008" y="1004"/>
                      </a:lnTo>
                      <a:lnTo>
                        <a:pt x="2018" y="1004"/>
                      </a:lnTo>
                      <a:lnTo>
                        <a:pt x="2025" y="1001"/>
                      </a:lnTo>
                      <a:lnTo>
                        <a:pt x="2028" y="1000"/>
                      </a:lnTo>
                      <a:lnTo>
                        <a:pt x="2031" y="995"/>
                      </a:lnTo>
                      <a:lnTo>
                        <a:pt x="2034" y="991"/>
                      </a:lnTo>
                      <a:lnTo>
                        <a:pt x="2037" y="988"/>
                      </a:lnTo>
                      <a:lnTo>
                        <a:pt x="2040" y="984"/>
                      </a:lnTo>
                      <a:lnTo>
                        <a:pt x="2041" y="981"/>
                      </a:lnTo>
                      <a:lnTo>
                        <a:pt x="2046" y="978"/>
                      </a:lnTo>
                      <a:lnTo>
                        <a:pt x="2049" y="973"/>
                      </a:lnTo>
                      <a:lnTo>
                        <a:pt x="2051" y="969"/>
                      </a:lnTo>
                      <a:lnTo>
                        <a:pt x="2056" y="966"/>
                      </a:lnTo>
                      <a:lnTo>
                        <a:pt x="2059" y="963"/>
                      </a:lnTo>
                      <a:lnTo>
                        <a:pt x="2063" y="959"/>
                      </a:lnTo>
                      <a:lnTo>
                        <a:pt x="2069" y="955"/>
                      </a:lnTo>
                      <a:lnTo>
                        <a:pt x="2073" y="952"/>
                      </a:lnTo>
                      <a:lnTo>
                        <a:pt x="2078" y="947"/>
                      </a:lnTo>
                      <a:lnTo>
                        <a:pt x="2080" y="946"/>
                      </a:lnTo>
                      <a:lnTo>
                        <a:pt x="2085" y="943"/>
                      </a:lnTo>
                      <a:lnTo>
                        <a:pt x="2088" y="939"/>
                      </a:lnTo>
                      <a:lnTo>
                        <a:pt x="2092" y="936"/>
                      </a:lnTo>
                      <a:lnTo>
                        <a:pt x="2096" y="933"/>
                      </a:lnTo>
                      <a:lnTo>
                        <a:pt x="2101" y="932"/>
                      </a:lnTo>
                      <a:lnTo>
                        <a:pt x="2109" y="933"/>
                      </a:lnTo>
                      <a:lnTo>
                        <a:pt x="2119" y="937"/>
                      </a:lnTo>
                      <a:lnTo>
                        <a:pt x="2130" y="942"/>
                      </a:lnTo>
                      <a:lnTo>
                        <a:pt x="2140" y="950"/>
                      </a:lnTo>
                      <a:lnTo>
                        <a:pt x="2153" y="960"/>
                      </a:lnTo>
                      <a:lnTo>
                        <a:pt x="2163" y="969"/>
                      </a:lnTo>
                      <a:lnTo>
                        <a:pt x="2173" y="976"/>
                      </a:lnTo>
                      <a:lnTo>
                        <a:pt x="2185" y="986"/>
                      </a:lnTo>
                      <a:lnTo>
                        <a:pt x="2195" y="994"/>
                      </a:lnTo>
                      <a:lnTo>
                        <a:pt x="2208" y="1001"/>
                      </a:lnTo>
                      <a:lnTo>
                        <a:pt x="2225" y="1008"/>
                      </a:lnTo>
                      <a:lnTo>
                        <a:pt x="2240" y="1015"/>
                      </a:lnTo>
                      <a:lnTo>
                        <a:pt x="2253" y="1021"/>
                      </a:lnTo>
                      <a:lnTo>
                        <a:pt x="2267" y="1028"/>
                      </a:lnTo>
                      <a:lnTo>
                        <a:pt x="2283" y="1036"/>
                      </a:lnTo>
                      <a:lnTo>
                        <a:pt x="2296" y="1041"/>
                      </a:lnTo>
                      <a:lnTo>
                        <a:pt x="2305" y="1046"/>
                      </a:lnTo>
                      <a:lnTo>
                        <a:pt x="2316" y="1050"/>
                      </a:lnTo>
                      <a:lnTo>
                        <a:pt x="2326" y="1055"/>
                      </a:lnTo>
                      <a:lnTo>
                        <a:pt x="2337" y="1057"/>
                      </a:lnTo>
                      <a:lnTo>
                        <a:pt x="2345" y="1057"/>
                      </a:lnTo>
                      <a:lnTo>
                        <a:pt x="2355" y="1056"/>
                      </a:lnTo>
                      <a:lnTo>
                        <a:pt x="2364" y="1052"/>
                      </a:lnTo>
                      <a:lnTo>
                        <a:pt x="2370" y="1046"/>
                      </a:lnTo>
                      <a:lnTo>
                        <a:pt x="2377" y="1036"/>
                      </a:lnTo>
                      <a:lnTo>
                        <a:pt x="2383" y="1027"/>
                      </a:lnTo>
                      <a:lnTo>
                        <a:pt x="2389" y="1020"/>
                      </a:lnTo>
                      <a:lnTo>
                        <a:pt x="2397" y="1014"/>
                      </a:lnTo>
                      <a:lnTo>
                        <a:pt x="2406" y="1008"/>
                      </a:lnTo>
                      <a:lnTo>
                        <a:pt x="2409" y="1008"/>
                      </a:lnTo>
                      <a:lnTo>
                        <a:pt x="2413" y="1010"/>
                      </a:lnTo>
                      <a:lnTo>
                        <a:pt x="2418" y="1010"/>
                      </a:lnTo>
                      <a:lnTo>
                        <a:pt x="2422" y="1011"/>
                      </a:lnTo>
                      <a:lnTo>
                        <a:pt x="2432" y="1017"/>
                      </a:lnTo>
                      <a:lnTo>
                        <a:pt x="2444" y="1026"/>
                      </a:lnTo>
                      <a:lnTo>
                        <a:pt x="2452" y="1034"/>
                      </a:lnTo>
                      <a:lnTo>
                        <a:pt x="2458" y="1043"/>
                      </a:lnTo>
                      <a:lnTo>
                        <a:pt x="2465" y="1056"/>
                      </a:lnTo>
                      <a:lnTo>
                        <a:pt x="2471" y="1068"/>
                      </a:lnTo>
                      <a:lnTo>
                        <a:pt x="2475" y="1078"/>
                      </a:lnTo>
                      <a:lnTo>
                        <a:pt x="2477" y="1094"/>
                      </a:lnTo>
                      <a:lnTo>
                        <a:pt x="2478" y="1111"/>
                      </a:lnTo>
                      <a:lnTo>
                        <a:pt x="2478" y="1130"/>
                      </a:lnTo>
                      <a:lnTo>
                        <a:pt x="2478" y="1144"/>
                      </a:lnTo>
                      <a:lnTo>
                        <a:pt x="2477" y="1157"/>
                      </a:lnTo>
                      <a:lnTo>
                        <a:pt x="2474" y="1173"/>
                      </a:lnTo>
                      <a:lnTo>
                        <a:pt x="2473" y="1189"/>
                      </a:lnTo>
                      <a:lnTo>
                        <a:pt x="2473" y="1201"/>
                      </a:lnTo>
                      <a:lnTo>
                        <a:pt x="2475" y="1217"/>
                      </a:lnTo>
                      <a:lnTo>
                        <a:pt x="2478" y="1234"/>
                      </a:lnTo>
                      <a:lnTo>
                        <a:pt x="2484" y="1251"/>
                      </a:lnTo>
                      <a:lnTo>
                        <a:pt x="2488" y="1266"/>
                      </a:lnTo>
                      <a:lnTo>
                        <a:pt x="2493" y="1285"/>
                      </a:lnTo>
                      <a:lnTo>
                        <a:pt x="2500" y="1306"/>
                      </a:lnTo>
                      <a:lnTo>
                        <a:pt x="2509" y="1331"/>
                      </a:lnTo>
                      <a:lnTo>
                        <a:pt x="2517" y="1353"/>
                      </a:lnTo>
                      <a:lnTo>
                        <a:pt x="2525" y="1370"/>
                      </a:lnTo>
                      <a:lnTo>
                        <a:pt x="2533" y="1386"/>
                      </a:lnTo>
                      <a:lnTo>
                        <a:pt x="2546" y="1405"/>
                      </a:lnTo>
                      <a:lnTo>
                        <a:pt x="2561" y="1425"/>
                      </a:lnTo>
                      <a:lnTo>
                        <a:pt x="2574" y="1445"/>
                      </a:lnTo>
                      <a:lnTo>
                        <a:pt x="2588" y="1463"/>
                      </a:lnTo>
                      <a:lnTo>
                        <a:pt x="2600" y="1479"/>
                      </a:lnTo>
                      <a:lnTo>
                        <a:pt x="2610" y="1494"/>
                      </a:lnTo>
                      <a:lnTo>
                        <a:pt x="2624" y="1512"/>
                      </a:lnTo>
                      <a:lnTo>
                        <a:pt x="2637" y="1531"/>
                      </a:lnTo>
                      <a:lnTo>
                        <a:pt x="2650" y="1545"/>
                      </a:lnTo>
                      <a:lnTo>
                        <a:pt x="2661" y="1554"/>
                      </a:lnTo>
                      <a:lnTo>
                        <a:pt x="2674" y="1565"/>
                      </a:lnTo>
                      <a:lnTo>
                        <a:pt x="2687" y="1575"/>
                      </a:lnTo>
                      <a:lnTo>
                        <a:pt x="2700" y="1584"/>
                      </a:lnTo>
                      <a:lnTo>
                        <a:pt x="2713" y="1588"/>
                      </a:lnTo>
                      <a:lnTo>
                        <a:pt x="2732" y="1594"/>
                      </a:lnTo>
                      <a:lnTo>
                        <a:pt x="2746" y="1599"/>
                      </a:lnTo>
                      <a:lnTo>
                        <a:pt x="2760" y="1603"/>
                      </a:lnTo>
                      <a:lnTo>
                        <a:pt x="2776" y="1609"/>
                      </a:lnTo>
                      <a:lnTo>
                        <a:pt x="2791" y="1616"/>
                      </a:lnTo>
                      <a:lnTo>
                        <a:pt x="2800" y="1622"/>
                      </a:lnTo>
                      <a:lnTo>
                        <a:pt x="2810" y="1632"/>
                      </a:lnTo>
                      <a:lnTo>
                        <a:pt x="2820" y="1642"/>
                      </a:lnTo>
                      <a:lnTo>
                        <a:pt x="2828" y="1651"/>
                      </a:lnTo>
                      <a:lnTo>
                        <a:pt x="2836" y="1655"/>
                      </a:lnTo>
                      <a:lnTo>
                        <a:pt x="2844" y="1662"/>
                      </a:lnTo>
                      <a:lnTo>
                        <a:pt x="2853" y="1668"/>
                      </a:lnTo>
                      <a:lnTo>
                        <a:pt x="2862" y="1678"/>
                      </a:lnTo>
                      <a:lnTo>
                        <a:pt x="2873" y="1690"/>
                      </a:lnTo>
                      <a:lnTo>
                        <a:pt x="2883" y="1703"/>
                      </a:lnTo>
                      <a:lnTo>
                        <a:pt x="2892" y="1713"/>
                      </a:lnTo>
                      <a:lnTo>
                        <a:pt x="2899" y="1725"/>
                      </a:lnTo>
                      <a:lnTo>
                        <a:pt x="2908" y="1740"/>
                      </a:lnTo>
                      <a:lnTo>
                        <a:pt x="2917" y="1756"/>
                      </a:lnTo>
                      <a:lnTo>
                        <a:pt x="2922" y="1769"/>
                      </a:lnTo>
                      <a:lnTo>
                        <a:pt x="2930" y="1791"/>
                      </a:lnTo>
                      <a:lnTo>
                        <a:pt x="2936" y="1819"/>
                      </a:lnTo>
                      <a:lnTo>
                        <a:pt x="2941" y="1845"/>
                      </a:lnTo>
                      <a:lnTo>
                        <a:pt x="2947" y="1868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" name="Freeform 15"/>
                <p:cNvSpPr>
                  <a:spLocks/>
                </p:cNvSpPr>
                <p:nvPr/>
              </p:nvSpPr>
              <p:spPr bwMode="auto">
                <a:xfrm>
                  <a:off x="5802038" y="2315085"/>
                  <a:ext cx="1272119" cy="1893750"/>
                </a:xfrm>
                <a:custGeom>
                  <a:avLst/>
                  <a:gdLst>
                    <a:gd name="T0" fmla="*/ 2005 w 2117"/>
                    <a:gd name="T1" fmla="*/ 2436 h 3149"/>
                    <a:gd name="T2" fmla="*/ 1905 w 2117"/>
                    <a:gd name="T3" fmla="*/ 2521 h 3149"/>
                    <a:gd name="T4" fmla="*/ 1859 w 2117"/>
                    <a:gd name="T5" fmla="*/ 2649 h 3149"/>
                    <a:gd name="T6" fmla="*/ 1709 w 2117"/>
                    <a:gd name="T7" fmla="*/ 2591 h 3149"/>
                    <a:gd name="T8" fmla="*/ 1639 w 2117"/>
                    <a:gd name="T9" fmla="*/ 2646 h 3149"/>
                    <a:gd name="T10" fmla="*/ 1619 w 2117"/>
                    <a:gd name="T11" fmla="*/ 2699 h 3149"/>
                    <a:gd name="T12" fmla="*/ 1509 w 2117"/>
                    <a:gd name="T13" fmla="*/ 2754 h 3149"/>
                    <a:gd name="T14" fmla="*/ 1390 w 2117"/>
                    <a:gd name="T15" fmla="*/ 2773 h 3149"/>
                    <a:gd name="T16" fmla="*/ 1338 w 2117"/>
                    <a:gd name="T17" fmla="*/ 2880 h 3149"/>
                    <a:gd name="T18" fmla="*/ 1263 w 2117"/>
                    <a:gd name="T19" fmla="*/ 2832 h 3149"/>
                    <a:gd name="T20" fmla="*/ 1179 w 2117"/>
                    <a:gd name="T21" fmla="*/ 2801 h 3149"/>
                    <a:gd name="T22" fmla="*/ 1144 w 2117"/>
                    <a:gd name="T23" fmla="*/ 2919 h 3149"/>
                    <a:gd name="T24" fmla="*/ 988 w 2117"/>
                    <a:gd name="T25" fmla="*/ 3064 h 3149"/>
                    <a:gd name="T26" fmla="*/ 819 w 2117"/>
                    <a:gd name="T27" fmla="*/ 3145 h 3149"/>
                    <a:gd name="T28" fmla="*/ 741 w 2117"/>
                    <a:gd name="T29" fmla="*/ 3006 h 3149"/>
                    <a:gd name="T30" fmla="*/ 616 w 2117"/>
                    <a:gd name="T31" fmla="*/ 2913 h 3149"/>
                    <a:gd name="T32" fmla="*/ 595 w 2117"/>
                    <a:gd name="T33" fmla="*/ 2783 h 3149"/>
                    <a:gd name="T34" fmla="*/ 528 w 2117"/>
                    <a:gd name="T35" fmla="*/ 2683 h 3149"/>
                    <a:gd name="T36" fmla="*/ 419 w 2117"/>
                    <a:gd name="T37" fmla="*/ 2578 h 3149"/>
                    <a:gd name="T38" fmla="*/ 353 w 2117"/>
                    <a:gd name="T39" fmla="*/ 2721 h 3149"/>
                    <a:gd name="T40" fmla="*/ 288 w 2117"/>
                    <a:gd name="T41" fmla="*/ 2832 h 3149"/>
                    <a:gd name="T42" fmla="*/ 228 w 2117"/>
                    <a:gd name="T43" fmla="*/ 2844 h 3149"/>
                    <a:gd name="T44" fmla="*/ 166 w 2117"/>
                    <a:gd name="T45" fmla="*/ 2770 h 3149"/>
                    <a:gd name="T46" fmla="*/ 166 w 2117"/>
                    <a:gd name="T47" fmla="*/ 2636 h 3149"/>
                    <a:gd name="T48" fmla="*/ 166 w 2117"/>
                    <a:gd name="T49" fmla="*/ 2504 h 3149"/>
                    <a:gd name="T50" fmla="*/ 192 w 2117"/>
                    <a:gd name="T51" fmla="*/ 2445 h 3149"/>
                    <a:gd name="T52" fmla="*/ 65 w 2117"/>
                    <a:gd name="T53" fmla="*/ 2379 h 3149"/>
                    <a:gd name="T54" fmla="*/ 113 w 2117"/>
                    <a:gd name="T55" fmla="*/ 2327 h 3149"/>
                    <a:gd name="T56" fmla="*/ 150 w 2117"/>
                    <a:gd name="T57" fmla="*/ 2284 h 3149"/>
                    <a:gd name="T58" fmla="*/ 178 w 2117"/>
                    <a:gd name="T59" fmla="*/ 2116 h 3149"/>
                    <a:gd name="T60" fmla="*/ 205 w 2117"/>
                    <a:gd name="T61" fmla="*/ 1954 h 3149"/>
                    <a:gd name="T62" fmla="*/ 153 w 2117"/>
                    <a:gd name="T63" fmla="*/ 1863 h 3149"/>
                    <a:gd name="T64" fmla="*/ 43 w 2117"/>
                    <a:gd name="T65" fmla="*/ 1656 h 3149"/>
                    <a:gd name="T66" fmla="*/ 90 w 2117"/>
                    <a:gd name="T67" fmla="*/ 1524 h 3149"/>
                    <a:gd name="T68" fmla="*/ 1 w 2117"/>
                    <a:gd name="T69" fmla="*/ 1255 h 3149"/>
                    <a:gd name="T70" fmla="*/ 88 w 2117"/>
                    <a:gd name="T71" fmla="*/ 1200 h 3149"/>
                    <a:gd name="T72" fmla="*/ 158 w 2117"/>
                    <a:gd name="T73" fmla="*/ 999 h 3149"/>
                    <a:gd name="T74" fmla="*/ 213 w 2117"/>
                    <a:gd name="T75" fmla="*/ 791 h 3149"/>
                    <a:gd name="T76" fmla="*/ 317 w 2117"/>
                    <a:gd name="T77" fmla="*/ 627 h 3149"/>
                    <a:gd name="T78" fmla="*/ 524 w 2117"/>
                    <a:gd name="T79" fmla="*/ 518 h 3149"/>
                    <a:gd name="T80" fmla="*/ 327 w 2117"/>
                    <a:gd name="T81" fmla="*/ 314 h 3149"/>
                    <a:gd name="T82" fmla="*/ 237 w 2117"/>
                    <a:gd name="T83" fmla="*/ 35 h 3149"/>
                    <a:gd name="T84" fmla="*/ 531 w 2117"/>
                    <a:gd name="T85" fmla="*/ 81 h 3149"/>
                    <a:gd name="T86" fmla="*/ 849 w 2117"/>
                    <a:gd name="T87" fmla="*/ 258 h 3149"/>
                    <a:gd name="T88" fmla="*/ 1049 w 2117"/>
                    <a:gd name="T89" fmla="*/ 439 h 3149"/>
                    <a:gd name="T90" fmla="*/ 937 w 2117"/>
                    <a:gd name="T91" fmla="*/ 691 h 3149"/>
                    <a:gd name="T92" fmla="*/ 864 w 2117"/>
                    <a:gd name="T93" fmla="*/ 906 h 3149"/>
                    <a:gd name="T94" fmla="*/ 829 w 2117"/>
                    <a:gd name="T95" fmla="*/ 1099 h 3149"/>
                    <a:gd name="T96" fmla="*/ 778 w 2117"/>
                    <a:gd name="T97" fmla="*/ 1228 h 3149"/>
                    <a:gd name="T98" fmla="*/ 816 w 2117"/>
                    <a:gd name="T99" fmla="*/ 1358 h 3149"/>
                    <a:gd name="T100" fmla="*/ 758 w 2117"/>
                    <a:gd name="T101" fmla="*/ 1495 h 3149"/>
                    <a:gd name="T102" fmla="*/ 833 w 2117"/>
                    <a:gd name="T103" fmla="*/ 1588 h 3149"/>
                    <a:gd name="T104" fmla="*/ 861 w 2117"/>
                    <a:gd name="T105" fmla="*/ 1652 h 3149"/>
                    <a:gd name="T106" fmla="*/ 916 w 2117"/>
                    <a:gd name="T107" fmla="*/ 1654 h 3149"/>
                    <a:gd name="T108" fmla="*/ 1150 w 2117"/>
                    <a:gd name="T109" fmla="*/ 1704 h 3149"/>
                    <a:gd name="T110" fmla="*/ 1344 w 2117"/>
                    <a:gd name="T111" fmla="*/ 1851 h 3149"/>
                    <a:gd name="T112" fmla="*/ 1441 w 2117"/>
                    <a:gd name="T113" fmla="*/ 1834 h 3149"/>
                    <a:gd name="T114" fmla="*/ 1557 w 2117"/>
                    <a:gd name="T115" fmla="*/ 1872 h 3149"/>
                    <a:gd name="T116" fmla="*/ 1710 w 2117"/>
                    <a:gd name="T117" fmla="*/ 1911 h 3149"/>
                    <a:gd name="T118" fmla="*/ 1774 w 2117"/>
                    <a:gd name="T119" fmla="*/ 2041 h 3149"/>
                    <a:gd name="T120" fmla="*/ 1836 w 2117"/>
                    <a:gd name="T121" fmla="*/ 2087 h 3149"/>
                    <a:gd name="T122" fmla="*/ 1999 w 2117"/>
                    <a:gd name="T123" fmla="*/ 2259 h 3149"/>
                    <a:gd name="T124" fmla="*/ 2049 w 2117"/>
                    <a:gd name="T125" fmla="*/ 2335 h 31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117" h="3149">
                      <a:moveTo>
                        <a:pt x="2117" y="2391"/>
                      </a:moveTo>
                      <a:lnTo>
                        <a:pt x="2114" y="2394"/>
                      </a:lnTo>
                      <a:lnTo>
                        <a:pt x="2111" y="2397"/>
                      </a:lnTo>
                      <a:lnTo>
                        <a:pt x="2109" y="2398"/>
                      </a:lnTo>
                      <a:lnTo>
                        <a:pt x="2105" y="2407"/>
                      </a:lnTo>
                      <a:lnTo>
                        <a:pt x="2101" y="2417"/>
                      </a:lnTo>
                      <a:lnTo>
                        <a:pt x="2096" y="2424"/>
                      </a:lnTo>
                      <a:lnTo>
                        <a:pt x="2089" y="2432"/>
                      </a:lnTo>
                      <a:lnTo>
                        <a:pt x="2082" y="2440"/>
                      </a:lnTo>
                      <a:lnTo>
                        <a:pt x="2073" y="2446"/>
                      </a:lnTo>
                      <a:lnTo>
                        <a:pt x="2063" y="2450"/>
                      </a:lnTo>
                      <a:lnTo>
                        <a:pt x="2052" y="2455"/>
                      </a:lnTo>
                      <a:lnTo>
                        <a:pt x="2040" y="2456"/>
                      </a:lnTo>
                      <a:lnTo>
                        <a:pt x="2036" y="2455"/>
                      </a:lnTo>
                      <a:lnTo>
                        <a:pt x="2031" y="2452"/>
                      </a:lnTo>
                      <a:lnTo>
                        <a:pt x="2027" y="2449"/>
                      </a:lnTo>
                      <a:lnTo>
                        <a:pt x="2023" y="2446"/>
                      </a:lnTo>
                      <a:lnTo>
                        <a:pt x="2018" y="2443"/>
                      </a:lnTo>
                      <a:lnTo>
                        <a:pt x="2014" y="2442"/>
                      </a:lnTo>
                      <a:lnTo>
                        <a:pt x="2010" y="2439"/>
                      </a:lnTo>
                      <a:lnTo>
                        <a:pt x="2005" y="2436"/>
                      </a:lnTo>
                      <a:lnTo>
                        <a:pt x="1999" y="2433"/>
                      </a:lnTo>
                      <a:lnTo>
                        <a:pt x="1995" y="2432"/>
                      </a:lnTo>
                      <a:lnTo>
                        <a:pt x="1988" y="2432"/>
                      </a:lnTo>
                      <a:lnTo>
                        <a:pt x="1979" y="2433"/>
                      </a:lnTo>
                      <a:lnTo>
                        <a:pt x="1972" y="2436"/>
                      </a:lnTo>
                      <a:lnTo>
                        <a:pt x="1971" y="2439"/>
                      </a:lnTo>
                      <a:lnTo>
                        <a:pt x="1971" y="2443"/>
                      </a:lnTo>
                      <a:lnTo>
                        <a:pt x="1971" y="2446"/>
                      </a:lnTo>
                      <a:lnTo>
                        <a:pt x="1971" y="2450"/>
                      </a:lnTo>
                      <a:lnTo>
                        <a:pt x="1971" y="2455"/>
                      </a:lnTo>
                      <a:lnTo>
                        <a:pt x="1971" y="2458"/>
                      </a:lnTo>
                      <a:lnTo>
                        <a:pt x="1969" y="2466"/>
                      </a:lnTo>
                      <a:lnTo>
                        <a:pt x="1969" y="2476"/>
                      </a:lnTo>
                      <a:lnTo>
                        <a:pt x="1968" y="2484"/>
                      </a:lnTo>
                      <a:lnTo>
                        <a:pt x="1959" y="2489"/>
                      </a:lnTo>
                      <a:lnTo>
                        <a:pt x="1947" y="2495"/>
                      </a:lnTo>
                      <a:lnTo>
                        <a:pt x="1937" y="2501"/>
                      </a:lnTo>
                      <a:lnTo>
                        <a:pt x="1929" y="2507"/>
                      </a:lnTo>
                      <a:lnTo>
                        <a:pt x="1917" y="2515"/>
                      </a:lnTo>
                      <a:lnTo>
                        <a:pt x="1908" y="2521"/>
                      </a:lnTo>
                      <a:lnTo>
                        <a:pt x="1905" y="2521"/>
                      </a:lnTo>
                      <a:lnTo>
                        <a:pt x="1901" y="2521"/>
                      </a:lnTo>
                      <a:lnTo>
                        <a:pt x="1898" y="2523"/>
                      </a:lnTo>
                      <a:lnTo>
                        <a:pt x="1894" y="2523"/>
                      </a:lnTo>
                      <a:lnTo>
                        <a:pt x="1889" y="2523"/>
                      </a:lnTo>
                      <a:lnTo>
                        <a:pt x="1888" y="2524"/>
                      </a:lnTo>
                      <a:lnTo>
                        <a:pt x="1884" y="2531"/>
                      </a:lnTo>
                      <a:lnTo>
                        <a:pt x="1882" y="2540"/>
                      </a:lnTo>
                      <a:lnTo>
                        <a:pt x="1882" y="2549"/>
                      </a:lnTo>
                      <a:lnTo>
                        <a:pt x="1885" y="2557"/>
                      </a:lnTo>
                      <a:lnTo>
                        <a:pt x="1889" y="2568"/>
                      </a:lnTo>
                      <a:lnTo>
                        <a:pt x="1891" y="2578"/>
                      </a:lnTo>
                      <a:lnTo>
                        <a:pt x="1889" y="2589"/>
                      </a:lnTo>
                      <a:lnTo>
                        <a:pt x="1885" y="2602"/>
                      </a:lnTo>
                      <a:lnTo>
                        <a:pt x="1882" y="2614"/>
                      </a:lnTo>
                      <a:lnTo>
                        <a:pt x="1879" y="2621"/>
                      </a:lnTo>
                      <a:lnTo>
                        <a:pt x="1876" y="2630"/>
                      </a:lnTo>
                      <a:lnTo>
                        <a:pt x="1872" y="2637"/>
                      </a:lnTo>
                      <a:lnTo>
                        <a:pt x="1869" y="2640"/>
                      </a:lnTo>
                      <a:lnTo>
                        <a:pt x="1866" y="2643"/>
                      </a:lnTo>
                      <a:lnTo>
                        <a:pt x="1863" y="2646"/>
                      </a:lnTo>
                      <a:lnTo>
                        <a:pt x="1859" y="2649"/>
                      </a:lnTo>
                      <a:lnTo>
                        <a:pt x="1856" y="2650"/>
                      </a:lnTo>
                      <a:lnTo>
                        <a:pt x="1846" y="2649"/>
                      </a:lnTo>
                      <a:lnTo>
                        <a:pt x="1836" y="2644"/>
                      </a:lnTo>
                      <a:lnTo>
                        <a:pt x="1827" y="2640"/>
                      </a:lnTo>
                      <a:lnTo>
                        <a:pt x="1816" y="2638"/>
                      </a:lnTo>
                      <a:lnTo>
                        <a:pt x="1803" y="2638"/>
                      </a:lnTo>
                      <a:lnTo>
                        <a:pt x="1791" y="2637"/>
                      </a:lnTo>
                      <a:lnTo>
                        <a:pt x="1781" y="2637"/>
                      </a:lnTo>
                      <a:lnTo>
                        <a:pt x="1771" y="2637"/>
                      </a:lnTo>
                      <a:lnTo>
                        <a:pt x="1761" y="2634"/>
                      </a:lnTo>
                      <a:lnTo>
                        <a:pt x="1752" y="2630"/>
                      </a:lnTo>
                      <a:lnTo>
                        <a:pt x="1742" y="2623"/>
                      </a:lnTo>
                      <a:lnTo>
                        <a:pt x="1735" y="2617"/>
                      </a:lnTo>
                      <a:lnTo>
                        <a:pt x="1732" y="2612"/>
                      </a:lnTo>
                      <a:lnTo>
                        <a:pt x="1729" y="2608"/>
                      </a:lnTo>
                      <a:lnTo>
                        <a:pt x="1727" y="2602"/>
                      </a:lnTo>
                      <a:lnTo>
                        <a:pt x="1725" y="2598"/>
                      </a:lnTo>
                      <a:lnTo>
                        <a:pt x="1722" y="2595"/>
                      </a:lnTo>
                      <a:lnTo>
                        <a:pt x="1717" y="2592"/>
                      </a:lnTo>
                      <a:lnTo>
                        <a:pt x="1713" y="2592"/>
                      </a:lnTo>
                      <a:lnTo>
                        <a:pt x="1709" y="2591"/>
                      </a:lnTo>
                      <a:lnTo>
                        <a:pt x="1704" y="2591"/>
                      </a:lnTo>
                      <a:lnTo>
                        <a:pt x="1700" y="2591"/>
                      </a:lnTo>
                      <a:lnTo>
                        <a:pt x="1697" y="2592"/>
                      </a:lnTo>
                      <a:lnTo>
                        <a:pt x="1693" y="2595"/>
                      </a:lnTo>
                      <a:lnTo>
                        <a:pt x="1688" y="2599"/>
                      </a:lnTo>
                      <a:lnTo>
                        <a:pt x="1685" y="2602"/>
                      </a:lnTo>
                      <a:lnTo>
                        <a:pt x="1683" y="2607"/>
                      </a:lnTo>
                      <a:lnTo>
                        <a:pt x="1680" y="2610"/>
                      </a:lnTo>
                      <a:lnTo>
                        <a:pt x="1677" y="2620"/>
                      </a:lnTo>
                      <a:lnTo>
                        <a:pt x="1675" y="2630"/>
                      </a:lnTo>
                      <a:lnTo>
                        <a:pt x="1672" y="2638"/>
                      </a:lnTo>
                      <a:lnTo>
                        <a:pt x="1671" y="2641"/>
                      </a:lnTo>
                      <a:lnTo>
                        <a:pt x="1667" y="2646"/>
                      </a:lnTo>
                      <a:lnTo>
                        <a:pt x="1664" y="2649"/>
                      </a:lnTo>
                      <a:lnTo>
                        <a:pt x="1661" y="2652"/>
                      </a:lnTo>
                      <a:lnTo>
                        <a:pt x="1657" y="2653"/>
                      </a:lnTo>
                      <a:lnTo>
                        <a:pt x="1654" y="2653"/>
                      </a:lnTo>
                      <a:lnTo>
                        <a:pt x="1649" y="2652"/>
                      </a:lnTo>
                      <a:lnTo>
                        <a:pt x="1646" y="2650"/>
                      </a:lnTo>
                      <a:lnTo>
                        <a:pt x="1642" y="2647"/>
                      </a:lnTo>
                      <a:lnTo>
                        <a:pt x="1639" y="2646"/>
                      </a:lnTo>
                      <a:lnTo>
                        <a:pt x="1636" y="2640"/>
                      </a:lnTo>
                      <a:lnTo>
                        <a:pt x="1635" y="2633"/>
                      </a:lnTo>
                      <a:lnTo>
                        <a:pt x="1632" y="2625"/>
                      </a:lnTo>
                      <a:lnTo>
                        <a:pt x="1629" y="2620"/>
                      </a:lnTo>
                      <a:lnTo>
                        <a:pt x="1626" y="2618"/>
                      </a:lnTo>
                      <a:lnTo>
                        <a:pt x="1622" y="2617"/>
                      </a:lnTo>
                      <a:lnTo>
                        <a:pt x="1616" y="2615"/>
                      </a:lnTo>
                      <a:lnTo>
                        <a:pt x="1612" y="2615"/>
                      </a:lnTo>
                      <a:lnTo>
                        <a:pt x="1609" y="2617"/>
                      </a:lnTo>
                      <a:lnTo>
                        <a:pt x="1604" y="2618"/>
                      </a:lnTo>
                      <a:lnTo>
                        <a:pt x="1602" y="2623"/>
                      </a:lnTo>
                      <a:lnTo>
                        <a:pt x="1599" y="2627"/>
                      </a:lnTo>
                      <a:lnTo>
                        <a:pt x="1597" y="2633"/>
                      </a:lnTo>
                      <a:lnTo>
                        <a:pt x="1596" y="2637"/>
                      </a:lnTo>
                      <a:lnTo>
                        <a:pt x="1594" y="2644"/>
                      </a:lnTo>
                      <a:lnTo>
                        <a:pt x="1594" y="2653"/>
                      </a:lnTo>
                      <a:lnTo>
                        <a:pt x="1596" y="2662"/>
                      </a:lnTo>
                      <a:lnTo>
                        <a:pt x="1600" y="2670"/>
                      </a:lnTo>
                      <a:lnTo>
                        <a:pt x="1607" y="2682"/>
                      </a:lnTo>
                      <a:lnTo>
                        <a:pt x="1613" y="2691"/>
                      </a:lnTo>
                      <a:lnTo>
                        <a:pt x="1619" y="2699"/>
                      </a:lnTo>
                      <a:lnTo>
                        <a:pt x="1625" y="2708"/>
                      </a:lnTo>
                      <a:lnTo>
                        <a:pt x="1629" y="2717"/>
                      </a:lnTo>
                      <a:lnTo>
                        <a:pt x="1629" y="2720"/>
                      </a:lnTo>
                      <a:lnTo>
                        <a:pt x="1629" y="2725"/>
                      </a:lnTo>
                      <a:lnTo>
                        <a:pt x="1629" y="2730"/>
                      </a:lnTo>
                      <a:lnTo>
                        <a:pt x="1628" y="2734"/>
                      </a:lnTo>
                      <a:lnTo>
                        <a:pt x="1626" y="2738"/>
                      </a:lnTo>
                      <a:lnTo>
                        <a:pt x="1623" y="2743"/>
                      </a:lnTo>
                      <a:lnTo>
                        <a:pt x="1619" y="2747"/>
                      </a:lnTo>
                      <a:lnTo>
                        <a:pt x="1615" y="2753"/>
                      </a:lnTo>
                      <a:lnTo>
                        <a:pt x="1610" y="2757"/>
                      </a:lnTo>
                      <a:lnTo>
                        <a:pt x="1606" y="2760"/>
                      </a:lnTo>
                      <a:lnTo>
                        <a:pt x="1597" y="2764"/>
                      </a:lnTo>
                      <a:lnTo>
                        <a:pt x="1584" y="2769"/>
                      </a:lnTo>
                      <a:lnTo>
                        <a:pt x="1574" y="2772"/>
                      </a:lnTo>
                      <a:lnTo>
                        <a:pt x="1564" y="2773"/>
                      </a:lnTo>
                      <a:lnTo>
                        <a:pt x="1552" y="2772"/>
                      </a:lnTo>
                      <a:lnTo>
                        <a:pt x="1544" y="2772"/>
                      </a:lnTo>
                      <a:lnTo>
                        <a:pt x="1532" y="2766"/>
                      </a:lnTo>
                      <a:lnTo>
                        <a:pt x="1519" y="2760"/>
                      </a:lnTo>
                      <a:lnTo>
                        <a:pt x="1509" y="2754"/>
                      </a:lnTo>
                      <a:lnTo>
                        <a:pt x="1505" y="2754"/>
                      </a:lnTo>
                      <a:lnTo>
                        <a:pt x="1500" y="2754"/>
                      </a:lnTo>
                      <a:lnTo>
                        <a:pt x="1496" y="2754"/>
                      </a:lnTo>
                      <a:lnTo>
                        <a:pt x="1493" y="2754"/>
                      </a:lnTo>
                      <a:lnTo>
                        <a:pt x="1484" y="2760"/>
                      </a:lnTo>
                      <a:lnTo>
                        <a:pt x="1474" y="2766"/>
                      </a:lnTo>
                      <a:lnTo>
                        <a:pt x="1466" y="2772"/>
                      </a:lnTo>
                      <a:lnTo>
                        <a:pt x="1458" y="2775"/>
                      </a:lnTo>
                      <a:lnTo>
                        <a:pt x="1448" y="2776"/>
                      </a:lnTo>
                      <a:lnTo>
                        <a:pt x="1441" y="2776"/>
                      </a:lnTo>
                      <a:lnTo>
                        <a:pt x="1438" y="2775"/>
                      </a:lnTo>
                      <a:lnTo>
                        <a:pt x="1435" y="2773"/>
                      </a:lnTo>
                      <a:lnTo>
                        <a:pt x="1432" y="2770"/>
                      </a:lnTo>
                      <a:lnTo>
                        <a:pt x="1429" y="2767"/>
                      </a:lnTo>
                      <a:lnTo>
                        <a:pt x="1426" y="2766"/>
                      </a:lnTo>
                      <a:lnTo>
                        <a:pt x="1418" y="2766"/>
                      </a:lnTo>
                      <a:lnTo>
                        <a:pt x="1409" y="2766"/>
                      </a:lnTo>
                      <a:lnTo>
                        <a:pt x="1402" y="2766"/>
                      </a:lnTo>
                      <a:lnTo>
                        <a:pt x="1398" y="2767"/>
                      </a:lnTo>
                      <a:lnTo>
                        <a:pt x="1393" y="2770"/>
                      </a:lnTo>
                      <a:lnTo>
                        <a:pt x="1390" y="2773"/>
                      </a:lnTo>
                      <a:lnTo>
                        <a:pt x="1387" y="2776"/>
                      </a:lnTo>
                      <a:lnTo>
                        <a:pt x="1386" y="2783"/>
                      </a:lnTo>
                      <a:lnTo>
                        <a:pt x="1386" y="2793"/>
                      </a:lnTo>
                      <a:lnTo>
                        <a:pt x="1387" y="2801"/>
                      </a:lnTo>
                      <a:lnTo>
                        <a:pt x="1393" y="2811"/>
                      </a:lnTo>
                      <a:lnTo>
                        <a:pt x="1400" y="2821"/>
                      </a:lnTo>
                      <a:lnTo>
                        <a:pt x="1405" y="2830"/>
                      </a:lnTo>
                      <a:lnTo>
                        <a:pt x="1405" y="2841"/>
                      </a:lnTo>
                      <a:lnTo>
                        <a:pt x="1403" y="2856"/>
                      </a:lnTo>
                      <a:lnTo>
                        <a:pt x="1399" y="2867"/>
                      </a:lnTo>
                      <a:lnTo>
                        <a:pt x="1395" y="2876"/>
                      </a:lnTo>
                      <a:lnTo>
                        <a:pt x="1387" y="2884"/>
                      </a:lnTo>
                      <a:lnTo>
                        <a:pt x="1380" y="2892"/>
                      </a:lnTo>
                      <a:lnTo>
                        <a:pt x="1372" y="2896"/>
                      </a:lnTo>
                      <a:lnTo>
                        <a:pt x="1361" y="2899"/>
                      </a:lnTo>
                      <a:lnTo>
                        <a:pt x="1351" y="2899"/>
                      </a:lnTo>
                      <a:lnTo>
                        <a:pt x="1348" y="2896"/>
                      </a:lnTo>
                      <a:lnTo>
                        <a:pt x="1345" y="2893"/>
                      </a:lnTo>
                      <a:lnTo>
                        <a:pt x="1341" y="2889"/>
                      </a:lnTo>
                      <a:lnTo>
                        <a:pt x="1340" y="2883"/>
                      </a:lnTo>
                      <a:lnTo>
                        <a:pt x="1338" y="2880"/>
                      </a:lnTo>
                      <a:lnTo>
                        <a:pt x="1338" y="2876"/>
                      </a:lnTo>
                      <a:lnTo>
                        <a:pt x="1338" y="2873"/>
                      </a:lnTo>
                      <a:lnTo>
                        <a:pt x="1340" y="2869"/>
                      </a:lnTo>
                      <a:lnTo>
                        <a:pt x="1341" y="2864"/>
                      </a:lnTo>
                      <a:lnTo>
                        <a:pt x="1343" y="2861"/>
                      </a:lnTo>
                      <a:lnTo>
                        <a:pt x="1343" y="2857"/>
                      </a:lnTo>
                      <a:lnTo>
                        <a:pt x="1343" y="2854"/>
                      </a:lnTo>
                      <a:lnTo>
                        <a:pt x="1341" y="2850"/>
                      </a:lnTo>
                      <a:lnTo>
                        <a:pt x="1340" y="2844"/>
                      </a:lnTo>
                      <a:lnTo>
                        <a:pt x="1338" y="2841"/>
                      </a:lnTo>
                      <a:lnTo>
                        <a:pt x="1337" y="2838"/>
                      </a:lnTo>
                      <a:lnTo>
                        <a:pt x="1334" y="2837"/>
                      </a:lnTo>
                      <a:lnTo>
                        <a:pt x="1330" y="2835"/>
                      </a:lnTo>
                      <a:lnTo>
                        <a:pt x="1327" y="2834"/>
                      </a:lnTo>
                      <a:lnTo>
                        <a:pt x="1322" y="2834"/>
                      </a:lnTo>
                      <a:lnTo>
                        <a:pt x="1319" y="2834"/>
                      </a:lnTo>
                      <a:lnTo>
                        <a:pt x="1311" y="2835"/>
                      </a:lnTo>
                      <a:lnTo>
                        <a:pt x="1299" y="2838"/>
                      </a:lnTo>
                      <a:lnTo>
                        <a:pt x="1290" y="2840"/>
                      </a:lnTo>
                      <a:lnTo>
                        <a:pt x="1277" y="2837"/>
                      </a:lnTo>
                      <a:lnTo>
                        <a:pt x="1263" y="2832"/>
                      </a:lnTo>
                      <a:lnTo>
                        <a:pt x="1250" y="2828"/>
                      </a:lnTo>
                      <a:lnTo>
                        <a:pt x="1240" y="2827"/>
                      </a:lnTo>
                      <a:lnTo>
                        <a:pt x="1227" y="2824"/>
                      </a:lnTo>
                      <a:lnTo>
                        <a:pt x="1217" y="2824"/>
                      </a:lnTo>
                      <a:lnTo>
                        <a:pt x="1214" y="2825"/>
                      </a:lnTo>
                      <a:lnTo>
                        <a:pt x="1211" y="2827"/>
                      </a:lnTo>
                      <a:lnTo>
                        <a:pt x="1207" y="2830"/>
                      </a:lnTo>
                      <a:lnTo>
                        <a:pt x="1202" y="2834"/>
                      </a:lnTo>
                      <a:lnTo>
                        <a:pt x="1199" y="2835"/>
                      </a:lnTo>
                      <a:lnTo>
                        <a:pt x="1196" y="2837"/>
                      </a:lnTo>
                      <a:lnTo>
                        <a:pt x="1194" y="2838"/>
                      </a:lnTo>
                      <a:lnTo>
                        <a:pt x="1191" y="2837"/>
                      </a:lnTo>
                      <a:lnTo>
                        <a:pt x="1186" y="2837"/>
                      </a:lnTo>
                      <a:lnTo>
                        <a:pt x="1185" y="2835"/>
                      </a:lnTo>
                      <a:lnTo>
                        <a:pt x="1182" y="2834"/>
                      </a:lnTo>
                      <a:lnTo>
                        <a:pt x="1181" y="2830"/>
                      </a:lnTo>
                      <a:lnTo>
                        <a:pt x="1178" y="2825"/>
                      </a:lnTo>
                      <a:lnTo>
                        <a:pt x="1178" y="2821"/>
                      </a:lnTo>
                      <a:lnTo>
                        <a:pt x="1176" y="2818"/>
                      </a:lnTo>
                      <a:lnTo>
                        <a:pt x="1176" y="2809"/>
                      </a:lnTo>
                      <a:lnTo>
                        <a:pt x="1179" y="2801"/>
                      </a:lnTo>
                      <a:lnTo>
                        <a:pt x="1179" y="2793"/>
                      </a:lnTo>
                      <a:lnTo>
                        <a:pt x="1178" y="2789"/>
                      </a:lnTo>
                      <a:lnTo>
                        <a:pt x="1175" y="2786"/>
                      </a:lnTo>
                      <a:lnTo>
                        <a:pt x="1172" y="2783"/>
                      </a:lnTo>
                      <a:lnTo>
                        <a:pt x="1169" y="2782"/>
                      </a:lnTo>
                      <a:lnTo>
                        <a:pt x="1162" y="2782"/>
                      </a:lnTo>
                      <a:lnTo>
                        <a:pt x="1152" y="2786"/>
                      </a:lnTo>
                      <a:lnTo>
                        <a:pt x="1144" y="2790"/>
                      </a:lnTo>
                      <a:lnTo>
                        <a:pt x="1139" y="2798"/>
                      </a:lnTo>
                      <a:lnTo>
                        <a:pt x="1131" y="2808"/>
                      </a:lnTo>
                      <a:lnTo>
                        <a:pt x="1127" y="2816"/>
                      </a:lnTo>
                      <a:lnTo>
                        <a:pt x="1124" y="2827"/>
                      </a:lnTo>
                      <a:lnTo>
                        <a:pt x="1123" y="2838"/>
                      </a:lnTo>
                      <a:lnTo>
                        <a:pt x="1123" y="2850"/>
                      </a:lnTo>
                      <a:lnTo>
                        <a:pt x="1124" y="2858"/>
                      </a:lnTo>
                      <a:lnTo>
                        <a:pt x="1128" y="2869"/>
                      </a:lnTo>
                      <a:lnTo>
                        <a:pt x="1133" y="2879"/>
                      </a:lnTo>
                      <a:lnTo>
                        <a:pt x="1137" y="2887"/>
                      </a:lnTo>
                      <a:lnTo>
                        <a:pt x="1140" y="2896"/>
                      </a:lnTo>
                      <a:lnTo>
                        <a:pt x="1143" y="2908"/>
                      </a:lnTo>
                      <a:lnTo>
                        <a:pt x="1144" y="2919"/>
                      </a:lnTo>
                      <a:lnTo>
                        <a:pt x="1144" y="2929"/>
                      </a:lnTo>
                      <a:lnTo>
                        <a:pt x="1143" y="2932"/>
                      </a:lnTo>
                      <a:lnTo>
                        <a:pt x="1141" y="2935"/>
                      </a:lnTo>
                      <a:lnTo>
                        <a:pt x="1139" y="2938"/>
                      </a:lnTo>
                      <a:lnTo>
                        <a:pt x="1136" y="2941"/>
                      </a:lnTo>
                      <a:lnTo>
                        <a:pt x="1133" y="2944"/>
                      </a:lnTo>
                      <a:lnTo>
                        <a:pt x="1124" y="2947"/>
                      </a:lnTo>
                      <a:lnTo>
                        <a:pt x="1114" y="2950"/>
                      </a:lnTo>
                      <a:lnTo>
                        <a:pt x="1105" y="2954"/>
                      </a:lnTo>
                      <a:lnTo>
                        <a:pt x="1097" y="2963"/>
                      </a:lnTo>
                      <a:lnTo>
                        <a:pt x="1086" y="2974"/>
                      </a:lnTo>
                      <a:lnTo>
                        <a:pt x="1078" y="2984"/>
                      </a:lnTo>
                      <a:lnTo>
                        <a:pt x="1072" y="2994"/>
                      </a:lnTo>
                      <a:lnTo>
                        <a:pt x="1063" y="3008"/>
                      </a:lnTo>
                      <a:lnTo>
                        <a:pt x="1056" y="3018"/>
                      </a:lnTo>
                      <a:lnTo>
                        <a:pt x="1047" y="3026"/>
                      </a:lnTo>
                      <a:lnTo>
                        <a:pt x="1036" y="3036"/>
                      </a:lnTo>
                      <a:lnTo>
                        <a:pt x="1023" y="3045"/>
                      </a:lnTo>
                      <a:lnTo>
                        <a:pt x="1013" y="3052"/>
                      </a:lnTo>
                      <a:lnTo>
                        <a:pt x="1001" y="3058"/>
                      </a:lnTo>
                      <a:lnTo>
                        <a:pt x="988" y="3064"/>
                      </a:lnTo>
                      <a:lnTo>
                        <a:pt x="977" y="3067"/>
                      </a:lnTo>
                      <a:lnTo>
                        <a:pt x="966" y="3067"/>
                      </a:lnTo>
                      <a:lnTo>
                        <a:pt x="956" y="3064"/>
                      </a:lnTo>
                      <a:lnTo>
                        <a:pt x="946" y="3062"/>
                      </a:lnTo>
                      <a:lnTo>
                        <a:pt x="936" y="3062"/>
                      </a:lnTo>
                      <a:lnTo>
                        <a:pt x="927" y="3064"/>
                      </a:lnTo>
                      <a:lnTo>
                        <a:pt x="916" y="3068"/>
                      </a:lnTo>
                      <a:lnTo>
                        <a:pt x="907" y="3073"/>
                      </a:lnTo>
                      <a:lnTo>
                        <a:pt x="898" y="3080"/>
                      </a:lnTo>
                      <a:lnTo>
                        <a:pt x="890" y="3090"/>
                      </a:lnTo>
                      <a:lnTo>
                        <a:pt x="882" y="3096"/>
                      </a:lnTo>
                      <a:lnTo>
                        <a:pt x="871" y="3100"/>
                      </a:lnTo>
                      <a:lnTo>
                        <a:pt x="858" y="3104"/>
                      </a:lnTo>
                      <a:lnTo>
                        <a:pt x="848" y="3109"/>
                      </a:lnTo>
                      <a:lnTo>
                        <a:pt x="845" y="3112"/>
                      </a:lnTo>
                      <a:lnTo>
                        <a:pt x="843" y="3116"/>
                      </a:lnTo>
                      <a:lnTo>
                        <a:pt x="841" y="3120"/>
                      </a:lnTo>
                      <a:lnTo>
                        <a:pt x="838" y="3125"/>
                      </a:lnTo>
                      <a:lnTo>
                        <a:pt x="836" y="3128"/>
                      </a:lnTo>
                      <a:lnTo>
                        <a:pt x="827" y="3136"/>
                      </a:lnTo>
                      <a:lnTo>
                        <a:pt x="819" y="3145"/>
                      </a:lnTo>
                      <a:lnTo>
                        <a:pt x="809" y="3149"/>
                      </a:lnTo>
                      <a:lnTo>
                        <a:pt x="806" y="3149"/>
                      </a:lnTo>
                      <a:lnTo>
                        <a:pt x="801" y="3149"/>
                      </a:lnTo>
                      <a:lnTo>
                        <a:pt x="797" y="3149"/>
                      </a:lnTo>
                      <a:lnTo>
                        <a:pt x="791" y="3148"/>
                      </a:lnTo>
                      <a:lnTo>
                        <a:pt x="787" y="3148"/>
                      </a:lnTo>
                      <a:lnTo>
                        <a:pt x="790" y="3145"/>
                      </a:lnTo>
                      <a:lnTo>
                        <a:pt x="791" y="3142"/>
                      </a:lnTo>
                      <a:lnTo>
                        <a:pt x="793" y="3133"/>
                      </a:lnTo>
                      <a:lnTo>
                        <a:pt x="794" y="3123"/>
                      </a:lnTo>
                      <a:lnTo>
                        <a:pt x="793" y="3115"/>
                      </a:lnTo>
                      <a:lnTo>
                        <a:pt x="788" y="3104"/>
                      </a:lnTo>
                      <a:lnTo>
                        <a:pt x="780" y="3091"/>
                      </a:lnTo>
                      <a:lnTo>
                        <a:pt x="774" y="3081"/>
                      </a:lnTo>
                      <a:lnTo>
                        <a:pt x="768" y="3073"/>
                      </a:lnTo>
                      <a:lnTo>
                        <a:pt x="762" y="3061"/>
                      </a:lnTo>
                      <a:lnTo>
                        <a:pt x="758" y="3052"/>
                      </a:lnTo>
                      <a:lnTo>
                        <a:pt x="754" y="3041"/>
                      </a:lnTo>
                      <a:lnTo>
                        <a:pt x="748" y="3028"/>
                      </a:lnTo>
                      <a:lnTo>
                        <a:pt x="744" y="3018"/>
                      </a:lnTo>
                      <a:lnTo>
                        <a:pt x="741" y="3006"/>
                      </a:lnTo>
                      <a:lnTo>
                        <a:pt x="738" y="2992"/>
                      </a:lnTo>
                      <a:lnTo>
                        <a:pt x="735" y="2980"/>
                      </a:lnTo>
                      <a:lnTo>
                        <a:pt x="733" y="2976"/>
                      </a:lnTo>
                      <a:lnTo>
                        <a:pt x="732" y="2971"/>
                      </a:lnTo>
                      <a:lnTo>
                        <a:pt x="731" y="2966"/>
                      </a:lnTo>
                      <a:lnTo>
                        <a:pt x="729" y="2961"/>
                      </a:lnTo>
                      <a:lnTo>
                        <a:pt x="726" y="2958"/>
                      </a:lnTo>
                      <a:lnTo>
                        <a:pt x="718" y="2953"/>
                      </a:lnTo>
                      <a:lnTo>
                        <a:pt x="706" y="2948"/>
                      </a:lnTo>
                      <a:lnTo>
                        <a:pt x="696" y="2944"/>
                      </a:lnTo>
                      <a:lnTo>
                        <a:pt x="686" y="2942"/>
                      </a:lnTo>
                      <a:lnTo>
                        <a:pt x="673" y="2939"/>
                      </a:lnTo>
                      <a:lnTo>
                        <a:pt x="661" y="2938"/>
                      </a:lnTo>
                      <a:lnTo>
                        <a:pt x="654" y="2935"/>
                      </a:lnTo>
                      <a:lnTo>
                        <a:pt x="644" y="2932"/>
                      </a:lnTo>
                      <a:lnTo>
                        <a:pt x="637" y="2928"/>
                      </a:lnTo>
                      <a:lnTo>
                        <a:pt x="632" y="2926"/>
                      </a:lnTo>
                      <a:lnTo>
                        <a:pt x="628" y="2924"/>
                      </a:lnTo>
                      <a:lnTo>
                        <a:pt x="623" y="2921"/>
                      </a:lnTo>
                      <a:lnTo>
                        <a:pt x="619" y="2918"/>
                      </a:lnTo>
                      <a:lnTo>
                        <a:pt x="616" y="2913"/>
                      </a:lnTo>
                      <a:lnTo>
                        <a:pt x="613" y="2905"/>
                      </a:lnTo>
                      <a:lnTo>
                        <a:pt x="610" y="2893"/>
                      </a:lnTo>
                      <a:lnTo>
                        <a:pt x="610" y="2883"/>
                      </a:lnTo>
                      <a:lnTo>
                        <a:pt x="615" y="2874"/>
                      </a:lnTo>
                      <a:lnTo>
                        <a:pt x="622" y="2867"/>
                      </a:lnTo>
                      <a:lnTo>
                        <a:pt x="628" y="2858"/>
                      </a:lnTo>
                      <a:lnTo>
                        <a:pt x="629" y="2856"/>
                      </a:lnTo>
                      <a:lnTo>
                        <a:pt x="632" y="2851"/>
                      </a:lnTo>
                      <a:lnTo>
                        <a:pt x="635" y="2847"/>
                      </a:lnTo>
                      <a:lnTo>
                        <a:pt x="637" y="2841"/>
                      </a:lnTo>
                      <a:lnTo>
                        <a:pt x="638" y="2838"/>
                      </a:lnTo>
                      <a:lnTo>
                        <a:pt x="638" y="2830"/>
                      </a:lnTo>
                      <a:lnTo>
                        <a:pt x="637" y="2821"/>
                      </a:lnTo>
                      <a:lnTo>
                        <a:pt x="635" y="2814"/>
                      </a:lnTo>
                      <a:lnTo>
                        <a:pt x="632" y="2811"/>
                      </a:lnTo>
                      <a:lnTo>
                        <a:pt x="629" y="2806"/>
                      </a:lnTo>
                      <a:lnTo>
                        <a:pt x="626" y="2802"/>
                      </a:lnTo>
                      <a:lnTo>
                        <a:pt x="622" y="2799"/>
                      </a:lnTo>
                      <a:lnTo>
                        <a:pt x="619" y="2796"/>
                      </a:lnTo>
                      <a:lnTo>
                        <a:pt x="608" y="2790"/>
                      </a:lnTo>
                      <a:lnTo>
                        <a:pt x="595" y="2783"/>
                      </a:lnTo>
                      <a:lnTo>
                        <a:pt x="582" y="2779"/>
                      </a:lnTo>
                      <a:lnTo>
                        <a:pt x="571" y="2775"/>
                      </a:lnTo>
                      <a:lnTo>
                        <a:pt x="560" y="2769"/>
                      </a:lnTo>
                      <a:lnTo>
                        <a:pt x="551" y="2764"/>
                      </a:lnTo>
                      <a:lnTo>
                        <a:pt x="548" y="2761"/>
                      </a:lnTo>
                      <a:lnTo>
                        <a:pt x="544" y="2759"/>
                      </a:lnTo>
                      <a:lnTo>
                        <a:pt x="541" y="2754"/>
                      </a:lnTo>
                      <a:lnTo>
                        <a:pt x="538" y="2750"/>
                      </a:lnTo>
                      <a:lnTo>
                        <a:pt x="535" y="2747"/>
                      </a:lnTo>
                      <a:lnTo>
                        <a:pt x="532" y="2740"/>
                      </a:lnTo>
                      <a:lnTo>
                        <a:pt x="529" y="2730"/>
                      </a:lnTo>
                      <a:lnTo>
                        <a:pt x="528" y="2721"/>
                      </a:lnTo>
                      <a:lnTo>
                        <a:pt x="529" y="2718"/>
                      </a:lnTo>
                      <a:lnTo>
                        <a:pt x="529" y="2714"/>
                      </a:lnTo>
                      <a:lnTo>
                        <a:pt x="531" y="2709"/>
                      </a:lnTo>
                      <a:lnTo>
                        <a:pt x="532" y="2705"/>
                      </a:lnTo>
                      <a:lnTo>
                        <a:pt x="532" y="2701"/>
                      </a:lnTo>
                      <a:lnTo>
                        <a:pt x="532" y="2698"/>
                      </a:lnTo>
                      <a:lnTo>
                        <a:pt x="531" y="2692"/>
                      </a:lnTo>
                      <a:lnTo>
                        <a:pt x="529" y="2688"/>
                      </a:lnTo>
                      <a:lnTo>
                        <a:pt x="528" y="2683"/>
                      </a:lnTo>
                      <a:lnTo>
                        <a:pt x="525" y="2680"/>
                      </a:lnTo>
                      <a:lnTo>
                        <a:pt x="522" y="2678"/>
                      </a:lnTo>
                      <a:lnTo>
                        <a:pt x="516" y="2675"/>
                      </a:lnTo>
                      <a:lnTo>
                        <a:pt x="511" y="2672"/>
                      </a:lnTo>
                      <a:lnTo>
                        <a:pt x="506" y="2669"/>
                      </a:lnTo>
                      <a:lnTo>
                        <a:pt x="502" y="2667"/>
                      </a:lnTo>
                      <a:lnTo>
                        <a:pt x="498" y="2666"/>
                      </a:lnTo>
                      <a:lnTo>
                        <a:pt x="493" y="2665"/>
                      </a:lnTo>
                      <a:lnTo>
                        <a:pt x="489" y="2662"/>
                      </a:lnTo>
                      <a:lnTo>
                        <a:pt x="485" y="2660"/>
                      </a:lnTo>
                      <a:lnTo>
                        <a:pt x="480" y="2657"/>
                      </a:lnTo>
                      <a:lnTo>
                        <a:pt x="474" y="2654"/>
                      </a:lnTo>
                      <a:lnTo>
                        <a:pt x="472" y="2652"/>
                      </a:lnTo>
                      <a:lnTo>
                        <a:pt x="466" y="2643"/>
                      </a:lnTo>
                      <a:lnTo>
                        <a:pt x="460" y="2631"/>
                      </a:lnTo>
                      <a:lnTo>
                        <a:pt x="456" y="2621"/>
                      </a:lnTo>
                      <a:lnTo>
                        <a:pt x="451" y="2611"/>
                      </a:lnTo>
                      <a:lnTo>
                        <a:pt x="444" y="2598"/>
                      </a:lnTo>
                      <a:lnTo>
                        <a:pt x="438" y="2588"/>
                      </a:lnTo>
                      <a:lnTo>
                        <a:pt x="430" y="2582"/>
                      </a:lnTo>
                      <a:lnTo>
                        <a:pt x="419" y="2578"/>
                      </a:lnTo>
                      <a:lnTo>
                        <a:pt x="411" y="2573"/>
                      </a:lnTo>
                      <a:lnTo>
                        <a:pt x="398" y="2569"/>
                      </a:lnTo>
                      <a:lnTo>
                        <a:pt x="383" y="2565"/>
                      </a:lnTo>
                      <a:lnTo>
                        <a:pt x="369" y="2562"/>
                      </a:lnTo>
                      <a:lnTo>
                        <a:pt x="359" y="2563"/>
                      </a:lnTo>
                      <a:lnTo>
                        <a:pt x="346" y="2565"/>
                      </a:lnTo>
                      <a:lnTo>
                        <a:pt x="337" y="2569"/>
                      </a:lnTo>
                      <a:lnTo>
                        <a:pt x="331" y="2578"/>
                      </a:lnTo>
                      <a:lnTo>
                        <a:pt x="328" y="2588"/>
                      </a:lnTo>
                      <a:lnTo>
                        <a:pt x="325" y="2598"/>
                      </a:lnTo>
                      <a:lnTo>
                        <a:pt x="327" y="2610"/>
                      </a:lnTo>
                      <a:lnTo>
                        <a:pt x="330" y="2621"/>
                      </a:lnTo>
                      <a:lnTo>
                        <a:pt x="333" y="2631"/>
                      </a:lnTo>
                      <a:lnTo>
                        <a:pt x="337" y="2641"/>
                      </a:lnTo>
                      <a:lnTo>
                        <a:pt x="341" y="2652"/>
                      </a:lnTo>
                      <a:lnTo>
                        <a:pt x="347" y="2663"/>
                      </a:lnTo>
                      <a:lnTo>
                        <a:pt x="350" y="2673"/>
                      </a:lnTo>
                      <a:lnTo>
                        <a:pt x="351" y="2685"/>
                      </a:lnTo>
                      <a:lnTo>
                        <a:pt x="351" y="2698"/>
                      </a:lnTo>
                      <a:lnTo>
                        <a:pt x="353" y="2711"/>
                      </a:lnTo>
                      <a:lnTo>
                        <a:pt x="353" y="2721"/>
                      </a:lnTo>
                      <a:lnTo>
                        <a:pt x="354" y="2734"/>
                      </a:lnTo>
                      <a:lnTo>
                        <a:pt x="354" y="2747"/>
                      </a:lnTo>
                      <a:lnTo>
                        <a:pt x="353" y="2757"/>
                      </a:lnTo>
                      <a:lnTo>
                        <a:pt x="349" y="2769"/>
                      </a:lnTo>
                      <a:lnTo>
                        <a:pt x="341" y="2780"/>
                      </a:lnTo>
                      <a:lnTo>
                        <a:pt x="334" y="2790"/>
                      </a:lnTo>
                      <a:lnTo>
                        <a:pt x="331" y="2793"/>
                      </a:lnTo>
                      <a:lnTo>
                        <a:pt x="325" y="2796"/>
                      </a:lnTo>
                      <a:lnTo>
                        <a:pt x="321" y="2799"/>
                      </a:lnTo>
                      <a:lnTo>
                        <a:pt x="315" y="2801"/>
                      </a:lnTo>
                      <a:lnTo>
                        <a:pt x="311" y="2802"/>
                      </a:lnTo>
                      <a:lnTo>
                        <a:pt x="304" y="2803"/>
                      </a:lnTo>
                      <a:lnTo>
                        <a:pt x="295" y="2805"/>
                      </a:lnTo>
                      <a:lnTo>
                        <a:pt x="288" y="2808"/>
                      </a:lnTo>
                      <a:lnTo>
                        <a:pt x="288" y="2809"/>
                      </a:lnTo>
                      <a:lnTo>
                        <a:pt x="286" y="2814"/>
                      </a:lnTo>
                      <a:lnTo>
                        <a:pt x="286" y="2816"/>
                      </a:lnTo>
                      <a:lnTo>
                        <a:pt x="288" y="2821"/>
                      </a:lnTo>
                      <a:lnTo>
                        <a:pt x="288" y="2825"/>
                      </a:lnTo>
                      <a:lnTo>
                        <a:pt x="288" y="2828"/>
                      </a:lnTo>
                      <a:lnTo>
                        <a:pt x="288" y="2832"/>
                      </a:lnTo>
                      <a:lnTo>
                        <a:pt x="286" y="2837"/>
                      </a:lnTo>
                      <a:lnTo>
                        <a:pt x="285" y="2843"/>
                      </a:lnTo>
                      <a:lnTo>
                        <a:pt x="285" y="2847"/>
                      </a:lnTo>
                      <a:lnTo>
                        <a:pt x="282" y="2850"/>
                      </a:lnTo>
                      <a:lnTo>
                        <a:pt x="281" y="2853"/>
                      </a:lnTo>
                      <a:lnTo>
                        <a:pt x="278" y="2856"/>
                      </a:lnTo>
                      <a:lnTo>
                        <a:pt x="275" y="2858"/>
                      </a:lnTo>
                      <a:lnTo>
                        <a:pt x="270" y="2860"/>
                      </a:lnTo>
                      <a:lnTo>
                        <a:pt x="268" y="2861"/>
                      </a:lnTo>
                      <a:lnTo>
                        <a:pt x="265" y="2860"/>
                      </a:lnTo>
                      <a:lnTo>
                        <a:pt x="262" y="2858"/>
                      </a:lnTo>
                      <a:lnTo>
                        <a:pt x="259" y="2856"/>
                      </a:lnTo>
                      <a:lnTo>
                        <a:pt x="256" y="2853"/>
                      </a:lnTo>
                      <a:lnTo>
                        <a:pt x="253" y="2851"/>
                      </a:lnTo>
                      <a:lnTo>
                        <a:pt x="249" y="2851"/>
                      </a:lnTo>
                      <a:lnTo>
                        <a:pt x="244" y="2851"/>
                      </a:lnTo>
                      <a:lnTo>
                        <a:pt x="240" y="2851"/>
                      </a:lnTo>
                      <a:lnTo>
                        <a:pt x="236" y="2850"/>
                      </a:lnTo>
                      <a:lnTo>
                        <a:pt x="233" y="2850"/>
                      </a:lnTo>
                      <a:lnTo>
                        <a:pt x="231" y="2847"/>
                      </a:lnTo>
                      <a:lnTo>
                        <a:pt x="228" y="2844"/>
                      </a:lnTo>
                      <a:lnTo>
                        <a:pt x="227" y="2840"/>
                      </a:lnTo>
                      <a:lnTo>
                        <a:pt x="224" y="2838"/>
                      </a:lnTo>
                      <a:lnTo>
                        <a:pt x="223" y="2837"/>
                      </a:lnTo>
                      <a:lnTo>
                        <a:pt x="220" y="2837"/>
                      </a:lnTo>
                      <a:lnTo>
                        <a:pt x="217" y="2835"/>
                      </a:lnTo>
                      <a:lnTo>
                        <a:pt x="214" y="2835"/>
                      </a:lnTo>
                      <a:lnTo>
                        <a:pt x="211" y="2834"/>
                      </a:lnTo>
                      <a:lnTo>
                        <a:pt x="208" y="2831"/>
                      </a:lnTo>
                      <a:lnTo>
                        <a:pt x="205" y="2827"/>
                      </a:lnTo>
                      <a:lnTo>
                        <a:pt x="202" y="2822"/>
                      </a:lnTo>
                      <a:lnTo>
                        <a:pt x="200" y="2816"/>
                      </a:lnTo>
                      <a:lnTo>
                        <a:pt x="198" y="2812"/>
                      </a:lnTo>
                      <a:lnTo>
                        <a:pt x="194" y="2805"/>
                      </a:lnTo>
                      <a:lnTo>
                        <a:pt x="189" y="2795"/>
                      </a:lnTo>
                      <a:lnTo>
                        <a:pt x="185" y="2788"/>
                      </a:lnTo>
                      <a:lnTo>
                        <a:pt x="182" y="2785"/>
                      </a:lnTo>
                      <a:lnTo>
                        <a:pt x="179" y="2783"/>
                      </a:lnTo>
                      <a:lnTo>
                        <a:pt x="175" y="2780"/>
                      </a:lnTo>
                      <a:lnTo>
                        <a:pt x="171" y="2777"/>
                      </a:lnTo>
                      <a:lnTo>
                        <a:pt x="168" y="2773"/>
                      </a:lnTo>
                      <a:lnTo>
                        <a:pt x="166" y="2770"/>
                      </a:lnTo>
                      <a:lnTo>
                        <a:pt x="166" y="2763"/>
                      </a:lnTo>
                      <a:lnTo>
                        <a:pt x="169" y="2754"/>
                      </a:lnTo>
                      <a:lnTo>
                        <a:pt x="172" y="2747"/>
                      </a:lnTo>
                      <a:lnTo>
                        <a:pt x="179" y="2743"/>
                      </a:lnTo>
                      <a:lnTo>
                        <a:pt x="189" y="2738"/>
                      </a:lnTo>
                      <a:lnTo>
                        <a:pt x="197" y="2733"/>
                      </a:lnTo>
                      <a:lnTo>
                        <a:pt x="201" y="2724"/>
                      </a:lnTo>
                      <a:lnTo>
                        <a:pt x="202" y="2711"/>
                      </a:lnTo>
                      <a:lnTo>
                        <a:pt x="202" y="2699"/>
                      </a:lnTo>
                      <a:lnTo>
                        <a:pt x="201" y="2691"/>
                      </a:lnTo>
                      <a:lnTo>
                        <a:pt x="197" y="2682"/>
                      </a:lnTo>
                      <a:lnTo>
                        <a:pt x="194" y="2673"/>
                      </a:lnTo>
                      <a:lnTo>
                        <a:pt x="191" y="2669"/>
                      </a:lnTo>
                      <a:lnTo>
                        <a:pt x="188" y="2665"/>
                      </a:lnTo>
                      <a:lnTo>
                        <a:pt x="185" y="2659"/>
                      </a:lnTo>
                      <a:lnTo>
                        <a:pt x="181" y="2654"/>
                      </a:lnTo>
                      <a:lnTo>
                        <a:pt x="178" y="2650"/>
                      </a:lnTo>
                      <a:lnTo>
                        <a:pt x="175" y="2647"/>
                      </a:lnTo>
                      <a:lnTo>
                        <a:pt x="172" y="2643"/>
                      </a:lnTo>
                      <a:lnTo>
                        <a:pt x="169" y="2640"/>
                      </a:lnTo>
                      <a:lnTo>
                        <a:pt x="166" y="2636"/>
                      </a:lnTo>
                      <a:lnTo>
                        <a:pt x="165" y="2628"/>
                      </a:lnTo>
                      <a:lnTo>
                        <a:pt x="165" y="2620"/>
                      </a:lnTo>
                      <a:lnTo>
                        <a:pt x="165" y="2612"/>
                      </a:lnTo>
                      <a:lnTo>
                        <a:pt x="162" y="2605"/>
                      </a:lnTo>
                      <a:lnTo>
                        <a:pt x="158" y="2597"/>
                      </a:lnTo>
                      <a:lnTo>
                        <a:pt x="156" y="2588"/>
                      </a:lnTo>
                      <a:lnTo>
                        <a:pt x="153" y="2576"/>
                      </a:lnTo>
                      <a:lnTo>
                        <a:pt x="152" y="2563"/>
                      </a:lnTo>
                      <a:lnTo>
                        <a:pt x="150" y="2552"/>
                      </a:lnTo>
                      <a:lnTo>
                        <a:pt x="149" y="2547"/>
                      </a:lnTo>
                      <a:lnTo>
                        <a:pt x="149" y="2543"/>
                      </a:lnTo>
                      <a:lnTo>
                        <a:pt x="149" y="2539"/>
                      </a:lnTo>
                      <a:lnTo>
                        <a:pt x="149" y="2534"/>
                      </a:lnTo>
                      <a:lnTo>
                        <a:pt x="150" y="2530"/>
                      </a:lnTo>
                      <a:lnTo>
                        <a:pt x="152" y="2527"/>
                      </a:lnTo>
                      <a:lnTo>
                        <a:pt x="155" y="2523"/>
                      </a:lnTo>
                      <a:lnTo>
                        <a:pt x="158" y="2518"/>
                      </a:lnTo>
                      <a:lnTo>
                        <a:pt x="160" y="2515"/>
                      </a:lnTo>
                      <a:lnTo>
                        <a:pt x="163" y="2511"/>
                      </a:lnTo>
                      <a:lnTo>
                        <a:pt x="165" y="2508"/>
                      </a:lnTo>
                      <a:lnTo>
                        <a:pt x="166" y="2504"/>
                      </a:lnTo>
                      <a:lnTo>
                        <a:pt x="166" y="2498"/>
                      </a:lnTo>
                      <a:lnTo>
                        <a:pt x="166" y="2495"/>
                      </a:lnTo>
                      <a:lnTo>
                        <a:pt x="166" y="2492"/>
                      </a:lnTo>
                      <a:lnTo>
                        <a:pt x="165" y="2489"/>
                      </a:lnTo>
                      <a:lnTo>
                        <a:pt x="163" y="2485"/>
                      </a:lnTo>
                      <a:lnTo>
                        <a:pt x="162" y="2482"/>
                      </a:lnTo>
                      <a:lnTo>
                        <a:pt x="162" y="2479"/>
                      </a:lnTo>
                      <a:lnTo>
                        <a:pt x="163" y="2476"/>
                      </a:lnTo>
                      <a:lnTo>
                        <a:pt x="165" y="2472"/>
                      </a:lnTo>
                      <a:lnTo>
                        <a:pt x="168" y="2468"/>
                      </a:lnTo>
                      <a:lnTo>
                        <a:pt x="172" y="2465"/>
                      </a:lnTo>
                      <a:lnTo>
                        <a:pt x="175" y="2462"/>
                      </a:lnTo>
                      <a:lnTo>
                        <a:pt x="178" y="2462"/>
                      </a:lnTo>
                      <a:lnTo>
                        <a:pt x="181" y="2460"/>
                      </a:lnTo>
                      <a:lnTo>
                        <a:pt x="185" y="2459"/>
                      </a:lnTo>
                      <a:lnTo>
                        <a:pt x="188" y="2459"/>
                      </a:lnTo>
                      <a:lnTo>
                        <a:pt x="191" y="2458"/>
                      </a:lnTo>
                      <a:lnTo>
                        <a:pt x="192" y="2455"/>
                      </a:lnTo>
                      <a:lnTo>
                        <a:pt x="192" y="2452"/>
                      </a:lnTo>
                      <a:lnTo>
                        <a:pt x="192" y="2447"/>
                      </a:lnTo>
                      <a:lnTo>
                        <a:pt x="192" y="2445"/>
                      </a:lnTo>
                      <a:lnTo>
                        <a:pt x="191" y="2442"/>
                      </a:lnTo>
                      <a:lnTo>
                        <a:pt x="188" y="2439"/>
                      </a:lnTo>
                      <a:lnTo>
                        <a:pt x="185" y="2436"/>
                      </a:lnTo>
                      <a:lnTo>
                        <a:pt x="181" y="2433"/>
                      </a:lnTo>
                      <a:lnTo>
                        <a:pt x="178" y="2432"/>
                      </a:lnTo>
                      <a:lnTo>
                        <a:pt x="169" y="2429"/>
                      </a:lnTo>
                      <a:lnTo>
                        <a:pt x="158" y="2427"/>
                      </a:lnTo>
                      <a:lnTo>
                        <a:pt x="149" y="2427"/>
                      </a:lnTo>
                      <a:lnTo>
                        <a:pt x="139" y="2429"/>
                      </a:lnTo>
                      <a:lnTo>
                        <a:pt x="126" y="2432"/>
                      </a:lnTo>
                      <a:lnTo>
                        <a:pt x="113" y="2434"/>
                      </a:lnTo>
                      <a:lnTo>
                        <a:pt x="103" y="2434"/>
                      </a:lnTo>
                      <a:lnTo>
                        <a:pt x="94" y="2434"/>
                      </a:lnTo>
                      <a:lnTo>
                        <a:pt x="82" y="2433"/>
                      </a:lnTo>
                      <a:lnTo>
                        <a:pt x="72" y="2432"/>
                      </a:lnTo>
                      <a:lnTo>
                        <a:pt x="64" y="2427"/>
                      </a:lnTo>
                      <a:lnTo>
                        <a:pt x="59" y="2420"/>
                      </a:lnTo>
                      <a:lnTo>
                        <a:pt x="55" y="2408"/>
                      </a:lnTo>
                      <a:lnTo>
                        <a:pt x="55" y="2400"/>
                      </a:lnTo>
                      <a:lnTo>
                        <a:pt x="58" y="2390"/>
                      </a:lnTo>
                      <a:lnTo>
                        <a:pt x="65" y="2379"/>
                      </a:lnTo>
                      <a:lnTo>
                        <a:pt x="71" y="2371"/>
                      </a:lnTo>
                      <a:lnTo>
                        <a:pt x="71" y="2366"/>
                      </a:lnTo>
                      <a:lnTo>
                        <a:pt x="69" y="2364"/>
                      </a:lnTo>
                      <a:lnTo>
                        <a:pt x="69" y="2359"/>
                      </a:lnTo>
                      <a:lnTo>
                        <a:pt x="69" y="2355"/>
                      </a:lnTo>
                      <a:lnTo>
                        <a:pt x="69" y="2352"/>
                      </a:lnTo>
                      <a:lnTo>
                        <a:pt x="69" y="2348"/>
                      </a:lnTo>
                      <a:lnTo>
                        <a:pt x="72" y="2343"/>
                      </a:lnTo>
                      <a:lnTo>
                        <a:pt x="74" y="2337"/>
                      </a:lnTo>
                      <a:lnTo>
                        <a:pt x="77" y="2333"/>
                      </a:lnTo>
                      <a:lnTo>
                        <a:pt x="78" y="2330"/>
                      </a:lnTo>
                      <a:lnTo>
                        <a:pt x="81" y="2327"/>
                      </a:lnTo>
                      <a:lnTo>
                        <a:pt x="84" y="2326"/>
                      </a:lnTo>
                      <a:lnTo>
                        <a:pt x="87" y="2323"/>
                      </a:lnTo>
                      <a:lnTo>
                        <a:pt x="90" y="2322"/>
                      </a:lnTo>
                      <a:lnTo>
                        <a:pt x="92" y="2320"/>
                      </a:lnTo>
                      <a:lnTo>
                        <a:pt x="97" y="2320"/>
                      </a:lnTo>
                      <a:lnTo>
                        <a:pt x="100" y="2322"/>
                      </a:lnTo>
                      <a:lnTo>
                        <a:pt x="104" y="2323"/>
                      </a:lnTo>
                      <a:lnTo>
                        <a:pt x="108" y="2324"/>
                      </a:lnTo>
                      <a:lnTo>
                        <a:pt x="113" y="2327"/>
                      </a:lnTo>
                      <a:lnTo>
                        <a:pt x="116" y="2329"/>
                      </a:lnTo>
                      <a:lnTo>
                        <a:pt x="119" y="2330"/>
                      </a:lnTo>
                      <a:lnTo>
                        <a:pt x="123" y="2333"/>
                      </a:lnTo>
                      <a:lnTo>
                        <a:pt x="126" y="2336"/>
                      </a:lnTo>
                      <a:lnTo>
                        <a:pt x="130" y="2337"/>
                      </a:lnTo>
                      <a:lnTo>
                        <a:pt x="134" y="2339"/>
                      </a:lnTo>
                      <a:lnTo>
                        <a:pt x="137" y="2339"/>
                      </a:lnTo>
                      <a:lnTo>
                        <a:pt x="142" y="2339"/>
                      </a:lnTo>
                      <a:lnTo>
                        <a:pt x="146" y="2337"/>
                      </a:lnTo>
                      <a:lnTo>
                        <a:pt x="150" y="2336"/>
                      </a:lnTo>
                      <a:lnTo>
                        <a:pt x="153" y="2335"/>
                      </a:lnTo>
                      <a:lnTo>
                        <a:pt x="155" y="2332"/>
                      </a:lnTo>
                      <a:lnTo>
                        <a:pt x="158" y="2329"/>
                      </a:lnTo>
                      <a:lnTo>
                        <a:pt x="159" y="2324"/>
                      </a:lnTo>
                      <a:lnTo>
                        <a:pt x="160" y="2320"/>
                      </a:lnTo>
                      <a:lnTo>
                        <a:pt x="162" y="2316"/>
                      </a:lnTo>
                      <a:lnTo>
                        <a:pt x="159" y="2307"/>
                      </a:lnTo>
                      <a:lnTo>
                        <a:pt x="153" y="2297"/>
                      </a:lnTo>
                      <a:lnTo>
                        <a:pt x="147" y="2290"/>
                      </a:lnTo>
                      <a:lnTo>
                        <a:pt x="146" y="2288"/>
                      </a:lnTo>
                      <a:lnTo>
                        <a:pt x="150" y="2284"/>
                      </a:lnTo>
                      <a:lnTo>
                        <a:pt x="153" y="2281"/>
                      </a:lnTo>
                      <a:lnTo>
                        <a:pt x="156" y="2278"/>
                      </a:lnTo>
                      <a:lnTo>
                        <a:pt x="160" y="2274"/>
                      </a:lnTo>
                      <a:lnTo>
                        <a:pt x="165" y="2269"/>
                      </a:lnTo>
                      <a:lnTo>
                        <a:pt x="169" y="2264"/>
                      </a:lnTo>
                      <a:lnTo>
                        <a:pt x="174" y="2259"/>
                      </a:lnTo>
                      <a:lnTo>
                        <a:pt x="175" y="2255"/>
                      </a:lnTo>
                      <a:lnTo>
                        <a:pt x="178" y="2243"/>
                      </a:lnTo>
                      <a:lnTo>
                        <a:pt x="179" y="2230"/>
                      </a:lnTo>
                      <a:lnTo>
                        <a:pt x="178" y="2219"/>
                      </a:lnTo>
                      <a:lnTo>
                        <a:pt x="174" y="2209"/>
                      </a:lnTo>
                      <a:lnTo>
                        <a:pt x="168" y="2200"/>
                      </a:lnTo>
                      <a:lnTo>
                        <a:pt x="162" y="2191"/>
                      </a:lnTo>
                      <a:lnTo>
                        <a:pt x="159" y="2184"/>
                      </a:lnTo>
                      <a:lnTo>
                        <a:pt x="155" y="2174"/>
                      </a:lnTo>
                      <a:lnTo>
                        <a:pt x="153" y="2167"/>
                      </a:lnTo>
                      <a:lnTo>
                        <a:pt x="155" y="2157"/>
                      </a:lnTo>
                      <a:lnTo>
                        <a:pt x="158" y="2144"/>
                      </a:lnTo>
                      <a:lnTo>
                        <a:pt x="162" y="2133"/>
                      </a:lnTo>
                      <a:lnTo>
                        <a:pt x="168" y="2126"/>
                      </a:lnTo>
                      <a:lnTo>
                        <a:pt x="178" y="2116"/>
                      </a:lnTo>
                      <a:lnTo>
                        <a:pt x="187" y="2107"/>
                      </a:lnTo>
                      <a:lnTo>
                        <a:pt x="195" y="2100"/>
                      </a:lnTo>
                      <a:lnTo>
                        <a:pt x="204" y="2091"/>
                      </a:lnTo>
                      <a:lnTo>
                        <a:pt x="215" y="2081"/>
                      </a:lnTo>
                      <a:lnTo>
                        <a:pt x="223" y="2071"/>
                      </a:lnTo>
                      <a:lnTo>
                        <a:pt x="227" y="2063"/>
                      </a:lnTo>
                      <a:lnTo>
                        <a:pt x="231" y="2052"/>
                      </a:lnTo>
                      <a:lnTo>
                        <a:pt x="233" y="2042"/>
                      </a:lnTo>
                      <a:lnTo>
                        <a:pt x="230" y="2032"/>
                      </a:lnTo>
                      <a:lnTo>
                        <a:pt x="226" y="2021"/>
                      </a:lnTo>
                      <a:lnTo>
                        <a:pt x="223" y="2012"/>
                      </a:lnTo>
                      <a:lnTo>
                        <a:pt x="224" y="2003"/>
                      </a:lnTo>
                      <a:lnTo>
                        <a:pt x="227" y="1995"/>
                      </a:lnTo>
                      <a:lnTo>
                        <a:pt x="230" y="1984"/>
                      </a:lnTo>
                      <a:lnTo>
                        <a:pt x="230" y="1977"/>
                      </a:lnTo>
                      <a:lnTo>
                        <a:pt x="228" y="1973"/>
                      </a:lnTo>
                      <a:lnTo>
                        <a:pt x="226" y="1970"/>
                      </a:lnTo>
                      <a:lnTo>
                        <a:pt x="221" y="1966"/>
                      </a:lnTo>
                      <a:lnTo>
                        <a:pt x="217" y="1961"/>
                      </a:lnTo>
                      <a:lnTo>
                        <a:pt x="214" y="1958"/>
                      </a:lnTo>
                      <a:lnTo>
                        <a:pt x="205" y="1954"/>
                      </a:lnTo>
                      <a:lnTo>
                        <a:pt x="195" y="1950"/>
                      </a:lnTo>
                      <a:lnTo>
                        <a:pt x="187" y="1947"/>
                      </a:lnTo>
                      <a:lnTo>
                        <a:pt x="178" y="1945"/>
                      </a:lnTo>
                      <a:lnTo>
                        <a:pt x="166" y="1944"/>
                      </a:lnTo>
                      <a:lnTo>
                        <a:pt x="155" y="1942"/>
                      </a:lnTo>
                      <a:lnTo>
                        <a:pt x="146" y="1940"/>
                      </a:lnTo>
                      <a:lnTo>
                        <a:pt x="142" y="1938"/>
                      </a:lnTo>
                      <a:lnTo>
                        <a:pt x="139" y="1935"/>
                      </a:lnTo>
                      <a:lnTo>
                        <a:pt x="134" y="1932"/>
                      </a:lnTo>
                      <a:lnTo>
                        <a:pt x="132" y="1928"/>
                      </a:lnTo>
                      <a:lnTo>
                        <a:pt x="129" y="1924"/>
                      </a:lnTo>
                      <a:lnTo>
                        <a:pt x="127" y="1921"/>
                      </a:lnTo>
                      <a:lnTo>
                        <a:pt x="130" y="1912"/>
                      </a:lnTo>
                      <a:lnTo>
                        <a:pt x="136" y="1903"/>
                      </a:lnTo>
                      <a:lnTo>
                        <a:pt x="142" y="1896"/>
                      </a:lnTo>
                      <a:lnTo>
                        <a:pt x="145" y="1892"/>
                      </a:lnTo>
                      <a:lnTo>
                        <a:pt x="146" y="1887"/>
                      </a:lnTo>
                      <a:lnTo>
                        <a:pt x="149" y="1883"/>
                      </a:lnTo>
                      <a:lnTo>
                        <a:pt x="150" y="1880"/>
                      </a:lnTo>
                      <a:lnTo>
                        <a:pt x="152" y="1876"/>
                      </a:lnTo>
                      <a:lnTo>
                        <a:pt x="153" y="1863"/>
                      </a:lnTo>
                      <a:lnTo>
                        <a:pt x="153" y="1848"/>
                      </a:lnTo>
                      <a:lnTo>
                        <a:pt x="152" y="1835"/>
                      </a:lnTo>
                      <a:lnTo>
                        <a:pt x="146" y="1825"/>
                      </a:lnTo>
                      <a:lnTo>
                        <a:pt x="139" y="1814"/>
                      </a:lnTo>
                      <a:lnTo>
                        <a:pt x="130" y="1805"/>
                      </a:lnTo>
                      <a:lnTo>
                        <a:pt x="121" y="1801"/>
                      </a:lnTo>
                      <a:lnTo>
                        <a:pt x="110" y="1795"/>
                      </a:lnTo>
                      <a:lnTo>
                        <a:pt x="101" y="1790"/>
                      </a:lnTo>
                      <a:lnTo>
                        <a:pt x="94" y="1782"/>
                      </a:lnTo>
                      <a:lnTo>
                        <a:pt x="88" y="1773"/>
                      </a:lnTo>
                      <a:lnTo>
                        <a:pt x="84" y="1763"/>
                      </a:lnTo>
                      <a:lnTo>
                        <a:pt x="82" y="1754"/>
                      </a:lnTo>
                      <a:lnTo>
                        <a:pt x="81" y="1743"/>
                      </a:lnTo>
                      <a:lnTo>
                        <a:pt x="81" y="1731"/>
                      </a:lnTo>
                      <a:lnTo>
                        <a:pt x="79" y="1721"/>
                      </a:lnTo>
                      <a:lnTo>
                        <a:pt x="75" y="1711"/>
                      </a:lnTo>
                      <a:lnTo>
                        <a:pt x="71" y="1699"/>
                      </a:lnTo>
                      <a:lnTo>
                        <a:pt x="65" y="1688"/>
                      </a:lnTo>
                      <a:lnTo>
                        <a:pt x="59" y="1678"/>
                      </a:lnTo>
                      <a:lnTo>
                        <a:pt x="52" y="1667"/>
                      </a:lnTo>
                      <a:lnTo>
                        <a:pt x="43" y="1656"/>
                      </a:lnTo>
                      <a:lnTo>
                        <a:pt x="39" y="1644"/>
                      </a:lnTo>
                      <a:lnTo>
                        <a:pt x="37" y="1641"/>
                      </a:lnTo>
                      <a:lnTo>
                        <a:pt x="37" y="1637"/>
                      </a:lnTo>
                      <a:lnTo>
                        <a:pt x="37" y="1633"/>
                      </a:lnTo>
                      <a:lnTo>
                        <a:pt x="39" y="1630"/>
                      </a:lnTo>
                      <a:lnTo>
                        <a:pt x="40" y="1621"/>
                      </a:lnTo>
                      <a:lnTo>
                        <a:pt x="45" y="1611"/>
                      </a:lnTo>
                      <a:lnTo>
                        <a:pt x="48" y="1602"/>
                      </a:lnTo>
                      <a:lnTo>
                        <a:pt x="49" y="1598"/>
                      </a:lnTo>
                      <a:lnTo>
                        <a:pt x="49" y="1594"/>
                      </a:lnTo>
                      <a:lnTo>
                        <a:pt x="51" y="1588"/>
                      </a:lnTo>
                      <a:lnTo>
                        <a:pt x="52" y="1584"/>
                      </a:lnTo>
                      <a:lnTo>
                        <a:pt x="58" y="1575"/>
                      </a:lnTo>
                      <a:lnTo>
                        <a:pt x="65" y="1565"/>
                      </a:lnTo>
                      <a:lnTo>
                        <a:pt x="72" y="1558"/>
                      </a:lnTo>
                      <a:lnTo>
                        <a:pt x="75" y="1555"/>
                      </a:lnTo>
                      <a:lnTo>
                        <a:pt x="79" y="1552"/>
                      </a:lnTo>
                      <a:lnTo>
                        <a:pt x="84" y="1549"/>
                      </a:lnTo>
                      <a:lnTo>
                        <a:pt x="85" y="1546"/>
                      </a:lnTo>
                      <a:lnTo>
                        <a:pt x="88" y="1536"/>
                      </a:lnTo>
                      <a:lnTo>
                        <a:pt x="90" y="1524"/>
                      </a:lnTo>
                      <a:lnTo>
                        <a:pt x="88" y="1513"/>
                      </a:lnTo>
                      <a:lnTo>
                        <a:pt x="85" y="1503"/>
                      </a:lnTo>
                      <a:lnTo>
                        <a:pt x="79" y="1489"/>
                      </a:lnTo>
                      <a:lnTo>
                        <a:pt x="75" y="1479"/>
                      </a:lnTo>
                      <a:lnTo>
                        <a:pt x="69" y="1468"/>
                      </a:lnTo>
                      <a:lnTo>
                        <a:pt x="64" y="1456"/>
                      </a:lnTo>
                      <a:lnTo>
                        <a:pt x="58" y="1445"/>
                      </a:lnTo>
                      <a:lnTo>
                        <a:pt x="51" y="1433"/>
                      </a:lnTo>
                      <a:lnTo>
                        <a:pt x="42" y="1417"/>
                      </a:lnTo>
                      <a:lnTo>
                        <a:pt x="35" y="1401"/>
                      </a:lnTo>
                      <a:lnTo>
                        <a:pt x="29" y="1388"/>
                      </a:lnTo>
                      <a:lnTo>
                        <a:pt x="24" y="1374"/>
                      </a:lnTo>
                      <a:lnTo>
                        <a:pt x="22" y="1355"/>
                      </a:lnTo>
                      <a:lnTo>
                        <a:pt x="19" y="1339"/>
                      </a:lnTo>
                      <a:lnTo>
                        <a:pt x="16" y="1327"/>
                      </a:lnTo>
                      <a:lnTo>
                        <a:pt x="10" y="1313"/>
                      </a:lnTo>
                      <a:lnTo>
                        <a:pt x="4" y="1298"/>
                      </a:lnTo>
                      <a:lnTo>
                        <a:pt x="1" y="1287"/>
                      </a:lnTo>
                      <a:lnTo>
                        <a:pt x="0" y="1277"/>
                      </a:lnTo>
                      <a:lnTo>
                        <a:pt x="0" y="1265"/>
                      </a:lnTo>
                      <a:lnTo>
                        <a:pt x="1" y="1255"/>
                      </a:lnTo>
                      <a:lnTo>
                        <a:pt x="3" y="1245"/>
                      </a:lnTo>
                      <a:lnTo>
                        <a:pt x="6" y="1233"/>
                      </a:lnTo>
                      <a:lnTo>
                        <a:pt x="9" y="1223"/>
                      </a:lnTo>
                      <a:lnTo>
                        <a:pt x="11" y="1219"/>
                      </a:lnTo>
                      <a:lnTo>
                        <a:pt x="14" y="1215"/>
                      </a:lnTo>
                      <a:lnTo>
                        <a:pt x="19" y="1210"/>
                      </a:lnTo>
                      <a:lnTo>
                        <a:pt x="22" y="1206"/>
                      </a:lnTo>
                      <a:lnTo>
                        <a:pt x="26" y="1203"/>
                      </a:lnTo>
                      <a:lnTo>
                        <a:pt x="29" y="1203"/>
                      </a:lnTo>
                      <a:lnTo>
                        <a:pt x="32" y="1203"/>
                      </a:lnTo>
                      <a:lnTo>
                        <a:pt x="36" y="1203"/>
                      </a:lnTo>
                      <a:lnTo>
                        <a:pt x="40" y="1203"/>
                      </a:lnTo>
                      <a:lnTo>
                        <a:pt x="43" y="1203"/>
                      </a:lnTo>
                      <a:lnTo>
                        <a:pt x="46" y="1204"/>
                      </a:lnTo>
                      <a:lnTo>
                        <a:pt x="51" y="1206"/>
                      </a:lnTo>
                      <a:lnTo>
                        <a:pt x="55" y="1207"/>
                      </a:lnTo>
                      <a:lnTo>
                        <a:pt x="59" y="1209"/>
                      </a:lnTo>
                      <a:lnTo>
                        <a:pt x="64" y="1209"/>
                      </a:lnTo>
                      <a:lnTo>
                        <a:pt x="71" y="1207"/>
                      </a:lnTo>
                      <a:lnTo>
                        <a:pt x="81" y="1204"/>
                      </a:lnTo>
                      <a:lnTo>
                        <a:pt x="88" y="1200"/>
                      </a:lnTo>
                      <a:lnTo>
                        <a:pt x="97" y="1193"/>
                      </a:lnTo>
                      <a:lnTo>
                        <a:pt x="107" y="1181"/>
                      </a:lnTo>
                      <a:lnTo>
                        <a:pt x="114" y="1171"/>
                      </a:lnTo>
                      <a:lnTo>
                        <a:pt x="119" y="1161"/>
                      </a:lnTo>
                      <a:lnTo>
                        <a:pt x="124" y="1149"/>
                      </a:lnTo>
                      <a:lnTo>
                        <a:pt x="130" y="1139"/>
                      </a:lnTo>
                      <a:lnTo>
                        <a:pt x="136" y="1136"/>
                      </a:lnTo>
                      <a:lnTo>
                        <a:pt x="145" y="1135"/>
                      </a:lnTo>
                      <a:lnTo>
                        <a:pt x="152" y="1132"/>
                      </a:lnTo>
                      <a:lnTo>
                        <a:pt x="158" y="1129"/>
                      </a:lnTo>
                      <a:lnTo>
                        <a:pt x="160" y="1119"/>
                      </a:lnTo>
                      <a:lnTo>
                        <a:pt x="160" y="1107"/>
                      </a:lnTo>
                      <a:lnTo>
                        <a:pt x="159" y="1099"/>
                      </a:lnTo>
                      <a:lnTo>
                        <a:pt x="156" y="1086"/>
                      </a:lnTo>
                      <a:lnTo>
                        <a:pt x="152" y="1071"/>
                      </a:lnTo>
                      <a:lnTo>
                        <a:pt x="149" y="1060"/>
                      </a:lnTo>
                      <a:lnTo>
                        <a:pt x="149" y="1048"/>
                      </a:lnTo>
                      <a:lnTo>
                        <a:pt x="149" y="1034"/>
                      </a:lnTo>
                      <a:lnTo>
                        <a:pt x="150" y="1022"/>
                      </a:lnTo>
                      <a:lnTo>
                        <a:pt x="153" y="1012"/>
                      </a:lnTo>
                      <a:lnTo>
                        <a:pt x="158" y="999"/>
                      </a:lnTo>
                      <a:lnTo>
                        <a:pt x="163" y="986"/>
                      </a:lnTo>
                      <a:lnTo>
                        <a:pt x="168" y="976"/>
                      </a:lnTo>
                      <a:lnTo>
                        <a:pt x="169" y="971"/>
                      </a:lnTo>
                      <a:lnTo>
                        <a:pt x="172" y="969"/>
                      </a:lnTo>
                      <a:lnTo>
                        <a:pt x="174" y="963"/>
                      </a:lnTo>
                      <a:lnTo>
                        <a:pt x="175" y="958"/>
                      </a:lnTo>
                      <a:lnTo>
                        <a:pt x="176" y="956"/>
                      </a:lnTo>
                      <a:lnTo>
                        <a:pt x="175" y="947"/>
                      </a:lnTo>
                      <a:lnTo>
                        <a:pt x="172" y="938"/>
                      </a:lnTo>
                      <a:lnTo>
                        <a:pt x="169" y="929"/>
                      </a:lnTo>
                      <a:lnTo>
                        <a:pt x="169" y="916"/>
                      </a:lnTo>
                      <a:lnTo>
                        <a:pt x="169" y="902"/>
                      </a:lnTo>
                      <a:lnTo>
                        <a:pt x="171" y="890"/>
                      </a:lnTo>
                      <a:lnTo>
                        <a:pt x="174" y="879"/>
                      </a:lnTo>
                      <a:lnTo>
                        <a:pt x="178" y="866"/>
                      </a:lnTo>
                      <a:lnTo>
                        <a:pt x="182" y="854"/>
                      </a:lnTo>
                      <a:lnTo>
                        <a:pt x="188" y="843"/>
                      </a:lnTo>
                      <a:lnTo>
                        <a:pt x="195" y="830"/>
                      </a:lnTo>
                      <a:lnTo>
                        <a:pt x="202" y="817"/>
                      </a:lnTo>
                      <a:lnTo>
                        <a:pt x="207" y="805"/>
                      </a:lnTo>
                      <a:lnTo>
                        <a:pt x="213" y="791"/>
                      </a:lnTo>
                      <a:lnTo>
                        <a:pt x="220" y="773"/>
                      </a:lnTo>
                      <a:lnTo>
                        <a:pt x="226" y="757"/>
                      </a:lnTo>
                      <a:lnTo>
                        <a:pt x="231" y="746"/>
                      </a:lnTo>
                      <a:lnTo>
                        <a:pt x="240" y="731"/>
                      </a:lnTo>
                      <a:lnTo>
                        <a:pt x="246" y="720"/>
                      </a:lnTo>
                      <a:lnTo>
                        <a:pt x="249" y="709"/>
                      </a:lnTo>
                      <a:lnTo>
                        <a:pt x="252" y="698"/>
                      </a:lnTo>
                      <a:lnTo>
                        <a:pt x="255" y="688"/>
                      </a:lnTo>
                      <a:lnTo>
                        <a:pt x="259" y="678"/>
                      </a:lnTo>
                      <a:lnTo>
                        <a:pt x="263" y="668"/>
                      </a:lnTo>
                      <a:lnTo>
                        <a:pt x="266" y="659"/>
                      </a:lnTo>
                      <a:lnTo>
                        <a:pt x="266" y="655"/>
                      </a:lnTo>
                      <a:lnTo>
                        <a:pt x="266" y="652"/>
                      </a:lnTo>
                      <a:lnTo>
                        <a:pt x="265" y="646"/>
                      </a:lnTo>
                      <a:lnTo>
                        <a:pt x="272" y="646"/>
                      </a:lnTo>
                      <a:lnTo>
                        <a:pt x="278" y="644"/>
                      </a:lnTo>
                      <a:lnTo>
                        <a:pt x="283" y="643"/>
                      </a:lnTo>
                      <a:lnTo>
                        <a:pt x="291" y="639"/>
                      </a:lnTo>
                      <a:lnTo>
                        <a:pt x="301" y="636"/>
                      </a:lnTo>
                      <a:lnTo>
                        <a:pt x="308" y="631"/>
                      </a:lnTo>
                      <a:lnTo>
                        <a:pt x="317" y="627"/>
                      </a:lnTo>
                      <a:lnTo>
                        <a:pt x="327" y="621"/>
                      </a:lnTo>
                      <a:lnTo>
                        <a:pt x="338" y="615"/>
                      </a:lnTo>
                      <a:lnTo>
                        <a:pt x="347" y="611"/>
                      </a:lnTo>
                      <a:lnTo>
                        <a:pt x="359" y="611"/>
                      </a:lnTo>
                      <a:lnTo>
                        <a:pt x="372" y="611"/>
                      </a:lnTo>
                      <a:lnTo>
                        <a:pt x="386" y="613"/>
                      </a:lnTo>
                      <a:lnTo>
                        <a:pt x="396" y="614"/>
                      </a:lnTo>
                      <a:lnTo>
                        <a:pt x="411" y="614"/>
                      </a:lnTo>
                      <a:lnTo>
                        <a:pt x="428" y="614"/>
                      </a:lnTo>
                      <a:lnTo>
                        <a:pt x="443" y="614"/>
                      </a:lnTo>
                      <a:lnTo>
                        <a:pt x="456" y="613"/>
                      </a:lnTo>
                      <a:lnTo>
                        <a:pt x="472" y="610"/>
                      </a:lnTo>
                      <a:lnTo>
                        <a:pt x="486" y="605"/>
                      </a:lnTo>
                      <a:lnTo>
                        <a:pt x="498" y="600"/>
                      </a:lnTo>
                      <a:lnTo>
                        <a:pt x="506" y="589"/>
                      </a:lnTo>
                      <a:lnTo>
                        <a:pt x="514" y="576"/>
                      </a:lnTo>
                      <a:lnTo>
                        <a:pt x="518" y="563"/>
                      </a:lnTo>
                      <a:lnTo>
                        <a:pt x="521" y="553"/>
                      </a:lnTo>
                      <a:lnTo>
                        <a:pt x="524" y="542"/>
                      </a:lnTo>
                      <a:lnTo>
                        <a:pt x="524" y="529"/>
                      </a:lnTo>
                      <a:lnTo>
                        <a:pt x="524" y="518"/>
                      </a:lnTo>
                      <a:lnTo>
                        <a:pt x="518" y="510"/>
                      </a:lnTo>
                      <a:lnTo>
                        <a:pt x="511" y="503"/>
                      </a:lnTo>
                      <a:lnTo>
                        <a:pt x="505" y="494"/>
                      </a:lnTo>
                      <a:lnTo>
                        <a:pt x="500" y="482"/>
                      </a:lnTo>
                      <a:lnTo>
                        <a:pt x="496" y="466"/>
                      </a:lnTo>
                      <a:lnTo>
                        <a:pt x="490" y="453"/>
                      </a:lnTo>
                      <a:lnTo>
                        <a:pt x="483" y="440"/>
                      </a:lnTo>
                      <a:lnTo>
                        <a:pt x="474" y="424"/>
                      </a:lnTo>
                      <a:lnTo>
                        <a:pt x="466" y="413"/>
                      </a:lnTo>
                      <a:lnTo>
                        <a:pt x="459" y="403"/>
                      </a:lnTo>
                      <a:lnTo>
                        <a:pt x="450" y="394"/>
                      </a:lnTo>
                      <a:lnTo>
                        <a:pt x="441" y="385"/>
                      </a:lnTo>
                      <a:lnTo>
                        <a:pt x="427" y="378"/>
                      </a:lnTo>
                      <a:lnTo>
                        <a:pt x="409" y="372"/>
                      </a:lnTo>
                      <a:lnTo>
                        <a:pt x="393" y="365"/>
                      </a:lnTo>
                      <a:lnTo>
                        <a:pt x="382" y="359"/>
                      </a:lnTo>
                      <a:lnTo>
                        <a:pt x="367" y="351"/>
                      </a:lnTo>
                      <a:lnTo>
                        <a:pt x="357" y="342"/>
                      </a:lnTo>
                      <a:lnTo>
                        <a:pt x="347" y="335"/>
                      </a:lnTo>
                      <a:lnTo>
                        <a:pt x="337" y="325"/>
                      </a:lnTo>
                      <a:lnTo>
                        <a:pt x="327" y="314"/>
                      </a:lnTo>
                      <a:lnTo>
                        <a:pt x="320" y="306"/>
                      </a:lnTo>
                      <a:lnTo>
                        <a:pt x="315" y="297"/>
                      </a:lnTo>
                      <a:lnTo>
                        <a:pt x="311" y="285"/>
                      </a:lnTo>
                      <a:lnTo>
                        <a:pt x="308" y="277"/>
                      </a:lnTo>
                      <a:lnTo>
                        <a:pt x="305" y="264"/>
                      </a:lnTo>
                      <a:lnTo>
                        <a:pt x="302" y="251"/>
                      </a:lnTo>
                      <a:lnTo>
                        <a:pt x="299" y="238"/>
                      </a:lnTo>
                      <a:lnTo>
                        <a:pt x="295" y="226"/>
                      </a:lnTo>
                      <a:lnTo>
                        <a:pt x="291" y="212"/>
                      </a:lnTo>
                      <a:lnTo>
                        <a:pt x="285" y="197"/>
                      </a:lnTo>
                      <a:lnTo>
                        <a:pt x="279" y="186"/>
                      </a:lnTo>
                      <a:lnTo>
                        <a:pt x="272" y="173"/>
                      </a:lnTo>
                      <a:lnTo>
                        <a:pt x="263" y="157"/>
                      </a:lnTo>
                      <a:lnTo>
                        <a:pt x="253" y="142"/>
                      </a:lnTo>
                      <a:lnTo>
                        <a:pt x="247" y="128"/>
                      </a:lnTo>
                      <a:lnTo>
                        <a:pt x="243" y="113"/>
                      </a:lnTo>
                      <a:lnTo>
                        <a:pt x="239" y="94"/>
                      </a:lnTo>
                      <a:lnTo>
                        <a:pt x="236" y="76"/>
                      </a:lnTo>
                      <a:lnTo>
                        <a:pt x="234" y="60"/>
                      </a:lnTo>
                      <a:lnTo>
                        <a:pt x="234" y="48"/>
                      </a:lnTo>
                      <a:lnTo>
                        <a:pt x="237" y="35"/>
                      </a:lnTo>
                      <a:lnTo>
                        <a:pt x="242" y="24"/>
                      </a:lnTo>
                      <a:lnTo>
                        <a:pt x="247" y="18"/>
                      </a:lnTo>
                      <a:lnTo>
                        <a:pt x="257" y="11"/>
                      </a:lnTo>
                      <a:lnTo>
                        <a:pt x="269" y="6"/>
                      </a:lnTo>
                      <a:lnTo>
                        <a:pt x="278" y="2"/>
                      </a:lnTo>
                      <a:lnTo>
                        <a:pt x="291" y="0"/>
                      </a:lnTo>
                      <a:lnTo>
                        <a:pt x="307" y="2"/>
                      </a:lnTo>
                      <a:lnTo>
                        <a:pt x="323" y="3"/>
                      </a:lnTo>
                      <a:lnTo>
                        <a:pt x="336" y="5"/>
                      </a:lnTo>
                      <a:lnTo>
                        <a:pt x="353" y="8"/>
                      </a:lnTo>
                      <a:lnTo>
                        <a:pt x="372" y="12"/>
                      </a:lnTo>
                      <a:lnTo>
                        <a:pt x="392" y="18"/>
                      </a:lnTo>
                      <a:lnTo>
                        <a:pt x="408" y="24"/>
                      </a:lnTo>
                      <a:lnTo>
                        <a:pt x="421" y="31"/>
                      </a:lnTo>
                      <a:lnTo>
                        <a:pt x="437" y="39"/>
                      </a:lnTo>
                      <a:lnTo>
                        <a:pt x="453" y="50"/>
                      </a:lnTo>
                      <a:lnTo>
                        <a:pt x="466" y="58"/>
                      </a:lnTo>
                      <a:lnTo>
                        <a:pt x="480" y="64"/>
                      </a:lnTo>
                      <a:lnTo>
                        <a:pt x="499" y="71"/>
                      </a:lnTo>
                      <a:lnTo>
                        <a:pt x="515" y="76"/>
                      </a:lnTo>
                      <a:lnTo>
                        <a:pt x="531" y="81"/>
                      </a:lnTo>
                      <a:lnTo>
                        <a:pt x="551" y="87"/>
                      </a:lnTo>
                      <a:lnTo>
                        <a:pt x="571" y="93"/>
                      </a:lnTo>
                      <a:lnTo>
                        <a:pt x="589" y="97"/>
                      </a:lnTo>
                      <a:lnTo>
                        <a:pt x="606" y="103"/>
                      </a:lnTo>
                      <a:lnTo>
                        <a:pt x="626" y="109"/>
                      </a:lnTo>
                      <a:lnTo>
                        <a:pt x="647" y="116"/>
                      </a:lnTo>
                      <a:lnTo>
                        <a:pt x="664" y="123"/>
                      </a:lnTo>
                      <a:lnTo>
                        <a:pt x="677" y="131"/>
                      </a:lnTo>
                      <a:lnTo>
                        <a:pt x="691" y="141"/>
                      </a:lnTo>
                      <a:lnTo>
                        <a:pt x="707" y="152"/>
                      </a:lnTo>
                      <a:lnTo>
                        <a:pt x="722" y="162"/>
                      </a:lnTo>
                      <a:lnTo>
                        <a:pt x="735" y="170"/>
                      </a:lnTo>
                      <a:lnTo>
                        <a:pt x="748" y="177"/>
                      </a:lnTo>
                      <a:lnTo>
                        <a:pt x="762" y="184"/>
                      </a:lnTo>
                      <a:lnTo>
                        <a:pt x="774" y="191"/>
                      </a:lnTo>
                      <a:lnTo>
                        <a:pt x="784" y="199"/>
                      </a:lnTo>
                      <a:lnTo>
                        <a:pt x="797" y="210"/>
                      </a:lnTo>
                      <a:lnTo>
                        <a:pt x="810" y="220"/>
                      </a:lnTo>
                      <a:lnTo>
                        <a:pt x="820" y="231"/>
                      </a:lnTo>
                      <a:lnTo>
                        <a:pt x="833" y="242"/>
                      </a:lnTo>
                      <a:lnTo>
                        <a:pt x="849" y="258"/>
                      </a:lnTo>
                      <a:lnTo>
                        <a:pt x="865" y="272"/>
                      </a:lnTo>
                      <a:lnTo>
                        <a:pt x="878" y="284"/>
                      </a:lnTo>
                      <a:lnTo>
                        <a:pt x="894" y="296"/>
                      </a:lnTo>
                      <a:lnTo>
                        <a:pt x="913" y="309"/>
                      </a:lnTo>
                      <a:lnTo>
                        <a:pt x="932" y="322"/>
                      </a:lnTo>
                      <a:lnTo>
                        <a:pt x="948" y="332"/>
                      </a:lnTo>
                      <a:lnTo>
                        <a:pt x="959" y="340"/>
                      </a:lnTo>
                      <a:lnTo>
                        <a:pt x="974" y="349"/>
                      </a:lnTo>
                      <a:lnTo>
                        <a:pt x="988" y="359"/>
                      </a:lnTo>
                      <a:lnTo>
                        <a:pt x="1001" y="367"/>
                      </a:lnTo>
                      <a:lnTo>
                        <a:pt x="1014" y="371"/>
                      </a:lnTo>
                      <a:lnTo>
                        <a:pt x="1029" y="377"/>
                      </a:lnTo>
                      <a:lnTo>
                        <a:pt x="1042" y="382"/>
                      </a:lnTo>
                      <a:lnTo>
                        <a:pt x="1050" y="385"/>
                      </a:lnTo>
                      <a:lnTo>
                        <a:pt x="1058" y="390"/>
                      </a:lnTo>
                      <a:lnTo>
                        <a:pt x="1065" y="394"/>
                      </a:lnTo>
                      <a:lnTo>
                        <a:pt x="1066" y="395"/>
                      </a:lnTo>
                      <a:lnTo>
                        <a:pt x="1063" y="407"/>
                      </a:lnTo>
                      <a:lnTo>
                        <a:pt x="1059" y="420"/>
                      </a:lnTo>
                      <a:lnTo>
                        <a:pt x="1055" y="429"/>
                      </a:lnTo>
                      <a:lnTo>
                        <a:pt x="1049" y="439"/>
                      </a:lnTo>
                      <a:lnTo>
                        <a:pt x="1039" y="450"/>
                      </a:lnTo>
                      <a:lnTo>
                        <a:pt x="1031" y="459"/>
                      </a:lnTo>
                      <a:lnTo>
                        <a:pt x="1020" y="469"/>
                      </a:lnTo>
                      <a:lnTo>
                        <a:pt x="1007" y="481"/>
                      </a:lnTo>
                      <a:lnTo>
                        <a:pt x="995" y="491"/>
                      </a:lnTo>
                      <a:lnTo>
                        <a:pt x="987" y="501"/>
                      </a:lnTo>
                      <a:lnTo>
                        <a:pt x="978" y="513"/>
                      </a:lnTo>
                      <a:lnTo>
                        <a:pt x="968" y="526"/>
                      </a:lnTo>
                      <a:lnTo>
                        <a:pt x="961" y="536"/>
                      </a:lnTo>
                      <a:lnTo>
                        <a:pt x="955" y="545"/>
                      </a:lnTo>
                      <a:lnTo>
                        <a:pt x="948" y="555"/>
                      </a:lnTo>
                      <a:lnTo>
                        <a:pt x="943" y="562"/>
                      </a:lnTo>
                      <a:lnTo>
                        <a:pt x="939" y="576"/>
                      </a:lnTo>
                      <a:lnTo>
                        <a:pt x="936" y="594"/>
                      </a:lnTo>
                      <a:lnTo>
                        <a:pt x="933" y="611"/>
                      </a:lnTo>
                      <a:lnTo>
                        <a:pt x="932" y="626"/>
                      </a:lnTo>
                      <a:lnTo>
                        <a:pt x="930" y="640"/>
                      </a:lnTo>
                      <a:lnTo>
                        <a:pt x="930" y="657"/>
                      </a:lnTo>
                      <a:lnTo>
                        <a:pt x="930" y="670"/>
                      </a:lnTo>
                      <a:lnTo>
                        <a:pt x="933" y="681"/>
                      </a:lnTo>
                      <a:lnTo>
                        <a:pt x="937" y="691"/>
                      </a:lnTo>
                      <a:lnTo>
                        <a:pt x="942" y="701"/>
                      </a:lnTo>
                      <a:lnTo>
                        <a:pt x="943" y="711"/>
                      </a:lnTo>
                      <a:lnTo>
                        <a:pt x="946" y="724"/>
                      </a:lnTo>
                      <a:lnTo>
                        <a:pt x="946" y="736"/>
                      </a:lnTo>
                      <a:lnTo>
                        <a:pt x="945" y="744"/>
                      </a:lnTo>
                      <a:lnTo>
                        <a:pt x="942" y="753"/>
                      </a:lnTo>
                      <a:lnTo>
                        <a:pt x="939" y="760"/>
                      </a:lnTo>
                      <a:lnTo>
                        <a:pt x="932" y="772"/>
                      </a:lnTo>
                      <a:lnTo>
                        <a:pt x="920" y="783"/>
                      </a:lnTo>
                      <a:lnTo>
                        <a:pt x="911" y="792"/>
                      </a:lnTo>
                      <a:lnTo>
                        <a:pt x="906" y="801"/>
                      </a:lnTo>
                      <a:lnTo>
                        <a:pt x="900" y="811"/>
                      </a:lnTo>
                      <a:lnTo>
                        <a:pt x="895" y="818"/>
                      </a:lnTo>
                      <a:lnTo>
                        <a:pt x="893" y="830"/>
                      </a:lnTo>
                      <a:lnTo>
                        <a:pt x="891" y="844"/>
                      </a:lnTo>
                      <a:lnTo>
                        <a:pt x="891" y="857"/>
                      </a:lnTo>
                      <a:lnTo>
                        <a:pt x="888" y="869"/>
                      </a:lnTo>
                      <a:lnTo>
                        <a:pt x="882" y="882"/>
                      </a:lnTo>
                      <a:lnTo>
                        <a:pt x="874" y="895"/>
                      </a:lnTo>
                      <a:lnTo>
                        <a:pt x="867" y="905"/>
                      </a:lnTo>
                      <a:lnTo>
                        <a:pt x="864" y="906"/>
                      </a:lnTo>
                      <a:lnTo>
                        <a:pt x="861" y="908"/>
                      </a:lnTo>
                      <a:lnTo>
                        <a:pt x="856" y="911"/>
                      </a:lnTo>
                      <a:lnTo>
                        <a:pt x="854" y="912"/>
                      </a:lnTo>
                      <a:lnTo>
                        <a:pt x="851" y="914"/>
                      </a:lnTo>
                      <a:lnTo>
                        <a:pt x="849" y="916"/>
                      </a:lnTo>
                      <a:lnTo>
                        <a:pt x="851" y="924"/>
                      </a:lnTo>
                      <a:lnTo>
                        <a:pt x="855" y="932"/>
                      </a:lnTo>
                      <a:lnTo>
                        <a:pt x="859" y="940"/>
                      </a:lnTo>
                      <a:lnTo>
                        <a:pt x="864" y="947"/>
                      </a:lnTo>
                      <a:lnTo>
                        <a:pt x="867" y="960"/>
                      </a:lnTo>
                      <a:lnTo>
                        <a:pt x="871" y="974"/>
                      </a:lnTo>
                      <a:lnTo>
                        <a:pt x="874" y="987"/>
                      </a:lnTo>
                      <a:lnTo>
                        <a:pt x="875" y="997"/>
                      </a:lnTo>
                      <a:lnTo>
                        <a:pt x="877" y="1010"/>
                      </a:lnTo>
                      <a:lnTo>
                        <a:pt x="877" y="1021"/>
                      </a:lnTo>
                      <a:lnTo>
                        <a:pt x="874" y="1034"/>
                      </a:lnTo>
                      <a:lnTo>
                        <a:pt x="869" y="1050"/>
                      </a:lnTo>
                      <a:lnTo>
                        <a:pt x="864" y="1061"/>
                      </a:lnTo>
                      <a:lnTo>
                        <a:pt x="855" y="1073"/>
                      </a:lnTo>
                      <a:lnTo>
                        <a:pt x="842" y="1086"/>
                      </a:lnTo>
                      <a:lnTo>
                        <a:pt x="829" y="1099"/>
                      </a:lnTo>
                      <a:lnTo>
                        <a:pt x="817" y="1109"/>
                      </a:lnTo>
                      <a:lnTo>
                        <a:pt x="810" y="1119"/>
                      </a:lnTo>
                      <a:lnTo>
                        <a:pt x="801" y="1132"/>
                      </a:lnTo>
                      <a:lnTo>
                        <a:pt x="793" y="1144"/>
                      </a:lnTo>
                      <a:lnTo>
                        <a:pt x="786" y="1155"/>
                      </a:lnTo>
                      <a:lnTo>
                        <a:pt x="783" y="1158"/>
                      </a:lnTo>
                      <a:lnTo>
                        <a:pt x="780" y="1162"/>
                      </a:lnTo>
                      <a:lnTo>
                        <a:pt x="777" y="1167"/>
                      </a:lnTo>
                      <a:lnTo>
                        <a:pt x="774" y="1171"/>
                      </a:lnTo>
                      <a:lnTo>
                        <a:pt x="773" y="1174"/>
                      </a:lnTo>
                      <a:lnTo>
                        <a:pt x="770" y="1183"/>
                      </a:lnTo>
                      <a:lnTo>
                        <a:pt x="768" y="1193"/>
                      </a:lnTo>
                      <a:lnTo>
                        <a:pt x="768" y="1202"/>
                      </a:lnTo>
                      <a:lnTo>
                        <a:pt x="770" y="1204"/>
                      </a:lnTo>
                      <a:lnTo>
                        <a:pt x="773" y="1209"/>
                      </a:lnTo>
                      <a:lnTo>
                        <a:pt x="775" y="1212"/>
                      </a:lnTo>
                      <a:lnTo>
                        <a:pt x="780" y="1216"/>
                      </a:lnTo>
                      <a:lnTo>
                        <a:pt x="781" y="1219"/>
                      </a:lnTo>
                      <a:lnTo>
                        <a:pt x="783" y="1222"/>
                      </a:lnTo>
                      <a:lnTo>
                        <a:pt x="781" y="1225"/>
                      </a:lnTo>
                      <a:lnTo>
                        <a:pt x="778" y="1228"/>
                      </a:lnTo>
                      <a:lnTo>
                        <a:pt x="774" y="1230"/>
                      </a:lnTo>
                      <a:lnTo>
                        <a:pt x="771" y="1233"/>
                      </a:lnTo>
                      <a:lnTo>
                        <a:pt x="767" y="1236"/>
                      </a:lnTo>
                      <a:lnTo>
                        <a:pt x="765" y="1239"/>
                      </a:lnTo>
                      <a:lnTo>
                        <a:pt x="765" y="1242"/>
                      </a:lnTo>
                      <a:lnTo>
                        <a:pt x="765" y="1245"/>
                      </a:lnTo>
                      <a:lnTo>
                        <a:pt x="765" y="1249"/>
                      </a:lnTo>
                      <a:lnTo>
                        <a:pt x="767" y="1252"/>
                      </a:lnTo>
                      <a:lnTo>
                        <a:pt x="768" y="1255"/>
                      </a:lnTo>
                      <a:lnTo>
                        <a:pt x="774" y="1262"/>
                      </a:lnTo>
                      <a:lnTo>
                        <a:pt x="784" y="1270"/>
                      </a:lnTo>
                      <a:lnTo>
                        <a:pt x="791" y="1275"/>
                      </a:lnTo>
                      <a:lnTo>
                        <a:pt x="800" y="1283"/>
                      </a:lnTo>
                      <a:lnTo>
                        <a:pt x="810" y="1293"/>
                      </a:lnTo>
                      <a:lnTo>
                        <a:pt x="819" y="1301"/>
                      </a:lnTo>
                      <a:lnTo>
                        <a:pt x="826" y="1311"/>
                      </a:lnTo>
                      <a:lnTo>
                        <a:pt x="827" y="1320"/>
                      </a:lnTo>
                      <a:lnTo>
                        <a:pt x="827" y="1330"/>
                      </a:lnTo>
                      <a:lnTo>
                        <a:pt x="827" y="1339"/>
                      </a:lnTo>
                      <a:lnTo>
                        <a:pt x="822" y="1348"/>
                      </a:lnTo>
                      <a:lnTo>
                        <a:pt x="816" y="1358"/>
                      </a:lnTo>
                      <a:lnTo>
                        <a:pt x="807" y="1366"/>
                      </a:lnTo>
                      <a:lnTo>
                        <a:pt x="801" y="1374"/>
                      </a:lnTo>
                      <a:lnTo>
                        <a:pt x="794" y="1381"/>
                      </a:lnTo>
                      <a:lnTo>
                        <a:pt x="786" y="1390"/>
                      </a:lnTo>
                      <a:lnTo>
                        <a:pt x="778" y="1397"/>
                      </a:lnTo>
                      <a:lnTo>
                        <a:pt x="771" y="1406"/>
                      </a:lnTo>
                      <a:lnTo>
                        <a:pt x="765" y="1414"/>
                      </a:lnTo>
                      <a:lnTo>
                        <a:pt x="761" y="1423"/>
                      </a:lnTo>
                      <a:lnTo>
                        <a:pt x="764" y="1429"/>
                      </a:lnTo>
                      <a:lnTo>
                        <a:pt x="770" y="1436"/>
                      </a:lnTo>
                      <a:lnTo>
                        <a:pt x="775" y="1443"/>
                      </a:lnTo>
                      <a:lnTo>
                        <a:pt x="780" y="1449"/>
                      </a:lnTo>
                      <a:lnTo>
                        <a:pt x="781" y="1456"/>
                      </a:lnTo>
                      <a:lnTo>
                        <a:pt x="780" y="1465"/>
                      </a:lnTo>
                      <a:lnTo>
                        <a:pt x="778" y="1472"/>
                      </a:lnTo>
                      <a:lnTo>
                        <a:pt x="775" y="1476"/>
                      </a:lnTo>
                      <a:lnTo>
                        <a:pt x="773" y="1481"/>
                      </a:lnTo>
                      <a:lnTo>
                        <a:pt x="768" y="1484"/>
                      </a:lnTo>
                      <a:lnTo>
                        <a:pt x="764" y="1488"/>
                      </a:lnTo>
                      <a:lnTo>
                        <a:pt x="759" y="1492"/>
                      </a:lnTo>
                      <a:lnTo>
                        <a:pt x="758" y="1495"/>
                      </a:lnTo>
                      <a:lnTo>
                        <a:pt x="754" y="1504"/>
                      </a:lnTo>
                      <a:lnTo>
                        <a:pt x="751" y="1514"/>
                      </a:lnTo>
                      <a:lnTo>
                        <a:pt x="751" y="1521"/>
                      </a:lnTo>
                      <a:lnTo>
                        <a:pt x="752" y="1531"/>
                      </a:lnTo>
                      <a:lnTo>
                        <a:pt x="757" y="1543"/>
                      </a:lnTo>
                      <a:lnTo>
                        <a:pt x="762" y="1555"/>
                      </a:lnTo>
                      <a:lnTo>
                        <a:pt x="767" y="1563"/>
                      </a:lnTo>
                      <a:lnTo>
                        <a:pt x="773" y="1573"/>
                      </a:lnTo>
                      <a:lnTo>
                        <a:pt x="778" y="1584"/>
                      </a:lnTo>
                      <a:lnTo>
                        <a:pt x="787" y="1594"/>
                      </a:lnTo>
                      <a:lnTo>
                        <a:pt x="796" y="1601"/>
                      </a:lnTo>
                      <a:lnTo>
                        <a:pt x="799" y="1602"/>
                      </a:lnTo>
                      <a:lnTo>
                        <a:pt x="803" y="1602"/>
                      </a:lnTo>
                      <a:lnTo>
                        <a:pt x="807" y="1604"/>
                      </a:lnTo>
                      <a:lnTo>
                        <a:pt x="812" y="1604"/>
                      </a:lnTo>
                      <a:lnTo>
                        <a:pt x="814" y="1602"/>
                      </a:lnTo>
                      <a:lnTo>
                        <a:pt x="817" y="1601"/>
                      </a:lnTo>
                      <a:lnTo>
                        <a:pt x="822" y="1598"/>
                      </a:lnTo>
                      <a:lnTo>
                        <a:pt x="826" y="1594"/>
                      </a:lnTo>
                      <a:lnTo>
                        <a:pt x="829" y="1591"/>
                      </a:lnTo>
                      <a:lnTo>
                        <a:pt x="833" y="1588"/>
                      </a:lnTo>
                      <a:lnTo>
                        <a:pt x="841" y="1585"/>
                      </a:lnTo>
                      <a:lnTo>
                        <a:pt x="849" y="1581"/>
                      </a:lnTo>
                      <a:lnTo>
                        <a:pt x="859" y="1576"/>
                      </a:lnTo>
                      <a:lnTo>
                        <a:pt x="867" y="1576"/>
                      </a:lnTo>
                      <a:lnTo>
                        <a:pt x="869" y="1578"/>
                      </a:lnTo>
                      <a:lnTo>
                        <a:pt x="872" y="1581"/>
                      </a:lnTo>
                      <a:lnTo>
                        <a:pt x="877" y="1584"/>
                      </a:lnTo>
                      <a:lnTo>
                        <a:pt x="878" y="1588"/>
                      </a:lnTo>
                      <a:lnTo>
                        <a:pt x="881" y="1591"/>
                      </a:lnTo>
                      <a:lnTo>
                        <a:pt x="881" y="1599"/>
                      </a:lnTo>
                      <a:lnTo>
                        <a:pt x="880" y="1610"/>
                      </a:lnTo>
                      <a:lnTo>
                        <a:pt x="877" y="1617"/>
                      </a:lnTo>
                      <a:lnTo>
                        <a:pt x="875" y="1620"/>
                      </a:lnTo>
                      <a:lnTo>
                        <a:pt x="872" y="1623"/>
                      </a:lnTo>
                      <a:lnTo>
                        <a:pt x="869" y="1627"/>
                      </a:lnTo>
                      <a:lnTo>
                        <a:pt x="867" y="1630"/>
                      </a:lnTo>
                      <a:lnTo>
                        <a:pt x="865" y="1633"/>
                      </a:lnTo>
                      <a:lnTo>
                        <a:pt x="864" y="1637"/>
                      </a:lnTo>
                      <a:lnTo>
                        <a:pt x="862" y="1641"/>
                      </a:lnTo>
                      <a:lnTo>
                        <a:pt x="861" y="1647"/>
                      </a:lnTo>
                      <a:lnTo>
                        <a:pt x="861" y="1652"/>
                      </a:lnTo>
                      <a:lnTo>
                        <a:pt x="861" y="1656"/>
                      </a:lnTo>
                      <a:lnTo>
                        <a:pt x="862" y="1660"/>
                      </a:lnTo>
                      <a:lnTo>
                        <a:pt x="864" y="1665"/>
                      </a:lnTo>
                      <a:lnTo>
                        <a:pt x="865" y="1669"/>
                      </a:lnTo>
                      <a:lnTo>
                        <a:pt x="868" y="1673"/>
                      </a:lnTo>
                      <a:lnTo>
                        <a:pt x="869" y="1675"/>
                      </a:lnTo>
                      <a:lnTo>
                        <a:pt x="874" y="1676"/>
                      </a:lnTo>
                      <a:lnTo>
                        <a:pt x="877" y="1678"/>
                      </a:lnTo>
                      <a:lnTo>
                        <a:pt x="881" y="1679"/>
                      </a:lnTo>
                      <a:lnTo>
                        <a:pt x="884" y="1679"/>
                      </a:lnTo>
                      <a:lnTo>
                        <a:pt x="887" y="1678"/>
                      </a:lnTo>
                      <a:lnTo>
                        <a:pt x="890" y="1675"/>
                      </a:lnTo>
                      <a:lnTo>
                        <a:pt x="893" y="1672"/>
                      </a:lnTo>
                      <a:lnTo>
                        <a:pt x="895" y="1669"/>
                      </a:lnTo>
                      <a:lnTo>
                        <a:pt x="898" y="1666"/>
                      </a:lnTo>
                      <a:lnTo>
                        <a:pt x="900" y="1663"/>
                      </a:lnTo>
                      <a:lnTo>
                        <a:pt x="903" y="1660"/>
                      </a:lnTo>
                      <a:lnTo>
                        <a:pt x="906" y="1657"/>
                      </a:lnTo>
                      <a:lnTo>
                        <a:pt x="909" y="1656"/>
                      </a:lnTo>
                      <a:lnTo>
                        <a:pt x="911" y="1654"/>
                      </a:lnTo>
                      <a:lnTo>
                        <a:pt x="916" y="1654"/>
                      </a:lnTo>
                      <a:lnTo>
                        <a:pt x="920" y="1654"/>
                      </a:lnTo>
                      <a:lnTo>
                        <a:pt x="924" y="1654"/>
                      </a:lnTo>
                      <a:lnTo>
                        <a:pt x="927" y="1656"/>
                      </a:lnTo>
                      <a:lnTo>
                        <a:pt x="940" y="1660"/>
                      </a:lnTo>
                      <a:lnTo>
                        <a:pt x="953" y="1667"/>
                      </a:lnTo>
                      <a:lnTo>
                        <a:pt x="966" y="1673"/>
                      </a:lnTo>
                      <a:lnTo>
                        <a:pt x="979" y="1679"/>
                      </a:lnTo>
                      <a:lnTo>
                        <a:pt x="998" y="1686"/>
                      </a:lnTo>
                      <a:lnTo>
                        <a:pt x="1016" y="1694"/>
                      </a:lnTo>
                      <a:lnTo>
                        <a:pt x="1030" y="1698"/>
                      </a:lnTo>
                      <a:lnTo>
                        <a:pt x="1042" y="1702"/>
                      </a:lnTo>
                      <a:lnTo>
                        <a:pt x="1055" y="1704"/>
                      </a:lnTo>
                      <a:lnTo>
                        <a:pt x="1066" y="1705"/>
                      </a:lnTo>
                      <a:lnTo>
                        <a:pt x="1075" y="1702"/>
                      </a:lnTo>
                      <a:lnTo>
                        <a:pt x="1084" y="1699"/>
                      </a:lnTo>
                      <a:lnTo>
                        <a:pt x="1092" y="1696"/>
                      </a:lnTo>
                      <a:lnTo>
                        <a:pt x="1104" y="1694"/>
                      </a:lnTo>
                      <a:lnTo>
                        <a:pt x="1118" y="1692"/>
                      </a:lnTo>
                      <a:lnTo>
                        <a:pt x="1130" y="1692"/>
                      </a:lnTo>
                      <a:lnTo>
                        <a:pt x="1139" y="1696"/>
                      </a:lnTo>
                      <a:lnTo>
                        <a:pt x="1150" y="1704"/>
                      </a:lnTo>
                      <a:lnTo>
                        <a:pt x="1157" y="1711"/>
                      </a:lnTo>
                      <a:lnTo>
                        <a:pt x="1166" y="1721"/>
                      </a:lnTo>
                      <a:lnTo>
                        <a:pt x="1176" y="1735"/>
                      </a:lnTo>
                      <a:lnTo>
                        <a:pt x="1185" y="1747"/>
                      </a:lnTo>
                      <a:lnTo>
                        <a:pt x="1192" y="1756"/>
                      </a:lnTo>
                      <a:lnTo>
                        <a:pt x="1201" y="1769"/>
                      </a:lnTo>
                      <a:lnTo>
                        <a:pt x="1209" y="1780"/>
                      </a:lnTo>
                      <a:lnTo>
                        <a:pt x="1218" y="1789"/>
                      </a:lnTo>
                      <a:lnTo>
                        <a:pt x="1225" y="1799"/>
                      </a:lnTo>
                      <a:lnTo>
                        <a:pt x="1234" y="1811"/>
                      </a:lnTo>
                      <a:lnTo>
                        <a:pt x="1243" y="1821"/>
                      </a:lnTo>
                      <a:lnTo>
                        <a:pt x="1253" y="1828"/>
                      </a:lnTo>
                      <a:lnTo>
                        <a:pt x="1262" y="1830"/>
                      </a:lnTo>
                      <a:lnTo>
                        <a:pt x="1273" y="1830"/>
                      </a:lnTo>
                      <a:lnTo>
                        <a:pt x="1285" y="1828"/>
                      </a:lnTo>
                      <a:lnTo>
                        <a:pt x="1295" y="1828"/>
                      </a:lnTo>
                      <a:lnTo>
                        <a:pt x="1305" y="1830"/>
                      </a:lnTo>
                      <a:lnTo>
                        <a:pt x="1317" y="1830"/>
                      </a:lnTo>
                      <a:lnTo>
                        <a:pt x="1325" y="1832"/>
                      </a:lnTo>
                      <a:lnTo>
                        <a:pt x="1334" y="1840"/>
                      </a:lnTo>
                      <a:lnTo>
                        <a:pt x="1344" y="1851"/>
                      </a:lnTo>
                      <a:lnTo>
                        <a:pt x="1353" y="1860"/>
                      </a:lnTo>
                      <a:lnTo>
                        <a:pt x="1356" y="1861"/>
                      </a:lnTo>
                      <a:lnTo>
                        <a:pt x="1360" y="1864"/>
                      </a:lnTo>
                      <a:lnTo>
                        <a:pt x="1366" y="1867"/>
                      </a:lnTo>
                      <a:lnTo>
                        <a:pt x="1370" y="1869"/>
                      </a:lnTo>
                      <a:lnTo>
                        <a:pt x="1374" y="1870"/>
                      </a:lnTo>
                      <a:lnTo>
                        <a:pt x="1379" y="1870"/>
                      </a:lnTo>
                      <a:lnTo>
                        <a:pt x="1383" y="1869"/>
                      </a:lnTo>
                      <a:lnTo>
                        <a:pt x="1387" y="1867"/>
                      </a:lnTo>
                      <a:lnTo>
                        <a:pt x="1392" y="1866"/>
                      </a:lnTo>
                      <a:lnTo>
                        <a:pt x="1395" y="1863"/>
                      </a:lnTo>
                      <a:lnTo>
                        <a:pt x="1399" y="1860"/>
                      </a:lnTo>
                      <a:lnTo>
                        <a:pt x="1403" y="1856"/>
                      </a:lnTo>
                      <a:lnTo>
                        <a:pt x="1408" y="1851"/>
                      </a:lnTo>
                      <a:lnTo>
                        <a:pt x="1411" y="1850"/>
                      </a:lnTo>
                      <a:lnTo>
                        <a:pt x="1415" y="1847"/>
                      </a:lnTo>
                      <a:lnTo>
                        <a:pt x="1419" y="1843"/>
                      </a:lnTo>
                      <a:lnTo>
                        <a:pt x="1424" y="1840"/>
                      </a:lnTo>
                      <a:lnTo>
                        <a:pt x="1428" y="1837"/>
                      </a:lnTo>
                      <a:lnTo>
                        <a:pt x="1432" y="1835"/>
                      </a:lnTo>
                      <a:lnTo>
                        <a:pt x="1441" y="1834"/>
                      </a:lnTo>
                      <a:lnTo>
                        <a:pt x="1453" y="1834"/>
                      </a:lnTo>
                      <a:lnTo>
                        <a:pt x="1463" y="1835"/>
                      </a:lnTo>
                      <a:lnTo>
                        <a:pt x="1466" y="1837"/>
                      </a:lnTo>
                      <a:lnTo>
                        <a:pt x="1470" y="1841"/>
                      </a:lnTo>
                      <a:lnTo>
                        <a:pt x="1474" y="1844"/>
                      </a:lnTo>
                      <a:lnTo>
                        <a:pt x="1479" y="1848"/>
                      </a:lnTo>
                      <a:lnTo>
                        <a:pt x="1481" y="1853"/>
                      </a:lnTo>
                      <a:lnTo>
                        <a:pt x="1484" y="1856"/>
                      </a:lnTo>
                      <a:lnTo>
                        <a:pt x="1490" y="1866"/>
                      </a:lnTo>
                      <a:lnTo>
                        <a:pt x="1496" y="1877"/>
                      </a:lnTo>
                      <a:lnTo>
                        <a:pt x="1503" y="1885"/>
                      </a:lnTo>
                      <a:lnTo>
                        <a:pt x="1510" y="1887"/>
                      </a:lnTo>
                      <a:lnTo>
                        <a:pt x="1521" y="1890"/>
                      </a:lnTo>
                      <a:lnTo>
                        <a:pt x="1529" y="1890"/>
                      </a:lnTo>
                      <a:lnTo>
                        <a:pt x="1532" y="1889"/>
                      </a:lnTo>
                      <a:lnTo>
                        <a:pt x="1538" y="1886"/>
                      </a:lnTo>
                      <a:lnTo>
                        <a:pt x="1542" y="1883"/>
                      </a:lnTo>
                      <a:lnTo>
                        <a:pt x="1547" y="1879"/>
                      </a:lnTo>
                      <a:lnTo>
                        <a:pt x="1551" y="1877"/>
                      </a:lnTo>
                      <a:lnTo>
                        <a:pt x="1554" y="1874"/>
                      </a:lnTo>
                      <a:lnTo>
                        <a:pt x="1557" y="1872"/>
                      </a:lnTo>
                      <a:lnTo>
                        <a:pt x="1560" y="1869"/>
                      </a:lnTo>
                      <a:lnTo>
                        <a:pt x="1563" y="1866"/>
                      </a:lnTo>
                      <a:lnTo>
                        <a:pt x="1565" y="1864"/>
                      </a:lnTo>
                      <a:lnTo>
                        <a:pt x="1576" y="1861"/>
                      </a:lnTo>
                      <a:lnTo>
                        <a:pt x="1589" y="1863"/>
                      </a:lnTo>
                      <a:lnTo>
                        <a:pt x="1599" y="1864"/>
                      </a:lnTo>
                      <a:lnTo>
                        <a:pt x="1613" y="1866"/>
                      </a:lnTo>
                      <a:lnTo>
                        <a:pt x="1629" y="1867"/>
                      </a:lnTo>
                      <a:lnTo>
                        <a:pt x="1646" y="1870"/>
                      </a:lnTo>
                      <a:lnTo>
                        <a:pt x="1661" y="1873"/>
                      </a:lnTo>
                      <a:lnTo>
                        <a:pt x="1672" y="1874"/>
                      </a:lnTo>
                      <a:lnTo>
                        <a:pt x="1685" y="1877"/>
                      </a:lnTo>
                      <a:lnTo>
                        <a:pt x="1697" y="1882"/>
                      </a:lnTo>
                      <a:lnTo>
                        <a:pt x="1700" y="1885"/>
                      </a:lnTo>
                      <a:lnTo>
                        <a:pt x="1703" y="1887"/>
                      </a:lnTo>
                      <a:lnTo>
                        <a:pt x="1706" y="1890"/>
                      </a:lnTo>
                      <a:lnTo>
                        <a:pt x="1709" y="1895"/>
                      </a:lnTo>
                      <a:lnTo>
                        <a:pt x="1710" y="1898"/>
                      </a:lnTo>
                      <a:lnTo>
                        <a:pt x="1712" y="1900"/>
                      </a:lnTo>
                      <a:lnTo>
                        <a:pt x="1710" y="1905"/>
                      </a:lnTo>
                      <a:lnTo>
                        <a:pt x="1710" y="1911"/>
                      </a:lnTo>
                      <a:lnTo>
                        <a:pt x="1709" y="1915"/>
                      </a:lnTo>
                      <a:lnTo>
                        <a:pt x="1707" y="1918"/>
                      </a:lnTo>
                      <a:lnTo>
                        <a:pt x="1704" y="1922"/>
                      </a:lnTo>
                      <a:lnTo>
                        <a:pt x="1700" y="1927"/>
                      </a:lnTo>
                      <a:lnTo>
                        <a:pt x="1696" y="1931"/>
                      </a:lnTo>
                      <a:lnTo>
                        <a:pt x="1691" y="1935"/>
                      </a:lnTo>
                      <a:lnTo>
                        <a:pt x="1690" y="1940"/>
                      </a:lnTo>
                      <a:lnTo>
                        <a:pt x="1687" y="1951"/>
                      </a:lnTo>
                      <a:lnTo>
                        <a:pt x="1685" y="1964"/>
                      </a:lnTo>
                      <a:lnTo>
                        <a:pt x="1685" y="1979"/>
                      </a:lnTo>
                      <a:lnTo>
                        <a:pt x="1687" y="1990"/>
                      </a:lnTo>
                      <a:lnTo>
                        <a:pt x="1690" y="2003"/>
                      </a:lnTo>
                      <a:lnTo>
                        <a:pt x="1694" y="2018"/>
                      </a:lnTo>
                      <a:lnTo>
                        <a:pt x="1700" y="2029"/>
                      </a:lnTo>
                      <a:lnTo>
                        <a:pt x="1709" y="2035"/>
                      </a:lnTo>
                      <a:lnTo>
                        <a:pt x="1719" y="2039"/>
                      </a:lnTo>
                      <a:lnTo>
                        <a:pt x="1729" y="2042"/>
                      </a:lnTo>
                      <a:lnTo>
                        <a:pt x="1742" y="2044"/>
                      </a:lnTo>
                      <a:lnTo>
                        <a:pt x="1758" y="2044"/>
                      </a:lnTo>
                      <a:lnTo>
                        <a:pt x="1771" y="2042"/>
                      </a:lnTo>
                      <a:lnTo>
                        <a:pt x="1774" y="2041"/>
                      </a:lnTo>
                      <a:lnTo>
                        <a:pt x="1778" y="2036"/>
                      </a:lnTo>
                      <a:lnTo>
                        <a:pt x="1781" y="2034"/>
                      </a:lnTo>
                      <a:lnTo>
                        <a:pt x="1785" y="2029"/>
                      </a:lnTo>
                      <a:lnTo>
                        <a:pt x="1788" y="2026"/>
                      </a:lnTo>
                      <a:lnTo>
                        <a:pt x="1793" y="2025"/>
                      </a:lnTo>
                      <a:lnTo>
                        <a:pt x="1795" y="2023"/>
                      </a:lnTo>
                      <a:lnTo>
                        <a:pt x="1798" y="2022"/>
                      </a:lnTo>
                      <a:lnTo>
                        <a:pt x="1803" y="2021"/>
                      </a:lnTo>
                      <a:lnTo>
                        <a:pt x="1807" y="2021"/>
                      </a:lnTo>
                      <a:lnTo>
                        <a:pt x="1810" y="2021"/>
                      </a:lnTo>
                      <a:lnTo>
                        <a:pt x="1813" y="2022"/>
                      </a:lnTo>
                      <a:lnTo>
                        <a:pt x="1817" y="2029"/>
                      </a:lnTo>
                      <a:lnTo>
                        <a:pt x="1820" y="2039"/>
                      </a:lnTo>
                      <a:lnTo>
                        <a:pt x="1821" y="2050"/>
                      </a:lnTo>
                      <a:lnTo>
                        <a:pt x="1821" y="2054"/>
                      </a:lnTo>
                      <a:lnTo>
                        <a:pt x="1821" y="2058"/>
                      </a:lnTo>
                      <a:lnTo>
                        <a:pt x="1821" y="2063"/>
                      </a:lnTo>
                      <a:lnTo>
                        <a:pt x="1821" y="2067"/>
                      </a:lnTo>
                      <a:lnTo>
                        <a:pt x="1821" y="2071"/>
                      </a:lnTo>
                      <a:lnTo>
                        <a:pt x="1827" y="2078"/>
                      </a:lnTo>
                      <a:lnTo>
                        <a:pt x="1836" y="2087"/>
                      </a:lnTo>
                      <a:lnTo>
                        <a:pt x="1843" y="2096"/>
                      </a:lnTo>
                      <a:lnTo>
                        <a:pt x="1846" y="2107"/>
                      </a:lnTo>
                      <a:lnTo>
                        <a:pt x="1850" y="2123"/>
                      </a:lnTo>
                      <a:lnTo>
                        <a:pt x="1855" y="2136"/>
                      </a:lnTo>
                      <a:lnTo>
                        <a:pt x="1859" y="2145"/>
                      </a:lnTo>
                      <a:lnTo>
                        <a:pt x="1865" y="2157"/>
                      </a:lnTo>
                      <a:lnTo>
                        <a:pt x="1872" y="2164"/>
                      </a:lnTo>
                      <a:lnTo>
                        <a:pt x="1881" y="2168"/>
                      </a:lnTo>
                      <a:lnTo>
                        <a:pt x="1892" y="2170"/>
                      </a:lnTo>
                      <a:lnTo>
                        <a:pt x="1904" y="2173"/>
                      </a:lnTo>
                      <a:lnTo>
                        <a:pt x="1913" y="2175"/>
                      </a:lnTo>
                      <a:lnTo>
                        <a:pt x="1923" y="2180"/>
                      </a:lnTo>
                      <a:lnTo>
                        <a:pt x="1936" y="2186"/>
                      </a:lnTo>
                      <a:lnTo>
                        <a:pt x="1947" y="2191"/>
                      </a:lnTo>
                      <a:lnTo>
                        <a:pt x="1956" y="2199"/>
                      </a:lnTo>
                      <a:lnTo>
                        <a:pt x="1966" y="2206"/>
                      </a:lnTo>
                      <a:lnTo>
                        <a:pt x="1976" y="2217"/>
                      </a:lnTo>
                      <a:lnTo>
                        <a:pt x="1985" y="2229"/>
                      </a:lnTo>
                      <a:lnTo>
                        <a:pt x="1992" y="2239"/>
                      </a:lnTo>
                      <a:lnTo>
                        <a:pt x="1997" y="2248"/>
                      </a:lnTo>
                      <a:lnTo>
                        <a:pt x="1999" y="2259"/>
                      </a:lnTo>
                      <a:lnTo>
                        <a:pt x="2001" y="2269"/>
                      </a:lnTo>
                      <a:lnTo>
                        <a:pt x="1999" y="2278"/>
                      </a:lnTo>
                      <a:lnTo>
                        <a:pt x="1997" y="2290"/>
                      </a:lnTo>
                      <a:lnTo>
                        <a:pt x="1995" y="2300"/>
                      </a:lnTo>
                      <a:lnTo>
                        <a:pt x="1994" y="2303"/>
                      </a:lnTo>
                      <a:lnTo>
                        <a:pt x="1992" y="2307"/>
                      </a:lnTo>
                      <a:lnTo>
                        <a:pt x="1992" y="2313"/>
                      </a:lnTo>
                      <a:lnTo>
                        <a:pt x="1992" y="2317"/>
                      </a:lnTo>
                      <a:lnTo>
                        <a:pt x="1992" y="2322"/>
                      </a:lnTo>
                      <a:lnTo>
                        <a:pt x="1994" y="2324"/>
                      </a:lnTo>
                      <a:lnTo>
                        <a:pt x="1997" y="2329"/>
                      </a:lnTo>
                      <a:lnTo>
                        <a:pt x="1999" y="2333"/>
                      </a:lnTo>
                      <a:lnTo>
                        <a:pt x="2004" y="2336"/>
                      </a:lnTo>
                      <a:lnTo>
                        <a:pt x="2007" y="2339"/>
                      </a:lnTo>
                      <a:lnTo>
                        <a:pt x="2011" y="2342"/>
                      </a:lnTo>
                      <a:lnTo>
                        <a:pt x="2018" y="2343"/>
                      </a:lnTo>
                      <a:lnTo>
                        <a:pt x="2030" y="2343"/>
                      </a:lnTo>
                      <a:lnTo>
                        <a:pt x="2039" y="2342"/>
                      </a:lnTo>
                      <a:lnTo>
                        <a:pt x="2041" y="2340"/>
                      </a:lnTo>
                      <a:lnTo>
                        <a:pt x="2046" y="2337"/>
                      </a:lnTo>
                      <a:lnTo>
                        <a:pt x="2049" y="2335"/>
                      </a:lnTo>
                      <a:lnTo>
                        <a:pt x="2053" y="2332"/>
                      </a:lnTo>
                      <a:lnTo>
                        <a:pt x="2057" y="2330"/>
                      </a:lnTo>
                      <a:lnTo>
                        <a:pt x="2065" y="2330"/>
                      </a:lnTo>
                      <a:lnTo>
                        <a:pt x="2073" y="2330"/>
                      </a:lnTo>
                      <a:lnTo>
                        <a:pt x="2080" y="2335"/>
                      </a:lnTo>
                      <a:lnTo>
                        <a:pt x="2086" y="2340"/>
                      </a:lnTo>
                      <a:lnTo>
                        <a:pt x="2089" y="2351"/>
                      </a:lnTo>
                      <a:lnTo>
                        <a:pt x="2094" y="2361"/>
                      </a:lnTo>
                      <a:lnTo>
                        <a:pt x="2098" y="2369"/>
                      </a:lnTo>
                      <a:lnTo>
                        <a:pt x="2099" y="2372"/>
                      </a:lnTo>
                      <a:lnTo>
                        <a:pt x="2104" y="2377"/>
                      </a:lnTo>
                      <a:lnTo>
                        <a:pt x="2107" y="2382"/>
                      </a:lnTo>
                      <a:lnTo>
                        <a:pt x="2112" y="2387"/>
                      </a:lnTo>
                      <a:lnTo>
                        <a:pt x="2117" y="2391"/>
                      </a:lnTo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" name="Freeform 16"/>
                <p:cNvSpPr>
                  <a:spLocks/>
                </p:cNvSpPr>
                <p:nvPr/>
              </p:nvSpPr>
              <p:spPr bwMode="auto">
                <a:xfrm>
                  <a:off x="6242109" y="3745919"/>
                  <a:ext cx="1353881" cy="1121821"/>
                </a:xfrm>
                <a:custGeom>
                  <a:avLst/>
                  <a:gdLst>
                    <a:gd name="T0" fmla="*/ 1451 w 2253"/>
                    <a:gd name="T1" fmla="*/ 27 h 1867"/>
                    <a:gd name="T2" fmla="*/ 1537 w 2253"/>
                    <a:gd name="T3" fmla="*/ 84 h 1867"/>
                    <a:gd name="T4" fmla="*/ 1690 w 2253"/>
                    <a:gd name="T5" fmla="*/ 58 h 1867"/>
                    <a:gd name="T6" fmla="*/ 1862 w 2253"/>
                    <a:gd name="T7" fmla="*/ 102 h 1867"/>
                    <a:gd name="T8" fmla="*/ 2040 w 2253"/>
                    <a:gd name="T9" fmla="*/ 123 h 1867"/>
                    <a:gd name="T10" fmla="*/ 2141 w 2253"/>
                    <a:gd name="T11" fmla="*/ 219 h 1867"/>
                    <a:gd name="T12" fmla="*/ 2201 w 2253"/>
                    <a:gd name="T13" fmla="*/ 338 h 1867"/>
                    <a:gd name="T14" fmla="*/ 2237 w 2253"/>
                    <a:gd name="T15" fmla="*/ 393 h 1867"/>
                    <a:gd name="T16" fmla="*/ 2173 w 2253"/>
                    <a:gd name="T17" fmla="*/ 542 h 1867"/>
                    <a:gd name="T18" fmla="*/ 1976 w 2253"/>
                    <a:gd name="T19" fmla="*/ 647 h 1867"/>
                    <a:gd name="T20" fmla="*/ 1842 w 2253"/>
                    <a:gd name="T21" fmla="*/ 752 h 1867"/>
                    <a:gd name="T22" fmla="*/ 1780 w 2253"/>
                    <a:gd name="T23" fmla="*/ 886 h 1867"/>
                    <a:gd name="T24" fmla="*/ 1741 w 2253"/>
                    <a:gd name="T25" fmla="*/ 1134 h 1867"/>
                    <a:gd name="T26" fmla="*/ 1616 w 2253"/>
                    <a:gd name="T27" fmla="*/ 1342 h 1867"/>
                    <a:gd name="T28" fmla="*/ 1430 w 2253"/>
                    <a:gd name="T29" fmla="*/ 1384 h 1867"/>
                    <a:gd name="T30" fmla="*/ 1357 w 2253"/>
                    <a:gd name="T31" fmla="*/ 1562 h 1867"/>
                    <a:gd name="T32" fmla="*/ 1217 w 2253"/>
                    <a:gd name="T33" fmla="*/ 1665 h 1867"/>
                    <a:gd name="T34" fmla="*/ 1045 w 2253"/>
                    <a:gd name="T35" fmla="*/ 1821 h 1867"/>
                    <a:gd name="T36" fmla="*/ 936 w 2253"/>
                    <a:gd name="T37" fmla="*/ 1821 h 1867"/>
                    <a:gd name="T38" fmla="*/ 813 w 2253"/>
                    <a:gd name="T39" fmla="*/ 1685 h 1867"/>
                    <a:gd name="T40" fmla="*/ 765 w 2253"/>
                    <a:gd name="T41" fmla="*/ 1592 h 1867"/>
                    <a:gd name="T42" fmla="*/ 611 w 2253"/>
                    <a:gd name="T43" fmla="*/ 1565 h 1867"/>
                    <a:gd name="T44" fmla="*/ 535 w 2253"/>
                    <a:gd name="T45" fmla="*/ 1552 h 1867"/>
                    <a:gd name="T46" fmla="*/ 453 w 2253"/>
                    <a:gd name="T47" fmla="*/ 1516 h 1867"/>
                    <a:gd name="T48" fmla="*/ 425 w 2253"/>
                    <a:gd name="T49" fmla="*/ 1442 h 1867"/>
                    <a:gd name="T50" fmla="*/ 298 w 2253"/>
                    <a:gd name="T51" fmla="*/ 1420 h 1867"/>
                    <a:gd name="T52" fmla="*/ 249 w 2253"/>
                    <a:gd name="T53" fmla="*/ 1381 h 1867"/>
                    <a:gd name="T54" fmla="*/ 224 w 2253"/>
                    <a:gd name="T55" fmla="*/ 1364 h 1867"/>
                    <a:gd name="T56" fmla="*/ 195 w 2253"/>
                    <a:gd name="T57" fmla="*/ 1340 h 1867"/>
                    <a:gd name="T58" fmla="*/ 214 w 2253"/>
                    <a:gd name="T59" fmla="*/ 1281 h 1867"/>
                    <a:gd name="T60" fmla="*/ 165 w 2253"/>
                    <a:gd name="T61" fmla="*/ 1238 h 1867"/>
                    <a:gd name="T62" fmla="*/ 111 w 2253"/>
                    <a:gd name="T63" fmla="*/ 1252 h 1867"/>
                    <a:gd name="T64" fmla="*/ 55 w 2253"/>
                    <a:gd name="T65" fmla="*/ 1257 h 1867"/>
                    <a:gd name="T66" fmla="*/ 25 w 2253"/>
                    <a:gd name="T67" fmla="*/ 1283 h 1867"/>
                    <a:gd name="T68" fmla="*/ 29 w 2253"/>
                    <a:gd name="T69" fmla="*/ 1204 h 1867"/>
                    <a:gd name="T70" fmla="*/ 113 w 2253"/>
                    <a:gd name="T71" fmla="*/ 1074 h 1867"/>
                    <a:gd name="T72" fmla="*/ 150 w 2253"/>
                    <a:gd name="T73" fmla="*/ 1025 h 1867"/>
                    <a:gd name="T74" fmla="*/ 84 w 2253"/>
                    <a:gd name="T75" fmla="*/ 1018 h 1867"/>
                    <a:gd name="T76" fmla="*/ 65 w 2253"/>
                    <a:gd name="T77" fmla="*/ 990 h 1867"/>
                    <a:gd name="T78" fmla="*/ 58 w 2253"/>
                    <a:gd name="T79" fmla="*/ 943 h 1867"/>
                    <a:gd name="T80" fmla="*/ 30 w 2253"/>
                    <a:gd name="T81" fmla="*/ 846 h 1867"/>
                    <a:gd name="T82" fmla="*/ 59 w 2253"/>
                    <a:gd name="T83" fmla="*/ 769 h 1867"/>
                    <a:gd name="T84" fmla="*/ 139 w 2253"/>
                    <a:gd name="T85" fmla="*/ 721 h 1867"/>
                    <a:gd name="T86" fmla="*/ 281 w 2253"/>
                    <a:gd name="T87" fmla="*/ 673 h 1867"/>
                    <a:gd name="T88" fmla="*/ 404 w 2253"/>
                    <a:gd name="T89" fmla="*/ 562 h 1867"/>
                    <a:gd name="T90" fmla="*/ 392 w 2253"/>
                    <a:gd name="T91" fmla="*/ 448 h 1867"/>
                    <a:gd name="T92" fmla="*/ 444 w 2253"/>
                    <a:gd name="T93" fmla="*/ 439 h 1867"/>
                    <a:gd name="T94" fmla="*/ 482 w 2253"/>
                    <a:gd name="T95" fmla="*/ 446 h 1867"/>
                    <a:gd name="T96" fmla="*/ 602 w 2253"/>
                    <a:gd name="T97" fmla="*/ 458 h 1867"/>
                    <a:gd name="T98" fmla="*/ 609 w 2253"/>
                    <a:gd name="T99" fmla="*/ 510 h 1867"/>
                    <a:gd name="T100" fmla="*/ 661 w 2253"/>
                    <a:gd name="T101" fmla="*/ 432 h 1867"/>
                    <a:gd name="T102" fmla="*/ 703 w 2253"/>
                    <a:gd name="T103" fmla="*/ 394 h 1867"/>
                    <a:gd name="T104" fmla="*/ 800 w 2253"/>
                    <a:gd name="T105" fmla="*/ 387 h 1867"/>
                    <a:gd name="T106" fmla="*/ 897 w 2253"/>
                    <a:gd name="T107" fmla="*/ 351 h 1867"/>
                    <a:gd name="T108" fmla="*/ 867 w 2253"/>
                    <a:gd name="T109" fmla="*/ 248 h 1867"/>
                    <a:gd name="T110" fmla="*/ 914 w 2253"/>
                    <a:gd name="T111" fmla="*/ 271 h 1867"/>
                    <a:gd name="T112" fmla="*/ 956 w 2253"/>
                    <a:gd name="T113" fmla="*/ 220 h 1867"/>
                    <a:gd name="T114" fmla="*/ 1010 w 2253"/>
                    <a:gd name="T115" fmla="*/ 244 h 1867"/>
                    <a:gd name="T116" fmla="*/ 1134 w 2253"/>
                    <a:gd name="T117" fmla="*/ 264 h 1867"/>
                    <a:gd name="T118" fmla="*/ 1156 w 2253"/>
                    <a:gd name="T119" fmla="*/ 145 h 1867"/>
                    <a:gd name="T120" fmla="*/ 1237 w 2253"/>
                    <a:gd name="T121" fmla="*/ 87 h 1867"/>
                    <a:gd name="T122" fmla="*/ 1282 w 2253"/>
                    <a:gd name="T123" fmla="*/ 63 h 1867"/>
                    <a:gd name="T124" fmla="*/ 1373 w 2253"/>
                    <a:gd name="T125" fmla="*/ 28 h 18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253" h="1867">
                      <a:moveTo>
                        <a:pt x="1385" y="12"/>
                      </a:moveTo>
                      <a:lnTo>
                        <a:pt x="1388" y="9"/>
                      </a:lnTo>
                      <a:lnTo>
                        <a:pt x="1390" y="6"/>
                      </a:lnTo>
                      <a:lnTo>
                        <a:pt x="1399" y="3"/>
                      </a:lnTo>
                      <a:lnTo>
                        <a:pt x="1409" y="0"/>
                      </a:lnTo>
                      <a:lnTo>
                        <a:pt x="1418" y="0"/>
                      </a:lnTo>
                      <a:lnTo>
                        <a:pt x="1422" y="3"/>
                      </a:lnTo>
                      <a:lnTo>
                        <a:pt x="1425" y="6"/>
                      </a:lnTo>
                      <a:lnTo>
                        <a:pt x="1430" y="12"/>
                      </a:lnTo>
                      <a:lnTo>
                        <a:pt x="1434" y="16"/>
                      </a:lnTo>
                      <a:lnTo>
                        <a:pt x="1437" y="21"/>
                      </a:lnTo>
                      <a:lnTo>
                        <a:pt x="1441" y="24"/>
                      </a:lnTo>
                      <a:lnTo>
                        <a:pt x="1445" y="25"/>
                      </a:lnTo>
                      <a:lnTo>
                        <a:pt x="1451" y="27"/>
                      </a:lnTo>
                      <a:lnTo>
                        <a:pt x="1457" y="28"/>
                      </a:lnTo>
                      <a:lnTo>
                        <a:pt x="1461" y="29"/>
                      </a:lnTo>
                      <a:lnTo>
                        <a:pt x="1470" y="29"/>
                      </a:lnTo>
                      <a:lnTo>
                        <a:pt x="1482" y="27"/>
                      </a:lnTo>
                      <a:lnTo>
                        <a:pt x="1492" y="25"/>
                      </a:lnTo>
                      <a:lnTo>
                        <a:pt x="1500" y="28"/>
                      </a:lnTo>
                      <a:lnTo>
                        <a:pt x="1506" y="35"/>
                      </a:lnTo>
                      <a:lnTo>
                        <a:pt x="1509" y="47"/>
                      </a:lnTo>
                      <a:lnTo>
                        <a:pt x="1512" y="57"/>
                      </a:lnTo>
                      <a:lnTo>
                        <a:pt x="1513" y="64"/>
                      </a:lnTo>
                      <a:lnTo>
                        <a:pt x="1515" y="74"/>
                      </a:lnTo>
                      <a:lnTo>
                        <a:pt x="1519" y="81"/>
                      </a:lnTo>
                      <a:lnTo>
                        <a:pt x="1526" y="84"/>
                      </a:lnTo>
                      <a:lnTo>
                        <a:pt x="1537" y="84"/>
                      </a:lnTo>
                      <a:lnTo>
                        <a:pt x="1544" y="83"/>
                      </a:lnTo>
                      <a:lnTo>
                        <a:pt x="1552" y="79"/>
                      </a:lnTo>
                      <a:lnTo>
                        <a:pt x="1563" y="73"/>
                      </a:lnTo>
                      <a:lnTo>
                        <a:pt x="1570" y="68"/>
                      </a:lnTo>
                      <a:lnTo>
                        <a:pt x="1580" y="68"/>
                      </a:lnTo>
                      <a:lnTo>
                        <a:pt x="1592" y="71"/>
                      </a:lnTo>
                      <a:lnTo>
                        <a:pt x="1602" y="74"/>
                      </a:lnTo>
                      <a:lnTo>
                        <a:pt x="1612" y="76"/>
                      </a:lnTo>
                      <a:lnTo>
                        <a:pt x="1623" y="74"/>
                      </a:lnTo>
                      <a:lnTo>
                        <a:pt x="1638" y="71"/>
                      </a:lnTo>
                      <a:lnTo>
                        <a:pt x="1652" y="68"/>
                      </a:lnTo>
                      <a:lnTo>
                        <a:pt x="1664" y="66"/>
                      </a:lnTo>
                      <a:lnTo>
                        <a:pt x="1675" y="61"/>
                      </a:lnTo>
                      <a:lnTo>
                        <a:pt x="1690" y="58"/>
                      </a:lnTo>
                      <a:lnTo>
                        <a:pt x="1704" y="54"/>
                      </a:lnTo>
                      <a:lnTo>
                        <a:pt x="1717" y="51"/>
                      </a:lnTo>
                      <a:lnTo>
                        <a:pt x="1732" y="50"/>
                      </a:lnTo>
                      <a:lnTo>
                        <a:pt x="1749" y="50"/>
                      </a:lnTo>
                      <a:lnTo>
                        <a:pt x="1764" y="51"/>
                      </a:lnTo>
                      <a:lnTo>
                        <a:pt x="1774" y="53"/>
                      </a:lnTo>
                      <a:lnTo>
                        <a:pt x="1787" y="57"/>
                      </a:lnTo>
                      <a:lnTo>
                        <a:pt x="1797" y="60"/>
                      </a:lnTo>
                      <a:lnTo>
                        <a:pt x="1806" y="64"/>
                      </a:lnTo>
                      <a:lnTo>
                        <a:pt x="1817" y="71"/>
                      </a:lnTo>
                      <a:lnTo>
                        <a:pt x="1829" y="77"/>
                      </a:lnTo>
                      <a:lnTo>
                        <a:pt x="1838" y="83"/>
                      </a:lnTo>
                      <a:lnTo>
                        <a:pt x="1849" y="92"/>
                      </a:lnTo>
                      <a:lnTo>
                        <a:pt x="1862" y="102"/>
                      </a:lnTo>
                      <a:lnTo>
                        <a:pt x="1877" y="110"/>
                      </a:lnTo>
                      <a:lnTo>
                        <a:pt x="1888" y="116"/>
                      </a:lnTo>
                      <a:lnTo>
                        <a:pt x="1901" y="119"/>
                      </a:lnTo>
                      <a:lnTo>
                        <a:pt x="1916" y="119"/>
                      </a:lnTo>
                      <a:lnTo>
                        <a:pt x="1929" y="119"/>
                      </a:lnTo>
                      <a:lnTo>
                        <a:pt x="1942" y="118"/>
                      </a:lnTo>
                      <a:lnTo>
                        <a:pt x="1958" y="116"/>
                      </a:lnTo>
                      <a:lnTo>
                        <a:pt x="1972" y="113"/>
                      </a:lnTo>
                      <a:lnTo>
                        <a:pt x="1985" y="112"/>
                      </a:lnTo>
                      <a:lnTo>
                        <a:pt x="2000" y="110"/>
                      </a:lnTo>
                      <a:lnTo>
                        <a:pt x="2014" y="110"/>
                      </a:lnTo>
                      <a:lnTo>
                        <a:pt x="2023" y="113"/>
                      </a:lnTo>
                      <a:lnTo>
                        <a:pt x="2033" y="118"/>
                      </a:lnTo>
                      <a:lnTo>
                        <a:pt x="2040" y="123"/>
                      </a:lnTo>
                      <a:lnTo>
                        <a:pt x="2047" y="131"/>
                      </a:lnTo>
                      <a:lnTo>
                        <a:pt x="2056" y="142"/>
                      </a:lnTo>
                      <a:lnTo>
                        <a:pt x="2062" y="151"/>
                      </a:lnTo>
                      <a:lnTo>
                        <a:pt x="2066" y="161"/>
                      </a:lnTo>
                      <a:lnTo>
                        <a:pt x="2069" y="173"/>
                      </a:lnTo>
                      <a:lnTo>
                        <a:pt x="2072" y="181"/>
                      </a:lnTo>
                      <a:lnTo>
                        <a:pt x="2081" y="189"/>
                      </a:lnTo>
                      <a:lnTo>
                        <a:pt x="2091" y="197"/>
                      </a:lnTo>
                      <a:lnTo>
                        <a:pt x="2099" y="203"/>
                      </a:lnTo>
                      <a:lnTo>
                        <a:pt x="2110" y="206"/>
                      </a:lnTo>
                      <a:lnTo>
                        <a:pt x="2123" y="209"/>
                      </a:lnTo>
                      <a:lnTo>
                        <a:pt x="2133" y="213"/>
                      </a:lnTo>
                      <a:lnTo>
                        <a:pt x="2137" y="215"/>
                      </a:lnTo>
                      <a:lnTo>
                        <a:pt x="2141" y="219"/>
                      </a:lnTo>
                      <a:lnTo>
                        <a:pt x="2146" y="223"/>
                      </a:lnTo>
                      <a:lnTo>
                        <a:pt x="2151" y="228"/>
                      </a:lnTo>
                      <a:lnTo>
                        <a:pt x="2154" y="232"/>
                      </a:lnTo>
                      <a:lnTo>
                        <a:pt x="2159" y="238"/>
                      </a:lnTo>
                      <a:lnTo>
                        <a:pt x="2163" y="246"/>
                      </a:lnTo>
                      <a:lnTo>
                        <a:pt x="2167" y="255"/>
                      </a:lnTo>
                      <a:lnTo>
                        <a:pt x="2170" y="265"/>
                      </a:lnTo>
                      <a:lnTo>
                        <a:pt x="2175" y="278"/>
                      </a:lnTo>
                      <a:lnTo>
                        <a:pt x="2179" y="290"/>
                      </a:lnTo>
                      <a:lnTo>
                        <a:pt x="2180" y="300"/>
                      </a:lnTo>
                      <a:lnTo>
                        <a:pt x="2182" y="313"/>
                      </a:lnTo>
                      <a:lnTo>
                        <a:pt x="2185" y="323"/>
                      </a:lnTo>
                      <a:lnTo>
                        <a:pt x="2191" y="330"/>
                      </a:lnTo>
                      <a:lnTo>
                        <a:pt x="2201" y="338"/>
                      </a:lnTo>
                      <a:lnTo>
                        <a:pt x="2209" y="345"/>
                      </a:lnTo>
                      <a:lnTo>
                        <a:pt x="2217" y="349"/>
                      </a:lnTo>
                      <a:lnTo>
                        <a:pt x="2227" y="354"/>
                      </a:lnTo>
                      <a:lnTo>
                        <a:pt x="2235" y="358"/>
                      </a:lnTo>
                      <a:lnTo>
                        <a:pt x="2238" y="359"/>
                      </a:lnTo>
                      <a:lnTo>
                        <a:pt x="2243" y="364"/>
                      </a:lnTo>
                      <a:lnTo>
                        <a:pt x="2247" y="367"/>
                      </a:lnTo>
                      <a:lnTo>
                        <a:pt x="2253" y="371"/>
                      </a:lnTo>
                      <a:lnTo>
                        <a:pt x="2247" y="374"/>
                      </a:lnTo>
                      <a:lnTo>
                        <a:pt x="2244" y="377"/>
                      </a:lnTo>
                      <a:lnTo>
                        <a:pt x="2243" y="380"/>
                      </a:lnTo>
                      <a:lnTo>
                        <a:pt x="2240" y="384"/>
                      </a:lnTo>
                      <a:lnTo>
                        <a:pt x="2238" y="388"/>
                      </a:lnTo>
                      <a:lnTo>
                        <a:pt x="2237" y="393"/>
                      </a:lnTo>
                      <a:lnTo>
                        <a:pt x="2235" y="396"/>
                      </a:lnTo>
                      <a:lnTo>
                        <a:pt x="2237" y="407"/>
                      </a:lnTo>
                      <a:lnTo>
                        <a:pt x="2241" y="419"/>
                      </a:lnTo>
                      <a:lnTo>
                        <a:pt x="2244" y="430"/>
                      </a:lnTo>
                      <a:lnTo>
                        <a:pt x="2246" y="440"/>
                      </a:lnTo>
                      <a:lnTo>
                        <a:pt x="2246" y="453"/>
                      </a:lnTo>
                      <a:lnTo>
                        <a:pt x="2244" y="465"/>
                      </a:lnTo>
                      <a:lnTo>
                        <a:pt x="2238" y="477"/>
                      </a:lnTo>
                      <a:lnTo>
                        <a:pt x="2228" y="491"/>
                      </a:lnTo>
                      <a:lnTo>
                        <a:pt x="2217" y="504"/>
                      </a:lnTo>
                      <a:lnTo>
                        <a:pt x="2208" y="514"/>
                      </a:lnTo>
                      <a:lnTo>
                        <a:pt x="2198" y="521"/>
                      </a:lnTo>
                      <a:lnTo>
                        <a:pt x="2185" y="532"/>
                      </a:lnTo>
                      <a:lnTo>
                        <a:pt x="2173" y="542"/>
                      </a:lnTo>
                      <a:lnTo>
                        <a:pt x="2163" y="550"/>
                      </a:lnTo>
                      <a:lnTo>
                        <a:pt x="2150" y="559"/>
                      </a:lnTo>
                      <a:lnTo>
                        <a:pt x="2133" y="569"/>
                      </a:lnTo>
                      <a:lnTo>
                        <a:pt x="2117" y="578"/>
                      </a:lnTo>
                      <a:lnTo>
                        <a:pt x="2104" y="587"/>
                      </a:lnTo>
                      <a:lnTo>
                        <a:pt x="2091" y="595"/>
                      </a:lnTo>
                      <a:lnTo>
                        <a:pt x="2073" y="605"/>
                      </a:lnTo>
                      <a:lnTo>
                        <a:pt x="2057" y="614"/>
                      </a:lnTo>
                      <a:lnTo>
                        <a:pt x="2043" y="623"/>
                      </a:lnTo>
                      <a:lnTo>
                        <a:pt x="2031" y="629"/>
                      </a:lnTo>
                      <a:lnTo>
                        <a:pt x="2018" y="634"/>
                      </a:lnTo>
                      <a:lnTo>
                        <a:pt x="2004" y="642"/>
                      </a:lnTo>
                      <a:lnTo>
                        <a:pt x="1992" y="646"/>
                      </a:lnTo>
                      <a:lnTo>
                        <a:pt x="1976" y="647"/>
                      </a:lnTo>
                      <a:lnTo>
                        <a:pt x="1959" y="649"/>
                      </a:lnTo>
                      <a:lnTo>
                        <a:pt x="1945" y="650"/>
                      </a:lnTo>
                      <a:lnTo>
                        <a:pt x="1932" y="653"/>
                      </a:lnTo>
                      <a:lnTo>
                        <a:pt x="1916" y="656"/>
                      </a:lnTo>
                      <a:lnTo>
                        <a:pt x="1903" y="662"/>
                      </a:lnTo>
                      <a:lnTo>
                        <a:pt x="1891" y="669"/>
                      </a:lnTo>
                      <a:lnTo>
                        <a:pt x="1877" y="679"/>
                      </a:lnTo>
                      <a:lnTo>
                        <a:pt x="1866" y="689"/>
                      </a:lnTo>
                      <a:lnTo>
                        <a:pt x="1858" y="698"/>
                      </a:lnTo>
                      <a:lnTo>
                        <a:pt x="1848" y="710"/>
                      </a:lnTo>
                      <a:lnTo>
                        <a:pt x="1842" y="721"/>
                      </a:lnTo>
                      <a:lnTo>
                        <a:pt x="1840" y="731"/>
                      </a:lnTo>
                      <a:lnTo>
                        <a:pt x="1842" y="741"/>
                      </a:lnTo>
                      <a:lnTo>
                        <a:pt x="1842" y="752"/>
                      </a:lnTo>
                      <a:lnTo>
                        <a:pt x="1839" y="759"/>
                      </a:lnTo>
                      <a:lnTo>
                        <a:pt x="1836" y="769"/>
                      </a:lnTo>
                      <a:lnTo>
                        <a:pt x="1832" y="776"/>
                      </a:lnTo>
                      <a:lnTo>
                        <a:pt x="1825" y="783"/>
                      </a:lnTo>
                      <a:lnTo>
                        <a:pt x="1816" y="791"/>
                      </a:lnTo>
                      <a:lnTo>
                        <a:pt x="1809" y="798"/>
                      </a:lnTo>
                      <a:lnTo>
                        <a:pt x="1800" y="805"/>
                      </a:lnTo>
                      <a:lnTo>
                        <a:pt x="1791" y="814"/>
                      </a:lnTo>
                      <a:lnTo>
                        <a:pt x="1784" y="821"/>
                      </a:lnTo>
                      <a:lnTo>
                        <a:pt x="1780" y="831"/>
                      </a:lnTo>
                      <a:lnTo>
                        <a:pt x="1778" y="844"/>
                      </a:lnTo>
                      <a:lnTo>
                        <a:pt x="1777" y="856"/>
                      </a:lnTo>
                      <a:lnTo>
                        <a:pt x="1777" y="870"/>
                      </a:lnTo>
                      <a:lnTo>
                        <a:pt x="1780" y="886"/>
                      </a:lnTo>
                      <a:lnTo>
                        <a:pt x="1781" y="901"/>
                      </a:lnTo>
                      <a:lnTo>
                        <a:pt x="1778" y="916"/>
                      </a:lnTo>
                      <a:lnTo>
                        <a:pt x="1775" y="937"/>
                      </a:lnTo>
                      <a:lnTo>
                        <a:pt x="1771" y="957"/>
                      </a:lnTo>
                      <a:lnTo>
                        <a:pt x="1768" y="973"/>
                      </a:lnTo>
                      <a:lnTo>
                        <a:pt x="1765" y="990"/>
                      </a:lnTo>
                      <a:lnTo>
                        <a:pt x="1761" y="1011"/>
                      </a:lnTo>
                      <a:lnTo>
                        <a:pt x="1758" y="1032"/>
                      </a:lnTo>
                      <a:lnTo>
                        <a:pt x="1755" y="1048"/>
                      </a:lnTo>
                      <a:lnTo>
                        <a:pt x="1752" y="1064"/>
                      </a:lnTo>
                      <a:lnTo>
                        <a:pt x="1751" y="1081"/>
                      </a:lnTo>
                      <a:lnTo>
                        <a:pt x="1748" y="1099"/>
                      </a:lnTo>
                      <a:lnTo>
                        <a:pt x="1745" y="1113"/>
                      </a:lnTo>
                      <a:lnTo>
                        <a:pt x="1741" y="1134"/>
                      </a:lnTo>
                      <a:lnTo>
                        <a:pt x="1735" y="1158"/>
                      </a:lnTo>
                      <a:lnTo>
                        <a:pt x="1729" y="1181"/>
                      </a:lnTo>
                      <a:lnTo>
                        <a:pt x="1723" y="1202"/>
                      </a:lnTo>
                      <a:lnTo>
                        <a:pt x="1717" y="1212"/>
                      </a:lnTo>
                      <a:lnTo>
                        <a:pt x="1710" y="1225"/>
                      </a:lnTo>
                      <a:lnTo>
                        <a:pt x="1702" y="1238"/>
                      </a:lnTo>
                      <a:lnTo>
                        <a:pt x="1696" y="1249"/>
                      </a:lnTo>
                      <a:lnTo>
                        <a:pt x="1688" y="1265"/>
                      </a:lnTo>
                      <a:lnTo>
                        <a:pt x="1681" y="1284"/>
                      </a:lnTo>
                      <a:lnTo>
                        <a:pt x="1673" y="1299"/>
                      </a:lnTo>
                      <a:lnTo>
                        <a:pt x="1662" y="1310"/>
                      </a:lnTo>
                      <a:lnTo>
                        <a:pt x="1647" y="1322"/>
                      </a:lnTo>
                      <a:lnTo>
                        <a:pt x="1631" y="1333"/>
                      </a:lnTo>
                      <a:lnTo>
                        <a:pt x="1616" y="1342"/>
                      </a:lnTo>
                      <a:lnTo>
                        <a:pt x="1606" y="1348"/>
                      </a:lnTo>
                      <a:lnTo>
                        <a:pt x="1592" y="1353"/>
                      </a:lnTo>
                      <a:lnTo>
                        <a:pt x="1580" y="1358"/>
                      </a:lnTo>
                      <a:lnTo>
                        <a:pt x="1566" y="1361"/>
                      </a:lnTo>
                      <a:lnTo>
                        <a:pt x="1547" y="1365"/>
                      </a:lnTo>
                      <a:lnTo>
                        <a:pt x="1532" y="1367"/>
                      </a:lnTo>
                      <a:lnTo>
                        <a:pt x="1516" y="1369"/>
                      </a:lnTo>
                      <a:lnTo>
                        <a:pt x="1499" y="1371"/>
                      </a:lnTo>
                      <a:lnTo>
                        <a:pt x="1482" y="1372"/>
                      </a:lnTo>
                      <a:lnTo>
                        <a:pt x="1467" y="1374"/>
                      </a:lnTo>
                      <a:lnTo>
                        <a:pt x="1456" y="1375"/>
                      </a:lnTo>
                      <a:lnTo>
                        <a:pt x="1444" y="1378"/>
                      </a:lnTo>
                      <a:lnTo>
                        <a:pt x="1434" y="1382"/>
                      </a:lnTo>
                      <a:lnTo>
                        <a:pt x="1430" y="1384"/>
                      </a:lnTo>
                      <a:lnTo>
                        <a:pt x="1425" y="1388"/>
                      </a:lnTo>
                      <a:lnTo>
                        <a:pt x="1421" y="1393"/>
                      </a:lnTo>
                      <a:lnTo>
                        <a:pt x="1416" y="1397"/>
                      </a:lnTo>
                      <a:lnTo>
                        <a:pt x="1414" y="1400"/>
                      </a:lnTo>
                      <a:lnTo>
                        <a:pt x="1408" y="1411"/>
                      </a:lnTo>
                      <a:lnTo>
                        <a:pt x="1403" y="1426"/>
                      </a:lnTo>
                      <a:lnTo>
                        <a:pt x="1399" y="1439"/>
                      </a:lnTo>
                      <a:lnTo>
                        <a:pt x="1395" y="1455"/>
                      </a:lnTo>
                      <a:lnTo>
                        <a:pt x="1390" y="1475"/>
                      </a:lnTo>
                      <a:lnTo>
                        <a:pt x="1386" y="1495"/>
                      </a:lnTo>
                      <a:lnTo>
                        <a:pt x="1382" y="1511"/>
                      </a:lnTo>
                      <a:lnTo>
                        <a:pt x="1375" y="1527"/>
                      </a:lnTo>
                      <a:lnTo>
                        <a:pt x="1366" y="1545"/>
                      </a:lnTo>
                      <a:lnTo>
                        <a:pt x="1357" y="1562"/>
                      </a:lnTo>
                      <a:lnTo>
                        <a:pt x="1350" y="1576"/>
                      </a:lnTo>
                      <a:lnTo>
                        <a:pt x="1344" y="1589"/>
                      </a:lnTo>
                      <a:lnTo>
                        <a:pt x="1338" y="1607"/>
                      </a:lnTo>
                      <a:lnTo>
                        <a:pt x="1331" y="1623"/>
                      </a:lnTo>
                      <a:lnTo>
                        <a:pt x="1322" y="1636"/>
                      </a:lnTo>
                      <a:lnTo>
                        <a:pt x="1312" y="1643"/>
                      </a:lnTo>
                      <a:lnTo>
                        <a:pt x="1298" y="1650"/>
                      </a:lnTo>
                      <a:lnTo>
                        <a:pt x="1285" y="1654"/>
                      </a:lnTo>
                      <a:lnTo>
                        <a:pt x="1275" y="1657"/>
                      </a:lnTo>
                      <a:lnTo>
                        <a:pt x="1263" y="1660"/>
                      </a:lnTo>
                      <a:lnTo>
                        <a:pt x="1254" y="1662"/>
                      </a:lnTo>
                      <a:lnTo>
                        <a:pt x="1241" y="1663"/>
                      </a:lnTo>
                      <a:lnTo>
                        <a:pt x="1228" y="1663"/>
                      </a:lnTo>
                      <a:lnTo>
                        <a:pt x="1217" y="1665"/>
                      </a:lnTo>
                      <a:lnTo>
                        <a:pt x="1207" y="1669"/>
                      </a:lnTo>
                      <a:lnTo>
                        <a:pt x="1197" y="1675"/>
                      </a:lnTo>
                      <a:lnTo>
                        <a:pt x="1186" y="1681"/>
                      </a:lnTo>
                      <a:lnTo>
                        <a:pt x="1178" y="1686"/>
                      </a:lnTo>
                      <a:lnTo>
                        <a:pt x="1163" y="1696"/>
                      </a:lnTo>
                      <a:lnTo>
                        <a:pt x="1147" y="1709"/>
                      </a:lnTo>
                      <a:lnTo>
                        <a:pt x="1131" y="1724"/>
                      </a:lnTo>
                      <a:lnTo>
                        <a:pt x="1120" y="1736"/>
                      </a:lnTo>
                      <a:lnTo>
                        <a:pt x="1108" y="1749"/>
                      </a:lnTo>
                      <a:lnTo>
                        <a:pt x="1095" y="1764"/>
                      </a:lnTo>
                      <a:lnTo>
                        <a:pt x="1082" y="1782"/>
                      </a:lnTo>
                      <a:lnTo>
                        <a:pt x="1069" y="1798"/>
                      </a:lnTo>
                      <a:lnTo>
                        <a:pt x="1058" y="1811"/>
                      </a:lnTo>
                      <a:lnTo>
                        <a:pt x="1045" y="1821"/>
                      </a:lnTo>
                      <a:lnTo>
                        <a:pt x="1030" y="1832"/>
                      </a:lnTo>
                      <a:lnTo>
                        <a:pt x="1014" y="1843"/>
                      </a:lnTo>
                      <a:lnTo>
                        <a:pt x="1001" y="1850"/>
                      </a:lnTo>
                      <a:lnTo>
                        <a:pt x="988" y="1854"/>
                      </a:lnTo>
                      <a:lnTo>
                        <a:pt x="974" y="1859"/>
                      </a:lnTo>
                      <a:lnTo>
                        <a:pt x="958" y="1861"/>
                      </a:lnTo>
                      <a:lnTo>
                        <a:pt x="945" y="1864"/>
                      </a:lnTo>
                      <a:lnTo>
                        <a:pt x="938" y="1867"/>
                      </a:lnTo>
                      <a:lnTo>
                        <a:pt x="938" y="1861"/>
                      </a:lnTo>
                      <a:lnTo>
                        <a:pt x="939" y="1856"/>
                      </a:lnTo>
                      <a:lnTo>
                        <a:pt x="939" y="1851"/>
                      </a:lnTo>
                      <a:lnTo>
                        <a:pt x="939" y="1843"/>
                      </a:lnTo>
                      <a:lnTo>
                        <a:pt x="938" y="1831"/>
                      </a:lnTo>
                      <a:lnTo>
                        <a:pt x="936" y="1821"/>
                      </a:lnTo>
                      <a:lnTo>
                        <a:pt x="933" y="1809"/>
                      </a:lnTo>
                      <a:lnTo>
                        <a:pt x="929" y="1795"/>
                      </a:lnTo>
                      <a:lnTo>
                        <a:pt x="925" y="1783"/>
                      </a:lnTo>
                      <a:lnTo>
                        <a:pt x="917" y="1772"/>
                      </a:lnTo>
                      <a:lnTo>
                        <a:pt x="910" y="1760"/>
                      </a:lnTo>
                      <a:lnTo>
                        <a:pt x="900" y="1749"/>
                      </a:lnTo>
                      <a:lnTo>
                        <a:pt x="893" y="1738"/>
                      </a:lnTo>
                      <a:lnTo>
                        <a:pt x="885" y="1728"/>
                      </a:lnTo>
                      <a:lnTo>
                        <a:pt x="875" y="1717"/>
                      </a:lnTo>
                      <a:lnTo>
                        <a:pt x="865" y="1708"/>
                      </a:lnTo>
                      <a:lnTo>
                        <a:pt x="854" y="1702"/>
                      </a:lnTo>
                      <a:lnTo>
                        <a:pt x="839" y="1696"/>
                      </a:lnTo>
                      <a:lnTo>
                        <a:pt x="825" y="1691"/>
                      </a:lnTo>
                      <a:lnTo>
                        <a:pt x="813" y="1685"/>
                      </a:lnTo>
                      <a:lnTo>
                        <a:pt x="803" y="1681"/>
                      </a:lnTo>
                      <a:lnTo>
                        <a:pt x="793" y="1675"/>
                      </a:lnTo>
                      <a:lnTo>
                        <a:pt x="786" y="1669"/>
                      </a:lnTo>
                      <a:lnTo>
                        <a:pt x="781" y="1660"/>
                      </a:lnTo>
                      <a:lnTo>
                        <a:pt x="777" y="1652"/>
                      </a:lnTo>
                      <a:lnTo>
                        <a:pt x="776" y="1643"/>
                      </a:lnTo>
                      <a:lnTo>
                        <a:pt x="776" y="1633"/>
                      </a:lnTo>
                      <a:lnTo>
                        <a:pt x="776" y="1621"/>
                      </a:lnTo>
                      <a:lnTo>
                        <a:pt x="774" y="1611"/>
                      </a:lnTo>
                      <a:lnTo>
                        <a:pt x="773" y="1608"/>
                      </a:lnTo>
                      <a:lnTo>
                        <a:pt x="771" y="1604"/>
                      </a:lnTo>
                      <a:lnTo>
                        <a:pt x="770" y="1600"/>
                      </a:lnTo>
                      <a:lnTo>
                        <a:pt x="767" y="1595"/>
                      </a:lnTo>
                      <a:lnTo>
                        <a:pt x="765" y="1592"/>
                      </a:lnTo>
                      <a:lnTo>
                        <a:pt x="762" y="1589"/>
                      </a:lnTo>
                      <a:lnTo>
                        <a:pt x="758" y="1585"/>
                      </a:lnTo>
                      <a:lnTo>
                        <a:pt x="755" y="1582"/>
                      </a:lnTo>
                      <a:lnTo>
                        <a:pt x="751" y="1579"/>
                      </a:lnTo>
                      <a:lnTo>
                        <a:pt x="747" y="1576"/>
                      </a:lnTo>
                      <a:lnTo>
                        <a:pt x="731" y="1571"/>
                      </a:lnTo>
                      <a:lnTo>
                        <a:pt x="712" y="1566"/>
                      </a:lnTo>
                      <a:lnTo>
                        <a:pt x="696" y="1565"/>
                      </a:lnTo>
                      <a:lnTo>
                        <a:pt x="683" y="1563"/>
                      </a:lnTo>
                      <a:lnTo>
                        <a:pt x="668" y="1563"/>
                      </a:lnTo>
                      <a:lnTo>
                        <a:pt x="655" y="1563"/>
                      </a:lnTo>
                      <a:lnTo>
                        <a:pt x="641" y="1562"/>
                      </a:lnTo>
                      <a:lnTo>
                        <a:pt x="625" y="1563"/>
                      </a:lnTo>
                      <a:lnTo>
                        <a:pt x="611" y="1565"/>
                      </a:lnTo>
                      <a:lnTo>
                        <a:pt x="600" y="1568"/>
                      </a:lnTo>
                      <a:lnTo>
                        <a:pt x="589" y="1573"/>
                      </a:lnTo>
                      <a:lnTo>
                        <a:pt x="580" y="1578"/>
                      </a:lnTo>
                      <a:lnTo>
                        <a:pt x="576" y="1578"/>
                      </a:lnTo>
                      <a:lnTo>
                        <a:pt x="570" y="1579"/>
                      </a:lnTo>
                      <a:lnTo>
                        <a:pt x="566" y="1578"/>
                      </a:lnTo>
                      <a:lnTo>
                        <a:pt x="561" y="1578"/>
                      </a:lnTo>
                      <a:lnTo>
                        <a:pt x="557" y="1575"/>
                      </a:lnTo>
                      <a:lnTo>
                        <a:pt x="553" y="1572"/>
                      </a:lnTo>
                      <a:lnTo>
                        <a:pt x="548" y="1568"/>
                      </a:lnTo>
                      <a:lnTo>
                        <a:pt x="544" y="1565"/>
                      </a:lnTo>
                      <a:lnTo>
                        <a:pt x="541" y="1560"/>
                      </a:lnTo>
                      <a:lnTo>
                        <a:pt x="538" y="1558"/>
                      </a:lnTo>
                      <a:lnTo>
                        <a:pt x="535" y="1552"/>
                      </a:lnTo>
                      <a:lnTo>
                        <a:pt x="532" y="1547"/>
                      </a:lnTo>
                      <a:lnTo>
                        <a:pt x="528" y="1543"/>
                      </a:lnTo>
                      <a:lnTo>
                        <a:pt x="525" y="1539"/>
                      </a:lnTo>
                      <a:lnTo>
                        <a:pt x="524" y="1537"/>
                      </a:lnTo>
                      <a:lnTo>
                        <a:pt x="519" y="1534"/>
                      </a:lnTo>
                      <a:lnTo>
                        <a:pt x="517" y="1533"/>
                      </a:lnTo>
                      <a:lnTo>
                        <a:pt x="514" y="1531"/>
                      </a:lnTo>
                      <a:lnTo>
                        <a:pt x="505" y="1529"/>
                      </a:lnTo>
                      <a:lnTo>
                        <a:pt x="493" y="1529"/>
                      </a:lnTo>
                      <a:lnTo>
                        <a:pt x="483" y="1527"/>
                      </a:lnTo>
                      <a:lnTo>
                        <a:pt x="475" y="1524"/>
                      </a:lnTo>
                      <a:lnTo>
                        <a:pt x="464" y="1521"/>
                      </a:lnTo>
                      <a:lnTo>
                        <a:pt x="457" y="1518"/>
                      </a:lnTo>
                      <a:lnTo>
                        <a:pt x="453" y="1516"/>
                      </a:lnTo>
                      <a:lnTo>
                        <a:pt x="447" y="1511"/>
                      </a:lnTo>
                      <a:lnTo>
                        <a:pt x="443" y="1507"/>
                      </a:lnTo>
                      <a:lnTo>
                        <a:pt x="438" y="1503"/>
                      </a:lnTo>
                      <a:lnTo>
                        <a:pt x="436" y="1498"/>
                      </a:lnTo>
                      <a:lnTo>
                        <a:pt x="433" y="1495"/>
                      </a:lnTo>
                      <a:lnTo>
                        <a:pt x="431" y="1491"/>
                      </a:lnTo>
                      <a:lnTo>
                        <a:pt x="430" y="1485"/>
                      </a:lnTo>
                      <a:lnTo>
                        <a:pt x="428" y="1481"/>
                      </a:lnTo>
                      <a:lnTo>
                        <a:pt x="427" y="1478"/>
                      </a:lnTo>
                      <a:lnTo>
                        <a:pt x="427" y="1468"/>
                      </a:lnTo>
                      <a:lnTo>
                        <a:pt x="427" y="1458"/>
                      </a:lnTo>
                      <a:lnTo>
                        <a:pt x="427" y="1449"/>
                      </a:lnTo>
                      <a:lnTo>
                        <a:pt x="425" y="1445"/>
                      </a:lnTo>
                      <a:lnTo>
                        <a:pt x="425" y="1442"/>
                      </a:lnTo>
                      <a:lnTo>
                        <a:pt x="424" y="1437"/>
                      </a:lnTo>
                      <a:lnTo>
                        <a:pt x="422" y="1433"/>
                      </a:lnTo>
                      <a:lnTo>
                        <a:pt x="421" y="1432"/>
                      </a:lnTo>
                      <a:lnTo>
                        <a:pt x="409" y="1424"/>
                      </a:lnTo>
                      <a:lnTo>
                        <a:pt x="396" y="1420"/>
                      </a:lnTo>
                      <a:lnTo>
                        <a:pt x="383" y="1419"/>
                      </a:lnTo>
                      <a:lnTo>
                        <a:pt x="373" y="1420"/>
                      </a:lnTo>
                      <a:lnTo>
                        <a:pt x="363" y="1423"/>
                      </a:lnTo>
                      <a:lnTo>
                        <a:pt x="353" y="1424"/>
                      </a:lnTo>
                      <a:lnTo>
                        <a:pt x="343" y="1426"/>
                      </a:lnTo>
                      <a:lnTo>
                        <a:pt x="330" y="1426"/>
                      </a:lnTo>
                      <a:lnTo>
                        <a:pt x="320" y="1426"/>
                      </a:lnTo>
                      <a:lnTo>
                        <a:pt x="310" y="1423"/>
                      </a:lnTo>
                      <a:lnTo>
                        <a:pt x="298" y="1420"/>
                      </a:lnTo>
                      <a:lnTo>
                        <a:pt x="288" y="1417"/>
                      </a:lnTo>
                      <a:lnTo>
                        <a:pt x="284" y="1416"/>
                      </a:lnTo>
                      <a:lnTo>
                        <a:pt x="279" y="1414"/>
                      </a:lnTo>
                      <a:lnTo>
                        <a:pt x="275" y="1414"/>
                      </a:lnTo>
                      <a:lnTo>
                        <a:pt x="271" y="1413"/>
                      </a:lnTo>
                      <a:lnTo>
                        <a:pt x="266" y="1411"/>
                      </a:lnTo>
                      <a:lnTo>
                        <a:pt x="263" y="1408"/>
                      </a:lnTo>
                      <a:lnTo>
                        <a:pt x="259" y="1404"/>
                      </a:lnTo>
                      <a:lnTo>
                        <a:pt x="256" y="1400"/>
                      </a:lnTo>
                      <a:lnTo>
                        <a:pt x="252" y="1395"/>
                      </a:lnTo>
                      <a:lnTo>
                        <a:pt x="249" y="1391"/>
                      </a:lnTo>
                      <a:lnTo>
                        <a:pt x="247" y="1388"/>
                      </a:lnTo>
                      <a:lnTo>
                        <a:pt x="247" y="1385"/>
                      </a:lnTo>
                      <a:lnTo>
                        <a:pt x="249" y="1381"/>
                      </a:lnTo>
                      <a:lnTo>
                        <a:pt x="249" y="1378"/>
                      </a:lnTo>
                      <a:lnTo>
                        <a:pt x="250" y="1374"/>
                      </a:lnTo>
                      <a:lnTo>
                        <a:pt x="252" y="1369"/>
                      </a:lnTo>
                      <a:lnTo>
                        <a:pt x="252" y="1368"/>
                      </a:lnTo>
                      <a:lnTo>
                        <a:pt x="249" y="1365"/>
                      </a:lnTo>
                      <a:lnTo>
                        <a:pt x="247" y="1362"/>
                      </a:lnTo>
                      <a:lnTo>
                        <a:pt x="243" y="1359"/>
                      </a:lnTo>
                      <a:lnTo>
                        <a:pt x="240" y="1358"/>
                      </a:lnTo>
                      <a:lnTo>
                        <a:pt x="237" y="1358"/>
                      </a:lnTo>
                      <a:lnTo>
                        <a:pt x="234" y="1358"/>
                      </a:lnTo>
                      <a:lnTo>
                        <a:pt x="231" y="1359"/>
                      </a:lnTo>
                      <a:lnTo>
                        <a:pt x="229" y="1361"/>
                      </a:lnTo>
                      <a:lnTo>
                        <a:pt x="227" y="1362"/>
                      </a:lnTo>
                      <a:lnTo>
                        <a:pt x="224" y="1364"/>
                      </a:lnTo>
                      <a:lnTo>
                        <a:pt x="223" y="1368"/>
                      </a:lnTo>
                      <a:lnTo>
                        <a:pt x="220" y="1371"/>
                      </a:lnTo>
                      <a:lnTo>
                        <a:pt x="217" y="1374"/>
                      </a:lnTo>
                      <a:lnTo>
                        <a:pt x="216" y="1375"/>
                      </a:lnTo>
                      <a:lnTo>
                        <a:pt x="211" y="1377"/>
                      </a:lnTo>
                      <a:lnTo>
                        <a:pt x="208" y="1377"/>
                      </a:lnTo>
                      <a:lnTo>
                        <a:pt x="204" y="1375"/>
                      </a:lnTo>
                      <a:lnTo>
                        <a:pt x="201" y="1375"/>
                      </a:lnTo>
                      <a:lnTo>
                        <a:pt x="198" y="1372"/>
                      </a:lnTo>
                      <a:lnTo>
                        <a:pt x="197" y="1368"/>
                      </a:lnTo>
                      <a:lnTo>
                        <a:pt x="195" y="1365"/>
                      </a:lnTo>
                      <a:lnTo>
                        <a:pt x="195" y="1362"/>
                      </a:lnTo>
                      <a:lnTo>
                        <a:pt x="194" y="1352"/>
                      </a:lnTo>
                      <a:lnTo>
                        <a:pt x="195" y="1340"/>
                      </a:lnTo>
                      <a:lnTo>
                        <a:pt x="197" y="1330"/>
                      </a:lnTo>
                      <a:lnTo>
                        <a:pt x="198" y="1326"/>
                      </a:lnTo>
                      <a:lnTo>
                        <a:pt x="200" y="1322"/>
                      </a:lnTo>
                      <a:lnTo>
                        <a:pt x="203" y="1316"/>
                      </a:lnTo>
                      <a:lnTo>
                        <a:pt x="204" y="1313"/>
                      </a:lnTo>
                      <a:lnTo>
                        <a:pt x="207" y="1309"/>
                      </a:lnTo>
                      <a:lnTo>
                        <a:pt x="210" y="1304"/>
                      </a:lnTo>
                      <a:lnTo>
                        <a:pt x="213" y="1301"/>
                      </a:lnTo>
                      <a:lnTo>
                        <a:pt x="214" y="1297"/>
                      </a:lnTo>
                      <a:lnTo>
                        <a:pt x="214" y="1294"/>
                      </a:lnTo>
                      <a:lnTo>
                        <a:pt x="214" y="1290"/>
                      </a:lnTo>
                      <a:lnTo>
                        <a:pt x="216" y="1287"/>
                      </a:lnTo>
                      <a:lnTo>
                        <a:pt x="214" y="1283"/>
                      </a:lnTo>
                      <a:lnTo>
                        <a:pt x="214" y="1281"/>
                      </a:lnTo>
                      <a:lnTo>
                        <a:pt x="211" y="1278"/>
                      </a:lnTo>
                      <a:lnTo>
                        <a:pt x="210" y="1277"/>
                      </a:lnTo>
                      <a:lnTo>
                        <a:pt x="205" y="1275"/>
                      </a:lnTo>
                      <a:lnTo>
                        <a:pt x="204" y="1274"/>
                      </a:lnTo>
                      <a:lnTo>
                        <a:pt x="200" y="1271"/>
                      </a:lnTo>
                      <a:lnTo>
                        <a:pt x="195" y="1268"/>
                      </a:lnTo>
                      <a:lnTo>
                        <a:pt x="191" y="1264"/>
                      </a:lnTo>
                      <a:lnTo>
                        <a:pt x="185" y="1261"/>
                      </a:lnTo>
                      <a:lnTo>
                        <a:pt x="182" y="1258"/>
                      </a:lnTo>
                      <a:lnTo>
                        <a:pt x="179" y="1255"/>
                      </a:lnTo>
                      <a:lnTo>
                        <a:pt x="175" y="1249"/>
                      </a:lnTo>
                      <a:lnTo>
                        <a:pt x="172" y="1245"/>
                      </a:lnTo>
                      <a:lnTo>
                        <a:pt x="168" y="1241"/>
                      </a:lnTo>
                      <a:lnTo>
                        <a:pt x="165" y="1238"/>
                      </a:lnTo>
                      <a:lnTo>
                        <a:pt x="162" y="1236"/>
                      </a:lnTo>
                      <a:lnTo>
                        <a:pt x="159" y="1235"/>
                      </a:lnTo>
                      <a:lnTo>
                        <a:pt x="155" y="1235"/>
                      </a:lnTo>
                      <a:lnTo>
                        <a:pt x="152" y="1235"/>
                      </a:lnTo>
                      <a:lnTo>
                        <a:pt x="149" y="1235"/>
                      </a:lnTo>
                      <a:lnTo>
                        <a:pt x="145" y="1236"/>
                      </a:lnTo>
                      <a:lnTo>
                        <a:pt x="142" y="1238"/>
                      </a:lnTo>
                      <a:lnTo>
                        <a:pt x="137" y="1239"/>
                      </a:lnTo>
                      <a:lnTo>
                        <a:pt x="135" y="1241"/>
                      </a:lnTo>
                      <a:lnTo>
                        <a:pt x="130" y="1242"/>
                      </a:lnTo>
                      <a:lnTo>
                        <a:pt x="126" y="1245"/>
                      </a:lnTo>
                      <a:lnTo>
                        <a:pt x="120" y="1248"/>
                      </a:lnTo>
                      <a:lnTo>
                        <a:pt x="116" y="1249"/>
                      </a:lnTo>
                      <a:lnTo>
                        <a:pt x="111" y="1252"/>
                      </a:lnTo>
                      <a:lnTo>
                        <a:pt x="107" y="1255"/>
                      </a:lnTo>
                      <a:lnTo>
                        <a:pt x="103" y="1259"/>
                      </a:lnTo>
                      <a:lnTo>
                        <a:pt x="98" y="1264"/>
                      </a:lnTo>
                      <a:lnTo>
                        <a:pt x="94" y="1267"/>
                      </a:lnTo>
                      <a:lnTo>
                        <a:pt x="90" y="1270"/>
                      </a:lnTo>
                      <a:lnTo>
                        <a:pt x="85" y="1270"/>
                      </a:lnTo>
                      <a:lnTo>
                        <a:pt x="81" y="1270"/>
                      </a:lnTo>
                      <a:lnTo>
                        <a:pt x="77" y="1270"/>
                      </a:lnTo>
                      <a:lnTo>
                        <a:pt x="72" y="1270"/>
                      </a:lnTo>
                      <a:lnTo>
                        <a:pt x="69" y="1268"/>
                      </a:lnTo>
                      <a:lnTo>
                        <a:pt x="65" y="1267"/>
                      </a:lnTo>
                      <a:lnTo>
                        <a:pt x="62" y="1262"/>
                      </a:lnTo>
                      <a:lnTo>
                        <a:pt x="59" y="1259"/>
                      </a:lnTo>
                      <a:lnTo>
                        <a:pt x="55" y="1257"/>
                      </a:lnTo>
                      <a:lnTo>
                        <a:pt x="52" y="1255"/>
                      </a:lnTo>
                      <a:lnTo>
                        <a:pt x="49" y="1255"/>
                      </a:lnTo>
                      <a:lnTo>
                        <a:pt x="46" y="1257"/>
                      </a:lnTo>
                      <a:lnTo>
                        <a:pt x="43" y="1258"/>
                      </a:lnTo>
                      <a:lnTo>
                        <a:pt x="42" y="1261"/>
                      </a:lnTo>
                      <a:lnTo>
                        <a:pt x="41" y="1262"/>
                      </a:lnTo>
                      <a:lnTo>
                        <a:pt x="41" y="1265"/>
                      </a:lnTo>
                      <a:lnTo>
                        <a:pt x="39" y="1270"/>
                      </a:lnTo>
                      <a:lnTo>
                        <a:pt x="39" y="1272"/>
                      </a:lnTo>
                      <a:lnTo>
                        <a:pt x="38" y="1277"/>
                      </a:lnTo>
                      <a:lnTo>
                        <a:pt x="36" y="1278"/>
                      </a:lnTo>
                      <a:lnTo>
                        <a:pt x="33" y="1280"/>
                      </a:lnTo>
                      <a:lnTo>
                        <a:pt x="29" y="1281"/>
                      </a:lnTo>
                      <a:lnTo>
                        <a:pt x="25" y="1283"/>
                      </a:lnTo>
                      <a:lnTo>
                        <a:pt x="22" y="1283"/>
                      </a:lnTo>
                      <a:lnTo>
                        <a:pt x="17" y="1283"/>
                      </a:lnTo>
                      <a:lnTo>
                        <a:pt x="14" y="1281"/>
                      </a:lnTo>
                      <a:lnTo>
                        <a:pt x="10" y="1280"/>
                      </a:lnTo>
                      <a:lnTo>
                        <a:pt x="6" y="1277"/>
                      </a:lnTo>
                      <a:lnTo>
                        <a:pt x="3" y="1274"/>
                      </a:lnTo>
                      <a:lnTo>
                        <a:pt x="0" y="1270"/>
                      </a:lnTo>
                      <a:lnTo>
                        <a:pt x="0" y="1262"/>
                      </a:lnTo>
                      <a:lnTo>
                        <a:pt x="0" y="1254"/>
                      </a:lnTo>
                      <a:lnTo>
                        <a:pt x="3" y="1246"/>
                      </a:lnTo>
                      <a:lnTo>
                        <a:pt x="7" y="1236"/>
                      </a:lnTo>
                      <a:lnTo>
                        <a:pt x="16" y="1223"/>
                      </a:lnTo>
                      <a:lnTo>
                        <a:pt x="22" y="1213"/>
                      </a:lnTo>
                      <a:lnTo>
                        <a:pt x="29" y="1204"/>
                      </a:lnTo>
                      <a:lnTo>
                        <a:pt x="38" y="1193"/>
                      </a:lnTo>
                      <a:lnTo>
                        <a:pt x="45" y="1181"/>
                      </a:lnTo>
                      <a:lnTo>
                        <a:pt x="52" y="1173"/>
                      </a:lnTo>
                      <a:lnTo>
                        <a:pt x="59" y="1164"/>
                      </a:lnTo>
                      <a:lnTo>
                        <a:pt x="69" y="1154"/>
                      </a:lnTo>
                      <a:lnTo>
                        <a:pt x="78" y="1144"/>
                      </a:lnTo>
                      <a:lnTo>
                        <a:pt x="85" y="1135"/>
                      </a:lnTo>
                      <a:lnTo>
                        <a:pt x="91" y="1128"/>
                      </a:lnTo>
                      <a:lnTo>
                        <a:pt x="97" y="1118"/>
                      </a:lnTo>
                      <a:lnTo>
                        <a:pt x="101" y="1109"/>
                      </a:lnTo>
                      <a:lnTo>
                        <a:pt x="104" y="1099"/>
                      </a:lnTo>
                      <a:lnTo>
                        <a:pt x="107" y="1087"/>
                      </a:lnTo>
                      <a:lnTo>
                        <a:pt x="110" y="1079"/>
                      </a:lnTo>
                      <a:lnTo>
                        <a:pt x="113" y="1074"/>
                      </a:lnTo>
                      <a:lnTo>
                        <a:pt x="116" y="1071"/>
                      </a:lnTo>
                      <a:lnTo>
                        <a:pt x="120" y="1068"/>
                      </a:lnTo>
                      <a:lnTo>
                        <a:pt x="123" y="1064"/>
                      </a:lnTo>
                      <a:lnTo>
                        <a:pt x="126" y="1061"/>
                      </a:lnTo>
                      <a:lnTo>
                        <a:pt x="130" y="1058"/>
                      </a:lnTo>
                      <a:lnTo>
                        <a:pt x="133" y="1055"/>
                      </a:lnTo>
                      <a:lnTo>
                        <a:pt x="137" y="1051"/>
                      </a:lnTo>
                      <a:lnTo>
                        <a:pt x="142" y="1048"/>
                      </a:lnTo>
                      <a:lnTo>
                        <a:pt x="145" y="1044"/>
                      </a:lnTo>
                      <a:lnTo>
                        <a:pt x="148" y="1041"/>
                      </a:lnTo>
                      <a:lnTo>
                        <a:pt x="149" y="1038"/>
                      </a:lnTo>
                      <a:lnTo>
                        <a:pt x="149" y="1034"/>
                      </a:lnTo>
                      <a:lnTo>
                        <a:pt x="150" y="1029"/>
                      </a:lnTo>
                      <a:lnTo>
                        <a:pt x="150" y="1025"/>
                      </a:lnTo>
                      <a:lnTo>
                        <a:pt x="149" y="1022"/>
                      </a:lnTo>
                      <a:lnTo>
                        <a:pt x="148" y="1019"/>
                      </a:lnTo>
                      <a:lnTo>
                        <a:pt x="142" y="1013"/>
                      </a:lnTo>
                      <a:lnTo>
                        <a:pt x="132" y="1011"/>
                      </a:lnTo>
                      <a:lnTo>
                        <a:pt x="122" y="1008"/>
                      </a:lnTo>
                      <a:lnTo>
                        <a:pt x="114" y="1008"/>
                      </a:lnTo>
                      <a:lnTo>
                        <a:pt x="111" y="1008"/>
                      </a:lnTo>
                      <a:lnTo>
                        <a:pt x="107" y="1009"/>
                      </a:lnTo>
                      <a:lnTo>
                        <a:pt x="104" y="1011"/>
                      </a:lnTo>
                      <a:lnTo>
                        <a:pt x="100" y="1013"/>
                      </a:lnTo>
                      <a:lnTo>
                        <a:pt x="97" y="1013"/>
                      </a:lnTo>
                      <a:lnTo>
                        <a:pt x="94" y="1015"/>
                      </a:lnTo>
                      <a:lnTo>
                        <a:pt x="90" y="1016"/>
                      </a:lnTo>
                      <a:lnTo>
                        <a:pt x="84" y="1018"/>
                      </a:lnTo>
                      <a:lnTo>
                        <a:pt x="80" y="1018"/>
                      </a:lnTo>
                      <a:lnTo>
                        <a:pt x="77" y="1018"/>
                      </a:lnTo>
                      <a:lnTo>
                        <a:pt x="74" y="1018"/>
                      </a:lnTo>
                      <a:lnTo>
                        <a:pt x="69" y="1015"/>
                      </a:lnTo>
                      <a:lnTo>
                        <a:pt x="67" y="1013"/>
                      </a:lnTo>
                      <a:lnTo>
                        <a:pt x="64" y="1011"/>
                      </a:lnTo>
                      <a:lnTo>
                        <a:pt x="62" y="1008"/>
                      </a:lnTo>
                      <a:lnTo>
                        <a:pt x="61" y="1005"/>
                      </a:lnTo>
                      <a:lnTo>
                        <a:pt x="59" y="1002"/>
                      </a:lnTo>
                      <a:lnTo>
                        <a:pt x="59" y="999"/>
                      </a:lnTo>
                      <a:lnTo>
                        <a:pt x="59" y="996"/>
                      </a:lnTo>
                      <a:lnTo>
                        <a:pt x="59" y="993"/>
                      </a:lnTo>
                      <a:lnTo>
                        <a:pt x="62" y="992"/>
                      </a:lnTo>
                      <a:lnTo>
                        <a:pt x="65" y="990"/>
                      </a:lnTo>
                      <a:lnTo>
                        <a:pt x="68" y="989"/>
                      </a:lnTo>
                      <a:lnTo>
                        <a:pt x="72" y="989"/>
                      </a:lnTo>
                      <a:lnTo>
                        <a:pt x="75" y="987"/>
                      </a:lnTo>
                      <a:lnTo>
                        <a:pt x="78" y="986"/>
                      </a:lnTo>
                      <a:lnTo>
                        <a:pt x="80" y="983"/>
                      </a:lnTo>
                      <a:lnTo>
                        <a:pt x="81" y="980"/>
                      </a:lnTo>
                      <a:lnTo>
                        <a:pt x="82" y="976"/>
                      </a:lnTo>
                      <a:lnTo>
                        <a:pt x="84" y="971"/>
                      </a:lnTo>
                      <a:lnTo>
                        <a:pt x="82" y="969"/>
                      </a:lnTo>
                      <a:lnTo>
                        <a:pt x="80" y="963"/>
                      </a:lnTo>
                      <a:lnTo>
                        <a:pt x="72" y="960"/>
                      </a:lnTo>
                      <a:lnTo>
                        <a:pt x="65" y="956"/>
                      </a:lnTo>
                      <a:lnTo>
                        <a:pt x="59" y="951"/>
                      </a:lnTo>
                      <a:lnTo>
                        <a:pt x="58" y="943"/>
                      </a:lnTo>
                      <a:lnTo>
                        <a:pt x="58" y="932"/>
                      </a:lnTo>
                      <a:lnTo>
                        <a:pt x="55" y="925"/>
                      </a:lnTo>
                      <a:lnTo>
                        <a:pt x="54" y="922"/>
                      </a:lnTo>
                      <a:lnTo>
                        <a:pt x="49" y="921"/>
                      </a:lnTo>
                      <a:lnTo>
                        <a:pt x="45" y="919"/>
                      </a:lnTo>
                      <a:lnTo>
                        <a:pt x="42" y="916"/>
                      </a:lnTo>
                      <a:lnTo>
                        <a:pt x="39" y="915"/>
                      </a:lnTo>
                      <a:lnTo>
                        <a:pt x="35" y="908"/>
                      </a:lnTo>
                      <a:lnTo>
                        <a:pt x="30" y="898"/>
                      </a:lnTo>
                      <a:lnTo>
                        <a:pt x="29" y="889"/>
                      </a:lnTo>
                      <a:lnTo>
                        <a:pt x="29" y="879"/>
                      </a:lnTo>
                      <a:lnTo>
                        <a:pt x="32" y="867"/>
                      </a:lnTo>
                      <a:lnTo>
                        <a:pt x="32" y="857"/>
                      </a:lnTo>
                      <a:lnTo>
                        <a:pt x="30" y="846"/>
                      </a:lnTo>
                      <a:lnTo>
                        <a:pt x="27" y="833"/>
                      </a:lnTo>
                      <a:lnTo>
                        <a:pt x="26" y="821"/>
                      </a:lnTo>
                      <a:lnTo>
                        <a:pt x="27" y="812"/>
                      </a:lnTo>
                      <a:lnTo>
                        <a:pt x="29" y="802"/>
                      </a:lnTo>
                      <a:lnTo>
                        <a:pt x="32" y="795"/>
                      </a:lnTo>
                      <a:lnTo>
                        <a:pt x="33" y="792"/>
                      </a:lnTo>
                      <a:lnTo>
                        <a:pt x="36" y="788"/>
                      </a:lnTo>
                      <a:lnTo>
                        <a:pt x="39" y="783"/>
                      </a:lnTo>
                      <a:lnTo>
                        <a:pt x="42" y="779"/>
                      </a:lnTo>
                      <a:lnTo>
                        <a:pt x="43" y="776"/>
                      </a:lnTo>
                      <a:lnTo>
                        <a:pt x="46" y="775"/>
                      </a:lnTo>
                      <a:lnTo>
                        <a:pt x="51" y="772"/>
                      </a:lnTo>
                      <a:lnTo>
                        <a:pt x="55" y="769"/>
                      </a:lnTo>
                      <a:lnTo>
                        <a:pt x="59" y="769"/>
                      </a:lnTo>
                      <a:lnTo>
                        <a:pt x="65" y="770"/>
                      </a:lnTo>
                      <a:lnTo>
                        <a:pt x="69" y="770"/>
                      </a:lnTo>
                      <a:lnTo>
                        <a:pt x="74" y="770"/>
                      </a:lnTo>
                      <a:lnTo>
                        <a:pt x="77" y="770"/>
                      </a:lnTo>
                      <a:lnTo>
                        <a:pt x="87" y="766"/>
                      </a:lnTo>
                      <a:lnTo>
                        <a:pt x="95" y="757"/>
                      </a:lnTo>
                      <a:lnTo>
                        <a:pt x="104" y="749"/>
                      </a:lnTo>
                      <a:lnTo>
                        <a:pt x="106" y="746"/>
                      </a:lnTo>
                      <a:lnTo>
                        <a:pt x="109" y="741"/>
                      </a:lnTo>
                      <a:lnTo>
                        <a:pt x="111" y="737"/>
                      </a:lnTo>
                      <a:lnTo>
                        <a:pt x="113" y="733"/>
                      </a:lnTo>
                      <a:lnTo>
                        <a:pt x="116" y="730"/>
                      </a:lnTo>
                      <a:lnTo>
                        <a:pt x="126" y="725"/>
                      </a:lnTo>
                      <a:lnTo>
                        <a:pt x="139" y="721"/>
                      </a:lnTo>
                      <a:lnTo>
                        <a:pt x="150" y="717"/>
                      </a:lnTo>
                      <a:lnTo>
                        <a:pt x="158" y="711"/>
                      </a:lnTo>
                      <a:lnTo>
                        <a:pt x="166" y="701"/>
                      </a:lnTo>
                      <a:lnTo>
                        <a:pt x="175" y="694"/>
                      </a:lnTo>
                      <a:lnTo>
                        <a:pt x="184" y="689"/>
                      </a:lnTo>
                      <a:lnTo>
                        <a:pt x="195" y="685"/>
                      </a:lnTo>
                      <a:lnTo>
                        <a:pt x="204" y="683"/>
                      </a:lnTo>
                      <a:lnTo>
                        <a:pt x="214" y="683"/>
                      </a:lnTo>
                      <a:lnTo>
                        <a:pt x="224" y="685"/>
                      </a:lnTo>
                      <a:lnTo>
                        <a:pt x="234" y="688"/>
                      </a:lnTo>
                      <a:lnTo>
                        <a:pt x="245" y="688"/>
                      </a:lnTo>
                      <a:lnTo>
                        <a:pt x="256" y="685"/>
                      </a:lnTo>
                      <a:lnTo>
                        <a:pt x="269" y="679"/>
                      </a:lnTo>
                      <a:lnTo>
                        <a:pt x="281" y="673"/>
                      </a:lnTo>
                      <a:lnTo>
                        <a:pt x="291" y="666"/>
                      </a:lnTo>
                      <a:lnTo>
                        <a:pt x="304" y="657"/>
                      </a:lnTo>
                      <a:lnTo>
                        <a:pt x="315" y="647"/>
                      </a:lnTo>
                      <a:lnTo>
                        <a:pt x="324" y="639"/>
                      </a:lnTo>
                      <a:lnTo>
                        <a:pt x="331" y="629"/>
                      </a:lnTo>
                      <a:lnTo>
                        <a:pt x="340" y="615"/>
                      </a:lnTo>
                      <a:lnTo>
                        <a:pt x="346" y="605"/>
                      </a:lnTo>
                      <a:lnTo>
                        <a:pt x="354" y="595"/>
                      </a:lnTo>
                      <a:lnTo>
                        <a:pt x="365" y="584"/>
                      </a:lnTo>
                      <a:lnTo>
                        <a:pt x="373" y="575"/>
                      </a:lnTo>
                      <a:lnTo>
                        <a:pt x="382" y="571"/>
                      </a:lnTo>
                      <a:lnTo>
                        <a:pt x="392" y="568"/>
                      </a:lnTo>
                      <a:lnTo>
                        <a:pt x="401" y="565"/>
                      </a:lnTo>
                      <a:lnTo>
                        <a:pt x="404" y="562"/>
                      </a:lnTo>
                      <a:lnTo>
                        <a:pt x="407" y="559"/>
                      </a:lnTo>
                      <a:lnTo>
                        <a:pt x="409" y="556"/>
                      </a:lnTo>
                      <a:lnTo>
                        <a:pt x="411" y="553"/>
                      </a:lnTo>
                      <a:lnTo>
                        <a:pt x="412" y="550"/>
                      </a:lnTo>
                      <a:lnTo>
                        <a:pt x="412" y="540"/>
                      </a:lnTo>
                      <a:lnTo>
                        <a:pt x="411" y="529"/>
                      </a:lnTo>
                      <a:lnTo>
                        <a:pt x="408" y="517"/>
                      </a:lnTo>
                      <a:lnTo>
                        <a:pt x="405" y="508"/>
                      </a:lnTo>
                      <a:lnTo>
                        <a:pt x="401" y="500"/>
                      </a:lnTo>
                      <a:lnTo>
                        <a:pt x="396" y="490"/>
                      </a:lnTo>
                      <a:lnTo>
                        <a:pt x="392" y="479"/>
                      </a:lnTo>
                      <a:lnTo>
                        <a:pt x="391" y="471"/>
                      </a:lnTo>
                      <a:lnTo>
                        <a:pt x="391" y="459"/>
                      </a:lnTo>
                      <a:lnTo>
                        <a:pt x="392" y="448"/>
                      </a:lnTo>
                      <a:lnTo>
                        <a:pt x="395" y="437"/>
                      </a:lnTo>
                      <a:lnTo>
                        <a:pt x="399" y="429"/>
                      </a:lnTo>
                      <a:lnTo>
                        <a:pt x="407" y="419"/>
                      </a:lnTo>
                      <a:lnTo>
                        <a:pt x="412" y="411"/>
                      </a:lnTo>
                      <a:lnTo>
                        <a:pt x="420" y="407"/>
                      </a:lnTo>
                      <a:lnTo>
                        <a:pt x="430" y="403"/>
                      </a:lnTo>
                      <a:lnTo>
                        <a:pt x="437" y="403"/>
                      </a:lnTo>
                      <a:lnTo>
                        <a:pt x="440" y="404"/>
                      </a:lnTo>
                      <a:lnTo>
                        <a:pt x="443" y="407"/>
                      </a:lnTo>
                      <a:lnTo>
                        <a:pt x="446" y="410"/>
                      </a:lnTo>
                      <a:lnTo>
                        <a:pt x="447" y="414"/>
                      </a:lnTo>
                      <a:lnTo>
                        <a:pt x="447" y="422"/>
                      </a:lnTo>
                      <a:lnTo>
                        <a:pt x="444" y="430"/>
                      </a:lnTo>
                      <a:lnTo>
                        <a:pt x="444" y="439"/>
                      </a:lnTo>
                      <a:lnTo>
                        <a:pt x="446" y="442"/>
                      </a:lnTo>
                      <a:lnTo>
                        <a:pt x="446" y="446"/>
                      </a:lnTo>
                      <a:lnTo>
                        <a:pt x="449" y="451"/>
                      </a:lnTo>
                      <a:lnTo>
                        <a:pt x="450" y="455"/>
                      </a:lnTo>
                      <a:lnTo>
                        <a:pt x="453" y="456"/>
                      </a:lnTo>
                      <a:lnTo>
                        <a:pt x="454" y="458"/>
                      </a:lnTo>
                      <a:lnTo>
                        <a:pt x="459" y="458"/>
                      </a:lnTo>
                      <a:lnTo>
                        <a:pt x="462" y="459"/>
                      </a:lnTo>
                      <a:lnTo>
                        <a:pt x="464" y="458"/>
                      </a:lnTo>
                      <a:lnTo>
                        <a:pt x="467" y="456"/>
                      </a:lnTo>
                      <a:lnTo>
                        <a:pt x="470" y="455"/>
                      </a:lnTo>
                      <a:lnTo>
                        <a:pt x="475" y="451"/>
                      </a:lnTo>
                      <a:lnTo>
                        <a:pt x="479" y="448"/>
                      </a:lnTo>
                      <a:lnTo>
                        <a:pt x="482" y="446"/>
                      </a:lnTo>
                      <a:lnTo>
                        <a:pt x="485" y="445"/>
                      </a:lnTo>
                      <a:lnTo>
                        <a:pt x="495" y="445"/>
                      </a:lnTo>
                      <a:lnTo>
                        <a:pt x="508" y="448"/>
                      </a:lnTo>
                      <a:lnTo>
                        <a:pt x="518" y="449"/>
                      </a:lnTo>
                      <a:lnTo>
                        <a:pt x="531" y="453"/>
                      </a:lnTo>
                      <a:lnTo>
                        <a:pt x="545" y="458"/>
                      </a:lnTo>
                      <a:lnTo>
                        <a:pt x="558" y="461"/>
                      </a:lnTo>
                      <a:lnTo>
                        <a:pt x="567" y="459"/>
                      </a:lnTo>
                      <a:lnTo>
                        <a:pt x="579" y="456"/>
                      </a:lnTo>
                      <a:lnTo>
                        <a:pt x="587" y="455"/>
                      </a:lnTo>
                      <a:lnTo>
                        <a:pt x="590" y="455"/>
                      </a:lnTo>
                      <a:lnTo>
                        <a:pt x="595" y="455"/>
                      </a:lnTo>
                      <a:lnTo>
                        <a:pt x="598" y="456"/>
                      </a:lnTo>
                      <a:lnTo>
                        <a:pt x="602" y="458"/>
                      </a:lnTo>
                      <a:lnTo>
                        <a:pt x="605" y="459"/>
                      </a:lnTo>
                      <a:lnTo>
                        <a:pt x="606" y="462"/>
                      </a:lnTo>
                      <a:lnTo>
                        <a:pt x="608" y="465"/>
                      </a:lnTo>
                      <a:lnTo>
                        <a:pt x="609" y="471"/>
                      </a:lnTo>
                      <a:lnTo>
                        <a:pt x="611" y="475"/>
                      </a:lnTo>
                      <a:lnTo>
                        <a:pt x="611" y="478"/>
                      </a:lnTo>
                      <a:lnTo>
                        <a:pt x="611" y="482"/>
                      </a:lnTo>
                      <a:lnTo>
                        <a:pt x="609" y="485"/>
                      </a:lnTo>
                      <a:lnTo>
                        <a:pt x="608" y="490"/>
                      </a:lnTo>
                      <a:lnTo>
                        <a:pt x="606" y="494"/>
                      </a:lnTo>
                      <a:lnTo>
                        <a:pt x="606" y="497"/>
                      </a:lnTo>
                      <a:lnTo>
                        <a:pt x="606" y="501"/>
                      </a:lnTo>
                      <a:lnTo>
                        <a:pt x="608" y="504"/>
                      </a:lnTo>
                      <a:lnTo>
                        <a:pt x="609" y="510"/>
                      </a:lnTo>
                      <a:lnTo>
                        <a:pt x="613" y="514"/>
                      </a:lnTo>
                      <a:lnTo>
                        <a:pt x="616" y="517"/>
                      </a:lnTo>
                      <a:lnTo>
                        <a:pt x="619" y="520"/>
                      </a:lnTo>
                      <a:lnTo>
                        <a:pt x="629" y="520"/>
                      </a:lnTo>
                      <a:lnTo>
                        <a:pt x="640" y="517"/>
                      </a:lnTo>
                      <a:lnTo>
                        <a:pt x="648" y="513"/>
                      </a:lnTo>
                      <a:lnTo>
                        <a:pt x="655" y="505"/>
                      </a:lnTo>
                      <a:lnTo>
                        <a:pt x="663" y="497"/>
                      </a:lnTo>
                      <a:lnTo>
                        <a:pt x="667" y="488"/>
                      </a:lnTo>
                      <a:lnTo>
                        <a:pt x="671" y="477"/>
                      </a:lnTo>
                      <a:lnTo>
                        <a:pt x="673" y="462"/>
                      </a:lnTo>
                      <a:lnTo>
                        <a:pt x="673" y="451"/>
                      </a:lnTo>
                      <a:lnTo>
                        <a:pt x="668" y="442"/>
                      </a:lnTo>
                      <a:lnTo>
                        <a:pt x="661" y="432"/>
                      </a:lnTo>
                      <a:lnTo>
                        <a:pt x="655" y="422"/>
                      </a:lnTo>
                      <a:lnTo>
                        <a:pt x="654" y="414"/>
                      </a:lnTo>
                      <a:lnTo>
                        <a:pt x="654" y="404"/>
                      </a:lnTo>
                      <a:lnTo>
                        <a:pt x="655" y="397"/>
                      </a:lnTo>
                      <a:lnTo>
                        <a:pt x="658" y="394"/>
                      </a:lnTo>
                      <a:lnTo>
                        <a:pt x="661" y="391"/>
                      </a:lnTo>
                      <a:lnTo>
                        <a:pt x="666" y="388"/>
                      </a:lnTo>
                      <a:lnTo>
                        <a:pt x="670" y="387"/>
                      </a:lnTo>
                      <a:lnTo>
                        <a:pt x="677" y="387"/>
                      </a:lnTo>
                      <a:lnTo>
                        <a:pt x="686" y="387"/>
                      </a:lnTo>
                      <a:lnTo>
                        <a:pt x="694" y="387"/>
                      </a:lnTo>
                      <a:lnTo>
                        <a:pt x="697" y="388"/>
                      </a:lnTo>
                      <a:lnTo>
                        <a:pt x="700" y="391"/>
                      </a:lnTo>
                      <a:lnTo>
                        <a:pt x="703" y="394"/>
                      </a:lnTo>
                      <a:lnTo>
                        <a:pt x="706" y="396"/>
                      </a:lnTo>
                      <a:lnTo>
                        <a:pt x="709" y="397"/>
                      </a:lnTo>
                      <a:lnTo>
                        <a:pt x="716" y="397"/>
                      </a:lnTo>
                      <a:lnTo>
                        <a:pt x="726" y="396"/>
                      </a:lnTo>
                      <a:lnTo>
                        <a:pt x="734" y="393"/>
                      </a:lnTo>
                      <a:lnTo>
                        <a:pt x="742" y="387"/>
                      </a:lnTo>
                      <a:lnTo>
                        <a:pt x="752" y="381"/>
                      </a:lnTo>
                      <a:lnTo>
                        <a:pt x="761" y="375"/>
                      </a:lnTo>
                      <a:lnTo>
                        <a:pt x="764" y="375"/>
                      </a:lnTo>
                      <a:lnTo>
                        <a:pt x="768" y="375"/>
                      </a:lnTo>
                      <a:lnTo>
                        <a:pt x="773" y="375"/>
                      </a:lnTo>
                      <a:lnTo>
                        <a:pt x="777" y="375"/>
                      </a:lnTo>
                      <a:lnTo>
                        <a:pt x="787" y="381"/>
                      </a:lnTo>
                      <a:lnTo>
                        <a:pt x="800" y="387"/>
                      </a:lnTo>
                      <a:lnTo>
                        <a:pt x="812" y="393"/>
                      </a:lnTo>
                      <a:lnTo>
                        <a:pt x="820" y="393"/>
                      </a:lnTo>
                      <a:lnTo>
                        <a:pt x="832" y="394"/>
                      </a:lnTo>
                      <a:lnTo>
                        <a:pt x="842" y="393"/>
                      </a:lnTo>
                      <a:lnTo>
                        <a:pt x="852" y="390"/>
                      </a:lnTo>
                      <a:lnTo>
                        <a:pt x="865" y="385"/>
                      </a:lnTo>
                      <a:lnTo>
                        <a:pt x="874" y="381"/>
                      </a:lnTo>
                      <a:lnTo>
                        <a:pt x="878" y="378"/>
                      </a:lnTo>
                      <a:lnTo>
                        <a:pt x="883" y="374"/>
                      </a:lnTo>
                      <a:lnTo>
                        <a:pt x="887" y="368"/>
                      </a:lnTo>
                      <a:lnTo>
                        <a:pt x="891" y="364"/>
                      </a:lnTo>
                      <a:lnTo>
                        <a:pt x="894" y="359"/>
                      </a:lnTo>
                      <a:lnTo>
                        <a:pt x="896" y="355"/>
                      </a:lnTo>
                      <a:lnTo>
                        <a:pt x="897" y="351"/>
                      </a:lnTo>
                      <a:lnTo>
                        <a:pt x="897" y="346"/>
                      </a:lnTo>
                      <a:lnTo>
                        <a:pt x="897" y="341"/>
                      </a:lnTo>
                      <a:lnTo>
                        <a:pt x="897" y="338"/>
                      </a:lnTo>
                      <a:lnTo>
                        <a:pt x="893" y="329"/>
                      </a:lnTo>
                      <a:lnTo>
                        <a:pt x="887" y="320"/>
                      </a:lnTo>
                      <a:lnTo>
                        <a:pt x="881" y="312"/>
                      </a:lnTo>
                      <a:lnTo>
                        <a:pt x="875" y="303"/>
                      </a:lnTo>
                      <a:lnTo>
                        <a:pt x="868" y="291"/>
                      </a:lnTo>
                      <a:lnTo>
                        <a:pt x="864" y="283"/>
                      </a:lnTo>
                      <a:lnTo>
                        <a:pt x="862" y="274"/>
                      </a:lnTo>
                      <a:lnTo>
                        <a:pt x="862" y="265"/>
                      </a:lnTo>
                      <a:lnTo>
                        <a:pt x="864" y="258"/>
                      </a:lnTo>
                      <a:lnTo>
                        <a:pt x="865" y="254"/>
                      </a:lnTo>
                      <a:lnTo>
                        <a:pt x="867" y="248"/>
                      </a:lnTo>
                      <a:lnTo>
                        <a:pt x="870" y="244"/>
                      </a:lnTo>
                      <a:lnTo>
                        <a:pt x="872" y="239"/>
                      </a:lnTo>
                      <a:lnTo>
                        <a:pt x="877" y="238"/>
                      </a:lnTo>
                      <a:lnTo>
                        <a:pt x="880" y="236"/>
                      </a:lnTo>
                      <a:lnTo>
                        <a:pt x="884" y="236"/>
                      </a:lnTo>
                      <a:lnTo>
                        <a:pt x="890" y="238"/>
                      </a:lnTo>
                      <a:lnTo>
                        <a:pt x="894" y="239"/>
                      </a:lnTo>
                      <a:lnTo>
                        <a:pt x="897" y="241"/>
                      </a:lnTo>
                      <a:lnTo>
                        <a:pt x="900" y="246"/>
                      </a:lnTo>
                      <a:lnTo>
                        <a:pt x="903" y="254"/>
                      </a:lnTo>
                      <a:lnTo>
                        <a:pt x="904" y="261"/>
                      </a:lnTo>
                      <a:lnTo>
                        <a:pt x="907" y="267"/>
                      </a:lnTo>
                      <a:lnTo>
                        <a:pt x="910" y="268"/>
                      </a:lnTo>
                      <a:lnTo>
                        <a:pt x="914" y="271"/>
                      </a:lnTo>
                      <a:lnTo>
                        <a:pt x="917" y="273"/>
                      </a:lnTo>
                      <a:lnTo>
                        <a:pt x="922" y="274"/>
                      </a:lnTo>
                      <a:lnTo>
                        <a:pt x="925" y="274"/>
                      </a:lnTo>
                      <a:lnTo>
                        <a:pt x="929" y="273"/>
                      </a:lnTo>
                      <a:lnTo>
                        <a:pt x="932" y="270"/>
                      </a:lnTo>
                      <a:lnTo>
                        <a:pt x="935" y="267"/>
                      </a:lnTo>
                      <a:lnTo>
                        <a:pt x="939" y="262"/>
                      </a:lnTo>
                      <a:lnTo>
                        <a:pt x="940" y="259"/>
                      </a:lnTo>
                      <a:lnTo>
                        <a:pt x="943" y="251"/>
                      </a:lnTo>
                      <a:lnTo>
                        <a:pt x="945" y="241"/>
                      </a:lnTo>
                      <a:lnTo>
                        <a:pt x="948" y="231"/>
                      </a:lnTo>
                      <a:lnTo>
                        <a:pt x="951" y="228"/>
                      </a:lnTo>
                      <a:lnTo>
                        <a:pt x="953" y="223"/>
                      </a:lnTo>
                      <a:lnTo>
                        <a:pt x="956" y="220"/>
                      </a:lnTo>
                      <a:lnTo>
                        <a:pt x="961" y="216"/>
                      </a:lnTo>
                      <a:lnTo>
                        <a:pt x="965" y="213"/>
                      </a:lnTo>
                      <a:lnTo>
                        <a:pt x="968" y="212"/>
                      </a:lnTo>
                      <a:lnTo>
                        <a:pt x="972" y="212"/>
                      </a:lnTo>
                      <a:lnTo>
                        <a:pt x="977" y="212"/>
                      </a:lnTo>
                      <a:lnTo>
                        <a:pt x="981" y="213"/>
                      </a:lnTo>
                      <a:lnTo>
                        <a:pt x="985" y="213"/>
                      </a:lnTo>
                      <a:lnTo>
                        <a:pt x="990" y="216"/>
                      </a:lnTo>
                      <a:lnTo>
                        <a:pt x="993" y="219"/>
                      </a:lnTo>
                      <a:lnTo>
                        <a:pt x="995" y="223"/>
                      </a:lnTo>
                      <a:lnTo>
                        <a:pt x="997" y="229"/>
                      </a:lnTo>
                      <a:lnTo>
                        <a:pt x="1000" y="233"/>
                      </a:lnTo>
                      <a:lnTo>
                        <a:pt x="1003" y="238"/>
                      </a:lnTo>
                      <a:lnTo>
                        <a:pt x="1010" y="244"/>
                      </a:lnTo>
                      <a:lnTo>
                        <a:pt x="1020" y="251"/>
                      </a:lnTo>
                      <a:lnTo>
                        <a:pt x="1029" y="255"/>
                      </a:lnTo>
                      <a:lnTo>
                        <a:pt x="1039" y="258"/>
                      </a:lnTo>
                      <a:lnTo>
                        <a:pt x="1049" y="258"/>
                      </a:lnTo>
                      <a:lnTo>
                        <a:pt x="1059" y="258"/>
                      </a:lnTo>
                      <a:lnTo>
                        <a:pt x="1071" y="259"/>
                      </a:lnTo>
                      <a:lnTo>
                        <a:pt x="1084" y="259"/>
                      </a:lnTo>
                      <a:lnTo>
                        <a:pt x="1095" y="261"/>
                      </a:lnTo>
                      <a:lnTo>
                        <a:pt x="1104" y="265"/>
                      </a:lnTo>
                      <a:lnTo>
                        <a:pt x="1114" y="270"/>
                      </a:lnTo>
                      <a:lnTo>
                        <a:pt x="1124" y="271"/>
                      </a:lnTo>
                      <a:lnTo>
                        <a:pt x="1127" y="270"/>
                      </a:lnTo>
                      <a:lnTo>
                        <a:pt x="1131" y="267"/>
                      </a:lnTo>
                      <a:lnTo>
                        <a:pt x="1134" y="264"/>
                      </a:lnTo>
                      <a:lnTo>
                        <a:pt x="1137" y="261"/>
                      </a:lnTo>
                      <a:lnTo>
                        <a:pt x="1140" y="258"/>
                      </a:lnTo>
                      <a:lnTo>
                        <a:pt x="1144" y="251"/>
                      </a:lnTo>
                      <a:lnTo>
                        <a:pt x="1147" y="242"/>
                      </a:lnTo>
                      <a:lnTo>
                        <a:pt x="1150" y="235"/>
                      </a:lnTo>
                      <a:lnTo>
                        <a:pt x="1153" y="223"/>
                      </a:lnTo>
                      <a:lnTo>
                        <a:pt x="1157" y="210"/>
                      </a:lnTo>
                      <a:lnTo>
                        <a:pt x="1159" y="199"/>
                      </a:lnTo>
                      <a:lnTo>
                        <a:pt x="1157" y="189"/>
                      </a:lnTo>
                      <a:lnTo>
                        <a:pt x="1153" y="178"/>
                      </a:lnTo>
                      <a:lnTo>
                        <a:pt x="1150" y="170"/>
                      </a:lnTo>
                      <a:lnTo>
                        <a:pt x="1150" y="161"/>
                      </a:lnTo>
                      <a:lnTo>
                        <a:pt x="1152" y="152"/>
                      </a:lnTo>
                      <a:lnTo>
                        <a:pt x="1156" y="145"/>
                      </a:lnTo>
                      <a:lnTo>
                        <a:pt x="1157" y="144"/>
                      </a:lnTo>
                      <a:lnTo>
                        <a:pt x="1162" y="144"/>
                      </a:lnTo>
                      <a:lnTo>
                        <a:pt x="1166" y="144"/>
                      </a:lnTo>
                      <a:lnTo>
                        <a:pt x="1169" y="142"/>
                      </a:lnTo>
                      <a:lnTo>
                        <a:pt x="1173" y="142"/>
                      </a:lnTo>
                      <a:lnTo>
                        <a:pt x="1176" y="142"/>
                      </a:lnTo>
                      <a:lnTo>
                        <a:pt x="1185" y="136"/>
                      </a:lnTo>
                      <a:lnTo>
                        <a:pt x="1197" y="128"/>
                      </a:lnTo>
                      <a:lnTo>
                        <a:pt x="1205" y="122"/>
                      </a:lnTo>
                      <a:lnTo>
                        <a:pt x="1215" y="116"/>
                      </a:lnTo>
                      <a:lnTo>
                        <a:pt x="1227" y="110"/>
                      </a:lnTo>
                      <a:lnTo>
                        <a:pt x="1236" y="105"/>
                      </a:lnTo>
                      <a:lnTo>
                        <a:pt x="1237" y="97"/>
                      </a:lnTo>
                      <a:lnTo>
                        <a:pt x="1237" y="87"/>
                      </a:lnTo>
                      <a:lnTo>
                        <a:pt x="1239" y="79"/>
                      </a:lnTo>
                      <a:lnTo>
                        <a:pt x="1239" y="76"/>
                      </a:lnTo>
                      <a:lnTo>
                        <a:pt x="1239" y="71"/>
                      </a:lnTo>
                      <a:lnTo>
                        <a:pt x="1239" y="67"/>
                      </a:lnTo>
                      <a:lnTo>
                        <a:pt x="1239" y="64"/>
                      </a:lnTo>
                      <a:lnTo>
                        <a:pt x="1239" y="60"/>
                      </a:lnTo>
                      <a:lnTo>
                        <a:pt x="1240" y="57"/>
                      </a:lnTo>
                      <a:lnTo>
                        <a:pt x="1247" y="54"/>
                      </a:lnTo>
                      <a:lnTo>
                        <a:pt x="1256" y="53"/>
                      </a:lnTo>
                      <a:lnTo>
                        <a:pt x="1263" y="53"/>
                      </a:lnTo>
                      <a:lnTo>
                        <a:pt x="1267" y="54"/>
                      </a:lnTo>
                      <a:lnTo>
                        <a:pt x="1273" y="57"/>
                      </a:lnTo>
                      <a:lnTo>
                        <a:pt x="1278" y="60"/>
                      </a:lnTo>
                      <a:lnTo>
                        <a:pt x="1282" y="63"/>
                      </a:lnTo>
                      <a:lnTo>
                        <a:pt x="1286" y="64"/>
                      </a:lnTo>
                      <a:lnTo>
                        <a:pt x="1291" y="67"/>
                      </a:lnTo>
                      <a:lnTo>
                        <a:pt x="1295" y="70"/>
                      </a:lnTo>
                      <a:lnTo>
                        <a:pt x="1299" y="73"/>
                      </a:lnTo>
                      <a:lnTo>
                        <a:pt x="1304" y="76"/>
                      </a:lnTo>
                      <a:lnTo>
                        <a:pt x="1308" y="77"/>
                      </a:lnTo>
                      <a:lnTo>
                        <a:pt x="1320" y="76"/>
                      </a:lnTo>
                      <a:lnTo>
                        <a:pt x="1331" y="71"/>
                      </a:lnTo>
                      <a:lnTo>
                        <a:pt x="1341" y="67"/>
                      </a:lnTo>
                      <a:lnTo>
                        <a:pt x="1350" y="61"/>
                      </a:lnTo>
                      <a:lnTo>
                        <a:pt x="1357" y="53"/>
                      </a:lnTo>
                      <a:lnTo>
                        <a:pt x="1364" y="45"/>
                      </a:lnTo>
                      <a:lnTo>
                        <a:pt x="1369" y="38"/>
                      </a:lnTo>
                      <a:lnTo>
                        <a:pt x="1373" y="28"/>
                      </a:lnTo>
                      <a:lnTo>
                        <a:pt x="1377" y="19"/>
                      </a:lnTo>
                      <a:lnTo>
                        <a:pt x="1379" y="18"/>
                      </a:lnTo>
                      <a:lnTo>
                        <a:pt x="1382" y="15"/>
                      </a:lnTo>
                      <a:lnTo>
                        <a:pt x="1385" y="12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" name="Freeform 18"/>
                <p:cNvSpPr>
                  <a:spLocks/>
                </p:cNvSpPr>
                <p:nvPr/>
              </p:nvSpPr>
              <p:spPr bwMode="auto">
                <a:xfrm>
                  <a:off x="2503907" y="3664157"/>
                  <a:ext cx="2154667" cy="1674917"/>
                </a:xfrm>
                <a:custGeom>
                  <a:avLst/>
                  <a:gdLst>
                    <a:gd name="T0" fmla="*/ 3469 w 3584"/>
                    <a:gd name="T1" fmla="*/ 1505 h 2786"/>
                    <a:gd name="T2" fmla="*/ 3377 w 3584"/>
                    <a:gd name="T3" fmla="*/ 1647 h 2786"/>
                    <a:gd name="T4" fmla="*/ 3477 w 3584"/>
                    <a:gd name="T5" fmla="*/ 1676 h 2786"/>
                    <a:gd name="T6" fmla="*/ 3520 w 3584"/>
                    <a:gd name="T7" fmla="*/ 1813 h 2786"/>
                    <a:gd name="T8" fmla="*/ 3335 w 3584"/>
                    <a:gd name="T9" fmla="*/ 1760 h 2786"/>
                    <a:gd name="T10" fmla="*/ 3021 w 3584"/>
                    <a:gd name="T11" fmla="*/ 1667 h 2786"/>
                    <a:gd name="T12" fmla="*/ 2934 w 3584"/>
                    <a:gd name="T13" fmla="*/ 1725 h 2786"/>
                    <a:gd name="T14" fmla="*/ 2833 w 3584"/>
                    <a:gd name="T15" fmla="*/ 1663 h 2786"/>
                    <a:gd name="T16" fmla="*/ 2597 w 3584"/>
                    <a:gd name="T17" fmla="*/ 1579 h 2786"/>
                    <a:gd name="T18" fmla="*/ 2543 w 3584"/>
                    <a:gd name="T19" fmla="*/ 1864 h 2786"/>
                    <a:gd name="T20" fmla="*/ 2449 w 3584"/>
                    <a:gd name="T21" fmla="*/ 2134 h 2786"/>
                    <a:gd name="T22" fmla="*/ 2344 w 3584"/>
                    <a:gd name="T23" fmla="*/ 2201 h 2786"/>
                    <a:gd name="T24" fmla="*/ 2222 w 3584"/>
                    <a:gd name="T25" fmla="*/ 2281 h 2786"/>
                    <a:gd name="T26" fmla="*/ 2034 w 3584"/>
                    <a:gd name="T27" fmla="*/ 2456 h 2786"/>
                    <a:gd name="T28" fmla="*/ 2021 w 3584"/>
                    <a:gd name="T29" fmla="*/ 2718 h 2786"/>
                    <a:gd name="T30" fmla="*/ 1847 w 3584"/>
                    <a:gd name="T31" fmla="*/ 2603 h 2786"/>
                    <a:gd name="T32" fmla="*/ 1628 w 3584"/>
                    <a:gd name="T33" fmla="*/ 2553 h 2786"/>
                    <a:gd name="T34" fmla="*/ 1538 w 3584"/>
                    <a:gd name="T35" fmla="*/ 2647 h 2786"/>
                    <a:gd name="T36" fmla="*/ 1468 w 3584"/>
                    <a:gd name="T37" fmla="*/ 2689 h 2786"/>
                    <a:gd name="T38" fmla="*/ 1396 w 3584"/>
                    <a:gd name="T39" fmla="*/ 2749 h 2786"/>
                    <a:gd name="T40" fmla="*/ 1159 w 3584"/>
                    <a:gd name="T41" fmla="*/ 2697 h 2786"/>
                    <a:gd name="T42" fmla="*/ 878 w 3584"/>
                    <a:gd name="T43" fmla="*/ 2625 h 2786"/>
                    <a:gd name="T44" fmla="*/ 856 w 3584"/>
                    <a:gd name="T45" fmla="*/ 2453 h 2786"/>
                    <a:gd name="T46" fmla="*/ 722 w 3584"/>
                    <a:gd name="T47" fmla="*/ 2325 h 2786"/>
                    <a:gd name="T48" fmla="*/ 476 w 3584"/>
                    <a:gd name="T49" fmla="*/ 2166 h 2786"/>
                    <a:gd name="T50" fmla="*/ 395 w 3584"/>
                    <a:gd name="T51" fmla="*/ 1984 h 2786"/>
                    <a:gd name="T52" fmla="*/ 244 w 3584"/>
                    <a:gd name="T53" fmla="*/ 1874 h 2786"/>
                    <a:gd name="T54" fmla="*/ 98 w 3584"/>
                    <a:gd name="T55" fmla="*/ 1679 h 2786"/>
                    <a:gd name="T56" fmla="*/ 72 w 3584"/>
                    <a:gd name="T57" fmla="*/ 1469 h 2786"/>
                    <a:gd name="T58" fmla="*/ 111 w 3584"/>
                    <a:gd name="T59" fmla="*/ 1197 h 2786"/>
                    <a:gd name="T60" fmla="*/ 262 w 3584"/>
                    <a:gd name="T61" fmla="*/ 1133 h 2786"/>
                    <a:gd name="T62" fmla="*/ 291 w 3584"/>
                    <a:gd name="T63" fmla="*/ 994 h 2786"/>
                    <a:gd name="T64" fmla="*/ 301 w 3584"/>
                    <a:gd name="T65" fmla="*/ 861 h 2786"/>
                    <a:gd name="T66" fmla="*/ 382 w 3584"/>
                    <a:gd name="T67" fmla="*/ 705 h 2786"/>
                    <a:gd name="T68" fmla="*/ 405 w 3584"/>
                    <a:gd name="T69" fmla="*/ 489 h 2786"/>
                    <a:gd name="T70" fmla="*/ 418 w 3584"/>
                    <a:gd name="T71" fmla="*/ 233 h 2786"/>
                    <a:gd name="T72" fmla="*/ 580 w 3584"/>
                    <a:gd name="T73" fmla="*/ 218 h 2786"/>
                    <a:gd name="T74" fmla="*/ 830 w 3584"/>
                    <a:gd name="T75" fmla="*/ 181 h 2786"/>
                    <a:gd name="T76" fmla="*/ 985 w 3584"/>
                    <a:gd name="T77" fmla="*/ 163 h 2786"/>
                    <a:gd name="T78" fmla="*/ 1241 w 3584"/>
                    <a:gd name="T79" fmla="*/ 116 h 2786"/>
                    <a:gd name="T80" fmla="*/ 1468 w 3584"/>
                    <a:gd name="T81" fmla="*/ 191 h 2786"/>
                    <a:gd name="T82" fmla="*/ 1623 w 3584"/>
                    <a:gd name="T83" fmla="*/ 191 h 2786"/>
                    <a:gd name="T84" fmla="*/ 1717 w 3584"/>
                    <a:gd name="T85" fmla="*/ 187 h 2786"/>
                    <a:gd name="T86" fmla="*/ 1823 w 3584"/>
                    <a:gd name="T87" fmla="*/ 233 h 2786"/>
                    <a:gd name="T88" fmla="*/ 1915 w 3584"/>
                    <a:gd name="T89" fmla="*/ 262 h 2786"/>
                    <a:gd name="T90" fmla="*/ 2030 w 3584"/>
                    <a:gd name="T91" fmla="*/ 185 h 2786"/>
                    <a:gd name="T92" fmla="*/ 2203 w 3584"/>
                    <a:gd name="T93" fmla="*/ 9 h 2786"/>
                    <a:gd name="T94" fmla="*/ 2328 w 3584"/>
                    <a:gd name="T95" fmla="*/ 94 h 2786"/>
                    <a:gd name="T96" fmla="*/ 2384 w 3584"/>
                    <a:gd name="T97" fmla="*/ 172 h 2786"/>
                    <a:gd name="T98" fmla="*/ 2410 w 3584"/>
                    <a:gd name="T99" fmla="*/ 269 h 2786"/>
                    <a:gd name="T100" fmla="*/ 2365 w 3584"/>
                    <a:gd name="T101" fmla="*/ 521 h 2786"/>
                    <a:gd name="T102" fmla="*/ 2400 w 3584"/>
                    <a:gd name="T103" fmla="*/ 813 h 2786"/>
                    <a:gd name="T104" fmla="*/ 2556 w 3584"/>
                    <a:gd name="T105" fmla="*/ 862 h 2786"/>
                    <a:gd name="T106" fmla="*/ 2694 w 3584"/>
                    <a:gd name="T107" fmla="*/ 903 h 2786"/>
                    <a:gd name="T108" fmla="*/ 2697 w 3584"/>
                    <a:gd name="T109" fmla="*/ 954 h 2786"/>
                    <a:gd name="T110" fmla="*/ 2768 w 3584"/>
                    <a:gd name="T111" fmla="*/ 1030 h 2786"/>
                    <a:gd name="T112" fmla="*/ 2896 w 3584"/>
                    <a:gd name="T113" fmla="*/ 1027 h 2786"/>
                    <a:gd name="T114" fmla="*/ 2993 w 3584"/>
                    <a:gd name="T115" fmla="*/ 1081 h 2786"/>
                    <a:gd name="T116" fmla="*/ 3138 w 3584"/>
                    <a:gd name="T117" fmla="*/ 1130 h 2786"/>
                    <a:gd name="T118" fmla="*/ 3278 w 3584"/>
                    <a:gd name="T119" fmla="*/ 1302 h 2786"/>
                    <a:gd name="T120" fmla="*/ 3472 w 3584"/>
                    <a:gd name="T121" fmla="*/ 1289 h 2786"/>
                    <a:gd name="T122" fmla="*/ 3545 w 3584"/>
                    <a:gd name="T123" fmla="*/ 1378 h 27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3584" h="2786">
                      <a:moveTo>
                        <a:pt x="3575" y="1391"/>
                      </a:moveTo>
                      <a:lnTo>
                        <a:pt x="3579" y="1398"/>
                      </a:lnTo>
                      <a:lnTo>
                        <a:pt x="3582" y="1408"/>
                      </a:lnTo>
                      <a:lnTo>
                        <a:pt x="3584" y="1417"/>
                      </a:lnTo>
                      <a:lnTo>
                        <a:pt x="3581" y="1419"/>
                      </a:lnTo>
                      <a:lnTo>
                        <a:pt x="3578" y="1422"/>
                      </a:lnTo>
                      <a:lnTo>
                        <a:pt x="3574" y="1424"/>
                      </a:lnTo>
                      <a:lnTo>
                        <a:pt x="3571" y="1427"/>
                      </a:lnTo>
                      <a:lnTo>
                        <a:pt x="3566" y="1428"/>
                      </a:lnTo>
                      <a:lnTo>
                        <a:pt x="3556" y="1430"/>
                      </a:lnTo>
                      <a:lnTo>
                        <a:pt x="3545" y="1430"/>
                      </a:lnTo>
                      <a:lnTo>
                        <a:pt x="3534" y="1431"/>
                      </a:lnTo>
                      <a:lnTo>
                        <a:pt x="3530" y="1433"/>
                      </a:lnTo>
                      <a:lnTo>
                        <a:pt x="3524" y="1434"/>
                      </a:lnTo>
                      <a:lnTo>
                        <a:pt x="3520" y="1437"/>
                      </a:lnTo>
                      <a:lnTo>
                        <a:pt x="3517" y="1438"/>
                      </a:lnTo>
                      <a:lnTo>
                        <a:pt x="3507" y="1446"/>
                      </a:lnTo>
                      <a:lnTo>
                        <a:pt x="3497" y="1454"/>
                      </a:lnTo>
                      <a:lnTo>
                        <a:pt x="3488" y="1461"/>
                      </a:lnTo>
                      <a:lnTo>
                        <a:pt x="3481" y="1474"/>
                      </a:lnTo>
                      <a:lnTo>
                        <a:pt x="3475" y="1490"/>
                      </a:lnTo>
                      <a:lnTo>
                        <a:pt x="3469" y="1505"/>
                      </a:lnTo>
                      <a:lnTo>
                        <a:pt x="3465" y="1514"/>
                      </a:lnTo>
                      <a:lnTo>
                        <a:pt x="3461" y="1524"/>
                      </a:lnTo>
                      <a:lnTo>
                        <a:pt x="3458" y="1534"/>
                      </a:lnTo>
                      <a:lnTo>
                        <a:pt x="3451" y="1544"/>
                      </a:lnTo>
                      <a:lnTo>
                        <a:pt x="3443" y="1556"/>
                      </a:lnTo>
                      <a:lnTo>
                        <a:pt x="3435" y="1566"/>
                      </a:lnTo>
                      <a:lnTo>
                        <a:pt x="3425" y="1573"/>
                      </a:lnTo>
                      <a:lnTo>
                        <a:pt x="3410" y="1580"/>
                      </a:lnTo>
                      <a:lnTo>
                        <a:pt x="3398" y="1586"/>
                      </a:lnTo>
                      <a:lnTo>
                        <a:pt x="3396" y="1589"/>
                      </a:lnTo>
                      <a:lnTo>
                        <a:pt x="3391" y="1592"/>
                      </a:lnTo>
                      <a:lnTo>
                        <a:pt x="3387" y="1595"/>
                      </a:lnTo>
                      <a:lnTo>
                        <a:pt x="3383" y="1597"/>
                      </a:lnTo>
                      <a:lnTo>
                        <a:pt x="3380" y="1600"/>
                      </a:lnTo>
                      <a:lnTo>
                        <a:pt x="3377" y="1609"/>
                      </a:lnTo>
                      <a:lnTo>
                        <a:pt x="3374" y="1621"/>
                      </a:lnTo>
                      <a:lnTo>
                        <a:pt x="3372" y="1631"/>
                      </a:lnTo>
                      <a:lnTo>
                        <a:pt x="3372" y="1634"/>
                      </a:lnTo>
                      <a:lnTo>
                        <a:pt x="3372" y="1638"/>
                      </a:lnTo>
                      <a:lnTo>
                        <a:pt x="3374" y="1641"/>
                      </a:lnTo>
                      <a:lnTo>
                        <a:pt x="3374" y="1645"/>
                      </a:lnTo>
                      <a:lnTo>
                        <a:pt x="3377" y="1647"/>
                      </a:lnTo>
                      <a:lnTo>
                        <a:pt x="3381" y="1650"/>
                      </a:lnTo>
                      <a:lnTo>
                        <a:pt x="3385" y="1652"/>
                      </a:lnTo>
                      <a:lnTo>
                        <a:pt x="3388" y="1654"/>
                      </a:lnTo>
                      <a:lnTo>
                        <a:pt x="3398" y="1655"/>
                      </a:lnTo>
                      <a:lnTo>
                        <a:pt x="3409" y="1655"/>
                      </a:lnTo>
                      <a:lnTo>
                        <a:pt x="3417" y="1655"/>
                      </a:lnTo>
                      <a:lnTo>
                        <a:pt x="3422" y="1654"/>
                      </a:lnTo>
                      <a:lnTo>
                        <a:pt x="3425" y="1652"/>
                      </a:lnTo>
                      <a:lnTo>
                        <a:pt x="3429" y="1651"/>
                      </a:lnTo>
                      <a:lnTo>
                        <a:pt x="3432" y="1650"/>
                      </a:lnTo>
                      <a:lnTo>
                        <a:pt x="3435" y="1648"/>
                      </a:lnTo>
                      <a:lnTo>
                        <a:pt x="3438" y="1648"/>
                      </a:lnTo>
                      <a:lnTo>
                        <a:pt x="3443" y="1648"/>
                      </a:lnTo>
                      <a:lnTo>
                        <a:pt x="3449" y="1650"/>
                      </a:lnTo>
                      <a:lnTo>
                        <a:pt x="3453" y="1651"/>
                      </a:lnTo>
                      <a:lnTo>
                        <a:pt x="3458" y="1652"/>
                      </a:lnTo>
                      <a:lnTo>
                        <a:pt x="3461" y="1652"/>
                      </a:lnTo>
                      <a:lnTo>
                        <a:pt x="3465" y="1655"/>
                      </a:lnTo>
                      <a:lnTo>
                        <a:pt x="3469" y="1657"/>
                      </a:lnTo>
                      <a:lnTo>
                        <a:pt x="3472" y="1660"/>
                      </a:lnTo>
                      <a:lnTo>
                        <a:pt x="3475" y="1667"/>
                      </a:lnTo>
                      <a:lnTo>
                        <a:pt x="3477" y="1676"/>
                      </a:lnTo>
                      <a:lnTo>
                        <a:pt x="3478" y="1684"/>
                      </a:lnTo>
                      <a:lnTo>
                        <a:pt x="3478" y="1687"/>
                      </a:lnTo>
                      <a:lnTo>
                        <a:pt x="3480" y="1693"/>
                      </a:lnTo>
                      <a:lnTo>
                        <a:pt x="3480" y="1697"/>
                      </a:lnTo>
                      <a:lnTo>
                        <a:pt x="3481" y="1702"/>
                      </a:lnTo>
                      <a:lnTo>
                        <a:pt x="3485" y="1710"/>
                      </a:lnTo>
                      <a:lnTo>
                        <a:pt x="3493" y="1720"/>
                      </a:lnTo>
                      <a:lnTo>
                        <a:pt x="3498" y="1729"/>
                      </a:lnTo>
                      <a:lnTo>
                        <a:pt x="3506" y="1734"/>
                      </a:lnTo>
                      <a:lnTo>
                        <a:pt x="3516" y="1738"/>
                      </a:lnTo>
                      <a:lnTo>
                        <a:pt x="3523" y="1742"/>
                      </a:lnTo>
                      <a:lnTo>
                        <a:pt x="3530" y="1748"/>
                      </a:lnTo>
                      <a:lnTo>
                        <a:pt x="3539" y="1757"/>
                      </a:lnTo>
                      <a:lnTo>
                        <a:pt x="3546" y="1764"/>
                      </a:lnTo>
                      <a:lnTo>
                        <a:pt x="3549" y="1768"/>
                      </a:lnTo>
                      <a:lnTo>
                        <a:pt x="3552" y="1773"/>
                      </a:lnTo>
                      <a:lnTo>
                        <a:pt x="3555" y="1778"/>
                      </a:lnTo>
                      <a:lnTo>
                        <a:pt x="3548" y="1781"/>
                      </a:lnTo>
                      <a:lnTo>
                        <a:pt x="3539" y="1786"/>
                      </a:lnTo>
                      <a:lnTo>
                        <a:pt x="3534" y="1790"/>
                      </a:lnTo>
                      <a:lnTo>
                        <a:pt x="3526" y="1800"/>
                      </a:lnTo>
                      <a:lnTo>
                        <a:pt x="3520" y="1813"/>
                      </a:lnTo>
                      <a:lnTo>
                        <a:pt x="3514" y="1825"/>
                      </a:lnTo>
                      <a:lnTo>
                        <a:pt x="3513" y="1833"/>
                      </a:lnTo>
                      <a:lnTo>
                        <a:pt x="3511" y="1843"/>
                      </a:lnTo>
                      <a:lnTo>
                        <a:pt x="3510" y="1854"/>
                      </a:lnTo>
                      <a:lnTo>
                        <a:pt x="3508" y="1857"/>
                      </a:lnTo>
                      <a:lnTo>
                        <a:pt x="3507" y="1859"/>
                      </a:lnTo>
                      <a:lnTo>
                        <a:pt x="3504" y="1864"/>
                      </a:lnTo>
                      <a:lnTo>
                        <a:pt x="3503" y="1868"/>
                      </a:lnTo>
                      <a:lnTo>
                        <a:pt x="3497" y="1864"/>
                      </a:lnTo>
                      <a:lnTo>
                        <a:pt x="3493" y="1859"/>
                      </a:lnTo>
                      <a:lnTo>
                        <a:pt x="3485" y="1849"/>
                      </a:lnTo>
                      <a:lnTo>
                        <a:pt x="3478" y="1835"/>
                      </a:lnTo>
                      <a:lnTo>
                        <a:pt x="3469" y="1822"/>
                      </a:lnTo>
                      <a:lnTo>
                        <a:pt x="3462" y="1812"/>
                      </a:lnTo>
                      <a:lnTo>
                        <a:pt x="3452" y="1803"/>
                      </a:lnTo>
                      <a:lnTo>
                        <a:pt x="3438" y="1794"/>
                      </a:lnTo>
                      <a:lnTo>
                        <a:pt x="3426" y="1787"/>
                      </a:lnTo>
                      <a:lnTo>
                        <a:pt x="3412" y="1781"/>
                      </a:lnTo>
                      <a:lnTo>
                        <a:pt x="3391" y="1775"/>
                      </a:lnTo>
                      <a:lnTo>
                        <a:pt x="3375" y="1770"/>
                      </a:lnTo>
                      <a:lnTo>
                        <a:pt x="3357" y="1765"/>
                      </a:lnTo>
                      <a:lnTo>
                        <a:pt x="3335" y="1760"/>
                      </a:lnTo>
                      <a:lnTo>
                        <a:pt x="3317" y="1754"/>
                      </a:lnTo>
                      <a:lnTo>
                        <a:pt x="3302" y="1745"/>
                      </a:lnTo>
                      <a:lnTo>
                        <a:pt x="3283" y="1735"/>
                      </a:lnTo>
                      <a:lnTo>
                        <a:pt x="3264" y="1723"/>
                      </a:lnTo>
                      <a:lnTo>
                        <a:pt x="3248" y="1716"/>
                      </a:lnTo>
                      <a:lnTo>
                        <a:pt x="3236" y="1710"/>
                      </a:lnTo>
                      <a:lnTo>
                        <a:pt x="3221" y="1706"/>
                      </a:lnTo>
                      <a:lnTo>
                        <a:pt x="3206" y="1700"/>
                      </a:lnTo>
                      <a:lnTo>
                        <a:pt x="3193" y="1696"/>
                      </a:lnTo>
                      <a:lnTo>
                        <a:pt x="3180" y="1692"/>
                      </a:lnTo>
                      <a:lnTo>
                        <a:pt x="3164" y="1684"/>
                      </a:lnTo>
                      <a:lnTo>
                        <a:pt x="3148" y="1677"/>
                      </a:lnTo>
                      <a:lnTo>
                        <a:pt x="3134" y="1671"/>
                      </a:lnTo>
                      <a:lnTo>
                        <a:pt x="3122" y="1667"/>
                      </a:lnTo>
                      <a:lnTo>
                        <a:pt x="3108" y="1661"/>
                      </a:lnTo>
                      <a:lnTo>
                        <a:pt x="3095" y="1658"/>
                      </a:lnTo>
                      <a:lnTo>
                        <a:pt x="3082" y="1658"/>
                      </a:lnTo>
                      <a:lnTo>
                        <a:pt x="3066" y="1660"/>
                      </a:lnTo>
                      <a:lnTo>
                        <a:pt x="3051" y="1661"/>
                      </a:lnTo>
                      <a:lnTo>
                        <a:pt x="3041" y="1661"/>
                      </a:lnTo>
                      <a:lnTo>
                        <a:pt x="3030" y="1663"/>
                      </a:lnTo>
                      <a:lnTo>
                        <a:pt x="3021" y="1667"/>
                      </a:lnTo>
                      <a:lnTo>
                        <a:pt x="3018" y="1674"/>
                      </a:lnTo>
                      <a:lnTo>
                        <a:pt x="3015" y="1683"/>
                      </a:lnTo>
                      <a:lnTo>
                        <a:pt x="3012" y="1693"/>
                      </a:lnTo>
                      <a:lnTo>
                        <a:pt x="3009" y="1700"/>
                      </a:lnTo>
                      <a:lnTo>
                        <a:pt x="3008" y="1705"/>
                      </a:lnTo>
                      <a:lnTo>
                        <a:pt x="3005" y="1709"/>
                      </a:lnTo>
                      <a:lnTo>
                        <a:pt x="3002" y="1715"/>
                      </a:lnTo>
                      <a:lnTo>
                        <a:pt x="2999" y="1719"/>
                      </a:lnTo>
                      <a:lnTo>
                        <a:pt x="2996" y="1722"/>
                      </a:lnTo>
                      <a:lnTo>
                        <a:pt x="2995" y="1725"/>
                      </a:lnTo>
                      <a:lnTo>
                        <a:pt x="2992" y="1726"/>
                      </a:lnTo>
                      <a:lnTo>
                        <a:pt x="2988" y="1729"/>
                      </a:lnTo>
                      <a:lnTo>
                        <a:pt x="2985" y="1731"/>
                      </a:lnTo>
                      <a:lnTo>
                        <a:pt x="2982" y="1732"/>
                      </a:lnTo>
                      <a:lnTo>
                        <a:pt x="2973" y="1731"/>
                      </a:lnTo>
                      <a:lnTo>
                        <a:pt x="2964" y="1725"/>
                      </a:lnTo>
                      <a:lnTo>
                        <a:pt x="2954" y="1720"/>
                      </a:lnTo>
                      <a:lnTo>
                        <a:pt x="2946" y="1719"/>
                      </a:lnTo>
                      <a:lnTo>
                        <a:pt x="2943" y="1719"/>
                      </a:lnTo>
                      <a:lnTo>
                        <a:pt x="2940" y="1720"/>
                      </a:lnTo>
                      <a:lnTo>
                        <a:pt x="2937" y="1723"/>
                      </a:lnTo>
                      <a:lnTo>
                        <a:pt x="2934" y="1725"/>
                      </a:lnTo>
                      <a:lnTo>
                        <a:pt x="2931" y="1726"/>
                      </a:lnTo>
                      <a:lnTo>
                        <a:pt x="2925" y="1735"/>
                      </a:lnTo>
                      <a:lnTo>
                        <a:pt x="2918" y="1745"/>
                      </a:lnTo>
                      <a:lnTo>
                        <a:pt x="2912" y="1754"/>
                      </a:lnTo>
                      <a:lnTo>
                        <a:pt x="2905" y="1760"/>
                      </a:lnTo>
                      <a:lnTo>
                        <a:pt x="2898" y="1767"/>
                      </a:lnTo>
                      <a:lnTo>
                        <a:pt x="2889" y="1771"/>
                      </a:lnTo>
                      <a:lnTo>
                        <a:pt x="2879" y="1771"/>
                      </a:lnTo>
                      <a:lnTo>
                        <a:pt x="2866" y="1768"/>
                      </a:lnTo>
                      <a:lnTo>
                        <a:pt x="2857" y="1764"/>
                      </a:lnTo>
                      <a:lnTo>
                        <a:pt x="2852" y="1757"/>
                      </a:lnTo>
                      <a:lnTo>
                        <a:pt x="2846" y="1748"/>
                      </a:lnTo>
                      <a:lnTo>
                        <a:pt x="2843" y="1739"/>
                      </a:lnTo>
                      <a:lnTo>
                        <a:pt x="2844" y="1731"/>
                      </a:lnTo>
                      <a:lnTo>
                        <a:pt x="2846" y="1719"/>
                      </a:lnTo>
                      <a:lnTo>
                        <a:pt x="2847" y="1709"/>
                      </a:lnTo>
                      <a:lnTo>
                        <a:pt x="2847" y="1699"/>
                      </a:lnTo>
                      <a:lnTo>
                        <a:pt x="2846" y="1687"/>
                      </a:lnTo>
                      <a:lnTo>
                        <a:pt x="2843" y="1677"/>
                      </a:lnTo>
                      <a:lnTo>
                        <a:pt x="2841" y="1673"/>
                      </a:lnTo>
                      <a:lnTo>
                        <a:pt x="2837" y="1667"/>
                      </a:lnTo>
                      <a:lnTo>
                        <a:pt x="2833" y="1663"/>
                      </a:lnTo>
                      <a:lnTo>
                        <a:pt x="2828" y="1657"/>
                      </a:lnTo>
                      <a:lnTo>
                        <a:pt x="2826" y="1654"/>
                      </a:lnTo>
                      <a:lnTo>
                        <a:pt x="2817" y="1652"/>
                      </a:lnTo>
                      <a:lnTo>
                        <a:pt x="2807" y="1651"/>
                      </a:lnTo>
                      <a:lnTo>
                        <a:pt x="2798" y="1651"/>
                      </a:lnTo>
                      <a:lnTo>
                        <a:pt x="2788" y="1652"/>
                      </a:lnTo>
                      <a:lnTo>
                        <a:pt x="2778" y="1652"/>
                      </a:lnTo>
                      <a:lnTo>
                        <a:pt x="2768" y="1651"/>
                      </a:lnTo>
                      <a:lnTo>
                        <a:pt x="2759" y="1647"/>
                      </a:lnTo>
                      <a:lnTo>
                        <a:pt x="2747" y="1641"/>
                      </a:lnTo>
                      <a:lnTo>
                        <a:pt x="2736" y="1632"/>
                      </a:lnTo>
                      <a:lnTo>
                        <a:pt x="2727" y="1626"/>
                      </a:lnTo>
                      <a:lnTo>
                        <a:pt x="2718" y="1618"/>
                      </a:lnTo>
                      <a:lnTo>
                        <a:pt x="2708" y="1608"/>
                      </a:lnTo>
                      <a:lnTo>
                        <a:pt x="2697" y="1597"/>
                      </a:lnTo>
                      <a:lnTo>
                        <a:pt x="2688" y="1590"/>
                      </a:lnTo>
                      <a:lnTo>
                        <a:pt x="2672" y="1584"/>
                      </a:lnTo>
                      <a:lnTo>
                        <a:pt x="2652" y="1580"/>
                      </a:lnTo>
                      <a:lnTo>
                        <a:pt x="2636" y="1577"/>
                      </a:lnTo>
                      <a:lnTo>
                        <a:pt x="2623" y="1577"/>
                      </a:lnTo>
                      <a:lnTo>
                        <a:pt x="2608" y="1577"/>
                      </a:lnTo>
                      <a:lnTo>
                        <a:pt x="2597" y="1579"/>
                      </a:lnTo>
                      <a:lnTo>
                        <a:pt x="2588" y="1583"/>
                      </a:lnTo>
                      <a:lnTo>
                        <a:pt x="2580" y="1590"/>
                      </a:lnTo>
                      <a:lnTo>
                        <a:pt x="2572" y="1597"/>
                      </a:lnTo>
                      <a:lnTo>
                        <a:pt x="2567" y="1608"/>
                      </a:lnTo>
                      <a:lnTo>
                        <a:pt x="2559" y="1619"/>
                      </a:lnTo>
                      <a:lnTo>
                        <a:pt x="2554" y="1632"/>
                      </a:lnTo>
                      <a:lnTo>
                        <a:pt x="2549" y="1644"/>
                      </a:lnTo>
                      <a:lnTo>
                        <a:pt x="2543" y="1657"/>
                      </a:lnTo>
                      <a:lnTo>
                        <a:pt x="2538" y="1674"/>
                      </a:lnTo>
                      <a:lnTo>
                        <a:pt x="2533" y="1689"/>
                      </a:lnTo>
                      <a:lnTo>
                        <a:pt x="2530" y="1702"/>
                      </a:lnTo>
                      <a:lnTo>
                        <a:pt x="2527" y="1716"/>
                      </a:lnTo>
                      <a:lnTo>
                        <a:pt x="2527" y="1729"/>
                      </a:lnTo>
                      <a:lnTo>
                        <a:pt x="2530" y="1739"/>
                      </a:lnTo>
                      <a:lnTo>
                        <a:pt x="2535" y="1749"/>
                      </a:lnTo>
                      <a:lnTo>
                        <a:pt x="2538" y="1760"/>
                      </a:lnTo>
                      <a:lnTo>
                        <a:pt x="2540" y="1775"/>
                      </a:lnTo>
                      <a:lnTo>
                        <a:pt x="2542" y="1794"/>
                      </a:lnTo>
                      <a:lnTo>
                        <a:pt x="2543" y="1810"/>
                      </a:lnTo>
                      <a:lnTo>
                        <a:pt x="2545" y="1826"/>
                      </a:lnTo>
                      <a:lnTo>
                        <a:pt x="2545" y="1845"/>
                      </a:lnTo>
                      <a:lnTo>
                        <a:pt x="2543" y="1864"/>
                      </a:lnTo>
                      <a:lnTo>
                        <a:pt x="2542" y="1880"/>
                      </a:lnTo>
                      <a:lnTo>
                        <a:pt x="2540" y="1893"/>
                      </a:lnTo>
                      <a:lnTo>
                        <a:pt x="2538" y="1909"/>
                      </a:lnTo>
                      <a:lnTo>
                        <a:pt x="2535" y="1925"/>
                      </a:lnTo>
                      <a:lnTo>
                        <a:pt x="2530" y="1936"/>
                      </a:lnTo>
                      <a:lnTo>
                        <a:pt x="2526" y="1949"/>
                      </a:lnTo>
                      <a:lnTo>
                        <a:pt x="2520" y="1962"/>
                      </a:lnTo>
                      <a:lnTo>
                        <a:pt x="2513" y="1977"/>
                      </a:lnTo>
                      <a:lnTo>
                        <a:pt x="2506" y="1987"/>
                      </a:lnTo>
                      <a:lnTo>
                        <a:pt x="2500" y="1995"/>
                      </a:lnTo>
                      <a:lnTo>
                        <a:pt x="2493" y="2004"/>
                      </a:lnTo>
                      <a:lnTo>
                        <a:pt x="2487" y="2013"/>
                      </a:lnTo>
                      <a:lnTo>
                        <a:pt x="2483" y="2026"/>
                      </a:lnTo>
                      <a:lnTo>
                        <a:pt x="2480" y="2042"/>
                      </a:lnTo>
                      <a:lnTo>
                        <a:pt x="2475" y="2056"/>
                      </a:lnTo>
                      <a:lnTo>
                        <a:pt x="2471" y="2065"/>
                      </a:lnTo>
                      <a:lnTo>
                        <a:pt x="2464" y="2075"/>
                      </a:lnTo>
                      <a:lnTo>
                        <a:pt x="2457" y="2087"/>
                      </a:lnTo>
                      <a:lnTo>
                        <a:pt x="2452" y="2095"/>
                      </a:lnTo>
                      <a:lnTo>
                        <a:pt x="2451" y="2107"/>
                      </a:lnTo>
                      <a:lnTo>
                        <a:pt x="2449" y="2121"/>
                      </a:lnTo>
                      <a:lnTo>
                        <a:pt x="2449" y="2134"/>
                      </a:lnTo>
                      <a:lnTo>
                        <a:pt x="2451" y="2144"/>
                      </a:lnTo>
                      <a:lnTo>
                        <a:pt x="2455" y="2158"/>
                      </a:lnTo>
                      <a:lnTo>
                        <a:pt x="2459" y="2169"/>
                      </a:lnTo>
                      <a:lnTo>
                        <a:pt x="2461" y="2179"/>
                      </a:lnTo>
                      <a:lnTo>
                        <a:pt x="2462" y="2189"/>
                      </a:lnTo>
                      <a:lnTo>
                        <a:pt x="2462" y="2201"/>
                      </a:lnTo>
                      <a:lnTo>
                        <a:pt x="2459" y="2212"/>
                      </a:lnTo>
                      <a:lnTo>
                        <a:pt x="2457" y="2221"/>
                      </a:lnTo>
                      <a:lnTo>
                        <a:pt x="2449" y="2226"/>
                      </a:lnTo>
                      <a:lnTo>
                        <a:pt x="2439" y="2228"/>
                      </a:lnTo>
                      <a:lnTo>
                        <a:pt x="2429" y="2230"/>
                      </a:lnTo>
                      <a:lnTo>
                        <a:pt x="2418" y="2228"/>
                      </a:lnTo>
                      <a:lnTo>
                        <a:pt x="2403" y="2226"/>
                      </a:lnTo>
                      <a:lnTo>
                        <a:pt x="2391" y="2221"/>
                      </a:lnTo>
                      <a:lnTo>
                        <a:pt x="2387" y="2220"/>
                      </a:lnTo>
                      <a:lnTo>
                        <a:pt x="2383" y="2217"/>
                      </a:lnTo>
                      <a:lnTo>
                        <a:pt x="2378" y="2214"/>
                      </a:lnTo>
                      <a:lnTo>
                        <a:pt x="2373" y="2211"/>
                      </a:lnTo>
                      <a:lnTo>
                        <a:pt x="2370" y="2208"/>
                      </a:lnTo>
                      <a:lnTo>
                        <a:pt x="2361" y="2205"/>
                      </a:lnTo>
                      <a:lnTo>
                        <a:pt x="2351" y="2202"/>
                      </a:lnTo>
                      <a:lnTo>
                        <a:pt x="2344" y="2201"/>
                      </a:lnTo>
                      <a:lnTo>
                        <a:pt x="2334" y="2198"/>
                      </a:lnTo>
                      <a:lnTo>
                        <a:pt x="2323" y="2197"/>
                      </a:lnTo>
                      <a:lnTo>
                        <a:pt x="2315" y="2197"/>
                      </a:lnTo>
                      <a:lnTo>
                        <a:pt x="2299" y="2198"/>
                      </a:lnTo>
                      <a:lnTo>
                        <a:pt x="2282" y="2201"/>
                      </a:lnTo>
                      <a:lnTo>
                        <a:pt x="2267" y="2204"/>
                      </a:lnTo>
                      <a:lnTo>
                        <a:pt x="2257" y="2204"/>
                      </a:lnTo>
                      <a:lnTo>
                        <a:pt x="2245" y="2207"/>
                      </a:lnTo>
                      <a:lnTo>
                        <a:pt x="2235" y="2210"/>
                      </a:lnTo>
                      <a:lnTo>
                        <a:pt x="2232" y="2212"/>
                      </a:lnTo>
                      <a:lnTo>
                        <a:pt x="2231" y="2217"/>
                      </a:lnTo>
                      <a:lnTo>
                        <a:pt x="2228" y="2221"/>
                      </a:lnTo>
                      <a:lnTo>
                        <a:pt x="2227" y="2227"/>
                      </a:lnTo>
                      <a:lnTo>
                        <a:pt x="2227" y="2230"/>
                      </a:lnTo>
                      <a:lnTo>
                        <a:pt x="2227" y="2234"/>
                      </a:lnTo>
                      <a:lnTo>
                        <a:pt x="2227" y="2239"/>
                      </a:lnTo>
                      <a:lnTo>
                        <a:pt x="2228" y="2243"/>
                      </a:lnTo>
                      <a:lnTo>
                        <a:pt x="2229" y="2247"/>
                      </a:lnTo>
                      <a:lnTo>
                        <a:pt x="2229" y="2252"/>
                      </a:lnTo>
                      <a:lnTo>
                        <a:pt x="2228" y="2260"/>
                      </a:lnTo>
                      <a:lnTo>
                        <a:pt x="2225" y="2272"/>
                      </a:lnTo>
                      <a:lnTo>
                        <a:pt x="2222" y="2281"/>
                      </a:lnTo>
                      <a:lnTo>
                        <a:pt x="2219" y="2285"/>
                      </a:lnTo>
                      <a:lnTo>
                        <a:pt x="2215" y="2289"/>
                      </a:lnTo>
                      <a:lnTo>
                        <a:pt x="2211" y="2295"/>
                      </a:lnTo>
                      <a:lnTo>
                        <a:pt x="2205" y="2299"/>
                      </a:lnTo>
                      <a:lnTo>
                        <a:pt x="2202" y="2302"/>
                      </a:lnTo>
                      <a:lnTo>
                        <a:pt x="2193" y="2308"/>
                      </a:lnTo>
                      <a:lnTo>
                        <a:pt x="2183" y="2314"/>
                      </a:lnTo>
                      <a:lnTo>
                        <a:pt x="2174" y="2318"/>
                      </a:lnTo>
                      <a:lnTo>
                        <a:pt x="2167" y="2327"/>
                      </a:lnTo>
                      <a:lnTo>
                        <a:pt x="2157" y="2336"/>
                      </a:lnTo>
                      <a:lnTo>
                        <a:pt x="2147" y="2346"/>
                      </a:lnTo>
                      <a:lnTo>
                        <a:pt x="2140" y="2354"/>
                      </a:lnTo>
                      <a:lnTo>
                        <a:pt x="2131" y="2364"/>
                      </a:lnTo>
                      <a:lnTo>
                        <a:pt x="2119" y="2376"/>
                      </a:lnTo>
                      <a:lnTo>
                        <a:pt x="2111" y="2388"/>
                      </a:lnTo>
                      <a:lnTo>
                        <a:pt x="2102" y="2396"/>
                      </a:lnTo>
                      <a:lnTo>
                        <a:pt x="2091" y="2406"/>
                      </a:lnTo>
                      <a:lnTo>
                        <a:pt x="2080" y="2418"/>
                      </a:lnTo>
                      <a:lnTo>
                        <a:pt x="2070" y="2427"/>
                      </a:lnTo>
                      <a:lnTo>
                        <a:pt x="2059" y="2435"/>
                      </a:lnTo>
                      <a:lnTo>
                        <a:pt x="2044" y="2445"/>
                      </a:lnTo>
                      <a:lnTo>
                        <a:pt x="2034" y="2456"/>
                      </a:lnTo>
                      <a:lnTo>
                        <a:pt x="2030" y="2467"/>
                      </a:lnTo>
                      <a:lnTo>
                        <a:pt x="2025" y="2482"/>
                      </a:lnTo>
                      <a:lnTo>
                        <a:pt x="2023" y="2496"/>
                      </a:lnTo>
                      <a:lnTo>
                        <a:pt x="2020" y="2508"/>
                      </a:lnTo>
                      <a:lnTo>
                        <a:pt x="2017" y="2519"/>
                      </a:lnTo>
                      <a:lnTo>
                        <a:pt x="2014" y="2532"/>
                      </a:lnTo>
                      <a:lnTo>
                        <a:pt x="2011" y="2545"/>
                      </a:lnTo>
                      <a:lnTo>
                        <a:pt x="2009" y="2557"/>
                      </a:lnTo>
                      <a:lnTo>
                        <a:pt x="2012" y="2567"/>
                      </a:lnTo>
                      <a:lnTo>
                        <a:pt x="2017" y="2579"/>
                      </a:lnTo>
                      <a:lnTo>
                        <a:pt x="2021" y="2589"/>
                      </a:lnTo>
                      <a:lnTo>
                        <a:pt x="2025" y="2600"/>
                      </a:lnTo>
                      <a:lnTo>
                        <a:pt x="2031" y="2615"/>
                      </a:lnTo>
                      <a:lnTo>
                        <a:pt x="2036" y="2626"/>
                      </a:lnTo>
                      <a:lnTo>
                        <a:pt x="2037" y="2638"/>
                      </a:lnTo>
                      <a:lnTo>
                        <a:pt x="2040" y="2652"/>
                      </a:lnTo>
                      <a:lnTo>
                        <a:pt x="2040" y="2667"/>
                      </a:lnTo>
                      <a:lnTo>
                        <a:pt x="2040" y="2678"/>
                      </a:lnTo>
                      <a:lnTo>
                        <a:pt x="2036" y="2690"/>
                      </a:lnTo>
                      <a:lnTo>
                        <a:pt x="2030" y="2703"/>
                      </a:lnTo>
                      <a:lnTo>
                        <a:pt x="2024" y="2715"/>
                      </a:lnTo>
                      <a:lnTo>
                        <a:pt x="2021" y="2718"/>
                      </a:lnTo>
                      <a:lnTo>
                        <a:pt x="2017" y="2723"/>
                      </a:lnTo>
                      <a:lnTo>
                        <a:pt x="2012" y="2728"/>
                      </a:lnTo>
                      <a:lnTo>
                        <a:pt x="2008" y="2732"/>
                      </a:lnTo>
                      <a:lnTo>
                        <a:pt x="2005" y="2733"/>
                      </a:lnTo>
                      <a:lnTo>
                        <a:pt x="1994" y="2735"/>
                      </a:lnTo>
                      <a:lnTo>
                        <a:pt x="1979" y="2733"/>
                      </a:lnTo>
                      <a:lnTo>
                        <a:pt x="1969" y="2731"/>
                      </a:lnTo>
                      <a:lnTo>
                        <a:pt x="1960" y="2726"/>
                      </a:lnTo>
                      <a:lnTo>
                        <a:pt x="1950" y="2720"/>
                      </a:lnTo>
                      <a:lnTo>
                        <a:pt x="1943" y="2713"/>
                      </a:lnTo>
                      <a:lnTo>
                        <a:pt x="1934" y="2706"/>
                      </a:lnTo>
                      <a:lnTo>
                        <a:pt x="1924" y="2697"/>
                      </a:lnTo>
                      <a:lnTo>
                        <a:pt x="1915" y="2687"/>
                      </a:lnTo>
                      <a:lnTo>
                        <a:pt x="1908" y="2678"/>
                      </a:lnTo>
                      <a:lnTo>
                        <a:pt x="1902" y="2667"/>
                      </a:lnTo>
                      <a:lnTo>
                        <a:pt x="1898" y="2652"/>
                      </a:lnTo>
                      <a:lnTo>
                        <a:pt x="1892" y="2639"/>
                      </a:lnTo>
                      <a:lnTo>
                        <a:pt x="1887" y="2631"/>
                      </a:lnTo>
                      <a:lnTo>
                        <a:pt x="1878" y="2621"/>
                      </a:lnTo>
                      <a:lnTo>
                        <a:pt x="1871" y="2612"/>
                      </a:lnTo>
                      <a:lnTo>
                        <a:pt x="1860" y="2608"/>
                      </a:lnTo>
                      <a:lnTo>
                        <a:pt x="1847" y="2603"/>
                      </a:lnTo>
                      <a:lnTo>
                        <a:pt x="1836" y="2602"/>
                      </a:lnTo>
                      <a:lnTo>
                        <a:pt x="1829" y="2602"/>
                      </a:lnTo>
                      <a:lnTo>
                        <a:pt x="1820" y="2605"/>
                      </a:lnTo>
                      <a:lnTo>
                        <a:pt x="1813" y="2608"/>
                      </a:lnTo>
                      <a:lnTo>
                        <a:pt x="1803" y="2613"/>
                      </a:lnTo>
                      <a:lnTo>
                        <a:pt x="1792" y="2619"/>
                      </a:lnTo>
                      <a:lnTo>
                        <a:pt x="1782" y="2625"/>
                      </a:lnTo>
                      <a:lnTo>
                        <a:pt x="1774" y="2626"/>
                      </a:lnTo>
                      <a:lnTo>
                        <a:pt x="1764" y="2626"/>
                      </a:lnTo>
                      <a:lnTo>
                        <a:pt x="1755" y="2626"/>
                      </a:lnTo>
                      <a:lnTo>
                        <a:pt x="1740" y="2626"/>
                      </a:lnTo>
                      <a:lnTo>
                        <a:pt x="1723" y="2625"/>
                      </a:lnTo>
                      <a:lnTo>
                        <a:pt x="1709" y="2622"/>
                      </a:lnTo>
                      <a:lnTo>
                        <a:pt x="1701" y="2619"/>
                      </a:lnTo>
                      <a:lnTo>
                        <a:pt x="1691" y="2613"/>
                      </a:lnTo>
                      <a:lnTo>
                        <a:pt x="1684" y="2609"/>
                      </a:lnTo>
                      <a:lnTo>
                        <a:pt x="1675" y="2602"/>
                      </a:lnTo>
                      <a:lnTo>
                        <a:pt x="1665" y="2590"/>
                      </a:lnTo>
                      <a:lnTo>
                        <a:pt x="1655" y="2580"/>
                      </a:lnTo>
                      <a:lnTo>
                        <a:pt x="1648" y="2571"/>
                      </a:lnTo>
                      <a:lnTo>
                        <a:pt x="1638" y="2563"/>
                      </a:lnTo>
                      <a:lnTo>
                        <a:pt x="1628" y="2553"/>
                      </a:lnTo>
                      <a:lnTo>
                        <a:pt x="1617" y="2545"/>
                      </a:lnTo>
                      <a:lnTo>
                        <a:pt x="1610" y="2544"/>
                      </a:lnTo>
                      <a:lnTo>
                        <a:pt x="1600" y="2542"/>
                      </a:lnTo>
                      <a:lnTo>
                        <a:pt x="1593" y="2542"/>
                      </a:lnTo>
                      <a:lnTo>
                        <a:pt x="1588" y="2542"/>
                      </a:lnTo>
                      <a:lnTo>
                        <a:pt x="1584" y="2544"/>
                      </a:lnTo>
                      <a:lnTo>
                        <a:pt x="1580" y="2545"/>
                      </a:lnTo>
                      <a:lnTo>
                        <a:pt x="1577" y="2547"/>
                      </a:lnTo>
                      <a:lnTo>
                        <a:pt x="1573" y="2553"/>
                      </a:lnTo>
                      <a:lnTo>
                        <a:pt x="1568" y="2563"/>
                      </a:lnTo>
                      <a:lnTo>
                        <a:pt x="1565" y="2570"/>
                      </a:lnTo>
                      <a:lnTo>
                        <a:pt x="1564" y="2583"/>
                      </a:lnTo>
                      <a:lnTo>
                        <a:pt x="1564" y="2599"/>
                      </a:lnTo>
                      <a:lnTo>
                        <a:pt x="1564" y="2612"/>
                      </a:lnTo>
                      <a:lnTo>
                        <a:pt x="1562" y="2622"/>
                      </a:lnTo>
                      <a:lnTo>
                        <a:pt x="1560" y="2634"/>
                      </a:lnTo>
                      <a:lnTo>
                        <a:pt x="1557" y="2642"/>
                      </a:lnTo>
                      <a:lnTo>
                        <a:pt x="1554" y="2644"/>
                      </a:lnTo>
                      <a:lnTo>
                        <a:pt x="1549" y="2645"/>
                      </a:lnTo>
                      <a:lnTo>
                        <a:pt x="1545" y="2647"/>
                      </a:lnTo>
                      <a:lnTo>
                        <a:pt x="1541" y="2647"/>
                      </a:lnTo>
                      <a:lnTo>
                        <a:pt x="1538" y="2647"/>
                      </a:lnTo>
                      <a:lnTo>
                        <a:pt x="1532" y="2647"/>
                      </a:lnTo>
                      <a:lnTo>
                        <a:pt x="1528" y="2645"/>
                      </a:lnTo>
                      <a:lnTo>
                        <a:pt x="1523" y="2645"/>
                      </a:lnTo>
                      <a:lnTo>
                        <a:pt x="1522" y="2645"/>
                      </a:lnTo>
                      <a:lnTo>
                        <a:pt x="1518" y="2645"/>
                      </a:lnTo>
                      <a:lnTo>
                        <a:pt x="1515" y="2647"/>
                      </a:lnTo>
                      <a:lnTo>
                        <a:pt x="1513" y="2647"/>
                      </a:lnTo>
                      <a:lnTo>
                        <a:pt x="1510" y="2650"/>
                      </a:lnTo>
                      <a:lnTo>
                        <a:pt x="1507" y="2654"/>
                      </a:lnTo>
                      <a:lnTo>
                        <a:pt x="1505" y="2658"/>
                      </a:lnTo>
                      <a:lnTo>
                        <a:pt x="1502" y="2663"/>
                      </a:lnTo>
                      <a:lnTo>
                        <a:pt x="1500" y="2665"/>
                      </a:lnTo>
                      <a:lnTo>
                        <a:pt x="1499" y="2674"/>
                      </a:lnTo>
                      <a:lnTo>
                        <a:pt x="1497" y="2683"/>
                      </a:lnTo>
                      <a:lnTo>
                        <a:pt x="1494" y="2690"/>
                      </a:lnTo>
                      <a:lnTo>
                        <a:pt x="1492" y="2691"/>
                      </a:lnTo>
                      <a:lnTo>
                        <a:pt x="1487" y="2693"/>
                      </a:lnTo>
                      <a:lnTo>
                        <a:pt x="1483" y="2693"/>
                      </a:lnTo>
                      <a:lnTo>
                        <a:pt x="1478" y="2693"/>
                      </a:lnTo>
                      <a:lnTo>
                        <a:pt x="1476" y="2693"/>
                      </a:lnTo>
                      <a:lnTo>
                        <a:pt x="1473" y="2691"/>
                      </a:lnTo>
                      <a:lnTo>
                        <a:pt x="1468" y="2689"/>
                      </a:lnTo>
                      <a:lnTo>
                        <a:pt x="1464" y="2686"/>
                      </a:lnTo>
                      <a:lnTo>
                        <a:pt x="1461" y="2683"/>
                      </a:lnTo>
                      <a:lnTo>
                        <a:pt x="1458" y="2680"/>
                      </a:lnTo>
                      <a:lnTo>
                        <a:pt x="1454" y="2678"/>
                      </a:lnTo>
                      <a:lnTo>
                        <a:pt x="1451" y="2677"/>
                      </a:lnTo>
                      <a:lnTo>
                        <a:pt x="1447" y="2676"/>
                      </a:lnTo>
                      <a:lnTo>
                        <a:pt x="1442" y="2674"/>
                      </a:lnTo>
                      <a:lnTo>
                        <a:pt x="1438" y="2674"/>
                      </a:lnTo>
                      <a:lnTo>
                        <a:pt x="1435" y="2676"/>
                      </a:lnTo>
                      <a:lnTo>
                        <a:pt x="1432" y="2677"/>
                      </a:lnTo>
                      <a:lnTo>
                        <a:pt x="1429" y="2680"/>
                      </a:lnTo>
                      <a:lnTo>
                        <a:pt x="1426" y="2683"/>
                      </a:lnTo>
                      <a:lnTo>
                        <a:pt x="1425" y="2686"/>
                      </a:lnTo>
                      <a:lnTo>
                        <a:pt x="1424" y="2689"/>
                      </a:lnTo>
                      <a:lnTo>
                        <a:pt x="1422" y="2694"/>
                      </a:lnTo>
                      <a:lnTo>
                        <a:pt x="1421" y="2699"/>
                      </a:lnTo>
                      <a:lnTo>
                        <a:pt x="1419" y="2703"/>
                      </a:lnTo>
                      <a:lnTo>
                        <a:pt x="1416" y="2712"/>
                      </a:lnTo>
                      <a:lnTo>
                        <a:pt x="1415" y="2722"/>
                      </a:lnTo>
                      <a:lnTo>
                        <a:pt x="1410" y="2729"/>
                      </a:lnTo>
                      <a:lnTo>
                        <a:pt x="1405" y="2739"/>
                      </a:lnTo>
                      <a:lnTo>
                        <a:pt x="1396" y="2749"/>
                      </a:lnTo>
                      <a:lnTo>
                        <a:pt x="1386" y="2760"/>
                      </a:lnTo>
                      <a:lnTo>
                        <a:pt x="1377" y="2767"/>
                      </a:lnTo>
                      <a:lnTo>
                        <a:pt x="1366" y="2773"/>
                      </a:lnTo>
                      <a:lnTo>
                        <a:pt x="1351" y="2780"/>
                      </a:lnTo>
                      <a:lnTo>
                        <a:pt x="1337" y="2784"/>
                      </a:lnTo>
                      <a:lnTo>
                        <a:pt x="1328" y="2786"/>
                      </a:lnTo>
                      <a:lnTo>
                        <a:pt x="1316" y="2786"/>
                      </a:lnTo>
                      <a:lnTo>
                        <a:pt x="1308" y="2784"/>
                      </a:lnTo>
                      <a:lnTo>
                        <a:pt x="1298" y="2781"/>
                      </a:lnTo>
                      <a:lnTo>
                        <a:pt x="1288" y="2774"/>
                      </a:lnTo>
                      <a:lnTo>
                        <a:pt x="1277" y="2767"/>
                      </a:lnTo>
                      <a:lnTo>
                        <a:pt x="1269" y="2761"/>
                      </a:lnTo>
                      <a:lnTo>
                        <a:pt x="1261" y="2754"/>
                      </a:lnTo>
                      <a:lnTo>
                        <a:pt x="1254" y="2744"/>
                      </a:lnTo>
                      <a:lnTo>
                        <a:pt x="1247" y="2736"/>
                      </a:lnTo>
                      <a:lnTo>
                        <a:pt x="1240" y="2729"/>
                      </a:lnTo>
                      <a:lnTo>
                        <a:pt x="1230" y="2720"/>
                      </a:lnTo>
                      <a:lnTo>
                        <a:pt x="1219" y="2713"/>
                      </a:lnTo>
                      <a:lnTo>
                        <a:pt x="1206" y="2709"/>
                      </a:lnTo>
                      <a:lnTo>
                        <a:pt x="1189" y="2705"/>
                      </a:lnTo>
                      <a:lnTo>
                        <a:pt x="1175" y="2702"/>
                      </a:lnTo>
                      <a:lnTo>
                        <a:pt x="1159" y="2697"/>
                      </a:lnTo>
                      <a:lnTo>
                        <a:pt x="1141" y="2690"/>
                      </a:lnTo>
                      <a:lnTo>
                        <a:pt x="1125" y="2686"/>
                      </a:lnTo>
                      <a:lnTo>
                        <a:pt x="1112" y="2681"/>
                      </a:lnTo>
                      <a:lnTo>
                        <a:pt x="1097" y="2677"/>
                      </a:lnTo>
                      <a:lnTo>
                        <a:pt x="1082" y="2674"/>
                      </a:lnTo>
                      <a:lnTo>
                        <a:pt x="1073" y="2674"/>
                      </a:lnTo>
                      <a:lnTo>
                        <a:pt x="1062" y="2676"/>
                      </a:lnTo>
                      <a:lnTo>
                        <a:pt x="1052" y="2676"/>
                      </a:lnTo>
                      <a:lnTo>
                        <a:pt x="1040" y="2670"/>
                      </a:lnTo>
                      <a:lnTo>
                        <a:pt x="1029" y="2663"/>
                      </a:lnTo>
                      <a:lnTo>
                        <a:pt x="1017" y="2657"/>
                      </a:lnTo>
                      <a:lnTo>
                        <a:pt x="1007" y="2652"/>
                      </a:lnTo>
                      <a:lnTo>
                        <a:pt x="994" y="2648"/>
                      </a:lnTo>
                      <a:lnTo>
                        <a:pt x="982" y="2645"/>
                      </a:lnTo>
                      <a:lnTo>
                        <a:pt x="968" y="2641"/>
                      </a:lnTo>
                      <a:lnTo>
                        <a:pt x="950" y="2638"/>
                      </a:lnTo>
                      <a:lnTo>
                        <a:pt x="936" y="2635"/>
                      </a:lnTo>
                      <a:lnTo>
                        <a:pt x="924" y="2634"/>
                      </a:lnTo>
                      <a:lnTo>
                        <a:pt x="910" y="2631"/>
                      </a:lnTo>
                      <a:lnTo>
                        <a:pt x="898" y="2628"/>
                      </a:lnTo>
                      <a:lnTo>
                        <a:pt x="890" y="2626"/>
                      </a:lnTo>
                      <a:lnTo>
                        <a:pt x="878" y="2625"/>
                      </a:lnTo>
                      <a:lnTo>
                        <a:pt x="868" y="2623"/>
                      </a:lnTo>
                      <a:lnTo>
                        <a:pt x="865" y="2621"/>
                      </a:lnTo>
                      <a:lnTo>
                        <a:pt x="861" y="2616"/>
                      </a:lnTo>
                      <a:lnTo>
                        <a:pt x="856" y="2613"/>
                      </a:lnTo>
                      <a:lnTo>
                        <a:pt x="853" y="2608"/>
                      </a:lnTo>
                      <a:lnTo>
                        <a:pt x="849" y="2605"/>
                      </a:lnTo>
                      <a:lnTo>
                        <a:pt x="848" y="2600"/>
                      </a:lnTo>
                      <a:lnTo>
                        <a:pt x="842" y="2592"/>
                      </a:lnTo>
                      <a:lnTo>
                        <a:pt x="836" y="2580"/>
                      </a:lnTo>
                      <a:lnTo>
                        <a:pt x="832" y="2571"/>
                      </a:lnTo>
                      <a:lnTo>
                        <a:pt x="830" y="2561"/>
                      </a:lnTo>
                      <a:lnTo>
                        <a:pt x="829" y="2551"/>
                      </a:lnTo>
                      <a:lnTo>
                        <a:pt x="829" y="2541"/>
                      </a:lnTo>
                      <a:lnTo>
                        <a:pt x="830" y="2534"/>
                      </a:lnTo>
                      <a:lnTo>
                        <a:pt x="833" y="2525"/>
                      </a:lnTo>
                      <a:lnTo>
                        <a:pt x="835" y="2518"/>
                      </a:lnTo>
                      <a:lnTo>
                        <a:pt x="840" y="2508"/>
                      </a:lnTo>
                      <a:lnTo>
                        <a:pt x="848" y="2496"/>
                      </a:lnTo>
                      <a:lnTo>
                        <a:pt x="852" y="2486"/>
                      </a:lnTo>
                      <a:lnTo>
                        <a:pt x="855" y="2476"/>
                      </a:lnTo>
                      <a:lnTo>
                        <a:pt x="856" y="2464"/>
                      </a:lnTo>
                      <a:lnTo>
                        <a:pt x="856" y="2453"/>
                      </a:lnTo>
                      <a:lnTo>
                        <a:pt x="855" y="2444"/>
                      </a:lnTo>
                      <a:lnTo>
                        <a:pt x="851" y="2434"/>
                      </a:lnTo>
                      <a:lnTo>
                        <a:pt x="848" y="2425"/>
                      </a:lnTo>
                      <a:lnTo>
                        <a:pt x="842" y="2417"/>
                      </a:lnTo>
                      <a:lnTo>
                        <a:pt x="833" y="2406"/>
                      </a:lnTo>
                      <a:lnTo>
                        <a:pt x="827" y="2398"/>
                      </a:lnTo>
                      <a:lnTo>
                        <a:pt x="823" y="2390"/>
                      </a:lnTo>
                      <a:lnTo>
                        <a:pt x="817" y="2380"/>
                      </a:lnTo>
                      <a:lnTo>
                        <a:pt x="813" y="2373"/>
                      </a:lnTo>
                      <a:lnTo>
                        <a:pt x="806" y="2369"/>
                      </a:lnTo>
                      <a:lnTo>
                        <a:pt x="797" y="2366"/>
                      </a:lnTo>
                      <a:lnTo>
                        <a:pt x="788" y="2363"/>
                      </a:lnTo>
                      <a:lnTo>
                        <a:pt x="785" y="2363"/>
                      </a:lnTo>
                      <a:lnTo>
                        <a:pt x="781" y="2363"/>
                      </a:lnTo>
                      <a:lnTo>
                        <a:pt x="777" y="2364"/>
                      </a:lnTo>
                      <a:lnTo>
                        <a:pt x="772" y="2364"/>
                      </a:lnTo>
                      <a:lnTo>
                        <a:pt x="770" y="2364"/>
                      </a:lnTo>
                      <a:lnTo>
                        <a:pt x="761" y="2359"/>
                      </a:lnTo>
                      <a:lnTo>
                        <a:pt x="751" y="2353"/>
                      </a:lnTo>
                      <a:lnTo>
                        <a:pt x="742" y="2346"/>
                      </a:lnTo>
                      <a:lnTo>
                        <a:pt x="732" y="2337"/>
                      </a:lnTo>
                      <a:lnTo>
                        <a:pt x="722" y="2325"/>
                      </a:lnTo>
                      <a:lnTo>
                        <a:pt x="710" y="2315"/>
                      </a:lnTo>
                      <a:lnTo>
                        <a:pt x="700" y="2307"/>
                      </a:lnTo>
                      <a:lnTo>
                        <a:pt x="690" y="2296"/>
                      </a:lnTo>
                      <a:lnTo>
                        <a:pt x="677" y="2286"/>
                      </a:lnTo>
                      <a:lnTo>
                        <a:pt x="662" y="2276"/>
                      </a:lnTo>
                      <a:lnTo>
                        <a:pt x="652" y="2266"/>
                      </a:lnTo>
                      <a:lnTo>
                        <a:pt x="642" y="2259"/>
                      </a:lnTo>
                      <a:lnTo>
                        <a:pt x="631" y="2249"/>
                      </a:lnTo>
                      <a:lnTo>
                        <a:pt x="619" y="2239"/>
                      </a:lnTo>
                      <a:lnTo>
                        <a:pt x="609" y="2230"/>
                      </a:lnTo>
                      <a:lnTo>
                        <a:pt x="596" y="2223"/>
                      </a:lnTo>
                      <a:lnTo>
                        <a:pt x="580" y="2212"/>
                      </a:lnTo>
                      <a:lnTo>
                        <a:pt x="567" y="2205"/>
                      </a:lnTo>
                      <a:lnTo>
                        <a:pt x="557" y="2201"/>
                      </a:lnTo>
                      <a:lnTo>
                        <a:pt x="547" y="2197"/>
                      </a:lnTo>
                      <a:lnTo>
                        <a:pt x="537" y="2194"/>
                      </a:lnTo>
                      <a:lnTo>
                        <a:pt x="525" y="2194"/>
                      </a:lnTo>
                      <a:lnTo>
                        <a:pt x="513" y="2194"/>
                      </a:lnTo>
                      <a:lnTo>
                        <a:pt x="503" y="2191"/>
                      </a:lnTo>
                      <a:lnTo>
                        <a:pt x="493" y="2185"/>
                      </a:lnTo>
                      <a:lnTo>
                        <a:pt x="483" y="2176"/>
                      </a:lnTo>
                      <a:lnTo>
                        <a:pt x="476" y="2166"/>
                      </a:lnTo>
                      <a:lnTo>
                        <a:pt x="473" y="2159"/>
                      </a:lnTo>
                      <a:lnTo>
                        <a:pt x="470" y="2149"/>
                      </a:lnTo>
                      <a:lnTo>
                        <a:pt x="469" y="2139"/>
                      </a:lnTo>
                      <a:lnTo>
                        <a:pt x="469" y="2129"/>
                      </a:lnTo>
                      <a:lnTo>
                        <a:pt x="471" y="2117"/>
                      </a:lnTo>
                      <a:lnTo>
                        <a:pt x="473" y="2107"/>
                      </a:lnTo>
                      <a:lnTo>
                        <a:pt x="473" y="2103"/>
                      </a:lnTo>
                      <a:lnTo>
                        <a:pt x="474" y="2098"/>
                      </a:lnTo>
                      <a:lnTo>
                        <a:pt x="476" y="2092"/>
                      </a:lnTo>
                      <a:lnTo>
                        <a:pt x="476" y="2088"/>
                      </a:lnTo>
                      <a:lnTo>
                        <a:pt x="476" y="2085"/>
                      </a:lnTo>
                      <a:lnTo>
                        <a:pt x="471" y="2076"/>
                      </a:lnTo>
                      <a:lnTo>
                        <a:pt x="466" y="2066"/>
                      </a:lnTo>
                      <a:lnTo>
                        <a:pt x="460" y="2059"/>
                      </a:lnTo>
                      <a:lnTo>
                        <a:pt x="450" y="2052"/>
                      </a:lnTo>
                      <a:lnTo>
                        <a:pt x="437" y="2043"/>
                      </a:lnTo>
                      <a:lnTo>
                        <a:pt x="427" y="2036"/>
                      </a:lnTo>
                      <a:lnTo>
                        <a:pt x="418" y="2027"/>
                      </a:lnTo>
                      <a:lnTo>
                        <a:pt x="409" y="2017"/>
                      </a:lnTo>
                      <a:lnTo>
                        <a:pt x="402" y="2007"/>
                      </a:lnTo>
                      <a:lnTo>
                        <a:pt x="398" y="1997"/>
                      </a:lnTo>
                      <a:lnTo>
                        <a:pt x="395" y="1984"/>
                      </a:lnTo>
                      <a:lnTo>
                        <a:pt x="390" y="1972"/>
                      </a:lnTo>
                      <a:lnTo>
                        <a:pt x="385" y="1961"/>
                      </a:lnTo>
                      <a:lnTo>
                        <a:pt x="376" y="1946"/>
                      </a:lnTo>
                      <a:lnTo>
                        <a:pt x="369" y="1935"/>
                      </a:lnTo>
                      <a:lnTo>
                        <a:pt x="362" y="1922"/>
                      </a:lnTo>
                      <a:lnTo>
                        <a:pt x="351" y="1906"/>
                      </a:lnTo>
                      <a:lnTo>
                        <a:pt x="344" y="1893"/>
                      </a:lnTo>
                      <a:lnTo>
                        <a:pt x="337" y="1884"/>
                      </a:lnTo>
                      <a:lnTo>
                        <a:pt x="328" y="1872"/>
                      </a:lnTo>
                      <a:lnTo>
                        <a:pt x="320" y="1864"/>
                      </a:lnTo>
                      <a:lnTo>
                        <a:pt x="311" y="1857"/>
                      </a:lnTo>
                      <a:lnTo>
                        <a:pt x="302" y="1854"/>
                      </a:lnTo>
                      <a:lnTo>
                        <a:pt x="292" y="1851"/>
                      </a:lnTo>
                      <a:lnTo>
                        <a:pt x="282" y="1851"/>
                      </a:lnTo>
                      <a:lnTo>
                        <a:pt x="275" y="1854"/>
                      </a:lnTo>
                      <a:lnTo>
                        <a:pt x="266" y="1858"/>
                      </a:lnTo>
                      <a:lnTo>
                        <a:pt x="259" y="1864"/>
                      </a:lnTo>
                      <a:lnTo>
                        <a:pt x="256" y="1865"/>
                      </a:lnTo>
                      <a:lnTo>
                        <a:pt x="253" y="1868"/>
                      </a:lnTo>
                      <a:lnTo>
                        <a:pt x="250" y="1871"/>
                      </a:lnTo>
                      <a:lnTo>
                        <a:pt x="247" y="1872"/>
                      </a:lnTo>
                      <a:lnTo>
                        <a:pt x="244" y="1874"/>
                      </a:lnTo>
                      <a:lnTo>
                        <a:pt x="240" y="1874"/>
                      </a:lnTo>
                      <a:lnTo>
                        <a:pt x="236" y="1874"/>
                      </a:lnTo>
                      <a:lnTo>
                        <a:pt x="230" y="1872"/>
                      </a:lnTo>
                      <a:lnTo>
                        <a:pt x="225" y="1871"/>
                      </a:lnTo>
                      <a:lnTo>
                        <a:pt x="223" y="1870"/>
                      </a:lnTo>
                      <a:lnTo>
                        <a:pt x="217" y="1862"/>
                      </a:lnTo>
                      <a:lnTo>
                        <a:pt x="211" y="1852"/>
                      </a:lnTo>
                      <a:lnTo>
                        <a:pt x="207" y="1843"/>
                      </a:lnTo>
                      <a:lnTo>
                        <a:pt x="201" y="1835"/>
                      </a:lnTo>
                      <a:lnTo>
                        <a:pt x="194" y="1825"/>
                      </a:lnTo>
                      <a:lnTo>
                        <a:pt x="189" y="1816"/>
                      </a:lnTo>
                      <a:lnTo>
                        <a:pt x="184" y="1804"/>
                      </a:lnTo>
                      <a:lnTo>
                        <a:pt x="176" y="1790"/>
                      </a:lnTo>
                      <a:lnTo>
                        <a:pt x="172" y="1778"/>
                      </a:lnTo>
                      <a:lnTo>
                        <a:pt x="166" y="1767"/>
                      </a:lnTo>
                      <a:lnTo>
                        <a:pt x="159" y="1754"/>
                      </a:lnTo>
                      <a:lnTo>
                        <a:pt x="152" y="1741"/>
                      </a:lnTo>
                      <a:lnTo>
                        <a:pt x="144" y="1731"/>
                      </a:lnTo>
                      <a:lnTo>
                        <a:pt x="136" y="1718"/>
                      </a:lnTo>
                      <a:lnTo>
                        <a:pt x="123" y="1703"/>
                      </a:lnTo>
                      <a:lnTo>
                        <a:pt x="110" y="1690"/>
                      </a:lnTo>
                      <a:lnTo>
                        <a:pt x="98" y="1679"/>
                      </a:lnTo>
                      <a:lnTo>
                        <a:pt x="85" y="1668"/>
                      </a:lnTo>
                      <a:lnTo>
                        <a:pt x="71" y="1655"/>
                      </a:lnTo>
                      <a:lnTo>
                        <a:pt x="55" y="1645"/>
                      </a:lnTo>
                      <a:lnTo>
                        <a:pt x="40" y="1638"/>
                      </a:lnTo>
                      <a:lnTo>
                        <a:pt x="29" y="1634"/>
                      </a:lnTo>
                      <a:lnTo>
                        <a:pt x="13" y="1632"/>
                      </a:lnTo>
                      <a:lnTo>
                        <a:pt x="0" y="1632"/>
                      </a:lnTo>
                      <a:lnTo>
                        <a:pt x="1" y="1622"/>
                      </a:lnTo>
                      <a:lnTo>
                        <a:pt x="4" y="1611"/>
                      </a:lnTo>
                      <a:lnTo>
                        <a:pt x="7" y="1602"/>
                      </a:lnTo>
                      <a:lnTo>
                        <a:pt x="10" y="1587"/>
                      </a:lnTo>
                      <a:lnTo>
                        <a:pt x="11" y="1571"/>
                      </a:lnTo>
                      <a:lnTo>
                        <a:pt x="11" y="1558"/>
                      </a:lnTo>
                      <a:lnTo>
                        <a:pt x="11" y="1550"/>
                      </a:lnTo>
                      <a:lnTo>
                        <a:pt x="10" y="1540"/>
                      </a:lnTo>
                      <a:lnTo>
                        <a:pt x="11" y="1531"/>
                      </a:lnTo>
                      <a:lnTo>
                        <a:pt x="17" y="1519"/>
                      </a:lnTo>
                      <a:lnTo>
                        <a:pt x="26" y="1508"/>
                      </a:lnTo>
                      <a:lnTo>
                        <a:pt x="35" y="1498"/>
                      </a:lnTo>
                      <a:lnTo>
                        <a:pt x="46" y="1489"/>
                      </a:lnTo>
                      <a:lnTo>
                        <a:pt x="59" y="1479"/>
                      </a:lnTo>
                      <a:lnTo>
                        <a:pt x="72" y="1469"/>
                      </a:lnTo>
                      <a:lnTo>
                        <a:pt x="84" y="1460"/>
                      </a:lnTo>
                      <a:lnTo>
                        <a:pt x="92" y="1453"/>
                      </a:lnTo>
                      <a:lnTo>
                        <a:pt x="103" y="1444"/>
                      </a:lnTo>
                      <a:lnTo>
                        <a:pt x="108" y="1435"/>
                      </a:lnTo>
                      <a:lnTo>
                        <a:pt x="111" y="1424"/>
                      </a:lnTo>
                      <a:lnTo>
                        <a:pt x="113" y="1411"/>
                      </a:lnTo>
                      <a:lnTo>
                        <a:pt x="113" y="1398"/>
                      </a:lnTo>
                      <a:lnTo>
                        <a:pt x="113" y="1386"/>
                      </a:lnTo>
                      <a:lnTo>
                        <a:pt x="114" y="1369"/>
                      </a:lnTo>
                      <a:lnTo>
                        <a:pt x="114" y="1347"/>
                      </a:lnTo>
                      <a:lnTo>
                        <a:pt x="113" y="1330"/>
                      </a:lnTo>
                      <a:lnTo>
                        <a:pt x="111" y="1318"/>
                      </a:lnTo>
                      <a:lnTo>
                        <a:pt x="107" y="1305"/>
                      </a:lnTo>
                      <a:lnTo>
                        <a:pt x="105" y="1294"/>
                      </a:lnTo>
                      <a:lnTo>
                        <a:pt x="104" y="1276"/>
                      </a:lnTo>
                      <a:lnTo>
                        <a:pt x="105" y="1257"/>
                      </a:lnTo>
                      <a:lnTo>
                        <a:pt x="105" y="1240"/>
                      </a:lnTo>
                      <a:lnTo>
                        <a:pt x="107" y="1228"/>
                      </a:lnTo>
                      <a:lnTo>
                        <a:pt x="108" y="1215"/>
                      </a:lnTo>
                      <a:lnTo>
                        <a:pt x="110" y="1204"/>
                      </a:lnTo>
                      <a:lnTo>
                        <a:pt x="111" y="1201"/>
                      </a:lnTo>
                      <a:lnTo>
                        <a:pt x="111" y="1197"/>
                      </a:lnTo>
                      <a:lnTo>
                        <a:pt x="113" y="1191"/>
                      </a:lnTo>
                      <a:lnTo>
                        <a:pt x="114" y="1187"/>
                      </a:lnTo>
                      <a:lnTo>
                        <a:pt x="116" y="1184"/>
                      </a:lnTo>
                      <a:lnTo>
                        <a:pt x="118" y="1181"/>
                      </a:lnTo>
                      <a:lnTo>
                        <a:pt x="121" y="1181"/>
                      </a:lnTo>
                      <a:lnTo>
                        <a:pt x="124" y="1181"/>
                      </a:lnTo>
                      <a:lnTo>
                        <a:pt x="127" y="1181"/>
                      </a:lnTo>
                      <a:lnTo>
                        <a:pt x="130" y="1181"/>
                      </a:lnTo>
                      <a:lnTo>
                        <a:pt x="139" y="1184"/>
                      </a:lnTo>
                      <a:lnTo>
                        <a:pt x="147" y="1188"/>
                      </a:lnTo>
                      <a:lnTo>
                        <a:pt x="155" y="1192"/>
                      </a:lnTo>
                      <a:lnTo>
                        <a:pt x="165" y="1192"/>
                      </a:lnTo>
                      <a:lnTo>
                        <a:pt x="175" y="1192"/>
                      </a:lnTo>
                      <a:lnTo>
                        <a:pt x="184" y="1191"/>
                      </a:lnTo>
                      <a:lnTo>
                        <a:pt x="194" y="1185"/>
                      </a:lnTo>
                      <a:lnTo>
                        <a:pt x="202" y="1178"/>
                      </a:lnTo>
                      <a:lnTo>
                        <a:pt x="212" y="1171"/>
                      </a:lnTo>
                      <a:lnTo>
                        <a:pt x="220" y="1163"/>
                      </a:lnTo>
                      <a:lnTo>
                        <a:pt x="230" y="1158"/>
                      </a:lnTo>
                      <a:lnTo>
                        <a:pt x="241" y="1149"/>
                      </a:lnTo>
                      <a:lnTo>
                        <a:pt x="253" y="1142"/>
                      </a:lnTo>
                      <a:lnTo>
                        <a:pt x="262" y="1133"/>
                      </a:lnTo>
                      <a:lnTo>
                        <a:pt x="267" y="1124"/>
                      </a:lnTo>
                      <a:lnTo>
                        <a:pt x="272" y="1114"/>
                      </a:lnTo>
                      <a:lnTo>
                        <a:pt x="276" y="1105"/>
                      </a:lnTo>
                      <a:lnTo>
                        <a:pt x="282" y="1095"/>
                      </a:lnTo>
                      <a:lnTo>
                        <a:pt x="286" y="1084"/>
                      </a:lnTo>
                      <a:lnTo>
                        <a:pt x="291" y="1074"/>
                      </a:lnTo>
                      <a:lnTo>
                        <a:pt x="293" y="1071"/>
                      </a:lnTo>
                      <a:lnTo>
                        <a:pt x="298" y="1066"/>
                      </a:lnTo>
                      <a:lnTo>
                        <a:pt x="301" y="1062"/>
                      </a:lnTo>
                      <a:lnTo>
                        <a:pt x="304" y="1056"/>
                      </a:lnTo>
                      <a:lnTo>
                        <a:pt x="307" y="1053"/>
                      </a:lnTo>
                      <a:lnTo>
                        <a:pt x="309" y="1043"/>
                      </a:lnTo>
                      <a:lnTo>
                        <a:pt x="311" y="1033"/>
                      </a:lnTo>
                      <a:lnTo>
                        <a:pt x="309" y="1023"/>
                      </a:lnTo>
                      <a:lnTo>
                        <a:pt x="309" y="1019"/>
                      </a:lnTo>
                      <a:lnTo>
                        <a:pt x="307" y="1014"/>
                      </a:lnTo>
                      <a:lnTo>
                        <a:pt x="305" y="1010"/>
                      </a:lnTo>
                      <a:lnTo>
                        <a:pt x="302" y="1006"/>
                      </a:lnTo>
                      <a:lnTo>
                        <a:pt x="299" y="1001"/>
                      </a:lnTo>
                      <a:lnTo>
                        <a:pt x="296" y="1000"/>
                      </a:lnTo>
                      <a:lnTo>
                        <a:pt x="293" y="997"/>
                      </a:lnTo>
                      <a:lnTo>
                        <a:pt x="291" y="994"/>
                      </a:lnTo>
                      <a:lnTo>
                        <a:pt x="288" y="991"/>
                      </a:lnTo>
                      <a:lnTo>
                        <a:pt x="285" y="988"/>
                      </a:lnTo>
                      <a:lnTo>
                        <a:pt x="283" y="981"/>
                      </a:lnTo>
                      <a:lnTo>
                        <a:pt x="283" y="972"/>
                      </a:lnTo>
                      <a:lnTo>
                        <a:pt x="285" y="964"/>
                      </a:lnTo>
                      <a:lnTo>
                        <a:pt x="285" y="961"/>
                      </a:lnTo>
                      <a:lnTo>
                        <a:pt x="286" y="955"/>
                      </a:lnTo>
                      <a:lnTo>
                        <a:pt x="288" y="951"/>
                      </a:lnTo>
                      <a:lnTo>
                        <a:pt x="289" y="946"/>
                      </a:lnTo>
                      <a:lnTo>
                        <a:pt x="291" y="943"/>
                      </a:lnTo>
                      <a:lnTo>
                        <a:pt x="293" y="940"/>
                      </a:lnTo>
                      <a:lnTo>
                        <a:pt x="296" y="938"/>
                      </a:lnTo>
                      <a:lnTo>
                        <a:pt x="301" y="936"/>
                      </a:lnTo>
                      <a:lnTo>
                        <a:pt x="304" y="933"/>
                      </a:lnTo>
                      <a:lnTo>
                        <a:pt x="308" y="925"/>
                      </a:lnTo>
                      <a:lnTo>
                        <a:pt x="312" y="914"/>
                      </a:lnTo>
                      <a:lnTo>
                        <a:pt x="312" y="904"/>
                      </a:lnTo>
                      <a:lnTo>
                        <a:pt x="311" y="896"/>
                      </a:lnTo>
                      <a:lnTo>
                        <a:pt x="305" y="887"/>
                      </a:lnTo>
                      <a:lnTo>
                        <a:pt x="302" y="880"/>
                      </a:lnTo>
                      <a:lnTo>
                        <a:pt x="301" y="871"/>
                      </a:lnTo>
                      <a:lnTo>
                        <a:pt x="301" y="861"/>
                      </a:lnTo>
                      <a:lnTo>
                        <a:pt x="301" y="854"/>
                      </a:lnTo>
                      <a:lnTo>
                        <a:pt x="304" y="849"/>
                      </a:lnTo>
                      <a:lnTo>
                        <a:pt x="307" y="846"/>
                      </a:lnTo>
                      <a:lnTo>
                        <a:pt x="311" y="842"/>
                      </a:lnTo>
                      <a:lnTo>
                        <a:pt x="315" y="838"/>
                      </a:lnTo>
                      <a:lnTo>
                        <a:pt x="317" y="835"/>
                      </a:lnTo>
                      <a:lnTo>
                        <a:pt x="322" y="823"/>
                      </a:lnTo>
                      <a:lnTo>
                        <a:pt x="330" y="810"/>
                      </a:lnTo>
                      <a:lnTo>
                        <a:pt x="334" y="800"/>
                      </a:lnTo>
                      <a:lnTo>
                        <a:pt x="340" y="789"/>
                      </a:lnTo>
                      <a:lnTo>
                        <a:pt x="346" y="777"/>
                      </a:lnTo>
                      <a:lnTo>
                        <a:pt x="351" y="767"/>
                      </a:lnTo>
                      <a:lnTo>
                        <a:pt x="354" y="763"/>
                      </a:lnTo>
                      <a:lnTo>
                        <a:pt x="357" y="760"/>
                      </a:lnTo>
                      <a:lnTo>
                        <a:pt x="360" y="755"/>
                      </a:lnTo>
                      <a:lnTo>
                        <a:pt x="363" y="752"/>
                      </a:lnTo>
                      <a:lnTo>
                        <a:pt x="366" y="748"/>
                      </a:lnTo>
                      <a:lnTo>
                        <a:pt x="369" y="738"/>
                      </a:lnTo>
                      <a:lnTo>
                        <a:pt x="372" y="725"/>
                      </a:lnTo>
                      <a:lnTo>
                        <a:pt x="375" y="713"/>
                      </a:lnTo>
                      <a:lnTo>
                        <a:pt x="377" y="709"/>
                      </a:lnTo>
                      <a:lnTo>
                        <a:pt x="382" y="705"/>
                      </a:lnTo>
                      <a:lnTo>
                        <a:pt x="388" y="700"/>
                      </a:lnTo>
                      <a:lnTo>
                        <a:pt x="392" y="696"/>
                      </a:lnTo>
                      <a:lnTo>
                        <a:pt x="396" y="692"/>
                      </a:lnTo>
                      <a:lnTo>
                        <a:pt x="402" y="683"/>
                      </a:lnTo>
                      <a:lnTo>
                        <a:pt x="409" y="671"/>
                      </a:lnTo>
                      <a:lnTo>
                        <a:pt x="415" y="661"/>
                      </a:lnTo>
                      <a:lnTo>
                        <a:pt x="419" y="651"/>
                      </a:lnTo>
                      <a:lnTo>
                        <a:pt x="424" y="639"/>
                      </a:lnTo>
                      <a:lnTo>
                        <a:pt x="428" y="628"/>
                      </a:lnTo>
                      <a:lnTo>
                        <a:pt x="430" y="618"/>
                      </a:lnTo>
                      <a:lnTo>
                        <a:pt x="431" y="605"/>
                      </a:lnTo>
                      <a:lnTo>
                        <a:pt x="430" y="590"/>
                      </a:lnTo>
                      <a:lnTo>
                        <a:pt x="428" y="576"/>
                      </a:lnTo>
                      <a:lnTo>
                        <a:pt x="425" y="566"/>
                      </a:lnTo>
                      <a:lnTo>
                        <a:pt x="421" y="557"/>
                      </a:lnTo>
                      <a:lnTo>
                        <a:pt x="415" y="547"/>
                      </a:lnTo>
                      <a:lnTo>
                        <a:pt x="409" y="540"/>
                      </a:lnTo>
                      <a:lnTo>
                        <a:pt x="405" y="532"/>
                      </a:lnTo>
                      <a:lnTo>
                        <a:pt x="401" y="524"/>
                      </a:lnTo>
                      <a:lnTo>
                        <a:pt x="398" y="515"/>
                      </a:lnTo>
                      <a:lnTo>
                        <a:pt x="401" y="503"/>
                      </a:lnTo>
                      <a:lnTo>
                        <a:pt x="405" y="489"/>
                      </a:lnTo>
                      <a:lnTo>
                        <a:pt x="411" y="476"/>
                      </a:lnTo>
                      <a:lnTo>
                        <a:pt x="415" y="464"/>
                      </a:lnTo>
                      <a:lnTo>
                        <a:pt x="419" y="454"/>
                      </a:lnTo>
                      <a:lnTo>
                        <a:pt x="424" y="443"/>
                      </a:lnTo>
                      <a:lnTo>
                        <a:pt x="430" y="430"/>
                      </a:lnTo>
                      <a:lnTo>
                        <a:pt x="432" y="421"/>
                      </a:lnTo>
                      <a:lnTo>
                        <a:pt x="435" y="407"/>
                      </a:lnTo>
                      <a:lnTo>
                        <a:pt x="438" y="391"/>
                      </a:lnTo>
                      <a:lnTo>
                        <a:pt x="438" y="376"/>
                      </a:lnTo>
                      <a:lnTo>
                        <a:pt x="435" y="365"/>
                      </a:lnTo>
                      <a:lnTo>
                        <a:pt x="431" y="349"/>
                      </a:lnTo>
                      <a:lnTo>
                        <a:pt x="425" y="334"/>
                      </a:lnTo>
                      <a:lnTo>
                        <a:pt x="421" y="323"/>
                      </a:lnTo>
                      <a:lnTo>
                        <a:pt x="415" y="312"/>
                      </a:lnTo>
                      <a:lnTo>
                        <a:pt x="408" y="299"/>
                      </a:lnTo>
                      <a:lnTo>
                        <a:pt x="403" y="288"/>
                      </a:lnTo>
                      <a:lnTo>
                        <a:pt x="403" y="275"/>
                      </a:lnTo>
                      <a:lnTo>
                        <a:pt x="406" y="259"/>
                      </a:lnTo>
                      <a:lnTo>
                        <a:pt x="409" y="246"/>
                      </a:lnTo>
                      <a:lnTo>
                        <a:pt x="412" y="242"/>
                      </a:lnTo>
                      <a:lnTo>
                        <a:pt x="414" y="237"/>
                      </a:lnTo>
                      <a:lnTo>
                        <a:pt x="418" y="233"/>
                      </a:lnTo>
                      <a:lnTo>
                        <a:pt x="421" y="229"/>
                      </a:lnTo>
                      <a:lnTo>
                        <a:pt x="424" y="223"/>
                      </a:lnTo>
                      <a:lnTo>
                        <a:pt x="428" y="226"/>
                      </a:lnTo>
                      <a:lnTo>
                        <a:pt x="432" y="227"/>
                      </a:lnTo>
                      <a:lnTo>
                        <a:pt x="435" y="229"/>
                      </a:lnTo>
                      <a:lnTo>
                        <a:pt x="438" y="230"/>
                      </a:lnTo>
                      <a:lnTo>
                        <a:pt x="445" y="231"/>
                      </a:lnTo>
                      <a:lnTo>
                        <a:pt x="456" y="233"/>
                      </a:lnTo>
                      <a:lnTo>
                        <a:pt x="463" y="233"/>
                      </a:lnTo>
                      <a:lnTo>
                        <a:pt x="470" y="229"/>
                      </a:lnTo>
                      <a:lnTo>
                        <a:pt x="479" y="223"/>
                      </a:lnTo>
                      <a:lnTo>
                        <a:pt x="486" y="217"/>
                      </a:lnTo>
                      <a:lnTo>
                        <a:pt x="495" y="213"/>
                      </a:lnTo>
                      <a:lnTo>
                        <a:pt x="506" y="208"/>
                      </a:lnTo>
                      <a:lnTo>
                        <a:pt x="515" y="205"/>
                      </a:lnTo>
                      <a:lnTo>
                        <a:pt x="525" y="205"/>
                      </a:lnTo>
                      <a:lnTo>
                        <a:pt x="537" y="205"/>
                      </a:lnTo>
                      <a:lnTo>
                        <a:pt x="545" y="207"/>
                      </a:lnTo>
                      <a:lnTo>
                        <a:pt x="554" y="210"/>
                      </a:lnTo>
                      <a:lnTo>
                        <a:pt x="564" y="214"/>
                      </a:lnTo>
                      <a:lnTo>
                        <a:pt x="571" y="217"/>
                      </a:lnTo>
                      <a:lnTo>
                        <a:pt x="580" y="218"/>
                      </a:lnTo>
                      <a:lnTo>
                        <a:pt x="589" y="218"/>
                      </a:lnTo>
                      <a:lnTo>
                        <a:pt x="596" y="217"/>
                      </a:lnTo>
                      <a:lnTo>
                        <a:pt x="607" y="215"/>
                      </a:lnTo>
                      <a:lnTo>
                        <a:pt x="622" y="214"/>
                      </a:lnTo>
                      <a:lnTo>
                        <a:pt x="634" y="214"/>
                      </a:lnTo>
                      <a:lnTo>
                        <a:pt x="642" y="217"/>
                      </a:lnTo>
                      <a:lnTo>
                        <a:pt x="654" y="223"/>
                      </a:lnTo>
                      <a:lnTo>
                        <a:pt x="662" y="226"/>
                      </a:lnTo>
                      <a:lnTo>
                        <a:pt x="673" y="229"/>
                      </a:lnTo>
                      <a:lnTo>
                        <a:pt x="684" y="231"/>
                      </a:lnTo>
                      <a:lnTo>
                        <a:pt x="694" y="233"/>
                      </a:lnTo>
                      <a:lnTo>
                        <a:pt x="710" y="231"/>
                      </a:lnTo>
                      <a:lnTo>
                        <a:pt x="729" y="230"/>
                      </a:lnTo>
                      <a:lnTo>
                        <a:pt x="743" y="227"/>
                      </a:lnTo>
                      <a:lnTo>
                        <a:pt x="754" y="223"/>
                      </a:lnTo>
                      <a:lnTo>
                        <a:pt x="764" y="218"/>
                      </a:lnTo>
                      <a:lnTo>
                        <a:pt x="772" y="213"/>
                      </a:lnTo>
                      <a:lnTo>
                        <a:pt x="783" y="205"/>
                      </a:lnTo>
                      <a:lnTo>
                        <a:pt x="793" y="195"/>
                      </a:lnTo>
                      <a:lnTo>
                        <a:pt x="803" y="188"/>
                      </a:lnTo>
                      <a:lnTo>
                        <a:pt x="814" y="184"/>
                      </a:lnTo>
                      <a:lnTo>
                        <a:pt x="830" y="181"/>
                      </a:lnTo>
                      <a:lnTo>
                        <a:pt x="843" y="176"/>
                      </a:lnTo>
                      <a:lnTo>
                        <a:pt x="848" y="174"/>
                      </a:lnTo>
                      <a:lnTo>
                        <a:pt x="852" y="171"/>
                      </a:lnTo>
                      <a:lnTo>
                        <a:pt x="856" y="166"/>
                      </a:lnTo>
                      <a:lnTo>
                        <a:pt x="862" y="162"/>
                      </a:lnTo>
                      <a:lnTo>
                        <a:pt x="865" y="159"/>
                      </a:lnTo>
                      <a:lnTo>
                        <a:pt x="868" y="156"/>
                      </a:lnTo>
                      <a:lnTo>
                        <a:pt x="871" y="150"/>
                      </a:lnTo>
                      <a:lnTo>
                        <a:pt x="874" y="146"/>
                      </a:lnTo>
                      <a:lnTo>
                        <a:pt x="877" y="142"/>
                      </a:lnTo>
                      <a:lnTo>
                        <a:pt x="879" y="137"/>
                      </a:lnTo>
                      <a:lnTo>
                        <a:pt x="888" y="132"/>
                      </a:lnTo>
                      <a:lnTo>
                        <a:pt x="900" y="124"/>
                      </a:lnTo>
                      <a:lnTo>
                        <a:pt x="910" y="120"/>
                      </a:lnTo>
                      <a:lnTo>
                        <a:pt x="920" y="119"/>
                      </a:lnTo>
                      <a:lnTo>
                        <a:pt x="932" y="117"/>
                      </a:lnTo>
                      <a:lnTo>
                        <a:pt x="942" y="119"/>
                      </a:lnTo>
                      <a:lnTo>
                        <a:pt x="953" y="124"/>
                      </a:lnTo>
                      <a:lnTo>
                        <a:pt x="965" y="136"/>
                      </a:lnTo>
                      <a:lnTo>
                        <a:pt x="974" y="145"/>
                      </a:lnTo>
                      <a:lnTo>
                        <a:pt x="979" y="153"/>
                      </a:lnTo>
                      <a:lnTo>
                        <a:pt x="985" y="163"/>
                      </a:lnTo>
                      <a:lnTo>
                        <a:pt x="991" y="171"/>
                      </a:lnTo>
                      <a:lnTo>
                        <a:pt x="1002" y="175"/>
                      </a:lnTo>
                      <a:lnTo>
                        <a:pt x="1015" y="178"/>
                      </a:lnTo>
                      <a:lnTo>
                        <a:pt x="1030" y="179"/>
                      </a:lnTo>
                      <a:lnTo>
                        <a:pt x="1040" y="181"/>
                      </a:lnTo>
                      <a:lnTo>
                        <a:pt x="1052" y="179"/>
                      </a:lnTo>
                      <a:lnTo>
                        <a:pt x="1066" y="178"/>
                      </a:lnTo>
                      <a:lnTo>
                        <a:pt x="1079" y="176"/>
                      </a:lnTo>
                      <a:lnTo>
                        <a:pt x="1091" y="175"/>
                      </a:lnTo>
                      <a:lnTo>
                        <a:pt x="1104" y="172"/>
                      </a:lnTo>
                      <a:lnTo>
                        <a:pt x="1121" y="169"/>
                      </a:lnTo>
                      <a:lnTo>
                        <a:pt x="1137" y="165"/>
                      </a:lnTo>
                      <a:lnTo>
                        <a:pt x="1150" y="163"/>
                      </a:lnTo>
                      <a:lnTo>
                        <a:pt x="1163" y="162"/>
                      </a:lnTo>
                      <a:lnTo>
                        <a:pt x="1178" y="162"/>
                      </a:lnTo>
                      <a:lnTo>
                        <a:pt x="1192" y="161"/>
                      </a:lnTo>
                      <a:lnTo>
                        <a:pt x="1202" y="158"/>
                      </a:lnTo>
                      <a:lnTo>
                        <a:pt x="1209" y="149"/>
                      </a:lnTo>
                      <a:lnTo>
                        <a:pt x="1217" y="137"/>
                      </a:lnTo>
                      <a:lnTo>
                        <a:pt x="1222" y="129"/>
                      </a:lnTo>
                      <a:lnTo>
                        <a:pt x="1231" y="123"/>
                      </a:lnTo>
                      <a:lnTo>
                        <a:pt x="1241" y="116"/>
                      </a:lnTo>
                      <a:lnTo>
                        <a:pt x="1250" y="111"/>
                      </a:lnTo>
                      <a:lnTo>
                        <a:pt x="1259" y="108"/>
                      </a:lnTo>
                      <a:lnTo>
                        <a:pt x="1269" y="107"/>
                      </a:lnTo>
                      <a:lnTo>
                        <a:pt x="1277" y="107"/>
                      </a:lnTo>
                      <a:lnTo>
                        <a:pt x="1289" y="111"/>
                      </a:lnTo>
                      <a:lnTo>
                        <a:pt x="1302" y="120"/>
                      </a:lnTo>
                      <a:lnTo>
                        <a:pt x="1312" y="127"/>
                      </a:lnTo>
                      <a:lnTo>
                        <a:pt x="1322" y="134"/>
                      </a:lnTo>
                      <a:lnTo>
                        <a:pt x="1334" y="143"/>
                      </a:lnTo>
                      <a:lnTo>
                        <a:pt x="1345" y="150"/>
                      </a:lnTo>
                      <a:lnTo>
                        <a:pt x="1350" y="153"/>
                      </a:lnTo>
                      <a:lnTo>
                        <a:pt x="1356" y="155"/>
                      </a:lnTo>
                      <a:lnTo>
                        <a:pt x="1363" y="158"/>
                      </a:lnTo>
                      <a:lnTo>
                        <a:pt x="1367" y="159"/>
                      </a:lnTo>
                      <a:lnTo>
                        <a:pt x="1376" y="163"/>
                      </a:lnTo>
                      <a:lnTo>
                        <a:pt x="1386" y="169"/>
                      </a:lnTo>
                      <a:lnTo>
                        <a:pt x="1395" y="172"/>
                      </a:lnTo>
                      <a:lnTo>
                        <a:pt x="1409" y="178"/>
                      </a:lnTo>
                      <a:lnTo>
                        <a:pt x="1428" y="182"/>
                      </a:lnTo>
                      <a:lnTo>
                        <a:pt x="1445" y="187"/>
                      </a:lnTo>
                      <a:lnTo>
                        <a:pt x="1460" y="189"/>
                      </a:lnTo>
                      <a:lnTo>
                        <a:pt x="1468" y="191"/>
                      </a:lnTo>
                      <a:lnTo>
                        <a:pt x="1478" y="191"/>
                      </a:lnTo>
                      <a:lnTo>
                        <a:pt x="1487" y="189"/>
                      </a:lnTo>
                      <a:lnTo>
                        <a:pt x="1496" y="187"/>
                      </a:lnTo>
                      <a:lnTo>
                        <a:pt x="1505" y="179"/>
                      </a:lnTo>
                      <a:lnTo>
                        <a:pt x="1512" y="175"/>
                      </a:lnTo>
                      <a:lnTo>
                        <a:pt x="1520" y="169"/>
                      </a:lnTo>
                      <a:lnTo>
                        <a:pt x="1532" y="163"/>
                      </a:lnTo>
                      <a:lnTo>
                        <a:pt x="1542" y="159"/>
                      </a:lnTo>
                      <a:lnTo>
                        <a:pt x="1549" y="159"/>
                      </a:lnTo>
                      <a:lnTo>
                        <a:pt x="1558" y="161"/>
                      </a:lnTo>
                      <a:lnTo>
                        <a:pt x="1565" y="163"/>
                      </a:lnTo>
                      <a:lnTo>
                        <a:pt x="1570" y="165"/>
                      </a:lnTo>
                      <a:lnTo>
                        <a:pt x="1573" y="169"/>
                      </a:lnTo>
                      <a:lnTo>
                        <a:pt x="1577" y="175"/>
                      </a:lnTo>
                      <a:lnTo>
                        <a:pt x="1580" y="179"/>
                      </a:lnTo>
                      <a:lnTo>
                        <a:pt x="1583" y="182"/>
                      </a:lnTo>
                      <a:lnTo>
                        <a:pt x="1591" y="187"/>
                      </a:lnTo>
                      <a:lnTo>
                        <a:pt x="1603" y="191"/>
                      </a:lnTo>
                      <a:lnTo>
                        <a:pt x="1612" y="194"/>
                      </a:lnTo>
                      <a:lnTo>
                        <a:pt x="1614" y="194"/>
                      </a:lnTo>
                      <a:lnTo>
                        <a:pt x="1619" y="192"/>
                      </a:lnTo>
                      <a:lnTo>
                        <a:pt x="1623" y="191"/>
                      </a:lnTo>
                      <a:lnTo>
                        <a:pt x="1626" y="189"/>
                      </a:lnTo>
                      <a:lnTo>
                        <a:pt x="1629" y="189"/>
                      </a:lnTo>
                      <a:lnTo>
                        <a:pt x="1635" y="188"/>
                      </a:lnTo>
                      <a:lnTo>
                        <a:pt x="1639" y="187"/>
                      </a:lnTo>
                      <a:lnTo>
                        <a:pt x="1645" y="185"/>
                      </a:lnTo>
                      <a:lnTo>
                        <a:pt x="1649" y="184"/>
                      </a:lnTo>
                      <a:lnTo>
                        <a:pt x="1652" y="182"/>
                      </a:lnTo>
                      <a:lnTo>
                        <a:pt x="1655" y="181"/>
                      </a:lnTo>
                      <a:lnTo>
                        <a:pt x="1659" y="179"/>
                      </a:lnTo>
                      <a:lnTo>
                        <a:pt x="1664" y="176"/>
                      </a:lnTo>
                      <a:lnTo>
                        <a:pt x="1667" y="176"/>
                      </a:lnTo>
                      <a:lnTo>
                        <a:pt x="1669" y="176"/>
                      </a:lnTo>
                      <a:lnTo>
                        <a:pt x="1672" y="178"/>
                      </a:lnTo>
                      <a:lnTo>
                        <a:pt x="1675" y="179"/>
                      </a:lnTo>
                      <a:lnTo>
                        <a:pt x="1677" y="184"/>
                      </a:lnTo>
                      <a:lnTo>
                        <a:pt x="1680" y="187"/>
                      </a:lnTo>
                      <a:lnTo>
                        <a:pt x="1682" y="189"/>
                      </a:lnTo>
                      <a:lnTo>
                        <a:pt x="1684" y="192"/>
                      </a:lnTo>
                      <a:lnTo>
                        <a:pt x="1691" y="192"/>
                      </a:lnTo>
                      <a:lnTo>
                        <a:pt x="1700" y="189"/>
                      </a:lnTo>
                      <a:lnTo>
                        <a:pt x="1710" y="188"/>
                      </a:lnTo>
                      <a:lnTo>
                        <a:pt x="1717" y="187"/>
                      </a:lnTo>
                      <a:lnTo>
                        <a:pt x="1724" y="191"/>
                      </a:lnTo>
                      <a:lnTo>
                        <a:pt x="1733" y="197"/>
                      </a:lnTo>
                      <a:lnTo>
                        <a:pt x="1740" y="201"/>
                      </a:lnTo>
                      <a:lnTo>
                        <a:pt x="1750" y="202"/>
                      </a:lnTo>
                      <a:lnTo>
                        <a:pt x="1762" y="202"/>
                      </a:lnTo>
                      <a:lnTo>
                        <a:pt x="1771" y="202"/>
                      </a:lnTo>
                      <a:lnTo>
                        <a:pt x="1778" y="198"/>
                      </a:lnTo>
                      <a:lnTo>
                        <a:pt x="1787" y="192"/>
                      </a:lnTo>
                      <a:lnTo>
                        <a:pt x="1794" y="189"/>
                      </a:lnTo>
                      <a:lnTo>
                        <a:pt x="1798" y="188"/>
                      </a:lnTo>
                      <a:lnTo>
                        <a:pt x="1803" y="188"/>
                      </a:lnTo>
                      <a:lnTo>
                        <a:pt x="1808" y="188"/>
                      </a:lnTo>
                      <a:lnTo>
                        <a:pt x="1813" y="188"/>
                      </a:lnTo>
                      <a:lnTo>
                        <a:pt x="1816" y="189"/>
                      </a:lnTo>
                      <a:lnTo>
                        <a:pt x="1819" y="192"/>
                      </a:lnTo>
                      <a:lnTo>
                        <a:pt x="1820" y="197"/>
                      </a:lnTo>
                      <a:lnTo>
                        <a:pt x="1821" y="201"/>
                      </a:lnTo>
                      <a:lnTo>
                        <a:pt x="1823" y="205"/>
                      </a:lnTo>
                      <a:lnTo>
                        <a:pt x="1823" y="210"/>
                      </a:lnTo>
                      <a:lnTo>
                        <a:pt x="1823" y="217"/>
                      </a:lnTo>
                      <a:lnTo>
                        <a:pt x="1823" y="226"/>
                      </a:lnTo>
                      <a:lnTo>
                        <a:pt x="1823" y="233"/>
                      </a:lnTo>
                      <a:lnTo>
                        <a:pt x="1824" y="236"/>
                      </a:lnTo>
                      <a:lnTo>
                        <a:pt x="1826" y="240"/>
                      </a:lnTo>
                      <a:lnTo>
                        <a:pt x="1829" y="243"/>
                      </a:lnTo>
                      <a:lnTo>
                        <a:pt x="1832" y="246"/>
                      </a:lnTo>
                      <a:lnTo>
                        <a:pt x="1834" y="247"/>
                      </a:lnTo>
                      <a:lnTo>
                        <a:pt x="1837" y="247"/>
                      </a:lnTo>
                      <a:lnTo>
                        <a:pt x="1840" y="246"/>
                      </a:lnTo>
                      <a:lnTo>
                        <a:pt x="1845" y="243"/>
                      </a:lnTo>
                      <a:lnTo>
                        <a:pt x="1847" y="240"/>
                      </a:lnTo>
                      <a:lnTo>
                        <a:pt x="1850" y="239"/>
                      </a:lnTo>
                      <a:lnTo>
                        <a:pt x="1859" y="236"/>
                      </a:lnTo>
                      <a:lnTo>
                        <a:pt x="1868" y="231"/>
                      </a:lnTo>
                      <a:lnTo>
                        <a:pt x="1876" y="230"/>
                      </a:lnTo>
                      <a:lnTo>
                        <a:pt x="1881" y="230"/>
                      </a:lnTo>
                      <a:lnTo>
                        <a:pt x="1885" y="230"/>
                      </a:lnTo>
                      <a:lnTo>
                        <a:pt x="1889" y="231"/>
                      </a:lnTo>
                      <a:lnTo>
                        <a:pt x="1894" y="233"/>
                      </a:lnTo>
                      <a:lnTo>
                        <a:pt x="1900" y="239"/>
                      </a:lnTo>
                      <a:lnTo>
                        <a:pt x="1905" y="249"/>
                      </a:lnTo>
                      <a:lnTo>
                        <a:pt x="1910" y="257"/>
                      </a:lnTo>
                      <a:lnTo>
                        <a:pt x="1913" y="259"/>
                      </a:lnTo>
                      <a:lnTo>
                        <a:pt x="1915" y="262"/>
                      </a:lnTo>
                      <a:lnTo>
                        <a:pt x="1920" y="265"/>
                      </a:lnTo>
                      <a:lnTo>
                        <a:pt x="1923" y="268"/>
                      </a:lnTo>
                      <a:lnTo>
                        <a:pt x="1927" y="269"/>
                      </a:lnTo>
                      <a:lnTo>
                        <a:pt x="1930" y="270"/>
                      </a:lnTo>
                      <a:lnTo>
                        <a:pt x="1934" y="269"/>
                      </a:lnTo>
                      <a:lnTo>
                        <a:pt x="1939" y="268"/>
                      </a:lnTo>
                      <a:lnTo>
                        <a:pt x="1943" y="266"/>
                      </a:lnTo>
                      <a:lnTo>
                        <a:pt x="1946" y="263"/>
                      </a:lnTo>
                      <a:lnTo>
                        <a:pt x="1950" y="260"/>
                      </a:lnTo>
                      <a:lnTo>
                        <a:pt x="1953" y="257"/>
                      </a:lnTo>
                      <a:lnTo>
                        <a:pt x="1956" y="253"/>
                      </a:lnTo>
                      <a:lnTo>
                        <a:pt x="1959" y="247"/>
                      </a:lnTo>
                      <a:lnTo>
                        <a:pt x="1960" y="242"/>
                      </a:lnTo>
                      <a:lnTo>
                        <a:pt x="1962" y="237"/>
                      </a:lnTo>
                      <a:lnTo>
                        <a:pt x="1966" y="229"/>
                      </a:lnTo>
                      <a:lnTo>
                        <a:pt x="1970" y="218"/>
                      </a:lnTo>
                      <a:lnTo>
                        <a:pt x="1975" y="211"/>
                      </a:lnTo>
                      <a:lnTo>
                        <a:pt x="1983" y="204"/>
                      </a:lnTo>
                      <a:lnTo>
                        <a:pt x="1995" y="198"/>
                      </a:lnTo>
                      <a:lnTo>
                        <a:pt x="2005" y="195"/>
                      </a:lnTo>
                      <a:lnTo>
                        <a:pt x="2017" y="189"/>
                      </a:lnTo>
                      <a:lnTo>
                        <a:pt x="2030" y="185"/>
                      </a:lnTo>
                      <a:lnTo>
                        <a:pt x="2041" y="181"/>
                      </a:lnTo>
                      <a:lnTo>
                        <a:pt x="2054" y="175"/>
                      </a:lnTo>
                      <a:lnTo>
                        <a:pt x="2069" y="168"/>
                      </a:lnTo>
                      <a:lnTo>
                        <a:pt x="2079" y="161"/>
                      </a:lnTo>
                      <a:lnTo>
                        <a:pt x="2086" y="149"/>
                      </a:lnTo>
                      <a:lnTo>
                        <a:pt x="2093" y="136"/>
                      </a:lnTo>
                      <a:lnTo>
                        <a:pt x="2098" y="124"/>
                      </a:lnTo>
                      <a:lnTo>
                        <a:pt x="2102" y="110"/>
                      </a:lnTo>
                      <a:lnTo>
                        <a:pt x="2105" y="90"/>
                      </a:lnTo>
                      <a:lnTo>
                        <a:pt x="2108" y="69"/>
                      </a:lnTo>
                      <a:lnTo>
                        <a:pt x="2112" y="51"/>
                      </a:lnTo>
                      <a:lnTo>
                        <a:pt x="2117" y="36"/>
                      </a:lnTo>
                      <a:lnTo>
                        <a:pt x="2122" y="27"/>
                      </a:lnTo>
                      <a:lnTo>
                        <a:pt x="2131" y="19"/>
                      </a:lnTo>
                      <a:lnTo>
                        <a:pt x="2138" y="11"/>
                      </a:lnTo>
                      <a:lnTo>
                        <a:pt x="2147" y="7"/>
                      </a:lnTo>
                      <a:lnTo>
                        <a:pt x="2157" y="4"/>
                      </a:lnTo>
                      <a:lnTo>
                        <a:pt x="2166" y="1"/>
                      </a:lnTo>
                      <a:lnTo>
                        <a:pt x="2176" y="0"/>
                      </a:lnTo>
                      <a:lnTo>
                        <a:pt x="2186" y="0"/>
                      </a:lnTo>
                      <a:lnTo>
                        <a:pt x="2195" y="1"/>
                      </a:lnTo>
                      <a:lnTo>
                        <a:pt x="2203" y="9"/>
                      </a:lnTo>
                      <a:lnTo>
                        <a:pt x="2212" y="20"/>
                      </a:lnTo>
                      <a:lnTo>
                        <a:pt x="2218" y="29"/>
                      </a:lnTo>
                      <a:lnTo>
                        <a:pt x="2222" y="39"/>
                      </a:lnTo>
                      <a:lnTo>
                        <a:pt x="2228" y="52"/>
                      </a:lnTo>
                      <a:lnTo>
                        <a:pt x="2232" y="61"/>
                      </a:lnTo>
                      <a:lnTo>
                        <a:pt x="2240" y="69"/>
                      </a:lnTo>
                      <a:lnTo>
                        <a:pt x="2250" y="77"/>
                      </a:lnTo>
                      <a:lnTo>
                        <a:pt x="2258" y="82"/>
                      </a:lnTo>
                      <a:lnTo>
                        <a:pt x="2263" y="84"/>
                      </a:lnTo>
                      <a:lnTo>
                        <a:pt x="2267" y="85"/>
                      </a:lnTo>
                      <a:lnTo>
                        <a:pt x="2273" y="85"/>
                      </a:lnTo>
                      <a:lnTo>
                        <a:pt x="2277" y="87"/>
                      </a:lnTo>
                      <a:lnTo>
                        <a:pt x="2282" y="87"/>
                      </a:lnTo>
                      <a:lnTo>
                        <a:pt x="2284" y="85"/>
                      </a:lnTo>
                      <a:lnTo>
                        <a:pt x="2289" y="84"/>
                      </a:lnTo>
                      <a:lnTo>
                        <a:pt x="2293" y="82"/>
                      </a:lnTo>
                      <a:lnTo>
                        <a:pt x="2297" y="81"/>
                      </a:lnTo>
                      <a:lnTo>
                        <a:pt x="2300" y="79"/>
                      </a:lnTo>
                      <a:lnTo>
                        <a:pt x="2305" y="79"/>
                      </a:lnTo>
                      <a:lnTo>
                        <a:pt x="2312" y="82"/>
                      </a:lnTo>
                      <a:lnTo>
                        <a:pt x="2321" y="88"/>
                      </a:lnTo>
                      <a:lnTo>
                        <a:pt x="2328" y="94"/>
                      </a:lnTo>
                      <a:lnTo>
                        <a:pt x="2331" y="97"/>
                      </a:lnTo>
                      <a:lnTo>
                        <a:pt x="2334" y="103"/>
                      </a:lnTo>
                      <a:lnTo>
                        <a:pt x="2336" y="108"/>
                      </a:lnTo>
                      <a:lnTo>
                        <a:pt x="2339" y="111"/>
                      </a:lnTo>
                      <a:lnTo>
                        <a:pt x="2342" y="114"/>
                      </a:lnTo>
                      <a:lnTo>
                        <a:pt x="2347" y="116"/>
                      </a:lnTo>
                      <a:lnTo>
                        <a:pt x="2351" y="117"/>
                      </a:lnTo>
                      <a:lnTo>
                        <a:pt x="2354" y="119"/>
                      </a:lnTo>
                      <a:lnTo>
                        <a:pt x="2357" y="121"/>
                      </a:lnTo>
                      <a:lnTo>
                        <a:pt x="2360" y="130"/>
                      </a:lnTo>
                      <a:lnTo>
                        <a:pt x="2360" y="140"/>
                      </a:lnTo>
                      <a:lnTo>
                        <a:pt x="2360" y="146"/>
                      </a:lnTo>
                      <a:lnTo>
                        <a:pt x="2361" y="146"/>
                      </a:lnTo>
                      <a:lnTo>
                        <a:pt x="2363" y="147"/>
                      </a:lnTo>
                      <a:lnTo>
                        <a:pt x="2364" y="150"/>
                      </a:lnTo>
                      <a:lnTo>
                        <a:pt x="2367" y="153"/>
                      </a:lnTo>
                      <a:lnTo>
                        <a:pt x="2370" y="156"/>
                      </a:lnTo>
                      <a:lnTo>
                        <a:pt x="2371" y="159"/>
                      </a:lnTo>
                      <a:lnTo>
                        <a:pt x="2374" y="162"/>
                      </a:lnTo>
                      <a:lnTo>
                        <a:pt x="2376" y="163"/>
                      </a:lnTo>
                      <a:lnTo>
                        <a:pt x="2380" y="168"/>
                      </a:lnTo>
                      <a:lnTo>
                        <a:pt x="2384" y="172"/>
                      </a:lnTo>
                      <a:lnTo>
                        <a:pt x="2389" y="176"/>
                      </a:lnTo>
                      <a:lnTo>
                        <a:pt x="2393" y="181"/>
                      </a:lnTo>
                      <a:lnTo>
                        <a:pt x="2397" y="184"/>
                      </a:lnTo>
                      <a:lnTo>
                        <a:pt x="2406" y="188"/>
                      </a:lnTo>
                      <a:lnTo>
                        <a:pt x="2418" y="191"/>
                      </a:lnTo>
                      <a:lnTo>
                        <a:pt x="2428" y="192"/>
                      </a:lnTo>
                      <a:lnTo>
                        <a:pt x="2431" y="191"/>
                      </a:lnTo>
                      <a:lnTo>
                        <a:pt x="2436" y="191"/>
                      </a:lnTo>
                      <a:lnTo>
                        <a:pt x="2441" y="189"/>
                      </a:lnTo>
                      <a:lnTo>
                        <a:pt x="2445" y="187"/>
                      </a:lnTo>
                      <a:lnTo>
                        <a:pt x="2445" y="204"/>
                      </a:lnTo>
                      <a:lnTo>
                        <a:pt x="2444" y="218"/>
                      </a:lnTo>
                      <a:lnTo>
                        <a:pt x="2442" y="227"/>
                      </a:lnTo>
                      <a:lnTo>
                        <a:pt x="2439" y="237"/>
                      </a:lnTo>
                      <a:lnTo>
                        <a:pt x="2435" y="246"/>
                      </a:lnTo>
                      <a:lnTo>
                        <a:pt x="2432" y="249"/>
                      </a:lnTo>
                      <a:lnTo>
                        <a:pt x="2428" y="252"/>
                      </a:lnTo>
                      <a:lnTo>
                        <a:pt x="2423" y="256"/>
                      </a:lnTo>
                      <a:lnTo>
                        <a:pt x="2419" y="259"/>
                      </a:lnTo>
                      <a:lnTo>
                        <a:pt x="2415" y="262"/>
                      </a:lnTo>
                      <a:lnTo>
                        <a:pt x="2413" y="265"/>
                      </a:lnTo>
                      <a:lnTo>
                        <a:pt x="2410" y="269"/>
                      </a:lnTo>
                      <a:lnTo>
                        <a:pt x="2407" y="272"/>
                      </a:lnTo>
                      <a:lnTo>
                        <a:pt x="2404" y="276"/>
                      </a:lnTo>
                      <a:lnTo>
                        <a:pt x="2403" y="281"/>
                      </a:lnTo>
                      <a:lnTo>
                        <a:pt x="2402" y="289"/>
                      </a:lnTo>
                      <a:lnTo>
                        <a:pt x="2402" y="299"/>
                      </a:lnTo>
                      <a:lnTo>
                        <a:pt x="2402" y="308"/>
                      </a:lnTo>
                      <a:lnTo>
                        <a:pt x="2404" y="317"/>
                      </a:lnTo>
                      <a:lnTo>
                        <a:pt x="2409" y="327"/>
                      </a:lnTo>
                      <a:lnTo>
                        <a:pt x="2410" y="336"/>
                      </a:lnTo>
                      <a:lnTo>
                        <a:pt x="2410" y="347"/>
                      </a:lnTo>
                      <a:lnTo>
                        <a:pt x="2409" y="362"/>
                      </a:lnTo>
                      <a:lnTo>
                        <a:pt x="2406" y="376"/>
                      </a:lnTo>
                      <a:lnTo>
                        <a:pt x="2403" y="389"/>
                      </a:lnTo>
                      <a:lnTo>
                        <a:pt x="2400" y="401"/>
                      </a:lnTo>
                      <a:lnTo>
                        <a:pt x="2397" y="415"/>
                      </a:lnTo>
                      <a:lnTo>
                        <a:pt x="2393" y="431"/>
                      </a:lnTo>
                      <a:lnTo>
                        <a:pt x="2389" y="443"/>
                      </a:lnTo>
                      <a:lnTo>
                        <a:pt x="2384" y="457"/>
                      </a:lnTo>
                      <a:lnTo>
                        <a:pt x="2378" y="473"/>
                      </a:lnTo>
                      <a:lnTo>
                        <a:pt x="2371" y="490"/>
                      </a:lnTo>
                      <a:lnTo>
                        <a:pt x="2367" y="505"/>
                      </a:lnTo>
                      <a:lnTo>
                        <a:pt x="2365" y="521"/>
                      </a:lnTo>
                      <a:lnTo>
                        <a:pt x="2364" y="540"/>
                      </a:lnTo>
                      <a:lnTo>
                        <a:pt x="2363" y="560"/>
                      </a:lnTo>
                      <a:lnTo>
                        <a:pt x="2361" y="576"/>
                      </a:lnTo>
                      <a:lnTo>
                        <a:pt x="2360" y="595"/>
                      </a:lnTo>
                      <a:lnTo>
                        <a:pt x="2358" y="616"/>
                      </a:lnTo>
                      <a:lnTo>
                        <a:pt x="2357" y="638"/>
                      </a:lnTo>
                      <a:lnTo>
                        <a:pt x="2357" y="657"/>
                      </a:lnTo>
                      <a:lnTo>
                        <a:pt x="2357" y="670"/>
                      </a:lnTo>
                      <a:lnTo>
                        <a:pt x="2355" y="686"/>
                      </a:lnTo>
                      <a:lnTo>
                        <a:pt x="2357" y="699"/>
                      </a:lnTo>
                      <a:lnTo>
                        <a:pt x="2363" y="710"/>
                      </a:lnTo>
                      <a:lnTo>
                        <a:pt x="2370" y="723"/>
                      </a:lnTo>
                      <a:lnTo>
                        <a:pt x="2376" y="735"/>
                      </a:lnTo>
                      <a:lnTo>
                        <a:pt x="2381" y="749"/>
                      </a:lnTo>
                      <a:lnTo>
                        <a:pt x="2386" y="765"/>
                      </a:lnTo>
                      <a:lnTo>
                        <a:pt x="2389" y="780"/>
                      </a:lnTo>
                      <a:lnTo>
                        <a:pt x="2390" y="787"/>
                      </a:lnTo>
                      <a:lnTo>
                        <a:pt x="2390" y="796"/>
                      </a:lnTo>
                      <a:lnTo>
                        <a:pt x="2393" y="803"/>
                      </a:lnTo>
                      <a:lnTo>
                        <a:pt x="2394" y="806"/>
                      </a:lnTo>
                      <a:lnTo>
                        <a:pt x="2397" y="810"/>
                      </a:lnTo>
                      <a:lnTo>
                        <a:pt x="2400" y="813"/>
                      </a:lnTo>
                      <a:lnTo>
                        <a:pt x="2403" y="816"/>
                      </a:lnTo>
                      <a:lnTo>
                        <a:pt x="2406" y="817"/>
                      </a:lnTo>
                      <a:lnTo>
                        <a:pt x="2413" y="820"/>
                      </a:lnTo>
                      <a:lnTo>
                        <a:pt x="2423" y="822"/>
                      </a:lnTo>
                      <a:lnTo>
                        <a:pt x="2431" y="825"/>
                      </a:lnTo>
                      <a:lnTo>
                        <a:pt x="2439" y="831"/>
                      </a:lnTo>
                      <a:lnTo>
                        <a:pt x="2449" y="839"/>
                      </a:lnTo>
                      <a:lnTo>
                        <a:pt x="2458" y="848"/>
                      </a:lnTo>
                      <a:lnTo>
                        <a:pt x="2465" y="855"/>
                      </a:lnTo>
                      <a:lnTo>
                        <a:pt x="2472" y="864"/>
                      </a:lnTo>
                      <a:lnTo>
                        <a:pt x="2481" y="871"/>
                      </a:lnTo>
                      <a:lnTo>
                        <a:pt x="2490" y="875"/>
                      </a:lnTo>
                      <a:lnTo>
                        <a:pt x="2501" y="878"/>
                      </a:lnTo>
                      <a:lnTo>
                        <a:pt x="2512" y="881"/>
                      </a:lnTo>
                      <a:lnTo>
                        <a:pt x="2520" y="880"/>
                      </a:lnTo>
                      <a:lnTo>
                        <a:pt x="2532" y="878"/>
                      </a:lnTo>
                      <a:lnTo>
                        <a:pt x="2540" y="875"/>
                      </a:lnTo>
                      <a:lnTo>
                        <a:pt x="2543" y="874"/>
                      </a:lnTo>
                      <a:lnTo>
                        <a:pt x="2546" y="871"/>
                      </a:lnTo>
                      <a:lnTo>
                        <a:pt x="2551" y="867"/>
                      </a:lnTo>
                      <a:lnTo>
                        <a:pt x="2554" y="864"/>
                      </a:lnTo>
                      <a:lnTo>
                        <a:pt x="2556" y="862"/>
                      </a:lnTo>
                      <a:lnTo>
                        <a:pt x="2561" y="861"/>
                      </a:lnTo>
                      <a:lnTo>
                        <a:pt x="2567" y="859"/>
                      </a:lnTo>
                      <a:lnTo>
                        <a:pt x="2571" y="859"/>
                      </a:lnTo>
                      <a:lnTo>
                        <a:pt x="2575" y="859"/>
                      </a:lnTo>
                      <a:lnTo>
                        <a:pt x="2585" y="861"/>
                      </a:lnTo>
                      <a:lnTo>
                        <a:pt x="2595" y="864"/>
                      </a:lnTo>
                      <a:lnTo>
                        <a:pt x="2604" y="870"/>
                      </a:lnTo>
                      <a:lnTo>
                        <a:pt x="2607" y="871"/>
                      </a:lnTo>
                      <a:lnTo>
                        <a:pt x="2610" y="875"/>
                      </a:lnTo>
                      <a:lnTo>
                        <a:pt x="2613" y="880"/>
                      </a:lnTo>
                      <a:lnTo>
                        <a:pt x="2614" y="883"/>
                      </a:lnTo>
                      <a:lnTo>
                        <a:pt x="2617" y="886"/>
                      </a:lnTo>
                      <a:lnTo>
                        <a:pt x="2622" y="890"/>
                      </a:lnTo>
                      <a:lnTo>
                        <a:pt x="2624" y="893"/>
                      </a:lnTo>
                      <a:lnTo>
                        <a:pt x="2627" y="896"/>
                      </a:lnTo>
                      <a:lnTo>
                        <a:pt x="2636" y="897"/>
                      </a:lnTo>
                      <a:lnTo>
                        <a:pt x="2648" y="899"/>
                      </a:lnTo>
                      <a:lnTo>
                        <a:pt x="2656" y="899"/>
                      </a:lnTo>
                      <a:lnTo>
                        <a:pt x="2666" y="900"/>
                      </a:lnTo>
                      <a:lnTo>
                        <a:pt x="2679" y="900"/>
                      </a:lnTo>
                      <a:lnTo>
                        <a:pt x="2690" y="901"/>
                      </a:lnTo>
                      <a:lnTo>
                        <a:pt x="2694" y="903"/>
                      </a:lnTo>
                      <a:lnTo>
                        <a:pt x="2698" y="904"/>
                      </a:lnTo>
                      <a:lnTo>
                        <a:pt x="2704" y="906"/>
                      </a:lnTo>
                      <a:lnTo>
                        <a:pt x="2708" y="909"/>
                      </a:lnTo>
                      <a:lnTo>
                        <a:pt x="2711" y="912"/>
                      </a:lnTo>
                      <a:lnTo>
                        <a:pt x="2714" y="913"/>
                      </a:lnTo>
                      <a:lnTo>
                        <a:pt x="2717" y="917"/>
                      </a:lnTo>
                      <a:lnTo>
                        <a:pt x="2720" y="920"/>
                      </a:lnTo>
                      <a:lnTo>
                        <a:pt x="2721" y="925"/>
                      </a:lnTo>
                      <a:lnTo>
                        <a:pt x="2723" y="929"/>
                      </a:lnTo>
                      <a:lnTo>
                        <a:pt x="2723" y="932"/>
                      </a:lnTo>
                      <a:lnTo>
                        <a:pt x="2723" y="935"/>
                      </a:lnTo>
                      <a:lnTo>
                        <a:pt x="2721" y="938"/>
                      </a:lnTo>
                      <a:lnTo>
                        <a:pt x="2720" y="942"/>
                      </a:lnTo>
                      <a:lnTo>
                        <a:pt x="2717" y="943"/>
                      </a:lnTo>
                      <a:lnTo>
                        <a:pt x="2716" y="946"/>
                      </a:lnTo>
                      <a:lnTo>
                        <a:pt x="2713" y="946"/>
                      </a:lnTo>
                      <a:lnTo>
                        <a:pt x="2710" y="946"/>
                      </a:lnTo>
                      <a:lnTo>
                        <a:pt x="2705" y="946"/>
                      </a:lnTo>
                      <a:lnTo>
                        <a:pt x="2703" y="946"/>
                      </a:lnTo>
                      <a:lnTo>
                        <a:pt x="2700" y="948"/>
                      </a:lnTo>
                      <a:lnTo>
                        <a:pt x="2698" y="951"/>
                      </a:lnTo>
                      <a:lnTo>
                        <a:pt x="2697" y="954"/>
                      </a:lnTo>
                      <a:lnTo>
                        <a:pt x="2697" y="956"/>
                      </a:lnTo>
                      <a:lnTo>
                        <a:pt x="2697" y="961"/>
                      </a:lnTo>
                      <a:lnTo>
                        <a:pt x="2695" y="964"/>
                      </a:lnTo>
                      <a:lnTo>
                        <a:pt x="2697" y="968"/>
                      </a:lnTo>
                      <a:lnTo>
                        <a:pt x="2697" y="974"/>
                      </a:lnTo>
                      <a:lnTo>
                        <a:pt x="2698" y="980"/>
                      </a:lnTo>
                      <a:lnTo>
                        <a:pt x="2700" y="984"/>
                      </a:lnTo>
                      <a:lnTo>
                        <a:pt x="2701" y="987"/>
                      </a:lnTo>
                      <a:lnTo>
                        <a:pt x="2704" y="990"/>
                      </a:lnTo>
                      <a:lnTo>
                        <a:pt x="2707" y="993"/>
                      </a:lnTo>
                      <a:lnTo>
                        <a:pt x="2710" y="995"/>
                      </a:lnTo>
                      <a:lnTo>
                        <a:pt x="2713" y="997"/>
                      </a:lnTo>
                      <a:lnTo>
                        <a:pt x="2721" y="998"/>
                      </a:lnTo>
                      <a:lnTo>
                        <a:pt x="2731" y="998"/>
                      </a:lnTo>
                      <a:lnTo>
                        <a:pt x="2739" y="1000"/>
                      </a:lnTo>
                      <a:lnTo>
                        <a:pt x="2743" y="1001"/>
                      </a:lnTo>
                      <a:lnTo>
                        <a:pt x="2746" y="1004"/>
                      </a:lnTo>
                      <a:lnTo>
                        <a:pt x="2750" y="1007"/>
                      </a:lnTo>
                      <a:lnTo>
                        <a:pt x="2753" y="1010"/>
                      </a:lnTo>
                      <a:lnTo>
                        <a:pt x="2756" y="1013"/>
                      </a:lnTo>
                      <a:lnTo>
                        <a:pt x="2762" y="1020"/>
                      </a:lnTo>
                      <a:lnTo>
                        <a:pt x="2768" y="1030"/>
                      </a:lnTo>
                      <a:lnTo>
                        <a:pt x="2773" y="1037"/>
                      </a:lnTo>
                      <a:lnTo>
                        <a:pt x="2784" y="1042"/>
                      </a:lnTo>
                      <a:lnTo>
                        <a:pt x="2795" y="1046"/>
                      </a:lnTo>
                      <a:lnTo>
                        <a:pt x="2807" y="1048"/>
                      </a:lnTo>
                      <a:lnTo>
                        <a:pt x="2814" y="1048"/>
                      </a:lnTo>
                      <a:lnTo>
                        <a:pt x="2824" y="1046"/>
                      </a:lnTo>
                      <a:lnTo>
                        <a:pt x="2831" y="1045"/>
                      </a:lnTo>
                      <a:lnTo>
                        <a:pt x="2834" y="1043"/>
                      </a:lnTo>
                      <a:lnTo>
                        <a:pt x="2837" y="1042"/>
                      </a:lnTo>
                      <a:lnTo>
                        <a:pt x="2840" y="1040"/>
                      </a:lnTo>
                      <a:lnTo>
                        <a:pt x="2843" y="1039"/>
                      </a:lnTo>
                      <a:lnTo>
                        <a:pt x="2846" y="1036"/>
                      </a:lnTo>
                      <a:lnTo>
                        <a:pt x="2850" y="1032"/>
                      </a:lnTo>
                      <a:lnTo>
                        <a:pt x="2853" y="1027"/>
                      </a:lnTo>
                      <a:lnTo>
                        <a:pt x="2857" y="1024"/>
                      </a:lnTo>
                      <a:lnTo>
                        <a:pt x="2860" y="1023"/>
                      </a:lnTo>
                      <a:lnTo>
                        <a:pt x="2865" y="1020"/>
                      </a:lnTo>
                      <a:lnTo>
                        <a:pt x="2869" y="1019"/>
                      </a:lnTo>
                      <a:lnTo>
                        <a:pt x="2873" y="1019"/>
                      </a:lnTo>
                      <a:lnTo>
                        <a:pt x="2878" y="1019"/>
                      </a:lnTo>
                      <a:lnTo>
                        <a:pt x="2886" y="1022"/>
                      </a:lnTo>
                      <a:lnTo>
                        <a:pt x="2896" y="1027"/>
                      </a:lnTo>
                      <a:lnTo>
                        <a:pt x="2905" y="1032"/>
                      </a:lnTo>
                      <a:lnTo>
                        <a:pt x="2915" y="1033"/>
                      </a:lnTo>
                      <a:lnTo>
                        <a:pt x="2928" y="1035"/>
                      </a:lnTo>
                      <a:lnTo>
                        <a:pt x="2938" y="1036"/>
                      </a:lnTo>
                      <a:lnTo>
                        <a:pt x="2946" y="1039"/>
                      </a:lnTo>
                      <a:lnTo>
                        <a:pt x="2956" y="1042"/>
                      </a:lnTo>
                      <a:lnTo>
                        <a:pt x="2962" y="1046"/>
                      </a:lnTo>
                      <a:lnTo>
                        <a:pt x="2964" y="1049"/>
                      </a:lnTo>
                      <a:lnTo>
                        <a:pt x="2966" y="1053"/>
                      </a:lnTo>
                      <a:lnTo>
                        <a:pt x="2969" y="1059"/>
                      </a:lnTo>
                      <a:lnTo>
                        <a:pt x="2970" y="1063"/>
                      </a:lnTo>
                      <a:lnTo>
                        <a:pt x="2970" y="1066"/>
                      </a:lnTo>
                      <a:lnTo>
                        <a:pt x="2972" y="1069"/>
                      </a:lnTo>
                      <a:lnTo>
                        <a:pt x="2973" y="1074"/>
                      </a:lnTo>
                      <a:lnTo>
                        <a:pt x="2973" y="1077"/>
                      </a:lnTo>
                      <a:lnTo>
                        <a:pt x="2975" y="1079"/>
                      </a:lnTo>
                      <a:lnTo>
                        <a:pt x="2976" y="1082"/>
                      </a:lnTo>
                      <a:lnTo>
                        <a:pt x="2979" y="1082"/>
                      </a:lnTo>
                      <a:lnTo>
                        <a:pt x="2983" y="1084"/>
                      </a:lnTo>
                      <a:lnTo>
                        <a:pt x="2986" y="1082"/>
                      </a:lnTo>
                      <a:lnTo>
                        <a:pt x="2990" y="1082"/>
                      </a:lnTo>
                      <a:lnTo>
                        <a:pt x="2993" y="1081"/>
                      </a:lnTo>
                      <a:lnTo>
                        <a:pt x="2996" y="1079"/>
                      </a:lnTo>
                      <a:lnTo>
                        <a:pt x="3001" y="1077"/>
                      </a:lnTo>
                      <a:lnTo>
                        <a:pt x="3003" y="1072"/>
                      </a:lnTo>
                      <a:lnTo>
                        <a:pt x="3006" y="1069"/>
                      </a:lnTo>
                      <a:lnTo>
                        <a:pt x="3009" y="1068"/>
                      </a:lnTo>
                      <a:lnTo>
                        <a:pt x="3014" y="1065"/>
                      </a:lnTo>
                      <a:lnTo>
                        <a:pt x="3017" y="1062"/>
                      </a:lnTo>
                      <a:lnTo>
                        <a:pt x="3021" y="1061"/>
                      </a:lnTo>
                      <a:lnTo>
                        <a:pt x="3025" y="1059"/>
                      </a:lnTo>
                      <a:lnTo>
                        <a:pt x="3038" y="1058"/>
                      </a:lnTo>
                      <a:lnTo>
                        <a:pt x="3053" y="1058"/>
                      </a:lnTo>
                      <a:lnTo>
                        <a:pt x="3064" y="1059"/>
                      </a:lnTo>
                      <a:lnTo>
                        <a:pt x="3077" y="1059"/>
                      </a:lnTo>
                      <a:lnTo>
                        <a:pt x="3090" y="1061"/>
                      </a:lnTo>
                      <a:lnTo>
                        <a:pt x="3105" y="1063"/>
                      </a:lnTo>
                      <a:lnTo>
                        <a:pt x="3115" y="1068"/>
                      </a:lnTo>
                      <a:lnTo>
                        <a:pt x="3124" y="1075"/>
                      </a:lnTo>
                      <a:lnTo>
                        <a:pt x="3132" y="1087"/>
                      </a:lnTo>
                      <a:lnTo>
                        <a:pt x="3138" y="1097"/>
                      </a:lnTo>
                      <a:lnTo>
                        <a:pt x="3139" y="1107"/>
                      </a:lnTo>
                      <a:lnTo>
                        <a:pt x="3138" y="1120"/>
                      </a:lnTo>
                      <a:lnTo>
                        <a:pt x="3138" y="1130"/>
                      </a:lnTo>
                      <a:lnTo>
                        <a:pt x="3138" y="1140"/>
                      </a:lnTo>
                      <a:lnTo>
                        <a:pt x="3138" y="1150"/>
                      </a:lnTo>
                      <a:lnTo>
                        <a:pt x="3138" y="1160"/>
                      </a:lnTo>
                      <a:lnTo>
                        <a:pt x="3141" y="1175"/>
                      </a:lnTo>
                      <a:lnTo>
                        <a:pt x="3145" y="1191"/>
                      </a:lnTo>
                      <a:lnTo>
                        <a:pt x="3150" y="1205"/>
                      </a:lnTo>
                      <a:lnTo>
                        <a:pt x="3157" y="1217"/>
                      </a:lnTo>
                      <a:lnTo>
                        <a:pt x="3166" y="1230"/>
                      </a:lnTo>
                      <a:lnTo>
                        <a:pt x="3174" y="1240"/>
                      </a:lnTo>
                      <a:lnTo>
                        <a:pt x="3186" y="1247"/>
                      </a:lnTo>
                      <a:lnTo>
                        <a:pt x="3199" y="1255"/>
                      </a:lnTo>
                      <a:lnTo>
                        <a:pt x="3210" y="1262"/>
                      </a:lnTo>
                      <a:lnTo>
                        <a:pt x="3219" y="1270"/>
                      </a:lnTo>
                      <a:lnTo>
                        <a:pt x="3229" y="1281"/>
                      </a:lnTo>
                      <a:lnTo>
                        <a:pt x="3238" y="1291"/>
                      </a:lnTo>
                      <a:lnTo>
                        <a:pt x="3245" y="1296"/>
                      </a:lnTo>
                      <a:lnTo>
                        <a:pt x="3254" y="1302"/>
                      </a:lnTo>
                      <a:lnTo>
                        <a:pt x="3264" y="1308"/>
                      </a:lnTo>
                      <a:lnTo>
                        <a:pt x="3271" y="1310"/>
                      </a:lnTo>
                      <a:lnTo>
                        <a:pt x="3274" y="1308"/>
                      </a:lnTo>
                      <a:lnTo>
                        <a:pt x="3277" y="1305"/>
                      </a:lnTo>
                      <a:lnTo>
                        <a:pt x="3278" y="1302"/>
                      </a:lnTo>
                      <a:lnTo>
                        <a:pt x="3280" y="1299"/>
                      </a:lnTo>
                      <a:lnTo>
                        <a:pt x="3283" y="1296"/>
                      </a:lnTo>
                      <a:lnTo>
                        <a:pt x="3286" y="1295"/>
                      </a:lnTo>
                      <a:lnTo>
                        <a:pt x="3289" y="1294"/>
                      </a:lnTo>
                      <a:lnTo>
                        <a:pt x="3293" y="1292"/>
                      </a:lnTo>
                      <a:lnTo>
                        <a:pt x="3297" y="1291"/>
                      </a:lnTo>
                      <a:lnTo>
                        <a:pt x="3300" y="1291"/>
                      </a:lnTo>
                      <a:lnTo>
                        <a:pt x="3309" y="1292"/>
                      </a:lnTo>
                      <a:lnTo>
                        <a:pt x="3317" y="1296"/>
                      </a:lnTo>
                      <a:lnTo>
                        <a:pt x="3328" y="1302"/>
                      </a:lnTo>
                      <a:lnTo>
                        <a:pt x="3335" y="1307"/>
                      </a:lnTo>
                      <a:lnTo>
                        <a:pt x="3349" y="1310"/>
                      </a:lnTo>
                      <a:lnTo>
                        <a:pt x="3368" y="1311"/>
                      </a:lnTo>
                      <a:lnTo>
                        <a:pt x="3384" y="1312"/>
                      </a:lnTo>
                      <a:lnTo>
                        <a:pt x="3397" y="1312"/>
                      </a:lnTo>
                      <a:lnTo>
                        <a:pt x="3413" y="1312"/>
                      </a:lnTo>
                      <a:lnTo>
                        <a:pt x="3425" y="1310"/>
                      </a:lnTo>
                      <a:lnTo>
                        <a:pt x="3433" y="1305"/>
                      </a:lnTo>
                      <a:lnTo>
                        <a:pt x="3443" y="1299"/>
                      </a:lnTo>
                      <a:lnTo>
                        <a:pt x="3452" y="1294"/>
                      </a:lnTo>
                      <a:lnTo>
                        <a:pt x="3461" y="1291"/>
                      </a:lnTo>
                      <a:lnTo>
                        <a:pt x="3472" y="1289"/>
                      </a:lnTo>
                      <a:lnTo>
                        <a:pt x="3485" y="1291"/>
                      </a:lnTo>
                      <a:lnTo>
                        <a:pt x="3497" y="1295"/>
                      </a:lnTo>
                      <a:lnTo>
                        <a:pt x="3500" y="1296"/>
                      </a:lnTo>
                      <a:lnTo>
                        <a:pt x="3504" y="1299"/>
                      </a:lnTo>
                      <a:lnTo>
                        <a:pt x="3508" y="1304"/>
                      </a:lnTo>
                      <a:lnTo>
                        <a:pt x="3511" y="1308"/>
                      </a:lnTo>
                      <a:lnTo>
                        <a:pt x="3514" y="1311"/>
                      </a:lnTo>
                      <a:lnTo>
                        <a:pt x="3517" y="1321"/>
                      </a:lnTo>
                      <a:lnTo>
                        <a:pt x="3519" y="1333"/>
                      </a:lnTo>
                      <a:lnTo>
                        <a:pt x="3521" y="1341"/>
                      </a:lnTo>
                      <a:lnTo>
                        <a:pt x="3524" y="1344"/>
                      </a:lnTo>
                      <a:lnTo>
                        <a:pt x="3529" y="1346"/>
                      </a:lnTo>
                      <a:lnTo>
                        <a:pt x="3532" y="1349"/>
                      </a:lnTo>
                      <a:lnTo>
                        <a:pt x="3534" y="1351"/>
                      </a:lnTo>
                      <a:lnTo>
                        <a:pt x="3534" y="1354"/>
                      </a:lnTo>
                      <a:lnTo>
                        <a:pt x="3536" y="1357"/>
                      </a:lnTo>
                      <a:lnTo>
                        <a:pt x="3536" y="1362"/>
                      </a:lnTo>
                      <a:lnTo>
                        <a:pt x="3536" y="1366"/>
                      </a:lnTo>
                      <a:lnTo>
                        <a:pt x="3536" y="1369"/>
                      </a:lnTo>
                      <a:lnTo>
                        <a:pt x="3539" y="1372"/>
                      </a:lnTo>
                      <a:lnTo>
                        <a:pt x="3540" y="1375"/>
                      </a:lnTo>
                      <a:lnTo>
                        <a:pt x="3545" y="1378"/>
                      </a:lnTo>
                      <a:lnTo>
                        <a:pt x="3548" y="1380"/>
                      </a:lnTo>
                      <a:lnTo>
                        <a:pt x="3556" y="1383"/>
                      </a:lnTo>
                      <a:lnTo>
                        <a:pt x="3566" y="1386"/>
                      </a:lnTo>
                      <a:lnTo>
                        <a:pt x="3575" y="1391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" name="Freeform 22"/>
                <p:cNvSpPr>
                  <a:spLocks noEditPoints="1"/>
                </p:cNvSpPr>
                <p:nvPr/>
              </p:nvSpPr>
              <p:spPr bwMode="auto">
                <a:xfrm>
                  <a:off x="2410121" y="2066193"/>
                  <a:ext cx="2176310" cy="1761488"/>
                </a:xfrm>
                <a:custGeom>
                  <a:avLst/>
                  <a:gdLst>
                    <a:gd name="T0" fmla="*/ 3418 w 3622"/>
                    <a:gd name="T1" fmla="*/ 2201 h 2930"/>
                    <a:gd name="T2" fmla="*/ 3180 w 3622"/>
                    <a:gd name="T3" fmla="*/ 2288 h 2930"/>
                    <a:gd name="T4" fmla="*/ 3011 w 3622"/>
                    <a:gd name="T5" fmla="*/ 2443 h 2930"/>
                    <a:gd name="T6" fmla="*/ 3138 w 3622"/>
                    <a:gd name="T7" fmla="*/ 2541 h 2930"/>
                    <a:gd name="T8" fmla="*/ 2969 w 3622"/>
                    <a:gd name="T9" fmla="*/ 2745 h 2930"/>
                    <a:gd name="T10" fmla="*/ 2722 w 3622"/>
                    <a:gd name="T11" fmla="*/ 2674 h 2930"/>
                    <a:gd name="T12" fmla="*/ 2626 w 3622"/>
                    <a:gd name="T13" fmla="*/ 2768 h 2930"/>
                    <a:gd name="T14" fmla="*/ 2512 w 3622"/>
                    <a:gd name="T15" fmla="*/ 2779 h 2930"/>
                    <a:gd name="T16" fmla="*/ 2305 w 3622"/>
                    <a:gd name="T17" fmla="*/ 2667 h 2930"/>
                    <a:gd name="T18" fmla="*/ 2081 w 3622"/>
                    <a:gd name="T19" fmla="*/ 2928 h 2930"/>
                    <a:gd name="T20" fmla="*/ 1956 w 3622"/>
                    <a:gd name="T21" fmla="*/ 2848 h 2930"/>
                    <a:gd name="T22" fmla="*/ 1761 w 3622"/>
                    <a:gd name="T23" fmla="*/ 2851 h 2930"/>
                    <a:gd name="T24" fmla="*/ 1435 w 3622"/>
                    <a:gd name="T25" fmla="*/ 2767 h 2930"/>
                    <a:gd name="T26" fmla="*/ 1046 w 3622"/>
                    <a:gd name="T27" fmla="*/ 2792 h 2930"/>
                    <a:gd name="T28" fmla="*/ 722 w 3622"/>
                    <a:gd name="T29" fmla="*/ 2874 h 2930"/>
                    <a:gd name="T30" fmla="*/ 551 w 3622"/>
                    <a:gd name="T31" fmla="*/ 2686 h 2930"/>
                    <a:gd name="T32" fmla="*/ 488 w 3622"/>
                    <a:gd name="T33" fmla="*/ 2511 h 2930"/>
                    <a:gd name="T34" fmla="*/ 456 w 3622"/>
                    <a:gd name="T35" fmla="*/ 2425 h 2930"/>
                    <a:gd name="T36" fmla="*/ 641 w 3622"/>
                    <a:gd name="T37" fmla="*/ 2281 h 2930"/>
                    <a:gd name="T38" fmla="*/ 667 w 3622"/>
                    <a:gd name="T39" fmla="*/ 2090 h 2930"/>
                    <a:gd name="T40" fmla="*/ 699 w 3622"/>
                    <a:gd name="T41" fmla="*/ 1809 h 2930"/>
                    <a:gd name="T42" fmla="*/ 514 w 3622"/>
                    <a:gd name="T43" fmla="*/ 1672 h 2930"/>
                    <a:gd name="T44" fmla="*/ 350 w 3622"/>
                    <a:gd name="T45" fmla="*/ 1595 h 2930"/>
                    <a:gd name="T46" fmla="*/ 197 w 3622"/>
                    <a:gd name="T47" fmla="*/ 1494 h 2930"/>
                    <a:gd name="T48" fmla="*/ 75 w 3622"/>
                    <a:gd name="T49" fmla="*/ 1462 h 2930"/>
                    <a:gd name="T50" fmla="*/ 17 w 3622"/>
                    <a:gd name="T51" fmla="*/ 1437 h 2930"/>
                    <a:gd name="T52" fmla="*/ 61 w 3622"/>
                    <a:gd name="T53" fmla="*/ 1297 h 2930"/>
                    <a:gd name="T54" fmla="*/ 226 w 3622"/>
                    <a:gd name="T55" fmla="*/ 1088 h 2930"/>
                    <a:gd name="T56" fmla="*/ 395 w 3622"/>
                    <a:gd name="T57" fmla="*/ 1003 h 2930"/>
                    <a:gd name="T58" fmla="*/ 679 w 3622"/>
                    <a:gd name="T59" fmla="*/ 918 h 2930"/>
                    <a:gd name="T60" fmla="*/ 838 w 3622"/>
                    <a:gd name="T61" fmla="*/ 867 h 2930"/>
                    <a:gd name="T62" fmla="*/ 978 w 3622"/>
                    <a:gd name="T63" fmla="*/ 766 h 2930"/>
                    <a:gd name="T64" fmla="*/ 1160 w 3622"/>
                    <a:gd name="T65" fmla="*/ 693 h 2930"/>
                    <a:gd name="T66" fmla="*/ 1489 w 3622"/>
                    <a:gd name="T67" fmla="*/ 687 h 2930"/>
                    <a:gd name="T68" fmla="*/ 1668 w 3622"/>
                    <a:gd name="T69" fmla="*/ 473 h 2930"/>
                    <a:gd name="T70" fmla="*/ 1767 w 3622"/>
                    <a:gd name="T71" fmla="*/ 410 h 2930"/>
                    <a:gd name="T72" fmla="*/ 1839 w 3622"/>
                    <a:gd name="T73" fmla="*/ 298 h 2930"/>
                    <a:gd name="T74" fmla="*/ 1894 w 3622"/>
                    <a:gd name="T75" fmla="*/ 274 h 2930"/>
                    <a:gd name="T76" fmla="*/ 2043 w 3622"/>
                    <a:gd name="T77" fmla="*/ 340 h 2930"/>
                    <a:gd name="T78" fmla="*/ 2214 w 3622"/>
                    <a:gd name="T79" fmla="*/ 316 h 2930"/>
                    <a:gd name="T80" fmla="*/ 2437 w 3622"/>
                    <a:gd name="T81" fmla="*/ 190 h 2930"/>
                    <a:gd name="T82" fmla="*/ 2644 w 3622"/>
                    <a:gd name="T83" fmla="*/ 22 h 2930"/>
                    <a:gd name="T84" fmla="*/ 2876 w 3622"/>
                    <a:gd name="T85" fmla="*/ 139 h 2930"/>
                    <a:gd name="T86" fmla="*/ 2956 w 3622"/>
                    <a:gd name="T87" fmla="*/ 265 h 2930"/>
                    <a:gd name="T88" fmla="*/ 2995 w 3622"/>
                    <a:gd name="T89" fmla="*/ 501 h 2930"/>
                    <a:gd name="T90" fmla="*/ 3050 w 3622"/>
                    <a:gd name="T91" fmla="*/ 740 h 2930"/>
                    <a:gd name="T92" fmla="*/ 3209 w 3622"/>
                    <a:gd name="T93" fmla="*/ 874 h 2930"/>
                    <a:gd name="T94" fmla="*/ 3335 w 3622"/>
                    <a:gd name="T95" fmla="*/ 981 h 2930"/>
                    <a:gd name="T96" fmla="*/ 3441 w 3622"/>
                    <a:gd name="T97" fmla="*/ 1310 h 2930"/>
                    <a:gd name="T98" fmla="*/ 3418 w 3622"/>
                    <a:gd name="T99" fmla="*/ 1437 h 2930"/>
                    <a:gd name="T100" fmla="*/ 3364 w 3622"/>
                    <a:gd name="T101" fmla="*/ 1579 h 2930"/>
                    <a:gd name="T102" fmla="*/ 3554 w 3622"/>
                    <a:gd name="T103" fmla="*/ 1703 h 2930"/>
                    <a:gd name="T104" fmla="*/ 3611 w 3622"/>
                    <a:gd name="T105" fmla="*/ 1825 h 2930"/>
                    <a:gd name="T106" fmla="*/ 3561 w 3622"/>
                    <a:gd name="T107" fmla="*/ 1986 h 2930"/>
                    <a:gd name="T108" fmla="*/ 2014 w 3622"/>
                    <a:gd name="T109" fmla="*/ 1232 h 2930"/>
                    <a:gd name="T110" fmla="*/ 1618 w 3622"/>
                    <a:gd name="T111" fmla="*/ 1284 h 2930"/>
                    <a:gd name="T112" fmla="*/ 1412 w 3622"/>
                    <a:gd name="T113" fmla="*/ 1337 h 2930"/>
                    <a:gd name="T114" fmla="*/ 1453 w 3622"/>
                    <a:gd name="T115" fmla="*/ 1447 h 2930"/>
                    <a:gd name="T116" fmla="*/ 1574 w 3622"/>
                    <a:gd name="T117" fmla="*/ 1690 h 2930"/>
                    <a:gd name="T118" fmla="*/ 1741 w 3622"/>
                    <a:gd name="T119" fmla="*/ 1685 h 2930"/>
                    <a:gd name="T120" fmla="*/ 1923 w 3622"/>
                    <a:gd name="T121" fmla="*/ 1612 h 2930"/>
                    <a:gd name="T122" fmla="*/ 2146 w 3622"/>
                    <a:gd name="T123" fmla="*/ 1579 h 2930"/>
                    <a:gd name="T124" fmla="*/ 2160 w 3622"/>
                    <a:gd name="T125" fmla="*/ 1452 h 29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3622" h="2930">
                      <a:moveTo>
                        <a:pt x="3554" y="2035"/>
                      </a:moveTo>
                      <a:lnTo>
                        <a:pt x="3549" y="2042"/>
                      </a:lnTo>
                      <a:lnTo>
                        <a:pt x="3543" y="2048"/>
                      </a:lnTo>
                      <a:lnTo>
                        <a:pt x="3539" y="2054"/>
                      </a:lnTo>
                      <a:lnTo>
                        <a:pt x="3535" y="2058"/>
                      </a:lnTo>
                      <a:lnTo>
                        <a:pt x="3530" y="2059"/>
                      </a:lnTo>
                      <a:lnTo>
                        <a:pt x="3526" y="2062"/>
                      </a:lnTo>
                      <a:lnTo>
                        <a:pt x="3522" y="2064"/>
                      </a:lnTo>
                      <a:lnTo>
                        <a:pt x="3517" y="2067"/>
                      </a:lnTo>
                      <a:lnTo>
                        <a:pt x="3513" y="2067"/>
                      </a:lnTo>
                      <a:lnTo>
                        <a:pt x="3503" y="2069"/>
                      </a:lnTo>
                      <a:lnTo>
                        <a:pt x="3490" y="2072"/>
                      </a:lnTo>
                      <a:lnTo>
                        <a:pt x="3478" y="2075"/>
                      </a:lnTo>
                      <a:lnTo>
                        <a:pt x="3471" y="2077"/>
                      </a:lnTo>
                      <a:lnTo>
                        <a:pt x="3461" y="2081"/>
                      </a:lnTo>
                      <a:lnTo>
                        <a:pt x="3454" y="2084"/>
                      </a:lnTo>
                      <a:lnTo>
                        <a:pt x="3445" y="2090"/>
                      </a:lnTo>
                      <a:lnTo>
                        <a:pt x="3436" y="2098"/>
                      </a:lnTo>
                      <a:lnTo>
                        <a:pt x="3431" y="2107"/>
                      </a:lnTo>
                      <a:lnTo>
                        <a:pt x="3429" y="2114"/>
                      </a:lnTo>
                      <a:lnTo>
                        <a:pt x="3428" y="2123"/>
                      </a:lnTo>
                      <a:lnTo>
                        <a:pt x="3428" y="2132"/>
                      </a:lnTo>
                      <a:lnTo>
                        <a:pt x="3429" y="2142"/>
                      </a:lnTo>
                      <a:lnTo>
                        <a:pt x="3432" y="2153"/>
                      </a:lnTo>
                      <a:lnTo>
                        <a:pt x="3434" y="2164"/>
                      </a:lnTo>
                      <a:lnTo>
                        <a:pt x="3435" y="2171"/>
                      </a:lnTo>
                      <a:lnTo>
                        <a:pt x="3435" y="2179"/>
                      </a:lnTo>
                      <a:lnTo>
                        <a:pt x="3435" y="2187"/>
                      </a:lnTo>
                      <a:lnTo>
                        <a:pt x="3435" y="2190"/>
                      </a:lnTo>
                      <a:lnTo>
                        <a:pt x="3432" y="2194"/>
                      </a:lnTo>
                      <a:lnTo>
                        <a:pt x="3431" y="2197"/>
                      </a:lnTo>
                      <a:lnTo>
                        <a:pt x="3428" y="2200"/>
                      </a:lnTo>
                      <a:lnTo>
                        <a:pt x="3426" y="2203"/>
                      </a:lnTo>
                      <a:lnTo>
                        <a:pt x="3423" y="2203"/>
                      </a:lnTo>
                      <a:lnTo>
                        <a:pt x="3420" y="2201"/>
                      </a:lnTo>
                      <a:lnTo>
                        <a:pt x="3418" y="2201"/>
                      </a:lnTo>
                      <a:lnTo>
                        <a:pt x="3416" y="2200"/>
                      </a:lnTo>
                      <a:lnTo>
                        <a:pt x="3413" y="2198"/>
                      </a:lnTo>
                      <a:lnTo>
                        <a:pt x="3410" y="2197"/>
                      </a:lnTo>
                      <a:lnTo>
                        <a:pt x="3407" y="2195"/>
                      </a:lnTo>
                      <a:lnTo>
                        <a:pt x="3403" y="2192"/>
                      </a:lnTo>
                      <a:lnTo>
                        <a:pt x="3400" y="2191"/>
                      </a:lnTo>
                      <a:lnTo>
                        <a:pt x="3396" y="2190"/>
                      </a:lnTo>
                      <a:lnTo>
                        <a:pt x="3393" y="2190"/>
                      </a:lnTo>
                      <a:lnTo>
                        <a:pt x="3390" y="2191"/>
                      </a:lnTo>
                      <a:lnTo>
                        <a:pt x="3386" y="2192"/>
                      </a:lnTo>
                      <a:lnTo>
                        <a:pt x="3383" y="2194"/>
                      </a:lnTo>
                      <a:lnTo>
                        <a:pt x="3380" y="2197"/>
                      </a:lnTo>
                      <a:lnTo>
                        <a:pt x="3376" y="2200"/>
                      </a:lnTo>
                      <a:lnTo>
                        <a:pt x="3373" y="2204"/>
                      </a:lnTo>
                      <a:lnTo>
                        <a:pt x="3370" y="2208"/>
                      </a:lnTo>
                      <a:lnTo>
                        <a:pt x="3367" y="2211"/>
                      </a:lnTo>
                      <a:lnTo>
                        <a:pt x="3358" y="2220"/>
                      </a:lnTo>
                      <a:lnTo>
                        <a:pt x="3348" y="2230"/>
                      </a:lnTo>
                      <a:lnTo>
                        <a:pt x="3339" y="2239"/>
                      </a:lnTo>
                      <a:lnTo>
                        <a:pt x="3331" y="2243"/>
                      </a:lnTo>
                      <a:lnTo>
                        <a:pt x="3319" y="2247"/>
                      </a:lnTo>
                      <a:lnTo>
                        <a:pt x="3311" y="2250"/>
                      </a:lnTo>
                      <a:lnTo>
                        <a:pt x="3299" y="2253"/>
                      </a:lnTo>
                      <a:lnTo>
                        <a:pt x="3284" y="2255"/>
                      </a:lnTo>
                      <a:lnTo>
                        <a:pt x="3273" y="2256"/>
                      </a:lnTo>
                      <a:lnTo>
                        <a:pt x="3258" y="2258"/>
                      </a:lnTo>
                      <a:lnTo>
                        <a:pt x="3243" y="2259"/>
                      </a:lnTo>
                      <a:lnTo>
                        <a:pt x="3228" y="2262"/>
                      </a:lnTo>
                      <a:lnTo>
                        <a:pt x="3221" y="2266"/>
                      </a:lnTo>
                      <a:lnTo>
                        <a:pt x="3211" y="2273"/>
                      </a:lnTo>
                      <a:lnTo>
                        <a:pt x="3202" y="2278"/>
                      </a:lnTo>
                      <a:lnTo>
                        <a:pt x="3199" y="2279"/>
                      </a:lnTo>
                      <a:lnTo>
                        <a:pt x="3195" y="2282"/>
                      </a:lnTo>
                      <a:lnTo>
                        <a:pt x="3189" y="2285"/>
                      </a:lnTo>
                      <a:lnTo>
                        <a:pt x="3185" y="2287"/>
                      </a:lnTo>
                      <a:lnTo>
                        <a:pt x="3180" y="2288"/>
                      </a:lnTo>
                      <a:lnTo>
                        <a:pt x="3176" y="2288"/>
                      </a:lnTo>
                      <a:lnTo>
                        <a:pt x="3172" y="2288"/>
                      </a:lnTo>
                      <a:lnTo>
                        <a:pt x="3167" y="2287"/>
                      </a:lnTo>
                      <a:lnTo>
                        <a:pt x="3163" y="2287"/>
                      </a:lnTo>
                      <a:lnTo>
                        <a:pt x="3160" y="2285"/>
                      </a:lnTo>
                      <a:lnTo>
                        <a:pt x="3157" y="2284"/>
                      </a:lnTo>
                      <a:lnTo>
                        <a:pt x="3153" y="2282"/>
                      </a:lnTo>
                      <a:lnTo>
                        <a:pt x="3150" y="2281"/>
                      </a:lnTo>
                      <a:lnTo>
                        <a:pt x="3147" y="2281"/>
                      </a:lnTo>
                      <a:lnTo>
                        <a:pt x="3143" y="2281"/>
                      </a:lnTo>
                      <a:lnTo>
                        <a:pt x="3140" y="2282"/>
                      </a:lnTo>
                      <a:lnTo>
                        <a:pt x="3135" y="2285"/>
                      </a:lnTo>
                      <a:lnTo>
                        <a:pt x="3131" y="2288"/>
                      </a:lnTo>
                      <a:lnTo>
                        <a:pt x="3128" y="2289"/>
                      </a:lnTo>
                      <a:lnTo>
                        <a:pt x="3122" y="2297"/>
                      </a:lnTo>
                      <a:lnTo>
                        <a:pt x="3118" y="2305"/>
                      </a:lnTo>
                      <a:lnTo>
                        <a:pt x="3114" y="2314"/>
                      </a:lnTo>
                      <a:lnTo>
                        <a:pt x="3111" y="2321"/>
                      </a:lnTo>
                      <a:lnTo>
                        <a:pt x="3108" y="2331"/>
                      </a:lnTo>
                      <a:lnTo>
                        <a:pt x="3105" y="2339"/>
                      </a:lnTo>
                      <a:lnTo>
                        <a:pt x="3102" y="2342"/>
                      </a:lnTo>
                      <a:lnTo>
                        <a:pt x="3098" y="2344"/>
                      </a:lnTo>
                      <a:lnTo>
                        <a:pt x="3093" y="2347"/>
                      </a:lnTo>
                      <a:lnTo>
                        <a:pt x="3089" y="2350"/>
                      </a:lnTo>
                      <a:lnTo>
                        <a:pt x="3086" y="2353"/>
                      </a:lnTo>
                      <a:lnTo>
                        <a:pt x="3078" y="2362"/>
                      </a:lnTo>
                      <a:lnTo>
                        <a:pt x="3069" y="2372"/>
                      </a:lnTo>
                      <a:lnTo>
                        <a:pt x="3060" y="2382"/>
                      </a:lnTo>
                      <a:lnTo>
                        <a:pt x="3056" y="2391"/>
                      </a:lnTo>
                      <a:lnTo>
                        <a:pt x="3049" y="2402"/>
                      </a:lnTo>
                      <a:lnTo>
                        <a:pt x="3043" y="2411"/>
                      </a:lnTo>
                      <a:lnTo>
                        <a:pt x="3034" y="2418"/>
                      </a:lnTo>
                      <a:lnTo>
                        <a:pt x="3024" y="2427"/>
                      </a:lnTo>
                      <a:lnTo>
                        <a:pt x="3015" y="2436"/>
                      </a:lnTo>
                      <a:lnTo>
                        <a:pt x="3012" y="2438"/>
                      </a:lnTo>
                      <a:lnTo>
                        <a:pt x="3011" y="2443"/>
                      </a:lnTo>
                      <a:lnTo>
                        <a:pt x="3008" y="2447"/>
                      </a:lnTo>
                      <a:lnTo>
                        <a:pt x="3007" y="2450"/>
                      </a:lnTo>
                      <a:lnTo>
                        <a:pt x="3005" y="2454"/>
                      </a:lnTo>
                      <a:lnTo>
                        <a:pt x="3005" y="2457"/>
                      </a:lnTo>
                      <a:lnTo>
                        <a:pt x="3007" y="2460"/>
                      </a:lnTo>
                      <a:lnTo>
                        <a:pt x="3008" y="2465"/>
                      </a:lnTo>
                      <a:lnTo>
                        <a:pt x="3011" y="2467"/>
                      </a:lnTo>
                      <a:lnTo>
                        <a:pt x="3012" y="2470"/>
                      </a:lnTo>
                      <a:lnTo>
                        <a:pt x="3014" y="2472"/>
                      </a:lnTo>
                      <a:lnTo>
                        <a:pt x="3018" y="2473"/>
                      </a:lnTo>
                      <a:lnTo>
                        <a:pt x="3021" y="2475"/>
                      </a:lnTo>
                      <a:lnTo>
                        <a:pt x="3024" y="2478"/>
                      </a:lnTo>
                      <a:lnTo>
                        <a:pt x="3025" y="2479"/>
                      </a:lnTo>
                      <a:lnTo>
                        <a:pt x="3025" y="2486"/>
                      </a:lnTo>
                      <a:lnTo>
                        <a:pt x="3024" y="2496"/>
                      </a:lnTo>
                      <a:lnTo>
                        <a:pt x="3023" y="2504"/>
                      </a:lnTo>
                      <a:lnTo>
                        <a:pt x="3024" y="2506"/>
                      </a:lnTo>
                      <a:lnTo>
                        <a:pt x="3027" y="2511"/>
                      </a:lnTo>
                      <a:lnTo>
                        <a:pt x="3030" y="2514"/>
                      </a:lnTo>
                      <a:lnTo>
                        <a:pt x="3033" y="2518"/>
                      </a:lnTo>
                      <a:lnTo>
                        <a:pt x="3036" y="2520"/>
                      </a:lnTo>
                      <a:lnTo>
                        <a:pt x="3044" y="2524"/>
                      </a:lnTo>
                      <a:lnTo>
                        <a:pt x="3057" y="2525"/>
                      </a:lnTo>
                      <a:lnTo>
                        <a:pt x="3067" y="2525"/>
                      </a:lnTo>
                      <a:lnTo>
                        <a:pt x="3079" y="2524"/>
                      </a:lnTo>
                      <a:lnTo>
                        <a:pt x="3092" y="2522"/>
                      </a:lnTo>
                      <a:lnTo>
                        <a:pt x="3104" y="2522"/>
                      </a:lnTo>
                      <a:lnTo>
                        <a:pt x="3108" y="2522"/>
                      </a:lnTo>
                      <a:lnTo>
                        <a:pt x="3112" y="2524"/>
                      </a:lnTo>
                      <a:lnTo>
                        <a:pt x="3117" y="2525"/>
                      </a:lnTo>
                      <a:lnTo>
                        <a:pt x="3120" y="2527"/>
                      </a:lnTo>
                      <a:lnTo>
                        <a:pt x="3122" y="2528"/>
                      </a:lnTo>
                      <a:lnTo>
                        <a:pt x="3127" y="2531"/>
                      </a:lnTo>
                      <a:lnTo>
                        <a:pt x="3131" y="2534"/>
                      </a:lnTo>
                      <a:lnTo>
                        <a:pt x="3135" y="2538"/>
                      </a:lnTo>
                      <a:lnTo>
                        <a:pt x="3138" y="2541"/>
                      </a:lnTo>
                      <a:lnTo>
                        <a:pt x="3141" y="2546"/>
                      </a:lnTo>
                      <a:lnTo>
                        <a:pt x="3141" y="2550"/>
                      </a:lnTo>
                      <a:lnTo>
                        <a:pt x="3143" y="2554"/>
                      </a:lnTo>
                      <a:lnTo>
                        <a:pt x="3141" y="2559"/>
                      </a:lnTo>
                      <a:lnTo>
                        <a:pt x="3141" y="2564"/>
                      </a:lnTo>
                      <a:lnTo>
                        <a:pt x="3140" y="2569"/>
                      </a:lnTo>
                      <a:lnTo>
                        <a:pt x="3137" y="2577"/>
                      </a:lnTo>
                      <a:lnTo>
                        <a:pt x="3133" y="2589"/>
                      </a:lnTo>
                      <a:lnTo>
                        <a:pt x="3128" y="2599"/>
                      </a:lnTo>
                      <a:lnTo>
                        <a:pt x="3124" y="2609"/>
                      </a:lnTo>
                      <a:lnTo>
                        <a:pt x="3118" y="2622"/>
                      </a:lnTo>
                      <a:lnTo>
                        <a:pt x="3112" y="2632"/>
                      </a:lnTo>
                      <a:lnTo>
                        <a:pt x="3102" y="2640"/>
                      </a:lnTo>
                      <a:lnTo>
                        <a:pt x="3088" y="2647"/>
                      </a:lnTo>
                      <a:lnTo>
                        <a:pt x="3076" y="2651"/>
                      </a:lnTo>
                      <a:lnTo>
                        <a:pt x="3066" y="2656"/>
                      </a:lnTo>
                      <a:lnTo>
                        <a:pt x="3054" y="2658"/>
                      </a:lnTo>
                      <a:lnTo>
                        <a:pt x="3043" y="2661"/>
                      </a:lnTo>
                      <a:lnTo>
                        <a:pt x="3036" y="2663"/>
                      </a:lnTo>
                      <a:lnTo>
                        <a:pt x="3025" y="2663"/>
                      </a:lnTo>
                      <a:lnTo>
                        <a:pt x="3015" y="2663"/>
                      </a:lnTo>
                      <a:lnTo>
                        <a:pt x="3008" y="2666"/>
                      </a:lnTo>
                      <a:lnTo>
                        <a:pt x="3005" y="2669"/>
                      </a:lnTo>
                      <a:lnTo>
                        <a:pt x="3004" y="2673"/>
                      </a:lnTo>
                      <a:lnTo>
                        <a:pt x="3001" y="2677"/>
                      </a:lnTo>
                      <a:lnTo>
                        <a:pt x="2999" y="2682"/>
                      </a:lnTo>
                      <a:lnTo>
                        <a:pt x="2998" y="2686"/>
                      </a:lnTo>
                      <a:lnTo>
                        <a:pt x="2995" y="2693"/>
                      </a:lnTo>
                      <a:lnTo>
                        <a:pt x="2991" y="2702"/>
                      </a:lnTo>
                      <a:lnTo>
                        <a:pt x="2986" y="2711"/>
                      </a:lnTo>
                      <a:lnTo>
                        <a:pt x="2984" y="2718"/>
                      </a:lnTo>
                      <a:lnTo>
                        <a:pt x="2981" y="2729"/>
                      </a:lnTo>
                      <a:lnTo>
                        <a:pt x="2976" y="2737"/>
                      </a:lnTo>
                      <a:lnTo>
                        <a:pt x="2975" y="2739"/>
                      </a:lnTo>
                      <a:lnTo>
                        <a:pt x="2972" y="2742"/>
                      </a:lnTo>
                      <a:lnTo>
                        <a:pt x="2969" y="2745"/>
                      </a:lnTo>
                      <a:lnTo>
                        <a:pt x="2968" y="2747"/>
                      </a:lnTo>
                      <a:lnTo>
                        <a:pt x="2965" y="2748"/>
                      </a:lnTo>
                      <a:lnTo>
                        <a:pt x="2962" y="2747"/>
                      </a:lnTo>
                      <a:lnTo>
                        <a:pt x="2960" y="2744"/>
                      </a:lnTo>
                      <a:lnTo>
                        <a:pt x="2957" y="2739"/>
                      </a:lnTo>
                      <a:lnTo>
                        <a:pt x="2956" y="2737"/>
                      </a:lnTo>
                      <a:lnTo>
                        <a:pt x="2955" y="2734"/>
                      </a:lnTo>
                      <a:lnTo>
                        <a:pt x="2955" y="2729"/>
                      </a:lnTo>
                      <a:lnTo>
                        <a:pt x="2955" y="2725"/>
                      </a:lnTo>
                      <a:lnTo>
                        <a:pt x="2955" y="2719"/>
                      </a:lnTo>
                      <a:lnTo>
                        <a:pt x="2953" y="2715"/>
                      </a:lnTo>
                      <a:lnTo>
                        <a:pt x="2953" y="2712"/>
                      </a:lnTo>
                      <a:lnTo>
                        <a:pt x="2950" y="2708"/>
                      </a:lnTo>
                      <a:lnTo>
                        <a:pt x="2947" y="2703"/>
                      </a:lnTo>
                      <a:lnTo>
                        <a:pt x="2944" y="2699"/>
                      </a:lnTo>
                      <a:lnTo>
                        <a:pt x="2942" y="2696"/>
                      </a:lnTo>
                      <a:lnTo>
                        <a:pt x="2939" y="2693"/>
                      </a:lnTo>
                      <a:lnTo>
                        <a:pt x="2930" y="2689"/>
                      </a:lnTo>
                      <a:lnTo>
                        <a:pt x="2920" y="2684"/>
                      </a:lnTo>
                      <a:lnTo>
                        <a:pt x="2911" y="2682"/>
                      </a:lnTo>
                      <a:lnTo>
                        <a:pt x="2900" y="2683"/>
                      </a:lnTo>
                      <a:lnTo>
                        <a:pt x="2887" y="2684"/>
                      </a:lnTo>
                      <a:lnTo>
                        <a:pt x="2875" y="2687"/>
                      </a:lnTo>
                      <a:lnTo>
                        <a:pt x="2862" y="2692"/>
                      </a:lnTo>
                      <a:lnTo>
                        <a:pt x="2848" y="2698"/>
                      </a:lnTo>
                      <a:lnTo>
                        <a:pt x="2834" y="2700"/>
                      </a:lnTo>
                      <a:lnTo>
                        <a:pt x="2826" y="2702"/>
                      </a:lnTo>
                      <a:lnTo>
                        <a:pt x="2816" y="2702"/>
                      </a:lnTo>
                      <a:lnTo>
                        <a:pt x="2807" y="2702"/>
                      </a:lnTo>
                      <a:lnTo>
                        <a:pt x="2797" y="2699"/>
                      </a:lnTo>
                      <a:lnTo>
                        <a:pt x="2785" y="2693"/>
                      </a:lnTo>
                      <a:lnTo>
                        <a:pt x="2775" y="2690"/>
                      </a:lnTo>
                      <a:lnTo>
                        <a:pt x="2764" y="2686"/>
                      </a:lnTo>
                      <a:lnTo>
                        <a:pt x="2749" y="2680"/>
                      </a:lnTo>
                      <a:lnTo>
                        <a:pt x="2736" y="2677"/>
                      </a:lnTo>
                      <a:lnTo>
                        <a:pt x="2722" y="2674"/>
                      </a:lnTo>
                      <a:lnTo>
                        <a:pt x="2704" y="2673"/>
                      </a:lnTo>
                      <a:lnTo>
                        <a:pt x="2688" y="2673"/>
                      </a:lnTo>
                      <a:lnTo>
                        <a:pt x="2678" y="2674"/>
                      </a:lnTo>
                      <a:lnTo>
                        <a:pt x="2664" y="2676"/>
                      </a:lnTo>
                      <a:lnTo>
                        <a:pt x="2652" y="2679"/>
                      </a:lnTo>
                      <a:lnTo>
                        <a:pt x="2649" y="2680"/>
                      </a:lnTo>
                      <a:lnTo>
                        <a:pt x="2644" y="2683"/>
                      </a:lnTo>
                      <a:lnTo>
                        <a:pt x="2639" y="2684"/>
                      </a:lnTo>
                      <a:lnTo>
                        <a:pt x="2636" y="2689"/>
                      </a:lnTo>
                      <a:lnTo>
                        <a:pt x="2636" y="2692"/>
                      </a:lnTo>
                      <a:lnTo>
                        <a:pt x="2635" y="2696"/>
                      </a:lnTo>
                      <a:lnTo>
                        <a:pt x="2636" y="2700"/>
                      </a:lnTo>
                      <a:lnTo>
                        <a:pt x="2636" y="2705"/>
                      </a:lnTo>
                      <a:lnTo>
                        <a:pt x="2638" y="2708"/>
                      </a:lnTo>
                      <a:lnTo>
                        <a:pt x="2641" y="2711"/>
                      </a:lnTo>
                      <a:lnTo>
                        <a:pt x="2645" y="2715"/>
                      </a:lnTo>
                      <a:lnTo>
                        <a:pt x="2649" y="2718"/>
                      </a:lnTo>
                      <a:lnTo>
                        <a:pt x="2655" y="2721"/>
                      </a:lnTo>
                      <a:lnTo>
                        <a:pt x="2658" y="2724"/>
                      </a:lnTo>
                      <a:lnTo>
                        <a:pt x="2661" y="2726"/>
                      </a:lnTo>
                      <a:lnTo>
                        <a:pt x="2664" y="2729"/>
                      </a:lnTo>
                      <a:lnTo>
                        <a:pt x="2667" y="2734"/>
                      </a:lnTo>
                      <a:lnTo>
                        <a:pt x="2668" y="2737"/>
                      </a:lnTo>
                      <a:lnTo>
                        <a:pt x="2668" y="2741"/>
                      </a:lnTo>
                      <a:lnTo>
                        <a:pt x="2668" y="2745"/>
                      </a:lnTo>
                      <a:lnTo>
                        <a:pt x="2667" y="2751"/>
                      </a:lnTo>
                      <a:lnTo>
                        <a:pt x="2665" y="2755"/>
                      </a:lnTo>
                      <a:lnTo>
                        <a:pt x="2662" y="2758"/>
                      </a:lnTo>
                      <a:lnTo>
                        <a:pt x="2661" y="2758"/>
                      </a:lnTo>
                      <a:lnTo>
                        <a:pt x="2658" y="2758"/>
                      </a:lnTo>
                      <a:lnTo>
                        <a:pt x="2654" y="2758"/>
                      </a:lnTo>
                      <a:lnTo>
                        <a:pt x="2651" y="2757"/>
                      </a:lnTo>
                      <a:lnTo>
                        <a:pt x="2646" y="2757"/>
                      </a:lnTo>
                      <a:lnTo>
                        <a:pt x="2644" y="2757"/>
                      </a:lnTo>
                      <a:lnTo>
                        <a:pt x="2635" y="2761"/>
                      </a:lnTo>
                      <a:lnTo>
                        <a:pt x="2626" y="2768"/>
                      </a:lnTo>
                      <a:lnTo>
                        <a:pt x="2619" y="2776"/>
                      </a:lnTo>
                      <a:lnTo>
                        <a:pt x="2616" y="2777"/>
                      </a:lnTo>
                      <a:lnTo>
                        <a:pt x="2613" y="2781"/>
                      </a:lnTo>
                      <a:lnTo>
                        <a:pt x="2609" y="2784"/>
                      </a:lnTo>
                      <a:lnTo>
                        <a:pt x="2606" y="2789"/>
                      </a:lnTo>
                      <a:lnTo>
                        <a:pt x="2604" y="2792"/>
                      </a:lnTo>
                      <a:lnTo>
                        <a:pt x="2603" y="2802"/>
                      </a:lnTo>
                      <a:lnTo>
                        <a:pt x="2603" y="2815"/>
                      </a:lnTo>
                      <a:lnTo>
                        <a:pt x="2603" y="2826"/>
                      </a:lnTo>
                      <a:lnTo>
                        <a:pt x="2603" y="2832"/>
                      </a:lnTo>
                      <a:lnTo>
                        <a:pt x="2603" y="2839"/>
                      </a:lnTo>
                      <a:lnTo>
                        <a:pt x="2603" y="2847"/>
                      </a:lnTo>
                      <a:lnTo>
                        <a:pt x="2599" y="2849"/>
                      </a:lnTo>
                      <a:lnTo>
                        <a:pt x="2594" y="2851"/>
                      </a:lnTo>
                      <a:lnTo>
                        <a:pt x="2589" y="2851"/>
                      </a:lnTo>
                      <a:lnTo>
                        <a:pt x="2586" y="2852"/>
                      </a:lnTo>
                      <a:lnTo>
                        <a:pt x="2576" y="2851"/>
                      </a:lnTo>
                      <a:lnTo>
                        <a:pt x="2564" y="2848"/>
                      </a:lnTo>
                      <a:lnTo>
                        <a:pt x="2555" y="2844"/>
                      </a:lnTo>
                      <a:lnTo>
                        <a:pt x="2551" y="2841"/>
                      </a:lnTo>
                      <a:lnTo>
                        <a:pt x="2547" y="2836"/>
                      </a:lnTo>
                      <a:lnTo>
                        <a:pt x="2542" y="2832"/>
                      </a:lnTo>
                      <a:lnTo>
                        <a:pt x="2538" y="2828"/>
                      </a:lnTo>
                      <a:lnTo>
                        <a:pt x="2534" y="2823"/>
                      </a:lnTo>
                      <a:lnTo>
                        <a:pt x="2532" y="2822"/>
                      </a:lnTo>
                      <a:lnTo>
                        <a:pt x="2529" y="2819"/>
                      </a:lnTo>
                      <a:lnTo>
                        <a:pt x="2528" y="2816"/>
                      </a:lnTo>
                      <a:lnTo>
                        <a:pt x="2525" y="2813"/>
                      </a:lnTo>
                      <a:lnTo>
                        <a:pt x="2522" y="2810"/>
                      </a:lnTo>
                      <a:lnTo>
                        <a:pt x="2521" y="2807"/>
                      </a:lnTo>
                      <a:lnTo>
                        <a:pt x="2519" y="2806"/>
                      </a:lnTo>
                      <a:lnTo>
                        <a:pt x="2518" y="2806"/>
                      </a:lnTo>
                      <a:lnTo>
                        <a:pt x="2518" y="2800"/>
                      </a:lnTo>
                      <a:lnTo>
                        <a:pt x="2518" y="2790"/>
                      </a:lnTo>
                      <a:lnTo>
                        <a:pt x="2515" y="2781"/>
                      </a:lnTo>
                      <a:lnTo>
                        <a:pt x="2512" y="2779"/>
                      </a:lnTo>
                      <a:lnTo>
                        <a:pt x="2509" y="2777"/>
                      </a:lnTo>
                      <a:lnTo>
                        <a:pt x="2505" y="2776"/>
                      </a:lnTo>
                      <a:lnTo>
                        <a:pt x="2500" y="2774"/>
                      </a:lnTo>
                      <a:lnTo>
                        <a:pt x="2497" y="2771"/>
                      </a:lnTo>
                      <a:lnTo>
                        <a:pt x="2494" y="2768"/>
                      </a:lnTo>
                      <a:lnTo>
                        <a:pt x="2492" y="2763"/>
                      </a:lnTo>
                      <a:lnTo>
                        <a:pt x="2489" y="2757"/>
                      </a:lnTo>
                      <a:lnTo>
                        <a:pt x="2486" y="2754"/>
                      </a:lnTo>
                      <a:lnTo>
                        <a:pt x="2479" y="2748"/>
                      </a:lnTo>
                      <a:lnTo>
                        <a:pt x="2470" y="2742"/>
                      </a:lnTo>
                      <a:lnTo>
                        <a:pt x="2463" y="2739"/>
                      </a:lnTo>
                      <a:lnTo>
                        <a:pt x="2458" y="2739"/>
                      </a:lnTo>
                      <a:lnTo>
                        <a:pt x="2455" y="2741"/>
                      </a:lnTo>
                      <a:lnTo>
                        <a:pt x="2451" y="2742"/>
                      </a:lnTo>
                      <a:lnTo>
                        <a:pt x="2447" y="2744"/>
                      </a:lnTo>
                      <a:lnTo>
                        <a:pt x="2442" y="2745"/>
                      </a:lnTo>
                      <a:lnTo>
                        <a:pt x="2440" y="2747"/>
                      </a:lnTo>
                      <a:lnTo>
                        <a:pt x="2435" y="2747"/>
                      </a:lnTo>
                      <a:lnTo>
                        <a:pt x="2431" y="2745"/>
                      </a:lnTo>
                      <a:lnTo>
                        <a:pt x="2425" y="2745"/>
                      </a:lnTo>
                      <a:lnTo>
                        <a:pt x="2421" y="2744"/>
                      </a:lnTo>
                      <a:lnTo>
                        <a:pt x="2416" y="2742"/>
                      </a:lnTo>
                      <a:lnTo>
                        <a:pt x="2408" y="2737"/>
                      </a:lnTo>
                      <a:lnTo>
                        <a:pt x="2398" y="2729"/>
                      </a:lnTo>
                      <a:lnTo>
                        <a:pt x="2390" y="2721"/>
                      </a:lnTo>
                      <a:lnTo>
                        <a:pt x="2386" y="2712"/>
                      </a:lnTo>
                      <a:lnTo>
                        <a:pt x="2380" y="2699"/>
                      </a:lnTo>
                      <a:lnTo>
                        <a:pt x="2376" y="2689"/>
                      </a:lnTo>
                      <a:lnTo>
                        <a:pt x="2370" y="2680"/>
                      </a:lnTo>
                      <a:lnTo>
                        <a:pt x="2361" y="2669"/>
                      </a:lnTo>
                      <a:lnTo>
                        <a:pt x="2353" y="2661"/>
                      </a:lnTo>
                      <a:lnTo>
                        <a:pt x="2344" y="2660"/>
                      </a:lnTo>
                      <a:lnTo>
                        <a:pt x="2334" y="2660"/>
                      </a:lnTo>
                      <a:lnTo>
                        <a:pt x="2324" y="2661"/>
                      </a:lnTo>
                      <a:lnTo>
                        <a:pt x="2315" y="2664"/>
                      </a:lnTo>
                      <a:lnTo>
                        <a:pt x="2305" y="2667"/>
                      </a:lnTo>
                      <a:lnTo>
                        <a:pt x="2296" y="2671"/>
                      </a:lnTo>
                      <a:lnTo>
                        <a:pt x="2289" y="2679"/>
                      </a:lnTo>
                      <a:lnTo>
                        <a:pt x="2280" y="2687"/>
                      </a:lnTo>
                      <a:lnTo>
                        <a:pt x="2275" y="2696"/>
                      </a:lnTo>
                      <a:lnTo>
                        <a:pt x="2270" y="2711"/>
                      </a:lnTo>
                      <a:lnTo>
                        <a:pt x="2266" y="2729"/>
                      </a:lnTo>
                      <a:lnTo>
                        <a:pt x="2263" y="2750"/>
                      </a:lnTo>
                      <a:lnTo>
                        <a:pt x="2260" y="2770"/>
                      </a:lnTo>
                      <a:lnTo>
                        <a:pt x="2256" y="2784"/>
                      </a:lnTo>
                      <a:lnTo>
                        <a:pt x="2251" y="2796"/>
                      </a:lnTo>
                      <a:lnTo>
                        <a:pt x="2244" y="2809"/>
                      </a:lnTo>
                      <a:lnTo>
                        <a:pt x="2237" y="2821"/>
                      </a:lnTo>
                      <a:lnTo>
                        <a:pt x="2227" y="2828"/>
                      </a:lnTo>
                      <a:lnTo>
                        <a:pt x="2212" y="2835"/>
                      </a:lnTo>
                      <a:lnTo>
                        <a:pt x="2199" y="2841"/>
                      </a:lnTo>
                      <a:lnTo>
                        <a:pt x="2188" y="2845"/>
                      </a:lnTo>
                      <a:lnTo>
                        <a:pt x="2175" y="2849"/>
                      </a:lnTo>
                      <a:lnTo>
                        <a:pt x="2163" y="2855"/>
                      </a:lnTo>
                      <a:lnTo>
                        <a:pt x="2153" y="2858"/>
                      </a:lnTo>
                      <a:lnTo>
                        <a:pt x="2141" y="2864"/>
                      </a:lnTo>
                      <a:lnTo>
                        <a:pt x="2133" y="2871"/>
                      </a:lnTo>
                      <a:lnTo>
                        <a:pt x="2128" y="2878"/>
                      </a:lnTo>
                      <a:lnTo>
                        <a:pt x="2124" y="2889"/>
                      </a:lnTo>
                      <a:lnTo>
                        <a:pt x="2120" y="2897"/>
                      </a:lnTo>
                      <a:lnTo>
                        <a:pt x="2118" y="2902"/>
                      </a:lnTo>
                      <a:lnTo>
                        <a:pt x="2117" y="2907"/>
                      </a:lnTo>
                      <a:lnTo>
                        <a:pt x="2114" y="2913"/>
                      </a:lnTo>
                      <a:lnTo>
                        <a:pt x="2111" y="2917"/>
                      </a:lnTo>
                      <a:lnTo>
                        <a:pt x="2108" y="2920"/>
                      </a:lnTo>
                      <a:lnTo>
                        <a:pt x="2104" y="2923"/>
                      </a:lnTo>
                      <a:lnTo>
                        <a:pt x="2101" y="2926"/>
                      </a:lnTo>
                      <a:lnTo>
                        <a:pt x="2097" y="2928"/>
                      </a:lnTo>
                      <a:lnTo>
                        <a:pt x="2092" y="2929"/>
                      </a:lnTo>
                      <a:lnTo>
                        <a:pt x="2088" y="2930"/>
                      </a:lnTo>
                      <a:lnTo>
                        <a:pt x="2085" y="2929"/>
                      </a:lnTo>
                      <a:lnTo>
                        <a:pt x="2081" y="2928"/>
                      </a:lnTo>
                      <a:lnTo>
                        <a:pt x="2078" y="2925"/>
                      </a:lnTo>
                      <a:lnTo>
                        <a:pt x="2073" y="2922"/>
                      </a:lnTo>
                      <a:lnTo>
                        <a:pt x="2071" y="2919"/>
                      </a:lnTo>
                      <a:lnTo>
                        <a:pt x="2068" y="2917"/>
                      </a:lnTo>
                      <a:lnTo>
                        <a:pt x="2063" y="2909"/>
                      </a:lnTo>
                      <a:lnTo>
                        <a:pt x="2058" y="2899"/>
                      </a:lnTo>
                      <a:lnTo>
                        <a:pt x="2052" y="2893"/>
                      </a:lnTo>
                      <a:lnTo>
                        <a:pt x="2047" y="2891"/>
                      </a:lnTo>
                      <a:lnTo>
                        <a:pt x="2043" y="2890"/>
                      </a:lnTo>
                      <a:lnTo>
                        <a:pt x="2039" y="2890"/>
                      </a:lnTo>
                      <a:lnTo>
                        <a:pt x="2034" y="2890"/>
                      </a:lnTo>
                      <a:lnTo>
                        <a:pt x="2026" y="2891"/>
                      </a:lnTo>
                      <a:lnTo>
                        <a:pt x="2017" y="2896"/>
                      </a:lnTo>
                      <a:lnTo>
                        <a:pt x="2008" y="2899"/>
                      </a:lnTo>
                      <a:lnTo>
                        <a:pt x="2005" y="2900"/>
                      </a:lnTo>
                      <a:lnTo>
                        <a:pt x="2003" y="2903"/>
                      </a:lnTo>
                      <a:lnTo>
                        <a:pt x="1998" y="2906"/>
                      </a:lnTo>
                      <a:lnTo>
                        <a:pt x="1995" y="2907"/>
                      </a:lnTo>
                      <a:lnTo>
                        <a:pt x="1992" y="2907"/>
                      </a:lnTo>
                      <a:lnTo>
                        <a:pt x="1990" y="2906"/>
                      </a:lnTo>
                      <a:lnTo>
                        <a:pt x="1987" y="2903"/>
                      </a:lnTo>
                      <a:lnTo>
                        <a:pt x="1984" y="2900"/>
                      </a:lnTo>
                      <a:lnTo>
                        <a:pt x="1982" y="2896"/>
                      </a:lnTo>
                      <a:lnTo>
                        <a:pt x="1981" y="2893"/>
                      </a:lnTo>
                      <a:lnTo>
                        <a:pt x="1981" y="2886"/>
                      </a:lnTo>
                      <a:lnTo>
                        <a:pt x="1981" y="2877"/>
                      </a:lnTo>
                      <a:lnTo>
                        <a:pt x="1981" y="2870"/>
                      </a:lnTo>
                      <a:lnTo>
                        <a:pt x="1981" y="2865"/>
                      </a:lnTo>
                      <a:lnTo>
                        <a:pt x="1979" y="2861"/>
                      </a:lnTo>
                      <a:lnTo>
                        <a:pt x="1978" y="2857"/>
                      </a:lnTo>
                      <a:lnTo>
                        <a:pt x="1977" y="2852"/>
                      </a:lnTo>
                      <a:lnTo>
                        <a:pt x="1974" y="2849"/>
                      </a:lnTo>
                      <a:lnTo>
                        <a:pt x="1971" y="2848"/>
                      </a:lnTo>
                      <a:lnTo>
                        <a:pt x="1966" y="2848"/>
                      </a:lnTo>
                      <a:lnTo>
                        <a:pt x="1961" y="2848"/>
                      </a:lnTo>
                      <a:lnTo>
                        <a:pt x="1956" y="2848"/>
                      </a:lnTo>
                      <a:lnTo>
                        <a:pt x="1952" y="2849"/>
                      </a:lnTo>
                      <a:lnTo>
                        <a:pt x="1945" y="2852"/>
                      </a:lnTo>
                      <a:lnTo>
                        <a:pt x="1936" y="2858"/>
                      </a:lnTo>
                      <a:lnTo>
                        <a:pt x="1929" y="2862"/>
                      </a:lnTo>
                      <a:lnTo>
                        <a:pt x="1920" y="2862"/>
                      </a:lnTo>
                      <a:lnTo>
                        <a:pt x="1908" y="2862"/>
                      </a:lnTo>
                      <a:lnTo>
                        <a:pt x="1898" y="2861"/>
                      </a:lnTo>
                      <a:lnTo>
                        <a:pt x="1891" y="2857"/>
                      </a:lnTo>
                      <a:lnTo>
                        <a:pt x="1882" y="2851"/>
                      </a:lnTo>
                      <a:lnTo>
                        <a:pt x="1875" y="2847"/>
                      </a:lnTo>
                      <a:lnTo>
                        <a:pt x="1868" y="2848"/>
                      </a:lnTo>
                      <a:lnTo>
                        <a:pt x="1858" y="2849"/>
                      </a:lnTo>
                      <a:lnTo>
                        <a:pt x="1849" y="2852"/>
                      </a:lnTo>
                      <a:lnTo>
                        <a:pt x="1842" y="2852"/>
                      </a:lnTo>
                      <a:lnTo>
                        <a:pt x="1840" y="2849"/>
                      </a:lnTo>
                      <a:lnTo>
                        <a:pt x="1838" y="2847"/>
                      </a:lnTo>
                      <a:lnTo>
                        <a:pt x="1835" y="2844"/>
                      </a:lnTo>
                      <a:lnTo>
                        <a:pt x="1833" y="2839"/>
                      </a:lnTo>
                      <a:lnTo>
                        <a:pt x="1830" y="2838"/>
                      </a:lnTo>
                      <a:lnTo>
                        <a:pt x="1827" y="2836"/>
                      </a:lnTo>
                      <a:lnTo>
                        <a:pt x="1825" y="2836"/>
                      </a:lnTo>
                      <a:lnTo>
                        <a:pt x="1822" y="2836"/>
                      </a:lnTo>
                      <a:lnTo>
                        <a:pt x="1817" y="2839"/>
                      </a:lnTo>
                      <a:lnTo>
                        <a:pt x="1813" y="2841"/>
                      </a:lnTo>
                      <a:lnTo>
                        <a:pt x="1810" y="2842"/>
                      </a:lnTo>
                      <a:lnTo>
                        <a:pt x="1807" y="2844"/>
                      </a:lnTo>
                      <a:lnTo>
                        <a:pt x="1803" y="2845"/>
                      </a:lnTo>
                      <a:lnTo>
                        <a:pt x="1797" y="2847"/>
                      </a:lnTo>
                      <a:lnTo>
                        <a:pt x="1793" y="2848"/>
                      </a:lnTo>
                      <a:lnTo>
                        <a:pt x="1787" y="2849"/>
                      </a:lnTo>
                      <a:lnTo>
                        <a:pt x="1784" y="2849"/>
                      </a:lnTo>
                      <a:lnTo>
                        <a:pt x="1781" y="2851"/>
                      </a:lnTo>
                      <a:lnTo>
                        <a:pt x="1777" y="2852"/>
                      </a:lnTo>
                      <a:lnTo>
                        <a:pt x="1772" y="2854"/>
                      </a:lnTo>
                      <a:lnTo>
                        <a:pt x="1770" y="2854"/>
                      </a:lnTo>
                      <a:lnTo>
                        <a:pt x="1761" y="2851"/>
                      </a:lnTo>
                      <a:lnTo>
                        <a:pt x="1749" y="2847"/>
                      </a:lnTo>
                      <a:lnTo>
                        <a:pt x="1741" y="2842"/>
                      </a:lnTo>
                      <a:lnTo>
                        <a:pt x="1738" y="2839"/>
                      </a:lnTo>
                      <a:lnTo>
                        <a:pt x="1735" y="2835"/>
                      </a:lnTo>
                      <a:lnTo>
                        <a:pt x="1731" y="2829"/>
                      </a:lnTo>
                      <a:lnTo>
                        <a:pt x="1728" y="2825"/>
                      </a:lnTo>
                      <a:lnTo>
                        <a:pt x="1723" y="2823"/>
                      </a:lnTo>
                      <a:lnTo>
                        <a:pt x="1716" y="2821"/>
                      </a:lnTo>
                      <a:lnTo>
                        <a:pt x="1707" y="2819"/>
                      </a:lnTo>
                      <a:lnTo>
                        <a:pt x="1700" y="2819"/>
                      </a:lnTo>
                      <a:lnTo>
                        <a:pt x="1690" y="2823"/>
                      </a:lnTo>
                      <a:lnTo>
                        <a:pt x="1678" y="2829"/>
                      </a:lnTo>
                      <a:lnTo>
                        <a:pt x="1670" y="2835"/>
                      </a:lnTo>
                      <a:lnTo>
                        <a:pt x="1663" y="2839"/>
                      </a:lnTo>
                      <a:lnTo>
                        <a:pt x="1654" y="2847"/>
                      </a:lnTo>
                      <a:lnTo>
                        <a:pt x="1645" y="2849"/>
                      </a:lnTo>
                      <a:lnTo>
                        <a:pt x="1636" y="2851"/>
                      </a:lnTo>
                      <a:lnTo>
                        <a:pt x="1626" y="2851"/>
                      </a:lnTo>
                      <a:lnTo>
                        <a:pt x="1618" y="2849"/>
                      </a:lnTo>
                      <a:lnTo>
                        <a:pt x="1603" y="2847"/>
                      </a:lnTo>
                      <a:lnTo>
                        <a:pt x="1586" y="2842"/>
                      </a:lnTo>
                      <a:lnTo>
                        <a:pt x="1567" y="2838"/>
                      </a:lnTo>
                      <a:lnTo>
                        <a:pt x="1553" y="2832"/>
                      </a:lnTo>
                      <a:lnTo>
                        <a:pt x="1544" y="2829"/>
                      </a:lnTo>
                      <a:lnTo>
                        <a:pt x="1534" y="2823"/>
                      </a:lnTo>
                      <a:lnTo>
                        <a:pt x="1525" y="2819"/>
                      </a:lnTo>
                      <a:lnTo>
                        <a:pt x="1521" y="2818"/>
                      </a:lnTo>
                      <a:lnTo>
                        <a:pt x="1514" y="2815"/>
                      </a:lnTo>
                      <a:lnTo>
                        <a:pt x="1508" y="2813"/>
                      </a:lnTo>
                      <a:lnTo>
                        <a:pt x="1503" y="2810"/>
                      </a:lnTo>
                      <a:lnTo>
                        <a:pt x="1492" y="2803"/>
                      </a:lnTo>
                      <a:lnTo>
                        <a:pt x="1480" y="2794"/>
                      </a:lnTo>
                      <a:lnTo>
                        <a:pt x="1470" y="2787"/>
                      </a:lnTo>
                      <a:lnTo>
                        <a:pt x="1460" y="2780"/>
                      </a:lnTo>
                      <a:lnTo>
                        <a:pt x="1447" y="2771"/>
                      </a:lnTo>
                      <a:lnTo>
                        <a:pt x="1435" y="2767"/>
                      </a:lnTo>
                      <a:lnTo>
                        <a:pt x="1427" y="2767"/>
                      </a:lnTo>
                      <a:lnTo>
                        <a:pt x="1417" y="2768"/>
                      </a:lnTo>
                      <a:lnTo>
                        <a:pt x="1408" y="2771"/>
                      </a:lnTo>
                      <a:lnTo>
                        <a:pt x="1399" y="2776"/>
                      </a:lnTo>
                      <a:lnTo>
                        <a:pt x="1389" y="2783"/>
                      </a:lnTo>
                      <a:lnTo>
                        <a:pt x="1380" y="2789"/>
                      </a:lnTo>
                      <a:lnTo>
                        <a:pt x="1375" y="2797"/>
                      </a:lnTo>
                      <a:lnTo>
                        <a:pt x="1367" y="2809"/>
                      </a:lnTo>
                      <a:lnTo>
                        <a:pt x="1360" y="2818"/>
                      </a:lnTo>
                      <a:lnTo>
                        <a:pt x="1350" y="2821"/>
                      </a:lnTo>
                      <a:lnTo>
                        <a:pt x="1336" y="2822"/>
                      </a:lnTo>
                      <a:lnTo>
                        <a:pt x="1321" y="2822"/>
                      </a:lnTo>
                      <a:lnTo>
                        <a:pt x="1308" y="2823"/>
                      </a:lnTo>
                      <a:lnTo>
                        <a:pt x="1295" y="2825"/>
                      </a:lnTo>
                      <a:lnTo>
                        <a:pt x="1279" y="2829"/>
                      </a:lnTo>
                      <a:lnTo>
                        <a:pt x="1262" y="2832"/>
                      </a:lnTo>
                      <a:lnTo>
                        <a:pt x="1249" y="2835"/>
                      </a:lnTo>
                      <a:lnTo>
                        <a:pt x="1237" y="2836"/>
                      </a:lnTo>
                      <a:lnTo>
                        <a:pt x="1224" y="2838"/>
                      </a:lnTo>
                      <a:lnTo>
                        <a:pt x="1210" y="2839"/>
                      </a:lnTo>
                      <a:lnTo>
                        <a:pt x="1198" y="2841"/>
                      </a:lnTo>
                      <a:lnTo>
                        <a:pt x="1188" y="2839"/>
                      </a:lnTo>
                      <a:lnTo>
                        <a:pt x="1173" y="2838"/>
                      </a:lnTo>
                      <a:lnTo>
                        <a:pt x="1160" y="2835"/>
                      </a:lnTo>
                      <a:lnTo>
                        <a:pt x="1149" y="2831"/>
                      </a:lnTo>
                      <a:lnTo>
                        <a:pt x="1143" y="2823"/>
                      </a:lnTo>
                      <a:lnTo>
                        <a:pt x="1137" y="2813"/>
                      </a:lnTo>
                      <a:lnTo>
                        <a:pt x="1132" y="2805"/>
                      </a:lnTo>
                      <a:lnTo>
                        <a:pt x="1123" y="2796"/>
                      </a:lnTo>
                      <a:lnTo>
                        <a:pt x="1111" y="2784"/>
                      </a:lnTo>
                      <a:lnTo>
                        <a:pt x="1100" y="2779"/>
                      </a:lnTo>
                      <a:lnTo>
                        <a:pt x="1090" y="2777"/>
                      </a:lnTo>
                      <a:lnTo>
                        <a:pt x="1078" y="2779"/>
                      </a:lnTo>
                      <a:lnTo>
                        <a:pt x="1068" y="2780"/>
                      </a:lnTo>
                      <a:lnTo>
                        <a:pt x="1058" y="2784"/>
                      </a:lnTo>
                      <a:lnTo>
                        <a:pt x="1046" y="2792"/>
                      </a:lnTo>
                      <a:lnTo>
                        <a:pt x="1037" y="2797"/>
                      </a:lnTo>
                      <a:lnTo>
                        <a:pt x="1035" y="2802"/>
                      </a:lnTo>
                      <a:lnTo>
                        <a:pt x="1032" y="2806"/>
                      </a:lnTo>
                      <a:lnTo>
                        <a:pt x="1029" y="2810"/>
                      </a:lnTo>
                      <a:lnTo>
                        <a:pt x="1026" y="2816"/>
                      </a:lnTo>
                      <a:lnTo>
                        <a:pt x="1023" y="2819"/>
                      </a:lnTo>
                      <a:lnTo>
                        <a:pt x="1020" y="2822"/>
                      </a:lnTo>
                      <a:lnTo>
                        <a:pt x="1014" y="2826"/>
                      </a:lnTo>
                      <a:lnTo>
                        <a:pt x="1010" y="2831"/>
                      </a:lnTo>
                      <a:lnTo>
                        <a:pt x="1006" y="2834"/>
                      </a:lnTo>
                      <a:lnTo>
                        <a:pt x="1001" y="2836"/>
                      </a:lnTo>
                      <a:lnTo>
                        <a:pt x="988" y="2841"/>
                      </a:lnTo>
                      <a:lnTo>
                        <a:pt x="972" y="2844"/>
                      </a:lnTo>
                      <a:lnTo>
                        <a:pt x="961" y="2848"/>
                      </a:lnTo>
                      <a:lnTo>
                        <a:pt x="951" y="2855"/>
                      </a:lnTo>
                      <a:lnTo>
                        <a:pt x="941" y="2865"/>
                      </a:lnTo>
                      <a:lnTo>
                        <a:pt x="930" y="2873"/>
                      </a:lnTo>
                      <a:lnTo>
                        <a:pt x="922" y="2878"/>
                      </a:lnTo>
                      <a:lnTo>
                        <a:pt x="912" y="2883"/>
                      </a:lnTo>
                      <a:lnTo>
                        <a:pt x="901" y="2887"/>
                      </a:lnTo>
                      <a:lnTo>
                        <a:pt x="887" y="2890"/>
                      </a:lnTo>
                      <a:lnTo>
                        <a:pt x="868" y="2891"/>
                      </a:lnTo>
                      <a:lnTo>
                        <a:pt x="852" y="2893"/>
                      </a:lnTo>
                      <a:lnTo>
                        <a:pt x="842" y="2891"/>
                      </a:lnTo>
                      <a:lnTo>
                        <a:pt x="831" y="2889"/>
                      </a:lnTo>
                      <a:lnTo>
                        <a:pt x="820" y="2886"/>
                      </a:lnTo>
                      <a:lnTo>
                        <a:pt x="812" y="2883"/>
                      </a:lnTo>
                      <a:lnTo>
                        <a:pt x="800" y="2877"/>
                      </a:lnTo>
                      <a:lnTo>
                        <a:pt x="792" y="2874"/>
                      </a:lnTo>
                      <a:lnTo>
                        <a:pt x="780" y="2874"/>
                      </a:lnTo>
                      <a:lnTo>
                        <a:pt x="765" y="2875"/>
                      </a:lnTo>
                      <a:lnTo>
                        <a:pt x="754" y="2877"/>
                      </a:lnTo>
                      <a:lnTo>
                        <a:pt x="747" y="2878"/>
                      </a:lnTo>
                      <a:lnTo>
                        <a:pt x="738" y="2878"/>
                      </a:lnTo>
                      <a:lnTo>
                        <a:pt x="729" y="2877"/>
                      </a:lnTo>
                      <a:lnTo>
                        <a:pt x="722" y="2874"/>
                      </a:lnTo>
                      <a:lnTo>
                        <a:pt x="712" y="2870"/>
                      </a:lnTo>
                      <a:lnTo>
                        <a:pt x="703" y="2867"/>
                      </a:lnTo>
                      <a:lnTo>
                        <a:pt x="695" y="2865"/>
                      </a:lnTo>
                      <a:lnTo>
                        <a:pt x="683" y="2865"/>
                      </a:lnTo>
                      <a:lnTo>
                        <a:pt x="673" y="2865"/>
                      </a:lnTo>
                      <a:lnTo>
                        <a:pt x="664" y="2868"/>
                      </a:lnTo>
                      <a:lnTo>
                        <a:pt x="653" y="2873"/>
                      </a:lnTo>
                      <a:lnTo>
                        <a:pt x="644" y="2877"/>
                      </a:lnTo>
                      <a:lnTo>
                        <a:pt x="637" y="2883"/>
                      </a:lnTo>
                      <a:lnTo>
                        <a:pt x="628" y="2889"/>
                      </a:lnTo>
                      <a:lnTo>
                        <a:pt x="621" y="2893"/>
                      </a:lnTo>
                      <a:lnTo>
                        <a:pt x="614" y="2893"/>
                      </a:lnTo>
                      <a:lnTo>
                        <a:pt x="603" y="2891"/>
                      </a:lnTo>
                      <a:lnTo>
                        <a:pt x="596" y="2890"/>
                      </a:lnTo>
                      <a:lnTo>
                        <a:pt x="593" y="2889"/>
                      </a:lnTo>
                      <a:lnTo>
                        <a:pt x="590" y="2887"/>
                      </a:lnTo>
                      <a:lnTo>
                        <a:pt x="586" y="2886"/>
                      </a:lnTo>
                      <a:lnTo>
                        <a:pt x="582" y="2883"/>
                      </a:lnTo>
                      <a:lnTo>
                        <a:pt x="583" y="2880"/>
                      </a:lnTo>
                      <a:lnTo>
                        <a:pt x="585" y="2877"/>
                      </a:lnTo>
                      <a:lnTo>
                        <a:pt x="588" y="2864"/>
                      </a:lnTo>
                      <a:lnTo>
                        <a:pt x="589" y="2852"/>
                      </a:lnTo>
                      <a:lnTo>
                        <a:pt x="590" y="2836"/>
                      </a:lnTo>
                      <a:lnTo>
                        <a:pt x="589" y="2818"/>
                      </a:lnTo>
                      <a:lnTo>
                        <a:pt x="588" y="2802"/>
                      </a:lnTo>
                      <a:lnTo>
                        <a:pt x="585" y="2793"/>
                      </a:lnTo>
                      <a:lnTo>
                        <a:pt x="580" y="2783"/>
                      </a:lnTo>
                      <a:lnTo>
                        <a:pt x="576" y="2774"/>
                      </a:lnTo>
                      <a:lnTo>
                        <a:pt x="572" y="2766"/>
                      </a:lnTo>
                      <a:lnTo>
                        <a:pt x="566" y="2755"/>
                      </a:lnTo>
                      <a:lnTo>
                        <a:pt x="563" y="2747"/>
                      </a:lnTo>
                      <a:lnTo>
                        <a:pt x="560" y="2735"/>
                      </a:lnTo>
                      <a:lnTo>
                        <a:pt x="559" y="2721"/>
                      </a:lnTo>
                      <a:lnTo>
                        <a:pt x="557" y="2711"/>
                      </a:lnTo>
                      <a:lnTo>
                        <a:pt x="554" y="2699"/>
                      </a:lnTo>
                      <a:lnTo>
                        <a:pt x="551" y="2686"/>
                      </a:lnTo>
                      <a:lnTo>
                        <a:pt x="550" y="2676"/>
                      </a:lnTo>
                      <a:lnTo>
                        <a:pt x="550" y="2666"/>
                      </a:lnTo>
                      <a:lnTo>
                        <a:pt x="551" y="2654"/>
                      </a:lnTo>
                      <a:lnTo>
                        <a:pt x="554" y="2645"/>
                      </a:lnTo>
                      <a:lnTo>
                        <a:pt x="556" y="2641"/>
                      </a:lnTo>
                      <a:lnTo>
                        <a:pt x="557" y="2638"/>
                      </a:lnTo>
                      <a:lnTo>
                        <a:pt x="559" y="2634"/>
                      </a:lnTo>
                      <a:lnTo>
                        <a:pt x="561" y="2629"/>
                      </a:lnTo>
                      <a:lnTo>
                        <a:pt x="561" y="2627"/>
                      </a:lnTo>
                      <a:lnTo>
                        <a:pt x="563" y="2622"/>
                      </a:lnTo>
                      <a:lnTo>
                        <a:pt x="563" y="2618"/>
                      </a:lnTo>
                      <a:lnTo>
                        <a:pt x="564" y="2614"/>
                      </a:lnTo>
                      <a:lnTo>
                        <a:pt x="563" y="2609"/>
                      </a:lnTo>
                      <a:lnTo>
                        <a:pt x="561" y="2606"/>
                      </a:lnTo>
                      <a:lnTo>
                        <a:pt x="560" y="2603"/>
                      </a:lnTo>
                      <a:lnTo>
                        <a:pt x="559" y="2601"/>
                      </a:lnTo>
                      <a:lnTo>
                        <a:pt x="556" y="2598"/>
                      </a:lnTo>
                      <a:lnTo>
                        <a:pt x="553" y="2595"/>
                      </a:lnTo>
                      <a:lnTo>
                        <a:pt x="548" y="2593"/>
                      </a:lnTo>
                      <a:lnTo>
                        <a:pt x="543" y="2590"/>
                      </a:lnTo>
                      <a:lnTo>
                        <a:pt x="538" y="2589"/>
                      </a:lnTo>
                      <a:lnTo>
                        <a:pt x="534" y="2588"/>
                      </a:lnTo>
                      <a:lnTo>
                        <a:pt x="527" y="2582"/>
                      </a:lnTo>
                      <a:lnTo>
                        <a:pt x="518" y="2576"/>
                      </a:lnTo>
                      <a:lnTo>
                        <a:pt x="511" y="2570"/>
                      </a:lnTo>
                      <a:lnTo>
                        <a:pt x="508" y="2566"/>
                      </a:lnTo>
                      <a:lnTo>
                        <a:pt x="504" y="2563"/>
                      </a:lnTo>
                      <a:lnTo>
                        <a:pt x="499" y="2557"/>
                      </a:lnTo>
                      <a:lnTo>
                        <a:pt x="496" y="2553"/>
                      </a:lnTo>
                      <a:lnTo>
                        <a:pt x="493" y="2550"/>
                      </a:lnTo>
                      <a:lnTo>
                        <a:pt x="489" y="2543"/>
                      </a:lnTo>
                      <a:lnTo>
                        <a:pt x="486" y="2533"/>
                      </a:lnTo>
                      <a:lnTo>
                        <a:pt x="483" y="2525"/>
                      </a:lnTo>
                      <a:lnTo>
                        <a:pt x="485" y="2521"/>
                      </a:lnTo>
                      <a:lnTo>
                        <a:pt x="485" y="2515"/>
                      </a:lnTo>
                      <a:lnTo>
                        <a:pt x="488" y="2511"/>
                      </a:lnTo>
                      <a:lnTo>
                        <a:pt x="489" y="2506"/>
                      </a:lnTo>
                      <a:lnTo>
                        <a:pt x="489" y="2502"/>
                      </a:lnTo>
                      <a:lnTo>
                        <a:pt x="489" y="2498"/>
                      </a:lnTo>
                      <a:lnTo>
                        <a:pt x="488" y="2493"/>
                      </a:lnTo>
                      <a:lnTo>
                        <a:pt x="485" y="2489"/>
                      </a:lnTo>
                      <a:lnTo>
                        <a:pt x="485" y="2485"/>
                      </a:lnTo>
                      <a:lnTo>
                        <a:pt x="483" y="2482"/>
                      </a:lnTo>
                      <a:lnTo>
                        <a:pt x="485" y="2479"/>
                      </a:lnTo>
                      <a:lnTo>
                        <a:pt x="486" y="2475"/>
                      </a:lnTo>
                      <a:lnTo>
                        <a:pt x="489" y="2472"/>
                      </a:lnTo>
                      <a:lnTo>
                        <a:pt x="492" y="2467"/>
                      </a:lnTo>
                      <a:lnTo>
                        <a:pt x="493" y="2466"/>
                      </a:lnTo>
                      <a:lnTo>
                        <a:pt x="502" y="2462"/>
                      </a:lnTo>
                      <a:lnTo>
                        <a:pt x="514" y="2457"/>
                      </a:lnTo>
                      <a:lnTo>
                        <a:pt x="522" y="2453"/>
                      </a:lnTo>
                      <a:lnTo>
                        <a:pt x="524" y="2451"/>
                      </a:lnTo>
                      <a:lnTo>
                        <a:pt x="527" y="2449"/>
                      </a:lnTo>
                      <a:lnTo>
                        <a:pt x="528" y="2446"/>
                      </a:lnTo>
                      <a:lnTo>
                        <a:pt x="530" y="2443"/>
                      </a:lnTo>
                      <a:lnTo>
                        <a:pt x="530" y="2440"/>
                      </a:lnTo>
                      <a:lnTo>
                        <a:pt x="530" y="2436"/>
                      </a:lnTo>
                      <a:lnTo>
                        <a:pt x="527" y="2431"/>
                      </a:lnTo>
                      <a:lnTo>
                        <a:pt x="524" y="2427"/>
                      </a:lnTo>
                      <a:lnTo>
                        <a:pt x="521" y="2424"/>
                      </a:lnTo>
                      <a:lnTo>
                        <a:pt x="518" y="2421"/>
                      </a:lnTo>
                      <a:lnTo>
                        <a:pt x="514" y="2420"/>
                      </a:lnTo>
                      <a:lnTo>
                        <a:pt x="508" y="2418"/>
                      </a:lnTo>
                      <a:lnTo>
                        <a:pt x="504" y="2417"/>
                      </a:lnTo>
                      <a:lnTo>
                        <a:pt x="498" y="2417"/>
                      </a:lnTo>
                      <a:lnTo>
                        <a:pt x="495" y="2418"/>
                      </a:lnTo>
                      <a:lnTo>
                        <a:pt x="489" y="2420"/>
                      </a:lnTo>
                      <a:lnTo>
                        <a:pt x="485" y="2423"/>
                      </a:lnTo>
                      <a:lnTo>
                        <a:pt x="480" y="2424"/>
                      </a:lnTo>
                      <a:lnTo>
                        <a:pt x="476" y="2425"/>
                      </a:lnTo>
                      <a:lnTo>
                        <a:pt x="467" y="2427"/>
                      </a:lnTo>
                      <a:lnTo>
                        <a:pt x="456" y="2425"/>
                      </a:lnTo>
                      <a:lnTo>
                        <a:pt x="447" y="2424"/>
                      </a:lnTo>
                      <a:lnTo>
                        <a:pt x="444" y="2423"/>
                      </a:lnTo>
                      <a:lnTo>
                        <a:pt x="441" y="2420"/>
                      </a:lnTo>
                      <a:lnTo>
                        <a:pt x="438" y="2415"/>
                      </a:lnTo>
                      <a:lnTo>
                        <a:pt x="436" y="2412"/>
                      </a:lnTo>
                      <a:lnTo>
                        <a:pt x="434" y="2408"/>
                      </a:lnTo>
                      <a:lnTo>
                        <a:pt x="433" y="2398"/>
                      </a:lnTo>
                      <a:lnTo>
                        <a:pt x="434" y="2386"/>
                      </a:lnTo>
                      <a:lnTo>
                        <a:pt x="437" y="2376"/>
                      </a:lnTo>
                      <a:lnTo>
                        <a:pt x="441" y="2368"/>
                      </a:lnTo>
                      <a:lnTo>
                        <a:pt x="446" y="2357"/>
                      </a:lnTo>
                      <a:lnTo>
                        <a:pt x="451" y="2349"/>
                      </a:lnTo>
                      <a:lnTo>
                        <a:pt x="459" y="2342"/>
                      </a:lnTo>
                      <a:lnTo>
                        <a:pt x="469" y="2333"/>
                      </a:lnTo>
                      <a:lnTo>
                        <a:pt x="480" y="2326"/>
                      </a:lnTo>
                      <a:lnTo>
                        <a:pt x="489" y="2321"/>
                      </a:lnTo>
                      <a:lnTo>
                        <a:pt x="501" y="2318"/>
                      </a:lnTo>
                      <a:lnTo>
                        <a:pt x="515" y="2318"/>
                      </a:lnTo>
                      <a:lnTo>
                        <a:pt x="528" y="2318"/>
                      </a:lnTo>
                      <a:lnTo>
                        <a:pt x="538" y="2320"/>
                      </a:lnTo>
                      <a:lnTo>
                        <a:pt x="551" y="2323"/>
                      </a:lnTo>
                      <a:lnTo>
                        <a:pt x="561" y="2324"/>
                      </a:lnTo>
                      <a:lnTo>
                        <a:pt x="572" y="2326"/>
                      </a:lnTo>
                      <a:lnTo>
                        <a:pt x="583" y="2327"/>
                      </a:lnTo>
                      <a:lnTo>
                        <a:pt x="593" y="2327"/>
                      </a:lnTo>
                      <a:lnTo>
                        <a:pt x="598" y="2326"/>
                      </a:lnTo>
                      <a:lnTo>
                        <a:pt x="602" y="2323"/>
                      </a:lnTo>
                      <a:lnTo>
                        <a:pt x="606" y="2320"/>
                      </a:lnTo>
                      <a:lnTo>
                        <a:pt x="609" y="2317"/>
                      </a:lnTo>
                      <a:lnTo>
                        <a:pt x="612" y="2314"/>
                      </a:lnTo>
                      <a:lnTo>
                        <a:pt x="616" y="2311"/>
                      </a:lnTo>
                      <a:lnTo>
                        <a:pt x="621" y="2305"/>
                      </a:lnTo>
                      <a:lnTo>
                        <a:pt x="625" y="2301"/>
                      </a:lnTo>
                      <a:lnTo>
                        <a:pt x="628" y="2297"/>
                      </a:lnTo>
                      <a:lnTo>
                        <a:pt x="631" y="2292"/>
                      </a:lnTo>
                      <a:lnTo>
                        <a:pt x="641" y="2281"/>
                      </a:lnTo>
                      <a:lnTo>
                        <a:pt x="651" y="2268"/>
                      </a:lnTo>
                      <a:lnTo>
                        <a:pt x="660" y="2256"/>
                      </a:lnTo>
                      <a:lnTo>
                        <a:pt x="663" y="2253"/>
                      </a:lnTo>
                      <a:lnTo>
                        <a:pt x="669" y="2249"/>
                      </a:lnTo>
                      <a:lnTo>
                        <a:pt x="673" y="2245"/>
                      </a:lnTo>
                      <a:lnTo>
                        <a:pt x="677" y="2239"/>
                      </a:lnTo>
                      <a:lnTo>
                        <a:pt x="680" y="2236"/>
                      </a:lnTo>
                      <a:lnTo>
                        <a:pt x="682" y="2232"/>
                      </a:lnTo>
                      <a:lnTo>
                        <a:pt x="683" y="2227"/>
                      </a:lnTo>
                      <a:lnTo>
                        <a:pt x="683" y="2223"/>
                      </a:lnTo>
                      <a:lnTo>
                        <a:pt x="684" y="2217"/>
                      </a:lnTo>
                      <a:lnTo>
                        <a:pt x="683" y="2214"/>
                      </a:lnTo>
                      <a:lnTo>
                        <a:pt x="680" y="2205"/>
                      </a:lnTo>
                      <a:lnTo>
                        <a:pt x="674" y="2195"/>
                      </a:lnTo>
                      <a:lnTo>
                        <a:pt x="667" y="2190"/>
                      </a:lnTo>
                      <a:lnTo>
                        <a:pt x="666" y="2188"/>
                      </a:lnTo>
                      <a:lnTo>
                        <a:pt x="661" y="2187"/>
                      </a:lnTo>
                      <a:lnTo>
                        <a:pt x="658" y="2187"/>
                      </a:lnTo>
                      <a:lnTo>
                        <a:pt x="654" y="2185"/>
                      </a:lnTo>
                      <a:lnTo>
                        <a:pt x="651" y="2184"/>
                      </a:lnTo>
                      <a:lnTo>
                        <a:pt x="650" y="2182"/>
                      </a:lnTo>
                      <a:lnTo>
                        <a:pt x="647" y="2177"/>
                      </a:lnTo>
                      <a:lnTo>
                        <a:pt x="647" y="2166"/>
                      </a:lnTo>
                      <a:lnTo>
                        <a:pt x="648" y="2159"/>
                      </a:lnTo>
                      <a:lnTo>
                        <a:pt x="650" y="2156"/>
                      </a:lnTo>
                      <a:lnTo>
                        <a:pt x="653" y="2152"/>
                      </a:lnTo>
                      <a:lnTo>
                        <a:pt x="656" y="2148"/>
                      </a:lnTo>
                      <a:lnTo>
                        <a:pt x="657" y="2143"/>
                      </a:lnTo>
                      <a:lnTo>
                        <a:pt x="658" y="2139"/>
                      </a:lnTo>
                      <a:lnTo>
                        <a:pt x="661" y="2135"/>
                      </a:lnTo>
                      <a:lnTo>
                        <a:pt x="663" y="2130"/>
                      </a:lnTo>
                      <a:lnTo>
                        <a:pt x="664" y="2124"/>
                      </a:lnTo>
                      <a:lnTo>
                        <a:pt x="666" y="2120"/>
                      </a:lnTo>
                      <a:lnTo>
                        <a:pt x="667" y="2111"/>
                      </a:lnTo>
                      <a:lnTo>
                        <a:pt x="667" y="2100"/>
                      </a:lnTo>
                      <a:lnTo>
                        <a:pt x="667" y="2090"/>
                      </a:lnTo>
                      <a:lnTo>
                        <a:pt x="666" y="2080"/>
                      </a:lnTo>
                      <a:lnTo>
                        <a:pt x="663" y="2068"/>
                      </a:lnTo>
                      <a:lnTo>
                        <a:pt x="663" y="2058"/>
                      </a:lnTo>
                      <a:lnTo>
                        <a:pt x="664" y="2054"/>
                      </a:lnTo>
                      <a:lnTo>
                        <a:pt x="667" y="2049"/>
                      </a:lnTo>
                      <a:lnTo>
                        <a:pt x="670" y="2045"/>
                      </a:lnTo>
                      <a:lnTo>
                        <a:pt x="673" y="2041"/>
                      </a:lnTo>
                      <a:lnTo>
                        <a:pt x="674" y="2038"/>
                      </a:lnTo>
                      <a:lnTo>
                        <a:pt x="677" y="2027"/>
                      </a:lnTo>
                      <a:lnTo>
                        <a:pt x="680" y="2016"/>
                      </a:lnTo>
                      <a:lnTo>
                        <a:pt x="683" y="2006"/>
                      </a:lnTo>
                      <a:lnTo>
                        <a:pt x="686" y="1997"/>
                      </a:lnTo>
                      <a:lnTo>
                        <a:pt x="690" y="1986"/>
                      </a:lnTo>
                      <a:lnTo>
                        <a:pt x="692" y="1977"/>
                      </a:lnTo>
                      <a:lnTo>
                        <a:pt x="695" y="1965"/>
                      </a:lnTo>
                      <a:lnTo>
                        <a:pt x="699" y="1951"/>
                      </a:lnTo>
                      <a:lnTo>
                        <a:pt x="702" y="1939"/>
                      </a:lnTo>
                      <a:lnTo>
                        <a:pt x="705" y="1935"/>
                      </a:lnTo>
                      <a:lnTo>
                        <a:pt x="708" y="1931"/>
                      </a:lnTo>
                      <a:lnTo>
                        <a:pt x="710" y="1926"/>
                      </a:lnTo>
                      <a:lnTo>
                        <a:pt x="713" y="1922"/>
                      </a:lnTo>
                      <a:lnTo>
                        <a:pt x="715" y="1918"/>
                      </a:lnTo>
                      <a:lnTo>
                        <a:pt x="716" y="1907"/>
                      </a:lnTo>
                      <a:lnTo>
                        <a:pt x="716" y="1894"/>
                      </a:lnTo>
                      <a:lnTo>
                        <a:pt x="715" y="1884"/>
                      </a:lnTo>
                      <a:lnTo>
                        <a:pt x="713" y="1871"/>
                      </a:lnTo>
                      <a:lnTo>
                        <a:pt x="710" y="1857"/>
                      </a:lnTo>
                      <a:lnTo>
                        <a:pt x="708" y="1844"/>
                      </a:lnTo>
                      <a:lnTo>
                        <a:pt x="706" y="1839"/>
                      </a:lnTo>
                      <a:lnTo>
                        <a:pt x="705" y="1835"/>
                      </a:lnTo>
                      <a:lnTo>
                        <a:pt x="702" y="1831"/>
                      </a:lnTo>
                      <a:lnTo>
                        <a:pt x="700" y="1826"/>
                      </a:lnTo>
                      <a:lnTo>
                        <a:pt x="699" y="1822"/>
                      </a:lnTo>
                      <a:lnTo>
                        <a:pt x="699" y="1818"/>
                      </a:lnTo>
                      <a:lnTo>
                        <a:pt x="699" y="1813"/>
                      </a:lnTo>
                      <a:lnTo>
                        <a:pt x="699" y="1809"/>
                      </a:lnTo>
                      <a:lnTo>
                        <a:pt x="699" y="1805"/>
                      </a:lnTo>
                      <a:lnTo>
                        <a:pt x="697" y="1800"/>
                      </a:lnTo>
                      <a:lnTo>
                        <a:pt x="697" y="1797"/>
                      </a:lnTo>
                      <a:lnTo>
                        <a:pt x="695" y="1793"/>
                      </a:lnTo>
                      <a:lnTo>
                        <a:pt x="692" y="1789"/>
                      </a:lnTo>
                      <a:lnTo>
                        <a:pt x="690" y="1786"/>
                      </a:lnTo>
                      <a:lnTo>
                        <a:pt x="687" y="1783"/>
                      </a:lnTo>
                      <a:lnTo>
                        <a:pt x="679" y="1777"/>
                      </a:lnTo>
                      <a:lnTo>
                        <a:pt x="667" y="1770"/>
                      </a:lnTo>
                      <a:lnTo>
                        <a:pt x="658" y="1766"/>
                      </a:lnTo>
                      <a:lnTo>
                        <a:pt x="645" y="1763"/>
                      </a:lnTo>
                      <a:lnTo>
                        <a:pt x="634" y="1760"/>
                      </a:lnTo>
                      <a:lnTo>
                        <a:pt x="624" y="1757"/>
                      </a:lnTo>
                      <a:lnTo>
                        <a:pt x="612" y="1754"/>
                      </a:lnTo>
                      <a:lnTo>
                        <a:pt x="603" y="1750"/>
                      </a:lnTo>
                      <a:lnTo>
                        <a:pt x="602" y="1748"/>
                      </a:lnTo>
                      <a:lnTo>
                        <a:pt x="599" y="1744"/>
                      </a:lnTo>
                      <a:lnTo>
                        <a:pt x="598" y="1740"/>
                      </a:lnTo>
                      <a:lnTo>
                        <a:pt x="596" y="1737"/>
                      </a:lnTo>
                      <a:lnTo>
                        <a:pt x="596" y="1734"/>
                      </a:lnTo>
                      <a:lnTo>
                        <a:pt x="598" y="1731"/>
                      </a:lnTo>
                      <a:lnTo>
                        <a:pt x="599" y="1726"/>
                      </a:lnTo>
                      <a:lnTo>
                        <a:pt x="601" y="1724"/>
                      </a:lnTo>
                      <a:lnTo>
                        <a:pt x="601" y="1721"/>
                      </a:lnTo>
                      <a:lnTo>
                        <a:pt x="602" y="1712"/>
                      </a:lnTo>
                      <a:lnTo>
                        <a:pt x="602" y="1703"/>
                      </a:lnTo>
                      <a:lnTo>
                        <a:pt x="601" y="1696"/>
                      </a:lnTo>
                      <a:lnTo>
                        <a:pt x="595" y="1689"/>
                      </a:lnTo>
                      <a:lnTo>
                        <a:pt x="585" y="1683"/>
                      </a:lnTo>
                      <a:lnTo>
                        <a:pt x="576" y="1679"/>
                      </a:lnTo>
                      <a:lnTo>
                        <a:pt x="567" y="1676"/>
                      </a:lnTo>
                      <a:lnTo>
                        <a:pt x="554" y="1673"/>
                      </a:lnTo>
                      <a:lnTo>
                        <a:pt x="544" y="1672"/>
                      </a:lnTo>
                      <a:lnTo>
                        <a:pt x="534" y="1672"/>
                      </a:lnTo>
                      <a:lnTo>
                        <a:pt x="524" y="1673"/>
                      </a:lnTo>
                      <a:lnTo>
                        <a:pt x="514" y="1672"/>
                      </a:lnTo>
                      <a:lnTo>
                        <a:pt x="509" y="1672"/>
                      </a:lnTo>
                      <a:lnTo>
                        <a:pt x="505" y="1670"/>
                      </a:lnTo>
                      <a:lnTo>
                        <a:pt x="499" y="1669"/>
                      </a:lnTo>
                      <a:lnTo>
                        <a:pt x="495" y="1667"/>
                      </a:lnTo>
                      <a:lnTo>
                        <a:pt x="492" y="1666"/>
                      </a:lnTo>
                      <a:lnTo>
                        <a:pt x="488" y="1663"/>
                      </a:lnTo>
                      <a:lnTo>
                        <a:pt x="483" y="1658"/>
                      </a:lnTo>
                      <a:lnTo>
                        <a:pt x="480" y="1654"/>
                      </a:lnTo>
                      <a:lnTo>
                        <a:pt x="476" y="1650"/>
                      </a:lnTo>
                      <a:lnTo>
                        <a:pt x="473" y="1645"/>
                      </a:lnTo>
                      <a:lnTo>
                        <a:pt x="469" y="1637"/>
                      </a:lnTo>
                      <a:lnTo>
                        <a:pt x="465" y="1625"/>
                      </a:lnTo>
                      <a:lnTo>
                        <a:pt x="460" y="1615"/>
                      </a:lnTo>
                      <a:lnTo>
                        <a:pt x="453" y="1608"/>
                      </a:lnTo>
                      <a:lnTo>
                        <a:pt x="446" y="1599"/>
                      </a:lnTo>
                      <a:lnTo>
                        <a:pt x="437" y="1592"/>
                      </a:lnTo>
                      <a:lnTo>
                        <a:pt x="434" y="1589"/>
                      </a:lnTo>
                      <a:lnTo>
                        <a:pt x="428" y="1586"/>
                      </a:lnTo>
                      <a:lnTo>
                        <a:pt x="424" y="1585"/>
                      </a:lnTo>
                      <a:lnTo>
                        <a:pt x="418" y="1583"/>
                      </a:lnTo>
                      <a:lnTo>
                        <a:pt x="414" y="1582"/>
                      </a:lnTo>
                      <a:lnTo>
                        <a:pt x="410" y="1582"/>
                      </a:lnTo>
                      <a:lnTo>
                        <a:pt x="404" y="1582"/>
                      </a:lnTo>
                      <a:lnTo>
                        <a:pt x="398" y="1582"/>
                      </a:lnTo>
                      <a:lnTo>
                        <a:pt x="395" y="1583"/>
                      </a:lnTo>
                      <a:lnTo>
                        <a:pt x="391" y="1585"/>
                      </a:lnTo>
                      <a:lnTo>
                        <a:pt x="386" y="1586"/>
                      </a:lnTo>
                      <a:lnTo>
                        <a:pt x="382" y="1588"/>
                      </a:lnTo>
                      <a:lnTo>
                        <a:pt x="379" y="1590"/>
                      </a:lnTo>
                      <a:lnTo>
                        <a:pt x="375" y="1593"/>
                      </a:lnTo>
                      <a:lnTo>
                        <a:pt x="370" y="1595"/>
                      </a:lnTo>
                      <a:lnTo>
                        <a:pt x="368" y="1596"/>
                      </a:lnTo>
                      <a:lnTo>
                        <a:pt x="363" y="1596"/>
                      </a:lnTo>
                      <a:lnTo>
                        <a:pt x="359" y="1596"/>
                      </a:lnTo>
                      <a:lnTo>
                        <a:pt x="355" y="1595"/>
                      </a:lnTo>
                      <a:lnTo>
                        <a:pt x="350" y="1595"/>
                      </a:lnTo>
                      <a:lnTo>
                        <a:pt x="342" y="1592"/>
                      </a:lnTo>
                      <a:lnTo>
                        <a:pt x="333" y="1588"/>
                      </a:lnTo>
                      <a:lnTo>
                        <a:pt x="324" y="1583"/>
                      </a:lnTo>
                      <a:lnTo>
                        <a:pt x="315" y="1579"/>
                      </a:lnTo>
                      <a:lnTo>
                        <a:pt x="304" y="1573"/>
                      </a:lnTo>
                      <a:lnTo>
                        <a:pt x="294" y="1569"/>
                      </a:lnTo>
                      <a:lnTo>
                        <a:pt x="289" y="1569"/>
                      </a:lnTo>
                      <a:lnTo>
                        <a:pt x="285" y="1567"/>
                      </a:lnTo>
                      <a:lnTo>
                        <a:pt x="279" y="1567"/>
                      </a:lnTo>
                      <a:lnTo>
                        <a:pt x="275" y="1566"/>
                      </a:lnTo>
                      <a:lnTo>
                        <a:pt x="271" y="1564"/>
                      </a:lnTo>
                      <a:lnTo>
                        <a:pt x="262" y="1560"/>
                      </a:lnTo>
                      <a:lnTo>
                        <a:pt x="252" y="1553"/>
                      </a:lnTo>
                      <a:lnTo>
                        <a:pt x="243" y="1546"/>
                      </a:lnTo>
                      <a:lnTo>
                        <a:pt x="240" y="1543"/>
                      </a:lnTo>
                      <a:lnTo>
                        <a:pt x="237" y="1540"/>
                      </a:lnTo>
                      <a:lnTo>
                        <a:pt x="234" y="1534"/>
                      </a:lnTo>
                      <a:lnTo>
                        <a:pt x="230" y="1531"/>
                      </a:lnTo>
                      <a:lnTo>
                        <a:pt x="227" y="1528"/>
                      </a:lnTo>
                      <a:lnTo>
                        <a:pt x="224" y="1527"/>
                      </a:lnTo>
                      <a:lnTo>
                        <a:pt x="220" y="1527"/>
                      </a:lnTo>
                      <a:lnTo>
                        <a:pt x="216" y="1525"/>
                      </a:lnTo>
                      <a:lnTo>
                        <a:pt x="211" y="1525"/>
                      </a:lnTo>
                      <a:lnTo>
                        <a:pt x="208" y="1525"/>
                      </a:lnTo>
                      <a:lnTo>
                        <a:pt x="206" y="1524"/>
                      </a:lnTo>
                      <a:lnTo>
                        <a:pt x="201" y="1524"/>
                      </a:lnTo>
                      <a:lnTo>
                        <a:pt x="197" y="1522"/>
                      </a:lnTo>
                      <a:lnTo>
                        <a:pt x="194" y="1521"/>
                      </a:lnTo>
                      <a:lnTo>
                        <a:pt x="191" y="1518"/>
                      </a:lnTo>
                      <a:lnTo>
                        <a:pt x="191" y="1515"/>
                      </a:lnTo>
                      <a:lnTo>
                        <a:pt x="191" y="1511"/>
                      </a:lnTo>
                      <a:lnTo>
                        <a:pt x="191" y="1507"/>
                      </a:lnTo>
                      <a:lnTo>
                        <a:pt x="193" y="1502"/>
                      </a:lnTo>
                      <a:lnTo>
                        <a:pt x="193" y="1499"/>
                      </a:lnTo>
                      <a:lnTo>
                        <a:pt x="194" y="1496"/>
                      </a:lnTo>
                      <a:lnTo>
                        <a:pt x="197" y="1494"/>
                      </a:lnTo>
                      <a:lnTo>
                        <a:pt x="201" y="1491"/>
                      </a:lnTo>
                      <a:lnTo>
                        <a:pt x="204" y="1488"/>
                      </a:lnTo>
                      <a:lnTo>
                        <a:pt x="206" y="1485"/>
                      </a:lnTo>
                      <a:lnTo>
                        <a:pt x="207" y="1482"/>
                      </a:lnTo>
                      <a:lnTo>
                        <a:pt x="206" y="1479"/>
                      </a:lnTo>
                      <a:lnTo>
                        <a:pt x="203" y="1475"/>
                      </a:lnTo>
                      <a:lnTo>
                        <a:pt x="200" y="1470"/>
                      </a:lnTo>
                      <a:lnTo>
                        <a:pt x="194" y="1467"/>
                      </a:lnTo>
                      <a:lnTo>
                        <a:pt x="190" y="1465"/>
                      </a:lnTo>
                      <a:lnTo>
                        <a:pt x="187" y="1462"/>
                      </a:lnTo>
                      <a:lnTo>
                        <a:pt x="178" y="1462"/>
                      </a:lnTo>
                      <a:lnTo>
                        <a:pt x="168" y="1463"/>
                      </a:lnTo>
                      <a:lnTo>
                        <a:pt x="161" y="1465"/>
                      </a:lnTo>
                      <a:lnTo>
                        <a:pt x="158" y="1467"/>
                      </a:lnTo>
                      <a:lnTo>
                        <a:pt x="155" y="1470"/>
                      </a:lnTo>
                      <a:lnTo>
                        <a:pt x="152" y="1475"/>
                      </a:lnTo>
                      <a:lnTo>
                        <a:pt x="149" y="1478"/>
                      </a:lnTo>
                      <a:lnTo>
                        <a:pt x="146" y="1479"/>
                      </a:lnTo>
                      <a:lnTo>
                        <a:pt x="143" y="1479"/>
                      </a:lnTo>
                      <a:lnTo>
                        <a:pt x="139" y="1479"/>
                      </a:lnTo>
                      <a:lnTo>
                        <a:pt x="135" y="1479"/>
                      </a:lnTo>
                      <a:lnTo>
                        <a:pt x="130" y="1479"/>
                      </a:lnTo>
                      <a:lnTo>
                        <a:pt x="127" y="1478"/>
                      </a:lnTo>
                      <a:lnTo>
                        <a:pt x="123" y="1476"/>
                      </a:lnTo>
                      <a:lnTo>
                        <a:pt x="120" y="1473"/>
                      </a:lnTo>
                      <a:lnTo>
                        <a:pt x="116" y="1470"/>
                      </a:lnTo>
                      <a:lnTo>
                        <a:pt x="111" y="1467"/>
                      </a:lnTo>
                      <a:lnTo>
                        <a:pt x="107" y="1466"/>
                      </a:lnTo>
                      <a:lnTo>
                        <a:pt x="104" y="1465"/>
                      </a:lnTo>
                      <a:lnTo>
                        <a:pt x="100" y="1462"/>
                      </a:lnTo>
                      <a:lnTo>
                        <a:pt x="97" y="1460"/>
                      </a:lnTo>
                      <a:lnTo>
                        <a:pt x="93" y="1459"/>
                      </a:lnTo>
                      <a:lnTo>
                        <a:pt x="88" y="1457"/>
                      </a:lnTo>
                      <a:lnTo>
                        <a:pt x="85" y="1459"/>
                      </a:lnTo>
                      <a:lnTo>
                        <a:pt x="81" y="1460"/>
                      </a:lnTo>
                      <a:lnTo>
                        <a:pt x="75" y="1462"/>
                      </a:lnTo>
                      <a:lnTo>
                        <a:pt x="71" y="1463"/>
                      </a:lnTo>
                      <a:lnTo>
                        <a:pt x="68" y="1465"/>
                      </a:lnTo>
                      <a:lnTo>
                        <a:pt x="65" y="1467"/>
                      </a:lnTo>
                      <a:lnTo>
                        <a:pt x="62" y="1472"/>
                      </a:lnTo>
                      <a:lnTo>
                        <a:pt x="59" y="1476"/>
                      </a:lnTo>
                      <a:lnTo>
                        <a:pt x="57" y="1480"/>
                      </a:lnTo>
                      <a:lnTo>
                        <a:pt x="55" y="1483"/>
                      </a:lnTo>
                      <a:lnTo>
                        <a:pt x="52" y="1485"/>
                      </a:lnTo>
                      <a:lnTo>
                        <a:pt x="49" y="1488"/>
                      </a:lnTo>
                      <a:lnTo>
                        <a:pt x="45" y="1491"/>
                      </a:lnTo>
                      <a:lnTo>
                        <a:pt x="42" y="1494"/>
                      </a:lnTo>
                      <a:lnTo>
                        <a:pt x="38" y="1494"/>
                      </a:lnTo>
                      <a:lnTo>
                        <a:pt x="36" y="1492"/>
                      </a:lnTo>
                      <a:lnTo>
                        <a:pt x="33" y="1491"/>
                      </a:lnTo>
                      <a:lnTo>
                        <a:pt x="30" y="1488"/>
                      </a:lnTo>
                      <a:lnTo>
                        <a:pt x="28" y="1485"/>
                      </a:lnTo>
                      <a:lnTo>
                        <a:pt x="25" y="1482"/>
                      </a:lnTo>
                      <a:lnTo>
                        <a:pt x="22" y="1482"/>
                      </a:lnTo>
                      <a:lnTo>
                        <a:pt x="19" y="1482"/>
                      </a:lnTo>
                      <a:lnTo>
                        <a:pt x="15" y="1482"/>
                      </a:lnTo>
                      <a:lnTo>
                        <a:pt x="10" y="1483"/>
                      </a:lnTo>
                      <a:lnTo>
                        <a:pt x="7" y="1482"/>
                      </a:lnTo>
                      <a:lnTo>
                        <a:pt x="4" y="1482"/>
                      </a:lnTo>
                      <a:lnTo>
                        <a:pt x="3" y="1479"/>
                      </a:lnTo>
                      <a:lnTo>
                        <a:pt x="2" y="1476"/>
                      </a:lnTo>
                      <a:lnTo>
                        <a:pt x="0" y="1472"/>
                      </a:lnTo>
                      <a:lnTo>
                        <a:pt x="0" y="1467"/>
                      </a:lnTo>
                      <a:lnTo>
                        <a:pt x="0" y="1465"/>
                      </a:lnTo>
                      <a:lnTo>
                        <a:pt x="2" y="1462"/>
                      </a:lnTo>
                      <a:lnTo>
                        <a:pt x="3" y="1457"/>
                      </a:lnTo>
                      <a:lnTo>
                        <a:pt x="6" y="1454"/>
                      </a:lnTo>
                      <a:lnTo>
                        <a:pt x="7" y="1450"/>
                      </a:lnTo>
                      <a:lnTo>
                        <a:pt x="9" y="1447"/>
                      </a:lnTo>
                      <a:lnTo>
                        <a:pt x="12" y="1444"/>
                      </a:lnTo>
                      <a:lnTo>
                        <a:pt x="15" y="1440"/>
                      </a:lnTo>
                      <a:lnTo>
                        <a:pt x="17" y="1437"/>
                      </a:lnTo>
                      <a:lnTo>
                        <a:pt x="19" y="1433"/>
                      </a:lnTo>
                      <a:lnTo>
                        <a:pt x="20" y="1430"/>
                      </a:lnTo>
                      <a:lnTo>
                        <a:pt x="22" y="1424"/>
                      </a:lnTo>
                      <a:lnTo>
                        <a:pt x="23" y="1420"/>
                      </a:lnTo>
                      <a:lnTo>
                        <a:pt x="23" y="1414"/>
                      </a:lnTo>
                      <a:lnTo>
                        <a:pt x="25" y="1411"/>
                      </a:lnTo>
                      <a:lnTo>
                        <a:pt x="26" y="1407"/>
                      </a:lnTo>
                      <a:lnTo>
                        <a:pt x="28" y="1401"/>
                      </a:lnTo>
                      <a:lnTo>
                        <a:pt x="30" y="1397"/>
                      </a:lnTo>
                      <a:lnTo>
                        <a:pt x="32" y="1392"/>
                      </a:lnTo>
                      <a:lnTo>
                        <a:pt x="33" y="1389"/>
                      </a:lnTo>
                      <a:lnTo>
                        <a:pt x="35" y="1385"/>
                      </a:lnTo>
                      <a:lnTo>
                        <a:pt x="36" y="1381"/>
                      </a:lnTo>
                      <a:lnTo>
                        <a:pt x="38" y="1378"/>
                      </a:lnTo>
                      <a:lnTo>
                        <a:pt x="38" y="1373"/>
                      </a:lnTo>
                      <a:lnTo>
                        <a:pt x="35" y="1363"/>
                      </a:lnTo>
                      <a:lnTo>
                        <a:pt x="29" y="1353"/>
                      </a:lnTo>
                      <a:lnTo>
                        <a:pt x="23" y="1343"/>
                      </a:lnTo>
                      <a:lnTo>
                        <a:pt x="20" y="1339"/>
                      </a:lnTo>
                      <a:lnTo>
                        <a:pt x="17" y="1334"/>
                      </a:lnTo>
                      <a:lnTo>
                        <a:pt x="15" y="1329"/>
                      </a:lnTo>
                      <a:lnTo>
                        <a:pt x="12" y="1324"/>
                      </a:lnTo>
                      <a:lnTo>
                        <a:pt x="16" y="1321"/>
                      </a:lnTo>
                      <a:lnTo>
                        <a:pt x="20" y="1320"/>
                      </a:lnTo>
                      <a:lnTo>
                        <a:pt x="23" y="1317"/>
                      </a:lnTo>
                      <a:lnTo>
                        <a:pt x="25" y="1313"/>
                      </a:lnTo>
                      <a:lnTo>
                        <a:pt x="28" y="1308"/>
                      </a:lnTo>
                      <a:lnTo>
                        <a:pt x="30" y="1305"/>
                      </a:lnTo>
                      <a:lnTo>
                        <a:pt x="32" y="1302"/>
                      </a:lnTo>
                      <a:lnTo>
                        <a:pt x="36" y="1300"/>
                      </a:lnTo>
                      <a:lnTo>
                        <a:pt x="41" y="1298"/>
                      </a:lnTo>
                      <a:lnTo>
                        <a:pt x="45" y="1295"/>
                      </a:lnTo>
                      <a:lnTo>
                        <a:pt x="49" y="1295"/>
                      </a:lnTo>
                      <a:lnTo>
                        <a:pt x="54" y="1295"/>
                      </a:lnTo>
                      <a:lnTo>
                        <a:pt x="57" y="1295"/>
                      </a:lnTo>
                      <a:lnTo>
                        <a:pt x="61" y="1297"/>
                      </a:lnTo>
                      <a:lnTo>
                        <a:pt x="65" y="1297"/>
                      </a:lnTo>
                      <a:lnTo>
                        <a:pt x="68" y="1297"/>
                      </a:lnTo>
                      <a:lnTo>
                        <a:pt x="72" y="1297"/>
                      </a:lnTo>
                      <a:lnTo>
                        <a:pt x="77" y="1294"/>
                      </a:lnTo>
                      <a:lnTo>
                        <a:pt x="81" y="1291"/>
                      </a:lnTo>
                      <a:lnTo>
                        <a:pt x="84" y="1289"/>
                      </a:lnTo>
                      <a:lnTo>
                        <a:pt x="87" y="1287"/>
                      </a:lnTo>
                      <a:lnTo>
                        <a:pt x="93" y="1278"/>
                      </a:lnTo>
                      <a:lnTo>
                        <a:pt x="97" y="1268"/>
                      </a:lnTo>
                      <a:lnTo>
                        <a:pt x="103" y="1261"/>
                      </a:lnTo>
                      <a:lnTo>
                        <a:pt x="111" y="1253"/>
                      </a:lnTo>
                      <a:lnTo>
                        <a:pt x="123" y="1245"/>
                      </a:lnTo>
                      <a:lnTo>
                        <a:pt x="135" y="1237"/>
                      </a:lnTo>
                      <a:lnTo>
                        <a:pt x="143" y="1229"/>
                      </a:lnTo>
                      <a:lnTo>
                        <a:pt x="152" y="1220"/>
                      </a:lnTo>
                      <a:lnTo>
                        <a:pt x="161" y="1208"/>
                      </a:lnTo>
                      <a:lnTo>
                        <a:pt x="168" y="1197"/>
                      </a:lnTo>
                      <a:lnTo>
                        <a:pt x="169" y="1190"/>
                      </a:lnTo>
                      <a:lnTo>
                        <a:pt x="171" y="1179"/>
                      </a:lnTo>
                      <a:lnTo>
                        <a:pt x="171" y="1171"/>
                      </a:lnTo>
                      <a:lnTo>
                        <a:pt x="168" y="1164"/>
                      </a:lnTo>
                      <a:lnTo>
                        <a:pt x="165" y="1155"/>
                      </a:lnTo>
                      <a:lnTo>
                        <a:pt x="164" y="1146"/>
                      </a:lnTo>
                      <a:lnTo>
                        <a:pt x="164" y="1142"/>
                      </a:lnTo>
                      <a:lnTo>
                        <a:pt x="166" y="1138"/>
                      </a:lnTo>
                      <a:lnTo>
                        <a:pt x="168" y="1132"/>
                      </a:lnTo>
                      <a:lnTo>
                        <a:pt x="171" y="1127"/>
                      </a:lnTo>
                      <a:lnTo>
                        <a:pt x="174" y="1124"/>
                      </a:lnTo>
                      <a:lnTo>
                        <a:pt x="177" y="1120"/>
                      </a:lnTo>
                      <a:lnTo>
                        <a:pt x="182" y="1117"/>
                      </a:lnTo>
                      <a:lnTo>
                        <a:pt x="187" y="1113"/>
                      </a:lnTo>
                      <a:lnTo>
                        <a:pt x="193" y="1109"/>
                      </a:lnTo>
                      <a:lnTo>
                        <a:pt x="197" y="1106"/>
                      </a:lnTo>
                      <a:lnTo>
                        <a:pt x="206" y="1100"/>
                      </a:lnTo>
                      <a:lnTo>
                        <a:pt x="217" y="1094"/>
                      </a:lnTo>
                      <a:lnTo>
                        <a:pt x="226" y="1088"/>
                      </a:lnTo>
                      <a:lnTo>
                        <a:pt x="236" y="1083"/>
                      </a:lnTo>
                      <a:lnTo>
                        <a:pt x="249" y="1075"/>
                      </a:lnTo>
                      <a:lnTo>
                        <a:pt x="259" y="1070"/>
                      </a:lnTo>
                      <a:lnTo>
                        <a:pt x="268" y="1068"/>
                      </a:lnTo>
                      <a:lnTo>
                        <a:pt x="278" y="1068"/>
                      </a:lnTo>
                      <a:lnTo>
                        <a:pt x="285" y="1068"/>
                      </a:lnTo>
                      <a:lnTo>
                        <a:pt x="288" y="1071"/>
                      </a:lnTo>
                      <a:lnTo>
                        <a:pt x="289" y="1074"/>
                      </a:lnTo>
                      <a:lnTo>
                        <a:pt x="291" y="1077"/>
                      </a:lnTo>
                      <a:lnTo>
                        <a:pt x="292" y="1080"/>
                      </a:lnTo>
                      <a:lnTo>
                        <a:pt x="295" y="1083"/>
                      </a:lnTo>
                      <a:lnTo>
                        <a:pt x="297" y="1084"/>
                      </a:lnTo>
                      <a:lnTo>
                        <a:pt x="300" y="1084"/>
                      </a:lnTo>
                      <a:lnTo>
                        <a:pt x="302" y="1083"/>
                      </a:lnTo>
                      <a:lnTo>
                        <a:pt x="307" y="1080"/>
                      </a:lnTo>
                      <a:lnTo>
                        <a:pt x="310" y="1077"/>
                      </a:lnTo>
                      <a:lnTo>
                        <a:pt x="313" y="1075"/>
                      </a:lnTo>
                      <a:lnTo>
                        <a:pt x="315" y="1072"/>
                      </a:lnTo>
                      <a:lnTo>
                        <a:pt x="320" y="1071"/>
                      </a:lnTo>
                      <a:lnTo>
                        <a:pt x="324" y="1068"/>
                      </a:lnTo>
                      <a:lnTo>
                        <a:pt x="329" y="1067"/>
                      </a:lnTo>
                      <a:lnTo>
                        <a:pt x="333" y="1064"/>
                      </a:lnTo>
                      <a:lnTo>
                        <a:pt x="337" y="1062"/>
                      </a:lnTo>
                      <a:lnTo>
                        <a:pt x="340" y="1062"/>
                      </a:lnTo>
                      <a:lnTo>
                        <a:pt x="344" y="1064"/>
                      </a:lnTo>
                      <a:lnTo>
                        <a:pt x="349" y="1064"/>
                      </a:lnTo>
                      <a:lnTo>
                        <a:pt x="353" y="1064"/>
                      </a:lnTo>
                      <a:lnTo>
                        <a:pt x="356" y="1064"/>
                      </a:lnTo>
                      <a:lnTo>
                        <a:pt x="359" y="1062"/>
                      </a:lnTo>
                      <a:lnTo>
                        <a:pt x="363" y="1056"/>
                      </a:lnTo>
                      <a:lnTo>
                        <a:pt x="365" y="1046"/>
                      </a:lnTo>
                      <a:lnTo>
                        <a:pt x="368" y="1038"/>
                      </a:lnTo>
                      <a:lnTo>
                        <a:pt x="372" y="1028"/>
                      </a:lnTo>
                      <a:lnTo>
                        <a:pt x="379" y="1016"/>
                      </a:lnTo>
                      <a:lnTo>
                        <a:pt x="386" y="1007"/>
                      </a:lnTo>
                      <a:lnTo>
                        <a:pt x="395" y="1003"/>
                      </a:lnTo>
                      <a:lnTo>
                        <a:pt x="407" y="1000"/>
                      </a:lnTo>
                      <a:lnTo>
                        <a:pt x="417" y="997"/>
                      </a:lnTo>
                      <a:lnTo>
                        <a:pt x="425" y="997"/>
                      </a:lnTo>
                      <a:lnTo>
                        <a:pt x="437" y="996"/>
                      </a:lnTo>
                      <a:lnTo>
                        <a:pt x="447" y="994"/>
                      </a:lnTo>
                      <a:lnTo>
                        <a:pt x="456" y="990"/>
                      </a:lnTo>
                      <a:lnTo>
                        <a:pt x="465" y="984"/>
                      </a:lnTo>
                      <a:lnTo>
                        <a:pt x="472" y="980"/>
                      </a:lnTo>
                      <a:lnTo>
                        <a:pt x="480" y="975"/>
                      </a:lnTo>
                      <a:lnTo>
                        <a:pt x="491" y="971"/>
                      </a:lnTo>
                      <a:lnTo>
                        <a:pt x="499" y="968"/>
                      </a:lnTo>
                      <a:lnTo>
                        <a:pt x="509" y="970"/>
                      </a:lnTo>
                      <a:lnTo>
                        <a:pt x="521" y="974"/>
                      </a:lnTo>
                      <a:lnTo>
                        <a:pt x="530" y="978"/>
                      </a:lnTo>
                      <a:lnTo>
                        <a:pt x="538" y="984"/>
                      </a:lnTo>
                      <a:lnTo>
                        <a:pt x="548" y="991"/>
                      </a:lnTo>
                      <a:lnTo>
                        <a:pt x="557" y="997"/>
                      </a:lnTo>
                      <a:lnTo>
                        <a:pt x="560" y="999"/>
                      </a:lnTo>
                      <a:lnTo>
                        <a:pt x="564" y="1000"/>
                      </a:lnTo>
                      <a:lnTo>
                        <a:pt x="569" y="1001"/>
                      </a:lnTo>
                      <a:lnTo>
                        <a:pt x="573" y="1001"/>
                      </a:lnTo>
                      <a:lnTo>
                        <a:pt x="576" y="1001"/>
                      </a:lnTo>
                      <a:lnTo>
                        <a:pt x="579" y="1000"/>
                      </a:lnTo>
                      <a:lnTo>
                        <a:pt x="583" y="996"/>
                      </a:lnTo>
                      <a:lnTo>
                        <a:pt x="586" y="993"/>
                      </a:lnTo>
                      <a:lnTo>
                        <a:pt x="589" y="988"/>
                      </a:lnTo>
                      <a:lnTo>
                        <a:pt x="592" y="986"/>
                      </a:lnTo>
                      <a:lnTo>
                        <a:pt x="599" y="981"/>
                      </a:lnTo>
                      <a:lnTo>
                        <a:pt x="608" y="977"/>
                      </a:lnTo>
                      <a:lnTo>
                        <a:pt x="615" y="973"/>
                      </a:lnTo>
                      <a:lnTo>
                        <a:pt x="628" y="965"/>
                      </a:lnTo>
                      <a:lnTo>
                        <a:pt x="644" y="955"/>
                      </a:lnTo>
                      <a:lnTo>
                        <a:pt x="656" y="945"/>
                      </a:lnTo>
                      <a:lnTo>
                        <a:pt x="663" y="936"/>
                      </a:lnTo>
                      <a:lnTo>
                        <a:pt x="671" y="926"/>
                      </a:lnTo>
                      <a:lnTo>
                        <a:pt x="679" y="918"/>
                      </a:lnTo>
                      <a:lnTo>
                        <a:pt x="687" y="913"/>
                      </a:lnTo>
                      <a:lnTo>
                        <a:pt x="699" y="907"/>
                      </a:lnTo>
                      <a:lnTo>
                        <a:pt x="709" y="905"/>
                      </a:lnTo>
                      <a:lnTo>
                        <a:pt x="718" y="905"/>
                      </a:lnTo>
                      <a:lnTo>
                        <a:pt x="726" y="906"/>
                      </a:lnTo>
                      <a:lnTo>
                        <a:pt x="735" y="906"/>
                      </a:lnTo>
                      <a:lnTo>
                        <a:pt x="739" y="907"/>
                      </a:lnTo>
                      <a:lnTo>
                        <a:pt x="744" y="910"/>
                      </a:lnTo>
                      <a:lnTo>
                        <a:pt x="750" y="912"/>
                      </a:lnTo>
                      <a:lnTo>
                        <a:pt x="752" y="915"/>
                      </a:lnTo>
                      <a:lnTo>
                        <a:pt x="755" y="918"/>
                      </a:lnTo>
                      <a:lnTo>
                        <a:pt x="757" y="922"/>
                      </a:lnTo>
                      <a:lnTo>
                        <a:pt x="758" y="926"/>
                      </a:lnTo>
                      <a:lnTo>
                        <a:pt x="761" y="931"/>
                      </a:lnTo>
                      <a:lnTo>
                        <a:pt x="763" y="932"/>
                      </a:lnTo>
                      <a:lnTo>
                        <a:pt x="765" y="935"/>
                      </a:lnTo>
                      <a:lnTo>
                        <a:pt x="768" y="938"/>
                      </a:lnTo>
                      <a:lnTo>
                        <a:pt x="770" y="938"/>
                      </a:lnTo>
                      <a:lnTo>
                        <a:pt x="774" y="939"/>
                      </a:lnTo>
                      <a:lnTo>
                        <a:pt x="777" y="939"/>
                      </a:lnTo>
                      <a:lnTo>
                        <a:pt x="783" y="938"/>
                      </a:lnTo>
                      <a:lnTo>
                        <a:pt x="786" y="938"/>
                      </a:lnTo>
                      <a:lnTo>
                        <a:pt x="789" y="935"/>
                      </a:lnTo>
                      <a:lnTo>
                        <a:pt x="792" y="932"/>
                      </a:lnTo>
                      <a:lnTo>
                        <a:pt x="794" y="928"/>
                      </a:lnTo>
                      <a:lnTo>
                        <a:pt x="797" y="922"/>
                      </a:lnTo>
                      <a:lnTo>
                        <a:pt x="799" y="918"/>
                      </a:lnTo>
                      <a:lnTo>
                        <a:pt x="802" y="913"/>
                      </a:lnTo>
                      <a:lnTo>
                        <a:pt x="807" y="906"/>
                      </a:lnTo>
                      <a:lnTo>
                        <a:pt x="813" y="896"/>
                      </a:lnTo>
                      <a:lnTo>
                        <a:pt x="819" y="889"/>
                      </a:lnTo>
                      <a:lnTo>
                        <a:pt x="822" y="884"/>
                      </a:lnTo>
                      <a:lnTo>
                        <a:pt x="826" y="880"/>
                      </a:lnTo>
                      <a:lnTo>
                        <a:pt x="831" y="876"/>
                      </a:lnTo>
                      <a:lnTo>
                        <a:pt x="835" y="870"/>
                      </a:lnTo>
                      <a:lnTo>
                        <a:pt x="838" y="867"/>
                      </a:lnTo>
                      <a:lnTo>
                        <a:pt x="846" y="864"/>
                      </a:lnTo>
                      <a:lnTo>
                        <a:pt x="855" y="861"/>
                      </a:lnTo>
                      <a:lnTo>
                        <a:pt x="864" y="860"/>
                      </a:lnTo>
                      <a:lnTo>
                        <a:pt x="868" y="860"/>
                      </a:lnTo>
                      <a:lnTo>
                        <a:pt x="873" y="860"/>
                      </a:lnTo>
                      <a:lnTo>
                        <a:pt x="878" y="860"/>
                      </a:lnTo>
                      <a:lnTo>
                        <a:pt x="883" y="858"/>
                      </a:lnTo>
                      <a:lnTo>
                        <a:pt x="887" y="858"/>
                      </a:lnTo>
                      <a:lnTo>
                        <a:pt x="890" y="857"/>
                      </a:lnTo>
                      <a:lnTo>
                        <a:pt x="894" y="855"/>
                      </a:lnTo>
                      <a:lnTo>
                        <a:pt x="899" y="852"/>
                      </a:lnTo>
                      <a:lnTo>
                        <a:pt x="903" y="850"/>
                      </a:lnTo>
                      <a:lnTo>
                        <a:pt x="906" y="848"/>
                      </a:lnTo>
                      <a:lnTo>
                        <a:pt x="914" y="844"/>
                      </a:lnTo>
                      <a:lnTo>
                        <a:pt x="925" y="837"/>
                      </a:lnTo>
                      <a:lnTo>
                        <a:pt x="933" y="831"/>
                      </a:lnTo>
                      <a:lnTo>
                        <a:pt x="936" y="829"/>
                      </a:lnTo>
                      <a:lnTo>
                        <a:pt x="939" y="825"/>
                      </a:lnTo>
                      <a:lnTo>
                        <a:pt x="943" y="822"/>
                      </a:lnTo>
                      <a:lnTo>
                        <a:pt x="946" y="818"/>
                      </a:lnTo>
                      <a:lnTo>
                        <a:pt x="948" y="815"/>
                      </a:lnTo>
                      <a:lnTo>
                        <a:pt x="952" y="803"/>
                      </a:lnTo>
                      <a:lnTo>
                        <a:pt x="955" y="790"/>
                      </a:lnTo>
                      <a:lnTo>
                        <a:pt x="955" y="787"/>
                      </a:lnTo>
                      <a:lnTo>
                        <a:pt x="955" y="782"/>
                      </a:lnTo>
                      <a:lnTo>
                        <a:pt x="955" y="777"/>
                      </a:lnTo>
                      <a:lnTo>
                        <a:pt x="956" y="773"/>
                      </a:lnTo>
                      <a:lnTo>
                        <a:pt x="956" y="769"/>
                      </a:lnTo>
                      <a:lnTo>
                        <a:pt x="958" y="766"/>
                      </a:lnTo>
                      <a:lnTo>
                        <a:pt x="961" y="763"/>
                      </a:lnTo>
                      <a:lnTo>
                        <a:pt x="962" y="760"/>
                      </a:lnTo>
                      <a:lnTo>
                        <a:pt x="965" y="758"/>
                      </a:lnTo>
                      <a:lnTo>
                        <a:pt x="968" y="760"/>
                      </a:lnTo>
                      <a:lnTo>
                        <a:pt x="971" y="761"/>
                      </a:lnTo>
                      <a:lnTo>
                        <a:pt x="975" y="763"/>
                      </a:lnTo>
                      <a:lnTo>
                        <a:pt x="978" y="766"/>
                      </a:lnTo>
                      <a:lnTo>
                        <a:pt x="981" y="767"/>
                      </a:lnTo>
                      <a:lnTo>
                        <a:pt x="984" y="767"/>
                      </a:lnTo>
                      <a:lnTo>
                        <a:pt x="988" y="766"/>
                      </a:lnTo>
                      <a:lnTo>
                        <a:pt x="991" y="761"/>
                      </a:lnTo>
                      <a:lnTo>
                        <a:pt x="996" y="758"/>
                      </a:lnTo>
                      <a:lnTo>
                        <a:pt x="998" y="754"/>
                      </a:lnTo>
                      <a:lnTo>
                        <a:pt x="1001" y="750"/>
                      </a:lnTo>
                      <a:lnTo>
                        <a:pt x="1003" y="745"/>
                      </a:lnTo>
                      <a:lnTo>
                        <a:pt x="1004" y="741"/>
                      </a:lnTo>
                      <a:lnTo>
                        <a:pt x="1004" y="737"/>
                      </a:lnTo>
                      <a:lnTo>
                        <a:pt x="1004" y="732"/>
                      </a:lnTo>
                      <a:lnTo>
                        <a:pt x="1004" y="728"/>
                      </a:lnTo>
                      <a:lnTo>
                        <a:pt x="1004" y="725"/>
                      </a:lnTo>
                      <a:lnTo>
                        <a:pt x="1003" y="721"/>
                      </a:lnTo>
                      <a:lnTo>
                        <a:pt x="1003" y="716"/>
                      </a:lnTo>
                      <a:lnTo>
                        <a:pt x="1003" y="712"/>
                      </a:lnTo>
                      <a:lnTo>
                        <a:pt x="1006" y="709"/>
                      </a:lnTo>
                      <a:lnTo>
                        <a:pt x="1009" y="706"/>
                      </a:lnTo>
                      <a:lnTo>
                        <a:pt x="1011" y="702"/>
                      </a:lnTo>
                      <a:lnTo>
                        <a:pt x="1016" y="699"/>
                      </a:lnTo>
                      <a:lnTo>
                        <a:pt x="1019" y="698"/>
                      </a:lnTo>
                      <a:lnTo>
                        <a:pt x="1027" y="692"/>
                      </a:lnTo>
                      <a:lnTo>
                        <a:pt x="1036" y="687"/>
                      </a:lnTo>
                      <a:lnTo>
                        <a:pt x="1045" y="683"/>
                      </a:lnTo>
                      <a:lnTo>
                        <a:pt x="1053" y="680"/>
                      </a:lnTo>
                      <a:lnTo>
                        <a:pt x="1065" y="677"/>
                      </a:lnTo>
                      <a:lnTo>
                        <a:pt x="1075" y="677"/>
                      </a:lnTo>
                      <a:lnTo>
                        <a:pt x="1084" y="679"/>
                      </a:lnTo>
                      <a:lnTo>
                        <a:pt x="1095" y="682"/>
                      </a:lnTo>
                      <a:lnTo>
                        <a:pt x="1104" y="683"/>
                      </a:lnTo>
                      <a:lnTo>
                        <a:pt x="1113" y="687"/>
                      </a:lnTo>
                      <a:lnTo>
                        <a:pt x="1121" y="692"/>
                      </a:lnTo>
                      <a:lnTo>
                        <a:pt x="1129" y="695"/>
                      </a:lnTo>
                      <a:lnTo>
                        <a:pt x="1139" y="695"/>
                      </a:lnTo>
                      <a:lnTo>
                        <a:pt x="1150" y="695"/>
                      </a:lnTo>
                      <a:lnTo>
                        <a:pt x="1160" y="693"/>
                      </a:lnTo>
                      <a:lnTo>
                        <a:pt x="1171" y="696"/>
                      </a:lnTo>
                      <a:lnTo>
                        <a:pt x="1181" y="698"/>
                      </a:lnTo>
                      <a:lnTo>
                        <a:pt x="1188" y="700"/>
                      </a:lnTo>
                      <a:lnTo>
                        <a:pt x="1198" y="708"/>
                      </a:lnTo>
                      <a:lnTo>
                        <a:pt x="1208" y="715"/>
                      </a:lnTo>
                      <a:lnTo>
                        <a:pt x="1217" y="722"/>
                      </a:lnTo>
                      <a:lnTo>
                        <a:pt x="1226" y="727"/>
                      </a:lnTo>
                      <a:lnTo>
                        <a:pt x="1237" y="729"/>
                      </a:lnTo>
                      <a:lnTo>
                        <a:pt x="1246" y="731"/>
                      </a:lnTo>
                      <a:lnTo>
                        <a:pt x="1255" y="732"/>
                      </a:lnTo>
                      <a:lnTo>
                        <a:pt x="1266" y="734"/>
                      </a:lnTo>
                      <a:lnTo>
                        <a:pt x="1275" y="732"/>
                      </a:lnTo>
                      <a:lnTo>
                        <a:pt x="1283" y="728"/>
                      </a:lnTo>
                      <a:lnTo>
                        <a:pt x="1294" y="722"/>
                      </a:lnTo>
                      <a:lnTo>
                        <a:pt x="1301" y="716"/>
                      </a:lnTo>
                      <a:lnTo>
                        <a:pt x="1304" y="712"/>
                      </a:lnTo>
                      <a:lnTo>
                        <a:pt x="1308" y="708"/>
                      </a:lnTo>
                      <a:lnTo>
                        <a:pt x="1312" y="703"/>
                      </a:lnTo>
                      <a:lnTo>
                        <a:pt x="1317" y="698"/>
                      </a:lnTo>
                      <a:lnTo>
                        <a:pt x="1321" y="695"/>
                      </a:lnTo>
                      <a:lnTo>
                        <a:pt x="1330" y="693"/>
                      </a:lnTo>
                      <a:lnTo>
                        <a:pt x="1341" y="693"/>
                      </a:lnTo>
                      <a:lnTo>
                        <a:pt x="1353" y="695"/>
                      </a:lnTo>
                      <a:lnTo>
                        <a:pt x="1362" y="695"/>
                      </a:lnTo>
                      <a:lnTo>
                        <a:pt x="1379" y="696"/>
                      </a:lnTo>
                      <a:lnTo>
                        <a:pt x="1399" y="698"/>
                      </a:lnTo>
                      <a:lnTo>
                        <a:pt x="1415" y="700"/>
                      </a:lnTo>
                      <a:lnTo>
                        <a:pt x="1427" y="703"/>
                      </a:lnTo>
                      <a:lnTo>
                        <a:pt x="1438" y="708"/>
                      </a:lnTo>
                      <a:lnTo>
                        <a:pt x="1448" y="711"/>
                      </a:lnTo>
                      <a:lnTo>
                        <a:pt x="1459" y="709"/>
                      </a:lnTo>
                      <a:lnTo>
                        <a:pt x="1469" y="705"/>
                      </a:lnTo>
                      <a:lnTo>
                        <a:pt x="1477" y="700"/>
                      </a:lnTo>
                      <a:lnTo>
                        <a:pt x="1482" y="698"/>
                      </a:lnTo>
                      <a:lnTo>
                        <a:pt x="1486" y="692"/>
                      </a:lnTo>
                      <a:lnTo>
                        <a:pt x="1489" y="687"/>
                      </a:lnTo>
                      <a:lnTo>
                        <a:pt x="1493" y="682"/>
                      </a:lnTo>
                      <a:lnTo>
                        <a:pt x="1498" y="679"/>
                      </a:lnTo>
                      <a:lnTo>
                        <a:pt x="1509" y="674"/>
                      </a:lnTo>
                      <a:lnTo>
                        <a:pt x="1524" y="672"/>
                      </a:lnTo>
                      <a:lnTo>
                        <a:pt x="1535" y="669"/>
                      </a:lnTo>
                      <a:lnTo>
                        <a:pt x="1551" y="669"/>
                      </a:lnTo>
                      <a:lnTo>
                        <a:pt x="1568" y="669"/>
                      </a:lnTo>
                      <a:lnTo>
                        <a:pt x="1584" y="669"/>
                      </a:lnTo>
                      <a:lnTo>
                        <a:pt x="1600" y="669"/>
                      </a:lnTo>
                      <a:lnTo>
                        <a:pt x="1619" y="669"/>
                      </a:lnTo>
                      <a:lnTo>
                        <a:pt x="1638" y="666"/>
                      </a:lnTo>
                      <a:lnTo>
                        <a:pt x="1652" y="663"/>
                      </a:lnTo>
                      <a:lnTo>
                        <a:pt x="1657" y="660"/>
                      </a:lnTo>
                      <a:lnTo>
                        <a:pt x="1661" y="657"/>
                      </a:lnTo>
                      <a:lnTo>
                        <a:pt x="1665" y="653"/>
                      </a:lnTo>
                      <a:lnTo>
                        <a:pt x="1670" y="650"/>
                      </a:lnTo>
                      <a:lnTo>
                        <a:pt x="1673" y="646"/>
                      </a:lnTo>
                      <a:lnTo>
                        <a:pt x="1676" y="638"/>
                      </a:lnTo>
                      <a:lnTo>
                        <a:pt x="1677" y="630"/>
                      </a:lnTo>
                      <a:lnTo>
                        <a:pt x="1678" y="621"/>
                      </a:lnTo>
                      <a:lnTo>
                        <a:pt x="1683" y="609"/>
                      </a:lnTo>
                      <a:lnTo>
                        <a:pt x="1686" y="593"/>
                      </a:lnTo>
                      <a:lnTo>
                        <a:pt x="1689" y="580"/>
                      </a:lnTo>
                      <a:lnTo>
                        <a:pt x="1690" y="570"/>
                      </a:lnTo>
                      <a:lnTo>
                        <a:pt x="1693" y="556"/>
                      </a:lnTo>
                      <a:lnTo>
                        <a:pt x="1694" y="543"/>
                      </a:lnTo>
                      <a:lnTo>
                        <a:pt x="1693" y="531"/>
                      </a:lnTo>
                      <a:lnTo>
                        <a:pt x="1691" y="520"/>
                      </a:lnTo>
                      <a:lnTo>
                        <a:pt x="1686" y="507"/>
                      </a:lnTo>
                      <a:lnTo>
                        <a:pt x="1681" y="496"/>
                      </a:lnTo>
                      <a:lnTo>
                        <a:pt x="1678" y="492"/>
                      </a:lnTo>
                      <a:lnTo>
                        <a:pt x="1676" y="489"/>
                      </a:lnTo>
                      <a:lnTo>
                        <a:pt x="1673" y="485"/>
                      </a:lnTo>
                      <a:lnTo>
                        <a:pt x="1670" y="481"/>
                      </a:lnTo>
                      <a:lnTo>
                        <a:pt x="1668" y="478"/>
                      </a:lnTo>
                      <a:lnTo>
                        <a:pt x="1668" y="473"/>
                      </a:lnTo>
                      <a:lnTo>
                        <a:pt x="1668" y="469"/>
                      </a:lnTo>
                      <a:lnTo>
                        <a:pt x="1670" y="465"/>
                      </a:lnTo>
                      <a:lnTo>
                        <a:pt x="1671" y="460"/>
                      </a:lnTo>
                      <a:lnTo>
                        <a:pt x="1673" y="456"/>
                      </a:lnTo>
                      <a:lnTo>
                        <a:pt x="1676" y="453"/>
                      </a:lnTo>
                      <a:lnTo>
                        <a:pt x="1680" y="450"/>
                      </a:lnTo>
                      <a:lnTo>
                        <a:pt x="1686" y="447"/>
                      </a:lnTo>
                      <a:lnTo>
                        <a:pt x="1690" y="446"/>
                      </a:lnTo>
                      <a:lnTo>
                        <a:pt x="1693" y="444"/>
                      </a:lnTo>
                      <a:lnTo>
                        <a:pt x="1697" y="446"/>
                      </a:lnTo>
                      <a:lnTo>
                        <a:pt x="1702" y="447"/>
                      </a:lnTo>
                      <a:lnTo>
                        <a:pt x="1706" y="449"/>
                      </a:lnTo>
                      <a:lnTo>
                        <a:pt x="1710" y="452"/>
                      </a:lnTo>
                      <a:lnTo>
                        <a:pt x="1713" y="453"/>
                      </a:lnTo>
                      <a:lnTo>
                        <a:pt x="1716" y="456"/>
                      </a:lnTo>
                      <a:lnTo>
                        <a:pt x="1719" y="459"/>
                      </a:lnTo>
                      <a:lnTo>
                        <a:pt x="1722" y="463"/>
                      </a:lnTo>
                      <a:lnTo>
                        <a:pt x="1725" y="468"/>
                      </a:lnTo>
                      <a:lnTo>
                        <a:pt x="1728" y="472"/>
                      </a:lnTo>
                      <a:lnTo>
                        <a:pt x="1731" y="475"/>
                      </a:lnTo>
                      <a:lnTo>
                        <a:pt x="1733" y="476"/>
                      </a:lnTo>
                      <a:lnTo>
                        <a:pt x="1736" y="476"/>
                      </a:lnTo>
                      <a:lnTo>
                        <a:pt x="1741" y="478"/>
                      </a:lnTo>
                      <a:lnTo>
                        <a:pt x="1744" y="476"/>
                      </a:lnTo>
                      <a:lnTo>
                        <a:pt x="1746" y="475"/>
                      </a:lnTo>
                      <a:lnTo>
                        <a:pt x="1749" y="472"/>
                      </a:lnTo>
                      <a:lnTo>
                        <a:pt x="1752" y="469"/>
                      </a:lnTo>
                      <a:lnTo>
                        <a:pt x="1755" y="465"/>
                      </a:lnTo>
                      <a:lnTo>
                        <a:pt x="1757" y="460"/>
                      </a:lnTo>
                      <a:lnTo>
                        <a:pt x="1759" y="454"/>
                      </a:lnTo>
                      <a:lnTo>
                        <a:pt x="1761" y="449"/>
                      </a:lnTo>
                      <a:lnTo>
                        <a:pt x="1761" y="443"/>
                      </a:lnTo>
                      <a:lnTo>
                        <a:pt x="1762" y="436"/>
                      </a:lnTo>
                      <a:lnTo>
                        <a:pt x="1762" y="426"/>
                      </a:lnTo>
                      <a:lnTo>
                        <a:pt x="1764" y="417"/>
                      </a:lnTo>
                      <a:lnTo>
                        <a:pt x="1767" y="410"/>
                      </a:lnTo>
                      <a:lnTo>
                        <a:pt x="1774" y="404"/>
                      </a:lnTo>
                      <a:lnTo>
                        <a:pt x="1784" y="399"/>
                      </a:lnTo>
                      <a:lnTo>
                        <a:pt x="1793" y="397"/>
                      </a:lnTo>
                      <a:lnTo>
                        <a:pt x="1796" y="397"/>
                      </a:lnTo>
                      <a:lnTo>
                        <a:pt x="1800" y="397"/>
                      </a:lnTo>
                      <a:lnTo>
                        <a:pt x="1804" y="398"/>
                      </a:lnTo>
                      <a:lnTo>
                        <a:pt x="1809" y="399"/>
                      </a:lnTo>
                      <a:lnTo>
                        <a:pt x="1813" y="401"/>
                      </a:lnTo>
                      <a:lnTo>
                        <a:pt x="1816" y="402"/>
                      </a:lnTo>
                      <a:lnTo>
                        <a:pt x="1819" y="407"/>
                      </a:lnTo>
                      <a:lnTo>
                        <a:pt x="1822" y="410"/>
                      </a:lnTo>
                      <a:lnTo>
                        <a:pt x="1825" y="413"/>
                      </a:lnTo>
                      <a:lnTo>
                        <a:pt x="1826" y="415"/>
                      </a:lnTo>
                      <a:lnTo>
                        <a:pt x="1829" y="418"/>
                      </a:lnTo>
                      <a:lnTo>
                        <a:pt x="1832" y="421"/>
                      </a:lnTo>
                      <a:lnTo>
                        <a:pt x="1833" y="424"/>
                      </a:lnTo>
                      <a:lnTo>
                        <a:pt x="1836" y="424"/>
                      </a:lnTo>
                      <a:lnTo>
                        <a:pt x="1839" y="423"/>
                      </a:lnTo>
                      <a:lnTo>
                        <a:pt x="1840" y="421"/>
                      </a:lnTo>
                      <a:lnTo>
                        <a:pt x="1843" y="417"/>
                      </a:lnTo>
                      <a:lnTo>
                        <a:pt x="1845" y="414"/>
                      </a:lnTo>
                      <a:lnTo>
                        <a:pt x="1846" y="411"/>
                      </a:lnTo>
                      <a:lnTo>
                        <a:pt x="1848" y="407"/>
                      </a:lnTo>
                      <a:lnTo>
                        <a:pt x="1849" y="402"/>
                      </a:lnTo>
                      <a:lnTo>
                        <a:pt x="1851" y="397"/>
                      </a:lnTo>
                      <a:lnTo>
                        <a:pt x="1851" y="392"/>
                      </a:lnTo>
                      <a:lnTo>
                        <a:pt x="1852" y="382"/>
                      </a:lnTo>
                      <a:lnTo>
                        <a:pt x="1851" y="369"/>
                      </a:lnTo>
                      <a:lnTo>
                        <a:pt x="1849" y="359"/>
                      </a:lnTo>
                      <a:lnTo>
                        <a:pt x="1848" y="349"/>
                      </a:lnTo>
                      <a:lnTo>
                        <a:pt x="1845" y="337"/>
                      </a:lnTo>
                      <a:lnTo>
                        <a:pt x="1843" y="327"/>
                      </a:lnTo>
                      <a:lnTo>
                        <a:pt x="1843" y="318"/>
                      </a:lnTo>
                      <a:lnTo>
                        <a:pt x="1843" y="308"/>
                      </a:lnTo>
                      <a:lnTo>
                        <a:pt x="1840" y="301"/>
                      </a:lnTo>
                      <a:lnTo>
                        <a:pt x="1839" y="298"/>
                      </a:lnTo>
                      <a:lnTo>
                        <a:pt x="1835" y="297"/>
                      </a:lnTo>
                      <a:lnTo>
                        <a:pt x="1830" y="295"/>
                      </a:lnTo>
                      <a:lnTo>
                        <a:pt x="1826" y="292"/>
                      </a:lnTo>
                      <a:lnTo>
                        <a:pt x="1823" y="291"/>
                      </a:lnTo>
                      <a:lnTo>
                        <a:pt x="1820" y="288"/>
                      </a:lnTo>
                      <a:lnTo>
                        <a:pt x="1819" y="285"/>
                      </a:lnTo>
                      <a:lnTo>
                        <a:pt x="1819" y="281"/>
                      </a:lnTo>
                      <a:lnTo>
                        <a:pt x="1819" y="278"/>
                      </a:lnTo>
                      <a:lnTo>
                        <a:pt x="1819" y="274"/>
                      </a:lnTo>
                      <a:lnTo>
                        <a:pt x="1819" y="269"/>
                      </a:lnTo>
                      <a:lnTo>
                        <a:pt x="1820" y="266"/>
                      </a:lnTo>
                      <a:lnTo>
                        <a:pt x="1822" y="263"/>
                      </a:lnTo>
                      <a:lnTo>
                        <a:pt x="1825" y="261"/>
                      </a:lnTo>
                      <a:lnTo>
                        <a:pt x="1826" y="258"/>
                      </a:lnTo>
                      <a:lnTo>
                        <a:pt x="1829" y="255"/>
                      </a:lnTo>
                      <a:lnTo>
                        <a:pt x="1832" y="252"/>
                      </a:lnTo>
                      <a:lnTo>
                        <a:pt x="1836" y="248"/>
                      </a:lnTo>
                      <a:lnTo>
                        <a:pt x="1840" y="243"/>
                      </a:lnTo>
                      <a:lnTo>
                        <a:pt x="1845" y="239"/>
                      </a:lnTo>
                      <a:lnTo>
                        <a:pt x="1848" y="235"/>
                      </a:lnTo>
                      <a:lnTo>
                        <a:pt x="1852" y="239"/>
                      </a:lnTo>
                      <a:lnTo>
                        <a:pt x="1856" y="242"/>
                      </a:lnTo>
                      <a:lnTo>
                        <a:pt x="1859" y="245"/>
                      </a:lnTo>
                      <a:lnTo>
                        <a:pt x="1862" y="248"/>
                      </a:lnTo>
                      <a:lnTo>
                        <a:pt x="1864" y="250"/>
                      </a:lnTo>
                      <a:lnTo>
                        <a:pt x="1867" y="255"/>
                      </a:lnTo>
                      <a:lnTo>
                        <a:pt x="1868" y="259"/>
                      </a:lnTo>
                      <a:lnTo>
                        <a:pt x="1869" y="263"/>
                      </a:lnTo>
                      <a:lnTo>
                        <a:pt x="1871" y="266"/>
                      </a:lnTo>
                      <a:lnTo>
                        <a:pt x="1874" y="268"/>
                      </a:lnTo>
                      <a:lnTo>
                        <a:pt x="1877" y="271"/>
                      </a:lnTo>
                      <a:lnTo>
                        <a:pt x="1881" y="274"/>
                      </a:lnTo>
                      <a:lnTo>
                        <a:pt x="1884" y="275"/>
                      </a:lnTo>
                      <a:lnTo>
                        <a:pt x="1887" y="275"/>
                      </a:lnTo>
                      <a:lnTo>
                        <a:pt x="1891" y="275"/>
                      </a:lnTo>
                      <a:lnTo>
                        <a:pt x="1894" y="274"/>
                      </a:lnTo>
                      <a:lnTo>
                        <a:pt x="1898" y="271"/>
                      </a:lnTo>
                      <a:lnTo>
                        <a:pt x="1903" y="268"/>
                      </a:lnTo>
                      <a:lnTo>
                        <a:pt x="1904" y="265"/>
                      </a:lnTo>
                      <a:lnTo>
                        <a:pt x="1907" y="262"/>
                      </a:lnTo>
                      <a:lnTo>
                        <a:pt x="1910" y="258"/>
                      </a:lnTo>
                      <a:lnTo>
                        <a:pt x="1913" y="253"/>
                      </a:lnTo>
                      <a:lnTo>
                        <a:pt x="1916" y="250"/>
                      </a:lnTo>
                      <a:lnTo>
                        <a:pt x="1919" y="248"/>
                      </a:lnTo>
                      <a:lnTo>
                        <a:pt x="1926" y="245"/>
                      </a:lnTo>
                      <a:lnTo>
                        <a:pt x="1936" y="242"/>
                      </a:lnTo>
                      <a:lnTo>
                        <a:pt x="1943" y="242"/>
                      </a:lnTo>
                      <a:lnTo>
                        <a:pt x="1952" y="243"/>
                      </a:lnTo>
                      <a:lnTo>
                        <a:pt x="1962" y="246"/>
                      </a:lnTo>
                      <a:lnTo>
                        <a:pt x="1971" y="249"/>
                      </a:lnTo>
                      <a:lnTo>
                        <a:pt x="1979" y="252"/>
                      </a:lnTo>
                      <a:lnTo>
                        <a:pt x="1991" y="255"/>
                      </a:lnTo>
                      <a:lnTo>
                        <a:pt x="2000" y="258"/>
                      </a:lnTo>
                      <a:lnTo>
                        <a:pt x="2008" y="261"/>
                      </a:lnTo>
                      <a:lnTo>
                        <a:pt x="2020" y="262"/>
                      </a:lnTo>
                      <a:lnTo>
                        <a:pt x="2030" y="265"/>
                      </a:lnTo>
                      <a:lnTo>
                        <a:pt x="2037" y="269"/>
                      </a:lnTo>
                      <a:lnTo>
                        <a:pt x="2039" y="272"/>
                      </a:lnTo>
                      <a:lnTo>
                        <a:pt x="2040" y="276"/>
                      </a:lnTo>
                      <a:lnTo>
                        <a:pt x="2040" y="281"/>
                      </a:lnTo>
                      <a:lnTo>
                        <a:pt x="2042" y="287"/>
                      </a:lnTo>
                      <a:lnTo>
                        <a:pt x="2042" y="290"/>
                      </a:lnTo>
                      <a:lnTo>
                        <a:pt x="2042" y="291"/>
                      </a:lnTo>
                      <a:lnTo>
                        <a:pt x="2040" y="295"/>
                      </a:lnTo>
                      <a:lnTo>
                        <a:pt x="2039" y="303"/>
                      </a:lnTo>
                      <a:lnTo>
                        <a:pt x="2036" y="313"/>
                      </a:lnTo>
                      <a:lnTo>
                        <a:pt x="2034" y="318"/>
                      </a:lnTo>
                      <a:lnTo>
                        <a:pt x="2036" y="324"/>
                      </a:lnTo>
                      <a:lnTo>
                        <a:pt x="2036" y="329"/>
                      </a:lnTo>
                      <a:lnTo>
                        <a:pt x="2037" y="334"/>
                      </a:lnTo>
                      <a:lnTo>
                        <a:pt x="2040" y="339"/>
                      </a:lnTo>
                      <a:lnTo>
                        <a:pt x="2043" y="340"/>
                      </a:lnTo>
                      <a:lnTo>
                        <a:pt x="2046" y="343"/>
                      </a:lnTo>
                      <a:lnTo>
                        <a:pt x="2050" y="345"/>
                      </a:lnTo>
                      <a:lnTo>
                        <a:pt x="2053" y="346"/>
                      </a:lnTo>
                      <a:lnTo>
                        <a:pt x="2056" y="347"/>
                      </a:lnTo>
                      <a:lnTo>
                        <a:pt x="2060" y="349"/>
                      </a:lnTo>
                      <a:lnTo>
                        <a:pt x="2065" y="350"/>
                      </a:lnTo>
                      <a:lnTo>
                        <a:pt x="2069" y="352"/>
                      </a:lnTo>
                      <a:lnTo>
                        <a:pt x="2072" y="352"/>
                      </a:lnTo>
                      <a:lnTo>
                        <a:pt x="2075" y="350"/>
                      </a:lnTo>
                      <a:lnTo>
                        <a:pt x="2078" y="349"/>
                      </a:lnTo>
                      <a:lnTo>
                        <a:pt x="2079" y="346"/>
                      </a:lnTo>
                      <a:lnTo>
                        <a:pt x="2081" y="342"/>
                      </a:lnTo>
                      <a:lnTo>
                        <a:pt x="2081" y="337"/>
                      </a:lnTo>
                      <a:lnTo>
                        <a:pt x="2082" y="333"/>
                      </a:lnTo>
                      <a:lnTo>
                        <a:pt x="2084" y="330"/>
                      </a:lnTo>
                      <a:lnTo>
                        <a:pt x="2086" y="327"/>
                      </a:lnTo>
                      <a:lnTo>
                        <a:pt x="2089" y="324"/>
                      </a:lnTo>
                      <a:lnTo>
                        <a:pt x="2094" y="320"/>
                      </a:lnTo>
                      <a:lnTo>
                        <a:pt x="2098" y="317"/>
                      </a:lnTo>
                      <a:lnTo>
                        <a:pt x="2101" y="314"/>
                      </a:lnTo>
                      <a:lnTo>
                        <a:pt x="2108" y="313"/>
                      </a:lnTo>
                      <a:lnTo>
                        <a:pt x="2118" y="310"/>
                      </a:lnTo>
                      <a:lnTo>
                        <a:pt x="2126" y="310"/>
                      </a:lnTo>
                      <a:lnTo>
                        <a:pt x="2137" y="311"/>
                      </a:lnTo>
                      <a:lnTo>
                        <a:pt x="2150" y="316"/>
                      </a:lnTo>
                      <a:lnTo>
                        <a:pt x="2160" y="320"/>
                      </a:lnTo>
                      <a:lnTo>
                        <a:pt x="2170" y="324"/>
                      </a:lnTo>
                      <a:lnTo>
                        <a:pt x="2182" y="329"/>
                      </a:lnTo>
                      <a:lnTo>
                        <a:pt x="2191" y="331"/>
                      </a:lnTo>
                      <a:lnTo>
                        <a:pt x="2195" y="330"/>
                      </a:lnTo>
                      <a:lnTo>
                        <a:pt x="2201" y="329"/>
                      </a:lnTo>
                      <a:lnTo>
                        <a:pt x="2205" y="327"/>
                      </a:lnTo>
                      <a:lnTo>
                        <a:pt x="2209" y="324"/>
                      </a:lnTo>
                      <a:lnTo>
                        <a:pt x="2212" y="321"/>
                      </a:lnTo>
                      <a:lnTo>
                        <a:pt x="2214" y="318"/>
                      </a:lnTo>
                      <a:lnTo>
                        <a:pt x="2214" y="316"/>
                      </a:lnTo>
                      <a:lnTo>
                        <a:pt x="2214" y="311"/>
                      </a:lnTo>
                      <a:lnTo>
                        <a:pt x="2212" y="307"/>
                      </a:lnTo>
                      <a:lnTo>
                        <a:pt x="2212" y="303"/>
                      </a:lnTo>
                      <a:lnTo>
                        <a:pt x="2212" y="300"/>
                      </a:lnTo>
                      <a:lnTo>
                        <a:pt x="2214" y="291"/>
                      </a:lnTo>
                      <a:lnTo>
                        <a:pt x="2215" y="281"/>
                      </a:lnTo>
                      <a:lnTo>
                        <a:pt x="2220" y="274"/>
                      </a:lnTo>
                      <a:lnTo>
                        <a:pt x="2221" y="272"/>
                      </a:lnTo>
                      <a:lnTo>
                        <a:pt x="2225" y="272"/>
                      </a:lnTo>
                      <a:lnTo>
                        <a:pt x="2230" y="271"/>
                      </a:lnTo>
                      <a:lnTo>
                        <a:pt x="2233" y="271"/>
                      </a:lnTo>
                      <a:lnTo>
                        <a:pt x="2237" y="271"/>
                      </a:lnTo>
                      <a:lnTo>
                        <a:pt x="2240" y="269"/>
                      </a:lnTo>
                      <a:lnTo>
                        <a:pt x="2243" y="266"/>
                      </a:lnTo>
                      <a:lnTo>
                        <a:pt x="2247" y="263"/>
                      </a:lnTo>
                      <a:lnTo>
                        <a:pt x="2250" y="259"/>
                      </a:lnTo>
                      <a:lnTo>
                        <a:pt x="2253" y="256"/>
                      </a:lnTo>
                      <a:lnTo>
                        <a:pt x="2256" y="253"/>
                      </a:lnTo>
                      <a:lnTo>
                        <a:pt x="2257" y="249"/>
                      </a:lnTo>
                      <a:lnTo>
                        <a:pt x="2259" y="245"/>
                      </a:lnTo>
                      <a:lnTo>
                        <a:pt x="2262" y="242"/>
                      </a:lnTo>
                      <a:lnTo>
                        <a:pt x="2269" y="239"/>
                      </a:lnTo>
                      <a:lnTo>
                        <a:pt x="2279" y="237"/>
                      </a:lnTo>
                      <a:lnTo>
                        <a:pt x="2286" y="237"/>
                      </a:lnTo>
                      <a:lnTo>
                        <a:pt x="2296" y="242"/>
                      </a:lnTo>
                      <a:lnTo>
                        <a:pt x="2305" y="248"/>
                      </a:lnTo>
                      <a:lnTo>
                        <a:pt x="2314" y="250"/>
                      </a:lnTo>
                      <a:lnTo>
                        <a:pt x="2327" y="250"/>
                      </a:lnTo>
                      <a:lnTo>
                        <a:pt x="2341" y="249"/>
                      </a:lnTo>
                      <a:lnTo>
                        <a:pt x="2353" y="245"/>
                      </a:lnTo>
                      <a:lnTo>
                        <a:pt x="2366" y="240"/>
                      </a:lnTo>
                      <a:lnTo>
                        <a:pt x="2380" y="233"/>
                      </a:lnTo>
                      <a:lnTo>
                        <a:pt x="2392" y="224"/>
                      </a:lnTo>
                      <a:lnTo>
                        <a:pt x="2405" y="216"/>
                      </a:lnTo>
                      <a:lnTo>
                        <a:pt x="2421" y="203"/>
                      </a:lnTo>
                      <a:lnTo>
                        <a:pt x="2437" y="190"/>
                      </a:lnTo>
                      <a:lnTo>
                        <a:pt x="2448" y="178"/>
                      </a:lnTo>
                      <a:lnTo>
                        <a:pt x="2457" y="169"/>
                      </a:lnTo>
                      <a:lnTo>
                        <a:pt x="2467" y="159"/>
                      </a:lnTo>
                      <a:lnTo>
                        <a:pt x="2477" y="148"/>
                      </a:lnTo>
                      <a:lnTo>
                        <a:pt x="2486" y="139"/>
                      </a:lnTo>
                      <a:lnTo>
                        <a:pt x="2493" y="127"/>
                      </a:lnTo>
                      <a:lnTo>
                        <a:pt x="2503" y="114"/>
                      </a:lnTo>
                      <a:lnTo>
                        <a:pt x="2512" y="104"/>
                      </a:lnTo>
                      <a:lnTo>
                        <a:pt x="2522" y="101"/>
                      </a:lnTo>
                      <a:lnTo>
                        <a:pt x="2532" y="100"/>
                      </a:lnTo>
                      <a:lnTo>
                        <a:pt x="2542" y="99"/>
                      </a:lnTo>
                      <a:lnTo>
                        <a:pt x="2549" y="93"/>
                      </a:lnTo>
                      <a:lnTo>
                        <a:pt x="2558" y="83"/>
                      </a:lnTo>
                      <a:lnTo>
                        <a:pt x="2564" y="74"/>
                      </a:lnTo>
                      <a:lnTo>
                        <a:pt x="2570" y="62"/>
                      </a:lnTo>
                      <a:lnTo>
                        <a:pt x="2573" y="48"/>
                      </a:lnTo>
                      <a:lnTo>
                        <a:pt x="2577" y="35"/>
                      </a:lnTo>
                      <a:lnTo>
                        <a:pt x="2580" y="26"/>
                      </a:lnTo>
                      <a:lnTo>
                        <a:pt x="2583" y="16"/>
                      </a:lnTo>
                      <a:lnTo>
                        <a:pt x="2587" y="9"/>
                      </a:lnTo>
                      <a:lnTo>
                        <a:pt x="2590" y="6"/>
                      </a:lnTo>
                      <a:lnTo>
                        <a:pt x="2594" y="4"/>
                      </a:lnTo>
                      <a:lnTo>
                        <a:pt x="2600" y="2"/>
                      </a:lnTo>
                      <a:lnTo>
                        <a:pt x="2604" y="0"/>
                      </a:lnTo>
                      <a:lnTo>
                        <a:pt x="2607" y="0"/>
                      </a:lnTo>
                      <a:lnTo>
                        <a:pt x="2612" y="0"/>
                      </a:lnTo>
                      <a:lnTo>
                        <a:pt x="2615" y="2"/>
                      </a:lnTo>
                      <a:lnTo>
                        <a:pt x="2619" y="2"/>
                      </a:lnTo>
                      <a:lnTo>
                        <a:pt x="2623" y="3"/>
                      </a:lnTo>
                      <a:lnTo>
                        <a:pt x="2626" y="4"/>
                      </a:lnTo>
                      <a:lnTo>
                        <a:pt x="2629" y="6"/>
                      </a:lnTo>
                      <a:lnTo>
                        <a:pt x="2632" y="9"/>
                      </a:lnTo>
                      <a:lnTo>
                        <a:pt x="2636" y="12"/>
                      </a:lnTo>
                      <a:lnTo>
                        <a:pt x="2638" y="15"/>
                      </a:lnTo>
                      <a:lnTo>
                        <a:pt x="2641" y="17"/>
                      </a:lnTo>
                      <a:lnTo>
                        <a:pt x="2644" y="22"/>
                      </a:lnTo>
                      <a:lnTo>
                        <a:pt x="2646" y="26"/>
                      </a:lnTo>
                      <a:lnTo>
                        <a:pt x="2649" y="30"/>
                      </a:lnTo>
                      <a:lnTo>
                        <a:pt x="2652" y="32"/>
                      </a:lnTo>
                      <a:lnTo>
                        <a:pt x="2657" y="33"/>
                      </a:lnTo>
                      <a:lnTo>
                        <a:pt x="2661" y="35"/>
                      </a:lnTo>
                      <a:lnTo>
                        <a:pt x="2667" y="35"/>
                      </a:lnTo>
                      <a:lnTo>
                        <a:pt x="2671" y="35"/>
                      </a:lnTo>
                      <a:lnTo>
                        <a:pt x="2680" y="35"/>
                      </a:lnTo>
                      <a:lnTo>
                        <a:pt x="2688" y="33"/>
                      </a:lnTo>
                      <a:lnTo>
                        <a:pt x="2697" y="32"/>
                      </a:lnTo>
                      <a:lnTo>
                        <a:pt x="2707" y="30"/>
                      </a:lnTo>
                      <a:lnTo>
                        <a:pt x="2719" y="29"/>
                      </a:lnTo>
                      <a:lnTo>
                        <a:pt x="2727" y="28"/>
                      </a:lnTo>
                      <a:lnTo>
                        <a:pt x="2736" y="30"/>
                      </a:lnTo>
                      <a:lnTo>
                        <a:pt x="2746" y="33"/>
                      </a:lnTo>
                      <a:lnTo>
                        <a:pt x="2753" y="38"/>
                      </a:lnTo>
                      <a:lnTo>
                        <a:pt x="2762" y="45"/>
                      </a:lnTo>
                      <a:lnTo>
                        <a:pt x="2771" y="54"/>
                      </a:lnTo>
                      <a:lnTo>
                        <a:pt x="2778" y="62"/>
                      </a:lnTo>
                      <a:lnTo>
                        <a:pt x="2782" y="71"/>
                      </a:lnTo>
                      <a:lnTo>
                        <a:pt x="2787" y="83"/>
                      </a:lnTo>
                      <a:lnTo>
                        <a:pt x="2791" y="91"/>
                      </a:lnTo>
                      <a:lnTo>
                        <a:pt x="2798" y="100"/>
                      </a:lnTo>
                      <a:lnTo>
                        <a:pt x="2808" y="112"/>
                      </a:lnTo>
                      <a:lnTo>
                        <a:pt x="2817" y="117"/>
                      </a:lnTo>
                      <a:lnTo>
                        <a:pt x="2826" y="119"/>
                      </a:lnTo>
                      <a:lnTo>
                        <a:pt x="2834" y="117"/>
                      </a:lnTo>
                      <a:lnTo>
                        <a:pt x="2842" y="117"/>
                      </a:lnTo>
                      <a:lnTo>
                        <a:pt x="2849" y="117"/>
                      </a:lnTo>
                      <a:lnTo>
                        <a:pt x="2858" y="119"/>
                      </a:lnTo>
                      <a:lnTo>
                        <a:pt x="2866" y="120"/>
                      </a:lnTo>
                      <a:lnTo>
                        <a:pt x="2874" y="123"/>
                      </a:lnTo>
                      <a:lnTo>
                        <a:pt x="2875" y="126"/>
                      </a:lnTo>
                      <a:lnTo>
                        <a:pt x="2876" y="130"/>
                      </a:lnTo>
                      <a:lnTo>
                        <a:pt x="2876" y="135"/>
                      </a:lnTo>
                      <a:lnTo>
                        <a:pt x="2876" y="139"/>
                      </a:lnTo>
                      <a:lnTo>
                        <a:pt x="2878" y="143"/>
                      </a:lnTo>
                      <a:lnTo>
                        <a:pt x="2878" y="146"/>
                      </a:lnTo>
                      <a:lnTo>
                        <a:pt x="2881" y="156"/>
                      </a:lnTo>
                      <a:lnTo>
                        <a:pt x="2885" y="169"/>
                      </a:lnTo>
                      <a:lnTo>
                        <a:pt x="2891" y="178"/>
                      </a:lnTo>
                      <a:lnTo>
                        <a:pt x="2898" y="184"/>
                      </a:lnTo>
                      <a:lnTo>
                        <a:pt x="2910" y="190"/>
                      </a:lnTo>
                      <a:lnTo>
                        <a:pt x="2918" y="193"/>
                      </a:lnTo>
                      <a:lnTo>
                        <a:pt x="2921" y="194"/>
                      </a:lnTo>
                      <a:lnTo>
                        <a:pt x="2924" y="195"/>
                      </a:lnTo>
                      <a:lnTo>
                        <a:pt x="2929" y="195"/>
                      </a:lnTo>
                      <a:lnTo>
                        <a:pt x="2930" y="197"/>
                      </a:lnTo>
                      <a:lnTo>
                        <a:pt x="2933" y="200"/>
                      </a:lnTo>
                      <a:lnTo>
                        <a:pt x="2936" y="204"/>
                      </a:lnTo>
                      <a:lnTo>
                        <a:pt x="2937" y="208"/>
                      </a:lnTo>
                      <a:lnTo>
                        <a:pt x="2940" y="213"/>
                      </a:lnTo>
                      <a:lnTo>
                        <a:pt x="2943" y="217"/>
                      </a:lnTo>
                      <a:lnTo>
                        <a:pt x="2946" y="219"/>
                      </a:lnTo>
                      <a:lnTo>
                        <a:pt x="2949" y="220"/>
                      </a:lnTo>
                      <a:lnTo>
                        <a:pt x="2952" y="220"/>
                      </a:lnTo>
                      <a:lnTo>
                        <a:pt x="2955" y="219"/>
                      </a:lnTo>
                      <a:lnTo>
                        <a:pt x="2959" y="219"/>
                      </a:lnTo>
                      <a:lnTo>
                        <a:pt x="2962" y="219"/>
                      </a:lnTo>
                      <a:lnTo>
                        <a:pt x="2965" y="219"/>
                      </a:lnTo>
                      <a:lnTo>
                        <a:pt x="2969" y="222"/>
                      </a:lnTo>
                      <a:lnTo>
                        <a:pt x="2972" y="226"/>
                      </a:lnTo>
                      <a:lnTo>
                        <a:pt x="2976" y="230"/>
                      </a:lnTo>
                      <a:lnTo>
                        <a:pt x="2979" y="235"/>
                      </a:lnTo>
                      <a:lnTo>
                        <a:pt x="2982" y="240"/>
                      </a:lnTo>
                      <a:lnTo>
                        <a:pt x="2978" y="243"/>
                      </a:lnTo>
                      <a:lnTo>
                        <a:pt x="2975" y="248"/>
                      </a:lnTo>
                      <a:lnTo>
                        <a:pt x="2972" y="249"/>
                      </a:lnTo>
                      <a:lnTo>
                        <a:pt x="2969" y="253"/>
                      </a:lnTo>
                      <a:lnTo>
                        <a:pt x="2965" y="256"/>
                      </a:lnTo>
                      <a:lnTo>
                        <a:pt x="2960" y="261"/>
                      </a:lnTo>
                      <a:lnTo>
                        <a:pt x="2956" y="265"/>
                      </a:lnTo>
                      <a:lnTo>
                        <a:pt x="2953" y="268"/>
                      </a:lnTo>
                      <a:lnTo>
                        <a:pt x="2947" y="276"/>
                      </a:lnTo>
                      <a:lnTo>
                        <a:pt x="2942" y="288"/>
                      </a:lnTo>
                      <a:lnTo>
                        <a:pt x="2937" y="298"/>
                      </a:lnTo>
                      <a:lnTo>
                        <a:pt x="2937" y="303"/>
                      </a:lnTo>
                      <a:lnTo>
                        <a:pt x="2937" y="308"/>
                      </a:lnTo>
                      <a:lnTo>
                        <a:pt x="2937" y="314"/>
                      </a:lnTo>
                      <a:lnTo>
                        <a:pt x="2937" y="318"/>
                      </a:lnTo>
                      <a:lnTo>
                        <a:pt x="2942" y="331"/>
                      </a:lnTo>
                      <a:lnTo>
                        <a:pt x="2946" y="345"/>
                      </a:lnTo>
                      <a:lnTo>
                        <a:pt x="2952" y="356"/>
                      </a:lnTo>
                      <a:lnTo>
                        <a:pt x="2953" y="360"/>
                      </a:lnTo>
                      <a:lnTo>
                        <a:pt x="2955" y="363"/>
                      </a:lnTo>
                      <a:lnTo>
                        <a:pt x="2957" y="368"/>
                      </a:lnTo>
                      <a:lnTo>
                        <a:pt x="2959" y="372"/>
                      </a:lnTo>
                      <a:lnTo>
                        <a:pt x="2960" y="375"/>
                      </a:lnTo>
                      <a:lnTo>
                        <a:pt x="2962" y="384"/>
                      </a:lnTo>
                      <a:lnTo>
                        <a:pt x="2963" y="392"/>
                      </a:lnTo>
                      <a:lnTo>
                        <a:pt x="2963" y="401"/>
                      </a:lnTo>
                      <a:lnTo>
                        <a:pt x="2960" y="408"/>
                      </a:lnTo>
                      <a:lnTo>
                        <a:pt x="2957" y="418"/>
                      </a:lnTo>
                      <a:lnTo>
                        <a:pt x="2956" y="426"/>
                      </a:lnTo>
                      <a:lnTo>
                        <a:pt x="2956" y="430"/>
                      </a:lnTo>
                      <a:lnTo>
                        <a:pt x="2955" y="434"/>
                      </a:lnTo>
                      <a:lnTo>
                        <a:pt x="2955" y="439"/>
                      </a:lnTo>
                      <a:lnTo>
                        <a:pt x="2956" y="443"/>
                      </a:lnTo>
                      <a:lnTo>
                        <a:pt x="2956" y="447"/>
                      </a:lnTo>
                      <a:lnTo>
                        <a:pt x="2959" y="450"/>
                      </a:lnTo>
                      <a:lnTo>
                        <a:pt x="2963" y="453"/>
                      </a:lnTo>
                      <a:lnTo>
                        <a:pt x="2968" y="456"/>
                      </a:lnTo>
                      <a:lnTo>
                        <a:pt x="2972" y="459"/>
                      </a:lnTo>
                      <a:lnTo>
                        <a:pt x="2975" y="460"/>
                      </a:lnTo>
                      <a:lnTo>
                        <a:pt x="2982" y="470"/>
                      </a:lnTo>
                      <a:lnTo>
                        <a:pt x="2989" y="482"/>
                      </a:lnTo>
                      <a:lnTo>
                        <a:pt x="2995" y="492"/>
                      </a:lnTo>
                      <a:lnTo>
                        <a:pt x="2995" y="501"/>
                      </a:lnTo>
                      <a:lnTo>
                        <a:pt x="2995" y="512"/>
                      </a:lnTo>
                      <a:lnTo>
                        <a:pt x="2994" y="521"/>
                      </a:lnTo>
                      <a:lnTo>
                        <a:pt x="2992" y="531"/>
                      </a:lnTo>
                      <a:lnTo>
                        <a:pt x="2988" y="544"/>
                      </a:lnTo>
                      <a:lnTo>
                        <a:pt x="2984" y="553"/>
                      </a:lnTo>
                      <a:lnTo>
                        <a:pt x="2976" y="564"/>
                      </a:lnTo>
                      <a:lnTo>
                        <a:pt x="2966" y="575"/>
                      </a:lnTo>
                      <a:lnTo>
                        <a:pt x="2957" y="586"/>
                      </a:lnTo>
                      <a:lnTo>
                        <a:pt x="2955" y="595"/>
                      </a:lnTo>
                      <a:lnTo>
                        <a:pt x="2952" y="605"/>
                      </a:lnTo>
                      <a:lnTo>
                        <a:pt x="2949" y="614"/>
                      </a:lnTo>
                      <a:lnTo>
                        <a:pt x="2944" y="622"/>
                      </a:lnTo>
                      <a:lnTo>
                        <a:pt x="2940" y="631"/>
                      </a:lnTo>
                      <a:lnTo>
                        <a:pt x="2937" y="640"/>
                      </a:lnTo>
                      <a:lnTo>
                        <a:pt x="2939" y="650"/>
                      </a:lnTo>
                      <a:lnTo>
                        <a:pt x="2940" y="661"/>
                      </a:lnTo>
                      <a:lnTo>
                        <a:pt x="2943" y="673"/>
                      </a:lnTo>
                      <a:lnTo>
                        <a:pt x="2946" y="683"/>
                      </a:lnTo>
                      <a:lnTo>
                        <a:pt x="2947" y="692"/>
                      </a:lnTo>
                      <a:lnTo>
                        <a:pt x="2950" y="700"/>
                      </a:lnTo>
                      <a:lnTo>
                        <a:pt x="2955" y="706"/>
                      </a:lnTo>
                      <a:lnTo>
                        <a:pt x="2959" y="706"/>
                      </a:lnTo>
                      <a:lnTo>
                        <a:pt x="2966" y="702"/>
                      </a:lnTo>
                      <a:lnTo>
                        <a:pt x="2972" y="698"/>
                      </a:lnTo>
                      <a:lnTo>
                        <a:pt x="2978" y="696"/>
                      </a:lnTo>
                      <a:lnTo>
                        <a:pt x="2986" y="696"/>
                      </a:lnTo>
                      <a:lnTo>
                        <a:pt x="2997" y="700"/>
                      </a:lnTo>
                      <a:lnTo>
                        <a:pt x="3005" y="703"/>
                      </a:lnTo>
                      <a:lnTo>
                        <a:pt x="3014" y="706"/>
                      </a:lnTo>
                      <a:lnTo>
                        <a:pt x="3024" y="712"/>
                      </a:lnTo>
                      <a:lnTo>
                        <a:pt x="3031" y="716"/>
                      </a:lnTo>
                      <a:lnTo>
                        <a:pt x="3036" y="721"/>
                      </a:lnTo>
                      <a:lnTo>
                        <a:pt x="3040" y="725"/>
                      </a:lnTo>
                      <a:lnTo>
                        <a:pt x="3043" y="729"/>
                      </a:lnTo>
                      <a:lnTo>
                        <a:pt x="3047" y="735"/>
                      </a:lnTo>
                      <a:lnTo>
                        <a:pt x="3050" y="740"/>
                      </a:lnTo>
                      <a:lnTo>
                        <a:pt x="3052" y="748"/>
                      </a:lnTo>
                      <a:lnTo>
                        <a:pt x="3053" y="760"/>
                      </a:lnTo>
                      <a:lnTo>
                        <a:pt x="3056" y="769"/>
                      </a:lnTo>
                      <a:lnTo>
                        <a:pt x="3059" y="771"/>
                      </a:lnTo>
                      <a:lnTo>
                        <a:pt x="3063" y="773"/>
                      </a:lnTo>
                      <a:lnTo>
                        <a:pt x="3067" y="776"/>
                      </a:lnTo>
                      <a:lnTo>
                        <a:pt x="3072" y="779"/>
                      </a:lnTo>
                      <a:lnTo>
                        <a:pt x="3075" y="782"/>
                      </a:lnTo>
                      <a:lnTo>
                        <a:pt x="3076" y="784"/>
                      </a:lnTo>
                      <a:lnTo>
                        <a:pt x="3076" y="787"/>
                      </a:lnTo>
                      <a:lnTo>
                        <a:pt x="3076" y="792"/>
                      </a:lnTo>
                      <a:lnTo>
                        <a:pt x="3076" y="796"/>
                      </a:lnTo>
                      <a:lnTo>
                        <a:pt x="3076" y="799"/>
                      </a:lnTo>
                      <a:lnTo>
                        <a:pt x="3075" y="803"/>
                      </a:lnTo>
                      <a:lnTo>
                        <a:pt x="3073" y="808"/>
                      </a:lnTo>
                      <a:lnTo>
                        <a:pt x="3070" y="812"/>
                      </a:lnTo>
                      <a:lnTo>
                        <a:pt x="3069" y="816"/>
                      </a:lnTo>
                      <a:lnTo>
                        <a:pt x="3067" y="821"/>
                      </a:lnTo>
                      <a:lnTo>
                        <a:pt x="3065" y="828"/>
                      </a:lnTo>
                      <a:lnTo>
                        <a:pt x="3063" y="838"/>
                      </a:lnTo>
                      <a:lnTo>
                        <a:pt x="3063" y="847"/>
                      </a:lnTo>
                      <a:lnTo>
                        <a:pt x="3069" y="855"/>
                      </a:lnTo>
                      <a:lnTo>
                        <a:pt x="3078" y="865"/>
                      </a:lnTo>
                      <a:lnTo>
                        <a:pt x="3085" y="871"/>
                      </a:lnTo>
                      <a:lnTo>
                        <a:pt x="3093" y="874"/>
                      </a:lnTo>
                      <a:lnTo>
                        <a:pt x="3105" y="874"/>
                      </a:lnTo>
                      <a:lnTo>
                        <a:pt x="3115" y="874"/>
                      </a:lnTo>
                      <a:lnTo>
                        <a:pt x="3127" y="871"/>
                      </a:lnTo>
                      <a:lnTo>
                        <a:pt x="3141" y="867"/>
                      </a:lnTo>
                      <a:lnTo>
                        <a:pt x="3153" y="863"/>
                      </a:lnTo>
                      <a:lnTo>
                        <a:pt x="3163" y="863"/>
                      </a:lnTo>
                      <a:lnTo>
                        <a:pt x="3175" y="861"/>
                      </a:lnTo>
                      <a:lnTo>
                        <a:pt x="3185" y="863"/>
                      </a:lnTo>
                      <a:lnTo>
                        <a:pt x="3192" y="865"/>
                      </a:lnTo>
                      <a:lnTo>
                        <a:pt x="3202" y="870"/>
                      </a:lnTo>
                      <a:lnTo>
                        <a:pt x="3209" y="874"/>
                      </a:lnTo>
                      <a:lnTo>
                        <a:pt x="3219" y="877"/>
                      </a:lnTo>
                      <a:lnTo>
                        <a:pt x="3229" y="880"/>
                      </a:lnTo>
                      <a:lnTo>
                        <a:pt x="3240" y="881"/>
                      </a:lnTo>
                      <a:lnTo>
                        <a:pt x="3247" y="881"/>
                      </a:lnTo>
                      <a:lnTo>
                        <a:pt x="3256" y="880"/>
                      </a:lnTo>
                      <a:lnTo>
                        <a:pt x="3263" y="877"/>
                      </a:lnTo>
                      <a:lnTo>
                        <a:pt x="3266" y="874"/>
                      </a:lnTo>
                      <a:lnTo>
                        <a:pt x="3267" y="871"/>
                      </a:lnTo>
                      <a:lnTo>
                        <a:pt x="3269" y="867"/>
                      </a:lnTo>
                      <a:lnTo>
                        <a:pt x="3271" y="864"/>
                      </a:lnTo>
                      <a:lnTo>
                        <a:pt x="3273" y="860"/>
                      </a:lnTo>
                      <a:lnTo>
                        <a:pt x="3276" y="858"/>
                      </a:lnTo>
                      <a:lnTo>
                        <a:pt x="3279" y="857"/>
                      </a:lnTo>
                      <a:lnTo>
                        <a:pt x="3282" y="857"/>
                      </a:lnTo>
                      <a:lnTo>
                        <a:pt x="3286" y="857"/>
                      </a:lnTo>
                      <a:lnTo>
                        <a:pt x="3289" y="858"/>
                      </a:lnTo>
                      <a:lnTo>
                        <a:pt x="3292" y="858"/>
                      </a:lnTo>
                      <a:lnTo>
                        <a:pt x="3302" y="863"/>
                      </a:lnTo>
                      <a:lnTo>
                        <a:pt x="3313" y="868"/>
                      </a:lnTo>
                      <a:lnTo>
                        <a:pt x="3324" y="874"/>
                      </a:lnTo>
                      <a:lnTo>
                        <a:pt x="3334" y="878"/>
                      </a:lnTo>
                      <a:lnTo>
                        <a:pt x="3344" y="884"/>
                      </a:lnTo>
                      <a:lnTo>
                        <a:pt x="3352" y="890"/>
                      </a:lnTo>
                      <a:lnTo>
                        <a:pt x="3358" y="900"/>
                      </a:lnTo>
                      <a:lnTo>
                        <a:pt x="3364" y="912"/>
                      </a:lnTo>
                      <a:lnTo>
                        <a:pt x="3367" y="923"/>
                      </a:lnTo>
                      <a:lnTo>
                        <a:pt x="3366" y="932"/>
                      </a:lnTo>
                      <a:lnTo>
                        <a:pt x="3364" y="942"/>
                      </a:lnTo>
                      <a:lnTo>
                        <a:pt x="3360" y="951"/>
                      </a:lnTo>
                      <a:lnTo>
                        <a:pt x="3357" y="954"/>
                      </a:lnTo>
                      <a:lnTo>
                        <a:pt x="3354" y="957"/>
                      </a:lnTo>
                      <a:lnTo>
                        <a:pt x="3348" y="961"/>
                      </a:lnTo>
                      <a:lnTo>
                        <a:pt x="3344" y="964"/>
                      </a:lnTo>
                      <a:lnTo>
                        <a:pt x="3339" y="967"/>
                      </a:lnTo>
                      <a:lnTo>
                        <a:pt x="3338" y="970"/>
                      </a:lnTo>
                      <a:lnTo>
                        <a:pt x="3335" y="981"/>
                      </a:lnTo>
                      <a:lnTo>
                        <a:pt x="3335" y="994"/>
                      </a:lnTo>
                      <a:lnTo>
                        <a:pt x="3337" y="1006"/>
                      </a:lnTo>
                      <a:lnTo>
                        <a:pt x="3339" y="1017"/>
                      </a:lnTo>
                      <a:lnTo>
                        <a:pt x="3345" y="1032"/>
                      </a:lnTo>
                      <a:lnTo>
                        <a:pt x="3351" y="1046"/>
                      </a:lnTo>
                      <a:lnTo>
                        <a:pt x="3355" y="1058"/>
                      </a:lnTo>
                      <a:lnTo>
                        <a:pt x="3360" y="1068"/>
                      </a:lnTo>
                      <a:lnTo>
                        <a:pt x="3366" y="1081"/>
                      </a:lnTo>
                      <a:lnTo>
                        <a:pt x="3368" y="1093"/>
                      </a:lnTo>
                      <a:lnTo>
                        <a:pt x="3371" y="1104"/>
                      </a:lnTo>
                      <a:lnTo>
                        <a:pt x="3371" y="1113"/>
                      </a:lnTo>
                      <a:lnTo>
                        <a:pt x="3368" y="1124"/>
                      </a:lnTo>
                      <a:lnTo>
                        <a:pt x="3366" y="1133"/>
                      </a:lnTo>
                      <a:lnTo>
                        <a:pt x="3363" y="1143"/>
                      </a:lnTo>
                      <a:lnTo>
                        <a:pt x="3358" y="1156"/>
                      </a:lnTo>
                      <a:lnTo>
                        <a:pt x="3354" y="1165"/>
                      </a:lnTo>
                      <a:lnTo>
                        <a:pt x="3347" y="1175"/>
                      </a:lnTo>
                      <a:lnTo>
                        <a:pt x="3339" y="1188"/>
                      </a:lnTo>
                      <a:lnTo>
                        <a:pt x="3334" y="1198"/>
                      </a:lnTo>
                      <a:lnTo>
                        <a:pt x="3331" y="1211"/>
                      </a:lnTo>
                      <a:lnTo>
                        <a:pt x="3331" y="1227"/>
                      </a:lnTo>
                      <a:lnTo>
                        <a:pt x="3334" y="1240"/>
                      </a:lnTo>
                      <a:lnTo>
                        <a:pt x="3335" y="1245"/>
                      </a:lnTo>
                      <a:lnTo>
                        <a:pt x="3338" y="1250"/>
                      </a:lnTo>
                      <a:lnTo>
                        <a:pt x="3341" y="1255"/>
                      </a:lnTo>
                      <a:lnTo>
                        <a:pt x="3345" y="1259"/>
                      </a:lnTo>
                      <a:lnTo>
                        <a:pt x="3348" y="1262"/>
                      </a:lnTo>
                      <a:lnTo>
                        <a:pt x="3358" y="1268"/>
                      </a:lnTo>
                      <a:lnTo>
                        <a:pt x="3370" y="1271"/>
                      </a:lnTo>
                      <a:lnTo>
                        <a:pt x="3380" y="1275"/>
                      </a:lnTo>
                      <a:lnTo>
                        <a:pt x="3390" y="1278"/>
                      </a:lnTo>
                      <a:lnTo>
                        <a:pt x="3402" y="1284"/>
                      </a:lnTo>
                      <a:lnTo>
                        <a:pt x="3410" y="1288"/>
                      </a:lnTo>
                      <a:lnTo>
                        <a:pt x="3420" y="1294"/>
                      </a:lnTo>
                      <a:lnTo>
                        <a:pt x="3432" y="1302"/>
                      </a:lnTo>
                      <a:lnTo>
                        <a:pt x="3441" y="1310"/>
                      </a:lnTo>
                      <a:lnTo>
                        <a:pt x="3447" y="1318"/>
                      </a:lnTo>
                      <a:lnTo>
                        <a:pt x="3451" y="1330"/>
                      </a:lnTo>
                      <a:lnTo>
                        <a:pt x="3455" y="1339"/>
                      </a:lnTo>
                      <a:lnTo>
                        <a:pt x="3458" y="1344"/>
                      </a:lnTo>
                      <a:lnTo>
                        <a:pt x="3460" y="1352"/>
                      </a:lnTo>
                      <a:lnTo>
                        <a:pt x="3461" y="1359"/>
                      </a:lnTo>
                      <a:lnTo>
                        <a:pt x="3458" y="1362"/>
                      </a:lnTo>
                      <a:lnTo>
                        <a:pt x="3455" y="1363"/>
                      </a:lnTo>
                      <a:lnTo>
                        <a:pt x="3454" y="1365"/>
                      </a:lnTo>
                      <a:lnTo>
                        <a:pt x="3449" y="1366"/>
                      </a:lnTo>
                      <a:lnTo>
                        <a:pt x="3445" y="1366"/>
                      </a:lnTo>
                      <a:lnTo>
                        <a:pt x="3441" y="1366"/>
                      </a:lnTo>
                      <a:lnTo>
                        <a:pt x="3435" y="1366"/>
                      </a:lnTo>
                      <a:lnTo>
                        <a:pt x="3432" y="1366"/>
                      </a:lnTo>
                      <a:lnTo>
                        <a:pt x="3423" y="1368"/>
                      </a:lnTo>
                      <a:lnTo>
                        <a:pt x="3413" y="1371"/>
                      </a:lnTo>
                      <a:lnTo>
                        <a:pt x="3406" y="1373"/>
                      </a:lnTo>
                      <a:lnTo>
                        <a:pt x="3403" y="1376"/>
                      </a:lnTo>
                      <a:lnTo>
                        <a:pt x="3400" y="1381"/>
                      </a:lnTo>
                      <a:lnTo>
                        <a:pt x="3399" y="1385"/>
                      </a:lnTo>
                      <a:lnTo>
                        <a:pt x="3397" y="1391"/>
                      </a:lnTo>
                      <a:lnTo>
                        <a:pt x="3396" y="1394"/>
                      </a:lnTo>
                      <a:lnTo>
                        <a:pt x="3394" y="1398"/>
                      </a:lnTo>
                      <a:lnTo>
                        <a:pt x="3394" y="1401"/>
                      </a:lnTo>
                      <a:lnTo>
                        <a:pt x="3394" y="1405"/>
                      </a:lnTo>
                      <a:lnTo>
                        <a:pt x="3394" y="1407"/>
                      </a:lnTo>
                      <a:lnTo>
                        <a:pt x="3397" y="1410"/>
                      </a:lnTo>
                      <a:lnTo>
                        <a:pt x="3400" y="1411"/>
                      </a:lnTo>
                      <a:lnTo>
                        <a:pt x="3405" y="1412"/>
                      </a:lnTo>
                      <a:lnTo>
                        <a:pt x="3407" y="1414"/>
                      </a:lnTo>
                      <a:lnTo>
                        <a:pt x="3410" y="1417"/>
                      </a:lnTo>
                      <a:lnTo>
                        <a:pt x="3413" y="1418"/>
                      </a:lnTo>
                      <a:lnTo>
                        <a:pt x="3415" y="1423"/>
                      </a:lnTo>
                      <a:lnTo>
                        <a:pt x="3416" y="1427"/>
                      </a:lnTo>
                      <a:lnTo>
                        <a:pt x="3418" y="1431"/>
                      </a:lnTo>
                      <a:lnTo>
                        <a:pt x="3418" y="1437"/>
                      </a:lnTo>
                      <a:lnTo>
                        <a:pt x="3416" y="1440"/>
                      </a:lnTo>
                      <a:lnTo>
                        <a:pt x="3410" y="1447"/>
                      </a:lnTo>
                      <a:lnTo>
                        <a:pt x="3400" y="1452"/>
                      </a:lnTo>
                      <a:lnTo>
                        <a:pt x="3393" y="1457"/>
                      </a:lnTo>
                      <a:lnTo>
                        <a:pt x="3392" y="1466"/>
                      </a:lnTo>
                      <a:lnTo>
                        <a:pt x="3393" y="1476"/>
                      </a:lnTo>
                      <a:lnTo>
                        <a:pt x="3392" y="1485"/>
                      </a:lnTo>
                      <a:lnTo>
                        <a:pt x="3384" y="1492"/>
                      </a:lnTo>
                      <a:lnTo>
                        <a:pt x="3374" y="1499"/>
                      </a:lnTo>
                      <a:lnTo>
                        <a:pt x="3367" y="1505"/>
                      </a:lnTo>
                      <a:lnTo>
                        <a:pt x="3366" y="1509"/>
                      </a:lnTo>
                      <a:lnTo>
                        <a:pt x="3364" y="1514"/>
                      </a:lnTo>
                      <a:lnTo>
                        <a:pt x="3364" y="1518"/>
                      </a:lnTo>
                      <a:lnTo>
                        <a:pt x="3364" y="1521"/>
                      </a:lnTo>
                      <a:lnTo>
                        <a:pt x="3366" y="1524"/>
                      </a:lnTo>
                      <a:lnTo>
                        <a:pt x="3367" y="1527"/>
                      </a:lnTo>
                      <a:lnTo>
                        <a:pt x="3370" y="1530"/>
                      </a:lnTo>
                      <a:lnTo>
                        <a:pt x="3371" y="1533"/>
                      </a:lnTo>
                      <a:lnTo>
                        <a:pt x="3373" y="1535"/>
                      </a:lnTo>
                      <a:lnTo>
                        <a:pt x="3373" y="1538"/>
                      </a:lnTo>
                      <a:lnTo>
                        <a:pt x="3374" y="1541"/>
                      </a:lnTo>
                      <a:lnTo>
                        <a:pt x="3374" y="1544"/>
                      </a:lnTo>
                      <a:lnTo>
                        <a:pt x="3373" y="1547"/>
                      </a:lnTo>
                      <a:lnTo>
                        <a:pt x="3371" y="1550"/>
                      </a:lnTo>
                      <a:lnTo>
                        <a:pt x="3370" y="1550"/>
                      </a:lnTo>
                      <a:lnTo>
                        <a:pt x="3368" y="1551"/>
                      </a:lnTo>
                      <a:lnTo>
                        <a:pt x="3366" y="1551"/>
                      </a:lnTo>
                      <a:lnTo>
                        <a:pt x="3363" y="1553"/>
                      </a:lnTo>
                      <a:lnTo>
                        <a:pt x="3361" y="1553"/>
                      </a:lnTo>
                      <a:lnTo>
                        <a:pt x="3360" y="1556"/>
                      </a:lnTo>
                      <a:lnTo>
                        <a:pt x="3360" y="1560"/>
                      </a:lnTo>
                      <a:lnTo>
                        <a:pt x="3360" y="1564"/>
                      </a:lnTo>
                      <a:lnTo>
                        <a:pt x="3360" y="1567"/>
                      </a:lnTo>
                      <a:lnTo>
                        <a:pt x="3361" y="1570"/>
                      </a:lnTo>
                      <a:lnTo>
                        <a:pt x="3363" y="1575"/>
                      </a:lnTo>
                      <a:lnTo>
                        <a:pt x="3364" y="1579"/>
                      </a:lnTo>
                      <a:lnTo>
                        <a:pt x="3367" y="1582"/>
                      </a:lnTo>
                      <a:lnTo>
                        <a:pt x="3368" y="1585"/>
                      </a:lnTo>
                      <a:lnTo>
                        <a:pt x="3377" y="1586"/>
                      </a:lnTo>
                      <a:lnTo>
                        <a:pt x="3389" y="1586"/>
                      </a:lnTo>
                      <a:lnTo>
                        <a:pt x="3397" y="1586"/>
                      </a:lnTo>
                      <a:lnTo>
                        <a:pt x="3407" y="1586"/>
                      </a:lnTo>
                      <a:lnTo>
                        <a:pt x="3418" y="1588"/>
                      </a:lnTo>
                      <a:lnTo>
                        <a:pt x="3426" y="1588"/>
                      </a:lnTo>
                      <a:lnTo>
                        <a:pt x="3438" y="1592"/>
                      </a:lnTo>
                      <a:lnTo>
                        <a:pt x="3452" y="1596"/>
                      </a:lnTo>
                      <a:lnTo>
                        <a:pt x="3465" y="1601"/>
                      </a:lnTo>
                      <a:lnTo>
                        <a:pt x="3474" y="1606"/>
                      </a:lnTo>
                      <a:lnTo>
                        <a:pt x="3486" y="1612"/>
                      </a:lnTo>
                      <a:lnTo>
                        <a:pt x="3494" y="1618"/>
                      </a:lnTo>
                      <a:lnTo>
                        <a:pt x="3503" y="1624"/>
                      </a:lnTo>
                      <a:lnTo>
                        <a:pt x="3512" y="1630"/>
                      </a:lnTo>
                      <a:lnTo>
                        <a:pt x="3517" y="1637"/>
                      </a:lnTo>
                      <a:lnTo>
                        <a:pt x="3519" y="1640"/>
                      </a:lnTo>
                      <a:lnTo>
                        <a:pt x="3517" y="1644"/>
                      </a:lnTo>
                      <a:lnTo>
                        <a:pt x="3516" y="1648"/>
                      </a:lnTo>
                      <a:lnTo>
                        <a:pt x="3515" y="1653"/>
                      </a:lnTo>
                      <a:lnTo>
                        <a:pt x="3513" y="1657"/>
                      </a:lnTo>
                      <a:lnTo>
                        <a:pt x="3512" y="1658"/>
                      </a:lnTo>
                      <a:lnTo>
                        <a:pt x="3510" y="1661"/>
                      </a:lnTo>
                      <a:lnTo>
                        <a:pt x="3507" y="1664"/>
                      </a:lnTo>
                      <a:lnTo>
                        <a:pt x="3506" y="1667"/>
                      </a:lnTo>
                      <a:lnTo>
                        <a:pt x="3504" y="1670"/>
                      </a:lnTo>
                      <a:lnTo>
                        <a:pt x="3506" y="1674"/>
                      </a:lnTo>
                      <a:lnTo>
                        <a:pt x="3507" y="1679"/>
                      </a:lnTo>
                      <a:lnTo>
                        <a:pt x="3509" y="1683"/>
                      </a:lnTo>
                      <a:lnTo>
                        <a:pt x="3512" y="1687"/>
                      </a:lnTo>
                      <a:lnTo>
                        <a:pt x="3515" y="1690"/>
                      </a:lnTo>
                      <a:lnTo>
                        <a:pt x="3523" y="1696"/>
                      </a:lnTo>
                      <a:lnTo>
                        <a:pt x="3535" y="1699"/>
                      </a:lnTo>
                      <a:lnTo>
                        <a:pt x="3543" y="1702"/>
                      </a:lnTo>
                      <a:lnTo>
                        <a:pt x="3554" y="1703"/>
                      </a:lnTo>
                      <a:lnTo>
                        <a:pt x="3564" y="1705"/>
                      </a:lnTo>
                      <a:lnTo>
                        <a:pt x="3572" y="1706"/>
                      </a:lnTo>
                      <a:lnTo>
                        <a:pt x="3581" y="1713"/>
                      </a:lnTo>
                      <a:lnTo>
                        <a:pt x="3591" y="1722"/>
                      </a:lnTo>
                      <a:lnTo>
                        <a:pt x="3600" y="1734"/>
                      </a:lnTo>
                      <a:lnTo>
                        <a:pt x="3607" y="1742"/>
                      </a:lnTo>
                      <a:lnTo>
                        <a:pt x="3613" y="1751"/>
                      </a:lnTo>
                      <a:lnTo>
                        <a:pt x="3619" y="1763"/>
                      </a:lnTo>
                      <a:lnTo>
                        <a:pt x="3622" y="1771"/>
                      </a:lnTo>
                      <a:lnTo>
                        <a:pt x="3620" y="1776"/>
                      </a:lnTo>
                      <a:lnTo>
                        <a:pt x="3619" y="1780"/>
                      </a:lnTo>
                      <a:lnTo>
                        <a:pt x="3616" y="1784"/>
                      </a:lnTo>
                      <a:lnTo>
                        <a:pt x="3613" y="1787"/>
                      </a:lnTo>
                      <a:lnTo>
                        <a:pt x="3611" y="1790"/>
                      </a:lnTo>
                      <a:lnTo>
                        <a:pt x="3609" y="1790"/>
                      </a:lnTo>
                      <a:lnTo>
                        <a:pt x="3604" y="1790"/>
                      </a:lnTo>
                      <a:lnTo>
                        <a:pt x="3601" y="1790"/>
                      </a:lnTo>
                      <a:lnTo>
                        <a:pt x="3598" y="1790"/>
                      </a:lnTo>
                      <a:lnTo>
                        <a:pt x="3596" y="1790"/>
                      </a:lnTo>
                      <a:lnTo>
                        <a:pt x="3593" y="1792"/>
                      </a:lnTo>
                      <a:lnTo>
                        <a:pt x="3590" y="1795"/>
                      </a:lnTo>
                      <a:lnTo>
                        <a:pt x="3588" y="1797"/>
                      </a:lnTo>
                      <a:lnTo>
                        <a:pt x="3587" y="1799"/>
                      </a:lnTo>
                      <a:lnTo>
                        <a:pt x="3587" y="1802"/>
                      </a:lnTo>
                      <a:lnTo>
                        <a:pt x="3585" y="1806"/>
                      </a:lnTo>
                      <a:lnTo>
                        <a:pt x="3587" y="1809"/>
                      </a:lnTo>
                      <a:lnTo>
                        <a:pt x="3587" y="1812"/>
                      </a:lnTo>
                      <a:lnTo>
                        <a:pt x="3590" y="1813"/>
                      </a:lnTo>
                      <a:lnTo>
                        <a:pt x="3593" y="1815"/>
                      </a:lnTo>
                      <a:lnTo>
                        <a:pt x="3596" y="1815"/>
                      </a:lnTo>
                      <a:lnTo>
                        <a:pt x="3600" y="1815"/>
                      </a:lnTo>
                      <a:lnTo>
                        <a:pt x="3603" y="1816"/>
                      </a:lnTo>
                      <a:lnTo>
                        <a:pt x="3606" y="1816"/>
                      </a:lnTo>
                      <a:lnTo>
                        <a:pt x="3607" y="1819"/>
                      </a:lnTo>
                      <a:lnTo>
                        <a:pt x="3610" y="1821"/>
                      </a:lnTo>
                      <a:lnTo>
                        <a:pt x="3611" y="1825"/>
                      </a:lnTo>
                      <a:lnTo>
                        <a:pt x="3613" y="1828"/>
                      </a:lnTo>
                      <a:lnTo>
                        <a:pt x="3614" y="1831"/>
                      </a:lnTo>
                      <a:lnTo>
                        <a:pt x="3613" y="1834"/>
                      </a:lnTo>
                      <a:lnTo>
                        <a:pt x="3611" y="1836"/>
                      </a:lnTo>
                      <a:lnTo>
                        <a:pt x="3609" y="1839"/>
                      </a:lnTo>
                      <a:lnTo>
                        <a:pt x="3606" y="1844"/>
                      </a:lnTo>
                      <a:lnTo>
                        <a:pt x="3603" y="1845"/>
                      </a:lnTo>
                      <a:lnTo>
                        <a:pt x="3601" y="1849"/>
                      </a:lnTo>
                      <a:lnTo>
                        <a:pt x="3598" y="1854"/>
                      </a:lnTo>
                      <a:lnTo>
                        <a:pt x="3596" y="1858"/>
                      </a:lnTo>
                      <a:lnTo>
                        <a:pt x="3593" y="1861"/>
                      </a:lnTo>
                      <a:lnTo>
                        <a:pt x="3591" y="1865"/>
                      </a:lnTo>
                      <a:lnTo>
                        <a:pt x="3593" y="1868"/>
                      </a:lnTo>
                      <a:lnTo>
                        <a:pt x="3594" y="1871"/>
                      </a:lnTo>
                      <a:lnTo>
                        <a:pt x="3596" y="1874"/>
                      </a:lnTo>
                      <a:lnTo>
                        <a:pt x="3597" y="1877"/>
                      </a:lnTo>
                      <a:lnTo>
                        <a:pt x="3598" y="1880"/>
                      </a:lnTo>
                      <a:lnTo>
                        <a:pt x="3600" y="1883"/>
                      </a:lnTo>
                      <a:lnTo>
                        <a:pt x="3603" y="1887"/>
                      </a:lnTo>
                      <a:lnTo>
                        <a:pt x="3604" y="1890"/>
                      </a:lnTo>
                      <a:lnTo>
                        <a:pt x="3606" y="1894"/>
                      </a:lnTo>
                      <a:lnTo>
                        <a:pt x="3606" y="1897"/>
                      </a:lnTo>
                      <a:lnTo>
                        <a:pt x="3604" y="1902"/>
                      </a:lnTo>
                      <a:lnTo>
                        <a:pt x="3601" y="1904"/>
                      </a:lnTo>
                      <a:lnTo>
                        <a:pt x="3597" y="1907"/>
                      </a:lnTo>
                      <a:lnTo>
                        <a:pt x="3594" y="1910"/>
                      </a:lnTo>
                      <a:lnTo>
                        <a:pt x="3590" y="1913"/>
                      </a:lnTo>
                      <a:lnTo>
                        <a:pt x="3583" y="1918"/>
                      </a:lnTo>
                      <a:lnTo>
                        <a:pt x="3572" y="1922"/>
                      </a:lnTo>
                      <a:lnTo>
                        <a:pt x="3565" y="1928"/>
                      </a:lnTo>
                      <a:lnTo>
                        <a:pt x="3561" y="1936"/>
                      </a:lnTo>
                      <a:lnTo>
                        <a:pt x="3556" y="1946"/>
                      </a:lnTo>
                      <a:lnTo>
                        <a:pt x="3555" y="1955"/>
                      </a:lnTo>
                      <a:lnTo>
                        <a:pt x="3556" y="1965"/>
                      </a:lnTo>
                      <a:lnTo>
                        <a:pt x="3559" y="1977"/>
                      </a:lnTo>
                      <a:lnTo>
                        <a:pt x="3561" y="1986"/>
                      </a:lnTo>
                      <a:lnTo>
                        <a:pt x="3561" y="1999"/>
                      </a:lnTo>
                      <a:lnTo>
                        <a:pt x="3561" y="2013"/>
                      </a:lnTo>
                      <a:lnTo>
                        <a:pt x="3559" y="2025"/>
                      </a:lnTo>
                      <a:lnTo>
                        <a:pt x="3556" y="2029"/>
                      </a:lnTo>
                      <a:lnTo>
                        <a:pt x="3554" y="2035"/>
                      </a:lnTo>
                      <a:close/>
                      <a:moveTo>
                        <a:pt x="2215" y="1418"/>
                      </a:moveTo>
                      <a:lnTo>
                        <a:pt x="2214" y="1410"/>
                      </a:lnTo>
                      <a:lnTo>
                        <a:pt x="2209" y="1401"/>
                      </a:lnTo>
                      <a:lnTo>
                        <a:pt x="2205" y="1394"/>
                      </a:lnTo>
                      <a:lnTo>
                        <a:pt x="2202" y="1391"/>
                      </a:lnTo>
                      <a:lnTo>
                        <a:pt x="2198" y="1386"/>
                      </a:lnTo>
                      <a:lnTo>
                        <a:pt x="2195" y="1384"/>
                      </a:lnTo>
                      <a:lnTo>
                        <a:pt x="2191" y="1381"/>
                      </a:lnTo>
                      <a:lnTo>
                        <a:pt x="2182" y="1373"/>
                      </a:lnTo>
                      <a:lnTo>
                        <a:pt x="2170" y="1366"/>
                      </a:lnTo>
                      <a:lnTo>
                        <a:pt x="2160" y="1359"/>
                      </a:lnTo>
                      <a:lnTo>
                        <a:pt x="2152" y="1347"/>
                      </a:lnTo>
                      <a:lnTo>
                        <a:pt x="2140" y="1336"/>
                      </a:lnTo>
                      <a:lnTo>
                        <a:pt x="2131" y="1326"/>
                      </a:lnTo>
                      <a:lnTo>
                        <a:pt x="2118" y="1317"/>
                      </a:lnTo>
                      <a:lnTo>
                        <a:pt x="2104" y="1307"/>
                      </a:lnTo>
                      <a:lnTo>
                        <a:pt x="2089" y="1300"/>
                      </a:lnTo>
                      <a:lnTo>
                        <a:pt x="2078" y="1295"/>
                      </a:lnTo>
                      <a:lnTo>
                        <a:pt x="2062" y="1291"/>
                      </a:lnTo>
                      <a:lnTo>
                        <a:pt x="2050" y="1287"/>
                      </a:lnTo>
                      <a:lnTo>
                        <a:pt x="2042" y="1281"/>
                      </a:lnTo>
                      <a:lnTo>
                        <a:pt x="2031" y="1274"/>
                      </a:lnTo>
                      <a:lnTo>
                        <a:pt x="2024" y="1268"/>
                      </a:lnTo>
                      <a:lnTo>
                        <a:pt x="2021" y="1263"/>
                      </a:lnTo>
                      <a:lnTo>
                        <a:pt x="2018" y="1259"/>
                      </a:lnTo>
                      <a:lnTo>
                        <a:pt x="2017" y="1253"/>
                      </a:lnTo>
                      <a:lnTo>
                        <a:pt x="2016" y="1249"/>
                      </a:lnTo>
                      <a:lnTo>
                        <a:pt x="2016" y="1246"/>
                      </a:lnTo>
                      <a:lnTo>
                        <a:pt x="2014" y="1242"/>
                      </a:lnTo>
                      <a:lnTo>
                        <a:pt x="2014" y="1236"/>
                      </a:lnTo>
                      <a:lnTo>
                        <a:pt x="2014" y="1232"/>
                      </a:lnTo>
                      <a:lnTo>
                        <a:pt x="2013" y="1229"/>
                      </a:lnTo>
                      <a:lnTo>
                        <a:pt x="2003" y="1220"/>
                      </a:lnTo>
                      <a:lnTo>
                        <a:pt x="1990" y="1213"/>
                      </a:lnTo>
                      <a:lnTo>
                        <a:pt x="1979" y="1207"/>
                      </a:lnTo>
                      <a:lnTo>
                        <a:pt x="1965" y="1200"/>
                      </a:lnTo>
                      <a:lnTo>
                        <a:pt x="1949" y="1191"/>
                      </a:lnTo>
                      <a:lnTo>
                        <a:pt x="1936" y="1184"/>
                      </a:lnTo>
                      <a:lnTo>
                        <a:pt x="1924" y="1179"/>
                      </a:lnTo>
                      <a:lnTo>
                        <a:pt x="1911" y="1174"/>
                      </a:lnTo>
                      <a:lnTo>
                        <a:pt x="1898" y="1168"/>
                      </a:lnTo>
                      <a:lnTo>
                        <a:pt x="1887" y="1165"/>
                      </a:lnTo>
                      <a:lnTo>
                        <a:pt x="1877" y="1165"/>
                      </a:lnTo>
                      <a:lnTo>
                        <a:pt x="1865" y="1166"/>
                      </a:lnTo>
                      <a:lnTo>
                        <a:pt x="1855" y="1169"/>
                      </a:lnTo>
                      <a:lnTo>
                        <a:pt x="1846" y="1175"/>
                      </a:lnTo>
                      <a:lnTo>
                        <a:pt x="1836" y="1184"/>
                      </a:lnTo>
                      <a:lnTo>
                        <a:pt x="1826" y="1191"/>
                      </a:lnTo>
                      <a:lnTo>
                        <a:pt x="1819" y="1195"/>
                      </a:lnTo>
                      <a:lnTo>
                        <a:pt x="1809" y="1200"/>
                      </a:lnTo>
                      <a:lnTo>
                        <a:pt x="1800" y="1203"/>
                      </a:lnTo>
                      <a:lnTo>
                        <a:pt x="1784" y="1207"/>
                      </a:lnTo>
                      <a:lnTo>
                        <a:pt x="1764" y="1210"/>
                      </a:lnTo>
                      <a:lnTo>
                        <a:pt x="1746" y="1213"/>
                      </a:lnTo>
                      <a:lnTo>
                        <a:pt x="1735" y="1216"/>
                      </a:lnTo>
                      <a:lnTo>
                        <a:pt x="1720" y="1219"/>
                      </a:lnTo>
                      <a:lnTo>
                        <a:pt x="1709" y="1220"/>
                      </a:lnTo>
                      <a:lnTo>
                        <a:pt x="1694" y="1224"/>
                      </a:lnTo>
                      <a:lnTo>
                        <a:pt x="1677" y="1227"/>
                      </a:lnTo>
                      <a:lnTo>
                        <a:pt x="1664" y="1233"/>
                      </a:lnTo>
                      <a:lnTo>
                        <a:pt x="1655" y="1240"/>
                      </a:lnTo>
                      <a:lnTo>
                        <a:pt x="1645" y="1249"/>
                      </a:lnTo>
                      <a:lnTo>
                        <a:pt x="1636" y="1258"/>
                      </a:lnTo>
                      <a:lnTo>
                        <a:pt x="1631" y="1265"/>
                      </a:lnTo>
                      <a:lnTo>
                        <a:pt x="1625" y="1274"/>
                      </a:lnTo>
                      <a:lnTo>
                        <a:pt x="1621" y="1281"/>
                      </a:lnTo>
                      <a:lnTo>
                        <a:pt x="1618" y="1284"/>
                      </a:lnTo>
                      <a:lnTo>
                        <a:pt x="1616" y="1288"/>
                      </a:lnTo>
                      <a:lnTo>
                        <a:pt x="1613" y="1292"/>
                      </a:lnTo>
                      <a:lnTo>
                        <a:pt x="1612" y="1295"/>
                      </a:lnTo>
                      <a:lnTo>
                        <a:pt x="1609" y="1298"/>
                      </a:lnTo>
                      <a:lnTo>
                        <a:pt x="1602" y="1301"/>
                      </a:lnTo>
                      <a:lnTo>
                        <a:pt x="1593" y="1301"/>
                      </a:lnTo>
                      <a:lnTo>
                        <a:pt x="1586" y="1300"/>
                      </a:lnTo>
                      <a:lnTo>
                        <a:pt x="1583" y="1298"/>
                      </a:lnTo>
                      <a:lnTo>
                        <a:pt x="1582" y="1294"/>
                      </a:lnTo>
                      <a:lnTo>
                        <a:pt x="1579" y="1289"/>
                      </a:lnTo>
                      <a:lnTo>
                        <a:pt x="1577" y="1287"/>
                      </a:lnTo>
                      <a:lnTo>
                        <a:pt x="1576" y="1282"/>
                      </a:lnTo>
                      <a:lnTo>
                        <a:pt x="1573" y="1281"/>
                      </a:lnTo>
                      <a:lnTo>
                        <a:pt x="1570" y="1279"/>
                      </a:lnTo>
                      <a:lnTo>
                        <a:pt x="1566" y="1279"/>
                      </a:lnTo>
                      <a:lnTo>
                        <a:pt x="1561" y="1279"/>
                      </a:lnTo>
                      <a:lnTo>
                        <a:pt x="1557" y="1279"/>
                      </a:lnTo>
                      <a:lnTo>
                        <a:pt x="1554" y="1281"/>
                      </a:lnTo>
                      <a:lnTo>
                        <a:pt x="1551" y="1282"/>
                      </a:lnTo>
                      <a:lnTo>
                        <a:pt x="1547" y="1284"/>
                      </a:lnTo>
                      <a:lnTo>
                        <a:pt x="1542" y="1287"/>
                      </a:lnTo>
                      <a:lnTo>
                        <a:pt x="1538" y="1289"/>
                      </a:lnTo>
                      <a:lnTo>
                        <a:pt x="1535" y="1291"/>
                      </a:lnTo>
                      <a:lnTo>
                        <a:pt x="1525" y="1297"/>
                      </a:lnTo>
                      <a:lnTo>
                        <a:pt x="1514" y="1301"/>
                      </a:lnTo>
                      <a:lnTo>
                        <a:pt x="1505" y="1305"/>
                      </a:lnTo>
                      <a:lnTo>
                        <a:pt x="1492" y="1308"/>
                      </a:lnTo>
                      <a:lnTo>
                        <a:pt x="1460" y="1313"/>
                      </a:lnTo>
                      <a:lnTo>
                        <a:pt x="1447" y="1314"/>
                      </a:lnTo>
                      <a:lnTo>
                        <a:pt x="1440" y="1317"/>
                      </a:lnTo>
                      <a:lnTo>
                        <a:pt x="1431" y="1321"/>
                      </a:lnTo>
                      <a:lnTo>
                        <a:pt x="1424" y="1326"/>
                      </a:lnTo>
                      <a:lnTo>
                        <a:pt x="1421" y="1327"/>
                      </a:lnTo>
                      <a:lnTo>
                        <a:pt x="1418" y="1330"/>
                      </a:lnTo>
                      <a:lnTo>
                        <a:pt x="1414" y="1334"/>
                      </a:lnTo>
                      <a:lnTo>
                        <a:pt x="1412" y="1337"/>
                      </a:lnTo>
                      <a:lnTo>
                        <a:pt x="1409" y="1340"/>
                      </a:lnTo>
                      <a:lnTo>
                        <a:pt x="1409" y="1343"/>
                      </a:lnTo>
                      <a:lnTo>
                        <a:pt x="1411" y="1347"/>
                      </a:lnTo>
                      <a:lnTo>
                        <a:pt x="1414" y="1350"/>
                      </a:lnTo>
                      <a:lnTo>
                        <a:pt x="1418" y="1352"/>
                      </a:lnTo>
                      <a:lnTo>
                        <a:pt x="1422" y="1355"/>
                      </a:lnTo>
                      <a:lnTo>
                        <a:pt x="1427" y="1356"/>
                      </a:lnTo>
                      <a:lnTo>
                        <a:pt x="1431" y="1357"/>
                      </a:lnTo>
                      <a:lnTo>
                        <a:pt x="1434" y="1359"/>
                      </a:lnTo>
                      <a:lnTo>
                        <a:pt x="1438" y="1357"/>
                      </a:lnTo>
                      <a:lnTo>
                        <a:pt x="1443" y="1357"/>
                      </a:lnTo>
                      <a:lnTo>
                        <a:pt x="1447" y="1357"/>
                      </a:lnTo>
                      <a:lnTo>
                        <a:pt x="1451" y="1357"/>
                      </a:lnTo>
                      <a:lnTo>
                        <a:pt x="1454" y="1360"/>
                      </a:lnTo>
                      <a:lnTo>
                        <a:pt x="1459" y="1365"/>
                      </a:lnTo>
                      <a:lnTo>
                        <a:pt x="1463" y="1369"/>
                      </a:lnTo>
                      <a:lnTo>
                        <a:pt x="1467" y="1373"/>
                      </a:lnTo>
                      <a:lnTo>
                        <a:pt x="1472" y="1378"/>
                      </a:lnTo>
                      <a:lnTo>
                        <a:pt x="1479" y="1382"/>
                      </a:lnTo>
                      <a:lnTo>
                        <a:pt x="1490" y="1388"/>
                      </a:lnTo>
                      <a:lnTo>
                        <a:pt x="1496" y="1394"/>
                      </a:lnTo>
                      <a:lnTo>
                        <a:pt x="1499" y="1401"/>
                      </a:lnTo>
                      <a:lnTo>
                        <a:pt x="1499" y="1410"/>
                      </a:lnTo>
                      <a:lnTo>
                        <a:pt x="1498" y="1418"/>
                      </a:lnTo>
                      <a:lnTo>
                        <a:pt x="1496" y="1420"/>
                      </a:lnTo>
                      <a:lnTo>
                        <a:pt x="1492" y="1423"/>
                      </a:lnTo>
                      <a:lnTo>
                        <a:pt x="1487" y="1425"/>
                      </a:lnTo>
                      <a:lnTo>
                        <a:pt x="1485" y="1427"/>
                      </a:lnTo>
                      <a:lnTo>
                        <a:pt x="1482" y="1428"/>
                      </a:lnTo>
                      <a:lnTo>
                        <a:pt x="1476" y="1431"/>
                      </a:lnTo>
                      <a:lnTo>
                        <a:pt x="1470" y="1433"/>
                      </a:lnTo>
                      <a:lnTo>
                        <a:pt x="1464" y="1436"/>
                      </a:lnTo>
                      <a:lnTo>
                        <a:pt x="1460" y="1439"/>
                      </a:lnTo>
                      <a:lnTo>
                        <a:pt x="1457" y="1440"/>
                      </a:lnTo>
                      <a:lnTo>
                        <a:pt x="1454" y="1443"/>
                      </a:lnTo>
                      <a:lnTo>
                        <a:pt x="1453" y="1447"/>
                      </a:lnTo>
                      <a:lnTo>
                        <a:pt x="1451" y="1450"/>
                      </a:lnTo>
                      <a:lnTo>
                        <a:pt x="1451" y="1453"/>
                      </a:lnTo>
                      <a:lnTo>
                        <a:pt x="1451" y="1454"/>
                      </a:lnTo>
                      <a:lnTo>
                        <a:pt x="1453" y="1457"/>
                      </a:lnTo>
                      <a:lnTo>
                        <a:pt x="1453" y="1460"/>
                      </a:lnTo>
                      <a:lnTo>
                        <a:pt x="1456" y="1465"/>
                      </a:lnTo>
                      <a:lnTo>
                        <a:pt x="1459" y="1469"/>
                      </a:lnTo>
                      <a:lnTo>
                        <a:pt x="1463" y="1473"/>
                      </a:lnTo>
                      <a:lnTo>
                        <a:pt x="1467" y="1478"/>
                      </a:lnTo>
                      <a:lnTo>
                        <a:pt x="1470" y="1480"/>
                      </a:lnTo>
                      <a:lnTo>
                        <a:pt x="1479" y="1488"/>
                      </a:lnTo>
                      <a:lnTo>
                        <a:pt x="1490" y="1494"/>
                      </a:lnTo>
                      <a:lnTo>
                        <a:pt x="1500" y="1499"/>
                      </a:lnTo>
                      <a:lnTo>
                        <a:pt x="1512" y="1507"/>
                      </a:lnTo>
                      <a:lnTo>
                        <a:pt x="1527" y="1515"/>
                      </a:lnTo>
                      <a:lnTo>
                        <a:pt x="1537" y="1525"/>
                      </a:lnTo>
                      <a:lnTo>
                        <a:pt x="1540" y="1534"/>
                      </a:lnTo>
                      <a:lnTo>
                        <a:pt x="1541" y="1546"/>
                      </a:lnTo>
                      <a:lnTo>
                        <a:pt x="1542" y="1554"/>
                      </a:lnTo>
                      <a:lnTo>
                        <a:pt x="1544" y="1564"/>
                      </a:lnTo>
                      <a:lnTo>
                        <a:pt x="1547" y="1576"/>
                      </a:lnTo>
                      <a:lnTo>
                        <a:pt x="1548" y="1586"/>
                      </a:lnTo>
                      <a:lnTo>
                        <a:pt x="1551" y="1593"/>
                      </a:lnTo>
                      <a:lnTo>
                        <a:pt x="1554" y="1603"/>
                      </a:lnTo>
                      <a:lnTo>
                        <a:pt x="1558" y="1612"/>
                      </a:lnTo>
                      <a:lnTo>
                        <a:pt x="1561" y="1615"/>
                      </a:lnTo>
                      <a:lnTo>
                        <a:pt x="1566" y="1619"/>
                      </a:lnTo>
                      <a:lnTo>
                        <a:pt x="1570" y="1624"/>
                      </a:lnTo>
                      <a:lnTo>
                        <a:pt x="1574" y="1628"/>
                      </a:lnTo>
                      <a:lnTo>
                        <a:pt x="1577" y="1632"/>
                      </a:lnTo>
                      <a:lnTo>
                        <a:pt x="1580" y="1641"/>
                      </a:lnTo>
                      <a:lnTo>
                        <a:pt x="1583" y="1653"/>
                      </a:lnTo>
                      <a:lnTo>
                        <a:pt x="1583" y="1663"/>
                      </a:lnTo>
                      <a:lnTo>
                        <a:pt x="1582" y="1672"/>
                      </a:lnTo>
                      <a:lnTo>
                        <a:pt x="1577" y="1682"/>
                      </a:lnTo>
                      <a:lnTo>
                        <a:pt x="1574" y="1690"/>
                      </a:lnTo>
                      <a:lnTo>
                        <a:pt x="1573" y="1700"/>
                      </a:lnTo>
                      <a:lnTo>
                        <a:pt x="1570" y="1712"/>
                      </a:lnTo>
                      <a:lnTo>
                        <a:pt x="1570" y="1722"/>
                      </a:lnTo>
                      <a:lnTo>
                        <a:pt x="1570" y="1725"/>
                      </a:lnTo>
                      <a:lnTo>
                        <a:pt x="1571" y="1729"/>
                      </a:lnTo>
                      <a:lnTo>
                        <a:pt x="1571" y="1734"/>
                      </a:lnTo>
                      <a:lnTo>
                        <a:pt x="1573" y="1738"/>
                      </a:lnTo>
                      <a:lnTo>
                        <a:pt x="1574" y="1741"/>
                      </a:lnTo>
                      <a:lnTo>
                        <a:pt x="1583" y="1745"/>
                      </a:lnTo>
                      <a:lnTo>
                        <a:pt x="1593" y="1747"/>
                      </a:lnTo>
                      <a:lnTo>
                        <a:pt x="1602" y="1747"/>
                      </a:lnTo>
                      <a:lnTo>
                        <a:pt x="1605" y="1744"/>
                      </a:lnTo>
                      <a:lnTo>
                        <a:pt x="1606" y="1741"/>
                      </a:lnTo>
                      <a:lnTo>
                        <a:pt x="1609" y="1735"/>
                      </a:lnTo>
                      <a:lnTo>
                        <a:pt x="1612" y="1731"/>
                      </a:lnTo>
                      <a:lnTo>
                        <a:pt x="1613" y="1726"/>
                      </a:lnTo>
                      <a:lnTo>
                        <a:pt x="1616" y="1725"/>
                      </a:lnTo>
                      <a:lnTo>
                        <a:pt x="1626" y="1721"/>
                      </a:lnTo>
                      <a:lnTo>
                        <a:pt x="1641" y="1719"/>
                      </a:lnTo>
                      <a:lnTo>
                        <a:pt x="1652" y="1719"/>
                      </a:lnTo>
                      <a:lnTo>
                        <a:pt x="1661" y="1721"/>
                      </a:lnTo>
                      <a:lnTo>
                        <a:pt x="1671" y="1724"/>
                      </a:lnTo>
                      <a:lnTo>
                        <a:pt x="1680" y="1725"/>
                      </a:lnTo>
                      <a:lnTo>
                        <a:pt x="1689" y="1724"/>
                      </a:lnTo>
                      <a:lnTo>
                        <a:pt x="1697" y="1721"/>
                      </a:lnTo>
                      <a:lnTo>
                        <a:pt x="1704" y="1718"/>
                      </a:lnTo>
                      <a:lnTo>
                        <a:pt x="1709" y="1715"/>
                      </a:lnTo>
                      <a:lnTo>
                        <a:pt x="1713" y="1712"/>
                      </a:lnTo>
                      <a:lnTo>
                        <a:pt x="1719" y="1709"/>
                      </a:lnTo>
                      <a:lnTo>
                        <a:pt x="1722" y="1706"/>
                      </a:lnTo>
                      <a:lnTo>
                        <a:pt x="1725" y="1703"/>
                      </a:lnTo>
                      <a:lnTo>
                        <a:pt x="1728" y="1699"/>
                      </a:lnTo>
                      <a:lnTo>
                        <a:pt x="1732" y="1695"/>
                      </a:lnTo>
                      <a:lnTo>
                        <a:pt x="1735" y="1690"/>
                      </a:lnTo>
                      <a:lnTo>
                        <a:pt x="1738" y="1687"/>
                      </a:lnTo>
                      <a:lnTo>
                        <a:pt x="1741" y="1685"/>
                      </a:lnTo>
                      <a:lnTo>
                        <a:pt x="1745" y="1682"/>
                      </a:lnTo>
                      <a:lnTo>
                        <a:pt x="1749" y="1679"/>
                      </a:lnTo>
                      <a:lnTo>
                        <a:pt x="1754" y="1677"/>
                      </a:lnTo>
                      <a:lnTo>
                        <a:pt x="1758" y="1676"/>
                      </a:lnTo>
                      <a:lnTo>
                        <a:pt x="1762" y="1674"/>
                      </a:lnTo>
                      <a:lnTo>
                        <a:pt x="1767" y="1674"/>
                      </a:lnTo>
                      <a:lnTo>
                        <a:pt x="1771" y="1676"/>
                      </a:lnTo>
                      <a:lnTo>
                        <a:pt x="1777" y="1676"/>
                      </a:lnTo>
                      <a:lnTo>
                        <a:pt x="1780" y="1676"/>
                      </a:lnTo>
                      <a:lnTo>
                        <a:pt x="1788" y="1677"/>
                      </a:lnTo>
                      <a:lnTo>
                        <a:pt x="1799" y="1680"/>
                      </a:lnTo>
                      <a:lnTo>
                        <a:pt x="1806" y="1680"/>
                      </a:lnTo>
                      <a:lnTo>
                        <a:pt x="1816" y="1679"/>
                      </a:lnTo>
                      <a:lnTo>
                        <a:pt x="1826" y="1676"/>
                      </a:lnTo>
                      <a:lnTo>
                        <a:pt x="1835" y="1673"/>
                      </a:lnTo>
                      <a:lnTo>
                        <a:pt x="1839" y="1672"/>
                      </a:lnTo>
                      <a:lnTo>
                        <a:pt x="1845" y="1670"/>
                      </a:lnTo>
                      <a:lnTo>
                        <a:pt x="1849" y="1667"/>
                      </a:lnTo>
                      <a:lnTo>
                        <a:pt x="1854" y="1666"/>
                      </a:lnTo>
                      <a:lnTo>
                        <a:pt x="1858" y="1664"/>
                      </a:lnTo>
                      <a:lnTo>
                        <a:pt x="1861" y="1661"/>
                      </a:lnTo>
                      <a:lnTo>
                        <a:pt x="1865" y="1658"/>
                      </a:lnTo>
                      <a:lnTo>
                        <a:pt x="1868" y="1656"/>
                      </a:lnTo>
                      <a:lnTo>
                        <a:pt x="1871" y="1653"/>
                      </a:lnTo>
                      <a:lnTo>
                        <a:pt x="1874" y="1648"/>
                      </a:lnTo>
                      <a:lnTo>
                        <a:pt x="1877" y="1643"/>
                      </a:lnTo>
                      <a:lnTo>
                        <a:pt x="1881" y="1638"/>
                      </a:lnTo>
                      <a:lnTo>
                        <a:pt x="1884" y="1634"/>
                      </a:lnTo>
                      <a:lnTo>
                        <a:pt x="1888" y="1631"/>
                      </a:lnTo>
                      <a:lnTo>
                        <a:pt x="1894" y="1628"/>
                      </a:lnTo>
                      <a:lnTo>
                        <a:pt x="1900" y="1625"/>
                      </a:lnTo>
                      <a:lnTo>
                        <a:pt x="1904" y="1622"/>
                      </a:lnTo>
                      <a:lnTo>
                        <a:pt x="1908" y="1621"/>
                      </a:lnTo>
                      <a:lnTo>
                        <a:pt x="1914" y="1617"/>
                      </a:lnTo>
                      <a:lnTo>
                        <a:pt x="1919" y="1614"/>
                      </a:lnTo>
                      <a:lnTo>
                        <a:pt x="1923" y="1612"/>
                      </a:lnTo>
                      <a:lnTo>
                        <a:pt x="1926" y="1609"/>
                      </a:lnTo>
                      <a:lnTo>
                        <a:pt x="1930" y="1606"/>
                      </a:lnTo>
                      <a:lnTo>
                        <a:pt x="1936" y="1605"/>
                      </a:lnTo>
                      <a:lnTo>
                        <a:pt x="1940" y="1602"/>
                      </a:lnTo>
                      <a:lnTo>
                        <a:pt x="1943" y="1601"/>
                      </a:lnTo>
                      <a:lnTo>
                        <a:pt x="1952" y="1601"/>
                      </a:lnTo>
                      <a:lnTo>
                        <a:pt x="1963" y="1602"/>
                      </a:lnTo>
                      <a:lnTo>
                        <a:pt x="1972" y="1603"/>
                      </a:lnTo>
                      <a:lnTo>
                        <a:pt x="1984" y="1602"/>
                      </a:lnTo>
                      <a:lnTo>
                        <a:pt x="1995" y="1601"/>
                      </a:lnTo>
                      <a:lnTo>
                        <a:pt x="2003" y="1598"/>
                      </a:lnTo>
                      <a:lnTo>
                        <a:pt x="2011" y="1596"/>
                      </a:lnTo>
                      <a:lnTo>
                        <a:pt x="2018" y="1595"/>
                      </a:lnTo>
                      <a:lnTo>
                        <a:pt x="2029" y="1602"/>
                      </a:lnTo>
                      <a:lnTo>
                        <a:pt x="2037" y="1612"/>
                      </a:lnTo>
                      <a:lnTo>
                        <a:pt x="2045" y="1621"/>
                      </a:lnTo>
                      <a:lnTo>
                        <a:pt x="2050" y="1628"/>
                      </a:lnTo>
                      <a:lnTo>
                        <a:pt x="2055" y="1637"/>
                      </a:lnTo>
                      <a:lnTo>
                        <a:pt x="2060" y="1644"/>
                      </a:lnTo>
                      <a:lnTo>
                        <a:pt x="2065" y="1647"/>
                      </a:lnTo>
                      <a:lnTo>
                        <a:pt x="2071" y="1648"/>
                      </a:lnTo>
                      <a:lnTo>
                        <a:pt x="2076" y="1650"/>
                      </a:lnTo>
                      <a:lnTo>
                        <a:pt x="2082" y="1651"/>
                      </a:lnTo>
                      <a:lnTo>
                        <a:pt x="2092" y="1651"/>
                      </a:lnTo>
                      <a:lnTo>
                        <a:pt x="2105" y="1651"/>
                      </a:lnTo>
                      <a:lnTo>
                        <a:pt x="2115" y="1648"/>
                      </a:lnTo>
                      <a:lnTo>
                        <a:pt x="2120" y="1647"/>
                      </a:lnTo>
                      <a:lnTo>
                        <a:pt x="2126" y="1643"/>
                      </a:lnTo>
                      <a:lnTo>
                        <a:pt x="2130" y="1638"/>
                      </a:lnTo>
                      <a:lnTo>
                        <a:pt x="2134" y="1634"/>
                      </a:lnTo>
                      <a:lnTo>
                        <a:pt x="2137" y="1630"/>
                      </a:lnTo>
                      <a:lnTo>
                        <a:pt x="2141" y="1619"/>
                      </a:lnTo>
                      <a:lnTo>
                        <a:pt x="2144" y="1608"/>
                      </a:lnTo>
                      <a:lnTo>
                        <a:pt x="2147" y="1596"/>
                      </a:lnTo>
                      <a:lnTo>
                        <a:pt x="2146" y="1589"/>
                      </a:lnTo>
                      <a:lnTo>
                        <a:pt x="2146" y="1579"/>
                      </a:lnTo>
                      <a:lnTo>
                        <a:pt x="2143" y="1570"/>
                      </a:lnTo>
                      <a:lnTo>
                        <a:pt x="2141" y="1567"/>
                      </a:lnTo>
                      <a:lnTo>
                        <a:pt x="2140" y="1564"/>
                      </a:lnTo>
                      <a:lnTo>
                        <a:pt x="2139" y="1560"/>
                      </a:lnTo>
                      <a:lnTo>
                        <a:pt x="2136" y="1556"/>
                      </a:lnTo>
                      <a:lnTo>
                        <a:pt x="2134" y="1551"/>
                      </a:lnTo>
                      <a:lnTo>
                        <a:pt x="2134" y="1548"/>
                      </a:lnTo>
                      <a:lnTo>
                        <a:pt x="2134" y="1546"/>
                      </a:lnTo>
                      <a:lnTo>
                        <a:pt x="2137" y="1543"/>
                      </a:lnTo>
                      <a:lnTo>
                        <a:pt x="2139" y="1538"/>
                      </a:lnTo>
                      <a:lnTo>
                        <a:pt x="2140" y="1535"/>
                      </a:lnTo>
                      <a:lnTo>
                        <a:pt x="2141" y="1533"/>
                      </a:lnTo>
                      <a:lnTo>
                        <a:pt x="2141" y="1530"/>
                      </a:lnTo>
                      <a:lnTo>
                        <a:pt x="2143" y="1525"/>
                      </a:lnTo>
                      <a:lnTo>
                        <a:pt x="2143" y="1521"/>
                      </a:lnTo>
                      <a:lnTo>
                        <a:pt x="2143" y="1517"/>
                      </a:lnTo>
                      <a:lnTo>
                        <a:pt x="2143" y="1514"/>
                      </a:lnTo>
                      <a:lnTo>
                        <a:pt x="2140" y="1511"/>
                      </a:lnTo>
                      <a:lnTo>
                        <a:pt x="2137" y="1508"/>
                      </a:lnTo>
                      <a:lnTo>
                        <a:pt x="2134" y="1504"/>
                      </a:lnTo>
                      <a:lnTo>
                        <a:pt x="2131" y="1501"/>
                      </a:lnTo>
                      <a:lnTo>
                        <a:pt x="2128" y="1498"/>
                      </a:lnTo>
                      <a:lnTo>
                        <a:pt x="2127" y="1495"/>
                      </a:lnTo>
                      <a:lnTo>
                        <a:pt x="2126" y="1492"/>
                      </a:lnTo>
                      <a:lnTo>
                        <a:pt x="2123" y="1488"/>
                      </a:lnTo>
                      <a:lnTo>
                        <a:pt x="2121" y="1485"/>
                      </a:lnTo>
                      <a:lnTo>
                        <a:pt x="2121" y="1480"/>
                      </a:lnTo>
                      <a:lnTo>
                        <a:pt x="2121" y="1478"/>
                      </a:lnTo>
                      <a:lnTo>
                        <a:pt x="2123" y="1475"/>
                      </a:lnTo>
                      <a:lnTo>
                        <a:pt x="2126" y="1472"/>
                      </a:lnTo>
                      <a:lnTo>
                        <a:pt x="2128" y="1469"/>
                      </a:lnTo>
                      <a:lnTo>
                        <a:pt x="2133" y="1466"/>
                      </a:lnTo>
                      <a:lnTo>
                        <a:pt x="2136" y="1465"/>
                      </a:lnTo>
                      <a:lnTo>
                        <a:pt x="2143" y="1459"/>
                      </a:lnTo>
                      <a:lnTo>
                        <a:pt x="2152" y="1454"/>
                      </a:lnTo>
                      <a:lnTo>
                        <a:pt x="2160" y="1452"/>
                      </a:lnTo>
                      <a:lnTo>
                        <a:pt x="2167" y="1452"/>
                      </a:lnTo>
                      <a:lnTo>
                        <a:pt x="2176" y="1452"/>
                      </a:lnTo>
                      <a:lnTo>
                        <a:pt x="2183" y="1450"/>
                      </a:lnTo>
                      <a:lnTo>
                        <a:pt x="2188" y="1449"/>
                      </a:lnTo>
                      <a:lnTo>
                        <a:pt x="2192" y="1446"/>
                      </a:lnTo>
                      <a:lnTo>
                        <a:pt x="2196" y="1443"/>
                      </a:lnTo>
                      <a:lnTo>
                        <a:pt x="2199" y="1440"/>
                      </a:lnTo>
                      <a:lnTo>
                        <a:pt x="2202" y="1437"/>
                      </a:lnTo>
                      <a:lnTo>
                        <a:pt x="2205" y="1434"/>
                      </a:lnTo>
                      <a:lnTo>
                        <a:pt x="2209" y="1430"/>
                      </a:lnTo>
                      <a:lnTo>
                        <a:pt x="2212" y="1425"/>
                      </a:lnTo>
                      <a:lnTo>
                        <a:pt x="2215" y="1423"/>
                      </a:lnTo>
                      <a:lnTo>
                        <a:pt x="2215" y="1418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" name="Freeform 25"/>
                <p:cNvSpPr>
                  <a:spLocks/>
                </p:cNvSpPr>
                <p:nvPr/>
              </p:nvSpPr>
              <p:spPr bwMode="auto">
                <a:xfrm>
                  <a:off x="1364050" y="2848943"/>
                  <a:ext cx="1476524" cy="1836036"/>
                </a:xfrm>
                <a:custGeom>
                  <a:avLst/>
                  <a:gdLst>
                    <a:gd name="T0" fmla="*/ 1632 w 2455"/>
                    <a:gd name="T1" fmla="*/ 19 h 3055"/>
                    <a:gd name="T2" fmla="*/ 1696 w 2455"/>
                    <a:gd name="T3" fmla="*/ 41 h 3055"/>
                    <a:gd name="T4" fmla="*/ 1762 w 2455"/>
                    <a:gd name="T5" fmla="*/ 41 h 3055"/>
                    <a:gd name="T6" fmla="*/ 1756 w 2455"/>
                    <a:gd name="T7" fmla="*/ 135 h 3055"/>
                    <a:gd name="T8" fmla="*/ 1761 w 2455"/>
                    <a:gd name="T9" fmla="*/ 180 h 3055"/>
                    <a:gd name="T10" fmla="*/ 1814 w 2455"/>
                    <a:gd name="T11" fmla="*/ 160 h 3055"/>
                    <a:gd name="T12" fmla="*/ 1885 w 2455"/>
                    <a:gd name="T13" fmla="*/ 177 h 3055"/>
                    <a:gd name="T14" fmla="*/ 1936 w 2455"/>
                    <a:gd name="T15" fmla="*/ 192 h 3055"/>
                    <a:gd name="T16" fmla="*/ 1969 w 2455"/>
                    <a:gd name="T17" fmla="*/ 229 h 3055"/>
                    <a:gd name="T18" fmla="*/ 2089 w 2455"/>
                    <a:gd name="T19" fmla="*/ 293 h 3055"/>
                    <a:gd name="T20" fmla="*/ 2167 w 2455"/>
                    <a:gd name="T21" fmla="*/ 284 h 3055"/>
                    <a:gd name="T22" fmla="*/ 2253 w 2455"/>
                    <a:gd name="T23" fmla="*/ 370 h 3055"/>
                    <a:gd name="T24" fmla="*/ 2337 w 2455"/>
                    <a:gd name="T25" fmla="*/ 438 h 3055"/>
                    <a:gd name="T26" fmla="*/ 2438 w 2455"/>
                    <a:gd name="T27" fmla="*/ 507 h 3055"/>
                    <a:gd name="T28" fmla="*/ 2444 w 2455"/>
                    <a:gd name="T29" fmla="*/ 633 h 3055"/>
                    <a:gd name="T30" fmla="*/ 2406 w 2455"/>
                    <a:gd name="T31" fmla="*/ 788 h 3055"/>
                    <a:gd name="T32" fmla="*/ 2397 w 2455"/>
                    <a:gd name="T33" fmla="*/ 885 h 3055"/>
                    <a:gd name="T34" fmla="*/ 2380 w 2455"/>
                    <a:gd name="T35" fmla="*/ 979 h 3055"/>
                    <a:gd name="T36" fmla="*/ 2254 w 2455"/>
                    <a:gd name="T37" fmla="*/ 1016 h 3055"/>
                    <a:gd name="T38" fmla="*/ 2195 w 2455"/>
                    <a:gd name="T39" fmla="*/ 1123 h 3055"/>
                    <a:gd name="T40" fmla="*/ 2267 w 2455"/>
                    <a:gd name="T41" fmla="*/ 1144 h 3055"/>
                    <a:gd name="T42" fmla="*/ 2227 w 2455"/>
                    <a:gd name="T43" fmla="*/ 1209 h 3055"/>
                    <a:gd name="T44" fmla="*/ 2292 w 2455"/>
                    <a:gd name="T45" fmla="*/ 1293 h 3055"/>
                    <a:gd name="T46" fmla="*/ 2290 w 2455"/>
                    <a:gd name="T47" fmla="*/ 1384 h 3055"/>
                    <a:gd name="T48" fmla="*/ 2321 w 2455"/>
                    <a:gd name="T49" fmla="*/ 1581 h 3055"/>
                    <a:gd name="T50" fmla="*/ 2329 w 2455"/>
                    <a:gd name="T51" fmla="*/ 1779 h 3055"/>
                    <a:gd name="T52" fmla="*/ 2327 w 2455"/>
                    <a:gd name="T53" fmla="*/ 1976 h 3055"/>
                    <a:gd name="T54" fmla="*/ 2254 w 2455"/>
                    <a:gd name="T55" fmla="*/ 2118 h 3055"/>
                    <a:gd name="T56" fmla="*/ 2208 w 2455"/>
                    <a:gd name="T57" fmla="*/ 2254 h 3055"/>
                    <a:gd name="T58" fmla="*/ 2188 w 2455"/>
                    <a:gd name="T59" fmla="*/ 2352 h 3055"/>
                    <a:gd name="T60" fmla="*/ 2179 w 2455"/>
                    <a:gd name="T61" fmla="*/ 2453 h 3055"/>
                    <a:gd name="T62" fmla="*/ 2027 w 2455"/>
                    <a:gd name="T63" fmla="*/ 2539 h 3055"/>
                    <a:gd name="T64" fmla="*/ 2008 w 2455"/>
                    <a:gd name="T65" fmla="*/ 2676 h 3055"/>
                    <a:gd name="T66" fmla="*/ 1908 w 2455"/>
                    <a:gd name="T67" fmla="*/ 2889 h 3055"/>
                    <a:gd name="T68" fmla="*/ 1819 w 2455"/>
                    <a:gd name="T69" fmla="*/ 3044 h 3055"/>
                    <a:gd name="T70" fmla="*/ 1707 w 2455"/>
                    <a:gd name="T71" fmla="*/ 2937 h 3055"/>
                    <a:gd name="T72" fmla="*/ 1612 w 2455"/>
                    <a:gd name="T73" fmla="*/ 2708 h 3055"/>
                    <a:gd name="T74" fmla="*/ 1387 w 2455"/>
                    <a:gd name="T75" fmla="*/ 2566 h 3055"/>
                    <a:gd name="T76" fmla="*/ 1223 w 2455"/>
                    <a:gd name="T77" fmla="*/ 2443 h 3055"/>
                    <a:gd name="T78" fmla="*/ 1088 w 2455"/>
                    <a:gd name="T79" fmla="*/ 2228 h 3055"/>
                    <a:gd name="T80" fmla="*/ 1010 w 2455"/>
                    <a:gd name="T81" fmla="*/ 2055 h 3055"/>
                    <a:gd name="T82" fmla="*/ 806 w 2455"/>
                    <a:gd name="T83" fmla="*/ 1961 h 3055"/>
                    <a:gd name="T84" fmla="*/ 629 w 2455"/>
                    <a:gd name="T85" fmla="*/ 1883 h 3055"/>
                    <a:gd name="T86" fmla="*/ 496 w 2455"/>
                    <a:gd name="T87" fmla="*/ 1754 h 3055"/>
                    <a:gd name="T88" fmla="*/ 407 w 2455"/>
                    <a:gd name="T89" fmla="*/ 1563 h 3055"/>
                    <a:gd name="T90" fmla="*/ 311 w 2455"/>
                    <a:gd name="T91" fmla="*/ 1380 h 3055"/>
                    <a:gd name="T92" fmla="*/ 198 w 2455"/>
                    <a:gd name="T93" fmla="*/ 1121 h 3055"/>
                    <a:gd name="T94" fmla="*/ 48 w 2455"/>
                    <a:gd name="T95" fmla="*/ 937 h 3055"/>
                    <a:gd name="T96" fmla="*/ 97 w 2455"/>
                    <a:gd name="T97" fmla="*/ 744 h 3055"/>
                    <a:gd name="T98" fmla="*/ 252 w 2455"/>
                    <a:gd name="T99" fmla="*/ 523 h 3055"/>
                    <a:gd name="T100" fmla="*/ 352 w 2455"/>
                    <a:gd name="T101" fmla="*/ 469 h 3055"/>
                    <a:gd name="T102" fmla="*/ 438 w 2455"/>
                    <a:gd name="T103" fmla="*/ 435 h 3055"/>
                    <a:gd name="T104" fmla="*/ 499 w 2455"/>
                    <a:gd name="T105" fmla="*/ 471 h 3055"/>
                    <a:gd name="T106" fmla="*/ 657 w 2455"/>
                    <a:gd name="T107" fmla="*/ 388 h 3055"/>
                    <a:gd name="T108" fmla="*/ 802 w 2455"/>
                    <a:gd name="T109" fmla="*/ 406 h 3055"/>
                    <a:gd name="T110" fmla="*/ 917 w 2455"/>
                    <a:gd name="T111" fmla="*/ 413 h 3055"/>
                    <a:gd name="T112" fmla="*/ 985 w 2455"/>
                    <a:gd name="T113" fmla="*/ 398 h 3055"/>
                    <a:gd name="T114" fmla="*/ 995 w 2455"/>
                    <a:gd name="T115" fmla="*/ 290 h 3055"/>
                    <a:gd name="T116" fmla="*/ 1186 w 2455"/>
                    <a:gd name="T117" fmla="*/ 167 h 3055"/>
                    <a:gd name="T118" fmla="*/ 1390 w 2455"/>
                    <a:gd name="T119" fmla="*/ 235 h 3055"/>
                    <a:gd name="T120" fmla="*/ 1454 w 2455"/>
                    <a:gd name="T121" fmla="*/ 210 h 3055"/>
                    <a:gd name="T122" fmla="*/ 1471 w 2455"/>
                    <a:gd name="T123" fmla="*/ 135 h 3055"/>
                    <a:gd name="T124" fmla="*/ 1535 w 2455"/>
                    <a:gd name="T125" fmla="*/ 64 h 30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455" h="3055">
                      <a:moveTo>
                        <a:pt x="1563" y="8"/>
                      </a:moveTo>
                      <a:lnTo>
                        <a:pt x="1565" y="5"/>
                      </a:lnTo>
                      <a:lnTo>
                        <a:pt x="1568" y="3"/>
                      </a:lnTo>
                      <a:lnTo>
                        <a:pt x="1571" y="2"/>
                      </a:lnTo>
                      <a:lnTo>
                        <a:pt x="1578" y="2"/>
                      </a:lnTo>
                      <a:lnTo>
                        <a:pt x="1587" y="2"/>
                      </a:lnTo>
                      <a:lnTo>
                        <a:pt x="1594" y="2"/>
                      </a:lnTo>
                      <a:lnTo>
                        <a:pt x="1599" y="5"/>
                      </a:lnTo>
                      <a:lnTo>
                        <a:pt x="1603" y="6"/>
                      </a:lnTo>
                      <a:lnTo>
                        <a:pt x="1607" y="9"/>
                      </a:lnTo>
                      <a:lnTo>
                        <a:pt x="1612" y="12"/>
                      </a:lnTo>
                      <a:lnTo>
                        <a:pt x="1616" y="15"/>
                      </a:lnTo>
                      <a:lnTo>
                        <a:pt x="1619" y="16"/>
                      </a:lnTo>
                      <a:lnTo>
                        <a:pt x="1622" y="18"/>
                      </a:lnTo>
                      <a:lnTo>
                        <a:pt x="1625" y="19"/>
                      </a:lnTo>
                      <a:lnTo>
                        <a:pt x="1628" y="21"/>
                      </a:lnTo>
                      <a:lnTo>
                        <a:pt x="1631" y="21"/>
                      </a:lnTo>
                      <a:lnTo>
                        <a:pt x="1632" y="19"/>
                      </a:lnTo>
                      <a:lnTo>
                        <a:pt x="1635" y="16"/>
                      </a:lnTo>
                      <a:lnTo>
                        <a:pt x="1636" y="14"/>
                      </a:lnTo>
                      <a:lnTo>
                        <a:pt x="1639" y="9"/>
                      </a:lnTo>
                      <a:lnTo>
                        <a:pt x="1641" y="6"/>
                      </a:lnTo>
                      <a:lnTo>
                        <a:pt x="1644" y="5"/>
                      </a:lnTo>
                      <a:lnTo>
                        <a:pt x="1651" y="2"/>
                      </a:lnTo>
                      <a:lnTo>
                        <a:pt x="1659" y="0"/>
                      </a:lnTo>
                      <a:lnTo>
                        <a:pt x="1667" y="0"/>
                      </a:lnTo>
                      <a:lnTo>
                        <a:pt x="1670" y="0"/>
                      </a:lnTo>
                      <a:lnTo>
                        <a:pt x="1673" y="0"/>
                      </a:lnTo>
                      <a:lnTo>
                        <a:pt x="1677" y="2"/>
                      </a:lnTo>
                      <a:lnTo>
                        <a:pt x="1678" y="3"/>
                      </a:lnTo>
                      <a:lnTo>
                        <a:pt x="1683" y="12"/>
                      </a:lnTo>
                      <a:lnTo>
                        <a:pt x="1684" y="24"/>
                      </a:lnTo>
                      <a:lnTo>
                        <a:pt x="1687" y="32"/>
                      </a:lnTo>
                      <a:lnTo>
                        <a:pt x="1690" y="35"/>
                      </a:lnTo>
                      <a:lnTo>
                        <a:pt x="1693" y="38"/>
                      </a:lnTo>
                      <a:lnTo>
                        <a:pt x="1696" y="41"/>
                      </a:lnTo>
                      <a:lnTo>
                        <a:pt x="1699" y="44"/>
                      </a:lnTo>
                      <a:lnTo>
                        <a:pt x="1701" y="45"/>
                      </a:lnTo>
                      <a:lnTo>
                        <a:pt x="1709" y="47"/>
                      </a:lnTo>
                      <a:lnTo>
                        <a:pt x="1717" y="48"/>
                      </a:lnTo>
                      <a:lnTo>
                        <a:pt x="1725" y="47"/>
                      </a:lnTo>
                      <a:lnTo>
                        <a:pt x="1727" y="44"/>
                      </a:lnTo>
                      <a:lnTo>
                        <a:pt x="1730" y="41"/>
                      </a:lnTo>
                      <a:lnTo>
                        <a:pt x="1732" y="37"/>
                      </a:lnTo>
                      <a:lnTo>
                        <a:pt x="1733" y="34"/>
                      </a:lnTo>
                      <a:lnTo>
                        <a:pt x="1736" y="29"/>
                      </a:lnTo>
                      <a:lnTo>
                        <a:pt x="1738" y="27"/>
                      </a:lnTo>
                      <a:lnTo>
                        <a:pt x="1741" y="25"/>
                      </a:lnTo>
                      <a:lnTo>
                        <a:pt x="1745" y="24"/>
                      </a:lnTo>
                      <a:lnTo>
                        <a:pt x="1751" y="22"/>
                      </a:lnTo>
                      <a:lnTo>
                        <a:pt x="1754" y="27"/>
                      </a:lnTo>
                      <a:lnTo>
                        <a:pt x="1756" y="32"/>
                      </a:lnTo>
                      <a:lnTo>
                        <a:pt x="1759" y="37"/>
                      </a:lnTo>
                      <a:lnTo>
                        <a:pt x="1762" y="41"/>
                      </a:lnTo>
                      <a:lnTo>
                        <a:pt x="1768" y="51"/>
                      </a:lnTo>
                      <a:lnTo>
                        <a:pt x="1774" y="61"/>
                      </a:lnTo>
                      <a:lnTo>
                        <a:pt x="1777" y="71"/>
                      </a:lnTo>
                      <a:lnTo>
                        <a:pt x="1777" y="76"/>
                      </a:lnTo>
                      <a:lnTo>
                        <a:pt x="1775" y="79"/>
                      </a:lnTo>
                      <a:lnTo>
                        <a:pt x="1774" y="83"/>
                      </a:lnTo>
                      <a:lnTo>
                        <a:pt x="1772" y="87"/>
                      </a:lnTo>
                      <a:lnTo>
                        <a:pt x="1771" y="90"/>
                      </a:lnTo>
                      <a:lnTo>
                        <a:pt x="1769" y="95"/>
                      </a:lnTo>
                      <a:lnTo>
                        <a:pt x="1767" y="99"/>
                      </a:lnTo>
                      <a:lnTo>
                        <a:pt x="1765" y="105"/>
                      </a:lnTo>
                      <a:lnTo>
                        <a:pt x="1764" y="109"/>
                      </a:lnTo>
                      <a:lnTo>
                        <a:pt x="1762" y="112"/>
                      </a:lnTo>
                      <a:lnTo>
                        <a:pt x="1762" y="118"/>
                      </a:lnTo>
                      <a:lnTo>
                        <a:pt x="1761" y="122"/>
                      </a:lnTo>
                      <a:lnTo>
                        <a:pt x="1759" y="128"/>
                      </a:lnTo>
                      <a:lnTo>
                        <a:pt x="1758" y="131"/>
                      </a:lnTo>
                      <a:lnTo>
                        <a:pt x="1756" y="135"/>
                      </a:lnTo>
                      <a:lnTo>
                        <a:pt x="1754" y="138"/>
                      </a:lnTo>
                      <a:lnTo>
                        <a:pt x="1751" y="142"/>
                      </a:lnTo>
                      <a:lnTo>
                        <a:pt x="1748" y="145"/>
                      </a:lnTo>
                      <a:lnTo>
                        <a:pt x="1746" y="148"/>
                      </a:lnTo>
                      <a:lnTo>
                        <a:pt x="1745" y="152"/>
                      </a:lnTo>
                      <a:lnTo>
                        <a:pt x="1742" y="155"/>
                      </a:lnTo>
                      <a:lnTo>
                        <a:pt x="1741" y="160"/>
                      </a:lnTo>
                      <a:lnTo>
                        <a:pt x="1739" y="163"/>
                      </a:lnTo>
                      <a:lnTo>
                        <a:pt x="1739" y="165"/>
                      </a:lnTo>
                      <a:lnTo>
                        <a:pt x="1739" y="170"/>
                      </a:lnTo>
                      <a:lnTo>
                        <a:pt x="1741" y="174"/>
                      </a:lnTo>
                      <a:lnTo>
                        <a:pt x="1742" y="177"/>
                      </a:lnTo>
                      <a:lnTo>
                        <a:pt x="1743" y="180"/>
                      </a:lnTo>
                      <a:lnTo>
                        <a:pt x="1746" y="180"/>
                      </a:lnTo>
                      <a:lnTo>
                        <a:pt x="1749" y="181"/>
                      </a:lnTo>
                      <a:lnTo>
                        <a:pt x="1754" y="180"/>
                      </a:lnTo>
                      <a:lnTo>
                        <a:pt x="1758" y="180"/>
                      </a:lnTo>
                      <a:lnTo>
                        <a:pt x="1761" y="180"/>
                      </a:lnTo>
                      <a:lnTo>
                        <a:pt x="1764" y="180"/>
                      </a:lnTo>
                      <a:lnTo>
                        <a:pt x="1767" y="183"/>
                      </a:lnTo>
                      <a:lnTo>
                        <a:pt x="1769" y="186"/>
                      </a:lnTo>
                      <a:lnTo>
                        <a:pt x="1772" y="189"/>
                      </a:lnTo>
                      <a:lnTo>
                        <a:pt x="1775" y="190"/>
                      </a:lnTo>
                      <a:lnTo>
                        <a:pt x="1777" y="192"/>
                      </a:lnTo>
                      <a:lnTo>
                        <a:pt x="1781" y="192"/>
                      </a:lnTo>
                      <a:lnTo>
                        <a:pt x="1784" y="189"/>
                      </a:lnTo>
                      <a:lnTo>
                        <a:pt x="1788" y="186"/>
                      </a:lnTo>
                      <a:lnTo>
                        <a:pt x="1791" y="183"/>
                      </a:lnTo>
                      <a:lnTo>
                        <a:pt x="1794" y="181"/>
                      </a:lnTo>
                      <a:lnTo>
                        <a:pt x="1796" y="178"/>
                      </a:lnTo>
                      <a:lnTo>
                        <a:pt x="1798" y="174"/>
                      </a:lnTo>
                      <a:lnTo>
                        <a:pt x="1801" y="170"/>
                      </a:lnTo>
                      <a:lnTo>
                        <a:pt x="1804" y="165"/>
                      </a:lnTo>
                      <a:lnTo>
                        <a:pt x="1807" y="163"/>
                      </a:lnTo>
                      <a:lnTo>
                        <a:pt x="1810" y="161"/>
                      </a:lnTo>
                      <a:lnTo>
                        <a:pt x="1814" y="160"/>
                      </a:lnTo>
                      <a:lnTo>
                        <a:pt x="1820" y="158"/>
                      </a:lnTo>
                      <a:lnTo>
                        <a:pt x="1824" y="157"/>
                      </a:lnTo>
                      <a:lnTo>
                        <a:pt x="1827" y="155"/>
                      </a:lnTo>
                      <a:lnTo>
                        <a:pt x="1832" y="157"/>
                      </a:lnTo>
                      <a:lnTo>
                        <a:pt x="1836" y="158"/>
                      </a:lnTo>
                      <a:lnTo>
                        <a:pt x="1839" y="160"/>
                      </a:lnTo>
                      <a:lnTo>
                        <a:pt x="1843" y="163"/>
                      </a:lnTo>
                      <a:lnTo>
                        <a:pt x="1846" y="164"/>
                      </a:lnTo>
                      <a:lnTo>
                        <a:pt x="1850" y="165"/>
                      </a:lnTo>
                      <a:lnTo>
                        <a:pt x="1855" y="168"/>
                      </a:lnTo>
                      <a:lnTo>
                        <a:pt x="1859" y="171"/>
                      </a:lnTo>
                      <a:lnTo>
                        <a:pt x="1862" y="174"/>
                      </a:lnTo>
                      <a:lnTo>
                        <a:pt x="1866" y="176"/>
                      </a:lnTo>
                      <a:lnTo>
                        <a:pt x="1869" y="177"/>
                      </a:lnTo>
                      <a:lnTo>
                        <a:pt x="1874" y="177"/>
                      </a:lnTo>
                      <a:lnTo>
                        <a:pt x="1878" y="177"/>
                      </a:lnTo>
                      <a:lnTo>
                        <a:pt x="1882" y="177"/>
                      </a:lnTo>
                      <a:lnTo>
                        <a:pt x="1885" y="177"/>
                      </a:lnTo>
                      <a:lnTo>
                        <a:pt x="1888" y="176"/>
                      </a:lnTo>
                      <a:lnTo>
                        <a:pt x="1891" y="173"/>
                      </a:lnTo>
                      <a:lnTo>
                        <a:pt x="1894" y="168"/>
                      </a:lnTo>
                      <a:lnTo>
                        <a:pt x="1897" y="165"/>
                      </a:lnTo>
                      <a:lnTo>
                        <a:pt x="1900" y="163"/>
                      </a:lnTo>
                      <a:lnTo>
                        <a:pt x="1907" y="161"/>
                      </a:lnTo>
                      <a:lnTo>
                        <a:pt x="1917" y="160"/>
                      </a:lnTo>
                      <a:lnTo>
                        <a:pt x="1926" y="160"/>
                      </a:lnTo>
                      <a:lnTo>
                        <a:pt x="1929" y="163"/>
                      </a:lnTo>
                      <a:lnTo>
                        <a:pt x="1933" y="165"/>
                      </a:lnTo>
                      <a:lnTo>
                        <a:pt x="1939" y="168"/>
                      </a:lnTo>
                      <a:lnTo>
                        <a:pt x="1942" y="173"/>
                      </a:lnTo>
                      <a:lnTo>
                        <a:pt x="1945" y="177"/>
                      </a:lnTo>
                      <a:lnTo>
                        <a:pt x="1946" y="180"/>
                      </a:lnTo>
                      <a:lnTo>
                        <a:pt x="1945" y="183"/>
                      </a:lnTo>
                      <a:lnTo>
                        <a:pt x="1943" y="186"/>
                      </a:lnTo>
                      <a:lnTo>
                        <a:pt x="1940" y="189"/>
                      </a:lnTo>
                      <a:lnTo>
                        <a:pt x="1936" y="192"/>
                      </a:lnTo>
                      <a:lnTo>
                        <a:pt x="1933" y="194"/>
                      </a:lnTo>
                      <a:lnTo>
                        <a:pt x="1932" y="197"/>
                      </a:lnTo>
                      <a:lnTo>
                        <a:pt x="1932" y="200"/>
                      </a:lnTo>
                      <a:lnTo>
                        <a:pt x="1930" y="205"/>
                      </a:lnTo>
                      <a:lnTo>
                        <a:pt x="1930" y="209"/>
                      </a:lnTo>
                      <a:lnTo>
                        <a:pt x="1930" y="213"/>
                      </a:lnTo>
                      <a:lnTo>
                        <a:pt x="1930" y="216"/>
                      </a:lnTo>
                      <a:lnTo>
                        <a:pt x="1933" y="219"/>
                      </a:lnTo>
                      <a:lnTo>
                        <a:pt x="1936" y="220"/>
                      </a:lnTo>
                      <a:lnTo>
                        <a:pt x="1940" y="222"/>
                      </a:lnTo>
                      <a:lnTo>
                        <a:pt x="1945" y="222"/>
                      </a:lnTo>
                      <a:lnTo>
                        <a:pt x="1947" y="223"/>
                      </a:lnTo>
                      <a:lnTo>
                        <a:pt x="1950" y="223"/>
                      </a:lnTo>
                      <a:lnTo>
                        <a:pt x="1955" y="223"/>
                      </a:lnTo>
                      <a:lnTo>
                        <a:pt x="1959" y="225"/>
                      </a:lnTo>
                      <a:lnTo>
                        <a:pt x="1963" y="225"/>
                      </a:lnTo>
                      <a:lnTo>
                        <a:pt x="1966" y="226"/>
                      </a:lnTo>
                      <a:lnTo>
                        <a:pt x="1969" y="229"/>
                      </a:lnTo>
                      <a:lnTo>
                        <a:pt x="1973" y="232"/>
                      </a:lnTo>
                      <a:lnTo>
                        <a:pt x="1976" y="238"/>
                      </a:lnTo>
                      <a:lnTo>
                        <a:pt x="1979" y="241"/>
                      </a:lnTo>
                      <a:lnTo>
                        <a:pt x="1982" y="244"/>
                      </a:lnTo>
                      <a:lnTo>
                        <a:pt x="1991" y="251"/>
                      </a:lnTo>
                      <a:lnTo>
                        <a:pt x="2001" y="258"/>
                      </a:lnTo>
                      <a:lnTo>
                        <a:pt x="2010" y="262"/>
                      </a:lnTo>
                      <a:lnTo>
                        <a:pt x="2014" y="264"/>
                      </a:lnTo>
                      <a:lnTo>
                        <a:pt x="2018" y="265"/>
                      </a:lnTo>
                      <a:lnTo>
                        <a:pt x="2024" y="265"/>
                      </a:lnTo>
                      <a:lnTo>
                        <a:pt x="2028" y="267"/>
                      </a:lnTo>
                      <a:lnTo>
                        <a:pt x="2033" y="267"/>
                      </a:lnTo>
                      <a:lnTo>
                        <a:pt x="2043" y="271"/>
                      </a:lnTo>
                      <a:lnTo>
                        <a:pt x="2054" y="277"/>
                      </a:lnTo>
                      <a:lnTo>
                        <a:pt x="2063" y="281"/>
                      </a:lnTo>
                      <a:lnTo>
                        <a:pt x="2072" y="286"/>
                      </a:lnTo>
                      <a:lnTo>
                        <a:pt x="2081" y="290"/>
                      </a:lnTo>
                      <a:lnTo>
                        <a:pt x="2089" y="293"/>
                      </a:lnTo>
                      <a:lnTo>
                        <a:pt x="2094" y="293"/>
                      </a:lnTo>
                      <a:lnTo>
                        <a:pt x="2098" y="294"/>
                      </a:lnTo>
                      <a:lnTo>
                        <a:pt x="2102" y="294"/>
                      </a:lnTo>
                      <a:lnTo>
                        <a:pt x="2107" y="294"/>
                      </a:lnTo>
                      <a:lnTo>
                        <a:pt x="2109" y="293"/>
                      </a:lnTo>
                      <a:lnTo>
                        <a:pt x="2114" y="291"/>
                      </a:lnTo>
                      <a:lnTo>
                        <a:pt x="2118" y="288"/>
                      </a:lnTo>
                      <a:lnTo>
                        <a:pt x="2121" y="286"/>
                      </a:lnTo>
                      <a:lnTo>
                        <a:pt x="2125" y="284"/>
                      </a:lnTo>
                      <a:lnTo>
                        <a:pt x="2130" y="283"/>
                      </a:lnTo>
                      <a:lnTo>
                        <a:pt x="2134" y="281"/>
                      </a:lnTo>
                      <a:lnTo>
                        <a:pt x="2137" y="280"/>
                      </a:lnTo>
                      <a:lnTo>
                        <a:pt x="2143" y="280"/>
                      </a:lnTo>
                      <a:lnTo>
                        <a:pt x="2149" y="280"/>
                      </a:lnTo>
                      <a:lnTo>
                        <a:pt x="2153" y="280"/>
                      </a:lnTo>
                      <a:lnTo>
                        <a:pt x="2157" y="281"/>
                      </a:lnTo>
                      <a:lnTo>
                        <a:pt x="2163" y="283"/>
                      </a:lnTo>
                      <a:lnTo>
                        <a:pt x="2167" y="284"/>
                      </a:lnTo>
                      <a:lnTo>
                        <a:pt x="2173" y="287"/>
                      </a:lnTo>
                      <a:lnTo>
                        <a:pt x="2176" y="290"/>
                      </a:lnTo>
                      <a:lnTo>
                        <a:pt x="2185" y="297"/>
                      </a:lnTo>
                      <a:lnTo>
                        <a:pt x="2192" y="306"/>
                      </a:lnTo>
                      <a:lnTo>
                        <a:pt x="2199" y="313"/>
                      </a:lnTo>
                      <a:lnTo>
                        <a:pt x="2204" y="323"/>
                      </a:lnTo>
                      <a:lnTo>
                        <a:pt x="2208" y="335"/>
                      </a:lnTo>
                      <a:lnTo>
                        <a:pt x="2212" y="343"/>
                      </a:lnTo>
                      <a:lnTo>
                        <a:pt x="2215" y="348"/>
                      </a:lnTo>
                      <a:lnTo>
                        <a:pt x="2219" y="352"/>
                      </a:lnTo>
                      <a:lnTo>
                        <a:pt x="2222" y="356"/>
                      </a:lnTo>
                      <a:lnTo>
                        <a:pt x="2227" y="361"/>
                      </a:lnTo>
                      <a:lnTo>
                        <a:pt x="2231" y="364"/>
                      </a:lnTo>
                      <a:lnTo>
                        <a:pt x="2234" y="365"/>
                      </a:lnTo>
                      <a:lnTo>
                        <a:pt x="2238" y="367"/>
                      </a:lnTo>
                      <a:lnTo>
                        <a:pt x="2244" y="368"/>
                      </a:lnTo>
                      <a:lnTo>
                        <a:pt x="2248" y="370"/>
                      </a:lnTo>
                      <a:lnTo>
                        <a:pt x="2253" y="370"/>
                      </a:lnTo>
                      <a:lnTo>
                        <a:pt x="2263" y="371"/>
                      </a:lnTo>
                      <a:lnTo>
                        <a:pt x="2273" y="370"/>
                      </a:lnTo>
                      <a:lnTo>
                        <a:pt x="2283" y="370"/>
                      </a:lnTo>
                      <a:lnTo>
                        <a:pt x="2293" y="371"/>
                      </a:lnTo>
                      <a:lnTo>
                        <a:pt x="2306" y="374"/>
                      </a:lnTo>
                      <a:lnTo>
                        <a:pt x="2315" y="377"/>
                      </a:lnTo>
                      <a:lnTo>
                        <a:pt x="2324" y="381"/>
                      </a:lnTo>
                      <a:lnTo>
                        <a:pt x="2334" y="387"/>
                      </a:lnTo>
                      <a:lnTo>
                        <a:pt x="2340" y="394"/>
                      </a:lnTo>
                      <a:lnTo>
                        <a:pt x="2341" y="401"/>
                      </a:lnTo>
                      <a:lnTo>
                        <a:pt x="2341" y="410"/>
                      </a:lnTo>
                      <a:lnTo>
                        <a:pt x="2340" y="419"/>
                      </a:lnTo>
                      <a:lnTo>
                        <a:pt x="2340" y="422"/>
                      </a:lnTo>
                      <a:lnTo>
                        <a:pt x="2338" y="424"/>
                      </a:lnTo>
                      <a:lnTo>
                        <a:pt x="2337" y="429"/>
                      </a:lnTo>
                      <a:lnTo>
                        <a:pt x="2335" y="432"/>
                      </a:lnTo>
                      <a:lnTo>
                        <a:pt x="2335" y="435"/>
                      </a:lnTo>
                      <a:lnTo>
                        <a:pt x="2337" y="438"/>
                      </a:lnTo>
                      <a:lnTo>
                        <a:pt x="2338" y="442"/>
                      </a:lnTo>
                      <a:lnTo>
                        <a:pt x="2341" y="446"/>
                      </a:lnTo>
                      <a:lnTo>
                        <a:pt x="2342" y="448"/>
                      </a:lnTo>
                      <a:lnTo>
                        <a:pt x="2351" y="452"/>
                      </a:lnTo>
                      <a:lnTo>
                        <a:pt x="2363" y="455"/>
                      </a:lnTo>
                      <a:lnTo>
                        <a:pt x="2373" y="458"/>
                      </a:lnTo>
                      <a:lnTo>
                        <a:pt x="2384" y="461"/>
                      </a:lnTo>
                      <a:lnTo>
                        <a:pt x="2397" y="464"/>
                      </a:lnTo>
                      <a:lnTo>
                        <a:pt x="2406" y="468"/>
                      </a:lnTo>
                      <a:lnTo>
                        <a:pt x="2418" y="475"/>
                      </a:lnTo>
                      <a:lnTo>
                        <a:pt x="2426" y="481"/>
                      </a:lnTo>
                      <a:lnTo>
                        <a:pt x="2429" y="484"/>
                      </a:lnTo>
                      <a:lnTo>
                        <a:pt x="2431" y="487"/>
                      </a:lnTo>
                      <a:lnTo>
                        <a:pt x="2434" y="491"/>
                      </a:lnTo>
                      <a:lnTo>
                        <a:pt x="2436" y="495"/>
                      </a:lnTo>
                      <a:lnTo>
                        <a:pt x="2436" y="498"/>
                      </a:lnTo>
                      <a:lnTo>
                        <a:pt x="2438" y="503"/>
                      </a:lnTo>
                      <a:lnTo>
                        <a:pt x="2438" y="507"/>
                      </a:lnTo>
                      <a:lnTo>
                        <a:pt x="2438" y="511"/>
                      </a:lnTo>
                      <a:lnTo>
                        <a:pt x="2438" y="516"/>
                      </a:lnTo>
                      <a:lnTo>
                        <a:pt x="2438" y="520"/>
                      </a:lnTo>
                      <a:lnTo>
                        <a:pt x="2439" y="524"/>
                      </a:lnTo>
                      <a:lnTo>
                        <a:pt x="2441" y="529"/>
                      </a:lnTo>
                      <a:lnTo>
                        <a:pt x="2444" y="533"/>
                      </a:lnTo>
                      <a:lnTo>
                        <a:pt x="2445" y="537"/>
                      </a:lnTo>
                      <a:lnTo>
                        <a:pt x="2447" y="542"/>
                      </a:lnTo>
                      <a:lnTo>
                        <a:pt x="2449" y="555"/>
                      </a:lnTo>
                      <a:lnTo>
                        <a:pt x="2452" y="569"/>
                      </a:lnTo>
                      <a:lnTo>
                        <a:pt x="2454" y="582"/>
                      </a:lnTo>
                      <a:lnTo>
                        <a:pt x="2455" y="592"/>
                      </a:lnTo>
                      <a:lnTo>
                        <a:pt x="2455" y="605"/>
                      </a:lnTo>
                      <a:lnTo>
                        <a:pt x="2454" y="616"/>
                      </a:lnTo>
                      <a:lnTo>
                        <a:pt x="2452" y="620"/>
                      </a:lnTo>
                      <a:lnTo>
                        <a:pt x="2449" y="624"/>
                      </a:lnTo>
                      <a:lnTo>
                        <a:pt x="2447" y="629"/>
                      </a:lnTo>
                      <a:lnTo>
                        <a:pt x="2444" y="633"/>
                      </a:lnTo>
                      <a:lnTo>
                        <a:pt x="2441" y="637"/>
                      </a:lnTo>
                      <a:lnTo>
                        <a:pt x="2438" y="649"/>
                      </a:lnTo>
                      <a:lnTo>
                        <a:pt x="2434" y="663"/>
                      </a:lnTo>
                      <a:lnTo>
                        <a:pt x="2431" y="675"/>
                      </a:lnTo>
                      <a:lnTo>
                        <a:pt x="2429" y="684"/>
                      </a:lnTo>
                      <a:lnTo>
                        <a:pt x="2425" y="695"/>
                      </a:lnTo>
                      <a:lnTo>
                        <a:pt x="2422" y="704"/>
                      </a:lnTo>
                      <a:lnTo>
                        <a:pt x="2419" y="714"/>
                      </a:lnTo>
                      <a:lnTo>
                        <a:pt x="2416" y="725"/>
                      </a:lnTo>
                      <a:lnTo>
                        <a:pt x="2413" y="736"/>
                      </a:lnTo>
                      <a:lnTo>
                        <a:pt x="2412" y="739"/>
                      </a:lnTo>
                      <a:lnTo>
                        <a:pt x="2409" y="743"/>
                      </a:lnTo>
                      <a:lnTo>
                        <a:pt x="2406" y="747"/>
                      </a:lnTo>
                      <a:lnTo>
                        <a:pt x="2403" y="752"/>
                      </a:lnTo>
                      <a:lnTo>
                        <a:pt x="2402" y="756"/>
                      </a:lnTo>
                      <a:lnTo>
                        <a:pt x="2402" y="766"/>
                      </a:lnTo>
                      <a:lnTo>
                        <a:pt x="2405" y="778"/>
                      </a:lnTo>
                      <a:lnTo>
                        <a:pt x="2406" y="788"/>
                      </a:lnTo>
                      <a:lnTo>
                        <a:pt x="2406" y="798"/>
                      </a:lnTo>
                      <a:lnTo>
                        <a:pt x="2406" y="809"/>
                      </a:lnTo>
                      <a:lnTo>
                        <a:pt x="2405" y="818"/>
                      </a:lnTo>
                      <a:lnTo>
                        <a:pt x="2403" y="822"/>
                      </a:lnTo>
                      <a:lnTo>
                        <a:pt x="2402" y="828"/>
                      </a:lnTo>
                      <a:lnTo>
                        <a:pt x="2400" y="833"/>
                      </a:lnTo>
                      <a:lnTo>
                        <a:pt x="2397" y="837"/>
                      </a:lnTo>
                      <a:lnTo>
                        <a:pt x="2396" y="841"/>
                      </a:lnTo>
                      <a:lnTo>
                        <a:pt x="2395" y="846"/>
                      </a:lnTo>
                      <a:lnTo>
                        <a:pt x="2392" y="850"/>
                      </a:lnTo>
                      <a:lnTo>
                        <a:pt x="2389" y="854"/>
                      </a:lnTo>
                      <a:lnTo>
                        <a:pt x="2387" y="857"/>
                      </a:lnTo>
                      <a:lnTo>
                        <a:pt x="2386" y="864"/>
                      </a:lnTo>
                      <a:lnTo>
                        <a:pt x="2386" y="875"/>
                      </a:lnTo>
                      <a:lnTo>
                        <a:pt x="2389" y="880"/>
                      </a:lnTo>
                      <a:lnTo>
                        <a:pt x="2390" y="882"/>
                      </a:lnTo>
                      <a:lnTo>
                        <a:pt x="2393" y="883"/>
                      </a:lnTo>
                      <a:lnTo>
                        <a:pt x="2397" y="885"/>
                      </a:lnTo>
                      <a:lnTo>
                        <a:pt x="2400" y="885"/>
                      </a:lnTo>
                      <a:lnTo>
                        <a:pt x="2405" y="886"/>
                      </a:lnTo>
                      <a:lnTo>
                        <a:pt x="2406" y="888"/>
                      </a:lnTo>
                      <a:lnTo>
                        <a:pt x="2413" y="893"/>
                      </a:lnTo>
                      <a:lnTo>
                        <a:pt x="2419" y="903"/>
                      </a:lnTo>
                      <a:lnTo>
                        <a:pt x="2422" y="912"/>
                      </a:lnTo>
                      <a:lnTo>
                        <a:pt x="2423" y="915"/>
                      </a:lnTo>
                      <a:lnTo>
                        <a:pt x="2422" y="921"/>
                      </a:lnTo>
                      <a:lnTo>
                        <a:pt x="2422" y="925"/>
                      </a:lnTo>
                      <a:lnTo>
                        <a:pt x="2421" y="930"/>
                      </a:lnTo>
                      <a:lnTo>
                        <a:pt x="2419" y="934"/>
                      </a:lnTo>
                      <a:lnTo>
                        <a:pt x="2416" y="937"/>
                      </a:lnTo>
                      <a:lnTo>
                        <a:pt x="2412" y="943"/>
                      </a:lnTo>
                      <a:lnTo>
                        <a:pt x="2408" y="947"/>
                      </a:lnTo>
                      <a:lnTo>
                        <a:pt x="2402" y="951"/>
                      </a:lnTo>
                      <a:lnTo>
                        <a:pt x="2399" y="954"/>
                      </a:lnTo>
                      <a:lnTo>
                        <a:pt x="2390" y="966"/>
                      </a:lnTo>
                      <a:lnTo>
                        <a:pt x="2380" y="979"/>
                      </a:lnTo>
                      <a:lnTo>
                        <a:pt x="2370" y="990"/>
                      </a:lnTo>
                      <a:lnTo>
                        <a:pt x="2367" y="995"/>
                      </a:lnTo>
                      <a:lnTo>
                        <a:pt x="2364" y="999"/>
                      </a:lnTo>
                      <a:lnTo>
                        <a:pt x="2360" y="1003"/>
                      </a:lnTo>
                      <a:lnTo>
                        <a:pt x="2355" y="1009"/>
                      </a:lnTo>
                      <a:lnTo>
                        <a:pt x="2351" y="1012"/>
                      </a:lnTo>
                      <a:lnTo>
                        <a:pt x="2348" y="1015"/>
                      </a:lnTo>
                      <a:lnTo>
                        <a:pt x="2345" y="1018"/>
                      </a:lnTo>
                      <a:lnTo>
                        <a:pt x="2341" y="1021"/>
                      </a:lnTo>
                      <a:lnTo>
                        <a:pt x="2337" y="1024"/>
                      </a:lnTo>
                      <a:lnTo>
                        <a:pt x="2332" y="1025"/>
                      </a:lnTo>
                      <a:lnTo>
                        <a:pt x="2322" y="1025"/>
                      </a:lnTo>
                      <a:lnTo>
                        <a:pt x="2311" y="1024"/>
                      </a:lnTo>
                      <a:lnTo>
                        <a:pt x="2300" y="1022"/>
                      </a:lnTo>
                      <a:lnTo>
                        <a:pt x="2290" y="1021"/>
                      </a:lnTo>
                      <a:lnTo>
                        <a:pt x="2277" y="1018"/>
                      </a:lnTo>
                      <a:lnTo>
                        <a:pt x="2267" y="1016"/>
                      </a:lnTo>
                      <a:lnTo>
                        <a:pt x="2254" y="1016"/>
                      </a:lnTo>
                      <a:lnTo>
                        <a:pt x="2240" y="1016"/>
                      </a:lnTo>
                      <a:lnTo>
                        <a:pt x="2228" y="1019"/>
                      </a:lnTo>
                      <a:lnTo>
                        <a:pt x="2219" y="1024"/>
                      </a:lnTo>
                      <a:lnTo>
                        <a:pt x="2208" y="1031"/>
                      </a:lnTo>
                      <a:lnTo>
                        <a:pt x="2198" y="1040"/>
                      </a:lnTo>
                      <a:lnTo>
                        <a:pt x="2190" y="1047"/>
                      </a:lnTo>
                      <a:lnTo>
                        <a:pt x="2185" y="1055"/>
                      </a:lnTo>
                      <a:lnTo>
                        <a:pt x="2180" y="1066"/>
                      </a:lnTo>
                      <a:lnTo>
                        <a:pt x="2176" y="1074"/>
                      </a:lnTo>
                      <a:lnTo>
                        <a:pt x="2173" y="1084"/>
                      </a:lnTo>
                      <a:lnTo>
                        <a:pt x="2172" y="1096"/>
                      </a:lnTo>
                      <a:lnTo>
                        <a:pt x="2173" y="1106"/>
                      </a:lnTo>
                      <a:lnTo>
                        <a:pt x="2175" y="1110"/>
                      </a:lnTo>
                      <a:lnTo>
                        <a:pt x="2177" y="1113"/>
                      </a:lnTo>
                      <a:lnTo>
                        <a:pt x="2180" y="1118"/>
                      </a:lnTo>
                      <a:lnTo>
                        <a:pt x="2183" y="1121"/>
                      </a:lnTo>
                      <a:lnTo>
                        <a:pt x="2186" y="1122"/>
                      </a:lnTo>
                      <a:lnTo>
                        <a:pt x="2195" y="1123"/>
                      </a:lnTo>
                      <a:lnTo>
                        <a:pt x="2206" y="1125"/>
                      </a:lnTo>
                      <a:lnTo>
                        <a:pt x="2215" y="1123"/>
                      </a:lnTo>
                      <a:lnTo>
                        <a:pt x="2219" y="1122"/>
                      </a:lnTo>
                      <a:lnTo>
                        <a:pt x="2224" y="1121"/>
                      </a:lnTo>
                      <a:lnTo>
                        <a:pt x="2228" y="1118"/>
                      </a:lnTo>
                      <a:lnTo>
                        <a:pt x="2234" y="1116"/>
                      </a:lnTo>
                      <a:lnTo>
                        <a:pt x="2237" y="1115"/>
                      </a:lnTo>
                      <a:lnTo>
                        <a:pt x="2243" y="1115"/>
                      </a:lnTo>
                      <a:lnTo>
                        <a:pt x="2247" y="1116"/>
                      </a:lnTo>
                      <a:lnTo>
                        <a:pt x="2253" y="1118"/>
                      </a:lnTo>
                      <a:lnTo>
                        <a:pt x="2257" y="1119"/>
                      </a:lnTo>
                      <a:lnTo>
                        <a:pt x="2260" y="1122"/>
                      </a:lnTo>
                      <a:lnTo>
                        <a:pt x="2263" y="1125"/>
                      </a:lnTo>
                      <a:lnTo>
                        <a:pt x="2266" y="1129"/>
                      </a:lnTo>
                      <a:lnTo>
                        <a:pt x="2269" y="1134"/>
                      </a:lnTo>
                      <a:lnTo>
                        <a:pt x="2269" y="1138"/>
                      </a:lnTo>
                      <a:lnTo>
                        <a:pt x="2269" y="1141"/>
                      </a:lnTo>
                      <a:lnTo>
                        <a:pt x="2267" y="1144"/>
                      </a:lnTo>
                      <a:lnTo>
                        <a:pt x="2266" y="1147"/>
                      </a:lnTo>
                      <a:lnTo>
                        <a:pt x="2263" y="1149"/>
                      </a:lnTo>
                      <a:lnTo>
                        <a:pt x="2261" y="1151"/>
                      </a:lnTo>
                      <a:lnTo>
                        <a:pt x="2253" y="1155"/>
                      </a:lnTo>
                      <a:lnTo>
                        <a:pt x="2241" y="1160"/>
                      </a:lnTo>
                      <a:lnTo>
                        <a:pt x="2232" y="1164"/>
                      </a:lnTo>
                      <a:lnTo>
                        <a:pt x="2231" y="1165"/>
                      </a:lnTo>
                      <a:lnTo>
                        <a:pt x="2228" y="1170"/>
                      </a:lnTo>
                      <a:lnTo>
                        <a:pt x="2225" y="1173"/>
                      </a:lnTo>
                      <a:lnTo>
                        <a:pt x="2224" y="1177"/>
                      </a:lnTo>
                      <a:lnTo>
                        <a:pt x="2222" y="1180"/>
                      </a:lnTo>
                      <a:lnTo>
                        <a:pt x="2224" y="1183"/>
                      </a:lnTo>
                      <a:lnTo>
                        <a:pt x="2224" y="1187"/>
                      </a:lnTo>
                      <a:lnTo>
                        <a:pt x="2227" y="1191"/>
                      </a:lnTo>
                      <a:lnTo>
                        <a:pt x="2228" y="1196"/>
                      </a:lnTo>
                      <a:lnTo>
                        <a:pt x="2228" y="1200"/>
                      </a:lnTo>
                      <a:lnTo>
                        <a:pt x="2228" y="1204"/>
                      </a:lnTo>
                      <a:lnTo>
                        <a:pt x="2227" y="1209"/>
                      </a:lnTo>
                      <a:lnTo>
                        <a:pt x="2224" y="1213"/>
                      </a:lnTo>
                      <a:lnTo>
                        <a:pt x="2224" y="1219"/>
                      </a:lnTo>
                      <a:lnTo>
                        <a:pt x="2222" y="1223"/>
                      </a:lnTo>
                      <a:lnTo>
                        <a:pt x="2225" y="1231"/>
                      </a:lnTo>
                      <a:lnTo>
                        <a:pt x="2228" y="1241"/>
                      </a:lnTo>
                      <a:lnTo>
                        <a:pt x="2232" y="1248"/>
                      </a:lnTo>
                      <a:lnTo>
                        <a:pt x="2235" y="1251"/>
                      </a:lnTo>
                      <a:lnTo>
                        <a:pt x="2238" y="1255"/>
                      </a:lnTo>
                      <a:lnTo>
                        <a:pt x="2243" y="1261"/>
                      </a:lnTo>
                      <a:lnTo>
                        <a:pt x="2247" y="1264"/>
                      </a:lnTo>
                      <a:lnTo>
                        <a:pt x="2250" y="1268"/>
                      </a:lnTo>
                      <a:lnTo>
                        <a:pt x="2257" y="1274"/>
                      </a:lnTo>
                      <a:lnTo>
                        <a:pt x="2266" y="1280"/>
                      </a:lnTo>
                      <a:lnTo>
                        <a:pt x="2273" y="1286"/>
                      </a:lnTo>
                      <a:lnTo>
                        <a:pt x="2277" y="1287"/>
                      </a:lnTo>
                      <a:lnTo>
                        <a:pt x="2282" y="1288"/>
                      </a:lnTo>
                      <a:lnTo>
                        <a:pt x="2287" y="1291"/>
                      </a:lnTo>
                      <a:lnTo>
                        <a:pt x="2292" y="1293"/>
                      </a:lnTo>
                      <a:lnTo>
                        <a:pt x="2295" y="1296"/>
                      </a:lnTo>
                      <a:lnTo>
                        <a:pt x="2298" y="1299"/>
                      </a:lnTo>
                      <a:lnTo>
                        <a:pt x="2299" y="1301"/>
                      </a:lnTo>
                      <a:lnTo>
                        <a:pt x="2300" y="1304"/>
                      </a:lnTo>
                      <a:lnTo>
                        <a:pt x="2302" y="1307"/>
                      </a:lnTo>
                      <a:lnTo>
                        <a:pt x="2303" y="1312"/>
                      </a:lnTo>
                      <a:lnTo>
                        <a:pt x="2302" y="1316"/>
                      </a:lnTo>
                      <a:lnTo>
                        <a:pt x="2302" y="1320"/>
                      </a:lnTo>
                      <a:lnTo>
                        <a:pt x="2300" y="1325"/>
                      </a:lnTo>
                      <a:lnTo>
                        <a:pt x="2300" y="1327"/>
                      </a:lnTo>
                      <a:lnTo>
                        <a:pt x="2298" y="1332"/>
                      </a:lnTo>
                      <a:lnTo>
                        <a:pt x="2296" y="1336"/>
                      </a:lnTo>
                      <a:lnTo>
                        <a:pt x="2295" y="1339"/>
                      </a:lnTo>
                      <a:lnTo>
                        <a:pt x="2293" y="1343"/>
                      </a:lnTo>
                      <a:lnTo>
                        <a:pt x="2290" y="1352"/>
                      </a:lnTo>
                      <a:lnTo>
                        <a:pt x="2289" y="1364"/>
                      </a:lnTo>
                      <a:lnTo>
                        <a:pt x="2289" y="1374"/>
                      </a:lnTo>
                      <a:lnTo>
                        <a:pt x="2290" y="1384"/>
                      </a:lnTo>
                      <a:lnTo>
                        <a:pt x="2293" y="1397"/>
                      </a:lnTo>
                      <a:lnTo>
                        <a:pt x="2296" y="1409"/>
                      </a:lnTo>
                      <a:lnTo>
                        <a:pt x="2298" y="1419"/>
                      </a:lnTo>
                      <a:lnTo>
                        <a:pt x="2299" y="1433"/>
                      </a:lnTo>
                      <a:lnTo>
                        <a:pt x="2302" y="1445"/>
                      </a:lnTo>
                      <a:lnTo>
                        <a:pt x="2305" y="1453"/>
                      </a:lnTo>
                      <a:lnTo>
                        <a:pt x="2311" y="1464"/>
                      </a:lnTo>
                      <a:lnTo>
                        <a:pt x="2315" y="1472"/>
                      </a:lnTo>
                      <a:lnTo>
                        <a:pt x="2319" y="1481"/>
                      </a:lnTo>
                      <a:lnTo>
                        <a:pt x="2324" y="1491"/>
                      </a:lnTo>
                      <a:lnTo>
                        <a:pt x="2327" y="1500"/>
                      </a:lnTo>
                      <a:lnTo>
                        <a:pt x="2328" y="1516"/>
                      </a:lnTo>
                      <a:lnTo>
                        <a:pt x="2329" y="1534"/>
                      </a:lnTo>
                      <a:lnTo>
                        <a:pt x="2328" y="1550"/>
                      </a:lnTo>
                      <a:lnTo>
                        <a:pt x="2327" y="1562"/>
                      </a:lnTo>
                      <a:lnTo>
                        <a:pt x="2324" y="1575"/>
                      </a:lnTo>
                      <a:lnTo>
                        <a:pt x="2322" y="1578"/>
                      </a:lnTo>
                      <a:lnTo>
                        <a:pt x="2321" y="1581"/>
                      </a:lnTo>
                      <a:lnTo>
                        <a:pt x="2318" y="1587"/>
                      </a:lnTo>
                      <a:lnTo>
                        <a:pt x="2315" y="1591"/>
                      </a:lnTo>
                      <a:lnTo>
                        <a:pt x="2311" y="1595"/>
                      </a:lnTo>
                      <a:lnTo>
                        <a:pt x="2309" y="1600"/>
                      </a:lnTo>
                      <a:lnTo>
                        <a:pt x="2306" y="1604"/>
                      </a:lnTo>
                      <a:lnTo>
                        <a:pt x="2303" y="1617"/>
                      </a:lnTo>
                      <a:lnTo>
                        <a:pt x="2300" y="1633"/>
                      </a:lnTo>
                      <a:lnTo>
                        <a:pt x="2300" y="1646"/>
                      </a:lnTo>
                      <a:lnTo>
                        <a:pt x="2305" y="1657"/>
                      </a:lnTo>
                      <a:lnTo>
                        <a:pt x="2312" y="1670"/>
                      </a:lnTo>
                      <a:lnTo>
                        <a:pt x="2318" y="1681"/>
                      </a:lnTo>
                      <a:lnTo>
                        <a:pt x="2322" y="1692"/>
                      </a:lnTo>
                      <a:lnTo>
                        <a:pt x="2328" y="1707"/>
                      </a:lnTo>
                      <a:lnTo>
                        <a:pt x="2332" y="1723"/>
                      </a:lnTo>
                      <a:lnTo>
                        <a:pt x="2335" y="1734"/>
                      </a:lnTo>
                      <a:lnTo>
                        <a:pt x="2335" y="1749"/>
                      </a:lnTo>
                      <a:lnTo>
                        <a:pt x="2332" y="1765"/>
                      </a:lnTo>
                      <a:lnTo>
                        <a:pt x="2329" y="1779"/>
                      </a:lnTo>
                      <a:lnTo>
                        <a:pt x="2327" y="1788"/>
                      </a:lnTo>
                      <a:lnTo>
                        <a:pt x="2321" y="1801"/>
                      </a:lnTo>
                      <a:lnTo>
                        <a:pt x="2316" y="1812"/>
                      </a:lnTo>
                      <a:lnTo>
                        <a:pt x="2312" y="1822"/>
                      </a:lnTo>
                      <a:lnTo>
                        <a:pt x="2308" y="1834"/>
                      </a:lnTo>
                      <a:lnTo>
                        <a:pt x="2302" y="1847"/>
                      </a:lnTo>
                      <a:lnTo>
                        <a:pt x="2298" y="1861"/>
                      </a:lnTo>
                      <a:lnTo>
                        <a:pt x="2295" y="1873"/>
                      </a:lnTo>
                      <a:lnTo>
                        <a:pt x="2298" y="1882"/>
                      </a:lnTo>
                      <a:lnTo>
                        <a:pt x="2302" y="1890"/>
                      </a:lnTo>
                      <a:lnTo>
                        <a:pt x="2306" y="1898"/>
                      </a:lnTo>
                      <a:lnTo>
                        <a:pt x="2312" y="1905"/>
                      </a:lnTo>
                      <a:lnTo>
                        <a:pt x="2318" y="1915"/>
                      </a:lnTo>
                      <a:lnTo>
                        <a:pt x="2322" y="1924"/>
                      </a:lnTo>
                      <a:lnTo>
                        <a:pt x="2325" y="1934"/>
                      </a:lnTo>
                      <a:lnTo>
                        <a:pt x="2327" y="1948"/>
                      </a:lnTo>
                      <a:lnTo>
                        <a:pt x="2328" y="1963"/>
                      </a:lnTo>
                      <a:lnTo>
                        <a:pt x="2327" y="1976"/>
                      </a:lnTo>
                      <a:lnTo>
                        <a:pt x="2325" y="1986"/>
                      </a:lnTo>
                      <a:lnTo>
                        <a:pt x="2321" y="1997"/>
                      </a:lnTo>
                      <a:lnTo>
                        <a:pt x="2316" y="2009"/>
                      </a:lnTo>
                      <a:lnTo>
                        <a:pt x="2312" y="2019"/>
                      </a:lnTo>
                      <a:lnTo>
                        <a:pt x="2306" y="2029"/>
                      </a:lnTo>
                      <a:lnTo>
                        <a:pt x="2299" y="2041"/>
                      </a:lnTo>
                      <a:lnTo>
                        <a:pt x="2293" y="2050"/>
                      </a:lnTo>
                      <a:lnTo>
                        <a:pt x="2289" y="2054"/>
                      </a:lnTo>
                      <a:lnTo>
                        <a:pt x="2285" y="2058"/>
                      </a:lnTo>
                      <a:lnTo>
                        <a:pt x="2279" y="2063"/>
                      </a:lnTo>
                      <a:lnTo>
                        <a:pt x="2274" y="2067"/>
                      </a:lnTo>
                      <a:lnTo>
                        <a:pt x="2272" y="2071"/>
                      </a:lnTo>
                      <a:lnTo>
                        <a:pt x="2269" y="2083"/>
                      </a:lnTo>
                      <a:lnTo>
                        <a:pt x="2266" y="2096"/>
                      </a:lnTo>
                      <a:lnTo>
                        <a:pt x="2263" y="2106"/>
                      </a:lnTo>
                      <a:lnTo>
                        <a:pt x="2260" y="2110"/>
                      </a:lnTo>
                      <a:lnTo>
                        <a:pt x="2257" y="2113"/>
                      </a:lnTo>
                      <a:lnTo>
                        <a:pt x="2254" y="2118"/>
                      </a:lnTo>
                      <a:lnTo>
                        <a:pt x="2251" y="2121"/>
                      </a:lnTo>
                      <a:lnTo>
                        <a:pt x="2248" y="2125"/>
                      </a:lnTo>
                      <a:lnTo>
                        <a:pt x="2243" y="2135"/>
                      </a:lnTo>
                      <a:lnTo>
                        <a:pt x="2237" y="2147"/>
                      </a:lnTo>
                      <a:lnTo>
                        <a:pt x="2231" y="2158"/>
                      </a:lnTo>
                      <a:lnTo>
                        <a:pt x="2227" y="2168"/>
                      </a:lnTo>
                      <a:lnTo>
                        <a:pt x="2219" y="2181"/>
                      </a:lnTo>
                      <a:lnTo>
                        <a:pt x="2214" y="2193"/>
                      </a:lnTo>
                      <a:lnTo>
                        <a:pt x="2212" y="2196"/>
                      </a:lnTo>
                      <a:lnTo>
                        <a:pt x="2208" y="2200"/>
                      </a:lnTo>
                      <a:lnTo>
                        <a:pt x="2204" y="2204"/>
                      </a:lnTo>
                      <a:lnTo>
                        <a:pt x="2201" y="2207"/>
                      </a:lnTo>
                      <a:lnTo>
                        <a:pt x="2198" y="2212"/>
                      </a:lnTo>
                      <a:lnTo>
                        <a:pt x="2198" y="2219"/>
                      </a:lnTo>
                      <a:lnTo>
                        <a:pt x="2198" y="2229"/>
                      </a:lnTo>
                      <a:lnTo>
                        <a:pt x="2199" y="2238"/>
                      </a:lnTo>
                      <a:lnTo>
                        <a:pt x="2202" y="2245"/>
                      </a:lnTo>
                      <a:lnTo>
                        <a:pt x="2208" y="2254"/>
                      </a:lnTo>
                      <a:lnTo>
                        <a:pt x="2209" y="2262"/>
                      </a:lnTo>
                      <a:lnTo>
                        <a:pt x="2209" y="2272"/>
                      </a:lnTo>
                      <a:lnTo>
                        <a:pt x="2205" y="2283"/>
                      </a:lnTo>
                      <a:lnTo>
                        <a:pt x="2201" y="2291"/>
                      </a:lnTo>
                      <a:lnTo>
                        <a:pt x="2198" y="2294"/>
                      </a:lnTo>
                      <a:lnTo>
                        <a:pt x="2193" y="2296"/>
                      </a:lnTo>
                      <a:lnTo>
                        <a:pt x="2190" y="2298"/>
                      </a:lnTo>
                      <a:lnTo>
                        <a:pt x="2188" y="2301"/>
                      </a:lnTo>
                      <a:lnTo>
                        <a:pt x="2186" y="2304"/>
                      </a:lnTo>
                      <a:lnTo>
                        <a:pt x="2185" y="2309"/>
                      </a:lnTo>
                      <a:lnTo>
                        <a:pt x="2183" y="2313"/>
                      </a:lnTo>
                      <a:lnTo>
                        <a:pt x="2182" y="2319"/>
                      </a:lnTo>
                      <a:lnTo>
                        <a:pt x="2182" y="2322"/>
                      </a:lnTo>
                      <a:lnTo>
                        <a:pt x="2180" y="2330"/>
                      </a:lnTo>
                      <a:lnTo>
                        <a:pt x="2180" y="2339"/>
                      </a:lnTo>
                      <a:lnTo>
                        <a:pt x="2182" y="2346"/>
                      </a:lnTo>
                      <a:lnTo>
                        <a:pt x="2185" y="2349"/>
                      </a:lnTo>
                      <a:lnTo>
                        <a:pt x="2188" y="2352"/>
                      </a:lnTo>
                      <a:lnTo>
                        <a:pt x="2190" y="2355"/>
                      </a:lnTo>
                      <a:lnTo>
                        <a:pt x="2193" y="2358"/>
                      </a:lnTo>
                      <a:lnTo>
                        <a:pt x="2196" y="2359"/>
                      </a:lnTo>
                      <a:lnTo>
                        <a:pt x="2199" y="2364"/>
                      </a:lnTo>
                      <a:lnTo>
                        <a:pt x="2202" y="2368"/>
                      </a:lnTo>
                      <a:lnTo>
                        <a:pt x="2204" y="2372"/>
                      </a:lnTo>
                      <a:lnTo>
                        <a:pt x="2206" y="2377"/>
                      </a:lnTo>
                      <a:lnTo>
                        <a:pt x="2206" y="2381"/>
                      </a:lnTo>
                      <a:lnTo>
                        <a:pt x="2208" y="2391"/>
                      </a:lnTo>
                      <a:lnTo>
                        <a:pt x="2206" y="2401"/>
                      </a:lnTo>
                      <a:lnTo>
                        <a:pt x="2204" y="2411"/>
                      </a:lnTo>
                      <a:lnTo>
                        <a:pt x="2201" y="2414"/>
                      </a:lnTo>
                      <a:lnTo>
                        <a:pt x="2198" y="2420"/>
                      </a:lnTo>
                      <a:lnTo>
                        <a:pt x="2195" y="2424"/>
                      </a:lnTo>
                      <a:lnTo>
                        <a:pt x="2190" y="2429"/>
                      </a:lnTo>
                      <a:lnTo>
                        <a:pt x="2188" y="2432"/>
                      </a:lnTo>
                      <a:lnTo>
                        <a:pt x="2183" y="2442"/>
                      </a:lnTo>
                      <a:lnTo>
                        <a:pt x="2179" y="2453"/>
                      </a:lnTo>
                      <a:lnTo>
                        <a:pt x="2173" y="2463"/>
                      </a:lnTo>
                      <a:lnTo>
                        <a:pt x="2169" y="2472"/>
                      </a:lnTo>
                      <a:lnTo>
                        <a:pt x="2164" y="2482"/>
                      </a:lnTo>
                      <a:lnTo>
                        <a:pt x="2159" y="2491"/>
                      </a:lnTo>
                      <a:lnTo>
                        <a:pt x="2150" y="2500"/>
                      </a:lnTo>
                      <a:lnTo>
                        <a:pt x="2138" y="2507"/>
                      </a:lnTo>
                      <a:lnTo>
                        <a:pt x="2127" y="2516"/>
                      </a:lnTo>
                      <a:lnTo>
                        <a:pt x="2117" y="2521"/>
                      </a:lnTo>
                      <a:lnTo>
                        <a:pt x="2109" y="2529"/>
                      </a:lnTo>
                      <a:lnTo>
                        <a:pt x="2099" y="2536"/>
                      </a:lnTo>
                      <a:lnTo>
                        <a:pt x="2091" y="2543"/>
                      </a:lnTo>
                      <a:lnTo>
                        <a:pt x="2081" y="2549"/>
                      </a:lnTo>
                      <a:lnTo>
                        <a:pt x="2072" y="2550"/>
                      </a:lnTo>
                      <a:lnTo>
                        <a:pt x="2062" y="2550"/>
                      </a:lnTo>
                      <a:lnTo>
                        <a:pt x="2052" y="2550"/>
                      </a:lnTo>
                      <a:lnTo>
                        <a:pt x="2044" y="2546"/>
                      </a:lnTo>
                      <a:lnTo>
                        <a:pt x="2036" y="2542"/>
                      </a:lnTo>
                      <a:lnTo>
                        <a:pt x="2027" y="2539"/>
                      </a:lnTo>
                      <a:lnTo>
                        <a:pt x="2024" y="2539"/>
                      </a:lnTo>
                      <a:lnTo>
                        <a:pt x="2021" y="2539"/>
                      </a:lnTo>
                      <a:lnTo>
                        <a:pt x="2018" y="2539"/>
                      </a:lnTo>
                      <a:lnTo>
                        <a:pt x="2015" y="2539"/>
                      </a:lnTo>
                      <a:lnTo>
                        <a:pt x="2013" y="2542"/>
                      </a:lnTo>
                      <a:lnTo>
                        <a:pt x="2011" y="2545"/>
                      </a:lnTo>
                      <a:lnTo>
                        <a:pt x="2010" y="2549"/>
                      </a:lnTo>
                      <a:lnTo>
                        <a:pt x="2008" y="2555"/>
                      </a:lnTo>
                      <a:lnTo>
                        <a:pt x="2008" y="2559"/>
                      </a:lnTo>
                      <a:lnTo>
                        <a:pt x="2007" y="2562"/>
                      </a:lnTo>
                      <a:lnTo>
                        <a:pt x="2005" y="2573"/>
                      </a:lnTo>
                      <a:lnTo>
                        <a:pt x="2004" y="2586"/>
                      </a:lnTo>
                      <a:lnTo>
                        <a:pt x="2002" y="2598"/>
                      </a:lnTo>
                      <a:lnTo>
                        <a:pt x="2002" y="2615"/>
                      </a:lnTo>
                      <a:lnTo>
                        <a:pt x="2001" y="2634"/>
                      </a:lnTo>
                      <a:lnTo>
                        <a:pt x="2002" y="2652"/>
                      </a:lnTo>
                      <a:lnTo>
                        <a:pt x="2004" y="2663"/>
                      </a:lnTo>
                      <a:lnTo>
                        <a:pt x="2008" y="2676"/>
                      </a:lnTo>
                      <a:lnTo>
                        <a:pt x="2010" y="2688"/>
                      </a:lnTo>
                      <a:lnTo>
                        <a:pt x="2011" y="2705"/>
                      </a:lnTo>
                      <a:lnTo>
                        <a:pt x="2011" y="2727"/>
                      </a:lnTo>
                      <a:lnTo>
                        <a:pt x="2010" y="2744"/>
                      </a:lnTo>
                      <a:lnTo>
                        <a:pt x="2010" y="2756"/>
                      </a:lnTo>
                      <a:lnTo>
                        <a:pt x="2010" y="2769"/>
                      </a:lnTo>
                      <a:lnTo>
                        <a:pt x="2008" y="2782"/>
                      </a:lnTo>
                      <a:lnTo>
                        <a:pt x="2005" y="2793"/>
                      </a:lnTo>
                      <a:lnTo>
                        <a:pt x="2000" y="2802"/>
                      </a:lnTo>
                      <a:lnTo>
                        <a:pt x="1989" y="2811"/>
                      </a:lnTo>
                      <a:lnTo>
                        <a:pt x="1981" y="2818"/>
                      </a:lnTo>
                      <a:lnTo>
                        <a:pt x="1969" y="2827"/>
                      </a:lnTo>
                      <a:lnTo>
                        <a:pt x="1956" y="2837"/>
                      </a:lnTo>
                      <a:lnTo>
                        <a:pt x="1943" y="2847"/>
                      </a:lnTo>
                      <a:lnTo>
                        <a:pt x="1932" y="2856"/>
                      </a:lnTo>
                      <a:lnTo>
                        <a:pt x="1923" y="2866"/>
                      </a:lnTo>
                      <a:lnTo>
                        <a:pt x="1914" y="2877"/>
                      </a:lnTo>
                      <a:lnTo>
                        <a:pt x="1908" y="2889"/>
                      </a:lnTo>
                      <a:lnTo>
                        <a:pt x="1907" y="2898"/>
                      </a:lnTo>
                      <a:lnTo>
                        <a:pt x="1908" y="2908"/>
                      </a:lnTo>
                      <a:lnTo>
                        <a:pt x="1908" y="2916"/>
                      </a:lnTo>
                      <a:lnTo>
                        <a:pt x="1908" y="2929"/>
                      </a:lnTo>
                      <a:lnTo>
                        <a:pt x="1907" y="2945"/>
                      </a:lnTo>
                      <a:lnTo>
                        <a:pt x="1904" y="2960"/>
                      </a:lnTo>
                      <a:lnTo>
                        <a:pt x="1901" y="2969"/>
                      </a:lnTo>
                      <a:lnTo>
                        <a:pt x="1898" y="2980"/>
                      </a:lnTo>
                      <a:lnTo>
                        <a:pt x="1897" y="2990"/>
                      </a:lnTo>
                      <a:lnTo>
                        <a:pt x="1891" y="2990"/>
                      </a:lnTo>
                      <a:lnTo>
                        <a:pt x="1878" y="2993"/>
                      </a:lnTo>
                      <a:lnTo>
                        <a:pt x="1865" y="2997"/>
                      </a:lnTo>
                      <a:lnTo>
                        <a:pt x="1853" y="3003"/>
                      </a:lnTo>
                      <a:lnTo>
                        <a:pt x="1843" y="3013"/>
                      </a:lnTo>
                      <a:lnTo>
                        <a:pt x="1833" y="3026"/>
                      </a:lnTo>
                      <a:lnTo>
                        <a:pt x="1824" y="3038"/>
                      </a:lnTo>
                      <a:lnTo>
                        <a:pt x="1822" y="3041"/>
                      </a:lnTo>
                      <a:lnTo>
                        <a:pt x="1819" y="3044"/>
                      </a:lnTo>
                      <a:lnTo>
                        <a:pt x="1816" y="3048"/>
                      </a:lnTo>
                      <a:lnTo>
                        <a:pt x="1811" y="3051"/>
                      </a:lnTo>
                      <a:lnTo>
                        <a:pt x="1807" y="3054"/>
                      </a:lnTo>
                      <a:lnTo>
                        <a:pt x="1804" y="3055"/>
                      </a:lnTo>
                      <a:lnTo>
                        <a:pt x="1797" y="3054"/>
                      </a:lnTo>
                      <a:lnTo>
                        <a:pt x="1787" y="3051"/>
                      </a:lnTo>
                      <a:lnTo>
                        <a:pt x="1780" y="3047"/>
                      </a:lnTo>
                      <a:lnTo>
                        <a:pt x="1771" y="3039"/>
                      </a:lnTo>
                      <a:lnTo>
                        <a:pt x="1762" y="3031"/>
                      </a:lnTo>
                      <a:lnTo>
                        <a:pt x="1755" y="3022"/>
                      </a:lnTo>
                      <a:lnTo>
                        <a:pt x="1748" y="3015"/>
                      </a:lnTo>
                      <a:lnTo>
                        <a:pt x="1739" y="3005"/>
                      </a:lnTo>
                      <a:lnTo>
                        <a:pt x="1732" y="2996"/>
                      </a:lnTo>
                      <a:lnTo>
                        <a:pt x="1726" y="2986"/>
                      </a:lnTo>
                      <a:lnTo>
                        <a:pt x="1720" y="2973"/>
                      </a:lnTo>
                      <a:lnTo>
                        <a:pt x="1716" y="2961"/>
                      </a:lnTo>
                      <a:lnTo>
                        <a:pt x="1712" y="2950"/>
                      </a:lnTo>
                      <a:lnTo>
                        <a:pt x="1707" y="2937"/>
                      </a:lnTo>
                      <a:lnTo>
                        <a:pt x="1704" y="2927"/>
                      </a:lnTo>
                      <a:lnTo>
                        <a:pt x="1700" y="2916"/>
                      </a:lnTo>
                      <a:lnTo>
                        <a:pt x="1694" y="2905"/>
                      </a:lnTo>
                      <a:lnTo>
                        <a:pt x="1690" y="2896"/>
                      </a:lnTo>
                      <a:lnTo>
                        <a:pt x="1684" y="2885"/>
                      </a:lnTo>
                      <a:lnTo>
                        <a:pt x="1675" y="2870"/>
                      </a:lnTo>
                      <a:lnTo>
                        <a:pt x="1670" y="2859"/>
                      </a:lnTo>
                      <a:lnTo>
                        <a:pt x="1664" y="2847"/>
                      </a:lnTo>
                      <a:lnTo>
                        <a:pt x="1658" y="2835"/>
                      </a:lnTo>
                      <a:lnTo>
                        <a:pt x="1652" y="2822"/>
                      </a:lnTo>
                      <a:lnTo>
                        <a:pt x="1648" y="2811"/>
                      </a:lnTo>
                      <a:lnTo>
                        <a:pt x="1644" y="2795"/>
                      </a:lnTo>
                      <a:lnTo>
                        <a:pt x="1639" y="2775"/>
                      </a:lnTo>
                      <a:lnTo>
                        <a:pt x="1635" y="2757"/>
                      </a:lnTo>
                      <a:lnTo>
                        <a:pt x="1631" y="2746"/>
                      </a:lnTo>
                      <a:lnTo>
                        <a:pt x="1625" y="2733"/>
                      </a:lnTo>
                      <a:lnTo>
                        <a:pt x="1620" y="2721"/>
                      </a:lnTo>
                      <a:lnTo>
                        <a:pt x="1612" y="2708"/>
                      </a:lnTo>
                      <a:lnTo>
                        <a:pt x="1600" y="2694"/>
                      </a:lnTo>
                      <a:lnTo>
                        <a:pt x="1589" y="2678"/>
                      </a:lnTo>
                      <a:lnTo>
                        <a:pt x="1576" y="2663"/>
                      </a:lnTo>
                      <a:lnTo>
                        <a:pt x="1565" y="2652"/>
                      </a:lnTo>
                      <a:lnTo>
                        <a:pt x="1557" y="2640"/>
                      </a:lnTo>
                      <a:lnTo>
                        <a:pt x="1545" y="2627"/>
                      </a:lnTo>
                      <a:lnTo>
                        <a:pt x="1534" y="2614"/>
                      </a:lnTo>
                      <a:lnTo>
                        <a:pt x="1523" y="2604"/>
                      </a:lnTo>
                      <a:lnTo>
                        <a:pt x="1515" y="2595"/>
                      </a:lnTo>
                      <a:lnTo>
                        <a:pt x="1505" y="2586"/>
                      </a:lnTo>
                      <a:lnTo>
                        <a:pt x="1495" y="2579"/>
                      </a:lnTo>
                      <a:lnTo>
                        <a:pt x="1482" y="2573"/>
                      </a:lnTo>
                      <a:lnTo>
                        <a:pt x="1466" y="2569"/>
                      </a:lnTo>
                      <a:lnTo>
                        <a:pt x="1451" y="2566"/>
                      </a:lnTo>
                      <a:lnTo>
                        <a:pt x="1437" y="2566"/>
                      </a:lnTo>
                      <a:lnTo>
                        <a:pt x="1418" y="2566"/>
                      </a:lnTo>
                      <a:lnTo>
                        <a:pt x="1403" y="2566"/>
                      </a:lnTo>
                      <a:lnTo>
                        <a:pt x="1387" y="2566"/>
                      </a:lnTo>
                      <a:lnTo>
                        <a:pt x="1369" y="2565"/>
                      </a:lnTo>
                      <a:lnTo>
                        <a:pt x="1353" y="2563"/>
                      </a:lnTo>
                      <a:lnTo>
                        <a:pt x="1348" y="2563"/>
                      </a:lnTo>
                      <a:lnTo>
                        <a:pt x="1341" y="2562"/>
                      </a:lnTo>
                      <a:lnTo>
                        <a:pt x="1335" y="2560"/>
                      </a:lnTo>
                      <a:lnTo>
                        <a:pt x="1331" y="2559"/>
                      </a:lnTo>
                      <a:lnTo>
                        <a:pt x="1319" y="2553"/>
                      </a:lnTo>
                      <a:lnTo>
                        <a:pt x="1306" y="2545"/>
                      </a:lnTo>
                      <a:lnTo>
                        <a:pt x="1293" y="2537"/>
                      </a:lnTo>
                      <a:lnTo>
                        <a:pt x="1283" y="2530"/>
                      </a:lnTo>
                      <a:lnTo>
                        <a:pt x="1273" y="2521"/>
                      </a:lnTo>
                      <a:lnTo>
                        <a:pt x="1262" y="2513"/>
                      </a:lnTo>
                      <a:lnTo>
                        <a:pt x="1251" y="2501"/>
                      </a:lnTo>
                      <a:lnTo>
                        <a:pt x="1244" y="2492"/>
                      </a:lnTo>
                      <a:lnTo>
                        <a:pt x="1237" y="2482"/>
                      </a:lnTo>
                      <a:lnTo>
                        <a:pt x="1231" y="2468"/>
                      </a:lnTo>
                      <a:lnTo>
                        <a:pt x="1225" y="2456"/>
                      </a:lnTo>
                      <a:lnTo>
                        <a:pt x="1223" y="2443"/>
                      </a:lnTo>
                      <a:lnTo>
                        <a:pt x="1220" y="2427"/>
                      </a:lnTo>
                      <a:lnTo>
                        <a:pt x="1217" y="2411"/>
                      </a:lnTo>
                      <a:lnTo>
                        <a:pt x="1214" y="2398"/>
                      </a:lnTo>
                      <a:lnTo>
                        <a:pt x="1208" y="2385"/>
                      </a:lnTo>
                      <a:lnTo>
                        <a:pt x="1199" y="2371"/>
                      </a:lnTo>
                      <a:lnTo>
                        <a:pt x="1191" y="2356"/>
                      </a:lnTo>
                      <a:lnTo>
                        <a:pt x="1185" y="2345"/>
                      </a:lnTo>
                      <a:lnTo>
                        <a:pt x="1179" y="2332"/>
                      </a:lnTo>
                      <a:lnTo>
                        <a:pt x="1175" y="2317"/>
                      </a:lnTo>
                      <a:lnTo>
                        <a:pt x="1169" y="2303"/>
                      </a:lnTo>
                      <a:lnTo>
                        <a:pt x="1163" y="2291"/>
                      </a:lnTo>
                      <a:lnTo>
                        <a:pt x="1155" y="2281"/>
                      </a:lnTo>
                      <a:lnTo>
                        <a:pt x="1143" y="2270"/>
                      </a:lnTo>
                      <a:lnTo>
                        <a:pt x="1131" y="2259"/>
                      </a:lnTo>
                      <a:lnTo>
                        <a:pt x="1120" y="2252"/>
                      </a:lnTo>
                      <a:lnTo>
                        <a:pt x="1110" y="2245"/>
                      </a:lnTo>
                      <a:lnTo>
                        <a:pt x="1097" y="2236"/>
                      </a:lnTo>
                      <a:lnTo>
                        <a:pt x="1088" y="2228"/>
                      </a:lnTo>
                      <a:lnTo>
                        <a:pt x="1087" y="2220"/>
                      </a:lnTo>
                      <a:lnTo>
                        <a:pt x="1085" y="2210"/>
                      </a:lnTo>
                      <a:lnTo>
                        <a:pt x="1084" y="2202"/>
                      </a:lnTo>
                      <a:lnTo>
                        <a:pt x="1081" y="2190"/>
                      </a:lnTo>
                      <a:lnTo>
                        <a:pt x="1076" y="2177"/>
                      </a:lnTo>
                      <a:lnTo>
                        <a:pt x="1074" y="2167"/>
                      </a:lnTo>
                      <a:lnTo>
                        <a:pt x="1068" y="2157"/>
                      </a:lnTo>
                      <a:lnTo>
                        <a:pt x="1060" y="2147"/>
                      </a:lnTo>
                      <a:lnTo>
                        <a:pt x="1056" y="2136"/>
                      </a:lnTo>
                      <a:lnTo>
                        <a:pt x="1056" y="2129"/>
                      </a:lnTo>
                      <a:lnTo>
                        <a:pt x="1058" y="2119"/>
                      </a:lnTo>
                      <a:lnTo>
                        <a:pt x="1058" y="2112"/>
                      </a:lnTo>
                      <a:lnTo>
                        <a:pt x="1053" y="2103"/>
                      </a:lnTo>
                      <a:lnTo>
                        <a:pt x="1046" y="2094"/>
                      </a:lnTo>
                      <a:lnTo>
                        <a:pt x="1040" y="2087"/>
                      </a:lnTo>
                      <a:lnTo>
                        <a:pt x="1032" y="2077"/>
                      </a:lnTo>
                      <a:lnTo>
                        <a:pt x="1020" y="2066"/>
                      </a:lnTo>
                      <a:lnTo>
                        <a:pt x="1010" y="2055"/>
                      </a:lnTo>
                      <a:lnTo>
                        <a:pt x="998" y="2047"/>
                      </a:lnTo>
                      <a:lnTo>
                        <a:pt x="985" y="2038"/>
                      </a:lnTo>
                      <a:lnTo>
                        <a:pt x="971" y="2028"/>
                      </a:lnTo>
                      <a:lnTo>
                        <a:pt x="961" y="2019"/>
                      </a:lnTo>
                      <a:lnTo>
                        <a:pt x="948" y="2011"/>
                      </a:lnTo>
                      <a:lnTo>
                        <a:pt x="935" y="2000"/>
                      </a:lnTo>
                      <a:lnTo>
                        <a:pt x="923" y="1992"/>
                      </a:lnTo>
                      <a:lnTo>
                        <a:pt x="913" y="1984"/>
                      </a:lnTo>
                      <a:lnTo>
                        <a:pt x="903" y="1976"/>
                      </a:lnTo>
                      <a:lnTo>
                        <a:pt x="891" y="1967"/>
                      </a:lnTo>
                      <a:lnTo>
                        <a:pt x="881" y="1961"/>
                      </a:lnTo>
                      <a:lnTo>
                        <a:pt x="870" y="1956"/>
                      </a:lnTo>
                      <a:lnTo>
                        <a:pt x="855" y="1951"/>
                      </a:lnTo>
                      <a:lnTo>
                        <a:pt x="842" y="1948"/>
                      </a:lnTo>
                      <a:lnTo>
                        <a:pt x="833" y="1950"/>
                      </a:lnTo>
                      <a:lnTo>
                        <a:pt x="823" y="1954"/>
                      </a:lnTo>
                      <a:lnTo>
                        <a:pt x="815" y="1957"/>
                      </a:lnTo>
                      <a:lnTo>
                        <a:pt x="806" y="1961"/>
                      </a:lnTo>
                      <a:lnTo>
                        <a:pt x="796" y="1967"/>
                      </a:lnTo>
                      <a:lnTo>
                        <a:pt x="787" y="1973"/>
                      </a:lnTo>
                      <a:lnTo>
                        <a:pt x="778" y="1976"/>
                      </a:lnTo>
                      <a:lnTo>
                        <a:pt x="768" y="1979"/>
                      </a:lnTo>
                      <a:lnTo>
                        <a:pt x="758" y="1980"/>
                      </a:lnTo>
                      <a:lnTo>
                        <a:pt x="751" y="1977"/>
                      </a:lnTo>
                      <a:lnTo>
                        <a:pt x="741" y="1973"/>
                      </a:lnTo>
                      <a:lnTo>
                        <a:pt x="732" y="1966"/>
                      </a:lnTo>
                      <a:lnTo>
                        <a:pt x="725" y="1960"/>
                      </a:lnTo>
                      <a:lnTo>
                        <a:pt x="719" y="1951"/>
                      </a:lnTo>
                      <a:lnTo>
                        <a:pt x="712" y="1941"/>
                      </a:lnTo>
                      <a:lnTo>
                        <a:pt x="706" y="1931"/>
                      </a:lnTo>
                      <a:lnTo>
                        <a:pt x="697" y="1924"/>
                      </a:lnTo>
                      <a:lnTo>
                        <a:pt x="686" y="1915"/>
                      </a:lnTo>
                      <a:lnTo>
                        <a:pt x="673" y="1906"/>
                      </a:lnTo>
                      <a:lnTo>
                        <a:pt x="663" y="1901"/>
                      </a:lnTo>
                      <a:lnTo>
                        <a:pt x="648" y="1892"/>
                      </a:lnTo>
                      <a:lnTo>
                        <a:pt x="629" y="1883"/>
                      </a:lnTo>
                      <a:lnTo>
                        <a:pt x="615" y="1873"/>
                      </a:lnTo>
                      <a:lnTo>
                        <a:pt x="608" y="1866"/>
                      </a:lnTo>
                      <a:lnTo>
                        <a:pt x="597" y="1856"/>
                      </a:lnTo>
                      <a:lnTo>
                        <a:pt x="589" y="1844"/>
                      </a:lnTo>
                      <a:lnTo>
                        <a:pt x="582" y="1835"/>
                      </a:lnTo>
                      <a:lnTo>
                        <a:pt x="574" y="1827"/>
                      </a:lnTo>
                      <a:lnTo>
                        <a:pt x="564" y="1817"/>
                      </a:lnTo>
                      <a:lnTo>
                        <a:pt x="557" y="1808"/>
                      </a:lnTo>
                      <a:lnTo>
                        <a:pt x="548" y="1795"/>
                      </a:lnTo>
                      <a:lnTo>
                        <a:pt x="540" y="1780"/>
                      </a:lnTo>
                      <a:lnTo>
                        <a:pt x="531" y="1769"/>
                      </a:lnTo>
                      <a:lnTo>
                        <a:pt x="528" y="1766"/>
                      </a:lnTo>
                      <a:lnTo>
                        <a:pt x="524" y="1763"/>
                      </a:lnTo>
                      <a:lnTo>
                        <a:pt x="519" y="1760"/>
                      </a:lnTo>
                      <a:lnTo>
                        <a:pt x="515" y="1759"/>
                      </a:lnTo>
                      <a:lnTo>
                        <a:pt x="512" y="1756"/>
                      </a:lnTo>
                      <a:lnTo>
                        <a:pt x="505" y="1754"/>
                      </a:lnTo>
                      <a:lnTo>
                        <a:pt x="496" y="1754"/>
                      </a:lnTo>
                      <a:lnTo>
                        <a:pt x="489" y="1753"/>
                      </a:lnTo>
                      <a:lnTo>
                        <a:pt x="486" y="1750"/>
                      </a:lnTo>
                      <a:lnTo>
                        <a:pt x="482" y="1747"/>
                      </a:lnTo>
                      <a:lnTo>
                        <a:pt x="477" y="1743"/>
                      </a:lnTo>
                      <a:lnTo>
                        <a:pt x="475" y="1738"/>
                      </a:lnTo>
                      <a:lnTo>
                        <a:pt x="472" y="1736"/>
                      </a:lnTo>
                      <a:lnTo>
                        <a:pt x="464" y="1724"/>
                      </a:lnTo>
                      <a:lnTo>
                        <a:pt x="457" y="1710"/>
                      </a:lnTo>
                      <a:lnTo>
                        <a:pt x="453" y="1696"/>
                      </a:lnTo>
                      <a:lnTo>
                        <a:pt x="447" y="1681"/>
                      </a:lnTo>
                      <a:lnTo>
                        <a:pt x="440" y="1660"/>
                      </a:lnTo>
                      <a:lnTo>
                        <a:pt x="435" y="1643"/>
                      </a:lnTo>
                      <a:lnTo>
                        <a:pt x="430" y="1631"/>
                      </a:lnTo>
                      <a:lnTo>
                        <a:pt x="425" y="1617"/>
                      </a:lnTo>
                      <a:lnTo>
                        <a:pt x="420" y="1604"/>
                      </a:lnTo>
                      <a:lnTo>
                        <a:pt x="415" y="1592"/>
                      </a:lnTo>
                      <a:lnTo>
                        <a:pt x="409" y="1576"/>
                      </a:lnTo>
                      <a:lnTo>
                        <a:pt x="407" y="1563"/>
                      </a:lnTo>
                      <a:lnTo>
                        <a:pt x="407" y="1556"/>
                      </a:lnTo>
                      <a:lnTo>
                        <a:pt x="407" y="1547"/>
                      </a:lnTo>
                      <a:lnTo>
                        <a:pt x="407" y="1539"/>
                      </a:lnTo>
                      <a:lnTo>
                        <a:pt x="408" y="1527"/>
                      </a:lnTo>
                      <a:lnTo>
                        <a:pt x="409" y="1513"/>
                      </a:lnTo>
                      <a:lnTo>
                        <a:pt x="409" y="1501"/>
                      </a:lnTo>
                      <a:lnTo>
                        <a:pt x="409" y="1490"/>
                      </a:lnTo>
                      <a:lnTo>
                        <a:pt x="408" y="1477"/>
                      </a:lnTo>
                      <a:lnTo>
                        <a:pt x="404" y="1466"/>
                      </a:lnTo>
                      <a:lnTo>
                        <a:pt x="396" y="1458"/>
                      </a:lnTo>
                      <a:lnTo>
                        <a:pt x="385" y="1450"/>
                      </a:lnTo>
                      <a:lnTo>
                        <a:pt x="373" y="1445"/>
                      </a:lnTo>
                      <a:lnTo>
                        <a:pt x="365" y="1437"/>
                      </a:lnTo>
                      <a:lnTo>
                        <a:pt x="353" y="1429"/>
                      </a:lnTo>
                      <a:lnTo>
                        <a:pt x="340" y="1416"/>
                      </a:lnTo>
                      <a:lnTo>
                        <a:pt x="328" y="1403"/>
                      </a:lnTo>
                      <a:lnTo>
                        <a:pt x="318" y="1391"/>
                      </a:lnTo>
                      <a:lnTo>
                        <a:pt x="311" y="1380"/>
                      </a:lnTo>
                      <a:lnTo>
                        <a:pt x="304" y="1365"/>
                      </a:lnTo>
                      <a:lnTo>
                        <a:pt x="295" y="1351"/>
                      </a:lnTo>
                      <a:lnTo>
                        <a:pt x="289" y="1339"/>
                      </a:lnTo>
                      <a:lnTo>
                        <a:pt x="282" y="1327"/>
                      </a:lnTo>
                      <a:lnTo>
                        <a:pt x="275" y="1313"/>
                      </a:lnTo>
                      <a:lnTo>
                        <a:pt x="266" y="1299"/>
                      </a:lnTo>
                      <a:lnTo>
                        <a:pt x="260" y="1287"/>
                      </a:lnTo>
                      <a:lnTo>
                        <a:pt x="253" y="1272"/>
                      </a:lnTo>
                      <a:lnTo>
                        <a:pt x="246" y="1257"/>
                      </a:lnTo>
                      <a:lnTo>
                        <a:pt x="237" y="1241"/>
                      </a:lnTo>
                      <a:lnTo>
                        <a:pt x="231" y="1226"/>
                      </a:lnTo>
                      <a:lnTo>
                        <a:pt x="226" y="1213"/>
                      </a:lnTo>
                      <a:lnTo>
                        <a:pt x="220" y="1197"/>
                      </a:lnTo>
                      <a:lnTo>
                        <a:pt x="214" y="1181"/>
                      </a:lnTo>
                      <a:lnTo>
                        <a:pt x="210" y="1168"/>
                      </a:lnTo>
                      <a:lnTo>
                        <a:pt x="205" y="1152"/>
                      </a:lnTo>
                      <a:lnTo>
                        <a:pt x="201" y="1135"/>
                      </a:lnTo>
                      <a:lnTo>
                        <a:pt x="198" y="1121"/>
                      </a:lnTo>
                      <a:lnTo>
                        <a:pt x="194" y="1100"/>
                      </a:lnTo>
                      <a:lnTo>
                        <a:pt x="191" y="1079"/>
                      </a:lnTo>
                      <a:lnTo>
                        <a:pt x="187" y="1060"/>
                      </a:lnTo>
                      <a:lnTo>
                        <a:pt x="185" y="1051"/>
                      </a:lnTo>
                      <a:lnTo>
                        <a:pt x="182" y="1042"/>
                      </a:lnTo>
                      <a:lnTo>
                        <a:pt x="179" y="1035"/>
                      </a:lnTo>
                      <a:lnTo>
                        <a:pt x="174" y="1025"/>
                      </a:lnTo>
                      <a:lnTo>
                        <a:pt x="166" y="1015"/>
                      </a:lnTo>
                      <a:lnTo>
                        <a:pt x="159" y="1006"/>
                      </a:lnTo>
                      <a:lnTo>
                        <a:pt x="150" y="998"/>
                      </a:lnTo>
                      <a:lnTo>
                        <a:pt x="139" y="989"/>
                      </a:lnTo>
                      <a:lnTo>
                        <a:pt x="126" y="982"/>
                      </a:lnTo>
                      <a:lnTo>
                        <a:pt x="116" y="974"/>
                      </a:lnTo>
                      <a:lnTo>
                        <a:pt x="104" y="967"/>
                      </a:lnTo>
                      <a:lnTo>
                        <a:pt x="88" y="958"/>
                      </a:lnTo>
                      <a:lnTo>
                        <a:pt x="72" y="950"/>
                      </a:lnTo>
                      <a:lnTo>
                        <a:pt x="59" y="943"/>
                      </a:lnTo>
                      <a:lnTo>
                        <a:pt x="48" y="937"/>
                      </a:lnTo>
                      <a:lnTo>
                        <a:pt x="35" y="930"/>
                      </a:lnTo>
                      <a:lnTo>
                        <a:pt x="25" y="922"/>
                      </a:lnTo>
                      <a:lnTo>
                        <a:pt x="17" y="915"/>
                      </a:lnTo>
                      <a:lnTo>
                        <a:pt x="10" y="905"/>
                      </a:lnTo>
                      <a:lnTo>
                        <a:pt x="4" y="895"/>
                      </a:lnTo>
                      <a:lnTo>
                        <a:pt x="0" y="886"/>
                      </a:lnTo>
                      <a:lnTo>
                        <a:pt x="0" y="876"/>
                      </a:lnTo>
                      <a:lnTo>
                        <a:pt x="1" y="863"/>
                      </a:lnTo>
                      <a:lnTo>
                        <a:pt x="3" y="851"/>
                      </a:lnTo>
                      <a:lnTo>
                        <a:pt x="6" y="841"/>
                      </a:lnTo>
                      <a:lnTo>
                        <a:pt x="13" y="830"/>
                      </a:lnTo>
                      <a:lnTo>
                        <a:pt x="22" y="817"/>
                      </a:lnTo>
                      <a:lnTo>
                        <a:pt x="32" y="804"/>
                      </a:lnTo>
                      <a:lnTo>
                        <a:pt x="40" y="794"/>
                      </a:lnTo>
                      <a:lnTo>
                        <a:pt x="52" y="783"/>
                      </a:lnTo>
                      <a:lnTo>
                        <a:pt x="66" y="770"/>
                      </a:lnTo>
                      <a:lnTo>
                        <a:pt x="82" y="757"/>
                      </a:lnTo>
                      <a:lnTo>
                        <a:pt x="97" y="744"/>
                      </a:lnTo>
                      <a:lnTo>
                        <a:pt x="108" y="734"/>
                      </a:lnTo>
                      <a:lnTo>
                        <a:pt x="119" y="721"/>
                      </a:lnTo>
                      <a:lnTo>
                        <a:pt x="132" y="707"/>
                      </a:lnTo>
                      <a:lnTo>
                        <a:pt x="145" y="691"/>
                      </a:lnTo>
                      <a:lnTo>
                        <a:pt x="155" y="678"/>
                      </a:lnTo>
                      <a:lnTo>
                        <a:pt x="163" y="666"/>
                      </a:lnTo>
                      <a:lnTo>
                        <a:pt x="174" y="653"/>
                      </a:lnTo>
                      <a:lnTo>
                        <a:pt x="182" y="639"/>
                      </a:lnTo>
                      <a:lnTo>
                        <a:pt x="189" y="627"/>
                      </a:lnTo>
                      <a:lnTo>
                        <a:pt x="197" y="616"/>
                      </a:lnTo>
                      <a:lnTo>
                        <a:pt x="205" y="602"/>
                      </a:lnTo>
                      <a:lnTo>
                        <a:pt x="213" y="588"/>
                      </a:lnTo>
                      <a:lnTo>
                        <a:pt x="220" y="578"/>
                      </a:lnTo>
                      <a:lnTo>
                        <a:pt x="226" y="568"/>
                      </a:lnTo>
                      <a:lnTo>
                        <a:pt x="234" y="556"/>
                      </a:lnTo>
                      <a:lnTo>
                        <a:pt x="242" y="545"/>
                      </a:lnTo>
                      <a:lnTo>
                        <a:pt x="246" y="534"/>
                      </a:lnTo>
                      <a:lnTo>
                        <a:pt x="252" y="523"/>
                      </a:lnTo>
                      <a:lnTo>
                        <a:pt x="256" y="508"/>
                      </a:lnTo>
                      <a:lnTo>
                        <a:pt x="260" y="494"/>
                      </a:lnTo>
                      <a:lnTo>
                        <a:pt x="263" y="481"/>
                      </a:lnTo>
                      <a:lnTo>
                        <a:pt x="263" y="477"/>
                      </a:lnTo>
                      <a:lnTo>
                        <a:pt x="263" y="469"/>
                      </a:lnTo>
                      <a:lnTo>
                        <a:pt x="263" y="462"/>
                      </a:lnTo>
                      <a:lnTo>
                        <a:pt x="269" y="462"/>
                      </a:lnTo>
                      <a:lnTo>
                        <a:pt x="275" y="461"/>
                      </a:lnTo>
                      <a:lnTo>
                        <a:pt x="281" y="461"/>
                      </a:lnTo>
                      <a:lnTo>
                        <a:pt x="285" y="459"/>
                      </a:lnTo>
                      <a:lnTo>
                        <a:pt x="292" y="459"/>
                      </a:lnTo>
                      <a:lnTo>
                        <a:pt x="302" y="461"/>
                      </a:lnTo>
                      <a:lnTo>
                        <a:pt x="310" y="462"/>
                      </a:lnTo>
                      <a:lnTo>
                        <a:pt x="317" y="466"/>
                      </a:lnTo>
                      <a:lnTo>
                        <a:pt x="325" y="472"/>
                      </a:lnTo>
                      <a:lnTo>
                        <a:pt x="334" y="475"/>
                      </a:lnTo>
                      <a:lnTo>
                        <a:pt x="341" y="474"/>
                      </a:lnTo>
                      <a:lnTo>
                        <a:pt x="352" y="469"/>
                      </a:lnTo>
                      <a:lnTo>
                        <a:pt x="357" y="464"/>
                      </a:lnTo>
                      <a:lnTo>
                        <a:pt x="367" y="455"/>
                      </a:lnTo>
                      <a:lnTo>
                        <a:pt x="378" y="443"/>
                      </a:lnTo>
                      <a:lnTo>
                        <a:pt x="385" y="435"/>
                      </a:lnTo>
                      <a:lnTo>
                        <a:pt x="389" y="432"/>
                      </a:lnTo>
                      <a:lnTo>
                        <a:pt x="392" y="429"/>
                      </a:lnTo>
                      <a:lnTo>
                        <a:pt x="396" y="426"/>
                      </a:lnTo>
                      <a:lnTo>
                        <a:pt x="399" y="423"/>
                      </a:lnTo>
                      <a:lnTo>
                        <a:pt x="404" y="420"/>
                      </a:lnTo>
                      <a:lnTo>
                        <a:pt x="407" y="420"/>
                      </a:lnTo>
                      <a:lnTo>
                        <a:pt x="411" y="420"/>
                      </a:lnTo>
                      <a:lnTo>
                        <a:pt x="415" y="422"/>
                      </a:lnTo>
                      <a:lnTo>
                        <a:pt x="420" y="423"/>
                      </a:lnTo>
                      <a:lnTo>
                        <a:pt x="422" y="424"/>
                      </a:lnTo>
                      <a:lnTo>
                        <a:pt x="427" y="427"/>
                      </a:lnTo>
                      <a:lnTo>
                        <a:pt x="431" y="429"/>
                      </a:lnTo>
                      <a:lnTo>
                        <a:pt x="435" y="432"/>
                      </a:lnTo>
                      <a:lnTo>
                        <a:pt x="438" y="435"/>
                      </a:lnTo>
                      <a:lnTo>
                        <a:pt x="446" y="443"/>
                      </a:lnTo>
                      <a:lnTo>
                        <a:pt x="451" y="452"/>
                      </a:lnTo>
                      <a:lnTo>
                        <a:pt x="457" y="461"/>
                      </a:lnTo>
                      <a:lnTo>
                        <a:pt x="459" y="465"/>
                      </a:lnTo>
                      <a:lnTo>
                        <a:pt x="460" y="469"/>
                      </a:lnTo>
                      <a:lnTo>
                        <a:pt x="463" y="475"/>
                      </a:lnTo>
                      <a:lnTo>
                        <a:pt x="466" y="479"/>
                      </a:lnTo>
                      <a:lnTo>
                        <a:pt x="467" y="482"/>
                      </a:lnTo>
                      <a:lnTo>
                        <a:pt x="472" y="484"/>
                      </a:lnTo>
                      <a:lnTo>
                        <a:pt x="475" y="487"/>
                      </a:lnTo>
                      <a:lnTo>
                        <a:pt x="480" y="488"/>
                      </a:lnTo>
                      <a:lnTo>
                        <a:pt x="485" y="488"/>
                      </a:lnTo>
                      <a:lnTo>
                        <a:pt x="488" y="488"/>
                      </a:lnTo>
                      <a:lnTo>
                        <a:pt x="490" y="485"/>
                      </a:lnTo>
                      <a:lnTo>
                        <a:pt x="493" y="482"/>
                      </a:lnTo>
                      <a:lnTo>
                        <a:pt x="495" y="478"/>
                      </a:lnTo>
                      <a:lnTo>
                        <a:pt x="498" y="474"/>
                      </a:lnTo>
                      <a:lnTo>
                        <a:pt x="499" y="471"/>
                      </a:lnTo>
                      <a:lnTo>
                        <a:pt x="499" y="468"/>
                      </a:lnTo>
                      <a:lnTo>
                        <a:pt x="501" y="464"/>
                      </a:lnTo>
                      <a:lnTo>
                        <a:pt x="502" y="459"/>
                      </a:lnTo>
                      <a:lnTo>
                        <a:pt x="502" y="455"/>
                      </a:lnTo>
                      <a:lnTo>
                        <a:pt x="503" y="451"/>
                      </a:lnTo>
                      <a:lnTo>
                        <a:pt x="505" y="448"/>
                      </a:lnTo>
                      <a:lnTo>
                        <a:pt x="512" y="443"/>
                      </a:lnTo>
                      <a:lnTo>
                        <a:pt x="522" y="440"/>
                      </a:lnTo>
                      <a:lnTo>
                        <a:pt x="531" y="438"/>
                      </a:lnTo>
                      <a:lnTo>
                        <a:pt x="544" y="432"/>
                      </a:lnTo>
                      <a:lnTo>
                        <a:pt x="560" y="426"/>
                      </a:lnTo>
                      <a:lnTo>
                        <a:pt x="571" y="420"/>
                      </a:lnTo>
                      <a:lnTo>
                        <a:pt x="587" y="416"/>
                      </a:lnTo>
                      <a:lnTo>
                        <a:pt x="605" y="409"/>
                      </a:lnTo>
                      <a:lnTo>
                        <a:pt x="621" y="403"/>
                      </a:lnTo>
                      <a:lnTo>
                        <a:pt x="631" y="398"/>
                      </a:lnTo>
                      <a:lnTo>
                        <a:pt x="644" y="394"/>
                      </a:lnTo>
                      <a:lnTo>
                        <a:pt x="657" y="388"/>
                      </a:lnTo>
                      <a:lnTo>
                        <a:pt x="667" y="385"/>
                      </a:lnTo>
                      <a:lnTo>
                        <a:pt x="677" y="385"/>
                      </a:lnTo>
                      <a:lnTo>
                        <a:pt x="689" y="387"/>
                      </a:lnTo>
                      <a:lnTo>
                        <a:pt x="697" y="387"/>
                      </a:lnTo>
                      <a:lnTo>
                        <a:pt x="706" y="390"/>
                      </a:lnTo>
                      <a:lnTo>
                        <a:pt x="715" y="393"/>
                      </a:lnTo>
                      <a:lnTo>
                        <a:pt x="722" y="397"/>
                      </a:lnTo>
                      <a:lnTo>
                        <a:pt x="726" y="400"/>
                      </a:lnTo>
                      <a:lnTo>
                        <a:pt x="731" y="403"/>
                      </a:lnTo>
                      <a:lnTo>
                        <a:pt x="736" y="407"/>
                      </a:lnTo>
                      <a:lnTo>
                        <a:pt x="741" y="411"/>
                      </a:lnTo>
                      <a:lnTo>
                        <a:pt x="745" y="413"/>
                      </a:lnTo>
                      <a:lnTo>
                        <a:pt x="752" y="414"/>
                      </a:lnTo>
                      <a:lnTo>
                        <a:pt x="761" y="414"/>
                      </a:lnTo>
                      <a:lnTo>
                        <a:pt x="768" y="414"/>
                      </a:lnTo>
                      <a:lnTo>
                        <a:pt x="780" y="411"/>
                      </a:lnTo>
                      <a:lnTo>
                        <a:pt x="791" y="407"/>
                      </a:lnTo>
                      <a:lnTo>
                        <a:pt x="802" y="406"/>
                      </a:lnTo>
                      <a:lnTo>
                        <a:pt x="813" y="406"/>
                      </a:lnTo>
                      <a:lnTo>
                        <a:pt x="826" y="407"/>
                      </a:lnTo>
                      <a:lnTo>
                        <a:pt x="836" y="409"/>
                      </a:lnTo>
                      <a:lnTo>
                        <a:pt x="841" y="410"/>
                      </a:lnTo>
                      <a:lnTo>
                        <a:pt x="845" y="413"/>
                      </a:lnTo>
                      <a:lnTo>
                        <a:pt x="851" y="414"/>
                      </a:lnTo>
                      <a:lnTo>
                        <a:pt x="855" y="416"/>
                      </a:lnTo>
                      <a:lnTo>
                        <a:pt x="859" y="417"/>
                      </a:lnTo>
                      <a:lnTo>
                        <a:pt x="868" y="416"/>
                      </a:lnTo>
                      <a:lnTo>
                        <a:pt x="878" y="411"/>
                      </a:lnTo>
                      <a:lnTo>
                        <a:pt x="887" y="409"/>
                      </a:lnTo>
                      <a:lnTo>
                        <a:pt x="891" y="407"/>
                      </a:lnTo>
                      <a:lnTo>
                        <a:pt x="896" y="407"/>
                      </a:lnTo>
                      <a:lnTo>
                        <a:pt x="901" y="406"/>
                      </a:lnTo>
                      <a:lnTo>
                        <a:pt x="906" y="406"/>
                      </a:lnTo>
                      <a:lnTo>
                        <a:pt x="910" y="407"/>
                      </a:lnTo>
                      <a:lnTo>
                        <a:pt x="913" y="409"/>
                      </a:lnTo>
                      <a:lnTo>
                        <a:pt x="917" y="413"/>
                      </a:lnTo>
                      <a:lnTo>
                        <a:pt x="922" y="417"/>
                      </a:lnTo>
                      <a:lnTo>
                        <a:pt x="924" y="422"/>
                      </a:lnTo>
                      <a:lnTo>
                        <a:pt x="929" y="426"/>
                      </a:lnTo>
                      <a:lnTo>
                        <a:pt x="932" y="427"/>
                      </a:lnTo>
                      <a:lnTo>
                        <a:pt x="936" y="429"/>
                      </a:lnTo>
                      <a:lnTo>
                        <a:pt x="940" y="430"/>
                      </a:lnTo>
                      <a:lnTo>
                        <a:pt x="946" y="430"/>
                      </a:lnTo>
                      <a:lnTo>
                        <a:pt x="951" y="430"/>
                      </a:lnTo>
                      <a:lnTo>
                        <a:pt x="953" y="429"/>
                      </a:lnTo>
                      <a:lnTo>
                        <a:pt x="958" y="427"/>
                      </a:lnTo>
                      <a:lnTo>
                        <a:pt x="961" y="424"/>
                      </a:lnTo>
                      <a:lnTo>
                        <a:pt x="965" y="422"/>
                      </a:lnTo>
                      <a:lnTo>
                        <a:pt x="968" y="419"/>
                      </a:lnTo>
                      <a:lnTo>
                        <a:pt x="971" y="417"/>
                      </a:lnTo>
                      <a:lnTo>
                        <a:pt x="974" y="413"/>
                      </a:lnTo>
                      <a:lnTo>
                        <a:pt x="978" y="409"/>
                      </a:lnTo>
                      <a:lnTo>
                        <a:pt x="982" y="404"/>
                      </a:lnTo>
                      <a:lnTo>
                        <a:pt x="985" y="398"/>
                      </a:lnTo>
                      <a:lnTo>
                        <a:pt x="988" y="394"/>
                      </a:lnTo>
                      <a:lnTo>
                        <a:pt x="991" y="387"/>
                      </a:lnTo>
                      <a:lnTo>
                        <a:pt x="995" y="378"/>
                      </a:lnTo>
                      <a:lnTo>
                        <a:pt x="997" y="371"/>
                      </a:lnTo>
                      <a:lnTo>
                        <a:pt x="994" y="361"/>
                      </a:lnTo>
                      <a:lnTo>
                        <a:pt x="988" y="351"/>
                      </a:lnTo>
                      <a:lnTo>
                        <a:pt x="984" y="341"/>
                      </a:lnTo>
                      <a:lnTo>
                        <a:pt x="981" y="333"/>
                      </a:lnTo>
                      <a:lnTo>
                        <a:pt x="978" y="325"/>
                      </a:lnTo>
                      <a:lnTo>
                        <a:pt x="977" y="316"/>
                      </a:lnTo>
                      <a:lnTo>
                        <a:pt x="977" y="313"/>
                      </a:lnTo>
                      <a:lnTo>
                        <a:pt x="978" y="309"/>
                      </a:lnTo>
                      <a:lnTo>
                        <a:pt x="978" y="304"/>
                      </a:lnTo>
                      <a:lnTo>
                        <a:pt x="981" y="300"/>
                      </a:lnTo>
                      <a:lnTo>
                        <a:pt x="982" y="297"/>
                      </a:lnTo>
                      <a:lnTo>
                        <a:pt x="985" y="294"/>
                      </a:lnTo>
                      <a:lnTo>
                        <a:pt x="990" y="291"/>
                      </a:lnTo>
                      <a:lnTo>
                        <a:pt x="995" y="290"/>
                      </a:lnTo>
                      <a:lnTo>
                        <a:pt x="998" y="288"/>
                      </a:lnTo>
                      <a:lnTo>
                        <a:pt x="1010" y="286"/>
                      </a:lnTo>
                      <a:lnTo>
                        <a:pt x="1023" y="284"/>
                      </a:lnTo>
                      <a:lnTo>
                        <a:pt x="1033" y="283"/>
                      </a:lnTo>
                      <a:lnTo>
                        <a:pt x="1042" y="278"/>
                      </a:lnTo>
                      <a:lnTo>
                        <a:pt x="1053" y="271"/>
                      </a:lnTo>
                      <a:lnTo>
                        <a:pt x="1063" y="265"/>
                      </a:lnTo>
                      <a:lnTo>
                        <a:pt x="1072" y="258"/>
                      </a:lnTo>
                      <a:lnTo>
                        <a:pt x="1084" y="249"/>
                      </a:lnTo>
                      <a:lnTo>
                        <a:pt x="1097" y="238"/>
                      </a:lnTo>
                      <a:lnTo>
                        <a:pt x="1110" y="226"/>
                      </a:lnTo>
                      <a:lnTo>
                        <a:pt x="1120" y="218"/>
                      </a:lnTo>
                      <a:lnTo>
                        <a:pt x="1128" y="209"/>
                      </a:lnTo>
                      <a:lnTo>
                        <a:pt x="1140" y="199"/>
                      </a:lnTo>
                      <a:lnTo>
                        <a:pt x="1150" y="189"/>
                      </a:lnTo>
                      <a:lnTo>
                        <a:pt x="1159" y="181"/>
                      </a:lnTo>
                      <a:lnTo>
                        <a:pt x="1172" y="174"/>
                      </a:lnTo>
                      <a:lnTo>
                        <a:pt x="1186" y="167"/>
                      </a:lnTo>
                      <a:lnTo>
                        <a:pt x="1199" y="161"/>
                      </a:lnTo>
                      <a:lnTo>
                        <a:pt x="1210" y="158"/>
                      </a:lnTo>
                      <a:lnTo>
                        <a:pt x="1223" y="155"/>
                      </a:lnTo>
                      <a:lnTo>
                        <a:pt x="1234" y="154"/>
                      </a:lnTo>
                      <a:lnTo>
                        <a:pt x="1246" y="154"/>
                      </a:lnTo>
                      <a:lnTo>
                        <a:pt x="1260" y="152"/>
                      </a:lnTo>
                      <a:lnTo>
                        <a:pt x="1273" y="152"/>
                      </a:lnTo>
                      <a:lnTo>
                        <a:pt x="1285" y="154"/>
                      </a:lnTo>
                      <a:lnTo>
                        <a:pt x="1298" y="158"/>
                      </a:lnTo>
                      <a:lnTo>
                        <a:pt x="1312" y="164"/>
                      </a:lnTo>
                      <a:lnTo>
                        <a:pt x="1325" y="170"/>
                      </a:lnTo>
                      <a:lnTo>
                        <a:pt x="1337" y="176"/>
                      </a:lnTo>
                      <a:lnTo>
                        <a:pt x="1347" y="186"/>
                      </a:lnTo>
                      <a:lnTo>
                        <a:pt x="1357" y="197"/>
                      </a:lnTo>
                      <a:lnTo>
                        <a:pt x="1366" y="207"/>
                      </a:lnTo>
                      <a:lnTo>
                        <a:pt x="1374" y="216"/>
                      </a:lnTo>
                      <a:lnTo>
                        <a:pt x="1383" y="228"/>
                      </a:lnTo>
                      <a:lnTo>
                        <a:pt x="1390" y="235"/>
                      </a:lnTo>
                      <a:lnTo>
                        <a:pt x="1393" y="238"/>
                      </a:lnTo>
                      <a:lnTo>
                        <a:pt x="1398" y="241"/>
                      </a:lnTo>
                      <a:lnTo>
                        <a:pt x="1402" y="244"/>
                      </a:lnTo>
                      <a:lnTo>
                        <a:pt x="1406" y="246"/>
                      </a:lnTo>
                      <a:lnTo>
                        <a:pt x="1409" y="248"/>
                      </a:lnTo>
                      <a:lnTo>
                        <a:pt x="1418" y="251"/>
                      </a:lnTo>
                      <a:lnTo>
                        <a:pt x="1428" y="254"/>
                      </a:lnTo>
                      <a:lnTo>
                        <a:pt x="1437" y="254"/>
                      </a:lnTo>
                      <a:lnTo>
                        <a:pt x="1441" y="252"/>
                      </a:lnTo>
                      <a:lnTo>
                        <a:pt x="1444" y="251"/>
                      </a:lnTo>
                      <a:lnTo>
                        <a:pt x="1448" y="249"/>
                      </a:lnTo>
                      <a:lnTo>
                        <a:pt x="1451" y="246"/>
                      </a:lnTo>
                      <a:lnTo>
                        <a:pt x="1454" y="244"/>
                      </a:lnTo>
                      <a:lnTo>
                        <a:pt x="1457" y="236"/>
                      </a:lnTo>
                      <a:lnTo>
                        <a:pt x="1458" y="226"/>
                      </a:lnTo>
                      <a:lnTo>
                        <a:pt x="1457" y="218"/>
                      </a:lnTo>
                      <a:lnTo>
                        <a:pt x="1455" y="213"/>
                      </a:lnTo>
                      <a:lnTo>
                        <a:pt x="1454" y="210"/>
                      </a:lnTo>
                      <a:lnTo>
                        <a:pt x="1451" y="206"/>
                      </a:lnTo>
                      <a:lnTo>
                        <a:pt x="1448" y="202"/>
                      </a:lnTo>
                      <a:lnTo>
                        <a:pt x="1445" y="197"/>
                      </a:lnTo>
                      <a:lnTo>
                        <a:pt x="1444" y="194"/>
                      </a:lnTo>
                      <a:lnTo>
                        <a:pt x="1442" y="186"/>
                      </a:lnTo>
                      <a:lnTo>
                        <a:pt x="1442" y="176"/>
                      </a:lnTo>
                      <a:lnTo>
                        <a:pt x="1444" y="167"/>
                      </a:lnTo>
                      <a:lnTo>
                        <a:pt x="1445" y="164"/>
                      </a:lnTo>
                      <a:lnTo>
                        <a:pt x="1448" y="160"/>
                      </a:lnTo>
                      <a:lnTo>
                        <a:pt x="1451" y="157"/>
                      </a:lnTo>
                      <a:lnTo>
                        <a:pt x="1454" y="154"/>
                      </a:lnTo>
                      <a:lnTo>
                        <a:pt x="1457" y="152"/>
                      </a:lnTo>
                      <a:lnTo>
                        <a:pt x="1461" y="150"/>
                      </a:lnTo>
                      <a:lnTo>
                        <a:pt x="1464" y="147"/>
                      </a:lnTo>
                      <a:lnTo>
                        <a:pt x="1469" y="145"/>
                      </a:lnTo>
                      <a:lnTo>
                        <a:pt x="1470" y="142"/>
                      </a:lnTo>
                      <a:lnTo>
                        <a:pt x="1471" y="139"/>
                      </a:lnTo>
                      <a:lnTo>
                        <a:pt x="1471" y="135"/>
                      </a:lnTo>
                      <a:lnTo>
                        <a:pt x="1470" y="131"/>
                      </a:lnTo>
                      <a:lnTo>
                        <a:pt x="1470" y="128"/>
                      </a:lnTo>
                      <a:lnTo>
                        <a:pt x="1470" y="123"/>
                      </a:lnTo>
                      <a:lnTo>
                        <a:pt x="1470" y="121"/>
                      </a:lnTo>
                      <a:lnTo>
                        <a:pt x="1477" y="116"/>
                      </a:lnTo>
                      <a:lnTo>
                        <a:pt x="1486" y="112"/>
                      </a:lnTo>
                      <a:lnTo>
                        <a:pt x="1493" y="109"/>
                      </a:lnTo>
                      <a:lnTo>
                        <a:pt x="1502" y="106"/>
                      </a:lnTo>
                      <a:lnTo>
                        <a:pt x="1513" y="103"/>
                      </a:lnTo>
                      <a:lnTo>
                        <a:pt x="1521" y="99"/>
                      </a:lnTo>
                      <a:lnTo>
                        <a:pt x="1523" y="96"/>
                      </a:lnTo>
                      <a:lnTo>
                        <a:pt x="1525" y="92"/>
                      </a:lnTo>
                      <a:lnTo>
                        <a:pt x="1526" y="86"/>
                      </a:lnTo>
                      <a:lnTo>
                        <a:pt x="1529" y="82"/>
                      </a:lnTo>
                      <a:lnTo>
                        <a:pt x="1529" y="77"/>
                      </a:lnTo>
                      <a:lnTo>
                        <a:pt x="1531" y="74"/>
                      </a:lnTo>
                      <a:lnTo>
                        <a:pt x="1534" y="70"/>
                      </a:lnTo>
                      <a:lnTo>
                        <a:pt x="1535" y="64"/>
                      </a:lnTo>
                      <a:lnTo>
                        <a:pt x="1535" y="60"/>
                      </a:lnTo>
                      <a:lnTo>
                        <a:pt x="1537" y="55"/>
                      </a:lnTo>
                      <a:lnTo>
                        <a:pt x="1537" y="51"/>
                      </a:lnTo>
                      <a:lnTo>
                        <a:pt x="1537" y="47"/>
                      </a:lnTo>
                      <a:lnTo>
                        <a:pt x="1537" y="41"/>
                      </a:lnTo>
                      <a:lnTo>
                        <a:pt x="1537" y="37"/>
                      </a:lnTo>
                      <a:lnTo>
                        <a:pt x="1537" y="32"/>
                      </a:lnTo>
                      <a:lnTo>
                        <a:pt x="1539" y="29"/>
                      </a:lnTo>
                      <a:lnTo>
                        <a:pt x="1542" y="25"/>
                      </a:lnTo>
                      <a:lnTo>
                        <a:pt x="1547" y="21"/>
                      </a:lnTo>
                      <a:lnTo>
                        <a:pt x="1551" y="16"/>
                      </a:lnTo>
                      <a:lnTo>
                        <a:pt x="1554" y="14"/>
                      </a:lnTo>
                      <a:lnTo>
                        <a:pt x="1557" y="12"/>
                      </a:lnTo>
                      <a:lnTo>
                        <a:pt x="1560" y="9"/>
                      </a:lnTo>
                      <a:lnTo>
                        <a:pt x="1563" y="8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" name="Freeform 27"/>
                <p:cNvSpPr>
                  <a:spLocks/>
                </p:cNvSpPr>
                <p:nvPr/>
              </p:nvSpPr>
              <p:spPr bwMode="auto">
                <a:xfrm>
                  <a:off x="1110347" y="2259776"/>
                  <a:ext cx="1192762" cy="882548"/>
                </a:xfrm>
                <a:custGeom>
                  <a:avLst/>
                  <a:gdLst>
                    <a:gd name="T0" fmla="*/ 1960 w 1986"/>
                    <a:gd name="T1" fmla="*/ 1026 h 1467"/>
                    <a:gd name="T2" fmla="*/ 1944 w 1986"/>
                    <a:gd name="T3" fmla="*/ 1078 h 1467"/>
                    <a:gd name="T4" fmla="*/ 1893 w 1986"/>
                    <a:gd name="T5" fmla="*/ 1121 h 1467"/>
                    <a:gd name="T6" fmla="*/ 1867 w 1986"/>
                    <a:gd name="T7" fmla="*/ 1173 h 1467"/>
                    <a:gd name="T8" fmla="*/ 1867 w 1986"/>
                    <a:gd name="T9" fmla="*/ 1230 h 1467"/>
                    <a:gd name="T10" fmla="*/ 1797 w 1986"/>
                    <a:gd name="T11" fmla="*/ 1195 h 1467"/>
                    <a:gd name="T12" fmla="*/ 1657 w 1986"/>
                    <a:gd name="T13" fmla="*/ 1133 h 1467"/>
                    <a:gd name="T14" fmla="*/ 1520 w 1986"/>
                    <a:gd name="T15" fmla="*/ 1217 h 1467"/>
                    <a:gd name="T16" fmla="*/ 1408 w 1986"/>
                    <a:gd name="T17" fmla="*/ 1273 h 1467"/>
                    <a:gd name="T18" fmla="*/ 1420 w 1986"/>
                    <a:gd name="T19" fmla="*/ 1350 h 1467"/>
                    <a:gd name="T20" fmla="*/ 1381 w 1986"/>
                    <a:gd name="T21" fmla="*/ 1406 h 1467"/>
                    <a:gd name="T22" fmla="*/ 1333 w 1986"/>
                    <a:gd name="T23" fmla="*/ 1386 h 1467"/>
                    <a:gd name="T24" fmla="*/ 1264 w 1986"/>
                    <a:gd name="T25" fmla="*/ 1389 h 1467"/>
                    <a:gd name="T26" fmla="*/ 1159 w 1986"/>
                    <a:gd name="T27" fmla="*/ 1386 h 1467"/>
                    <a:gd name="T28" fmla="*/ 1054 w 1986"/>
                    <a:gd name="T29" fmla="*/ 1377 h 1467"/>
                    <a:gd name="T30" fmla="*/ 925 w 1986"/>
                    <a:gd name="T31" fmla="*/ 1434 h 1467"/>
                    <a:gd name="T32" fmla="*/ 898 w 1986"/>
                    <a:gd name="T33" fmla="*/ 1466 h 1467"/>
                    <a:gd name="T34" fmla="*/ 854 w 1986"/>
                    <a:gd name="T35" fmla="*/ 1408 h 1467"/>
                    <a:gd name="T36" fmla="*/ 808 w 1986"/>
                    <a:gd name="T37" fmla="*/ 1414 h 1467"/>
                    <a:gd name="T38" fmla="*/ 708 w 1986"/>
                    <a:gd name="T39" fmla="*/ 1438 h 1467"/>
                    <a:gd name="T40" fmla="*/ 639 w 1986"/>
                    <a:gd name="T41" fmla="*/ 1367 h 1467"/>
                    <a:gd name="T42" fmla="*/ 602 w 1986"/>
                    <a:gd name="T43" fmla="*/ 1324 h 1467"/>
                    <a:gd name="T44" fmla="*/ 589 w 1986"/>
                    <a:gd name="T45" fmla="*/ 1217 h 1467"/>
                    <a:gd name="T46" fmla="*/ 462 w 1986"/>
                    <a:gd name="T47" fmla="*/ 1134 h 1467"/>
                    <a:gd name="T48" fmla="*/ 319 w 1986"/>
                    <a:gd name="T49" fmla="*/ 1053 h 1467"/>
                    <a:gd name="T50" fmla="*/ 187 w 1986"/>
                    <a:gd name="T51" fmla="*/ 922 h 1467"/>
                    <a:gd name="T52" fmla="*/ 139 w 1986"/>
                    <a:gd name="T53" fmla="*/ 780 h 1467"/>
                    <a:gd name="T54" fmla="*/ 99 w 1986"/>
                    <a:gd name="T55" fmla="*/ 606 h 1467"/>
                    <a:gd name="T56" fmla="*/ 0 w 1986"/>
                    <a:gd name="T57" fmla="*/ 482 h 1467"/>
                    <a:gd name="T58" fmla="*/ 13 w 1986"/>
                    <a:gd name="T59" fmla="*/ 369 h 1467"/>
                    <a:gd name="T60" fmla="*/ 76 w 1986"/>
                    <a:gd name="T61" fmla="*/ 291 h 1467"/>
                    <a:gd name="T62" fmla="*/ 151 w 1986"/>
                    <a:gd name="T63" fmla="*/ 392 h 1467"/>
                    <a:gd name="T64" fmla="*/ 213 w 1986"/>
                    <a:gd name="T65" fmla="*/ 427 h 1467"/>
                    <a:gd name="T66" fmla="*/ 257 w 1986"/>
                    <a:gd name="T67" fmla="*/ 561 h 1467"/>
                    <a:gd name="T68" fmla="*/ 320 w 1986"/>
                    <a:gd name="T69" fmla="*/ 693 h 1467"/>
                    <a:gd name="T70" fmla="*/ 382 w 1986"/>
                    <a:gd name="T71" fmla="*/ 602 h 1467"/>
                    <a:gd name="T72" fmla="*/ 407 w 1986"/>
                    <a:gd name="T73" fmla="*/ 434 h 1467"/>
                    <a:gd name="T74" fmla="*/ 468 w 1986"/>
                    <a:gd name="T75" fmla="*/ 344 h 1467"/>
                    <a:gd name="T76" fmla="*/ 573 w 1986"/>
                    <a:gd name="T77" fmla="*/ 256 h 1467"/>
                    <a:gd name="T78" fmla="*/ 625 w 1986"/>
                    <a:gd name="T79" fmla="*/ 197 h 1467"/>
                    <a:gd name="T80" fmla="*/ 720 w 1986"/>
                    <a:gd name="T81" fmla="*/ 137 h 1467"/>
                    <a:gd name="T82" fmla="*/ 876 w 1986"/>
                    <a:gd name="T83" fmla="*/ 94 h 1467"/>
                    <a:gd name="T84" fmla="*/ 1003 w 1986"/>
                    <a:gd name="T85" fmla="*/ 140 h 1467"/>
                    <a:gd name="T86" fmla="*/ 1032 w 1986"/>
                    <a:gd name="T87" fmla="*/ 82 h 1467"/>
                    <a:gd name="T88" fmla="*/ 1161 w 1986"/>
                    <a:gd name="T89" fmla="*/ 1 h 1467"/>
                    <a:gd name="T90" fmla="*/ 1275 w 1986"/>
                    <a:gd name="T91" fmla="*/ 71 h 1467"/>
                    <a:gd name="T92" fmla="*/ 1400 w 1986"/>
                    <a:gd name="T93" fmla="*/ 114 h 1467"/>
                    <a:gd name="T94" fmla="*/ 1452 w 1986"/>
                    <a:gd name="T95" fmla="*/ 160 h 1467"/>
                    <a:gd name="T96" fmla="*/ 1593 w 1986"/>
                    <a:gd name="T97" fmla="*/ 191 h 1467"/>
                    <a:gd name="T98" fmla="*/ 1680 w 1986"/>
                    <a:gd name="T99" fmla="*/ 240 h 1467"/>
                    <a:gd name="T100" fmla="*/ 1703 w 1986"/>
                    <a:gd name="T101" fmla="*/ 291 h 1467"/>
                    <a:gd name="T102" fmla="*/ 1745 w 1986"/>
                    <a:gd name="T103" fmla="*/ 279 h 1467"/>
                    <a:gd name="T104" fmla="*/ 1825 w 1986"/>
                    <a:gd name="T105" fmla="*/ 299 h 1467"/>
                    <a:gd name="T106" fmla="*/ 1874 w 1986"/>
                    <a:gd name="T107" fmla="*/ 307 h 1467"/>
                    <a:gd name="T108" fmla="*/ 1894 w 1986"/>
                    <a:gd name="T109" fmla="*/ 425 h 1467"/>
                    <a:gd name="T110" fmla="*/ 1894 w 1986"/>
                    <a:gd name="T111" fmla="*/ 528 h 1467"/>
                    <a:gd name="T112" fmla="*/ 1910 w 1986"/>
                    <a:gd name="T113" fmla="*/ 606 h 1467"/>
                    <a:gd name="T114" fmla="*/ 1920 w 1986"/>
                    <a:gd name="T115" fmla="*/ 689 h 1467"/>
                    <a:gd name="T116" fmla="*/ 1957 w 1986"/>
                    <a:gd name="T117" fmla="*/ 799 h 1467"/>
                    <a:gd name="T118" fmla="*/ 1894 w 1986"/>
                    <a:gd name="T119" fmla="*/ 865 h 1467"/>
                    <a:gd name="T120" fmla="*/ 1913 w 1986"/>
                    <a:gd name="T121" fmla="*/ 906 h 1467"/>
                    <a:gd name="T122" fmla="*/ 1986 w 1986"/>
                    <a:gd name="T123" fmla="*/ 987 h 14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986" h="1467">
                      <a:moveTo>
                        <a:pt x="1986" y="987"/>
                      </a:moveTo>
                      <a:lnTo>
                        <a:pt x="1983" y="988"/>
                      </a:lnTo>
                      <a:lnTo>
                        <a:pt x="1980" y="991"/>
                      </a:lnTo>
                      <a:lnTo>
                        <a:pt x="1977" y="993"/>
                      </a:lnTo>
                      <a:lnTo>
                        <a:pt x="1974" y="995"/>
                      </a:lnTo>
                      <a:lnTo>
                        <a:pt x="1970" y="1000"/>
                      </a:lnTo>
                      <a:lnTo>
                        <a:pt x="1965" y="1004"/>
                      </a:lnTo>
                      <a:lnTo>
                        <a:pt x="1962" y="1008"/>
                      </a:lnTo>
                      <a:lnTo>
                        <a:pt x="1960" y="1011"/>
                      </a:lnTo>
                      <a:lnTo>
                        <a:pt x="1960" y="1016"/>
                      </a:lnTo>
                      <a:lnTo>
                        <a:pt x="1960" y="1020"/>
                      </a:lnTo>
                      <a:lnTo>
                        <a:pt x="1960" y="1026"/>
                      </a:lnTo>
                      <a:lnTo>
                        <a:pt x="1960" y="1030"/>
                      </a:lnTo>
                      <a:lnTo>
                        <a:pt x="1960" y="1034"/>
                      </a:lnTo>
                      <a:lnTo>
                        <a:pt x="1958" y="1039"/>
                      </a:lnTo>
                      <a:lnTo>
                        <a:pt x="1958" y="1043"/>
                      </a:lnTo>
                      <a:lnTo>
                        <a:pt x="1957" y="1049"/>
                      </a:lnTo>
                      <a:lnTo>
                        <a:pt x="1954" y="1053"/>
                      </a:lnTo>
                      <a:lnTo>
                        <a:pt x="1952" y="1056"/>
                      </a:lnTo>
                      <a:lnTo>
                        <a:pt x="1952" y="1061"/>
                      </a:lnTo>
                      <a:lnTo>
                        <a:pt x="1949" y="1065"/>
                      </a:lnTo>
                      <a:lnTo>
                        <a:pt x="1948" y="1071"/>
                      </a:lnTo>
                      <a:lnTo>
                        <a:pt x="1946" y="1075"/>
                      </a:lnTo>
                      <a:lnTo>
                        <a:pt x="1944" y="1078"/>
                      </a:lnTo>
                      <a:lnTo>
                        <a:pt x="1936" y="1082"/>
                      </a:lnTo>
                      <a:lnTo>
                        <a:pt x="1925" y="1085"/>
                      </a:lnTo>
                      <a:lnTo>
                        <a:pt x="1916" y="1088"/>
                      </a:lnTo>
                      <a:lnTo>
                        <a:pt x="1909" y="1091"/>
                      </a:lnTo>
                      <a:lnTo>
                        <a:pt x="1900" y="1095"/>
                      </a:lnTo>
                      <a:lnTo>
                        <a:pt x="1893" y="1100"/>
                      </a:lnTo>
                      <a:lnTo>
                        <a:pt x="1893" y="1102"/>
                      </a:lnTo>
                      <a:lnTo>
                        <a:pt x="1893" y="1107"/>
                      </a:lnTo>
                      <a:lnTo>
                        <a:pt x="1893" y="1110"/>
                      </a:lnTo>
                      <a:lnTo>
                        <a:pt x="1894" y="1114"/>
                      </a:lnTo>
                      <a:lnTo>
                        <a:pt x="1894" y="1118"/>
                      </a:lnTo>
                      <a:lnTo>
                        <a:pt x="1893" y="1121"/>
                      </a:lnTo>
                      <a:lnTo>
                        <a:pt x="1892" y="1124"/>
                      </a:lnTo>
                      <a:lnTo>
                        <a:pt x="1887" y="1126"/>
                      </a:lnTo>
                      <a:lnTo>
                        <a:pt x="1884" y="1129"/>
                      </a:lnTo>
                      <a:lnTo>
                        <a:pt x="1880" y="1131"/>
                      </a:lnTo>
                      <a:lnTo>
                        <a:pt x="1877" y="1133"/>
                      </a:lnTo>
                      <a:lnTo>
                        <a:pt x="1874" y="1136"/>
                      </a:lnTo>
                      <a:lnTo>
                        <a:pt x="1871" y="1139"/>
                      </a:lnTo>
                      <a:lnTo>
                        <a:pt x="1868" y="1143"/>
                      </a:lnTo>
                      <a:lnTo>
                        <a:pt x="1867" y="1146"/>
                      </a:lnTo>
                      <a:lnTo>
                        <a:pt x="1865" y="1155"/>
                      </a:lnTo>
                      <a:lnTo>
                        <a:pt x="1865" y="1165"/>
                      </a:lnTo>
                      <a:lnTo>
                        <a:pt x="1867" y="1173"/>
                      </a:lnTo>
                      <a:lnTo>
                        <a:pt x="1868" y="1176"/>
                      </a:lnTo>
                      <a:lnTo>
                        <a:pt x="1871" y="1181"/>
                      </a:lnTo>
                      <a:lnTo>
                        <a:pt x="1874" y="1185"/>
                      </a:lnTo>
                      <a:lnTo>
                        <a:pt x="1877" y="1189"/>
                      </a:lnTo>
                      <a:lnTo>
                        <a:pt x="1878" y="1192"/>
                      </a:lnTo>
                      <a:lnTo>
                        <a:pt x="1880" y="1197"/>
                      </a:lnTo>
                      <a:lnTo>
                        <a:pt x="1881" y="1205"/>
                      </a:lnTo>
                      <a:lnTo>
                        <a:pt x="1880" y="1215"/>
                      </a:lnTo>
                      <a:lnTo>
                        <a:pt x="1877" y="1223"/>
                      </a:lnTo>
                      <a:lnTo>
                        <a:pt x="1874" y="1225"/>
                      </a:lnTo>
                      <a:lnTo>
                        <a:pt x="1871" y="1228"/>
                      </a:lnTo>
                      <a:lnTo>
                        <a:pt x="1867" y="1230"/>
                      </a:lnTo>
                      <a:lnTo>
                        <a:pt x="1864" y="1231"/>
                      </a:lnTo>
                      <a:lnTo>
                        <a:pt x="1860" y="1233"/>
                      </a:lnTo>
                      <a:lnTo>
                        <a:pt x="1851" y="1233"/>
                      </a:lnTo>
                      <a:lnTo>
                        <a:pt x="1841" y="1230"/>
                      </a:lnTo>
                      <a:lnTo>
                        <a:pt x="1832" y="1227"/>
                      </a:lnTo>
                      <a:lnTo>
                        <a:pt x="1829" y="1225"/>
                      </a:lnTo>
                      <a:lnTo>
                        <a:pt x="1825" y="1223"/>
                      </a:lnTo>
                      <a:lnTo>
                        <a:pt x="1821" y="1220"/>
                      </a:lnTo>
                      <a:lnTo>
                        <a:pt x="1816" y="1217"/>
                      </a:lnTo>
                      <a:lnTo>
                        <a:pt x="1813" y="1214"/>
                      </a:lnTo>
                      <a:lnTo>
                        <a:pt x="1806" y="1207"/>
                      </a:lnTo>
                      <a:lnTo>
                        <a:pt x="1797" y="1195"/>
                      </a:lnTo>
                      <a:lnTo>
                        <a:pt x="1789" y="1186"/>
                      </a:lnTo>
                      <a:lnTo>
                        <a:pt x="1780" y="1176"/>
                      </a:lnTo>
                      <a:lnTo>
                        <a:pt x="1770" y="1165"/>
                      </a:lnTo>
                      <a:lnTo>
                        <a:pt x="1760" y="1155"/>
                      </a:lnTo>
                      <a:lnTo>
                        <a:pt x="1748" y="1149"/>
                      </a:lnTo>
                      <a:lnTo>
                        <a:pt x="1735" y="1143"/>
                      </a:lnTo>
                      <a:lnTo>
                        <a:pt x="1721" y="1137"/>
                      </a:lnTo>
                      <a:lnTo>
                        <a:pt x="1708" y="1133"/>
                      </a:lnTo>
                      <a:lnTo>
                        <a:pt x="1696" y="1131"/>
                      </a:lnTo>
                      <a:lnTo>
                        <a:pt x="1683" y="1131"/>
                      </a:lnTo>
                      <a:lnTo>
                        <a:pt x="1669" y="1133"/>
                      </a:lnTo>
                      <a:lnTo>
                        <a:pt x="1657" y="1133"/>
                      </a:lnTo>
                      <a:lnTo>
                        <a:pt x="1646" y="1134"/>
                      </a:lnTo>
                      <a:lnTo>
                        <a:pt x="1633" y="1137"/>
                      </a:lnTo>
                      <a:lnTo>
                        <a:pt x="1622" y="1140"/>
                      </a:lnTo>
                      <a:lnTo>
                        <a:pt x="1609" y="1146"/>
                      </a:lnTo>
                      <a:lnTo>
                        <a:pt x="1595" y="1153"/>
                      </a:lnTo>
                      <a:lnTo>
                        <a:pt x="1582" y="1160"/>
                      </a:lnTo>
                      <a:lnTo>
                        <a:pt x="1573" y="1168"/>
                      </a:lnTo>
                      <a:lnTo>
                        <a:pt x="1563" y="1178"/>
                      </a:lnTo>
                      <a:lnTo>
                        <a:pt x="1551" y="1188"/>
                      </a:lnTo>
                      <a:lnTo>
                        <a:pt x="1543" y="1197"/>
                      </a:lnTo>
                      <a:lnTo>
                        <a:pt x="1533" y="1205"/>
                      </a:lnTo>
                      <a:lnTo>
                        <a:pt x="1520" y="1217"/>
                      </a:lnTo>
                      <a:lnTo>
                        <a:pt x="1507" y="1228"/>
                      </a:lnTo>
                      <a:lnTo>
                        <a:pt x="1495" y="1237"/>
                      </a:lnTo>
                      <a:lnTo>
                        <a:pt x="1486" y="1244"/>
                      </a:lnTo>
                      <a:lnTo>
                        <a:pt x="1476" y="1250"/>
                      </a:lnTo>
                      <a:lnTo>
                        <a:pt x="1465" y="1257"/>
                      </a:lnTo>
                      <a:lnTo>
                        <a:pt x="1456" y="1262"/>
                      </a:lnTo>
                      <a:lnTo>
                        <a:pt x="1446" y="1263"/>
                      </a:lnTo>
                      <a:lnTo>
                        <a:pt x="1433" y="1265"/>
                      </a:lnTo>
                      <a:lnTo>
                        <a:pt x="1421" y="1267"/>
                      </a:lnTo>
                      <a:lnTo>
                        <a:pt x="1418" y="1269"/>
                      </a:lnTo>
                      <a:lnTo>
                        <a:pt x="1413" y="1270"/>
                      </a:lnTo>
                      <a:lnTo>
                        <a:pt x="1408" y="1273"/>
                      </a:lnTo>
                      <a:lnTo>
                        <a:pt x="1405" y="1276"/>
                      </a:lnTo>
                      <a:lnTo>
                        <a:pt x="1404" y="1279"/>
                      </a:lnTo>
                      <a:lnTo>
                        <a:pt x="1401" y="1283"/>
                      </a:lnTo>
                      <a:lnTo>
                        <a:pt x="1401" y="1288"/>
                      </a:lnTo>
                      <a:lnTo>
                        <a:pt x="1400" y="1292"/>
                      </a:lnTo>
                      <a:lnTo>
                        <a:pt x="1400" y="1295"/>
                      </a:lnTo>
                      <a:lnTo>
                        <a:pt x="1401" y="1304"/>
                      </a:lnTo>
                      <a:lnTo>
                        <a:pt x="1404" y="1312"/>
                      </a:lnTo>
                      <a:lnTo>
                        <a:pt x="1407" y="1320"/>
                      </a:lnTo>
                      <a:lnTo>
                        <a:pt x="1411" y="1330"/>
                      </a:lnTo>
                      <a:lnTo>
                        <a:pt x="1417" y="1340"/>
                      </a:lnTo>
                      <a:lnTo>
                        <a:pt x="1420" y="1350"/>
                      </a:lnTo>
                      <a:lnTo>
                        <a:pt x="1418" y="1357"/>
                      </a:lnTo>
                      <a:lnTo>
                        <a:pt x="1414" y="1366"/>
                      </a:lnTo>
                      <a:lnTo>
                        <a:pt x="1411" y="1373"/>
                      </a:lnTo>
                      <a:lnTo>
                        <a:pt x="1408" y="1377"/>
                      </a:lnTo>
                      <a:lnTo>
                        <a:pt x="1405" y="1383"/>
                      </a:lnTo>
                      <a:lnTo>
                        <a:pt x="1401" y="1388"/>
                      </a:lnTo>
                      <a:lnTo>
                        <a:pt x="1397" y="1392"/>
                      </a:lnTo>
                      <a:lnTo>
                        <a:pt x="1394" y="1396"/>
                      </a:lnTo>
                      <a:lnTo>
                        <a:pt x="1391" y="1398"/>
                      </a:lnTo>
                      <a:lnTo>
                        <a:pt x="1388" y="1401"/>
                      </a:lnTo>
                      <a:lnTo>
                        <a:pt x="1384" y="1403"/>
                      </a:lnTo>
                      <a:lnTo>
                        <a:pt x="1381" y="1406"/>
                      </a:lnTo>
                      <a:lnTo>
                        <a:pt x="1376" y="1408"/>
                      </a:lnTo>
                      <a:lnTo>
                        <a:pt x="1374" y="1409"/>
                      </a:lnTo>
                      <a:lnTo>
                        <a:pt x="1369" y="1409"/>
                      </a:lnTo>
                      <a:lnTo>
                        <a:pt x="1363" y="1409"/>
                      </a:lnTo>
                      <a:lnTo>
                        <a:pt x="1359" y="1408"/>
                      </a:lnTo>
                      <a:lnTo>
                        <a:pt x="1355" y="1406"/>
                      </a:lnTo>
                      <a:lnTo>
                        <a:pt x="1352" y="1405"/>
                      </a:lnTo>
                      <a:lnTo>
                        <a:pt x="1347" y="1401"/>
                      </a:lnTo>
                      <a:lnTo>
                        <a:pt x="1345" y="1396"/>
                      </a:lnTo>
                      <a:lnTo>
                        <a:pt x="1340" y="1392"/>
                      </a:lnTo>
                      <a:lnTo>
                        <a:pt x="1336" y="1388"/>
                      </a:lnTo>
                      <a:lnTo>
                        <a:pt x="1333" y="1386"/>
                      </a:lnTo>
                      <a:lnTo>
                        <a:pt x="1329" y="1385"/>
                      </a:lnTo>
                      <a:lnTo>
                        <a:pt x="1324" y="1385"/>
                      </a:lnTo>
                      <a:lnTo>
                        <a:pt x="1319" y="1386"/>
                      </a:lnTo>
                      <a:lnTo>
                        <a:pt x="1314" y="1386"/>
                      </a:lnTo>
                      <a:lnTo>
                        <a:pt x="1310" y="1388"/>
                      </a:lnTo>
                      <a:lnTo>
                        <a:pt x="1301" y="1390"/>
                      </a:lnTo>
                      <a:lnTo>
                        <a:pt x="1291" y="1395"/>
                      </a:lnTo>
                      <a:lnTo>
                        <a:pt x="1282" y="1396"/>
                      </a:lnTo>
                      <a:lnTo>
                        <a:pt x="1278" y="1395"/>
                      </a:lnTo>
                      <a:lnTo>
                        <a:pt x="1274" y="1393"/>
                      </a:lnTo>
                      <a:lnTo>
                        <a:pt x="1268" y="1392"/>
                      </a:lnTo>
                      <a:lnTo>
                        <a:pt x="1264" y="1389"/>
                      </a:lnTo>
                      <a:lnTo>
                        <a:pt x="1259" y="1388"/>
                      </a:lnTo>
                      <a:lnTo>
                        <a:pt x="1249" y="1386"/>
                      </a:lnTo>
                      <a:lnTo>
                        <a:pt x="1236" y="1385"/>
                      </a:lnTo>
                      <a:lnTo>
                        <a:pt x="1225" y="1385"/>
                      </a:lnTo>
                      <a:lnTo>
                        <a:pt x="1214" y="1386"/>
                      </a:lnTo>
                      <a:lnTo>
                        <a:pt x="1203" y="1390"/>
                      </a:lnTo>
                      <a:lnTo>
                        <a:pt x="1191" y="1393"/>
                      </a:lnTo>
                      <a:lnTo>
                        <a:pt x="1184" y="1393"/>
                      </a:lnTo>
                      <a:lnTo>
                        <a:pt x="1175" y="1393"/>
                      </a:lnTo>
                      <a:lnTo>
                        <a:pt x="1168" y="1392"/>
                      </a:lnTo>
                      <a:lnTo>
                        <a:pt x="1164" y="1390"/>
                      </a:lnTo>
                      <a:lnTo>
                        <a:pt x="1159" y="1386"/>
                      </a:lnTo>
                      <a:lnTo>
                        <a:pt x="1154" y="1382"/>
                      </a:lnTo>
                      <a:lnTo>
                        <a:pt x="1149" y="1379"/>
                      </a:lnTo>
                      <a:lnTo>
                        <a:pt x="1145" y="1376"/>
                      </a:lnTo>
                      <a:lnTo>
                        <a:pt x="1138" y="1372"/>
                      </a:lnTo>
                      <a:lnTo>
                        <a:pt x="1129" y="1369"/>
                      </a:lnTo>
                      <a:lnTo>
                        <a:pt x="1120" y="1366"/>
                      </a:lnTo>
                      <a:lnTo>
                        <a:pt x="1112" y="1366"/>
                      </a:lnTo>
                      <a:lnTo>
                        <a:pt x="1100" y="1364"/>
                      </a:lnTo>
                      <a:lnTo>
                        <a:pt x="1090" y="1364"/>
                      </a:lnTo>
                      <a:lnTo>
                        <a:pt x="1080" y="1367"/>
                      </a:lnTo>
                      <a:lnTo>
                        <a:pt x="1067" y="1373"/>
                      </a:lnTo>
                      <a:lnTo>
                        <a:pt x="1054" y="1377"/>
                      </a:lnTo>
                      <a:lnTo>
                        <a:pt x="1044" y="1382"/>
                      </a:lnTo>
                      <a:lnTo>
                        <a:pt x="1028" y="1388"/>
                      </a:lnTo>
                      <a:lnTo>
                        <a:pt x="1010" y="1395"/>
                      </a:lnTo>
                      <a:lnTo>
                        <a:pt x="994" y="1399"/>
                      </a:lnTo>
                      <a:lnTo>
                        <a:pt x="983" y="1405"/>
                      </a:lnTo>
                      <a:lnTo>
                        <a:pt x="967" y="1411"/>
                      </a:lnTo>
                      <a:lnTo>
                        <a:pt x="954" y="1417"/>
                      </a:lnTo>
                      <a:lnTo>
                        <a:pt x="945" y="1419"/>
                      </a:lnTo>
                      <a:lnTo>
                        <a:pt x="935" y="1422"/>
                      </a:lnTo>
                      <a:lnTo>
                        <a:pt x="928" y="1427"/>
                      </a:lnTo>
                      <a:lnTo>
                        <a:pt x="926" y="1430"/>
                      </a:lnTo>
                      <a:lnTo>
                        <a:pt x="925" y="1434"/>
                      </a:lnTo>
                      <a:lnTo>
                        <a:pt x="925" y="1438"/>
                      </a:lnTo>
                      <a:lnTo>
                        <a:pt x="924" y="1443"/>
                      </a:lnTo>
                      <a:lnTo>
                        <a:pt x="922" y="1447"/>
                      </a:lnTo>
                      <a:lnTo>
                        <a:pt x="922" y="1450"/>
                      </a:lnTo>
                      <a:lnTo>
                        <a:pt x="921" y="1453"/>
                      </a:lnTo>
                      <a:lnTo>
                        <a:pt x="918" y="1457"/>
                      </a:lnTo>
                      <a:lnTo>
                        <a:pt x="916" y="1461"/>
                      </a:lnTo>
                      <a:lnTo>
                        <a:pt x="913" y="1464"/>
                      </a:lnTo>
                      <a:lnTo>
                        <a:pt x="911" y="1467"/>
                      </a:lnTo>
                      <a:lnTo>
                        <a:pt x="908" y="1467"/>
                      </a:lnTo>
                      <a:lnTo>
                        <a:pt x="903" y="1467"/>
                      </a:lnTo>
                      <a:lnTo>
                        <a:pt x="898" y="1466"/>
                      </a:lnTo>
                      <a:lnTo>
                        <a:pt x="895" y="1463"/>
                      </a:lnTo>
                      <a:lnTo>
                        <a:pt x="890" y="1461"/>
                      </a:lnTo>
                      <a:lnTo>
                        <a:pt x="889" y="1458"/>
                      </a:lnTo>
                      <a:lnTo>
                        <a:pt x="886" y="1454"/>
                      </a:lnTo>
                      <a:lnTo>
                        <a:pt x="883" y="1448"/>
                      </a:lnTo>
                      <a:lnTo>
                        <a:pt x="882" y="1444"/>
                      </a:lnTo>
                      <a:lnTo>
                        <a:pt x="880" y="1440"/>
                      </a:lnTo>
                      <a:lnTo>
                        <a:pt x="874" y="1431"/>
                      </a:lnTo>
                      <a:lnTo>
                        <a:pt x="869" y="1422"/>
                      </a:lnTo>
                      <a:lnTo>
                        <a:pt x="861" y="1414"/>
                      </a:lnTo>
                      <a:lnTo>
                        <a:pt x="858" y="1411"/>
                      </a:lnTo>
                      <a:lnTo>
                        <a:pt x="854" y="1408"/>
                      </a:lnTo>
                      <a:lnTo>
                        <a:pt x="850" y="1406"/>
                      </a:lnTo>
                      <a:lnTo>
                        <a:pt x="845" y="1403"/>
                      </a:lnTo>
                      <a:lnTo>
                        <a:pt x="843" y="1402"/>
                      </a:lnTo>
                      <a:lnTo>
                        <a:pt x="838" y="1401"/>
                      </a:lnTo>
                      <a:lnTo>
                        <a:pt x="834" y="1399"/>
                      </a:lnTo>
                      <a:lnTo>
                        <a:pt x="830" y="1399"/>
                      </a:lnTo>
                      <a:lnTo>
                        <a:pt x="827" y="1399"/>
                      </a:lnTo>
                      <a:lnTo>
                        <a:pt x="822" y="1402"/>
                      </a:lnTo>
                      <a:lnTo>
                        <a:pt x="819" y="1405"/>
                      </a:lnTo>
                      <a:lnTo>
                        <a:pt x="815" y="1408"/>
                      </a:lnTo>
                      <a:lnTo>
                        <a:pt x="812" y="1411"/>
                      </a:lnTo>
                      <a:lnTo>
                        <a:pt x="808" y="1414"/>
                      </a:lnTo>
                      <a:lnTo>
                        <a:pt x="801" y="1422"/>
                      </a:lnTo>
                      <a:lnTo>
                        <a:pt x="790" y="1434"/>
                      </a:lnTo>
                      <a:lnTo>
                        <a:pt x="780" y="1443"/>
                      </a:lnTo>
                      <a:lnTo>
                        <a:pt x="775" y="1448"/>
                      </a:lnTo>
                      <a:lnTo>
                        <a:pt x="764" y="1453"/>
                      </a:lnTo>
                      <a:lnTo>
                        <a:pt x="757" y="1454"/>
                      </a:lnTo>
                      <a:lnTo>
                        <a:pt x="748" y="1451"/>
                      </a:lnTo>
                      <a:lnTo>
                        <a:pt x="740" y="1445"/>
                      </a:lnTo>
                      <a:lnTo>
                        <a:pt x="733" y="1441"/>
                      </a:lnTo>
                      <a:lnTo>
                        <a:pt x="725" y="1440"/>
                      </a:lnTo>
                      <a:lnTo>
                        <a:pt x="715" y="1438"/>
                      </a:lnTo>
                      <a:lnTo>
                        <a:pt x="708" y="1438"/>
                      </a:lnTo>
                      <a:lnTo>
                        <a:pt x="704" y="1440"/>
                      </a:lnTo>
                      <a:lnTo>
                        <a:pt x="698" y="1440"/>
                      </a:lnTo>
                      <a:lnTo>
                        <a:pt x="692" y="1441"/>
                      </a:lnTo>
                      <a:lnTo>
                        <a:pt x="686" y="1441"/>
                      </a:lnTo>
                      <a:lnTo>
                        <a:pt x="683" y="1424"/>
                      </a:lnTo>
                      <a:lnTo>
                        <a:pt x="680" y="1409"/>
                      </a:lnTo>
                      <a:lnTo>
                        <a:pt x="678" y="1401"/>
                      </a:lnTo>
                      <a:lnTo>
                        <a:pt x="673" y="1392"/>
                      </a:lnTo>
                      <a:lnTo>
                        <a:pt x="667" y="1385"/>
                      </a:lnTo>
                      <a:lnTo>
                        <a:pt x="659" y="1379"/>
                      </a:lnTo>
                      <a:lnTo>
                        <a:pt x="647" y="1373"/>
                      </a:lnTo>
                      <a:lnTo>
                        <a:pt x="639" y="1367"/>
                      </a:lnTo>
                      <a:lnTo>
                        <a:pt x="636" y="1364"/>
                      </a:lnTo>
                      <a:lnTo>
                        <a:pt x="633" y="1360"/>
                      </a:lnTo>
                      <a:lnTo>
                        <a:pt x="630" y="1356"/>
                      </a:lnTo>
                      <a:lnTo>
                        <a:pt x="627" y="1353"/>
                      </a:lnTo>
                      <a:lnTo>
                        <a:pt x="625" y="1350"/>
                      </a:lnTo>
                      <a:lnTo>
                        <a:pt x="623" y="1346"/>
                      </a:lnTo>
                      <a:lnTo>
                        <a:pt x="618" y="1343"/>
                      </a:lnTo>
                      <a:lnTo>
                        <a:pt x="617" y="1340"/>
                      </a:lnTo>
                      <a:lnTo>
                        <a:pt x="614" y="1335"/>
                      </a:lnTo>
                      <a:lnTo>
                        <a:pt x="610" y="1333"/>
                      </a:lnTo>
                      <a:lnTo>
                        <a:pt x="605" y="1328"/>
                      </a:lnTo>
                      <a:lnTo>
                        <a:pt x="602" y="1324"/>
                      </a:lnTo>
                      <a:lnTo>
                        <a:pt x="599" y="1320"/>
                      </a:lnTo>
                      <a:lnTo>
                        <a:pt x="595" y="1311"/>
                      </a:lnTo>
                      <a:lnTo>
                        <a:pt x="592" y="1301"/>
                      </a:lnTo>
                      <a:lnTo>
                        <a:pt x="591" y="1292"/>
                      </a:lnTo>
                      <a:lnTo>
                        <a:pt x="591" y="1283"/>
                      </a:lnTo>
                      <a:lnTo>
                        <a:pt x="594" y="1273"/>
                      </a:lnTo>
                      <a:lnTo>
                        <a:pt x="598" y="1263"/>
                      </a:lnTo>
                      <a:lnTo>
                        <a:pt x="599" y="1254"/>
                      </a:lnTo>
                      <a:lnTo>
                        <a:pt x="599" y="1244"/>
                      </a:lnTo>
                      <a:lnTo>
                        <a:pt x="598" y="1233"/>
                      </a:lnTo>
                      <a:lnTo>
                        <a:pt x="595" y="1223"/>
                      </a:lnTo>
                      <a:lnTo>
                        <a:pt x="589" y="1217"/>
                      </a:lnTo>
                      <a:lnTo>
                        <a:pt x="579" y="1212"/>
                      </a:lnTo>
                      <a:lnTo>
                        <a:pt x="571" y="1207"/>
                      </a:lnTo>
                      <a:lnTo>
                        <a:pt x="562" y="1199"/>
                      </a:lnTo>
                      <a:lnTo>
                        <a:pt x="552" y="1191"/>
                      </a:lnTo>
                      <a:lnTo>
                        <a:pt x="544" y="1182"/>
                      </a:lnTo>
                      <a:lnTo>
                        <a:pt x="533" y="1172"/>
                      </a:lnTo>
                      <a:lnTo>
                        <a:pt x="521" y="1160"/>
                      </a:lnTo>
                      <a:lnTo>
                        <a:pt x="510" y="1152"/>
                      </a:lnTo>
                      <a:lnTo>
                        <a:pt x="500" y="1146"/>
                      </a:lnTo>
                      <a:lnTo>
                        <a:pt x="485" y="1142"/>
                      </a:lnTo>
                      <a:lnTo>
                        <a:pt x="474" y="1137"/>
                      </a:lnTo>
                      <a:lnTo>
                        <a:pt x="462" y="1134"/>
                      </a:lnTo>
                      <a:lnTo>
                        <a:pt x="448" y="1133"/>
                      </a:lnTo>
                      <a:lnTo>
                        <a:pt x="435" y="1130"/>
                      </a:lnTo>
                      <a:lnTo>
                        <a:pt x="424" y="1124"/>
                      </a:lnTo>
                      <a:lnTo>
                        <a:pt x="413" y="1116"/>
                      </a:lnTo>
                      <a:lnTo>
                        <a:pt x="400" y="1108"/>
                      </a:lnTo>
                      <a:lnTo>
                        <a:pt x="390" y="1101"/>
                      </a:lnTo>
                      <a:lnTo>
                        <a:pt x="380" y="1095"/>
                      </a:lnTo>
                      <a:lnTo>
                        <a:pt x="365" y="1088"/>
                      </a:lnTo>
                      <a:lnTo>
                        <a:pt x="352" y="1081"/>
                      </a:lnTo>
                      <a:lnTo>
                        <a:pt x="340" y="1075"/>
                      </a:lnTo>
                      <a:lnTo>
                        <a:pt x="330" y="1065"/>
                      </a:lnTo>
                      <a:lnTo>
                        <a:pt x="319" y="1053"/>
                      </a:lnTo>
                      <a:lnTo>
                        <a:pt x="309" y="1043"/>
                      </a:lnTo>
                      <a:lnTo>
                        <a:pt x="301" y="1030"/>
                      </a:lnTo>
                      <a:lnTo>
                        <a:pt x="293" y="1014"/>
                      </a:lnTo>
                      <a:lnTo>
                        <a:pt x="285" y="1001"/>
                      </a:lnTo>
                      <a:lnTo>
                        <a:pt x="275" y="991"/>
                      </a:lnTo>
                      <a:lnTo>
                        <a:pt x="264" y="979"/>
                      </a:lnTo>
                      <a:lnTo>
                        <a:pt x="254" y="971"/>
                      </a:lnTo>
                      <a:lnTo>
                        <a:pt x="241" y="961"/>
                      </a:lnTo>
                      <a:lnTo>
                        <a:pt x="225" y="949"/>
                      </a:lnTo>
                      <a:lnTo>
                        <a:pt x="209" y="938"/>
                      </a:lnTo>
                      <a:lnTo>
                        <a:pt x="196" y="929"/>
                      </a:lnTo>
                      <a:lnTo>
                        <a:pt x="187" y="922"/>
                      </a:lnTo>
                      <a:lnTo>
                        <a:pt x="176" y="913"/>
                      </a:lnTo>
                      <a:lnTo>
                        <a:pt x="164" y="904"/>
                      </a:lnTo>
                      <a:lnTo>
                        <a:pt x="155" y="897"/>
                      </a:lnTo>
                      <a:lnTo>
                        <a:pt x="149" y="888"/>
                      </a:lnTo>
                      <a:lnTo>
                        <a:pt x="142" y="877"/>
                      </a:lnTo>
                      <a:lnTo>
                        <a:pt x="136" y="868"/>
                      </a:lnTo>
                      <a:lnTo>
                        <a:pt x="135" y="854"/>
                      </a:lnTo>
                      <a:lnTo>
                        <a:pt x="134" y="838"/>
                      </a:lnTo>
                      <a:lnTo>
                        <a:pt x="134" y="825"/>
                      </a:lnTo>
                      <a:lnTo>
                        <a:pt x="135" y="810"/>
                      </a:lnTo>
                      <a:lnTo>
                        <a:pt x="136" y="794"/>
                      </a:lnTo>
                      <a:lnTo>
                        <a:pt x="139" y="780"/>
                      </a:lnTo>
                      <a:lnTo>
                        <a:pt x="139" y="764"/>
                      </a:lnTo>
                      <a:lnTo>
                        <a:pt x="139" y="744"/>
                      </a:lnTo>
                      <a:lnTo>
                        <a:pt x="138" y="726"/>
                      </a:lnTo>
                      <a:lnTo>
                        <a:pt x="136" y="713"/>
                      </a:lnTo>
                      <a:lnTo>
                        <a:pt x="134" y="697"/>
                      </a:lnTo>
                      <a:lnTo>
                        <a:pt x="131" y="683"/>
                      </a:lnTo>
                      <a:lnTo>
                        <a:pt x="128" y="668"/>
                      </a:lnTo>
                      <a:lnTo>
                        <a:pt x="123" y="651"/>
                      </a:lnTo>
                      <a:lnTo>
                        <a:pt x="119" y="638"/>
                      </a:lnTo>
                      <a:lnTo>
                        <a:pt x="113" y="628"/>
                      </a:lnTo>
                      <a:lnTo>
                        <a:pt x="106" y="618"/>
                      </a:lnTo>
                      <a:lnTo>
                        <a:pt x="99" y="606"/>
                      </a:lnTo>
                      <a:lnTo>
                        <a:pt x="92" y="597"/>
                      </a:lnTo>
                      <a:lnTo>
                        <a:pt x="83" y="587"/>
                      </a:lnTo>
                      <a:lnTo>
                        <a:pt x="71" y="574"/>
                      </a:lnTo>
                      <a:lnTo>
                        <a:pt x="61" y="563"/>
                      </a:lnTo>
                      <a:lnTo>
                        <a:pt x="51" y="553"/>
                      </a:lnTo>
                      <a:lnTo>
                        <a:pt x="40" y="542"/>
                      </a:lnTo>
                      <a:lnTo>
                        <a:pt x="26" y="532"/>
                      </a:lnTo>
                      <a:lnTo>
                        <a:pt x="16" y="522"/>
                      </a:lnTo>
                      <a:lnTo>
                        <a:pt x="11" y="514"/>
                      </a:lnTo>
                      <a:lnTo>
                        <a:pt x="5" y="502"/>
                      </a:lnTo>
                      <a:lnTo>
                        <a:pt x="2" y="492"/>
                      </a:lnTo>
                      <a:lnTo>
                        <a:pt x="0" y="482"/>
                      </a:lnTo>
                      <a:lnTo>
                        <a:pt x="2" y="469"/>
                      </a:lnTo>
                      <a:lnTo>
                        <a:pt x="3" y="457"/>
                      </a:lnTo>
                      <a:lnTo>
                        <a:pt x="8" y="447"/>
                      </a:lnTo>
                      <a:lnTo>
                        <a:pt x="13" y="435"/>
                      </a:lnTo>
                      <a:lnTo>
                        <a:pt x="18" y="424"/>
                      </a:lnTo>
                      <a:lnTo>
                        <a:pt x="21" y="417"/>
                      </a:lnTo>
                      <a:lnTo>
                        <a:pt x="24" y="408"/>
                      </a:lnTo>
                      <a:lnTo>
                        <a:pt x="25" y="401"/>
                      </a:lnTo>
                      <a:lnTo>
                        <a:pt x="22" y="393"/>
                      </a:lnTo>
                      <a:lnTo>
                        <a:pt x="18" y="383"/>
                      </a:lnTo>
                      <a:lnTo>
                        <a:pt x="15" y="376"/>
                      </a:lnTo>
                      <a:lnTo>
                        <a:pt x="13" y="369"/>
                      </a:lnTo>
                      <a:lnTo>
                        <a:pt x="11" y="360"/>
                      </a:lnTo>
                      <a:lnTo>
                        <a:pt x="11" y="351"/>
                      </a:lnTo>
                      <a:lnTo>
                        <a:pt x="12" y="341"/>
                      </a:lnTo>
                      <a:lnTo>
                        <a:pt x="16" y="330"/>
                      </a:lnTo>
                      <a:lnTo>
                        <a:pt x="21" y="320"/>
                      </a:lnTo>
                      <a:lnTo>
                        <a:pt x="26" y="312"/>
                      </a:lnTo>
                      <a:lnTo>
                        <a:pt x="35" y="305"/>
                      </a:lnTo>
                      <a:lnTo>
                        <a:pt x="44" y="299"/>
                      </a:lnTo>
                      <a:lnTo>
                        <a:pt x="50" y="295"/>
                      </a:lnTo>
                      <a:lnTo>
                        <a:pt x="58" y="292"/>
                      </a:lnTo>
                      <a:lnTo>
                        <a:pt x="67" y="291"/>
                      </a:lnTo>
                      <a:lnTo>
                        <a:pt x="76" y="291"/>
                      </a:lnTo>
                      <a:lnTo>
                        <a:pt x="87" y="292"/>
                      </a:lnTo>
                      <a:lnTo>
                        <a:pt x="96" y="295"/>
                      </a:lnTo>
                      <a:lnTo>
                        <a:pt x="105" y="301"/>
                      </a:lnTo>
                      <a:lnTo>
                        <a:pt x="112" y="309"/>
                      </a:lnTo>
                      <a:lnTo>
                        <a:pt x="119" y="317"/>
                      </a:lnTo>
                      <a:lnTo>
                        <a:pt x="125" y="325"/>
                      </a:lnTo>
                      <a:lnTo>
                        <a:pt x="131" y="336"/>
                      </a:lnTo>
                      <a:lnTo>
                        <a:pt x="135" y="344"/>
                      </a:lnTo>
                      <a:lnTo>
                        <a:pt x="139" y="359"/>
                      </a:lnTo>
                      <a:lnTo>
                        <a:pt x="144" y="375"/>
                      </a:lnTo>
                      <a:lnTo>
                        <a:pt x="149" y="388"/>
                      </a:lnTo>
                      <a:lnTo>
                        <a:pt x="151" y="392"/>
                      </a:lnTo>
                      <a:lnTo>
                        <a:pt x="154" y="395"/>
                      </a:lnTo>
                      <a:lnTo>
                        <a:pt x="157" y="399"/>
                      </a:lnTo>
                      <a:lnTo>
                        <a:pt x="160" y="402"/>
                      </a:lnTo>
                      <a:lnTo>
                        <a:pt x="162" y="405"/>
                      </a:lnTo>
                      <a:lnTo>
                        <a:pt x="168" y="408"/>
                      </a:lnTo>
                      <a:lnTo>
                        <a:pt x="173" y="411"/>
                      </a:lnTo>
                      <a:lnTo>
                        <a:pt x="177" y="414"/>
                      </a:lnTo>
                      <a:lnTo>
                        <a:pt x="181" y="417"/>
                      </a:lnTo>
                      <a:lnTo>
                        <a:pt x="190" y="419"/>
                      </a:lnTo>
                      <a:lnTo>
                        <a:pt x="200" y="421"/>
                      </a:lnTo>
                      <a:lnTo>
                        <a:pt x="209" y="424"/>
                      </a:lnTo>
                      <a:lnTo>
                        <a:pt x="213" y="427"/>
                      </a:lnTo>
                      <a:lnTo>
                        <a:pt x="217" y="431"/>
                      </a:lnTo>
                      <a:lnTo>
                        <a:pt x="223" y="437"/>
                      </a:lnTo>
                      <a:lnTo>
                        <a:pt x="226" y="441"/>
                      </a:lnTo>
                      <a:lnTo>
                        <a:pt x="230" y="446"/>
                      </a:lnTo>
                      <a:lnTo>
                        <a:pt x="238" y="459"/>
                      </a:lnTo>
                      <a:lnTo>
                        <a:pt x="245" y="474"/>
                      </a:lnTo>
                      <a:lnTo>
                        <a:pt x="251" y="487"/>
                      </a:lnTo>
                      <a:lnTo>
                        <a:pt x="252" y="500"/>
                      </a:lnTo>
                      <a:lnTo>
                        <a:pt x="254" y="516"/>
                      </a:lnTo>
                      <a:lnTo>
                        <a:pt x="255" y="531"/>
                      </a:lnTo>
                      <a:lnTo>
                        <a:pt x="257" y="544"/>
                      </a:lnTo>
                      <a:lnTo>
                        <a:pt x="257" y="561"/>
                      </a:lnTo>
                      <a:lnTo>
                        <a:pt x="258" y="583"/>
                      </a:lnTo>
                      <a:lnTo>
                        <a:pt x="258" y="603"/>
                      </a:lnTo>
                      <a:lnTo>
                        <a:pt x="259" y="621"/>
                      </a:lnTo>
                      <a:lnTo>
                        <a:pt x="262" y="632"/>
                      </a:lnTo>
                      <a:lnTo>
                        <a:pt x="267" y="648"/>
                      </a:lnTo>
                      <a:lnTo>
                        <a:pt x="271" y="660"/>
                      </a:lnTo>
                      <a:lnTo>
                        <a:pt x="275" y="668"/>
                      </a:lnTo>
                      <a:lnTo>
                        <a:pt x="281" y="680"/>
                      </a:lnTo>
                      <a:lnTo>
                        <a:pt x="287" y="687"/>
                      </a:lnTo>
                      <a:lnTo>
                        <a:pt x="296" y="692"/>
                      </a:lnTo>
                      <a:lnTo>
                        <a:pt x="309" y="693"/>
                      </a:lnTo>
                      <a:lnTo>
                        <a:pt x="320" y="693"/>
                      </a:lnTo>
                      <a:lnTo>
                        <a:pt x="325" y="692"/>
                      </a:lnTo>
                      <a:lnTo>
                        <a:pt x="329" y="690"/>
                      </a:lnTo>
                      <a:lnTo>
                        <a:pt x="333" y="687"/>
                      </a:lnTo>
                      <a:lnTo>
                        <a:pt x="339" y="684"/>
                      </a:lnTo>
                      <a:lnTo>
                        <a:pt x="342" y="681"/>
                      </a:lnTo>
                      <a:lnTo>
                        <a:pt x="349" y="671"/>
                      </a:lnTo>
                      <a:lnTo>
                        <a:pt x="356" y="660"/>
                      </a:lnTo>
                      <a:lnTo>
                        <a:pt x="362" y="648"/>
                      </a:lnTo>
                      <a:lnTo>
                        <a:pt x="368" y="638"/>
                      </a:lnTo>
                      <a:lnTo>
                        <a:pt x="374" y="625"/>
                      </a:lnTo>
                      <a:lnTo>
                        <a:pt x="378" y="612"/>
                      </a:lnTo>
                      <a:lnTo>
                        <a:pt x="382" y="602"/>
                      </a:lnTo>
                      <a:lnTo>
                        <a:pt x="385" y="587"/>
                      </a:lnTo>
                      <a:lnTo>
                        <a:pt x="388" y="571"/>
                      </a:lnTo>
                      <a:lnTo>
                        <a:pt x="390" y="557"/>
                      </a:lnTo>
                      <a:lnTo>
                        <a:pt x="388" y="542"/>
                      </a:lnTo>
                      <a:lnTo>
                        <a:pt x="385" y="527"/>
                      </a:lnTo>
                      <a:lnTo>
                        <a:pt x="385" y="512"/>
                      </a:lnTo>
                      <a:lnTo>
                        <a:pt x="387" y="500"/>
                      </a:lnTo>
                      <a:lnTo>
                        <a:pt x="390" y="487"/>
                      </a:lnTo>
                      <a:lnTo>
                        <a:pt x="393" y="476"/>
                      </a:lnTo>
                      <a:lnTo>
                        <a:pt x="395" y="461"/>
                      </a:lnTo>
                      <a:lnTo>
                        <a:pt x="401" y="446"/>
                      </a:lnTo>
                      <a:lnTo>
                        <a:pt x="407" y="434"/>
                      </a:lnTo>
                      <a:lnTo>
                        <a:pt x="414" y="425"/>
                      </a:lnTo>
                      <a:lnTo>
                        <a:pt x="423" y="417"/>
                      </a:lnTo>
                      <a:lnTo>
                        <a:pt x="430" y="409"/>
                      </a:lnTo>
                      <a:lnTo>
                        <a:pt x="433" y="405"/>
                      </a:lnTo>
                      <a:lnTo>
                        <a:pt x="435" y="401"/>
                      </a:lnTo>
                      <a:lnTo>
                        <a:pt x="437" y="395"/>
                      </a:lnTo>
                      <a:lnTo>
                        <a:pt x="439" y="391"/>
                      </a:lnTo>
                      <a:lnTo>
                        <a:pt x="442" y="386"/>
                      </a:lnTo>
                      <a:lnTo>
                        <a:pt x="446" y="376"/>
                      </a:lnTo>
                      <a:lnTo>
                        <a:pt x="452" y="362"/>
                      </a:lnTo>
                      <a:lnTo>
                        <a:pt x="458" y="351"/>
                      </a:lnTo>
                      <a:lnTo>
                        <a:pt x="468" y="344"/>
                      </a:lnTo>
                      <a:lnTo>
                        <a:pt x="479" y="336"/>
                      </a:lnTo>
                      <a:lnTo>
                        <a:pt x="489" y="330"/>
                      </a:lnTo>
                      <a:lnTo>
                        <a:pt x="498" y="324"/>
                      </a:lnTo>
                      <a:lnTo>
                        <a:pt x="510" y="318"/>
                      </a:lnTo>
                      <a:lnTo>
                        <a:pt x="520" y="314"/>
                      </a:lnTo>
                      <a:lnTo>
                        <a:pt x="527" y="309"/>
                      </a:lnTo>
                      <a:lnTo>
                        <a:pt x="536" y="305"/>
                      </a:lnTo>
                      <a:lnTo>
                        <a:pt x="543" y="299"/>
                      </a:lnTo>
                      <a:lnTo>
                        <a:pt x="550" y="289"/>
                      </a:lnTo>
                      <a:lnTo>
                        <a:pt x="557" y="276"/>
                      </a:lnTo>
                      <a:lnTo>
                        <a:pt x="565" y="265"/>
                      </a:lnTo>
                      <a:lnTo>
                        <a:pt x="573" y="256"/>
                      </a:lnTo>
                      <a:lnTo>
                        <a:pt x="585" y="247"/>
                      </a:lnTo>
                      <a:lnTo>
                        <a:pt x="595" y="240"/>
                      </a:lnTo>
                      <a:lnTo>
                        <a:pt x="604" y="236"/>
                      </a:lnTo>
                      <a:lnTo>
                        <a:pt x="614" y="231"/>
                      </a:lnTo>
                      <a:lnTo>
                        <a:pt x="621" y="227"/>
                      </a:lnTo>
                      <a:lnTo>
                        <a:pt x="623" y="224"/>
                      </a:lnTo>
                      <a:lnTo>
                        <a:pt x="623" y="220"/>
                      </a:lnTo>
                      <a:lnTo>
                        <a:pt x="623" y="217"/>
                      </a:lnTo>
                      <a:lnTo>
                        <a:pt x="623" y="213"/>
                      </a:lnTo>
                      <a:lnTo>
                        <a:pt x="623" y="208"/>
                      </a:lnTo>
                      <a:lnTo>
                        <a:pt x="624" y="205"/>
                      </a:lnTo>
                      <a:lnTo>
                        <a:pt x="625" y="197"/>
                      </a:lnTo>
                      <a:lnTo>
                        <a:pt x="630" y="186"/>
                      </a:lnTo>
                      <a:lnTo>
                        <a:pt x="634" y="178"/>
                      </a:lnTo>
                      <a:lnTo>
                        <a:pt x="636" y="175"/>
                      </a:lnTo>
                      <a:lnTo>
                        <a:pt x="640" y="171"/>
                      </a:lnTo>
                      <a:lnTo>
                        <a:pt x="644" y="166"/>
                      </a:lnTo>
                      <a:lnTo>
                        <a:pt x="647" y="162"/>
                      </a:lnTo>
                      <a:lnTo>
                        <a:pt x="652" y="159"/>
                      </a:lnTo>
                      <a:lnTo>
                        <a:pt x="662" y="153"/>
                      </a:lnTo>
                      <a:lnTo>
                        <a:pt x="676" y="147"/>
                      </a:lnTo>
                      <a:lnTo>
                        <a:pt x="688" y="143"/>
                      </a:lnTo>
                      <a:lnTo>
                        <a:pt x="702" y="140"/>
                      </a:lnTo>
                      <a:lnTo>
                        <a:pt x="720" y="137"/>
                      </a:lnTo>
                      <a:lnTo>
                        <a:pt x="734" y="134"/>
                      </a:lnTo>
                      <a:lnTo>
                        <a:pt x="743" y="131"/>
                      </a:lnTo>
                      <a:lnTo>
                        <a:pt x="753" y="127"/>
                      </a:lnTo>
                      <a:lnTo>
                        <a:pt x="762" y="123"/>
                      </a:lnTo>
                      <a:lnTo>
                        <a:pt x="772" y="117"/>
                      </a:lnTo>
                      <a:lnTo>
                        <a:pt x="785" y="108"/>
                      </a:lnTo>
                      <a:lnTo>
                        <a:pt x="796" y="103"/>
                      </a:lnTo>
                      <a:lnTo>
                        <a:pt x="812" y="98"/>
                      </a:lnTo>
                      <a:lnTo>
                        <a:pt x="831" y="95"/>
                      </a:lnTo>
                      <a:lnTo>
                        <a:pt x="847" y="94"/>
                      </a:lnTo>
                      <a:lnTo>
                        <a:pt x="860" y="92"/>
                      </a:lnTo>
                      <a:lnTo>
                        <a:pt x="876" y="94"/>
                      </a:lnTo>
                      <a:lnTo>
                        <a:pt x="892" y="94"/>
                      </a:lnTo>
                      <a:lnTo>
                        <a:pt x="906" y="95"/>
                      </a:lnTo>
                      <a:lnTo>
                        <a:pt x="918" y="95"/>
                      </a:lnTo>
                      <a:lnTo>
                        <a:pt x="934" y="97"/>
                      </a:lnTo>
                      <a:lnTo>
                        <a:pt x="945" y="101"/>
                      </a:lnTo>
                      <a:lnTo>
                        <a:pt x="954" y="110"/>
                      </a:lnTo>
                      <a:lnTo>
                        <a:pt x="964" y="121"/>
                      </a:lnTo>
                      <a:lnTo>
                        <a:pt x="973" y="131"/>
                      </a:lnTo>
                      <a:lnTo>
                        <a:pt x="980" y="136"/>
                      </a:lnTo>
                      <a:lnTo>
                        <a:pt x="990" y="140"/>
                      </a:lnTo>
                      <a:lnTo>
                        <a:pt x="999" y="142"/>
                      </a:lnTo>
                      <a:lnTo>
                        <a:pt x="1003" y="140"/>
                      </a:lnTo>
                      <a:lnTo>
                        <a:pt x="1007" y="139"/>
                      </a:lnTo>
                      <a:lnTo>
                        <a:pt x="1010" y="136"/>
                      </a:lnTo>
                      <a:lnTo>
                        <a:pt x="1015" y="131"/>
                      </a:lnTo>
                      <a:lnTo>
                        <a:pt x="1016" y="129"/>
                      </a:lnTo>
                      <a:lnTo>
                        <a:pt x="1018" y="121"/>
                      </a:lnTo>
                      <a:lnTo>
                        <a:pt x="1016" y="111"/>
                      </a:lnTo>
                      <a:lnTo>
                        <a:pt x="1016" y="103"/>
                      </a:lnTo>
                      <a:lnTo>
                        <a:pt x="1019" y="100"/>
                      </a:lnTo>
                      <a:lnTo>
                        <a:pt x="1022" y="94"/>
                      </a:lnTo>
                      <a:lnTo>
                        <a:pt x="1026" y="90"/>
                      </a:lnTo>
                      <a:lnTo>
                        <a:pt x="1029" y="85"/>
                      </a:lnTo>
                      <a:lnTo>
                        <a:pt x="1032" y="82"/>
                      </a:lnTo>
                      <a:lnTo>
                        <a:pt x="1039" y="74"/>
                      </a:lnTo>
                      <a:lnTo>
                        <a:pt x="1048" y="65"/>
                      </a:lnTo>
                      <a:lnTo>
                        <a:pt x="1055" y="58"/>
                      </a:lnTo>
                      <a:lnTo>
                        <a:pt x="1067" y="49"/>
                      </a:lnTo>
                      <a:lnTo>
                        <a:pt x="1081" y="39"/>
                      </a:lnTo>
                      <a:lnTo>
                        <a:pt x="1094" y="32"/>
                      </a:lnTo>
                      <a:lnTo>
                        <a:pt x="1103" y="26"/>
                      </a:lnTo>
                      <a:lnTo>
                        <a:pt x="1115" y="22"/>
                      </a:lnTo>
                      <a:lnTo>
                        <a:pt x="1125" y="16"/>
                      </a:lnTo>
                      <a:lnTo>
                        <a:pt x="1136" y="11"/>
                      </a:lnTo>
                      <a:lnTo>
                        <a:pt x="1149" y="6"/>
                      </a:lnTo>
                      <a:lnTo>
                        <a:pt x="1161" y="1"/>
                      </a:lnTo>
                      <a:lnTo>
                        <a:pt x="1178" y="0"/>
                      </a:lnTo>
                      <a:lnTo>
                        <a:pt x="1197" y="1"/>
                      </a:lnTo>
                      <a:lnTo>
                        <a:pt x="1213" y="4"/>
                      </a:lnTo>
                      <a:lnTo>
                        <a:pt x="1222" y="7"/>
                      </a:lnTo>
                      <a:lnTo>
                        <a:pt x="1232" y="14"/>
                      </a:lnTo>
                      <a:lnTo>
                        <a:pt x="1239" y="20"/>
                      </a:lnTo>
                      <a:lnTo>
                        <a:pt x="1248" y="30"/>
                      </a:lnTo>
                      <a:lnTo>
                        <a:pt x="1255" y="45"/>
                      </a:lnTo>
                      <a:lnTo>
                        <a:pt x="1262" y="58"/>
                      </a:lnTo>
                      <a:lnTo>
                        <a:pt x="1266" y="61"/>
                      </a:lnTo>
                      <a:lnTo>
                        <a:pt x="1271" y="66"/>
                      </a:lnTo>
                      <a:lnTo>
                        <a:pt x="1275" y="71"/>
                      </a:lnTo>
                      <a:lnTo>
                        <a:pt x="1281" y="75"/>
                      </a:lnTo>
                      <a:lnTo>
                        <a:pt x="1285" y="78"/>
                      </a:lnTo>
                      <a:lnTo>
                        <a:pt x="1293" y="84"/>
                      </a:lnTo>
                      <a:lnTo>
                        <a:pt x="1303" y="91"/>
                      </a:lnTo>
                      <a:lnTo>
                        <a:pt x="1311" y="95"/>
                      </a:lnTo>
                      <a:lnTo>
                        <a:pt x="1323" y="100"/>
                      </a:lnTo>
                      <a:lnTo>
                        <a:pt x="1337" y="104"/>
                      </a:lnTo>
                      <a:lnTo>
                        <a:pt x="1349" y="107"/>
                      </a:lnTo>
                      <a:lnTo>
                        <a:pt x="1363" y="108"/>
                      </a:lnTo>
                      <a:lnTo>
                        <a:pt x="1382" y="110"/>
                      </a:lnTo>
                      <a:lnTo>
                        <a:pt x="1398" y="110"/>
                      </a:lnTo>
                      <a:lnTo>
                        <a:pt x="1400" y="114"/>
                      </a:lnTo>
                      <a:lnTo>
                        <a:pt x="1401" y="117"/>
                      </a:lnTo>
                      <a:lnTo>
                        <a:pt x="1402" y="120"/>
                      </a:lnTo>
                      <a:lnTo>
                        <a:pt x="1404" y="124"/>
                      </a:lnTo>
                      <a:lnTo>
                        <a:pt x="1407" y="127"/>
                      </a:lnTo>
                      <a:lnTo>
                        <a:pt x="1408" y="131"/>
                      </a:lnTo>
                      <a:lnTo>
                        <a:pt x="1411" y="134"/>
                      </a:lnTo>
                      <a:lnTo>
                        <a:pt x="1418" y="142"/>
                      </a:lnTo>
                      <a:lnTo>
                        <a:pt x="1429" y="149"/>
                      </a:lnTo>
                      <a:lnTo>
                        <a:pt x="1439" y="153"/>
                      </a:lnTo>
                      <a:lnTo>
                        <a:pt x="1442" y="156"/>
                      </a:lnTo>
                      <a:lnTo>
                        <a:pt x="1446" y="158"/>
                      </a:lnTo>
                      <a:lnTo>
                        <a:pt x="1452" y="160"/>
                      </a:lnTo>
                      <a:lnTo>
                        <a:pt x="1456" y="162"/>
                      </a:lnTo>
                      <a:lnTo>
                        <a:pt x="1460" y="163"/>
                      </a:lnTo>
                      <a:lnTo>
                        <a:pt x="1470" y="163"/>
                      </a:lnTo>
                      <a:lnTo>
                        <a:pt x="1483" y="162"/>
                      </a:lnTo>
                      <a:lnTo>
                        <a:pt x="1494" y="163"/>
                      </a:lnTo>
                      <a:lnTo>
                        <a:pt x="1507" y="168"/>
                      </a:lnTo>
                      <a:lnTo>
                        <a:pt x="1521" y="173"/>
                      </a:lnTo>
                      <a:lnTo>
                        <a:pt x="1534" y="178"/>
                      </a:lnTo>
                      <a:lnTo>
                        <a:pt x="1549" y="182"/>
                      </a:lnTo>
                      <a:lnTo>
                        <a:pt x="1566" y="185"/>
                      </a:lnTo>
                      <a:lnTo>
                        <a:pt x="1579" y="188"/>
                      </a:lnTo>
                      <a:lnTo>
                        <a:pt x="1593" y="191"/>
                      </a:lnTo>
                      <a:lnTo>
                        <a:pt x="1609" y="192"/>
                      </a:lnTo>
                      <a:lnTo>
                        <a:pt x="1625" y="195"/>
                      </a:lnTo>
                      <a:lnTo>
                        <a:pt x="1640" y="198"/>
                      </a:lnTo>
                      <a:lnTo>
                        <a:pt x="1648" y="201"/>
                      </a:lnTo>
                      <a:lnTo>
                        <a:pt x="1660" y="205"/>
                      </a:lnTo>
                      <a:lnTo>
                        <a:pt x="1669" y="211"/>
                      </a:lnTo>
                      <a:lnTo>
                        <a:pt x="1672" y="214"/>
                      </a:lnTo>
                      <a:lnTo>
                        <a:pt x="1674" y="218"/>
                      </a:lnTo>
                      <a:lnTo>
                        <a:pt x="1677" y="223"/>
                      </a:lnTo>
                      <a:lnTo>
                        <a:pt x="1679" y="228"/>
                      </a:lnTo>
                      <a:lnTo>
                        <a:pt x="1680" y="231"/>
                      </a:lnTo>
                      <a:lnTo>
                        <a:pt x="1680" y="240"/>
                      </a:lnTo>
                      <a:lnTo>
                        <a:pt x="1679" y="249"/>
                      </a:lnTo>
                      <a:lnTo>
                        <a:pt x="1677" y="257"/>
                      </a:lnTo>
                      <a:lnTo>
                        <a:pt x="1677" y="266"/>
                      </a:lnTo>
                      <a:lnTo>
                        <a:pt x="1679" y="275"/>
                      </a:lnTo>
                      <a:lnTo>
                        <a:pt x="1680" y="285"/>
                      </a:lnTo>
                      <a:lnTo>
                        <a:pt x="1683" y="291"/>
                      </a:lnTo>
                      <a:lnTo>
                        <a:pt x="1686" y="292"/>
                      </a:lnTo>
                      <a:lnTo>
                        <a:pt x="1689" y="294"/>
                      </a:lnTo>
                      <a:lnTo>
                        <a:pt x="1693" y="294"/>
                      </a:lnTo>
                      <a:lnTo>
                        <a:pt x="1698" y="294"/>
                      </a:lnTo>
                      <a:lnTo>
                        <a:pt x="1701" y="292"/>
                      </a:lnTo>
                      <a:lnTo>
                        <a:pt x="1703" y="291"/>
                      </a:lnTo>
                      <a:lnTo>
                        <a:pt x="1706" y="289"/>
                      </a:lnTo>
                      <a:lnTo>
                        <a:pt x="1708" y="286"/>
                      </a:lnTo>
                      <a:lnTo>
                        <a:pt x="1709" y="282"/>
                      </a:lnTo>
                      <a:lnTo>
                        <a:pt x="1711" y="279"/>
                      </a:lnTo>
                      <a:lnTo>
                        <a:pt x="1712" y="276"/>
                      </a:lnTo>
                      <a:lnTo>
                        <a:pt x="1715" y="273"/>
                      </a:lnTo>
                      <a:lnTo>
                        <a:pt x="1718" y="272"/>
                      </a:lnTo>
                      <a:lnTo>
                        <a:pt x="1722" y="272"/>
                      </a:lnTo>
                      <a:lnTo>
                        <a:pt x="1728" y="272"/>
                      </a:lnTo>
                      <a:lnTo>
                        <a:pt x="1732" y="273"/>
                      </a:lnTo>
                      <a:lnTo>
                        <a:pt x="1737" y="273"/>
                      </a:lnTo>
                      <a:lnTo>
                        <a:pt x="1745" y="279"/>
                      </a:lnTo>
                      <a:lnTo>
                        <a:pt x="1756" y="286"/>
                      </a:lnTo>
                      <a:lnTo>
                        <a:pt x="1764" y="295"/>
                      </a:lnTo>
                      <a:lnTo>
                        <a:pt x="1773" y="301"/>
                      </a:lnTo>
                      <a:lnTo>
                        <a:pt x="1782" y="305"/>
                      </a:lnTo>
                      <a:lnTo>
                        <a:pt x="1793" y="309"/>
                      </a:lnTo>
                      <a:lnTo>
                        <a:pt x="1805" y="312"/>
                      </a:lnTo>
                      <a:lnTo>
                        <a:pt x="1813" y="312"/>
                      </a:lnTo>
                      <a:lnTo>
                        <a:pt x="1816" y="311"/>
                      </a:lnTo>
                      <a:lnTo>
                        <a:pt x="1818" y="308"/>
                      </a:lnTo>
                      <a:lnTo>
                        <a:pt x="1821" y="304"/>
                      </a:lnTo>
                      <a:lnTo>
                        <a:pt x="1824" y="301"/>
                      </a:lnTo>
                      <a:lnTo>
                        <a:pt x="1825" y="299"/>
                      </a:lnTo>
                      <a:lnTo>
                        <a:pt x="1829" y="296"/>
                      </a:lnTo>
                      <a:lnTo>
                        <a:pt x="1834" y="294"/>
                      </a:lnTo>
                      <a:lnTo>
                        <a:pt x="1838" y="291"/>
                      </a:lnTo>
                      <a:lnTo>
                        <a:pt x="1842" y="288"/>
                      </a:lnTo>
                      <a:lnTo>
                        <a:pt x="1845" y="286"/>
                      </a:lnTo>
                      <a:lnTo>
                        <a:pt x="1850" y="285"/>
                      </a:lnTo>
                      <a:lnTo>
                        <a:pt x="1854" y="283"/>
                      </a:lnTo>
                      <a:lnTo>
                        <a:pt x="1857" y="283"/>
                      </a:lnTo>
                      <a:lnTo>
                        <a:pt x="1861" y="283"/>
                      </a:lnTo>
                      <a:lnTo>
                        <a:pt x="1867" y="289"/>
                      </a:lnTo>
                      <a:lnTo>
                        <a:pt x="1871" y="299"/>
                      </a:lnTo>
                      <a:lnTo>
                        <a:pt x="1874" y="307"/>
                      </a:lnTo>
                      <a:lnTo>
                        <a:pt x="1874" y="317"/>
                      </a:lnTo>
                      <a:lnTo>
                        <a:pt x="1874" y="330"/>
                      </a:lnTo>
                      <a:lnTo>
                        <a:pt x="1874" y="340"/>
                      </a:lnTo>
                      <a:lnTo>
                        <a:pt x="1876" y="350"/>
                      </a:lnTo>
                      <a:lnTo>
                        <a:pt x="1877" y="360"/>
                      </a:lnTo>
                      <a:lnTo>
                        <a:pt x="1880" y="369"/>
                      </a:lnTo>
                      <a:lnTo>
                        <a:pt x="1883" y="383"/>
                      </a:lnTo>
                      <a:lnTo>
                        <a:pt x="1886" y="399"/>
                      </a:lnTo>
                      <a:lnTo>
                        <a:pt x="1889" y="412"/>
                      </a:lnTo>
                      <a:lnTo>
                        <a:pt x="1890" y="417"/>
                      </a:lnTo>
                      <a:lnTo>
                        <a:pt x="1893" y="421"/>
                      </a:lnTo>
                      <a:lnTo>
                        <a:pt x="1894" y="425"/>
                      </a:lnTo>
                      <a:lnTo>
                        <a:pt x="1896" y="430"/>
                      </a:lnTo>
                      <a:lnTo>
                        <a:pt x="1896" y="432"/>
                      </a:lnTo>
                      <a:lnTo>
                        <a:pt x="1893" y="443"/>
                      </a:lnTo>
                      <a:lnTo>
                        <a:pt x="1889" y="453"/>
                      </a:lnTo>
                      <a:lnTo>
                        <a:pt x="1886" y="461"/>
                      </a:lnTo>
                      <a:lnTo>
                        <a:pt x="1887" y="469"/>
                      </a:lnTo>
                      <a:lnTo>
                        <a:pt x="1892" y="477"/>
                      </a:lnTo>
                      <a:lnTo>
                        <a:pt x="1896" y="486"/>
                      </a:lnTo>
                      <a:lnTo>
                        <a:pt x="1899" y="493"/>
                      </a:lnTo>
                      <a:lnTo>
                        <a:pt x="1899" y="503"/>
                      </a:lnTo>
                      <a:lnTo>
                        <a:pt x="1897" y="515"/>
                      </a:lnTo>
                      <a:lnTo>
                        <a:pt x="1894" y="528"/>
                      </a:lnTo>
                      <a:lnTo>
                        <a:pt x="1893" y="537"/>
                      </a:lnTo>
                      <a:lnTo>
                        <a:pt x="1893" y="541"/>
                      </a:lnTo>
                      <a:lnTo>
                        <a:pt x="1893" y="545"/>
                      </a:lnTo>
                      <a:lnTo>
                        <a:pt x="1893" y="555"/>
                      </a:lnTo>
                      <a:lnTo>
                        <a:pt x="1893" y="567"/>
                      </a:lnTo>
                      <a:lnTo>
                        <a:pt x="1894" y="579"/>
                      </a:lnTo>
                      <a:lnTo>
                        <a:pt x="1896" y="587"/>
                      </a:lnTo>
                      <a:lnTo>
                        <a:pt x="1899" y="590"/>
                      </a:lnTo>
                      <a:lnTo>
                        <a:pt x="1902" y="595"/>
                      </a:lnTo>
                      <a:lnTo>
                        <a:pt x="1906" y="599"/>
                      </a:lnTo>
                      <a:lnTo>
                        <a:pt x="1909" y="602"/>
                      </a:lnTo>
                      <a:lnTo>
                        <a:pt x="1910" y="606"/>
                      </a:lnTo>
                      <a:lnTo>
                        <a:pt x="1913" y="615"/>
                      </a:lnTo>
                      <a:lnTo>
                        <a:pt x="1913" y="624"/>
                      </a:lnTo>
                      <a:lnTo>
                        <a:pt x="1913" y="632"/>
                      </a:lnTo>
                      <a:lnTo>
                        <a:pt x="1912" y="642"/>
                      </a:lnTo>
                      <a:lnTo>
                        <a:pt x="1910" y="654"/>
                      </a:lnTo>
                      <a:lnTo>
                        <a:pt x="1910" y="664"/>
                      </a:lnTo>
                      <a:lnTo>
                        <a:pt x="1910" y="668"/>
                      </a:lnTo>
                      <a:lnTo>
                        <a:pt x="1912" y="673"/>
                      </a:lnTo>
                      <a:lnTo>
                        <a:pt x="1915" y="677"/>
                      </a:lnTo>
                      <a:lnTo>
                        <a:pt x="1916" y="681"/>
                      </a:lnTo>
                      <a:lnTo>
                        <a:pt x="1918" y="686"/>
                      </a:lnTo>
                      <a:lnTo>
                        <a:pt x="1920" y="689"/>
                      </a:lnTo>
                      <a:lnTo>
                        <a:pt x="1923" y="692"/>
                      </a:lnTo>
                      <a:lnTo>
                        <a:pt x="1926" y="694"/>
                      </a:lnTo>
                      <a:lnTo>
                        <a:pt x="1931" y="699"/>
                      </a:lnTo>
                      <a:lnTo>
                        <a:pt x="1932" y="702"/>
                      </a:lnTo>
                      <a:lnTo>
                        <a:pt x="1935" y="712"/>
                      </a:lnTo>
                      <a:lnTo>
                        <a:pt x="1938" y="725"/>
                      </a:lnTo>
                      <a:lnTo>
                        <a:pt x="1941" y="739"/>
                      </a:lnTo>
                      <a:lnTo>
                        <a:pt x="1942" y="749"/>
                      </a:lnTo>
                      <a:lnTo>
                        <a:pt x="1946" y="762"/>
                      </a:lnTo>
                      <a:lnTo>
                        <a:pt x="1952" y="775"/>
                      </a:lnTo>
                      <a:lnTo>
                        <a:pt x="1955" y="787"/>
                      </a:lnTo>
                      <a:lnTo>
                        <a:pt x="1957" y="799"/>
                      </a:lnTo>
                      <a:lnTo>
                        <a:pt x="1958" y="812"/>
                      </a:lnTo>
                      <a:lnTo>
                        <a:pt x="1957" y="823"/>
                      </a:lnTo>
                      <a:lnTo>
                        <a:pt x="1954" y="828"/>
                      </a:lnTo>
                      <a:lnTo>
                        <a:pt x="1951" y="833"/>
                      </a:lnTo>
                      <a:lnTo>
                        <a:pt x="1948" y="838"/>
                      </a:lnTo>
                      <a:lnTo>
                        <a:pt x="1944" y="842"/>
                      </a:lnTo>
                      <a:lnTo>
                        <a:pt x="1939" y="845"/>
                      </a:lnTo>
                      <a:lnTo>
                        <a:pt x="1931" y="849"/>
                      </a:lnTo>
                      <a:lnTo>
                        <a:pt x="1920" y="852"/>
                      </a:lnTo>
                      <a:lnTo>
                        <a:pt x="1912" y="856"/>
                      </a:lnTo>
                      <a:lnTo>
                        <a:pt x="1903" y="859"/>
                      </a:lnTo>
                      <a:lnTo>
                        <a:pt x="1894" y="865"/>
                      </a:lnTo>
                      <a:lnTo>
                        <a:pt x="1889" y="871"/>
                      </a:lnTo>
                      <a:lnTo>
                        <a:pt x="1887" y="874"/>
                      </a:lnTo>
                      <a:lnTo>
                        <a:pt x="1886" y="878"/>
                      </a:lnTo>
                      <a:lnTo>
                        <a:pt x="1884" y="884"/>
                      </a:lnTo>
                      <a:lnTo>
                        <a:pt x="1884" y="888"/>
                      </a:lnTo>
                      <a:lnTo>
                        <a:pt x="1886" y="891"/>
                      </a:lnTo>
                      <a:lnTo>
                        <a:pt x="1889" y="894"/>
                      </a:lnTo>
                      <a:lnTo>
                        <a:pt x="1892" y="897"/>
                      </a:lnTo>
                      <a:lnTo>
                        <a:pt x="1896" y="900"/>
                      </a:lnTo>
                      <a:lnTo>
                        <a:pt x="1900" y="903"/>
                      </a:lnTo>
                      <a:lnTo>
                        <a:pt x="1905" y="904"/>
                      </a:lnTo>
                      <a:lnTo>
                        <a:pt x="1913" y="906"/>
                      </a:lnTo>
                      <a:lnTo>
                        <a:pt x="1925" y="907"/>
                      </a:lnTo>
                      <a:lnTo>
                        <a:pt x="1933" y="909"/>
                      </a:lnTo>
                      <a:lnTo>
                        <a:pt x="1945" y="914"/>
                      </a:lnTo>
                      <a:lnTo>
                        <a:pt x="1957" y="922"/>
                      </a:lnTo>
                      <a:lnTo>
                        <a:pt x="1965" y="930"/>
                      </a:lnTo>
                      <a:lnTo>
                        <a:pt x="1971" y="940"/>
                      </a:lnTo>
                      <a:lnTo>
                        <a:pt x="1977" y="953"/>
                      </a:lnTo>
                      <a:lnTo>
                        <a:pt x="1981" y="965"/>
                      </a:lnTo>
                      <a:lnTo>
                        <a:pt x="1983" y="969"/>
                      </a:lnTo>
                      <a:lnTo>
                        <a:pt x="1984" y="974"/>
                      </a:lnTo>
                      <a:lnTo>
                        <a:pt x="1984" y="981"/>
                      </a:lnTo>
                      <a:lnTo>
                        <a:pt x="1986" y="987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" name="Freeform 29"/>
                <p:cNvSpPr>
                  <a:spLocks/>
                </p:cNvSpPr>
                <p:nvPr/>
              </p:nvSpPr>
              <p:spPr bwMode="auto">
                <a:xfrm>
                  <a:off x="1950812" y="1344764"/>
                  <a:ext cx="1761488" cy="1533036"/>
                </a:xfrm>
                <a:custGeom>
                  <a:avLst/>
                  <a:gdLst>
                    <a:gd name="T0" fmla="*/ 708 w 2931"/>
                    <a:gd name="T1" fmla="*/ 2514 h 2550"/>
                    <a:gd name="T2" fmla="*/ 637 w 2931"/>
                    <a:gd name="T3" fmla="*/ 2514 h 2550"/>
                    <a:gd name="T4" fmla="*/ 535 w 2931"/>
                    <a:gd name="T5" fmla="*/ 2432 h 2550"/>
                    <a:gd name="T6" fmla="*/ 546 w 2931"/>
                    <a:gd name="T7" fmla="*/ 2365 h 2550"/>
                    <a:gd name="T8" fmla="*/ 518 w 2931"/>
                    <a:gd name="T9" fmla="*/ 2204 h 2550"/>
                    <a:gd name="T10" fmla="*/ 495 w 2931"/>
                    <a:gd name="T11" fmla="*/ 2064 h 2550"/>
                    <a:gd name="T12" fmla="*/ 482 w 2931"/>
                    <a:gd name="T13" fmla="*/ 1892 h 2550"/>
                    <a:gd name="T14" fmla="*/ 423 w 2931"/>
                    <a:gd name="T15" fmla="*/ 1827 h 2550"/>
                    <a:gd name="T16" fmla="*/ 310 w 2931"/>
                    <a:gd name="T17" fmla="*/ 1809 h 2550"/>
                    <a:gd name="T18" fmla="*/ 271 w 2931"/>
                    <a:gd name="T19" fmla="*/ 1734 h 2550"/>
                    <a:gd name="T20" fmla="*/ 44 w 2931"/>
                    <a:gd name="T21" fmla="*/ 1679 h 2550"/>
                    <a:gd name="T22" fmla="*/ 104 w 2931"/>
                    <a:gd name="T23" fmla="*/ 1578 h 2550"/>
                    <a:gd name="T24" fmla="*/ 213 w 2931"/>
                    <a:gd name="T25" fmla="*/ 1400 h 2550"/>
                    <a:gd name="T26" fmla="*/ 384 w 2931"/>
                    <a:gd name="T27" fmla="*/ 1422 h 2550"/>
                    <a:gd name="T28" fmla="*/ 504 w 2931"/>
                    <a:gd name="T29" fmla="*/ 1229 h 2550"/>
                    <a:gd name="T30" fmla="*/ 606 w 2931"/>
                    <a:gd name="T31" fmla="*/ 1228 h 2550"/>
                    <a:gd name="T32" fmla="*/ 679 w 2931"/>
                    <a:gd name="T33" fmla="*/ 1167 h 2550"/>
                    <a:gd name="T34" fmla="*/ 792 w 2931"/>
                    <a:gd name="T35" fmla="*/ 1076 h 2550"/>
                    <a:gd name="T36" fmla="*/ 985 w 2931"/>
                    <a:gd name="T37" fmla="*/ 1074 h 2550"/>
                    <a:gd name="T38" fmla="*/ 1049 w 2931"/>
                    <a:gd name="T39" fmla="*/ 885 h 2550"/>
                    <a:gd name="T40" fmla="*/ 1220 w 2931"/>
                    <a:gd name="T41" fmla="*/ 843 h 2550"/>
                    <a:gd name="T42" fmla="*/ 1538 w 2931"/>
                    <a:gd name="T43" fmla="*/ 817 h 2550"/>
                    <a:gd name="T44" fmla="*/ 1699 w 2931"/>
                    <a:gd name="T45" fmla="*/ 679 h 2550"/>
                    <a:gd name="T46" fmla="*/ 1903 w 2931"/>
                    <a:gd name="T47" fmla="*/ 626 h 2550"/>
                    <a:gd name="T48" fmla="*/ 2146 w 2931"/>
                    <a:gd name="T49" fmla="*/ 537 h 2550"/>
                    <a:gd name="T50" fmla="*/ 2237 w 2931"/>
                    <a:gd name="T51" fmla="*/ 446 h 2550"/>
                    <a:gd name="T52" fmla="*/ 2414 w 2931"/>
                    <a:gd name="T53" fmla="*/ 416 h 2550"/>
                    <a:gd name="T54" fmla="*/ 2431 w 2931"/>
                    <a:gd name="T55" fmla="*/ 306 h 2550"/>
                    <a:gd name="T56" fmla="*/ 2293 w 2931"/>
                    <a:gd name="T57" fmla="*/ 160 h 2550"/>
                    <a:gd name="T58" fmla="*/ 2419 w 2931"/>
                    <a:gd name="T59" fmla="*/ 32 h 2550"/>
                    <a:gd name="T60" fmla="*/ 2577 w 2931"/>
                    <a:gd name="T61" fmla="*/ 81 h 2550"/>
                    <a:gd name="T62" fmla="*/ 2826 w 2931"/>
                    <a:gd name="T63" fmla="*/ 152 h 2550"/>
                    <a:gd name="T64" fmla="*/ 2790 w 2931"/>
                    <a:gd name="T65" fmla="*/ 329 h 2550"/>
                    <a:gd name="T66" fmla="*/ 2874 w 2931"/>
                    <a:gd name="T67" fmla="*/ 387 h 2550"/>
                    <a:gd name="T68" fmla="*/ 2930 w 2931"/>
                    <a:gd name="T69" fmla="*/ 401 h 2550"/>
                    <a:gd name="T70" fmla="*/ 2878 w 2931"/>
                    <a:gd name="T71" fmla="*/ 537 h 2550"/>
                    <a:gd name="T72" fmla="*/ 2785 w 2931"/>
                    <a:gd name="T73" fmla="*/ 627 h 2550"/>
                    <a:gd name="T74" fmla="*/ 2628 w 2931"/>
                    <a:gd name="T75" fmla="*/ 663 h 2550"/>
                    <a:gd name="T76" fmla="*/ 2522 w 2931"/>
                    <a:gd name="T77" fmla="*/ 811 h 2550"/>
                    <a:gd name="T78" fmla="*/ 2468 w 2931"/>
                    <a:gd name="T79" fmla="*/ 937 h 2550"/>
                    <a:gd name="T80" fmla="*/ 2438 w 2931"/>
                    <a:gd name="T81" fmla="*/ 1089 h 2550"/>
                    <a:gd name="T82" fmla="*/ 2512 w 2931"/>
                    <a:gd name="T83" fmla="*/ 1335 h 2550"/>
                    <a:gd name="T84" fmla="*/ 2612 w 2931"/>
                    <a:gd name="T85" fmla="*/ 1408 h 2550"/>
                    <a:gd name="T86" fmla="*/ 2583 w 2931"/>
                    <a:gd name="T87" fmla="*/ 1481 h 2550"/>
                    <a:gd name="T88" fmla="*/ 2612 w 2931"/>
                    <a:gd name="T89" fmla="*/ 1607 h 2550"/>
                    <a:gd name="T90" fmla="*/ 2557 w 2931"/>
                    <a:gd name="T91" fmla="*/ 1597 h 2550"/>
                    <a:gd name="T92" fmla="*/ 2492 w 2931"/>
                    <a:gd name="T93" fmla="*/ 1672 h 2550"/>
                    <a:gd name="T94" fmla="*/ 2432 w 2931"/>
                    <a:gd name="T95" fmla="*/ 1678 h 2550"/>
                    <a:gd name="T96" fmla="*/ 2429 w 2931"/>
                    <a:gd name="T97" fmla="*/ 1853 h 2550"/>
                    <a:gd name="T98" fmla="*/ 2223 w 2931"/>
                    <a:gd name="T99" fmla="*/ 1909 h 2550"/>
                    <a:gd name="T100" fmla="*/ 2030 w 2931"/>
                    <a:gd name="T101" fmla="*/ 1934 h 2550"/>
                    <a:gd name="T102" fmla="*/ 1839 w 2931"/>
                    <a:gd name="T103" fmla="*/ 1877 h 2550"/>
                    <a:gd name="T104" fmla="*/ 1765 w 2931"/>
                    <a:gd name="T105" fmla="*/ 1950 h 2550"/>
                    <a:gd name="T106" fmla="*/ 1719 w 2931"/>
                    <a:gd name="T107" fmla="*/ 1990 h 2550"/>
                    <a:gd name="T108" fmla="*/ 1628 w 2931"/>
                    <a:gd name="T109" fmla="*/ 2060 h 2550"/>
                    <a:gd name="T110" fmla="*/ 1538 w 2931"/>
                    <a:gd name="T111" fmla="*/ 2139 h 2550"/>
                    <a:gd name="T112" fmla="*/ 1435 w 2931"/>
                    <a:gd name="T113" fmla="*/ 2126 h 2550"/>
                    <a:gd name="T114" fmla="*/ 1302 w 2931"/>
                    <a:gd name="T115" fmla="*/ 2184 h 2550"/>
                    <a:gd name="T116" fmla="*/ 1129 w 2931"/>
                    <a:gd name="T117" fmla="*/ 2246 h 2550"/>
                    <a:gd name="T118" fmla="*/ 1059 w 2931"/>
                    <a:gd name="T119" fmla="*/ 2283 h 2550"/>
                    <a:gd name="T120" fmla="*/ 935 w 2931"/>
                    <a:gd name="T121" fmla="*/ 2327 h 2550"/>
                    <a:gd name="T122" fmla="*/ 851 w 2931"/>
                    <a:gd name="T123" fmla="*/ 2487 h 2550"/>
                    <a:gd name="T124" fmla="*/ 780 w 2931"/>
                    <a:gd name="T125" fmla="*/ 2521 h 25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931" h="2550">
                      <a:moveTo>
                        <a:pt x="776" y="2524"/>
                      </a:moveTo>
                      <a:lnTo>
                        <a:pt x="770" y="2526"/>
                      </a:lnTo>
                      <a:lnTo>
                        <a:pt x="766" y="2527"/>
                      </a:lnTo>
                      <a:lnTo>
                        <a:pt x="763" y="2529"/>
                      </a:lnTo>
                      <a:lnTo>
                        <a:pt x="761" y="2531"/>
                      </a:lnTo>
                      <a:lnTo>
                        <a:pt x="758" y="2536"/>
                      </a:lnTo>
                      <a:lnTo>
                        <a:pt x="757" y="2539"/>
                      </a:lnTo>
                      <a:lnTo>
                        <a:pt x="755" y="2543"/>
                      </a:lnTo>
                      <a:lnTo>
                        <a:pt x="752" y="2546"/>
                      </a:lnTo>
                      <a:lnTo>
                        <a:pt x="750" y="2549"/>
                      </a:lnTo>
                      <a:lnTo>
                        <a:pt x="742" y="2550"/>
                      </a:lnTo>
                      <a:lnTo>
                        <a:pt x="734" y="2549"/>
                      </a:lnTo>
                      <a:lnTo>
                        <a:pt x="726" y="2547"/>
                      </a:lnTo>
                      <a:lnTo>
                        <a:pt x="724" y="2546"/>
                      </a:lnTo>
                      <a:lnTo>
                        <a:pt x="721" y="2543"/>
                      </a:lnTo>
                      <a:lnTo>
                        <a:pt x="718" y="2540"/>
                      </a:lnTo>
                      <a:lnTo>
                        <a:pt x="715" y="2537"/>
                      </a:lnTo>
                      <a:lnTo>
                        <a:pt x="712" y="2534"/>
                      </a:lnTo>
                      <a:lnTo>
                        <a:pt x="709" y="2526"/>
                      </a:lnTo>
                      <a:lnTo>
                        <a:pt x="708" y="2514"/>
                      </a:lnTo>
                      <a:lnTo>
                        <a:pt x="703" y="2505"/>
                      </a:lnTo>
                      <a:lnTo>
                        <a:pt x="702" y="2504"/>
                      </a:lnTo>
                      <a:lnTo>
                        <a:pt x="698" y="2502"/>
                      </a:lnTo>
                      <a:lnTo>
                        <a:pt x="695" y="2502"/>
                      </a:lnTo>
                      <a:lnTo>
                        <a:pt x="692" y="2502"/>
                      </a:lnTo>
                      <a:lnTo>
                        <a:pt x="684" y="2502"/>
                      </a:lnTo>
                      <a:lnTo>
                        <a:pt x="676" y="2504"/>
                      </a:lnTo>
                      <a:lnTo>
                        <a:pt x="669" y="2507"/>
                      </a:lnTo>
                      <a:lnTo>
                        <a:pt x="666" y="2508"/>
                      </a:lnTo>
                      <a:lnTo>
                        <a:pt x="664" y="2511"/>
                      </a:lnTo>
                      <a:lnTo>
                        <a:pt x="661" y="2516"/>
                      </a:lnTo>
                      <a:lnTo>
                        <a:pt x="660" y="2518"/>
                      </a:lnTo>
                      <a:lnTo>
                        <a:pt x="657" y="2521"/>
                      </a:lnTo>
                      <a:lnTo>
                        <a:pt x="656" y="2523"/>
                      </a:lnTo>
                      <a:lnTo>
                        <a:pt x="653" y="2523"/>
                      </a:lnTo>
                      <a:lnTo>
                        <a:pt x="650" y="2521"/>
                      </a:lnTo>
                      <a:lnTo>
                        <a:pt x="647" y="2520"/>
                      </a:lnTo>
                      <a:lnTo>
                        <a:pt x="644" y="2518"/>
                      </a:lnTo>
                      <a:lnTo>
                        <a:pt x="641" y="2517"/>
                      </a:lnTo>
                      <a:lnTo>
                        <a:pt x="637" y="2514"/>
                      </a:lnTo>
                      <a:lnTo>
                        <a:pt x="632" y="2511"/>
                      </a:lnTo>
                      <a:lnTo>
                        <a:pt x="628" y="2508"/>
                      </a:lnTo>
                      <a:lnTo>
                        <a:pt x="624" y="2507"/>
                      </a:lnTo>
                      <a:lnTo>
                        <a:pt x="619" y="2504"/>
                      </a:lnTo>
                      <a:lnTo>
                        <a:pt x="612" y="2504"/>
                      </a:lnTo>
                      <a:lnTo>
                        <a:pt x="603" y="2504"/>
                      </a:lnTo>
                      <a:lnTo>
                        <a:pt x="596" y="2504"/>
                      </a:lnTo>
                      <a:lnTo>
                        <a:pt x="593" y="2505"/>
                      </a:lnTo>
                      <a:lnTo>
                        <a:pt x="590" y="2507"/>
                      </a:lnTo>
                      <a:lnTo>
                        <a:pt x="588" y="2510"/>
                      </a:lnTo>
                      <a:lnTo>
                        <a:pt x="586" y="2504"/>
                      </a:lnTo>
                      <a:lnTo>
                        <a:pt x="586" y="2497"/>
                      </a:lnTo>
                      <a:lnTo>
                        <a:pt x="585" y="2492"/>
                      </a:lnTo>
                      <a:lnTo>
                        <a:pt x="583" y="2488"/>
                      </a:lnTo>
                      <a:lnTo>
                        <a:pt x="579" y="2476"/>
                      </a:lnTo>
                      <a:lnTo>
                        <a:pt x="573" y="2463"/>
                      </a:lnTo>
                      <a:lnTo>
                        <a:pt x="567" y="2453"/>
                      </a:lnTo>
                      <a:lnTo>
                        <a:pt x="559" y="2445"/>
                      </a:lnTo>
                      <a:lnTo>
                        <a:pt x="547" y="2437"/>
                      </a:lnTo>
                      <a:lnTo>
                        <a:pt x="535" y="2432"/>
                      </a:lnTo>
                      <a:lnTo>
                        <a:pt x="527" y="2430"/>
                      </a:lnTo>
                      <a:lnTo>
                        <a:pt x="515" y="2429"/>
                      </a:lnTo>
                      <a:lnTo>
                        <a:pt x="507" y="2427"/>
                      </a:lnTo>
                      <a:lnTo>
                        <a:pt x="502" y="2426"/>
                      </a:lnTo>
                      <a:lnTo>
                        <a:pt x="498" y="2423"/>
                      </a:lnTo>
                      <a:lnTo>
                        <a:pt x="494" y="2420"/>
                      </a:lnTo>
                      <a:lnTo>
                        <a:pt x="491" y="2417"/>
                      </a:lnTo>
                      <a:lnTo>
                        <a:pt x="488" y="2414"/>
                      </a:lnTo>
                      <a:lnTo>
                        <a:pt x="486" y="2411"/>
                      </a:lnTo>
                      <a:lnTo>
                        <a:pt x="486" y="2407"/>
                      </a:lnTo>
                      <a:lnTo>
                        <a:pt x="488" y="2401"/>
                      </a:lnTo>
                      <a:lnTo>
                        <a:pt x="489" y="2397"/>
                      </a:lnTo>
                      <a:lnTo>
                        <a:pt x="491" y="2394"/>
                      </a:lnTo>
                      <a:lnTo>
                        <a:pt x="496" y="2388"/>
                      </a:lnTo>
                      <a:lnTo>
                        <a:pt x="505" y="2382"/>
                      </a:lnTo>
                      <a:lnTo>
                        <a:pt x="514" y="2379"/>
                      </a:lnTo>
                      <a:lnTo>
                        <a:pt x="522" y="2375"/>
                      </a:lnTo>
                      <a:lnTo>
                        <a:pt x="533" y="2372"/>
                      </a:lnTo>
                      <a:lnTo>
                        <a:pt x="541" y="2368"/>
                      </a:lnTo>
                      <a:lnTo>
                        <a:pt x="546" y="2365"/>
                      </a:lnTo>
                      <a:lnTo>
                        <a:pt x="550" y="2361"/>
                      </a:lnTo>
                      <a:lnTo>
                        <a:pt x="553" y="2356"/>
                      </a:lnTo>
                      <a:lnTo>
                        <a:pt x="556" y="2351"/>
                      </a:lnTo>
                      <a:lnTo>
                        <a:pt x="559" y="2346"/>
                      </a:lnTo>
                      <a:lnTo>
                        <a:pt x="560" y="2335"/>
                      </a:lnTo>
                      <a:lnTo>
                        <a:pt x="559" y="2322"/>
                      </a:lnTo>
                      <a:lnTo>
                        <a:pt x="557" y="2310"/>
                      </a:lnTo>
                      <a:lnTo>
                        <a:pt x="554" y="2298"/>
                      </a:lnTo>
                      <a:lnTo>
                        <a:pt x="548" y="2285"/>
                      </a:lnTo>
                      <a:lnTo>
                        <a:pt x="544" y="2272"/>
                      </a:lnTo>
                      <a:lnTo>
                        <a:pt x="543" y="2262"/>
                      </a:lnTo>
                      <a:lnTo>
                        <a:pt x="540" y="2248"/>
                      </a:lnTo>
                      <a:lnTo>
                        <a:pt x="537" y="2235"/>
                      </a:lnTo>
                      <a:lnTo>
                        <a:pt x="534" y="2225"/>
                      </a:lnTo>
                      <a:lnTo>
                        <a:pt x="533" y="2222"/>
                      </a:lnTo>
                      <a:lnTo>
                        <a:pt x="528" y="2217"/>
                      </a:lnTo>
                      <a:lnTo>
                        <a:pt x="525" y="2215"/>
                      </a:lnTo>
                      <a:lnTo>
                        <a:pt x="522" y="2212"/>
                      </a:lnTo>
                      <a:lnTo>
                        <a:pt x="520" y="2209"/>
                      </a:lnTo>
                      <a:lnTo>
                        <a:pt x="518" y="2204"/>
                      </a:lnTo>
                      <a:lnTo>
                        <a:pt x="517" y="2200"/>
                      </a:lnTo>
                      <a:lnTo>
                        <a:pt x="514" y="2196"/>
                      </a:lnTo>
                      <a:lnTo>
                        <a:pt x="512" y="2191"/>
                      </a:lnTo>
                      <a:lnTo>
                        <a:pt x="512" y="2187"/>
                      </a:lnTo>
                      <a:lnTo>
                        <a:pt x="512" y="2177"/>
                      </a:lnTo>
                      <a:lnTo>
                        <a:pt x="514" y="2165"/>
                      </a:lnTo>
                      <a:lnTo>
                        <a:pt x="515" y="2155"/>
                      </a:lnTo>
                      <a:lnTo>
                        <a:pt x="515" y="2147"/>
                      </a:lnTo>
                      <a:lnTo>
                        <a:pt x="515" y="2138"/>
                      </a:lnTo>
                      <a:lnTo>
                        <a:pt x="512" y="2129"/>
                      </a:lnTo>
                      <a:lnTo>
                        <a:pt x="511" y="2125"/>
                      </a:lnTo>
                      <a:lnTo>
                        <a:pt x="508" y="2122"/>
                      </a:lnTo>
                      <a:lnTo>
                        <a:pt x="504" y="2118"/>
                      </a:lnTo>
                      <a:lnTo>
                        <a:pt x="501" y="2113"/>
                      </a:lnTo>
                      <a:lnTo>
                        <a:pt x="498" y="2110"/>
                      </a:lnTo>
                      <a:lnTo>
                        <a:pt x="496" y="2102"/>
                      </a:lnTo>
                      <a:lnTo>
                        <a:pt x="495" y="2090"/>
                      </a:lnTo>
                      <a:lnTo>
                        <a:pt x="495" y="2078"/>
                      </a:lnTo>
                      <a:lnTo>
                        <a:pt x="495" y="2068"/>
                      </a:lnTo>
                      <a:lnTo>
                        <a:pt x="495" y="2064"/>
                      </a:lnTo>
                      <a:lnTo>
                        <a:pt x="495" y="2060"/>
                      </a:lnTo>
                      <a:lnTo>
                        <a:pt x="496" y="2051"/>
                      </a:lnTo>
                      <a:lnTo>
                        <a:pt x="499" y="2038"/>
                      </a:lnTo>
                      <a:lnTo>
                        <a:pt x="501" y="2026"/>
                      </a:lnTo>
                      <a:lnTo>
                        <a:pt x="501" y="2016"/>
                      </a:lnTo>
                      <a:lnTo>
                        <a:pt x="498" y="2009"/>
                      </a:lnTo>
                      <a:lnTo>
                        <a:pt x="494" y="2000"/>
                      </a:lnTo>
                      <a:lnTo>
                        <a:pt x="489" y="1992"/>
                      </a:lnTo>
                      <a:lnTo>
                        <a:pt x="488" y="1984"/>
                      </a:lnTo>
                      <a:lnTo>
                        <a:pt x="491" y="1976"/>
                      </a:lnTo>
                      <a:lnTo>
                        <a:pt x="495" y="1966"/>
                      </a:lnTo>
                      <a:lnTo>
                        <a:pt x="498" y="1955"/>
                      </a:lnTo>
                      <a:lnTo>
                        <a:pt x="498" y="1953"/>
                      </a:lnTo>
                      <a:lnTo>
                        <a:pt x="496" y="1948"/>
                      </a:lnTo>
                      <a:lnTo>
                        <a:pt x="495" y="1944"/>
                      </a:lnTo>
                      <a:lnTo>
                        <a:pt x="492" y="1940"/>
                      </a:lnTo>
                      <a:lnTo>
                        <a:pt x="491" y="1935"/>
                      </a:lnTo>
                      <a:lnTo>
                        <a:pt x="488" y="1922"/>
                      </a:lnTo>
                      <a:lnTo>
                        <a:pt x="485" y="1906"/>
                      </a:lnTo>
                      <a:lnTo>
                        <a:pt x="482" y="1892"/>
                      </a:lnTo>
                      <a:lnTo>
                        <a:pt x="479" y="1883"/>
                      </a:lnTo>
                      <a:lnTo>
                        <a:pt x="478" y="1873"/>
                      </a:lnTo>
                      <a:lnTo>
                        <a:pt x="476" y="1863"/>
                      </a:lnTo>
                      <a:lnTo>
                        <a:pt x="476" y="1853"/>
                      </a:lnTo>
                      <a:lnTo>
                        <a:pt x="476" y="1840"/>
                      </a:lnTo>
                      <a:lnTo>
                        <a:pt x="476" y="1830"/>
                      </a:lnTo>
                      <a:lnTo>
                        <a:pt x="473" y="1822"/>
                      </a:lnTo>
                      <a:lnTo>
                        <a:pt x="469" y="1812"/>
                      </a:lnTo>
                      <a:lnTo>
                        <a:pt x="463" y="1806"/>
                      </a:lnTo>
                      <a:lnTo>
                        <a:pt x="459" y="1806"/>
                      </a:lnTo>
                      <a:lnTo>
                        <a:pt x="456" y="1806"/>
                      </a:lnTo>
                      <a:lnTo>
                        <a:pt x="452" y="1808"/>
                      </a:lnTo>
                      <a:lnTo>
                        <a:pt x="447" y="1809"/>
                      </a:lnTo>
                      <a:lnTo>
                        <a:pt x="444" y="1811"/>
                      </a:lnTo>
                      <a:lnTo>
                        <a:pt x="440" y="1814"/>
                      </a:lnTo>
                      <a:lnTo>
                        <a:pt x="436" y="1817"/>
                      </a:lnTo>
                      <a:lnTo>
                        <a:pt x="431" y="1819"/>
                      </a:lnTo>
                      <a:lnTo>
                        <a:pt x="427" y="1822"/>
                      </a:lnTo>
                      <a:lnTo>
                        <a:pt x="426" y="1824"/>
                      </a:lnTo>
                      <a:lnTo>
                        <a:pt x="423" y="1827"/>
                      </a:lnTo>
                      <a:lnTo>
                        <a:pt x="420" y="1831"/>
                      </a:lnTo>
                      <a:lnTo>
                        <a:pt x="418" y="1834"/>
                      </a:lnTo>
                      <a:lnTo>
                        <a:pt x="415" y="1835"/>
                      </a:lnTo>
                      <a:lnTo>
                        <a:pt x="407" y="1835"/>
                      </a:lnTo>
                      <a:lnTo>
                        <a:pt x="395" y="1832"/>
                      </a:lnTo>
                      <a:lnTo>
                        <a:pt x="384" y="1828"/>
                      </a:lnTo>
                      <a:lnTo>
                        <a:pt x="375" y="1824"/>
                      </a:lnTo>
                      <a:lnTo>
                        <a:pt x="366" y="1818"/>
                      </a:lnTo>
                      <a:lnTo>
                        <a:pt x="358" y="1809"/>
                      </a:lnTo>
                      <a:lnTo>
                        <a:pt x="347" y="1802"/>
                      </a:lnTo>
                      <a:lnTo>
                        <a:pt x="339" y="1796"/>
                      </a:lnTo>
                      <a:lnTo>
                        <a:pt x="334" y="1796"/>
                      </a:lnTo>
                      <a:lnTo>
                        <a:pt x="330" y="1795"/>
                      </a:lnTo>
                      <a:lnTo>
                        <a:pt x="324" y="1795"/>
                      </a:lnTo>
                      <a:lnTo>
                        <a:pt x="320" y="1795"/>
                      </a:lnTo>
                      <a:lnTo>
                        <a:pt x="317" y="1796"/>
                      </a:lnTo>
                      <a:lnTo>
                        <a:pt x="314" y="1799"/>
                      </a:lnTo>
                      <a:lnTo>
                        <a:pt x="313" y="1802"/>
                      </a:lnTo>
                      <a:lnTo>
                        <a:pt x="311" y="1805"/>
                      </a:lnTo>
                      <a:lnTo>
                        <a:pt x="310" y="1809"/>
                      </a:lnTo>
                      <a:lnTo>
                        <a:pt x="308" y="1812"/>
                      </a:lnTo>
                      <a:lnTo>
                        <a:pt x="305" y="1814"/>
                      </a:lnTo>
                      <a:lnTo>
                        <a:pt x="303" y="1815"/>
                      </a:lnTo>
                      <a:lnTo>
                        <a:pt x="300" y="1817"/>
                      </a:lnTo>
                      <a:lnTo>
                        <a:pt x="295" y="1817"/>
                      </a:lnTo>
                      <a:lnTo>
                        <a:pt x="291" y="1817"/>
                      </a:lnTo>
                      <a:lnTo>
                        <a:pt x="288" y="1815"/>
                      </a:lnTo>
                      <a:lnTo>
                        <a:pt x="285" y="1814"/>
                      </a:lnTo>
                      <a:lnTo>
                        <a:pt x="282" y="1808"/>
                      </a:lnTo>
                      <a:lnTo>
                        <a:pt x="281" y="1798"/>
                      </a:lnTo>
                      <a:lnTo>
                        <a:pt x="279" y="1789"/>
                      </a:lnTo>
                      <a:lnTo>
                        <a:pt x="279" y="1780"/>
                      </a:lnTo>
                      <a:lnTo>
                        <a:pt x="281" y="1772"/>
                      </a:lnTo>
                      <a:lnTo>
                        <a:pt x="282" y="1763"/>
                      </a:lnTo>
                      <a:lnTo>
                        <a:pt x="282" y="1754"/>
                      </a:lnTo>
                      <a:lnTo>
                        <a:pt x="281" y="1751"/>
                      </a:lnTo>
                      <a:lnTo>
                        <a:pt x="279" y="1746"/>
                      </a:lnTo>
                      <a:lnTo>
                        <a:pt x="276" y="1741"/>
                      </a:lnTo>
                      <a:lnTo>
                        <a:pt x="274" y="1737"/>
                      </a:lnTo>
                      <a:lnTo>
                        <a:pt x="271" y="1734"/>
                      </a:lnTo>
                      <a:lnTo>
                        <a:pt x="262" y="1728"/>
                      </a:lnTo>
                      <a:lnTo>
                        <a:pt x="250" y="1724"/>
                      </a:lnTo>
                      <a:lnTo>
                        <a:pt x="242" y="1721"/>
                      </a:lnTo>
                      <a:lnTo>
                        <a:pt x="227" y="1718"/>
                      </a:lnTo>
                      <a:lnTo>
                        <a:pt x="211" y="1715"/>
                      </a:lnTo>
                      <a:lnTo>
                        <a:pt x="195" y="1714"/>
                      </a:lnTo>
                      <a:lnTo>
                        <a:pt x="181" y="1711"/>
                      </a:lnTo>
                      <a:lnTo>
                        <a:pt x="168" y="1708"/>
                      </a:lnTo>
                      <a:lnTo>
                        <a:pt x="151" y="1705"/>
                      </a:lnTo>
                      <a:lnTo>
                        <a:pt x="136" y="1701"/>
                      </a:lnTo>
                      <a:lnTo>
                        <a:pt x="123" y="1696"/>
                      </a:lnTo>
                      <a:lnTo>
                        <a:pt x="109" y="1691"/>
                      </a:lnTo>
                      <a:lnTo>
                        <a:pt x="96" y="1686"/>
                      </a:lnTo>
                      <a:lnTo>
                        <a:pt x="85" y="1685"/>
                      </a:lnTo>
                      <a:lnTo>
                        <a:pt x="72" y="1686"/>
                      </a:lnTo>
                      <a:lnTo>
                        <a:pt x="62" y="1686"/>
                      </a:lnTo>
                      <a:lnTo>
                        <a:pt x="58" y="1685"/>
                      </a:lnTo>
                      <a:lnTo>
                        <a:pt x="54" y="1683"/>
                      </a:lnTo>
                      <a:lnTo>
                        <a:pt x="48" y="1681"/>
                      </a:lnTo>
                      <a:lnTo>
                        <a:pt x="44" y="1679"/>
                      </a:lnTo>
                      <a:lnTo>
                        <a:pt x="41" y="1676"/>
                      </a:lnTo>
                      <a:lnTo>
                        <a:pt x="31" y="1672"/>
                      </a:lnTo>
                      <a:lnTo>
                        <a:pt x="20" y="1665"/>
                      </a:lnTo>
                      <a:lnTo>
                        <a:pt x="13" y="1657"/>
                      </a:lnTo>
                      <a:lnTo>
                        <a:pt x="10" y="1654"/>
                      </a:lnTo>
                      <a:lnTo>
                        <a:pt x="9" y="1650"/>
                      </a:lnTo>
                      <a:lnTo>
                        <a:pt x="6" y="1647"/>
                      </a:lnTo>
                      <a:lnTo>
                        <a:pt x="4" y="1643"/>
                      </a:lnTo>
                      <a:lnTo>
                        <a:pt x="3" y="1640"/>
                      </a:lnTo>
                      <a:lnTo>
                        <a:pt x="2" y="1637"/>
                      </a:lnTo>
                      <a:lnTo>
                        <a:pt x="0" y="1633"/>
                      </a:lnTo>
                      <a:lnTo>
                        <a:pt x="7" y="1631"/>
                      </a:lnTo>
                      <a:lnTo>
                        <a:pt x="20" y="1630"/>
                      </a:lnTo>
                      <a:lnTo>
                        <a:pt x="36" y="1627"/>
                      </a:lnTo>
                      <a:lnTo>
                        <a:pt x="52" y="1623"/>
                      </a:lnTo>
                      <a:lnTo>
                        <a:pt x="65" y="1618"/>
                      </a:lnTo>
                      <a:lnTo>
                        <a:pt x="77" y="1611"/>
                      </a:lnTo>
                      <a:lnTo>
                        <a:pt x="88" y="1601"/>
                      </a:lnTo>
                      <a:lnTo>
                        <a:pt x="97" y="1591"/>
                      </a:lnTo>
                      <a:lnTo>
                        <a:pt x="104" y="1578"/>
                      </a:lnTo>
                      <a:lnTo>
                        <a:pt x="110" y="1560"/>
                      </a:lnTo>
                      <a:lnTo>
                        <a:pt x="114" y="1545"/>
                      </a:lnTo>
                      <a:lnTo>
                        <a:pt x="117" y="1536"/>
                      </a:lnTo>
                      <a:lnTo>
                        <a:pt x="119" y="1524"/>
                      </a:lnTo>
                      <a:lnTo>
                        <a:pt x="120" y="1514"/>
                      </a:lnTo>
                      <a:lnTo>
                        <a:pt x="120" y="1501"/>
                      </a:lnTo>
                      <a:lnTo>
                        <a:pt x="120" y="1487"/>
                      </a:lnTo>
                      <a:lnTo>
                        <a:pt x="120" y="1475"/>
                      </a:lnTo>
                      <a:lnTo>
                        <a:pt x="123" y="1462"/>
                      </a:lnTo>
                      <a:lnTo>
                        <a:pt x="129" y="1448"/>
                      </a:lnTo>
                      <a:lnTo>
                        <a:pt x="133" y="1436"/>
                      </a:lnTo>
                      <a:lnTo>
                        <a:pt x="136" y="1433"/>
                      </a:lnTo>
                      <a:lnTo>
                        <a:pt x="140" y="1429"/>
                      </a:lnTo>
                      <a:lnTo>
                        <a:pt x="145" y="1424"/>
                      </a:lnTo>
                      <a:lnTo>
                        <a:pt x="149" y="1420"/>
                      </a:lnTo>
                      <a:lnTo>
                        <a:pt x="153" y="1417"/>
                      </a:lnTo>
                      <a:lnTo>
                        <a:pt x="168" y="1410"/>
                      </a:lnTo>
                      <a:lnTo>
                        <a:pt x="185" y="1404"/>
                      </a:lnTo>
                      <a:lnTo>
                        <a:pt x="200" y="1401"/>
                      </a:lnTo>
                      <a:lnTo>
                        <a:pt x="213" y="1400"/>
                      </a:lnTo>
                      <a:lnTo>
                        <a:pt x="227" y="1400"/>
                      </a:lnTo>
                      <a:lnTo>
                        <a:pt x="243" y="1400"/>
                      </a:lnTo>
                      <a:lnTo>
                        <a:pt x="255" y="1398"/>
                      </a:lnTo>
                      <a:lnTo>
                        <a:pt x="272" y="1398"/>
                      </a:lnTo>
                      <a:lnTo>
                        <a:pt x="291" y="1398"/>
                      </a:lnTo>
                      <a:lnTo>
                        <a:pt x="307" y="1398"/>
                      </a:lnTo>
                      <a:lnTo>
                        <a:pt x="317" y="1401"/>
                      </a:lnTo>
                      <a:lnTo>
                        <a:pt x="330" y="1404"/>
                      </a:lnTo>
                      <a:lnTo>
                        <a:pt x="339" y="1407"/>
                      </a:lnTo>
                      <a:lnTo>
                        <a:pt x="343" y="1410"/>
                      </a:lnTo>
                      <a:lnTo>
                        <a:pt x="347" y="1413"/>
                      </a:lnTo>
                      <a:lnTo>
                        <a:pt x="352" y="1416"/>
                      </a:lnTo>
                      <a:lnTo>
                        <a:pt x="356" y="1417"/>
                      </a:lnTo>
                      <a:lnTo>
                        <a:pt x="359" y="1420"/>
                      </a:lnTo>
                      <a:lnTo>
                        <a:pt x="363" y="1422"/>
                      </a:lnTo>
                      <a:lnTo>
                        <a:pt x="368" y="1422"/>
                      </a:lnTo>
                      <a:lnTo>
                        <a:pt x="372" y="1423"/>
                      </a:lnTo>
                      <a:lnTo>
                        <a:pt x="376" y="1424"/>
                      </a:lnTo>
                      <a:lnTo>
                        <a:pt x="379" y="1423"/>
                      </a:lnTo>
                      <a:lnTo>
                        <a:pt x="384" y="1422"/>
                      </a:lnTo>
                      <a:lnTo>
                        <a:pt x="389" y="1420"/>
                      </a:lnTo>
                      <a:lnTo>
                        <a:pt x="394" y="1416"/>
                      </a:lnTo>
                      <a:lnTo>
                        <a:pt x="399" y="1413"/>
                      </a:lnTo>
                      <a:lnTo>
                        <a:pt x="402" y="1408"/>
                      </a:lnTo>
                      <a:lnTo>
                        <a:pt x="411" y="1398"/>
                      </a:lnTo>
                      <a:lnTo>
                        <a:pt x="420" y="1385"/>
                      </a:lnTo>
                      <a:lnTo>
                        <a:pt x="427" y="1374"/>
                      </a:lnTo>
                      <a:lnTo>
                        <a:pt x="434" y="1364"/>
                      </a:lnTo>
                      <a:lnTo>
                        <a:pt x="441" y="1351"/>
                      </a:lnTo>
                      <a:lnTo>
                        <a:pt x="450" y="1338"/>
                      </a:lnTo>
                      <a:lnTo>
                        <a:pt x="456" y="1327"/>
                      </a:lnTo>
                      <a:lnTo>
                        <a:pt x="463" y="1314"/>
                      </a:lnTo>
                      <a:lnTo>
                        <a:pt x="470" y="1299"/>
                      </a:lnTo>
                      <a:lnTo>
                        <a:pt x="476" y="1285"/>
                      </a:lnTo>
                      <a:lnTo>
                        <a:pt x="479" y="1277"/>
                      </a:lnTo>
                      <a:lnTo>
                        <a:pt x="482" y="1265"/>
                      </a:lnTo>
                      <a:lnTo>
                        <a:pt x="485" y="1257"/>
                      </a:lnTo>
                      <a:lnTo>
                        <a:pt x="491" y="1248"/>
                      </a:lnTo>
                      <a:lnTo>
                        <a:pt x="498" y="1238"/>
                      </a:lnTo>
                      <a:lnTo>
                        <a:pt x="504" y="1229"/>
                      </a:lnTo>
                      <a:lnTo>
                        <a:pt x="507" y="1226"/>
                      </a:lnTo>
                      <a:lnTo>
                        <a:pt x="511" y="1223"/>
                      </a:lnTo>
                      <a:lnTo>
                        <a:pt x="514" y="1219"/>
                      </a:lnTo>
                      <a:lnTo>
                        <a:pt x="518" y="1216"/>
                      </a:lnTo>
                      <a:lnTo>
                        <a:pt x="521" y="1213"/>
                      </a:lnTo>
                      <a:lnTo>
                        <a:pt x="528" y="1210"/>
                      </a:lnTo>
                      <a:lnTo>
                        <a:pt x="538" y="1207"/>
                      </a:lnTo>
                      <a:lnTo>
                        <a:pt x="546" y="1204"/>
                      </a:lnTo>
                      <a:lnTo>
                        <a:pt x="550" y="1204"/>
                      </a:lnTo>
                      <a:lnTo>
                        <a:pt x="554" y="1203"/>
                      </a:lnTo>
                      <a:lnTo>
                        <a:pt x="560" y="1203"/>
                      </a:lnTo>
                      <a:lnTo>
                        <a:pt x="564" y="1203"/>
                      </a:lnTo>
                      <a:lnTo>
                        <a:pt x="567" y="1203"/>
                      </a:lnTo>
                      <a:lnTo>
                        <a:pt x="572" y="1206"/>
                      </a:lnTo>
                      <a:lnTo>
                        <a:pt x="575" y="1209"/>
                      </a:lnTo>
                      <a:lnTo>
                        <a:pt x="579" y="1213"/>
                      </a:lnTo>
                      <a:lnTo>
                        <a:pt x="582" y="1217"/>
                      </a:lnTo>
                      <a:lnTo>
                        <a:pt x="585" y="1220"/>
                      </a:lnTo>
                      <a:lnTo>
                        <a:pt x="595" y="1225"/>
                      </a:lnTo>
                      <a:lnTo>
                        <a:pt x="606" y="1228"/>
                      </a:lnTo>
                      <a:lnTo>
                        <a:pt x="616" y="1229"/>
                      </a:lnTo>
                      <a:lnTo>
                        <a:pt x="625" y="1229"/>
                      </a:lnTo>
                      <a:lnTo>
                        <a:pt x="634" y="1228"/>
                      </a:lnTo>
                      <a:lnTo>
                        <a:pt x="641" y="1225"/>
                      </a:lnTo>
                      <a:lnTo>
                        <a:pt x="645" y="1217"/>
                      </a:lnTo>
                      <a:lnTo>
                        <a:pt x="648" y="1209"/>
                      </a:lnTo>
                      <a:lnTo>
                        <a:pt x="650" y="1200"/>
                      </a:lnTo>
                      <a:lnTo>
                        <a:pt x="650" y="1197"/>
                      </a:lnTo>
                      <a:lnTo>
                        <a:pt x="650" y="1193"/>
                      </a:lnTo>
                      <a:lnTo>
                        <a:pt x="650" y="1189"/>
                      </a:lnTo>
                      <a:lnTo>
                        <a:pt x="650" y="1184"/>
                      </a:lnTo>
                      <a:lnTo>
                        <a:pt x="650" y="1181"/>
                      </a:lnTo>
                      <a:lnTo>
                        <a:pt x="653" y="1178"/>
                      </a:lnTo>
                      <a:lnTo>
                        <a:pt x="657" y="1175"/>
                      </a:lnTo>
                      <a:lnTo>
                        <a:pt x="660" y="1174"/>
                      </a:lnTo>
                      <a:lnTo>
                        <a:pt x="664" y="1171"/>
                      </a:lnTo>
                      <a:lnTo>
                        <a:pt x="667" y="1170"/>
                      </a:lnTo>
                      <a:lnTo>
                        <a:pt x="671" y="1168"/>
                      </a:lnTo>
                      <a:lnTo>
                        <a:pt x="676" y="1168"/>
                      </a:lnTo>
                      <a:lnTo>
                        <a:pt x="679" y="1167"/>
                      </a:lnTo>
                      <a:lnTo>
                        <a:pt x="682" y="1164"/>
                      </a:lnTo>
                      <a:lnTo>
                        <a:pt x="683" y="1161"/>
                      </a:lnTo>
                      <a:lnTo>
                        <a:pt x="684" y="1158"/>
                      </a:lnTo>
                      <a:lnTo>
                        <a:pt x="684" y="1154"/>
                      </a:lnTo>
                      <a:lnTo>
                        <a:pt x="686" y="1149"/>
                      </a:lnTo>
                      <a:lnTo>
                        <a:pt x="687" y="1147"/>
                      </a:lnTo>
                      <a:lnTo>
                        <a:pt x="693" y="1136"/>
                      </a:lnTo>
                      <a:lnTo>
                        <a:pt x="702" y="1125"/>
                      </a:lnTo>
                      <a:lnTo>
                        <a:pt x="709" y="1116"/>
                      </a:lnTo>
                      <a:lnTo>
                        <a:pt x="716" y="1106"/>
                      </a:lnTo>
                      <a:lnTo>
                        <a:pt x="726" y="1094"/>
                      </a:lnTo>
                      <a:lnTo>
                        <a:pt x="735" y="1086"/>
                      </a:lnTo>
                      <a:lnTo>
                        <a:pt x="745" y="1080"/>
                      </a:lnTo>
                      <a:lnTo>
                        <a:pt x="758" y="1073"/>
                      </a:lnTo>
                      <a:lnTo>
                        <a:pt x="768" y="1068"/>
                      </a:lnTo>
                      <a:lnTo>
                        <a:pt x="773" y="1070"/>
                      </a:lnTo>
                      <a:lnTo>
                        <a:pt x="779" y="1070"/>
                      </a:lnTo>
                      <a:lnTo>
                        <a:pt x="783" y="1071"/>
                      </a:lnTo>
                      <a:lnTo>
                        <a:pt x="789" y="1073"/>
                      </a:lnTo>
                      <a:lnTo>
                        <a:pt x="792" y="1076"/>
                      </a:lnTo>
                      <a:lnTo>
                        <a:pt x="800" y="1083"/>
                      </a:lnTo>
                      <a:lnTo>
                        <a:pt x="809" y="1094"/>
                      </a:lnTo>
                      <a:lnTo>
                        <a:pt x="818" y="1106"/>
                      </a:lnTo>
                      <a:lnTo>
                        <a:pt x="826" y="1115"/>
                      </a:lnTo>
                      <a:lnTo>
                        <a:pt x="836" y="1121"/>
                      </a:lnTo>
                      <a:lnTo>
                        <a:pt x="851" y="1128"/>
                      </a:lnTo>
                      <a:lnTo>
                        <a:pt x="864" y="1132"/>
                      </a:lnTo>
                      <a:lnTo>
                        <a:pt x="875" y="1136"/>
                      </a:lnTo>
                      <a:lnTo>
                        <a:pt x="886" y="1139"/>
                      </a:lnTo>
                      <a:lnTo>
                        <a:pt x="897" y="1142"/>
                      </a:lnTo>
                      <a:lnTo>
                        <a:pt x="909" y="1144"/>
                      </a:lnTo>
                      <a:lnTo>
                        <a:pt x="917" y="1144"/>
                      </a:lnTo>
                      <a:lnTo>
                        <a:pt x="928" y="1139"/>
                      </a:lnTo>
                      <a:lnTo>
                        <a:pt x="938" y="1132"/>
                      </a:lnTo>
                      <a:lnTo>
                        <a:pt x="948" y="1122"/>
                      </a:lnTo>
                      <a:lnTo>
                        <a:pt x="955" y="1115"/>
                      </a:lnTo>
                      <a:lnTo>
                        <a:pt x="965" y="1105"/>
                      </a:lnTo>
                      <a:lnTo>
                        <a:pt x="975" y="1093"/>
                      </a:lnTo>
                      <a:lnTo>
                        <a:pt x="983" y="1081"/>
                      </a:lnTo>
                      <a:lnTo>
                        <a:pt x="985" y="1074"/>
                      </a:lnTo>
                      <a:lnTo>
                        <a:pt x="987" y="1064"/>
                      </a:lnTo>
                      <a:lnTo>
                        <a:pt x="990" y="1055"/>
                      </a:lnTo>
                      <a:lnTo>
                        <a:pt x="997" y="1048"/>
                      </a:lnTo>
                      <a:lnTo>
                        <a:pt x="1007" y="1039"/>
                      </a:lnTo>
                      <a:lnTo>
                        <a:pt x="1016" y="1031"/>
                      </a:lnTo>
                      <a:lnTo>
                        <a:pt x="1022" y="1022"/>
                      </a:lnTo>
                      <a:lnTo>
                        <a:pt x="1027" y="1012"/>
                      </a:lnTo>
                      <a:lnTo>
                        <a:pt x="1032" y="1002"/>
                      </a:lnTo>
                      <a:lnTo>
                        <a:pt x="1036" y="992"/>
                      </a:lnTo>
                      <a:lnTo>
                        <a:pt x="1040" y="980"/>
                      </a:lnTo>
                      <a:lnTo>
                        <a:pt x="1043" y="969"/>
                      </a:lnTo>
                      <a:lnTo>
                        <a:pt x="1042" y="960"/>
                      </a:lnTo>
                      <a:lnTo>
                        <a:pt x="1038" y="951"/>
                      </a:lnTo>
                      <a:lnTo>
                        <a:pt x="1035" y="943"/>
                      </a:lnTo>
                      <a:lnTo>
                        <a:pt x="1035" y="934"/>
                      </a:lnTo>
                      <a:lnTo>
                        <a:pt x="1035" y="922"/>
                      </a:lnTo>
                      <a:lnTo>
                        <a:pt x="1036" y="912"/>
                      </a:lnTo>
                      <a:lnTo>
                        <a:pt x="1039" y="903"/>
                      </a:lnTo>
                      <a:lnTo>
                        <a:pt x="1043" y="893"/>
                      </a:lnTo>
                      <a:lnTo>
                        <a:pt x="1049" y="885"/>
                      </a:lnTo>
                      <a:lnTo>
                        <a:pt x="1058" y="876"/>
                      </a:lnTo>
                      <a:lnTo>
                        <a:pt x="1069" y="867"/>
                      </a:lnTo>
                      <a:lnTo>
                        <a:pt x="1081" y="861"/>
                      </a:lnTo>
                      <a:lnTo>
                        <a:pt x="1090" y="860"/>
                      </a:lnTo>
                      <a:lnTo>
                        <a:pt x="1100" y="860"/>
                      </a:lnTo>
                      <a:lnTo>
                        <a:pt x="1108" y="861"/>
                      </a:lnTo>
                      <a:lnTo>
                        <a:pt x="1117" y="864"/>
                      </a:lnTo>
                      <a:lnTo>
                        <a:pt x="1127" y="870"/>
                      </a:lnTo>
                      <a:lnTo>
                        <a:pt x="1136" y="873"/>
                      </a:lnTo>
                      <a:lnTo>
                        <a:pt x="1146" y="873"/>
                      </a:lnTo>
                      <a:lnTo>
                        <a:pt x="1159" y="872"/>
                      </a:lnTo>
                      <a:lnTo>
                        <a:pt x="1169" y="870"/>
                      </a:lnTo>
                      <a:lnTo>
                        <a:pt x="1179" y="869"/>
                      </a:lnTo>
                      <a:lnTo>
                        <a:pt x="1191" y="864"/>
                      </a:lnTo>
                      <a:lnTo>
                        <a:pt x="1201" y="860"/>
                      </a:lnTo>
                      <a:lnTo>
                        <a:pt x="1205" y="857"/>
                      </a:lnTo>
                      <a:lnTo>
                        <a:pt x="1208" y="854"/>
                      </a:lnTo>
                      <a:lnTo>
                        <a:pt x="1213" y="850"/>
                      </a:lnTo>
                      <a:lnTo>
                        <a:pt x="1217" y="846"/>
                      </a:lnTo>
                      <a:lnTo>
                        <a:pt x="1220" y="843"/>
                      </a:lnTo>
                      <a:lnTo>
                        <a:pt x="1229" y="838"/>
                      </a:lnTo>
                      <a:lnTo>
                        <a:pt x="1240" y="834"/>
                      </a:lnTo>
                      <a:lnTo>
                        <a:pt x="1249" y="830"/>
                      </a:lnTo>
                      <a:lnTo>
                        <a:pt x="1263" y="830"/>
                      </a:lnTo>
                      <a:lnTo>
                        <a:pt x="1279" y="830"/>
                      </a:lnTo>
                      <a:lnTo>
                        <a:pt x="1295" y="830"/>
                      </a:lnTo>
                      <a:lnTo>
                        <a:pt x="1310" y="831"/>
                      </a:lnTo>
                      <a:lnTo>
                        <a:pt x="1325" y="831"/>
                      </a:lnTo>
                      <a:lnTo>
                        <a:pt x="1344" y="830"/>
                      </a:lnTo>
                      <a:lnTo>
                        <a:pt x="1365" y="830"/>
                      </a:lnTo>
                      <a:lnTo>
                        <a:pt x="1380" y="828"/>
                      </a:lnTo>
                      <a:lnTo>
                        <a:pt x="1398" y="825"/>
                      </a:lnTo>
                      <a:lnTo>
                        <a:pt x="1418" y="821"/>
                      </a:lnTo>
                      <a:lnTo>
                        <a:pt x="1440" y="817"/>
                      </a:lnTo>
                      <a:lnTo>
                        <a:pt x="1457" y="814"/>
                      </a:lnTo>
                      <a:lnTo>
                        <a:pt x="1473" y="812"/>
                      </a:lnTo>
                      <a:lnTo>
                        <a:pt x="1493" y="814"/>
                      </a:lnTo>
                      <a:lnTo>
                        <a:pt x="1509" y="814"/>
                      </a:lnTo>
                      <a:lnTo>
                        <a:pt x="1522" y="815"/>
                      </a:lnTo>
                      <a:lnTo>
                        <a:pt x="1538" y="817"/>
                      </a:lnTo>
                      <a:lnTo>
                        <a:pt x="1551" y="818"/>
                      </a:lnTo>
                      <a:lnTo>
                        <a:pt x="1566" y="820"/>
                      </a:lnTo>
                      <a:lnTo>
                        <a:pt x="1582" y="821"/>
                      </a:lnTo>
                      <a:lnTo>
                        <a:pt x="1595" y="820"/>
                      </a:lnTo>
                      <a:lnTo>
                        <a:pt x="1606" y="817"/>
                      </a:lnTo>
                      <a:lnTo>
                        <a:pt x="1618" y="812"/>
                      </a:lnTo>
                      <a:lnTo>
                        <a:pt x="1626" y="806"/>
                      </a:lnTo>
                      <a:lnTo>
                        <a:pt x="1634" y="798"/>
                      </a:lnTo>
                      <a:lnTo>
                        <a:pt x="1639" y="788"/>
                      </a:lnTo>
                      <a:lnTo>
                        <a:pt x="1645" y="778"/>
                      </a:lnTo>
                      <a:lnTo>
                        <a:pt x="1648" y="767"/>
                      </a:lnTo>
                      <a:lnTo>
                        <a:pt x="1652" y="754"/>
                      </a:lnTo>
                      <a:lnTo>
                        <a:pt x="1655" y="743"/>
                      </a:lnTo>
                      <a:lnTo>
                        <a:pt x="1658" y="736"/>
                      </a:lnTo>
                      <a:lnTo>
                        <a:pt x="1663" y="725"/>
                      </a:lnTo>
                      <a:lnTo>
                        <a:pt x="1667" y="718"/>
                      </a:lnTo>
                      <a:lnTo>
                        <a:pt x="1674" y="710"/>
                      </a:lnTo>
                      <a:lnTo>
                        <a:pt x="1683" y="699"/>
                      </a:lnTo>
                      <a:lnTo>
                        <a:pt x="1690" y="691"/>
                      </a:lnTo>
                      <a:lnTo>
                        <a:pt x="1699" y="679"/>
                      </a:lnTo>
                      <a:lnTo>
                        <a:pt x="1707" y="666"/>
                      </a:lnTo>
                      <a:lnTo>
                        <a:pt x="1716" y="656"/>
                      </a:lnTo>
                      <a:lnTo>
                        <a:pt x="1728" y="649"/>
                      </a:lnTo>
                      <a:lnTo>
                        <a:pt x="1742" y="640"/>
                      </a:lnTo>
                      <a:lnTo>
                        <a:pt x="1754" y="634"/>
                      </a:lnTo>
                      <a:lnTo>
                        <a:pt x="1762" y="633"/>
                      </a:lnTo>
                      <a:lnTo>
                        <a:pt x="1774" y="631"/>
                      </a:lnTo>
                      <a:lnTo>
                        <a:pt x="1783" y="630"/>
                      </a:lnTo>
                      <a:lnTo>
                        <a:pt x="1787" y="630"/>
                      </a:lnTo>
                      <a:lnTo>
                        <a:pt x="1793" y="628"/>
                      </a:lnTo>
                      <a:lnTo>
                        <a:pt x="1797" y="627"/>
                      </a:lnTo>
                      <a:lnTo>
                        <a:pt x="1801" y="626"/>
                      </a:lnTo>
                      <a:lnTo>
                        <a:pt x="1813" y="621"/>
                      </a:lnTo>
                      <a:lnTo>
                        <a:pt x="1828" y="615"/>
                      </a:lnTo>
                      <a:lnTo>
                        <a:pt x="1839" y="613"/>
                      </a:lnTo>
                      <a:lnTo>
                        <a:pt x="1852" y="611"/>
                      </a:lnTo>
                      <a:lnTo>
                        <a:pt x="1868" y="613"/>
                      </a:lnTo>
                      <a:lnTo>
                        <a:pt x="1880" y="614"/>
                      </a:lnTo>
                      <a:lnTo>
                        <a:pt x="1891" y="620"/>
                      </a:lnTo>
                      <a:lnTo>
                        <a:pt x="1903" y="626"/>
                      </a:lnTo>
                      <a:lnTo>
                        <a:pt x="1913" y="631"/>
                      </a:lnTo>
                      <a:lnTo>
                        <a:pt x="1923" y="633"/>
                      </a:lnTo>
                      <a:lnTo>
                        <a:pt x="1936" y="634"/>
                      </a:lnTo>
                      <a:lnTo>
                        <a:pt x="1946" y="634"/>
                      </a:lnTo>
                      <a:lnTo>
                        <a:pt x="1961" y="633"/>
                      </a:lnTo>
                      <a:lnTo>
                        <a:pt x="1978" y="628"/>
                      </a:lnTo>
                      <a:lnTo>
                        <a:pt x="1991" y="624"/>
                      </a:lnTo>
                      <a:lnTo>
                        <a:pt x="2004" y="621"/>
                      </a:lnTo>
                      <a:lnTo>
                        <a:pt x="2020" y="617"/>
                      </a:lnTo>
                      <a:lnTo>
                        <a:pt x="2034" y="613"/>
                      </a:lnTo>
                      <a:lnTo>
                        <a:pt x="2046" y="607"/>
                      </a:lnTo>
                      <a:lnTo>
                        <a:pt x="2056" y="601"/>
                      </a:lnTo>
                      <a:lnTo>
                        <a:pt x="2066" y="591"/>
                      </a:lnTo>
                      <a:lnTo>
                        <a:pt x="2076" y="584"/>
                      </a:lnTo>
                      <a:lnTo>
                        <a:pt x="2088" y="575"/>
                      </a:lnTo>
                      <a:lnTo>
                        <a:pt x="2102" y="566"/>
                      </a:lnTo>
                      <a:lnTo>
                        <a:pt x="2115" y="558"/>
                      </a:lnTo>
                      <a:lnTo>
                        <a:pt x="2126" y="552"/>
                      </a:lnTo>
                      <a:lnTo>
                        <a:pt x="2136" y="543"/>
                      </a:lnTo>
                      <a:lnTo>
                        <a:pt x="2146" y="537"/>
                      </a:lnTo>
                      <a:lnTo>
                        <a:pt x="2159" y="532"/>
                      </a:lnTo>
                      <a:lnTo>
                        <a:pt x="2175" y="527"/>
                      </a:lnTo>
                      <a:lnTo>
                        <a:pt x="2188" y="521"/>
                      </a:lnTo>
                      <a:lnTo>
                        <a:pt x="2196" y="517"/>
                      </a:lnTo>
                      <a:lnTo>
                        <a:pt x="2205" y="511"/>
                      </a:lnTo>
                      <a:lnTo>
                        <a:pt x="2212" y="504"/>
                      </a:lnTo>
                      <a:lnTo>
                        <a:pt x="2215" y="501"/>
                      </a:lnTo>
                      <a:lnTo>
                        <a:pt x="2218" y="497"/>
                      </a:lnTo>
                      <a:lnTo>
                        <a:pt x="2220" y="491"/>
                      </a:lnTo>
                      <a:lnTo>
                        <a:pt x="2221" y="487"/>
                      </a:lnTo>
                      <a:lnTo>
                        <a:pt x="2223" y="482"/>
                      </a:lnTo>
                      <a:lnTo>
                        <a:pt x="2224" y="478"/>
                      </a:lnTo>
                      <a:lnTo>
                        <a:pt x="2224" y="474"/>
                      </a:lnTo>
                      <a:lnTo>
                        <a:pt x="2225" y="468"/>
                      </a:lnTo>
                      <a:lnTo>
                        <a:pt x="2227" y="464"/>
                      </a:lnTo>
                      <a:lnTo>
                        <a:pt x="2227" y="459"/>
                      </a:lnTo>
                      <a:lnTo>
                        <a:pt x="2230" y="456"/>
                      </a:lnTo>
                      <a:lnTo>
                        <a:pt x="2231" y="453"/>
                      </a:lnTo>
                      <a:lnTo>
                        <a:pt x="2234" y="449"/>
                      </a:lnTo>
                      <a:lnTo>
                        <a:pt x="2237" y="446"/>
                      </a:lnTo>
                      <a:lnTo>
                        <a:pt x="2240" y="445"/>
                      </a:lnTo>
                      <a:lnTo>
                        <a:pt x="2247" y="440"/>
                      </a:lnTo>
                      <a:lnTo>
                        <a:pt x="2257" y="437"/>
                      </a:lnTo>
                      <a:lnTo>
                        <a:pt x="2266" y="436"/>
                      </a:lnTo>
                      <a:lnTo>
                        <a:pt x="2275" y="437"/>
                      </a:lnTo>
                      <a:lnTo>
                        <a:pt x="2285" y="439"/>
                      </a:lnTo>
                      <a:lnTo>
                        <a:pt x="2292" y="442"/>
                      </a:lnTo>
                      <a:lnTo>
                        <a:pt x="2302" y="445"/>
                      </a:lnTo>
                      <a:lnTo>
                        <a:pt x="2314" y="448"/>
                      </a:lnTo>
                      <a:lnTo>
                        <a:pt x="2324" y="449"/>
                      </a:lnTo>
                      <a:lnTo>
                        <a:pt x="2332" y="448"/>
                      </a:lnTo>
                      <a:lnTo>
                        <a:pt x="2341" y="445"/>
                      </a:lnTo>
                      <a:lnTo>
                        <a:pt x="2350" y="442"/>
                      </a:lnTo>
                      <a:lnTo>
                        <a:pt x="2359" y="439"/>
                      </a:lnTo>
                      <a:lnTo>
                        <a:pt x="2369" y="435"/>
                      </a:lnTo>
                      <a:lnTo>
                        <a:pt x="2377" y="430"/>
                      </a:lnTo>
                      <a:lnTo>
                        <a:pt x="2386" y="426"/>
                      </a:lnTo>
                      <a:lnTo>
                        <a:pt x="2396" y="422"/>
                      </a:lnTo>
                      <a:lnTo>
                        <a:pt x="2405" y="417"/>
                      </a:lnTo>
                      <a:lnTo>
                        <a:pt x="2414" y="416"/>
                      </a:lnTo>
                      <a:lnTo>
                        <a:pt x="2424" y="414"/>
                      </a:lnTo>
                      <a:lnTo>
                        <a:pt x="2431" y="413"/>
                      </a:lnTo>
                      <a:lnTo>
                        <a:pt x="2442" y="409"/>
                      </a:lnTo>
                      <a:lnTo>
                        <a:pt x="2455" y="404"/>
                      </a:lnTo>
                      <a:lnTo>
                        <a:pt x="2467" y="398"/>
                      </a:lnTo>
                      <a:lnTo>
                        <a:pt x="2479" y="391"/>
                      </a:lnTo>
                      <a:lnTo>
                        <a:pt x="2490" y="382"/>
                      </a:lnTo>
                      <a:lnTo>
                        <a:pt x="2497" y="372"/>
                      </a:lnTo>
                      <a:lnTo>
                        <a:pt x="2500" y="362"/>
                      </a:lnTo>
                      <a:lnTo>
                        <a:pt x="2499" y="349"/>
                      </a:lnTo>
                      <a:lnTo>
                        <a:pt x="2496" y="339"/>
                      </a:lnTo>
                      <a:lnTo>
                        <a:pt x="2493" y="335"/>
                      </a:lnTo>
                      <a:lnTo>
                        <a:pt x="2490" y="332"/>
                      </a:lnTo>
                      <a:lnTo>
                        <a:pt x="2487" y="327"/>
                      </a:lnTo>
                      <a:lnTo>
                        <a:pt x="2483" y="325"/>
                      </a:lnTo>
                      <a:lnTo>
                        <a:pt x="2480" y="322"/>
                      </a:lnTo>
                      <a:lnTo>
                        <a:pt x="2470" y="317"/>
                      </a:lnTo>
                      <a:lnTo>
                        <a:pt x="2458" y="313"/>
                      </a:lnTo>
                      <a:lnTo>
                        <a:pt x="2447" y="310"/>
                      </a:lnTo>
                      <a:lnTo>
                        <a:pt x="2431" y="306"/>
                      </a:lnTo>
                      <a:lnTo>
                        <a:pt x="2412" y="303"/>
                      </a:lnTo>
                      <a:lnTo>
                        <a:pt x="2395" y="300"/>
                      </a:lnTo>
                      <a:lnTo>
                        <a:pt x="2382" y="297"/>
                      </a:lnTo>
                      <a:lnTo>
                        <a:pt x="2367" y="291"/>
                      </a:lnTo>
                      <a:lnTo>
                        <a:pt x="2356" y="286"/>
                      </a:lnTo>
                      <a:lnTo>
                        <a:pt x="2351" y="283"/>
                      </a:lnTo>
                      <a:lnTo>
                        <a:pt x="2348" y="278"/>
                      </a:lnTo>
                      <a:lnTo>
                        <a:pt x="2344" y="273"/>
                      </a:lnTo>
                      <a:lnTo>
                        <a:pt x="2341" y="268"/>
                      </a:lnTo>
                      <a:lnTo>
                        <a:pt x="2340" y="264"/>
                      </a:lnTo>
                      <a:lnTo>
                        <a:pt x="2335" y="249"/>
                      </a:lnTo>
                      <a:lnTo>
                        <a:pt x="2332" y="233"/>
                      </a:lnTo>
                      <a:lnTo>
                        <a:pt x="2330" y="219"/>
                      </a:lnTo>
                      <a:lnTo>
                        <a:pt x="2328" y="210"/>
                      </a:lnTo>
                      <a:lnTo>
                        <a:pt x="2325" y="202"/>
                      </a:lnTo>
                      <a:lnTo>
                        <a:pt x="2322" y="193"/>
                      </a:lnTo>
                      <a:lnTo>
                        <a:pt x="2315" y="186"/>
                      </a:lnTo>
                      <a:lnTo>
                        <a:pt x="2305" y="177"/>
                      </a:lnTo>
                      <a:lnTo>
                        <a:pt x="2298" y="170"/>
                      </a:lnTo>
                      <a:lnTo>
                        <a:pt x="2293" y="160"/>
                      </a:lnTo>
                      <a:lnTo>
                        <a:pt x="2292" y="149"/>
                      </a:lnTo>
                      <a:lnTo>
                        <a:pt x="2291" y="139"/>
                      </a:lnTo>
                      <a:lnTo>
                        <a:pt x="2292" y="126"/>
                      </a:lnTo>
                      <a:lnTo>
                        <a:pt x="2293" y="112"/>
                      </a:lnTo>
                      <a:lnTo>
                        <a:pt x="2298" y="96"/>
                      </a:lnTo>
                      <a:lnTo>
                        <a:pt x="2301" y="83"/>
                      </a:lnTo>
                      <a:lnTo>
                        <a:pt x="2304" y="71"/>
                      </a:lnTo>
                      <a:lnTo>
                        <a:pt x="2308" y="57"/>
                      </a:lnTo>
                      <a:lnTo>
                        <a:pt x="2314" y="44"/>
                      </a:lnTo>
                      <a:lnTo>
                        <a:pt x="2318" y="32"/>
                      </a:lnTo>
                      <a:lnTo>
                        <a:pt x="2327" y="22"/>
                      </a:lnTo>
                      <a:lnTo>
                        <a:pt x="2337" y="11"/>
                      </a:lnTo>
                      <a:lnTo>
                        <a:pt x="2346" y="3"/>
                      </a:lnTo>
                      <a:lnTo>
                        <a:pt x="2354" y="2"/>
                      </a:lnTo>
                      <a:lnTo>
                        <a:pt x="2363" y="0"/>
                      </a:lnTo>
                      <a:lnTo>
                        <a:pt x="2372" y="0"/>
                      </a:lnTo>
                      <a:lnTo>
                        <a:pt x="2383" y="6"/>
                      </a:lnTo>
                      <a:lnTo>
                        <a:pt x="2396" y="15"/>
                      </a:lnTo>
                      <a:lnTo>
                        <a:pt x="2409" y="24"/>
                      </a:lnTo>
                      <a:lnTo>
                        <a:pt x="2419" y="32"/>
                      </a:lnTo>
                      <a:lnTo>
                        <a:pt x="2428" y="41"/>
                      </a:lnTo>
                      <a:lnTo>
                        <a:pt x="2437" y="51"/>
                      </a:lnTo>
                      <a:lnTo>
                        <a:pt x="2447" y="63"/>
                      </a:lnTo>
                      <a:lnTo>
                        <a:pt x="2454" y="71"/>
                      </a:lnTo>
                      <a:lnTo>
                        <a:pt x="2466" y="80"/>
                      </a:lnTo>
                      <a:lnTo>
                        <a:pt x="2479" y="89"/>
                      </a:lnTo>
                      <a:lnTo>
                        <a:pt x="2492" y="97"/>
                      </a:lnTo>
                      <a:lnTo>
                        <a:pt x="2503" y="105"/>
                      </a:lnTo>
                      <a:lnTo>
                        <a:pt x="2512" y="109"/>
                      </a:lnTo>
                      <a:lnTo>
                        <a:pt x="2523" y="113"/>
                      </a:lnTo>
                      <a:lnTo>
                        <a:pt x="2535" y="116"/>
                      </a:lnTo>
                      <a:lnTo>
                        <a:pt x="2544" y="116"/>
                      </a:lnTo>
                      <a:lnTo>
                        <a:pt x="2547" y="116"/>
                      </a:lnTo>
                      <a:lnTo>
                        <a:pt x="2551" y="115"/>
                      </a:lnTo>
                      <a:lnTo>
                        <a:pt x="2555" y="112"/>
                      </a:lnTo>
                      <a:lnTo>
                        <a:pt x="2558" y="110"/>
                      </a:lnTo>
                      <a:lnTo>
                        <a:pt x="2561" y="108"/>
                      </a:lnTo>
                      <a:lnTo>
                        <a:pt x="2565" y="100"/>
                      </a:lnTo>
                      <a:lnTo>
                        <a:pt x="2571" y="90"/>
                      </a:lnTo>
                      <a:lnTo>
                        <a:pt x="2577" y="81"/>
                      </a:lnTo>
                      <a:lnTo>
                        <a:pt x="2586" y="74"/>
                      </a:lnTo>
                      <a:lnTo>
                        <a:pt x="2599" y="66"/>
                      </a:lnTo>
                      <a:lnTo>
                        <a:pt x="2610" y="61"/>
                      </a:lnTo>
                      <a:lnTo>
                        <a:pt x="2620" y="60"/>
                      </a:lnTo>
                      <a:lnTo>
                        <a:pt x="2633" y="60"/>
                      </a:lnTo>
                      <a:lnTo>
                        <a:pt x="2645" y="61"/>
                      </a:lnTo>
                      <a:lnTo>
                        <a:pt x="2655" y="63"/>
                      </a:lnTo>
                      <a:lnTo>
                        <a:pt x="2668" y="67"/>
                      </a:lnTo>
                      <a:lnTo>
                        <a:pt x="2680" y="71"/>
                      </a:lnTo>
                      <a:lnTo>
                        <a:pt x="2690" y="74"/>
                      </a:lnTo>
                      <a:lnTo>
                        <a:pt x="2706" y="79"/>
                      </a:lnTo>
                      <a:lnTo>
                        <a:pt x="2723" y="84"/>
                      </a:lnTo>
                      <a:lnTo>
                        <a:pt x="2738" y="90"/>
                      </a:lnTo>
                      <a:lnTo>
                        <a:pt x="2749" y="96"/>
                      </a:lnTo>
                      <a:lnTo>
                        <a:pt x="2762" y="105"/>
                      </a:lnTo>
                      <a:lnTo>
                        <a:pt x="2775" y="113"/>
                      </a:lnTo>
                      <a:lnTo>
                        <a:pt x="2785" y="121"/>
                      </a:lnTo>
                      <a:lnTo>
                        <a:pt x="2798" y="131"/>
                      </a:lnTo>
                      <a:lnTo>
                        <a:pt x="2811" y="141"/>
                      </a:lnTo>
                      <a:lnTo>
                        <a:pt x="2826" y="152"/>
                      </a:lnTo>
                      <a:lnTo>
                        <a:pt x="2836" y="163"/>
                      </a:lnTo>
                      <a:lnTo>
                        <a:pt x="2839" y="165"/>
                      </a:lnTo>
                      <a:lnTo>
                        <a:pt x="2842" y="170"/>
                      </a:lnTo>
                      <a:lnTo>
                        <a:pt x="2846" y="173"/>
                      </a:lnTo>
                      <a:lnTo>
                        <a:pt x="2849" y="177"/>
                      </a:lnTo>
                      <a:lnTo>
                        <a:pt x="2850" y="180"/>
                      </a:lnTo>
                      <a:lnTo>
                        <a:pt x="2853" y="190"/>
                      </a:lnTo>
                      <a:lnTo>
                        <a:pt x="2855" y="202"/>
                      </a:lnTo>
                      <a:lnTo>
                        <a:pt x="2853" y="212"/>
                      </a:lnTo>
                      <a:lnTo>
                        <a:pt x="2849" y="222"/>
                      </a:lnTo>
                      <a:lnTo>
                        <a:pt x="2840" y="233"/>
                      </a:lnTo>
                      <a:lnTo>
                        <a:pt x="2833" y="242"/>
                      </a:lnTo>
                      <a:lnTo>
                        <a:pt x="2826" y="251"/>
                      </a:lnTo>
                      <a:lnTo>
                        <a:pt x="2816" y="261"/>
                      </a:lnTo>
                      <a:lnTo>
                        <a:pt x="2807" y="271"/>
                      </a:lnTo>
                      <a:lnTo>
                        <a:pt x="2800" y="281"/>
                      </a:lnTo>
                      <a:lnTo>
                        <a:pt x="2795" y="293"/>
                      </a:lnTo>
                      <a:lnTo>
                        <a:pt x="2793" y="307"/>
                      </a:lnTo>
                      <a:lnTo>
                        <a:pt x="2790" y="319"/>
                      </a:lnTo>
                      <a:lnTo>
                        <a:pt x="2790" y="329"/>
                      </a:lnTo>
                      <a:lnTo>
                        <a:pt x="2790" y="339"/>
                      </a:lnTo>
                      <a:lnTo>
                        <a:pt x="2791" y="349"/>
                      </a:lnTo>
                      <a:lnTo>
                        <a:pt x="2795" y="358"/>
                      </a:lnTo>
                      <a:lnTo>
                        <a:pt x="2801" y="368"/>
                      </a:lnTo>
                      <a:lnTo>
                        <a:pt x="2806" y="375"/>
                      </a:lnTo>
                      <a:lnTo>
                        <a:pt x="2810" y="378"/>
                      </a:lnTo>
                      <a:lnTo>
                        <a:pt x="2814" y="382"/>
                      </a:lnTo>
                      <a:lnTo>
                        <a:pt x="2819" y="387"/>
                      </a:lnTo>
                      <a:lnTo>
                        <a:pt x="2823" y="390"/>
                      </a:lnTo>
                      <a:lnTo>
                        <a:pt x="2827" y="393"/>
                      </a:lnTo>
                      <a:lnTo>
                        <a:pt x="2832" y="394"/>
                      </a:lnTo>
                      <a:lnTo>
                        <a:pt x="2836" y="394"/>
                      </a:lnTo>
                      <a:lnTo>
                        <a:pt x="2840" y="396"/>
                      </a:lnTo>
                      <a:lnTo>
                        <a:pt x="2846" y="396"/>
                      </a:lnTo>
                      <a:lnTo>
                        <a:pt x="2849" y="394"/>
                      </a:lnTo>
                      <a:lnTo>
                        <a:pt x="2855" y="394"/>
                      </a:lnTo>
                      <a:lnTo>
                        <a:pt x="2861" y="393"/>
                      </a:lnTo>
                      <a:lnTo>
                        <a:pt x="2865" y="391"/>
                      </a:lnTo>
                      <a:lnTo>
                        <a:pt x="2869" y="388"/>
                      </a:lnTo>
                      <a:lnTo>
                        <a:pt x="2874" y="387"/>
                      </a:lnTo>
                      <a:lnTo>
                        <a:pt x="2878" y="382"/>
                      </a:lnTo>
                      <a:lnTo>
                        <a:pt x="2882" y="380"/>
                      </a:lnTo>
                      <a:lnTo>
                        <a:pt x="2887" y="375"/>
                      </a:lnTo>
                      <a:lnTo>
                        <a:pt x="2890" y="372"/>
                      </a:lnTo>
                      <a:lnTo>
                        <a:pt x="2892" y="368"/>
                      </a:lnTo>
                      <a:lnTo>
                        <a:pt x="2895" y="364"/>
                      </a:lnTo>
                      <a:lnTo>
                        <a:pt x="2898" y="359"/>
                      </a:lnTo>
                      <a:lnTo>
                        <a:pt x="2900" y="356"/>
                      </a:lnTo>
                      <a:lnTo>
                        <a:pt x="2904" y="355"/>
                      </a:lnTo>
                      <a:lnTo>
                        <a:pt x="2907" y="354"/>
                      </a:lnTo>
                      <a:lnTo>
                        <a:pt x="2911" y="352"/>
                      </a:lnTo>
                      <a:lnTo>
                        <a:pt x="2914" y="352"/>
                      </a:lnTo>
                      <a:lnTo>
                        <a:pt x="2917" y="354"/>
                      </a:lnTo>
                      <a:lnTo>
                        <a:pt x="2920" y="356"/>
                      </a:lnTo>
                      <a:lnTo>
                        <a:pt x="2923" y="359"/>
                      </a:lnTo>
                      <a:lnTo>
                        <a:pt x="2924" y="361"/>
                      </a:lnTo>
                      <a:lnTo>
                        <a:pt x="2927" y="369"/>
                      </a:lnTo>
                      <a:lnTo>
                        <a:pt x="2931" y="380"/>
                      </a:lnTo>
                      <a:lnTo>
                        <a:pt x="2931" y="390"/>
                      </a:lnTo>
                      <a:lnTo>
                        <a:pt x="2930" y="401"/>
                      </a:lnTo>
                      <a:lnTo>
                        <a:pt x="2926" y="414"/>
                      </a:lnTo>
                      <a:lnTo>
                        <a:pt x="2921" y="426"/>
                      </a:lnTo>
                      <a:lnTo>
                        <a:pt x="2914" y="436"/>
                      </a:lnTo>
                      <a:lnTo>
                        <a:pt x="2904" y="446"/>
                      </a:lnTo>
                      <a:lnTo>
                        <a:pt x="2897" y="456"/>
                      </a:lnTo>
                      <a:lnTo>
                        <a:pt x="2894" y="465"/>
                      </a:lnTo>
                      <a:lnTo>
                        <a:pt x="2891" y="477"/>
                      </a:lnTo>
                      <a:lnTo>
                        <a:pt x="2890" y="488"/>
                      </a:lnTo>
                      <a:lnTo>
                        <a:pt x="2888" y="498"/>
                      </a:lnTo>
                      <a:lnTo>
                        <a:pt x="2890" y="503"/>
                      </a:lnTo>
                      <a:lnTo>
                        <a:pt x="2892" y="507"/>
                      </a:lnTo>
                      <a:lnTo>
                        <a:pt x="2894" y="511"/>
                      </a:lnTo>
                      <a:lnTo>
                        <a:pt x="2897" y="517"/>
                      </a:lnTo>
                      <a:lnTo>
                        <a:pt x="2900" y="521"/>
                      </a:lnTo>
                      <a:lnTo>
                        <a:pt x="2895" y="523"/>
                      </a:lnTo>
                      <a:lnTo>
                        <a:pt x="2891" y="526"/>
                      </a:lnTo>
                      <a:lnTo>
                        <a:pt x="2888" y="529"/>
                      </a:lnTo>
                      <a:lnTo>
                        <a:pt x="2885" y="532"/>
                      </a:lnTo>
                      <a:lnTo>
                        <a:pt x="2881" y="534"/>
                      </a:lnTo>
                      <a:lnTo>
                        <a:pt x="2878" y="537"/>
                      </a:lnTo>
                      <a:lnTo>
                        <a:pt x="2874" y="542"/>
                      </a:lnTo>
                      <a:lnTo>
                        <a:pt x="2869" y="546"/>
                      </a:lnTo>
                      <a:lnTo>
                        <a:pt x="2866" y="549"/>
                      </a:lnTo>
                      <a:lnTo>
                        <a:pt x="2863" y="558"/>
                      </a:lnTo>
                      <a:lnTo>
                        <a:pt x="2859" y="569"/>
                      </a:lnTo>
                      <a:lnTo>
                        <a:pt x="2856" y="578"/>
                      </a:lnTo>
                      <a:lnTo>
                        <a:pt x="2855" y="581"/>
                      </a:lnTo>
                      <a:lnTo>
                        <a:pt x="2852" y="585"/>
                      </a:lnTo>
                      <a:lnTo>
                        <a:pt x="2849" y="588"/>
                      </a:lnTo>
                      <a:lnTo>
                        <a:pt x="2846" y="591"/>
                      </a:lnTo>
                      <a:lnTo>
                        <a:pt x="2843" y="594"/>
                      </a:lnTo>
                      <a:lnTo>
                        <a:pt x="2833" y="598"/>
                      </a:lnTo>
                      <a:lnTo>
                        <a:pt x="2822" y="602"/>
                      </a:lnTo>
                      <a:lnTo>
                        <a:pt x="2811" y="607"/>
                      </a:lnTo>
                      <a:lnTo>
                        <a:pt x="2807" y="608"/>
                      </a:lnTo>
                      <a:lnTo>
                        <a:pt x="2803" y="611"/>
                      </a:lnTo>
                      <a:lnTo>
                        <a:pt x="2797" y="614"/>
                      </a:lnTo>
                      <a:lnTo>
                        <a:pt x="2794" y="617"/>
                      </a:lnTo>
                      <a:lnTo>
                        <a:pt x="2790" y="620"/>
                      </a:lnTo>
                      <a:lnTo>
                        <a:pt x="2785" y="627"/>
                      </a:lnTo>
                      <a:lnTo>
                        <a:pt x="2782" y="637"/>
                      </a:lnTo>
                      <a:lnTo>
                        <a:pt x="2780" y="646"/>
                      </a:lnTo>
                      <a:lnTo>
                        <a:pt x="2774" y="655"/>
                      </a:lnTo>
                      <a:lnTo>
                        <a:pt x="2768" y="665"/>
                      </a:lnTo>
                      <a:lnTo>
                        <a:pt x="2761" y="672"/>
                      </a:lnTo>
                      <a:lnTo>
                        <a:pt x="2759" y="673"/>
                      </a:lnTo>
                      <a:lnTo>
                        <a:pt x="2755" y="675"/>
                      </a:lnTo>
                      <a:lnTo>
                        <a:pt x="2752" y="676"/>
                      </a:lnTo>
                      <a:lnTo>
                        <a:pt x="2749" y="678"/>
                      </a:lnTo>
                      <a:lnTo>
                        <a:pt x="2746" y="679"/>
                      </a:lnTo>
                      <a:lnTo>
                        <a:pt x="2736" y="676"/>
                      </a:lnTo>
                      <a:lnTo>
                        <a:pt x="2726" y="672"/>
                      </a:lnTo>
                      <a:lnTo>
                        <a:pt x="2717" y="668"/>
                      </a:lnTo>
                      <a:lnTo>
                        <a:pt x="2706" y="665"/>
                      </a:lnTo>
                      <a:lnTo>
                        <a:pt x="2691" y="662"/>
                      </a:lnTo>
                      <a:lnTo>
                        <a:pt x="2680" y="659"/>
                      </a:lnTo>
                      <a:lnTo>
                        <a:pt x="2667" y="657"/>
                      </a:lnTo>
                      <a:lnTo>
                        <a:pt x="2652" y="657"/>
                      </a:lnTo>
                      <a:lnTo>
                        <a:pt x="2639" y="659"/>
                      </a:lnTo>
                      <a:lnTo>
                        <a:pt x="2628" y="663"/>
                      </a:lnTo>
                      <a:lnTo>
                        <a:pt x="2616" y="670"/>
                      </a:lnTo>
                      <a:lnTo>
                        <a:pt x="2607" y="676"/>
                      </a:lnTo>
                      <a:lnTo>
                        <a:pt x="2599" y="688"/>
                      </a:lnTo>
                      <a:lnTo>
                        <a:pt x="2590" y="702"/>
                      </a:lnTo>
                      <a:lnTo>
                        <a:pt x="2583" y="714"/>
                      </a:lnTo>
                      <a:lnTo>
                        <a:pt x="2577" y="725"/>
                      </a:lnTo>
                      <a:lnTo>
                        <a:pt x="2570" y="740"/>
                      </a:lnTo>
                      <a:lnTo>
                        <a:pt x="2563" y="751"/>
                      </a:lnTo>
                      <a:lnTo>
                        <a:pt x="2555" y="759"/>
                      </a:lnTo>
                      <a:lnTo>
                        <a:pt x="2547" y="766"/>
                      </a:lnTo>
                      <a:lnTo>
                        <a:pt x="2539" y="773"/>
                      </a:lnTo>
                      <a:lnTo>
                        <a:pt x="2536" y="776"/>
                      </a:lnTo>
                      <a:lnTo>
                        <a:pt x="2534" y="780"/>
                      </a:lnTo>
                      <a:lnTo>
                        <a:pt x="2531" y="785"/>
                      </a:lnTo>
                      <a:lnTo>
                        <a:pt x="2528" y="789"/>
                      </a:lnTo>
                      <a:lnTo>
                        <a:pt x="2525" y="792"/>
                      </a:lnTo>
                      <a:lnTo>
                        <a:pt x="2525" y="796"/>
                      </a:lnTo>
                      <a:lnTo>
                        <a:pt x="2523" y="802"/>
                      </a:lnTo>
                      <a:lnTo>
                        <a:pt x="2523" y="806"/>
                      </a:lnTo>
                      <a:lnTo>
                        <a:pt x="2522" y="811"/>
                      </a:lnTo>
                      <a:lnTo>
                        <a:pt x="2521" y="821"/>
                      </a:lnTo>
                      <a:lnTo>
                        <a:pt x="2519" y="833"/>
                      </a:lnTo>
                      <a:lnTo>
                        <a:pt x="2518" y="843"/>
                      </a:lnTo>
                      <a:lnTo>
                        <a:pt x="2513" y="853"/>
                      </a:lnTo>
                      <a:lnTo>
                        <a:pt x="2509" y="863"/>
                      </a:lnTo>
                      <a:lnTo>
                        <a:pt x="2505" y="872"/>
                      </a:lnTo>
                      <a:lnTo>
                        <a:pt x="2500" y="874"/>
                      </a:lnTo>
                      <a:lnTo>
                        <a:pt x="2496" y="877"/>
                      </a:lnTo>
                      <a:lnTo>
                        <a:pt x="2492" y="882"/>
                      </a:lnTo>
                      <a:lnTo>
                        <a:pt x="2487" y="883"/>
                      </a:lnTo>
                      <a:lnTo>
                        <a:pt x="2484" y="885"/>
                      </a:lnTo>
                      <a:lnTo>
                        <a:pt x="2480" y="886"/>
                      </a:lnTo>
                      <a:lnTo>
                        <a:pt x="2476" y="888"/>
                      </a:lnTo>
                      <a:lnTo>
                        <a:pt x="2471" y="889"/>
                      </a:lnTo>
                      <a:lnTo>
                        <a:pt x="2468" y="892"/>
                      </a:lnTo>
                      <a:lnTo>
                        <a:pt x="2467" y="899"/>
                      </a:lnTo>
                      <a:lnTo>
                        <a:pt x="2467" y="909"/>
                      </a:lnTo>
                      <a:lnTo>
                        <a:pt x="2468" y="918"/>
                      </a:lnTo>
                      <a:lnTo>
                        <a:pt x="2470" y="927"/>
                      </a:lnTo>
                      <a:lnTo>
                        <a:pt x="2468" y="937"/>
                      </a:lnTo>
                      <a:lnTo>
                        <a:pt x="2467" y="950"/>
                      </a:lnTo>
                      <a:lnTo>
                        <a:pt x="2466" y="960"/>
                      </a:lnTo>
                      <a:lnTo>
                        <a:pt x="2464" y="964"/>
                      </a:lnTo>
                      <a:lnTo>
                        <a:pt x="2461" y="970"/>
                      </a:lnTo>
                      <a:lnTo>
                        <a:pt x="2458" y="974"/>
                      </a:lnTo>
                      <a:lnTo>
                        <a:pt x="2457" y="979"/>
                      </a:lnTo>
                      <a:lnTo>
                        <a:pt x="2453" y="982"/>
                      </a:lnTo>
                      <a:lnTo>
                        <a:pt x="2448" y="986"/>
                      </a:lnTo>
                      <a:lnTo>
                        <a:pt x="2444" y="990"/>
                      </a:lnTo>
                      <a:lnTo>
                        <a:pt x="2438" y="995"/>
                      </a:lnTo>
                      <a:lnTo>
                        <a:pt x="2435" y="999"/>
                      </a:lnTo>
                      <a:lnTo>
                        <a:pt x="2432" y="1008"/>
                      </a:lnTo>
                      <a:lnTo>
                        <a:pt x="2431" y="1019"/>
                      </a:lnTo>
                      <a:lnTo>
                        <a:pt x="2431" y="1028"/>
                      </a:lnTo>
                      <a:lnTo>
                        <a:pt x="2429" y="1038"/>
                      </a:lnTo>
                      <a:lnTo>
                        <a:pt x="2428" y="1048"/>
                      </a:lnTo>
                      <a:lnTo>
                        <a:pt x="2428" y="1057"/>
                      </a:lnTo>
                      <a:lnTo>
                        <a:pt x="2431" y="1067"/>
                      </a:lnTo>
                      <a:lnTo>
                        <a:pt x="2435" y="1079"/>
                      </a:lnTo>
                      <a:lnTo>
                        <a:pt x="2438" y="1089"/>
                      </a:lnTo>
                      <a:lnTo>
                        <a:pt x="2440" y="1103"/>
                      </a:lnTo>
                      <a:lnTo>
                        <a:pt x="2441" y="1122"/>
                      </a:lnTo>
                      <a:lnTo>
                        <a:pt x="2442" y="1136"/>
                      </a:lnTo>
                      <a:lnTo>
                        <a:pt x="2445" y="1147"/>
                      </a:lnTo>
                      <a:lnTo>
                        <a:pt x="2450" y="1158"/>
                      </a:lnTo>
                      <a:lnTo>
                        <a:pt x="2455" y="1168"/>
                      </a:lnTo>
                      <a:lnTo>
                        <a:pt x="2461" y="1180"/>
                      </a:lnTo>
                      <a:lnTo>
                        <a:pt x="2470" y="1193"/>
                      </a:lnTo>
                      <a:lnTo>
                        <a:pt x="2477" y="1203"/>
                      </a:lnTo>
                      <a:lnTo>
                        <a:pt x="2483" y="1215"/>
                      </a:lnTo>
                      <a:lnTo>
                        <a:pt x="2489" y="1228"/>
                      </a:lnTo>
                      <a:lnTo>
                        <a:pt x="2495" y="1241"/>
                      </a:lnTo>
                      <a:lnTo>
                        <a:pt x="2499" y="1252"/>
                      </a:lnTo>
                      <a:lnTo>
                        <a:pt x="2500" y="1264"/>
                      </a:lnTo>
                      <a:lnTo>
                        <a:pt x="2502" y="1277"/>
                      </a:lnTo>
                      <a:lnTo>
                        <a:pt x="2500" y="1288"/>
                      </a:lnTo>
                      <a:lnTo>
                        <a:pt x="2500" y="1303"/>
                      </a:lnTo>
                      <a:lnTo>
                        <a:pt x="2500" y="1314"/>
                      </a:lnTo>
                      <a:lnTo>
                        <a:pt x="2505" y="1323"/>
                      </a:lnTo>
                      <a:lnTo>
                        <a:pt x="2512" y="1335"/>
                      </a:lnTo>
                      <a:lnTo>
                        <a:pt x="2521" y="1346"/>
                      </a:lnTo>
                      <a:lnTo>
                        <a:pt x="2526" y="1355"/>
                      </a:lnTo>
                      <a:lnTo>
                        <a:pt x="2531" y="1364"/>
                      </a:lnTo>
                      <a:lnTo>
                        <a:pt x="2536" y="1375"/>
                      </a:lnTo>
                      <a:lnTo>
                        <a:pt x="2542" y="1382"/>
                      </a:lnTo>
                      <a:lnTo>
                        <a:pt x="2545" y="1385"/>
                      </a:lnTo>
                      <a:lnTo>
                        <a:pt x="2550" y="1388"/>
                      </a:lnTo>
                      <a:lnTo>
                        <a:pt x="2554" y="1390"/>
                      </a:lnTo>
                      <a:lnTo>
                        <a:pt x="2557" y="1391"/>
                      </a:lnTo>
                      <a:lnTo>
                        <a:pt x="2565" y="1393"/>
                      </a:lnTo>
                      <a:lnTo>
                        <a:pt x="2577" y="1393"/>
                      </a:lnTo>
                      <a:lnTo>
                        <a:pt x="2586" y="1393"/>
                      </a:lnTo>
                      <a:lnTo>
                        <a:pt x="2589" y="1393"/>
                      </a:lnTo>
                      <a:lnTo>
                        <a:pt x="2593" y="1394"/>
                      </a:lnTo>
                      <a:lnTo>
                        <a:pt x="2596" y="1394"/>
                      </a:lnTo>
                      <a:lnTo>
                        <a:pt x="2600" y="1394"/>
                      </a:lnTo>
                      <a:lnTo>
                        <a:pt x="2603" y="1395"/>
                      </a:lnTo>
                      <a:lnTo>
                        <a:pt x="2606" y="1398"/>
                      </a:lnTo>
                      <a:lnTo>
                        <a:pt x="2609" y="1403"/>
                      </a:lnTo>
                      <a:lnTo>
                        <a:pt x="2612" y="1408"/>
                      </a:lnTo>
                      <a:lnTo>
                        <a:pt x="2615" y="1413"/>
                      </a:lnTo>
                      <a:lnTo>
                        <a:pt x="2615" y="1417"/>
                      </a:lnTo>
                      <a:lnTo>
                        <a:pt x="2616" y="1420"/>
                      </a:lnTo>
                      <a:lnTo>
                        <a:pt x="2615" y="1424"/>
                      </a:lnTo>
                      <a:lnTo>
                        <a:pt x="2615" y="1430"/>
                      </a:lnTo>
                      <a:lnTo>
                        <a:pt x="2613" y="1433"/>
                      </a:lnTo>
                      <a:lnTo>
                        <a:pt x="2612" y="1435"/>
                      </a:lnTo>
                      <a:lnTo>
                        <a:pt x="2609" y="1439"/>
                      </a:lnTo>
                      <a:lnTo>
                        <a:pt x="2604" y="1443"/>
                      </a:lnTo>
                      <a:lnTo>
                        <a:pt x="2600" y="1448"/>
                      </a:lnTo>
                      <a:lnTo>
                        <a:pt x="2596" y="1452"/>
                      </a:lnTo>
                      <a:lnTo>
                        <a:pt x="2593" y="1455"/>
                      </a:lnTo>
                      <a:lnTo>
                        <a:pt x="2590" y="1458"/>
                      </a:lnTo>
                      <a:lnTo>
                        <a:pt x="2589" y="1461"/>
                      </a:lnTo>
                      <a:lnTo>
                        <a:pt x="2586" y="1463"/>
                      </a:lnTo>
                      <a:lnTo>
                        <a:pt x="2584" y="1466"/>
                      </a:lnTo>
                      <a:lnTo>
                        <a:pt x="2583" y="1469"/>
                      </a:lnTo>
                      <a:lnTo>
                        <a:pt x="2583" y="1474"/>
                      </a:lnTo>
                      <a:lnTo>
                        <a:pt x="2583" y="1478"/>
                      </a:lnTo>
                      <a:lnTo>
                        <a:pt x="2583" y="1481"/>
                      </a:lnTo>
                      <a:lnTo>
                        <a:pt x="2583" y="1485"/>
                      </a:lnTo>
                      <a:lnTo>
                        <a:pt x="2584" y="1488"/>
                      </a:lnTo>
                      <a:lnTo>
                        <a:pt x="2587" y="1491"/>
                      </a:lnTo>
                      <a:lnTo>
                        <a:pt x="2590" y="1492"/>
                      </a:lnTo>
                      <a:lnTo>
                        <a:pt x="2594" y="1495"/>
                      </a:lnTo>
                      <a:lnTo>
                        <a:pt x="2599" y="1497"/>
                      </a:lnTo>
                      <a:lnTo>
                        <a:pt x="2603" y="1498"/>
                      </a:lnTo>
                      <a:lnTo>
                        <a:pt x="2604" y="1501"/>
                      </a:lnTo>
                      <a:lnTo>
                        <a:pt x="2607" y="1508"/>
                      </a:lnTo>
                      <a:lnTo>
                        <a:pt x="2607" y="1518"/>
                      </a:lnTo>
                      <a:lnTo>
                        <a:pt x="2607" y="1527"/>
                      </a:lnTo>
                      <a:lnTo>
                        <a:pt x="2609" y="1537"/>
                      </a:lnTo>
                      <a:lnTo>
                        <a:pt x="2612" y="1549"/>
                      </a:lnTo>
                      <a:lnTo>
                        <a:pt x="2613" y="1559"/>
                      </a:lnTo>
                      <a:lnTo>
                        <a:pt x="2615" y="1569"/>
                      </a:lnTo>
                      <a:lnTo>
                        <a:pt x="2616" y="1582"/>
                      </a:lnTo>
                      <a:lnTo>
                        <a:pt x="2615" y="1592"/>
                      </a:lnTo>
                      <a:lnTo>
                        <a:pt x="2615" y="1597"/>
                      </a:lnTo>
                      <a:lnTo>
                        <a:pt x="2613" y="1602"/>
                      </a:lnTo>
                      <a:lnTo>
                        <a:pt x="2612" y="1607"/>
                      </a:lnTo>
                      <a:lnTo>
                        <a:pt x="2610" y="1611"/>
                      </a:lnTo>
                      <a:lnTo>
                        <a:pt x="2609" y="1614"/>
                      </a:lnTo>
                      <a:lnTo>
                        <a:pt x="2607" y="1617"/>
                      </a:lnTo>
                      <a:lnTo>
                        <a:pt x="2606" y="1621"/>
                      </a:lnTo>
                      <a:lnTo>
                        <a:pt x="2603" y="1623"/>
                      </a:lnTo>
                      <a:lnTo>
                        <a:pt x="2600" y="1624"/>
                      </a:lnTo>
                      <a:lnTo>
                        <a:pt x="2597" y="1624"/>
                      </a:lnTo>
                      <a:lnTo>
                        <a:pt x="2596" y="1621"/>
                      </a:lnTo>
                      <a:lnTo>
                        <a:pt x="2593" y="1618"/>
                      </a:lnTo>
                      <a:lnTo>
                        <a:pt x="2590" y="1615"/>
                      </a:lnTo>
                      <a:lnTo>
                        <a:pt x="2589" y="1613"/>
                      </a:lnTo>
                      <a:lnTo>
                        <a:pt x="2586" y="1610"/>
                      </a:lnTo>
                      <a:lnTo>
                        <a:pt x="2583" y="1607"/>
                      </a:lnTo>
                      <a:lnTo>
                        <a:pt x="2580" y="1602"/>
                      </a:lnTo>
                      <a:lnTo>
                        <a:pt x="2577" y="1601"/>
                      </a:lnTo>
                      <a:lnTo>
                        <a:pt x="2573" y="1599"/>
                      </a:lnTo>
                      <a:lnTo>
                        <a:pt x="2568" y="1598"/>
                      </a:lnTo>
                      <a:lnTo>
                        <a:pt x="2564" y="1597"/>
                      </a:lnTo>
                      <a:lnTo>
                        <a:pt x="2560" y="1597"/>
                      </a:lnTo>
                      <a:lnTo>
                        <a:pt x="2557" y="1597"/>
                      </a:lnTo>
                      <a:lnTo>
                        <a:pt x="2548" y="1599"/>
                      </a:lnTo>
                      <a:lnTo>
                        <a:pt x="2538" y="1604"/>
                      </a:lnTo>
                      <a:lnTo>
                        <a:pt x="2531" y="1610"/>
                      </a:lnTo>
                      <a:lnTo>
                        <a:pt x="2528" y="1617"/>
                      </a:lnTo>
                      <a:lnTo>
                        <a:pt x="2526" y="1626"/>
                      </a:lnTo>
                      <a:lnTo>
                        <a:pt x="2526" y="1636"/>
                      </a:lnTo>
                      <a:lnTo>
                        <a:pt x="2525" y="1643"/>
                      </a:lnTo>
                      <a:lnTo>
                        <a:pt x="2525" y="1649"/>
                      </a:lnTo>
                      <a:lnTo>
                        <a:pt x="2523" y="1654"/>
                      </a:lnTo>
                      <a:lnTo>
                        <a:pt x="2521" y="1660"/>
                      </a:lnTo>
                      <a:lnTo>
                        <a:pt x="2519" y="1665"/>
                      </a:lnTo>
                      <a:lnTo>
                        <a:pt x="2516" y="1669"/>
                      </a:lnTo>
                      <a:lnTo>
                        <a:pt x="2513" y="1672"/>
                      </a:lnTo>
                      <a:lnTo>
                        <a:pt x="2510" y="1675"/>
                      </a:lnTo>
                      <a:lnTo>
                        <a:pt x="2508" y="1676"/>
                      </a:lnTo>
                      <a:lnTo>
                        <a:pt x="2505" y="1678"/>
                      </a:lnTo>
                      <a:lnTo>
                        <a:pt x="2500" y="1676"/>
                      </a:lnTo>
                      <a:lnTo>
                        <a:pt x="2497" y="1676"/>
                      </a:lnTo>
                      <a:lnTo>
                        <a:pt x="2495" y="1675"/>
                      </a:lnTo>
                      <a:lnTo>
                        <a:pt x="2492" y="1672"/>
                      </a:lnTo>
                      <a:lnTo>
                        <a:pt x="2489" y="1668"/>
                      </a:lnTo>
                      <a:lnTo>
                        <a:pt x="2486" y="1663"/>
                      </a:lnTo>
                      <a:lnTo>
                        <a:pt x="2483" y="1659"/>
                      </a:lnTo>
                      <a:lnTo>
                        <a:pt x="2480" y="1656"/>
                      </a:lnTo>
                      <a:lnTo>
                        <a:pt x="2477" y="1653"/>
                      </a:lnTo>
                      <a:lnTo>
                        <a:pt x="2474" y="1652"/>
                      </a:lnTo>
                      <a:lnTo>
                        <a:pt x="2470" y="1649"/>
                      </a:lnTo>
                      <a:lnTo>
                        <a:pt x="2466" y="1647"/>
                      </a:lnTo>
                      <a:lnTo>
                        <a:pt x="2461" y="1646"/>
                      </a:lnTo>
                      <a:lnTo>
                        <a:pt x="2457" y="1644"/>
                      </a:lnTo>
                      <a:lnTo>
                        <a:pt x="2454" y="1646"/>
                      </a:lnTo>
                      <a:lnTo>
                        <a:pt x="2450" y="1647"/>
                      </a:lnTo>
                      <a:lnTo>
                        <a:pt x="2444" y="1650"/>
                      </a:lnTo>
                      <a:lnTo>
                        <a:pt x="2440" y="1653"/>
                      </a:lnTo>
                      <a:lnTo>
                        <a:pt x="2437" y="1656"/>
                      </a:lnTo>
                      <a:lnTo>
                        <a:pt x="2435" y="1660"/>
                      </a:lnTo>
                      <a:lnTo>
                        <a:pt x="2434" y="1665"/>
                      </a:lnTo>
                      <a:lnTo>
                        <a:pt x="2432" y="1669"/>
                      </a:lnTo>
                      <a:lnTo>
                        <a:pt x="2432" y="1673"/>
                      </a:lnTo>
                      <a:lnTo>
                        <a:pt x="2432" y="1678"/>
                      </a:lnTo>
                      <a:lnTo>
                        <a:pt x="2434" y="1681"/>
                      </a:lnTo>
                      <a:lnTo>
                        <a:pt x="2437" y="1685"/>
                      </a:lnTo>
                      <a:lnTo>
                        <a:pt x="2440" y="1689"/>
                      </a:lnTo>
                      <a:lnTo>
                        <a:pt x="2442" y="1692"/>
                      </a:lnTo>
                      <a:lnTo>
                        <a:pt x="2445" y="1696"/>
                      </a:lnTo>
                      <a:lnTo>
                        <a:pt x="2450" y="1707"/>
                      </a:lnTo>
                      <a:lnTo>
                        <a:pt x="2455" y="1720"/>
                      </a:lnTo>
                      <a:lnTo>
                        <a:pt x="2457" y="1731"/>
                      </a:lnTo>
                      <a:lnTo>
                        <a:pt x="2458" y="1743"/>
                      </a:lnTo>
                      <a:lnTo>
                        <a:pt x="2457" y="1756"/>
                      </a:lnTo>
                      <a:lnTo>
                        <a:pt x="2454" y="1770"/>
                      </a:lnTo>
                      <a:lnTo>
                        <a:pt x="2453" y="1780"/>
                      </a:lnTo>
                      <a:lnTo>
                        <a:pt x="2450" y="1793"/>
                      </a:lnTo>
                      <a:lnTo>
                        <a:pt x="2447" y="1809"/>
                      </a:lnTo>
                      <a:lnTo>
                        <a:pt x="2442" y="1821"/>
                      </a:lnTo>
                      <a:lnTo>
                        <a:pt x="2441" y="1830"/>
                      </a:lnTo>
                      <a:lnTo>
                        <a:pt x="2440" y="1838"/>
                      </a:lnTo>
                      <a:lnTo>
                        <a:pt x="2437" y="1846"/>
                      </a:lnTo>
                      <a:lnTo>
                        <a:pt x="2434" y="1850"/>
                      </a:lnTo>
                      <a:lnTo>
                        <a:pt x="2429" y="1853"/>
                      </a:lnTo>
                      <a:lnTo>
                        <a:pt x="2425" y="1857"/>
                      </a:lnTo>
                      <a:lnTo>
                        <a:pt x="2421" y="1860"/>
                      </a:lnTo>
                      <a:lnTo>
                        <a:pt x="2416" y="1863"/>
                      </a:lnTo>
                      <a:lnTo>
                        <a:pt x="2402" y="1866"/>
                      </a:lnTo>
                      <a:lnTo>
                        <a:pt x="2383" y="1869"/>
                      </a:lnTo>
                      <a:lnTo>
                        <a:pt x="2364" y="1869"/>
                      </a:lnTo>
                      <a:lnTo>
                        <a:pt x="2348" y="1869"/>
                      </a:lnTo>
                      <a:lnTo>
                        <a:pt x="2332" y="1869"/>
                      </a:lnTo>
                      <a:lnTo>
                        <a:pt x="2315" y="1869"/>
                      </a:lnTo>
                      <a:lnTo>
                        <a:pt x="2299" y="1869"/>
                      </a:lnTo>
                      <a:lnTo>
                        <a:pt x="2288" y="1872"/>
                      </a:lnTo>
                      <a:lnTo>
                        <a:pt x="2273" y="1874"/>
                      </a:lnTo>
                      <a:lnTo>
                        <a:pt x="2262" y="1879"/>
                      </a:lnTo>
                      <a:lnTo>
                        <a:pt x="2257" y="1882"/>
                      </a:lnTo>
                      <a:lnTo>
                        <a:pt x="2253" y="1887"/>
                      </a:lnTo>
                      <a:lnTo>
                        <a:pt x="2250" y="1892"/>
                      </a:lnTo>
                      <a:lnTo>
                        <a:pt x="2246" y="1898"/>
                      </a:lnTo>
                      <a:lnTo>
                        <a:pt x="2241" y="1900"/>
                      </a:lnTo>
                      <a:lnTo>
                        <a:pt x="2233" y="1905"/>
                      </a:lnTo>
                      <a:lnTo>
                        <a:pt x="2223" y="1909"/>
                      </a:lnTo>
                      <a:lnTo>
                        <a:pt x="2212" y="1911"/>
                      </a:lnTo>
                      <a:lnTo>
                        <a:pt x="2202" y="1908"/>
                      </a:lnTo>
                      <a:lnTo>
                        <a:pt x="2191" y="1903"/>
                      </a:lnTo>
                      <a:lnTo>
                        <a:pt x="2179" y="1900"/>
                      </a:lnTo>
                      <a:lnTo>
                        <a:pt x="2163" y="1898"/>
                      </a:lnTo>
                      <a:lnTo>
                        <a:pt x="2143" y="1896"/>
                      </a:lnTo>
                      <a:lnTo>
                        <a:pt x="2126" y="1895"/>
                      </a:lnTo>
                      <a:lnTo>
                        <a:pt x="2117" y="1895"/>
                      </a:lnTo>
                      <a:lnTo>
                        <a:pt x="2105" y="1893"/>
                      </a:lnTo>
                      <a:lnTo>
                        <a:pt x="2094" y="1893"/>
                      </a:lnTo>
                      <a:lnTo>
                        <a:pt x="2085" y="1895"/>
                      </a:lnTo>
                      <a:lnTo>
                        <a:pt x="2081" y="1898"/>
                      </a:lnTo>
                      <a:lnTo>
                        <a:pt x="2076" y="1903"/>
                      </a:lnTo>
                      <a:lnTo>
                        <a:pt x="2072" y="1908"/>
                      </a:lnTo>
                      <a:lnTo>
                        <a:pt x="2068" y="1912"/>
                      </a:lnTo>
                      <a:lnTo>
                        <a:pt x="2065" y="1916"/>
                      </a:lnTo>
                      <a:lnTo>
                        <a:pt x="2058" y="1922"/>
                      </a:lnTo>
                      <a:lnTo>
                        <a:pt x="2047" y="1928"/>
                      </a:lnTo>
                      <a:lnTo>
                        <a:pt x="2039" y="1932"/>
                      </a:lnTo>
                      <a:lnTo>
                        <a:pt x="2030" y="1934"/>
                      </a:lnTo>
                      <a:lnTo>
                        <a:pt x="2019" y="1932"/>
                      </a:lnTo>
                      <a:lnTo>
                        <a:pt x="2010" y="1931"/>
                      </a:lnTo>
                      <a:lnTo>
                        <a:pt x="2001" y="1929"/>
                      </a:lnTo>
                      <a:lnTo>
                        <a:pt x="1990" y="1927"/>
                      </a:lnTo>
                      <a:lnTo>
                        <a:pt x="1981" y="1922"/>
                      </a:lnTo>
                      <a:lnTo>
                        <a:pt x="1972" y="1915"/>
                      </a:lnTo>
                      <a:lnTo>
                        <a:pt x="1962" y="1908"/>
                      </a:lnTo>
                      <a:lnTo>
                        <a:pt x="1952" y="1900"/>
                      </a:lnTo>
                      <a:lnTo>
                        <a:pt x="1945" y="1898"/>
                      </a:lnTo>
                      <a:lnTo>
                        <a:pt x="1935" y="1896"/>
                      </a:lnTo>
                      <a:lnTo>
                        <a:pt x="1924" y="1893"/>
                      </a:lnTo>
                      <a:lnTo>
                        <a:pt x="1914" y="1895"/>
                      </a:lnTo>
                      <a:lnTo>
                        <a:pt x="1903" y="1895"/>
                      </a:lnTo>
                      <a:lnTo>
                        <a:pt x="1893" y="1895"/>
                      </a:lnTo>
                      <a:lnTo>
                        <a:pt x="1885" y="1892"/>
                      </a:lnTo>
                      <a:lnTo>
                        <a:pt x="1877" y="1887"/>
                      </a:lnTo>
                      <a:lnTo>
                        <a:pt x="1868" y="1883"/>
                      </a:lnTo>
                      <a:lnTo>
                        <a:pt x="1859" y="1882"/>
                      </a:lnTo>
                      <a:lnTo>
                        <a:pt x="1848" y="1879"/>
                      </a:lnTo>
                      <a:lnTo>
                        <a:pt x="1839" y="1877"/>
                      </a:lnTo>
                      <a:lnTo>
                        <a:pt x="1829" y="1877"/>
                      </a:lnTo>
                      <a:lnTo>
                        <a:pt x="1817" y="1880"/>
                      </a:lnTo>
                      <a:lnTo>
                        <a:pt x="1809" y="1883"/>
                      </a:lnTo>
                      <a:lnTo>
                        <a:pt x="1800" y="1887"/>
                      </a:lnTo>
                      <a:lnTo>
                        <a:pt x="1791" y="1892"/>
                      </a:lnTo>
                      <a:lnTo>
                        <a:pt x="1783" y="1898"/>
                      </a:lnTo>
                      <a:lnTo>
                        <a:pt x="1780" y="1899"/>
                      </a:lnTo>
                      <a:lnTo>
                        <a:pt x="1775" y="1902"/>
                      </a:lnTo>
                      <a:lnTo>
                        <a:pt x="1773" y="1906"/>
                      </a:lnTo>
                      <a:lnTo>
                        <a:pt x="1770" y="1909"/>
                      </a:lnTo>
                      <a:lnTo>
                        <a:pt x="1767" y="1912"/>
                      </a:lnTo>
                      <a:lnTo>
                        <a:pt x="1767" y="1916"/>
                      </a:lnTo>
                      <a:lnTo>
                        <a:pt x="1767" y="1921"/>
                      </a:lnTo>
                      <a:lnTo>
                        <a:pt x="1768" y="1925"/>
                      </a:lnTo>
                      <a:lnTo>
                        <a:pt x="1768" y="1928"/>
                      </a:lnTo>
                      <a:lnTo>
                        <a:pt x="1768" y="1932"/>
                      </a:lnTo>
                      <a:lnTo>
                        <a:pt x="1768" y="1937"/>
                      </a:lnTo>
                      <a:lnTo>
                        <a:pt x="1768" y="1941"/>
                      </a:lnTo>
                      <a:lnTo>
                        <a:pt x="1767" y="1945"/>
                      </a:lnTo>
                      <a:lnTo>
                        <a:pt x="1765" y="1950"/>
                      </a:lnTo>
                      <a:lnTo>
                        <a:pt x="1762" y="1954"/>
                      </a:lnTo>
                      <a:lnTo>
                        <a:pt x="1760" y="1958"/>
                      </a:lnTo>
                      <a:lnTo>
                        <a:pt x="1755" y="1961"/>
                      </a:lnTo>
                      <a:lnTo>
                        <a:pt x="1752" y="1966"/>
                      </a:lnTo>
                      <a:lnTo>
                        <a:pt x="1748" y="1967"/>
                      </a:lnTo>
                      <a:lnTo>
                        <a:pt x="1745" y="1967"/>
                      </a:lnTo>
                      <a:lnTo>
                        <a:pt x="1742" y="1966"/>
                      </a:lnTo>
                      <a:lnTo>
                        <a:pt x="1739" y="1963"/>
                      </a:lnTo>
                      <a:lnTo>
                        <a:pt x="1735" y="1961"/>
                      </a:lnTo>
                      <a:lnTo>
                        <a:pt x="1732" y="1960"/>
                      </a:lnTo>
                      <a:lnTo>
                        <a:pt x="1729" y="1958"/>
                      </a:lnTo>
                      <a:lnTo>
                        <a:pt x="1726" y="1960"/>
                      </a:lnTo>
                      <a:lnTo>
                        <a:pt x="1725" y="1963"/>
                      </a:lnTo>
                      <a:lnTo>
                        <a:pt x="1722" y="1966"/>
                      </a:lnTo>
                      <a:lnTo>
                        <a:pt x="1720" y="1969"/>
                      </a:lnTo>
                      <a:lnTo>
                        <a:pt x="1720" y="1973"/>
                      </a:lnTo>
                      <a:lnTo>
                        <a:pt x="1719" y="1977"/>
                      </a:lnTo>
                      <a:lnTo>
                        <a:pt x="1719" y="1982"/>
                      </a:lnTo>
                      <a:lnTo>
                        <a:pt x="1719" y="1987"/>
                      </a:lnTo>
                      <a:lnTo>
                        <a:pt x="1719" y="1990"/>
                      </a:lnTo>
                      <a:lnTo>
                        <a:pt x="1716" y="2003"/>
                      </a:lnTo>
                      <a:lnTo>
                        <a:pt x="1712" y="2015"/>
                      </a:lnTo>
                      <a:lnTo>
                        <a:pt x="1710" y="2018"/>
                      </a:lnTo>
                      <a:lnTo>
                        <a:pt x="1707" y="2022"/>
                      </a:lnTo>
                      <a:lnTo>
                        <a:pt x="1703" y="2025"/>
                      </a:lnTo>
                      <a:lnTo>
                        <a:pt x="1700" y="2029"/>
                      </a:lnTo>
                      <a:lnTo>
                        <a:pt x="1697" y="2031"/>
                      </a:lnTo>
                      <a:lnTo>
                        <a:pt x="1689" y="2037"/>
                      </a:lnTo>
                      <a:lnTo>
                        <a:pt x="1678" y="2044"/>
                      </a:lnTo>
                      <a:lnTo>
                        <a:pt x="1670" y="2048"/>
                      </a:lnTo>
                      <a:lnTo>
                        <a:pt x="1667" y="2050"/>
                      </a:lnTo>
                      <a:lnTo>
                        <a:pt x="1663" y="2052"/>
                      </a:lnTo>
                      <a:lnTo>
                        <a:pt x="1658" y="2055"/>
                      </a:lnTo>
                      <a:lnTo>
                        <a:pt x="1654" y="2057"/>
                      </a:lnTo>
                      <a:lnTo>
                        <a:pt x="1651" y="2058"/>
                      </a:lnTo>
                      <a:lnTo>
                        <a:pt x="1647" y="2058"/>
                      </a:lnTo>
                      <a:lnTo>
                        <a:pt x="1642" y="2060"/>
                      </a:lnTo>
                      <a:lnTo>
                        <a:pt x="1637" y="2060"/>
                      </a:lnTo>
                      <a:lnTo>
                        <a:pt x="1632" y="2060"/>
                      </a:lnTo>
                      <a:lnTo>
                        <a:pt x="1628" y="2060"/>
                      </a:lnTo>
                      <a:lnTo>
                        <a:pt x="1619" y="2061"/>
                      </a:lnTo>
                      <a:lnTo>
                        <a:pt x="1610" y="2064"/>
                      </a:lnTo>
                      <a:lnTo>
                        <a:pt x="1602" y="2067"/>
                      </a:lnTo>
                      <a:lnTo>
                        <a:pt x="1599" y="2070"/>
                      </a:lnTo>
                      <a:lnTo>
                        <a:pt x="1595" y="2076"/>
                      </a:lnTo>
                      <a:lnTo>
                        <a:pt x="1590" y="2080"/>
                      </a:lnTo>
                      <a:lnTo>
                        <a:pt x="1586" y="2084"/>
                      </a:lnTo>
                      <a:lnTo>
                        <a:pt x="1583" y="2089"/>
                      </a:lnTo>
                      <a:lnTo>
                        <a:pt x="1577" y="2096"/>
                      </a:lnTo>
                      <a:lnTo>
                        <a:pt x="1571" y="2106"/>
                      </a:lnTo>
                      <a:lnTo>
                        <a:pt x="1566" y="2113"/>
                      </a:lnTo>
                      <a:lnTo>
                        <a:pt x="1563" y="2118"/>
                      </a:lnTo>
                      <a:lnTo>
                        <a:pt x="1561" y="2122"/>
                      </a:lnTo>
                      <a:lnTo>
                        <a:pt x="1558" y="2128"/>
                      </a:lnTo>
                      <a:lnTo>
                        <a:pt x="1556" y="2132"/>
                      </a:lnTo>
                      <a:lnTo>
                        <a:pt x="1553" y="2135"/>
                      </a:lnTo>
                      <a:lnTo>
                        <a:pt x="1550" y="2138"/>
                      </a:lnTo>
                      <a:lnTo>
                        <a:pt x="1547" y="2138"/>
                      </a:lnTo>
                      <a:lnTo>
                        <a:pt x="1541" y="2139"/>
                      </a:lnTo>
                      <a:lnTo>
                        <a:pt x="1538" y="2139"/>
                      </a:lnTo>
                      <a:lnTo>
                        <a:pt x="1534" y="2138"/>
                      </a:lnTo>
                      <a:lnTo>
                        <a:pt x="1532" y="2138"/>
                      </a:lnTo>
                      <a:lnTo>
                        <a:pt x="1529" y="2135"/>
                      </a:lnTo>
                      <a:lnTo>
                        <a:pt x="1527" y="2132"/>
                      </a:lnTo>
                      <a:lnTo>
                        <a:pt x="1525" y="2131"/>
                      </a:lnTo>
                      <a:lnTo>
                        <a:pt x="1522" y="2126"/>
                      </a:lnTo>
                      <a:lnTo>
                        <a:pt x="1521" y="2122"/>
                      </a:lnTo>
                      <a:lnTo>
                        <a:pt x="1519" y="2118"/>
                      </a:lnTo>
                      <a:lnTo>
                        <a:pt x="1516" y="2115"/>
                      </a:lnTo>
                      <a:lnTo>
                        <a:pt x="1514" y="2112"/>
                      </a:lnTo>
                      <a:lnTo>
                        <a:pt x="1508" y="2110"/>
                      </a:lnTo>
                      <a:lnTo>
                        <a:pt x="1503" y="2107"/>
                      </a:lnTo>
                      <a:lnTo>
                        <a:pt x="1499" y="2106"/>
                      </a:lnTo>
                      <a:lnTo>
                        <a:pt x="1490" y="2106"/>
                      </a:lnTo>
                      <a:lnTo>
                        <a:pt x="1482" y="2105"/>
                      </a:lnTo>
                      <a:lnTo>
                        <a:pt x="1473" y="2105"/>
                      </a:lnTo>
                      <a:lnTo>
                        <a:pt x="1463" y="2107"/>
                      </a:lnTo>
                      <a:lnTo>
                        <a:pt x="1451" y="2113"/>
                      </a:lnTo>
                      <a:lnTo>
                        <a:pt x="1443" y="2118"/>
                      </a:lnTo>
                      <a:lnTo>
                        <a:pt x="1435" y="2126"/>
                      </a:lnTo>
                      <a:lnTo>
                        <a:pt x="1427" y="2136"/>
                      </a:lnTo>
                      <a:lnTo>
                        <a:pt x="1420" y="2145"/>
                      </a:lnTo>
                      <a:lnTo>
                        <a:pt x="1408" y="2155"/>
                      </a:lnTo>
                      <a:lnTo>
                        <a:pt x="1392" y="2165"/>
                      </a:lnTo>
                      <a:lnTo>
                        <a:pt x="1379" y="2173"/>
                      </a:lnTo>
                      <a:lnTo>
                        <a:pt x="1372" y="2177"/>
                      </a:lnTo>
                      <a:lnTo>
                        <a:pt x="1363" y="2181"/>
                      </a:lnTo>
                      <a:lnTo>
                        <a:pt x="1356" y="2186"/>
                      </a:lnTo>
                      <a:lnTo>
                        <a:pt x="1353" y="2188"/>
                      </a:lnTo>
                      <a:lnTo>
                        <a:pt x="1350" y="2193"/>
                      </a:lnTo>
                      <a:lnTo>
                        <a:pt x="1347" y="2196"/>
                      </a:lnTo>
                      <a:lnTo>
                        <a:pt x="1343" y="2200"/>
                      </a:lnTo>
                      <a:lnTo>
                        <a:pt x="1340" y="2201"/>
                      </a:lnTo>
                      <a:lnTo>
                        <a:pt x="1337" y="2201"/>
                      </a:lnTo>
                      <a:lnTo>
                        <a:pt x="1333" y="2201"/>
                      </a:lnTo>
                      <a:lnTo>
                        <a:pt x="1328" y="2200"/>
                      </a:lnTo>
                      <a:lnTo>
                        <a:pt x="1324" y="2199"/>
                      </a:lnTo>
                      <a:lnTo>
                        <a:pt x="1321" y="2197"/>
                      </a:lnTo>
                      <a:lnTo>
                        <a:pt x="1312" y="2191"/>
                      </a:lnTo>
                      <a:lnTo>
                        <a:pt x="1302" y="2184"/>
                      </a:lnTo>
                      <a:lnTo>
                        <a:pt x="1294" y="2178"/>
                      </a:lnTo>
                      <a:lnTo>
                        <a:pt x="1285" y="2174"/>
                      </a:lnTo>
                      <a:lnTo>
                        <a:pt x="1273" y="2170"/>
                      </a:lnTo>
                      <a:lnTo>
                        <a:pt x="1263" y="2168"/>
                      </a:lnTo>
                      <a:lnTo>
                        <a:pt x="1255" y="2171"/>
                      </a:lnTo>
                      <a:lnTo>
                        <a:pt x="1244" y="2175"/>
                      </a:lnTo>
                      <a:lnTo>
                        <a:pt x="1236" y="2180"/>
                      </a:lnTo>
                      <a:lnTo>
                        <a:pt x="1229" y="2184"/>
                      </a:lnTo>
                      <a:lnTo>
                        <a:pt x="1220" y="2190"/>
                      </a:lnTo>
                      <a:lnTo>
                        <a:pt x="1211" y="2194"/>
                      </a:lnTo>
                      <a:lnTo>
                        <a:pt x="1201" y="2196"/>
                      </a:lnTo>
                      <a:lnTo>
                        <a:pt x="1189" y="2197"/>
                      </a:lnTo>
                      <a:lnTo>
                        <a:pt x="1181" y="2197"/>
                      </a:lnTo>
                      <a:lnTo>
                        <a:pt x="1171" y="2200"/>
                      </a:lnTo>
                      <a:lnTo>
                        <a:pt x="1159" y="2203"/>
                      </a:lnTo>
                      <a:lnTo>
                        <a:pt x="1150" y="2207"/>
                      </a:lnTo>
                      <a:lnTo>
                        <a:pt x="1143" y="2216"/>
                      </a:lnTo>
                      <a:lnTo>
                        <a:pt x="1136" y="2228"/>
                      </a:lnTo>
                      <a:lnTo>
                        <a:pt x="1132" y="2238"/>
                      </a:lnTo>
                      <a:lnTo>
                        <a:pt x="1129" y="2246"/>
                      </a:lnTo>
                      <a:lnTo>
                        <a:pt x="1127" y="2256"/>
                      </a:lnTo>
                      <a:lnTo>
                        <a:pt x="1123" y="2262"/>
                      </a:lnTo>
                      <a:lnTo>
                        <a:pt x="1120" y="2264"/>
                      </a:lnTo>
                      <a:lnTo>
                        <a:pt x="1117" y="2264"/>
                      </a:lnTo>
                      <a:lnTo>
                        <a:pt x="1113" y="2264"/>
                      </a:lnTo>
                      <a:lnTo>
                        <a:pt x="1108" y="2264"/>
                      </a:lnTo>
                      <a:lnTo>
                        <a:pt x="1104" y="2262"/>
                      </a:lnTo>
                      <a:lnTo>
                        <a:pt x="1101" y="2262"/>
                      </a:lnTo>
                      <a:lnTo>
                        <a:pt x="1097" y="2264"/>
                      </a:lnTo>
                      <a:lnTo>
                        <a:pt x="1093" y="2267"/>
                      </a:lnTo>
                      <a:lnTo>
                        <a:pt x="1088" y="2268"/>
                      </a:lnTo>
                      <a:lnTo>
                        <a:pt x="1084" y="2271"/>
                      </a:lnTo>
                      <a:lnTo>
                        <a:pt x="1079" y="2272"/>
                      </a:lnTo>
                      <a:lnTo>
                        <a:pt x="1077" y="2275"/>
                      </a:lnTo>
                      <a:lnTo>
                        <a:pt x="1074" y="2277"/>
                      </a:lnTo>
                      <a:lnTo>
                        <a:pt x="1071" y="2280"/>
                      </a:lnTo>
                      <a:lnTo>
                        <a:pt x="1066" y="2283"/>
                      </a:lnTo>
                      <a:lnTo>
                        <a:pt x="1064" y="2284"/>
                      </a:lnTo>
                      <a:lnTo>
                        <a:pt x="1061" y="2284"/>
                      </a:lnTo>
                      <a:lnTo>
                        <a:pt x="1059" y="2283"/>
                      </a:lnTo>
                      <a:lnTo>
                        <a:pt x="1056" y="2280"/>
                      </a:lnTo>
                      <a:lnTo>
                        <a:pt x="1055" y="2277"/>
                      </a:lnTo>
                      <a:lnTo>
                        <a:pt x="1053" y="2274"/>
                      </a:lnTo>
                      <a:lnTo>
                        <a:pt x="1052" y="2271"/>
                      </a:lnTo>
                      <a:lnTo>
                        <a:pt x="1049" y="2268"/>
                      </a:lnTo>
                      <a:lnTo>
                        <a:pt x="1042" y="2268"/>
                      </a:lnTo>
                      <a:lnTo>
                        <a:pt x="1032" y="2268"/>
                      </a:lnTo>
                      <a:lnTo>
                        <a:pt x="1023" y="2270"/>
                      </a:lnTo>
                      <a:lnTo>
                        <a:pt x="1013" y="2275"/>
                      </a:lnTo>
                      <a:lnTo>
                        <a:pt x="1000" y="2283"/>
                      </a:lnTo>
                      <a:lnTo>
                        <a:pt x="990" y="2288"/>
                      </a:lnTo>
                      <a:lnTo>
                        <a:pt x="981" y="2294"/>
                      </a:lnTo>
                      <a:lnTo>
                        <a:pt x="970" y="2300"/>
                      </a:lnTo>
                      <a:lnTo>
                        <a:pt x="961" y="2306"/>
                      </a:lnTo>
                      <a:lnTo>
                        <a:pt x="957" y="2309"/>
                      </a:lnTo>
                      <a:lnTo>
                        <a:pt x="951" y="2313"/>
                      </a:lnTo>
                      <a:lnTo>
                        <a:pt x="946" y="2317"/>
                      </a:lnTo>
                      <a:lnTo>
                        <a:pt x="941" y="2320"/>
                      </a:lnTo>
                      <a:lnTo>
                        <a:pt x="938" y="2324"/>
                      </a:lnTo>
                      <a:lnTo>
                        <a:pt x="935" y="2327"/>
                      </a:lnTo>
                      <a:lnTo>
                        <a:pt x="932" y="2332"/>
                      </a:lnTo>
                      <a:lnTo>
                        <a:pt x="930" y="2338"/>
                      </a:lnTo>
                      <a:lnTo>
                        <a:pt x="928" y="2342"/>
                      </a:lnTo>
                      <a:lnTo>
                        <a:pt x="928" y="2346"/>
                      </a:lnTo>
                      <a:lnTo>
                        <a:pt x="929" y="2355"/>
                      </a:lnTo>
                      <a:lnTo>
                        <a:pt x="932" y="2364"/>
                      </a:lnTo>
                      <a:lnTo>
                        <a:pt x="935" y="2371"/>
                      </a:lnTo>
                      <a:lnTo>
                        <a:pt x="935" y="2379"/>
                      </a:lnTo>
                      <a:lnTo>
                        <a:pt x="933" y="2390"/>
                      </a:lnTo>
                      <a:lnTo>
                        <a:pt x="932" y="2397"/>
                      </a:lnTo>
                      <a:lnTo>
                        <a:pt x="925" y="2408"/>
                      </a:lnTo>
                      <a:lnTo>
                        <a:pt x="916" y="2420"/>
                      </a:lnTo>
                      <a:lnTo>
                        <a:pt x="907" y="2429"/>
                      </a:lnTo>
                      <a:lnTo>
                        <a:pt x="899" y="2437"/>
                      </a:lnTo>
                      <a:lnTo>
                        <a:pt x="887" y="2445"/>
                      </a:lnTo>
                      <a:lnTo>
                        <a:pt x="875" y="2453"/>
                      </a:lnTo>
                      <a:lnTo>
                        <a:pt x="867" y="2461"/>
                      </a:lnTo>
                      <a:lnTo>
                        <a:pt x="861" y="2468"/>
                      </a:lnTo>
                      <a:lnTo>
                        <a:pt x="857" y="2478"/>
                      </a:lnTo>
                      <a:lnTo>
                        <a:pt x="851" y="2487"/>
                      </a:lnTo>
                      <a:lnTo>
                        <a:pt x="848" y="2489"/>
                      </a:lnTo>
                      <a:lnTo>
                        <a:pt x="845" y="2491"/>
                      </a:lnTo>
                      <a:lnTo>
                        <a:pt x="841" y="2494"/>
                      </a:lnTo>
                      <a:lnTo>
                        <a:pt x="836" y="2497"/>
                      </a:lnTo>
                      <a:lnTo>
                        <a:pt x="832" y="2497"/>
                      </a:lnTo>
                      <a:lnTo>
                        <a:pt x="829" y="2497"/>
                      </a:lnTo>
                      <a:lnTo>
                        <a:pt x="825" y="2497"/>
                      </a:lnTo>
                      <a:lnTo>
                        <a:pt x="821" y="2495"/>
                      </a:lnTo>
                      <a:lnTo>
                        <a:pt x="818" y="2495"/>
                      </a:lnTo>
                      <a:lnTo>
                        <a:pt x="813" y="2495"/>
                      </a:lnTo>
                      <a:lnTo>
                        <a:pt x="809" y="2495"/>
                      </a:lnTo>
                      <a:lnTo>
                        <a:pt x="805" y="2498"/>
                      </a:lnTo>
                      <a:lnTo>
                        <a:pt x="800" y="2500"/>
                      </a:lnTo>
                      <a:lnTo>
                        <a:pt x="796" y="2502"/>
                      </a:lnTo>
                      <a:lnTo>
                        <a:pt x="794" y="2505"/>
                      </a:lnTo>
                      <a:lnTo>
                        <a:pt x="792" y="2508"/>
                      </a:lnTo>
                      <a:lnTo>
                        <a:pt x="789" y="2513"/>
                      </a:lnTo>
                      <a:lnTo>
                        <a:pt x="787" y="2517"/>
                      </a:lnTo>
                      <a:lnTo>
                        <a:pt x="784" y="2520"/>
                      </a:lnTo>
                      <a:lnTo>
                        <a:pt x="780" y="2521"/>
                      </a:lnTo>
                      <a:lnTo>
                        <a:pt x="776" y="2524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" name="Freeform 31"/>
                <p:cNvSpPr>
                  <a:spLocks/>
                </p:cNvSpPr>
                <p:nvPr/>
              </p:nvSpPr>
              <p:spPr bwMode="auto">
                <a:xfrm>
                  <a:off x="3409300" y="1416907"/>
                  <a:ext cx="1269714" cy="870524"/>
                </a:xfrm>
                <a:custGeom>
                  <a:avLst/>
                  <a:gdLst>
                    <a:gd name="T0" fmla="*/ 1279 w 2111"/>
                    <a:gd name="T1" fmla="*/ 1296 h 1448"/>
                    <a:gd name="T2" fmla="*/ 1221 w 2111"/>
                    <a:gd name="T3" fmla="*/ 1248 h 1448"/>
                    <a:gd name="T4" fmla="*/ 1170 w 2111"/>
                    <a:gd name="T5" fmla="*/ 1196 h 1448"/>
                    <a:gd name="T6" fmla="*/ 1072 w 2111"/>
                    <a:gd name="T7" fmla="*/ 1109 h 1448"/>
                    <a:gd name="T8" fmla="*/ 982 w 2111"/>
                    <a:gd name="T9" fmla="*/ 1105 h 1448"/>
                    <a:gd name="T10" fmla="*/ 940 w 2111"/>
                    <a:gd name="T11" fmla="*/ 1079 h 1448"/>
                    <a:gd name="T12" fmla="*/ 878 w 2111"/>
                    <a:gd name="T13" fmla="*/ 1178 h 1448"/>
                    <a:gd name="T14" fmla="*/ 741 w 2111"/>
                    <a:gd name="T15" fmla="*/ 1295 h 1448"/>
                    <a:gd name="T16" fmla="*/ 598 w 2111"/>
                    <a:gd name="T17" fmla="*/ 1321 h 1448"/>
                    <a:gd name="T18" fmla="*/ 557 w 2111"/>
                    <a:gd name="T19" fmla="*/ 1351 h 1448"/>
                    <a:gd name="T20" fmla="*/ 537 w 2111"/>
                    <a:gd name="T21" fmla="*/ 1408 h 1448"/>
                    <a:gd name="T22" fmla="*/ 430 w 2111"/>
                    <a:gd name="T23" fmla="*/ 1399 h 1448"/>
                    <a:gd name="T24" fmla="*/ 396 w 2111"/>
                    <a:gd name="T25" fmla="*/ 1428 h 1448"/>
                    <a:gd name="T26" fmla="*/ 376 w 2111"/>
                    <a:gd name="T27" fmla="*/ 1374 h 1448"/>
                    <a:gd name="T28" fmla="*/ 315 w 2111"/>
                    <a:gd name="T29" fmla="*/ 1331 h 1448"/>
                    <a:gd name="T30" fmla="*/ 239 w 2111"/>
                    <a:gd name="T31" fmla="*/ 1347 h 1448"/>
                    <a:gd name="T32" fmla="*/ 200 w 2111"/>
                    <a:gd name="T33" fmla="*/ 1329 h 1448"/>
                    <a:gd name="T34" fmla="*/ 181 w 2111"/>
                    <a:gd name="T35" fmla="*/ 1282 h 1448"/>
                    <a:gd name="T36" fmla="*/ 117 w 2111"/>
                    <a:gd name="T37" fmla="*/ 1264 h 1448"/>
                    <a:gd name="T38" fmla="*/ 71 w 2111"/>
                    <a:gd name="T39" fmla="*/ 1131 h 1448"/>
                    <a:gd name="T40" fmla="*/ 10 w 2111"/>
                    <a:gd name="T41" fmla="*/ 968 h 1448"/>
                    <a:gd name="T42" fmla="*/ 25 w 2111"/>
                    <a:gd name="T43" fmla="*/ 861 h 1448"/>
                    <a:gd name="T44" fmla="*/ 43 w 2111"/>
                    <a:gd name="T45" fmla="*/ 768 h 1448"/>
                    <a:gd name="T46" fmla="*/ 93 w 2111"/>
                    <a:gd name="T47" fmla="*/ 700 h 1448"/>
                    <a:gd name="T48" fmla="*/ 135 w 2111"/>
                    <a:gd name="T49" fmla="*/ 630 h 1448"/>
                    <a:gd name="T50" fmla="*/ 263 w 2111"/>
                    <a:gd name="T51" fmla="*/ 541 h 1448"/>
                    <a:gd name="T52" fmla="*/ 352 w 2111"/>
                    <a:gd name="T53" fmla="*/ 525 h 1448"/>
                    <a:gd name="T54" fmla="*/ 421 w 2111"/>
                    <a:gd name="T55" fmla="*/ 467 h 1448"/>
                    <a:gd name="T56" fmla="*/ 463 w 2111"/>
                    <a:gd name="T57" fmla="*/ 405 h 1448"/>
                    <a:gd name="T58" fmla="*/ 628 w 2111"/>
                    <a:gd name="T59" fmla="*/ 480 h 1448"/>
                    <a:gd name="T60" fmla="*/ 747 w 2111"/>
                    <a:gd name="T61" fmla="*/ 460 h 1448"/>
                    <a:gd name="T62" fmla="*/ 891 w 2111"/>
                    <a:gd name="T63" fmla="*/ 393 h 1448"/>
                    <a:gd name="T64" fmla="*/ 1043 w 2111"/>
                    <a:gd name="T65" fmla="*/ 392 h 1448"/>
                    <a:gd name="T66" fmla="*/ 1091 w 2111"/>
                    <a:gd name="T67" fmla="*/ 228 h 1448"/>
                    <a:gd name="T68" fmla="*/ 1048 w 2111"/>
                    <a:gd name="T69" fmla="*/ 65 h 1448"/>
                    <a:gd name="T70" fmla="*/ 1179 w 2111"/>
                    <a:gd name="T71" fmla="*/ 10 h 1448"/>
                    <a:gd name="T72" fmla="*/ 1285 w 2111"/>
                    <a:gd name="T73" fmla="*/ 76 h 1448"/>
                    <a:gd name="T74" fmla="*/ 1386 w 2111"/>
                    <a:gd name="T75" fmla="*/ 57 h 1448"/>
                    <a:gd name="T76" fmla="*/ 1542 w 2111"/>
                    <a:gd name="T77" fmla="*/ 133 h 1448"/>
                    <a:gd name="T78" fmla="*/ 1524 w 2111"/>
                    <a:gd name="T79" fmla="*/ 331 h 1448"/>
                    <a:gd name="T80" fmla="*/ 1654 w 2111"/>
                    <a:gd name="T81" fmla="*/ 468 h 1448"/>
                    <a:gd name="T82" fmla="*/ 1716 w 2111"/>
                    <a:gd name="T83" fmla="*/ 632 h 1448"/>
                    <a:gd name="T84" fmla="*/ 1796 w 2111"/>
                    <a:gd name="T85" fmla="*/ 549 h 1448"/>
                    <a:gd name="T86" fmla="*/ 1908 w 2111"/>
                    <a:gd name="T87" fmla="*/ 590 h 1448"/>
                    <a:gd name="T88" fmla="*/ 1978 w 2111"/>
                    <a:gd name="T89" fmla="*/ 685 h 1448"/>
                    <a:gd name="T90" fmla="*/ 2010 w 2111"/>
                    <a:gd name="T91" fmla="*/ 761 h 1448"/>
                    <a:gd name="T92" fmla="*/ 2031 w 2111"/>
                    <a:gd name="T93" fmla="*/ 901 h 1448"/>
                    <a:gd name="T94" fmla="*/ 2047 w 2111"/>
                    <a:gd name="T95" fmla="*/ 1060 h 1448"/>
                    <a:gd name="T96" fmla="*/ 2043 w 2111"/>
                    <a:gd name="T97" fmla="*/ 1172 h 1448"/>
                    <a:gd name="T98" fmla="*/ 2086 w 2111"/>
                    <a:gd name="T99" fmla="*/ 1266 h 1448"/>
                    <a:gd name="T100" fmla="*/ 2104 w 2111"/>
                    <a:gd name="T101" fmla="*/ 1334 h 1448"/>
                    <a:gd name="T102" fmla="*/ 1962 w 2111"/>
                    <a:gd name="T103" fmla="*/ 1322 h 1448"/>
                    <a:gd name="T104" fmla="*/ 1836 w 2111"/>
                    <a:gd name="T105" fmla="*/ 1290 h 1448"/>
                    <a:gd name="T106" fmla="*/ 1796 w 2111"/>
                    <a:gd name="T107" fmla="*/ 1355 h 1448"/>
                    <a:gd name="T108" fmla="*/ 1716 w 2111"/>
                    <a:gd name="T109" fmla="*/ 1442 h 1448"/>
                    <a:gd name="T110" fmla="*/ 1678 w 2111"/>
                    <a:gd name="T111" fmla="*/ 1370 h 1448"/>
                    <a:gd name="T112" fmla="*/ 1615 w 2111"/>
                    <a:gd name="T113" fmla="*/ 1348 h 1448"/>
                    <a:gd name="T114" fmla="*/ 1554 w 2111"/>
                    <a:gd name="T115" fmla="*/ 1319 h 1448"/>
                    <a:gd name="T116" fmla="*/ 1438 w 2111"/>
                    <a:gd name="T117" fmla="*/ 1395 h 1448"/>
                    <a:gd name="T118" fmla="*/ 1318 w 2111"/>
                    <a:gd name="T119" fmla="*/ 1319 h 14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2111" h="1448">
                      <a:moveTo>
                        <a:pt x="1318" y="1319"/>
                      </a:moveTo>
                      <a:lnTo>
                        <a:pt x="1315" y="1314"/>
                      </a:lnTo>
                      <a:lnTo>
                        <a:pt x="1312" y="1309"/>
                      </a:lnTo>
                      <a:lnTo>
                        <a:pt x="1308" y="1305"/>
                      </a:lnTo>
                      <a:lnTo>
                        <a:pt x="1305" y="1301"/>
                      </a:lnTo>
                      <a:lnTo>
                        <a:pt x="1301" y="1298"/>
                      </a:lnTo>
                      <a:lnTo>
                        <a:pt x="1298" y="1298"/>
                      </a:lnTo>
                      <a:lnTo>
                        <a:pt x="1295" y="1298"/>
                      </a:lnTo>
                      <a:lnTo>
                        <a:pt x="1291" y="1298"/>
                      </a:lnTo>
                      <a:lnTo>
                        <a:pt x="1288" y="1299"/>
                      </a:lnTo>
                      <a:lnTo>
                        <a:pt x="1285" y="1299"/>
                      </a:lnTo>
                      <a:lnTo>
                        <a:pt x="1282" y="1298"/>
                      </a:lnTo>
                      <a:lnTo>
                        <a:pt x="1279" y="1296"/>
                      </a:lnTo>
                      <a:lnTo>
                        <a:pt x="1276" y="1292"/>
                      </a:lnTo>
                      <a:lnTo>
                        <a:pt x="1273" y="1287"/>
                      </a:lnTo>
                      <a:lnTo>
                        <a:pt x="1272" y="1283"/>
                      </a:lnTo>
                      <a:lnTo>
                        <a:pt x="1269" y="1279"/>
                      </a:lnTo>
                      <a:lnTo>
                        <a:pt x="1266" y="1276"/>
                      </a:lnTo>
                      <a:lnTo>
                        <a:pt x="1265" y="1274"/>
                      </a:lnTo>
                      <a:lnTo>
                        <a:pt x="1260" y="1274"/>
                      </a:lnTo>
                      <a:lnTo>
                        <a:pt x="1257" y="1273"/>
                      </a:lnTo>
                      <a:lnTo>
                        <a:pt x="1254" y="1272"/>
                      </a:lnTo>
                      <a:lnTo>
                        <a:pt x="1246" y="1269"/>
                      </a:lnTo>
                      <a:lnTo>
                        <a:pt x="1234" y="1263"/>
                      </a:lnTo>
                      <a:lnTo>
                        <a:pt x="1227" y="1257"/>
                      </a:lnTo>
                      <a:lnTo>
                        <a:pt x="1221" y="1248"/>
                      </a:lnTo>
                      <a:lnTo>
                        <a:pt x="1217" y="1235"/>
                      </a:lnTo>
                      <a:lnTo>
                        <a:pt x="1214" y="1225"/>
                      </a:lnTo>
                      <a:lnTo>
                        <a:pt x="1214" y="1222"/>
                      </a:lnTo>
                      <a:lnTo>
                        <a:pt x="1212" y="1218"/>
                      </a:lnTo>
                      <a:lnTo>
                        <a:pt x="1212" y="1214"/>
                      </a:lnTo>
                      <a:lnTo>
                        <a:pt x="1212" y="1209"/>
                      </a:lnTo>
                      <a:lnTo>
                        <a:pt x="1211" y="1205"/>
                      </a:lnTo>
                      <a:lnTo>
                        <a:pt x="1210" y="1202"/>
                      </a:lnTo>
                      <a:lnTo>
                        <a:pt x="1202" y="1199"/>
                      </a:lnTo>
                      <a:lnTo>
                        <a:pt x="1194" y="1198"/>
                      </a:lnTo>
                      <a:lnTo>
                        <a:pt x="1185" y="1196"/>
                      </a:lnTo>
                      <a:lnTo>
                        <a:pt x="1178" y="1196"/>
                      </a:lnTo>
                      <a:lnTo>
                        <a:pt x="1170" y="1196"/>
                      </a:lnTo>
                      <a:lnTo>
                        <a:pt x="1162" y="1198"/>
                      </a:lnTo>
                      <a:lnTo>
                        <a:pt x="1153" y="1196"/>
                      </a:lnTo>
                      <a:lnTo>
                        <a:pt x="1144" y="1191"/>
                      </a:lnTo>
                      <a:lnTo>
                        <a:pt x="1134" y="1179"/>
                      </a:lnTo>
                      <a:lnTo>
                        <a:pt x="1127" y="1170"/>
                      </a:lnTo>
                      <a:lnTo>
                        <a:pt x="1123" y="1162"/>
                      </a:lnTo>
                      <a:lnTo>
                        <a:pt x="1118" y="1150"/>
                      </a:lnTo>
                      <a:lnTo>
                        <a:pt x="1114" y="1141"/>
                      </a:lnTo>
                      <a:lnTo>
                        <a:pt x="1107" y="1133"/>
                      </a:lnTo>
                      <a:lnTo>
                        <a:pt x="1098" y="1124"/>
                      </a:lnTo>
                      <a:lnTo>
                        <a:pt x="1089" y="1117"/>
                      </a:lnTo>
                      <a:lnTo>
                        <a:pt x="1082" y="1112"/>
                      </a:lnTo>
                      <a:lnTo>
                        <a:pt x="1072" y="1109"/>
                      </a:lnTo>
                      <a:lnTo>
                        <a:pt x="1063" y="1107"/>
                      </a:lnTo>
                      <a:lnTo>
                        <a:pt x="1055" y="1108"/>
                      </a:lnTo>
                      <a:lnTo>
                        <a:pt x="1043" y="1109"/>
                      </a:lnTo>
                      <a:lnTo>
                        <a:pt x="1033" y="1111"/>
                      </a:lnTo>
                      <a:lnTo>
                        <a:pt x="1024" y="1112"/>
                      </a:lnTo>
                      <a:lnTo>
                        <a:pt x="1016" y="1114"/>
                      </a:lnTo>
                      <a:lnTo>
                        <a:pt x="1007" y="1114"/>
                      </a:lnTo>
                      <a:lnTo>
                        <a:pt x="1003" y="1114"/>
                      </a:lnTo>
                      <a:lnTo>
                        <a:pt x="997" y="1114"/>
                      </a:lnTo>
                      <a:lnTo>
                        <a:pt x="993" y="1112"/>
                      </a:lnTo>
                      <a:lnTo>
                        <a:pt x="988" y="1111"/>
                      </a:lnTo>
                      <a:lnTo>
                        <a:pt x="985" y="1109"/>
                      </a:lnTo>
                      <a:lnTo>
                        <a:pt x="982" y="1105"/>
                      </a:lnTo>
                      <a:lnTo>
                        <a:pt x="980" y="1101"/>
                      </a:lnTo>
                      <a:lnTo>
                        <a:pt x="977" y="1096"/>
                      </a:lnTo>
                      <a:lnTo>
                        <a:pt x="974" y="1094"/>
                      </a:lnTo>
                      <a:lnTo>
                        <a:pt x="972" y="1091"/>
                      </a:lnTo>
                      <a:lnTo>
                        <a:pt x="968" y="1088"/>
                      </a:lnTo>
                      <a:lnTo>
                        <a:pt x="965" y="1085"/>
                      </a:lnTo>
                      <a:lnTo>
                        <a:pt x="962" y="1083"/>
                      </a:lnTo>
                      <a:lnTo>
                        <a:pt x="959" y="1082"/>
                      </a:lnTo>
                      <a:lnTo>
                        <a:pt x="955" y="1081"/>
                      </a:lnTo>
                      <a:lnTo>
                        <a:pt x="951" y="1081"/>
                      </a:lnTo>
                      <a:lnTo>
                        <a:pt x="948" y="1079"/>
                      </a:lnTo>
                      <a:lnTo>
                        <a:pt x="943" y="1079"/>
                      </a:lnTo>
                      <a:lnTo>
                        <a:pt x="940" y="1079"/>
                      </a:lnTo>
                      <a:lnTo>
                        <a:pt x="936" y="1081"/>
                      </a:lnTo>
                      <a:lnTo>
                        <a:pt x="930" y="1083"/>
                      </a:lnTo>
                      <a:lnTo>
                        <a:pt x="926" y="1085"/>
                      </a:lnTo>
                      <a:lnTo>
                        <a:pt x="923" y="1088"/>
                      </a:lnTo>
                      <a:lnTo>
                        <a:pt x="919" y="1095"/>
                      </a:lnTo>
                      <a:lnTo>
                        <a:pt x="916" y="1105"/>
                      </a:lnTo>
                      <a:lnTo>
                        <a:pt x="913" y="1114"/>
                      </a:lnTo>
                      <a:lnTo>
                        <a:pt x="909" y="1127"/>
                      </a:lnTo>
                      <a:lnTo>
                        <a:pt x="906" y="1141"/>
                      </a:lnTo>
                      <a:lnTo>
                        <a:pt x="900" y="1153"/>
                      </a:lnTo>
                      <a:lnTo>
                        <a:pt x="894" y="1162"/>
                      </a:lnTo>
                      <a:lnTo>
                        <a:pt x="885" y="1172"/>
                      </a:lnTo>
                      <a:lnTo>
                        <a:pt x="878" y="1178"/>
                      </a:lnTo>
                      <a:lnTo>
                        <a:pt x="868" y="1179"/>
                      </a:lnTo>
                      <a:lnTo>
                        <a:pt x="858" y="1180"/>
                      </a:lnTo>
                      <a:lnTo>
                        <a:pt x="848" y="1183"/>
                      </a:lnTo>
                      <a:lnTo>
                        <a:pt x="839" y="1193"/>
                      </a:lnTo>
                      <a:lnTo>
                        <a:pt x="829" y="1206"/>
                      </a:lnTo>
                      <a:lnTo>
                        <a:pt x="822" y="1218"/>
                      </a:lnTo>
                      <a:lnTo>
                        <a:pt x="813" y="1227"/>
                      </a:lnTo>
                      <a:lnTo>
                        <a:pt x="803" y="1238"/>
                      </a:lnTo>
                      <a:lnTo>
                        <a:pt x="793" y="1248"/>
                      </a:lnTo>
                      <a:lnTo>
                        <a:pt x="784" y="1257"/>
                      </a:lnTo>
                      <a:lnTo>
                        <a:pt x="773" y="1269"/>
                      </a:lnTo>
                      <a:lnTo>
                        <a:pt x="757" y="1282"/>
                      </a:lnTo>
                      <a:lnTo>
                        <a:pt x="741" y="1295"/>
                      </a:lnTo>
                      <a:lnTo>
                        <a:pt x="728" y="1303"/>
                      </a:lnTo>
                      <a:lnTo>
                        <a:pt x="716" y="1312"/>
                      </a:lnTo>
                      <a:lnTo>
                        <a:pt x="702" y="1319"/>
                      </a:lnTo>
                      <a:lnTo>
                        <a:pt x="689" y="1324"/>
                      </a:lnTo>
                      <a:lnTo>
                        <a:pt x="677" y="1328"/>
                      </a:lnTo>
                      <a:lnTo>
                        <a:pt x="663" y="1329"/>
                      </a:lnTo>
                      <a:lnTo>
                        <a:pt x="650" y="1329"/>
                      </a:lnTo>
                      <a:lnTo>
                        <a:pt x="641" y="1327"/>
                      </a:lnTo>
                      <a:lnTo>
                        <a:pt x="632" y="1321"/>
                      </a:lnTo>
                      <a:lnTo>
                        <a:pt x="622" y="1316"/>
                      </a:lnTo>
                      <a:lnTo>
                        <a:pt x="615" y="1316"/>
                      </a:lnTo>
                      <a:lnTo>
                        <a:pt x="605" y="1318"/>
                      </a:lnTo>
                      <a:lnTo>
                        <a:pt x="598" y="1321"/>
                      </a:lnTo>
                      <a:lnTo>
                        <a:pt x="595" y="1324"/>
                      </a:lnTo>
                      <a:lnTo>
                        <a:pt x="593" y="1328"/>
                      </a:lnTo>
                      <a:lnTo>
                        <a:pt x="592" y="1332"/>
                      </a:lnTo>
                      <a:lnTo>
                        <a:pt x="589" y="1335"/>
                      </a:lnTo>
                      <a:lnTo>
                        <a:pt x="586" y="1338"/>
                      </a:lnTo>
                      <a:lnTo>
                        <a:pt x="583" y="1342"/>
                      </a:lnTo>
                      <a:lnTo>
                        <a:pt x="579" y="1345"/>
                      </a:lnTo>
                      <a:lnTo>
                        <a:pt x="576" y="1348"/>
                      </a:lnTo>
                      <a:lnTo>
                        <a:pt x="573" y="1350"/>
                      </a:lnTo>
                      <a:lnTo>
                        <a:pt x="569" y="1350"/>
                      </a:lnTo>
                      <a:lnTo>
                        <a:pt x="566" y="1350"/>
                      </a:lnTo>
                      <a:lnTo>
                        <a:pt x="561" y="1351"/>
                      </a:lnTo>
                      <a:lnTo>
                        <a:pt x="557" y="1351"/>
                      </a:lnTo>
                      <a:lnTo>
                        <a:pt x="556" y="1353"/>
                      </a:lnTo>
                      <a:lnTo>
                        <a:pt x="551" y="1360"/>
                      </a:lnTo>
                      <a:lnTo>
                        <a:pt x="550" y="1370"/>
                      </a:lnTo>
                      <a:lnTo>
                        <a:pt x="548" y="1379"/>
                      </a:lnTo>
                      <a:lnTo>
                        <a:pt x="548" y="1382"/>
                      </a:lnTo>
                      <a:lnTo>
                        <a:pt x="548" y="1386"/>
                      </a:lnTo>
                      <a:lnTo>
                        <a:pt x="550" y="1390"/>
                      </a:lnTo>
                      <a:lnTo>
                        <a:pt x="550" y="1395"/>
                      </a:lnTo>
                      <a:lnTo>
                        <a:pt x="550" y="1397"/>
                      </a:lnTo>
                      <a:lnTo>
                        <a:pt x="548" y="1400"/>
                      </a:lnTo>
                      <a:lnTo>
                        <a:pt x="545" y="1403"/>
                      </a:lnTo>
                      <a:lnTo>
                        <a:pt x="541" y="1406"/>
                      </a:lnTo>
                      <a:lnTo>
                        <a:pt x="537" y="1408"/>
                      </a:lnTo>
                      <a:lnTo>
                        <a:pt x="531" y="1409"/>
                      </a:lnTo>
                      <a:lnTo>
                        <a:pt x="527" y="1410"/>
                      </a:lnTo>
                      <a:lnTo>
                        <a:pt x="518" y="1408"/>
                      </a:lnTo>
                      <a:lnTo>
                        <a:pt x="506" y="1403"/>
                      </a:lnTo>
                      <a:lnTo>
                        <a:pt x="496" y="1399"/>
                      </a:lnTo>
                      <a:lnTo>
                        <a:pt x="486" y="1395"/>
                      </a:lnTo>
                      <a:lnTo>
                        <a:pt x="473" y="1390"/>
                      </a:lnTo>
                      <a:lnTo>
                        <a:pt x="462" y="1389"/>
                      </a:lnTo>
                      <a:lnTo>
                        <a:pt x="454" y="1389"/>
                      </a:lnTo>
                      <a:lnTo>
                        <a:pt x="444" y="1392"/>
                      </a:lnTo>
                      <a:lnTo>
                        <a:pt x="437" y="1393"/>
                      </a:lnTo>
                      <a:lnTo>
                        <a:pt x="434" y="1396"/>
                      </a:lnTo>
                      <a:lnTo>
                        <a:pt x="430" y="1399"/>
                      </a:lnTo>
                      <a:lnTo>
                        <a:pt x="425" y="1403"/>
                      </a:lnTo>
                      <a:lnTo>
                        <a:pt x="422" y="1406"/>
                      </a:lnTo>
                      <a:lnTo>
                        <a:pt x="420" y="1409"/>
                      </a:lnTo>
                      <a:lnTo>
                        <a:pt x="418" y="1412"/>
                      </a:lnTo>
                      <a:lnTo>
                        <a:pt x="417" y="1416"/>
                      </a:lnTo>
                      <a:lnTo>
                        <a:pt x="417" y="1421"/>
                      </a:lnTo>
                      <a:lnTo>
                        <a:pt x="415" y="1425"/>
                      </a:lnTo>
                      <a:lnTo>
                        <a:pt x="414" y="1428"/>
                      </a:lnTo>
                      <a:lnTo>
                        <a:pt x="411" y="1429"/>
                      </a:lnTo>
                      <a:lnTo>
                        <a:pt x="408" y="1431"/>
                      </a:lnTo>
                      <a:lnTo>
                        <a:pt x="405" y="1431"/>
                      </a:lnTo>
                      <a:lnTo>
                        <a:pt x="401" y="1429"/>
                      </a:lnTo>
                      <a:lnTo>
                        <a:pt x="396" y="1428"/>
                      </a:lnTo>
                      <a:lnTo>
                        <a:pt x="392" y="1426"/>
                      </a:lnTo>
                      <a:lnTo>
                        <a:pt x="389" y="1425"/>
                      </a:lnTo>
                      <a:lnTo>
                        <a:pt x="386" y="1424"/>
                      </a:lnTo>
                      <a:lnTo>
                        <a:pt x="382" y="1422"/>
                      </a:lnTo>
                      <a:lnTo>
                        <a:pt x="379" y="1419"/>
                      </a:lnTo>
                      <a:lnTo>
                        <a:pt x="376" y="1418"/>
                      </a:lnTo>
                      <a:lnTo>
                        <a:pt x="373" y="1413"/>
                      </a:lnTo>
                      <a:lnTo>
                        <a:pt x="372" y="1408"/>
                      </a:lnTo>
                      <a:lnTo>
                        <a:pt x="372" y="1403"/>
                      </a:lnTo>
                      <a:lnTo>
                        <a:pt x="370" y="1397"/>
                      </a:lnTo>
                      <a:lnTo>
                        <a:pt x="372" y="1392"/>
                      </a:lnTo>
                      <a:lnTo>
                        <a:pt x="375" y="1382"/>
                      </a:lnTo>
                      <a:lnTo>
                        <a:pt x="376" y="1374"/>
                      </a:lnTo>
                      <a:lnTo>
                        <a:pt x="378" y="1370"/>
                      </a:lnTo>
                      <a:lnTo>
                        <a:pt x="378" y="1369"/>
                      </a:lnTo>
                      <a:lnTo>
                        <a:pt x="378" y="1366"/>
                      </a:lnTo>
                      <a:lnTo>
                        <a:pt x="376" y="1360"/>
                      </a:lnTo>
                      <a:lnTo>
                        <a:pt x="376" y="1355"/>
                      </a:lnTo>
                      <a:lnTo>
                        <a:pt x="375" y="1351"/>
                      </a:lnTo>
                      <a:lnTo>
                        <a:pt x="373" y="1348"/>
                      </a:lnTo>
                      <a:lnTo>
                        <a:pt x="366" y="1344"/>
                      </a:lnTo>
                      <a:lnTo>
                        <a:pt x="356" y="1341"/>
                      </a:lnTo>
                      <a:lnTo>
                        <a:pt x="344" y="1340"/>
                      </a:lnTo>
                      <a:lnTo>
                        <a:pt x="336" y="1337"/>
                      </a:lnTo>
                      <a:lnTo>
                        <a:pt x="327" y="1334"/>
                      </a:lnTo>
                      <a:lnTo>
                        <a:pt x="315" y="1331"/>
                      </a:lnTo>
                      <a:lnTo>
                        <a:pt x="307" y="1328"/>
                      </a:lnTo>
                      <a:lnTo>
                        <a:pt x="298" y="1325"/>
                      </a:lnTo>
                      <a:lnTo>
                        <a:pt x="288" y="1322"/>
                      </a:lnTo>
                      <a:lnTo>
                        <a:pt x="279" y="1321"/>
                      </a:lnTo>
                      <a:lnTo>
                        <a:pt x="272" y="1321"/>
                      </a:lnTo>
                      <a:lnTo>
                        <a:pt x="262" y="1324"/>
                      </a:lnTo>
                      <a:lnTo>
                        <a:pt x="255" y="1327"/>
                      </a:lnTo>
                      <a:lnTo>
                        <a:pt x="252" y="1329"/>
                      </a:lnTo>
                      <a:lnTo>
                        <a:pt x="249" y="1332"/>
                      </a:lnTo>
                      <a:lnTo>
                        <a:pt x="246" y="1337"/>
                      </a:lnTo>
                      <a:lnTo>
                        <a:pt x="243" y="1341"/>
                      </a:lnTo>
                      <a:lnTo>
                        <a:pt x="240" y="1344"/>
                      </a:lnTo>
                      <a:lnTo>
                        <a:pt x="239" y="1347"/>
                      </a:lnTo>
                      <a:lnTo>
                        <a:pt x="234" y="1350"/>
                      </a:lnTo>
                      <a:lnTo>
                        <a:pt x="230" y="1353"/>
                      </a:lnTo>
                      <a:lnTo>
                        <a:pt x="227" y="1354"/>
                      </a:lnTo>
                      <a:lnTo>
                        <a:pt x="223" y="1354"/>
                      </a:lnTo>
                      <a:lnTo>
                        <a:pt x="220" y="1354"/>
                      </a:lnTo>
                      <a:lnTo>
                        <a:pt x="217" y="1353"/>
                      </a:lnTo>
                      <a:lnTo>
                        <a:pt x="213" y="1350"/>
                      </a:lnTo>
                      <a:lnTo>
                        <a:pt x="210" y="1347"/>
                      </a:lnTo>
                      <a:lnTo>
                        <a:pt x="207" y="1345"/>
                      </a:lnTo>
                      <a:lnTo>
                        <a:pt x="205" y="1342"/>
                      </a:lnTo>
                      <a:lnTo>
                        <a:pt x="204" y="1338"/>
                      </a:lnTo>
                      <a:lnTo>
                        <a:pt x="203" y="1334"/>
                      </a:lnTo>
                      <a:lnTo>
                        <a:pt x="200" y="1329"/>
                      </a:lnTo>
                      <a:lnTo>
                        <a:pt x="198" y="1327"/>
                      </a:lnTo>
                      <a:lnTo>
                        <a:pt x="195" y="1324"/>
                      </a:lnTo>
                      <a:lnTo>
                        <a:pt x="192" y="1321"/>
                      </a:lnTo>
                      <a:lnTo>
                        <a:pt x="188" y="1318"/>
                      </a:lnTo>
                      <a:lnTo>
                        <a:pt x="184" y="1314"/>
                      </a:lnTo>
                      <a:lnTo>
                        <a:pt x="185" y="1312"/>
                      </a:lnTo>
                      <a:lnTo>
                        <a:pt x="187" y="1309"/>
                      </a:lnTo>
                      <a:lnTo>
                        <a:pt x="187" y="1303"/>
                      </a:lnTo>
                      <a:lnTo>
                        <a:pt x="188" y="1299"/>
                      </a:lnTo>
                      <a:lnTo>
                        <a:pt x="187" y="1296"/>
                      </a:lnTo>
                      <a:lnTo>
                        <a:pt x="187" y="1292"/>
                      </a:lnTo>
                      <a:lnTo>
                        <a:pt x="184" y="1287"/>
                      </a:lnTo>
                      <a:lnTo>
                        <a:pt x="181" y="1282"/>
                      </a:lnTo>
                      <a:lnTo>
                        <a:pt x="178" y="1277"/>
                      </a:lnTo>
                      <a:lnTo>
                        <a:pt x="175" y="1274"/>
                      </a:lnTo>
                      <a:lnTo>
                        <a:pt x="172" y="1273"/>
                      </a:lnTo>
                      <a:lnTo>
                        <a:pt x="168" y="1273"/>
                      </a:lnTo>
                      <a:lnTo>
                        <a:pt x="165" y="1273"/>
                      </a:lnTo>
                      <a:lnTo>
                        <a:pt x="161" y="1272"/>
                      </a:lnTo>
                      <a:lnTo>
                        <a:pt x="158" y="1272"/>
                      </a:lnTo>
                      <a:lnTo>
                        <a:pt x="149" y="1272"/>
                      </a:lnTo>
                      <a:lnTo>
                        <a:pt x="137" y="1272"/>
                      </a:lnTo>
                      <a:lnTo>
                        <a:pt x="129" y="1270"/>
                      </a:lnTo>
                      <a:lnTo>
                        <a:pt x="126" y="1269"/>
                      </a:lnTo>
                      <a:lnTo>
                        <a:pt x="122" y="1267"/>
                      </a:lnTo>
                      <a:lnTo>
                        <a:pt x="117" y="1264"/>
                      </a:lnTo>
                      <a:lnTo>
                        <a:pt x="114" y="1261"/>
                      </a:lnTo>
                      <a:lnTo>
                        <a:pt x="108" y="1254"/>
                      </a:lnTo>
                      <a:lnTo>
                        <a:pt x="103" y="1243"/>
                      </a:lnTo>
                      <a:lnTo>
                        <a:pt x="98" y="1234"/>
                      </a:lnTo>
                      <a:lnTo>
                        <a:pt x="93" y="1225"/>
                      </a:lnTo>
                      <a:lnTo>
                        <a:pt x="84" y="1214"/>
                      </a:lnTo>
                      <a:lnTo>
                        <a:pt x="77" y="1202"/>
                      </a:lnTo>
                      <a:lnTo>
                        <a:pt x="72" y="1193"/>
                      </a:lnTo>
                      <a:lnTo>
                        <a:pt x="72" y="1182"/>
                      </a:lnTo>
                      <a:lnTo>
                        <a:pt x="72" y="1167"/>
                      </a:lnTo>
                      <a:lnTo>
                        <a:pt x="74" y="1156"/>
                      </a:lnTo>
                      <a:lnTo>
                        <a:pt x="72" y="1143"/>
                      </a:lnTo>
                      <a:lnTo>
                        <a:pt x="71" y="1131"/>
                      </a:lnTo>
                      <a:lnTo>
                        <a:pt x="67" y="1120"/>
                      </a:lnTo>
                      <a:lnTo>
                        <a:pt x="61" y="1107"/>
                      </a:lnTo>
                      <a:lnTo>
                        <a:pt x="55" y="1094"/>
                      </a:lnTo>
                      <a:lnTo>
                        <a:pt x="49" y="1082"/>
                      </a:lnTo>
                      <a:lnTo>
                        <a:pt x="42" y="1072"/>
                      </a:lnTo>
                      <a:lnTo>
                        <a:pt x="33" y="1059"/>
                      </a:lnTo>
                      <a:lnTo>
                        <a:pt x="27" y="1047"/>
                      </a:lnTo>
                      <a:lnTo>
                        <a:pt x="22" y="1037"/>
                      </a:lnTo>
                      <a:lnTo>
                        <a:pt x="17" y="1026"/>
                      </a:lnTo>
                      <a:lnTo>
                        <a:pt x="14" y="1015"/>
                      </a:lnTo>
                      <a:lnTo>
                        <a:pt x="13" y="1001"/>
                      </a:lnTo>
                      <a:lnTo>
                        <a:pt x="12" y="982"/>
                      </a:lnTo>
                      <a:lnTo>
                        <a:pt x="10" y="968"/>
                      </a:lnTo>
                      <a:lnTo>
                        <a:pt x="7" y="958"/>
                      </a:lnTo>
                      <a:lnTo>
                        <a:pt x="3" y="946"/>
                      </a:lnTo>
                      <a:lnTo>
                        <a:pt x="0" y="936"/>
                      </a:lnTo>
                      <a:lnTo>
                        <a:pt x="0" y="927"/>
                      </a:lnTo>
                      <a:lnTo>
                        <a:pt x="1" y="917"/>
                      </a:lnTo>
                      <a:lnTo>
                        <a:pt x="3" y="907"/>
                      </a:lnTo>
                      <a:lnTo>
                        <a:pt x="3" y="898"/>
                      </a:lnTo>
                      <a:lnTo>
                        <a:pt x="4" y="887"/>
                      </a:lnTo>
                      <a:lnTo>
                        <a:pt x="7" y="878"/>
                      </a:lnTo>
                      <a:lnTo>
                        <a:pt x="10" y="874"/>
                      </a:lnTo>
                      <a:lnTo>
                        <a:pt x="16" y="869"/>
                      </a:lnTo>
                      <a:lnTo>
                        <a:pt x="20" y="865"/>
                      </a:lnTo>
                      <a:lnTo>
                        <a:pt x="25" y="861"/>
                      </a:lnTo>
                      <a:lnTo>
                        <a:pt x="29" y="858"/>
                      </a:lnTo>
                      <a:lnTo>
                        <a:pt x="30" y="853"/>
                      </a:lnTo>
                      <a:lnTo>
                        <a:pt x="33" y="849"/>
                      </a:lnTo>
                      <a:lnTo>
                        <a:pt x="36" y="843"/>
                      </a:lnTo>
                      <a:lnTo>
                        <a:pt x="38" y="839"/>
                      </a:lnTo>
                      <a:lnTo>
                        <a:pt x="39" y="829"/>
                      </a:lnTo>
                      <a:lnTo>
                        <a:pt x="40" y="816"/>
                      </a:lnTo>
                      <a:lnTo>
                        <a:pt x="42" y="806"/>
                      </a:lnTo>
                      <a:lnTo>
                        <a:pt x="40" y="797"/>
                      </a:lnTo>
                      <a:lnTo>
                        <a:pt x="39" y="788"/>
                      </a:lnTo>
                      <a:lnTo>
                        <a:pt x="39" y="778"/>
                      </a:lnTo>
                      <a:lnTo>
                        <a:pt x="40" y="771"/>
                      </a:lnTo>
                      <a:lnTo>
                        <a:pt x="43" y="768"/>
                      </a:lnTo>
                      <a:lnTo>
                        <a:pt x="48" y="767"/>
                      </a:lnTo>
                      <a:lnTo>
                        <a:pt x="52" y="765"/>
                      </a:lnTo>
                      <a:lnTo>
                        <a:pt x="56" y="764"/>
                      </a:lnTo>
                      <a:lnTo>
                        <a:pt x="59" y="762"/>
                      </a:lnTo>
                      <a:lnTo>
                        <a:pt x="64" y="761"/>
                      </a:lnTo>
                      <a:lnTo>
                        <a:pt x="68" y="756"/>
                      </a:lnTo>
                      <a:lnTo>
                        <a:pt x="72" y="753"/>
                      </a:lnTo>
                      <a:lnTo>
                        <a:pt x="77" y="751"/>
                      </a:lnTo>
                      <a:lnTo>
                        <a:pt x="81" y="742"/>
                      </a:lnTo>
                      <a:lnTo>
                        <a:pt x="85" y="732"/>
                      </a:lnTo>
                      <a:lnTo>
                        <a:pt x="90" y="722"/>
                      </a:lnTo>
                      <a:lnTo>
                        <a:pt x="91" y="712"/>
                      </a:lnTo>
                      <a:lnTo>
                        <a:pt x="93" y="700"/>
                      </a:lnTo>
                      <a:lnTo>
                        <a:pt x="94" y="690"/>
                      </a:lnTo>
                      <a:lnTo>
                        <a:pt x="95" y="685"/>
                      </a:lnTo>
                      <a:lnTo>
                        <a:pt x="95" y="681"/>
                      </a:lnTo>
                      <a:lnTo>
                        <a:pt x="97" y="675"/>
                      </a:lnTo>
                      <a:lnTo>
                        <a:pt x="97" y="671"/>
                      </a:lnTo>
                      <a:lnTo>
                        <a:pt x="100" y="668"/>
                      </a:lnTo>
                      <a:lnTo>
                        <a:pt x="103" y="664"/>
                      </a:lnTo>
                      <a:lnTo>
                        <a:pt x="106" y="659"/>
                      </a:lnTo>
                      <a:lnTo>
                        <a:pt x="108" y="655"/>
                      </a:lnTo>
                      <a:lnTo>
                        <a:pt x="111" y="652"/>
                      </a:lnTo>
                      <a:lnTo>
                        <a:pt x="119" y="645"/>
                      </a:lnTo>
                      <a:lnTo>
                        <a:pt x="127" y="638"/>
                      </a:lnTo>
                      <a:lnTo>
                        <a:pt x="135" y="630"/>
                      </a:lnTo>
                      <a:lnTo>
                        <a:pt x="142" y="619"/>
                      </a:lnTo>
                      <a:lnTo>
                        <a:pt x="149" y="604"/>
                      </a:lnTo>
                      <a:lnTo>
                        <a:pt x="155" y="593"/>
                      </a:lnTo>
                      <a:lnTo>
                        <a:pt x="162" y="581"/>
                      </a:lnTo>
                      <a:lnTo>
                        <a:pt x="171" y="567"/>
                      </a:lnTo>
                      <a:lnTo>
                        <a:pt x="179" y="555"/>
                      </a:lnTo>
                      <a:lnTo>
                        <a:pt x="188" y="549"/>
                      </a:lnTo>
                      <a:lnTo>
                        <a:pt x="200" y="542"/>
                      </a:lnTo>
                      <a:lnTo>
                        <a:pt x="211" y="538"/>
                      </a:lnTo>
                      <a:lnTo>
                        <a:pt x="224" y="536"/>
                      </a:lnTo>
                      <a:lnTo>
                        <a:pt x="239" y="536"/>
                      </a:lnTo>
                      <a:lnTo>
                        <a:pt x="252" y="538"/>
                      </a:lnTo>
                      <a:lnTo>
                        <a:pt x="263" y="541"/>
                      </a:lnTo>
                      <a:lnTo>
                        <a:pt x="278" y="544"/>
                      </a:lnTo>
                      <a:lnTo>
                        <a:pt x="289" y="547"/>
                      </a:lnTo>
                      <a:lnTo>
                        <a:pt x="298" y="551"/>
                      </a:lnTo>
                      <a:lnTo>
                        <a:pt x="308" y="555"/>
                      </a:lnTo>
                      <a:lnTo>
                        <a:pt x="318" y="558"/>
                      </a:lnTo>
                      <a:lnTo>
                        <a:pt x="321" y="557"/>
                      </a:lnTo>
                      <a:lnTo>
                        <a:pt x="324" y="555"/>
                      </a:lnTo>
                      <a:lnTo>
                        <a:pt x="327" y="554"/>
                      </a:lnTo>
                      <a:lnTo>
                        <a:pt x="331" y="552"/>
                      </a:lnTo>
                      <a:lnTo>
                        <a:pt x="333" y="551"/>
                      </a:lnTo>
                      <a:lnTo>
                        <a:pt x="340" y="544"/>
                      </a:lnTo>
                      <a:lnTo>
                        <a:pt x="346" y="534"/>
                      </a:lnTo>
                      <a:lnTo>
                        <a:pt x="352" y="525"/>
                      </a:lnTo>
                      <a:lnTo>
                        <a:pt x="354" y="516"/>
                      </a:lnTo>
                      <a:lnTo>
                        <a:pt x="357" y="506"/>
                      </a:lnTo>
                      <a:lnTo>
                        <a:pt x="362" y="499"/>
                      </a:lnTo>
                      <a:lnTo>
                        <a:pt x="366" y="496"/>
                      </a:lnTo>
                      <a:lnTo>
                        <a:pt x="369" y="493"/>
                      </a:lnTo>
                      <a:lnTo>
                        <a:pt x="375" y="490"/>
                      </a:lnTo>
                      <a:lnTo>
                        <a:pt x="379" y="487"/>
                      </a:lnTo>
                      <a:lnTo>
                        <a:pt x="383" y="486"/>
                      </a:lnTo>
                      <a:lnTo>
                        <a:pt x="394" y="481"/>
                      </a:lnTo>
                      <a:lnTo>
                        <a:pt x="405" y="477"/>
                      </a:lnTo>
                      <a:lnTo>
                        <a:pt x="415" y="473"/>
                      </a:lnTo>
                      <a:lnTo>
                        <a:pt x="418" y="470"/>
                      </a:lnTo>
                      <a:lnTo>
                        <a:pt x="421" y="467"/>
                      </a:lnTo>
                      <a:lnTo>
                        <a:pt x="424" y="464"/>
                      </a:lnTo>
                      <a:lnTo>
                        <a:pt x="427" y="460"/>
                      </a:lnTo>
                      <a:lnTo>
                        <a:pt x="428" y="457"/>
                      </a:lnTo>
                      <a:lnTo>
                        <a:pt x="431" y="448"/>
                      </a:lnTo>
                      <a:lnTo>
                        <a:pt x="435" y="437"/>
                      </a:lnTo>
                      <a:lnTo>
                        <a:pt x="438" y="428"/>
                      </a:lnTo>
                      <a:lnTo>
                        <a:pt x="441" y="425"/>
                      </a:lnTo>
                      <a:lnTo>
                        <a:pt x="446" y="421"/>
                      </a:lnTo>
                      <a:lnTo>
                        <a:pt x="450" y="416"/>
                      </a:lnTo>
                      <a:lnTo>
                        <a:pt x="453" y="413"/>
                      </a:lnTo>
                      <a:lnTo>
                        <a:pt x="457" y="411"/>
                      </a:lnTo>
                      <a:lnTo>
                        <a:pt x="460" y="408"/>
                      </a:lnTo>
                      <a:lnTo>
                        <a:pt x="463" y="405"/>
                      </a:lnTo>
                      <a:lnTo>
                        <a:pt x="467" y="402"/>
                      </a:lnTo>
                      <a:lnTo>
                        <a:pt x="472" y="400"/>
                      </a:lnTo>
                      <a:lnTo>
                        <a:pt x="473" y="402"/>
                      </a:lnTo>
                      <a:lnTo>
                        <a:pt x="480" y="411"/>
                      </a:lnTo>
                      <a:lnTo>
                        <a:pt x="489" y="421"/>
                      </a:lnTo>
                      <a:lnTo>
                        <a:pt x="496" y="428"/>
                      </a:lnTo>
                      <a:lnTo>
                        <a:pt x="511" y="435"/>
                      </a:lnTo>
                      <a:lnTo>
                        <a:pt x="528" y="444"/>
                      </a:lnTo>
                      <a:lnTo>
                        <a:pt x="547" y="451"/>
                      </a:lnTo>
                      <a:lnTo>
                        <a:pt x="561" y="457"/>
                      </a:lnTo>
                      <a:lnTo>
                        <a:pt x="582" y="464"/>
                      </a:lnTo>
                      <a:lnTo>
                        <a:pt x="605" y="471"/>
                      </a:lnTo>
                      <a:lnTo>
                        <a:pt x="628" y="480"/>
                      </a:lnTo>
                      <a:lnTo>
                        <a:pt x="648" y="484"/>
                      </a:lnTo>
                      <a:lnTo>
                        <a:pt x="658" y="487"/>
                      </a:lnTo>
                      <a:lnTo>
                        <a:pt x="671" y="490"/>
                      </a:lnTo>
                      <a:lnTo>
                        <a:pt x="684" y="492"/>
                      </a:lnTo>
                      <a:lnTo>
                        <a:pt x="696" y="493"/>
                      </a:lnTo>
                      <a:lnTo>
                        <a:pt x="706" y="490"/>
                      </a:lnTo>
                      <a:lnTo>
                        <a:pt x="716" y="487"/>
                      </a:lnTo>
                      <a:lnTo>
                        <a:pt x="726" y="483"/>
                      </a:lnTo>
                      <a:lnTo>
                        <a:pt x="729" y="479"/>
                      </a:lnTo>
                      <a:lnTo>
                        <a:pt x="735" y="474"/>
                      </a:lnTo>
                      <a:lnTo>
                        <a:pt x="739" y="470"/>
                      </a:lnTo>
                      <a:lnTo>
                        <a:pt x="742" y="464"/>
                      </a:lnTo>
                      <a:lnTo>
                        <a:pt x="747" y="460"/>
                      </a:lnTo>
                      <a:lnTo>
                        <a:pt x="754" y="448"/>
                      </a:lnTo>
                      <a:lnTo>
                        <a:pt x="764" y="434"/>
                      </a:lnTo>
                      <a:lnTo>
                        <a:pt x="773" y="422"/>
                      </a:lnTo>
                      <a:lnTo>
                        <a:pt x="783" y="413"/>
                      </a:lnTo>
                      <a:lnTo>
                        <a:pt x="796" y="405"/>
                      </a:lnTo>
                      <a:lnTo>
                        <a:pt x="809" y="398"/>
                      </a:lnTo>
                      <a:lnTo>
                        <a:pt x="820" y="392"/>
                      </a:lnTo>
                      <a:lnTo>
                        <a:pt x="830" y="389"/>
                      </a:lnTo>
                      <a:lnTo>
                        <a:pt x="844" y="386"/>
                      </a:lnTo>
                      <a:lnTo>
                        <a:pt x="857" y="384"/>
                      </a:lnTo>
                      <a:lnTo>
                        <a:pt x="868" y="384"/>
                      </a:lnTo>
                      <a:lnTo>
                        <a:pt x="878" y="387"/>
                      </a:lnTo>
                      <a:lnTo>
                        <a:pt x="891" y="393"/>
                      </a:lnTo>
                      <a:lnTo>
                        <a:pt x="904" y="399"/>
                      </a:lnTo>
                      <a:lnTo>
                        <a:pt x="914" y="405"/>
                      </a:lnTo>
                      <a:lnTo>
                        <a:pt x="925" y="409"/>
                      </a:lnTo>
                      <a:lnTo>
                        <a:pt x="935" y="415"/>
                      </a:lnTo>
                      <a:lnTo>
                        <a:pt x="946" y="419"/>
                      </a:lnTo>
                      <a:lnTo>
                        <a:pt x="956" y="422"/>
                      </a:lnTo>
                      <a:lnTo>
                        <a:pt x="969" y="424"/>
                      </a:lnTo>
                      <a:lnTo>
                        <a:pt x="985" y="424"/>
                      </a:lnTo>
                      <a:lnTo>
                        <a:pt x="1001" y="422"/>
                      </a:lnTo>
                      <a:lnTo>
                        <a:pt x="1014" y="419"/>
                      </a:lnTo>
                      <a:lnTo>
                        <a:pt x="1024" y="412"/>
                      </a:lnTo>
                      <a:lnTo>
                        <a:pt x="1034" y="400"/>
                      </a:lnTo>
                      <a:lnTo>
                        <a:pt x="1043" y="392"/>
                      </a:lnTo>
                      <a:lnTo>
                        <a:pt x="1052" y="383"/>
                      </a:lnTo>
                      <a:lnTo>
                        <a:pt x="1062" y="374"/>
                      </a:lnTo>
                      <a:lnTo>
                        <a:pt x="1072" y="364"/>
                      </a:lnTo>
                      <a:lnTo>
                        <a:pt x="1079" y="356"/>
                      </a:lnTo>
                      <a:lnTo>
                        <a:pt x="1087" y="343"/>
                      </a:lnTo>
                      <a:lnTo>
                        <a:pt x="1092" y="328"/>
                      </a:lnTo>
                      <a:lnTo>
                        <a:pt x="1097" y="315"/>
                      </a:lnTo>
                      <a:lnTo>
                        <a:pt x="1098" y="301"/>
                      </a:lnTo>
                      <a:lnTo>
                        <a:pt x="1098" y="285"/>
                      </a:lnTo>
                      <a:lnTo>
                        <a:pt x="1098" y="270"/>
                      </a:lnTo>
                      <a:lnTo>
                        <a:pt x="1097" y="257"/>
                      </a:lnTo>
                      <a:lnTo>
                        <a:pt x="1094" y="241"/>
                      </a:lnTo>
                      <a:lnTo>
                        <a:pt x="1091" y="228"/>
                      </a:lnTo>
                      <a:lnTo>
                        <a:pt x="1091" y="214"/>
                      </a:lnTo>
                      <a:lnTo>
                        <a:pt x="1089" y="196"/>
                      </a:lnTo>
                      <a:lnTo>
                        <a:pt x="1089" y="183"/>
                      </a:lnTo>
                      <a:lnTo>
                        <a:pt x="1088" y="169"/>
                      </a:lnTo>
                      <a:lnTo>
                        <a:pt x="1087" y="153"/>
                      </a:lnTo>
                      <a:lnTo>
                        <a:pt x="1084" y="140"/>
                      </a:lnTo>
                      <a:lnTo>
                        <a:pt x="1079" y="133"/>
                      </a:lnTo>
                      <a:lnTo>
                        <a:pt x="1072" y="123"/>
                      </a:lnTo>
                      <a:lnTo>
                        <a:pt x="1066" y="115"/>
                      </a:lnTo>
                      <a:lnTo>
                        <a:pt x="1061" y="104"/>
                      </a:lnTo>
                      <a:lnTo>
                        <a:pt x="1055" y="91"/>
                      </a:lnTo>
                      <a:lnTo>
                        <a:pt x="1050" y="76"/>
                      </a:lnTo>
                      <a:lnTo>
                        <a:pt x="1048" y="65"/>
                      </a:lnTo>
                      <a:lnTo>
                        <a:pt x="1048" y="53"/>
                      </a:lnTo>
                      <a:lnTo>
                        <a:pt x="1050" y="39"/>
                      </a:lnTo>
                      <a:lnTo>
                        <a:pt x="1056" y="28"/>
                      </a:lnTo>
                      <a:lnTo>
                        <a:pt x="1066" y="20"/>
                      </a:lnTo>
                      <a:lnTo>
                        <a:pt x="1082" y="13"/>
                      </a:lnTo>
                      <a:lnTo>
                        <a:pt x="1095" y="8"/>
                      </a:lnTo>
                      <a:lnTo>
                        <a:pt x="1105" y="4"/>
                      </a:lnTo>
                      <a:lnTo>
                        <a:pt x="1117" y="1"/>
                      </a:lnTo>
                      <a:lnTo>
                        <a:pt x="1129" y="0"/>
                      </a:lnTo>
                      <a:lnTo>
                        <a:pt x="1140" y="0"/>
                      </a:lnTo>
                      <a:lnTo>
                        <a:pt x="1156" y="1"/>
                      </a:lnTo>
                      <a:lnTo>
                        <a:pt x="1168" y="4"/>
                      </a:lnTo>
                      <a:lnTo>
                        <a:pt x="1179" y="10"/>
                      </a:lnTo>
                      <a:lnTo>
                        <a:pt x="1192" y="20"/>
                      </a:lnTo>
                      <a:lnTo>
                        <a:pt x="1202" y="27"/>
                      </a:lnTo>
                      <a:lnTo>
                        <a:pt x="1211" y="37"/>
                      </a:lnTo>
                      <a:lnTo>
                        <a:pt x="1220" y="50"/>
                      </a:lnTo>
                      <a:lnTo>
                        <a:pt x="1227" y="60"/>
                      </a:lnTo>
                      <a:lnTo>
                        <a:pt x="1234" y="68"/>
                      </a:lnTo>
                      <a:lnTo>
                        <a:pt x="1244" y="75"/>
                      </a:lnTo>
                      <a:lnTo>
                        <a:pt x="1253" y="81"/>
                      </a:lnTo>
                      <a:lnTo>
                        <a:pt x="1262" y="83"/>
                      </a:lnTo>
                      <a:lnTo>
                        <a:pt x="1272" y="85"/>
                      </a:lnTo>
                      <a:lnTo>
                        <a:pt x="1280" y="82"/>
                      </a:lnTo>
                      <a:lnTo>
                        <a:pt x="1282" y="81"/>
                      </a:lnTo>
                      <a:lnTo>
                        <a:pt x="1285" y="76"/>
                      </a:lnTo>
                      <a:lnTo>
                        <a:pt x="1285" y="72"/>
                      </a:lnTo>
                      <a:lnTo>
                        <a:pt x="1286" y="68"/>
                      </a:lnTo>
                      <a:lnTo>
                        <a:pt x="1288" y="63"/>
                      </a:lnTo>
                      <a:lnTo>
                        <a:pt x="1289" y="60"/>
                      </a:lnTo>
                      <a:lnTo>
                        <a:pt x="1296" y="55"/>
                      </a:lnTo>
                      <a:lnTo>
                        <a:pt x="1307" y="49"/>
                      </a:lnTo>
                      <a:lnTo>
                        <a:pt x="1315" y="44"/>
                      </a:lnTo>
                      <a:lnTo>
                        <a:pt x="1327" y="43"/>
                      </a:lnTo>
                      <a:lnTo>
                        <a:pt x="1341" y="43"/>
                      </a:lnTo>
                      <a:lnTo>
                        <a:pt x="1353" y="44"/>
                      </a:lnTo>
                      <a:lnTo>
                        <a:pt x="1363" y="47"/>
                      </a:lnTo>
                      <a:lnTo>
                        <a:pt x="1375" y="53"/>
                      </a:lnTo>
                      <a:lnTo>
                        <a:pt x="1386" y="57"/>
                      </a:lnTo>
                      <a:lnTo>
                        <a:pt x="1396" y="62"/>
                      </a:lnTo>
                      <a:lnTo>
                        <a:pt x="1411" y="63"/>
                      </a:lnTo>
                      <a:lnTo>
                        <a:pt x="1428" y="63"/>
                      </a:lnTo>
                      <a:lnTo>
                        <a:pt x="1447" y="63"/>
                      </a:lnTo>
                      <a:lnTo>
                        <a:pt x="1460" y="66"/>
                      </a:lnTo>
                      <a:lnTo>
                        <a:pt x="1471" y="73"/>
                      </a:lnTo>
                      <a:lnTo>
                        <a:pt x="1484" y="82"/>
                      </a:lnTo>
                      <a:lnTo>
                        <a:pt x="1497" y="92"/>
                      </a:lnTo>
                      <a:lnTo>
                        <a:pt x="1508" y="99"/>
                      </a:lnTo>
                      <a:lnTo>
                        <a:pt x="1518" y="107"/>
                      </a:lnTo>
                      <a:lnTo>
                        <a:pt x="1529" y="115"/>
                      </a:lnTo>
                      <a:lnTo>
                        <a:pt x="1538" y="124"/>
                      </a:lnTo>
                      <a:lnTo>
                        <a:pt x="1542" y="133"/>
                      </a:lnTo>
                      <a:lnTo>
                        <a:pt x="1544" y="146"/>
                      </a:lnTo>
                      <a:lnTo>
                        <a:pt x="1544" y="156"/>
                      </a:lnTo>
                      <a:lnTo>
                        <a:pt x="1542" y="169"/>
                      </a:lnTo>
                      <a:lnTo>
                        <a:pt x="1537" y="183"/>
                      </a:lnTo>
                      <a:lnTo>
                        <a:pt x="1534" y="195"/>
                      </a:lnTo>
                      <a:lnTo>
                        <a:pt x="1531" y="209"/>
                      </a:lnTo>
                      <a:lnTo>
                        <a:pt x="1528" y="227"/>
                      </a:lnTo>
                      <a:lnTo>
                        <a:pt x="1525" y="244"/>
                      </a:lnTo>
                      <a:lnTo>
                        <a:pt x="1524" y="257"/>
                      </a:lnTo>
                      <a:lnTo>
                        <a:pt x="1522" y="275"/>
                      </a:lnTo>
                      <a:lnTo>
                        <a:pt x="1522" y="295"/>
                      </a:lnTo>
                      <a:lnTo>
                        <a:pt x="1522" y="315"/>
                      </a:lnTo>
                      <a:lnTo>
                        <a:pt x="1524" y="331"/>
                      </a:lnTo>
                      <a:lnTo>
                        <a:pt x="1526" y="347"/>
                      </a:lnTo>
                      <a:lnTo>
                        <a:pt x="1532" y="364"/>
                      </a:lnTo>
                      <a:lnTo>
                        <a:pt x="1539" y="379"/>
                      </a:lnTo>
                      <a:lnTo>
                        <a:pt x="1551" y="386"/>
                      </a:lnTo>
                      <a:lnTo>
                        <a:pt x="1565" y="395"/>
                      </a:lnTo>
                      <a:lnTo>
                        <a:pt x="1577" y="400"/>
                      </a:lnTo>
                      <a:lnTo>
                        <a:pt x="1592" y="408"/>
                      </a:lnTo>
                      <a:lnTo>
                        <a:pt x="1607" y="416"/>
                      </a:lnTo>
                      <a:lnTo>
                        <a:pt x="1620" y="425"/>
                      </a:lnTo>
                      <a:lnTo>
                        <a:pt x="1629" y="434"/>
                      </a:lnTo>
                      <a:lnTo>
                        <a:pt x="1638" y="447"/>
                      </a:lnTo>
                      <a:lnTo>
                        <a:pt x="1647" y="458"/>
                      </a:lnTo>
                      <a:lnTo>
                        <a:pt x="1654" y="468"/>
                      </a:lnTo>
                      <a:lnTo>
                        <a:pt x="1660" y="479"/>
                      </a:lnTo>
                      <a:lnTo>
                        <a:pt x="1667" y="492"/>
                      </a:lnTo>
                      <a:lnTo>
                        <a:pt x="1674" y="505"/>
                      </a:lnTo>
                      <a:lnTo>
                        <a:pt x="1678" y="516"/>
                      </a:lnTo>
                      <a:lnTo>
                        <a:pt x="1683" y="532"/>
                      </a:lnTo>
                      <a:lnTo>
                        <a:pt x="1686" y="551"/>
                      </a:lnTo>
                      <a:lnTo>
                        <a:pt x="1688" y="568"/>
                      </a:lnTo>
                      <a:lnTo>
                        <a:pt x="1691" y="584"/>
                      </a:lnTo>
                      <a:lnTo>
                        <a:pt x="1693" y="596"/>
                      </a:lnTo>
                      <a:lnTo>
                        <a:pt x="1696" y="607"/>
                      </a:lnTo>
                      <a:lnTo>
                        <a:pt x="1700" y="617"/>
                      </a:lnTo>
                      <a:lnTo>
                        <a:pt x="1707" y="625"/>
                      </a:lnTo>
                      <a:lnTo>
                        <a:pt x="1716" y="632"/>
                      </a:lnTo>
                      <a:lnTo>
                        <a:pt x="1725" y="635"/>
                      </a:lnTo>
                      <a:lnTo>
                        <a:pt x="1733" y="632"/>
                      </a:lnTo>
                      <a:lnTo>
                        <a:pt x="1742" y="625"/>
                      </a:lnTo>
                      <a:lnTo>
                        <a:pt x="1751" y="616"/>
                      </a:lnTo>
                      <a:lnTo>
                        <a:pt x="1756" y="610"/>
                      </a:lnTo>
                      <a:lnTo>
                        <a:pt x="1762" y="603"/>
                      </a:lnTo>
                      <a:lnTo>
                        <a:pt x="1770" y="594"/>
                      </a:lnTo>
                      <a:lnTo>
                        <a:pt x="1774" y="586"/>
                      </a:lnTo>
                      <a:lnTo>
                        <a:pt x="1780" y="577"/>
                      </a:lnTo>
                      <a:lnTo>
                        <a:pt x="1785" y="567"/>
                      </a:lnTo>
                      <a:lnTo>
                        <a:pt x="1791" y="557"/>
                      </a:lnTo>
                      <a:lnTo>
                        <a:pt x="1793" y="554"/>
                      </a:lnTo>
                      <a:lnTo>
                        <a:pt x="1796" y="549"/>
                      </a:lnTo>
                      <a:lnTo>
                        <a:pt x="1800" y="544"/>
                      </a:lnTo>
                      <a:lnTo>
                        <a:pt x="1803" y="539"/>
                      </a:lnTo>
                      <a:lnTo>
                        <a:pt x="1807" y="538"/>
                      </a:lnTo>
                      <a:lnTo>
                        <a:pt x="1819" y="535"/>
                      </a:lnTo>
                      <a:lnTo>
                        <a:pt x="1832" y="535"/>
                      </a:lnTo>
                      <a:lnTo>
                        <a:pt x="1845" y="538"/>
                      </a:lnTo>
                      <a:lnTo>
                        <a:pt x="1852" y="542"/>
                      </a:lnTo>
                      <a:lnTo>
                        <a:pt x="1862" y="548"/>
                      </a:lnTo>
                      <a:lnTo>
                        <a:pt x="1869" y="555"/>
                      </a:lnTo>
                      <a:lnTo>
                        <a:pt x="1878" y="562"/>
                      </a:lnTo>
                      <a:lnTo>
                        <a:pt x="1888" y="573"/>
                      </a:lnTo>
                      <a:lnTo>
                        <a:pt x="1900" y="583"/>
                      </a:lnTo>
                      <a:lnTo>
                        <a:pt x="1908" y="590"/>
                      </a:lnTo>
                      <a:lnTo>
                        <a:pt x="1924" y="597"/>
                      </a:lnTo>
                      <a:lnTo>
                        <a:pt x="1942" y="604"/>
                      </a:lnTo>
                      <a:lnTo>
                        <a:pt x="1959" y="610"/>
                      </a:lnTo>
                      <a:lnTo>
                        <a:pt x="1958" y="616"/>
                      </a:lnTo>
                      <a:lnTo>
                        <a:pt x="1956" y="620"/>
                      </a:lnTo>
                      <a:lnTo>
                        <a:pt x="1956" y="623"/>
                      </a:lnTo>
                      <a:lnTo>
                        <a:pt x="1955" y="635"/>
                      </a:lnTo>
                      <a:lnTo>
                        <a:pt x="1955" y="646"/>
                      </a:lnTo>
                      <a:lnTo>
                        <a:pt x="1956" y="655"/>
                      </a:lnTo>
                      <a:lnTo>
                        <a:pt x="1959" y="664"/>
                      </a:lnTo>
                      <a:lnTo>
                        <a:pt x="1962" y="671"/>
                      </a:lnTo>
                      <a:lnTo>
                        <a:pt x="1969" y="678"/>
                      </a:lnTo>
                      <a:lnTo>
                        <a:pt x="1978" y="685"/>
                      </a:lnTo>
                      <a:lnTo>
                        <a:pt x="1987" y="691"/>
                      </a:lnTo>
                      <a:lnTo>
                        <a:pt x="1995" y="697"/>
                      </a:lnTo>
                      <a:lnTo>
                        <a:pt x="2005" y="704"/>
                      </a:lnTo>
                      <a:lnTo>
                        <a:pt x="2013" y="712"/>
                      </a:lnTo>
                      <a:lnTo>
                        <a:pt x="2015" y="719"/>
                      </a:lnTo>
                      <a:lnTo>
                        <a:pt x="2020" y="727"/>
                      </a:lnTo>
                      <a:lnTo>
                        <a:pt x="2021" y="735"/>
                      </a:lnTo>
                      <a:lnTo>
                        <a:pt x="2020" y="739"/>
                      </a:lnTo>
                      <a:lnTo>
                        <a:pt x="2018" y="743"/>
                      </a:lnTo>
                      <a:lnTo>
                        <a:pt x="2015" y="749"/>
                      </a:lnTo>
                      <a:lnTo>
                        <a:pt x="2013" y="753"/>
                      </a:lnTo>
                      <a:lnTo>
                        <a:pt x="2011" y="756"/>
                      </a:lnTo>
                      <a:lnTo>
                        <a:pt x="2010" y="761"/>
                      </a:lnTo>
                      <a:lnTo>
                        <a:pt x="2008" y="765"/>
                      </a:lnTo>
                      <a:lnTo>
                        <a:pt x="2008" y="771"/>
                      </a:lnTo>
                      <a:lnTo>
                        <a:pt x="2007" y="775"/>
                      </a:lnTo>
                      <a:lnTo>
                        <a:pt x="2007" y="780"/>
                      </a:lnTo>
                      <a:lnTo>
                        <a:pt x="2010" y="790"/>
                      </a:lnTo>
                      <a:lnTo>
                        <a:pt x="2014" y="803"/>
                      </a:lnTo>
                      <a:lnTo>
                        <a:pt x="2020" y="816"/>
                      </a:lnTo>
                      <a:lnTo>
                        <a:pt x="2024" y="826"/>
                      </a:lnTo>
                      <a:lnTo>
                        <a:pt x="2027" y="840"/>
                      </a:lnTo>
                      <a:lnTo>
                        <a:pt x="2030" y="858"/>
                      </a:lnTo>
                      <a:lnTo>
                        <a:pt x="2033" y="875"/>
                      </a:lnTo>
                      <a:lnTo>
                        <a:pt x="2034" y="888"/>
                      </a:lnTo>
                      <a:lnTo>
                        <a:pt x="2031" y="901"/>
                      </a:lnTo>
                      <a:lnTo>
                        <a:pt x="2028" y="917"/>
                      </a:lnTo>
                      <a:lnTo>
                        <a:pt x="2024" y="931"/>
                      </a:lnTo>
                      <a:lnTo>
                        <a:pt x="2021" y="945"/>
                      </a:lnTo>
                      <a:lnTo>
                        <a:pt x="2018" y="956"/>
                      </a:lnTo>
                      <a:lnTo>
                        <a:pt x="2015" y="972"/>
                      </a:lnTo>
                      <a:lnTo>
                        <a:pt x="2013" y="986"/>
                      </a:lnTo>
                      <a:lnTo>
                        <a:pt x="2014" y="998"/>
                      </a:lnTo>
                      <a:lnTo>
                        <a:pt x="2017" y="1010"/>
                      </a:lnTo>
                      <a:lnTo>
                        <a:pt x="2024" y="1021"/>
                      </a:lnTo>
                      <a:lnTo>
                        <a:pt x="2033" y="1033"/>
                      </a:lnTo>
                      <a:lnTo>
                        <a:pt x="2039" y="1043"/>
                      </a:lnTo>
                      <a:lnTo>
                        <a:pt x="2043" y="1050"/>
                      </a:lnTo>
                      <a:lnTo>
                        <a:pt x="2047" y="1060"/>
                      </a:lnTo>
                      <a:lnTo>
                        <a:pt x="2050" y="1068"/>
                      </a:lnTo>
                      <a:lnTo>
                        <a:pt x="2053" y="1081"/>
                      </a:lnTo>
                      <a:lnTo>
                        <a:pt x="2056" y="1095"/>
                      </a:lnTo>
                      <a:lnTo>
                        <a:pt x="2056" y="1107"/>
                      </a:lnTo>
                      <a:lnTo>
                        <a:pt x="2055" y="1117"/>
                      </a:lnTo>
                      <a:lnTo>
                        <a:pt x="2050" y="1128"/>
                      </a:lnTo>
                      <a:lnTo>
                        <a:pt x="2047" y="1140"/>
                      </a:lnTo>
                      <a:lnTo>
                        <a:pt x="2044" y="1149"/>
                      </a:lnTo>
                      <a:lnTo>
                        <a:pt x="2044" y="1153"/>
                      </a:lnTo>
                      <a:lnTo>
                        <a:pt x="2043" y="1157"/>
                      </a:lnTo>
                      <a:lnTo>
                        <a:pt x="2043" y="1163"/>
                      </a:lnTo>
                      <a:lnTo>
                        <a:pt x="2043" y="1167"/>
                      </a:lnTo>
                      <a:lnTo>
                        <a:pt x="2043" y="1172"/>
                      </a:lnTo>
                      <a:lnTo>
                        <a:pt x="2047" y="1179"/>
                      </a:lnTo>
                      <a:lnTo>
                        <a:pt x="2055" y="1188"/>
                      </a:lnTo>
                      <a:lnTo>
                        <a:pt x="2060" y="1195"/>
                      </a:lnTo>
                      <a:lnTo>
                        <a:pt x="2062" y="1198"/>
                      </a:lnTo>
                      <a:lnTo>
                        <a:pt x="2065" y="1202"/>
                      </a:lnTo>
                      <a:lnTo>
                        <a:pt x="2068" y="1206"/>
                      </a:lnTo>
                      <a:lnTo>
                        <a:pt x="2069" y="1212"/>
                      </a:lnTo>
                      <a:lnTo>
                        <a:pt x="2070" y="1215"/>
                      </a:lnTo>
                      <a:lnTo>
                        <a:pt x="2073" y="1225"/>
                      </a:lnTo>
                      <a:lnTo>
                        <a:pt x="2076" y="1235"/>
                      </a:lnTo>
                      <a:lnTo>
                        <a:pt x="2078" y="1246"/>
                      </a:lnTo>
                      <a:lnTo>
                        <a:pt x="2082" y="1254"/>
                      </a:lnTo>
                      <a:lnTo>
                        <a:pt x="2086" y="1266"/>
                      </a:lnTo>
                      <a:lnTo>
                        <a:pt x="2092" y="1274"/>
                      </a:lnTo>
                      <a:lnTo>
                        <a:pt x="2095" y="1279"/>
                      </a:lnTo>
                      <a:lnTo>
                        <a:pt x="2098" y="1282"/>
                      </a:lnTo>
                      <a:lnTo>
                        <a:pt x="2102" y="1285"/>
                      </a:lnTo>
                      <a:lnTo>
                        <a:pt x="2107" y="1287"/>
                      </a:lnTo>
                      <a:lnTo>
                        <a:pt x="2110" y="1290"/>
                      </a:lnTo>
                      <a:lnTo>
                        <a:pt x="2111" y="1299"/>
                      </a:lnTo>
                      <a:lnTo>
                        <a:pt x="2111" y="1309"/>
                      </a:lnTo>
                      <a:lnTo>
                        <a:pt x="2111" y="1316"/>
                      </a:lnTo>
                      <a:lnTo>
                        <a:pt x="2110" y="1321"/>
                      </a:lnTo>
                      <a:lnTo>
                        <a:pt x="2108" y="1325"/>
                      </a:lnTo>
                      <a:lnTo>
                        <a:pt x="2107" y="1329"/>
                      </a:lnTo>
                      <a:lnTo>
                        <a:pt x="2104" y="1334"/>
                      </a:lnTo>
                      <a:lnTo>
                        <a:pt x="2101" y="1337"/>
                      </a:lnTo>
                      <a:lnTo>
                        <a:pt x="2094" y="1340"/>
                      </a:lnTo>
                      <a:lnTo>
                        <a:pt x="2085" y="1340"/>
                      </a:lnTo>
                      <a:lnTo>
                        <a:pt x="2075" y="1340"/>
                      </a:lnTo>
                      <a:lnTo>
                        <a:pt x="2066" y="1340"/>
                      </a:lnTo>
                      <a:lnTo>
                        <a:pt x="2053" y="1338"/>
                      </a:lnTo>
                      <a:lnTo>
                        <a:pt x="2036" y="1337"/>
                      </a:lnTo>
                      <a:lnTo>
                        <a:pt x="2020" y="1334"/>
                      </a:lnTo>
                      <a:lnTo>
                        <a:pt x="2007" y="1331"/>
                      </a:lnTo>
                      <a:lnTo>
                        <a:pt x="1995" y="1329"/>
                      </a:lnTo>
                      <a:lnTo>
                        <a:pt x="1984" y="1328"/>
                      </a:lnTo>
                      <a:lnTo>
                        <a:pt x="1974" y="1327"/>
                      </a:lnTo>
                      <a:lnTo>
                        <a:pt x="1962" y="1322"/>
                      </a:lnTo>
                      <a:lnTo>
                        <a:pt x="1947" y="1315"/>
                      </a:lnTo>
                      <a:lnTo>
                        <a:pt x="1936" y="1309"/>
                      </a:lnTo>
                      <a:lnTo>
                        <a:pt x="1923" y="1303"/>
                      </a:lnTo>
                      <a:lnTo>
                        <a:pt x="1907" y="1295"/>
                      </a:lnTo>
                      <a:lnTo>
                        <a:pt x="1891" y="1286"/>
                      </a:lnTo>
                      <a:lnTo>
                        <a:pt x="1877" y="1282"/>
                      </a:lnTo>
                      <a:lnTo>
                        <a:pt x="1869" y="1282"/>
                      </a:lnTo>
                      <a:lnTo>
                        <a:pt x="1859" y="1282"/>
                      </a:lnTo>
                      <a:lnTo>
                        <a:pt x="1851" y="1283"/>
                      </a:lnTo>
                      <a:lnTo>
                        <a:pt x="1848" y="1285"/>
                      </a:lnTo>
                      <a:lnTo>
                        <a:pt x="1843" y="1286"/>
                      </a:lnTo>
                      <a:lnTo>
                        <a:pt x="1839" y="1287"/>
                      </a:lnTo>
                      <a:lnTo>
                        <a:pt x="1836" y="1290"/>
                      </a:lnTo>
                      <a:lnTo>
                        <a:pt x="1833" y="1296"/>
                      </a:lnTo>
                      <a:lnTo>
                        <a:pt x="1830" y="1305"/>
                      </a:lnTo>
                      <a:lnTo>
                        <a:pt x="1827" y="1314"/>
                      </a:lnTo>
                      <a:lnTo>
                        <a:pt x="1823" y="1319"/>
                      </a:lnTo>
                      <a:lnTo>
                        <a:pt x="1822" y="1321"/>
                      </a:lnTo>
                      <a:lnTo>
                        <a:pt x="1817" y="1321"/>
                      </a:lnTo>
                      <a:lnTo>
                        <a:pt x="1814" y="1321"/>
                      </a:lnTo>
                      <a:lnTo>
                        <a:pt x="1811" y="1321"/>
                      </a:lnTo>
                      <a:lnTo>
                        <a:pt x="1809" y="1322"/>
                      </a:lnTo>
                      <a:lnTo>
                        <a:pt x="1806" y="1322"/>
                      </a:lnTo>
                      <a:lnTo>
                        <a:pt x="1801" y="1331"/>
                      </a:lnTo>
                      <a:lnTo>
                        <a:pt x="1798" y="1344"/>
                      </a:lnTo>
                      <a:lnTo>
                        <a:pt x="1796" y="1355"/>
                      </a:lnTo>
                      <a:lnTo>
                        <a:pt x="1794" y="1366"/>
                      </a:lnTo>
                      <a:lnTo>
                        <a:pt x="1793" y="1380"/>
                      </a:lnTo>
                      <a:lnTo>
                        <a:pt x="1790" y="1396"/>
                      </a:lnTo>
                      <a:lnTo>
                        <a:pt x="1785" y="1408"/>
                      </a:lnTo>
                      <a:lnTo>
                        <a:pt x="1780" y="1418"/>
                      </a:lnTo>
                      <a:lnTo>
                        <a:pt x="1771" y="1428"/>
                      </a:lnTo>
                      <a:lnTo>
                        <a:pt x="1762" y="1437"/>
                      </a:lnTo>
                      <a:lnTo>
                        <a:pt x="1752" y="1442"/>
                      </a:lnTo>
                      <a:lnTo>
                        <a:pt x="1743" y="1447"/>
                      </a:lnTo>
                      <a:lnTo>
                        <a:pt x="1733" y="1448"/>
                      </a:lnTo>
                      <a:lnTo>
                        <a:pt x="1723" y="1448"/>
                      </a:lnTo>
                      <a:lnTo>
                        <a:pt x="1720" y="1445"/>
                      </a:lnTo>
                      <a:lnTo>
                        <a:pt x="1716" y="1442"/>
                      </a:lnTo>
                      <a:lnTo>
                        <a:pt x="1713" y="1438"/>
                      </a:lnTo>
                      <a:lnTo>
                        <a:pt x="1710" y="1434"/>
                      </a:lnTo>
                      <a:lnTo>
                        <a:pt x="1707" y="1429"/>
                      </a:lnTo>
                      <a:lnTo>
                        <a:pt x="1703" y="1419"/>
                      </a:lnTo>
                      <a:lnTo>
                        <a:pt x="1700" y="1406"/>
                      </a:lnTo>
                      <a:lnTo>
                        <a:pt x="1697" y="1395"/>
                      </a:lnTo>
                      <a:lnTo>
                        <a:pt x="1696" y="1392"/>
                      </a:lnTo>
                      <a:lnTo>
                        <a:pt x="1693" y="1387"/>
                      </a:lnTo>
                      <a:lnTo>
                        <a:pt x="1691" y="1383"/>
                      </a:lnTo>
                      <a:lnTo>
                        <a:pt x="1688" y="1379"/>
                      </a:lnTo>
                      <a:lnTo>
                        <a:pt x="1686" y="1376"/>
                      </a:lnTo>
                      <a:lnTo>
                        <a:pt x="1683" y="1373"/>
                      </a:lnTo>
                      <a:lnTo>
                        <a:pt x="1678" y="1370"/>
                      </a:lnTo>
                      <a:lnTo>
                        <a:pt x="1674" y="1367"/>
                      </a:lnTo>
                      <a:lnTo>
                        <a:pt x="1670" y="1366"/>
                      </a:lnTo>
                      <a:lnTo>
                        <a:pt x="1665" y="1364"/>
                      </a:lnTo>
                      <a:lnTo>
                        <a:pt x="1658" y="1364"/>
                      </a:lnTo>
                      <a:lnTo>
                        <a:pt x="1649" y="1364"/>
                      </a:lnTo>
                      <a:lnTo>
                        <a:pt x="1642" y="1364"/>
                      </a:lnTo>
                      <a:lnTo>
                        <a:pt x="1638" y="1363"/>
                      </a:lnTo>
                      <a:lnTo>
                        <a:pt x="1635" y="1361"/>
                      </a:lnTo>
                      <a:lnTo>
                        <a:pt x="1631" y="1358"/>
                      </a:lnTo>
                      <a:lnTo>
                        <a:pt x="1626" y="1355"/>
                      </a:lnTo>
                      <a:lnTo>
                        <a:pt x="1622" y="1353"/>
                      </a:lnTo>
                      <a:lnTo>
                        <a:pt x="1619" y="1351"/>
                      </a:lnTo>
                      <a:lnTo>
                        <a:pt x="1615" y="1348"/>
                      </a:lnTo>
                      <a:lnTo>
                        <a:pt x="1609" y="1347"/>
                      </a:lnTo>
                      <a:lnTo>
                        <a:pt x="1605" y="1345"/>
                      </a:lnTo>
                      <a:lnTo>
                        <a:pt x="1602" y="1342"/>
                      </a:lnTo>
                      <a:lnTo>
                        <a:pt x="1597" y="1342"/>
                      </a:lnTo>
                      <a:lnTo>
                        <a:pt x="1592" y="1341"/>
                      </a:lnTo>
                      <a:lnTo>
                        <a:pt x="1586" y="1341"/>
                      </a:lnTo>
                      <a:lnTo>
                        <a:pt x="1581" y="1340"/>
                      </a:lnTo>
                      <a:lnTo>
                        <a:pt x="1579" y="1337"/>
                      </a:lnTo>
                      <a:lnTo>
                        <a:pt x="1574" y="1332"/>
                      </a:lnTo>
                      <a:lnTo>
                        <a:pt x="1570" y="1328"/>
                      </a:lnTo>
                      <a:lnTo>
                        <a:pt x="1565" y="1325"/>
                      </a:lnTo>
                      <a:lnTo>
                        <a:pt x="1561" y="1322"/>
                      </a:lnTo>
                      <a:lnTo>
                        <a:pt x="1554" y="1319"/>
                      </a:lnTo>
                      <a:lnTo>
                        <a:pt x="1544" y="1318"/>
                      </a:lnTo>
                      <a:lnTo>
                        <a:pt x="1537" y="1316"/>
                      </a:lnTo>
                      <a:lnTo>
                        <a:pt x="1528" y="1319"/>
                      </a:lnTo>
                      <a:lnTo>
                        <a:pt x="1518" y="1325"/>
                      </a:lnTo>
                      <a:lnTo>
                        <a:pt x="1511" y="1329"/>
                      </a:lnTo>
                      <a:lnTo>
                        <a:pt x="1500" y="1338"/>
                      </a:lnTo>
                      <a:lnTo>
                        <a:pt x="1489" y="1348"/>
                      </a:lnTo>
                      <a:lnTo>
                        <a:pt x="1479" y="1357"/>
                      </a:lnTo>
                      <a:lnTo>
                        <a:pt x="1471" y="1366"/>
                      </a:lnTo>
                      <a:lnTo>
                        <a:pt x="1464" y="1377"/>
                      </a:lnTo>
                      <a:lnTo>
                        <a:pt x="1457" y="1384"/>
                      </a:lnTo>
                      <a:lnTo>
                        <a:pt x="1448" y="1390"/>
                      </a:lnTo>
                      <a:lnTo>
                        <a:pt x="1438" y="1395"/>
                      </a:lnTo>
                      <a:lnTo>
                        <a:pt x="1428" y="1396"/>
                      </a:lnTo>
                      <a:lnTo>
                        <a:pt x="1418" y="1396"/>
                      </a:lnTo>
                      <a:lnTo>
                        <a:pt x="1406" y="1393"/>
                      </a:lnTo>
                      <a:lnTo>
                        <a:pt x="1396" y="1389"/>
                      </a:lnTo>
                      <a:lnTo>
                        <a:pt x="1385" y="1383"/>
                      </a:lnTo>
                      <a:lnTo>
                        <a:pt x="1372" y="1376"/>
                      </a:lnTo>
                      <a:lnTo>
                        <a:pt x="1361" y="1367"/>
                      </a:lnTo>
                      <a:lnTo>
                        <a:pt x="1351" y="1358"/>
                      </a:lnTo>
                      <a:lnTo>
                        <a:pt x="1341" y="1348"/>
                      </a:lnTo>
                      <a:lnTo>
                        <a:pt x="1331" y="1337"/>
                      </a:lnTo>
                      <a:lnTo>
                        <a:pt x="1322" y="1327"/>
                      </a:lnTo>
                      <a:lnTo>
                        <a:pt x="1321" y="1324"/>
                      </a:lnTo>
                      <a:lnTo>
                        <a:pt x="1318" y="1319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" name="Freeform 33"/>
                <p:cNvSpPr>
                  <a:spLocks/>
                </p:cNvSpPr>
                <p:nvPr/>
              </p:nvSpPr>
              <p:spPr bwMode="auto">
                <a:xfrm>
                  <a:off x="4175216" y="1783633"/>
                  <a:ext cx="1501774" cy="1201178"/>
                </a:xfrm>
                <a:custGeom>
                  <a:avLst/>
                  <a:gdLst>
                    <a:gd name="T0" fmla="*/ 411 w 2499"/>
                    <a:gd name="T1" fmla="*/ 1731 h 1999"/>
                    <a:gd name="T2" fmla="*/ 434 w 2499"/>
                    <a:gd name="T3" fmla="*/ 1582 h 1999"/>
                    <a:gd name="T4" fmla="*/ 417 w 2499"/>
                    <a:gd name="T5" fmla="*/ 1426 h 1999"/>
                    <a:gd name="T6" fmla="*/ 349 w 2499"/>
                    <a:gd name="T7" fmla="*/ 1326 h 1999"/>
                    <a:gd name="T8" fmla="*/ 265 w 2499"/>
                    <a:gd name="T9" fmla="*/ 1339 h 1999"/>
                    <a:gd name="T10" fmla="*/ 128 w 2499"/>
                    <a:gd name="T11" fmla="*/ 1297 h 1999"/>
                    <a:gd name="T12" fmla="*/ 119 w 2499"/>
                    <a:gd name="T13" fmla="*/ 1238 h 1999"/>
                    <a:gd name="T14" fmla="*/ 29 w 2499"/>
                    <a:gd name="T15" fmla="*/ 1171 h 1999"/>
                    <a:gd name="T16" fmla="*/ 29 w 2499"/>
                    <a:gd name="T17" fmla="*/ 1044 h 1999"/>
                    <a:gd name="T18" fmla="*/ 19 w 2499"/>
                    <a:gd name="T19" fmla="*/ 916 h 1999"/>
                    <a:gd name="T20" fmla="*/ 15 w 2499"/>
                    <a:gd name="T21" fmla="*/ 825 h 1999"/>
                    <a:gd name="T22" fmla="*/ 38 w 2499"/>
                    <a:gd name="T23" fmla="*/ 717 h 1999"/>
                    <a:gd name="T24" fmla="*/ 175 w 2499"/>
                    <a:gd name="T25" fmla="*/ 780 h 1999"/>
                    <a:gd name="T26" fmla="*/ 301 w 2499"/>
                    <a:gd name="T27" fmla="*/ 722 h 1999"/>
                    <a:gd name="T28" fmla="*/ 369 w 2499"/>
                    <a:gd name="T29" fmla="*/ 754 h 1999"/>
                    <a:gd name="T30" fmla="*/ 434 w 2499"/>
                    <a:gd name="T31" fmla="*/ 819 h 1999"/>
                    <a:gd name="T32" fmla="*/ 523 w 2499"/>
                    <a:gd name="T33" fmla="*/ 745 h 1999"/>
                    <a:gd name="T34" fmla="*/ 575 w 2499"/>
                    <a:gd name="T35" fmla="*/ 675 h 1999"/>
                    <a:gd name="T36" fmla="*/ 763 w 2499"/>
                    <a:gd name="T37" fmla="*/ 727 h 1999"/>
                    <a:gd name="T38" fmla="*/ 829 w 2499"/>
                    <a:gd name="T39" fmla="*/ 675 h 1999"/>
                    <a:gd name="T40" fmla="*/ 774 w 2499"/>
                    <a:gd name="T41" fmla="*/ 569 h 1999"/>
                    <a:gd name="T42" fmla="*/ 766 w 2499"/>
                    <a:gd name="T43" fmla="*/ 433 h 1999"/>
                    <a:gd name="T44" fmla="*/ 751 w 2499"/>
                    <a:gd name="T45" fmla="*/ 216 h 1999"/>
                    <a:gd name="T46" fmla="*/ 742 w 2499"/>
                    <a:gd name="T47" fmla="*/ 109 h 1999"/>
                    <a:gd name="T48" fmla="*/ 689 w 2499"/>
                    <a:gd name="T49" fmla="*/ 2 h 1999"/>
                    <a:gd name="T50" fmla="*/ 942 w 2499"/>
                    <a:gd name="T51" fmla="*/ 70 h 1999"/>
                    <a:gd name="T52" fmla="*/ 1123 w 2499"/>
                    <a:gd name="T53" fmla="*/ 146 h 1999"/>
                    <a:gd name="T54" fmla="*/ 1240 w 2499"/>
                    <a:gd name="T55" fmla="*/ 161 h 1999"/>
                    <a:gd name="T56" fmla="*/ 1326 w 2499"/>
                    <a:gd name="T57" fmla="*/ 327 h 1999"/>
                    <a:gd name="T58" fmla="*/ 1496 w 2499"/>
                    <a:gd name="T59" fmla="*/ 326 h 1999"/>
                    <a:gd name="T60" fmla="*/ 1492 w 2499"/>
                    <a:gd name="T61" fmla="*/ 479 h 1999"/>
                    <a:gd name="T62" fmla="*/ 1625 w 2499"/>
                    <a:gd name="T63" fmla="*/ 385 h 1999"/>
                    <a:gd name="T64" fmla="*/ 1764 w 2499"/>
                    <a:gd name="T65" fmla="*/ 382 h 1999"/>
                    <a:gd name="T66" fmla="*/ 1841 w 2499"/>
                    <a:gd name="T67" fmla="*/ 374 h 1999"/>
                    <a:gd name="T68" fmla="*/ 2000 w 2499"/>
                    <a:gd name="T69" fmla="*/ 352 h 1999"/>
                    <a:gd name="T70" fmla="*/ 2186 w 2499"/>
                    <a:gd name="T71" fmla="*/ 491 h 1999"/>
                    <a:gd name="T72" fmla="*/ 2133 w 2499"/>
                    <a:gd name="T73" fmla="*/ 599 h 1999"/>
                    <a:gd name="T74" fmla="*/ 2049 w 2499"/>
                    <a:gd name="T75" fmla="*/ 745 h 1999"/>
                    <a:gd name="T76" fmla="*/ 1833 w 2499"/>
                    <a:gd name="T77" fmla="*/ 882 h 1999"/>
                    <a:gd name="T78" fmla="*/ 1899 w 2499"/>
                    <a:gd name="T79" fmla="*/ 1033 h 1999"/>
                    <a:gd name="T80" fmla="*/ 2048 w 2499"/>
                    <a:gd name="T81" fmla="*/ 1077 h 1999"/>
                    <a:gd name="T82" fmla="*/ 2120 w 2499"/>
                    <a:gd name="T83" fmla="*/ 1161 h 1999"/>
                    <a:gd name="T84" fmla="*/ 2259 w 2499"/>
                    <a:gd name="T85" fmla="*/ 1320 h 1999"/>
                    <a:gd name="T86" fmla="*/ 2398 w 2499"/>
                    <a:gd name="T87" fmla="*/ 1479 h 1999"/>
                    <a:gd name="T88" fmla="*/ 2489 w 2499"/>
                    <a:gd name="T89" fmla="*/ 1685 h 1999"/>
                    <a:gd name="T90" fmla="*/ 2389 w 2499"/>
                    <a:gd name="T91" fmla="*/ 1693 h 1999"/>
                    <a:gd name="T92" fmla="*/ 2228 w 2499"/>
                    <a:gd name="T93" fmla="*/ 1741 h 1999"/>
                    <a:gd name="T94" fmla="*/ 2061 w 2499"/>
                    <a:gd name="T95" fmla="*/ 1864 h 1999"/>
                    <a:gd name="T96" fmla="*/ 2026 w 2499"/>
                    <a:gd name="T97" fmla="*/ 1938 h 1999"/>
                    <a:gd name="T98" fmla="*/ 1975 w 2499"/>
                    <a:gd name="T99" fmla="*/ 1974 h 1999"/>
                    <a:gd name="T100" fmla="*/ 1887 w 2499"/>
                    <a:gd name="T101" fmla="*/ 1978 h 1999"/>
                    <a:gd name="T102" fmla="*/ 1757 w 2499"/>
                    <a:gd name="T103" fmla="*/ 1974 h 1999"/>
                    <a:gd name="T104" fmla="*/ 1642 w 2499"/>
                    <a:gd name="T105" fmla="*/ 1884 h 1999"/>
                    <a:gd name="T106" fmla="*/ 1532 w 2499"/>
                    <a:gd name="T107" fmla="*/ 1815 h 1999"/>
                    <a:gd name="T108" fmla="*/ 1444 w 2499"/>
                    <a:gd name="T109" fmla="*/ 1705 h 1999"/>
                    <a:gd name="T110" fmla="*/ 1237 w 2499"/>
                    <a:gd name="T111" fmla="*/ 1718 h 1999"/>
                    <a:gd name="T112" fmla="*/ 1093 w 2499"/>
                    <a:gd name="T113" fmla="*/ 1672 h 1999"/>
                    <a:gd name="T114" fmla="*/ 945 w 2499"/>
                    <a:gd name="T115" fmla="*/ 1743 h 1999"/>
                    <a:gd name="T116" fmla="*/ 735 w 2499"/>
                    <a:gd name="T117" fmla="*/ 1730 h 1999"/>
                    <a:gd name="T118" fmla="*/ 657 w 2499"/>
                    <a:gd name="T119" fmla="*/ 1779 h 1999"/>
                    <a:gd name="T120" fmla="*/ 586 w 2499"/>
                    <a:gd name="T121" fmla="*/ 1815 h 1999"/>
                    <a:gd name="T122" fmla="*/ 534 w 2499"/>
                    <a:gd name="T123" fmla="*/ 1844 h 19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2499" h="1999">
                      <a:moveTo>
                        <a:pt x="524" y="1828"/>
                      </a:moveTo>
                      <a:lnTo>
                        <a:pt x="523" y="1821"/>
                      </a:lnTo>
                      <a:lnTo>
                        <a:pt x="521" y="1813"/>
                      </a:lnTo>
                      <a:lnTo>
                        <a:pt x="518" y="1808"/>
                      </a:lnTo>
                      <a:lnTo>
                        <a:pt x="514" y="1799"/>
                      </a:lnTo>
                      <a:lnTo>
                        <a:pt x="510" y="1787"/>
                      </a:lnTo>
                      <a:lnTo>
                        <a:pt x="504" y="1779"/>
                      </a:lnTo>
                      <a:lnTo>
                        <a:pt x="495" y="1771"/>
                      </a:lnTo>
                      <a:lnTo>
                        <a:pt x="483" y="1763"/>
                      </a:lnTo>
                      <a:lnTo>
                        <a:pt x="473" y="1757"/>
                      </a:lnTo>
                      <a:lnTo>
                        <a:pt x="465" y="1753"/>
                      </a:lnTo>
                      <a:lnTo>
                        <a:pt x="453" y="1747"/>
                      </a:lnTo>
                      <a:lnTo>
                        <a:pt x="443" y="1744"/>
                      </a:lnTo>
                      <a:lnTo>
                        <a:pt x="433" y="1740"/>
                      </a:lnTo>
                      <a:lnTo>
                        <a:pt x="421" y="1737"/>
                      </a:lnTo>
                      <a:lnTo>
                        <a:pt x="411" y="1731"/>
                      </a:lnTo>
                      <a:lnTo>
                        <a:pt x="408" y="1728"/>
                      </a:lnTo>
                      <a:lnTo>
                        <a:pt x="404" y="1724"/>
                      </a:lnTo>
                      <a:lnTo>
                        <a:pt x="401" y="1719"/>
                      </a:lnTo>
                      <a:lnTo>
                        <a:pt x="398" y="1714"/>
                      </a:lnTo>
                      <a:lnTo>
                        <a:pt x="397" y="1709"/>
                      </a:lnTo>
                      <a:lnTo>
                        <a:pt x="394" y="1696"/>
                      </a:lnTo>
                      <a:lnTo>
                        <a:pt x="394" y="1680"/>
                      </a:lnTo>
                      <a:lnTo>
                        <a:pt x="397" y="1667"/>
                      </a:lnTo>
                      <a:lnTo>
                        <a:pt x="402" y="1657"/>
                      </a:lnTo>
                      <a:lnTo>
                        <a:pt x="410" y="1644"/>
                      </a:lnTo>
                      <a:lnTo>
                        <a:pt x="417" y="1634"/>
                      </a:lnTo>
                      <a:lnTo>
                        <a:pt x="421" y="1625"/>
                      </a:lnTo>
                      <a:lnTo>
                        <a:pt x="426" y="1612"/>
                      </a:lnTo>
                      <a:lnTo>
                        <a:pt x="429" y="1602"/>
                      </a:lnTo>
                      <a:lnTo>
                        <a:pt x="431" y="1593"/>
                      </a:lnTo>
                      <a:lnTo>
                        <a:pt x="434" y="1582"/>
                      </a:lnTo>
                      <a:lnTo>
                        <a:pt x="434" y="1573"/>
                      </a:lnTo>
                      <a:lnTo>
                        <a:pt x="431" y="1562"/>
                      </a:lnTo>
                      <a:lnTo>
                        <a:pt x="429" y="1550"/>
                      </a:lnTo>
                      <a:lnTo>
                        <a:pt x="423" y="1537"/>
                      </a:lnTo>
                      <a:lnTo>
                        <a:pt x="418" y="1527"/>
                      </a:lnTo>
                      <a:lnTo>
                        <a:pt x="414" y="1515"/>
                      </a:lnTo>
                      <a:lnTo>
                        <a:pt x="408" y="1501"/>
                      </a:lnTo>
                      <a:lnTo>
                        <a:pt x="402" y="1486"/>
                      </a:lnTo>
                      <a:lnTo>
                        <a:pt x="400" y="1475"/>
                      </a:lnTo>
                      <a:lnTo>
                        <a:pt x="398" y="1463"/>
                      </a:lnTo>
                      <a:lnTo>
                        <a:pt x="398" y="1450"/>
                      </a:lnTo>
                      <a:lnTo>
                        <a:pt x="401" y="1439"/>
                      </a:lnTo>
                      <a:lnTo>
                        <a:pt x="402" y="1436"/>
                      </a:lnTo>
                      <a:lnTo>
                        <a:pt x="407" y="1433"/>
                      </a:lnTo>
                      <a:lnTo>
                        <a:pt x="411" y="1430"/>
                      </a:lnTo>
                      <a:lnTo>
                        <a:pt x="417" y="1426"/>
                      </a:lnTo>
                      <a:lnTo>
                        <a:pt x="420" y="1423"/>
                      </a:lnTo>
                      <a:lnTo>
                        <a:pt x="423" y="1420"/>
                      </a:lnTo>
                      <a:lnTo>
                        <a:pt x="427" y="1411"/>
                      </a:lnTo>
                      <a:lnTo>
                        <a:pt x="429" y="1401"/>
                      </a:lnTo>
                      <a:lnTo>
                        <a:pt x="430" y="1392"/>
                      </a:lnTo>
                      <a:lnTo>
                        <a:pt x="427" y="1381"/>
                      </a:lnTo>
                      <a:lnTo>
                        <a:pt x="421" y="1369"/>
                      </a:lnTo>
                      <a:lnTo>
                        <a:pt x="415" y="1359"/>
                      </a:lnTo>
                      <a:lnTo>
                        <a:pt x="407" y="1353"/>
                      </a:lnTo>
                      <a:lnTo>
                        <a:pt x="397" y="1347"/>
                      </a:lnTo>
                      <a:lnTo>
                        <a:pt x="387" y="1343"/>
                      </a:lnTo>
                      <a:lnTo>
                        <a:pt x="376" y="1337"/>
                      </a:lnTo>
                      <a:lnTo>
                        <a:pt x="365" y="1332"/>
                      </a:lnTo>
                      <a:lnTo>
                        <a:pt x="355" y="1327"/>
                      </a:lnTo>
                      <a:lnTo>
                        <a:pt x="352" y="1327"/>
                      </a:lnTo>
                      <a:lnTo>
                        <a:pt x="349" y="1326"/>
                      </a:lnTo>
                      <a:lnTo>
                        <a:pt x="345" y="1326"/>
                      </a:lnTo>
                      <a:lnTo>
                        <a:pt x="342" y="1326"/>
                      </a:lnTo>
                      <a:lnTo>
                        <a:pt x="339" y="1327"/>
                      </a:lnTo>
                      <a:lnTo>
                        <a:pt x="336" y="1329"/>
                      </a:lnTo>
                      <a:lnTo>
                        <a:pt x="334" y="1333"/>
                      </a:lnTo>
                      <a:lnTo>
                        <a:pt x="332" y="1336"/>
                      </a:lnTo>
                      <a:lnTo>
                        <a:pt x="330" y="1340"/>
                      </a:lnTo>
                      <a:lnTo>
                        <a:pt x="329" y="1343"/>
                      </a:lnTo>
                      <a:lnTo>
                        <a:pt x="326" y="1346"/>
                      </a:lnTo>
                      <a:lnTo>
                        <a:pt x="319" y="1349"/>
                      </a:lnTo>
                      <a:lnTo>
                        <a:pt x="310" y="1350"/>
                      </a:lnTo>
                      <a:lnTo>
                        <a:pt x="303" y="1350"/>
                      </a:lnTo>
                      <a:lnTo>
                        <a:pt x="292" y="1349"/>
                      </a:lnTo>
                      <a:lnTo>
                        <a:pt x="282" y="1346"/>
                      </a:lnTo>
                      <a:lnTo>
                        <a:pt x="272" y="1343"/>
                      </a:lnTo>
                      <a:lnTo>
                        <a:pt x="265" y="1339"/>
                      </a:lnTo>
                      <a:lnTo>
                        <a:pt x="255" y="1334"/>
                      </a:lnTo>
                      <a:lnTo>
                        <a:pt x="248" y="1332"/>
                      </a:lnTo>
                      <a:lnTo>
                        <a:pt x="238" y="1330"/>
                      </a:lnTo>
                      <a:lnTo>
                        <a:pt x="226" y="1332"/>
                      </a:lnTo>
                      <a:lnTo>
                        <a:pt x="216" y="1332"/>
                      </a:lnTo>
                      <a:lnTo>
                        <a:pt x="204" y="1336"/>
                      </a:lnTo>
                      <a:lnTo>
                        <a:pt x="190" y="1340"/>
                      </a:lnTo>
                      <a:lnTo>
                        <a:pt x="178" y="1343"/>
                      </a:lnTo>
                      <a:lnTo>
                        <a:pt x="168" y="1343"/>
                      </a:lnTo>
                      <a:lnTo>
                        <a:pt x="156" y="1343"/>
                      </a:lnTo>
                      <a:lnTo>
                        <a:pt x="148" y="1340"/>
                      </a:lnTo>
                      <a:lnTo>
                        <a:pt x="141" y="1334"/>
                      </a:lnTo>
                      <a:lnTo>
                        <a:pt x="132" y="1324"/>
                      </a:lnTo>
                      <a:lnTo>
                        <a:pt x="126" y="1316"/>
                      </a:lnTo>
                      <a:lnTo>
                        <a:pt x="126" y="1307"/>
                      </a:lnTo>
                      <a:lnTo>
                        <a:pt x="128" y="1297"/>
                      </a:lnTo>
                      <a:lnTo>
                        <a:pt x="130" y="1290"/>
                      </a:lnTo>
                      <a:lnTo>
                        <a:pt x="132" y="1285"/>
                      </a:lnTo>
                      <a:lnTo>
                        <a:pt x="133" y="1281"/>
                      </a:lnTo>
                      <a:lnTo>
                        <a:pt x="136" y="1277"/>
                      </a:lnTo>
                      <a:lnTo>
                        <a:pt x="138" y="1272"/>
                      </a:lnTo>
                      <a:lnTo>
                        <a:pt x="139" y="1268"/>
                      </a:lnTo>
                      <a:lnTo>
                        <a:pt x="139" y="1265"/>
                      </a:lnTo>
                      <a:lnTo>
                        <a:pt x="139" y="1261"/>
                      </a:lnTo>
                      <a:lnTo>
                        <a:pt x="139" y="1256"/>
                      </a:lnTo>
                      <a:lnTo>
                        <a:pt x="139" y="1253"/>
                      </a:lnTo>
                      <a:lnTo>
                        <a:pt x="138" y="1251"/>
                      </a:lnTo>
                      <a:lnTo>
                        <a:pt x="135" y="1248"/>
                      </a:lnTo>
                      <a:lnTo>
                        <a:pt x="130" y="1245"/>
                      </a:lnTo>
                      <a:lnTo>
                        <a:pt x="126" y="1242"/>
                      </a:lnTo>
                      <a:lnTo>
                        <a:pt x="122" y="1240"/>
                      </a:lnTo>
                      <a:lnTo>
                        <a:pt x="119" y="1238"/>
                      </a:lnTo>
                      <a:lnTo>
                        <a:pt x="116" y="1229"/>
                      </a:lnTo>
                      <a:lnTo>
                        <a:pt x="115" y="1217"/>
                      </a:lnTo>
                      <a:lnTo>
                        <a:pt x="113" y="1209"/>
                      </a:lnTo>
                      <a:lnTo>
                        <a:pt x="110" y="1204"/>
                      </a:lnTo>
                      <a:lnTo>
                        <a:pt x="106" y="1198"/>
                      </a:lnTo>
                      <a:lnTo>
                        <a:pt x="103" y="1194"/>
                      </a:lnTo>
                      <a:lnTo>
                        <a:pt x="99" y="1190"/>
                      </a:lnTo>
                      <a:lnTo>
                        <a:pt x="94" y="1185"/>
                      </a:lnTo>
                      <a:lnTo>
                        <a:pt x="87" y="1181"/>
                      </a:lnTo>
                      <a:lnTo>
                        <a:pt x="77" y="1175"/>
                      </a:lnTo>
                      <a:lnTo>
                        <a:pt x="68" y="1172"/>
                      </a:lnTo>
                      <a:lnTo>
                        <a:pt x="60" y="1169"/>
                      </a:lnTo>
                      <a:lnTo>
                        <a:pt x="49" y="1165"/>
                      </a:lnTo>
                      <a:lnTo>
                        <a:pt x="41" y="1165"/>
                      </a:lnTo>
                      <a:lnTo>
                        <a:pt x="35" y="1167"/>
                      </a:lnTo>
                      <a:lnTo>
                        <a:pt x="29" y="1171"/>
                      </a:lnTo>
                      <a:lnTo>
                        <a:pt x="22" y="1175"/>
                      </a:lnTo>
                      <a:lnTo>
                        <a:pt x="18" y="1175"/>
                      </a:lnTo>
                      <a:lnTo>
                        <a:pt x="13" y="1169"/>
                      </a:lnTo>
                      <a:lnTo>
                        <a:pt x="10" y="1161"/>
                      </a:lnTo>
                      <a:lnTo>
                        <a:pt x="9" y="1152"/>
                      </a:lnTo>
                      <a:lnTo>
                        <a:pt x="6" y="1142"/>
                      </a:lnTo>
                      <a:lnTo>
                        <a:pt x="3" y="1130"/>
                      </a:lnTo>
                      <a:lnTo>
                        <a:pt x="2" y="1119"/>
                      </a:lnTo>
                      <a:lnTo>
                        <a:pt x="0" y="1109"/>
                      </a:lnTo>
                      <a:lnTo>
                        <a:pt x="3" y="1100"/>
                      </a:lnTo>
                      <a:lnTo>
                        <a:pt x="7" y="1091"/>
                      </a:lnTo>
                      <a:lnTo>
                        <a:pt x="12" y="1083"/>
                      </a:lnTo>
                      <a:lnTo>
                        <a:pt x="15" y="1074"/>
                      </a:lnTo>
                      <a:lnTo>
                        <a:pt x="18" y="1064"/>
                      </a:lnTo>
                      <a:lnTo>
                        <a:pt x="20" y="1055"/>
                      </a:lnTo>
                      <a:lnTo>
                        <a:pt x="29" y="1044"/>
                      </a:lnTo>
                      <a:lnTo>
                        <a:pt x="39" y="1033"/>
                      </a:lnTo>
                      <a:lnTo>
                        <a:pt x="47" y="1022"/>
                      </a:lnTo>
                      <a:lnTo>
                        <a:pt x="51" y="1013"/>
                      </a:lnTo>
                      <a:lnTo>
                        <a:pt x="55" y="1000"/>
                      </a:lnTo>
                      <a:lnTo>
                        <a:pt x="57" y="990"/>
                      </a:lnTo>
                      <a:lnTo>
                        <a:pt x="58" y="981"/>
                      </a:lnTo>
                      <a:lnTo>
                        <a:pt x="58" y="970"/>
                      </a:lnTo>
                      <a:lnTo>
                        <a:pt x="58" y="961"/>
                      </a:lnTo>
                      <a:lnTo>
                        <a:pt x="52" y="951"/>
                      </a:lnTo>
                      <a:lnTo>
                        <a:pt x="45" y="939"/>
                      </a:lnTo>
                      <a:lnTo>
                        <a:pt x="38" y="929"/>
                      </a:lnTo>
                      <a:lnTo>
                        <a:pt x="35" y="928"/>
                      </a:lnTo>
                      <a:lnTo>
                        <a:pt x="31" y="925"/>
                      </a:lnTo>
                      <a:lnTo>
                        <a:pt x="26" y="922"/>
                      </a:lnTo>
                      <a:lnTo>
                        <a:pt x="22" y="919"/>
                      </a:lnTo>
                      <a:lnTo>
                        <a:pt x="19" y="916"/>
                      </a:lnTo>
                      <a:lnTo>
                        <a:pt x="19" y="912"/>
                      </a:lnTo>
                      <a:lnTo>
                        <a:pt x="18" y="908"/>
                      </a:lnTo>
                      <a:lnTo>
                        <a:pt x="18" y="903"/>
                      </a:lnTo>
                      <a:lnTo>
                        <a:pt x="19" y="899"/>
                      </a:lnTo>
                      <a:lnTo>
                        <a:pt x="19" y="895"/>
                      </a:lnTo>
                      <a:lnTo>
                        <a:pt x="20" y="887"/>
                      </a:lnTo>
                      <a:lnTo>
                        <a:pt x="23" y="877"/>
                      </a:lnTo>
                      <a:lnTo>
                        <a:pt x="26" y="870"/>
                      </a:lnTo>
                      <a:lnTo>
                        <a:pt x="26" y="861"/>
                      </a:lnTo>
                      <a:lnTo>
                        <a:pt x="25" y="853"/>
                      </a:lnTo>
                      <a:lnTo>
                        <a:pt x="23" y="844"/>
                      </a:lnTo>
                      <a:lnTo>
                        <a:pt x="22" y="841"/>
                      </a:lnTo>
                      <a:lnTo>
                        <a:pt x="20" y="837"/>
                      </a:lnTo>
                      <a:lnTo>
                        <a:pt x="18" y="832"/>
                      </a:lnTo>
                      <a:lnTo>
                        <a:pt x="16" y="829"/>
                      </a:lnTo>
                      <a:lnTo>
                        <a:pt x="15" y="825"/>
                      </a:lnTo>
                      <a:lnTo>
                        <a:pt x="9" y="814"/>
                      </a:lnTo>
                      <a:lnTo>
                        <a:pt x="5" y="800"/>
                      </a:lnTo>
                      <a:lnTo>
                        <a:pt x="0" y="787"/>
                      </a:lnTo>
                      <a:lnTo>
                        <a:pt x="0" y="783"/>
                      </a:lnTo>
                      <a:lnTo>
                        <a:pt x="0" y="777"/>
                      </a:lnTo>
                      <a:lnTo>
                        <a:pt x="0" y="772"/>
                      </a:lnTo>
                      <a:lnTo>
                        <a:pt x="0" y="767"/>
                      </a:lnTo>
                      <a:lnTo>
                        <a:pt x="5" y="757"/>
                      </a:lnTo>
                      <a:lnTo>
                        <a:pt x="10" y="745"/>
                      </a:lnTo>
                      <a:lnTo>
                        <a:pt x="16" y="737"/>
                      </a:lnTo>
                      <a:lnTo>
                        <a:pt x="19" y="734"/>
                      </a:lnTo>
                      <a:lnTo>
                        <a:pt x="23" y="730"/>
                      </a:lnTo>
                      <a:lnTo>
                        <a:pt x="28" y="725"/>
                      </a:lnTo>
                      <a:lnTo>
                        <a:pt x="32" y="722"/>
                      </a:lnTo>
                      <a:lnTo>
                        <a:pt x="35" y="718"/>
                      </a:lnTo>
                      <a:lnTo>
                        <a:pt x="38" y="717"/>
                      </a:lnTo>
                      <a:lnTo>
                        <a:pt x="41" y="712"/>
                      </a:lnTo>
                      <a:lnTo>
                        <a:pt x="45" y="709"/>
                      </a:lnTo>
                      <a:lnTo>
                        <a:pt x="48" y="714"/>
                      </a:lnTo>
                      <a:lnTo>
                        <a:pt x="49" y="717"/>
                      </a:lnTo>
                      <a:lnTo>
                        <a:pt x="58" y="727"/>
                      </a:lnTo>
                      <a:lnTo>
                        <a:pt x="68" y="738"/>
                      </a:lnTo>
                      <a:lnTo>
                        <a:pt x="78" y="748"/>
                      </a:lnTo>
                      <a:lnTo>
                        <a:pt x="88" y="757"/>
                      </a:lnTo>
                      <a:lnTo>
                        <a:pt x="99" y="766"/>
                      </a:lnTo>
                      <a:lnTo>
                        <a:pt x="112" y="773"/>
                      </a:lnTo>
                      <a:lnTo>
                        <a:pt x="123" y="779"/>
                      </a:lnTo>
                      <a:lnTo>
                        <a:pt x="133" y="783"/>
                      </a:lnTo>
                      <a:lnTo>
                        <a:pt x="145" y="786"/>
                      </a:lnTo>
                      <a:lnTo>
                        <a:pt x="155" y="786"/>
                      </a:lnTo>
                      <a:lnTo>
                        <a:pt x="165" y="785"/>
                      </a:lnTo>
                      <a:lnTo>
                        <a:pt x="175" y="780"/>
                      </a:lnTo>
                      <a:lnTo>
                        <a:pt x="184" y="774"/>
                      </a:lnTo>
                      <a:lnTo>
                        <a:pt x="191" y="767"/>
                      </a:lnTo>
                      <a:lnTo>
                        <a:pt x="198" y="756"/>
                      </a:lnTo>
                      <a:lnTo>
                        <a:pt x="206" y="747"/>
                      </a:lnTo>
                      <a:lnTo>
                        <a:pt x="216" y="738"/>
                      </a:lnTo>
                      <a:lnTo>
                        <a:pt x="227" y="728"/>
                      </a:lnTo>
                      <a:lnTo>
                        <a:pt x="238" y="719"/>
                      </a:lnTo>
                      <a:lnTo>
                        <a:pt x="245" y="715"/>
                      </a:lnTo>
                      <a:lnTo>
                        <a:pt x="255" y="709"/>
                      </a:lnTo>
                      <a:lnTo>
                        <a:pt x="264" y="706"/>
                      </a:lnTo>
                      <a:lnTo>
                        <a:pt x="271" y="708"/>
                      </a:lnTo>
                      <a:lnTo>
                        <a:pt x="281" y="709"/>
                      </a:lnTo>
                      <a:lnTo>
                        <a:pt x="288" y="712"/>
                      </a:lnTo>
                      <a:lnTo>
                        <a:pt x="292" y="715"/>
                      </a:lnTo>
                      <a:lnTo>
                        <a:pt x="297" y="718"/>
                      </a:lnTo>
                      <a:lnTo>
                        <a:pt x="301" y="722"/>
                      </a:lnTo>
                      <a:lnTo>
                        <a:pt x="306" y="727"/>
                      </a:lnTo>
                      <a:lnTo>
                        <a:pt x="308" y="730"/>
                      </a:lnTo>
                      <a:lnTo>
                        <a:pt x="313" y="731"/>
                      </a:lnTo>
                      <a:lnTo>
                        <a:pt x="319" y="731"/>
                      </a:lnTo>
                      <a:lnTo>
                        <a:pt x="324" y="732"/>
                      </a:lnTo>
                      <a:lnTo>
                        <a:pt x="329" y="732"/>
                      </a:lnTo>
                      <a:lnTo>
                        <a:pt x="332" y="735"/>
                      </a:lnTo>
                      <a:lnTo>
                        <a:pt x="336" y="737"/>
                      </a:lnTo>
                      <a:lnTo>
                        <a:pt x="342" y="738"/>
                      </a:lnTo>
                      <a:lnTo>
                        <a:pt x="346" y="741"/>
                      </a:lnTo>
                      <a:lnTo>
                        <a:pt x="349" y="743"/>
                      </a:lnTo>
                      <a:lnTo>
                        <a:pt x="353" y="745"/>
                      </a:lnTo>
                      <a:lnTo>
                        <a:pt x="358" y="748"/>
                      </a:lnTo>
                      <a:lnTo>
                        <a:pt x="362" y="751"/>
                      </a:lnTo>
                      <a:lnTo>
                        <a:pt x="365" y="753"/>
                      </a:lnTo>
                      <a:lnTo>
                        <a:pt x="369" y="754"/>
                      </a:lnTo>
                      <a:lnTo>
                        <a:pt x="376" y="754"/>
                      </a:lnTo>
                      <a:lnTo>
                        <a:pt x="385" y="754"/>
                      </a:lnTo>
                      <a:lnTo>
                        <a:pt x="392" y="754"/>
                      </a:lnTo>
                      <a:lnTo>
                        <a:pt x="397" y="756"/>
                      </a:lnTo>
                      <a:lnTo>
                        <a:pt x="401" y="757"/>
                      </a:lnTo>
                      <a:lnTo>
                        <a:pt x="405" y="760"/>
                      </a:lnTo>
                      <a:lnTo>
                        <a:pt x="410" y="763"/>
                      </a:lnTo>
                      <a:lnTo>
                        <a:pt x="413" y="766"/>
                      </a:lnTo>
                      <a:lnTo>
                        <a:pt x="415" y="769"/>
                      </a:lnTo>
                      <a:lnTo>
                        <a:pt x="418" y="773"/>
                      </a:lnTo>
                      <a:lnTo>
                        <a:pt x="420" y="777"/>
                      </a:lnTo>
                      <a:lnTo>
                        <a:pt x="423" y="782"/>
                      </a:lnTo>
                      <a:lnTo>
                        <a:pt x="424" y="785"/>
                      </a:lnTo>
                      <a:lnTo>
                        <a:pt x="427" y="796"/>
                      </a:lnTo>
                      <a:lnTo>
                        <a:pt x="430" y="809"/>
                      </a:lnTo>
                      <a:lnTo>
                        <a:pt x="434" y="819"/>
                      </a:lnTo>
                      <a:lnTo>
                        <a:pt x="437" y="824"/>
                      </a:lnTo>
                      <a:lnTo>
                        <a:pt x="440" y="828"/>
                      </a:lnTo>
                      <a:lnTo>
                        <a:pt x="443" y="832"/>
                      </a:lnTo>
                      <a:lnTo>
                        <a:pt x="447" y="835"/>
                      </a:lnTo>
                      <a:lnTo>
                        <a:pt x="450" y="838"/>
                      </a:lnTo>
                      <a:lnTo>
                        <a:pt x="460" y="838"/>
                      </a:lnTo>
                      <a:lnTo>
                        <a:pt x="470" y="837"/>
                      </a:lnTo>
                      <a:lnTo>
                        <a:pt x="479" y="832"/>
                      </a:lnTo>
                      <a:lnTo>
                        <a:pt x="489" y="827"/>
                      </a:lnTo>
                      <a:lnTo>
                        <a:pt x="498" y="818"/>
                      </a:lnTo>
                      <a:lnTo>
                        <a:pt x="507" y="808"/>
                      </a:lnTo>
                      <a:lnTo>
                        <a:pt x="512" y="798"/>
                      </a:lnTo>
                      <a:lnTo>
                        <a:pt x="517" y="786"/>
                      </a:lnTo>
                      <a:lnTo>
                        <a:pt x="520" y="770"/>
                      </a:lnTo>
                      <a:lnTo>
                        <a:pt x="521" y="756"/>
                      </a:lnTo>
                      <a:lnTo>
                        <a:pt x="523" y="745"/>
                      </a:lnTo>
                      <a:lnTo>
                        <a:pt x="525" y="734"/>
                      </a:lnTo>
                      <a:lnTo>
                        <a:pt x="528" y="721"/>
                      </a:lnTo>
                      <a:lnTo>
                        <a:pt x="533" y="712"/>
                      </a:lnTo>
                      <a:lnTo>
                        <a:pt x="536" y="712"/>
                      </a:lnTo>
                      <a:lnTo>
                        <a:pt x="538" y="711"/>
                      </a:lnTo>
                      <a:lnTo>
                        <a:pt x="541" y="711"/>
                      </a:lnTo>
                      <a:lnTo>
                        <a:pt x="544" y="711"/>
                      </a:lnTo>
                      <a:lnTo>
                        <a:pt x="549" y="711"/>
                      </a:lnTo>
                      <a:lnTo>
                        <a:pt x="550" y="709"/>
                      </a:lnTo>
                      <a:lnTo>
                        <a:pt x="554" y="704"/>
                      </a:lnTo>
                      <a:lnTo>
                        <a:pt x="557" y="695"/>
                      </a:lnTo>
                      <a:lnTo>
                        <a:pt x="560" y="686"/>
                      </a:lnTo>
                      <a:lnTo>
                        <a:pt x="563" y="680"/>
                      </a:lnTo>
                      <a:lnTo>
                        <a:pt x="566" y="677"/>
                      </a:lnTo>
                      <a:lnTo>
                        <a:pt x="570" y="676"/>
                      </a:lnTo>
                      <a:lnTo>
                        <a:pt x="575" y="675"/>
                      </a:lnTo>
                      <a:lnTo>
                        <a:pt x="578" y="673"/>
                      </a:lnTo>
                      <a:lnTo>
                        <a:pt x="586" y="672"/>
                      </a:lnTo>
                      <a:lnTo>
                        <a:pt x="596" y="672"/>
                      </a:lnTo>
                      <a:lnTo>
                        <a:pt x="604" y="672"/>
                      </a:lnTo>
                      <a:lnTo>
                        <a:pt x="618" y="676"/>
                      </a:lnTo>
                      <a:lnTo>
                        <a:pt x="634" y="685"/>
                      </a:lnTo>
                      <a:lnTo>
                        <a:pt x="650" y="693"/>
                      </a:lnTo>
                      <a:lnTo>
                        <a:pt x="663" y="699"/>
                      </a:lnTo>
                      <a:lnTo>
                        <a:pt x="674" y="705"/>
                      </a:lnTo>
                      <a:lnTo>
                        <a:pt x="689" y="712"/>
                      </a:lnTo>
                      <a:lnTo>
                        <a:pt x="701" y="717"/>
                      </a:lnTo>
                      <a:lnTo>
                        <a:pt x="711" y="718"/>
                      </a:lnTo>
                      <a:lnTo>
                        <a:pt x="722" y="719"/>
                      </a:lnTo>
                      <a:lnTo>
                        <a:pt x="734" y="721"/>
                      </a:lnTo>
                      <a:lnTo>
                        <a:pt x="747" y="724"/>
                      </a:lnTo>
                      <a:lnTo>
                        <a:pt x="763" y="727"/>
                      </a:lnTo>
                      <a:lnTo>
                        <a:pt x="780" y="728"/>
                      </a:lnTo>
                      <a:lnTo>
                        <a:pt x="793" y="730"/>
                      </a:lnTo>
                      <a:lnTo>
                        <a:pt x="802" y="730"/>
                      </a:lnTo>
                      <a:lnTo>
                        <a:pt x="812" y="730"/>
                      </a:lnTo>
                      <a:lnTo>
                        <a:pt x="821" y="730"/>
                      </a:lnTo>
                      <a:lnTo>
                        <a:pt x="828" y="727"/>
                      </a:lnTo>
                      <a:lnTo>
                        <a:pt x="831" y="724"/>
                      </a:lnTo>
                      <a:lnTo>
                        <a:pt x="834" y="719"/>
                      </a:lnTo>
                      <a:lnTo>
                        <a:pt x="835" y="715"/>
                      </a:lnTo>
                      <a:lnTo>
                        <a:pt x="837" y="711"/>
                      </a:lnTo>
                      <a:lnTo>
                        <a:pt x="838" y="706"/>
                      </a:lnTo>
                      <a:lnTo>
                        <a:pt x="838" y="699"/>
                      </a:lnTo>
                      <a:lnTo>
                        <a:pt x="838" y="689"/>
                      </a:lnTo>
                      <a:lnTo>
                        <a:pt x="837" y="680"/>
                      </a:lnTo>
                      <a:lnTo>
                        <a:pt x="834" y="677"/>
                      </a:lnTo>
                      <a:lnTo>
                        <a:pt x="829" y="675"/>
                      </a:lnTo>
                      <a:lnTo>
                        <a:pt x="825" y="672"/>
                      </a:lnTo>
                      <a:lnTo>
                        <a:pt x="822" y="669"/>
                      </a:lnTo>
                      <a:lnTo>
                        <a:pt x="819" y="664"/>
                      </a:lnTo>
                      <a:lnTo>
                        <a:pt x="813" y="656"/>
                      </a:lnTo>
                      <a:lnTo>
                        <a:pt x="809" y="644"/>
                      </a:lnTo>
                      <a:lnTo>
                        <a:pt x="805" y="636"/>
                      </a:lnTo>
                      <a:lnTo>
                        <a:pt x="803" y="625"/>
                      </a:lnTo>
                      <a:lnTo>
                        <a:pt x="800" y="615"/>
                      </a:lnTo>
                      <a:lnTo>
                        <a:pt x="797" y="605"/>
                      </a:lnTo>
                      <a:lnTo>
                        <a:pt x="796" y="602"/>
                      </a:lnTo>
                      <a:lnTo>
                        <a:pt x="795" y="596"/>
                      </a:lnTo>
                      <a:lnTo>
                        <a:pt x="792" y="592"/>
                      </a:lnTo>
                      <a:lnTo>
                        <a:pt x="789" y="588"/>
                      </a:lnTo>
                      <a:lnTo>
                        <a:pt x="787" y="585"/>
                      </a:lnTo>
                      <a:lnTo>
                        <a:pt x="782" y="578"/>
                      </a:lnTo>
                      <a:lnTo>
                        <a:pt x="774" y="569"/>
                      </a:lnTo>
                      <a:lnTo>
                        <a:pt x="770" y="562"/>
                      </a:lnTo>
                      <a:lnTo>
                        <a:pt x="770" y="557"/>
                      </a:lnTo>
                      <a:lnTo>
                        <a:pt x="770" y="553"/>
                      </a:lnTo>
                      <a:lnTo>
                        <a:pt x="770" y="547"/>
                      </a:lnTo>
                      <a:lnTo>
                        <a:pt x="771" y="543"/>
                      </a:lnTo>
                      <a:lnTo>
                        <a:pt x="771" y="539"/>
                      </a:lnTo>
                      <a:lnTo>
                        <a:pt x="774" y="530"/>
                      </a:lnTo>
                      <a:lnTo>
                        <a:pt x="777" y="518"/>
                      </a:lnTo>
                      <a:lnTo>
                        <a:pt x="782" y="507"/>
                      </a:lnTo>
                      <a:lnTo>
                        <a:pt x="783" y="497"/>
                      </a:lnTo>
                      <a:lnTo>
                        <a:pt x="783" y="485"/>
                      </a:lnTo>
                      <a:lnTo>
                        <a:pt x="780" y="471"/>
                      </a:lnTo>
                      <a:lnTo>
                        <a:pt x="777" y="458"/>
                      </a:lnTo>
                      <a:lnTo>
                        <a:pt x="774" y="450"/>
                      </a:lnTo>
                      <a:lnTo>
                        <a:pt x="770" y="440"/>
                      </a:lnTo>
                      <a:lnTo>
                        <a:pt x="766" y="433"/>
                      </a:lnTo>
                      <a:lnTo>
                        <a:pt x="760" y="423"/>
                      </a:lnTo>
                      <a:lnTo>
                        <a:pt x="751" y="411"/>
                      </a:lnTo>
                      <a:lnTo>
                        <a:pt x="744" y="400"/>
                      </a:lnTo>
                      <a:lnTo>
                        <a:pt x="741" y="388"/>
                      </a:lnTo>
                      <a:lnTo>
                        <a:pt x="740" y="376"/>
                      </a:lnTo>
                      <a:lnTo>
                        <a:pt x="742" y="362"/>
                      </a:lnTo>
                      <a:lnTo>
                        <a:pt x="745" y="346"/>
                      </a:lnTo>
                      <a:lnTo>
                        <a:pt x="748" y="335"/>
                      </a:lnTo>
                      <a:lnTo>
                        <a:pt x="751" y="321"/>
                      </a:lnTo>
                      <a:lnTo>
                        <a:pt x="755" y="307"/>
                      </a:lnTo>
                      <a:lnTo>
                        <a:pt x="758" y="291"/>
                      </a:lnTo>
                      <a:lnTo>
                        <a:pt x="761" y="278"/>
                      </a:lnTo>
                      <a:lnTo>
                        <a:pt x="760" y="265"/>
                      </a:lnTo>
                      <a:lnTo>
                        <a:pt x="757" y="248"/>
                      </a:lnTo>
                      <a:lnTo>
                        <a:pt x="754" y="230"/>
                      </a:lnTo>
                      <a:lnTo>
                        <a:pt x="751" y="216"/>
                      </a:lnTo>
                      <a:lnTo>
                        <a:pt x="747" y="206"/>
                      </a:lnTo>
                      <a:lnTo>
                        <a:pt x="741" y="193"/>
                      </a:lnTo>
                      <a:lnTo>
                        <a:pt x="737" y="180"/>
                      </a:lnTo>
                      <a:lnTo>
                        <a:pt x="734" y="170"/>
                      </a:lnTo>
                      <a:lnTo>
                        <a:pt x="734" y="165"/>
                      </a:lnTo>
                      <a:lnTo>
                        <a:pt x="735" y="161"/>
                      </a:lnTo>
                      <a:lnTo>
                        <a:pt x="735" y="155"/>
                      </a:lnTo>
                      <a:lnTo>
                        <a:pt x="737" y="151"/>
                      </a:lnTo>
                      <a:lnTo>
                        <a:pt x="738" y="146"/>
                      </a:lnTo>
                      <a:lnTo>
                        <a:pt x="740" y="143"/>
                      </a:lnTo>
                      <a:lnTo>
                        <a:pt x="742" y="139"/>
                      </a:lnTo>
                      <a:lnTo>
                        <a:pt x="745" y="133"/>
                      </a:lnTo>
                      <a:lnTo>
                        <a:pt x="747" y="129"/>
                      </a:lnTo>
                      <a:lnTo>
                        <a:pt x="748" y="125"/>
                      </a:lnTo>
                      <a:lnTo>
                        <a:pt x="747" y="117"/>
                      </a:lnTo>
                      <a:lnTo>
                        <a:pt x="742" y="109"/>
                      </a:lnTo>
                      <a:lnTo>
                        <a:pt x="740" y="102"/>
                      </a:lnTo>
                      <a:lnTo>
                        <a:pt x="732" y="94"/>
                      </a:lnTo>
                      <a:lnTo>
                        <a:pt x="722" y="87"/>
                      </a:lnTo>
                      <a:lnTo>
                        <a:pt x="714" y="81"/>
                      </a:lnTo>
                      <a:lnTo>
                        <a:pt x="705" y="75"/>
                      </a:lnTo>
                      <a:lnTo>
                        <a:pt x="696" y="68"/>
                      </a:lnTo>
                      <a:lnTo>
                        <a:pt x="689" y="61"/>
                      </a:lnTo>
                      <a:lnTo>
                        <a:pt x="686" y="54"/>
                      </a:lnTo>
                      <a:lnTo>
                        <a:pt x="683" y="45"/>
                      </a:lnTo>
                      <a:lnTo>
                        <a:pt x="682" y="36"/>
                      </a:lnTo>
                      <a:lnTo>
                        <a:pt x="682" y="25"/>
                      </a:lnTo>
                      <a:lnTo>
                        <a:pt x="683" y="13"/>
                      </a:lnTo>
                      <a:lnTo>
                        <a:pt x="683" y="10"/>
                      </a:lnTo>
                      <a:lnTo>
                        <a:pt x="685" y="6"/>
                      </a:lnTo>
                      <a:lnTo>
                        <a:pt x="686" y="0"/>
                      </a:lnTo>
                      <a:lnTo>
                        <a:pt x="689" y="2"/>
                      </a:lnTo>
                      <a:lnTo>
                        <a:pt x="705" y="5"/>
                      </a:lnTo>
                      <a:lnTo>
                        <a:pt x="724" y="7"/>
                      </a:lnTo>
                      <a:lnTo>
                        <a:pt x="744" y="10"/>
                      </a:lnTo>
                      <a:lnTo>
                        <a:pt x="760" y="13"/>
                      </a:lnTo>
                      <a:lnTo>
                        <a:pt x="774" y="15"/>
                      </a:lnTo>
                      <a:lnTo>
                        <a:pt x="790" y="16"/>
                      </a:lnTo>
                      <a:lnTo>
                        <a:pt x="808" y="18"/>
                      </a:lnTo>
                      <a:lnTo>
                        <a:pt x="822" y="20"/>
                      </a:lnTo>
                      <a:lnTo>
                        <a:pt x="837" y="25"/>
                      </a:lnTo>
                      <a:lnTo>
                        <a:pt x="854" y="32"/>
                      </a:lnTo>
                      <a:lnTo>
                        <a:pt x="871" y="38"/>
                      </a:lnTo>
                      <a:lnTo>
                        <a:pt x="886" y="44"/>
                      </a:lnTo>
                      <a:lnTo>
                        <a:pt x="900" y="49"/>
                      </a:lnTo>
                      <a:lnTo>
                        <a:pt x="918" y="55"/>
                      </a:lnTo>
                      <a:lnTo>
                        <a:pt x="931" y="61"/>
                      </a:lnTo>
                      <a:lnTo>
                        <a:pt x="942" y="70"/>
                      </a:lnTo>
                      <a:lnTo>
                        <a:pt x="954" y="81"/>
                      </a:lnTo>
                      <a:lnTo>
                        <a:pt x="967" y="93"/>
                      </a:lnTo>
                      <a:lnTo>
                        <a:pt x="977" y="103"/>
                      </a:lnTo>
                      <a:lnTo>
                        <a:pt x="987" y="110"/>
                      </a:lnTo>
                      <a:lnTo>
                        <a:pt x="999" y="119"/>
                      </a:lnTo>
                      <a:lnTo>
                        <a:pt x="1010" y="125"/>
                      </a:lnTo>
                      <a:lnTo>
                        <a:pt x="1026" y="132"/>
                      </a:lnTo>
                      <a:lnTo>
                        <a:pt x="1046" y="138"/>
                      </a:lnTo>
                      <a:lnTo>
                        <a:pt x="1064" y="143"/>
                      </a:lnTo>
                      <a:lnTo>
                        <a:pt x="1074" y="148"/>
                      </a:lnTo>
                      <a:lnTo>
                        <a:pt x="1084" y="154"/>
                      </a:lnTo>
                      <a:lnTo>
                        <a:pt x="1094" y="158"/>
                      </a:lnTo>
                      <a:lnTo>
                        <a:pt x="1103" y="157"/>
                      </a:lnTo>
                      <a:lnTo>
                        <a:pt x="1111" y="154"/>
                      </a:lnTo>
                      <a:lnTo>
                        <a:pt x="1120" y="149"/>
                      </a:lnTo>
                      <a:lnTo>
                        <a:pt x="1123" y="146"/>
                      </a:lnTo>
                      <a:lnTo>
                        <a:pt x="1127" y="143"/>
                      </a:lnTo>
                      <a:lnTo>
                        <a:pt x="1132" y="139"/>
                      </a:lnTo>
                      <a:lnTo>
                        <a:pt x="1135" y="135"/>
                      </a:lnTo>
                      <a:lnTo>
                        <a:pt x="1137" y="130"/>
                      </a:lnTo>
                      <a:lnTo>
                        <a:pt x="1143" y="123"/>
                      </a:lnTo>
                      <a:lnTo>
                        <a:pt x="1150" y="115"/>
                      </a:lnTo>
                      <a:lnTo>
                        <a:pt x="1158" y="107"/>
                      </a:lnTo>
                      <a:lnTo>
                        <a:pt x="1169" y="106"/>
                      </a:lnTo>
                      <a:lnTo>
                        <a:pt x="1182" y="106"/>
                      </a:lnTo>
                      <a:lnTo>
                        <a:pt x="1194" y="107"/>
                      </a:lnTo>
                      <a:lnTo>
                        <a:pt x="1203" y="112"/>
                      </a:lnTo>
                      <a:lnTo>
                        <a:pt x="1211" y="116"/>
                      </a:lnTo>
                      <a:lnTo>
                        <a:pt x="1218" y="122"/>
                      </a:lnTo>
                      <a:lnTo>
                        <a:pt x="1227" y="132"/>
                      </a:lnTo>
                      <a:lnTo>
                        <a:pt x="1234" y="148"/>
                      </a:lnTo>
                      <a:lnTo>
                        <a:pt x="1240" y="161"/>
                      </a:lnTo>
                      <a:lnTo>
                        <a:pt x="1243" y="175"/>
                      </a:lnTo>
                      <a:lnTo>
                        <a:pt x="1245" y="194"/>
                      </a:lnTo>
                      <a:lnTo>
                        <a:pt x="1245" y="209"/>
                      </a:lnTo>
                      <a:lnTo>
                        <a:pt x="1243" y="223"/>
                      </a:lnTo>
                      <a:lnTo>
                        <a:pt x="1240" y="239"/>
                      </a:lnTo>
                      <a:lnTo>
                        <a:pt x="1240" y="252"/>
                      </a:lnTo>
                      <a:lnTo>
                        <a:pt x="1242" y="264"/>
                      </a:lnTo>
                      <a:lnTo>
                        <a:pt x="1246" y="277"/>
                      </a:lnTo>
                      <a:lnTo>
                        <a:pt x="1250" y="287"/>
                      </a:lnTo>
                      <a:lnTo>
                        <a:pt x="1258" y="295"/>
                      </a:lnTo>
                      <a:lnTo>
                        <a:pt x="1268" y="304"/>
                      </a:lnTo>
                      <a:lnTo>
                        <a:pt x="1278" y="313"/>
                      </a:lnTo>
                      <a:lnTo>
                        <a:pt x="1288" y="319"/>
                      </a:lnTo>
                      <a:lnTo>
                        <a:pt x="1300" y="323"/>
                      </a:lnTo>
                      <a:lnTo>
                        <a:pt x="1314" y="326"/>
                      </a:lnTo>
                      <a:lnTo>
                        <a:pt x="1326" y="327"/>
                      </a:lnTo>
                      <a:lnTo>
                        <a:pt x="1336" y="326"/>
                      </a:lnTo>
                      <a:lnTo>
                        <a:pt x="1346" y="321"/>
                      </a:lnTo>
                      <a:lnTo>
                        <a:pt x="1356" y="317"/>
                      </a:lnTo>
                      <a:lnTo>
                        <a:pt x="1365" y="311"/>
                      </a:lnTo>
                      <a:lnTo>
                        <a:pt x="1376" y="303"/>
                      </a:lnTo>
                      <a:lnTo>
                        <a:pt x="1386" y="295"/>
                      </a:lnTo>
                      <a:lnTo>
                        <a:pt x="1396" y="288"/>
                      </a:lnTo>
                      <a:lnTo>
                        <a:pt x="1409" y="281"/>
                      </a:lnTo>
                      <a:lnTo>
                        <a:pt x="1421" y="278"/>
                      </a:lnTo>
                      <a:lnTo>
                        <a:pt x="1434" y="278"/>
                      </a:lnTo>
                      <a:lnTo>
                        <a:pt x="1450" y="281"/>
                      </a:lnTo>
                      <a:lnTo>
                        <a:pt x="1463" y="285"/>
                      </a:lnTo>
                      <a:lnTo>
                        <a:pt x="1473" y="294"/>
                      </a:lnTo>
                      <a:lnTo>
                        <a:pt x="1485" y="306"/>
                      </a:lnTo>
                      <a:lnTo>
                        <a:pt x="1493" y="317"/>
                      </a:lnTo>
                      <a:lnTo>
                        <a:pt x="1496" y="326"/>
                      </a:lnTo>
                      <a:lnTo>
                        <a:pt x="1501" y="336"/>
                      </a:lnTo>
                      <a:lnTo>
                        <a:pt x="1502" y="346"/>
                      </a:lnTo>
                      <a:lnTo>
                        <a:pt x="1504" y="361"/>
                      </a:lnTo>
                      <a:lnTo>
                        <a:pt x="1504" y="379"/>
                      </a:lnTo>
                      <a:lnTo>
                        <a:pt x="1502" y="394"/>
                      </a:lnTo>
                      <a:lnTo>
                        <a:pt x="1499" y="404"/>
                      </a:lnTo>
                      <a:lnTo>
                        <a:pt x="1493" y="416"/>
                      </a:lnTo>
                      <a:lnTo>
                        <a:pt x="1489" y="426"/>
                      </a:lnTo>
                      <a:lnTo>
                        <a:pt x="1485" y="436"/>
                      </a:lnTo>
                      <a:lnTo>
                        <a:pt x="1482" y="443"/>
                      </a:lnTo>
                      <a:lnTo>
                        <a:pt x="1479" y="453"/>
                      </a:lnTo>
                      <a:lnTo>
                        <a:pt x="1479" y="462"/>
                      </a:lnTo>
                      <a:lnTo>
                        <a:pt x="1482" y="466"/>
                      </a:lnTo>
                      <a:lnTo>
                        <a:pt x="1485" y="471"/>
                      </a:lnTo>
                      <a:lnTo>
                        <a:pt x="1488" y="475"/>
                      </a:lnTo>
                      <a:lnTo>
                        <a:pt x="1492" y="479"/>
                      </a:lnTo>
                      <a:lnTo>
                        <a:pt x="1495" y="482"/>
                      </a:lnTo>
                      <a:lnTo>
                        <a:pt x="1505" y="485"/>
                      </a:lnTo>
                      <a:lnTo>
                        <a:pt x="1517" y="486"/>
                      </a:lnTo>
                      <a:lnTo>
                        <a:pt x="1525" y="486"/>
                      </a:lnTo>
                      <a:lnTo>
                        <a:pt x="1537" y="485"/>
                      </a:lnTo>
                      <a:lnTo>
                        <a:pt x="1551" y="482"/>
                      </a:lnTo>
                      <a:lnTo>
                        <a:pt x="1561" y="478"/>
                      </a:lnTo>
                      <a:lnTo>
                        <a:pt x="1570" y="472"/>
                      </a:lnTo>
                      <a:lnTo>
                        <a:pt x="1580" y="463"/>
                      </a:lnTo>
                      <a:lnTo>
                        <a:pt x="1587" y="456"/>
                      </a:lnTo>
                      <a:lnTo>
                        <a:pt x="1593" y="444"/>
                      </a:lnTo>
                      <a:lnTo>
                        <a:pt x="1600" y="431"/>
                      </a:lnTo>
                      <a:lnTo>
                        <a:pt x="1606" y="421"/>
                      </a:lnTo>
                      <a:lnTo>
                        <a:pt x="1612" y="410"/>
                      </a:lnTo>
                      <a:lnTo>
                        <a:pt x="1618" y="397"/>
                      </a:lnTo>
                      <a:lnTo>
                        <a:pt x="1625" y="385"/>
                      </a:lnTo>
                      <a:lnTo>
                        <a:pt x="1631" y="375"/>
                      </a:lnTo>
                      <a:lnTo>
                        <a:pt x="1640" y="365"/>
                      </a:lnTo>
                      <a:lnTo>
                        <a:pt x="1648" y="356"/>
                      </a:lnTo>
                      <a:lnTo>
                        <a:pt x="1653" y="353"/>
                      </a:lnTo>
                      <a:lnTo>
                        <a:pt x="1657" y="349"/>
                      </a:lnTo>
                      <a:lnTo>
                        <a:pt x="1661" y="346"/>
                      </a:lnTo>
                      <a:lnTo>
                        <a:pt x="1667" y="343"/>
                      </a:lnTo>
                      <a:lnTo>
                        <a:pt x="1671" y="342"/>
                      </a:lnTo>
                      <a:lnTo>
                        <a:pt x="1681" y="340"/>
                      </a:lnTo>
                      <a:lnTo>
                        <a:pt x="1696" y="342"/>
                      </a:lnTo>
                      <a:lnTo>
                        <a:pt x="1706" y="343"/>
                      </a:lnTo>
                      <a:lnTo>
                        <a:pt x="1719" y="348"/>
                      </a:lnTo>
                      <a:lnTo>
                        <a:pt x="1732" y="355"/>
                      </a:lnTo>
                      <a:lnTo>
                        <a:pt x="1744" y="362"/>
                      </a:lnTo>
                      <a:lnTo>
                        <a:pt x="1754" y="371"/>
                      </a:lnTo>
                      <a:lnTo>
                        <a:pt x="1764" y="382"/>
                      </a:lnTo>
                      <a:lnTo>
                        <a:pt x="1774" y="391"/>
                      </a:lnTo>
                      <a:lnTo>
                        <a:pt x="1781" y="395"/>
                      </a:lnTo>
                      <a:lnTo>
                        <a:pt x="1790" y="400"/>
                      </a:lnTo>
                      <a:lnTo>
                        <a:pt x="1797" y="403"/>
                      </a:lnTo>
                      <a:lnTo>
                        <a:pt x="1802" y="403"/>
                      </a:lnTo>
                      <a:lnTo>
                        <a:pt x="1806" y="401"/>
                      </a:lnTo>
                      <a:lnTo>
                        <a:pt x="1810" y="400"/>
                      </a:lnTo>
                      <a:lnTo>
                        <a:pt x="1813" y="398"/>
                      </a:lnTo>
                      <a:lnTo>
                        <a:pt x="1817" y="397"/>
                      </a:lnTo>
                      <a:lnTo>
                        <a:pt x="1820" y="395"/>
                      </a:lnTo>
                      <a:lnTo>
                        <a:pt x="1825" y="392"/>
                      </a:lnTo>
                      <a:lnTo>
                        <a:pt x="1828" y="388"/>
                      </a:lnTo>
                      <a:lnTo>
                        <a:pt x="1831" y="385"/>
                      </a:lnTo>
                      <a:lnTo>
                        <a:pt x="1833" y="382"/>
                      </a:lnTo>
                      <a:lnTo>
                        <a:pt x="1836" y="378"/>
                      </a:lnTo>
                      <a:lnTo>
                        <a:pt x="1841" y="374"/>
                      </a:lnTo>
                      <a:lnTo>
                        <a:pt x="1844" y="369"/>
                      </a:lnTo>
                      <a:lnTo>
                        <a:pt x="1846" y="365"/>
                      </a:lnTo>
                      <a:lnTo>
                        <a:pt x="1849" y="361"/>
                      </a:lnTo>
                      <a:lnTo>
                        <a:pt x="1857" y="353"/>
                      </a:lnTo>
                      <a:lnTo>
                        <a:pt x="1865" y="343"/>
                      </a:lnTo>
                      <a:lnTo>
                        <a:pt x="1874" y="335"/>
                      </a:lnTo>
                      <a:lnTo>
                        <a:pt x="1883" y="329"/>
                      </a:lnTo>
                      <a:lnTo>
                        <a:pt x="1894" y="324"/>
                      </a:lnTo>
                      <a:lnTo>
                        <a:pt x="1907" y="323"/>
                      </a:lnTo>
                      <a:lnTo>
                        <a:pt x="1919" y="321"/>
                      </a:lnTo>
                      <a:lnTo>
                        <a:pt x="1935" y="323"/>
                      </a:lnTo>
                      <a:lnTo>
                        <a:pt x="1952" y="327"/>
                      </a:lnTo>
                      <a:lnTo>
                        <a:pt x="1967" y="332"/>
                      </a:lnTo>
                      <a:lnTo>
                        <a:pt x="1977" y="336"/>
                      </a:lnTo>
                      <a:lnTo>
                        <a:pt x="1988" y="343"/>
                      </a:lnTo>
                      <a:lnTo>
                        <a:pt x="2000" y="352"/>
                      </a:lnTo>
                      <a:lnTo>
                        <a:pt x="2008" y="358"/>
                      </a:lnTo>
                      <a:lnTo>
                        <a:pt x="2023" y="363"/>
                      </a:lnTo>
                      <a:lnTo>
                        <a:pt x="2040" y="371"/>
                      </a:lnTo>
                      <a:lnTo>
                        <a:pt x="2055" y="378"/>
                      </a:lnTo>
                      <a:lnTo>
                        <a:pt x="2066" y="385"/>
                      </a:lnTo>
                      <a:lnTo>
                        <a:pt x="2079" y="392"/>
                      </a:lnTo>
                      <a:lnTo>
                        <a:pt x="2094" y="401"/>
                      </a:lnTo>
                      <a:lnTo>
                        <a:pt x="2105" y="408"/>
                      </a:lnTo>
                      <a:lnTo>
                        <a:pt x="2117" y="416"/>
                      </a:lnTo>
                      <a:lnTo>
                        <a:pt x="2133" y="426"/>
                      </a:lnTo>
                      <a:lnTo>
                        <a:pt x="2147" y="434"/>
                      </a:lnTo>
                      <a:lnTo>
                        <a:pt x="2158" y="444"/>
                      </a:lnTo>
                      <a:lnTo>
                        <a:pt x="2166" y="453"/>
                      </a:lnTo>
                      <a:lnTo>
                        <a:pt x="2173" y="466"/>
                      </a:lnTo>
                      <a:lnTo>
                        <a:pt x="2181" y="479"/>
                      </a:lnTo>
                      <a:lnTo>
                        <a:pt x="2186" y="491"/>
                      </a:lnTo>
                      <a:lnTo>
                        <a:pt x="2191" y="504"/>
                      </a:lnTo>
                      <a:lnTo>
                        <a:pt x="2195" y="518"/>
                      </a:lnTo>
                      <a:lnTo>
                        <a:pt x="2198" y="531"/>
                      </a:lnTo>
                      <a:lnTo>
                        <a:pt x="2199" y="540"/>
                      </a:lnTo>
                      <a:lnTo>
                        <a:pt x="2198" y="550"/>
                      </a:lnTo>
                      <a:lnTo>
                        <a:pt x="2197" y="559"/>
                      </a:lnTo>
                      <a:lnTo>
                        <a:pt x="2194" y="563"/>
                      </a:lnTo>
                      <a:lnTo>
                        <a:pt x="2191" y="568"/>
                      </a:lnTo>
                      <a:lnTo>
                        <a:pt x="2186" y="572"/>
                      </a:lnTo>
                      <a:lnTo>
                        <a:pt x="2182" y="576"/>
                      </a:lnTo>
                      <a:lnTo>
                        <a:pt x="2178" y="579"/>
                      </a:lnTo>
                      <a:lnTo>
                        <a:pt x="2166" y="583"/>
                      </a:lnTo>
                      <a:lnTo>
                        <a:pt x="2152" y="588"/>
                      </a:lnTo>
                      <a:lnTo>
                        <a:pt x="2140" y="592"/>
                      </a:lnTo>
                      <a:lnTo>
                        <a:pt x="2137" y="595"/>
                      </a:lnTo>
                      <a:lnTo>
                        <a:pt x="2133" y="599"/>
                      </a:lnTo>
                      <a:lnTo>
                        <a:pt x="2129" y="604"/>
                      </a:lnTo>
                      <a:lnTo>
                        <a:pt x="2124" y="608"/>
                      </a:lnTo>
                      <a:lnTo>
                        <a:pt x="2123" y="612"/>
                      </a:lnTo>
                      <a:lnTo>
                        <a:pt x="2120" y="621"/>
                      </a:lnTo>
                      <a:lnTo>
                        <a:pt x="2118" y="633"/>
                      </a:lnTo>
                      <a:lnTo>
                        <a:pt x="2117" y="644"/>
                      </a:lnTo>
                      <a:lnTo>
                        <a:pt x="2116" y="654"/>
                      </a:lnTo>
                      <a:lnTo>
                        <a:pt x="2113" y="663"/>
                      </a:lnTo>
                      <a:lnTo>
                        <a:pt x="2108" y="672"/>
                      </a:lnTo>
                      <a:lnTo>
                        <a:pt x="2104" y="679"/>
                      </a:lnTo>
                      <a:lnTo>
                        <a:pt x="2097" y="689"/>
                      </a:lnTo>
                      <a:lnTo>
                        <a:pt x="2088" y="701"/>
                      </a:lnTo>
                      <a:lnTo>
                        <a:pt x="2081" y="711"/>
                      </a:lnTo>
                      <a:lnTo>
                        <a:pt x="2071" y="722"/>
                      </a:lnTo>
                      <a:lnTo>
                        <a:pt x="2059" y="735"/>
                      </a:lnTo>
                      <a:lnTo>
                        <a:pt x="2049" y="745"/>
                      </a:lnTo>
                      <a:lnTo>
                        <a:pt x="2040" y="754"/>
                      </a:lnTo>
                      <a:lnTo>
                        <a:pt x="2029" y="763"/>
                      </a:lnTo>
                      <a:lnTo>
                        <a:pt x="2020" y="769"/>
                      </a:lnTo>
                      <a:lnTo>
                        <a:pt x="2007" y="776"/>
                      </a:lnTo>
                      <a:lnTo>
                        <a:pt x="1993" y="783"/>
                      </a:lnTo>
                      <a:lnTo>
                        <a:pt x="1978" y="790"/>
                      </a:lnTo>
                      <a:lnTo>
                        <a:pt x="1965" y="796"/>
                      </a:lnTo>
                      <a:lnTo>
                        <a:pt x="1948" y="806"/>
                      </a:lnTo>
                      <a:lnTo>
                        <a:pt x="1927" y="818"/>
                      </a:lnTo>
                      <a:lnTo>
                        <a:pt x="1907" y="831"/>
                      </a:lnTo>
                      <a:lnTo>
                        <a:pt x="1891" y="841"/>
                      </a:lnTo>
                      <a:lnTo>
                        <a:pt x="1880" y="848"/>
                      </a:lnTo>
                      <a:lnTo>
                        <a:pt x="1865" y="857"/>
                      </a:lnTo>
                      <a:lnTo>
                        <a:pt x="1852" y="867"/>
                      </a:lnTo>
                      <a:lnTo>
                        <a:pt x="1841" y="874"/>
                      </a:lnTo>
                      <a:lnTo>
                        <a:pt x="1833" y="882"/>
                      </a:lnTo>
                      <a:lnTo>
                        <a:pt x="1825" y="889"/>
                      </a:lnTo>
                      <a:lnTo>
                        <a:pt x="1816" y="897"/>
                      </a:lnTo>
                      <a:lnTo>
                        <a:pt x="1812" y="905"/>
                      </a:lnTo>
                      <a:lnTo>
                        <a:pt x="1810" y="913"/>
                      </a:lnTo>
                      <a:lnTo>
                        <a:pt x="1810" y="925"/>
                      </a:lnTo>
                      <a:lnTo>
                        <a:pt x="1812" y="935"/>
                      </a:lnTo>
                      <a:lnTo>
                        <a:pt x="1815" y="944"/>
                      </a:lnTo>
                      <a:lnTo>
                        <a:pt x="1819" y="954"/>
                      </a:lnTo>
                      <a:lnTo>
                        <a:pt x="1826" y="964"/>
                      </a:lnTo>
                      <a:lnTo>
                        <a:pt x="1835" y="976"/>
                      </a:lnTo>
                      <a:lnTo>
                        <a:pt x="1842" y="983"/>
                      </a:lnTo>
                      <a:lnTo>
                        <a:pt x="1852" y="993"/>
                      </a:lnTo>
                      <a:lnTo>
                        <a:pt x="1865" y="1005"/>
                      </a:lnTo>
                      <a:lnTo>
                        <a:pt x="1877" y="1013"/>
                      </a:lnTo>
                      <a:lnTo>
                        <a:pt x="1887" y="1022"/>
                      </a:lnTo>
                      <a:lnTo>
                        <a:pt x="1899" y="1033"/>
                      </a:lnTo>
                      <a:lnTo>
                        <a:pt x="1910" y="1044"/>
                      </a:lnTo>
                      <a:lnTo>
                        <a:pt x="1920" y="1054"/>
                      </a:lnTo>
                      <a:lnTo>
                        <a:pt x="1927" y="1061"/>
                      </a:lnTo>
                      <a:lnTo>
                        <a:pt x="1938" y="1071"/>
                      </a:lnTo>
                      <a:lnTo>
                        <a:pt x="1946" y="1081"/>
                      </a:lnTo>
                      <a:lnTo>
                        <a:pt x="1956" y="1087"/>
                      </a:lnTo>
                      <a:lnTo>
                        <a:pt x="1965" y="1088"/>
                      </a:lnTo>
                      <a:lnTo>
                        <a:pt x="1977" y="1090"/>
                      </a:lnTo>
                      <a:lnTo>
                        <a:pt x="1987" y="1090"/>
                      </a:lnTo>
                      <a:lnTo>
                        <a:pt x="1995" y="1091"/>
                      </a:lnTo>
                      <a:lnTo>
                        <a:pt x="2007" y="1094"/>
                      </a:lnTo>
                      <a:lnTo>
                        <a:pt x="2017" y="1094"/>
                      </a:lnTo>
                      <a:lnTo>
                        <a:pt x="2024" y="1091"/>
                      </a:lnTo>
                      <a:lnTo>
                        <a:pt x="2033" y="1086"/>
                      </a:lnTo>
                      <a:lnTo>
                        <a:pt x="2040" y="1081"/>
                      </a:lnTo>
                      <a:lnTo>
                        <a:pt x="2048" y="1077"/>
                      </a:lnTo>
                      <a:lnTo>
                        <a:pt x="2056" y="1073"/>
                      </a:lnTo>
                      <a:lnTo>
                        <a:pt x="2065" y="1068"/>
                      </a:lnTo>
                      <a:lnTo>
                        <a:pt x="2072" y="1067"/>
                      </a:lnTo>
                      <a:lnTo>
                        <a:pt x="2076" y="1067"/>
                      </a:lnTo>
                      <a:lnTo>
                        <a:pt x="2081" y="1068"/>
                      </a:lnTo>
                      <a:lnTo>
                        <a:pt x="2087" y="1071"/>
                      </a:lnTo>
                      <a:lnTo>
                        <a:pt x="2091" y="1073"/>
                      </a:lnTo>
                      <a:lnTo>
                        <a:pt x="2094" y="1075"/>
                      </a:lnTo>
                      <a:lnTo>
                        <a:pt x="2098" y="1084"/>
                      </a:lnTo>
                      <a:lnTo>
                        <a:pt x="2100" y="1096"/>
                      </a:lnTo>
                      <a:lnTo>
                        <a:pt x="2101" y="1106"/>
                      </a:lnTo>
                      <a:lnTo>
                        <a:pt x="2104" y="1116"/>
                      </a:lnTo>
                      <a:lnTo>
                        <a:pt x="2105" y="1128"/>
                      </a:lnTo>
                      <a:lnTo>
                        <a:pt x="2108" y="1138"/>
                      </a:lnTo>
                      <a:lnTo>
                        <a:pt x="2114" y="1148"/>
                      </a:lnTo>
                      <a:lnTo>
                        <a:pt x="2120" y="1161"/>
                      </a:lnTo>
                      <a:lnTo>
                        <a:pt x="2127" y="1172"/>
                      </a:lnTo>
                      <a:lnTo>
                        <a:pt x="2133" y="1183"/>
                      </a:lnTo>
                      <a:lnTo>
                        <a:pt x="2139" y="1193"/>
                      </a:lnTo>
                      <a:lnTo>
                        <a:pt x="2147" y="1204"/>
                      </a:lnTo>
                      <a:lnTo>
                        <a:pt x="2158" y="1216"/>
                      </a:lnTo>
                      <a:lnTo>
                        <a:pt x="2165" y="1224"/>
                      </a:lnTo>
                      <a:lnTo>
                        <a:pt x="2175" y="1230"/>
                      </a:lnTo>
                      <a:lnTo>
                        <a:pt x="2186" y="1238"/>
                      </a:lnTo>
                      <a:lnTo>
                        <a:pt x="2197" y="1245"/>
                      </a:lnTo>
                      <a:lnTo>
                        <a:pt x="2207" y="1252"/>
                      </a:lnTo>
                      <a:lnTo>
                        <a:pt x="2220" y="1262"/>
                      </a:lnTo>
                      <a:lnTo>
                        <a:pt x="2230" y="1271"/>
                      </a:lnTo>
                      <a:lnTo>
                        <a:pt x="2237" y="1282"/>
                      </a:lnTo>
                      <a:lnTo>
                        <a:pt x="2244" y="1295"/>
                      </a:lnTo>
                      <a:lnTo>
                        <a:pt x="2250" y="1308"/>
                      </a:lnTo>
                      <a:lnTo>
                        <a:pt x="2259" y="1320"/>
                      </a:lnTo>
                      <a:lnTo>
                        <a:pt x="2269" y="1334"/>
                      </a:lnTo>
                      <a:lnTo>
                        <a:pt x="2278" y="1346"/>
                      </a:lnTo>
                      <a:lnTo>
                        <a:pt x="2286" y="1353"/>
                      </a:lnTo>
                      <a:lnTo>
                        <a:pt x="2295" y="1362"/>
                      </a:lnTo>
                      <a:lnTo>
                        <a:pt x="2304" y="1371"/>
                      </a:lnTo>
                      <a:lnTo>
                        <a:pt x="2311" y="1379"/>
                      </a:lnTo>
                      <a:lnTo>
                        <a:pt x="2318" y="1392"/>
                      </a:lnTo>
                      <a:lnTo>
                        <a:pt x="2324" y="1402"/>
                      </a:lnTo>
                      <a:lnTo>
                        <a:pt x="2331" y="1411"/>
                      </a:lnTo>
                      <a:lnTo>
                        <a:pt x="2340" y="1421"/>
                      </a:lnTo>
                      <a:lnTo>
                        <a:pt x="2349" y="1431"/>
                      </a:lnTo>
                      <a:lnTo>
                        <a:pt x="2356" y="1440"/>
                      </a:lnTo>
                      <a:lnTo>
                        <a:pt x="2367" y="1449"/>
                      </a:lnTo>
                      <a:lnTo>
                        <a:pt x="2380" y="1459"/>
                      </a:lnTo>
                      <a:lnTo>
                        <a:pt x="2390" y="1468"/>
                      </a:lnTo>
                      <a:lnTo>
                        <a:pt x="2398" y="1479"/>
                      </a:lnTo>
                      <a:lnTo>
                        <a:pt x="2403" y="1492"/>
                      </a:lnTo>
                      <a:lnTo>
                        <a:pt x="2409" y="1505"/>
                      </a:lnTo>
                      <a:lnTo>
                        <a:pt x="2411" y="1515"/>
                      </a:lnTo>
                      <a:lnTo>
                        <a:pt x="2412" y="1530"/>
                      </a:lnTo>
                      <a:lnTo>
                        <a:pt x="2412" y="1543"/>
                      </a:lnTo>
                      <a:lnTo>
                        <a:pt x="2414" y="1554"/>
                      </a:lnTo>
                      <a:lnTo>
                        <a:pt x="2418" y="1569"/>
                      </a:lnTo>
                      <a:lnTo>
                        <a:pt x="2424" y="1586"/>
                      </a:lnTo>
                      <a:lnTo>
                        <a:pt x="2430" y="1602"/>
                      </a:lnTo>
                      <a:lnTo>
                        <a:pt x="2437" y="1617"/>
                      </a:lnTo>
                      <a:lnTo>
                        <a:pt x="2443" y="1627"/>
                      </a:lnTo>
                      <a:lnTo>
                        <a:pt x="2453" y="1640"/>
                      </a:lnTo>
                      <a:lnTo>
                        <a:pt x="2463" y="1651"/>
                      </a:lnTo>
                      <a:lnTo>
                        <a:pt x="2470" y="1662"/>
                      </a:lnTo>
                      <a:lnTo>
                        <a:pt x="2479" y="1672"/>
                      </a:lnTo>
                      <a:lnTo>
                        <a:pt x="2489" y="1685"/>
                      </a:lnTo>
                      <a:lnTo>
                        <a:pt x="2499" y="1696"/>
                      </a:lnTo>
                      <a:lnTo>
                        <a:pt x="2495" y="1701"/>
                      </a:lnTo>
                      <a:lnTo>
                        <a:pt x="2490" y="1705"/>
                      </a:lnTo>
                      <a:lnTo>
                        <a:pt x="2487" y="1709"/>
                      </a:lnTo>
                      <a:lnTo>
                        <a:pt x="2483" y="1712"/>
                      </a:lnTo>
                      <a:lnTo>
                        <a:pt x="2480" y="1715"/>
                      </a:lnTo>
                      <a:lnTo>
                        <a:pt x="2473" y="1719"/>
                      </a:lnTo>
                      <a:lnTo>
                        <a:pt x="2463" y="1725"/>
                      </a:lnTo>
                      <a:lnTo>
                        <a:pt x="2454" y="1730"/>
                      </a:lnTo>
                      <a:lnTo>
                        <a:pt x="2445" y="1731"/>
                      </a:lnTo>
                      <a:lnTo>
                        <a:pt x="2435" y="1730"/>
                      </a:lnTo>
                      <a:lnTo>
                        <a:pt x="2424" y="1724"/>
                      </a:lnTo>
                      <a:lnTo>
                        <a:pt x="2415" y="1719"/>
                      </a:lnTo>
                      <a:lnTo>
                        <a:pt x="2406" y="1712"/>
                      </a:lnTo>
                      <a:lnTo>
                        <a:pt x="2398" y="1702"/>
                      </a:lnTo>
                      <a:lnTo>
                        <a:pt x="2389" y="1693"/>
                      </a:lnTo>
                      <a:lnTo>
                        <a:pt x="2382" y="1690"/>
                      </a:lnTo>
                      <a:lnTo>
                        <a:pt x="2370" y="1686"/>
                      </a:lnTo>
                      <a:lnTo>
                        <a:pt x="2362" y="1685"/>
                      </a:lnTo>
                      <a:lnTo>
                        <a:pt x="2349" y="1683"/>
                      </a:lnTo>
                      <a:lnTo>
                        <a:pt x="2334" y="1683"/>
                      </a:lnTo>
                      <a:lnTo>
                        <a:pt x="2321" y="1685"/>
                      </a:lnTo>
                      <a:lnTo>
                        <a:pt x="2314" y="1688"/>
                      </a:lnTo>
                      <a:lnTo>
                        <a:pt x="2304" y="1693"/>
                      </a:lnTo>
                      <a:lnTo>
                        <a:pt x="2298" y="1699"/>
                      </a:lnTo>
                      <a:lnTo>
                        <a:pt x="2291" y="1708"/>
                      </a:lnTo>
                      <a:lnTo>
                        <a:pt x="2283" y="1718"/>
                      </a:lnTo>
                      <a:lnTo>
                        <a:pt x="2276" y="1725"/>
                      </a:lnTo>
                      <a:lnTo>
                        <a:pt x="2266" y="1730"/>
                      </a:lnTo>
                      <a:lnTo>
                        <a:pt x="2252" y="1732"/>
                      </a:lnTo>
                      <a:lnTo>
                        <a:pt x="2240" y="1735"/>
                      </a:lnTo>
                      <a:lnTo>
                        <a:pt x="2228" y="1741"/>
                      </a:lnTo>
                      <a:lnTo>
                        <a:pt x="2214" y="1748"/>
                      </a:lnTo>
                      <a:lnTo>
                        <a:pt x="2202" y="1754"/>
                      </a:lnTo>
                      <a:lnTo>
                        <a:pt x="2191" y="1761"/>
                      </a:lnTo>
                      <a:lnTo>
                        <a:pt x="2176" y="1770"/>
                      </a:lnTo>
                      <a:lnTo>
                        <a:pt x="2162" y="1779"/>
                      </a:lnTo>
                      <a:lnTo>
                        <a:pt x="2149" y="1786"/>
                      </a:lnTo>
                      <a:lnTo>
                        <a:pt x="2136" y="1793"/>
                      </a:lnTo>
                      <a:lnTo>
                        <a:pt x="2118" y="1800"/>
                      </a:lnTo>
                      <a:lnTo>
                        <a:pt x="2105" y="1808"/>
                      </a:lnTo>
                      <a:lnTo>
                        <a:pt x="2094" y="1813"/>
                      </a:lnTo>
                      <a:lnTo>
                        <a:pt x="2081" y="1821"/>
                      </a:lnTo>
                      <a:lnTo>
                        <a:pt x="2072" y="1829"/>
                      </a:lnTo>
                      <a:lnTo>
                        <a:pt x="2068" y="1837"/>
                      </a:lnTo>
                      <a:lnTo>
                        <a:pt x="2065" y="1845"/>
                      </a:lnTo>
                      <a:lnTo>
                        <a:pt x="2063" y="1853"/>
                      </a:lnTo>
                      <a:lnTo>
                        <a:pt x="2061" y="1864"/>
                      </a:lnTo>
                      <a:lnTo>
                        <a:pt x="2059" y="1876"/>
                      </a:lnTo>
                      <a:lnTo>
                        <a:pt x="2058" y="1887"/>
                      </a:lnTo>
                      <a:lnTo>
                        <a:pt x="2058" y="1890"/>
                      </a:lnTo>
                      <a:lnTo>
                        <a:pt x="2056" y="1894"/>
                      </a:lnTo>
                      <a:lnTo>
                        <a:pt x="2056" y="1900"/>
                      </a:lnTo>
                      <a:lnTo>
                        <a:pt x="2055" y="1903"/>
                      </a:lnTo>
                      <a:lnTo>
                        <a:pt x="2052" y="1908"/>
                      </a:lnTo>
                      <a:lnTo>
                        <a:pt x="2049" y="1909"/>
                      </a:lnTo>
                      <a:lnTo>
                        <a:pt x="2045" y="1912"/>
                      </a:lnTo>
                      <a:lnTo>
                        <a:pt x="2040" y="1913"/>
                      </a:lnTo>
                      <a:lnTo>
                        <a:pt x="2036" y="1915"/>
                      </a:lnTo>
                      <a:lnTo>
                        <a:pt x="2033" y="1918"/>
                      </a:lnTo>
                      <a:lnTo>
                        <a:pt x="2030" y="1922"/>
                      </a:lnTo>
                      <a:lnTo>
                        <a:pt x="2027" y="1926"/>
                      </a:lnTo>
                      <a:lnTo>
                        <a:pt x="2026" y="1932"/>
                      </a:lnTo>
                      <a:lnTo>
                        <a:pt x="2026" y="1938"/>
                      </a:lnTo>
                      <a:lnTo>
                        <a:pt x="2026" y="1941"/>
                      </a:lnTo>
                      <a:lnTo>
                        <a:pt x="2026" y="1945"/>
                      </a:lnTo>
                      <a:lnTo>
                        <a:pt x="2026" y="1949"/>
                      </a:lnTo>
                      <a:lnTo>
                        <a:pt x="2026" y="1954"/>
                      </a:lnTo>
                      <a:lnTo>
                        <a:pt x="2026" y="1957"/>
                      </a:lnTo>
                      <a:lnTo>
                        <a:pt x="2023" y="1967"/>
                      </a:lnTo>
                      <a:lnTo>
                        <a:pt x="2020" y="1978"/>
                      </a:lnTo>
                      <a:lnTo>
                        <a:pt x="2014" y="1986"/>
                      </a:lnTo>
                      <a:lnTo>
                        <a:pt x="2011" y="1987"/>
                      </a:lnTo>
                      <a:lnTo>
                        <a:pt x="2007" y="1987"/>
                      </a:lnTo>
                      <a:lnTo>
                        <a:pt x="2003" y="1986"/>
                      </a:lnTo>
                      <a:lnTo>
                        <a:pt x="1998" y="1984"/>
                      </a:lnTo>
                      <a:lnTo>
                        <a:pt x="1995" y="1983"/>
                      </a:lnTo>
                      <a:lnTo>
                        <a:pt x="1991" y="1983"/>
                      </a:lnTo>
                      <a:lnTo>
                        <a:pt x="1984" y="1978"/>
                      </a:lnTo>
                      <a:lnTo>
                        <a:pt x="1975" y="1974"/>
                      </a:lnTo>
                      <a:lnTo>
                        <a:pt x="1968" y="1971"/>
                      </a:lnTo>
                      <a:lnTo>
                        <a:pt x="1961" y="1970"/>
                      </a:lnTo>
                      <a:lnTo>
                        <a:pt x="1951" y="1970"/>
                      </a:lnTo>
                      <a:lnTo>
                        <a:pt x="1943" y="1971"/>
                      </a:lnTo>
                      <a:lnTo>
                        <a:pt x="1939" y="1974"/>
                      </a:lnTo>
                      <a:lnTo>
                        <a:pt x="1935" y="1977"/>
                      </a:lnTo>
                      <a:lnTo>
                        <a:pt x="1930" y="1980"/>
                      </a:lnTo>
                      <a:lnTo>
                        <a:pt x="1926" y="1983"/>
                      </a:lnTo>
                      <a:lnTo>
                        <a:pt x="1923" y="1986"/>
                      </a:lnTo>
                      <a:lnTo>
                        <a:pt x="1916" y="1989"/>
                      </a:lnTo>
                      <a:lnTo>
                        <a:pt x="1907" y="1991"/>
                      </a:lnTo>
                      <a:lnTo>
                        <a:pt x="1900" y="1991"/>
                      </a:lnTo>
                      <a:lnTo>
                        <a:pt x="1897" y="1990"/>
                      </a:lnTo>
                      <a:lnTo>
                        <a:pt x="1893" y="1987"/>
                      </a:lnTo>
                      <a:lnTo>
                        <a:pt x="1890" y="1983"/>
                      </a:lnTo>
                      <a:lnTo>
                        <a:pt x="1887" y="1978"/>
                      </a:lnTo>
                      <a:lnTo>
                        <a:pt x="1884" y="1977"/>
                      </a:lnTo>
                      <a:lnTo>
                        <a:pt x="1881" y="1976"/>
                      </a:lnTo>
                      <a:lnTo>
                        <a:pt x="1878" y="1976"/>
                      </a:lnTo>
                      <a:lnTo>
                        <a:pt x="1874" y="1974"/>
                      </a:lnTo>
                      <a:lnTo>
                        <a:pt x="1871" y="1976"/>
                      </a:lnTo>
                      <a:lnTo>
                        <a:pt x="1861" y="1978"/>
                      </a:lnTo>
                      <a:lnTo>
                        <a:pt x="1851" y="1984"/>
                      </a:lnTo>
                      <a:lnTo>
                        <a:pt x="1842" y="1989"/>
                      </a:lnTo>
                      <a:lnTo>
                        <a:pt x="1831" y="1993"/>
                      </a:lnTo>
                      <a:lnTo>
                        <a:pt x="1816" y="1997"/>
                      </a:lnTo>
                      <a:lnTo>
                        <a:pt x="1804" y="1999"/>
                      </a:lnTo>
                      <a:lnTo>
                        <a:pt x="1793" y="1999"/>
                      </a:lnTo>
                      <a:lnTo>
                        <a:pt x="1780" y="1999"/>
                      </a:lnTo>
                      <a:lnTo>
                        <a:pt x="1770" y="1996"/>
                      </a:lnTo>
                      <a:lnTo>
                        <a:pt x="1763" y="1987"/>
                      </a:lnTo>
                      <a:lnTo>
                        <a:pt x="1757" y="1974"/>
                      </a:lnTo>
                      <a:lnTo>
                        <a:pt x="1751" y="1964"/>
                      </a:lnTo>
                      <a:lnTo>
                        <a:pt x="1745" y="1954"/>
                      </a:lnTo>
                      <a:lnTo>
                        <a:pt x="1738" y="1944"/>
                      </a:lnTo>
                      <a:lnTo>
                        <a:pt x="1731" y="1935"/>
                      </a:lnTo>
                      <a:lnTo>
                        <a:pt x="1723" y="1928"/>
                      </a:lnTo>
                      <a:lnTo>
                        <a:pt x="1715" y="1919"/>
                      </a:lnTo>
                      <a:lnTo>
                        <a:pt x="1706" y="1913"/>
                      </a:lnTo>
                      <a:lnTo>
                        <a:pt x="1699" y="1909"/>
                      </a:lnTo>
                      <a:lnTo>
                        <a:pt x="1690" y="1908"/>
                      </a:lnTo>
                      <a:lnTo>
                        <a:pt x="1681" y="1905"/>
                      </a:lnTo>
                      <a:lnTo>
                        <a:pt x="1671" y="1903"/>
                      </a:lnTo>
                      <a:lnTo>
                        <a:pt x="1661" y="1900"/>
                      </a:lnTo>
                      <a:lnTo>
                        <a:pt x="1651" y="1897"/>
                      </a:lnTo>
                      <a:lnTo>
                        <a:pt x="1648" y="1894"/>
                      </a:lnTo>
                      <a:lnTo>
                        <a:pt x="1645" y="1890"/>
                      </a:lnTo>
                      <a:lnTo>
                        <a:pt x="1642" y="1884"/>
                      </a:lnTo>
                      <a:lnTo>
                        <a:pt x="1640" y="1880"/>
                      </a:lnTo>
                      <a:lnTo>
                        <a:pt x="1637" y="1877"/>
                      </a:lnTo>
                      <a:lnTo>
                        <a:pt x="1628" y="1874"/>
                      </a:lnTo>
                      <a:lnTo>
                        <a:pt x="1619" y="1873"/>
                      </a:lnTo>
                      <a:lnTo>
                        <a:pt x="1612" y="1870"/>
                      </a:lnTo>
                      <a:lnTo>
                        <a:pt x="1611" y="1867"/>
                      </a:lnTo>
                      <a:lnTo>
                        <a:pt x="1609" y="1863"/>
                      </a:lnTo>
                      <a:lnTo>
                        <a:pt x="1608" y="1858"/>
                      </a:lnTo>
                      <a:lnTo>
                        <a:pt x="1606" y="1854"/>
                      </a:lnTo>
                      <a:lnTo>
                        <a:pt x="1605" y="1851"/>
                      </a:lnTo>
                      <a:lnTo>
                        <a:pt x="1595" y="1841"/>
                      </a:lnTo>
                      <a:lnTo>
                        <a:pt x="1580" y="1832"/>
                      </a:lnTo>
                      <a:lnTo>
                        <a:pt x="1567" y="1825"/>
                      </a:lnTo>
                      <a:lnTo>
                        <a:pt x="1557" y="1821"/>
                      </a:lnTo>
                      <a:lnTo>
                        <a:pt x="1544" y="1818"/>
                      </a:lnTo>
                      <a:lnTo>
                        <a:pt x="1532" y="1815"/>
                      </a:lnTo>
                      <a:lnTo>
                        <a:pt x="1522" y="1813"/>
                      </a:lnTo>
                      <a:lnTo>
                        <a:pt x="1512" y="1811"/>
                      </a:lnTo>
                      <a:lnTo>
                        <a:pt x="1504" y="1806"/>
                      </a:lnTo>
                      <a:lnTo>
                        <a:pt x="1501" y="1803"/>
                      </a:lnTo>
                      <a:lnTo>
                        <a:pt x="1498" y="1799"/>
                      </a:lnTo>
                      <a:lnTo>
                        <a:pt x="1496" y="1795"/>
                      </a:lnTo>
                      <a:lnTo>
                        <a:pt x="1495" y="1790"/>
                      </a:lnTo>
                      <a:lnTo>
                        <a:pt x="1493" y="1786"/>
                      </a:lnTo>
                      <a:lnTo>
                        <a:pt x="1491" y="1774"/>
                      </a:lnTo>
                      <a:lnTo>
                        <a:pt x="1488" y="1761"/>
                      </a:lnTo>
                      <a:lnTo>
                        <a:pt x="1485" y="1750"/>
                      </a:lnTo>
                      <a:lnTo>
                        <a:pt x="1479" y="1743"/>
                      </a:lnTo>
                      <a:lnTo>
                        <a:pt x="1472" y="1732"/>
                      </a:lnTo>
                      <a:lnTo>
                        <a:pt x="1464" y="1725"/>
                      </a:lnTo>
                      <a:lnTo>
                        <a:pt x="1456" y="1715"/>
                      </a:lnTo>
                      <a:lnTo>
                        <a:pt x="1444" y="1705"/>
                      </a:lnTo>
                      <a:lnTo>
                        <a:pt x="1433" y="1698"/>
                      </a:lnTo>
                      <a:lnTo>
                        <a:pt x="1423" y="1692"/>
                      </a:lnTo>
                      <a:lnTo>
                        <a:pt x="1408" y="1688"/>
                      </a:lnTo>
                      <a:lnTo>
                        <a:pt x="1396" y="1685"/>
                      </a:lnTo>
                      <a:lnTo>
                        <a:pt x="1385" y="1683"/>
                      </a:lnTo>
                      <a:lnTo>
                        <a:pt x="1370" y="1685"/>
                      </a:lnTo>
                      <a:lnTo>
                        <a:pt x="1356" y="1686"/>
                      </a:lnTo>
                      <a:lnTo>
                        <a:pt x="1343" y="1688"/>
                      </a:lnTo>
                      <a:lnTo>
                        <a:pt x="1330" y="1689"/>
                      </a:lnTo>
                      <a:lnTo>
                        <a:pt x="1315" y="1692"/>
                      </a:lnTo>
                      <a:lnTo>
                        <a:pt x="1300" y="1696"/>
                      </a:lnTo>
                      <a:lnTo>
                        <a:pt x="1286" y="1699"/>
                      </a:lnTo>
                      <a:lnTo>
                        <a:pt x="1273" y="1703"/>
                      </a:lnTo>
                      <a:lnTo>
                        <a:pt x="1259" y="1711"/>
                      </a:lnTo>
                      <a:lnTo>
                        <a:pt x="1247" y="1715"/>
                      </a:lnTo>
                      <a:lnTo>
                        <a:pt x="1237" y="1718"/>
                      </a:lnTo>
                      <a:lnTo>
                        <a:pt x="1226" y="1722"/>
                      </a:lnTo>
                      <a:lnTo>
                        <a:pt x="1216" y="1727"/>
                      </a:lnTo>
                      <a:lnTo>
                        <a:pt x="1208" y="1731"/>
                      </a:lnTo>
                      <a:lnTo>
                        <a:pt x="1200" y="1738"/>
                      </a:lnTo>
                      <a:lnTo>
                        <a:pt x="1191" y="1741"/>
                      </a:lnTo>
                      <a:lnTo>
                        <a:pt x="1182" y="1741"/>
                      </a:lnTo>
                      <a:lnTo>
                        <a:pt x="1169" y="1740"/>
                      </a:lnTo>
                      <a:lnTo>
                        <a:pt x="1158" y="1737"/>
                      </a:lnTo>
                      <a:lnTo>
                        <a:pt x="1149" y="1732"/>
                      </a:lnTo>
                      <a:lnTo>
                        <a:pt x="1140" y="1727"/>
                      </a:lnTo>
                      <a:lnTo>
                        <a:pt x="1130" y="1718"/>
                      </a:lnTo>
                      <a:lnTo>
                        <a:pt x="1122" y="1711"/>
                      </a:lnTo>
                      <a:lnTo>
                        <a:pt x="1116" y="1699"/>
                      </a:lnTo>
                      <a:lnTo>
                        <a:pt x="1109" y="1686"/>
                      </a:lnTo>
                      <a:lnTo>
                        <a:pt x="1101" y="1677"/>
                      </a:lnTo>
                      <a:lnTo>
                        <a:pt x="1093" y="1672"/>
                      </a:lnTo>
                      <a:lnTo>
                        <a:pt x="1080" y="1669"/>
                      </a:lnTo>
                      <a:lnTo>
                        <a:pt x="1069" y="1667"/>
                      </a:lnTo>
                      <a:lnTo>
                        <a:pt x="1061" y="1670"/>
                      </a:lnTo>
                      <a:lnTo>
                        <a:pt x="1052" y="1675"/>
                      </a:lnTo>
                      <a:lnTo>
                        <a:pt x="1045" y="1679"/>
                      </a:lnTo>
                      <a:lnTo>
                        <a:pt x="1038" y="1688"/>
                      </a:lnTo>
                      <a:lnTo>
                        <a:pt x="1029" y="1699"/>
                      </a:lnTo>
                      <a:lnTo>
                        <a:pt x="1020" y="1708"/>
                      </a:lnTo>
                      <a:lnTo>
                        <a:pt x="1012" y="1715"/>
                      </a:lnTo>
                      <a:lnTo>
                        <a:pt x="1001" y="1724"/>
                      </a:lnTo>
                      <a:lnTo>
                        <a:pt x="993" y="1730"/>
                      </a:lnTo>
                      <a:lnTo>
                        <a:pt x="986" y="1735"/>
                      </a:lnTo>
                      <a:lnTo>
                        <a:pt x="975" y="1741"/>
                      </a:lnTo>
                      <a:lnTo>
                        <a:pt x="968" y="1745"/>
                      </a:lnTo>
                      <a:lnTo>
                        <a:pt x="958" y="1745"/>
                      </a:lnTo>
                      <a:lnTo>
                        <a:pt x="945" y="1743"/>
                      </a:lnTo>
                      <a:lnTo>
                        <a:pt x="933" y="1741"/>
                      </a:lnTo>
                      <a:lnTo>
                        <a:pt x="923" y="1740"/>
                      </a:lnTo>
                      <a:lnTo>
                        <a:pt x="906" y="1740"/>
                      </a:lnTo>
                      <a:lnTo>
                        <a:pt x="886" y="1740"/>
                      </a:lnTo>
                      <a:lnTo>
                        <a:pt x="868" y="1740"/>
                      </a:lnTo>
                      <a:lnTo>
                        <a:pt x="851" y="1740"/>
                      </a:lnTo>
                      <a:lnTo>
                        <a:pt x="832" y="1738"/>
                      </a:lnTo>
                      <a:lnTo>
                        <a:pt x="815" y="1738"/>
                      </a:lnTo>
                      <a:lnTo>
                        <a:pt x="805" y="1740"/>
                      </a:lnTo>
                      <a:lnTo>
                        <a:pt x="792" y="1741"/>
                      </a:lnTo>
                      <a:lnTo>
                        <a:pt x="780" y="1744"/>
                      </a:lnTo>
                      <a:lnTo>
                        <a:pt x="770" y="1743"/>
                      </a:lnTo>
                      <a:lnTo>
                        <a:pt x="761" y="1738"/>
                      </a:lnTo>
                      <a:lnTo>
                        <a:pt x="753" y="1732"/>
                      </a:lnTo>
                      <a:lnTo>
                        <a:pt x="744" y="1728"/>
                      </a:lnTo>
                      <a:lnTo>
                        <a:pt x="735" y="1730"/>
                      </a:lnTo>
                      <a:lnTo>
                        <a:pt x="724" y="1734"/>
                      </a:lnTo>
                      <a:lnTo>
                        <a:pt x="715" y="1738"/>
                      </a:lnTo>
                      <a:lnTo>
                        <a:pt x="711" y="1740"/>
                      </a:lnTo>
                      <a:lnTo>
                        <a:pt x="706" y="1741"/>
                      </a:lnTo>
                      <a:lnTo>
                        <a:pt x="702" y="1743"/>
                      </a:lnTo>
                      <a:lnTo>
                        <a:pt x="699" y="1744"/>
                      </a:lnTo>
                      <a:lnTo>
                        <a:pt x="690" y="1747"/>
                      </a:lnTo>
                      <a:lnTo>
                        <a:pt x="682" y="1753"/>
                      </a:lnTo>
                      <a:lnTo>
                        <a:pt x="674" y="1757"/>
                      </a:lnTo>
                      <a:lnTo>
                        <a:pt x="672" y="1760"/>
                      </a:lnTo>
                      <a:lnTo>
                        <a:pt x="667" y="1763"/>
                      </a:lnTo>
                      <a:lnTo>
                        <a:pt x="664" y="1766"/>
                      </a:lnTo>
                      <a:lnTo>
                        <a:pt x="661" y="1769"/>
                      </a:lnTo>
                      <a:lnTo>
                        <a:pt x="659" y="1771"/>
                      </a:lnTo>
                      <a:lnTo>
                        <a:pt x="657" y="1776"/>
                      </a:lnTo>
                      <a:lnTo>
                        <a:pt x="657" y="1779"/>
                      </a:lnTo>
                      <a:lnTo>
                        <a:pt x="657" y="1785"/>
                      </a:lnTo>
                      <a:lnTo>
                        <a:pt x="657" y="1787"/>
                      </a:lnTo>
                      <a:lnTo>
                        <a:pt x="656" y="1792"/>
                      </a:lnTo>
                      <a:lnTo>
                        <a:pt x="654" y="1795"/>
                      </a:lnTo>
                      <a:lnTo>
                        <a:pt x="650" y="1798"/>
                      </a:lnTo>
                      <a:lnTo>
                        <a:pt x="646" y="1802"/>
                      </a:lnTo>
                      <a:lnTo>
                        <a:pt x="641" y="1805"/>
                      </a:lnTo>
                      <a:lnTo>
                        <a:pt x="637" y="1808"/>
                      </a:lnTo>
                      <a:lnTo>
                        <a:pt x="634" y="1809"/>
                      </a:lnTo>
                      <a:lnTo>
                        <a:pt x="625" y="1811"/>
                      </a:lnTo>
                      <a:lnTo>
                        <a:pt x="615" y="1811"/>
                      </a:lnTo>
                      <a:lnTo>
                        <a:pt x="605" y="1809"/>
                      </a:lnTo>
                      <a:lnTo>
                        <a:pt x="598" y="1811"/>
                      </a:lnTo>
                      <a:lnTo>
                        <a:pt x="593" y="1811"/>
                      </a:lnTo>
                      <a:lnTo>
                        <a:pt x="589" y="1813"/>
                      </a:lnTo>
                      <a:lnTo>
                        <a:pt x="586" y="1815"/>
                      </a:lnTo>
                      <a:lnTo>
                        <a:pt x="583" y="1816"/>
                      </a:lnTo>
                      <a:lnTo>
                        <a:pt x="579" y="1819"/>
                      </a:lnTo>
                      <a:lnTo>
                        <a:pt x="576" y="1824"/>
                      </a:lnTo>
                      <a:lnTo>
                        <a:pt x="573" y="1828"/>
                      </a:lnTo>
                      <a:lnTo>
                        <a:pt x="569" y="1832"/>
                      </a:lnTo>
                      <a:lnTo>
                        <a:pt x="566" y="1835"/>
                      </a:lnTo>
                      <a:lnTo>
                        <a:pt x="565" y="1838"/>
                      </a:lnTo>
                      <a:lnTo>
                        <a:pt x="562" y="1842"/>
                      </a:lnTo>
                      <a:lnTo>
                        <a:pt x="559" y="1845"/>
                      </a:lnTo>
                      <a:lnTo>
                        <a:pt x="556" y="1850"/>
                      </a:lnTo>
                      <a:lnTo>
                        <a:pt x="553" y="1851"/>
                      </a:lnTo>
                      <a:lnTo>
                        <a:pt x="550" y="1851"/>
                      </a:lnTo>
                      <a:lnTo>
                        <a:pt x="546" y="1850"/>
                      </a:lnTo>
                      <a:lnTo>
                        <a:pt x="541" y="1848"/>
                      </a:lnTo>
                      <a:lnTo>
                        <a:pt x="537" y="1847"/>
                      </a:lnTo>
                      <a:lnTo>
                        <a:pt x="534" y="1844"/>
                      </a:lnTo>
                      <a:lnTo>
                        <a:pt x="531" y="1842"/>
                      </a:lnTo>
                      <a:lnTo>
                        <a:pt x="528" y="1838"/>
                      </a:lnTo>
                      <a:lnTo>
                        <a:pt x="527" y="1834"/>
                      </a:lnTo>
                      <a:lnTo>
                        <a:pt x="524" y="1828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7" name="Freeform 24"/>
                <p:cNvSpPr>
                  <a:spLocks/>
                </p:cNvSpPr>
                <p:nvPr/>
              </p:nvSpPr>
              <p:spPr bwMode="auto">
                <a:xfrm>
                  <a:off x="3256453" y="2768702"/>
                  <a:ext cx="485956" cy="350900"/>
                </a:xfrm>
                <a:custGeom>
                  <a:avLst/>
                  <a:gdLst>
                    <a:gd name="T0" fmla="*/ 789 w 806"/>
                    <a:gd name="T1" fmla="*/ 221 h 582"/>
                    <a:gd name="T2" fmla="*/ 743 w 806"/>
                    <a:gd name="T3" fmla="*/ 182 h 582"/>
                    <a:gd name="T4" fmla="*/ 669 w 806"/>
                    <a:gd name="T5" fmla="*/ 130 h 582"/>
                    <a:gd name="T6" fmla="*/ 612 w 806"/>
                    <a:gd name="T7" fmla="*/ 98 h 582"/>
                    <a:gd name="T8" fmla="*/ 605 w 806"/>
                    <a:gd name="T9" fmla="*/ 71 h 582"/>
                    <a:gd name="T10" fmla="*/ 556 w 806"/>
                    <a:gd name="T11" fmla="*/ 35 h 582"/>
                    <a:gd name="T12" fmla="*/ 478 w 806"/>
                    <a:gd name="T13" fmla="*/ 0 h 582"/>
                    <a:gd name="T14" fmla="*/ 417 w 806"/>
                    <a:gd name="T15" fmla="*/ 26 h 582"/>
                    <a:gd name="T16" fmla="*/ 337 w 806"/>
                    <a:gd name="T17" fmla="*/ 48 h 582"/>
                    <a:gd name="T18" fmla="*/ 255 w 806"/>
                    <a:gd name="T19" fmla="*/ 68 h 582"/>
                    <a:gd name="T20" fmla="*/ 212 w 806"/>
                    <a:gd name="T21" fmla="*/ 116 h 582"/>
                    <a:gd name="T22" fmla="*/ 193 w 806"/>
                    <a:gd name="T23" fmla="*/ 136 h 582"/>
                    <a:gd name="T24" fmla="*/ 168 w 806"/>
                    <a:gd name="T25" fmla="*/ 122 h 582"/>
                    <a:gd name="T26" fmla="*/ 148 w 806"/>
                    <a:gd name="T27" fmla="*/ 114 h 582"/>
                    <a:gd name="T28" fmla="*/ 126 w 806"/>
                    <a:gd name="T29" fmla="*/ 126 h 582"/>
                    <a:gd name="T30" fmla="*/ 38 w 806"/>
                    <a:gd name="T31" fmla="*/ 149 h 582"/>
                    <a:gd name="T32" fmla="*/ 5 w 806"/>
                    <a:gd name="T33" fmla="*/ 169 h 582"/>
                    <a:gd name="T34" fmla="*/ 9 w 806"/>
                    <a:gd name="T35" fmla="*/ 187 h 582"/>
                    <a:gd name="T36" fmla="*/ 34 w 806"/>
                    <a:gd name="T37" fmla="*/ 192 h 582"/>
                    <a:gd name="T38" fmla="*/ 58 w 806"/>
                    <a:gd name="T39" fmla="*/ 208 h 582"/>
                    <a:gd name="T40" fmla="*/ 90 w 806"/>
                    <a:gd name="T41" fmla="*/ 245 h 582"/>
                    <a:gd name="T42" fmla="*/ 73 w 806"/>
                    <a:gd name="T43" fmla="*/ 263 h 582"/>
                    <a:gd name="T44" fmla="*/ 45 w 806"/>
                    <a:gd name="T45" fmla="*/ 278 h 582"/>
                    <a:gd name="T46" fmla="*/ 44 w 806"/>
                    <a:gd name="T47" fmla="*/ 295 h 582"/>
                    <a:gd name="T48" fmla="*/ 70 w 806"/>
                    <a:gd name="T49" fmla="*/ 323 h 582"/>
                    <a:gd name="T50" fmla="*/ 131 w 806"/>
                    <a:gd name="T51" fmla="*/ 369 h 582"/>
                    <a:gd name="T52" fmla="*/ 142 w 806"/>
                    <a:gd name="T53" fmla="*/ 428 h 582"/>
                    <a:gd name="T54" fmla="*/ 165 w 806"/>
                    <a:gd name="T55" fmla="*/ 463 h 582"/>
                    <a:gd name="T56" fmla="*/ 168 w 806"/>
                    <a:gd name="T57" fmla="*/ 517 h 582"/>
                    <a:gd name="T58" fmla="*/ 162 w 806"/>
                    <a:gd name="T59" fmla="*/ 564 h 582"/>
                    <a:gd name="T60" fmla="*/ 193 w 806"/>
                    <a:gd name="T61" fmla="*/ 582 h 582"/>
                    <a:gd name="T62" fmla="*/ 207 w 806"/>
                    <a:gd name="T63" fmla="*/ 560 h 582"/>
                    <a:gd name="T64" fmla="*/ 271 w 806"/>
                    <a:gd name="T65" fmla="*/ 560 h 582"/>
                    <a:gd name="T66" fmla="*/ 310 w 806"/>
                    <a:gd name="T67" fmla="*/ 544 h 582"/>
                    <a:gd name="T68" fmla="*/ 329 w 806"/>
                    <a:gd name="T69" fmla="*/ 522 h 582"/>
                    <a:gd name="T70" fmla="*/ 353 w 806"/>
                    <a:gd name="T71" fmla="*/ 509 h 582"/>
                    <a:gd name="T72" fmla="*/ 390 w 806"/>
                    <a:gd name="T73" fmla="*/ 515 h 582"/>
                    <a:gd name="T74" fmla="*/ 436 w 806"/>
                    <a:gd name="T75" fmla="*/ 505 h 582"/>
                    <a:gd name="T76" fmla="*/ 459 w 806"/>
                    <a:gd name="T77" fmla="*/ 491 h 582"/>
                    <a:gd name="T78" fmla="*/ 479 w 806"/>
                    <a:gd name="T79" fmla="*/ 466 h 582"/>
                    <a:gd name="T80" fmla="*/ 510 w 806"/>
                    <a:gd name="T81" fmla="*/ 449 h 582"/>
                    <a:gd name="T82" fmla="*/ 534 w 806"/>
                    <a:gd name="T83" fmla="*/ 436 h 582"/>
                    <a:gd name="T84" fmla="*/ 594 w 806"/>
                    <a:gd name="T85" fmla="*/ 433 h 582"/>
                    <a:gd name="T86" fmla="*/ 641 w 806"/>
                    <a:gd name="T87" fmla="*/ 463 h 582"/>
                    <a:gd name="T88" fmla="*/ 673 w 806"/>
                    <a:gd name="T89" fmla="*/ 486 h 582"/>
                    <a:gd name="T90" fmla="*/ 721 w 806"/>
                    <a:gd name="T91" fmla="*/ 473 h 582"/>
                    <a:gd name="T92" fmla="*/ 737 w 806"/>
                    <a:gd name="T93" fmla="*/ 424 h 582"/>
                    <a:gd name="T94" fmla="*/ 727 w 806"/>
                    <a:gd name="T95" fmla="*/ 391 h 582"/>
                    <a:gd name="T96" fmla="*/ 731 w 806"/>
                    <a:gd name="T97" fmla="*/ 370 h 582"/>
                    <a:gd name="T98" fmla="*/ 734 w 806"/>
                    <a:gd name="T99" fmla="*/ 349 h 582"/>
                    <a:gd name="T100" fmla="*/ 718 w 806"/>
                    <a:gd name="T101" fmla="*/ 330 h 582"/>
                    <a:gd name="T102" fmla="*/ 714 w 806"/>
                    <a:gd name="T103" fmla="*/ 310 h 582"/>
                    <a:gd name="T104" fmla="*/ 743 w 806"/>
                    <a:gd name="T105" fmla="*/ 289 h 582"/>
                    <a:gd name="T106" fmla="*/ 783 w 806"/>
                    <a:gd name="T107" fmla="*/ 281 h 582"/>
                    <a:gd name="T108" fmla="*/ 803 w 806"/>
                    <a:gd name="T109" fmla="*/ 260 h 5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806" h="582">
                      <a:moveTo>
                        <a:pt x="806" y="253"/>
                      </a:moveTo>
                      <a:lnTo>
                        <a:pt x="805" y="245"/>
                      </a:lnTo>
                      <a:lnTo>
                        <a:pt x="800" y="236"/>
                      </a:lnTo>
                      <a:lnTo>
                        <a:pt x="796" y="229"/>
                      </a:lnTo>
                      <a:lnTo>
                        <a:pt x="793" y="226"/>
                      </a:lnTo>
                      <a:lnTo>
                        <a:pt x="789" y="221"/>
                      </a:lnTo>
                      <a:lnTo>
                        <a:pt x="786" y="219"/>
                      </a:lnTo>
                      <a:lnTo>
                        <a:pt x="782" y="216"/>
                      </a:lnTo>
                      <a:lnTo>
                        <a:pt x="773" y="208"/>
                      </a:lnTo>
                      <a:lnTo>
                        <a:pt x="761" y="201"/>
                      </a:lnTo>
                      <a:lnTo>
                        <a:pt x="751" y="194"/>
                      </a:lnTo>
                      <a:lnTo>
                        <a:pt x="743" y="182"/>
                      </a:lnTo>
                      <a:lnTo>
                        <a:pt x="731" y="171"/>
                      </a:lnTo>
                      <a:lnTo>
                        <a:pt x="722" y="161"/>
                      </a:lnTo>
                      <a:lnTo>
                        <a:pt x="709" y="152"/>
                      </a:lnTo>
                      <a:lnTo>
                        <a:pt x="695" y="142"/>
                      </a:lnTo>
                      <a:lnTo>
                        <a:pt x="680" y="135"/>
                      </a:lnTo>
                      <a:lnTo>
                        <a:pt x="669" y="130"/>
                      </a:lnTo>
                      <a:lnTo>
                        <a:pt x="653" y="126"/>
                      </a:lnTo>
                      <a:lnTo>
                        <a:pt x="641" y="122"/>
                      </a:lnTo>
                      <a:lnTo>
                        <a:pt x="633" y="116"/>
                      </a:lnTo>
                      <a:lnTo>
                        <a:pt x="622" y="109"/>
                      </a:lnTo>
                      <a:lnTo>
                        <a:pt x="615" y="103"/>
                      </a:lnTo>
                      <a:lnTo>
                        <a:pt x="612" y="98"/>
                      </a:lnTo>
                      <a:lnTo>
                        <a:pt x="609" y="94"/>
                      </a:lnTo>
                      <a:lnTo>
                        <a:pt x="608" y="88"/>
                      </a:lnTo>
                      <a:lnTo>
                        <a:pt x="607" y="84"/>
                      </a:lnTo>
                      <a:lnTo>
                        <a:pt x="607" y="81"/>
                      </a:lnTo>
                      <a:lnTo>
                        <a:pt x="605" y="77"/>
                      </a:lnTo>
                      <a:lnTo>
                        <a:pt x="605" y="71"/>
                      </a:lnTo>
                      <a:lnTo>
                        <a:pt x="605" y="67"/>
                      </a:lnTo>
                      <a:lnTo>
                        <a:pt x="604" y="64"/>
                      </a:lnTo>
                      <a:lnTo>
                        <a:pt x="594" y="55"/>
                      </a:lnTo>
                      <a:lnTo>
                        <a:pt x="581" y="48"/>
                      </a:lnTo>
                      <a:lnTo>
                        <a:pt x="570" y="42"/>
                      </a:lnTo>
                      <a:lnTo>
                        <a:pt x="556" y="35"/>
                      </a:lnTo>
                      <a:lnTo>
                        <a:pt x="540" y="26"/>
                      </a:lnTo>
                      <a:lnTo>
                        <a:pt x="527" y="19"/>
                      </a:lnTo>
                      <a:lnTo>
                        <a:pt x="515" y="14"/>
                      </a:lnTo>
                      <a:lnTo>
                        <a:pt x="502" y="9"/>
                      </a:lnTo>
                      <a:lnTo>
                        <a:pt x="489" y="3"/>
                      </a:lnTo>
                      <a:lnTo>
                        <a:pt x="478" y="0"/>
                      </a:lnTo>
                      <a:lnTo>
                        <a:pt x="468" y="0"/>
                      </a:lnTo>
                      <a:lnTo>
                        <a:pt x="456" y="1"/>
                      </a:lnTo>
                      <a:lnTo>
                        <a:pt x="446" y="4"/>
                      </a:lnTo>
                      <a:lnTo>
                        <a:pt x="437" y="10"/>
                      </a:lnTo>
                      <a:lnTo>
                        <a:pt x="427" y="19"/>
                      </a:lnTo>
                      <a:lnTo>
                        <a:pt x="417" y="26"/>
                      </a:lnTo>
                      <a:lnTo>
                        <a:pt x="410" y="30"/>
                      </a:lnTo>
                      <a:lnTo>
                        <a:pt x="400" y="35"/>
                      </a:lnTo>
                      <a:lnTo>
                        <a:pt x="391" y="38"/>
                      </a:lnTo>
                      <a:lnTo>
                        <a:pt x="375" y="42"/>
                      </a:lnTo>
                      <a:lnTo>
                        <a:pt x="355" y="45"/>
                      </a:lnTo>
                      <a:lnTo>
                        <a:pt x="337" y="48"/>
                      </a:lnTo>
                      <a:lnTo>
                        <a:pt x="326" y="51"/>
                      </a:lnTo>
                      <a:lnTo>
                        <a:pt x="311" y="54"/>
                      </a:lnTo>
                      <a:lnTo>
                        <a:pt x="300" y="55"/>
                      </a:lnTo>
                      <a:lnTo>
                        <a:pt x="285" y="59"/>
                      </a:lnTo>
                      <a:lnTo>
                        <a:pt x="268" y="62"/>
                      </a:lnTo>
                      <a:lnTo>
                        <a:pt x="255" y="68"/>
                      </a:lnTo>
                      <a:lnTo>
                        <a:pt x="246" y="75"/>
                      </a:lnTo>
                      <a:lnTo>
                        <a:pt x="236" y="84"/>
                      </a:lnTo>
                      <a:lnTo>
                        <a:pt x="227" y="93"/>
                      </a:lnTo>
                      <a:lnTo>
                        <a:pt x="222" y="100"/>
                      </a:lnTo>
                      <a:lnTo>
                        <a:pt x="216" y="109"/>
                      </a:lnTo>
                      <a:lnTo>
                        <a:pt x="212" y="116"/>
                      </a:lnTo>
                      <a:lnTo>
                        <a:pt x="209" y="119"/>
                      </a:lnTo>
                      <a:lnTo>
                        <a:pt x="207" y="123"/>
                      </a:lnTo>
                      <a:lnTo>
                        <a:pt x="204" y="127"/>
                      </a:lnTo>
                      <a:lnTo>
                        <a:pt x="203" y="130"/>
                      </a:lnTo>
                      <a:lnTo>
                        <a:pt x="200" y="133"/>
                      </a:lnTo>
                      <a:lnTo>
                        <a:pt x="193" y="136"/>
                      </a:lnTo>
                      <a:lnTo>
                        <a:pt x="184" y="136"/>
                      </a:lnTo>
                      <a:lnTo>
                        <a:pt x="177" y="135"/>
                      </a:lnTo>
                      <a:lnTo>
                        <a:pt x="174" y="133"/>
                      </a:lnTo>
                      <a:lnTo>
                        <a:pt x="173" y="129"/>
                      </a:lnTo>
                      <a:lnTo>
                        <a:pt x="170" y="124"/>
                      </a:lnTo>
                      <a:lnTo>
                        <a:pt x="168" y="122"/>
                      </a:lnTo>
                      <a:lnTo>
                        <a:pt x="167" y="117"/>
                      </a:lnTo>
                      <a:lnTo>
                        <a:pt x="164" y="116"/>
                      </a:lnTo>
                      <a:lnTo>
                        <a:pt x="161" y="114"/>
                      </a:lnTo>
                      <a:lnTo>
                        <a:pt x="157" y="114"/>
                      </a:lnTo>
                      <a:lnTo>
                        <a:pt x="152" y="114"/>
                      </a:lnTo>
                      <a:lnTo>
                        <a:pt x="148" y="114"/>
                      </a:lnTo>
                      <a:lnTo>
                        <a:pt x="145" y="116"/>
                      </a:lnTo>
                      <a:lnTo>
                        <a:pt x="142" y="117"/>
                      </a:lnTo>
                      <a:lnTo>
                        <a:pt x="138" y="119"/>
                      </a:lnTo>
                      <a:lnTo>
                        <a:pt x="133" y="122"/>
                      </a:lnTo>
                      <a:lnTo>
                        <a:pt x="129" y="124"/>
                      </a:lnTo>
                      <a:lnTo>
                        <a:pt x="126" y="126"/>
                      </a:lnTo>
                      <a:lnTo>
                        <a:pt x="116" y="132"/>
                      </a:lnTo>
                      <a:lnTo>
                        <a:pt x="105" y="136"/>
                      </a:lnTo>
                      <a:lnTo>
                        <a:pt x="96" y="140"/>
                      </a:lnTo>
                      <a:lnTo>
                        <a:pt x="83" y="143"/>
                      </a:lnTo>
                      <a:lnTo>
                        <a:pt x="51" y="148"/>
                      </a:lnTo>
                      <a:lnTo>
                        <a:pt x="38" y="149"/>
                      </a:lnTo>
                      <a:lnTo>
                        <a:pt x="31" y="152"/>
                      </a:lnTo>
                      <a:lnTo>
                        <a:pt x="22" y="156"/>
                      </a:lnTo>
                      <a:lnTo>
                        <a:pt x="15" y="161"/>
                      </a:lnTo>
                      <a:lnTo>
                        <a:pt x="12" y="162"/>
                      </a:lnTo>
                      <a:lnTo>
                        <a:pt x="9" y="165"/>
                      </a:lnTo>
                      <a:lnTo>
                        <a:pt x="5" y="169"/>
                      </a:lnTo>
                      <a:lnTo>
                        <a:pt x="3" y="172"/>
                      </a:lnTo>
                      <a:lnTo>
                        <a:pt x="0" y="175"/>
                      </a:lnTo>
                      <a:lnTo>
                        <a:pt x="0" y="178"/>
                      </a:lnTo>
                      <a:lnTo>
                        <a:pt x="2" y="182"/>
                      </a:lnTo>
                      <a:lnTo>
                        <a:pt x="5" y="185"/>
                      </a:lnTo>
                      <a:lnTo>
                        <a:pt x="9" y="187"/>
                      </a:lnTo>
                      <a:lnTo>
                        <a:pt x="13" y="190"/>
                      </a:lnTo>
                      <a:lnTo>
                        <a:pt x="18" y="191"/>
                      </a:lnTo>
                      <a:lnTo>
                        <a:pt x="22" y="192"/>
                      </a:lnTo>
                      <a:lnTo>
                        <a:pt x="25" y="194"/>
                      </a:lnTo>
                      <a:lnTo>
                        <a:pt x="29" y="192"/>
                      </a:lnTo>
                      <a:lnTo>
                        <a:pt x="34" y="192"/>
                      </a:lnTo>
                      <a:lnTo>
                        <a:pt x="38" y="192"/>
                      </a:lnTo>
                      <a:lnTo>
                        <a:pt x="42" y="192"/>
                      </a:lnTo>
                      <a:lnTo>
                        <a:pt x="45" y="195"/>
                      </a:lnTo>
                      <a:lnTo>
                        <a:pt x="50" y="200"/>
                      </a:lnTo>
                      <a:lnTo>
                        <a:pt x="54" y="204"/>
                      </a:lnTo>
                      <a:lnTo>
                        <a:pt x="58" y="208"/>
                      </a:lnTo>
                      <a:lnTo>
                        <a:pt x="63" y="213"/>
                      </a:lnTo>
                      <a:lnTo>
                        <a:pt x="70" y="217"/>
                      </a:lnTo>
                      <a:lnTo>
                        <a:pt x="81" y="223"/>
                      </a:lnTo>
                      <a:lnTo>
                        <a:pt x="87" y="229"/>
                      </a:lnTo>
                      <a:lnTo>
                        <a:pt x="90" y="236"/>
                      </a:lnTo>
                      <a:lnTo>
                        <a:pt x="90" y="245"/>
                      </a:lnTo>
                      <a:lnTo>
                        <a:pt x="89" y="253"/>
                      </a:lnTo>
                      <a:lnTo>
                        <a:pt x="87" y="255"/>
                      </a:lnTo>
                      <a:lnTo>
                        <a:pt x="83" y="258"/>
                      </a:lnTo>
                      <a:lnTo>
                        <a:pt x="78" y="260"/>
                      </a:lnTo>
                      <a:lnTo>
                        <a:pt x="76" y="262"/>
                      </a:lnTo>
                      <a:lnTo>
                        <a:pt x="73" y="263"/>
                      </a:lnTo>
                      <a:lnTo>
                        <a:pt x="67" y="266"/>
                      </a:lnTo>
                      <a:lnTo>
                        <a:pt x="61" y="268"/>
                      </a:lnTo>
                      <a:lnTo>
                        <a:pt x="55" y="271"/>
                      </a:lnTo>
                      <a:lnTo>
                        <a:pt x="51" y="274"/>
                      </a:lnTo>
                      <a:lnTo>
                        <a:pt x="48" y="275"/>
                      </a:lnTo>
                      <a:lnTo>
                        <a:pt x="45" y="278"/>
                      </a:lnTo>
                      <a:lnTo>
                        <a:pt x="44" y="282"/>
                      </a:lnTo>
                      <a:lnTo>
                        <a:pt x="42" y="285"/>
                      </a:lnTo>
                      <a:lnTo>
                        <a:pt x="42" y="288"/>
                      </a:lnTo>
                      <a:lnTo>
                        <a:pt x="42" y="289"/>
                      </a:lnTo>
                      <a:lnTo>
                        <a:pt x="44" y="292"/>
                      </a:lnTo>
                      <a:lnTo>
                        <a:pt x="44" y="295"/>
                      </a:lnTo>
                      <a:lnTo>
                        <a:pt x="47" y="300"/>
                      </a:lnTo>
                      <a:lnTo>
                        <a:pt x="50" y="304"/>
                      </a:lnTo>
                      <a:lnTo>
                        <a:pt x="54" y="308"/>
                      </a:lnTo>
                      <a:lnTo>
                        <a:pt x="58" y="313"/>
                      </a:lnTo>
                      <a:lnTo>
                        <a:pt x="61" y="315"/>
                      </a:lnTo>
                      <a:lnTo>
                        <a:pt x="70" y="323"/>
                      </a:lnTo>
                      <a:lnTo>
                        <a:pt x="81" y="329"/>
                      </a:lnTo>
                      <a:lnTo>
                        <a:pt x="91" y="334"/>
                      </a:lnTo>
                      <a:lnTo>
                        <a:pt x="103" y="342"/>
                      </a:lnTo>
                      <a:lnTo>
                        <a:pt x="118" y="350"/>
                      </a:lnTo>
                      <a:lnTo>
                        <a:pt x="128" y="360"/>
                      </a:lnTo>
                      <a:lnTo>
                        <a:pt x="131" y="369"/>
                      </a:lnTo>
                      <a:lnTo>
                        <a:pt x="132" y="381"/>
                      </a:lnTo>
                      <a:lnTo>
                        <a:pt x="133" y="389"/>
                      </a:lnTo>
                      <a:lnTo>
                        <a:pt x="135" y="399"/>
                      </a:lnTo>
                      <a:lnTo>
                        <a:pt x="138" y="411"/>
                      </a:lnTo>
                      <a:lnTo>
                        <a:pt x="139" y="421"/>
                      </a:lnTo>
                      <a:lnTo>
                        <a:pt x="142" y="428"/>
                      </a:lnTo>
                      <a:lnTo>
                        <a:pt x="145" y="438"/>
                      </a:lnTo>
                      <a:lnTo>
                        <a:pt x="149" y="447"/>
                      </a:lnTo>
                      <a:lnTo>
                        <a:pt x="152" y="450"/>
                      </a:lnTo>
                      <a:lnTo>
                        <a:pt x="157" y="454"/>
                      </a:lnTo>
                      <a:lnTo>
                        <a:pt x="161" y="459"/>
                      </a:lnTo>
                      <a:lnTo>
                        <a:pt x="165" y="463"/>
                      </a:lnTo>
                      <a:lnTo>
                        <a:pt x="168" y="467"/>
                      </a:lnTo>
                      <a:lnTo>
                        <a:pt x="171" y="476"/>
                      </a:lnTo>
                      <a:lnTo>
                        <a:pt x="174" y="488"/>
                      </a:lnTo>
                      <a:lnTo>
                        <a:pt x="174" y="498"/>
                      </a:lnTo>
                      <a:lnTo>
                        <a:pt x="173" y="507"/>
                      </a:lnTo>
                      <a:lnTo>
                        <a:pt x="168" y="517"/>
                      </a:lnTo>
                      <a:lnTo>
                        <a:pt x="165" y="525"/>
                      </a:lnTo>
                      <a:lnTo>
                        <a:pt x="164" y="535"/>
                      </a:lnTo>
                      <a:lnTo>
                        <a:pt x="161" y="547"/>
                      </a:lnTo>
                      <a:lnTo>
                        <a:pt x="161" y="557"/>
                      </a:lnTo>
                      <a:lnTo>
                        <a:pt x="161" y="560"/>
                      </a:lnTo>
                      <a:lnTo>
                        <a:pt x="162" y="564"/>
                      </a:lnTo>
                      <a:lnTo>
                        <a:pt x="162" y="569"/>
                      </a:lnTo>
                      <a:lnTo>
                        <a:pt x="164" y="573"/>
                      </a:lnTo>
                      <a:lnTo>
                        <a:pt x="165" y="576"/>
                      </a:lnTo>
                      <a:lnTo>
                        <a:pt x="174" y="580"/>
                      </a:lnTo>
                      <a:lnTo>
                        <a:pt x="184" y="582"/>
                      </a:lnTo>
                      <a:lnTo>
                        <a:pt x="193" y="582"/>
                      </a:lnTo>
                      <a:lnTo>
                        <a:pt x="196" y="579"/>
                      </a:lnTo>
                      <a:lnTo>
                        <a:pt x="197" y="576"/>
                      </a:lnTo>
                      <a:lnTo>
                        <a:pt x="200" y="570"/>
                      </a:lnTo>
                      <a:lnTo>
                        <a:pt x="203" y="566"/>
                      </a:lnTo>
                      <a:lnTo>
                        <a:pt x="204" y="561"/>
                      </a:lnTo>
                      <a:lnTo>
                        <a:pt x="207" y="560"/>
                      </a:lnTo>
                      <a:lnTo>
                        <a:pt x="217" y="556"/>
                      </a:lnTo>
                      <a:lnTo>
                        <a:pt x="232" y="554"/>
                      </a:lnTo>
                      <a:lnTo>
                        <a:pt x="243" y="554"/>
                      </a:lnTo>
                      <a:lnTo>
                        <a:pt x="252" y="556"/>
                      </a:lnTo>
                      <a:lnTo>
                        <a:pt x="262" y="559"/>
                      </a:lnTo>
                      <a:lnTo>
                        <a:pt x="271" y="560"/>
                      </a:lnTo>
                      <a:lnTo>
                        <a:pt x="280" y="559"/>
                      </a:lnTo>
                      <a:lnTo>
                        <a:pt x="288" y="556"/>
                      </a:lnTo>
                      <a:lnTo>
                        <a:pt x="295" y="553"/>
                      </a:lnTo>
                      <a:lnTo>
                        <a:pt x="300" y="550"/>
                      </a:lnTo>
                      <a:lnTo>
                        <a:pt x="304" y="547"/>
                      </a:lnTo>
                      <a:lnTo>
                        <a:pt x="310" y="544"/>
                      </a:lnTo>
                      <a:lnTo>
                        <a:pt x="313" y="541"/>
                      </a:lnTo>
                      <a:lnTo>
                        <a:pt x="316" y="538"/>
                      </a:lnTo>
                      <a:lnTo>
                        <a:pt x="319" y="534"/>
                      </a:lnTo>
                      <a:lnTo>
                        <a:pt x="323" y="530"/>
                      </a:lnTo>
                      <a:lnTo>
                        <a:pt x="326" y="525"/>
                      </a:lnTo>
                      <a:lnTo>
                        <a:pt x="329" y="522"/>
                      </a:lnTo>
                      <a:lnTo>
                        <a:pt x="332" y="520"/>
                      </a:lnTo>
                      <a:lnTo>
                        <a:pt x="336" y="517"/>
                      </a:lnTo>
                      <a:lnTo>
                        <a:pt x="340" y="514"/>
                      </a:lnTo>
                      <a:lnTo>
                        <a:pt x="345" y="512"/>
                      </a:lnTo>
                      <a:lnTo>
                        <a:pt x="349" y="511"/>
                      </a:lnTo>
                      <a:lnTo>
                        <a:pt x="353" y="509"/>
                      </a:lnTo>
                      <a:lnTo>
                        <a:pt x="358" y="509"/>
                      </a:lnTo>
                      <a:lnTo>
                        <a:pt x="362" y="511"/>
                      </a:lnTo>
                      <a:lnTo>
                        <a:pt x="368" y="511"/>
                      </a:lnTo>
                      <a:lnTo>
                        <a:pt x="371" y="511"/>
                      </a:lnTo>
                      <a:lnTo>
                        <a:pt x="379" y="512"/>
                      </a:lnTo>
                      <a:lnTo>
                        <a:pt x="390" y="515"/>
                      </a:lnTo>
                      <a:lnTo>
                        <a:pt x="397" y="515"/>
                      </a:lnTo>
                      <a:lnTo>
                        <a:pt x="407" y="514"/>
                      </a:lnTo>
                      <a:lnTo>
                        <a:pt x="417" y="511"/>
                      </a:lnTo>
                      <a:lnTo>
                        <a:pt x="426" y="508"/>
                      </a:lnTo>
                      <a:lnTo>
                        <a:pt x="430" y="507"/>
                      </a:lnTo>
                      <a:lnTo>
                        <a:pt x="436" y="505"/>
                      </a:lnTo>
                      <a:lnTo>
                        <a:pt x="440" y="502"/>
                      </a:lnTo>
                      <a:lnTo>
                        <a:pt x="445" y="501"/>
                      </a:lnTo>
                      <a:lnTo>
                        <a:pt x="449" y="499"/>
                      </a:lnTo>
                      <a:lnTo>
                        <a:pt x="452" y="496"/>
                      </a:lnTo>
                      <a:lnTo>
                        <a:pt x="456" y="493"/>
                      </a:lnTo>
                      <a:lnTo>
                        <a:pt x="459" y="491"/>
                      </a:lnTo>
                      <a:lnTo>
                        <a:pt x="462" y="488"/>
                      </a:lnTo>
                      <a:lnTo>
                        <a:pt x="465" y="483"/>
                      </a:lnTo>
                      <a:lnTo>
                        <a:pt x="468" y="478"/>
                      </a:lnTo>
                      <a:lnTo>
                        <a:pt x="472" y="473"/>
                      </a:lnTo>
                      <a:lnTo>
                        <a:pt x="475" y="469"/>
                      </a:lnTo>
                      <a:lnTo>
                        <a:pt x="479" y="466"/>
                      </a:lnTo>
                      <a:lnTo>
                        <a:pt x="485" y="463"/>
                      </a:lnTo>
                      <a:lnTo>
                        <a:pt x="491" y="460"/>
                      </a:lnTo>
                      <a:lnTo>
                        <a:pt x="495" y="457"/>
                      </a:lnTo>
                      <a:lnTo>
                        <a:pt x="499" y="456"/>
                      </a:lnTo>
                      <a:lnTo>
                        <a:pt x="505" y="452"/>
                      </a:lnTo>
                      <a:lnTo>
                        <a:pt x="510" y="449"/>
                      </a:lnTo>
                      <a:lnTo>
                        <a:pt x="514" y="447"/>
                      </a:lnTo>
                      <a:lnTo>
                        <a:pt x="517" y="444"/>
                      </a:lnTo>
                      <a:lnTo>
                        <a:pt x="521" y="441"/>
                      </a:lnTo>
                      <a:lnTo>
                        <a:pt x="527" y="440"/>
                      </a:lnTo>
                      <a:lnTo>
                        <a:pt x="531" y="437"/>
                      </a:lnTo>
                      <a:lnTo>
                        <a:pt x="534" y="436"/>
                      </a:lnTo>
                      <a:lnTo>
                        <a:pt x="543" y="436"/>
                      </a:lnTo>
                      <a:lnTo>
                        <a:pt x="554" y="437"/>
                      </a:lnTo>
                      <a:lnTo>
                        <a:pt x="563" y="438"/>
                      </a:lnTo>
                      <a:lnTo>
                        <a:pt x="575" y="437"/>
                      </a:lnTo>
                      <a:lnTo>
                        <a:pt x="586" y="436"/>
                      </a:lnTo>
                      <a:lnTo>
                        <a:pt x="594" y="433"/>
                      </a:lnTo>
                      <a:lnTo>
                        <a:pt x="602" y="431"/>
                      </a:lnTo>
                      <a:lnTo>
                        <a:pt x="609" y="430"/>
                      </a:lnTo>
                      <a:lnTo>
                        <a:pt x="620" y="437"/>
                      </a:lnTo>
                      <a:lnTo>
                        <a:pt x="628" y="447"/>
                      </a:lnTo>
                      <a:lnTo>
                        <a:pt x="636" y="456"/>
                      </a:lnTo>
                      <a:lnTo>
                        <a:pt x="641" y="463"/>
                      </a:lnTo>
                      <a:lnTo>
                        <a:pt x="646" y="472"/>
                      </a:lnTo>
                      <a:lnTo>
                        <a:pt x="651" y="479"/>
                      </a:lnTo>
                      <a:lnTo>
                        <a:pt x="656" y="482"/>
                      </a:lnTo>
                      <a:lnTo>
                        <a:pt x="662" y="483"/>
                      </a:lnTo>
                      <a:lnTo>
                        <a:pt x="667" y="485"/>
                      </a:lnTo>
                      <a:lnTo>
                        <a:pt x="673" y="486"/>
                      </a:lnTo>
                      <a:lnTo>
                        <a:pt x="683" y="486"/>
                      </a:lnTo>
                      <a:lnTo>
                        <a:pt x="696" y="486"/>
                      </a:lnTo>
                      <a:lnTo>
                        <a:pt x="706" y="483"/>
                      </a:lnTo>
                      <a:lnTo>
                        <a:pt x="711" y="482"/>
                      </a:lnTo>
                      <a:lnTo>
                        <a:pt x="717" y="478"/>
                      </a:lnTo>
                      <a:lnTo>
                        <a:pt x="721" y="473"/>
                      </a:lnTo>
                      <a:lnTo>
                        <a:pt x="725" y="469"/>
                      </a:lnTo>
                      <a:lnTo>
                        <a:pt x="728" y="465"/>
                      </a:lnTo>
                      <a:lnTo>
                        <a:pt x="732" y="454"/>
                      </a:lnTo>
                      <a:lnTo>
                        <a:pt x="735" y="443"/>
                      </a:lnTo>
                      <a:lnTo>
                        <a:pt x="738" y="431"/>
                      </a:lnTo>
                      <a:lnTo>
                        <a:pt x="737" y="424"/>
                      </a:lnTo>
                      <a:lnTo>
                        <a:pt x="737" y="414"/>
                      </a:lnTo>
                      <a:lnTo>
                        <a:pt x="734" y="405"/>
                      </a:lnTo>
                      <a:lnTo>
                        <a:pt x="732" y="402"/>
                      </a:lnTo>
                      <a:lnTo>
                        <a:pt x="731" y="399"/>
                      </a:lnTo>
                      <a:lnTo>
                        <a:pt x="730" y="395"/>
                      </a:lnTo>
                      <a:lnTo>
                        <a:pt x="727" y="391"/>
                      </a:lnTo>
                      <a:lnTo>
                        <a:pt x="725" y="386"/>
                      </a:lnTo>
                      <a:lnTo>
                        <a:pt x="725" y="383"/>
                      </a:lnTo>
                      <a:lnTo>
                        <a:pt x="725" y="381"/>
                      </a:lnTo>
                      <a:lnTo>
                        <a:pt x="728" y="378"/>
                      </a:lnTo>
                      <a:lnTo>
                        <a:pt x="730" y="373"/>
                      </a:lnTo>
                      <a:lnTo>
                        <a:pt x="731" y="370"/>
                      </a:lnTo>
                      <a:lnTo>
                        <a:pt x="732" y="368"/>
                      </a:lnTo>
                      <a:lnTo>
                        <a:pt x="732" y="365"/>
                      </a:lnTo>
                      <a:lnTo>
                        <a:pt x="734" y="360"/>
                      </a:lnTo>
                      <a:lnTo>
                        <a:pt x="734" y="356"/>
                      </a:lnTo>
                      <a:lnTo>
                        <a:pt x="734" y="352"/>
                      </a:lnTo>
                      <a:lnTo>
                        <a:pt x="734" y="349"/>
                      </a:lnTo>
                      <a:lnTo>
                        <a:pt x="731" y="346"/>
                      </a:lnTo>
                      <a:lnTo>
                        <a:pt x="728" y="343"/>
                      </a:lnTo>
                      <a:lnTo>
                        <a:pt x="725" y="339"/>
                      </a:lnTo>
                      <a:lnTo>
                        <a:pt x="722" y="336"/>
                      </a:lnTo>
                      <a:lnTo>
                        <a:pt x="719" y="333"/>
                      </a:lnTo>
                      <a:lnTo>
                        <a:pt x="718" y="330"/>
                      </a:lnTo>
                      <a:lnTo>
                        <a:pt x="717" y="327"/>
                      </a:lnTo>
                      <a:lnTo>
                        <a:pt x="714" y="323"/>
                      </a:lnTo>
                      <a:lnTo>
                        <a:pt x="712" y="320"/>
                      </a:lnTo>
                      <a:lnTo>
                        <a:pt x="712" y="315"/>
                      </a:lnTo>
                      <a:lnTo>
                        <a:pt x="712" y="313"/>
                      </a:lnTo>
                      <a:lnTo>
                        <a:pt x="714" y="310"/>
                      </a:lnTo>
                      <a:lnTo>
                        <a:pt x="717" y="307"/>
                      </a:lnTo>
                      <a:lnTo>
                        <a:pt x="719" y="304"/>
                      </a:lnTo>
                      <a:lnTo>
                        <a:pt x="724" y="301"/>
                      </a:lnTo>
                      <a:lnTo>
                        <a:pt x="727" y="300"/>
                      </a:lnTo>
                      <a:lnTo>
                        <a:pt x="734" y="294"/>
                      </a:lnTo>
                      <a:lnTo>
                        <a:pt x="743" y="289"/>
                      </a:lnTo>
                      <a:lnTo>
                        <a:pt x="751" y="287"/>
                      </a:lnTo>
                      <a:lnTo>
                        <a:pt x="758" y="287"/>
                      </a:lnTo>
                      <a:lnTo>
                        <a:pt x="767" y="287"/>
                      </a:lnTo>
                      <a:lnTo>
                        <a:pt x="774" y="285"/>
                      </a:lnTo>
                      <a:lnTo>
                        <a:pt x="779" y="284"/>
                      </a:lnTo>
                      <a:lnTo>
                        <a:pt x="783" y="281"/>
                      </a:lnTo>
                      <a:lnTo>
                        <a:pt x="787" y="278"/>
                      </a:lnTo>
                      <a:lnTo>
                        <a:pt x="790" y="275"/>
                      </a:lnTo>
                      <a:lnTo>
                        <a:pt x="793" y="272"/>
                      </a:lnTo>
                      <a:lnTo>
                        <a:pt x="796" y="269"/>
                      </a:lnTo>
                      <a:lnTo>
                        <a:pt x="800" y="265"/>
                      </a:lnTo>
                      <a:lnTo>
                        <a:pt x="803" y="260"/>
                      </a:lnTo>
                      <a:lnTo>
                        <a:pt x="806" y="258"/>
                      </a:lnTo>
                      <a:lnTo>
                        <a:pt x="806" y="253"/>
                      </a:lnTo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82" name="Group 281"/>
              <p:cNvGrpSpPr/>
              <p:nvPr/>
            </p:nvGrpSpPr>
            <p:grpSpPr>
              <a:xfrm>
                <a:off x="5175917" y="4250796"/>
                <a:ext cx="1410170" cy="1231250"/>
                <a:chOff x="1896210" y="1284512"/>
                <a:chExt cx="5402879" cy="4717370"/>
              </a:xfrm>
              <a:solidFill>
                <a:srgbClr val="47A747"/>
              </a:solidFill>
            </p:grpSpPr>
            <p:sp>
              <p:nvSpPr>
                <p:cNvPr id="283" name="Freeform 10"/>
                <p:cNvSpPr>
                  <a:spLocks/>
                </p:cNvSpPr>
                <p:nvPr/>
              </p:nvSpPr>
              <p:spPr bwMode="auto">
                <a:xfrm>
                  <a:off x="7272029" y="2653722"/>
                  <a:ext cx="27060" cy="32471"/>
                </a:xfrm>
                <a:custGeom>
                  <a:avLst/>
                  <a:gdLst>
                    <a:gd name="T0" fmla="*/ 5 w 15"/>
                    <a:gd name="T1" fmla="*/ 6 h 18"/>
                    <a:gd name="T2" fmla="*/ 0 w 15"/>
                    <a:gd name="T3" fmla="*/ 11 h 18"/>
                    <a:gd name="T4" fmla="*/ 1 w 15"/>
                    <a:gd name="T5" fmla="*/ 18 h 18"/>
                    <a:gd name="T6" fmla="*/ 3 w 15"/>
                    <a:gd name="T7" fmla="*/ 12 h 18"/>
                    <a:gd name="T8" fmla="*/ 3 w 15"/>
                    <a:gd name="T9" fmla="*/ 12 h 18"/>
                    <a:gd name="T10" fmla="*/ 5 w 15"/>
                    <a:gd name="T11" fmla="*/ 11 h 18"/>
                    <a:gd name="T12" fmla="*/ 7 w 15"/>
                    <a:gd name="T13" fmla="*/ 12 h 18"/>
                    <a:gd name="T14" fmla="*/ 7 w 15"/>
                    <a:gd name="T15" fmla="*/ 14 h 18"/>
                    <a:gd name="T16" fmla="*/ 7 w 15"/>
                    <a:gd name="T17" fmla="*/ 14 h 18"/>
                    <a:gd name="T18" fmla="*/ 8 w 15"/>
                    <a:gd name="T19" fmla="*/ 16 h 18"/>
                    <a:gd name="T20" fmla="*/ 10 w 15"/>
                    <a:gd name="T21" fmla="*/ 16 h 18"/>
                    <a:gd name="T22" fmla="*/ 10 w 15"/>
                    <a:gd name="T23" fmla="*/ 16 h 18"/>
                    <a:gd name="T24" fmla="*/ 12 w 15"/>
                    <a:gd name="T25" fmla="*/ 14 h 18"/>
                    <a:gd name="T26" fmla="*/ 12 w 15"/>
                    <a:gd name="T27" fmla="*/ 12 h 18"/>
                    <a:gd name="T28" fmla="*/ 14 w 15"/>
                    <a:gd name="T29" fmla="*/ 7 h 18"/>
                    <a:gd name="T30" fmla="*/ 15 w 15"/>
                    <a:gd name="T31" fmla="*/ 2 h 18"/>
                    <a:gd name="T32" fmla="*/ 15 w 15"/>
                    <a:gd name="T33" fmla="*/ 0 h 18"/>
                    <a:gd name="T34" fmla="*/ 10 w 15"/>
                    <a:gd name="T35" fmla="*/ 2 h 18"/>
                    <a:gd name="T36" fmla="*/ 5 w 15"/>
                    <a:gd name="T37" fmla="*/ 6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5" h="18">
                      <a:moveTo>
                        <a:pt x="5" y="6"/>
                      </a:moveTo>
                      <a:lnTo>
                        <a:pt x="0" y="11"/>
                      </a:lnTo>
                      <a:lnTo>
                        <a:pt x="1" y="18"/>
                      </a:lnTo>
                      <a:lnTo>
                        <a:pt x="3" y="12"/>
                      </a:lnTo>
                      <a:lnTo>
                        <a:pt x="3" y="12"/>
                      </a:lnTo>
                      <a:lnTo>
                        <a:pt x="5" y="11"/>
                      </a:lnTo>
                      <a:lnTo>
                        <a:pt x="7" y="12"/>
                      </a:lnTo>
                      <a:lnTo>
                        <a:pt x="7" y="14"/>
                      </a:lnTo>
                      <a:lnTo>
                        <a:pt x="7" y="14"/>
                      </a:lnTo>
                      <a:lnTo>
                        <a:pt x="8" y="16"/>
                      </a:lnTo>
                      <a:lnTo>
                        <a:pt x="10" y="16"/>
                      </a:lnTo>
                      <a:lnTo>
                        <a:pt x="10" y="16"/>
                      </a:lnTo>
                      <a:lnTo>
                        <a:pt x="12" y="14"/>
                      </a:lnTo>
                      <a:lnTo>
                        <a:pt x="12" y="12"/>
                      </a:lnTo>
                      <a:lnTo>
                        <a:pt x="14" y="7"/>
                      </a:lnTo>
                      <a:lnTo>
                        <a:pt x="15" y="2"/>
                      </a:lnTo>
                      <a:lnTo>
                        <a:pt x="15" y="0"/>
                      </a:lnTo>
                      <a:lnTo>
                        <a:pt x="10" y="2"/>
                      </a:lnTo>
                      <a:lnTo>
                        <a:pt x="5" y="6"/>
                      </a:lnTo>
                      <a:close/>
                    </a:path>
                  </a:pathLst>
                </a:custGeom>
                <a:grpFill/>
                <a:ln w="0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4" name="Freeform 14"/>
                <p:cNvSpPr>
                  <a:spLocks/>
                </p:cNvSpPr>
                <p:nvPr/>
              </p:nvSpPr>
              <p:spPr bwMode="auto">
                <a:xfrm>
                  <a:off x="5917251" y="2956788"/>
                  <a:ext cx="1354779" cy="1589294"/>
                </a:xfrm>
                <a:custGeom>
                  <a:avLst/>
                  <a:gdLst>
                    <a:gd name="T0" fmla="*/ 606 w 751"/>
                    <a:gd name="T1" fmla="*/ 5 h 881"/>
                    <a:gd name="T2" fmla="*/ 580 w 751"/>
                    <a:gd name="T3" fmla="*/ 91 h 881"/>
                    <a:gd name="T4" fmla="*/ 491 w 751"/>
                    <a:gd name="T5" fmla="*/ 99 h 881"/>
                    <a:gd name="T6" fmla="*/ 398 w 751"/>
                    <a:gd name="T7" fmla="*/ 110 h 881"/>
                    <a:gd name="T8" fmla="*/ 363 w 751"/>
                    <a:gd name="T9" fmla="*/ 99 h 881"/>
                    <a:gd name="T10" fmla="*/ 333 w 751"/>
                    <a:gd name="T11" fmla="*/ 101 h 881"/>
                    <a:gd name="T12" fmla="*/ 300 w 751"/>
                    <a:gd name="T13" fmla="*/ 94 h 881"/>
                    <a:gd name="T14" fmla="*/ 281 w 751"/>
                    <a:gd name="T15" fmla="*/ 99 h 881"/>
                    <a:gd name="T16" fmla="*/ 253 w 751"/>
                    <a:gd name="T17" fmla="*/ 115 h 881"/>
                    <a:gd name="T18" fmla="*/ 215 w 751"/>
                    <a:gd name="T19" fmla="*/ 113 h 881"/>
                    <a:gd name="T20" fmla="*/ 194 w 751"/>
                    <a:gd name="T21" fmla="*/ 129 h 881"/>
                    <a:gd name="T22" fmla="*/ 175 w 751"/>
                    <a:gd name="T23" fmla="*/ 145 h 881"/>
                    <a:gd name="T24" fmla="*/ 183 w 751"/>
                    <a:gd name="T25" fmla="*/ 162 h 881"/>
                    <a:gd name="T26" fmla="*/ 169 w 751"/>
                    <a:gd name="T27" fmla="*/ 178 h 881"/>
                    <a:gd name="T28" fmla="*/ 175 w 751"/>
                    <a:gd name="T29" fmla="*/ 202 h 881"/>
                    <a:gd name="T30" fmla="*/ 166 w 751"/>
                    <a:gd name="T31" fmla="*/ 225 h 881"/>
                    <a:gd name="T32" fmla="*/ 157 w 751"/>
                    <a:gd name="T33" fmla="*/ 253 h 881"/>
                    <a:gd name="T34" fmla="*/ 168 w 751"/>
                    <a:gd name="T35" fmla="*/ 267 h 881"/>
                    <a:gd name="T36" fmla="*/ 152 w 751"/>
                    <a:gd name="T37" fmla="*/ 293 h 881"/>
                    <a:gd name="T38" fmla="*/ 108 w 751"/>
                    <a:gd name="T39" fmla="*/ 321 h 881"/>
                    <a:gd name="T40" fmla="*/ 79 w 751"/>
                    <a:gd name="T41" fmla="*/ 344 h 881"/>
                    <a:gd name="T42" fmla="*/ 72 w 751"/>
                    <a:gd name="T43" fmla="*/ 354 h 881"/>
                    <a:gd name="T44" fmla="*/ 33 w 751"/>
                    <a:gd name="T45" fmla="*/ 368 h 881"/>
                    <a:gd name="T46" fmla="*/ 19 w 751"/>
                    <a:gd name="T47" fmla="*/ 400 h 881"/>
                    <a:gd name="T48" fmla="*/ 54 w 751"/>
                    <a:gd name="T49" fmla="*/ 438 h 881"/>
                    <a:gd name="T50" fmla="*/ 103 w 751"/>
                    <a:gd name="T51" fmla="*/ 482 h 881"/>
                    <a:gd name="T52" fmla="*/ 120 w 751"/>
                    <a:gd name="T53" fmla="*/ 515 h 881"/>
                    <a:gd name="T54" fmla="*/ 110 w 751"/>
                    <a:gd name="T55" fmla="*/ 541 h 881"/>
                    <a:gd name="T56" fmla="*/ 94 w 751"/>
                    <a:gd name="T57" fmla="*/ 572 h 881"/>
                    <a:gd name="T58" fmla="*/ 63 w 751"/>
                    <a:gd name="T59" fmla="*/ 614 h 881"/>
                    <a:gd name="T60" fmla="*/ 68 w 751"/>
                    <a:gd name="T61" fmla="*/ 640 h 881"/>
                    <a:gd name="T62" fmla="*/ 66 w 751"/>
                    <a:gd name="T63" fmla="*/ 679 h 881"/>
                    <a:gd name="T64" fmla="*/ 51 w 751"/>
                    <a:gd name="T65" fmla="*/ 689 h 881"/>
                    <a:gd name="T66" fmla="*/ 44 w 751"/>
                    <a:gd name="T67" fmla="*/ 700 h 881"/>
                    <a:gd name="T68" fmla="*/ 30 w 751"/>
                    <a:gd name="T69" fmla="*/ 710 h 881"/>
                    <a:gd name="T70" fmla="*/ 0 w 751"/>
                    <a:gd name="T71" fmla="*/ 729 h 881"/>
                    <a:gd name="T72" fmla="*/ 2 w 751"/>
                    <a:gd name="T73" fmla="*/ 757 h 881"/>
                    <a:gd name="T74" fmla="*/ 18 w 751"/>
                    <a:gd name="T75" fmla="*/ 771 h 881"/>
                    <a:gd name="T76" fmla="*/ 40 w 751"/>
                    <a:gd name="T77" fmla="*/ 764 h 881"/>
                    <a:gd name="T78" fmla="*/ 59 w 751"/>
                    <a:gd name="T79" fmla="*/ 768 h 881"/>
                    <a:gd name="T80" fmla="*/ 103 w 751"/>
                    <a:gd name="T81" fmla="*/ 792 h 881"/>
                    <a:gd name="T82" fmla="*/ 120 w 751"/>
                    <a:gd name="T83" fmla="*/ 789 h 881"/>
                    <a:gd name="T84" fmla="*/ 154 w 751"/>
                    <a:gd name="T85" fmla="*/ 799 h 881"/>
                    <a:gd name="T86" fmla="*/ 178 w 751"/>
                    <a:gd name="T87" fmla="*/ 804 h 881"/>
                    <a:gd name="T88" fmla="*/ 194 w 751"/>
                    <a:gd name="T89" fmla="*/ 810 h 881"/>
                    <a:gd name="T90" fmla="*/ 216 w 751"/>
                    <a:gd name="T91" fmla="*/ 820 h 881"/>
                    <a:gd name="T92" fmla="*/ 223 w 751"/>
                    <a:gd name="T93" fmla="*/ 831 h 881"/>
                    <a:gd name="T94" fmla="*/ 237 w 751"/>
                    <a:gd name="T95" fmla="*/ 834 h 881"/>
                    <a:gd name="T96" fmla="*/ 248 w 751"/>
                    <a:gd name="T97" fmla="*/ 850 h 881"/>
                    <a:gd name="T98" fmla="*/ 251 w 751"/>
                    <a:gd name="T99" fmla="*/ 867 h 881"/>
                    <a:gd name="T100" fmla="*/ 258 w 751"/>
                    <a:gd name="T101" fmla="*/ 880 h 881"/>
                    <a:gd name="T102" fmla="*/ 337 w 751"/>
                    <a:gd name="T103" fmla="*/ 766 h 881"/>
                    <a:gd name="T104" fmla="*/ 417 w 751"/>
                    <a:gd name="T105" fmla="*/ 633 h 881"/>
                    <a:gd name="T106" fmla="*/ 415 w 751"/>
                    <a:gd name="T107" fmla="*/ 619 h 881"/>
                    <a:gd name="T108" fmla="*/ 477 w 751"/>
                    <a:gd name="T109" fmla="*/ 515 h 881"/>
                    <a:gd name="T110" fmla="*/ 508 w 751"/>
                    <a:gd name="T111" fmla="*/ 482 h 881"/>
                    <a:gd name="T112" fmla="*/ 569 w 751"/>
                    <a:gd name="T113" fmla="*/ 433 h 881"/>
                    <a:gd name="T114" fmla="*/ 599 w 751"/>
                    <a:gd name="T115" fmla="*/ 403 h 881"/>
                    <a:gd name="T116" fmla="*/ 660 w 751"/>
                    <a:gd name="T117" fmla="*/ 352 h 881"/>
                    <a:gd name="T118" fmla="*/ 669 w 751"/>
                    <a:gd name="T119" fmla="*/ 318 h 881"/>
                    <a:gd name="T120" fmla="*/ 696 w 751"/>
                    <a:gd name="T121" fmla="*/ 216 h 881"/>
                    <a:gd name="T122" fmla="*/ 735 w 751"/>
                    <a:gd name="T123" fmla="*/ 73 h 8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751" h="881">
                      <a:moveTo>
                        <a:pt x="723" y="9"/>
                      </a:moveTo>
                      <a:lnTo>
                        <a:pt x="696" y="10"/>
                      </a:lnTo>
                      <a:lnTo>
                        <a:pt x="674" y="10"/>
                      </a:lnTo>
                      <a:lnTo>
                        <a:pt x="653" y="10"/>
                      </a:lnTo>
                      <a:lnTo>
                        <a:pt x="642" y="9"/>
                      </a:lnTo>
                      <a:lnTo>
                        <a:pt x="628" y="7"/>
                      </a:lnTo>
                      <a:lnTo>
                        <a:pt x="623" y="7"/>
                      </a:lnTo>
                      <a:lnTo>
                        <a:pt x="614" y="9"/>
                      </a:lnTo>
                      <a:lnTo>
                        <a:pt x="609" y="7"/>
                      </a:lnTo>
                      <a:lnTo>
                        <a:pt x="606" y="5"/>
                      </a:lnTo>
                      <a:lnTo>
                        <a:pt x="602" y="2"/>
                      </a:lnTo>
                      <a:lnTo>
                        <a:pt x="599" y="0"/>
                      </a:lnTo>
                      <a:lnTo>
                        <a:pt x="587" y="0"/>
                      </a:lnTo>
                      <a:lnTo>
                        <a:pt x="587" y="7"/>
                      </a:lnTo>
                      <a:lnTo>
                        <a:pt x="585" y="24"/>
                      </a:lnTo>
                      <a:lnTo>
                        <a:pt x="581" y="42"/>
                      </a:lnTo>
                      <a:lnTo>
                        <a:pt x="578" y="59"/>
                      </a:lnTo>
                      <a:lnTo>
                        <a:pt x="578" y="71"/>
                      </a:lnTo>
                      <a:lnTo>
                        <a:pt x="578" y="77"/>
                      </a:lnTo>
                      <a:lnTo>
                        <a:pt x="580" y="91"/>
                      </a:lnTo>
                      <a:lnTo>
                        <a:pt x="580" y="94"/>
                      </a:lnTo>
                      <a:lnTo>
                        <a:pt x="581" y="96"/>
                      </a:lnTo>
                      <a:lnTo>
                        <a:pt x="581" y="98"/>
                      </a:lnTo>
                      <a:lnTo>
                        <a:pt x="583" y="101"/>
                      </a:lnTo>
                      <a:lnTo>
                        <a:pt x="583" y="103"/>
                      </a:lnTo>
                      <a:lnTo>
                        <a:pt x="567" y="103"/>
                      </a:lnTo>
                      <a:lnTo>
                        <a:pt x="550" y="103"/>
                      </a:lnTo>
                      <a:lnTo>
                        <a:pt x="522" y="103"/>
                      </a:lnTo>
                      <a:lnTo>
                        <a:pt x="503" y="103"/>
                      </a:lnTo>
                      <a:lnTo>
                        <a:pt x="491" y="99"/>
                      </a:lnTo>
                      <a:lnTo>
                        <a:pt x="471" y="94"/>
                      </a:lnTo>
                      <a:lnTo>
                        <a:pt x="457" y="89"/>
                      </a:lnTo>
                      <a:lnTo>
                        <a:pt x="452" y="87"/>
                      </a:lnTo>
                      <a:lnTo>
                        <a:pt x="442" y="99"/>
                      </a:lnTo>
                      <a:lnTo>
                        <a:pt x="435" y="105"/>
                      </a:lnTo>
                      <a:lnTo>
                        <a:pt x="426" y="105"/>
                      </a:lnTo>
                      <a:lnTo>
                        <a:pt x="421" y="106"/>
                      </a:lnTo>
                      <a:lnTo>
                        <a:pt x="419" y="108"/>
                      </a:lnTo>
                      <a:lnTo>
                        <a:pt x="403" y="112"/>
                      </a:lnTo>
                      <a:lnTo>
                        <a:pt x="398" y="110"/>
                      </a:lnTo>
                      <a:lnTo>
                        <a:pt x="395" y="106"/>
                      </a:lnTo>
                      <a:lnTo>
                        <a:pt x="393" y="105"/>
                      </a:lnTo>
                      <a:lnTo>
                        <a:pt x="389" y="103"/>
                      </a:lnTo>
                      <a:lnTo>
                        <a:pt x="382" y="105"/>
                      </a:lnTo>
                      <a:lnTo>
                        <a:pt x="381" y="105"/>
                      </a:lnTo>
                      <a:lnTo>
                        <a:pt x="379" y="106"/>
                      </a:lnTo>
                      <a:lnTo>
                        <a:pt x="377" y="106"/>
                      </a:lnTo>
                      <a:lnTo>
                        <a:pt x="374" y="106"/>
                      </a:lnTo>
                      <a:lnTo>
                        <a:pt x="370" y="103"/>
                      </a:lnTo>
                      <a:lnTo>
                        <a:pt x="363" y="99"/>
                      </a:lnTo>
                      <a:lnTo>
                        <a:pt x="361" y="99"/>
                      </a:lnTo>
                      <a:lnTo>
                        <a:pt x="360" y="98"/>
                      </a:lnTo>
                      <a:lnTo>
                        <a:pt x="358" y="98"/>
                      </a:lnTo>
                      <a:lnTo>
                        <a:pt x="351" y="94"/>
                      </a:lnTo>
                      <a:lnTo>
                        <a:pt x="349" y="94"/>
                      </a:lnTo>
                      <a:lnTo>
                        <a:pt x="346" y="96"/>
                      </a:lnTo>
                      <a:lnTo>
                        <a:pt x="340" y="98"/>
                      </a:lnTo>
                      <a:lnTo>
                        <a:pt x="339" y="98"/>
                      </a:lnTo>
                      <a:lnTo>
                        <a:pt x="337" y="99"/>
                      </a:lnTo>
                      <a:lnTo>
                        <a:pt x="333" y="101"/>
                      </a:lnTo>
                      <a:lnTo>
                        <a:pt x="330" y="103"/>
                      </a:lnTo>
                      <a:lnTo>
                        <a:pt x="318" y="101"/>
                      </a:lnTo>
                      <a:lnTo>
                        <a:pt x="306" y="101"/>
                      </a:lnTo>
                      <a:lnTo>
                        <a:pt x="304" y="101"/>
                      </a:lnTo>
                      <a:lnTo>
                        <a:pt x="304" y="99"/>
                      </a:lnTo>
                      <a:lnTo>
                        <a:pt x="302" y="99"/>
                      </a:lnTo>
                      <a:lnTo>
                        <a:pt x="302" y="96"/>
                      </a:lnTo>
                      <a:lnTo>
                        <a:pt x="302" y="96"/>
                      </a:lnTo>
                      <a:lnTo>
                        <a:pt x="302" y="94"/>
                      </a:lnTo>
                      <a:lnTo>
                        <a:pt x="300" y="94"/>
                      </a:lnTo>
                      <a:lnTo>
                        <a:pt x="297" y="92"/>
                      </a:lnTo>
                      <a:lnTo>
                        <a:pt x="297" y="92"/>
                      </a:lnTo>
                      <a:lnTo>
                        <a:pt x="295" y="94"/>
                      </a:lnTo>
                      <a:lnTo>
                        <a:pt x="293" y="96"/>
                      </a:lnTo>
                      <a:lnTo>
                        <a:pt x="292" y="98"/>
                      </a:lnTo>
                      <a:lnTo>
                        <a:pt x="290" y="98"/>
                      </a:lnTo>
                      <a:lnTo>
                        <a:pt x="286" y="98"/>
                      </a:lnTo>
                      <a:lnTo>
                        <a:pt x="285" y="98"/>
                      </a:lnTo>
                      <a:lnTo>
                        <a:pt x="283" y="98"/>
                      </a:lnTo>
                      <a:lnTo>
                        <a:pt x="281" y="99"/>
                      </a:lnTo>
                      <a:lnTo>
                        <a:pt x="279" y="99"/>
                      </a:lnTo>
                      <a:lnTo>
                        <a:pt x="276" y="101"/>
                      </a:lnTo>
                      <a:lnTo>
                        <a:pt x="274" y="103"/>
                      </a:lnTo>
                      <a:lnTo>
                        <a:pt x="267" y="106"/>
                      </a:lnTo>
                      <a:lnTo>
                        <a:pt x="267" y="108"/>
                      </a:lnTo>
                      <a:lnTo>
                        <a:pt x="257" y="112"/>
                      </a:lnTo>
                      <a:lnTo>
                        <a:pt x="257" y="112"/>
                      </a:lnTo>
                      <a:lnTo>
                        <a:pt x="255" y="113"/>
                      </a:lnTo>
                      <a:lnTo>
                        <a:pt x="255" y="113"/>
                      </a:lnTo>
                      <a:lnTo>
                        <a:pt x="253" y="115"/>
                      </a:lnTo>
                      <a:lnTo>
                        <a:pt x="250" y="117"/>
                      </a:lnTo>
                      <a:lnTo>
                        <a:pt x="236" y="112"/>
                      </a:lnTo>
                      <a:lnTo>
                        <a:pt x="234" y="113"/>
                      </a:lnTo>
                      <a:lnTo>
                        <a:pt x="230" y="117"/>
                      </a:lnTo>
                      <a:lnTo>
                        <a:pt x="229" y="117"/>
                      </a:lnTo>
                      <a:lnTo>
                        <a:pt x="227" y="117"/>
                      </a:lnTo>
                      <a:lnTo>
                        <a:pt x="218" y="115"/>
                      </a:lnTo>
                      <a:lnTo>
                        <a:pt x="216" y="113"/>
                      </a:lnTo>
                      <a:lnTo>
                        <a:pt x="215" y="113"/>
                      </a:lnTo>
                      <a:lnTo>
                        <a:pt x="215" y="113"/>
                      </a:lnTo>
                      <a:lnTo>
                        <a:pt x="213" y="113"/>
                      </a:lnTo>
                      <a:lnTo>
                        <a:pt x="206" y="115"/>
                      </a:lnTo>
                      <a:lnTo>
                        <a:pt x="203" y="115"/>
                      </a:lnTo>
                      <a:lnTo>
                        <a:pt x="201" y="117"/>
                      </a:lnTo>
                      <a:lnTo>
                        <a:pt x="199" y="117"/>
                      </a:lnTo>
                      <a:lnTo>
                        <a:pt x="199" y="119"/>
                      </a:lnTo>
                      <a:lnTo>
                        <a:pt x="197" y="120"/>
                      </a:lnTo>
                      <a:lnTo>
                        <a:pt x="197" y="120"/>
                      </a:lnTo>
                      <a:lnTo>
                        <a:pt x="196" y="124"/>
                      </a:lnTo>
                      <a:lnTo>
                        <a:pt x="194" y="129"/>
                      </a:lnTo>
                      <a:lnTo>
                        <a:pt x="192" y="131"/>
                      </a:lnTo>
                      <a:lnTo>
                        <a:pt x="190" y="132"/>
                      </a:lnTo>
                      <a:lnTo>
                        <a:pt x="189" y="132"/>
                      </a:lnTo>
                      <a:lnTo>
                        <a:pt x="185" y="131"/>
                      </a:lnTo>
                      <a:lnTo>
                        <a:pt x="176" y="136"/>
                      </a:lnTo>
                      <a:lnTo>
                        <a:pt x="175" y="138"/>
                      </a:lnTo>
                      <a:lnTo>
                        <a:pt x="175" y="138"/>
                      </a:lnTo>
                      <a:lnTo>
                        <a:pt x="175" y="139"/>
                      </a:lnTo>
                      <a:lnTo>
                        <a:pt x="175" y="143"/>
                      </a:lnTo>
                      <a:lnTo>
                        <a:pt x="175" y="145"/>
                      </a:lnTo>
                      <a:lnTo>
                        <a:pt x="175" y="145"/>
                      </a:lnTo>
                      <a:lnTo>
                        <a:pt x="176" y="146"/>
                      </a:lnTo>
                      <a:lnTo>
                        <a:pt x="182" y="148"/>
                      </a:lnTo>
                      <a:lnTo>
                        <a:pt x="183" y="148"/>
                      </a:lnTo>
                      <a:lnTo>
                        <a:pt x="183" y="150"/>
                      </a:lnTo>
                      <a:lnTo>
                        <a:pt x="183" y="152"/>
                      </a:lnTo>
                      <a:lnTo>
                        <a:pt x="185" y="157"/>
                      </a:lnTo>
                      <a:lnTo>
                        <a:pt x="185" y="160"/>
                      </a:lnTo>
                      <a:lnTo>
                        <a:pt x="183" y="162"/>
                      </a:lnTo>
                      <a:lnTo>
                        <a:pt x="183" y="162"/>
                      </a:lnTo>
                      <a:lnTo>
                        <a:pt x="173" y="167"/>
                      </a:lnTo>
                      <a:lnTo>
                        <a:pt x="173" y="167"/>
                      </a:lnTo>
                      <a:lnTo>
                        <a:pt x="171" y="169"/>
                      </a:lnTo>
                      <a:lnTo>
                        <a:pt x="169" y="171"/>
                      </a:lnTo>
                      <a:lnTo>
                        <a:pt x="169" y="173"/>
                      </a:lnTo>
                      <a:lnTo>
                        <a:pt x="168" y="174"/>
                      </a:lnTo>
                      <a:lnTo>
                        <a:pt x="168" y="174"/>
                      </a:lnTo>
                      <a:lnTo>
                        <a:pt x="168" y="176"/>
                      </a:lnTo>
                      <a:lnTo>
                        <a:pt x="169" y="178"/>
                      </a:lnTo>
                      <a:lnTo>
                        <a:pt x="169" y="178"/>
                      </a:lnTo>
                      <a:lnTo>
                        <a:pt x="171" y="181"/>
                      </a:lnTo>
                      <a:lnTo>
                        <a:pt x="173" y="183"/>
                      </a:lnTo>
                      <a:lnTo>
                        <a:pt x="173" y="183"/>
                      </a:lnTo>
                      <a:lnTo>
                        <a:pt x="173" y="185"/>
                      </a:lnTo>
                      <a:lnTo>
                        <a:pt x="173" y="187"/>
                      </a:lnTo>
                      <a:lnTo>
                        <a:pt x="171" y="194"/>
                      </a:lnTo>
                      <a:lnTo>
                        <a:pt x="171" y="197"/>
                      </a:lnTo>
                      <a:lnTo>
                        <a:pt x="173" y="199"/>
                      </a:lnTo>
                      <a:lnTo>
                        <a:pt x="175" y="201"/>
                      </a:lnTo>
                      <a:lnTo>
                        <a:pt x="175" y="202"/>
                      </a:lnTo>
                      <a:lnTo>
                        <a:pt x="175" y="204"/>
                      </a:lnTo>
                      <a:lnTo>
                        <a:pt x="175" y="206"/>
                      </a:lnTo>
                      <a:lnTo>
                        <a:pt x="175" y="206"/>
                      </a:lnTo>
                      <a:lnTo>
                        <a:pt x="173" y="208"/>
                      </a:lnTo>
                      <a:lnTo>
                        <a:pt x="173" y="209"/>
                      </a:lnTo>
                      <a:lnTo>
                        <a:pt x="169" y="216"/>
                      </a:lnTo>
                      <a:lnTo>
                        <a:pt x="169" y="220"/>
                      </a:lnTo>
                      <a:lnTo>
                        <a:pt x="166" y="223"/>
                      </a:lnTo>
                      <a:lnTo>
                        <a:pt x="166" y="225"/>
                      </a:lnTo>
                      <a:lnTo>
                        <a:pt x="166" y="225"/>
                      </a:lnTo>
                      <a:lnTo>
                        <a:pt x="164" y="227"/>
                      </a:lnTo>
                      <a:lnTo>
                        <a:pt x="166" y="235"/>
                      </a:lnTo>
                      <a:lnTo>
                        <a:pt x="166" y="235"/>
                      </a:lnTo>
                      <a:lnTo>
                        <a:pt x="164" y="237"/>
                      </a:lnTo>
                      <a:lnTo>
                        <a:pt x="164" y="239"/>
                      </a:lnTo>
                      <a:lnTo>
                        <a:pt x="162" y="239"/>
                      </a:lnTo>
                      <a:lnTo>
                        <a:pt x="161" y="242"/>
                      </a:lnTo>
                      <a:lnTo>
                        <a:pt x="159" y="248"/>
                      </a:lnTo>
                      <a:lnTo>
                        <a:pt x="157" y="251"/>
                      </a:lnTo>
                      <a:lnTo>
                        <a:pt x="157" y="253"/>
                      </a:lnTo>
                      <a:lnTo>
                        <a:pt x="157" y="253"/>
                      </a:lnTo>
                      <a:lnTo>
                        <a:pt x="159" y="255"/>
                      </a:lnTo>
                      <a:lnTo>
                        <a:pt x="159" y="256"/>
                      </a:lnTo>
                      <a:lnTo>
                        <a:pt x="159" y="256"/>
                      </a:lnTo>
                      <a:lnTo>
                        <a:pt x="161" y="256"/>
                      </a:lnTo>
                      <a:lnTo>
                        <a:pt x="164" y="260"/>
                      </a:lnTo>
                      <a:lnTo>
                        <a:pt x="164" y="262"/>
                      </a:lnTo>
                      <a:lnTo>
                        <a:pt x="166" y="262"/>
                      </a:lnTo>
                      <a:lnTo>
                        <a:pt x="166" y="263"/>
                      </a:lnTo>
                      <a:lnTo>
                        <a:pt x="168" y="267"/>
                      </a:lnTo>
                      <a:lnTo>
                        <a:pt x="166" y="274"/>
                      </a:lnTo>
                      <a:lnTo>
                        <a:pt x="164" y="276"/>
                      </a:lnTo>
                      <a:lnTo>
                        <a:pt x="159" y="279"/>
                      </a:lnTo>
                      <a:lnTo>
                        <a:pt x="157" y="283"/>
                      </a:lnTo>
                      <a:lnTo>
                        <a:pt x="155" y="286"/>
                      </a:lnTo>
                      <a:lnTo>
                        <a:pt x="154" y="290"/>
                      </a:lnTo>
                      <a:lnTo>
                        <a:pt x="152" y="293"/>
                      </a:lnTo>
                      <a:lnTo>
                        <a:pt x="152" y="293"/>
                      </a:lnTo>
                      <a:lnTo>
                        <a:pt x="152" y="293"/>
                      </a:lnTo>
                      <a:lnTo>
                        <a:pt x="152" y="293"/>
                      </a:lnTo>
                      <a:lnTo>
                        <a:pt x="148" y="295"/>
                      </a:lnTo>
                      <a:lnTo>
                        <a:pt x="138" y="295"/>
                      </a:lnTo>
                      <a:lnTo>
                        <a:pt x="136" y="295"/>
                      </a:lnTo>
                      <a:lnTo>
                        <a:pt x="134" y="297"/>
                      </a:lnTo>
                      <a:lnTo>
                        <a:pt x="133" y="298"/>
                      </a:lnTo>
                      <a:lnTo>
                        <a:pt x="120" y="312"/>
                      </a:lnTo>
                      <a:lnTo>
                        <a:pt x="119" y="316"/>
                      </a:lnTo>
                      <a:lnTo>
                        <a:pt x="115" y="318"/>
                      </a:lnTo>
                      <a:lnTo>
                        <a:pt x="110" y="319"/>
                      </a:lnTo>
                      <a:lnTo>
                        <a:pt x="108" y="321"/>
                      </a:lnTo>
                      <a:lnTo>
                        <a:pt x="107" y="321"/>
                      </a:lnTo>
                      <a:lnTo>
                        <a:pt x="107" y="323"/>
                      </a:lnTo>
                      <a:lnTo>
                        <a:pt x="100" y="330"/>
                      </a:lnTo>
                      <a:lnTo>
                        <a:pt x="91" y="331"/>
                      </a:lnTo>
                      <a:lnTo>
                        <a:pt x="87" y="333"/>
                      </a:lnTo>
                      <a:lnTo>
                        <a:pt x="86" y="333"/>
                      </a:lnTo>
                      <a:lnTo>
                        <a:pt x="82" y="337"/>
                      </a:lnTo>
                      <a:lnTo>
                        <a:pt x="80" y="340"/>
                      </a:lnTo>
                      <a:lnTo>
                        <a:pt x="80" y="342"/>
                      </a:lnTo>
                      <a:lnTo>
                        <a:pt x="79" y="344"/>
                      </a:lnTo>
                      <a:lnTo>
                        <a:pt x="80" y="344"/>
                      </a:lnTo>
                      <a:lnTo>
                        <a:pt x="80" y="345"/>
                      </a:lnTo>
                      <a:lnTo>
                        <a:pt x="80" y="345"/>
                      </a:lnTo>
                      <a:lnTo>
                        <a:pt x="80" y="347"/>
                      </a:lnTo>
                      <a:lnTo>
                        <a:pt x="80" y="349"/>
                      </a:lnTo>
                      <a:lnTo>
                        <a:pt x="80" y="351"/>
                      </a:lnTo>
                      <a:lnTo>
                        <a:pt x="79" y="352"/>
                      </a:lnTo>
                      <a:lnTo>
                        <a:pt x="77" y="352"/>
                      </a:lnTo>
                      <a:lnTo>
                        <a:pt x="75" y="354"/>
                      </a:lnTo>
                      <a:lnTo>
                        <a:pt x="72" y="354"/>
                      </a:lnTo>
                      <a:lnTo>
                        <a:pt x="70" y="356"/>
                      </a:lnTo>
                      <a:lnTo>
                        <a:pt x="68" y="356"/>
                      </a:lnTo>
                      <a:lnTo>
                        <a:pt x="66" y="356"/>
                      </a:lnTo>
                      <a:lnTo>
                        <a:pt x="63" y="354"/>
                      </a:lnTo>
                      <a:lnTo>
                        <a:pt x="61" y="354"/>
                      </a:lnTo>
                      <a:lnTo>
                        <a:pt x="52" y="356"/>
                      </a:lnTo>
                      <a:lnTo>
                        <a:pt x="40" y="361"/>
                      </a:lnTo>
                      <a:lnTo>
                        <a:pt x="37" y="365"/>
                      </a:lnTo>
                      <a:lnTo>
                        <a:pt x="33" y="366"/>
                      </a:lnTo>
                      <a:lnTo>
                        <a:pt x="33" y="368"/>
                      </a:lnTo>
                      <a:lnTo>
                        <a:pt x="31" y="370"/>
                      </a:lnTo>
                      <a:lnTo>
                        <a:pt x="31" y="375"/>
                      </a:lnTo>
                      <a:lnTo>
                        <a:pt x="31" y="377"/>
                      </a:lnTo>
                      <a:lnTo>
                        <a:pt x="31" y="377"/>
                      </a:lnTo>
                      <a:lnTo>
                        <a:pt x="31" y="379"/>
                      </a:lnTo>
                      <a:lnTo>
                        <a:pt x="26" y="382"/>
                      </a:lnTo>
                      <a:lnTo>
                        <a:pt x="26" y="384"/>
                      </a:lnTo>
                      <a:lnTo>
                        <a:pt x="24" y="386"/>
                      </a:lnTo>
                      <a:lnTo>
                        <a:pt x="24" y="389"/>
                      </a:lnTo>
                      <a:lnTo>
                        <a:pt x="19" y="400"/>
                      </a:lnTo>
                      <a:lnTo>
                        <a:pt x="19" y="401"/>
                      </a:lnTo>
                      <a:lnTo>
                        <a:pt x="21" y="403"/>
                      </a:lnTo>
                      <a:lnTo>
                        <a:pt x="23" y="407"/>
                      </a:lnTo>
                      <a:lnTo>
                        <a:pt x="31" y="419"/>
                      </a:lnTo>
                      <a:lnTo>
                        <a:pt x="40" y="429"/>
                      </a:lnTo>
                      <a:lnTo>
                        <a:pt x="44" y="429"/>
                      </a:lnTo>
                      <a:lnTo>
                        <a:pt x="47" y="431"/>
                      </a:lnTo>
                      <a:lnTo>
                        <a:pt x="52" y="433"/>
                      </a:lnTo>
                      <a:lnTo>
                        <a:pt x="54" y="434"/>
                      </a:lnTo>
                      <a:lnTo>
                        <a:pt x="54" y="438"/>
                      </a:lnTo>
                      <a:lnTo>
                        <a:pt x="54" y="441"/>
                      </a:lnTo>
                      <a:lnTo>
                        <a:pt x="58" y="443"/>
                      </a:lnTo>
                      <a:lnTo>
                        <a:pt x="61" y="443"/>
                      </a:lnTo>
                      <a:lnTo>
                        <a:pt x="66" y="447"/>
                      </a:lnTo>
                      <a:lnTo>
                        <a:pt x="82" y="462"/>
                      </a:lnTo>
                      <a:lnTo>
                        <a:pt x="87" y="464"/>
                      </a:lnTo>
                      <a:lnTo>
                        <a:pt x="96" y="464"/>
                      </a:lnTo>
                      <a:lnTo>
                        <a:pt x="101" y="466"/>
                      </a:lnTo>
                      <a:lnTo>
                        <a:pt x="101" y="478"/>
                      </a:lnTo>
                      <a:lnTo>
                        <a:pt x="103" y="482"/>
                      </a:lnTo>
                      <a:lnTo>
                        <a:pt x="107" y="483"/>
                      </a:lnTo>
                      <a:lnTo>
                        <a:pt x="110" y="485"/>
                      </a:lnTo>
                      <a:lnTo>
                        <a:pt x="110" y="489"/>
                      </a:lnTo>
                      <a:lnTo>
                        <a:pt x="112" y="497"/>
                      </a:lnTo>
                      <a:lnTo>
                        <a:pt x="117" y="504"/>
                      </a:lnTo>
                      <a:lnTo>
                        <a:pt x="119" y="508"/>
                      </a:lnTo>
                      <a:lnTo>
                        <a:pt x="119" y="510"/>
                      </a:lnTo>
                      <a:lnTo>
                        <a:pt x="119" y="513"/>
                      </a:lnTo>
                      <a:lnTo>
                        <a:pt x="120" y="515"/>
                      </a:lnTo>
                      <a:lnTo>
                        <a:pt x="120" y="515"/>
                      </a:lnTo>
                      <a:lnTo>
                        <a:pt x="122" y="518"/>
                      </a:lnTo>
                      <a:lnTo>
                        <a:pt x="124" y="518"/>
                      </a:lnTo>
                      <a:lnTo>
                        <a:pt x="122" y="522"/>
                      </a:lnTo>
                      <a:lnTo>
                        <a:pt x="119" y="527"/>
                      </a:lnTo>
                      <a:lnTo>
                        <a:pt x="119" y="530"/>
                      </a:lnTo>
                      <a:lnTo>
                        <a:pt x="119" y="532"/>
                      </a:lnTo>
                      <a:lnTo>
                        <a:pt x="119" y="536"/>
                      </a:lnTo>
                      <a:lnTo>
                        <a:pt x="117" y="537"/>
                      </a:lnTo>
                      <a:lnTo>
                        <a:pt x="115" y="539"/>
                      </a:lnTo>
                      <a:lnTo>
                        <a:pt x="110" y="541"/>
                      </a:lnTo>
                      <a:lnTo>
                        <a:pt x="105" y="543"/>
                      </a:lnTo>
                      <a:lnTo>
                        <a:pt x="100" y="544"/>
                      </a:lnTo>
                      <a:lnTo>
                        <a:pt x="96" y="548"/>
                      </a:lnTo>
                      <a:lnTo>
                        <a:pt x="94" y="553"/>
                      </a:lnTo>
                      <a:lnTo>
                        <a:pt x="94" y="557"/>
                      </a:lnTo>
                      <a:lnTo>
                        <a:pt x="94" y="558"/>
                      </a:lnTo>
                      <a:lnTo>
                        <a:pt x="96" y="564"/>
                      </a:lnTo>
                      <a:lnTo>
                        <a:pt x="98" y="567"/>
                      </a:lnTo>
                      <a:lnTo>
                        <a:pt x="94" y="569"/>
                      </a:lnTo>
                      <a:lnTo>
                        <a:pt x="94" y="572"/>
                      </a:lnTo>
                      <a:lnTo>
                        <a:pt x="94" y="576"/>
                      </a:lnTo>
                      <a:lnTo>
                        <a:pt x="93" y="578"/>
                      </a:lnTo>
                      <a:lnTo>
                        <a:pt x="79" y="581"/>
                      </a:lnTo>
                      <a:lnTo>
                        <a:pt x="73" y="586"/>
                      </a:lnTo>
                      <a:lnTo>
                        <a:pt x="70" y="592"/>
                      </a:lnTo>
                      <a:lnTo>
                        <a:pt x="68" y="597"/>
                      </a:lnTo>
                      <a:lnTo>
                        <a:pt x="65" y="604"/>
                      </a:lnTo>
                      <a:lnTo>
                        <a:pt x="65" y="604"/>
                      </a:lnTo>
                      <a:lnTo>
                        <a:pt x="65" y="609"/>
                      </a:lnTo>
                      <a:lnTo>
                        <a:pt x="63" y="614"/>
                      </a:lnTo>
                      <a:lnTo>
                        <a:pt x="63" y="619"/>
                      </a:lnTo>
                      <a:lnTo>
                        <a:pt x="66" y="623"/>
                      </a:lnTo>
                      <a:lnTo>
                        <a:pt x="68" y="625"/>
                      </a:lnTo>
                      <a:lnTo>
                        <a:pt x="68" y="626"/>
                      </a:lnTo>
                      <a:lnTo>
                        <a:pt x="68" y="628"/>
                      </a:lnTo>
                      <a:lnTo>
                        <a:pt x="70" y="630"/>
                      </a:lnTo>
                      <a:lnTo>
                        <a:pt x="72" y="635"/>
                      </a:lnTo>
                      <a:lnTo>
                        <a:pt x="72" y="637"/>
                      </a:lnTo>
                      <a:lnTo>
                        <a:pt x="70" y="639"/>
                      </a:lnTo>
                      <a:lnTo>
                        <a:pt x="68" y="640"/>
                      </a:lnTo>
                      <a:lnTo>
                        <a:pt x="63" y="640"/>
                      </a:lnTo>
                      <a:lnTo>
                        <a:pt x="61" y="642"/>
                      </a:lnTo>
                      <a:lnTo>
                        <a:pt x="47" y="651"/>
                      </a:lnTo>
                      <a:lnTo>
                        <a:pt x="49" y="653"/>
                      </a:lnTo>
                      <a:lnTo>
                        <a:pt x="58" y="665"/>
                      </a:lnTo>
                      <a:lnTo>
                        <a:pt x="65" y="672"/>
                      </a:lnTo>
                      <a:lnTo>
                        <a:pt x="66" y="674"/>
                      </a:lnTo>
                      <a:lnTo>
                        <a:pt x="66" y="675"/>
                      </a:lnTo>
                      <a:lnTo>
                        <a:pt x="66" y="677"/>
                      </a:lnTo>
                      <a:lnTo>
                        <a:pt x="66" y="679"/>
                      </a:lnTo>
                      <a:lnTo>
                        <a:pt x="66" y="681"/>
                      </a:lnTo>
                      <a:lnTo>
                        <a:pt x="65" y="681"/>
                      </a:lnTo>
                      <a:lnTo>
                        <a:pt x="61" y="684"/>
                      </a:lnTo>
                      <a:lnTo>
                        <a:pt x="61" y="684"/>
                      </a:lnTo>
                      <a:lnTo>
                        <a:pt x="58" y="689"/>
                      </a:lnTo>
                      <a:lnTo>
                        <a:pt x="58" y="689"/>
                      </a:lnTo>
                      <a:lnTo>
                        <a:pt x="56" y="689"/>
                      </a:lnTo>
                      <a:lnTo>
                        <a:pt x="52" y="689"/>
                      </a:lnTo>
                      <a:lnTo>
                        <a:pt x="51" y="689"/>
                      </a:lnTo>
                      <a:lnTo>
                        <a:pt x="51" y="689"/>
                      </a:lnTo>
                      <a:lnTo>
                        <a:pt x="49" y="691"/>
                      </a:lnTo>
                      <a:lnTo>
                        <a:pt x="47" y="693"/>
                      </a:lnTo>
                      <a:lnTo>
                        <a:pt x="44" y="695"/>
                      </a:lnTo>
                      <a:lnTo>
                        <a:pt x="44" y="695"/>
                      </a:lnTo>
                      <a:lnTo>
                        <a:pt x="42" y="695"/>
                      </a:lnTo>
                      <a:lnTo>
                        <a:pt x="42" y="696"/>
                      </a:lnTo>
                      <a:lnTo>
                        <a:pt x="42" y="696"/>
                      </a:lnTo>
                      <a:lnTo>
                        <a:pt x="44" y="698"/>
                      </a:lnTo>
                      <a:lnTo>
                        <a:pt x="44" y="700"/>
                      </a:lnTo>
                      <a:lnTo>
                        <a:pt x="44" y="700"/>
                      </a:lnTo>
                      <a:lnTo>
                        <a:pt x="44" y="702"/>
                      </a:lnTo>
                      <a:lnTo>
                        <a:pt x="44" y="702"/>
                      </a:lnTo>
                      <a:lnTo>
                        <a:pt x="42" y="703"/>
                      </a:lnTo>
                      <a:lnTo>
                        <a:pt x="40" y="703"/>
                      </a:lnTo>
                      <a:lnTo>
                        <a:pt x="38" y="705"/>
                      </a:lnTo>
                      <a:lnTo>
                        <a:pt x="37" y="707"/>
                      </a:lnTo>
                      <a:lnTo>
                        <a:pt x="35" y="710"/>
                      </a:lnTo>
                      <a:lnTo>
                        <a:pt x="33" y="712"/>
                      </a:lnTo>
                      <a:lnTo>
                        <a:pt x="33" y="712"/>
                      </a:lnTo>
                      <a:lnTo>
                        <a:pt x="30" y="710"/>
                      </a:lnTo>
                      <a:lnTo>
                        <a:pt x="28" y="712"/>
                      </a:lnTo>
                      <a:lnTo>
                        <a:pt x="26" y="714"/>
                      </a:lnTo>
                      <a:lnTo>
                        <a:pt x="23" y="719"/>
                      </a:lnTo>
                      <a:lnTo>
                        <a:pt x="21" y="722"/>
                      </a:lnTo>
                      <a:lnTo>
                        <a:pt x="19" y="722"/>
                      </a:lnTo>
                      <a:lnTo>
                        <a:pt x="19" y="722"/>
                      </a:lnTo>
                      <a:lnTo>
                        <a:pt x="7" y="717"/>
                      </a:lnTo>
                      <a:lnTo>
                        <a:pt x="5" y="717"/>
                      </a:lnTo>
                      <a:lnTo>
                        <a:pt x="5" y="717"/>
                      </a:lnTo>
                      <a:lnTo>
                        <a:pt x="0" y="729"/>
                      </a:lnTo>
                      <a:lnTo>
                        <a:pt x="0" y="731"/>
                      </a:lnTo>
                      <a:lnTo>
                        <a:pt x="0" y="733"/>
                      </a:lnTo>
                      <a:lnTo>
                        <a:pt x="0" y="735"/>
                      </a:lnTo>
                      <a:lnTo>
                        <a:pt x="4" y="740"/>
                      </a:lnTo>
                      <a:lnTo>
                        <a:pt x="4" y="742"/>
                      </a:lnTo>
                      <a:lnTo>
                        <a:pt x="4" y="743"/>
                      </a:lnTo>
                      <a:lnTo>
                        <a:pt x="2" y="750"/>
                      </a:lnTo>
                      <a:lnTo>
                        <a:pt x="0" y="754"/>
                      </a:lnTo>
                      <a:lnTo>
                        <a:pt x="2" y="754"/>
                      </a:lnTo>
                      <a:lnTo>
                        <a:pt x="2" y="757"/>
                      </a:lnTo>
                      <a:lnTo>
                        <a:pt x="4" y="759"/>
                      </a:lnTo>
                      <a:lnTo>
                        <a:pt x="4" y="759"/>
                      </a:lnTo>
                      <a:lnTo>
                        <a:pt x="5" y="761"/>
                      </a:lnTo>
                      <a:lnTo>
                        <a:pt x="5" y="761"/>
                      </a:lnTo>
                      <a:lnTo>
                        <a:pt x="7" y="761"/>
                      </a:lnTo>
                      <a:lnTo>
                        <a:pt x="11" y="761"/>
                      </a:lnTo>
                      <a:lnTo>
                        <a:pt x="11" y="761"/>
                      </a:lnTo>
                      <a:lnTo>
                        <a:pt x="12" y="761"/>
                      </a:lnTo>
                      <a:lnTo>
                        <a:pt x="16" y="768"/>
                      </a:lnTo>
                      <a:lnTo>
                        <a:pt x="18" y="771"/>
                      </a:lnTo>
                      <a:lnTo>
                        <a:pt x="19" y="771"/>
                      </a:lnTo>
                      <a:lnTo>
                        <a:pt x="19" y="773"/>
                      </a:lnTo>
                      <a:lnTo>
                        <a:pt x="37" y="777"/>
                      </a:lnTo>
                      <a:lnTo>
                        <a:pt x="38" y="775"/>
                      </a:lnTo>
                      <a:lnTo>
                        <a:pt x="38" y="775"/>
                      </a:lnTo>
                      <a:lnTo>
                        <a:pt x="40" y="775"/>
                      </a:lnTo>
                      <a:lnTo>
                        <a:pt x="40" y="773"/>
                      </a:lnTo>
                      <a:lnTo>
                        <a:pt x="40" y="771"/>
                      </a:lnTo>
                      <a:lnTo>
                        <a:pt x="40" y="771"/>
                      </a:lnTo>
                      <a:lnTo>
                        <a:pt x="40" y="764"/>
                      </a:lnTo>
                      <a:lnTo>
                        <a:pt x="42" y="763"/>
                      </a:lnTo>
                      <a:lnTo>
                        <a:pt x="42" y="763"/>
                      </a:lnTo>
                      <a:lnTo>
                        <a:pt x="42" y="761"/>
                      </a:lnTo>
                      <a:lnTo>
                        <a:pt x="44" y="761"/>
                      </a:lnTo>
                      <a:lnTo>
                        <a:pt x="44" y="761"/>
                      </a:lnTo>
                      <a:lnTo>
                        <a:pt x="45" y="761"/>
                      </a:lnTo>
                      <a:lnTo>
                        <a:pt x="45" y="761"/>
                      </a:lnTo>
                      <a:lnTo>
                        <a:pt x="58" y="766"/>
                      </a:lnTo>
                      <a:lnTo>
                        <a:pt x="58" y="768"/>
                      </a:lnTo>
                      <a:lnTo>
                        <a:pt x="59" y="768"/>
                      </a:lnTo>
                      <a:lnTo>
                        <a:pt x="59" y="770"/>
                      </a:lnTo>
                      <a:lnTo>
                        <a:pt x="59" y="771"/>
                      </a:lnTo>
                      <a:lnTo>
                        <a:pt x="59" y="775"/>
                      </a:lnTo>
                      <a:lnTo>
                        <a:pt x="59" y="777"/>
                      </a:lnTo>
                      <a:lnTo>
                        <a:pt x="61" y="778"/>
                      </a:lnTo>
                      <a:lnTo>
                        <a:pt x="63" y="778"/>
                      </a:lnTo>
                      <a:lnTo>
                        <a:pt x="91" y="787"/>
                      </a:lnTo>
                      <a:lnTo>
                        <a:pt x="98" y="791"/>
                      </a:lnTo>
                      <a:lnTo>
                        <a:pt x="103" y="792"/>
                      </a:lnTo>
                      <a:lnTo>
                        <a:pt x="103" y="792"/>
                      </a:lnTo>
                      <a:lnTo>
                        <a:pt x="105" y="792"/>
                      </a:lnTo>
                      <a:lnTo>
                        <a:pt x="107" y="792"/>
                      </a:lnTo>
                      <a:lnTo>
                        <a:pt x="107" y="792"/>
                      </a:lnTo>
                      <a:lnTo>
                        <a:pt x="108" y="791"/>
                      </a:lnTo>
                      <a:lnTo>
                        <a:pt x="108" y="789"/>
                      </a:lnTo>
                      <a:lnTo>
                        <a:pt x="110" y="789"/>
                      </a:lnTo>
                      <a:lnTo>
                        <a:pt x="110" y="789"/>
                      </a:lnTo>
                      <a:lnTo>
                        <a:pt x="119" y="789"/>
                      </a:lnTo>
                      <a:lnTo>
                        <a:pt x="120" y="789"/>
                      </a:lnTo>
                      <a:lnTo>
                        <a:pt x="120" y="789"/>
                      </a:lnTo>
                      <a:lnTo>
                        <a:pt x="122" y="787"/>
                      </a:lnTo>
                      <a:lnTo>
                        <a:pt x="126" y="785"/>
                      </a:lnTo>
                      <a:lnTo>
                        <a:pt x="126" y="785"/>
                      </a:lnTo>
                      <a:lnTo>
                        <a:pt x="127" y="785"/>
                      </a:lnTo>
                      <a:lnTo>
                        <a:pt x="129" y="785"/>
                      </a:lnTo>
                      <a:lnTo>
                        <a:pt x="129" y="785"/>
                      </a:lnTo>
                      <a:lnTo>
                        <a:pt x="131" y="785"/>
                      </a:lnTo>
                      <a:lnTo>
                        <a:pt x="143" y="794"/>
                      </a:lnTo>
                      <a:lnTo>
                        <a:pt x="150" y="796"/>
                      </a:lnTo>
                      <a:lnTo>
                        <a:pt x="154" y="799"/>
                      </a:lnTo>
                      <a:lnTo>
                        <a:pt x="155" y="799"/>
                      </a:lnTo>
                      <a:lnTo>
                        <a:pt x="157" y="801"/>
                      </a:lnTo>
                      <a:lnTo>
                        <a:pt x="159" y="801"/>
                      </a:lnTo>
                      <a:lnTo>
                        <a:pt x="164" y="799"/>
                      </a:lnTo>
                      <a:lnTo>
                        <a:pt x="166" y="799"/>
                      </a:lnTo>
                      <a:lnTo>
                        <a:pt x="168" y="799"/>
                      </a:lnTo>
                      <a:lnTo>
                        <a:pt x="169" y="801"/>
                      </a:lnTo>
                      <a:lnTo>
                        <a:pt x="171" y="801"/>
                      </a:lnTo>
                      <a:lnTo>
                        <a:pt x="176" y="803"/>
                      </a:lnTo>
                      <a:lnTo>
                        <a:pt x="178" y="804"/>
                      </a:lnTo>
                      <a:lnTo>
                        <a:pt x="182" y="806"/>
                      </a:lnTo>
                      <a:lnTo>
                        <a:pt x="182" y="806"/>
                      </a:lnTo>
                      <a:lnTo>
                        <a:pt x="182" y="804"/>
                      </a:lnTo>
                      <a:lnTo>
                        <a:pt x="183" y="804"/>
                      </a:lnTo>
                      <a:lnTo>
                        <a:pt x="185" y="803"/>
                      </a:lnTo>
                      <a:lnTo>
                        <a:pt x="189" y="803"/>
                      </a:lnTo>
                      <a:lnTo>
                        <a:pt x="190" y="804"/>
                      </a:lnTo>
                      <a:lnTo>
                        <a:pt x="190" y="806"/>
                      </a:lnTo>
                      <a:lnTo>
                        <a:pt x="190" y="806"/>
                      </a:lnTo>
                      <a:lnTo>
                        <a:pt x="194" y="810"/>
                      </a:lnTo>
                      <a:lnTo>
                        <a:pt x="201" y="813"/>
                      </a:lnTo>
                      <a:lnTo>
                        <a:pt x="204" y="817"/>
                      </a:lnTo>
                      <a:lnTo>
                        <a:pt x="208" y="818"/>
                      </a:lnTo>
                      <a:lnTo>
                        <a:pt x="210" y="818"/>
                      </a:lnTo>
                      <a:lnTo>
                        <a:pt x="211" y="818"/>
                      </a:lnTo>
                      <a:lnTo>
                        <a:pt x="211" y="818"/>
                      </a:lnTo>
                      <a:lnTo>
                        <a:pt x="213" y="818"/>
                      </a:lnTo>
                      <a:lnTo>
                        <a:pt x="215" y="818"/>
                      </a:lnTo>
                      <a:lnTo>
                        <a:pt x="215" y="818"/>
                      </a:lnTo>
                      <a:lnTo>
                        <a:pt x="216" y="820"/>
                      </a:lnTo>
                      <a:lnTo>
                        <a:pt x="215" y="820"/>
                      </a:lnTo>
                      <a:lnTo>
                        <a:pt x="216" y="822"/>
                      </a:lnTo>
                      <a:lnTo>
                        <a:pt x="216" y="824"/>
                      </a:lnTo>
                      <a:lnTo>
                        <a:pt x="218" y="824"/>
                      </a:lnTo>
                      <a:lnTo>
                        <a:pt x="220" y="825"/>
                      </a:lnTo>
                      <a:lnTo>
                        <a:pt x="220" y="827"/>
                      </a:lnTo>
                      <a:lnTo>
                        <a:pt x="220" y="829"/>
                      </a:lnTo>
                      <a:lnTo>
                        <a:pt x="222" y="829"/>
                      </a:lnTo>
                      <a:lnTo>
                        <a:pt x="222" y="831"/>
                      </a:lnTo>
                      <a:lnTo>
                        <a:pt x="223" y="831"/>
                      </a:lnTo>
                      <a:lnTo>
                        <a:pt x="223" y="831"/>
                      </a:lnTo>
                      <a:lnTo>
                        <a:pt x="225" y="829"/>
                      </a:lnTo>
                      <a:lnTo>
                        <a:pt x="225" y="829"/>
                      </a:lnTo>
                      <a:lnTo>
                        <a:pt x="227" y="831"/>
                      </a:lnTo>
                      <a:lnTo>
                        <a:pt x="229" y="831"/>
                      </a:lnTo>
                      <a:lnTo>
                        <a:pt x="229" y="832"/>
                      </a:lnTo>
                      <a:lnTo>
                        <a:pt x="230" y="832"/>
                      </a:lnTo>
                      <a:lnTo>
                        <a:pt x="236" y="832"/>
                      </a:lnTo>
                      <a:lnTo>
                        <a:pt x="236" y="834"/>
                      </a:lnTo>
                      <a:lnTo>
                        <a:pt x="237" y="834"/>
                      </a:lnTo>
                      <a:lnTo>
                        <a:pt x="237" y="836"/>
                      </a:lnTo>
                      <a:lnTo>
                        <a:pt x="237" y="836"/>
                      </a:lnTo>
                      <a:lnTo>
                        <a:pt x="237" y="838"/>
                      </a:lnTo>
                      <a:lnTo>
                        <a:pt x="237" y="839"/>
                      </a:lnTo>
                      <a:lnTo>
                        <a:pt x="237" y="839"/>
                      </a:lnTo>
                      <a:lnTo>
                        <a:pt x="239" y="841"/>
                      </a:lnTo>
                      <a:lnTo>
                        <a:pt x="241" y="841"/>
                      </a:lnTo>
                      <a:lnTo>
                        <a:pt x="246" y="845"/>
                      </a:lnTo>
                      <a:lnTo>
                        <a:pt x="248" y="848"/>
                      </a:lnTo>
                      <a:lnTo>
                        <a:pt x="248" y="850"/>
                      </a:lnTo>
                      <a:lnTo>
                        <a:pt x="248" y="852"/>
                      </a:lnTo>
                      <a:lnTo>
                        <a:pt x="248" y="852"/>
                      </a:lnTo>
                      <a:lnTo>
                        <a:pt x="248" y="853"/>
                      </a:lnTo>
                      <a:lnTo>
                        <a:pt x="248" y="855"/>
                      </a:lnTo>
                      <a:lnTo>
                        <a:pt x="248" y="859"/>
                      </a:lnTo>
                      <a:lnTo>
                        <a:pt x="250" y="860"/>
                      </a:lnTo>
                      <a:lnTo>
                        <a:pt x="250" y="862"/>
                      </a:lnTo>
                      <a:lnTo>
                        <a:pt x="250" y="866"/>
                      </a:lnTo>
                      <a:lnTo>
                        <a:pt x="251" y="867"/>
                      </a:lnTo>
                      <a:lnTo>
                        <a:pt x="251" y="867"/>
                      </a:lnTo>
                      <a:lnTo>
                        <a:pt x="251" y="869"/>
                      </a:lnTo>
                      <a:lnTo>
                        <a:pt x="255" y="869"/>
                      </a:lnTo>
                      <a:lnTo>
                        <a:pt x="255" y="871"/>
                      </a:lnTo>
                      <a:lnTo>
                        <a:pt x="257" y="871"/>
                      </a:lnTo>
                      <a:lnTo>
                        <a:pt x="257" y="873"/>
                      </a:lnTo>
                      <a:lnTo>
                        <a:pt x="257" y="873"/>
                      </a:lnTo>
                      <a:lnTo>
                        <a:pt x="257" y="876"/>
                      </a:lnTo>
                      <a:lnTo>
                        <a:pt x="257" y="878"/>
                      </a:lnTo>
                      <a:lnTo>
                        <a:pt x="258" y="878"/>
                      </a:lnTo>
                      <a:lnTo>
                        <a:pt x="258" y="880"/>
                      </a:lnTo>
                      <a:lnTo>
                        <a:pt x="260" y="880"/>
                      </a:lnTo>
                      <a:lnTo>
                        <a:pt x="262" y="881"/>
                      </a:lnTo>
                      <a:lnTo>
                        <a:pt x="278" y="859"/>
                      </a:lnTo>
                      <a:lnTo>
                        <a:pt x="285" y="846"/>
                      </a:lnTo>
                      <a:lnTo>
                        <a:pt x="286" y="845"/>
                      </a:lnTo>
                      <a:lnTo>
                        <a:pt x="288" y="843"/>
                      </a:lnTo>
                      <a:lnTo>
                        <a:pt x="292" y="839"/>
                      </a:lnTo>
                      <a:lnTo>
                        <a:pt x="297" y="832"/>
                      </a:lnTo>
                      <a:lnTo>
                        <a:pt x="328" y="775"/>
                      </a:lnTo>
                      <a:lnTo>
                        <a:pt x="337" y="766"/>
                      </a:lnTo>
                      <a:lnTo>
                        <a:pt x="337" y="763"/>
                      </a:lnTo>
                      <a:lnTo>
                        <a:pt x="339" y="759"/>
                      </a:lnTo>
                      <a:lnTo>
                        <a:pt x="342" y="752"/>
                      </a:lnTo>
                      <a:lnTo>
                        <a:pt x="368" y="705"/>
                      </a:lnTo>
                      <a:lnTo>
                        <a:pt x="379" y="681"/>
                      </a:lnTo>
                      <a:lnTo>
                        <a:pt x="388" y="667"/>
                      </a:lnTo>
                      <a:lnTo>
                        <a:pt x="393" y="660"/>
                      </a:lnTo>
                      <a:lnTo>
                        <a:pt x="412" y="642"/>
                      </a:lnTo>
                      <a:lnTo>
                        <a:pt x="415" y="637"/>
                      </a:lnTo>
                      <a:lnTo>
                        <a:pt x="417" y="633"/>
                      </a:lnTo>
                      <a:lnTo>
                        <a:pt x="419" y="632"/>
                      </a:lnTo>
                      <a:lnTo>
                        <a:pt x="419" y="630"/>
                      </a:lnTo>
                      <a:lnTo>
                        <a:pt x="419" y="630"/>
                      </a:lnTo>
                      <a:lnTo>
                        <a:pt x="415" y="632"/>
                      </a:lnTo>
                      <a:lnTo>
                        <a:pt x="410" y="633"/>
                      </a:lnTo>
                      <a:lnTo>
                        <a:pt x="407" y="635"/>
                      </a:lnTo>
                      <a:lnTo>
                        <a:pt x="408" y="630"/>
                      </a:lnTo>
                      <a:lnTo>
                        <a:pt x="410" y="628"/>
                      </a:lnTo>
                      <a:lnTo>
                        <a:pt x="417" y="628"/>
                      </a:lnTo>
                      <a:lnTo>
                        <a:pt x="415" y="619"/>
                      </a:lnTo>
                      <a:lnTo>
                        <a:pt x="417" y="611"/>
                      </a:lnTo>
                      <a:lnTo>
                        <a:pt x="442" y="564"/>
                      </a:lnTo>
                      <a:lnTo>
                        <a:pt x="464" y="530"/>
                      </a:lnTo>
                      <a:lnTo>
                        <a:pt x="466" y="527"/>
                      </a:lnTo>
                      <a:lnTo>
                        <a:pt x="468" y="525"/>
                      </a:lnTo>
                      <a:lnTo>
                        <a:pt x="470" y="525"/>
                      </a:lnTo>
                      <a:lnTo>
                        <a:pt x="471" y="523"/>
                      </a:lnTo>
                      <a:lnTo>
                        <a:pt x="473" y="518"/>
                      </a:lnTo>
                      <a:lnTo>
                        <a:pt x="473" y="516"/>
                      </a:lnTo>
                      <a:lnTo>
                        <a:pt x="477" y="515"/>
                      </a:lnTo>
                      <a:lnTo>
                        <a:pt x="482" y="511"/>
                      </a:lnTo>
                      <a:lnTo>
                        <a:pt x="485" y="508"/>
                      </a:lnTo>
                      <a:lnTo>
                        <a:pt x="492" y="499"/>
                      </a:lnTo>
                      <a:lnTo>
                        <a:pt x="494" y="497"/>
                      </a:lnTo>
                      <a:lnTo>
                        <a:pt x="494" y="496"/>
                      </a:lnTo>
                      <a:lnTo>
                        <a:pt x="496" y="492"/>
                      </a:lnTo>
                      <a:lnTo>
                        <a:pt x="496" y="492"/>
                      </a:lnTo>
                      <a:lnTo>
                        <a:pt x="498" y="490"/>
                      </a:lnTo>
                      <a:lnTo>
                        <a:pt x="499" y="489"/>
                      </a:lnTo>
                      <a:lnTo>
                        <a:pt x="508" y="482"/>
                      </a:lnTo>
                      <a:lnTo>
                        <a:pt x="543" y="441"/>
                      </a:lnTo>
                      <a:lnTo>
                        <a:pt x="550" y="438"/>
                      </a:lnTo>
                      <a:lnTo>
                        <a:pt x="550" y="436"/>
                      </a:lnTo>
                      <a:lnTo>
                        <a:pt x="548" y="436"/>
                      </a:lnTo>
                      <a:lnTo>
                        <a:pt x="546" y="434"/>
                      </a:lnTo>
                      <a:lnTo>
                        <a:pt x="546" y="434"/>
                      </a:lnTo>
                      <a:lnTo>
                        <a:pt x="546" y="433"/>
                      </a:lnTo>
                      <a:lnTo>
                        <a:pt x="555" y="433"/>
                      </a:lnTo>
                      <a:lnTo>
                        <a:pt x="562" y="434"/>
                      </a:lnTo>
                      <a:lnTo>
                        <a:pt x="569" y="433"/>
                      </a:lnTo>
                      <a:lnTo>
                        <a:pt x="590" y="420"/>
                      </a:lnTo>
                      <a:lnTo>
                        <a:pt x="597" y="415"/>
                      </a:lnTo>
                      <a:lnTo>
                        <a:pt x="600" y="408"/>
                      </a:lnTo>
                      <a:lnTo>
                        <a:pt x="599" y="408"/>
                      </a:lnTo>
                      <a:lnTo>
                        <a:pt x="595" y="410"/>
                      </a:lnTo>
                      <a:lnTo>
                        <a:pt x="594" y="412"/>
                      </a:lnTo>
                      <a:lnTo>
                        <a:pt x="592" y="414"/>
                      </a:lnTo>
                      <a:lnTo>
                        <a:pt x="588" y="408"/>
                      </a:lnTo>
                      <a:lnTo>
                        <a:pt x="592" y="403"/>
                      </a:lnTo>
                      <a:lnTo>
                        <a:pt x="599" y="403"/>
                      </a:lnTo>
                      <a:lnTo>
                        <a:pt x="604" y="407"/>
                      </a:lnTo>
                      <a:lnTo>
                        <a:pt x="623" y="389"/>
                      </a:lnTo>
                      <a:lnTo>
                        <a:pt x="627" y="387"/>
                      </a:lnTo>
                      <a:lnTo>
                        <a:pt x="630" y="380"/>
                      </a:lnTo>
                      <a:lnTo>
                        <a:pt x="632" y="379"/>
                      </a:lnTo>
                      <a:lnTo>
                        <a:pt x="634" y="377"/>
                      </a:lnTo>
                      <a:lnTo>
                        <a:pt x="639" y="373"/>
                      </a:lnTo>
                      <a:lnTo>
                        <a:pt x="642" y="372"/>
                      </a:lnTo>
                      <a:lnTo>
                        <a:pt x="658" y="356"/>
                      </a:lnTo>
                      <a:lnTo>
                        <a:pt x="660" y="352"/>
                      </a:lnTo>
                      <a:lnTo>
                        <a:pt x="662" y="345"/>
                      </a:lnTo>
                      <a:lnTo>
                        <a:pt x="663" y="338"/>
                      </a:lnTo>
                      <a:lnTo>
                        <a:pt x="667" y="330"/>
                      </a:lnTo>
                      <a:lnTo>
                        <a:pt x="665" y="323"/>
                      </a:lnTo>
                      <a:lnTo>
                        <a:pt x="663" y="324"/>
                      </a:lnTo>
                      <a:lnTo>
                        <a:pt x="662" y="324"/>
                      </a:lnTo>
                      <a:lnTo>
                        <a:pt x="662" y="324"/>
                      </a:lnTo>
                      <a:lnTo>
                        <a:pt x="662" y="323"/>
                      </a:lnTo>
                      <a:lnTo>
                        <a:pt x="665" y="321"/>
                      </a:lnTo>
                      <a:lnTo>
                        <a:pt x="669" y="318"/>
                      </a:lnTo>
                      <a:lnTo>
                        <a:pt x="670" y="314"/>
                      </a:lnTo>
                      <a:lnTo>
                        <a:pt x="670" y="309"/>
                      </a:lnTo>
                      <a:lnTo>
                        <a:pt x="672" y="305"/>
                      </a:lnTo>
                      <a:lnTo>
                        <a:pt x="688" y="281"/>
                      </a:lnTo>
                      <a:lnTo>
                        <a:pt x="688" y="277"/>
                      </a:lnTo>
                      <a:lnTo>
                        <a:pt x="696" y="227"/>
                      </a:lnTo>
                      <a:lnTo>
                        <a:pt x="696" y="225"/>
                      </a:lnTo>
                      <a:lnTo>
                        <a:pt x="696" y="222"/>
                      </a:lnTo>
                      <a:lnTo>
                        <a:pt x="696" y="218"/>
                      </a:lnTo>
                      <a:lnTo>
                        <a:pt x="696" y="216"/>
                      </a:lnTo>
                      <a:lnTo>
                        <a:pt x="698" y="211"/>
                      </a:lnTo>
                      <a:lnTo>
                        <a:pt x="698" y="209"/>
                      </a:lnTo>
                      <a:lnTo>
                        <a:pt x="698" y="204"/>
                      </a:lnTo>
                      <a:lnTo>
                        <a:pt x="710" y="145"/>
                      </a:lnTo>
                      <a:lnTo>
                        <a:pt x="730" y="91"/>
                      </a:lnTo>
                      <a:lnTo>
                        <a:pt x="731" y="85"/>
                      </a:lnTo>
                      <a:lnTo>
                        <a:pt x="733" y="82"/>
                      </a:lnTo>
                      <a:lnTo>
                        <a:pt x="733" y="80"/>
                      </a:lnTo>
                      <a:lnTo>
                        <a:pt x="733" y="75"/>
                      </a:lnTo>
                      <a:lnTo>
                        <a:pt x="735" y="73"/>
                      </a:lnTo>
                      <a:lnTo>
                        <a:pt x="740" y="64"/>
                      </a:lnTo>
                      <a:lnTo>
                        <a:pt x="742" y="59"/>
                      </a:lnTo>
                      <a:lnTo>
                        <a:pt x="742" y="56"/>
                      </a:lnTo>
                      <a:lnTo>
                        <a:pt x="745" y="43"/>
                      </a:lnTo>
                      <a:lnTo>
                        <a:pt x="749" y="16"/>
                      </a:lnTo>
                      <a:lnTo>
                        <a:pt x="751" y="9"/>
                      </a:lnTo>
                      <a:lnTo>
                        <a:pt x="723" y="9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5" name="Freeform 16"/>
                <p:cNvSpPr>
                  <a:spLocks/>
                </p:cNvSpPr>
                <p:nvPr/>
              </p:nvSpPr>
              <p:spPr bwMode="auto">
                <a:xfrm>
                  <a:off x="2321946" y="4316978"/>
                  <a:ext cx="2099816" cy="1684904"/>
                </a:xfrm>
                <a:custGeom>
                  <a:avLst/>
                  <a:gdLst>
                    <a:gd name="T0" fmla="*/ 1119 w 1164"/>
                    <a:gd name="T1" fmla="*/ 272 h 934"/>
                    <a:gd name="T2" fmla="*/ 1014 w 1164"/>
                    <a:gd name="T3" fmla="*/ 263 h 934"/>
                    <a:gd name="T4" fmla="*/ 906 w 1164"/>
                    <a:gd name="T5" fmla="*/ 288 h 934"/>
                    <a:gd name="T6" fmla="*/ 783 w 1164"/>
                    <a:gd name="T7" fmla="*/ 307 h 934"/>
                    <a:gd name="T8" fmla="*/ 729 w 1164"/>
                    <a:gd name="T9" fmla="*/ 372 h 934"/>
                    <a:gd name="T10" fmla="*/ 632 w 1164"/>
                    <a:gd name="T11" fmla="*/ 415 h 934"/>
                    <a:gd name="T12" fmla="*/ 532 w 1164"/>
                    <a:gd name="T13" fmla="*/ 518 h 934"/>
                    <a:gd name="T14" fmla="*/ 443 w 1164"/>
                    <a:gd name="T15" fmla="*/ 485 h 934"/>
                    <a:gd name="T16" fmla="*/ 436 w 1164"/>
                    <a:gd name="T17" fmla="*/ 363 h 934"/>
                    <a:gd name="T18" fmla="*/ 338 w 1164"/>
                    <a:gd name="T19" fmla="*/ 417 h 934"/>
                    <a:gd name="T20" fmla="*/ 312 w 1164"/>
                    <a:gd name="T21" fmla="*/ 422 h 934"/>
                    <a:gd name="T22" fmla="*/ 309 w 1164"/>
                    <a:gd name="T23" fmla="*/ 347 h 934"/>
                    <a:gd name="T24" fmla="*/ 298 w 1164"/>
                    <a:gd name="T25" fmla="*/ 332 h 934"/>
                    <a:gd name="T26" fmla="*/ 284 w 1164"/>
                    <a:gd name="T27" fmla="*/ 330 h 934"/>
                    <a:gd name="T28" fmla="*/ 258 w 1164"/>
                    <a:gd name="T29" fmla="*/ 305 h 934"/>
                    <a:gd name="T30" fmla="*/ 244 w 1164"/>
                    <a:gd name="T31" fmla="*/ 302 h 934"/>
                    <a:gd name="T32" fmla="*/ 232 w 1164"/>
                    <a:gd name="T33" fmla="*/ 220 h 934"/>
                    <a:gd name="T34" fmla="*/ 213 w 1164"/>
                    <a:gd name="T35" fmla="*/ 78 h 934"/>
                    <a:gd name="T36" fmla="*/ 113 w 1164"/>
                    <a:gd name="T37" fmla="*/ 12 h 934"/>
                    <a:gd name="T38" fmla="*/ 43 w 1164"/>
                    <a:gd name="T39" fmla="*/ 66 h 934"/>
                    <a:gd name="T40" fmla="*/ 19 w 1164"/>
                    <a:gd name="T41" fmla="*/ 169 h 934"/>
                    <a:gd name="T42" fmla="*/ 73 w 1164"/>
                    <a:gd name="T43" fmla="*/ 251 h 934"/>
                    <a:gd name="T44" fmla="*/ 94 w 1164"/>
                    <a:gd name="T45" fmla="*/ 318 h 934"/>
                    <a:gd name="T46" fmla="*/ 92 w 1164"/>
                    <a:gd name="T47" fmla="*/ 461 h 934"/>
                    <a:gd name="T48" fmla="*/ 24 w 1164"/>
                    <a:gd name="T49" fmla="*/ 487 h 934"/>
                    <a:gd name="T50" fmla="*/ 14 w 1164"/>
                    <a:gd name="T51" fmla="*/ 499 h 934"/>
                    <a:gd name="T52" fmla="*/ 21 w 1164"/>
                    <a:gd name="T53" fmla="*/ 536 h 934"/>
                    <a:gd name="T54" fmla="*/ 42 w 1164"/>
                    <a:gd name="T55" fmla="*/ 537 h 934"/>
                    <a:gd name="T56" fmla="*/ 61 w 1164"/>
                    <a:gd name="T57" fmla="*/ 572 h 934"/>
                    <a:gd name="T58" fmla="*/ 43 w 1164"/>
                    <a:gd name="T59" fmla="*/ 557 h 934"/>
                    <a:gd name="T60" fmla="*/ 64 w 1164"/>
                    <a:gd name="T61" fmla="*/ 597 h 934"/>
                    <a:gd name="T62" fmla="*/ 113 w 1164"/>
                    <a:gd name="T63" fmla="*/ 672 h 934"/>
                    <a:gd name="T64" fmla="*/ 108 w 1164"/>
                    <a:gd name="T65" fmla="*/ 742 h 934"/>
                    <a:gd name="T66" fmla="*/ 104 w 1164"/>
                    <a:gd name="T67" fmla="*/ 775 h 934"/>
                    <a:gd name="T68" fmla="*/ 111 w 1164"/>
                    <a:gd name="T69" fmla="*/ 801 h 934"/>
                    <a:gd name="T70" fmla="*/ 129 w 1164"/>
                    <a:gd name="T71" fmla="*/ 806 h 934"/>
                    <a:gd name="T72" fmla="*/ 132 w 1164"/>
                    <a:gd name="T73" fmla="*/ 775 h 934"/>
                    <a:gd name="T74" fmla="*/ 193 w 1164"/>
                    <a:gd name="T75" fmla="*/ 805 h 934"/>
                    <a:gd name="T76" fmla="*/ 193 w 1164"/>
                    <a:gd name="T77" fmla="*/ 838 h 934"/>
                    <a:gd name="T78" fmla="*/ 244 w 1164"/>
                    <a:gd name="T79" fmla="*/ 831 h 934"/>
                    <a:gd name="T80" fmla="*/ 289 w 1164"/>
                    <a:gd name="T81" fmla="*/ 862 h 934"/>
                    <a:gd name="T82" fmla="*/ 302 w 1164"/>
                    <a:gd name="T83" fmla="*/ 890 h 934"/>
                    <a:gd name="T84" fmla="*/ 382 w 1164"/>
                    <a:gd name="T85" fmla="*/ 918 h 934"/>
                    <a:gd name="T86" fmla="*/ 440 w 1164"/>
                    <a:gd name="T87" fmla="*/ 901 h 934"/>
                    <a:gd name="T88" fmla="*/ 473 w 1164"/>
                    <a:gd name="T89" fmla="*/ 878 h 934"/>
                    <a:gd name="T90" fmla="*/ 565 w 1164"/>
                    <a:gd name="T91" fmla="*/ 836 h 934"/>
                    <a:gd name="T92" fmla="*/ 667 w 1164"/>
                    <a:gd name="T93" fmla="*/ 834 h 934"/>
                    <a:gd name="T94" fmla="*/ 754 w 1164"/>
                    <a:gd name="T95" fmla="*/ 817 h 934"/>
                    <a:gd name="T96" fmla="*/ 799 w 1164"/>
                    <a:gd name="T97" fmla="*/ 771 h 934"/>
                    <a:gd name="T98" fmla="*/ 907 w 1164"/>
                    <a:gd name="T99" fmla="*/ 761 h 934"/>
                    <a:gd name="T100" fmla="*/ 913 w 1164"/>
                    <a:gd name="T101" fmla="*/ 761 h 934"/>
                    <a:gd name="T102" fmla="*/ 956 w 1164"/>
                    <a:gd name="T103" fmla="*/ 770 h 934"/>
                    <a:gd name="T104" fmla="*/ 1023 w 1164"/>
                    <a:gd name="T105" fmla="*/ 775 h 934"/>
                    <a:gd name="T106" fmla="*/ 1064 w 1164"/>
                    <a:gd name="T107" fmla="*/ 738 h 934"/>
                    <a:gd name="T108" fmla="*/ 1054 w 1164"/>
                    <a:gd name="T109" fmla="*/ 658 h 934"/>
                    <a:gd name="T110" fmla="*/ 939 w 1164"/>
                    <a:gd name="T111" fmla="*/ 530 h 934"/>
                    <a:gd name="T112" fmla="*/ 965 w 1164"/>
                    <a:gd name="T113" fmla="*/ 492 h 934"/>
                    <a:gd name="T114" fmla="*/ 1000 w 1164"/>
                    <a:gd name="T115" fmla="*/ 455 h 934"/>
                    <a:gd name="T116" fmla="*/ 1080 w 1164"/>
                    <a:gd name="T117" fmla="*/ 366 h 934"/>
                    <a:gd name="T118" fmla="*/ 1152 w 1164"/>
                    <a:gd name="T119" fmla="*/ 323 h 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1164" h="934">
                      <a:moveTo>
                        <a:pt x="1162" y="307"/>
                      </a:moveTo>
                      <a:lnTo>
                        <a:pt x="1159" y="302"/>
                      </a:lnTo>
                      <a:lnTo>
                        <a:pt x="1153" y="298"/>
                      </a:lnTo>
                      <a:lnTo>
                        <a:pt x="1153" y="293"/>
                      </a:lnTo>
                      <a:lnTo>
                        <a:pt x="1157" y="290"/>
                      </a:lnTo>
                      <a:lnTo>
                        <a:pt x="1157" y="284"/>
                      </a:lnTo>
                      <a:lnTo>
                        <a:pt x="1159" y="284"/>
                      </a:lnTo>
                      <a:lnTo>
                        <a:pt x="1157" y="277"/>
                      </a:lnTo>
                      <a:lnTo>
                        <a:pt x="1143" y="274"/>
                      </a:lnTo>
                      <a:lnTo>
                        <a:pt x="1134" y="263"/>
                      </a:lnTo>
                      <a:lnTo>
                        <a:pt x="1129" y="262"/>
                      </a:lnTo>
                      <a:lnTo>
                        <a:pt x="1124" y="265"/>
                      </a:lnTo>
                      <a:lnTo>
                        <a:pt x="1119" y="272"/>
                      </a:lnTo>
                      <a:lnTo>
                        <a:pt x="1112" y="276"/>
                      </a:lnTo>
                      <a:lnTo>
                        <a:pt x="1106" y="279"/>
                      </a:lnTo>
                      <a:lnTo>
                        <a:pt x="1098" y="274"/>
                      </a:lnTo>
                      <a:lnTo>
                        <a:pt x="1098" y="269"/>
                      </a:lnTo>
                      <a:lnTo>
                        <a:pt x="1096" y="265"/>
                      </a:lnTo>
                      <a:lnTo>
                        <a:pt x="1091" y="260"/>
                      </a:lnTo>
                      <a:lnTo>
                        <a:pt x="1075" y="251"/>
                      </a:lnTo>
                      <a:lnTo>
                        <a:pt x="1063" y="249"/>
                      </a:lnTo>
                      <a:lnTo>
                        <a:pt x="1056" y="251"/>
                      </a:lnTo>
                      <a:lnTo>
                        <a:pt x="1049" y="255"/>
                      </a:lnTo>
                      <a:lnTo>
                        <a:pt x="1044" y="255"/>
                      </a:lnTo>
                      <a:lnTo>
                        <a:pt x="1023" y="255"/>
                      </a:lnTo>
                      <a:lnTo>
                        <a:pt x="1014" y="263"/>
                      </a:lnTo>
                      <a:lnTo>
                        <a:pt x="1002" y="270"/>
                      </a:lnTo>
                      <a:lnTo>
                        <a:pt x="989" y="288"/>
                      </a:lnTo>
                      <a:lnTo>
                        <a:pt x="986" y="295"/>
                      </a:lnTo>
                      <a:lnTo>
                        <a:pt x="982" y="298"/>
                      </a:lnTo>
                      <a:lnTo>
                        <a:pt x="961" y="318"/>
                      </a:lnTo>
                      <a:lnTo>
                        <a:pt x="956" y="309"/>
                      </a:lnTo>
                      <a:lnTo>
                        <a:pt x="956" y="305"/>
                      </a:lnTo>
                      <a:lnTo>
                        <a:pt x="955" y="298"/>
                      </a:lnTo>
                      <a:lnTo>
                        <a:pt x="948" y="295"/>
                      </a:lnTo>
                      <a:lnTo>
                        <a:pt x="939" y="291"/>
                      </a:lnTo>
                      <a:lnTo>
                        <a:pt x="925" y="291"/>
                      </a:lnTo>
                      <a:lnTo>
                        <a:pt x="918" y="288"/>
                      </a:lnTo>
                      <a:lnTo>
                        <a:pt x="906" y="288"/>
                      </a:lnTo>
                      <a:lnTo>
                        <a:pt x="893" y="281"/>
                      </a:lnTo>
                      <a:lnTo>
                        <a:pt x="878" y="276"/>
                      </a:lnTo>
                      <a:lnTo>
                        <a:pt x="869" y="263"/>
                      </a:lnTo>
                      <a:lnTo>
                        <a:pt x="860" y="255"/>
                      </a:lnTo>
                      <a:lnTo>
                        <a:pt x="855" y="249"/>
                      </a:lnTo>
                      <a:lnTo>
                        <a:pt x="820" y="232"/>
                      </a:lnTo>
                      <a:lnTo>
                        <a:pt x="815" y="239"/>
                      </a:lnTo>
                      <a:lnTo>
                        <a:pt x="794" y="291"/>
                      </a:lnTo>
                      <a:lnTo>
                        <a:pt x="787" y="293"/>
                      </a:lnTo>
                      <a:lnTo>
                        <a:pt x="785" y="297"/>
                      </a:lnTo>
                      <a:lnTo>
                        <a:pt x="783" y="300"/>
                      </a:lnTo>
                      <a:lnTo>
                        <a:pt x="783" y="304"/>
                      </a:lnTo>
                      <a:lnTo>
                        <a:pt x="783" y="307"/>
                      </a:lnTo>
                      <a:lnTo>
                        <a:pt x="783" y="314"/>
                      </a:lnTo>
                      <a:lnTo>
                        <a:pt x="782" y="323"/>
                      </a:lnTo>
                      <a:lnTo>
                        <a:pt x="782" y="323"/>
                      </a:lnTo>
                      <a:lnTo>
                        <a:pt x="782" y="325"/>
                      </a:lnTo>
                      <a:lnTo>
                        <a:pt x="783" y="326"/>
                      </a:lnTo>
                      <a:lnTo>
                        <a:pt x="785" y="335"/>
                      </a:lnTo>
                      <a:lnTo>
                        <a:pt x="782" y="344"/>
                      </a:lnTo>
                      <a:lnTo>
                        <a:pt x="778" y="344"/>
                      </a:lnTo>
                      <a:lnTo>
                        <a:pt x="768" y="356"/>
                      </a:lnTo>
                      <a:lnTo>
                        <a:pt x="763" y="365"/>
                      </a:lnTo>
                      <a:lnTo>
                        <a:pt x="752" y="372"/>
                      </a:lnTo>
                      <a:lnTo>
                        <a:pt x="742" y="375"/>
                      </a:lnTo>
                      <a:lnTo>
                        <a:pt x="729" y="372"/>
                      </a:lnTo>
                      <a:lnTo>
                        <a:pt x="722" y="370"/>
                      </a:lnTo>
                      <a:lnTo>
                        <a:pt x="715" y="368"/>
                      </a:lnTo>
                      <a:lnTo>
                        <a:pt x="708" y="370"/>
                      </a:lnTo>
                      <a:lnTo>
                        <a:pt x="701" y="368"/>
                      </a:lnTo>
                      <a:lnTo>
                        <a:pt x="696" y="370"/>
                      </a:lnTo>
                      <a:lnTo>
                        <a:pt x="687" y="373"/>
                      </a:lnTo>
                      <a:lnTo>
                        <a:pt x="682" y="384"/>
                      </a:lnTo>
                      <a:lnTo>
                        <a:pt x="672" y="391"/>
                      </a:lnTo>
                      <a:lnTo>
                        <a:pt x="663" y="396"/>
                      </a:lnTo>
                      <a:lnTo>
                        <a:pt x="656" y="398"/>
                      </a:lnTo>
                      <a:lnTo>
                        <a:pt x="642" y="403"/>
                      </a:lnTo>
                      <a:lnTo>
                        <a:pt x="635" y="412"/>
                      </a:lnTo>
                      <a:lnTo>
                        <a:pt x="632" y="415"/>
                      </a:lnTo>
                      <a:lnTo>
                        <a:pt x="630" y="417"/>
                      </a:lnTo>
                      <a:lnTo>
                        <a:pt x="621" y="421"/>
                      </a:lnTo>
                      <a:lnTo>
                        <a:pt x="618" y="433"/>
                      </a:lnTo>
                      <a:lnTo>
                        <a:pt x="607" y="452"/>
                      </a:lnTo>
                      <a:lnTo>
                        <a:pt x="593" y="459"/>
                      </a:lnTo>
                      <a:lnTo>
                        <a:pt x="586" y="461"/>
                      </a:lnTo>
                      <a:lnTo>
                        <a:pt x="576" y="462"/>
                      </a:lnTo>
                      <a:lnTo>
                        <a:pt x="562" y="468"/>
                      </a:lnTo>
                      <a:lnTo>
                        <a:pt x="555" y="476"/>
                      </a:lnTo>
                      <a:lnTo>
                        <a:pt x="551" y="483"/>
                      </a:lnTo>
                      <a:lnTo>
                        <a:pt x="551" y="496"/>
                      </a:lnTo>
                      <a:lnTo>
                        <a:pt x="548" y="506"/>
                      </a:lnTo>
                      <a:lnTo>
                        <a:pt x="532" y="518"/>
                      </a:lnTo>
                      <a:lnTo>
                        <a:pt x="515" y="520"/>
                      </a:lnTo>
                      <a:lnTo>
                        <a:pt x="508" y="517"/>
                      </a:lnTo>
                      <a:lnTo>
                        <a:pt x="504" y="515"/>
                      </a:lnTo>
                      <a:lnTo>
                        <a:pt x="494" y="520"/>
                      </a:lnTo>
                      <a:lnTo>
                        <a:pt x="481" y="524"/>
                      </a:lnTo>
                      <a:lnTo>
                        <a:pt x="473" y="515"/>
                      </a:lnTo>
                      <a:lnTo>
                        <a:pt x="469" y="513"/>
                      </a:lnTo>
                      <a:lnTo>
                        <a:pt x="466" y="506"/>
                      </a:lnTo>
                      <a:lnTo>
                        <a:pt x="461" y="503"/>
                      </a:lnTo>
                      <a:lnTo>
                        <a:pt x="455" y="496"/>
                      </a:lnTo>
                      <a:lnTo>
                        <a:pt x="452" y="492"/>
                      </a:lnTo>
                      <a:lnTo>
                        <a:pt x="447" y="490"/>
                      </a:lnTo>
                      <a:lnTo>
                        <a:pt x="443" y="485"/>
                      </a:lnTo>
                      <a:lnTo>
                        <a:pt x="438" y="480"/>
                      </a:lnTo>
                      <a:lnTo>
                        <a:pt x="436" y="469"/>
                      </a:lnTo>
                      <a:lnTo>
                        <a:pt x="427" y="450"/>
                      </a:lnTo>
                      <a:lnTo>
                        <a:pt x="422" y="434"/>
                      </a:lnTo>
                      <a:lnTo>
                        <a:pt x="419" y="421"/>
                      </a:lnTo>
                      <a:lnTo>
                        <a:pt x="420" y="410"/>
                      </a:lnTo>
                      <a:lnTo>
                        <a:pt x="424" y="407"/>
                      </a:lnTo>
                      <a:lnTo>
                        <a:pt x="429" y="401"/>
                      </a:lnTo>
                      <a:lnTo>
                        <a:pt x="443" y="382"/>
                      </a:lnTo>
                      <a:lnTo>
                        <a:pt x="443" y="375"/>
                      </a:lnTo>
                      <a:lnTo>
                        <a:pt x="441" y="370"/>
                      </a:lnTo>
                      <a:lnTo>
                        <a:pt x="438" y="365"/>
                      </a:lnTo>
                      <a:lnTo>
                        <a:pt x="436" y="363"/>
                      </a:lnTo>
                      <a:lnTo>
                        <a:pt x="431" y="363"/>
                      </a:lnTo>
                      <a:lnTo>
                        <a:pt x="419" y="375"/>
                      </a:lnTo>
                      <a:lnTo>
                        <a:pt x="413" y="377"/>
                      </a:lnTo>
                      <a:lnTo>
                        <a:pt x="408" y="386"/>
                      </a:lnTo>
                      <a:lnTo>
                        <a:pt x="391" y="400"/>
                      </a:lnTo>
                      <a:lnTo>
                        <a:pt x="382" y="401"/>
                      </a:lnTo>
                      <a:lnTo>
                        <a:pt x="368" y="401"/>
                      </a:lnTo>
                      <a:lnTo>
                        <a:pt x="365" y="405"/>
                      </a:lnTo>
                      <a:lnTo>
                        <a:pt x="356" y="410"/>
                      </a:lnTo>
                      <a:lnTo>
                        <a:pt x="351" y="415"/>
                      </a:lnTo>
                      <a:lnTo>
                        <a:pt x="345" y="419"/>
                      </a:lnTo>
                      <a:lnTo>
                        <a:pt x="342" y="419"/>
                      </a:lnTo>
                      <a:lnTo>
                        <a:pt x="338" y="417"/>
                      </a:lnTo>
                      <a:lnTo>
                        <a:pt x="335" y="421"/>
                      </a:lnTo>
                      <a:lnTo>
                        <a:pt x="331" y="428"/>
                      </a:lnTo>
                      <a:lnTo>
                        <a:pt x="328" y="436"/>
                      </a:lnTo>
                      <a:lnTo>
                        <a:pt x="328" y="443"/>
                      </a:lnTo>
                      <a:lnTo>
                        <a:pt x="330" y="448"/>
                      </a:lnTo>
                      <a:lnTo>
                        <a:pt x="330" y="450"/>
                      </a:lnTo>
                      <a:lnTo>
                        <a:pt x="331" y="450"/>
                      </a:lnTo>
                      <a:lnTo>
                        <a:pt x="331" y="452"/>
                      </a:lnTo>
                      <a:lnTo>
                        <a:pt x="331" y="454"/>
                      </a:lnTo>
                      <a:lnTo>
                        <a:pt x="321" y="459"/>
                      </a:lnTo>
                      <a:lnTo>
                        <a:pt x="309" y="447"/>
                      </a:lnTo>
                      <a:lnTo>
                        <a:pt x="312" y="428"/>
                      </a:lnTo>
                      <a:lnTo>
                        <a:pt x="312" y="422"/>
                      </a:lnTo>
                      <a:lnTo>
                        <a:pt x="305" y="408"/>
                      </a:lnTo>
                      <a:lnTo>
                        <a:pt x="303" y="405"/>
                      </a:lnTo>
                      <a:lnTo>
                        <a:pt x="302" y="400"/>
                      </a:lnTo>
                      <a:lnTo>
                        <a:pt x="300" y="389"/>
                      </a:lnTo>
                      <a:lnTo>
                        <a:pt x="303" y="382"/>
                      </a:lnTo>
                      <a:lnTo>
                        <a:pt x="312" y="373"/>
                      </a:lnTo>
                      <a:lnTo>
                        <a:pt x="312" y="372"/>
                      </a:lnTo>
                      <a:lnTo>
                        <a:pt x="310" y="361"/>
                      </a:lnTo>
                      <a:lnTo>
                        <a:pt x="309" y="356"/>
                      </a:lnTo>
                      <a:lnTo>
                        <a:pt x="309" y="354"/>
                      </a:lnTo>
                      <a:lnTo>
                        <a:pt x="310" y="351"/>
                      </a:lnTo>
                      <a:lnTo>
                        <a:pt x="310" y="349"/>
                      </a:lnTo>
                      <a:lnTo>
                        <a:pt x="309" y="347"/>
                      </a:lnTo>
                      <a:lnTo>
                        <a:pt x="309" y="345"/>
                      </a:lnTo>
                      <a:lnTo>
                        <a:pt x="310" y="340"/>
                      </a:lnTo>
                      <a:lnTo>
                        <a:pt x="310" y="340"/>
                      </a:lnTo>
                      <a:lnTo>
                        <a:pt x="309" y="338"/>
                      </a:lnTo>
                      <a:lnTo>
                        <a:pt x="307" y="340"/>
                      </a:lnTo>
                      <a:lnTo>
                        <a:pt x="305" y="338"/>
                      </a:lnTo>
                      <a:lnTo>
                        <a:pt x="303" y="338"/>
                      </a:lnTo>
                      <a:lnTo>
                        <a:pt x="303" y="338"/>
                      </a:lnTo>
                      <a:lnTo>
                        <a:pt x="302" y="337"/>
                      </a:lnTo>
                      <a:lnTo>
                        <a:pt x="300" y="333"/>
                      </a:lnTo>
                      <a:lnTo>
                        <a:pt x="300" y="333"/>
                      </a:lnTo>
                      <a:lnTo>
                        <a:pt x="300" y="332"/>
                      </a:lnTo>
                      <a:lnTo>
                        <a:pt x="298" y="332"/>
                      </a:lnTo>
                      <a:lnTo>
                        <a:pt x="298" y="332"/>
                      </a:lnTo>
                      <a:lnTo>
                        <a:pt x="296" y="332"/>
                      </a:lnTo>
                      <a:lnTo>
                        <a:pt x="296" y="332"/>
                      </a:lnTo>
                      <a:lnTo>
                        <a:pt x="295" y="332"/>
                      </a:lnTo>
                      <a:lnTo>
                        <a:pt x="293" y="332"/>
                      </a:lnTo>
                      <a:lnTo>
                        <a:pt x="293" y="332"/>
                      </a:lnTo>
                      <a:lnTo>
                        <a:pt x="291" y="333"/>
                      </a:lnTo>
                      <a:lnTo>
                        <a:pt x="291" y="333"/>
                      </a:lnTo>
                      <a:lnTo>
                        <a:pt x="289" y="332"/>
                      </a:lnTo>
                      <a:lnTo>
                        <a:pt x="288" y="330"/>
                      </a:lnTo>
                      <a:lnTo>
                        <a:pt x="288" y="330"/>
                      </a:lnTo>
                      <a:lnTo>
                        <a:pt x="286" y="330"/>
                      </a:lnTo>
                      <a:lnTo>
                        <a:pt x="284" y="330"/>
                      </a:lnTo>
                      <a:lnTo>
                        <a:pt x="283" y="330"/>
                      </a:lnTo>
                      <a:lnTo>
                        <a:pt x="281" y="328"/>
                      </a:lnTo>
                      <a:lnTo>
                        <a:pt x="279" y="321"/>
                      </a:lnTo>
                      <a:lnTo>
                        <a:pt x="277" y="318"/>
                      </a:lnTo>
                      <a:lnTo>
                        <a:pt x="274" y="316"/>
                      </a:lnTo>
                      <a:lnTo>
                        <a:pt x="269" y="314"/>
                      </a:lnTo>
                      <a:lnTo>
                        <a:pt x="269" y="312"/>
                      </a:lnTo>
                      <a:lnTo>
                        <a:pt x="269" y="309"/>
                      </a:lnTo>
                      <a:lnTo>
                        <a:pt x="272" y="298"/>
                      </a:lnTo>
                      <a:lnTo>
                        <a:pt x="270" y="298"/>
                      </a:lnTo>
                      <a:lnTo>
                        <a:pt x="269" y="298"/>
                      </a:lnTo>
                      <a:lnTo>
                        <a:pt x="262" y="304"/>
                      </a:lnTo>
                      <a:lnTo>
                        <a:pt x="258" y="305"/>
                      </a:lnTo>
                      <a:lnTo>
                        <a:pt x="256" y="305"/>
                      </a:lnTo>
                      <a:lnTo>
                        <a:pt x="256" y="305"/>
                      </a:lnTo>
                      <a:lnTo>
                        <a:pt x="255" y="305"/>
                      </a:lnTo>
                      <a:lnTo>
                        <a:pt x="255" y="304"/>
                      </a:lnTo>
                      <a:lnTo>
                        <a:pt x="253" y="304"/>
                      </a:lnTo>
                      <a:lnTo>
                        <a:pt x="253" y="305"/>
                      </a:lnTo>
                      <a:lnTo>
                        <a:pt x="251" y="305"/>
                      </a:lnTo>
                      <a:lnTo>
                        <a:pt x="249" y="305"/>
                      </a:lnTo>
                      <a:lnTo>
                        <a:pt x="248" y="307"/>
                      </a:lnTo>
                      <a:lnTo>
                        <a:pt x="248" y="305"/>
                      </a:lnTo>
                      <a:lnTo>
                        <a:pt x="246" y="305"/>
                      </a:lnTo>
                      <a:lnTo>
                        <a:pt x="246" y="304"/>
                      </a:lnTo>
                      <a:lnTo>
                        <a:pt x="244" y="302"/>
                      </a:lnTo>
                      <a:lnTo>
                        <a:pt x="241" y="302"/>
                      </a:lnTo>
                      <a:lnTo>
                        <a:pt x="239" y="300"/>
                      </a:lnTo>
                      <a:lnTo>
                        <a:pt x="228" y="300"/>
                      </a:lnTo>
                      <a:lnTo>
                        <a:pt x="232" y="286"/>
                      </a:lnTo>
                      <a:lnTo>
                        <a:pt x="235" y="279"/>
                      </a:lnTo>
                      <a:lnTo>
                        <a:pt x="237" y="269"/>
                      </a:lnTo>
                      <a:lnTo>
                        <a:pt x="234" y="251"/>
                      </a:lnTo>
                      <a:lnTo>
                        <a:pt x="234" y="246"/>
                      </a:lnTo>
                      <a:lnTo>
                        <a:pt x="235" y="237"/>
                      </a:lnTo>
                      <a:lnTo>
                        <a:pt x="235" y="232"/>
                      </a:lnTo>
                      <a:lnTo>
                        <a:pt x="234" y="229"/>
                      </a:lnTo>
                      <a:lnTo>
                        <a:pt x="232" y="225"/>
                      </a:lnTo>
                      <a:lnTo>
                        <a:pt x="232" y="220"/>
                      </a:lnTo>
                      <a:lnTo>
                        <a:pt x="227" y="215"/>
                      </a:lnTo>
                      <a:lnTo>
                        <a:pt x="225" y="211"/>
                      </a:lnTo>
                      <a:lnTo>
                        <a:pt x="225" y="202"/>
                      </a:lnTo>
                      <a:lnTo>
                        <a:pt x="221" y="181"/>
                      </a:lnTo>
                      <a:lnTo>
                        <a:pt x="223" y="174"/>
                      </a:lnTo>
                      <a:lnTo>
                        <a:pt x="223" y="173"/>
                      </a:lnTo>
                      <a:lnTo>
                        <a:pt x="221" y="169"/>
                      </a:lnTo>
                      <a:lnTo>
                        <a:pt x="216" y="164"/>
                      </a:lnTo>
                      <a:lnTo>
                        <a:pt x="213" y="152"/>
                      </a:lnTo>
                      <a:lnTo>
                        <a:pt x="206" y="113"/>
                      </a:lnTo>
                      <a:lnTo>
                        <a:pt x="211" y="99"/>
                      </a:lnTo>
                      <a:lnTo>
                        <a:pt x="206" y="85"/>
                      </a:lnTo>
                      <a:lnTo>
                        <a:pt x="213" y="78"/>
                      </a:lnTo>
                      <a:lnTo>
                        <a:pt x="213" y="52"/>
                      </a:lnTo>
                      <a:lnTo>
                        <a:pt x="195" y="47"/>
                      </a:lnTo>
                      <a:lnTo>
                        <a:pt x="187" y="38"/>
                      </a:lnTo>
                      <a:lnTo>
                        <a:pt x="181" y="30"/>
                      </a:lnTo>
                      <a:lnTo>
                        <a:pt x="176" y="23"/>
                      </a:lnTo>
                      <a:lnTo>
                        <a:pt x="167" y="16"/>
                      </a:lnTo>
                      <a:lnTo>
                        <a:pt x="157" y="10"/>
                      </a:lnTo>
                      <a:lnTo>
                        <a:pt x="145" y="0"/>
                      </a:lnTo>
                      <a:lnTo>
                        <a:pt x="134" y="0"/>
                      </a:lnTo>
                      <a:lnTo>
                        <a:pt x="129" y="5"/>
                      </a:lnTo>
                      <a:lnTo>
                        <a:pt x="125" y="12"/>
                      </a:lnTo>
                      <a:lnTo>
                        <a:pt x="117" y="5"/>
                      </a:lnTo>
                      <a:lnTo>
                        <a:pt x="113" y="12"/>
                      </a:lnTo>
                      <a:lnTo>
                        <a:pt x="108" y="23"/>
                      </a:lnTo>
                      <a:lnTo>
                        <a:pt x="103" y="38"/>
                      </a:lnTo>
                      <a:lnTo>
                        <a:pt x="96" y="52"/>
                      </a:lnTo>
                      <a:lnTo>
                        <a:pt x="87" y="64"/>
                      </a:lnTo>
                      <a:lnTo>
                        <a:pt x="78" y="70"/>
                      </a:lnTo>
                      <a:lnTo>
                        <a:pt x="71" y="73"/>
                      </a:lnTo>
                      <a:lnTo>
                        <a:pt x="64" y="70"/>
                      </a:lnTo>
                      <a:lnTo>
                        <a:pt x="59" y="68"/>
                      </a:lnTo>
                      <a:lnTo>
                        <a:pt x="56" y="64"/>
                      </a:lnTo>
                      <a:lnTo>
                        <a:pt x="52" y="64"/>
                      </a:lnTo>
                      <a:lnTo>
                        <a:pt x="50" y="63"/>
                      </a:lnTo>
                      <a:lnTo>
                        <a:pt x="47" y="63"/>
                      </a:lnTo>
                      <a:lnTo>
                        <a:pt x="43" y="66"/>
                      </a:lnTo>
                      <a:lnTo>
                        <a:pt x="38" y="71"/>
                      </a:lnTo>
                      <a:lnTo>
                        <a:pt x="33" y="87"/>
                      </a:lnTo>
                      <a:lnTo>
                        <a:pt x="22" y="98"/>
                      </a:lnTo>
                      <a:lnTo>
                        <a:pt x="21" y="112"/>
                      </a:lnTo>
                      <a:lnTo>
                        <a:pt x="10" y="124"/>
                      </a:lnTo>
                      <a:lnTo>
                        <a:pt x="10" y="146"/>
                      </a:lnTo>
                      <a:lnTo>
                        <a:pt x="0" y="143"/>
                      </a:lnTo>
                      <a:lnTo>
                        <a:pt x="0" y="143"/>
                      </a:lnTo>
                      <a:lnTo>
                        <a:pt x="7" y="155"/>
                      </a:lnTo>
                      <a:lnTo>
                        <a:pt x="7" y="157"/>
                      </a:lnTo>
                      <a:lnTo>
                        <a:pt x="8" y="160"/>
                      </a:lnTo>
                      <a:lnTo>
                        <a:pt x="17" y="166"/>
                      </a:lnTo>
                      <a:lnTo>
                        <a:pt x="19" y="169"/>
                      </a:lnTo>
                      <a:lnTo>
                        <a:pt x="21" y="178"/>
                      </a:lnTo>
                      <a:lnTo>
                        <a:pt x="22" y="183"/>
                      </a:lnTo>
                      <a:lnTo>
                        <a:pt x="28" y="188"/>
                      </a:lnTo>
                      <a:lnTo>
                        <a:pt x="35" y="199"/>
                      </a:lnTo>
                      <a:lnTo>
                        <a:pt x="42" y="204"/>
                      </a:lnTo>
                      <a:lnTo>
                        <a:pt x="43" y="208"/>
                      </a:lnTo>
                      <a:lnTo>
                        <a:pt x="45" y="211"/>
                      </a:lnTo>
                      <a:lnTo>
                        <a:pt x="47" y="215"/>
                      </a:lnTo>
                      <a:lnTo>
                        <a:pt x="56" y="223"/>
                      </a:lnTo>
                      <a:lnTo>
                        <a:pt x="63" y="236"/>
                      </a:lnTo>
                      <a:lnTo>
                        <a:pt x="64" y="237"/>
                      </a:lnTo>
                      <a:lnTo>
                        <a:pt x="64" y="241"/>
                      </a:lnTo>
                      <a:lnTo>
                        <a:pt x="73" y="251"/>
                      </a:lnTo>
                      <a:lnTo>
                        <a:pt x="78" y="258"/>
                      </a:lnTo>
                      <a:lnTo>
                        <a:pt x="80" y="265"/>
                      </a:lnTo>
                      <a:lnTo>
                        <a:pt x="85" y="281"/>
                      </a:lnTo>
                      <a:lnTo>
                        <a:pt x="85" y="283"/>
                      </a:lnTo>
                      <a:lnTo>
                        <a:pt x="85" y="284"/>
                      </a:lnTo>
                      <a:lnTo>
                        <a:pt x="85" y="286"/>
                      </a:lnTo>
                      <a:lnTo>
                        <a:pt x="85" y="290"/>
                      </a:lnTo>
                      <a:lnTo>
                        <a:pt x="89" y="293"/>
                      </a:lnTo>
                      <a:lnTo>
                        <a:pt x="91" y="295"/>
                      </a:lnTo>
                      <a:lnTo>
                        <a:pt x="92" y="300"/>
                      </a:lnTo>
                      <a:lnTo>
                        <a:pt x="92" y="304"/>
                      </a:lnTo>
                      <a:lnTo>
                        <a:pt x="92" y="314"/>
                      </a:lnTo>
                      <a:lnTo>
                        <a:pt x="94" y="318"/>
                      </a:lnTo>
                      <a:lnTo>
                        <a:pt x="96" y="328"/>
                      </a:lnTo>
                      <a:lnTo>
                        <a:pt x="99" y="351"/>
                      </a:lnTo>
                      <a:lnTo>
                        <a:pt x="106" y="379"/>
                      </a:lnTo>
                      <a:lnTo>
                        <a:pt x="104" y="387"/>
                      </a:lnTo>
                      <a:lnTo>
                        <a:pt x="101" y="393"/>
                      </a:lnTo>
                      <a:lnTo>
                        <a:pt x="99" y="396"/>
                      </a:lnTo>
                      <a:lnTo>
                        <a:pt x="101" y="401"/>
                      </a:lnTo>
                      <a:lnTo>
                        <a:pt x="103" y="405"/>
                      </a:lnTo>
                      <a:lnTo>
                        <a:pt x="103" y="419"/>
                      </a:lnTo>
                      <a:lnTo>
                        <a:pt x="103" y="428"/>
                      </a:lnTo>
                      <a:lnTo>
                        <a:pt x="99" y="445"/>
                      </a:lnTo>
                      <a:lnTo>
                        <a:pt x="96" y="452"/>
                      </a:lnTo>
                      <a:lnTo>
                        <a:pt x="92" y="461"/>
                      </a:lnTo>
                      <a:lnTo>
                        <a:pt x="70" y="483"/>
                      </a:lnTo>
                      <a:lnTo>
                        <a:pt x="64" y="489"/>
                      </a:lnTo>
                      <a:lnTo>
                        <a:pt x="57" y="490"/>
                      </a:lnTo>
                      <a:lnTo>
                        <a:pt x="49" y="487"/>
                      </a:lnTo>
                      <a:lnTo>
                        <a:pt x="40" y="478"/>
                      </a:lnTo>
                      <a:lnTo>
                        <a:pt x="38" y="475"/>
                      </a:lnTo>
                      <a:lnTo>
                        <a:pt x="38" y="473"/>
                      </a:lnTo>
                      <a:lnTo>
                        <a:pt x="36" y="473"/>
                      </a:lnTo>
                      <a:lnTo>
                        <a:pt x="31" y="475"/>
                      </a:lnTo>
                      <a:lnTo>
                        <a:pt x="28" y="476"/>
                      </a:lnTo>
                      <a:lnTo>
                        <a:pt x="24" y="478"/>
                      </a:lnTo>
                      <a:lnTo>
                        <a:pt x="24" y="480"/>
                      </a:lnTo>
                      <a:lnTo>
                        <a:pt x="24" y="487"/>
                      </a:lnTo>
                      <a:lnTo>
                        <a:pt x="24" y="489"/>
                      </a:lnTo>
                      <a:lnTo>
                        <a:pt x="24" y="490"/>
                      </a:lnTo>
                      <a:lnTo>
                        <a:pt x="24" y="492"/>
                      </a:lnTo>
                      <a:lnTo>
                        <a:pt x="24" y="492"/>
                      </a:lnTo>
                      <a:lnTo>
                        <a:pt x="22" y="492"/>
                      </a:lnTo>
                      <a:lnTo>
                        <a:pt x="21" y="492"/>
                      </a:lnTo>
                      <a:lnTo>
                        <a:pt x="19" y="496"/>
                      </a:lnTo>
                      <a:lnTo>
                        <a:pt x="17" y="496"/>
                      </a:lnTo>
                      <a:lnTo>
                        <a:pt x="17" y="497"/>
                      </a:lnTo>
                      <a:lnTo>
                        <a:pt x="15" y="497"/>
                      </a:lnTo>
                      <a:lnTo>
                        <a:pt x="14" y="497"/>
                      </a:lnTo>
                      <a:lnTo>
                        <a:pt x="14" y="497"/>
                      </a:lnTo>
                      <a:lnTo>
                        <a:pt x="14" y="499"/>
                      </a:lnTo>
                      <a:lnTo>
                        <a:pt x="14" y="499"/>
                      </a:lnTo>
                      <a:lnTo>
                        <a:pt x="15" y="501"/>
                      </a:lnTo>
                      <a:lnTo>
                        <a:pt x="19" y="506"/>
                      </a:lnTo>
                      <a:lnTo>
                        <a:pt x="21" y="508"/>
                      </a:lnTo>
                      <a:lnTo>
                        <a:pt x="19" y="511"/>
                      </a:lnTo>
                      <a:lnTo>
                        <a:pt x="17" y="513"/>
                      </a:lnTo>
                      <a:lnTo>
                        <a:pt x="17" y="515"/>
                      </a:lnTo>
                      <a:lnTo>
                        <a:pt x="17" y="517"/>
                      </a:lnTo>
                      <a:lnTo>
                        <a:pt x="19" y="522"/>
                      </a:lnTo>
                      <a:lnTo>
                        <a:pt x="21" y="527"/>
                      </a:lnTo>
                      <a:lnTo>
                        <a:pt x="21" y="529"/>
                      </a:lnTo>
                      <a:lnTo>
                        <a:pt x="21" y="532"/>
                      </a:lnTo>
                      <a:lnTo>
                        <a:pt x="21" y="536"/>
                      </a:lnTo>
                      <a:lnTo>
                        <a:pt x="22" y="537"/>
                      </a:lnTo>
                      <a:lnTo>
                        <a:pt x="22" y="539"/>
                      </a:lnTo>
                      <a:lnTo>
                        <a:pt x="22" y="541"/>
                      </a:lnTo>
                      <a:lnTo>
                        <a:pt x="22" y="543"/>
                      </a:lnTo>
                      <a:lnTo>
                        <a:pt x="24" y="544"/>
                      </a:lnTo>
                      <a:lnTo>
                        <a:pt x="26" y="546"/>
                      </a:lnTo>
                      <a:lnTo>
                        <a:pt x="29" y="544"/>
                      </a:lnTo>
                      <a:lnTo>
                        <a:pt x="31" y="543"/>
                      </a:lnTo>
                      <a:lnTo>
                        <a:pt x="35" y="543"/>
                      </a:lnTo>
                      <a:lnTo>
                        <a:pt x="33" y="541"/>
                      </a:lnTo>
                      <a:lnTo>
                        <a:pt x="31" y="537"/>
                      </a:lnTo>
                      <a:lnTo>
                        <a:pt x="36" y="537"/>
                      </a:lnTo>
                      <a:lnTo>
                        <a:pt x="42" y="537"/>
                      </a:lnTo>
                      <a:lnTo>
                        <a:pt x="47" y="539"/>
                      </a:lnTo>
                      <a:lnTo>
                        <a:pt x="49" y="544"/>
                      </a:lnTo>
                      <a:lnTo>
                        <a:pt x="49" y="546"/>
                      </a:lnTo>
                      <a:lnTo>
                        <a:pt x="49" y="557"/>
                      </a:lnTo>
                      <a:lnTo>
                        <a:pt x="49" y="558"/>
                      </a:lnTo>
                      <a:lnTo>
                        <a:pt x="50" y="560"/>
                      </a:lnTo>
                      <a:lnTo>
                        <a:pt x="56" y="565"/>
                      </a:lnTo>
                      <a:lnTo>
                        <a:pt x="56" y="565"/>
                      </a:lnTo>
                      <a:lnTo>
                        <a:pt x="57" y="565"/>
                      </a:lnTo>
                      <a:lnTo>
                        <a:pt x="59" y="565"/>
                      </a:lnTo>
                      <a:lnTo>
                        <a:pt x="59" y="567"/>
                      </a:lnTo>
                      <a:lnTo>
                        <a:pt x="59" y="571"/>
                      </a:lnTo>
                      <a:lnTo>
                        <a:pt x="61" y="572"/>
                      </a:lnTo>
                      <a:lnTo>
                        <a:pt x="64" y="576"/>
                      </a:lnTo>
                      <a:lnTo>
                        <a:pt x="64" y="579"/>
                      </a:lnTo>
                      <a:lnTo>
                        <a:pt x="63" y="581"/>
                      </a:lnTo>
                      <a:lnTo>
                        <a:pt x="61" y="579"/>
                      </a:lnTo>
                      <a:lnTo>
                        <a:pt x="57" y="578"/>
                      </a:lnTo>
                      <a:lnTo>
                        <a:pt x="54" y="572"/>
                      </a:lnTo>
                      <a:lnTo>
                        <a:pt x="49" y="569"/>
                      </a:lnTo>
                      <a:lnTo>
                        <a:pt x="49" y="567"/>
                      </a:lnTo>
                      <a:lnTo>
                        <a:pt x="49" y="565"/>
                      </a:lnTo>
                      <a:lnTo>
                        <a:pt x="47" y="564"/>
                      </a:lnTo>
                      <a:lnTo>
                        <a:pt x="45" y="562"/>
                      </a:lnTo>
                      <a:lnTo>
                        <a:pt x="45" y="558"/>
                      </a:lnTo>
                      <a:lnTo>
                        <a:pt x="43" y="557"/>
                      </a:lnTo>
                      <a:lnTo>
                        <a:pt x="42" y="555"/>
                      </a:lnTo>
                      <a:lnTo>
                        <a:pt x="38" y="557"/>
                      </a:lnTo>
                      <a:lnTo>
                        <a:pt x="35" y="558"/>
                      </a:lnTo>
                      <a:lnTo>
                        <a:pt x="36" y="562"/>
                      </a:lnTo>
                      <a:lnTo>
                        <a:pt x="38" y="565"/>
                      </a:lnTo>
                      <a:lnTo>
                        <a:pt x="40" y="569"/>
                      </a:lnTo>
                      <a:lnTo>
                        <a:pt x="45" y="571"/>
                      </a:lnTo>
                      <a:lnTo>
                        <a:pt x="47" y="572"/>
                      </a:lnTo>
                      <a:lnTo>
                        <a:pt x="56" y="579"/>
                      </a:lnTo>
                      <a:lnTo>
                        <a:pt x="57" y="583"/>
                      </a:lnTo>
                      <a:lnTo>
                        <a:pt x="57" y="585"/>
                      </a:lnTo>
                      <a:lnTo>
                        <a:pt x="63" y="592"/>
                      </a:lnTo>
                      <a:lnTo>
                        <a:pt x="64" y="597"/>
                      </a:lnTo>
                      <a:lnTo>
                        <a:pt x="70" y="606"/>
                      </a:lnTo>
                      <a:lnTo>
                        <a:pt x="70" y="609"/>
                      </a:lnTo>
                      <a:lnTo>
                        <a:pt x="68" y="613"/>
                      </a:lnTo>
                      <a:lnTo>
                        <a:pt x="89" y="626"/>
                      </a:lnTo>
                      <a:lnTo>
                        <a:pt x="94" y="633"/>
                      </a:lnTo>
                      <a:lnTo>
                        <a:pt x="97" y="640"/>
                      </a:lnTo>
                      <a:lnTo>
                        <a:pt x="99" y="644"/>
                      </a:lnTo>
                      <a:lnTo>
                        <a:pt x="99" y="647"/>
                      </a:lnTo>
                      <a:lnTo>
                        <a:pt x="99" y="658"/>
                      </a:lnTo>
                      <a:lnTo>
                        <a:pt x="101" y="660"/>
                      </a:lnTo>
                      <a:lnTo>
                        <a:pt x="101" y="660"/>
                      </a:lnTo>
                      <a:lnTo>
                        <a:pt x="104" y="663"/>
                      </a:lnTo>
                      <a:lnTo>
                        <a:pt x="113" y="672"/>
                      </a:lnTo>
                      <a:lnTo>
                        <a:pt x="115" y="674"/>
                      </a:lnTo>
                      <a:lnTo>
                        <a:pt x="115" y="677"/>
                      </a:lnTo>
                      <a:lnTo>
                        <a:pt x="120" y="688"/>
                      </a:lnTo>
                      <a:lnTo>
                        <a:pt x="125" y="707"/>
                      </a:lnTo>
                      <a:lnTo>
                        <a:pt x="125" y="710"/>
                      </a:lnTo>
                      <a:lnTo>
                        <a:pt x="127" y="714"/>
                      </a:lnTo>
                      <a:lnTo>
                        <a:pt x="131" y="719"/>
                      </a:lnTo>
                      <a:lnTo>
                        <a:pt x="131" y="722"/>
                      </a:lnTo>
                      <a:lnTo>
                        <a:pt x="129" y="731"/>
                      </a:lnTo>
                      <a:lnTo>
                        <a:pt x="122" y="733"/>
                      </a:lnTo>
                      <a:lnTo>
                        <a:pt x="115" y="731"/>
                      </a:lnTo>
                      <a:lnTo>
                        <a:pt x="110" y="736"/>
                      </a:lnTo>
                      <a:lnTo>
                        <a:pt x="108" y="742"/>
                      </a:lnTo>
                      <a:lnTo>
                        <a:pt x="106" y="749"/>
                      </a:lnTo>
                      <a:lnTo>
                        <a:pt x="103" y="754"/>
                      </a:lnTo>
                      <a:lnTo>
                        <a:pt x="101" y="757"/>
                      </a:lnTo>
                      <a:lnTo>
                        <a:pt x="99" y="759"/>
                      </a:lnTo>
                      <a:lnTo>
                        <a:pt x="99" y="763"/>
                      </a:lnTo>
                      <a:lnTo>
                        <a:pt x="103" y="766"/>
                      </a:lnTo>
                      <a:lnTo>
                        <a:pt x="103" y="766"/>
                      </a:lnTo>
                      <a:lnTo>
                        <a:pt x="104" y="766"/>
                      </a:lnTo>
                      <a:lnTo>
                        <a:pt x="106" y="764"/>
                      </a:lnTo>
                      <a:lnTo>
                        <a:pt x="106" y="768"/>
                      </a:lnTo>
                      <a:lnTo>
                        <a:pt x="104" y="770"/>
                      </a:lnTo>
                      <a:lnTo>
                        <a:pt x="104" y="771"/>
                      </a:lnTo>
                      <a:lnTo>
                        <a:pt x="104" y="775"/>
                      </a:lnTo>
                      <a:lnTo>
                        <a:pt x="104" y="778"/>
                      </a:lnTo>
                      <a:lnTo>
                        <a:pt x="103" y="780"/>
                      </a:lnTo>
                      <a:lnTo>
                        <a:pt x="101" y="780"/>
                      </a:lnTo>
                      <a:lnTo>
                        <a:pt x="99" y="782"/>
                      </a:lnTo>
                      <a:lnTo>
                        <a:pt x="99" y="785"/>
                      </a:lnTo>
                      <a:lnTo>
                        <a:pt x="99" y="787"/>
                      </a:lnTo>
                      <a:lnTo>
                        <a:pt x="101" y="789"/>
                      </a:lnTo>
                      <a:lnTo>
                        <a:pt x="106" y="791"/>
                      </a:lnTo>
                      <a:lnTo>
                        <a:pt x="108" y="794"/>
                      </a:lnTo>
                      <a:lnTo>
                        <a:pt x="110" y="799"/>
                      </a:lnTo>
                      <a:lnTo>
                        <a:pt x="110" y="799"/>
                      </a:lnTo>
                      <a:lnTo>
                        <a:pt x="111" y="801"/>
                      </a:lnTo>
                      <a:lnTo>
                        <a:pt x="111" y="801"/>
                      </a:lnTo>
                      <a:lnTo>
                        <a:pt x="111" y="801"/>
                      </a:lnTo>
                      <a:lnTo>
                        <a:pt x="111" y="803"/>
                      </a:lnTo>
                      <a:lnTo>
                        <a:pt x="111" y="806"/>
                      </a:lnTo>
                      <a:lnTo>
                        <a:pt x="111" y="808"/>
                      </a:lnTo>
                      <a:lnTo>
                        <a:pt x="111" y="810"/>
                      </a:lnTo>
                      <a:lnTo>
                        <a:pt x="115" y="818"/>
                      </a:lnTo>
                      <a:lnTo>
                        <a:pt x="118" y="822"/>
                      </a:lnTo>
                      <a:lnTo>
                        <a:pt x="124" y="827"/>
                      </a:lnTo>
                      <a:lnTo>
                        <a:pt x="127" y="829"/>
                      </a:lnTo>
                      <a:lnTo>
                        <a:pt x="131" y="827"/>
                      </a:lnTo>
                      <a:lnTo>
                        <a:pt x="127" y="825"/>
                      </a:lnTo>
                      <a:lnTo>
                        <a:pt x="127" y="820"/>
                      </a:lnTo>
                      <a:lnTo>
                        <a:pt x="129" y="806"/>
                      </a:lnTo>
                      <a:lnTo>
                        <a:pt x="129" y="805"/>
                      </a:lnTo>
                      <a:lnTo>
                        <a:pt x="129" y="803"/>
                      </a:lnTo>
                      <a:lnTo>
                        <a:pt x="125" y="794"/>
                      </a:lnTo>
                      <a:lnTo>
                        <a:pt x="124" y="792"/>
                      </a:lnTo>
                      <a:lnTo>
                        <a:pt x="124" y="791"/>
                      </a:lnTo>
                      <a:lnTo>
                        <a:pt x="122" y="791"/>
                      </a:lnTo>
                      <a:lnTo>
                        <a:pt x="122" y="787"/>
                      </a:lnTo>
                      <a:lnTo>
                        <a:pt x="122" y="785"/>
                      </a:lnTo>
                      <a:lnTo>
                        <a:pt x="124" y="784"/>
                      </a:lnTo>
                      <a:lnTo>
                        <a:pt x="125" y="780"/>
                      </a:lnTo>
                      <a:lnTo>
                        <a:pt x="127" y="778"/>
                      </a:lnTo>
                      <a:lnTo>
                        <a:pt x="129" y="777"/>
                      </a:lnTo>
                      <a:lnTo>
                        <a:pt x="132" y="775"/>
                      </a:lnTo>
                      <a:lnTo>
                        <a:pt x="138" y="771"/>
                      </a:lnTo>
                      <a:lnTo>
                        <a:pt x="139" y="770"/>
                      </a:lnTo>
                      <a:lnTo>
                        <a:pt x="143" y="770"/>
                      </a:lnTo>
                      <a:lnTo>
                        <a:pt x="159" y="768"/>
                      </a:lnTo>
                      <a:lnTo>
                        <a:pt x="176" y="770"/>
                      </a:lnTo>
                      <a:lnTo>
                        <a:pt x="187" y="773"/>
                      </a:lnTo>
                      <a:lnTo>
                        <a:pt x="190" y="775"/>
                      </a:lnTo>
                      <a:lnTo>
                        <a:pt x="197" y="785"/>
                      </a:lnTo>
                      <a:lnTo>
                        <a:pt x="195" y="789"/>
                      </a:lnTo>
                      <a:lnTo>
                        <a:pt x="193" y="792"/>
                      </a:lnTo>
                      <a:lnTo>
                        <a:pt x="192" y="794"/>
                      </a:lnTo>
                      <a:lnTo>
                        <a:pt x="192" y="798"/>
                      </a:lnTo>
                      <a:lnTo>
                        <a:pt x="193" y="805"/>
                      </a:lnTo>
                      <a:lnTo>
                        <a:pt x="195" y="808"/>
                      </a:lnTo>
                      <a:lnTo>
                        <a:pt x="193" y="813"/>
                      </a:lnTo>
                      <a:lnTo>
                        <a:pt x="192" y="815"/>
                      </a:lnTo>
                      <a:lnTo>
                        <a:pt x="190" y="815"/>
                      </a:lnTo>
                      <a:lnTo>
                        <a:pt x="190" y="817"/>
                      </a:lnTo>
                      <a:lnTo>
                        <a:pt x="188" y="818"/>
                      </a:lnTo>
                      <a:lnTo>
                        <a:pt x="190" y="820"/>
                      </a:lnTo>
                      <a:lnTo>
                        <a:pt x="190" y="827"/>
                      </a:lnTo>
                      <a:lnTo>
                        <a:pt x="188" y="831"/>
                      </a:lnTo>
                      <a:lnTo>
                        <a:pt x="188" y="832"/>
                      </a:lnTo>
                      <a:lnTo>
                        <a:pt x="190" y="836"/>
                      </a:lnTo>
                      <a:lnTo>
                        <a:pt x="192" y="836"/>
                      </a:lnTo>
                      <a:lnTo>
                        <a:pt x="193" y="838"/>
                      </a:lnTo>
                      <a:lnTo>
                        <a:pt x="195" y="836"/>
                      </a:lnTo>
                      <a:lnTo>
                        <a:pt x="197" y="834"/>
                      </a:lnTo>
                      <a:lnTo>
                        <a:pt x="200" y="832"/>
                      </a:lnTo>
                      <a:lnTo>
                        <a:pt x="218" y="829"/>
                      </a:lnTo>
                      <a:lnTo>
                        <a:pt x="223" y="827"/>
                      </a:lnTo>
                      <a:lnTo>
                        <a:pt x="225" y="827"/>
                      </a:lnTo>
                      <a:lnTo>
                        <a:pt x="239" y="827"/>
                      </a:lnTo>
                      <a:lnTo>
                        <a:pt x="241" y="825"/>
                      </a:lnTo>
                      <a:lnTo>
                        <a:pt x="246" y="818"/>
                      </a:lnTo>
                      <a:lnTo>
                        <a:pt x="249" y="817"/>
                      </a:lnTo>
                      <a:lnTo>
                        <a:pt x="248" y="822"/>
                      </a:lnTo>
                      <a:lnTo>
                        <a:pt x="246" y="827"/>
                      </a:lnTo>
                      <a:lnTo>
                        <a:pt x="244" y="831"/>
                      </a:lnTo>
                      <a:lnTo>
                        <a:pt x="239" y="831"/>
                      </a:lnTo>
                      <a:lnTo>
                        <a:pt x="239" y="832"/>
                      </a:lnTo>
                      <a:lnTo>
                        <a:pt x="242" y="834"/>
                      </a:lnTo>
                      <a:lnTo>
                        <a:pt x="246" y="841"/>
                      </a:lnTo>
                      <a:lnTo>
                        <a:pt x="248" y="843"/>
                      </a:lnTo>
                      <a:lnTo>
                        <a:pt x="249" y="843"/>
                      </a:lnTo>
                      <a:lnTo>
                        <a:pt x="262" y="845"/>
                      </a:lnTo>
                      <a:lnTo>
                        <a:pt x="274" y="841"/>
                      </a:lnTo>
                      <a:lnTo>
                        <a:pt x="276" y="843"/>
                      </a:lnTo>
                      <a:lnTo>
                        <a:pt x="279" y="845"/>
                      </a:lnTo>
                      <a:lnTo>
                        <a:pt x="283" y="848"/>
                      </a:lnTo>
                      <a:lnTo>
                        <a:pt x="286" y="855"/>
                      </a:lnTo>
                      <a:lnTo>
                        <a:pt x="289" y="862"/>
                      </a:lnTo>
                      <a:lnTo>
                        <a:pt x="289" y="869"/>
                      </a:lnTo>
                      <a:lnTo>
                        <a:pt x="289" y="871"/>
                      </a:lnTo>
                      <a:lnTo>
                        <a:pt x="277" y="887"/>
                      </a:lnTo>
                      <a:lnTo>
                        <a:pt x="277" y="888"/>
                      </a:lnTo>
                      <a:lnTo>
                        <a:pt x="279" y="887"/>
                      </a:lnTo>
                      <a:lnTo>
                        <a:pt x="281" y="887"/>
                      </a:lnTo>
                      <a:lnTo>
                        <a:pt x="283" y="887"/>
                      </a:lnTo>
                      <a:lnTo>
                        <a:pt x="284" y="888"/>
                      </a:lnTo>
                      <a:lnTo>
                        <a:pt x="288" y="885"/>
                      </a:lnTo>
                      <a:lnTo>
                        <a:pt x="291" y="885"/>
                      </a:lnTo>
                      <a:lnTo>
                        <a:pt x="296" y="885"/>
                      </a:lnTo>
                      <a:lnTo>
                        <a:pt x="300" y="887"/>
                      </a:lnTo>
                      <a:lnTo>
                        <a:pt x="302" y="890"/>
                      </a:lnTo>
                      <a:lnTo>
                        <a:pt x="305" y="894"/>
                      </a:lnTo>
                      <a:lnTo>
                        <a:pt x="314" y="899"/>
                      </a:lnTo>
                      <a:lnTo>
                        <a:pt x="328" y="913"/>
                      </a:lnTo>
                      <a:lnTo>
                        <a:pt x="337" y="918"/>
                      </a:lnTo>
                      <a:lnTo>
                        <a:pt x="338" y="920"/>
                      </a:lnTo>
                      <a:lnTo>
                        <a:pt x="338" y="921"/>
                      </a:lnTo>
                      <a:lnTo>
                        <a:pt x="340" y="921"/>
                      </a:lnTo>
                      <a:lnTo>
                        <a:pt x="342" y="923"/>
                      </a:lnTo>
                      <a:lnTo>
                        <a:pt x="344" y="921"/>
                      </a:lnTo>
                      <a:lnTo>
                        <a:pt x="347" y="918"/>
                      </a:lnTo>
                      <a:lnTo>
                        <a:pt x="351" y="918"/>
                      </a:lnTo>
                      <a:lnTo>
                        <a:pt x="379" y="918"/>
                      </a:lnTo>
                      <a:lnTo>
                        <a:pt x="382" y="918"/>
                      </a:lnTo>
                      <a:lnTo>
                        <a:pt x="385" y="921"/>
                      </a:lnTo>
                      <a:lnTo>
                        <a:pt x="396" y="930"/>
                      </a:lnTo>
                      <a:lnTo>
                        <a:pt x="399" y="932"/>
                      </a:lnTo>
                      <a:lnTo>
                        <a:pt x="401" y="932"/>
                      </a:lnTo>
                      <a:lnTo>
                        <a:pt x="405" y="934"/>
                      </a:lnTo>
                      <a:lnTo>
                        <a:pt x="408" y="932"/>
                      </a:lnTo>
                      <a:lnTo>
                        <a:pt x="412" y="928"/>
                      </a:lnTo>
                      <a:lnTo>
                        <a:pt x="415" y="928"/>
                      </a:lnTo>
                      <a:lnTo>
                        <a:pt x="415" y="927"/>
                      </a:lnTo>
                      <a:lnTo>
                        <a:pt x="413" y="921"/>
                      </a:lnTo>
                      <a:lnTo>
                        <a:pt x="419" y="914"/>
                      </a:lnTo>
                      <a:lnTo>
                        <a:pt x="431" y="904"/>
                      </a:lnTo>
                      <a:lnTo>
                        <a:pt x="440" y="901"/>
                      </a:lnTo>
                      <a:lnTo>
                        <a:pt x="443" y="901"/>
                      </a:lnTo>
                      <a:lnTo>
                        <a:pt x="445" y="901"/>
                      </a:lnTo>
                      <a:lnTo>
                        <a:pt x="447" y="897"/>
                      </a:lnTo>
                      <a:lnTo>
                        <a:pt x="448" y="894"/>
                      </a:lnTo>
                      <a:lnTo>
                        <a:pt x="452" y="890"/>
                      </a:lnTo>
                      <a:lnTo>
                        <a:pt x="455" y="888"/>
                      </a:lnTo>
                      <a:lnTo>
                        <a:pt x="461" y="887"/>
                      </a:lnTo>
                      <a:lnTo>
                        <a:pt x="462" y="885"/>
                      </a:lnTo>
                      <a:lnTo>
                        <a:pt x="464" y="883"/>
                      </a:lnTo>
                      <a:lnTo>
                        <a:pt x="466" y="881"/>
                      </a:lnTo>
                      <a:lnTo>
                        <a:pt x="468" y="880"/>
                      </a:lnTo>
                      <a:lnTo>
                        <a:pt x="469" y="880"/>
                      </a:lnTo>
                      <a:lnTo>
                        <a:pt x="473" y="878"/>
                      </a:lnTo>
                      <a:lnTo>
                        <a:pt x="476" y="874"/>
                      </a:lnTo>
                      <a:lnTo>
                        <a:pt x="487" y="860"/>
                      </a:lnTo>
                      <a:lnTo>
                        <a:pt x="492" y="855"/>
                      </a:lnTo>
                      <a:lnTo>
                        <a:pt x="501" y="852"/>
                      </a:lnTo>
                      <a:lnTo>
                        <a:pt x="525" y="848"/>
                      </a:lnTo>
                      <a:lnTo>
                        <a:pt x="557" y="855"/>
                      </a:lnTo>
                      <a:lnTo>
                        <a:pt x="560" y="853"/>
                      </a:lnTo>
                      <a:lnTo>
                        <a:pt x="562" y="848"/>
                      </a:lnTo>
                      <a:lnTo>
                        <a:pt x="560" y="845"/>
                      </a:lnTo>
                      <a:lnTo>
                        <a:pt x="557" y="841"/>
                      </a:lnTo>
                      <a:lnTo>
                        <a:pt x="551" y="839"/>
                      </a:lnTo>
                      <a:lnTo>
                        <a:pt x="555" y="838"/>
                      </a:lnTo>
                      <a:lnTo>
                        <a:pt x="565" y="836"/>
                      </a:lnTo>
                      <a:lnTo>
                        <a:pt x="564" y="836"/>
                      </a:lnTo>
                      <a:lnTo>
                        <a:pt x="571" y="832"/>
                      </a:lnTo>
                      <a:lnTo>
                        <a:pt x="579" y="831"/>
                      </a:lnTo>
                      <a:lnTo>
                        <a:pt x="597" y="832"/>
                      </a:lnTo>
                      <a:lnTo>
                        <a:pt x="604" y="834"/>
                      </a:lnTo>
                      <a:lnTo>
                        <a:pt x="633" y="845"/>
                      </a:lnTo>
                      <a:lnTo>
                        <a:pt x="642" y="846"/>
                      </a:lnTo>
                      <a:lnTo>
                        <a:pt x="649" y="845"/>
                      </a:lnTo>
                      <a:lnTo>
                        <a:pt x="661" y="839"/>
                      </a:lnTo>
                      <a:lnTo>
                        <a:pt x="663" y="838"/>
                      </a:lnTo>
                      <a:lnTo>
                        <a:pt x="663" y="838"/>
                      </a:lnTo>
                      <a:lnTo>
                        <a:pt x="665" y="836"/>
                      </a:lnTo>
                      <a:lnTo>
                        <a:pt x="667" y="834"/>
                      </a:lnTo>
                      <a:lnTo>
                        <a:pt x="672" y="832"/>
                      </a:lnTo>
                      <a:lnTo>
                        <a:pt x="680" y="831"/>
                      </a:lnTo>
                      <a:lnTo>
                        <a:pt x="684" y="829"/>
                      </a:lnTo>
                      <a:lnTo>
                        <a:pt x="687" y="831"/>
                      </a:lnTo>
                      <a:lnTo>
                        <a:pt x="694" y="834"/>
                      </a:lnTo>
                      <a:lnTo>
                        <a:pt x="714" y="838"/>
                      </a:lnTo>
                      <a:lnTo>
                        <a:pt x="722" y="838"/>
                      </a:lnTo>
                      <a:lnTo>
                        <a:pt x="729" y="836"/>
                      </a:lnTo>
                      <a:lnTo>
                        <a:pt x="736" y="834"/>
                      </a:lnTo>
                      <a:lnTo>
                        <a:pt x="747" y="827"/>
                      </a:lnTo>
                      <a:lnTo>
                        <a:pt x="749" y="827"/>
                      </a:lnTo>
                      <a:lnTo>
                        <a:pt x="752" y="820"/>
                      </a:lnTo>
                      <a:lnTo>
                        <a:pt x="754" y="817"/>
                      </a:lnTo>
                      <a:lnTo>
                        <a:pt x="752" y="810"/>
                      </a:lnTo>
                      <a:lnTo>
                        <a:pt x="754" y="806"/>
                      </a:lnTo>
                      <a:lnTo>
                        <a:pt x="757" y="801"/>
                      </a:lnTo>
                      <a:lnTo>
                        <a:pt x="764" y="799"/>
                      </a:lnTo>
                      <a:lnTo>
                        <a:pt x="789" y="796"/>
                      </a:lnTo>
                      <a:lnTo>
                        <a:pt x="792" y="794"/>
                      </a:lnTo>
                      <a:lnTo>
                        <a:pt x="794" y="792"/>
                      </a:lnTo>
                      <a:lnTo>
                        <a:pt x="790" y="791"/>
                      </a:lnTo>
                      <a:lnTo>
                        <a:pt x="789" y="787"/>
                      </a:lnTo>
                      <a:lnTo>
                        <a:pt x="787" y="784"/>
                      </a:lnTo>
                      <a:lnTo>
                        <a:pt x="790" y="780"/>
                      </a:lnTo>
                      <a:lnTo>
                        <a:pt x="796" y="773"/>
                      </a:lnTo>
                      <a:lnTo>
                        <a:pt x="799" y="771"/>
                      </a:lnTo>
                      <a:lnTo>
                        <a:pt x="803" y="770"/>
                      </a:lnTo>
                      <a:lnTo>
                        <a:pt x="818" y="766"/>
                      </a:lnTo>
                      <a:lnTo>
                        <a:pt x="825" y="766"/>
                      </a:lnTo>
                      <a:lnTo>
                        <a:pt x="843" y="768"/>
                      </a:lnTo>
                      <a:lnTo>
                        <a:pt x="850" y="766"/>
                      </a:lnTo>
                      <a:lnTo>
                        <a:pt x="857" y="761"/>
                      </a:lnTo>
                      <a:lnTo>
                        <a:pt x="867" y="754"/>
                      </a:lnTo>
                      <a:lnTo>
                        <a:pt x="871" y="752"/>
                      </a:lnTo>
                      <a:lnTo>
                        <a:pt x="874" y="752"/>
                      </a:lnTo>
                      <a:lnTo>
                        <a:pt x="878" y="752"/>
                      </a:lnTo>
                      <a:lnTo>
                        <a:pt x="881" y="752"/>
                      </a:lnTo>
                      <a:lnTo>
                        <a:pt x="902" y="759"/>
                      </a:lnTo>
                      <a:lnTo>
                        <a:pt x="907" y="761"/>
                      </a:lnTo>
                      <a:lnTo>
                        <a:pt x="911" y="759"/>
                      </a:lnTo>
                      <a:lnTo>
                        <a:pt x="907" y="757"/>
                      </a:lnTo>
                      <a:lnTo>
                        <a:pt x="904" y="756"/>
                      </a:lnTo>
                      <a:lnTo>
                        <a:pt x="902" y="752"/>
                      </a:lnTo>
                      <a:lnTo>
                        <a:pt x="900" y="749"/>
                      </a:lnTo>
                      <a:lnTo>
                        <a:pt x="907" y="749"/>
                      </a:lnTo>
                      <a:lnTo>
                        <a:pt x="913" y="750"/>
                      </a:lnTo>
                      <a:lnTo>
                        <a:pt x="914" y="754"/>
                      </a:lnTo>
                      <a:lnTo>
                        <a:pt x="913" y="754"/>
                      </a:lnTo>
                      <a:lnTo>
                        <a:pt x="911" y="754"/>
                      </a:lnTo>
                      <a:lnTo>
                        <a:pt x="911" y="756"/>
                      </a:lnTo>
                      <a:lnTo>
                        <a:pt x="911" y="757"/>
                      </a:lnTo>
                      <a:lnTo>
                        <a:pt x="913" y="761"/>
                      </a:lnTo>
                      <a:lnTo>
                        <a:pt x="914" y="763"/>
                      </a:lnTo>
                      <a:lnTo>
                        <a:pt x="918" y="763"/>
                      </a:lnTo>
                      <a:lnTo>
                        <a:pt x="923" y="766"/>
                      </a:lnTo>
                      <a:lnTo>
                        <a:pt x="937" y="771"/>
                      </a:lnTo>
                      <a:lnTo>
                        <a:pt x="941" y="771"/>
                      </a:lnTo>
                      <a:lnTo>
                        <a:pt x="942" y="771"/>
                      </a:lnTo>
                      <a:lnTo>
                        <a:pt x="944" y="770"/>
                      </a:lnTo>
                      <a:lnTo>
                        <a:pt x="946" y="770"/>
                      </a:lnTo>
                      <a:lnTo>
                        <a:pt x="951" y="770"/>
                      </a:lnTo>
                      <a:lnTo>
                        <a:pt x="955" y="771"/>
                      </a:lnTo>
                      <a:lnTo>
                        <a:pt x="955" y="771"/>
                      </a:lnTo>
                      <a:lnTo>
                        <a:pt x="956" y="770"/>
                      </a:lnTo>
                      <a:lnTo>
                        <a:pt x="956" y="770"/>
                      </a:lnTo>
                      <a:lnTo>
                        <a:pt x="955" y="766"/>
                      </a:lnTo>
                      <a:lnTo>
                        <a:pt x="953" y="764"/>
                      </a:lnTo>
                      <a:lnTo>
                        <a:pt x="951" y="764"/>
                      </a:lnTo>
                      <a:lnTo>
                        <a:pt x="949" y="763"/>
                      </a:lnTo>
                      <a:lnTo>
                        <a:pt x="949" y="759"/>
                      </a:lnTo>
                      <a:lnTo>
                        <a:pt x="951" y="761"/>
                      </a:lnTo>
                      <a:lnTo>
                        <a:pt x="953" y="761"/>
                      </a:lnTo>
                      <a:lnTo>
                        <a:pt x="958" y="763"/>
                      </a:lnTo>
                      <a:lnTo>
                        <a:pt x="958" y="763"/>
                      </a:lnTo>
                      <a:lnTo>
                        <a:pt x="960" y="770"/>
                      </a:lnTo>
                      <a:lnTo>
                        <a:pt x="960" y="771"/>
                      </a:lnTo>
                      <a:lnTo>
                        <a:pt x="1023" y="777"/>
                      </a:lnTo>
                      <a:lnTo>
                        <a:pt x="1023" y="775"/>
                      </a:lnTo>
                      <a:lnTo>
                        <a:pt x="1019" y="775"/>
                      </a:lnTo>
                      <a:lnTo>
                        <a:pt x="1016" y="771"/>
                      </a:lnTo>
                      <a:lnTo>
                        <a:pt x="1014" y="768"/>
                      </a:lnTo>
                      <a:lnTo>
                        <a:pt x="1016" y="763"/>
                      </a:lnTo>
                      <a:lnTo>
                        <a:pt x="1019" y="759"/>
                      </a:lnTo>
                      <a:lnTo>
                        <a:pt x="1023" y="757"/>
                      </a:lnTo>
                      <a:lnTo>
                        <a:pt x="1026" y="756"/>
                      </a:lnTo>
                      <a:lnTo>
                        <a:pt x="1056" y="749"/>
                      </a:lnTo>
                      <a:lnTo>
                        <a:pt x="1064" y="749"/>
                      </a:lnTo>
                      <a:lnTo>
                        <a:pt x="1064" y="749"/>
                      </a:lnTo>
                      <a:lnTo>
                        <a:pt x="1064" y="749"/>
                      </a:lnTo>
                      <a:lnTo>
                        <a:pt x="1064" y="742"/>
                      </a:lnTo>
                      <a:lnTo>
                        <a:pt x="1064" y="738"/>
                      </a:lnTo>
                      <a:lnTo>
                        <a:pt x="1073" y="726"/>
                      </a:lnTo>
                      <a:lnTo>
                        <a:pt x="1051" y="714"/>
                      </a:lnTo>
                      <a:lnTo>
                        <a:pt x="1047" y="709"/>
                      </a:lnTo>
                      <a:lnTo>
                        <a:pt x="1042" y="707"/>
                      </a:lnTo>
                      <a:lnTo>
                        <a:pt x="1037" y="705"/>
                      </a:lnTo>
                      <a:lnTo>
                        <a:pt x="1031" y="707"/>
                      </a:lnTo>
                      <a:lnTo>
                        <a:pt x="1016" y="705"/>
                      </a:lnTo>
                      <a:lnTo>
                        <a:pt x="1023" y="698"/>
                      </a:lnTo>
                      <a:lnTo>
                        <a:pt x="1024" y="695"/>
                      </a:lnTo>
                      <a:lnTo>
                        <a:pt x="1028" y="691"/>
                      </a:lnTo>
                      <a:lnTo>
                        <a:pt x="1061" y="675"/>
                      </a:lnTo>
                      <a:lnTo>
                        <a:pt x="1064" y="670"/>
                      </a:lnTo>
                      <a:lnTo>
                        <a:pt x="1054" y="658"/>
                      </a:lnTo>
                      <a:lnTo>
                        <a:pt x="1051" y="644"/>
                      </a:lnTo>
                      <a:lnTo>
                        <a:pt x="1042" y="635"/>
                      </a:lnTo>
                      <a:lnTo>
                        <a:pt x="1028" y="630"/>
                      </a:lnTo>
                      <a:lnTo>
                        <a:pt x="996" y="623"/>
                      </a:lnTo>
                      <a:lnTo>
                        <a:pt x="955" y="621"/>
                      </a:lnTo>
                      <a:lnTo>
                        <a:pt x="932" y="625"/>
                      </a:lnTo>
                      <a:lnTo>
                        <a:pt x="904" y="623"/>
                      </a:lnTo>
                      <a:lnTo>
                        <a:pt x="900" y="614"/>
                      </a:lnTo>
                      <a:lnTo>
                        <a:pt x="902" y="607"/>
                      </a:lnTo>
                      <a:lnTo>
                        <a:pt x="934" y="557"/>
                      </a:lnTo>
                      <a:lnTo>
                        <a:pt x="937" y="548"/>
                      </a:lnTo>
                      <a:lnTo>
                        <a:pt x="934" y="539"/>
                      </a:lnTo>
                      <a:lnTo>
                        <a:pt x="939" y="530"/>
                      </a:lnTo>
                      <a:lnTo>
                        <a:pt x="941" y="525"/>
                      </a:lnTo>
                      <a:lnTo>
                        <a:pt x="949" y="513"/>
                      </a:lnTo>
                      <a:lnTo>
                        <a:pt x="953" y="510"/>
                      </a:lnTo>
                      <a:lnTo>
                        <a:pt x="960" y="508"/>
                      </a:lnTo>
                      <a:lnTo>
                        <a:pt x="963" y="503"/>
                      </a:lnTo>
                      <a:lnTo>
                        <a:pt x="961" y="496"/>
                      </a:lnTo>
                      <a:lnTo>
                        <a:pt x="961" y="490"/>
                      </a:lnTo>
                      <a:lnTo>
                        <a:pt x="961" y="489"/>
                      </a:lnTo>
                      <a:lnTo>
                        <a:pt x="961" y="490"/>
                      </a:lnTo>
                      <a:lnTo>
                        <a:pt x="963" y="490"/>
                      </a:lnTo>
                      <a:lnTo>
                        <a:pt x="963" y="490"/>
                      </a:lnTo>
                      <a:lnTo>
                        <a:pt x="965" y="492"/>
                      </a:lnTo>
                      <a:lnTo>
                        <a:pt x="965" y="492"/>
                      </a:lnTo>
                      <a:lnTo>
                        <a:pt x="967" y="496"/>
                      </a:lnTo>
                      <a:lnTo>
                        <a:pt x="967" y="499"/>
                      </a:lnTo>
                      <a:lnTo>
                        <a:pt x="970" y="501"/>
                      </a:lnTo>
                      <a:lnTo>
                        <a:pt x="972" y="501"/>
                      </a:lnTo>
                      <a:lnTo>
                        <a:pt x="975" y="499"/>
                      </a:lnTo>
                      <a:lnTo>
                        <a:pt x="984" y="496"/>
                      </a:lnTo>
                      <a:lnTo>
                        <a:pt x="996" y="494"/>
                      </a:lnTo>
                      <a:lnTo>
                        <a:pt x="1009" y="496"/>
                      </a:lnTo>
                      <a:lnTo>
                        <a:pt x="1016" y="487"/>
                      </a:lnTo>
                      <a:lnTo>
                        <a:pt x="1009" y="480"/>
                      </a:lnTo>
                      <a:lnTo>
                        <a:pt x="1005" y="473"/>
                      </a:lnTo>
                      <a:lnTo>
                        <a:pt x="1000" y="466"/>
                      </a:lnTo>
                      <a:lnTo>
                        <a:pt x="1000" y="455"/>
                      </a:lnTo>
                      <a:lnTo>
                        <a:pt x="1000" y="448"/>
                      </a:lnTo>
                      <a:lnTo>
                        <a:pt x="996" y="438"/>
                      </a:lnTo>
                      <a:lnTo>
                        <a:pt x="991" y="431"/>
                      </a:lnTo>
                      <a:lnTo>
                        <a:pt x="993" y="421"/>
                      </a:lnTo>
                      <a:lnTo>
                        <a:pt x="993" y="414"/>
                      </a:lnTo>
                      <a:lnTo>
                        <a:pt x="1002" y="407"/>
                      </a:lnTo>
                      <a:lnTo>
                        <a:pt x="1009" y="398"/>
                      </a:lnTo>
                      <a:lnTo>
                        <a:pt x="1021" y="400"/>
                      </a:lnTo>
                      <a:lnTo>
                        <a:pt x="1030" y="394"/>
                      </a:lnTo>
                      <a:lnTo>
                        <a:pt x="1057" y="393"/>
                      </a:lnTo>
                      <a:lnTo>
                        <a:pt x="1064" y="387"/>
                      </a:lnTo>
                      <a:lnTo>
                        <a:pt x="1071" y="373"/>
                      </a:lnTo>
                      <a:lnTo>
                        <a:pt x="1080" y="366"/>
                      </a:lnTo>
                      <a:lnTo>
                        <a:pt x="1087" y="365"/>
                      </a:lnTo>
                      <a:lnTo>
                        <a:pt x="1103" y="370"/>
                      </a:lnTo>
                      <a:lnTo>
                        <a:pt x="1110" y="372"/>
                      </a:lnTo>
                      <a:lnTo>
                        <a:pt x="1136" y="359"/>
                      </a:lnTo>
                      <a:lnTo>
                        <a:pt x="1140" y="352"/>
                      </a:lnTo>
                      <a:lnTo>
                        <a:pt x="1147" y="349"/>
                      </a:lnTo>
                      <a:lnTo>
                        <a:pt x="1148" y="344"/>
                      </a:lnTo>
                      <a:lnTo>
                        <a:pt x="1148" y="340"/>
                      </a:lnTo>
                      <a:lnTo>
                        <a:pt x="1148" y="335"/>
                      </a:lnTo>
                      <a:lnTo>
                        <a:pt x="1150" y="333"/>
                      </a:lnTo>
                      <a:lnTo>
                        <a:pt x="1152" y="328"/>
                      </a:lnTo>
                      <a:lnTo>
                        <a:pt x="1152" y="326"/>
                      </a:lnTo>
                      <a:lnTo>
                        <a:pt x="1152" y="323"/>
                      </a:lnTo>
                      <a:lnTo>
                        <a:pt x="1155" y="321"/>
                      </a:lnTo>
                      <a:lnTo>
                        <a:pt x="1159" y="319"/>
                      </a:lnTo>
                      <a:lnTo>
                        <a:pt x="1164" y="312"/>
                      </a:lnTo>
                      <a:lnTo>
                        <a:pt x="1162" y="307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6" name="Freeform 18"/>
                <p:cNvSpPr>
                  <a:spLocks/>
                </p:cNvSpPr>
                <p:nvPr/>
              </p:nvSpPr>
              <p:spPr bwMode="auto">
                <a:xfrm>
                  <a:off x="3907633" y="2168455"/>
                  <a:ext cx="1858085" cy="1262776"/>
                </a:xfrm>
                <a:custGeom>
                  <a:avLst/>
                  <a:gdLst>
                    <a:gd name="T0" fmla="*/ 997 w 1030"/>
                    <a:gd name="T1" fmla="*/ 96 h 700"/>
                    <a:gd name="T2" fmla="*/ 988 w 1030"/>
                    <a:gd name="T3" fmla="*/ 76 h 700"/>
                    <a:gd name="T4" fmla="*/ 929 w 1030"/>
                    <a:gd name="T5" fmla="*/ 72 h 700"/>
                    <a:gd name="T6" fmla="*/ 903 w 1030"/>
                    <a:gd name="T7" fmla="*/ 76 h 700"/>
                    <a:gd name="T8" fmla="*/ 884 w 1030"/>
                    <a:gd name="T9" fmla="*/ 86 h 700"/>
                    <a:gd name="T10" fmla="*/ 802 w 1030"/>
                    <a:gd name="T11" fmla="*/ 21 h 700"/>
                    <a:gd name="T12" fmla="*/ 732 w 1030"/>
                    <a:gd name="T13" fmla="*/ 42 h 700"/>
                    <a:gd name="T14" fmla="*/ 665 w 1030"/>
                    <a:gd name="T15" fmla="*/ 0 h 700"/>
                    <a:gd name="T16" fmla="*/ 590 w 1030"/>
                    <a:gd name="T17" fmla="*/ 58 h 700"/>
                    <a:gd name="T18" fmla="*/ 465 w 1030"/>
                    <a:gd name="T19" fmla="*/ 227 h 700"/>
                    <a:gd name="T20" fmla="*/ 372 w 1030"/>
                    <a:gd name="T21" fmla="*/ 240 h 700"/>
                    <a:gd name="T22" fmla="*/ 274 w 1030"/>
                    <a:gd name="T23" fmla="*/ 199 h 700"/>
                    <a:gd name="T24" fmla="*/ 224 w 1030"/>
                    <a:gd name="T25" fmla="*/ 189 h 700"/>
                    <a:gd name="T26" fmla="*/ 168 w 1030"/>
                    <a:gd name="T27" fmla="*/ 144 h 700"/>
                    <a:gd name="T28" fmla="*/ 117 w 1030"/>
                    <a:gd name="T29" fmla="*/ 128 h 700"/>
                    <a:gd name="T30" fmla="*/ 63 w 1030"/>
                    <a:gd name="T31" fmla="*/ 145 h 700"/>
                    <a:gd name="T32" fmla="*/ 39 w 1030"/>
                    <a:gd name="T33" fmla="*/ 184 h 700"/>
                    <a:gd name="T34" fmla="*/ 35 w 1030"/>
                    <a:gd name="T35" fmla="*/ 208 h 700"/>
                    <a:gd name="T36" fmla="*/ 25 w 1030"/>
                    <a:gd name="T37" fmla="*/ 243 h 700"/>
                    <a:gd name="T38" fmla="*/ 9 w 1030"/>
                    <a:gd name="T39" fmla="*/ 278 h 700"/>
                    <a:gd name="T40" fmla="*/ 13 w 1030"/>
                    <a:gd name="T41" fmla="*/ 374 h 700"/>
                    <a:gd name="T42" fmla="*/ 44 w 1030"/>
                    <a:gd name="T43" fmla="*/ 395 h 700"/>
                    <a:gd name="T44" fmla="*/ 76 w 1030"/>
                    <a:gd name="T45" fmla="*/ 425 h 700"/>
                    <a:gd name="T46" fmla="*/ 81 w 1030"/>
                    <a:gd name="T47" fmla="*/ 479 h 700"/>
                    <a:gd name="T48" fmla="*/ 109 w 1030"/>
                    <a:gd name="T49" fmla="*/ 543 h 700"/>
                    <a:gd name="T50" fmla="*/ 158 w 1030"/>
                    <a:gd name="T51" fmla="*/ 568 h 700"/>
                    <a:gd name="T52" fmla="*/ 219 w 1030"/>
                    <a:gd name="T53" fmla="*/ 575 h 700"/>
                    <a:gd name="T54" fmla="*/ 247 w 1030"/>
                    <a:gd name="T55" fmla="*/ 561 h 700"/>
                    <a:gd name="T56" fmla="*/ 257 w 1030"/>
                    <a:gd name="T57" fmla="*/ 580 h 700"/>
                    <a:gd name="T58" fmla="*/ 322 w 1030"/>
                    <a:gd name="T59" fmla="*/ 650 h 700"/>
                    <a:gd name="T60" fmla="*/ 346 w 1030"/>
                    <a:gd name="T61" fmla="*/ 700 h 700"/>
                    <a:gd name="T62" fmla="*/ 364 w 1030"/>
                    <a:gd name="T63" fmla="*/ 660 h 700"/>
                    <a:gd name="T64" fmla="*/ 379 w 1030"/>
                    <a:gd name="T65" fmla="*/ 632 h 700"/>
                    <a:gd name="T66" fmla="*/ 376 w 1030"/>
                    <a:gd name="T67" fmla="*/ 608 h 700"/>
                    <a:gd name="T68" fmla="*/ 388 w 1030"/>
                    <a:gd name="T69" fmla="*/ 597 h 700"/>
                    <a:gd name="T70" fmla="*/ 400 w 1030"/>
                    <a:gd name="T71" fmla="*/ 660 h 700"/>
                    <a:gd name="T72" fmla="*/ 440 w 1030"/>
                    <a:gd name="T73" fmla="*/ 692 h 700"/>
                    <a:gd name="T74" fmla="*/ 465 w 1030"/>
                    <a:gd name="T75" fmla="*/ 664 h 700"/>
                    <a:gd name="T76" fmla="*/ 482 w 1030"/>
                    <a:gd name="T77" fmla="*/ 638 h 700"/>
                    <a:gd name="T78" fmla="*/ 524 w 1030"/>
                    <a:gd name="T79" fmla="*/ 615 h 700"/>
                    <a:gd name="T80" fmla="*/ 545 w 1030"/>
                    <a:gd name="T81" fmla="*/ 611 h 700"/>
                    <a:gd name="T82" fmla="*/ 589 w 1030"/>
                    <a:gd name="T83" fmla="*/ 601 h 700"/>
                    <a:gd name="T84" fmla="*/ 617 w 1030"/>
                    <a:gd name="T85" fmla="*/ 618 h 700"/>
                    <a:gd name="T86" fmla="*/ 627 w 1030"/>
                    <a:gd name="T87" fmla="*/ 618 h 700"/>
                    <a:gd name="T88" fmla="*/ 650 w 1030"/>
                    <a:gd name="T89" fmla="*/ 580 h 700"/>
                    <a:gd name="T90" fmla="*/ 672 w 1030"/>
                    <a:gd name="T91" fmla="*/ 561 h 700"/>
                    <a:gd name="T92" fmla="*/ 706 w 1030"/>
                    <a:gd name="T93" fmla="*/ 552 h 700"/>
                    <a:gd name="T94" fmla="*/ 693 w 1030"/>
                    <a:gd name="T95" fmla="*/ 517 h 700"/>
                    <a:gd name="T96" fmla="*/ 721 w 1030"/>
                    <a:gd name="T97" fmla="*/ 484 h 700"/>
                    <a:gd name="T98" fmla="*/ 741 w 1030"/>
                    <a:gd name="T99" fmla="*/ 475 h 700"/>
                    <a:gd name="T100" fmla="*/ 770 w 1030"/>
                    <a:gd name="T101" fmla="*/ 458 h 700"/>
                    <a:gd name="T102" fmla="*/ 824 w 1030"/>
                    <a:gd name="T103" fmla="*/ 461 h 700"/>
                    <a:gd name="T104" fmla="*/ 859 w 1030"/>
                    <a:gd name="T105" fmla="*/ 449 h 700"/>
                    <a:gd name="T106" fmla="*/ 896 w 1030"/>
                    <a:gd name="T107" fmla="*/ 404 h 700"/>
                    <a:gd name="T108" fmla="*/ 889 w 1030"/>
                    <a:gd name="T109" fmla="*/ 365 h 700"/>
                    <a:gd name="T110" fmla="*/ 835 w 1030"/>
                    <a:gd name="T111" fmla="*/ 376 h 700"/>
                    <a:gd name="T112" fmla="*/ 870 w 1030"/>
                    <a:gd name="T113" fmla="*/ 294 h 700"/>
                    <a:gd name="T114" fmla="*/ 957 w 1030"/>
                    <a:gd name="T115" fmla="*/ 243 h 700"/>
                    <a:gd name="T116" fmla="*/ 969 w 1030"/>
                    <a:gd name="T117" fmla="*/ 217 h 700"/>
                    <a:gd name="T118" fmla="*/ 990 w 1030"/>
                    <a:gd name="T119" fmla="*/ 158 h 700"/>
                    <a:gd name="T120" fmla="*/ 1022 w 1030"/>
                    <a:gd name="T121" fmla="*/ 159 h 7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1030" h="700">
                      <a:moveTo>
                        <a:pt x="1018" y="119"/>
                      </a:moveTo>
                      <a:lnTo>
                        <a:pt x="1016" y="117"/>
                      </a:lnTo>
                      <a:lnTo>
                        <a:pt x="1013" y="116"/>
                      </a:lnTo>
                      <a:lnTo>
                        <a:pt x="1006" y="117"/>
                      </a:lnTo>
                      <a:lnTo>
                        <a:pt x="1002" y="117"/>
                      </a:lnTo>
                      <a:lnTo>
                        <a:pt x="1001" y="114"/>
                      </a:lnTo>
                      <a:lnTo>
                        <a:pt x="999" y="110"/>
                      </a:lnTo>
                      <a:lnTo>
                        <a:pt x="997" y="107"/>
                      </a:lnTo>
                      <a:lnTo>
                        <a:pt x="992" y="105"/>
                      </a:lnTo>
                      <a:lnTo>
                        <a:pt x="992" y="100"/>
                      </a:lnTo>
                      <a:lnTo>
                        <a:pt x="994" y="98"/>
                      </a:lnTo>
                      <a:lnTo>
                        <a:pt x="997" y="96"/>
                      </a:lnTo>
                      <a:lnTo>
                        <a:pt x="999" y="96"/>
                      </a:lnTo>
                      <a:lnTo>
                        <a:pt x="1004" y="98"/>
                      </a:lnTo>
                      <a:lnTo>
                        <a:pt x="1006" y="100"/>
                      </a:lnTo>
                      <a:lnTo>
                        <a:pt x="1009" y="102"/>
                      </a:lnTo>
                      <a:lnTo>
                        <a:pt x="1013" y="102"/>
                      </a:lnTo>
                      <a:lnTo>
                        <a:pt x="1015" y="100"/>
                      </a:lnTo>
                      <a:lnTo>
                        <a:pt x="1016" y="96"/>
                      </a:lnTo>
                      <a:lnTo>
                        <a:pt x="1018" y="89"/>
                      </a:lnTo>
                      <a:lnTo>
                        <a:pt x="1015" y="86"/>
                      </a:lnTo>
                      <a:lnTo>
                        <a:pt x="1009" y="83"/>
                      </a:lnTo>
                      <a:lnTo>
                        <a:pt x="995" y="77"/>
                      </a:lnTo>
                      <a:lnTo>
                        <a:pt x="988" y="76"/>
                      </a:lnTo>
                      <a:lnTo>
                        <a:pt x="980" y="74"/>
                      </a:lnTo>
                      <a:lnTo>
                        <a:pt x="971" y="72"/>
                      </a:lnTo>
                      <a:lnTo>
                        <a:pt x="967" y="72"/>
                      </a:lnTo>
                      <a:lnTo>
                        <a:pt x="964" y="74"/>
                      </a:lnTo>
                      <a:lnTo>
                        <a:pt x="964" y="74"/>
                      </a:lnTo>
                      <a:lnTo>
                        <a:pt x="964" y="76"/>
                      </a:lnTo>
                      <a:lnTo>
                        <a:pt x="964" y="76"/>
                      </a:lnTo>
                      <a:lnTo>
                        <a:pt x="962" y="76"/>
                      </a:lnTo>
                      <a:lnTo>
                        <a:pt x="962" y="76"/>
                      </a:lnTo>
                      <a:lnTo>
                        <a:pt x="960" y="76"/>
                      </a:lnTo>
                      <a:lnTo>
                        <a:pt x="933" y="72"/>
                      </a:lnTo>
                      <a:lnTo>
                        <a:pt x="929" y="72"/>
                      </a:lnTo>
                      <a:lnTo>
                        <a:pt x="927" y="74"/>
                      </a:lnTo>
                      <a:lnTo>
                        <a:pt x="926" y="74"/>
                      </a:lnTo>
                      <a:lnTo>
                        <a:pt x="924" y="76"/>
                      </a:lnTo>
                      <a:lnTo>
                        <a:pt x="917" y="69"/>
                      </a:lnTo>
                      <a:lnTo>
                        <a:pt x="912" y="70"/>
                      </a:lnTo>
                      <a:lnTo>
                        <a:pt x="908" y="70"/>
                      </a:lnTo>
                      <a:lnTo>
                        <a:pt x="905" y="72"/>
                      </a:lnTo>
                      <a:lnTo>
                        <a:pt x="903" y="72"/>
                      </a:lnTo>
                      <a:lnTo>
                        <a:pt x="903" y="74"/>
                      </a:lnTo>
                      <a:lnTo>
                        <a:pt x="903" y="74"/>
                      </a:lnTo>
                      <a:lnTo>
                        <a:pt x="903" y="76"/>
                      </a:lnTo>
                      <a:lnTo>
                        <a:pt x="903" y="76"/>
                      </a:lnTo>
                      <a:lnTo>
                        <a:pt x="903" y="79"/>
                      </a:lnTo>
                      <a:lnTo>
                        <a:pt x="901" y="83"/>
                      </a:lnTo>
                      <a:lnTo>
                        <a:pt x="894" y="93"/>
                      </a:lnTo>
                      <a:lnTo>
                        <a:pt x="892" y="95"/>
                      </a:lnTo>
                      <a:lnTo>
                        <a:pt x="891" y="95"/>
                      </a:lnTo>
                      <a:lnTo>
                        <a:pt x="891" y="95"/>
                      </a:lnTo>
                      <a:lnTo>
                        <a:pt x="889" y="95"/>
                      </a:lnTo>
                      <a:lnTo>
                        <a:pt x="887" y="95"/>
                      </a:lnTo>
                      <a:lnTo>
                        <a:pt x="887" y="93"/>
                      </a:lnTo>
                      <a:lnTo>
                        <a:pt x="887" y="93"/>
                      </a:lnTo>
                      <a:lnTo>
                        <a:pt x="885" y="88"/>
                      </a:lnTo>
                      <a:lnTo>
                        <a:pt x="884" y="86"/>
                      </a:lnTo>
                      <a:lnTo>
                        <a:pt x="877" y="88"/>
                      </a:lnTo>
                      <a:lnTo>
                        <a:pt x="863" y="86"/>
                      </a:lnTo>
                      <a:lnTo>
                        <a:pt x="849" y="76"/>
                      </a:lnTo>
                      <a:lnTo>
                        <a:pt x="828" y="74"/>
                      </a:lnTo>
                      <a:lnTo>
                        <a:pt x="826" y="70"/>
                      </a:lnTo>
                      <a:lnTo>
                        <a:pt x="824" y="69"/>
                      </a:lnTo>
                      <a:lnTo>
                        <a:pt x="823" y="63"/>
                      </a:lnTo>
                      <a:lnTo>
                        <a:pt x="816" y="56"/>
                      </a:lnTo>
                      <a:lnTo>
                        <a:pt x="810" y="53"/>
                      </a:lnTo>
                      <a:lnTo>
                        <a:pt x="805" y="44"/>
                      </a:lnTo>
                      <a:lnTo>
                        <a:pt x="803" y="25"/>
                      </a:lnTo>
                      <a:lnTo>
                        <a:pt x="802" y="21"/>
                      </a:lnTo>
                      <a:lnTo>
                        <a:pt x="800" y="20"/>
                      </a:lnTo>
                      <a:lnTo>
                        <a:pt x="796" y="21"/>
                      </a:lnTo>
                      <a:lnTo>
                        <a:pt x="795" y="23"/>
                      </a:lnTo>
                      <a:lnTo>
                        <a:pt x="793" y="27"/>
                      </a:lnTo>
                      <a:lnTo>
                        <a:pt x="786" y="34"/>
                      </a:lnTo>
                      <a:lnTo>
                        <a:pt x="765" y="42"/>
                      </a:lnTo>
                      <a:lnTo>
                        <a:pt x="753" y="48"/>
                      </a:lnTo>
                      <a:lnTo>
                        <a:pt x="751" y="49"/>
                      </a:lnTo>
                      <a:lnTo>
                        <a:pt x="746" y="48"/>
                      </a:lnTo>
                      <a:lnTo>
                        <a:pt x="742" y="48"/>
                      </a:lnTo>
                      <a:lnTo>
                        <a:pt x="737" y="46"/>
                      </a:lnTo>
                      <a:lnTo>
                        <a:pt x="732" y="42"/>
                      </a:lnTo>
                      <a:lnTo>
                        <a:pt x="728" y="41"/>
                      </a:lnTo>
                      <a:lnTo>
                        <a:pt x="697" y="37"/>
                      </a:lnTo>
                      <a:lnTo>
                        <a:pt x="695" y="37"/>
                      </a:lnTo>
                      <a:lnTo>
                        <a:pt x="693" y="32"/>
                      </a:lnTo>
                      <a:lnTo>
                        <a:pt x="688" y="23"/>
                      </a:lnTo>
                      <a:lnTo>
                        <a:pt x="688" y="18"/>
                      </a:lnTo>
                      <a:lnTo>
                        <a:pt x="688" y="2"/>
                      </a:lnTo>
                      <a:lnTo>
                        <a:pt x="683" y="0"/>
                      </a:lnTo>
                      <a:lnTo>
                        <a:pt x="679" y="0"/>
                      </a:lnTo>
                      <a:lnTo>
                        <a:pt x="676" y="0"/>
                      </a:lnTo>
                      <a:lnTo>
                        <a:pt x="672" y="0"/>
                      </a:lnTo>
                      <a:lnTo>
                        <a:pt x="665" y="0"/>
                      </a:lnTo>
                      <a:lnTo>
                        <a:pt x="645" y="7"/>
                      </a:lnTo>
                      <a:lnTo>
                        <a:pt x="617" y="16"/>
                      </a:lnTo>
                      <a:lnTo>
                        <a:pt x="611" y="20"/>
                      </a:lnTo>
                      <a:lnTo>
                        <a:pt x="608" y="21"/>
                      </a:lnTo>
                      <a:lnTo>
                        <a:pt x="599" y="21"/>
                      </a:lnTo>
                      <a:lnTo>
                        <a:pt x="592" y="23"/>
                      </a:lnTo>
                      <a:lnTo>
                        <a:pt x="592" y="23"/>
                      </a:lnTo>
                      <a:lnTo>
                        <a:pt x="590" y="25"/>
                      </a:lnTo>
                      <a:lnTo>
                        <a:pt x="590" y="30"/>
                      </a:lnTo>
                      <a:lnTo>
                        <a:pt x="592" y="44"/>
                      </a:lnTo>
                      <a:lnTo>
                        <a:pt x="592" y="53"/>
                      </a:lnTo>
                      <a:lnTo>
                        <a:pt x="590" y="58"/>
                      </a:lnTo>
                      <a:lnTo>
                        <a:pt x="585" y="70"/>
                      </a:lnTo>
                      <a:lnTo>
                        <a:pt x="583" y="77"/>
                      </a:lnTo>
                      <a:lnTo>
                        <a:pt x="578" y="88"/>
                      </a:lnTo>
                      <a:lnTo>
                        <a:pt x="575" y="102"/>
                      </a:lnTo>
                      <a:lnTo>
                        <a:pt x="559" y="137"/>
                      </a:lnTo>
                      <a:lnTo>
                        <a:pt x="554" y="163"/>
                      </a:lnTo>
                      <a:lnTo>
                        <a:pt x="552" y="166"/>
                      </a:lnTo>
                      <a:lnTo>
                        <a:pt x="543" y="185"/>
                      </a:lnTo>
                      <a:lnTo>
                        <a:pt x="540" y="198"/>
                      </a:lnTo>
                      <a:lnTo>
                        <a:pt x="515" y="217"/>
                      </a:lnTo>
                      <a:lnTo>
                        <a:pt x="503" y="224"/>
                      </a:lnTo>
                      <a:lnTo>
                        <a:pt x="465" y="227"/>
                      </a:lnTo>
                      <a:lnTo>
                        <a:pt x="458" y="226"/>
                      </a:lnTo>
                      <a:lnTo>
                        <a:pt x="449" y="224"/>
                      </a:lnTo>
                      <a:lnTo>
                        <a:pt x="442" y="222"/>
                      </a:lnTo>
                      <a:lnTo>
                        <a:pt x="435" y="224"/>
                      </a:lnTo>
                      <a:lnTo>
                        <a:pt x="426" y="227"/>
                      </a:lnTo>
                      <a:lnTo>
                        <a:pt x="416" y="236"/>
                      </a:lnTo>
                      <a:lnTo>
                        <a:pt x="412" y="236"/>
                      </a:lnTo>
                      <a:lnTo>
                        <a:pt x="402" y="240"/>
                      </a:lnTo>
                      <a:lnTo>
                        <a:pt x="397" y="240"/>
                      </a:lnTo>
                      <a:lnTo>
                        <a:pt x="391" y="240"/>
                      </a:lnTo>
                      <a:lnTo>
                        <a:pt x="384" y="238"/>
                      </a:lnTo>
                      <a:lnTo>
                        <a:pt x="372" y="240"/>
                      </a:lnTo>
                      <a:lnTo>
                        <a:pt x="365" y="238"/>
                      </a:lnTo>
                      <a:lnTo>
                        <a:pt x="357" y="231"/>
                      </a:lnTo>
                      <a:lnTo>
                        <a:pt x="343" y="226"/>
                      </a:lnTo>
                      <a:lnTo>
                        <a:pt x="334" y="224"/>
                      </a:lnTo>
                      <a:lnTo>
                        <a:pt x="330" y="224"/>
                      </a:lnTo>
                      <a:lnTo>
                        <a:pt x="327" y="226"/>
                      </a:lnTo>
                      <a:lnTo>
                        <a:pt x="322" y="226"/>
                      </a:lnTo>
                      <a:lnTo>
                        <a:pt x="313" y="226"/>
                      </a:lnTo>
                      <a:lnTo>
                        <a:pt x="306" y="219"/>
                      </a:lnTo>
                      <a:lnTo>
                        <a:pt x="292" y="205"/>
                      </a:lnTo>
                      <a:lnTo>
                        <a:pt x="285" y="199"/>
                      </a:lnTo>
                      <a:lnTo>
                        <a:pt x="274" y="199"/>
                      </a:lnTo>
                      <a:lnTo>
                        <a:pt x="257" y="205"/>
                      </a:lnTo>
                      <a:lnTo>
                        <a:pt x="252" y="205"/>
                      </a:lnTo>
                      <a:lnTo>
                        <a:pt x="252" y="205"/>
                      </a:lnTo>
                      <a:lnTo>
                        <a:pt x="254" y="203"/>
                      </a:lnTo>
                      <a:lnTo>
                        <a:pt x="254" y="201"/>
                      </a:lnTo>
                      <a:lnTo>
                        <a:pt x="252" y="199"/>
                      </a:lnTo>
                      <a:lnTo>
                        <a:pt x="250" y="198"/>
                      </a:lnTo>
                      <a:lnTo>
                        <a:pt x="247" y="198"/>
                      </a:lnTo>
                      <a:lnTo>
                        <a:pt x="238" y="201"/>
                      </a:lnTo>
                      <a:lnTo>
                        <a:pt x="234" y="198"/>
                      </a:lnTo>
                      <a:lnTo>
                        <a:pt x="231" y="194"/>
                      </a:lnTo>
                      <a:lnTo>
                        <a:pt x="224" y="189"/>
                      </a:lnTo>
                      <a:lnTo>
                        <a:pt x="217" y="179"/>
                      </a:lnTo>
                      <a:lnTo>
                        <a:pt x="215" y="179"/>
                      </a:lnTo>
                      <a:lnTo>
                        <a:pt x="212" y="177"/>
                      </a:lnTo>
                      <a:lnTo>
                        <a:pt x="210" y="177"/>
                      </a:lnTo>
                      <a:lnTo>
                        <a:pt x="208" y="175"/>
                      </a:lnTo>
                      <a:lnTo>
                        <a:pt x="206" y="170"/>
                      </a:lnTo>
                      <a:lnTo>
                        <a:pt x="205" y="168"/>
                      </a:lnTo>
                      <a:lnTo>
                        <a:pt x="194" y="165"/>
                      </a:lnTo>
                      <a:lnTo>
                        <a:pt x="192" y="163"/>
                      </a:lnTo>
                      <a:lnTo>
                        <a:pt x="191" y="161"/>
                      </a:lnTo>
                      <a:lnTo>
                        <a:pt x="172" y="145"/>
                      </a:lnTo>
                      <a:lnTo>
                        <a:pt x="168" y="144"/>
                      </a:lnTo>
                      <a:lnTo>
                        <a:pt x="161" y="140"/>
                      </a:lnTo>
                      <a:lnTo>
                        <a:pt x="159" y="140"/>
                      </a:lnTo>
                      <a:lnTo>
                        <a:pt x="158" y="137"/>
                      </a:lnTo>
                      <a:lnTo>
                        <a:pt x="154" y="133"/>
                      </a:lnTo>
                      <a:lnTo>
                        <a:pt x="154" y="131"/>
                      </a:lnTo>
                      <a:lnTo>
                        <a:pt x="151" y="130"/>
                      </a:lnTo>
                      <a:lnTo>
                        <a:pt x="149" y="131"/>
                      </a:lnTo>
                      <a:lnTo>
                        <a:pt x="142" y="133"/>
                      </a:lnTo>
                      <a:lnTo>
                        <a:pt x="138" y="133"/>
                      </a:lnTo>
                      <a:lnTo>
                        <a:pt x="137" y="133"/>
                      </a:lnTo>
                      <a:lnTo>
                        <a:pt x="128" y="130"/>
                      </a:lnTo>
                      <a:lnTo>
                        <a:pt x="117" y="128"/>
                      </a:lnTo>
                      <a:lnTo>
                        <a:pt x="109" y="128"/>
                      </a:lnTo>
                      <a:lnTo>
                        <a:pt x="100" y="131"/>
                      </a:lnTo>
                      <a:lnTo>
                        <a:pt x="88" y="137"/>
                      </a:lnTo>
                      <a:lnTo>
                        <a:pt x="86" y="138"/>
                      </a:lnTo>
                      <a:lnTo>
                        <a:pt x="82" y="140"/>
                      </a:lnTo>
                      <a:lnTo>
                        <a:pt x="82" y="138"/>
                      </a:lnTo>
                      <a:lnTo>
                        <a:pt x="81" y="137"/>
                      </a:lnTo>
                      <a:lnTo>
                        <a:pt x="81" y="135"/>
                      </a:lnTo>
                      <a:lnTo>
                        <a:pt x="76" y="135"/>
                      </a:lnTo>
                      <a:lnTo>
                        <a:pt x="72" y="137"/>
                      </a:lnTo>
                      <a:lnTo>
                        <a:pt x="65" y="144"/>
                      </a:lnTo>
                      <a:lnTo>
                        <a:pt x="63" y="145"/>
                      </a:lnTo>
                      <a:lnTo>
                        <a:pt x="63" y="147"/>
                      </a:lnTo>
                      <a:lnTo>
                        <a:pt x="62" y="149"/>
                      </a:lnTo>
                      <a:lnTo>
                        <a:pt x="60" y="151"/>
                      </a:lnTo>
                      <a:lnTo>
                        <a:pt x="58" y="151"/>
                      </a:lnTo>
                      <a:lnTo>
                        <a:pt x="56" y="152"/>
                      </a:lnTo>
                      <a:lnTo>
                        <a:pt x="55" y="154"/>
                      </a:lnTo>
                      <a:lnTo>
                        <a:pt x="53" y="158"/>
                      </a:lnTo>
                      <a:lnTo>
                        <a:pt x="49" y="165"/>
                      </a:lnTo>
                      <a:lnTo>
                        <a:pt x="48" y="166"/>
                      </a:lnTo>
                      <a:lnTo>
                        <a:pt x="42" y="168"/>
                      </a:lnTo>
                      <a:lnTo>
                        <a:pt x="42" y="172"/>
                      </a:lnTo>
                      <a:lnTo>
                        <a:pt x="39" y="184"/>
                      </a:lnTo>
                      <a:lnTo>
                        <a:pt x="37" y="185"/>
                      </a:lnTo>
                      <a:lnTo>
                        <a:pt x="37" y="187"/>
                      </a:lnTo>
                      <a:lnTo>
                        <a:pt x="35" y="189"/>
                      </a:lnTo>
                      <a:lnTo>
                        <a:pt x="37" y="191"/>
                      </a:lnTo>
                      <a:lnTo>
                        <a:pt x="39" y="194"/>
                      </a:lnTo>
                      <a:lnTo>
                        <a:pt x="41" y="196"/>
                      </a:lnTo>
                      <a:lnTo>
                        <a:pt x="39" y="198"/>
                      </a:lnTo>
                      <a:lnTo>
                        <a:pt x="35" y="199"/>
                      </a:lnTo>
                      <a:lnTo>
                        <a:pt x="35" y="201"/>
                      </a:lnTo>
                      <a:lnTo>
                        <a:pt x="35" y="203"/>
                      </a:lnTo>
                      <a:lnTo>
                        <a:pt x="37" y="205"/>
                      </a:lnTo>
                      <a:lnTo>
                        <a:pt x="35" y="208"/>
                      </a:lnTo>
                      <a:lnTo>
                        <a:pt x="35" y="210"/>
                      </a:lnTo>
                      <a:lnTo>
                        <a:pt x="35" y="212"/>
                      </a:lnTo>
                      <a:lnTo>
                        <a:pt x="27" y="222"/>
                      </a:lnTo>
                      <a:lnTo>
                        <a:pt x="23" y="226"/>
                      </a:lnTo>
                      <a:lnTo>
                        <a:pt x="23" y="229"/>
                      </a:lnTo>
                      <a:lnTo>
                        <a:pt x="23" y="233"/>
                      </a:lnTo>
                      <a:lnTo>
                        <a:pt x="23" y="233"/>
                      </a:lnTo>
                      <a:lnTo>
                        <a:pt x="25" y="234"/>
                      </a:lnTo>
                      <a:lnTo>
                        <a:pt x="27" y="236"/>
                      </a:lnTo>
                      <a:lnTo>
                        <a:pt x="27" y="238"/>
                      </a:lnTo>
                      <a:lnTo>
                        <a:pt x="27" y="240"/>
                      </a:lnTo>
                      <a:lnTo>
                        <a:pt x="25" y="243"/>
                      </a:lnTo>
                      <a:lnTo>
                        <a:pt x="23" y="247"/>
                      </a:lnTo>
                      <a:lnTo>
                        <a:pt x="20" y="250"/>
                      </a:lnTo>
                      <a:lnTo>
                        <a:pt x="18" y="254"/>
                      </a:lnTo>
                      <a:lnTo>
                        <a:pt x="20" y="257"/>
                      </a:lnTo>
                      <a:lnTo>
                        <a:pt x="20" y="259"/>
                      </a:lnTo>
                      <a:lnTo>
                        <a:pt x="20" y="264"/>
                      </a:lnTo>
                      <a:lnTo>
                        <a:pt x="20" y="268"/>
                      </a:lnTo>
                      <a:lnTo>
                        <a:pt x="20" y="271"/>
                      </a:lnTo>
                      <a:lnTo>
                        <a:pt x="18" y="275"/>
                      </a:lnTo>
                      <a:lnTo>
                        <a:pt x="16" y="275"/>
                      </a:lnTo>
                      <a:lnTo>
                        <a:pt x="11" y="278"/>
                      </a:lnTo>
                      <a:lnTo>
                        <a:pt x="9" y="278"/>
                      </a:lnTo>
                      <a:lnTo>
                        <a:pt x="9" y="281"/>
                      </a:lnTo>
                      <a:lnTo>
                        <a:pt x="9" y="283"/>
                      </a:lnTo>
                      <a:lnTo>
                        <a:pt x="9" y="285"/>
                      </a:lnTo>
                      <a:lnTo>
                        <a:pt x="2" y="297"/>
                      </a:lnTo>
                      <a:lnTo>
                        <a:pt x="0" y="297"/>
                      </a:lnTo>
                      <a:lnTo>
                        <a:pt x="2" y="297"/>
                      </a:lnTo>
                      <a:lnTo>
                        <a:pt x="14" y="297"/>
                      </a:lnTo>
                      <a:lnTo>
                        <a:pt x="16" y="358"/>
                      </a:lnTo>
                      <a:lnTo>
                        <a:pt x="14" y="360"/>
                      </a:lnTo>
                      <a:lnTo>
                        <a:pt x="13" y="365"/>
                      </a:lnTo>
                      <a:lnTo>
                        <a:pt x="13" y="371"/>
                      </a:lnTo>
                      <a:lnTo>
                        <a:pt x="13" y="374"/>
                      </a:lnTo>
                      <a:lnTo>
                        <a:pt x="13" y="376"/>
                      </a:lnTo>
                      <a:lnTo>
                        <a:pt x="14" y="386"/>
                      </a:lnTo>
                      <a:lnTo>
                        <a:pt x="16" y="388"/>
                      </a:lnTo>
                      <a:lnTo>
                        <a:pt x="18" y="390"/>
                      </a:lnTo>
                      <a:lnTo>
                        <a:pt x="23" y="390"/>
                      </a:lnTo>
                      <a:lnTo>
                        <a:pt x="25" y="390"/>
                      </a:lnTo>
                      <a:lnTo>
                        <a:pt x="28" y="390"/>
                      </a:lnTo>
                      <a:lnTo>
                        <a:pt x="32" y="390"/>
                      </a:lnTo>
                      <a:lnTo>
                        <a:pt x="35" y="390"/>
                      </a:lnTo>
                      <a:lnTo>
                        <a:pt x="39" y="390"/>
                      </a:lnTo>
                      <a:lnTo>
                        <a:pt x="41" y="391"/>
                      </a:lnTo>
                      <a:lnTo>
                        <a:pt x="44" y="395"/>
                      </a:lnTo>
                      <a:lnTo>
                        <a:pt x="46" y="395"/>
                      </a:lnTo>
                      <a:lnTo>
                        <a:pt x="51" y="395"/>
                      </a:lnTo>
                      <a:lnTo>
                        <a:pt x="55" y="397"/>
                      </a:lnTo>
                      <a:lnTo>
                        <a:pt x="56" y="398"/>
                      </a:lnTo>
                      <a:lnTo>
                        <a:pt x="58" y="400"/>
                      </a:lnTo>
                      <a:lnTo>
                        <a:pt x="60" y="402"/>
                      </a:lnTo>
                      <a:lnTo>
                        <a:pt x="60" y="402"/>
                      </a:lnTo>
                      <a:lnTo>
                        <a:pt x="63" y="402"/>
                      </a:lnTo>
                      <a:lnTo>
                        <a:pt x="76" y="411"/>
                      </a:lnTo>
                      <a:lnTo>
                        <a:pt x="77" y="412"/>
                      </a:lnTo>
                      <a:lnTo>
                        <a:pt x="76" y="421"/>
                      </a:lnTo>
                      <a:lnTo>
                        <a:pt x="76" y="425"/>
                      </a:lnTo>
                      <a:lnTo>
                        <a:pt x="76" y="432"/>
                      </a:lnTo>
                      <a:lnTo>
                        <a:pt x="76" y="435"/>
                      </a:lnTo>
                      <a:lnTo>
                        <a:pt x="72" y="440"/>
                      </a:lnTo>
                      <a:lnTo>
                        <a:pt x="70" y="444"/>
                      </a:lnTo>
                      <a:lnTo>
                        <a:pt x="70" y="446"/>
                      </a:lnTo>
                      <a:lnTo>
                        <a:pt x="77" y="467"/>
                      </a:lnTo>
                      <a:lnTo>
                        <a:pt x="82" y="475"/>
                      </a:lnTo>
                      <a:lnTo>
                        <a:pt x="82" y="477"/>
                      </a:lnTo>
                      <a:lnTo>
                        <a:pt x="82" y="477"/>
                      </a:lnTo>
                      <a:lnTo>
                        <a:pt x="82" y="477"/>
                      </a:lnTo>
                      <a:lnTo>
                        <a:pt x="82" y="477"/>
                      </a:lnTo>
                      <a:lnTo>
                        <a:pt x="81" y="479"/>
                      </a:lnTo>
                      <a:lnTo>
                        <a:pt x="72" y="482"/>
                      </a:lnTo>
                      <a:lnTo>
                        <a:pt x="70" y="486"/>
                      </a:lnTo>
                      <a:lnTo>
                        <a:pt x="69" y="491"/>
                      </a:lnTo>
                      <a:lnTo>
                        <a:pt x="69" y="498"/>
                      </a:lnTo>
                      <a:lnTo>
                        <a:pt x="69" y="501"/>
                      </a:lnTo>
                      <a:lnTo>
                        <a:pt x="69" y="507"/>
                      </a:lnTo>
                      <a:lnTo>
                        <a:pt x="70" y="514"/>
                      </a:lnTo>
                      <a:lnTo>
                        <a:pt x="74" y="515"/>
                      </a:lnTo>
                      <a:lnTo>
                        <a:pt x="76" y="517"/>
                      </a:lnTo>
                      <a:lnTo>
                        <a:pt x="84" y="519"/>
                      </a:lnTo>
                      <a:lnTo>
                        <a:pt x="93" y="526"/>
                      </a:lnTo>
                      <a:lnTo>
                        <a:pt x="109" y="543"/>
                      </a:lnTo>
                      <a:lnTo>
                        <a:pt x="112" y="547"/>
                      </a:lnTo>
                      <a:lnTo>
                        <a:pt x="116" y="547"/>
                      </a:lnTo>
                      <a:lnTo>
                        <a:pt x="124" y="549"/>
                      </a:lnTo>
                      <a:lnTo>
                        <a:pt x="130" y="549"/>
                      </a:lnTo>
                      <a:lnTo>
                        <a:pt x="133" y="550"/>
                      </a:lnTo>
                      <a:lnTo>
                        <a:pt x="144" y="559"/>
                      </a:lnTo>
                      <a:lnTo>
                        <a:pt x="145" y="561"/>
                      </a:lnTo>
                      <a:lnTo>
                        <a:pt x="147" y="561"/>
                      </a:lnTo>
                      <a:lnTo>
                        <a:pt x="151" y="561"/>
                      </a:lnTo>
                      <a:lnTo>
                        <a:pt x="156" y="564"/>
                      </a:lnTo>
                      <a:lnTo>
                        <a:pt x="156" y="566"/>
                      </a:lnTo>
                      <a:lnTo>
                        <a:pt x="158" y="568"/>
                      </a:lnTo>
                      <a:lnTo>
                        <a:pt x="158" y="571"/>
                      </a:lnTo>
                      <a:lnTo>
                        <a:pt x="173" y="573"/>
                      </a:lnTo>
                      <a:lnTo>
                        <a:pt x="178" y="575"/>
                      </a:lnTo>
                      <a:lnTo>
                        <a:pt x="187" y="578"/>
                      </a:lnTo>
                      <a:lnTo>
                        <a:pt x="194" y="582"/>
                      </a:lnTo>
                      <a:lnTo>
                        <a:pt x="201" y="585"/>
                      </a:lnTo>
                      <a:lnTo>
                        <a:pt x="206" y="585"/>
                      </a:lnTo>
                      <a:lnTo>
                        <a:pt x="210" y="580"/>
                      </a:lnTo>
                      <a:lnTo>
                        <a:pt x="212" y="578"/>
                      </a:lnTo>
                      <a:lnTo>
                        <a:pt x="213" y="576"/>
                      </a:lnTo>
                      <a:lnTo>
                        <a:pt x="215" y="575"/>
                      </a:lnTo>
                      <a:lnTo>
                        <a:pt x="219" y="575"/>
                      </a:lnTo>
                      <a:lnTo>
                        <a:pt x="226" y="576"/>
                      </a:lnTo>
                      <a:lnTo>
                        <a:pt x="229" y="576"/>
                      </a:lnTo>
                      <a:lnTo>
                        <a:pt x="231" y="575"/>
                      </a:lnTo>
                      <a:lnTo>
                        <a:pt x="233" y="573"/>
                      </a:lnTo>
                      <a:lnTo>
                        <a:pt x="233" y="569"/>
                      </a:lnTo>
                      <a:lnTo>
                        <a:pt x="229" y="568"/>
                      </a:lnTo>
                      <a:lnTo>
                        <a:pt x="229" y="566"/>
                      </a:lnTo>
                      <a:lnTo>
                        <a:pt x="229" y="563"/>
                      </a:lnTo>
                      <a:lnTo>
                        <a:pt x="233" y="561"/>
                      </a:lnTo>
                      <a:lnTo>
                        <a:pt x="234" y="559"/>
                      </a:lnTo>
                      <a:lnTo>
                        <a:pt x="241" y="561"/>
                      </a:lnTo>
                      <a:lnTo>
                        <a:pt x="247" y="561"/>
                      </a:lnTo>
                      <a:lnTo>
                        <a:pt x="248" y="559"/>
                      </a:lnTo>
                      <a:lnTo>
                        <a:pt x="247" y="554"/>
                      </a:lnTo>
                      <a:lnTo>
                        <a:pt x="247" y="552"/>
                      </a:lnTo>
                      <a:lnTo>
                        <a:pt x="247" y="547"/>
                      </a:lnTo>
                      <a:lnTo>
                        <a:pt x="248" y="543"/>
                      </a:lnTo>
                      <a:lnTo>
                        <a:pt x="248" y="542"/>
                      </a:lnTo>
                      <a:lnTo>
                        <a:pt x="250" y="540"/>
                      </a:lnTo>
                      <a:lnTo>
                        <a:pt x="254" y="545"/>
                      </a:lnTo>
                      <a:lnTo>
                        <a:pt x="259" y="552"/>
                      </a:lnTo>
                      <a:lnTo>
                        <a:pt x="259" y="573"/>
                      </a:lnTo>
                      <a:lnTo>
                        <a:pt x="257" y="576"/>
                      </a:lnTo>
                      <a:lnTo>
                        <a:pt x="257" y="580"/>
                      </a:lnTo>
                      <a:lnTo>
                        <a:pt x="259" y="583"/>
                      </a:lnTo>
                      <a:lnTo>
                        <a:pt x="259" y="596"/>
                      </a:lnTo>
                      <a:lnTo>
                        <a:pt x="264" y="604"/>
                      </a:lnTo>
                      <a:lnTo>
                        <a:pt x="264" y="617"/>
                      </a:lnTo>
                      <a:lnTo>
                        <a:pt x="269" y="629"/>
                      </a:lnTo>
                      <a:lnTo>
                        <a:pt x="325" y="615"/>
                      </a:lnTo>
                      <a:lnTo>
                        <a:pt x="327" y="618"/>
                      </a:lnTo>
                      <a:lnTo>
                        <a:pt x="329" y="624"/>
                      </a:lnTo>
                      <a:lnTo>
                        <a:pt x="329" y="638"/>
                      </a:lnTo>
                      <a:lnTo>
                        <a:pt x="329" y="641"/>
                      </a:lnTo>
                      <a:lnTo>
                        <a:pt x="327" y="645"/>
                      </a:lnTo>
                      <a:lnTo>
                        <a:pt x="322" y="650"/>
                      </a:lnTo>
                      <a:lnTo>
                        <a:pt x="320" y="655"/>
                      </a:lnTo>
                      <a:lnTo>
                        <a:pt x="316" y="659"/>
                      </a:lnTo>
                      <a:lnTo>
                        <a:pt x="318" y="664"/>
                      </a:lnTo>
                      <a:lnTo>
                        <a:pt x="320" y="665"/>
                      </a:lnTo>
                      <a:lnTo>
                        <a:pt x="325" y="667"/>
                      </a:lnTo>
                      <a:lnTo>
                        <a:pt x="327" y="669"/>
                      </a:lnTo>
                      <a:lnTo>
                        <a:pt x="332" y="674"/>
                      </a:lnTo>
                      <a:lnTo>
                        <a:pt x="332" y="679"/>
                      </a:lnTo>
                      <a:lnTo>
                        <a:pt x="332" y="681"/>
                      </a:lnTo>
                      <a:lnTo>
                        <a:pt x="330" y="685"/>
                      </a:lnTo>
                      <a:lnTo>
                        <a:pt x="330" y="688"/>
                      </a:lnTo>
                      <a:lnTo>
                        <a:pt x="346" y="700"/>
                      </a:lnTo>
                      <a:lnTo>
                        <a:pt x="351" y="695"/>
                      </a:lnTo>
                      <a:lnTo>
                        <a:pt x="351" y="692"/>
                      </a:lnTo>
                      <a:lnTo>
                        <a:pt x="353" y="690"/>
                      </a:lnTo>
                      <a:lnTo>
                        <a:pt x="353" y="688"/>
                      </a:lnTo>
                      <a:lnTo>
                        <a:pt x="355" y="686"/>
                      </a:lnTo>
                      <a:lnTo>
                        <a:pt x="362" y="679"/>
                      </a:lnTo>
                      <a:lnTo>
                        <a:pt x="364" y="676"/>
                      </a:lnTo>
                      <a:lnTo>
                        <a:pt x="364" y="672"/>
                      </a:lnTo>
                      <a:lnTo>
                        <a:pt x="364" y="672"/>
                      </a:lnTo>
                      <a:lnTo>
                        <a:pt x="364" y="667"/>
                      </a:lnTo>
                      <a:lnTo>
                        <a:pt x="364" y="665"/>
                      </a:lnTo>
                      <a:lnTo>
                        <a:pt x="364" y="660"/>
                      </a:lnTo>
                      <a:lnTo>
                        <a:pt x="367" y="657"/>
                      </a:lnTo>
                      <a:lnTo>
                        <a:pt x="369" y="652"/>
                      </a:lnTo>
                      <a:lnTo>
                        <a:pt x="370" y="652"/>
                      </a:lnTo>
                      <a:lnTo>
                        <a:pt x="372" y="650"/>
                      </a:lnTo>
                      <a:lnTo>
                        <a:pt x="374" y="650"/>
                      </a:lnTo>
                      <a:lnTo>
                        <a:pt x="374" y="648"/>
                      </a:lnTo>
                      <a:lnTo>
                        <a:pt x="376" y="646"/>
                      </a:lnTo>
                      <a:lnTo>
                        <a:pt x="377" y="645"/>
                      </a:lnTo>
                      <a:lnTo>
                        <a:pt x="377" y="643"/>
                      </a:lnTo>
                      <a:lnTo>
                        <a:pt x="377" y="639"/>
                      </a:lnTo>
                      <a:lnTo>
                        <a:pt x="377" y="638"/>
                      </a:lnTo>
                      <a:lnTo>
                        <a:pt x="379" y="632"/>
                      </a:lnTo>
                      <a:lnTo>
                        <a:pt x="379" y="631"/>
                      </a:lnTo>
                      <a:lnTo>
                        <a:pt x="379" y="625"/>
                      </a:lnTo>
                      <a:lnTo>
                        <a:pt x="377" y="624"/>
                      </a:lnTo>
                      <a:lnTo>
                        <a:pt x="377" y="624"/>
                      </a:lnTo>
                      <a:lnTo>
                        <a:pt x="376" y="622"/>
                      </a:lnTo>
                      <a:lnTo>
                        <a:pt x="374" y="622"/>
                      </a:lnTo>
                      <a:lnTo>
                        <a:pt x="374" y="620"/>
                      </a:lnTo>
                      <a:lnTo>
                        <a:pt x="372" y="617"/>
                      </a:lnTo>
                      <a:lnTo>
                        <a:pt x="372" y="615"/>
                      </a:lnTo>
                      <a:lnTo>
                        <a:pt x="374" y="613"/>
                      </a:lnTo>
                      <a:lnTo>
                        <a:pt x="376" y="610"/>
                      </a:lnTo>
                      <a:lnTo>
                        <a:pt x="376" y="608"/>
                      </a:lnTo>
                      <a:lnTo>
                        <a:pt x="376" y="606"/>
                      </a:lnTo>
                      <a:lnTo>
                        <a:pt x="374" y="604"/>
                      </a:lnTo>
                      <a:lnTo>
                        <a:pt x="374" y="603"/>
                      </a:lnTo>
                      <a:lnTo>
                        <a:pt x="374" y="599"/>
                      </a:lnTo>
                      <a:lnTo>
                        <a:pt x="374" y="597"/>
                      </a:lnTo>
                      <a:lnTo>
                        <a:pt x="376" y="596"/>
                      </a:lnTo>
                      <a:lnTo>
                        <a:pt x="376" y="594"/>
                      </a:lnTo>
                      <a:lnTo>
                        <a:pt x="377" y="594"/>
                      </a:lnTo>
                      <a:lnTo>
                        <a:pt x="381" y="594"/>
                      </a:lnTo>
                      <a:lnTo>
                        <a:pt x="384" y="596"/>
                      </a:lnTo>
                      <a:lnTo>
                        <a:pt x="386" y="596"/>
                      </a:lnTo>
                      <a:lnTo>
                        <a:pt x="388" y="597"/>
                      </a:lnTo>
                      <a:lnTo>
                        <a:pt x="390" y="604"/>
                      </a:lnTo>
                      <a:lnTo>
                        <a:pt x="393" y="608"/>
                      </a:lnTo>
                      <a:lnTo>
                        <a:pt x="393" y="611"/>
                      </a:lnTo>
                      <a:lnTo>
                        <a:pt x="395" y="615"/>
                      </a:lnTo>
                      <a:lnTo>
                        <a:pt x="398" y="617"/>
                      </a:lnTo>
                      <a:lnTo>
                        <a:pt x="428" y="615"/>
                      </a:lnTo>
                      <a:lnTo>
                        <a:pt x="432" y="617"/>
                      </a:lnTo>
                      <a:lnTo>
                        <a:pt x="433" y="617"/>
                      </a:lnTo>
                      <a:lnTo>
                        <a:pt x="435" y="617"/>
                      </a:lnTo>
                      <a:lnTo>
                        <a:pt x="437" y="620"/>
                      </a:lnTo>
                      <a:lnTo>
                        <a:pt x="404" y="660"/>
                      </a:lnTo>
                      <a:lnTo>
                        <a:pt x="400" y="660"/>
                      </a:lnTo>
                      <a:lnTo>
                        <a:pt x="421" y="699"/>
                      </a:lnTo>
                      <a:lnTo>
                        <a:pt x="421" y="700"/>
                      </a:lnTo>
                      <a:lnTo>
                        <a:pt x="423" y="700"/>
                      </a:lnTo>
                      <a:lnTo>
                        <a:pt x="426" y="699"/>
                      </a:lnTo>
                      <a:lnTo>
                        <a:pt x="430" y="695"/>
                      </a:lnTo>
                      <a:lnTo>
                        <a:pt x="432" y="693"/>
                      </a:lnTo>
                      <a:lnTo>
                        <a:pt x="433" y="693"/>
                      </a:lnTo>
                      <a:lnTo>
                        <a:pt x="435" y="693"/>
                      </a:lnTo>
                      <a:lnTo>
                        <a:pt x="435" y="693"/>
                      </a:lnTo>
                      <a:lnTo>
                        <a:pt x="437" y="692"/>
                      </a:lnTo>
                      <a:lnTo>
                        <a:pt x="439" y="692"/>
                      </a:lnTo>
                      <a:lnTo>
                        <a:pt x="440" y="692"/>
                      </a:lnTo>
                      <a:lnTo>
                        <a:pt x="442" y="692"/>
                      </a:lnTo>
                      <a:lnTo>
                        <a:pt x="446" y="690"/>
                      </a:lnTo>
                      <a:lnTo>
                        <a:pt x="447" y="686"/>
                      </a:lnTo>
                      <a:lnTo>
                        <a:pt x="451" y="679"/>
                      </a:lnTo>
                      <a:lnTo>
                        <a:pt x="451" y="678"/>
                      </a:lnTo>
                      <a:lnTo>
                        <a:pt x="451" y="676"/>
                      </a:lnTo>
                      <a:lnTo>
                        <a:pt x="451" y="676"/>
                      </a:lnTo>
                      <a:lnTo>
                        <a:pt x="456" y="667"/>
                      </a:lnTo>
                      <a:lnTo>
                        <a:pt x="456" y="665"/>
                      </a:lnTo>
                      <a:lnTo>
                        <a:pt x="458" y="664"/>
                      </a:lnTo>
                      <a:lnTo>
                        <a:pt x="460" y="664"/>
                      </a:lnTo>
                      <a:lnTo>
                        <a:pt x="465" y="664"/>
                      </a:lnTo>
                      <a:lnTo>
                        <a:pt x="465" y="664"/>
                      </a:lnTo>
                      <a:lnTo>
                        <a:pt x="466" y="660"/>
                      </a:lnTo>
                      <a:lnTo>
                        <a:pt x="468" y="660"/>
                      </a:lnTo>
                      <a:lnTo>
                        <a:pt x="470" y="659"/>
                      </a:lnTo>
                      <a:lnTo>
                        <a:pt x="473" y="655"/>
                      </a:lnTo>
                      <a:lnTo>
                        <a:pt x="477" y="652"/>
                      </a:lnTo>
                      <a:lnTo>
                        <a:pt x="477" y="648"/>
                      </a:lnTo>
                      <a:lnTo>
                        <a:pt x="477" y="645"/>
                      </a:lnTo>
                      <a:lnTo>
                        <a:pt x="477" y="643"/>
                      </a:lnTo>
                      <a:lnTo>
                        <a:pt x="479" y="643"/>
                      </a:lnTo>
                      <a:lnTo>
                        <a:pt x="479" y="643"/>
                      </a:lnTo>
                      <a:lnTo>
                        <a:pt x="482" y="638"/>
                      </a:lnTo>
                      <a:lnTo>
                        <a:pt x="484" y="636"/>
                      </a:lnTo>
                      <a:lnTo>
                        <a:pt x="486" y="636"/>
                      </a:lnTo>
                      <a:lnTo>
                        <a:pt x="487" y="636"/>
                      </a:lnTo>
                      <a:lnTo>
                        <a:pt x="489" y="636"/>
                      </a:lnTo>
                      <a:lnTo>
                        <a:pt x="493" y="636"/>
                      </a:lnTo>
                      <a:lnTo>
                        <a:pt x="493" y="634"/>
                      </a:lnTo>
                      <a:lnTo>
                        <a:pt x="507" y="622"/>
                      </a:lnTo>
                      <a:lnTo>
                        <a:pt x="508" y="620"/>
                      </a:lnTo>
                      <a:lnTo>
                        <a:pt x="521" y="617"/>
                      </a:lnTo>
                      <a:lnTo>
                        <a:pt x="522" y="617"/>
                      </a:lnTo>
                      <a:lnTo>
                        <a:pt x="522" y="615"/>
                      </a:lnTo>
                      <a:lnTo>
                        <a:pt x="524" y="615"/>
                      </a:lnTo>
                      <a:lnTo>
                        <a:pt x="526" y="615"/>
                      </a:lnTo>
                      <a:lnTo>
                        <a:pt x="528" y="617"/>
                      </a:lnTo>
                      <a:lnTo>
                        <a:pt x="528" y="617"/>
                      </a:lnTo>
                      <a:lnTo>
                        <a:pt x="529" y="615"/>
                      </a:lnTo>
                      <a:lnTo>
                        <a:pt x="533" y="613"/>
                      </a:lnTo>
                      <a:lnTo>
                        <a:pt x="535" y="613"/>
                      </a:lnTo>
                      <a:lnTo>
                        <a:pt x="535" y="613"/>
                      </a:lnTo>
                      <a:lnTo>
                        <a:pt x="536" y="610"/>
                      </a:lnTo>
                      <a:lnTo>
                        <a:pt x="538" y="610"/>
                      </a:lnTo>
                      <a:lnTo>
                        <a:pt x="540" y="610"/>
                      </a:lnTo>
                      <a:lnTo>
                        <a:pt x="542" y="610"/>
                      </a:lnTo>
                      <a:lnTo>
                        <a:pt x="545" y="611"/>
                      </a:lnTo>
                      <a:lnTo>
                        <a:pt x="549" y="613"/>
                      </a:lnTo>
                      <a:lnTo>
                        <a:pt x="549" y="613"/>
                      </a:lnTo>
                      <a:lnTo>
                        <a:pt x="550" y="613"/>
                      </a:lnTo>
                      <a:lnTo>
                        <a:pt x="552" y="611"/>
                      </a:lnTo>
                      <a:lnTo>
                        <a:pt x="554" y="610"/>
                      </a:lnTo>
                      <a:lnTo>
                        <a:pt x="554" y="610"/>
                      </a:lnTo>
                      <a:lnTo>
                        <a:pt x="559" y="604"/>
                      </a:lnTo>
                      <a:lnTo>
                        <a:pt x="578" y="594"/>
                      </a:lnTo>
                      <a:lnTo>
                        <a:pt x="582" y="594"/>
                      </a:lnTo>
                      <a:lnTo>
                        <a:pt x="583" y="594"/>
                      </a:lnTo>
                      <a:lnTo>
                        <a:pt x="585" y="597"/>
                      </a:lnTo>
                      <a:lnTo>
                        <a:pt x="589" y="601"/>
                      </a:lnTo>
                      <a:lnTo>
                        <a:pt x="590" y="601"/>
                      </a:lnTo>
                      <a:lnTo>
                        <a:pt x="592" y="603"/>
                      </a:lnTo>
                      <a:lnTo>
                        <a:pt x="592" y="603"/>
                      </a:lnTo>
                      <a:lnTo>
                        <a:pt x="597" y="603"/>
                      </a:lnTo>
                      <a:lnTo>
                        <a:pt x="599" y="603"/>
                      </a:lnTo>
                      <a:lnTo>
                        <a:pt x="611" y="604"/>
                      </a:lnTo>
                      <a:lnTo>
                        <a:pt x="613" y="606"/>
                      </a:lnTo>
                      <a:lnTo>
                        <a:pt x="615" y="606"/>
                      </a:lnTo>
                      <a:lnTo>
                        <a:pt x="615" y="606"/>
                      </a:lnTo>
                      <a:lnTo>
                        <a:pt x="615" y="611"/>
                      </a:lnTo>
                      <a:lnTo>
                        <a:pt x="617" y="615"/>
                      </a:lnTo>
                      <a:lnTo>
                        <a:pt x="617" y="618"/>
                      </a:lnTo>
                      <a:lnTo>
                        <a:pt x="617" y="618"/>
                      </a:lnTo>
                      <a:lnTo>
                        <a:pt x="618" y="620"/>
                      </a:lnTo>
                      <a:lnTo>
                        <a:pt x="618" y="622"/>
                      </a:lnTo>
                      <a:lnTo>
                        <a:pt x="620" y="622"/>
                      </a:lnTo>
                      <a:lnTo>
                        <a:pt x="622" y="622"/>
                      </a:lnTo>
                      <a:lnTo>
                        <a:pt x="624" y="622"/>
                      </a:lnTo>
                      <a:lnTo>
                        <a:pt x="624" y="622"/>
                      </a:lnTo>
                      <a:lnTo>
                        <a:pt x="625" y="622"/>
                      </a:lnTo>
                      <a:lnTo>
                        <a:pt x="625" y="620"/>
                      </a:lnTo>
                      <a:lnTo>
                        <a:pt x="627" y="620"/>
                      </a:lnTo>
                      <a:lnTo>
                        <a:pt x="627" y="618"/>
                      </a:lnTo>
                      <a:lnTo>
                        <a:pt x="627" y="618"/>
                      </a:lnTo>
                      <a:lnTo>
                        <a:pt x="627" y="617"/>
                      </a:lnTo>
                      <a:lnTo>
                        <a:pt x="624" y="613"/>
                      </a:lnTo>
                      <a:lnTo>
                        <a:pt x="624" y="611"/>
                      </a:lnTo>
                      <a:lnTo>
                        <a:pt x="624" y="611"/>
                      </a:lnTo>
                      <a:lnTo>
                        <a:pt x="624" y="610"/>
                      </a:lnTo>
                      <a:lnTo>
                        <a:pt x="624" y="610"/>
                      </a:lnTo>
                      <a:lnTo>
                        <a:pt x="629" y="601"/>
                      </a:lnTo>
                      <a:lnTo>
                        <a:pt x="629" y="601"/>
                      </a:lnTo>
                      <a:lnTo>
                        <a:pt x="631" y="599"/>
                      </a:lnTo>
                      <a:lnTo>
                        <a:pt x="632" y="596"/>
                      </a:lnTo>
                      <a:lnTo>
                        <a:pt x="648" y="580"/>
                      </a:lnTo>
                      <a:lnTo>
                        <a:pt x="650" y="580"/>
                      </a:lnTo>
                      <a:lnTo>
                        <a:pt x="653" y="578"/>
                      </a:lnTo>
                      <a:lnTo>
                        <a:pt x="653" y="578"/>
                      </a:lnTo>
                      <a:lnTo>
                        <a:pt x="655" y="576"/>
                      </a:lnTo>
                      <a:lnTo>
                        <a:pt x="655" y="575"/>
                      </a:lnTo>
                      <a:lnTo>
                        <a:pt x="655" y="575"/>
                      </a:lnTo>
                      <a:lnTo>
                        <a:pt x="655" y="573"/>
                      </a:lnTo>
                      <a:lnTo>
                        <a:pt x="657" y="566"/>
                      </a:lnTo>
                      <a:lnTo>
                        <a:pt x="660" y="563"/>
                      </a:lnTo>
                      <a:lnTo>
                        <a:pt x="664" y="561"/>
                      </a:lnTo>
                      <a:lnTo>
                        <a:pt x="669" y="559"/>
                      </a:lnTo>
                      <a:lnTo>
                        <a:pt x="671" y="559"/>
                      </a:lnTo>
                      <a:lnTo>
                        <a:pt x="672" y="561"/>
                      </a:lnTo>
                      <a:lnTo>
                        <a:pt x="672" y="563"/>
                      </a:lnTo>
                      <a:lnTo>
                        <a:pt x="674" y="561"/>
                      </a:lnTo>
                      <a:lnTo>
                        <a:pt x="674" y="561"/>
                      </a:lnTo>
                      <a:lnTo>
                        <a:pt x="676" y="557"/>
                      </a:lnTo>
                      <a:lnTo>
                        <a:pt x="678" y="556"/>
                      </a:lnTo>
                      <a:lnTo>
                        <a:pt x="679" y="556"/>
                      </a:lnTo>
                      <a:lnTo>
                        <a:pt x="685" y="556"/>
                      </a:lnTo>
                      <a:lnTo>
                        <a:pt x="688" y="556"/>
                      </a:lnTo>
                      <a:lnTo>
                        <a:pt x="706" y="556"/>
                      </a:lnTo>
                      <a:lnTo>
                        <a:pt x="707" y="556"/>
                      </a:lnTo>
                      <a:lnTo>
                        <a:pt x="707" y="554"/>
                      </a:lnTo>
                      <a:lnTo>
                        <a:pt x="706" y="552"/>
                      </a:lnTo>
                      <a:lnTo>
                        <a:pt x="704" y="552"/>
                      </a:lnTo>
                      <a:lnTo>
                        <a:pt x="702" y="552"/>
                      </a:lnTo>
                      <a:lnTo>
                        <a:pt x="697" y="550"/>
                      </a:lnTo>
                      <a:lnTo>
                        <a:pt x="695" y="549"/>
                      </a:lnTo>
                      <a:lnTo>
                        <a:pt x="697" y="543"/>
                      </a:lnTo>
                      <a:lnTo>
                        <a:pt x="699" y="540"/>
                      </a:lnTo>
                      <a:lnTo>
                        <a:pt x="700" y="540"/>
                      </a:lnTo>
                      <a:lnTo>
                        <a:pt x="702" y="540"/>
                      </a:lnTo>
                      <a:lnTo>
                        <a:pt x="702" y="540"/>
                      </a:lnTo>
                      <a:lnTo>
                        <a:pt x="702" y="528"/>
                      </a:lnTo>
                      <a:lnTo>
                        <a:pt x="699" y="524"/>
                      </a:lnTo>
                      <a:lnTo>
                        <a:pt x="693" y="517"/>
                      </a:lnTo>
                      <a:lnTo>
                        <a:pt x="688" y="512"/>
                      </a:lnTo>
                      <a:lnTo>
                        <a:pt x="692" y="507"/>
                      </a:lnTo>
                      <a:lnTo>
                        <a:pt x="702" y="505"/>
                      </a:lnTo>
                      <a:lnTo>
                        <a:pt x="706" y="501"/>
                      </a:lnTo>
                      <a:lnTo>
                        <a:pt x="711" y="496"/>
                      </a:lnTo>
                      <a:lnTo>
                        <a:pt x="713" y="496"/>
                      </a:lnTo>
                      <a:lnTo>
                        <a:pt x="718" y="498"/>
                      </a:lnTo>
                      <a:lnTo>
                        <a:pt x="720" y="496"/>
                      </a:lnTo>
                      <a:lnTo>
                        <a:pt x="720" y="493"/>
                      </a:lnTo>
                      <a:lnTo>
                        <a:pt x="720" y="491"/>
                      </a:lnTo>
                      <a:lnTo>
                        <a:pt x="720" y="487"/>
                      </a:lnTo>
                      <a:lnTo>
                        <a:pt x="721" y="484"/>
                      </a:lnTo>
                      <a:lnTo>
                        <a:pt x="727" y="479"/>
                      </a:lnTo>
                      <a:lnTo>
                        <a:pt x="728" y="477"/>
                      </a:lnTo>
                      <a:lnTo>
                        <a:pt x="732" y="475"/>
                      </a:lnTo>
                      <a:lnTo>
                        <a:pt x="734" y="477"/>
                      </a:lnTo>
                      <a:lnTo>
                        <a:pt x="735" y="477"/>
                      </a:lnTo>
                      <a:lnTo>
                        <a:pt x="737" y="479"/>
                      </a:lnTo>
                      <a:lnTo>
                        <a:pt x="737" y="479"/>
                      </a:lnTo>
                      <a:lnTo>
                        <a:pt x="739" y="480"/>
                      </a:lnTo>
                      <a:lnTo>
                        <a:pt x="741" y="480"/>
                      </a:lnTo>
                      <a:lnTo>
                        <a:pt x="741" y="477"/>
                      </a:lnTo>
                      <a:lnTo>
                        <a:pt x="741" y="477"/>
                      </a:lnTo>
                      <a:lnTo>
                        <a:pt x="741" y="475"/>
                      </a:lnTo>
                      <a:lnTo>
                        <a:pt x="742" y="473"/>
                      </a:lnTo>
                      <a:lnTo>
                        <a:pt x="742" y="472"/>
                      </a:lnTo>
                      <a:lnTo>
                        <a:pt x="748" y="467"/>
                      </a:lnTo>
                      <a:lnTo>
                        <a:pt x="751" y="465"/>
                      </a:lnTo>
                      <a:lnTo>
                        <a:pt x="754" y="465"/>
                      </a:lnTo>
                      <a:lnTo>
                        <a:pt x="758" y="463"/>
                      </a:lnTo>
                      <a:lnTo>
                        <a:pt x="758" y="461"/>
                      </a:lnTo>
                      <a:lnTo>
                        <a:pt x="761" y="465"/>
                      </a:lnTo>
                      <a:lnTo>
                        <a:pt x="763" y="465"/>
                      </a:lnTo>
                      <a:lnTo>
                        <a:pt x="763" y="463"/>
                      </a:lnTo>
                      <a:lnTo>
                        <a:pt x="767" y="461"/>
                      </a:lnTo>
                      <a:lnTo>
                        <a:pt x="770" y="458"/>
                      </a:lnTo>
                      <a:lnTo>
                        <a:pt x="770" y="460"/>
                      </a:lnTo>
                      <a:lnTo>
                        <a:pt x="775" y="465"/>
                      </a:lnTo>
                      <a:lnTo>
                        <a:pt x="781" y="467"/>
                      </a:lnTo>
                      <a:lnTo>
                        <a:pt x="781" y="454"/>
                      </a:lnTo>
                      <a:lnTo>
                        <a:pt x="781" y="451"/>
                      </a:lnTo>
                      <a:lnTo>
                        <a:pt x="784" y="449"/>
                      </a:lnTo>
                      <a:lnTo>
                        <a:pt x="786" y="451"/>
                      </a:lnTo>
                      <a:lnTo>
                        <a:pt x="789" y="458"/>
                      </a:lnTo>
                      <a:lnTo>
                        <a:pt x="795" y="461"/>
                      </a:lnTo>
                      <a:lnTo>
                        <a:pt x="803" y="461"/>
                      </a:lnTo>
                      <a:lnTo>
                        <a:pt x="821" y="461"/>
                      </a:lnTo>
                      <a:lnTo>
                        <a:pt x="824" y="461"/>
                      </a:lnTo>
                      <a:lnTo>
                        <a:pt x="826" y="460"/>
                      </a:lnTo>
                      <a:lnTo>
                        <a:pt x="828" y="461"/>
                      </a:lnTo>
                      <a:lnTo>
                        <a:pt x="828" y="463"/>
                      </a:lnTo>
                      <a:lnTo>
                        <a:pt x="828" y="465"/>
                      </a:lnTo>
                      <a:lnTo>
                        <a:pt x="826" y="467"/>
                      </a:lnTo>
                      <a:lnTo>
                        <a:pt x="828" y="468"/>
                      </a:lnTo>
                      <a:lnTo>
                        <a:pt x="833" y="467"/>
                      </a:lnTo>
                      <a:lnTo>
                        <a:pt x="840" y="461"/>
                      </a:lnTo>
                      <a:lnTo>
                        <a:pt x="847" y="453"/>
                      </a:lnTo>
                      <a:lnTo>
                        <a:pt x="850" y="449"/>
                      </a:lnTo>
                      <a:lnTo>
                        <a:pt x="856" y="447"/>
                      </a:lnTo>
                      <a:lnTo>
                        <a:pt x="859" y="449"/>
                      </a:lnTo>
                      <a:lnTo>
                        <a:pt x="864" y="454"/>
                      </a:lnTo>
                      <a:lnTo>
                        <a:pt x="866" y="454"/>
                      </a:lnTo>
                      <a:lnTo>
                        <a:pt x="870" y="454"/>
                      </a:lnTo>
                      <a:lnTo>
                        <a:pt x="880" y="453"/>
                      </a:lnTo>
                      <a:lnTo>
                        <a:pt x="882" y="451"/>
                      </a:lnTo>
                      <a:lnTo>
                        <a:pt x="889" y="442"/>
                      </a:lnTo>
                      <a:lnTo>
                        <a:pt x="889" y="440"/>
                      </a:lnTo>
                      <a:lnTo>
                        <a:pt x="889" y="437"/>
                      </a:lnTo>
                      <a:lnTo>
                        <a:pt x="891" y="432"/>
                      </a:lnTo>
                      <a:lnTo>
                        <a:pt x="892" y="430"/>
                      </a:lnTo>
                      <a:lnTo>
                        <a:pt x="894" y="430"/>
                      </a:lnTo>
                      <a:lnTo>
                        <a:pt x="896" y="404"/>
                      </a:lnTo>
                      <a:lnTo>
                        <a:pt x="894" y="398"/>
                      </a:lnTo>
                      <a:lnTo>
                        <a:pt x="898" y="393"/>
                      </a:lnTo>
                      <a:lnTo>
                        <a:pt x="899" y="390"/>
                      </a:lnTo>
                      <a:lnTo>
                        <a:pt x="901" y="379"/>
                      </a:lnTo>
                      <a:lnTo>
                        <a:pt x="901" y="376"/>
                      </a:lnTo>
                      <a:lnTo>
                        <a:pt x="903" y="376"/>
                      </a:lnTo>
                      <a:lnTo>
                        <a:pt x="903" y="376"/>
                      </a:lnTo>
                      <a:lnTo>
                        <a:pt x="903" y="374"/>
                      </a:lnTo>
                      <a:lnTo>
                        <a:pt x="905" y="374"/>
                      </a:lnTo>
                      <a:lnTo>
                        <a:pt x="906" y="367"/>
                      </a:lnTo>
                      <a:lnTo>
                        <a:pt x="891" y="367"/>
                      </a:lnTo>
                      <a:lnTo>
                        <a:pt x="889" y="365"/>
                      </a:lnTo>
                      <a:lnTo>
                        <a:pt x="885" y="364"/>
                      </a:lnTo>
                      <a:lnTo>
                        <a:pt x="885" y="362"/>
                      </a:lnTo>
                      <a:lnTo>
                        <a:pt x="885" y="362"/>
                      </a:lnTo>
                      <a:lnTo>
                        <a:pt x="882" y="358"/>
                      </a:lnTo>
                      <a:lnTo>
                        <a:pt x="859" y="365"/>
                      </a:lnTo>
                      <a:lnTo>
                        <a:pt x="856" y="369"/>
                      </a:lnTo>
                      <a:lnTo>
                        <a:pt x="847" y="374"/>
                      </a:lnTo>
                      <a:lnTo>
                        <a:pt x="845" y="374"/>
                      </a:lnTo>
                      <a:lnTo>
                        <a:pt x="844" y="376"/>
                      </a:lnTo>
                      <a:lnTo>
                        <a:pt x="837" y="377"/>
                      </a:lnTo>
                      <a:lnTo>
                        <a:pt x="835" y="376"/>
                      </a:lnTo>
                      <a:lnTo>
                        <a:pt x="835" y="376"/>
                      </a:lnTo>
                      <a:lnTo>
                        <a:pt x="835" y="376"/>
                      </a:lnTo>
                      <a:lnTo>
                        <a:pt x="835" y="374"/>
                      </a:lnTo>
                      <a:lnTo>
                        <a:pt x="833" y="371"/>
                      </a:lnTo>
                      <a:lnTo>
                        <a:pt x="833" y="369"/>
                      </a:lnTo>
                      <a:lnTo>
                        <a:pt x="826" y="355"/>
                      </a:lnTo>
                      <a:lnTo>
                        <a:pt x="835" y="348"/>
                      </a:lnTo>
                      <a:lnTo>
                        <a:pt x="850" y="336"/>
                      </a:lnTo>
                      <a:lnTo>
                        <a:pt x="845" y="308"/>
                      </a:lnTo>
                      <a:lnTo>
                        <a:pt x="856" y="306"/>
                      </a:lnTo>
                      <a:lnTo>
                        <a:pt x="859" y="302"/>
                      </a:lnTo>
                      <a:lnTo>
                        <a:pt x="866" y="301"/>
                      </a:lnTo>
                      <a:lnTo>
                        <a:pt x="870" y="294"/>
                      </a:lnTo>
                      <a:lnTo>
                        <a:pt x="875" y="275"/>
                      </a:lnTo>
                      <a:lnTo>
                        <a:pt x="878" y="252"/>
                      </a:lnTo>
                      <a:lnTo>
                        <a:pt x="891" y="243"/>
                      </a:lnTo>
                      <a:lnTo>
                        <a:pt x="906" y="238"/>
                      </a:lnTo>
                      <a:lnTo>
                        <a:pt x="908" y="241"/>
                      </a:lnTo>
                      <a:lnTo>
                        <a:pt x="913" y="245"/>
                      </a:lnTo>
                      <a:lnTo>
                        <a:pt x="917" y="248"/>
                      </a:lnTo>
                      <a:lnTo>
                        <a:pt x="924" y="247"/>
                      </a:lnTo>
                      <a:lnTo>
                        <a:pt x="927" y="250"/>
                      </a:lnTo>
                      <a:lnTo>
                        <a:pt x="941" y="248"/>
                      </a:lnTo>
                      <a:lnTo>
                        <a:pt x="955" y="245"/>
                      </a:lnTo>
                      <a:lnTo>
                        <a:pt x="957" y="243"/>
                      </a:lnTo>
                      <a:lnTo>
                        <a:pt x="964" y="241"/>
                      </a:lnTo>
                      <a:lnTo>
                        <a:pt x="967" y="236"/>
                      </a:lnTo>
                      <a:lnTo>
                        <a:pt x="967" y="233"/>
                      </a:lnTo>
                      <a:lnTo>
                        <a:pt x="967" y="227"/>
                      </a:lnTo>
                      <a:lnTo>
                        <a:pt x="967" y="226"/>
                      </a:lnTo>
                      <a:lnTo>
                        <a:pt x="967" y="226"/>
                      </a:lnTo>
                      <a:lnTo>
                        <a:pt x="967" y="224"/>
                      </a:lnTo>
                      <a:lnTo>
                        <a:pt x="969" y="224"/>
                      </a:lnTo>
                      <a:lnTo>
                        <a:pt x="971" y="222"/>
                      </a:lnTo>
                      <a:lnTo>
                        <a:pt x="971" y="222"/>
                      </a:lnTo>
                      <a:lnTo>
                        <a:pt x="969" y="219"/>
                      </a:lnTo>
                      <a:lnTo>
                        <a:pt x="969" y="217"/>
                      </a:lnTo>
                      <a:lnTo>
                        <a:pt x="964" y="203"/>
                      </a:lnTo>
                      <a:lnTo>
                        <a:pt x="976" y="199"/>
                      </a:lnTo>
                      <a:lnTo>
                        <a:pt x="981" y="196"/>
                      </a:lnTo>
                      <a:lnTo>
                        <a:pt x="987" y="192"/>
                      </a:lnTo>
                      <a:lnTo>
                        <a:pt x="990" y="185"/>
                      </a:lnTo>
                      <a:lnTo>
                        <a:pt x="992" y="180"/>
                      </a:lnTo>
                      <a:lnTo>
                        <a:pt x="992" y="177"/>
                      </a:lnTo>
                      <a:lnTo>
                        <a:pt x="992" y="175"/>
                      </a:lnTo>
                      <a:lnTo>
                        <a:pt x="990" y="175"/>
                      </a:lnTo>
                      <a:lnTo>
                        <a:pt x="988" y="163"/>
                      </a:lnTo>
                      <a:lnTo>
                        <a:pt x="988" y="159"/>
                      </a:lnTo>
                      <a:lnTo>
                        <a:pt x="990" y="158"/>
                      </a:lnTo>
                      <a:lnTo>
                        <a:pt x="995" y="154"/>
                      </a:lnTo>
                      <a:lnTo>
                        <a:pt x="999" y="154"/>
                      </a:lnTo>
                      <a:lnTo>
                        <a:pt x="1001" y="156"/>
                      </a:lnTo>
                      <a:lnTo>
                        <a:pt x="1001" y="158"/>
                      </a:lnTo>
                      <a:lnTo>
                        <a:pt x="999" y="159"/>
                      </a:lnTo>
                      <a:lnTo>
                        <a:pt x="999" y="163"/>
                      </a:lnTo>
                      <a:lnTo>
                        <a:pt x="999" y="165"/>
                      </a:lnTo>
                      <a:lnTo>
                        <a:pt x="1002" y="163"/>
                      </a:lnTo>
                      <a:lnTo>
                        <a:pt x="1004" y="163"/>
                      </a:lnTo>
                      <a:lnTo>
                        <a:pt x="1006" y="161"/>
                      </a:lnTo>
                      <a:lnTo>
                        <a:pt x="1016" y="161"/>
                      </a:lnTo>
                      <a:lnTo>
                        <a:pt x="1022" y="159"/>
                      </a:lnTo>
                      <a:lnTo>
                        <a:pt x="1029" y="154"/>
                      </a:lnTo>
                      <a:lnTo>
                        <a:pt x="1030" y="138"/>
                      </a:lnTo>
                      <a:lnTo>
                        <a:pt x="1018" y="119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7" name="Freeform 20"/>
                <p:cNvSpPr>
                  <a:spLocks/>
                </p:cNvSpPr>
                <p:nvPr/>
              </p:nvSpPr>
              <p:spPr bwMode="auto">
                <a:xfrm>
                  <a:off x="1896210" y="2213555"/>
                  <a:ext cx="2963917" cy="3048701"/>
                </a:xfrm>
                <a:custGeom>
                  <a:avLst/>
                  <a:gdLst>
                    <a:gd name="T0" fmla="*/ 1555 w 1643"/>
                    <a:gd name="T1" fmla="*/ 1136 h 1690"/>
                    <a:gd name="T2" fmla="*/ 1513 w 1643"/>
                    <a:gd name="T3" fmla="*/ 1072 h 1690"/>
                    <a:gd name="T4" fmla="*/ 1459 w 1643"/>
                    <a:gd name="T5" fmla="*/ 1028 h 1690"/>
                    <a:gd name="T6" fmla="*/ 1526 w 1643"/>
                    <a:gd name="T7" fmla="*/ 785 h 1690"/>
                    <a:gd name="T8" fmla="*/ 1540 w 1643"/>
                    <a:gd name="T9" fmla="*/ 703 h 1690"/>
                    <a:gd name="T10" fmla="*/ 1550 w 1643"/>
                    <a:gd name="T11" fmla="*/ 592 h 1690"/>
                    <a:gd name="T12" fmla="*/ 1489 w 1643"/>
                    <a:gd name="T13" fmla="*/ 574 h 1690"/>
                    <a:gd name="T14" fmla="*/ 1492 w 1643"/>
                    <a:gd name="T15" fmla="*/ 613 h 1690"/>
                    <a:gd name="T16" fmla="*/ 1477 w 1643"/>
                    <a:gd name="T17" fmla="*/ 654 h 1690"/>
                    <a:gd name="T18" fmla="*/ 1435 w 1643"/>
                    <a:gd name="T19" fmla="*/ 630 h 1690"/>
                    <a:gd name="T20" fmla="*/ 1369 w 1643"/>
                    <a:gd name="T21" fmla="*/ 520 h 1690"/>
                    <a:gd name="T22" fmla="*/ 1346 w 1643"/>
                    <a:gd name="T23" fmla="*/ 550 h 1690"/>
                    <a:gd name="T24" fmla="*/ 1271 w 1643"/>
                    <a:gd name="T25" fmla="*/ 539 h 1690"/>
                    <a:gd name="T26" fmla="*/ 1184 w 1643"/>
                    <a:gd name="T27" fmla="*/ 476 h 1690"/>
                    <a:gd name="T28" fmla="*/ 1191 w 1643"/>
                    <a:gd name="T29" fmla="*/ 400 h 1690"/>
                    <a:gd name="T30" fmla="*/ 1143 w 1643"/>
                    <a:gd name="T31" fmla="*/ 365 h 1690"/>
                    <a:gd name="T32" fmla="*/ 1108 w 1643"/>
                    <a:gd name="T33" fmla="*/ 279 h 1690"/>
                    <a:gd name="T34" fmla="*/ 1023 w 1643"/>
                    <a:gd name="T35" fmla="*/ 365 h 1690"/>
                    <a:gd name="T36" fmla="*/ 929 w 1643"/>
                    <a:gd name="T37" fmla="*/ 421 h 1690"/>
                    <a:gd name="T38" fmla="*/ 770 w 1643"/>
                    <a:gd name="T39" fmla="*/ 426 h 1690"/>
                    <a:gd name="T40" fmla="*/ 751 w 1643"/>
                    <a:gd name="T41" fmla="*/ 359 h 1690"/>
                    <a:gd name="T42" fmla="*/ 780 w 1643"/>
                    <a:gd name="T43" fmla="*/ 216 h 1690"/>
                    <a:gd name="T44" fmla="*/ 759 w 1643"/>
                    <a:gd name="T45" fmla="*/ 176 h 1690"/>
                    <a:gd name="T46" fmla="*/ 752 w 1643"/>
                    <a:gd name="T47" fmla="*/ 138 h 1690"/>
                    <a:gd name="T48" fmla="*/ 730 w 1643"/>
                    <a:gd name="T49" fmla="*/ 103 h 1690"/>
                    <a:gd name="T50" fmla="*/ 662 w 1643"/>
                    <a:gd name="T51" fmla="*/ 28 h 1690"/>
                    <a:gd name="T52" fmla="*/ 637 w 1643"/>
                    <a:gd name="T53" fmla="*/ 283 h 1690"/>
                    <a:gd name="T54" fmla="*/ 632 w 1643"/>
                    <a:gd name="T55" fmla="*/ 742 h 1690"/>
                    <a:gd name="T56" fmla="*/ 559 w 1643"/>
                    <a:gd name="T57" fmla="*/ 770 h 1690"/>
                    <a:gd name="T58" fmla="*/ 505 w 1643"/>
                    <a:gd name="T59" fmla="*/ 817 h 1690"/>
                    <a:gd name="T60" fmla="*/ 459 w 1643"/>
                    <a:gd name="T61" fmla="*/ 843 h 1690"/>
                    <a:gd name="T62" fmla="*/ 346 w 1643"/>
                    <a:gd name="T63" fmla="*/ 838 h 1690"/>
                    <a:gd name="T64" fmla="*/ 211 w 1643"/>
                    <a:gd name="T65" fmla="*/ 812 h 1690"/>
                    <a:gd name="T66" fmla="*/ 162 w 1643"/>
                    <a:gd name="T67" fmla="*/ 766 h 1690"/>
                    <a:gd name="T68" fmla="*/ 162 w 1643"/>
                    <a:gd name="T69" fmla="*/ 710 h 1690"/>
                    <a:gd name="T70" fmla="*/ 117 w 1643"/>
                    <a:gd name="T71" fmla="*/ 665 h 1690"/>
                    <a:gd name="T72" fmla="*/ 75 w 1643"/>
                    <a:gd name="T73" fmla="*/ 688 h 1690"/>
                    <a:gd name="T74" fmla="*/ 65 w 1643"/>
                    <a:gd name="T75" fmla="*/ 703 h 1690"/>
                    <a:gd name="T76" fmla="*/ 54 w 1643"/>
                    <a:gd name="T77" fmla="*/ 745 h 1690"/>
                    <a:gd name="T78" fmla="*/ 2 w 1643"/>
                    <a:gd name="T79" fmla="*/ 780 h 1690"/>
                    <a:gd name="T80" fmla="*/ 37 w 1643"/>
                    <a:gd name="T81" fmla="*/ 841 h 1690"/>
                    <a:gd name="T82" fmla="*/ 79 w 1643"/>
                    <a:gd name="T83" fmla="*/ 925 h 1690"/>
                    <a:gd name="T84" fmla="*/ 112 w 1643"/>
                    <a:gd name="T85" fmla="*/ 1028 h 1690"/>
                    <a:gd name="T86" fmla="*/ 159 w 1643"/>
                    <a:gd name="T87" fmla="*/ 1161 h 1690"/>
                    <a:gd name="T88" fmla="*/ 232 w 1643"/>
                    <a:gd name="T89" fmla="*/ 1304 h 1690"/>
                    <a:gd name="T90" fmla="*/ 307 w 1643"/>
                    <a:gd name="T91" fmla="*/ 1239 h 1690"/>
                    <a:gd name="T92" fmla="*/ 431 w 1643"/>
                    <a:gd name="T93" fmla="*/ 1213 h 1690"/>
                    <a:gd name="T94" fmla="*/ 470 w 1643"/>
                    <a:gd name="T95" fmla="*/ 1395 h 1690"/>
                    <a:gd name="T96" fmla="*/ 487 w 1643"/>
                    <a:gd name="T97" fmla="*/ 1471 h 1690"/>
                    <a:gd name="T98" fmla="*/ 515 w 1643"/>
                    <a:gd name="T99" fmla="*/ 1487 h 1690"/>
                    <a:gd name="T100" fmla="*/ 536 w 1643"/>
                    <a:gd name="T101" fmla="*/ 1498 h 1690"/>
                    <a:gd name="T102" fmla="*/ 546 w 1643"/>
                    <a:gd name="T103" fmla="*/ 1527 h 1690"/>
                    <a:gd name="T104" fmla="*/ 564 w 1643"/>
                    <a:gd name="T105" fmla="*/ 1609 h 1690"/>
                    <a:gd name="T106" fmla="*/ 672 w 1643"/>
                    <a:gd name="T107" fmla="*/ 1529 h 1690"/>
                    <a:gd name="T108" fmla="*/ 697 w 1643"/>
                    <a:gd name="T109" fmla="*/ 1669 h 1690"/>
                    <a:gd name="T110" fmla="*/ 829 w 1643"/>
                    <a:gd name="T111" fmla="*/ 1625 h 1690"/>
                    <a:gd name="T112" fmla="*/ 958 w 1643"/>
                    <a:gd name="T113" fmla="*/ 1536 h 1690"/>
                    <a:gd name="T114" fmla="*/ 1021 w 1643"/>
                    <a:gd name="T115" fmla="*/ 1463 h 1690"/>
                    <a:gd name="T116" fmla="*/ 1192 w 1643"/>
                    <a:gd name="T117" fmla="*/ 1475 h 1690"/>
                    <a:gd name="T118" fmla="*/ 1342 w 1643"/>
                    <a:gd name="T119" fmla="*/ 1445 h 1690"/>
                    <a:gd name="T120" fmla="*/ 1468 w 1643"/>
                    <a:gd name="T121" fmla="*/ 1361 h 1690"/>
                    <a:gd name="T122" fmla="*/ 1632 w 1643"/>
                    <a:gd name="T123" fmla="*/ 1288 h 16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643" h="1690">
                      <a:moveTo>
                        <a:pt x="1641" y="1239"/>
                      </a:moveTo>
                      <a:lnTo>
                        <a:pt x="1643" y="1236"/>
                      </a:lnTo>
                      <a:lnTo>
                        <a:pt x="1639" y="1229"/>
                      </a:lnTo>
                      <a:lnTo>
                        <a:pt x="1636" y="1225"/>
                      </a:lnTo>
                      <a:lnTo>
                        <a:pt x="1632" y="1196"/>
                      </a:lnTo>
                      <a:lnTo>
                        <a:pt x="1627" y="1190"/>
                      </a:lnTo>
                      <a:lnTo>
                        <a:pt x="1620" y="1185"/>
                      </a:lnTo>
                      <a:lnTo>
                        <a:pt x="1613" y="1182"/>
                      </a:lnTo>
                      <a:lnTo>
                        <a:pt x="1604" y="1182"/>
                      </a:lnTo>
                      <a:lnTo>
                        <a:pt x="1601" y="1182"/>
                      </a:lnTo>
                      <a:lnTo>
                        <a:pt x="1599" y="1178"/>
                      </a:lnTo>
                      <a:lnTo>
                        <a:pt x="1597" y="1175"/>
                      </a:lnTo>
                      <a:lnTo>
                        <a:pt x="1594" y="1171"/>
                      </a:lnTo>
                      <a:lnTo>
                        <a:pt x="1587" y="1168"/>
                      </a:lnTo>
                      <a:lnTo>
                        <a:pt x="1581" y="1162"/>
                      </a:lnTo>
                      <a:lnTo>
                        <a:pt x="1571" y="1150"/>
                      </a:lnTo>
                      <a:lnTo>
                        <a:pt x="1555" y="1136"/>
                      </a:lnTo>
                      <a:lnTo>
                        <a:pt x="1555" y="1134"/>
                      </a:lnTo>
                      <a:lnTo>
                        <a:pt x="1554" y="1133"/>
                      </a:lnTo>
                      <a:lnTo>
                        <a:pt x="1554" y="1127"/>
                      </a:lnTo>
                      <a:lnTo>
                        <a:pt x="1554" y="1126"/>
                      </a:lnTo>
                      <a:lnTo>
                        <a:pt x="1545" y="1122"/>
                      </a:lnTo>
                      <a:lnTo>
                        <a:pt x="1545" y="1122"/>
                      </a:lnTo>
                      <a:lnTo>
                        <a:pt x="1543" y="1120"/>
                      </a:lnTo>
                      <a:lnTo>
                        <a:pt x="1541" y="1120"/>
                      </a:lnTo>
                      <a:lnTo>
                        <a:pt x="1541" y="1119"/>
                      </a:lnTo>
                      <a:lnTo>
                        <a:pt x="1541" y="1117"/>
                      </a:lnTo>
                      <a:lnTo>
                        <a:pt x="1538" y="1112"/>
                      </a:lnTo>
                      <a:lnTo>
                        <a:pt x="1536" y="1112"/>
                      </a:lnTo>
                      <a:lnTo>
                        <a:pt x="1534" y="1112"/>
                      </a:lnTo>
                      <a:lnTo>
                        <a:pt x="1533" y="1112"/>
                      </a:lnTo>
                      <a:lnTo>
                        <a:pt x="1533" y="1110"/>
                      </a:lnTo>
                      <a:lnTo>
                        <a:pt x="1531" y="1110"/>
                      </a:lnTo>
                      <a:lnTo>
                        <a:pt x="1513" y="1072"/>
                      </a:lnTo>
                      <a:lnTo>
                        <a:pt x="1508" y="1065"/>
                      </a:lnTo>
                      <a:lnTo>
                        <a:pt x="1503" y="1063"/>
                      </a:lnTo>
                      <a:lnTo>
                        <a:pt x="1501" y="1063"/>
                      </a:lnTo>
                      <a:lnTo>
                        <a:pt x="1498" y="1063"/>
                      </a:lnTo>
                      <a:lnTo>
                        <a:pt x="1494" y="1061"/>
                      </a:lnTo>
                      <a:lnTo>
                        <a:pt x="1492" y="1061"/>
                      </a:lnTo>
                      <a:lnTo>
                        <a:pt x="1489" y="1059"/>
                      </a:lnTo>
                      <a:lnTo>
                        <a:pt x="1487" y="1058"/>
                      </a:lnTo>
                      <a:lnTo>
                        <a:pt x="1487" y="1054"/>
                      </a:lnTo>
                      <a:lnTo>
                        <a:pt x="1487" y="1049"/>
                      </a:lnTo>
                      <a:lnTo>
                        <a:pt x="1485" y="1045"/>
                      </a:lnTo>
                      <a:lnTo>
                        <a:pt x="1484" y="1044"/>
                      </a:lnTo>
                      <a:lnTo>
                        <a:pt x="1477" y="1042"/>
                      </a:lnTo>
                      <a:lnTo>
                        <a:pt x="1472" y="1040"/>
                      </a:lnTo>
                      <a:lnTo>
                        <a:pt x="1463" y="1030"/>
                      </a:lnTo>
                      <a:lnTo>
                        <a:pt x="1461" y="1028"/>
                      </a:lnTo>
                      <a:lnTo>
                        <a:pt x="1459" y="1028"/>
                      </a:lnTo>
                      <a:lnTo>
                        <a:pt x="1456" y="1028"/>
                      </a:lnTo>
                      <a:lnTo>
                        <a:pt x="1454" y="1028"/>
                      </a:lnTo>
                      <a:lnTo>
                        <a:pt x="1452" y="1023"/>
                      </a:lnTo>
                      <a:lnTo>
                        <a:pt x="1452" y="1023"/>
                      </a:lnTo>
                      <a:lnTo>
                        <a:pt x="1447" y="1023"/>
                      </a:lnTo>
                      <a:lnTo>
                        <a:pt x="1444" y="1021"/>
                      </a:lnTo>
                      <a:lnTo>
                        <a:pt x="1440" y="1018"/>
                      </a:lnTo>
                      <a:lnTo>
                        <a:pt x="1433" y="1007"/>
                      </a:lnTo>
                      <a:lnTo>
                        <a:pt x="1431" y="1004"/>
                      </a:lnTo>
                      <a:lnTo>
                        <a:pt x="1430" y="997"/>
                      </a:lnTo>
                      <a:lnTo>
                        <a:pt x="1428" y="995"/>
                      </a:lnTo>
                      <a:lnTo>
                        <a:pt x="1430" y="991"/>
                      </a:lnTo>
                      <a:lnTo>
                        <a:pt x="1442" y="965"/>
                      </a:lnTo>
                      <a:lnTo>
                        <a:pt x="1485" y="874"/>
                      </a:lnTo>
                      <a:lnTo>
                        <a:pt x="1505" y="832"/>
                      </a:lnTo>
                      <a:lnTo>
                        <a:pt x="1526" y="787"/>
                      </a:lnTo>
                      <a:lnTo>
                        <a:pt x="1526" y="785"/>
                      </a:lnTo>
                      <a:lnTo>
                        <a:pt x="1524" y="784"/>
                      </a:lnTo>
                      <a:lnTo>
                        <a:pt x="1522" y="784"/>
                      </a:lnTo>
                      <a:lnTo>
                        <a:pt x="1520" y="778"/>
                      </a:lnTo>
                      <a:lnTo>
                        <a:pt x="1519" y="775"/>
                      </a:lnTo>
                      <a:lnTo>
                        <a:pt x="1520" y="761"/>
                      </a:lnTo>
                      <a:lnTo>
                        <a:pt x="1524" y="750"/>
                      </a:lnTo>
                      <a:lnTo>
                        <a:pt x="1526" y="745"/>
                      </a:lnTo>
                      <a:lnTo>
                        <a:pt x="1527" y="740"/>
                      </a:lnTo>
                      <a:lnTo>
                        <a:pt x="1533" y="726"/>
                      </a:lnTo>
                      <a:lnTo>
                        <a:pt x="1533" y="723"/>
                      </a:lnTo>
                      <a:lnTo>
                        <a:pt x="1533" y="719"/>
                      </a:lnTo>
                      <a:lnTo>
                        <a:pt x="1531" y="717"/>
                      </a:lnTo>
                      <a:lnTo>
                        <a:pt x="1529" y="716"/>
                      </a:lnTo>
                      <a:lnTo>
                        <a:pt x="1529" y="714"/>
                      </a:lnTo>
                      <a:lnTo>
                        <a:pt x="1529" y="710"/>
                      </a:lnTo>
                      <a:lnTo>
                        <a:pt x="1534" y="709"/>
                      </a:lnTo>
                      <a:lnTo>
                        <a:pt x="1540" y="703"/>
                      </a:lnTo>
                      <a:lnTo>
                        <a:pt x="1543" y="698"/>
                      </a:lnTo>
                      <a:lnTo>
                        <a:pt x="1545" y="693"/>
                      </a:lnTo>
                      <a:lnTo>
                        <a:pt x="1550" y="679"/>
                      </a:lnTo>
                      <a:lnTo>
                        <a:pt x="1550" y="675"/>
                      </a:lnTo>
                      <a:lnTo>
                        <a:pt x="1550" y="672"/>
                      </a:lnTo>
                      <a:lnTo>
                        <a:pt x="1550" y="668"/>
                      </a:lnTo>
                      <a:lnTo>
                        <a:pt x="1548" y="668"/>
                      </a:lnTo>
                      <a:lnTo>
                        <a:pt x="1547" y="668"/>
                      </a:lnTo>
                      <a:lnTo>
                        <a:pt x="1545" y="670"/>
                      </a:lnTo>
                      <a:lnTo>
                        <a:pt x="1541" y="674"/>
                      </a:lnTo>
                      <a:lnTo>
                        <a:pt x="1538" y="675"/>
                      </a:lnTo>
                      <a:lnTo>
                        <a:pt x="1536" y="675"/>
                      </a:lnTo>
                      <a:lnTo>
                        <a:pt x="1536" y="674"/>
                      </a:lnTo>
                      <a:lnTo>
                        <a:pt x="1515" y="635"/>
                      </a:lnTo>
                      <a:lnTo>
                        <a:pt x="1519" y="635"/>
                      </a:lnTo>
                      <a:lnTo>
                        <a:pt x="1552" y="595"/>
                      </a:lnTo>
                      <a:lnTo>
                        <a:pt x="1550" y="592"/>
                      </a:lnTo>
                      <a:lnTo>
                        <a:pt x="1548" y="592"/>
                      </a:lnTo>
                      <a:lnTo>
                        <a:pt x="1547" y="592"/>
                      </a:lnTo>
                      <a:lnTo>
                        <a:pt x="1543" y="590"/>
                      </a:lnTo>
                      <a:lnTo>
                        <a:pt x="1513" y="592"/>
                      </a:lnTo>
                      <a:lnTo>
                        <a:pt x="1510" y="590"/>
                      </a:lnTo>
                      <a:lnTo>
                        <a:pt x="1508" y="586"/>
                      </a:lnTo>
                      <a:lnTo>
                        <a:pt x="1508" y="583"/>
                      </a:lnTo>
                      <a:lnTo>
                        <a:pt x="1505" y="579"/>
                      </a:lnTo>
                      <a:lnTo>
                        <a:pt x="1503" y="572"/>
                      </a:lnTo>
                      <a:lnTo>
                        <a:pt x="1501" y="571"/>
                      </a:lnTo>
                      <a:lnTo>
                        <a:pt x="1499" y="571"/>
                      </a:lnTo>
                      <a:lnTo>
                        <a:pt x="1496" y="569"/>
                      </a:lnTo>
                      <a:lnTo>
                        <a:pt x="1492" y="569"/>
                      </a:lnTo>
                      <a:lnTo>
                        <a:pt x="1491" y="569"/>
                      </a:lnTo>
                      <a:lnTo>
                        <a:pt x="1491" y="571"/>
                      </a:lnTo>
                      <a:lnTo>
                        <a:pt x="1489" y="572"/>
                      </a:lnTo>
                      <a:lnTo>
                        <a:pt x="1489" y="574"/>
                      </a:lnTo>
                      <a:lnTo>
                        <a:pt x="1489" y="578"/>
                      </a:lnTo>
                      <a:lnTo>
                        <a:pt x="1489" y="579"/>
                      </a:lnTo>
                      <a:lnTo>
                        <a:pt x="1491" y="581"/>
                      </a:lnTo>
                      <a:lnTo>
                        <a:pt x="1491" y="583"/>
                      </a:lnTo>
                      <a:lnTo>
                        <a:pt x="1491" y="585"/>
                      </a:lnTo>
                      <a:lnTo>
                        <a:pt x="1489" y="588"/>
                      </a:lnTo>
                      <a:lnTo>
                        <a:pt x="1487" y="590"/>
                      </a:lnTo>
                      <a:lnTo>
                        <a:pt x="1487" y="592"/>
                      </a:lnTo>
                      <a:lnTo>
                        <a:pt x="1489" y="595"/>
                      </a:lnTo>
                      <a:lnTo>
                        <a:pt x="1489" y="597"/>
                      </a:lnTo>
                      <a:lnTo>
                        <a:pt x="1491" y="597"/>
                      </a:lnTo>
                      <a:lnTo>
                        <a:pt x="1492" y="599"/>
                      </a:lnTo>
                      <a:lnTo>
                        <a:pt x="1492" y="599"/>
                      </a:lnTo>
                      <a:lnTo>
                        <a:pt x="1494" y="600"/>
                      </a:lnTo>
                      <a:lnTo>
                        <a:pt x="1494" y="606"/>
                      </a:lnTo>
                      <a:lnTo>
                        <a:pt x="1494" y="607"/>
                      </a:lnTo>
                      <a:lnTo>
                        <a:pt x="1492" y="613"/>
                      </a:lnTo>
                      <a:lnTo>
                        <a:pt x="1492" y="614"/>
                      </a:lnTo>
                      <a:lnTo>
                        <a:pt x="1492" y="618"/>
                      </a:lnTo>
                      <a:lnTo>
                        <a:pt x="1492" y="620"/>
                      </a:lnTo>
                      <a:lnTo>
                        <a:pt x="1491" y="621"/>
                      </a:lnTo>
                      <a:lnTo>
                        <a:pt x="1489" y="623"/>
                      </a:lnTo>
                      <a:lnTo>
                        <a:pt x="1489" y="625"/>
                      </a:lnTo>
                      <a:lnTo>
                        <a:pt x="1487" y="625"/>
                      </a:lnTo>
                      <a:lnTo>
                        <a:pt x="1485" y="627"/>
                      </a:lnTo>
                      <a:lnTo>
                        <a:pt x="1484" y="627"/>
                      </a:lnTo>
                      <a:lnTo>
                        <a:pt x="1482" y="632"/>
                      </a:lnTo>
                      <a:lnTo>
                        <a:pt x="1479" y="635"/>
                      </a:lnTo>
                      <a:lnTo>
                        <a:pt x="1479" y="640"/>
                      </a:lnTo>
                      <a:lnTo>
                        <a:pt x="1479" y="642"/>
                      </a:lnTo>
                      <a:lnTo>
                        <a:pt x="1479" y="647"/>
                      </a:lnTo>
                      <a:lnTo>
                        <a:pt x="1479" y="647"/>
                      </a:lnTo>
                      <a:lnTo>
                        <a:pt x="1479" y="651"/>
                      </a:lnTo>
                      <a:lnTo>
                        <a:pt x="1477" y="654"/>
                      </a:lnTo>
                      <a:lnTo>
                        <a:pt x="1470" y="661"/>
                      </a:lnTo>
                      <a:lnTo>
                        <a:pt x="1468" y="663"/>
                      </a:lnTo>
                      <a:lnTo>
                        <a:pt x="1468" y="665"/>
                      </a:lnTo>
                      <a:lnTo>
                        <a:pt x="1466" y="667"/>
                      </a:lnTo>
                      <a:lnTo>
                        <a:pt x="1466" y="670"/>
                      </a:lnTo>
                      <a:lnTo>
                        <a:pt x="1461" y="675"/>
                      </a:lnTo>
                      <a:lnTo>
                        <a:pt x="1445" y="663"/>
                      </a:lnTo>
                      <a:lnTo>
                        <a:pt x="1445" y="660"/>
                      </a:lnTo>
                      <a:lnTo>
                        <a:pt x="1447" y="656"/>
                      </a:lnTo>
                      <a:lnTo>
                        <a:pt x="1447" y="654"/>
                      </a:lnTo>
                      <a:lnTo>
                        <a:pt x="1447" y="649"/>
                      </a:lnTo>
                      <a:lnTo>
                        <a:pt x="1442" y="644"/>
                      </a:lnTo>
                      <a:lnTo>
                        <a:pt x="1440" y="642"/>
                      </a:lnTo>
                      <a:lnTo>
                        <a:pt x="1435" y="640"/>
                      </a:lnTo>
                      <a:lnTo>
                        <a:pt x="1433" y="639"/>
                      </a:lnTo>
                      <a:lnTo>
                        <a:pt x="1431" y="634"/>
                      </a:lnTo>
                      <a:lnTo>
                        <a:pt x="1435" y="630"/>
                      </a:lnTo>
                      <a:lnTo>
                        <a:pt x="1437" y="625"/>
                      </a:lnTo>
                      <a:lnTo>
                        <a:pt x="1442" y="620"/>
                      </a:lnTo>
                      <a:lnTo>
                        <a:pt x="1444" y="616"/>
                      </a:lnTo>
                      <a:lnTo>
                        <a:pt x="1444" y="613"/>
                      </a:lnTo>
                      <a:lnTo>
                        <a:pt x="1444" y="599"/>
                      </a:lnTo>
                      <a:lnTo>
                        <a:pt x="1442" y="593"/>
                      </a:lnTo>
                      <a:lnTo>
                        <a:pt x="1440" y="590"/>
                      </a:lnTo>
                      <a:lnTo>
                        <a:pt x="1384" y="604"/>
                      </a:lnTo>
                      <a:lnTo>
                        <a:pt x="1379" y="592"/>
                      </a:lnTo>
                      <a:lnTo>
                        <a:pt x="1379" y="579"/>
                      </a:lnTo>
                      <a:lnTo>
                        <a:pt x="1374" y="571"/>
                      </a:lnTo>
                      <a:lnTo>
                        <a:pt x="1374" y="558"/>
                      </a:lnTo>
                      <a:lnTo>
                        <a:pt x="1372" y="555"/>
                      </a:lnTo>
                      <a:lnTo>
                        <a:pt x="1372" y="551"/>
                      </a:lnTo>
                      <a:lnTo>
                        <a:pt x="1374" y="548"/>
                      </a:lnTo>
                      <a:lnTo>
                        <a:pt x="1374" y="527"/>
                      </a:lnTo>
                      <a:lnTo>
                        <a:pt x="1369" y="520"/>
                      </a:lnTo>
                      <a:lnTo>
                        <a:pt x="1365" y="515"/>
                      </a:lnTo>
                      <a:lnTo>
                        <a:pt x="1363" y="517"/>
                      </a:lnTo>
                      <a:lnTo>
                        <a:pt x="1363" y="518"/>
                      </a:lnTo>
                      <a:lnTo>
                        <a:pt x="1362" y="522"/>
                      </a:lnTo>
                      <a:lnTo>
                        <a:pt x="1362" y="527"/>
                      </a:lnTo>
                      <a:lnTo>
                        <a:pt x="1362" y="529"/>
                      </a:lnTo>
                      <a:lnTo>
                        <a:pt x="1363" y="534"/>
                      </a:lnTo>
                      <a:lnTo>
                        <a:pt x="1362" y="536"/>
                      </a:lnTo>
                      <a:lnTo>
                        <a:pt x="1356" y="536"/>
                      </a:lnTo>
                      <a:lnTo>
                        <a:pt x="1349" y="534"/>
                      </a:lnTo>
                      <a:lnTo>
                        <a:pt x="1348" y="536"/>
                      </a:lnTo>
                      <a:lnTo>
                        <a:pt x="1344" y="538"/>
                      </a:lnTo>
                      <a:lnTo>
                        <a:pt x="1344" y="541"/>
                      </a:lnTo>
                      <a:lnTo>
                        <a:pt x="1344" y="543"/>
                      </a:lnTo>
                      <a:lnTo>
                        <a:pt x="1348" y="544"/>
                      </a:lnTo>
                      <a:lnTo>
                        <a:pt x="1348" y="548"/>
                      </a:lnTo>
                      <a:lnTo>
                        <a:pt x="1346" y="550"/>
                      </a:lnTo>
                      <a:lnTo>
                        <a:pt x="1344" y="551"/>
                      </a:lnTo>
                      <a:lnTo>
                        <a:pt x="1341" y="551"/>
                      </a:lnTo>
                      <a:lnTo>
                        <a:pt x="1334" y="550"/>
                      </a:lnTo>
                      <a:lnTo>
                        <a:pt x="1330" y="550"/>
                      </a:lnTo>
                      <a:lnTo>
                        <a:pt x="1328" y="551"/>
                      </a:lnTo>
                      <a:lnTo>
                        <a:pt x="1327" y="553"/>
                      </a:lnTo>
                      <a:lnTo>
                        <a:pt x="1325" y="555"/>
                      </a:lnTo>
                      <a:lnTo>
                        <a:pt x="1321" y="560"/>
                      </a:lnTo>
                      <a:lnTo>
                        <a:pt x="1316" y="560"/>
                      </a:lnTo>
                      <a:lnTo>
                        <a:pt x="1309" y="557"/>
                      </a:lnTo>
                      <a:lnTo>
                        <a:pt x="1302" y="553"/>
                      </a:lnTo>
                      <a:lnTo>
                        <a:pt x="1293" y="550"/>
                      </a:lnTo>
                      <a:lnTo>
                        <a:pt x="1288" y="548"/>
                      </a:lnTo>
                      <a:lnTo>
                        <a:pt x="1273" y="546"/>
                      </a:lnTo>
                      <a:lnTo>
                        <a:pt x="1273" y="543"/>
                      </a:lnTo>
                      <a:lnTo>
                        <a:pt x="1271" y="541"/>
                      </a:lnTo>
                      <a:lnTo>
                        <a:pt x="1271" y="539"/>
                      </a:lnTo>
                      <a:lnTo>
                        <a:pt x="1266" y="536"/>
                      </a:lnTo>
                      <a:lnTo>
                        <a:pt x="1262" y="536"/>
                      </a:lnTo>
                      <a:lnTo>
                        <a:pt x="1260" y="536"/>
                      </a:lnTo>
                      <a:lnTo>
                        <a:pt x="1259" y="534"/>
                      </a:lnTo>
                      <a:lnTo>
                        <a:pt x="1248" y="525"/>
                      </a:lnTo>
                      <a:lnTo>
                        <a:pt x="1245" y="524"/>
                      </a:lnTo>
                      <a:lnTo>
                        <a:pt x="1239" y="524"/>
                      </a:lnTo>
                      <a:lnTo>
                        <a:pt x="1231" y="522"/>
                      </a:lnTo>
                      <a:lnTo>
                        <a:pt x="1227" y="522"/>
                      </a:lnTo>
                      <a:lnTo>
                        <a:pt x="1224" y="518"/>
                      </a:lnTo>
                      <a:lnTo>
                        <a:pt x="1208" y="501"/>
                      </a:lnTo>
                      <a:lnTo>
                        <a:pt x="1199" y="494"/>
                      </a:lnTo>
                      <a:lnTo>
                        <a:pt x="1191" y="492"/>
                      </a:lnTo>
                      <a:lnTo>
                        <a:pt x="1189" y="490"/>
                      </a:lnTo>
                      <a:lnTo>
                        <a:pt x="1185" y="489"/>
                      </a:lnTo>
                      <a:lnTo>
                        <a:pt x="1184" y="482"/>
                      </a:lnTo>
                      <a:lnTo>
                        <a:pt x="1184" y="476"/>
                      </a:lnTo>
                      <a:lnTo>
                        <a:pt x="1184" y="473"/>
                      </a:lnTo>
                      <a:lnTo>
                        <a:pt x="1184" y="466"/>
                      </a:lnTo>
                      <a:lnTo>
                        <a:pt x="1185" y="461"/>
                      </a:lnTo>
                      <a:lnTo>
                        <a:pt x="1187" y="457"/>
                      </a:lnTo>
                      <a:lnTo>
                        <a:pt x="1196" y="454"/>
                      </a:lnTo>
                      <a:lnTo>
                        <a:pt x="1197" y="452"/>
                      </a:lnTo>
                      <a:lnTo>
                        <a:pt x="1197" y="452"/>
                      </a:lnTo>
                      <a:lnTo>
                        <a:pt x="1197" y="452"/>
                      </a:lnTo>
                      <a:lnTo>
                        <a:pt x="1197" y="452"/>
                      </a:lnTo>
                      <a:lnTo>
                        <a:pt x="1197" y="450"/>
                      </a:lnTo>
                      <a:lnTo>
                        <a:pt x="1192" y="442"/>
                      </a:lnTo>
                      <a:lnTo>
                        <a:pt x="1185" y="421"/>
                      </a:lnTo>
                      <a:lnTo>
                        <a:pt x="1185" y="419"/>
                      </a:lnTo>
                      <a:lnTo>
                        <a:pt x="1187" y="415"/>
                      </a:lnTo>
                      <a:lnTo>
                        <a:pt x="1191" y="410"/>
                      </a:lnTo>
                      <a:lnTo>
                        <a:pt x="1191" y="407"/>
                      </a:lnTo>
                      <a:lnTo>
                        <a:pt x="1191" y="400"/>
                      </a:lnTo>
                      <a:lnTo>
                        <a:pt x="1191" y="396"/>
                      </a:lnTo>
                      <a:lnTo>
                        <a:pt x="1192" y="387"/>
                      </a:lnTo>
                      <a:lnTo>
                        <a:pt x="1191" y="386"/>
                      </a:lnTo>
                      <a:lnTo>
                        <a:pt x="1178" y="377"/>
                      </a:lnTo>
                      <a:lnTo>
                        <a:pt x="1175" y="377"/>
                      </a:lnTo>
                      <a:lnTo>
                        <a:pt x="1175" y="377"/>
                      </a:lnTo>
                      <a:lnTo>
                        <a:pt x="1173" y="375"/>
                      </a:lnTo>
                      <a:lnTo>
                        <a:pt x="1171" y="373"/>
                      </a:lnTo>
                      <a:lnTo>
                        <a:pt x="1170" y="372"/>
                      </a:lnTo>
                      <a:lnTo>
                        <a:pt x="1166" y="370"/>
                      </a:lnTo>
                      <a:lnTo>
                        <a:pt x="1161" y="370"/>
                      </a:lnTo>
                      <a:lnTo>
                        <a:pt x="1159" y="370"/>
                      </a:lnTo>
                      <a:lnTo>
                        <a:pt x="1156" y="366"/>
                      </a:lnTo>
                      <a:lnTo>
                        <a:pt x="1154" y="365"/>
                      </a:lnTo>
                      <a:lnTo>
                        <a:pt x="1150" y="365"/>
                      </a:lnTo>
                      <a:lnTo>
                        <a:pt x="1147" y="365"/>
                      </a:lnTo>
                      <a:lnTo>
                        <a:pt x="1143" y="365"/>
                      </a:lnTo>
                      <a:lnTo>
                        <a:pt x="1140" y="365"/>
                      </a:lnTo>
                      <a:lnTo>
                        <a:pt x="1138" y="365"/>
                      </a:lnTo>
                      <a:lnTo>
                        <a:pt x="1133" y="365"/>
                      </a:lnTo>
                      <a:lnTo>
                        <a:pt x="1131" y="363"/>
                      </a:lnTo>
                      <a:lnTo>
                        <a:pt x="1129" y="361"/>
                      </a:lnTo>
                      <a:lnTo>
                        <a:pt x="1128" y="351"/>
                      </a:lnTo>
                      <a:lnTo>
                        <a:pt x="1128" y="349"/>
                      </a:lnTo>
                      <a:lnTo>
                        <a:pt x="1128" y="346"/>
                      </a:lnTo>
                      <a:lnTo>
                        <a:pt x="1128" y="340"/>
                      </a:lnTo>
                      <a:lnTo>
                        <a:pt x="1129" y="335"/>
                      </a:lnTo>
                      <a:lnTo>
                        <a:pt x="1131" y="333"/>
                      </a:lnTo>
                      <a:lnTo>
                        <a:pt x="1129" y="272"/>
                      </a:lnTo>
                      <a:lnTo>
                        <a:pt x="1117" y="272"/>
                      </a:lnTo>
                      <a:lnTo>
                        <a:pt x="1115" y="272"/>
                      </a:lnTo>
                      <a:lnTo>
                        <a:pt x="1114" y="274"/>
                      </a:lnTo>
                      <a:lnTo>
                        <a:pt x="1110" y="276"/>
                      </a:lnTo>
                      <a:lnTo>
                        <a:pt x="1108" y="279"/>
                      </a:lnTo>
                      <a:lnTo>
                        <a:pt x="1107" y="286"/>
                      </a:lnTo>
                      <a:lnTo>
                        <a:pt x="1103" y="291"/>
                      </a:lnTo>
                      <a:lnTo>
                        <a:pt x="1100" y="293"/>
                      </a:lnTo>
                      <a:lnTo>
                        <a:pt x="1091" y="291"/>
                      </a:lnTo>
                      <a:lnTo>
                        <a:pt x="1086" y="291"/>
                      </a:lnTo>
                      <a:lnTo>
                        <a:pt x="1081" y="295"/>
                      </a:lnTo>
                      <a:lnTo>
                        <a:pt x="1075" y="304"/>
                      </a:lnTo>
                      <a:lnTo>
                        <a:pt x="1067" y="314"/>
                      </a:lnTo>
                      <a:lnTo>
                        <a:pt x="1061" y="316"/>
                      </a:lnTo>
                      <a:lnTo>
                        <a:pt x="1058" y="316"/>
                      </a:lnTo>
                      <a:lnTo>
                        <a:pt x="1051" y="318"/>
                      </a:lnTo>
                      <a:lnTo>
                        <a:pt x="1049" y="319"/>
                      </a:lnTo>
                      <a:lnTo>
                        <a:pt x="1047" y="323"/>
                      </a:lnTo>
                      <a:lnTo>
                        <a:pt x="1039" y="332"/>
                      </a:lnTo>
                      <a:lnTo>
                        <a:pt x="1035" y="339"/>
                      </a:lnTo>
                      <a:lnTo>
                        <a:pt x="1030" y="354"/>
                      </a:lnTo>
                      <a:lnTo>
                        <a:pt x="1023" y="365"/>
                      </a:lnTo>
                      <a:lnTo>
                        <a:pt x="1014" y="373"/>
                      </a:lnTo>
                      <a:lnTo>
                        <a:pt x="1004" y="380"/>
                      </a:lnTo>
                      <a:lnTo>
                        <a:pt x="992" y="384"/>
                      </a:lnTo>
                      <a:lnTo>
                        <a:pt x="974" y="384"/>
                      </a:lnTo>
                      <a:lnTo>
                        <a:pt x="969" y="384"/>
                      </a:lnTo>
                      <a:lnTo>
                        <a:pt x="964" y="386"/>
                      </a:lnTo>
                      <a:lnTo>
                        <a:pt x="962" y="389"/>
                      </a:lnTo>
                      <a:lnTo>
                        <a:pt x="962" y="391"/>
                      </a:lnTo>
                      <a:lnTo>
                        <a:pt x="964" y="401"/>
                      </a:lnTo>
                      <a:lnTo>
                        <a:pt x="964" y="405"/>
                      </a:lnTo>
                      <a:lnTo>
                        <a:pt x="962" y="408"/>
                      </a:lnTo>
                      <a:lnTo>
                        <a:pt x="960" y="412"/>
                      </a:lnTo>
                      <a:lnTo>
                        <a:pt x="957" y="415"/>
                      </a:lnTo>
                      <a:lnTo>
                        <a:pt x="946" y="422"/>
                      </a:lnTo>
                      <a:lnTo>
                        <a:pt x="943" y="424"/>
                      </a:lnTo>
                      <a:lnTo>
                        <a:pt x="939" y="424"/>
                      </a:lnTo>
                      <a:lnTo>
                        <a:pt x="929" y="421"/>
                      </a:lnTo>
                      <a:lnTo>
                        <a:pt x="913" y="421"/>
                      </a:lnTo>
                      <a:lnTo>
                        <a:pt x="904" y="415"/>
                      </a:lnTo>
                      <a:lnTo>
                        <a:pt x="899" y="415"/>
                      </a:lnTo>
                      <a:lnTo>
                        <a:pt x="892" y="415"/>
                      </a:lnTo>
                      <a:lnTo>
                        <a:pt x="876" y="421"/>
                      </a:lnTo>
                      <a:lnTo>
                        <a:pt x="873" y="421"/>
                      </a:lnTo>
                      <a:lnTo>
                        <a:pt x="868" y="419"/>
                      </a:lnTo>
                      <a:lnTo>
                        <a:pt x="866" y="419"/>
                      </a:lnTo>
                      <a:lnTo>
                        <a:pt x="850" y="424"/>
                      </a:lnTo>
                      <a:lnTo>
                        <a:pt x="845" y="424"/>
                      </a:lnTo>
                      <a:lnTo>
                        <a:pt x="820" y="419"/>
                      </a:lnTo>
                      <a:lnTo>
                        <a:pt x="813" y="414"/>
                      </a:lnTo>
                      <a:lnTo>
                        <a:pt x="805" y="410"/>
                      </a:lnTo>
                      <a:lnTo>
                        <a:pt x="796" y="412"/>
                      </a:lnTo>
                      <a:lnTo>
                        <a:pt x="791" y="415"/>
                      </a:lnTo>
                      <a:lnTo>
                        <a:pt x="782" y="421"/>
                      </a:lnTo>
                      <a:lnTo>
                        <a:pt x="770" y="426"/>
                      </a:lnTo>
                      <a:lnTo>
                        <a:pt x="766" y="429"/>
                      </a:lnTo>
                      <a:lnTo>
                        <a:pt x="766" y="429"/>
                      </a:lnTo>
                      <a:lnTo>
                        <a:pt x="765" y="428"/>
                      </a:lnTo>
                      <a:lnTo>
                        <a:pt x="763" y="421"/>
                      </a:lnTo>
                      <a:lnTo>
                        <a:pt x="761" y="419"/>
                      </a:lnTo>
                      <a:lnTo>
                        <a:pt x="759" y="417"/>
                      </a:lnTo>
                      <a:lnTo>
                        <a:pt x="758" y="415"/>
                      </a:lnTo>
                      <a:lnTo>
                        <a:pt x="756" y="414"/>
                      </a:lnTo>
                      <a:lnTo>
                        <a:pt x="754" y="408"/>
                      </a:lnTo>
                      <a:lnTo>
                        <a:pt x="752" y="401"/>
                      </a:lnTo>
                      <a:lnTo>
                        <a:pt x="751" y="394"/>
                      </a:lnTo>
                      <a:lnTo>
                        <a:pt x="751" y="387"/>
                      </a:lnTo>
                      <a:lnTo>
                        <a:pt x="756" y="373"/>
                      </a:lnTo>
                      <a:lnTo>
                        <a:pt x="756" y="370"/>
                      </a:lnTo>
                      <a:lnTo>
                        <a:pt x="754" y="366"/>
                      </a:lnTo>
                      <a:lnTo>
                        <a:pt x="752" y="363"/>
                      </a:lnTo>
                      <a:lnTo>
                        <a:pt x="751" y="359"/>
                      </a:lnTo>
                      <a:lnTo>
                        <a:pt x="751" y="354"/>
                      </a:lnTo>
                      <a:lnTo>
                        <a:pt x="751" y="349"/>
                      </a:lnTo>
                      <a:lnTo>
                        <a:pt x="752" y="339"/>
                      </a:lnTo>
                      <a:lnTo>
                        <a:pt x="754" y="335"/>
                      </a:lnTo>
                      <a:lnTo>
                        <a:pt x="759" y="332"/>
                      </a:lnTo>
                      <a:lnTo>
                        <a:pt x="761" y="328"/>
                      </a:lnTo>
                      <a:lnTo>
                        <a:pt x="766" y="318"/>
                      </a:lnTo>
                      <a:lnTo>
                        <a:pt x="777" y="305"/>
                      </a:lnTo>
                      <a:lnTo>
                        <a:pt x="782" y="298"/>
                      </a:lnTo>
                      <a:lnTo>
                        <a:pt x="786" y="290"/>
                      </a:lnTo>
                      <a:lnTo>
                        <a:pt x="793" y="279"/>
                      </a:lnTo>
                      <a:lnTo>
                        <a:pt x="794" y="276"/>
                      </a:lnTo>
                      <a:lnTo>
                        <a:pt x="787" y="263"/>
                      </a:lnTo>
                      <a:lnTo>
                        <a:pt x="786" y="260"/>
                      </a:lnTo>
                      <a:lnTo>
                        <a:pt x="787" y="246"/>
                      </a:lnTo>
                      <a:lnTo>
                        <a:pt x="786" y="229"/>
                      </a:lnTo>
                      <a:lnTo>
                        <a:pt x="780" y="216"/>
                      </a:lnTo>
                      <a:lnTo>
                        <a:pt x="780" y="216"/>
                      </a:lnTo>
                      <a:lnTo>
                        <a:pt x="779" y="213"/>
                      </a:lnTo>
                      <a:lnTo>
                        <a:pt x="777" y="213"/>
                      </a:lnTo>
                      <a:lnTo>
                        <a:pt x="775" y="215"/>
                      </a:lnTo>
                      <a:lnTo>
                        <a:pt x="773" y="215"/>
                      </a:lnTo>
                      <a:lnTo>
                        <a:pt x="773" y="213"/>
                      </a:lnTo>
                      <a:lnTo>
                        <a:pt x="775" y="209"/>
                      </a:lnTo>
                      <a:lnTo>
                        <a:pt x="772" y="195"/>
                      </a:lnTo>
                      <a:lnTo>
                        <a:pt x="770" y="192"/>
                      </a:lnTo>
                      <a:lnTo>
                        <a:pt x="766" y="190"/>
                      </a:lnTo>
                      <a:lnTo>
                        <a:pt x="763" y="188"/>
                      </a:lnTo>
                      <a:lnTo>
                        <a:pt x="761" y="187"/>
                      </a:lnTo>
                      <a:lnTo>
                        <a:pt x="761" y="185"/>
                      </a:lnTo>
                      <a:lnTo>
                        <a:pt x="763" y="180"/>
                      </a:lnTo>
                      <a:lnTo>
                        <a:pt x="763" y="178"/>
                      </a:lnTo>
                      <a:lnTo>
                        <a:pt x="761" y="176"/>
                      </a:lnTo>
                      <a:lnTo>
                        <a:pt x="759" y="176"/>
                      </a:lnTo>
                      <a:lnTo>
                        <a:pt x="758" y="176"/>
                      </a:lnTo>
                      <a:lnTo>
                        <a:pt x="756" y="173"/>
                      </a:lnTo>
                      <a:lnTo>
                        <a:pt x="758" y="173"/>
                      </a:lnTo>
                      <a:lnTo>
                        <a:pt x="761" y="169"/>
                      </a:lnTo>
                      <a:lnTo>
                        <a:pt x="763" y="167"/>
                      </a:lnTo>
                      <a:lnTo>
                        <a:pt x="761" y="162"/>
                      </a:lnTo>
                      <a:lnTo>
                        <a:pt x="752" y="155"/>
                      </a:lnTo>
                      <a:lnTo>
                        <a:pt x="754" y="150"/>
                      </a:lnTo>
                      <a:lnTo>
                        <a:pt x="754" y="147"/>
                      </a:lnTo>
                      <a:lnTo>
                        <a:pt x="759" y="143"/>
                      </a:lnTo>
                      <a:lnTo>
                        <a:pt x="758" y="141"/>
                      </a:lnTo>
                      <a:lnTo>
                        <a:pt x="756" y="141"/>
                      </a:lnTo>
                      <a:lnTo>
                        <a:pt x="754" y="141"/>
                      </a:lnTo>
                      <a:lnTo>
                        <a:pt x="752" y="143"/>
                      </a:lnTo>
                      <a:lnTo>
                        <a:pt x="751" y="141"/>
                      </a:lnTo>
                      <a:lnTo>
                        <a:pt x="751" y="140"/>
                      </a:lnTo>
                      <a:lnTo>
                        <a:pt x="752" y="138"/>
                      </a:lnTo>
                      <a:lnTo>
                        <a:pt x="752" y="136"/>
                      </a:lnTo>
                      <a:lnTo>
                        <a:pt x="749" y="136"/>
                      </a:lnTo>
                      <a:lnTo>
                        <a:pt x="749" y="133"/>
                      </a:lnTo>
                      <a:lnTo>
                        <a:pt x="747" y="131"/>
                      </a:lnTo>
                      <a:lnTo>
                        <a:pt x="742" y="127"/>
                      </a:lnTo>
                      <a:lnTo>
                        <a:pt x="738" y="126"/>
                      </a:lnTo>
                      <a:lnTo>
                        <a:pt x="738" y="124"/>
                      </a:lnTo>
                      <a:lnTo>
                        <a:pt x="737" y="117"/>
                      </a:lnTo>
                      <a:lnTo>
                        <a:pt x="737" y="115"/>
                      </a:lnTo>
                      <a:lnTo>
                        <a:pt x="735" y="113"/>
                      </a:lnTo>
                      <a:lnTo>
                        <a:pt x="733" y="112"/>
                      </a:lnTo>
                      <a:lnTo>
                        <a:pt x="733" y="110"/>
                      </a:lnTo>
                      <a:lnTo>
                        <a:pt x="735" y="110"/>
                      </a:lnTo>
                      <a:lnTo>
                        <a:pt x="735" y="108"/>
                      </a:lnTo>
                      <a:lnTo>
                        <a:pt x="735" y="106"/>
                      </a:lnTo>
                      <a:lnTo>
                        <a:pt x="733" y="105"/>
                      </a:lnTo>
                      <a:lnTo>
                        <a:pt x="730" y="103"/>
                      </a:lnTo>
                      <a:lnTo>
                        <a:pt x="730" y="103"/>
                      </a:lnTo>
                      <a:lnTo>
                        <a:pt x="728" y="101"/>
                      </a:lnTo>
                      <a:lnTo>
                        <a:pt x="728" y="96"/>
                      </a:lnTo>
                      <a:lnTo>
                        <a:pt x="724" y="94"/>
                      </a:lnTo>
                      <a:lnTo>
                        <a:pt x="721" y="92"/>
                      </a:lnTo>
                      <a:lnTo>
                        <a:pt x="719" y="89"/>
                      </a:lnTo>
                      <a:lnTo>
                        <a:pt x="721" y="85"/>
                      </a:lnTo>
                      <a:lnTo>
                        <a:pt x="721" y="84"/>
                      </a:lnTo>
                      <a:lnTo>
                        <a:pt x="719" y="78"/>
                      </a:lnTo>
                      <a:lnTo>
                        <a:pt x="714" y="71"/>
                      </a:lnTo>
                      <a:lnTo>
                        <a:pt x="709" y="59"/>
                      </a:lnTo>
                      <a:lnTo>
                        <a:pt x="707" y="56"/>
                      </a:lnTo>
                      <a:lnTo>
                        <a:pt x="684" y="37"/>
                      </a:lnTo>
                      <a:lnTo>
                        <a:pt x="670" y="28"/>
                      </a:lnTo>
                      <a:lnTo>
                        <a:pt x="669" y="28"/>
                      </a:lnTo>
                      <a:lnTo>
                        <a:pt x="663" y="28"/>
                      </a:lnTo>
                      <a:lnTo>
                        <a:pt x="662" y="28"/>
                      </a:lnTo>
                      <a:lnTo>
                        <a:pt x="660" y="26"/>
                      </a:lnTo>
                      <a:lnTo>
                        <a:pt x="656" y="21"/>
                      </a:lnTo>
                      <a:lnTo>
                        <a:pt x="646" y="14"/>
                      </a:lnTo>
                      <a:lnTo>
                        <a:pt x="642" y="7"/>
                      </a:lnTo>
                      <a:lnTo>
                        <a:pt x="639" y="5"/>
                      </a:lnTo>
                      <a:lnTo>
                        <a:pt x="639" y="3"/>
                      </a:lnTo>
                      <a:lnTo>
                        <a:pt x="637" y="0"/>
                      </a:lnTo>
                      <a:lnTo>
                        <a:pt x="637" y="3"/>
                      </a:lnTo>
                      <a:lnTo>
                        <a:pt x="637" y="37"/>
                      </a:lnTo>
                      <a:lnTo>
                        <a:pt x="637" y="47"/>
                      </a:lnTo>
                      <a:lnTo>
                        <a:pt x="637" y="59"/>
                      </a:lnTo>
                      <a:lnTo>
                        <a:pt x="637" y="126"/>
                      </a:lnTo>
                      <a:lnTo>
                        <a:pt x="637" y="138"/>
                      </a:lnTo>
                      <a:lnTo>
                        <a:pt x="637" y="216"/>
                      </a:lnTo>
                      <a:lnTo>
                        <a:pt x="637" y="227"/>
                      </a:lnTo>
                      <a:lnTo>
                        <a:pt x="637" y="237"/>
                      </a:lnTo>
                      <a:lnTo>
                        <a:pt x="637" y="283"/>
                      </a:lnTo>
                      <a:lnTo>
                        <a:pt x="637" y="295"/>
                      </a:lnTo>
                      <a:lnTo>
                        <a:pt x="637" y="351"/>
                      </a:lnTo>
                      <a:lnTo>
                        <a:pt x="637" y="363"/>
                      </a:lnTo>
                      <a:lnTo>
                        <a:pt x="637" y="373"/>
                      </a:lnTo>
                      <a:lnTo>
                        <a:pt x="637" y="419"/>
                      </a:lnTo>
                      <a:lnTo>
                        <a:pt x="637" y="429"/>
                      </a:lnTo>
                      <a:lnTo>
                        <a:pt x="637" y="487"/>
                      </a:lnTo>
                      <a:lnTo>
                        <a:pt x="637" y="499"/>
                      </a:lnTo>
                      <a:lnTo>
                        <a:pt x="637" y="510"/>
                      </a:lnTo>
                      <a:lnTo>
                        <a:pt x="637" y="578"/>
                      </a:lnTo>
                      <a:lnTo>
                        <a:pt x="637" y="590"/>
                      </a:lnTo>
                      <a:lnTo>
                        <a:pt x="637" y="670"/>
                      </a:lnTo>
                      <a:lnTo>
                        <a:pt x="637" y="681"/>
                      </a:lnTo>
                      <a:lnTo>
                        <a:pt x="637" y="693"/>
                      </a:lnTo>
                      <a:lnTo>
                        <a:pt x="637" y="735"/>
                      </a:lnTo>
                      <a:lnTo>
                        <a:pt x="637" y="742"/>
                      </a:lnTo>
                      <a:lnTo>
                        <a:pt x="632" y="742"/>
                      </a:lnTo>
                      <a:lnTo>
                        <a:pt x="630" y="743"/>
                      </a:lnTo>
                      <a:lnTo>
                        <a:pt x="625" y="742"/>
                      </a:lnTo>
                      <a:lnTo>
                        <a:pt x="621" y="742"/>
                      </a:lnTo>
                      <a:lnTo>
                        <a:pt x="618" y="745"/>
                      </a:lnTo>
                      <a:lnTo>
                        <a:pt x="609" y="752"/>
                      </a:lnTo>
                      <a:lnTo>
                        <a:pt x="604" y="754"/>
                      </a:lnTo>
                      <a:lnTo>
                        <a:pt x="595" y="754"/>
                      </a:lnTo>
                      <a:lnTo>
                        <a:pt x="592" y="756"/>
                      </a:lnTo>
                      <a:lnTo>
                        <a:pt x="587" y="759"/>
                      </a:lnTo>
                      <a:lnTo>
                        <a:pt x="585" y="761"/>
                      </a:lnTo>
                      <a:lnTo>
                        <a:pt x="566" y="761"/>
                      </a:lnTo>
                      <a:lnTo>
                        <a:pt x="564" y="763"/>
                      </a:lnTo>
                      <a:lnTo>
                        <a:pt x="562" y="763"/>
                      </a:lnTo>
                      <a:lnTo>
                        <a:pt x="562" y="764"/>
                      </a:lnTo>
                      <a:lnTo>
                        <a:pt x="560" y="766"/>
                      </a:lnTo>
                      <a:lnTo>
                        <a:pt x="559" y="768"/>
                      </a:lnTo>
                      <a:lnTo>
                        <a:pt x="559" y="770"/>
                      </a:lnTo>
                      <a:lnTo>
                        <a:pt x="557" y="773"/>
                      </a:lnTo>
                      <a:lnTo>
                        <a:pt x="555" y="775"/>
                      </a:lnTo>
                      <a:lnTo>
                        <a:pt x="553" y="775"/>
                      </a:lnTo>
                      <a:lnTo>
                        <a:pt x="552" y="777"/>
                      </a:lnTo>
                      <a:lnTo>
                        <a:pt x="546" y="794"/>
                      </a:lnTo>
                      <a:lnTo>
                        <a:pt x="545" y="796"/>
                      </a:lnTo>
                      <a:lnTo>
                        <a:pt x="541" y="799"/>
                      </a:lnTo>
                      <a:lnTo>
                        <a:pt x="538" y="801"/>
                      </a:lnTo>
                      <a:lnTo>
                        <a:pt x="524" y="805"/>
                      </a:lnTo>
                      <a:lnTo>
                        <a:pt x="520" y="806"/>
                      </a:lnTo>
                      <a:lnTo>
                        <a:pt x="519" y="806"/>
                      </a:lnTo>
                      <a:lnTo>
                        <a:pt x="515" y="803"/>
                      </a:lnTo>
                      <a:lnTo>
                        <a:pt x="512" y="803"/>
                      </a:lnTo>
                      <a:lnTo>
                        <a:pt x="510" y="805"/>
                      </a:lnTo>
                      <a:lnTo>
                        <a:pt x="508" y="806"/>
                      </a:lnTo>
                      <a:lnTo>
                        <a:pt x="505" y="813"/>
                      </a:lnTo>
                      <a:lnTo>
                        <a:pt x="505" y="817"/>
                      </a:lnTo>
                      <a:lnTo>
                        <a:pt x="505" y="822"/>
                      </a:lnTo>
                      <a:lnTo>
                        <a:pt x="512" y="834"/>
                      </a:lnTo>
                      <a:lnTo>
                        <a:pt x="512" y="836"/>
                      </a:lnTo>
                      <a:lnTo>
                        <a:pt x="510" y="838"/>
                      </a:lnTo>
                      <a:lnTo>
                        <a:pt x="503" y="838"/>
                      </a:lnTo>
                      <a:lnTo>
                        <a:pt x="503" y="838"/>
                      </a:lnTo>
                      <a:lnTo>
                        <a:pt x="501" y="841"/>
                      </a:lnTo>
                      <a:lnTo>
                        <a:pt x="499" y="843"/>
                      </a:lnTo>
                      <a:lnTo>
                        <a:pt x="489" y="848"/>
                      </a:lnTo>
                      <a:lnTo>
                        <a:pt x="482" y="852"/>
                      </a:lnTo>
                      <a:lnTo>
                        <a:pt x="475" y="852"/>
                      </a:lnTo>
                      <a:lnTo>
                        <a:pt x="471" y="848"/>
                      </a:lnTo>
                      <a:lnTo>
                        <a:pt x="470" y="846"/>
                      </a:lnTo>
                      <a:lnTo>
                        <a:pt x="468" y="846"/>
                      </a:lnTo>
                      <a:lnTo>
                        <a:pt x="463" y="845"/>
                      </a:lnTo>
                      <a:lnTo>
                        <a:pt x="461" y="845"/>
                      </a:lnTo>
                      <a:lnTo>
                        <a:pt x="459" y="843"/>
                      </a:lnTo>
                      <a:lnTo>
                        <a:pt x="454" y="836"/>
                      </a:lnTo>
                      <a:lnTo>
                        <a:pt x="450" y="832"/>
                      </a:lnTo>
                      <a:lnTo>
                        <a:pt x="414" y="827"/>
                      </a:lnTo>
                      <a:lnTo>
                        <a:pt x="379" y="832"/>
                      </a:lnTo>
                      <a:lnTo>
                        <a:pt x="372" y="836"/>
                      </a:lnTo>
                      <a:lnTo>
                        <a:pt x="368" y="838"/>
                      </a:lnTo>
                      <a:lnTo>
                        <a:pt x="367" y="836"/>
                      </a:lnTo>
                      <a:lnTo>
                        <a:pt x="365" y="834"/>
                      </a:lnTo>
                      <a:lnTo>
                        <a:pt x="365" y="834"/>
                      </a:lnTo>
                      <a:lnTo>
                        <a:pt x="363" y="834"/>
                      </a:lnTo>
                      <a:lnTo>
                        <a:pt x="361" y="836"/>
                      </a:lnTo>
                      <a:lnTo>
                        <a:pt x="361" y="836"/>
                      </a:lnTo>
                      <a:lnTo>
                        <a:pt x="358" y="836"/>
                      </a:lnTo>
                      <a:lnTo>
                        <a:pt x="354" y="836"/>
                      </a:lnTo>
                      <a:lnTo>
                        <a:pt x="354" y="838"/>
                      </a:lnTo>
                      <a:lnTo>
                        <a:pt x="351" y="839"/>
                      </a:lnTo>
                      <a:lnTo>
                        <a:pt x="346" y="838"/>
                      </a:lnTo>
                      <a:lnTo>
                        <a:pt x="339" y="836"/>
                      </a:lnTo>
                      <a:lnTo>
                        <a:pt x="333" y="836"/>
                      </a:lnTo>
                      <a:lnTo>
                        <a:pt x="318" y="838"/>
                      </a:lnTo>
                      <a:lnTo>
                        <a:pt x="311" y="839"/>
                      </a:lnTo>
                      <a:lnTo>
                        <a:pt x="309" y="839"/>
                      </a:lnTo>
                      <a:lnTo>
                        <a:pt x="293" y="834"/>
                      </a:lnTo>
                      <a:lnTo>
                        <a:pt x="286" y="831"/>
                      </a:lnTo>
                      <a:lnTo>
                        <a:pt x="276" y="822"/>
                      </a:lnTo>
                      <a:lnTo>
                        <a:pt x="269" y="819"/>
                      </a:lnTo>
                      <a:lnTo>
                        <a:pt x="262" y="815"/>
                      </a:lnTo>
                      <a:lnTo>
                        <a:pt x="232" y="808"/>
                      </a:lnTo>
                      <a:lnTo>
                        <a:pt x="227" y="808"/>
                      </a:lnTo>
                      <a:lnTo>
                        <a:pt x="224" y="810"/>
                      </a:lnTo>
                      <a:lnTo>
                        <a:pt x="220" y="812"/>
                      </a:lnTo>
                      <a:lnTo>
                        <a:pt x="218" y="813"/>
                      </a:lnTo>
                      <a:lnTo>
                        <a:pt x="217" y="813"/>
                      </a:lnTo>
                      <a:lnTo>
                        <a:pt x="211" y="812"/>
                      </a:lnTo>
                      <a:lnTo>
                        <a:pt x="206" y="810"/>
                      </a:lnTo>
                      <a:lnTo>
                        <a:pt x="206" y="806"/>
                      </a:lnTo>
                      <a:lnTo>
                        <a:pt x="206" y="801"/>
                      </a:lnTo>
                      <a:lnTo>
                        <a:pt x="204" y="796"/>
                      </a:lnTo>
                      <a:lnTo>
                        <a:pt x="203" y="794"/>
                      </a:lnTo>
                      <a:lnTo>
                        <a:pt x="199" y="794"/>
                      </a:lnTo>
                      <a:lnTo>
                        <a:pt x="196" y="796"/>
                      </a:lnTo>
                      <a:lnTo>
                        <a:pt x="192" y="798"/>
                      </a:lnTo>
                      <a:lnTo>
                        <a:pt x="185" y="798"/>
                      </a:lnTo>
                      <a:lnTo>
                        <a:pt x="176" y="799"/>
                      </a:lnTo>
                      <a:lnTo>
                        <a:pt x="169" y="799"/>
                      </a:lnTo>
                      <a:lnTo>
                        <a:pt x="169" y="792"/>
                      </a:lnTo>
                      <a:lnTo>
                        <a:pt x="171" y="784"/>
                      </a:lnTo>
                      <a:lnTo>
                        <a:pt x="173" y="777"/>
                      </a:lnTo>
                      <a:lnTo>
                        <a:pt x="171" y="771"/>
                      </a:lnTo>
                      <a:lnTo>
                        <a:pt x="164" y="770"/>
                      </a:lnTo>
                      <a:lnTo>
                        <a:pt x="162" y="766"/>
                      </a:lnTo>
                      <a:lnTo>
                        <a:pt x="162" y="761"/>
                      </a:lnTo>
                      <a:lnTo>
                        <a:pt x="157" y="754"/>
                      </a:lnTo>
                      <a:lnTo>
                        <a:pt x="155" y="750"/>
                      </a:lnTo>
                      <a:lnTo>
                        <a:pt x="155" y="749"/>
                      </a:lnTo>
                      <a:lnTo>
                        <a:pt x="159" y="745"/>
                      </a:lnTo>
                      <a:lnTo>
                        <a:pt x="162" y="743"/>
                      </a:lnTo>
                      <a:lnTo>
                        <a:pt x="164" y="742"/>
                      </a:lnTo>
                      <a:lnTo>
                        <a:pt x="168" y="740"/>
                      </a:lnTo>
                      <a:lnTo>
                        <a:pt x="169" y="735"/>
                      </a:lnTo>
                      <a:lnTo>
                        <a:pt x="169" y="730"/>
                      </a:lnTo>
                      <a:lnTo>
                        <a:pt x="169" y="726"/>
                      </a:lnTo>
                      <a:lnTo>
                        <a:pt x="168" y="723"/>
                      </a:lnTo>
                      <a:lnTo>
                        <a:pt x="166" y="719"/>
                      </a:lnTo>
                      <a:lnTo>
                        <a:pt x="164" y="717"/>
                      </a:lnTo>
                      <a:lnTo>
                        <a:pt x="164" y="716"/>
                      </a:lnTo>
                      <a:lnTo>
                        <a:pt x="162" y="712"/>
                      </a:lnTo>
                      <a:lnTo>
                        <a:pt x="162" y="710"/>
                      </a:lnTo>
                      <a:lnTo>
                        <a:pt x="161" y="709"/>
                      </a:lnTo>
                      <a:lnTo>
                        <a:pt x="161" y="707"/>
                      </a:lnTo>
                      <a:lnTo>
                        <a:pt x="161" y="703"/>
                      </a:lnTo>
                      <a:lnTo>
                        <a:pt x="159" y="702"/>
                      </a:lnTo>
                      <a:lnTo>
                        <a:pt x="157" y="700"/>
                      </a:lnTo>
                      <a:lnTo>
                        <a:pt x="152" y="700"/>
                      </a:lnTo>
                      <a:lnTo>
                        <a:pt x="141" y="703"/>
                      </a:lnTo>
                      <a:lnTo>
                        <a:pt x="135" y="702"/>
                      </a:lnTo>
                      <a:lnTo>
                        <a:pt x="131" y="698"/>
                      </a:lnTo>
                      <a:lnTo>
                        <a:pt x="131" y="688"/>
                      </a:lnTo>
                      <a:lnTo>
                        <a:pt x="131" y="682"/>
                      </a:lnTo>
                      <a:lnTo>
                        <a:pt x="131" y="679"/>
                      </a:lnTo>
                      <a:lnTo>
                        <a:pt x="129" y="675"/>
                      </a:lnTo>
                      <a:lnTo>
                        <a:pt x="126" y="674"/>
                      </a:lnTo>
                      <a:lnTo>
                        <a:pt x="121" y="672"/>
                      </a:lnTo>
                      <a:lnTo>
                        <a:pt x="119" y="668"/>
                      </a:lnTo>
                      <a:lnTo>
                        <a:pt x="117" y="665"/>
                      </a:lnTo>
                      <a:lnTo>
                        <a:pt x="114" y="661"/>
                      </a:lnTo>
                      <a:lnTo>
                        <a:pt x="112" y="660"/>
                      </a:lnTo>
                      <a:lnTo>
                        <a:pt x="110" y="660"/>
                      </a:lnTo>
                      <a:lnTo>
                        <a:pt x="107" y="661"/>
                      </a:lnTo>
                      <a:lnTo>
                        <a:pt x="105" y="661"/>
                      </a:lnTo>
                      <a:lnTo>
                        <a:pt x="100" y="667"/>
                      </a:lnTo>
                      <a:lnTo>
                        <a:pt x="94" y="665"/>
                      </a:lnTo>
                      <a:lnTo>
                        <a:pt x="93" y="667"/>
                      </a:lnTo>
                      <a:lnTo>
                        <a:pt x="89" y="668"/>
                      </a:lnTo>
                      <a:lnTo>
                        <a:pt x="87" y="670"/>
                      </a:lnTo>
                      <a:lnTo>
                        <a:pt x="86" y="668"/>
                      </a:lnTo>
                      <a:lnTo>
                        <a:pt x="84" y="667"/>
                      </a:lnTo>
                      <a:lnTo>
                        <a:pt x="82" y="667"/>
                      </a:lnTo>
                      <a:lnTo>
                        <a:pt x="80" y="667"/>
                      </a:lnTo>
                      <a:lnTo>
                        <a:pt x="79" y="670"/>
                      </a:lnTo>
                      <a:lnTo>
                        <a:pt x="77" y="672"/>
                      </a:lnTo>
                      <a:lnTo>
                        <a:pt x="75" y="688"/>
                      </a:lnTo>
                      <a:lnTo>
                        <a:pt x="75" y="689"/>
                      </a:lnTo>
                      <a:lnTo>
                        <a:pt x="73" y="689"/>
                      </a:lnTo>
                      <a:lnTo>
                        <a:pt x="73" y="689"/>
                      </a:lnTo>
                      <a:lnTo>
                        <a:pt x="70" y="689"/>
                      </a:lnTo>
                      <a:lnTo>
                        <a:pt x="68" y="688"/>
                      </a:lnTo>
                      <a:lnTo>
                        <a:pt x="68" y="688"/>
                      </a:lnTo>
                      <a:lnTo>
                        <a:pt x="66" y="689"/>
                      </a:lnTo>
                      <a:lnTo>
                        <a:pt x="66" y="691"/>
                      </a:lnTo>
                      <a:lnTo>
                        <a:pt x="68" y="691"/>
                      </a:lnTo>
                      <a:lnTo>
                        <a:pt x="70" y="695"/>
                      </a:lnTo>
                      <a:lnTo>
                        <a:pt x="70" y="696"/>
                      </a:lnTo>
                      <a:lnTo>
                        <a:pt x="68" y="698"/>
                      </a:lnTo>
                      <a:lnTo>
                        <a:pt x="65" y="698"/>
                      </a:lnTo>
                      <a:lnTo>
                        <a:pt x="63" y="698"/>
                      </a:lnTo>
                      <a:lnTo>
                        <a:pt x="63" y="700"/>
                      </a:lnTo>
                      <a:lnTo>
                        <a:pt x="63" y="702"/>
                      </a:lnTo>
                      <a:lnTo>
                        <a:pt x="65" y="703"/>
                      </a:lnTo>
                      <a:lnTo>
                        <a:pt x="65" y="707"/>
                      </a:lnTo>
                      <a:lnTo>
                        <a:pt x="65" y="709"/>
                      </a:lnTo>
                      <a:lnTo>
                        <a:pt x="63" y="710"/>
                      </a:lnTo>
                      <a:lnTo>
                        <a:pt x="61" y="710"/>
                      </a:lnTo>
                      <a:lnTo>
                        <a:pt x="59" y="709"/>
                      </a:lnTo>
                      <a:lnTo>
                        <a:pt x="58" y="707"/>
                      </a:lnTo>
                      <a:lnTo>
                        <a:pt x="54" y="709"/>
                      </a:lnTo>
                      <a:lnTo>
                        <a:pt x="54" y="712"/>
                      </a:lnTo>
                      <a:lnTo>
                        <a:pt x="54" y="717"/>
                      </a:lnTo>
                      <a:lnTo>
                        <a:pt x="56" y="721"/>
                      </a:lnTo>
                      <a:lnTo>
                        <a:pt x="59" y="726"/>
                      </a:lnTo>
                      <a:lnTo>
                        <a:pt x="61" y="730"/>
                      </a:lnTo>
                      <a:lnTo>
                        <a:pt x="59" y="731"/>
                      </a:lnTo>
                      <a:lnTo>
                        <a:pt x="56" y="733"/>
                      </a:lnTo>
                      <a:lnTo>
                        <a:pt x="56" y="736"/>
                      </a:lnTo>
                      <a:lnTo>
                        <a:pt x="56" y="742"/>
                      </a:lnTo>
                      <a:lnTo>
                        <a:pt x="54" y="745"/>
                      </a:lnTo>
                      <a:lnTo>
                        <a:pt x="52" y="749"/>
                      </a:lnTo>
                      <a:lnTo>
                        <a:pt x="49" y="754"/>
                      </a:lnTo>
                      <a:lnTo>
                        <a:pt x="45" y="756"/>
                      </a:lnTo>
                      <a:lnTo>
                        <a:pt x="44" y="756"/>
                      </a:lnTo>
                      <a:lnTo>
                        <a:pt x="42" y="754"/>
                      </a:lnTo>
                      <a:lnTo>
                        <a:pt x="42" y="752"/>
                      </a:lnTo>
                      <a:lnTo>
                        <a:pt x="40" y="749"/>
                      </a:lnTo>
                      <a:lnTo>
                        <a:pt x="39" y="749"/>
                      </a:lnTo>
                      <a:lnTo>
                        <a:pt x="37" y="749"/>
                      </a:lnTo>
                      <a:lnTo>
                        <a:pt x="23" y="763"/>
                      </a:lnTo>
                      <a:lnTo>
                        <a:pt x="18" y="764"/>
                      </a:lnTo>
                      <a:lnTo>
                        <a:pt x="12" y="768"/>
                      </a:lnTo>
                      <a:lnTo>
                        <a:pt x="7" y="770"/>
                      </a:lnTo>
                      <a:lnTo>
                        <a:pt x="4" y="771"/>
                      </a:lnTo>
                      <a:lnTo>
                        <a:pt x="4" y="775"/>
                      </a:lnTo>
                      <a:lnTo>
                        <a:pt x="4" y="777"/>
                      </a:lnTo>
                      <a:lnTo>
                        <a:pt x="2" y="780"/>
                      </a:lnTo>
                      <a:lnTo>
                        <a:pt x="0" y="782"/>
                      </a:lnTo>
                      <a:lnTo>
                        <a:pt x="0" y="784"/>
                      </a:lnTo>
                      <a:lnTo>
                        <a:pt x="5" y="787"/>
                      </a:lnTo>
                      <a:lnTo>
                        <a:pt x="9" y="791"/>
                      </a:lnTo>
                      <a:lnTo>
                        <a:pt x="12" y="799"/>
                      </a:lnTo>
                      <a:lnTo>
                        <a:pt x="14" y="799"/>
                      </a:lnTo>
                      <a:lnTo>
                        <a:pt x="16" y="799"/>
                      </a:lnTo>
                      <a:lnTo>
                        <a:pt x="16" y="799"/>
                      </a:lnTo>
                      <a:lnTo>
                        <a:pt x="18" y="801"/>
                      </a:lnTo>
                      <a:lnTo>
                        <a:pt x="18" y="803"/>
                      </a:lnTo>
                      <a:lnTo>
                        <a:pt x="19" y="806"/>
                      </a:lnTo>
                      <a:lnTo>
                        <a:pt x="19" y="808"/>
                      </a:lnTo>
                      <a:lnTo>
                        <a:pt x="19" y="812"/>
                      </a:lnTo>
                      <a:lnTo>
                        <a:pt x="21" y="819"/>
                      </a:lnTo>
                      <a:lnTo>
                        <a:pt x="23" y="826"/>
                      </a:lnTo>
                      <a:lnTo>
                        <a:pt x="25" y="831"/>
                      </a:lnTo>
                      <a:lnTo>
                        <a:pt x="37" y="841"/>
                      </a:lnTo>
                      <a:lnTo>
                        <a:pt x="44" y="853"/>
                      </a:lnTo>
                      <a:lnTo>
                        <a:pt x="45" y="855"/>
                      </a:lnTo>
                      <a:lnTo>
                        <a:pt x="49" y="864"/>
                      </a:lnTo>
                      <a:lnTo>
                        <a:pt x="51" y="866"/>
                      </a:lnTo>
                      <a:lnTo>
                        <a:pt x="61" y="876"/>
                      </a:lnTo>
                      <a:lnTo>
                        <a:pt x="65" y="881"/>
                      </a:lnTo>
                      <a:lnTo>
                        <a:pt x="65" y="885"/>
                      </a:lnTo>
                      <a:lnTo>
                        <a:pt x="65" y="888"/>
                      </a:lnTo>
                      <a:lnTo>
                        <a:pt x="66" y="894"/>
                      </a:lnTo>
                      <a:lnTo>
                        <a:pt x="68" y="897"/>
                      </a:lnTo>
                      <a:lnTo>
                        <a:pt x="68" y="899"/>
                      </a:lnTo>
                      <a:lnTo>
                        <a:pt x="68" y="904"/>
                      </a:lnTo>
                      <a:lnTo>
                        <a:pt x="68" y="906"/>
                      </a:lnTo>
                      <a:lnTo>
                        <a:pt x="72" y="908"/>
                      </a:lnTo>
                      <a:lnTo>
                        <a:pt x="72" y="909"/>
                      </a:lnTo>
                      <a:lnTo>
                        <a:pt x="75" y="922"/>
                      </a:lnTo>
                      <a:lnTo>
                        <a:pt x="79" y="925"/>
                      </a:lnTo>
                      <a:lnTo>
                        <a:pt x="80" y="927"/>
                      </a:lnTo>
                      <a:lnTo>
                        <a:pt x="80" y="928"/>
                      </a:lnTo>
                      <a:lnTo>
                        <a:pt x="84" y="932"/>
                      </a:lnTo>
                      <a:lnTo>
                        <a:pt x="84" y="934"/>
                      </a:lnTo>
                      <a:lnTo>
                        <a:pt x="91" y="955"/>
                      </a:lnTo>
                      <a:lnTo>
                        <a:pt x="93" y="956"/>
                      </a:lnTo>
                      <a:lnTo>
                        <a:pt x="98" y="972"/>
                      </a:lnTo>
                      <a:lnTo>
                        <a:pt x="100" y="979"/>
                      </a:lnTo>
                      <a:lnTo>
                        <a:pt x="100" y="984"/>
                      </a:lnTo>
                      <a:lnTo>
                        <a:pt x="103" y="986"/>
                      </a:lnTo>
                      <a:lnTo>
                        <a:pt x="103" y="988"/>
                      </a:lnTo>
                      <a:lnTo>
                        <a:pt x="107" y="1000"/>
                      </a:lnTo>
                      <a:lnTo>
                        <a:pt x="107" y="1004"/>
                      </a:lnTo>
                      <a:lnTo>
                        <a:pt x="107" y="1009"/>
                      </a:lnTo>
                      <a:lnTo>
                        <a:pt x="108" y="1011"/>
                      </a:lnTo>
                      <a:lnTo>
                        <a:pt x="107" y="1011"/>
                      </a:lnTo>
                      <a:lnTo>
                        <a:pt x="112" y="1028"/>
                      </a:lnTo>
                      <a:lnTo>
                        <a:pt x="112" y="1030"/>
                      </a:lnTo>
                      <a:lnTo>
                        <a:pt x="112" y="1033"/>
                      </a:lnTo>
                      <a:lnTo>
                        <a:pt x="114" y="1035"/>
                      </a:lnTo>
                      <a:lnTo>
                        <a:pt x="114" y="1035"/>
                      </a:lnTo>
                      <a:lnTo>
                        <a:pt x="114" y="1037"/>
                      </a:lnTo>
                      <a:lnTo>
                        <a:pt x="115" y="1044"/>
                      </a:lnTo>
                      <a:lnTo>
                        <a:pt x="128" y="1070"/>
                      </a:lnTo>
                      <a:lnTo>
                        <a:pt x="131" y="1087"/>
                      </a:lnTo>
                      <a:lnTo>
                        <a:pt x="131" y="1094"/>
                      </a:lnTo>
                      <a:lnTo>
                        <a:pt x="135" y="1101"/>
                      </a:lnTo>
                      <a:lnTo>
                        <a:pt x="143" y="1119"/>
                      </a:lnTo>
                      <a:lnTo>
                        <a:pt x="145" y="1124"/>
                      </a:lnTo>
                      <a:lnTo>
                        <a:pt x="145" y="1126"/>
                      </a:lnTo>
                      <a:lnTo>
                        <a:pt x="147" y="1133"/>
                      </a:lnTo>
                      <a:lnTo>
                        <a:pt x="147" y="1138"/>
                      </a:lnTo>
                      <a:lnTo>
                        <a:pt x="148" y="1140"/>
                      </a:lnTo>
                      <a:lnTo>
                        <a:pt x="159" y="1161"/>
                      </a:lnTo>
                      <a:lnTo>
                        <a:pt x="162" y="1164"/>
                      </a:lnTo>
                      <a:lnTo>
                        <a:pt x="164" y="1169"/>
                      </a:lnTo>
                      <a:lnTo>
                        <a:pt x="175" y="1189"/>
                      </a:lnTo>
                      <a:lnTo>
                        <a:pt x="180" y="1194"/>
                      </a:lnTo>
                      <a:lnTo>
                        <a:pt x="178" y="1201"/>
                      </a:lnTo>
                      <a:lnTo>
                        <a:pt x="183" y="1210"/>
                      </a:lnTo>
                      <a:lnTo>
                        <a:pt x="194" y="1225"/>
                      </a:lnTo>
                      <a:lnTo>
                        <a:pt x="196" y="1232"/>
                      </a:lnTo>
                      <a:lnTo>
                        <a:pt x="197" y="1239"/>
                      </a:lnTo>
                      <a:lnTo>
                        <a:pt x="199" y="1243"/>
                      </a:lnTo>
                      <a:lnTo>
                        <a:pt x="208" y="1264"/>
                      </a:lnTo>
                      <a:lnTo>
                        <a:pt x="222" y="1281"/>
                      </a:lnTo>
                      <a:lnTo>
                        <a:pt x="224" y="1285"/>
                      </a:lnTo>
                      <a:lnTo>
                        <a:pt x="227" y="1293"/>
                      </a:lnTo>
                      <a:lnTo>
                        <a:pt x="229" y="1297"/>
                      </a:lnTo>
                      <a:lnTo>
                        <a:pt x="231" y="1299"/>
                      </a:lnTo>
                      <a:lnTo>
                        <a:pt x="232" y="1304"/>
                      </a:lnTo>
                      <a:lnTo>
                        <a:pt x="232" y="1304"/>
                      </a:lnTo>
                      <a:lnTo>
                        <a:pt x="236" y="1309"/>
                      </a:lnTo>
                      <a:lnTo>
                        <a:pt x="236" y="1309"/>
                      </a:lnTo>
                      <a:lnTo>
                        <a:pt x="246" y="1312"/>
                      </a:lnTo>
                      <a:lnTo>
                        <a:pt x="246" y="1290"/>
                      </a:lnTo>
                      <a:lnTo>
                        <a:pt x="257" y="1278"/>
                      </a:lnTo>
                      <a:lnTo>
                        <a:pt x="258" y="1264"/>
                      </a:lnTo>
                      <a:lnTo>
                        <a:pt x="269" y="1253"/>
                      </a:lnTo>
                      <a:lnTo>
                        <a:pt x="274" y="1237"/>
                      </a:lnTo>
                      <a:lnTo>
                        <a:pt x="279" y="1232"/>
                      </a:lnTo>
                      <a:lnTo>
                        <a:pt x="283" y="1229"/>
                      </a:lnTo>
                      <a:lnTo>
                        <a:pt x="286" y="1229"/>
                      </a:lnTo>
                      <a:lnTo>
                        <a:pt x="288" y="1230"/>
                      </a:lnTo>
                      <a:lnTo>
                        <a:pt x="292" y="1230"/>
                      </a:lnTo>
                      <a:lnTo>
                        <a:pt x="295" y="1234"/>
                      </a:lnTo>
                      <a:lnTo>
                        <a:pt x="300" y="1236"/>
                      </a:lnTo>
                      <a:lnTo>
                        <a:pt x="307" y="1239"/>
                      </a:lnTo>
                      <a:lnTo>
                        <a:pt x="314" y="1236"/>
                      </a:lnTo>
                      <a:lnTo>
                        <a:pt x="323" y="1230"/>
                      </a:lnTo>
                      <a:lnTo>
                        <a:pt x="332" y="1218"/>
                      </a:lnTo>
                      <a:lnTo>
                        <a:pt x="339" y="1204"/>
                      </a:lnTo>
                      <a:lnTo>
                        <a:pt x="344" y="1189"/>
                      </a:lnTo>
                      <a:lnTo>
                        <a:pt x="349" y="1178"/>
                      </a:lnTo>
                      <a:lnTo>
                        <a:pt x="353" y="1171"/>
                      </a:lnTo>
                      <a:lnTo>
                        <a:pt x="361" y="1178"/>
                      </a:lnTo>
                      <a:lnTo>
                        <a:pt x="365" y="1171"/>
                      </a:lnTo>
                      <a:lnTo>
                        <a:pt x="370" y="1166"/>
                      </a:lnTo>
                      <a:lnTo>
                        <a:pt x="381" y="1166"/>
                      </a:lnTo>
                      <a:lnTo>
                        <a:pt x="393" y="1176"/>
                      </a:lnTo>
                      <a:lnTo>
                        <a:pt x="403" y="1182"/>
                      </a:lnTo>
                      <a:lnTo>
                        <a:pt x="412" y="1189"/>
                      </a:lnTo>
                      <a:lnTo>
                        <a:pt x="417" y="1196"/>
                      </a:lnTo>
                      <a:lnTo>
                        <a:pt x="423" y="1204"/>
                      </a:lnTo>
                      <a:lnTo>
                        <a:pt x="431" y="1213"/>
                      </a:lnTo>
                      <a:lnTo>
                        <a:pt x="449" y="1218"/>
                      </a:lnTo>
                      <a:lnTo>
                        <a:pt x="449" y="1244"/>
                      </a:lnTo>
                      <a:lnTo>
                        <a:pt x="442" y="1251"/>
                      </a:lnTo>
                      <a:lnTo>
                        <a:pt x="447" y="1265"/>
                      </a:lnTo>
                      <a:lnTo>
                        <a:pt x="442" y="1279"/>
                      </a:lnTo>
                      <a:lnTo>
                        <a:pt x="449" y="1318"/>
                      </a:lnTo>
                      <a:lnTo>
                        <a:pt x="452" y="1330"/>
                      </a:lnTo>
                      <a:lnTo>
                        <a:pt x="457" y="1335"/>
                      </a:lnTo>
                      <a:lnTo>
                        <a:pt x="459" y="1339"/>
                      </a:lnTo>
                      <a:lnTo>
                        <a:pt x="459" y="1340"/>
                      </a:lnTo>
                      <a:lnTo>
                        <a:pt x="457" y="1347"/>
                      </a:lnTo>
                      <a:lnTo>
                        <a:pt x="461" y="1368"/>
                      </a:lnTo>
                      <a:lnTo>
                        <a:pt x="461" y="1377"/>
                      </a:lnTo>
                      <a:lnTo>
                        <a:pt x="463" y="1381"/>
                      </a:lnTo>
                      <a:lnTo>
                        <a:pt x="468" y="1386"/>
                      </a:lnTo>
                      <a:lnTo>
                        <a:pt x="468" y="1391"/>
                      </a:lnTo>
                      <a:lnTo>
                        <a:pt x="470" y="1395"/>
                      </a:lnTo>
                      <a:lnTo>
                        <a:pt x="471" y="1398"/>
                      </a:lnTo>
                      <a:lnTo>
                        <a:pt x="471" y="1403"/>
                      </a:lnTo>
                      <a:lnTo>
                        <a:pt x="470" y="1412"/>
                      </a:lnTo>
                      <a:lnTo>
                        <a:pt x="470" y="1417"/>
                      </a:lnTo>
                      <a:lnTo>
                        <a:pt x="473" y="1435"/>
                      </a:lnTo>
                      <a:lnTo>
                        <a:pt x="471" y="1445"/>
                      </a:lnTo>
                      <a:lnTo>
                        <a:pt x="468" y="1452"/>
                      </a:lnTo>
                      <a:lnTo>
                        <a:pt x="464" y="1466"/>
                      </a:lnTo>
                      <a:lnTo>
                        <a:pt x="475" y="1466"/>
                      </a:lnTo>
                      <a:lnTo>
                        <a:pt x="477" y="1468"/>
                      </a:lnTo>
                      <a:lnTo>
                        <a:pt x="480" y="1468"/>
                      </a:lnTo>
                      <a:lnTo>
                        <a:pt x="482" y="1470"/>
                      </a:lnTo>
                      <a:lnTo>
                        <a:pt x="482" y="1471"/>
                      </a:lnTo>
                      <a:lnTo>
                        <a:pt x="484" y="1471"/>
                      </a:lnTo>
                      <a:lnTo>
                        <a:pt x="484" y="1473"/>
                      </a:lnTo>
                      <a:lnTo>
                        <a:pt x="485" y="1471"/>
                      </a:lnTo>
                      <a:lnTo>
                        <a:pt x="487" y="1471"/>
                      </a:lnTo>
                      <a:lnTo>
                        <a:pt x="489" y="1471"/>
                      </a:lnTo>
                      <a:lnTo>
                        <a:pt x="489" y="1470"/>
                      </a:lnTo>
                      <a:lnTo>
                        <a:pt x="491" y="1470"/>
                      </a:lnTo>
                      <a:lnTo>
                        <a:pt x="491" y="1471"/>
                      </a:lnTo>
                      <a:lnTo>
                        <a:pt x="492" y="1471"/>
                      </a:lnTo>
                      <a:lnTo>
                        <a:pt x="492" y="1471"/>
                      </a:lnTo>
                      <a:lnTo>
                        <a:pt x="494" y="1471"/>
                      </a:lnTo>
                      <a:lnTo>
                        <a:pt x="498" y="1470"/>
                      </a:lnTo>
                      <a:lnTo>
                        <a:pt x="505" y="1464"/>
                      </a:lnTo>
                      <a:lnTo>
                        <a:pt x="506" y="1464"/>
                      </a:lnTo>
                      <a:lnTo>
                        <a:pt x="508" y="1464"/>
                      </a:lnTo>
                      <a:lnTo>
                        <a:pt x="505" y="1475"/>
                      </a:lnTo>
                      <a:lnTo>
                        <a:pt x="505" y="1478"/>
                      </a:lnTo>
                      <a:lnTo>
                        <a:pt x="505" y="1480"/>
                      </a:lnTo>
                      <a:lnTo>
                        <a:pt x="510" y="1482"/>
                      </a:lnTo>
                      <a:lnTo>
                        <a:pt x="513" y="1484"/>
                      </a:lnTo>
                      <a:lnTo>
                        <a:pt x="515" y="1487"/>
                      </a:lnTo>
                      <a:lnTo>
                        <a:pt x="517" y="1494"/>
                      </a:lnTo>
                      <a:lnTo>
                        <a:pt x="519" y="1496"/>
                      </a:lnTo>
                      <a:lnTo>
                        <a:pt x="520" y="1496"/>
                      </a:lnTo>
                      <a:lnTo>
                        <a:pt x="522" y="1496"/>
                      </a:lnTo>
                      <a:lnTo>
                        <a:pt x="524" y="1496"/>
                      </a:lnTo>
                      <a:lnTo>
                        <a:pt x="524" y="1496"/>
                      </a:lnTo>
                      <a:lnTo>
                        <a:pt x="525" y="1498"/>
                      </a:lnTo>
                      <a:lnTo>
                        <a:pt x="527" y="1499"/>
                      </a:lnTo>
                      <a:lnTo>
                        <a:pt x="527" y="1499"/>
                      </a:lnTo>
                      <a:lnTo>
                        <a:pt x="529" y="1498"/>
                      </a:lnTo>
                      <a:lnTo>
                        <a:pt x="529" y="1498"/>
                      </a:lnTo>
                      <a:lnTo>
                        <a:pt x="531" y="1498"/>
                      </a:lnTo>
                      <a:lnTo>
                        <a:pt x="532" y="1498"/>
                      </a:lnTo>
                      <a:lnTo>
                        <a:pt x="532" y="1498"/>
                      </a:lnTo>
                      <a:lnTo>
                        <a:pt x="534" y="1498"/>
                      </a:lnTo>
                      <a:lnTo>
                        <a:pt x="534" y="1498"/>
                      </a:lnTo>
                      <a:lnTo>
                        <a:pt x="536" y="1498"/>
                      </a:lnTo>
                      <a:lnTo>
                        <a:pt x="536" y="1499"/>
                      </a:lnTo>
                      <a:lnTo>
                        <a:pt x="536" y="1499"/>
                      </a:lnTo>
                      <a:lnTo>
                        <a:pt x="538" y="1503"/>
                      </a:lnTo>
                      <a:lnTo>
                        <a:pt x="539" y="1504"/>
                      </a:lnTo>
                      <a:lnTo>
                        <a:pt x="539" y="1504"/>
                      </a:lnTo>
                      <a:lnTo>
                        <a:pt x="541" y="1504"/>
                      </a:lnTo>
                      <a:lnTo>
                        <a:pt x="543" y="1506"/>
                      </a:lnTo>
                      <a:lnTo>
                        <a:pt x="545" y="1504"/>
                      </a:lnTo>
                      <a:lnTo>
                        <a:pt x="546" y="1506"/>
                      </a:lnTo>
                      <a:lnTo>
                        <a:pt x="546" y="1506"/>
                      </a:lnTo>
                      <a:lnTo>
                        <a:pt x="545" y="1511"/>
                      </a:lnTo>
                      <a:lnTo>
                        <a:pt x="545" y="1513"/>
                      </a:lnTo>
                      <a:lnTo>
                        <a:pt x="546" y="1515"/>
                      </a:lnTo>
                      <a:lnTo>
                        <a:pt x="546" y="1517"/>
                      </a:lnTo>
                      <a:lnTo>
                        <a:pt x="545" y="1520"/>
                      </a:lnTo>
                      <a:lnTo>
                        <a:pt x="545" y="1522"/>
                      </a:lnTo>
                      <a:lnTo>
                        <a:pt x="546" y="1527"/>
                      </a:lnTo>
                      <a:lnTo>
                        <a:pt x="548" y="1538"/>
                      </a:lnTo>
                      <a:lnTo>
                        <a:pt x="548" y="1539"/>
                      </a:lnTo>
                      <a:lnTo>
                        <a:pt x="539" y="1548"/>
                      </a:lnTo>
                      <a:lnTo>
                        <a:pt x="536" y="1555"/>
                      </a:lnTo>
                      <a:lnTo>
                        <a:pt x="538" y="1566"/>
                      </a:lnTo>
                      <a:lnTo>
                        <a:pt x="539" y="1571"/>
                      </a:lnTo>
                      <a:lnTo>
                        <a:pt x="541" y="1574"/>
                      </a:lnTo>
                      <a:lnTo>
                        <a:pt x="548" y="1588"/>
                      </a:lnTo>
                      <a:lnTo>
                        <a:pt x="548" y="1594"/>
                      </a:lnTo>
                      <a:lnTo>
                        <a:pt x="545" y="1613"/>
                      </a:lnTo>
                      <a:lnTo>
                        <a:pt x="557" y="1625"/>
                      </a:lnTo>
                      <a:lnTo>
                        <a:pt x="567" y="1620"/>
                      </a:lnTo>
                      <a:lnTo>
                        <a:pt x="567" y="1618"/>
                      </a:lnTo>
                      <a:lnTo>
                        <a:pt x="567" y="1616"/>
                      </a:lnTo>
                      <a:lnTo>
                        <a:pt x="566" y="1616"/>
                      </a:lnTo>
                      <a:lnTo>
                        <a:pt x="566" y="1614"/>
                      </a:lnTo>
                      <a:lnTo>
                        <a:pt x="564" y="1609"/>
                      </a:lnTo>
                      <a:lnTo>
                        <a:pt x="564" y="1602"/>
                      </a:lnTo>
                      <a:lnTo>
                        <a:pt x="567" y="1594"/>
                      </a:lnTo>
                      <a:lnTo>
                        <a:pt x="571" y="1587"/>
                      </a:lnTo>
                      <a:lnTo>
                        <a:pt x="574" y="1583"/>
                      </a:lnTo>
                      <a:lnTo>
                        <a:pt x="578" y="1585"/>
                      </a:lnTo>
                      <a:lnTo>
                        <a:pt x="581" y="1585"/>
                      </a:lnTo>
                      <a:lnTo>
                        <a:pt x="587" y="1581"/>
                      </a:lnTo>
                      <a:lnTo>
                        <a:pt x="592" y="1576"/>
                      </a:lnTo>
                      <a:lnTo>
                        <a:pt x="601" y="1571"/>
                      </a:lnTo>
                      <a:lnTo>
                        <a:pt x="604" y="1567"/>
                      </a:lnTo>
                      <a:lnTo>
                        <a:pt x="618" y="1567"/>
                      </a:lnTo>
                      <a:lnTo>
                        <a:pt x="627" y="1566"/>
                      </a:lnTo>
                      <a:lnTo>
                        <a:pt x="644" y="1552"/>
                      </a:lnTo>
                      <a:lnTo>
                        <a:pt x="649" y="1543"/>
                      </a:lnTo>
                      <a:lnTo>
                        <a:pt x="655" y="1541"/>
                      </a:lnTo>
                      <a:lnTo>
                        <a:pt x="667" y="1529"/>
                      </a:lnTo>
                      <a:lnTo>
                        <a:pt x="672" y="1529"/>
                      </a:lnTo>
                      <a:lnTo>
                        <a:pt x="674" y="1531"/>
                      </a:lnTo>
                      <a:lnTo>
                        <a:pt x="677" y="1536"/>
                      </a:lnTo>
                      <a:lnTo>
                        <a:pt x="679" y="1541"/>
                      </a:lnTo>
                      <a:lnTo>
                        <a:pt x="679" y="1548"/>
                      </a:lnTo>
                      <a:lnTo>
                        <a:pt x="665" y="1567"/>
                      </a:lnTo>
                      <a:lnTo>
                        <a:pt x="660" y="1573"/>
                      </a:lnTo>
                      <a:lnTo>
                        <a:pt x="656" y="1576"/>
                      </a:lnTo>
                      <a:lnTo>
                        <a:pt x="655" y="1587"/>
                      </a:lnTo>
                      <a:lnTo>
                        <a:pt x="658" y="1600"/>
                      </a:lnTo>
                      <a:lnTo>
                        <a:pt x="663" y="1616"/>
                      </a:lnTo>
                      <a:lnTo>
                        <a:pt x="672" y="1635"/>
                      </a:lnTo>
                      <a:lnTo>
                        <a:pt x="674" y="1646"/>
                      </a:lnTo>
                      <a:lnTo>
                        <a:pt x="679" y="1651"/>
                      </a:lnTo>
                      <a:lnTo>
                        <a:pt x="683" y="1656"/>
                      </a:lnTo>
                      <a:lnTo>
                        <a:pt x="688" y="1658"/>
                      </a:lnTo>
                      <a:lnTo>
                        <a:pt x="691" y="1662"/>
                      </a:lnTo>
                      <a:lnTo>
                        <a:pt x="697" y="1669"/>
                      </a:lnTo>
                      <a:lnTo>
                        <a:pt x="702" y="1672"/>
                      </a:lnTo>
                      <a:lnTo>
                        <a:pt x="705" y="1679"/>
                      </a:lnTo>
                      <a:lnTo>
                        <a:pt x="709" y="1681"/>
                      </a:lnTo>
                      <a:lnTo>
                        <a:pt x="717" y="1690"/>
                      </a:lnTo>
                      <a:lnTo>
                        <a:pt x="730" y="1686"/>
                      </a:lnTo>
                      <a:lnTo>
                        <a:pt x="740" y="1681"/>
                      </a:lnTo>
                      <a:lnTo>
                        <a:pt x="744" y="1683"/>
                      </a:lnTo>
                      <a:lnTo>
                        <a:pt x="751" y="1686"/>
                      </a:lnTo>
                      <a:lnTo>
                        <a:pt x="768" y="1684"/>
                      </a:lnTo>
                      <a:lnTo>
                        <a:pt x="784" y="1672"/>
                      </a:lnTo>
                      <a:lnTo>
                        <a:pt x="787" y="1662"/>
                      </a:lnTo>
                      <a:lnTo>
                        <a:pt x="787" y="1649"/>
                      </a:lnTo>
                      <a:lnTo>
                        <a:pt x="791" y="1642"/>
                      </a:lnTo>
                      <a:lnTo>
                        <a:pt x="798" y="1634"/>
                      </a:lnTo>
                      <a:lnTo>
                        <a:pt x="812" y="1628"/>
                      </a:lnTo>
                      <a:lnTo>
                        <a:pt x="822" y="1627"/>
                      </a:lnTo>
                      <a:lnTo>
                        <a:pt x="829" y="1625"/>
                      </a:lnTo>
                      <a:lnTo>
                        <a:pt x="843" y="1618"/>
                      </a:lnTo>
                      <a:lnTo>
                        <a:pt x="854" y="1599"/>
                      </a:lnTo>
                      <a:lnTo>
                        <a:pt x="857" y="1587"/>
                      </a:lnTo>
                      <a:lnTo>
                        <a:pt x="866" y="1583"/>
                      </a:lnTo>
                      <a:lnTo>
                        <a:pt x="868" y="1581"/>
                      </a:lnTo>
                      <a:lnTo>
                        <a:pt x="871" y="1578"/>
                      </a:lnTo>
                      <a:lnTo>
                        <a:pt x="878" y="1569"/>
                      </a:lnTo>
                      <a:lnTo>
                        <a:pt x="892" y="1564"/>
                      </a:lnTo>
                      <a:lnTo>
                        <a:pt x="899" y="1562"/>
                      </a:lnTo>
                      <a:lnTo>
                        <a:pt x="908" y="1557"/>
                      </a:lnTo>
                      <a:lnTo>
                        <a:pt x="918" y="1550"/>
                      </a:lnTo>
                      <a:lnTo>
                        <a:pt x="923" y="1539"/>
                      </a:lnTo>
                      <a:lnTo>
                        <a:pt x="932" y="1536"/>
                      </a:lnTo>
                      <a:lnTo>
                        <a:pt x="937" y="1534"/>
                      </a:lnTo>
                      <a:lnTo>
                        <a:pt x="944" y="1536"/>
                      </a:lnTo>
                      <a:lnTo>
                        <a:pt x="951" y="1534"/>
                      </a:lnTo>
                      <a:lnTo>
                        <a:pt x="958" y="1536"/>
                      </a:lnTo>
                      <a:lnTo>
                        <a:pt x="965" y="1538"/>
                      </a:lnTo>
                      <a:lnTo>
                        <a:pt x="978" y="1541"/>
                      </a:lnTo>
                      <a:lnTo>
                        <a:pt x="988" y="1538"/>
                      </a:lnTo>
                      <a:lnTo>
                        <a:pt x="999" y="1531"/>
                      </a:lnTo>
                      <a:lnTo>
                        <a:pt x="1004" y="1522"/>
                      </a:lnTo>
                      <a:lnTo>
                        <a:pt x="1014" y="1510"/>
                      </a:lnTo>
                      <a:lnTo>
                        <a:pt x="1018" y="1510"/>
                      </a:lnTo>
                      <a:lnTo>
                        <a:pt x="1021" y="1501"/>
                      </a:lnTo>
                      <a:lnTo>
                        <a:pt x="1019" y="1492"/>
                      </a:lnTo>
                      <a:lnTo>
                        <a:pt x="1018" y="1491"/>
                      </a:lnTo>
                      <a:lnTo>
                        <a:pt x="1018" y="1489"/>
                      </a:lnTo>
                      <a:lnTo>
                        <a:pt x="1018" y="1489"/>
                      </a:lnTo>
                      <a:lnTo>
                        <a:pt x="1019" y="1480"/>
                      </a:lnTo>
                      <a:lnTo>
                        <a:pt x="1019" y="1473"/>
                      </a:lnTo>
                      <a:lnTo>
                        <a:pt x="1019" y="1470"/>
                      </a:lnTo>
                      <a:lnTo>
                        <a:pt x="1019" y="1466"/>
                      </a:lnTo>
                      <a:lnTo>
                        <a:pt x="1021" y="1463"/>
                      </a:lnTo>
                      <a:lnTo>
                        <a:pt x="1023" y="1459"/>
                      </a:lnTo>
                      <a:lnTo>
                        <a:pt x="1030" y="1457"/>
                      </a:lnTo>
                      <a:lnTo>
                        <a:pt x="1051" y="1405"/>
                      </a:lnTo>
                      <a:lnTo>
                        <a:pt x="1056" y="1398"/>
                      </a:lnTo>
                      <a:lnTo>
                        <a:pt x="1091" y="1415"/>
                      </a:lnTo>
                      <a:lnTo>
                        <a:pt x="1096" y="1421"/>
                      </a:lnTo>
                      <a:lnTo>
                        <a:pt x="1105" y="1429"/>
                      </a:lnTo>
                      <a:lnTo>
                        <a:pt x="1114" y="1442"/>
                      </a:lnTo>
                      <a:lnTo>
                        <a:pt x="1129" y="1447"/>
                      </a:lnTo>
                      <a:lnTo>
                        <a:pt x="1142" y="1454"/>
                      </a:lnTo>
                      <a:lnTo>
                        <a:pt x="1154" y="1454"/>
                      </a:lnTo>
                      <a:lnTo>
                        <a:pt x="1161" y="1457"/>
                      </a:lnTo>
                      <a:lnTo>
                        <a:pt x="1175" y="1457"/>
                      </a:lnTo>
                      <a:lnTo>
                        <a:pt x="1184" y="1461"/>
                      </a:lnTo>
                      <a:lnTo>
                        <a:pt x="1191" y="1464"/>
                      </a:lnTo>
                      <a:lnTo>
                        <a:pt x="1192" y="1471"/>
                      </a:lnTo>
                      <a:lnTo>
                        <a:pt x="1192" y="1475"/>
                      </a:lnTo>
                      <a:lnTo>
                        <a:pt x="1197" y="1484"/>
                      </a:lnTo>
                      <a:lnTo>
                        <a:pt x="1218" y="1464"/>
                      </a:lnTo>
                      <a:lnTo>
                        <a:pt x="1222" y="1461"/>
                      </a:lnTo>
                      <a:lnTo>
                        <a:pt x="1225" y="1454"/>
                      </a:lnTo>
                      <a:lnTo>
                        <a:pt x="1238" y="1436"/>
                      </a:lnTo>
                      <a:lnTo>
                        <a:pt x="1250" y="1429"/>
                      </a:lnTo>
                      <a:lnTo>
                        <a:pt x="1259" y="1421"/>
                      </a:lnTo>
                      <a:lnTo>
                        <a:pt x="1280" y="1421"/>
                      </a:lnTo>
                      <a:lnTo>
                        <a:pt x="1285" y="1421"/>
                      </a:lnTo>
                      <a:lnTo>
                        <a:pt x="1292" y="1417"/>
                      </a:lnTo>
                      <a:lnTo>
                        <a:pt x="1299" y="1415"/>
                      </a:lnTo>
                      <a:lnTo>
                        <a:pt x="1311" y="1417"/>
                      </a:lnTo>
                      <a:lnTo>
                        <a:pt x="1327" y="1426"/>
                      </a:lnTo>
                      <a:lnTo>
                        <a:pt x="1332" y="1431"/>
                      </a:lnTo>
                      <a:lnTo>
                        <a:pt x="1334" y="1435"/>
                      </a:lnTo>
                      <a:lnTo>
                        <a:pt x="1334" y="1440"/>
                      </a:lnTo>
                      <a:lnTo>
                        <a:pt x="1342" y="1445"/>
                      </a:lnTo>
                      <a:lnTo>
                        <a:pt x="1348" y="1442"/>
                      </a:lnTo>
                      <a:lnTo>
                        <a:pt x="1355" y="1438"/>
                      </a:lnTo>
                      <a:lnTo>
                        <a:pt x="1360" y="1431"/>
                      </a:lnTo>
                      <a:lnTo>
                        <a:pt x="1365" y="1428"/>
                      </a:lnTo>
                      <a:lnTo>
                        <a:pt x="1370" y="1429"/>
                      </a:lnTo>
                      <a:lnTo>
                        <a:pt x="1379" y="1440"/>
                      </a:lnTo>
                      <a:lnTo>
                        <a:pt x="1393" y="1443"/>
                      </a:lnTo>
                      <a:lnTo>
                        <a:pt x="1395" y="1436"/>
                      </a:lnTo>
                      <a:lnTo>
                        <a:pt x="1400" y="1435"/>
                      </a:lnTo>
                      <a:lnTo>
                        <a:pt x="1410" y="1435"/>
                      </a:lnTo>
                      <a:lnTo>
                        <a:pt x="1428" y="1429"/>
                      </a:lnTo>
                      <a:lnTo>
                        <a:pt x="1458" y="1426"/>
                      </a:lnTo>
                      <a:lnTo>
                        <a:pt x="1459" y="1393"/>
                      </a:lnTo>
                      <a:lnTo>
                        <a:pt x="1461" y="1382"/>
                      </a:lnTo>
                      <a:lnTo>
                        <a:pt x="1465" y="1377"/>
                      </a:lnTo>
                      <a:lnTo>
                        <a:pt x="1468" y="1367"/>
                      </a:lnTo>
                      <a:lnTo>
                        <a:pt x="1468" y="1361"/>
                      </a:lnTo>
                      <a:lnTo>
                        <a:pt x="1492" y="1361"/>
                      </a:lnTo>
                      <a:lnTo>
                        <a:pt x="1505" y="1360"/>
                      </a:lnTo>
                      <a:lnTo>
                        <a:pt x="1513" y="1354"/>
                      </a:lnTo>
                      <a:lnTo>
                        <a:pt x="1520" y="1353"/>
                      </a:lnTo>
                      <a:lnTo>
                        <a:pt x="1524" y="1347"/>
                      </a:lnTo>
                      <a:lnTo>
                        <a:pt x="1533" y="1344"/>
                      </a:lnTo>
                      <a:lnTo>
                        <a:pt x="1541" y="1337"/>
                      </a:lnTo>
                      <a:lnTo>
                        <a:pt x="1545" y="1335"/>
                      </a:lnTo>
                      <a:lnTo>
                        <a:pt x="1559" y="1333"/>
                      </a:lnTo>
                      <a:lnTo>
                        <a:pt x="1587" y="1319"/>
                      </a:lnTo>
                      <a:lnTo>
                        <a:pt x="1611" y="1325"/>
                      </a:lnTo>
                      <a:lnTo>
                        <a:pt x="1616" y="1321"/>
                      </a:lnTo>
                      <a:lnTo>
                        <a:pt x="1618" y="1311"/>
                      </a:lnTo>
                      <a:lnTo>
                        <a:pt x="1625" y="1304"/>
                      </a:lnTo>
                      <a:lnTo>
                        <a:pt x="1629" y="1297"/>
                      </a:lnTo>
                      <a:lnTo>
                        <a:pt x="1630" y="1292"/>
                      </a:lnTo>
                      <a:lnTo>
                        <a:pt x="1632" y="1288"/>
                      </a:lnTo>
                      <a:lnTo>
                        <a:pt x="1634" y="1283"/>
                      </a:lnTo>
                      <a:lnTo>
                        <a:pt x="1634" y="1276"/>
                      </a:lnTo>
                      <a:lnTo>
                        <a:pt x="1639" y="1269"/>
                      </a:lnTo>
                      <a:lnTo>
                        <a:pt x="1639" y="1264"/>
                      </a:lnTo>
                      <a:lnTo>
                        <a:pt x="1639" y="1255"/>
                      </a:lnTo>
                      <a:lnTo>
                        <a:pt x="1636" y="1250"/>
                      </a:lnTo>
                      <a:lnTo>
                        <a:pt x="1637" y="1246"/>
                      </a:lnTo>
                      <a:lnTo>
                        <a:pt x="1641" y="1239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8" name="Freeform 22"/>
                <p:cNvSpPr>
                  <a:spLocks/>
                </p:cNvSpPr>
                <p:nvPr/>
              </p:nvSpPr>
              <p:spPr bwMode="auto">
                <a:xfrm>
                  <a:off x="5763913" y="1933940"/>
                  <a:ext cx="1214070" cy="1280815"/>
                </a:xfrm>
                <a:custGeom>
                  <a:avLst/>
                  <a:gdLst>
                    <a:gd name="T0" fmla="*/ 672 w 673"/>
                    <a:gd name="T1" fmla="*/ 146 h 710"/>
                    <a:gd name="T2" fmla="*/ 644 w 673"/>
                    <a:gd name="T3" fmla="*/ 1 h 710"/>
                    <a:gd name="T4" fmla="*/ 623 w 673"/>
                    <a:gd name="T5" fmla="*/ 15 h 710"/>
                    <a:gd name="T6" fmla="*/ 609 w 673"/>
                    <a:gd name="T7" fmla="*/ 8 h 710"/>
                    <a:gd name="T8" fmla="*/ 596 w 673"/>
                    <a:gd name="T9" fmla="*/ 14 h 710"/>
                    <a:gd name="T10" fmla="*/ 574 w 673"/>
                    <a:gd name="T11" fmla="*/ 12 h 710"/>
                    <a:gd name="T12" fmla="*/ 555 w 673"/>
                    <a:gd name="T13" fmla="*/ 22 h 710"/>
                    <a:gd name="T14" fmla="*/ 565 w 673"/>
                    <a:gd name="T15" fmla="*/ 94 h 710"/>
                    <a:gd name="T16" fmla="*/ 600 w 673"/>
                    <a:gd name="T17" fmla="*/ 137 h 710"/>
                    <a:gd name="T18" fmla="*/ 556 w 673"/>
                    <a:gd name="T19" fmla="*/ 174 h 710"/>
                    <a:gd name="T20" fmla="*/ 549 w 673"/>
                    <a:gd name="T21" fmla="*/ 200 h 710"/>
                    <a:gd name="T22" fmla="*/ 537 w 673"/>
                    <a:gd name="T23" fmla="*/ 207 h 710"/>
                    <a:gd name="T24" fmla="*/ 516 w 673"/>
                    <a:gd name="T25" fmla="*/ 158 h 710"/>
                    <a:gd name="T26" fmla="*/ 509 w 673"/>
                    <a:gd name="T27" fmla="*/ 134 h 710"/>
                    <a:gd name="T28" fmla="*/ 427 w 673"/>
                    <a:gd name="T29" fmla="*/ 110 h 710"/>
                    <a:gd name="T30" fmla="*/ 352 w 673"/>
                    <a:gd name="T31" fmla="*/ 129 h 710"/>
                    <a:gd name="T32" fmla="*/ 281 w 673"/>
                    <a:gd name="T33" fmla="*/ 206 h 710"/>
                    <a:gd name="T34" fmla="*/ 244 w 673"/>
                    <a:gd name="T35" fmla="*/ 242 h 710"/>
                    <a:gd name="T36" fmla="*/ 200 w 673"/>
                    <a:gd name="T37" fmla="*/ 204 h 710"/>
                    <a:gd name="T38" fmla="*/ 197 w 673"/>
                    <a:gd name="T39" fmla="*/ 200 h 710"/>
                    <a:gd name="T40" fmla="*/ 200 w 673"/>
                    <a:gd name="T41" fmla="*/ 174 h 710"/>
                    <a:gd name="T42" fmla="*/ 207 w 673"/>
                    <a:gd name="T43" fmla="*/ 162 h 710"/>
                    <a:gd name="T44" fmla="*/ 134 w 673"/>
                    <a:gd name="T45" fmla="*/ 186 h 710"/>
                    <a:gd name="T46" fmla="*/ 57 w 673"/>
                    <a:gd name="T47" fmla="*/ 206 h 710"/>
                    <a:gd name="T48" fmla="*/ 13 w 673"/>
                    <a:gd name="T49" fmla="*/ 240 h 710"/>
                    <a:gd name="T50" fmla="*/ 76 w 673"/>
                    <a:gd name="T51" fmla="*/ 233 h 710"/>
                    <a:gd name="T52" fmla="*/ 111 w 673"/>
                    <a:gd name="T53" fmla="*/ 239 h 710"/>
                    <a:gd name="T54" fmla="*/ 103 w 673"/>
                    <a:gd name="T55" fmla="*/ 254 h 710"/>
                    <a:gd name="T56" fmla="*/ 129 w 673"/>
                    <a:gd name="T57" fmla="*/ 274 h 710"/>
                    <a:gd name="T58" fmla="*/ 155 w 673"/>
                    <a:gd name="T59" fmla="*/ 293 h 710"/>
                    <a:gd name="T60" fmla="*/ 122 w 673"/>
                    <a:gd name="T61" fmla="*/ 345 h 710"/>
                    <a:gd name="T62" fmla="*/ 83 w 673"/>
                    <a:gd name="T63" fmla="*/ 406 h 710"/>
                    <a:gd name="T64" fmla="*/ 29 w 673"/>
                    <a:gd name="T65" fmla="*/ 425 h 710"/>
                    <a:gd name="T66" fmla="*/ 97 w 673"/>
                    <a:gd name="T67" fmla="*/ 473 h 710"/>
                    <a:gd name="T68" fmla="*/ 40 w 673"/>
                    <a:gd name="T69" fmla="*/ 528 h 710"/>
                    <a:gd name="T70" fmla="*/ 13 w 673"/>
                    <a:gd name="T71" fmla="*/ 558 h 710"/>
                    <a:gd name="T72" fmla="*/ 20 w 673"/>
                    <a:gd name="T73" fmla="*/ 593 h 710"/>
                    <a:gd name="T74" fmla="*/ 33 w 673"/>
                    <a:gd name="T75" fmla="*/ 598 h 710"/>
                    <a:gd name="T76" fmla="*/ 55 w 673"/>
                    <a:gd name="T77" fmla="*/ 610 h 710"/>
                    <a:gd name="T78" fmla="*/ 75 w 673"/>
                    <a:gd name="T79" fmla="*/ 600 h 710"/>
                    <a:gd name="T80" fmla="*/ 106 w 673"/>
                    <a:gd name="T81" fmla="*/ 616 h 710"/>
                    <a:gd name="T82" fmla="*/ 136 w 673"/>
                    <a:gd name="T83" fmla="*/ 610 h 710"/>
                    <a:gd name="T84" fmla="*/ 144 w 673"/>
                    <a:gd name="T85" fmla="*/ 624 h 710"/>
                    <a:gd name="T86" fmla="*/ 162 w 673"/>
                    <a:gd name="T87" fmla="*/ 635 h 710"/>
                    <a:gd name="T88" fmla="*/ 183 w 673"/>
                    <a:gd name="T89" fmla="*/ 647 h 710"/>
                    <a:gd name="T90" fmla="*/ 193 w 673"/>
                    <a:gd name="T91" fmla="*/ 654 h 710"/>
                    <a:gd name="T92" fmla="*/ 218 w 673"/>
                    <a:gd name="T93" fmla="*/ 672 h 710"/>
                    <a:gd name="T94" fmla="*/ 226 w 673"/>
                    <a:gd name="T95" fmla="*/ 689 h 710"/>
                    <a:gd name="T96" fmla="*/ 249 w 673"/>
                    <a:gd name="T97" fmla="*/ 706 h 710"/>
                    <a:gd name="T98" fmla="*/ 256 w 673"/>
                    <a:gd name="T99" fmla="*/ 699 h 710"/>
                    <a:gd name="T100" fmla="*/ 282 w 673"/>
                    <a:gd name="T101" fmla="*/ 687 h 710"/>
                    <a:gd name="T102" fmla="*/ 312 w 673"/>
                    <a:gd name="T103" fmla="*/ 684 h 710"/>
                    <a:gd name="T104" fmla="*/ 352 w 673"/>
                    <a:gd name="T105" fmla="*/ 673 h 710"/>
                    <a:gd name="T106" fmla="*/ 382 w 673"/>
                    <a:gd name="T107" fmla="*/ 659 h 710"/>
                    <a:gd name="T108" fmla="*/ 418 w 673"/>
                    <a:gd name="T109" fmla="*/ 668 h 710"/>
                    <a:gd name="T110" fmla="*/ 459 w 673"/>
                    <a:gd name="T111" fmla="*/ 673 h 710"/>
                    <a:gd name="T112" fmla="*/ 511 w 673"/>
                    <a:gd name="T113" fmla="*/ 672 h 710"/>
                    <a:gd name="T114" fmla="*/ 485 w 673"/>
                    <a:gd name="T115" fmla="*/ 588 h 710"/>
                    <a:gd name="T116" fmla="*/ 455 w 673"/>
                    <a:gd name="T117" fmla="*/ 563 h 710"/>
                    <a:gd name="T118" fmla="*/ 530 w 673"/>
                    <a:gd name="T119" fmla="*/ 373 h 710"/>
                    <a:gd name="T120" fmla="*/ 654 w 673"/>
                    <a:gd name="T121" fmla="*/ 401 h 7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673" h="710">
                      <a:moveTo>
                        <a:pt x="673" y="328"/>
                      </a:moveTo>
                      <a:lnTo>
                        <a:pt x="672" y="315"/>
                      </a:lnTo>
                      <a:lnTo>
                        <a:pt x="670" y="310"/>
                      </a:lnTo>
                      <a:lnTo>
                        <a:pt x="668" y="307"/>
                      </a:lnTo>
                      <a:lnTo>
                        <a:pt x="668" y="300"/>
                      </a:lnTo>
                      <a:lnTo>
                        <a:pt x="668" y="295"/>
                      </a:lnTo>
                      <a:lnTo>
                        <a:pt x="668" y="289"/>
                      </a:lnTo>
                      <a:lnTo>
                        <a:pt x="672" y="279"/>
                      </a:lnTo>
                      <a:lnTo>
                        <a:pt x="672" y="235"/>
                      </a:lnTo>
                      <a:lnTo>
                        <a:pt x="672" y="204"/>
                      </a:lnTo>
                      <a:lnTo>
                        <a:pt x="672" y="181"/>
                      </a:lnTo>
                      <a:lnTo>
                        <a:pt x="672" y="146"/>
                      </a:lnTo>
                      <a:lnTo>
                        <a:pt x="670" y="120"/>
                      </a:lnTo>
                      <a:lnTo>
                        <a:pt x="672" y="106"/>
                      </a:lnTo>
                      <a:lnTo>
                        <a:pt x="672" y="90"/>
                      </a:lnTo>
                      <a:lnTo>
                        <a:pt x="666" y="75"/>
                      </a:lnTo>
                      <a:lnTo>
                        <a:pt x="659" y="61"/>
                      </a:lnTo>
                      <a:lnTo>
                        <a:pt x="651" y="40"/>
                      </a:lnTo>
                      <a:lnTo>
                        <a:pt x="649" y="31"/>
                      </a:lnTo>
                      <a:lnTo>
                        <a:pt x="647" y="0"/>
                      </a:lnTo>
                      <a:lnTo>
                        <a:pt x="647" y="0"/>
                      </a:lnTo>
                      <a:lnTo>
                        <a:pt x="647" y="0"/>
                      </a:lnTo>
                      <a:lnTo>
                        <a:pt x="645" y="0"/>
                      </a:lnTo>
                      <a:lnTo>
                        <a:pt x="644" y="1"/>
                      </a:lnTo>
                      <a:lnTo>
                        <a:pt x="640" y="1"/>
                      </a:lnTo>
                      <a:lnTo>
                        <a:pt x="638" y="1"/>
                      </a:lnTo>
                      <a:lnTo>
                        <a:pt x="638" y="0"/>
                      </a:lnTo>
                      <a:lnTo>
                        <a:pt x="635" y="0"/>
                      </a:lnTo>
                      <a:lnTo>
                        <a:pt x="635" y="0"/>
                      </a:lnTo>
                      <a:lnTo>
                        <a:pt x="633" y="0"/>
                      </a:lnTo>
                      <a:lnTo>
                        <a:pt x="626" y="7"/>
                      </a:lnTo>
                      <a:lnTo>
                        <a:pt x="624" y="7"/>
                      </a:lnTo>
                      <a:lnTo>
                        <a:pt x="624" y="8"/>
                      </a:lnTo>
                      <a:lnTo>
                        <a:pt x="624" y="14"/>
                      </a:lnTo>
                      <a:lnTo>
                        <a:pt x="624" y="15"/>
                      </a:lnTo>
                      <a:lnTo>
                        <a:pt x="623" y="15"/>
                      </a:lnTo>
                      <a:lnTo>
                        <a:pt x="623" y="15"/>
                      </a:lnTo>
                      <a:lnTo>
                        <a:pt x="621" y="17"/>
                      </a:lnTo>
                      <a:lnTo>
                        <a:pt x="619" y="17"/>
                      </a:lnTo>
                      <a:lnTo>
                        <a:pt x="617" y="17"/>
                      </a:lnTo>
                      <a:lnTo>
                        <a:pt x="614" y="15"/>
                      </a:lnTo>
                      <a:lnTo>
                        <a:pt x="612" y="15"/>
                      </a:lnTo>
                      <a:lnTo>
                        <a:pt x="612" y="14"/>
                      </a:lnTo>
                      <a:lnTo>
                        <a:pt x="612" y="12"/>
                      </a:lnTo>
                      <a:lnTo>
                        <a:pt x="612" y="12"/>
                      </a:lnTo>
                      <a:lnTo>
                        <a:pt x="610" y="10"/>
                      </a:lnTo>
                      <a:lnTo>
                        <a:pt x="610" y="10"/>
                      </a:lnTo>
                      <a:lnTo>
                        <a:pt x="609" y="8"/>
                      </a:lnTo>
                      <a:lnTo>
                        <a:pt x="609" y="8"/>
                      </a:lnTo>
                      <a:lnTo>
                        <a:pt x="607" y="10"/>
                      </a:lnTo>
                      <a:lnTo>
                        <a:pt x="605" y="10"/>
                      </a:lnTo>
                      <a:lnTo>
                        <a:pt x="605" y="12"/>
                      </a:lnTo>
                      <a:lnTo>
                        <a:pt x="603" y="12"/>
                      </a:lnTo>
                      <a:lnTo>
                        <a:pt x="602" y="15"/>
                      </a:lnTo>
                      <a:lnTo>
                        <a:pt x="602" y="15"/>
                      </a:lnTo>
                      <a:lnTo>
                        <a:pt x="600" y="17"/>
                      </a:lnTo>
                      <a:lnTo>
                        <a:pt x="598" y="17"/>
                      </a:lnTo>
                      <a:lnTo>
                        <a:pt x="598" y="15"/>
                      </a:lnTo>
                      <a:lnTo>
                        <a:pt x="596" y="15"/>
                      </a:lnTo>
                      <a:lnTo>
                        <a:pt x="596" y="14"/>
                      </a:lnTo>
                      <a:lnTo>
                        <a:pt x="595" y="14"/>
                      </a:lnTo>
                      <a:lnTo>
                        <a:pt x="593" y="14"/>
                      </a:lnTo>
                      <a:lnTo>
                        <a:pt x="591" y="15"/>
                      </a:lnTo>
                      <a:lnTo>
                        <a:pt x="589" y="15"/>
                      </a:lnTo>
                      <a:lnTo>
                        <a:pt x="588" y="15"/>
                      </a:lnTo>
                      <a:lnTo>
                        <a:pt x="586" y="15"/>
                      </a:lnTo>
                      <a:lnTo>
                        <a:pt x="583" y="14"/>
                      </a:lnTo>
                      <a:lnTo>
                        <a:pt x="577" y="12"/>
                      </a:lnTo>
                      <a:lnTo>
                        <a:pt x="577" y="12"/>
                      </a:lnTo>
                      <a:lnTo>
                        <a:pt x="576" y="12"/>
                      </a:lnTo>
                      <a:lnTo>
                        <a:pt x="574" y="10"/>
                      </a:lnTo>
                      <a:lnTo>
                        <a:pt x="574" y="12"/>
                      </a:lnTo>
                      <a:lnTo>
                        <a:pt x="572" y="12"/>
                      </a:lnTo>
                      <a:lnTo>
                        <a:pt x="569" y="15"/>
                      </a:lnTo>
                      <a:lnTo>
                        <a:pt x="567" y="17"/>
                      </a:lnTo>
                      <a:lnTo>
                        <a:pt x="567" y="17"/>
                      </a:lnTo>
                      <a:lnTo>
                        <a:pt x="565" y="19"/>
                      </a:lnTo>
                      <a:lnTo>
                        <a:pt x="563" y="17"/>
                      </a:lnTo>
                      <a:lnTo>
                        <a:pt x="562" y="17"/>
                      </a:lnTo>
                      <a:lnTo>
                        <a:pt x="560" y="17"/>
                      </a:lnTo>
                      <a:lnTo>
                        <a:pt x="560" y="17"/>
                      </a:lnTo>
                      <a:lnTo>
                        <a:pt x="556" y="19"/>
                      </a:lnTo>
                      <a:lnTo>
                        <a:pt x="556" y="21"/>
                      </a:lnTo>
                      <a:lnTo>
                        <a:pt x="555" y="22"/>
                      </a:lnTo>
                      <a:lnTo>
                        <a:pt x="553" y="22"/>
                      </a:lnTo>
                      <a:lnTo>
                        <a:pt x="551" y="22"/>
                      </a:lnTo>
                      <a:lnTo>
                        <a:pt x="544" y="21"/>
                      </a:lnTo>
                      <a:lnTo>
                        <a:pt x="542" y="22"/>
                      </a:lnTo>
                      <a:lnTo>
                        <a:pt x="537" y="26"/>
                      </a:lnTo>
                      <a:lnTo>
                        <a:pt x="563" y="27"/>
                      </a:lnTo>
                      <a:lnTo>
                        <a:pt x="574" y="29"/>
                      </a:lnTo>
                      <a:lnTo>
                        <a:pt x="579" y="36"/>
                      </a:lnTo>
                      <a:lnTo>
                        <a:pt x="576" y="45"/>
                      </a:lnTo>
                      <a:lnTo>
                        <a:pt x="574" y="57"/>
                      </a:lnTo>
                      <a:lnTo>
                        <a:pt x="562" y="87"/>
                      </a:lnTo>
                      <a:lnTo>
                        <a:pt x="565" y="94"/>
                      </a:lnTo>
                      <a:lnTo>
                        <a:pt x="560" y="103"/>
                      </a:lnTo>
                      <a:lnTo>
                        <a:pt x="574" y="103"/>
                      </a:lnTo>
                      <a:lnTo>
                        <a:pt x="574" y="104"/>
                      </a:lnTo>
                      <a:lnTo>
                        <a:pt x="576" y="106"/>
                      </a:lnTo>
                      <a:lnTo>
                        <a:pt x="574" y="106"/>
                      </a:lnTo>
                      <a:lnTo>
                        <a:pt x="574" y="108"/>
                      </a:lnTo>
                      <a:lnTo>
                        <a:pt x="574" y="111"/>
                      </a:lnTo>
                      <a:lnTo>
                        <a:pt x="576" y="115"/>
                      </a:lnTo>
                      <a:lnTo>
                        <a:pt x="596" y="127"/>
                      </a:lnTo>
                      <a:lnTo>
                        <a:pt x="600" y="132"/>
                      </a:lnTo>
                      <a:lnTo>
                        <a:pt x="602" y="136"/>
                      </a:lnTo>
                      <a:lnTo>
                        <a:pt x="600" y="137"/>
                      </a:lnTo>
                      <a:lnTo>
                        <a:pt x="598" y="139"/>
                      </a:lnTo>
                      <a:lnTo>
                        <a:pt x="595" y="139"/>
                      </a:lnTo>
                      <a:lnTo>
                        <a:pt x="591" y="139"/>
                      </a:lnTo>
                      <a:lnTo>
                        <a:pt x="589" y="141"/>
                      </a:lnTo>
                      <a:lnTo>
                        <a:pt x="588" y="144"/>
                      </a:lnTo>
                      <a:lnTo>
                        <a:pt x="586" y="150"/>
                      </a:lnTo>
                      <a:lnTo>
                        <a:pt x="581" y="151"/>
                      </a:lnTo>
                      <a:lnTo>
                        <a:pt x="574" y="153"/>
                      </a:lnTo>
                      <a:lnTo>
                        <a:pt x="565" y="155"/>
                      </a:lnTo>
                      <a:lnTo>
                        <a:pt x="558" y="158"/>
                      </a:lnTo>
                      <a:lnTo>
                        <a:pt x="556" y="171"/>
                      </a:lnTo>
                      <a:lnTo>
                        <a:pt x="556" y="174"/>
                      </a:lnTo>
                      <a:lnTo>
                        <a:pt x="558" y="176"/>
                      </a:lnTo>
                      <a:lnTo>
                        <a:pt x="562" y="176"/>
                      </a:lnTo>
                      <a:lnTo>
                        <a:pt x="565" y="178"/>
                      </a:lnTo>
                      <a:lnTo>
                        <a:pt x="576" y="179"/>
                      </a:lnTo>
                      <a:lnTo>
                        <a:pt x="577" y="183"/>
                      </a:lnTo>
                      <a:lnTo>
                        <a:pt x="577" y="188"/>
                      </a:lnTo>
                      <a:lnTo>
                        <a:pt x="577" y="192"/>
                      </a:lnTo>
                      <a:lnTo>
                        <a:pt x="570" y="202"/>
                      </a:lnTo>
                      <a:lnTo>
                        <a:pt x="569" y="202"/>
                      </a:lnTo>
                      <a:lnTo>
                        <a:pt x="563" y="200"/>
                      </a:lnTo>
                      <a:lnTo>
                        <a:pt x="551" y="200"/>
                      </a:lnTo>
                      <a:lnTo>
                        <a:pt x="549" y="200"/>
                      </a:lnTo>
                      <a:lnTo>
                        <a:pt x="548" y="202"/>
                      </a:lnTo>
                      <a:lnTo>
                        <a:pt x="548" y="202"/>
                      </a:lnTo>
                      <a:lnTo>
                        <a:pt x="546" y="202"/>
                      </a:lnTo>
                      <a:lnTo>
                        <a:pt x="542" y="202"/>
                      </a:lnTo>
                      <a:lnTo>
                        <a:pt x="541" y="202"/>
                      </a:lnTo>
                      <a:lnTo>
                        <a:pt x="541" y="202"/>
                      </a:lnTo>
                      <a:lnTo>
                        <a:pt x="539" y="204"/>
                      </a:lnTo>
                      <a:lnTo>
                        <a:pt x="539" y="204"/>
                      </a:lnTo>
                      <a:lnTo>
                        <a:pt x="539" y="206"/>
                      </a:lnTo>
                      <a:lnTo>
                        <a:pt x="539" y="206"/>
                      </a:lnTo>
                      <a:lnTo>
                        <a:pt x="539" y="207"/>
                      </a:lnTo>
                      <a:lnTo>
                        <a:pt x="537" y="207"/>
                      </a:lnTo>
                      <a:lnTo>
                        <a:pt x="532" y="209"/>
                      </a:lnTo>
                      <a:lnTo>
                        <a:pt x="513" y="211"/>
                      </a:lnTo>
                      <a:lnTo>
                        <a:pt x="513" y="200"/>
                      </a:lnTo>
                      <a:lnTo>
                        <a:pt x="514" y="195"/>
                      </a:lnTo>
                      <a:lnTo>
                        <a:pt x="521" y="192"/>
                      </a:lnTo>
                      <a:lnTo>
                        <a:pt x="530" y="190"/>
                      </a:lnTo>
                      <a:lnTo>
                        <a:pt x="532" y="186"/>
                      </a:lnTo>
                      <a:lnTo>
                        <a:pt x="528" y="183"/>
                      </a:lnTo>
                      <a:lnTo>
                        <a:pt x="525" y="174"/>
                      </a:lnTo>
                      <a:lnTo>
                        <a:pt x="521" y="165"/>
                      </a:lnTo>
                      <a:lnTo>
                        <a:pt x="520" y="162"/>
                      </a:lnTo>
                      <a:lnTo>
                        <a:pt x="516" y="158"/>
                      </a:lnTo>
                      <a:lnTo>
                        <a:pt x="509" y="157"/>
                      </a:lnTo>
                      <a:lnTo>
                        <a:pt x="507" y="153"/>
                      </a:lnTo>
                      <a:lnTo>
                        <a:pt x="511" y="150"/>
                      </a:lnTo>
                      <a:lnTo>
                        <a:pt x="520" y="146"/>
                      </a:lnTo>
                      <a:lnTo>
                        <a:pt x="523" y="143"/>
                      </a:lnTo>
                      <a:lnTo>
                        <a:pt x="525" y="139"/>
                      </a:lnTo>
                      <a:lnTo>
                        <a:pt x="525" y="137"/>
                      </a:lnTo>
                      <a:lnTo>
                        <a:pt x="523" y="136"/>
                      </a:lnTo>
                      <a:lnTo>
                        <a:pt x="520" y="136"/>
                      </a:lnTo>
                      <a:lnTo>
                        <a:pt x="516" y="136"/>
                      </a:lnTo>
                      <a:lnTo>
                        <a:pt x="513" y="136"/>
                      </a:lnTo>
                      <a:lnTo>
                        <a:pt x="509" y="134"/>
                      </a:lnTo>
                      <a:lnTo>
                        <a:pt x="507" y="130"/>
                      </a:lnTo>
                      <a:lnTo>
                        <a:pt x="502" y="118"/>
                      </a:lnTo>
                      <a:lnTo>
                        <a:pt x="490" y="117"/>
                      </a:lnTo>
                      <a:lnTo>
                        <a:pt x="487" y="111"/>
                      </a:lnTo>
                      <a:lnTo>
                        <a:pt x="469" y="106"/>
                      </a:lnTo>
                      <a:lnTo>
                        <a:pt x="462" y="104"/>
                      </a:lnTo>
                      <a:lnTo>
                        <a:pt x="448" y="90"/>
                      </a:lnTo>
                      <a:lnTo>
                        <a:pt x="445" y="97"/>
                      </a:lnTo>
                      <a:lnTo>
                        <a:pt x="445" y="99"/>
                      </a:lnTo>
                      <a:lnTo>
                        <a:pt x="443" y="108"/>
                      </a:lnTo>
                      <a:lnTo>
                        <a:pt x="431" y="111"/>
                      </a:lnTo>
                      <a:lnTo>
                        <a:pt x="427" y="110"/>
                      </a:lnTo>
                      <a:lnTo>
                        <a:pt x="424" y="113"/>
                      </a:lnTo>
                      <a:lnTo>
                        <a:pt x="422" y="117"/>
                      </a:lnTo>
                      <a:lnTo>
                        <a:pt x="420" y="122"/>
                      </a:lnTo>
                      <a:lnTo>
                        <a:pt x="417" y="125"/>
                      </a:lnTo>
                      <a:lnTo>
                        <a:pt x="410" y="127"/>
                      </a:lnTo>
                      <a:lnTo>
                        <a:pt x="401" y="123"/>
                      </a:lnTo>
                      <a:lnTo>
                        <a:pt x="380" y="118"/>
                      </a:lnTo>
                      <a:lnTo>
                        <a:pt x="371" y="120"/>
                      </a:lnTo>
                      <a:lnTo>
                        <a:pt x="364" y="122"/>
                      </a:lnTo>
                      <a:lnTo>
                        <a:pt x="357" y="122"/>
                      </a:lnTo>
                      <a:lnTo>
                        <a:pt x="354" y="127"/>
                      </a:lnTo>
                      <a:lnTo>
                        <a:pt x="352" y="129"/>
                      </a:lnTo>
                      <a:lnTo>
                        <a:pt x="350" y="127"/>
                      </a:lnTo>
                      <a:lnTo>
                        <a:pt x="345" y="125"/>
                      </a:lnTo>
                      <a:lnTo>
                        <a:pt x="342" y="123"/>
                      </a:lnTo>
                      <a:lnTo>
                        <a:pt x="338" y="123"/>
                      </a:lnTo>
                      <a:lnTo>
                        <a:pt x="331" y="127"/>
                      </a:lnTo>
                      <a:lnTo>
                        <a:pt x="331" y="144"/>
                      </a:lnTo>
                      <a:lnTo>
                        <a:pt x="335" y="151"/>
                      </a:lnTo>
                      <a:lnTo>
                        <a:pt x="335" y="158"/>
                      </a:lnTo>
                      <a:lnTo>
                        <a:pt x="331" y="165"/>
                      </a:lnTo>
                      <a:lnTo>
                        <a:pt x="322" y="171"/>
                      </a:lnTo>
                      <a:lnTo>
                        <a:pt x="300" y="188"/>
                      </a:lnTo>
                      <a:lnTo>
                        <a:pt x="281" y="206"/>
                      </a:lnTo>
                      <a:lnTo>
                        <a:pt x="281" y="206"/>
                      </a:lnTo>
                      <a:lnTo>
                        <a:pt x="277" y="211"/>
                      </a:lnTo>
                      <a:lnTo>
                        <a:pt x="272" y="213"/>
                      </a:lnTo>
                      <a:lnTo>
                        <a:pt x="270" y="218"/>
                      </a:lnTo>
                      <a:lnTo>
                        <a:pt x="272" y="219"/>
                      </a:lnTo>
                      <a:lnTo>
                        <a:pt x="274" y="221"/>
                      </a:lnTo>
                      <a:lnTo>
                        <a:pt x="279" y="226"/>
                      </a:lnTo>
                      <a:lnTo>
                        <a:pt x="277" y="232"/>
                      </a:lnTo>
                      <a:lnTo>
                        <a:pt x="274" y="233"/>
                      </a:lnTo>
                      <a:lnTo>
                        <a:pt x="272" y="239"/>
                      </a:lnTo>
                      <a:lnTo>
                        <a:pt x="256" y="244"/>
                      </a:lnTo>
                      <a:lnTo>
                        <a:pt x="244" y="242"/>
                      </a:lnTo>
                      <a:lnTo>
                        <a:pt x="235" y="240"/>
                      </a:lnTo>
                      <a:lnTo>
                        <a:pt x="230" y="235"/>
                      </a:lnTo>
                      <a:lnTo>
                        <a:pt x="225" y="228"/>
                      </a:lnTo>
                      <a:lnTo>
                        <a:pt x="221" y="225"/>
                      </a:lnTo>
                      <a:lnTo>
                        <a:pt x="219" y="225"/>
                      </a:lnTo>
                      <a:lnTo>
                        <a:pt x="218" y="225"/>
                      </a:lnTo>
                      <a:lnTo>
                        <a:pt x="216" y="223"/>
                      </a:lnTo>
                      <a:lnTo>
                        <a:pt x="214" y="218"/>
                      </a:lnTo>
                      <a:lnTo>
                        <a:pt x="212" y="214"/>
                      </a:lnTo>
                      <a:lnTo>
                        <a:pt x="202" y="204"/>
                      </a:lnTo>
                      <a:lnTo>
                        <a:pt x="202" y="204"/>
                      </a:lnTo>
                      <a:lnTo>
                        <a:pt x="200" y="204"/>
                      </a:lnTo>
                      <a:lnTo>
                        <a:pt x="200" y="204"/>
                      </a:lnTo>
                      <a:lnTo>
                        <a:pt x="197" y="207"/>
                      </a:lnTo>
                      <a:lnTo>
                        <a:pt x="195" y="207"/>
                      </a:lnTo>
                      <a:lnTo>
                        <a:pt x="195" y="207"/>
                      </a:lnTo>
                      <a:lnTo>
                        <a:pt x="195" y="207"/>
                      </a:lnTo>
                      <a:lnTo>
                        <a:pt x="193" y="206"/>
                      </a:lnTo>
                      <a:lnTo>
                        <a:pt x="193" y="204"/>
                      </a:lnTo>
                      <a:lnTo>
                        <a:pt x="193" y="204"/>
                      </a:lnTo>
                      <a:lnTo>
                        <a:pt x="193" y="204"/>
                      </a:lnTo>
                      <a:lnTo>
                        <a:pt x="197" y="200"/>
                      </a:lnTo>
                      <a:lnTo>
                        <a:pt x="197" y="200"/>
                      </a:lnTo>
                      <a:lnTo>
                        <a:pt x="197" y="200"/>
                      </a:lnTo>
                      <a:lnTo>
                        <a:pt x="199" y="200"/>
                      </a:lnTo>
                      <a:lnTo>
                        <a:pt x="199" y="199"/>
                      </a:lnTo>
                      <a:lnTo>
                        <a:pt x="199" y="197"/>
                      </a:lnTo>
                      <a:lnTo>
                        <a:pt x="199" y="193"/>
                      </a:lnTo>
                      <a:lnTo>
                        <a:pt x="199" y="192"/>
                      </a:lnTo>
                      <a:lnTo>
                        <a:pt x="199" y="190"/>
                      </a:lnTo>
                      <a:lnTo>
                        <a:pt x="195" y="183"/>
                      </a:lnTo>
                      <a:lnTo>
                        <a:pt x="195" y="181"/>
                      </a:lnTo>
                      <a:lnTo>
                        <a:pt x="195" y="179"/>
                      </a:lnTo>
                      <a:lnTo>
                        <a:pt x="197" y="176"/>
                      </a:lnTo>
                      <a:lnTo>
                        <a:pt x="199" y="176"/>
                      </a:lnTo>
                      <a:lnTo>
                        <a:pt x="200" y="174"/>
                      </a:lnTo>
                      <a:lnTo>
                        <a:pt x="200" y="174"/>
                      </a:lnTo>
                      <a:lnTo>
                        <a:pt x="200" y="174"/>
                      </a:lnTo>
                      <a:lnTo>
                        <a:pt x="202" y="176"/>
                      </a:lnTo>
                      <a:lnTo>
                        <a:pt x="204" y="176"/>
                      </a:lnTo>
                      <a:lnTo>
                        <a:pt x="204" y="176"/>
                      </a:lnTo>
                      <a:lnTo>
                        <a:pt x="205" y="176"/>
                      </a:lnTo>
                      <a:lnTo>
                        <a:pt x="205" y="174"/>
                      </a:lnTo>
                      <a:lnTo>
                        <a:pt x="207" y="174"/>
                      </a:lnTo>
                      <a:lnTo>
                        <a:pt x="207" y="172"/>
                      </a:lnTo>
                      <a:lnTo>
                        <a:pt x="209" y="171"/>
                      </a:lnTo>
                      <a:lnTo>
                        <a:pt x="209" y="169"/>
                      </a:lnTo>
                      <a:lnTo>
                        <a:pt x="207" y="162"/>
                      </a:lnTo>
                      <a:lnTo>
                        <a:pt x="207" y="157"/>
                      </a:lnTo>
                      <a:lnTo>
                        <a:pt x="193" y="162"/>
                      </a:lnTo>
                      <a:lnTo>
                        <a:pt x="186" y="167"/>
                      </a:lnTo>
                      <a:lnTo>
                        <a:pt x="172" y="171"/>
                      </a:lnTo>
                      <a:lnTo>
                        <a:pt x="167" y="174"/>
                      </a:lnTo>
                      <a:lnTo>
                        <a:pt x="164" y="178"/>
                      </a:lnTo>
                      <a:lnTo>
                        <a:pt x="164" y="183"/>
                      </a:lnTo>
                      <a:lnTo>
                        <a:pt x="160" y="192"/>
                      </a:lnTo>
                      <a:lnTo>
                        <a:pt x="158" y="193"/>
                      </a:lnTo>
                      <a:lnTo>
                        <a:pt x="143" y="200"/>
                      </a:lnTo>
                      <a:lnTo>
                        <a:pt x="136" y="188"/>
                      </a:lnTo>
                      <a:lnTo>
                        <a:pt x="134" y="186"/>
                      </a:lnTo>
                      <a:lnTo>
                        <a:pt x="132" y="183"/>
                      </a:lnTo>
                      <a:lnTo>
                        <a:pt x="125" y="181"/>
                      </a:lnTo>
                      <a:lnTo>
                        <a:pt x="118" y="183"/>
                      </a:lnTo>
                      <a:lnTo>
                        <a:pt x="118" y="193"/>
                      </a:lnTo>
                      <a:lnTo>
                        <a:pt x="113" y="192"/>
                      </a:lnTo>
                      <a:lnTo>
                        <a:pt x="99" y="193"/>
                      </a:lnTo>
                      <a:lnTo>
                        <a:pt x="89" y="192"/>
                      </a:lnTo>
                      <a:lnTo>
                        <a:pt x="85" y="192"/>
                      </a:lnTo>
                      <a:lnTo>
                        <a:pt x="80" y="193"/>
                      </a:lnTo>
                      <a:lnTo>
                        <a:pt x="76" y="195"/>
                      </a:lnTo>
                      <a:lnTo>
                        <a:pt x="71" y="199"/>
                      </a:lnTo>
                      <a:lnTo>
                        <a:pt x="57" y="206"/>
                      </a:lnTo>
                      <a:lnTo>
                        <a:pt x="55" y="209"/>
                      </a:lnTo>
                      <a:lnTo>
                        <a:pt x="55" y="213"/>
                      </a:lnTo>
                      <a:lnTo>
                        <a:pt x="54" y="218"/>
                      </a:lnTo>
                      <a:lnTo>
                        <a:pt x="52" y="221"/>
                      </a:lnTo>
                      <a:lnTo>
                        <a:pt x="43" y="223"/>
                      </a:lnTo>
                      <a:lnTo>
                        <a:pt x="40" y="225"/>
                      </a:lnTo>
                      <a:lnTo>
                        <a:pt x="34" y="226"/>
                      </a:lnTo>
                      <a:lnTo>
                        <a:pt x="31" y="228"/>
                      </a:lnTo>
                      <a:lnTo>
                        <a:pt x="29" y="232"/>
                      </a:lnTo>
                      <a:lnTo>
                        <a:pt x="22" y="235"/>
                      </a:lnTo>
                      <a:lnTo>
                        <a:pt x="15" y="239"/>
                      </a:lnTo>
                      <a:lnTo>
                        <a:pt x="13" y="240"/>
                      </a:lnTo>
                      <a:lnTo>
                        <a:pt x="12" y="242"/>
                      </a:lnTo>
                      <a:lnTo>
                        <a:pt x="13" y="244"/>
                      </a:lnTo>
                      <a:lnTo>
                        <a:pt x="15" y="247"/>
                      </a:lnTo>
                      <a:lnTo>
                        <a:pt x="19" y="249"/>
                      </a:lnTo>
                      <a:lnTo>
                        <a:pt x="27" y="249"/>
                      </a:lnTo>
                      <a:lnTo>
                        <a:pt x="33" y="247"/>
                      </a:lnTo>
                      <a:lnTo>
                        <a:pt x="36" y="244"/>
                      </a:lnTo>
                      <a:lnTo>
                        <a:pt x="40" y="242"/>
                      </a:lnTo>
                      <a:lnTo>
                        <a:pt x="41" y="242"/>
                      </a:lnTo>
                      <a:lnTo>
                        <a:pt x="57" y="237"/>
                      </a:lnTo>
                      <a:lnTo>
                        <a:pt x="61" y="235"/>
                      </a:lnTo>
                      <a:lnTo>
                        <a:pt x="76" y="233"/>
                      </a:lnTo>
                      <a:lnTo>
                        <a:pt x="85" y="228"/>
                      </a:lnTo>
                      <a:lnTo>
                        <a:pt x="99" y="226"/>
                      </a:lnTo>
                      <a:lnTo>
                        <a:pt x="103" y="233"/>
                      </a:lnTo>
                      <a:lnTo>
                        <a:pt x="104" y="235"/>
                      </a:lnTo>
                      <a:lnTo>
                        <a:pt x="106" y="235"/>
                      </a:lnTo>
                      <a:lnTo>
                        <a:pt x="109" y="232"/>
                      </a:lnTo>
                      <a:lnTo>
                        <a:pt x="113" y="232"/>
                      </a:lnTo>
                      <a:lnTo>
                        <a:pt x="115" y="232"/>
                      </a:lnTo>
                      <a:lnTo>
                        <a:pt x="115" y="233"/>
                      </a:lnTo>
                      <a:lnTo>
                        <a:pt x="115" y="235"/>
                      </a:lnTo>
                      <a:lnTo>
                        <a:pt x="115" y="237"/>
                      </a:lnTo>
                      <a:lnTo>
                        <a:pt x="111" y="239"/>
                      </a:lnTo>
                      <a:lnTo>
                        <a:pt x="111" y="240"/>
                      </a:lnTo>
                      <a:lnTo>
                        <a:pt x="111" y="242"/>
                      </a:lnTo>
                      <a:lnTo>
                        <a:pt x="111" y="246"/>
                      </a:lnTo>
                      <a:lnTo>
                        <a:pt x="111" y="247"/>
                      </a:lnTo>
                      <a:lnTo>
                        <a:pt x="111" y="251"/>
                      </a:lnTo>
                      <a:lnTo>
                        <a:pt x="109" y="251"/>
                      </a:lnTo>
                      <a:lnTo>
                        <a:pt x="109" y="251"/>
                      </a:lnTo>
                      <a:lnTo>
                        <a:pt x="108" y="251"/>
                      </a:lnTo>
                      <a:lnTo>
                        <a:pt x="106" y="247"/>
                      </a:lnTo>
                      <a:lnTo>
                        <a:pt x="104" y="246"/>
                      </a:lnTo>
                      <a:lnTo>
                        <a:pt x="103" y="247"/>
                      </a:lnTo>
                      <a:lnTo>
                        <a:pt x="103" y="254"/>
                      </a:lnTo>
                      <a:lnTo>
                        <a:pt x="104" y="258"/>
                      </a:lnTo>
                      <a:lnTo>
                        <a:pt x="104" y="260"/>
                      </a:lnTo>
                      <a:lnTo>
                        <a:pt x="104" y="263"/>
                      </a:lnTo>
                      <a:lnTo>
                        <a:pt x="103" y="265"/>
                      </a:lnTo>
                      <a:lnTo>
                        <a:pt x="101" y="267"/>
                      </a:lnTo>
                      <a:lnTo>
                        <a:pt x="94" y="274"/>
                      </a:lnTo>
                      <a:lnTo>
                        <a:pt x="94" y="277"/>
                      </a:lnTo>
                      <a:lnTo>
                        <a:pt x="104" y="281"/>
                      </a:lnTo>
                      <a:lnTo>
                        <a:pt x="113" y="279"/>
                      </a:lnTo>
                      <a:lnTo>
                        <a:pt x="116" y="275"/>
                      </a:lnTo>
                      <a:lnTo>
                        <a:pt x="123" y="275"/>
                      </a:lnTo>
                      <a:lnTo>
                        <a:pt x="129" y="274"/>
                      </a:lnTo>
                      <a:lnTo>
                        <a:pt x="137" y="275"/>
                      </a:lnTo>
                      <a:lnTo>
                        <a:pt x="141" y="274"/>
                      </a:lnTo>
                      <a:lnTo>
                        <a:pt x="155" y="270"/>
                      </a:lnTo>
                      <a:lnTo>
                        <a:pt x="158" y="270"/>
                      </a:lnTo>
                      <a:lnTo>
                        <a:pt x="165" y="272"/>
                      </a:lnTo>
                      <a:lnTo>
                        <a:pt x="171" y="272"/>
                      </a:lnTo>
                      <a:lnTo>
                        <a:pt x="174" y="274"/>
                      </a:lnTo>
                      <a:lnTo>
                        <a:pt x="174" y="277"/>
                      </a:lnTo>
                      <a:lnTo>
                        <a:pt x="172" y="281"/>
                      </a:lnTo>
                      <a:lnTo>
                        <a:pt x="169" y="289"/>
                      </a:lnTo>
                      <a:lnTo>
                        <a:pt x="158" y="288"/>
                      </a:lnTo>
                      <a:lnTo>
                        <a:pt x="155" y="293"/>
                      </a:lnTo>
                      <a:lnTo>
                        <a:pt x="153" y="296"/>
                      </a:lnTo>
                      <a:lnTo>
                        <a:pt x="151" y="300"/>
                      </a:lnTo>
                      <a:lnTo>
                        <a:pt x="146" y="302"/>
                      </a:lnTo>
                      <a:lnTo>
                        <a:pt x="146" y="303"/>
                      </a:lnTo>
                      <a:lnTo>
                        <a:pt x="144" y="303"/>
                      </a:lnTo>
                      <a:lnTo>
                        <a:pt x="146" y="305"/>
                      </a:lnTo>
                      <a:lnTo>
                        <a:pt x="144" y="307"/>
                      </a:lnTo>
                      <a:lnTo>
                        <a:pt x="144" y="310"/>
                      </a:lnTo>
                      <a:lnTo>
                        <a:pt x="139" y="317"/>
                      </a:lnTo>
                      <a:lnTo>
                        <a:pt x="136" y="329"/>
                      </a:lnTo>
                      <a:lnTo>
                        <a:pt x="125" y="340"/>
                      </a:lnTo>
                      <a:lnTo>
                        <a:pt x="122" y="345"/>
                      </a:lnTo>
                      <a:lnTo>
                        <a:pt x="123" y="350"/>
                      </a:lnTo>
                      <a:lnTo>
                        <a:pt x="122" y="357"/>
                      </a:lnTo>
                      <a:lnTo>
                        <a:pt x="118" y="364"/>
                      </a:lnTo>
                      <a:lnTo>
                        <a:pt x="118" y="370"/>
                      </a:lnTo>
                      <a:lnTo>
                        <a:pt x="118" y="373"/>
                      </a:lnTo>
                      <a:lnTo>
                        <a:pt x="116" y="377"/>
                      </a:lnTo>
                      <a:lnTo>
                        <a:pt x="115" y="380"/>
                      </a:lnTo>
                      <a:lnTo>
                        <a:pt x="108" y="384"/>
                      </a:lnTo>
                      <a:lnTo>
                        <a:pt x="101" y="401"/>
                      </a:lnTo>
                      <a:lnTo>
                        <a:pt x="99" y="410"/>
                      </a:lnTo>
                      <a:lnTo>
                        <a:pt x="87" y="410"/>
                      </a:lnTo>
                      <a:lnTo>
                        <a:pt x="83" y="406"/>
                      </a:lnTo>
                      <a:lnTo>
                        <a:pt x="78" y="405"/>
                      </a:lnTo>
                      <a:lnTo>
                        <a:pt x="76" y="405"/>
                      </a:lnTo>
                      <a:lnTo>
                        <a:pt x="57" y="405"/>
                      </a:lnTo>
                      <a:lnTo>
                        <a:pt x="57" y="405"/>
                      </a:lnTo>
                      <a:lnTo>
                        <a:pt x="52" y="411"/>
                      </a:lnTo>
                      <a:lnTo>
                        <a:pt x="50" y="417"/>
                      </a:lnTo>
                      <a:lnTo>
                        <a:pt x="48" y="420"/>
                      </a:lnTo>
                      <a:lnTo>
                        <a:pt x="45" y="420"/>
                      </a:lnTo>
                      <a:lnTo>
                        <a:pt x="40" y="420"/>
                      </a:lnTo>
                      <a:lnTo>
                        <a:pt x="36" y="422"/>
                      </a:lnTo>
                      <a:lnTo>
                        <a:pt x="34" y="422"/>
                      </a:lnTo>
                      <a:lnTo>
                        <a:pt x="29" y="425"/>
                      </a:lnTo>
                      <a:lnTo>
                        <a:pt x="34" y="434"/>
                      </a:lnTo>
                      <a:lnTo>
                        <a:pt x="36" y="436"/>
                      </a:lnTo>
                      <a:lnTo>
                        <a:pt x="40" y="443"/>
                      </a:lnTo>
                      <a:lnTo>
                        <a:pt x="41" y="450"/>
                      </a:lnTo>
                      <a:lnTo>
                        <a:pt x="43" y="455"/>
                      </a:lnTo>
                      <a:lnTo>
                        <a:pt x="54" y="460"/>
                      </a:lnTo>
                      <a:lnTo>
                        <a:pt x="54" y="462"/>
                      </a:lnTo>
                      <a:lnTo>
                        <a:pt x="55" y="464"/>
                      </a:lnTo>
                      <a:lnTo>
                        <a:pt x="55" y="471"/>
                      </a:lnTo>
                      <a:lnTo>
                        <a:pt x="68" y="473"/>
                      </a:lnTo>
                      <a:lnTo>
                        <a:pt x="75" y="476"/>
                      </a:lnTo>
                      <a:lnTo>
                        <a:pt x="97" y="473"/>
                      </a:lnTo>
                      <a:lnTo>
                        <a:pt x="104" y="488"/>
                      </a:lnTo>
                      <a:lnTo>
                        <a:pt x="85" y="504"/>
                      </a:lnTo>
                      <a:lnTo>
                        <a:pt x="83" y="506"/>
                      </a:lnTo>
                      <a:lnTo>
                        <a:pt x="83" y="507"/>
                      </a:lnTo>
                      <a:lnTo>
                        <a:pt x="80" y="509"/>
                      </a:lnTo>
                      <a:lnTo>
                        <a:pt x="62" y="513"/>
                      </a:lnTo>
                      <a:lnTo>
                        <a:pt x="59" y="516"/>
                      </a:lnTo>
                      <a:lnTo>
                        <a:pt x="52" y="516"/>
                      </a:lnTo>
                      <a:lnTo>
                        <a:pt x="47" y="518"/>
                      </a:lnTo>
                      <a:lnTo>
                        <a:pt x="43" y="521"/>
                      </a:lnTo>
                      <a:lnTo>
                        <a:pt x="40" y="528"/>
                      </a:lnTo>
                      <a:lnTo>
                        <a:pt x="40" y="528"/>
                      </a:lnTo>
                      <a:lnTo>
                        <a:pt x="38" y="528"/>
                      </a:lnTo>
                      <a:lnTo>
                        <a:pt x="34" y="530"/>
                      </a:lnTo>
                      <a:lnTo>
                        <a:pt x="33" y="532"/>
                      </a:lnTo>
                      <a:lnTo>
                        <a:pt x="31" y="535"/>
                      </a:lnTo>
                      <a:lnTo>
                        <a:pt x="26" y="537"/>
                      </a:lnTo>
                      <a:lnTo>
                        <a:pt x="17" y="546"/>
                      </a:lnTo>
                      <a:lnTo>
                        <a:pt x="12" y="555"/>
                      </a:lnTo>
                      <a:lnTo>
                        <a:pt x="12" y="556"/>
                      </a:lnTo>
                      <a:lnTo>
                        <a:pt x="12" y="556"/>
                      </a:lnTo>
                      <a:lnTo>
                        <a:pt x="13" y="556"/>
                      </a:lnTo>
                      <a:lnTo>
                        <a:pt x="13" y="556"/>
                      </a:lnTo>
                      <a:lnTo>
                        <a:pt x="13" y="558"/>
                      </a:lnTo>
                      <a:lnTo>
                        <a:pt x="13" y="562"/>
                      </a:lnTo>
                      <a:lnTo>
                        <a:pt x="8" y="565"/>
                      </a:lnTo>
                      <a:lnTo>
                        <a:pt x="7" y="569"/>
                      </a:lnTo>
                      <a:lnTo>
                        <a:pt x="3" y="572"/>
                      </a:lnTo>
                      <a:lnTo>
                        <a:pt x="3" y="577"/>
                      </a:lnTo>
                      <a:lnTo>
                        <a:pt x="3" y="579"/>
                      </a:lnTo>
                      <a:lnTo>
                        <a:pt x="0" y="590"/>
                      </a:lnTo>
                      <a:lnTo>
                        <a:pt x="7" y="591"/>
                      </a:lnTo>
                      <a:lnTo>
                        <a:pt x="10" y="593"/>
                      </a:lnTo>
                      <a:lnTo>
                        <a:pt x="13" y="593"/>
                      </a:lnTo>
                      <a:lnTo>
                        <a:pt x="19" y="593"/>
                      </a:lnTo>
                      <a:lnTo>
                        <a:pt x="20" y="593"/>
                      </a:lnTo>
                      <a:lnTo>
                        <a:pt x="20" y="595"/>
                      </a:lnTo>
                      <a:lnTo>
                        <a:pt x="22" y="598"/>
                      </a:lnTo>
                      <a:lnTo>
                        <a:pt x="22" y="598"/>
                      </a:lnTo>
                      <a:lnTo>
                        <a:pt x="22" y="600"/>
                      </a:lnTo>
                      <a:lnTo>
                        <a:pt x="24" y="602"/>
                      </a:lnTo>
                      <a:lnTo>
                        <a:pt x="26" y="603"/>
                      </a:lnTo>
                      <a:lnTo>
                        <a:pt x="27" y="603"/>
                      </a:lnTo>
                      <a:lnTo>
                        <a:pt x="27" y="603"/>
                      </a:lnTo>
                      <a:lnTo>
                        <a:pt x="29" y="602"/>
                      </a:lnTo>
                      <a:lnTo>
                        <a:pt x="31" y="600"/>
                      </a:lnTo>
                      <a:lnTo>
                        <a:pt x="31" y="600"/>
                      </a:lnTo>
                      <a:lnTo>
                        <a:pt x="33" y="598"/>
                      </a:lnTo>
                      <a:lnTo>
                        <a:pt x="34" y="598"/>
                      </a:lnTo>
                      <a:lnTo>
                        <a:pt x="36" y="600"/>
                      </a:lnTo>
                      <a:lnTo>
                        <a:pt x="38" y="600"/>
                      </a:lnTo>
                      <a:lnTo>
                        <a:pt x="40" y="603"/>
                      </a:lnTo>
                      <a:lnTo>
                        <a:pt x="41" y="605"/>
                      </a:lnTo>
                      <a:lnTo>
                        <a:pt x="41" y="607"/>
                      </a:lnTo>
                      <a:lnTo>
                        <a:pt x="47" y="609"/>
                      </a:lnTo>
                      <a:lnTo>
                        <a:pt x="48" y="610"/>
                      </a:lnTo>
                      <a:lnTo>
                        <a:pt x="47" y="614"/>
                      </a:lnTo>
                      <a:lnTo>
                        <a:pt x="45" y="617"/>
                      </a:lnTo>
                      <a:lnTo>
                        <a:pt x="47" y="617"/>
                      </a:lnTo>
                      <a:lnTo>
                        <a:pt x="55" y="610"/>
                      </a:lnTo>
                      <a:lnTo>
                        <a:pt x="57" y="609"/>
                      </a:lnTo>
                      <a:lnTo>
                        <a:pt x="61" y="609"/>
                      </a:lnTo>
                      <a:lnTo>
                        <a:pt x="64" y="609"/>
                      </a:lnTo>
                      <a:lnTo>
                        <a:pt x="68" y="607"/>
                      </a:lnTo>
                      <a:lnTo>
                        <a:pt x="68" y="605"/>
                      </a:lnTo>
                      <a:lnTo>
                        <a:pt x="64" y="603"/>
                      </a:lnTo>
                      <a:lnTo>
                        <a:pt x="62" y="602"/>
                      </a:lnTo>
                      <a:lnTo>
                        <a:pt x="61" y="602"/>
                      </a:lnTo>
                      <a:lnTo>
                        <a:pt x="61" y="602"/>
                      </a:lnTo>
                      <a:lnTo>
                        <a:pt x="61" y="600"/>
                      </a:lnTo>
                      <a:lnTo>
                        <a:pt x="66" y="597"/>
                      </a:lnTo>
                      <a:lnTo>
                        <a:pt x="75" y="600"/>
                      </a:lnTo>
                      <a:lnTo>
                        <a:pt x="89" y="610"/>
                      </a:lnTo>
                      <a:lnTo>
                        <a:pt x="90" y="610"/>
                      </a:lnTo>
                      <a:lnTo>
                        <a:pt x="92" y="610"/>
                      </a:lnTo>
                      <a:lnTo>
                        <a:pt x="94" y="612"/>
                      </a:lnTo>
                      <a:lnTo>
                        <a:pt x="96" y="614"/>
                      </a:lnTo>
                      <a:lnTo>
                        <a:pt x="97" y="614"/>
                      </a:lnTo>
                      <a:lnTo>
                        <a:pt x="99" y="614"/>
                      </a:lnTo>
                      <a:lnTo>
                        <a:pt x="101" y="612"/>
                      </a:lnTo>
                      <a:lnTo>
                        <a:pt x="103" y="612"/>
                      </a:lnTo>
                      <a:lnTo>
                        <a:pt x="104" y="612"/>
                      </a:lnTo>
                      <a:lnTo>
                        <a:pt x="106" y="614"/>
                      </a:lnTo>
                      <a:lnTo>
                        <a:pt x="106" y="616"/>
                      </a:lnTo>
                      <a:lnTo>
                        <a:pt x="108" y="616"/>
                      </a:lnTo>
                      <a:lnTo>
                        <a:pt x="109" y="614"/>
                      </a:lnTo>
                      <a:lnTo>
                        <a:pt x="111" y="610"/>
                      </a:lnTo>
                      <a:lnTo>
                        <a:pt x="113" y="610"/>
                      </a:lnTo>
                      <a:lnTo>
                        <a:pt x="115" y="609"/>
                      </a:lnTo>
                      <a:lnTo>
                        <a:pt x="116" y="609"/>
                      </a:lnTo>
                      <a:lnTo>
                        <a:pt x="118" y="609"/>
                      </a:lnTo>
                      <a:lnTo>
                        <a:pt x="120" y="607"/>
                      </a:lnTo>
                      <a:lnTo>
                        <a:pt x="122" y="605"/>
                      </a:lnTo>
                      <a:lnTo>
                        <a:pt x="123" y="605"/>
                      </a:lnTo>
                      <a:lnTo>
                        <a:pt x="127" y="605"/>
                      </a:lnTo>
                      <a:lnTo>
                        <a:pt x="136" y="610"/>
                      </a:lnTo>
                      <a:lnTo>
                        <a:pt x="137" y="612"/>
                      </a:lnTo>
                      <a:lnTo>
                        <a:pt x="139" y="612"/>
                      </a:lnTo>
                      <a:lnTo>
                        <a:pt x="139" y="612"/>
                      </a:lnTo>
                      <a:lnTo>
                        <a:pt x="139" y="616"/>
                      </a:lnTo>
                      <a:lnTo>
                        <a:pt x="141" y="617"/>
                      </a:lnTo>
                      <a:lnTo>
                        <a:pt x="141" y="617"/>
                      </a:lnTo>
                      <a:lnTo>
                        <a:pt x="141" y="619"/>
                      </a:lnTo>
                      <a:lnTo>
                        <a:pt x="141" y="621"/>
                      </a:lnTo>
                      <a:lnTo>
                        <a:pt x="141" y="621"/>
                      </a:lnTo>
                      <a:lnTo>
                        <a:pt x="143" y="623"/>
                      </a:lnTo>
                      <a:lnTo>
                        <a:pt x="143" y="624"/>
                      </a:lnTo>
                      <a:lnTo>
                        <a:pt x="144" y="624"/>
                      </a:lnTo>
                      <a:lnTo>
                        <a:pt x="144" y="626"/>
                      </a:lnTo>
                      <a:lnTo>
                        <a:pt x="146" y="631"/>
                      </a:lnTo>
                      <a:lnTo>
                        <a:pt x="148" y="635"/>
                      </a:lnTo>
                      <a:lnTo>
                        <a:pt x="148" y="635"/>
                      </a:lnTo>
                      <a:lnTo>
                        <a:pt x="150" y="637"/>
                      </a:lnTo>
                      <a:lnTo>
                        <a:pt x="151" y="637"/>
                      </a:lnTo>
                      <a:lnTo>
                        <a:pt x="151" y="637"/>
                      </a:lnTo>
                      <a:lnTo>
                        <a:pt x="153" y="637"/>
                      </a:lnTo>
                      <a:lnTo>
                        <a:pt x="155" y="635"/>
                      </a:lnTo>
                      <a:lnTo>
                        <a:pt x="155" y="635"/>
                      </a:lnTo>
                      <a:lnTo>
                        <a:pt x="158" y="635"/>
                      </a:lnTo>
                      <a:lnTo>
                        <a:pt x="162" y="635"/>
                      </a:lnTo>
                      <a:lnTo>
                        <a:pt x="165" y="635"/>
                      </a:lnTo>
                      <a:lnTo>
                        <a:pt x="167" y="635"/>
                      </a:lnTo>
                      <a:lnTo>
                        <a:pt x="169" y="635"/>
                      </a:lnTo>
                      <a:lnTo>
                        <a:pt x="171" y="637"/>
                      </a:lnTo>
                      <a:lnTo>
                        <a:pt x="171" y="638"/>
                      </a:lnTo>
                      <a:lnTo>
                        <a:pt x="172" y="640"/>
                      </a:lnTo>
                      <a:lnTo>
                        <a:pt x="176" y="642"/>
                      </a:lnTo>
                      <a:lnTo>
                        <a:pt x="179" y="642"/>
                      </a:lnTo>
                      <a:lnTo>
                        <a:pt x="181" y="644"/>
                      </a:lnTo>
                      <a:lnTo>
                        <a:pt x="181" y="644"/>
                      </a:lnTo>
                      <a:lnTo>
                        <a:pt x="183" y="645"/>
                      </a:lnTo>
                      <a:lnTo>
                        <a:pt x="183" y="647"/>
                      </a:lnTo>
                      <a:lnTo>
                        <a:pt x="188" y="647"/>
                      </a:lnTo>
                      <a:lnTo>
                        <a:pt x="190" y="647"/>
                      </a:lnTo>
                      <a:lnTo>
                        <a:pt x="190" y="649"/>
                      </a:lnTo>
                      <a:lnTo>
                        <a:pt x="190" y="649"/>
                      </a:lnTo>
                      <a:lnTo>
                        <a:pt x="190" y="649"/>
                      </a:lnTo>
                      <a:lnTo>
                        <a:pt x="190" y="651"/>
                      </a:lnTo>
                      <a:lnTo>
                        <a:pt x="190" y="652"/>
                      </a:lnTo>
                      <a:lnTo>
                        <a:pt x="190" y="652"/>
                      </a:lnTo>
                      <a:lnTo>
                        <a:pt x="190" y="654"/>
                      </a:lnTo>
                      <a:lnTo>
                        <a:pt x="192" y="654"/>
                      </a:lnTo>
                      <a:lnTo>
                        <a:pt x="193" y="654"/>
                      </a:lnTo>
                      <a:lnTo>
                        <a:pt x="193" y="654"/>
                      </a:lnTo>
                      <a:lnTo>
                        <a:pt x="195" y="654"/>
                      </a:lnTo>
                      <a:lnTo>
                        <a:pt x="199" y="654"/>
                      </a:lnTo>
                      <a:lnTo>
                        <a:pt x="200" y="652"/>
                      </a:lnTo>
                      <a:lnTo>
                        <a:pt x="202" y="652"/>
                      </a:lnTo>
                      <a:lnTo>
                        <a:pt x="204" y="654"/>
                      </a:lnTo>
                      <a:lnTo>
                        <a:pt x="209" y="658"/>
                      </a:lnTo>
                      <a:lnTo>
                        <a:pt x="212" y="661"/>
                      </a:lnTo>
                      <a:lnTo>
                        <a:pt x="212" y="665"/>
                      </a:lnTo>
                      <a:lnTo>
                        <a:pt x="214" y="668"/>
                      </a:lnTo>
                      <a:lnTo>
                        <a:pt x="214" y="670"/>
                      </a:lnTo>
                      <a:lnTo>
                        <a:pt x="216" y="670"/>
                      </a:lnTo>
                      <a:lnTo>
                        <a:pt x="218" y="672"/>
                      </a:lnTo>
                      <a:lnTo>
                        <a:pt x="218" y="672"/>
                      </a:lnTo>
                      <a:lnTo>
                        <a:pt x="218" y="673"/>
                      </a:lnTo>
                      <a:lnTo>
                        <a:pt x="218" y="675"/>
                      </a:lnTo>
                      <a:lnTo>
                        <a:pt x="218" y="675"/>
                      </a:lnTo>
                      <a:lnTo>
                        <a:pt x="223" y="682"/>
                      </a:lnTo>
                      <a:lnTo>
                        <a:pt x="225" y="682"/>
                      </a:lnTo>
                      <a:lnTo>
                        <a:pt x="226" y="684"/>
                      </a:lnTo>
                      <a:lnTo>
                        <a:pt x="228" y="686"/>
                      </a:lnTo>
                      <a:lnTo>
                        <a:pt x="228" y="686"/>
                      </a:lnTo>
                      <a:lnTo>
                        <a:pt x="228" y="687"/>
                      </a:lnTo>
                      <a:lnTo>
                        <a:pt x="226" y="687"/>
                      </a:lnTo>
                      <a:lnTo>
                        <a:pt x="226" y="689"/>
                      </a:lnTo>
                      <a:lnTo>
                        <a:pt x="226" y="691"/>
                      </a:lnTo>
                      <a:lnTo>
                        <a:pt x="228" y="691"/>
                      </a:lnTo>
                      <a:lnTo>
                        <a:pt x="228" y="693"/>
                      </a:lnTo>
                      <a:lnTo>
                        <a:pt x="228" y="693"/>
                      </a:lnTo>
                      <a:lnTo>
                        <a:pt x="240" y="708"/>
                      </a:lnTo>
                      <a:lnTo>
                        <a:pt x="242" y="710"/>
                      </a:lnTo>
                      <a:lnTo>
                        <a:pt x="244" y="710"/>
                      </a:lnTo>
                      <a:lnTo>
                        <a:pt x="246" y="710"/>
                      </a:lnTo>
                      <a:lnTo>
                        <a:pt x="246" y="710"/>
                      </a:lnTo>
                      <a:lnTo>
                        <a:pt x="247" y="708"/>
                      </a:lnTo>
                      <a:lnTo>
                        <a:pt x="249" y="708"/>
                      </a:lnTo>
                      <a:lnTo>
                        <a:pt x="249" y="706"/>
                      </a:lnTo>
                      <a:lnTo>
                        <a:pt x="249" y="706"/>
                      </a:lnTo>
                      <a:lnTo>
                        <a:pt x="251" y="706"/>
                      </a:lnTo>
                      <a:lnTo>
                        <a:pt x="251" y="706"/>
                      </a:lnTo>
                      <a:lnTo>
                        <a:pt x="254" y="706"/>
                      </a:lnTo>
                      <a:lnTo>
                        <a:pt x="254" y="706"/>
                      </a:lnTo>
                      <a:lnTo>
                        <a:pt x="256" y="705"/>
                      </a:lnTo>
                      <a:lnTo>
                        <a:pt x="256" y="705"/>
                      </a:lnTo>
                      <a:lnTo>
                        <a:pt x="256" y="703"/>
                      </a:lnTo>
                      <a:lnTo>
                        <a:pt x="256" y="701"/>
                      </a:lnTo>
                      <a:lnTo>
                        <a:pt x="256" y="701"/>
                      </a:lnTo>
                      <a:lnTo>
                        <a:pt x="256" y="699"/>
                      </a:lnTo>
                      <a:lnTo>
                        <a:pt x="256" y="699"/>
                      </a:lnTo>
                      <a:lnTo>
                        <a:pt x="258" y="698"/>
                      </a:lnTo>
                      <a:lnTo>
                        <a:pt x="258" y="698"/>
                      </a:lnTo>
                      <a:lnTo>
                        <a:pt x="261" y="698"/>
                      </a:lnTo>
                      <a:lnTo>
                        <a:pt x="261" y="698"/>
                      </a:lnTo>
                      <a:lnTo>
                        <a:pt x="265" y="698"/>
                      </a:lnTo>
                      <a:lnTo>
                        <a:pt x="270" y="698"/>
                      </a:lnTo>
                      <a:lnTo>
                        <a:pt x="274" y="699"/>
                      </a:lnTo>
                      <a:lnTo>
                        <a:pt x="275" y="699"/>
                      </a:lnTo>
                      <a:lnTo>
                        <a:pt x="277" y="698"/>
                      </a:lnTo>
                      <a:lnTo>
                        <a:pt x="279" y="696"/>
                      </a:lnTo>
                      <a:lnTo>
                        <a:pt x="281" y="691"/>
                      </a:lnTo>
                      <a:lnTo>
                        <a:pt x="282" y="687"/>
                      </a:lnTo>
                      <a:lnTo>
                        <a:pt x="282" y="687"/>
                      </a:lnTo>
                      <a:lnTo>
                        <a:pt x="284" y="686"/>
                      </a:lnTo>
                      <a:lnTo>
                        <a:pt x="284" y="684"/>
                      </a:lnTo>
                      <a:lnTo>
                        <a:pt x="286" y="684"/>
                      </a:lnTo>
                      <a:lnTo>
                        <a:pt x="288" y="682"/>
                      </a:lnTo>
                      <a:lnTo>
                        <a:pt x="291" y="682"/>
                      </a:lnTo>
                      <a:lnTo>
                        <a:pt x="298" y="680"/>
                      </a:lnTo>
                      <a:lnTo>
                        <a:pt x="300" y="680"/>
                      </a:lnTo>
                      <a:lnTo>
                        <a:pt x="300" y="680"/>
                      </a:lnTo>
                      <a:lnTo>
                        <a:pt x="301" y="680"/>
                      </a:lnTo>
                      <a:lnTo>
                        <a:pt x="303" y="682"/>
                      </a:lnTo>
                      <a:lnTo>
                        <a:pt x="312" y="684"/>
                      </a:lnTo>
                      <a:lnTo>
                        <a:pt x="314" y="684"/>
                      </a:lnTo>
                      <a:lnTo>
                        <a:pt x="315" y="684"/>
                      </a:lnTo>
                      <a:lnTo>
                        <a:pt x="319" y="680"/>
                      </a:lnTo>
                      <a:lnTo>
                        <a:pt x="321" y="679"/>
                      </a:lnTo>
                      <a:lnTo>
                        <a:pt x="335" y="684"/>
                      </a:lnTo>
                      <a:lnTo>
                        <a:pt x="338" y="682"/>
                      </a:lnTo>
                      <a:lnTo>
                        <a:pt x="340" y="680"/>
                      </a:lnTo>
                      <a:lnTo>
                        <a:pt x="340" y="680"/>
                      </a:lnTo>
                      <a:lnTo>
                        <a:pt x="342" y="679"/>
                      </a:lnTo>
                      <a:lnTo>
                        <a:pt x="342" y="679"/>
                      </a:lnTo>
                      <a:lnTo>
                        <a:pt x="352" y="675"/>
                      </a:lnTo>
                      <a:lnTo>
                        <a:pt x="352" y="673"/>
                      </a:lnTo>
                      <a:lnTo>
                        <a:pt x="359" y="670"/>
                      </a:lnTo>
                      <a:lnTo>
                        <a:pt x="361" y="668"/>
                      </a:lnTo>
                      <a:lnTo>
                        <a:pt x="364" y="666"/>
                      </a:lnTo>
                      <a:lnTo>
                        <a:pt x="366" y="666"/>
                      </a:lnTo>
                      <a:lnTo>
                        <a:pt x="368" y="665"/>
                      </a:lnTo>
                      <a:lnTo>
                        <a:pt x="370" y="665"/>
                      </a:lnTo>
                      <a:lnTo>
                        <a:pt x="371" y="665"/>
                      </a:lnTo>
                      <a:lnTo>
                        <a:pt x="375" y="665"/>
                      </a:lnTo>
                      <a:lnTo>
                        <a:pt x="377" y="665"/>
                      </a:lnTo>
                      <a:lnTo>
                        <a:pt x="378" y="663"/>
                      </a:lnTo>
                      <a:lnTo>
                        <a:pt x="380" y="661"/>
                      </a:lnTo>
                      <a:lnTo>
                        <a:pt x="382" y="659"/>
                      </a:lnTo>
                      <a:lnTo>
                        <a:pt x="382" y="659"/>
                      </a:lnTo>
                      <a:lnTo>
                        <a:pt x="385" y="661"/>
                      </a:lnTo>
                      <a:lnTo>
                        <a:pt x="387" y="661"/>
                      </a:lnTo>
                      <a:lnTo>
                        <a:pt x="387" y="663"/>
                      </a:lnTo>
                      <a:lnTo>
                        <a:pt x="387" y="663"/>
                      </a:lnTo>
                      <a:lnTo>
                        <a:pt x="387" y="666"/>
                      </a:lnTo>
                      <a:lnTo>
                        <a:pt x="389" y="666"/>
                      </a:lnTo>
                      <a:lnTo>
                        <a:pt x="389" y="668"/>
                      </a:lnTo>
                      <a:lnTo>
                        <a:pt x="391" y="668"/>
                      </a:lnTo>
                      <a:lnTo>
                        <a:pt x="403" y="668"/>
                      </a:lnTo>
                      <a:lnTo>
                        <a:pt x="415" y="670"/>
                      </a:lnTo>
                      <a:lnTo>
                        <a:pt x="418" y="668"/>
                      </a:lnTo>
                      <a:lnTo>
                        <a:pt x="422" y="666"/>
                      </a:lnTo>
                      <a:lnTo>
                        <a:pt x="424" y="665"/>
                      </a:lnTo>
                      <a:lnTo>
                        <a:pt x="425" y="665"/>
                      </a:lnTo>
                      <a:lnTo>
                        <a:pt x="431" y="663"/>
                      </a:lnTo>
                      <a:lnTo>
                        <a:pt x="434" y="661"/>
                      </a:lnTo>
                      <a:lnTo>
                        <a:pt x="436" y="661"/>
                      </a:lnTo>
                      <a:lnTo>
                        <a:pt x="443" y="665"/>
                      </a:lnTo>
                      <a:lnTo>
                        <a:pt x="445" y="665"/>
                      </a:lnTo>
                      <a:lnTo>
                        <a:pt x="446" y="666"/>
                      </a:lnTo>
                      <a:lnTo>
                        <a:pt x="448" y="666"/>
                      </a:lnTo>
                      <a:lnTo>
                        <a:pt x="455" y="670"/>
                      </a:lnTo>
                      <a:lnTo>
                        <a:pt x="459" y="673"/>
                      </a:lnTo>
                      <a:lnTo>
                        <a:pt x="462" y="673"/>
                      </a:lnTo>
                      <a:lnTo>
                        <a:pt x="464" y="673"/>
                      </a:lnTo>
                      <a:lnTo>
                        <a:pt x="466" y="672"/>
                      </a:lnTo>
                      <a:lnTo>
                        <a:pt x="467" y="672"/>
                      </a:lnTo>
                      <a:lnTo>
                        <a:pt x="474" y="670"/>
                      </a:lnTo>
                      <a:lnTo>
                        <a:pt x="478" y="672"/>
                      </a:lnTo>
                      <a:lnTo>
                        <a:pt x="480" y="673"/>
                      </a:lnTo>
                      <a:lnTo>
                        <a:pt x="483" y="677"/>
                      </a:lnTo>
                      <a:lnTo>
                        <a:pt x="488" y="679"/>
                      </a:lnTo>
                      <a:lnTo>
                        <a:pt x="504" y="675"/>
                      </a:lnTo>
                      <a:lnTo>
                        <a:pt x="506" y="673"/>
                      </a:lnTo>
                      <a:lnTo>
                        <a:pt x="511" y="672"/>
                      </a:lnTo>
                      <a:lnTo>
                        <a:pt x="520" y="672"/>
                      </a:lnTo>
                      <a:lnTo>
                        <a:pt x="527" y="666"/>
                      </a:lnTo>
                      <a:lnTo>
                        <a:pt x="537" y="654"/>
                      </a:lnTo>
                      <a:lnTo>
                        <a:pt x="521" y="647"/>
                      </a:lnTo>
                      <a:lnTo>
                        <a:pt x="518" y="645"/>
                      </a:lnTo>
                      <a:lnTo>
                        <a:pt x="514" y="644"/>
                      </a:lnTo>
                      <a:lnTo>
                        <a:pt x="506" y="630"/>
                      </a:lnTo>
                      <a:lnTo>
                        <a:pt x="488" y="614"/>
                      </a:lnTo>
                      <a:lnTo>
                        <a:pt x="483" y="607"/>
                      </a:lnTo>
                      <a:lnTo>
                        <a:pt x="483" y="602"/>
                      </a:lnTo>
                      <a:lnTo>
                        <a:pt x="485" y="593"/>
                      </a:lnTo>
                      <a:lnTo>
                        <a:pt x="485" y="588"/>
                      </a:lnTo>
                      <a:lnTo>
                        <a:pt x="485" y="584"/>
                      </a:lnTo>
                      <a:lnTo>
                        <a:pt x="481" y="581"/>
                      </a:lnTo>
                      <a:lnTo>
                        <a:pt x="476" y="576"/>
                      </a:lnTo>
                      <a:lnTo>
                        <a:pt x="474" y="572"/>
                      </a:lnTo>
                      <a:lnTo>
                        <a:pt x="471" y="563"/>
                      </a:lnTo>
                      <a:lnTo>
                        <a:pt x="471" y="560"/>
                      </a:lnTo>
                      <a:lnTo>
                        <a:pt x="469" y="563"/>
                      </a:lnTo>
                      <a:lnTo>
                        <a:pt x="466" y="565"/>
                      </a:lnTo>
                      <a:lnTo>
                        <a:pt x="462" y="567"/>
                      </a:lnTo>
                      <a:lnTo>
                        <a:pt x="459" y="567"/>
                      </a:lnTo>
                      <a:lnTo>
                        <a:pt x="457" y="567"/>
                      </a:lnTo>
                      <a:lnTo>
                        <a:pt x="455" y="563"/>
                      </a:lnTo>
                      <a:lnTo>
                        <a:pt x="453" y="549"/>
                      </a:lnTo>
                      <a:lnTo>
                        <a:pt x="453" y="521"/>
                      </a:lnTo>
                      <a:lnTo>
                        <a:pt x="453" y="501"/>
                      </a:lnTo>
                      <a:lnTo>
                        <a:pt x="457" y="485"/>
                      </a:lnTo>
                      <a:lnTo>
                        <a:pt x="474" y="464"/>
                      </a:lnTo>
                      <a:lnTo>
                        <a:pt x="474" y="464"/>
                      </a:lnTo>
                      <a:lnTo>
                        <a:pt x="487" y="446"/>
                      </a:lnTo>
                      <a:lnTo>
                        <a:pt x="499" y="425"/>
                      </a:lnTo>
                      <a:lnTo>
                        <a:pt x="509" y="401"/>
                      </a:lnTo>
                      <a:lnTo>
                        <a:pt x="511" y="391"/>
                      </a:lnTo>
                      <a:lnTo>
                        <a:pt x="514" y="387"/>
                      </a:lnTo>
                      <a:lnTo>
                        <a:pt x="530" y="373"/>
                      </a:lnTo>
                      <a:lnTo>
                        <a:pt x="548" y="356"/>
                      </a:lnTo>
                      <a:lnTo>
                        <a:pt x="553" y="354"/>
                      </a:lnTo>
                      <a:lnTo>
                        <a:pt x="560" y="352"/>
                      </a:lnTo>
                      <a:lnTo>
                        <a:pt x="565" y="352"/>
                      </a:lnTo>
                      <a:lnTo>
                        <a:pt x="570" y="354"/>
                      </a:lnTo>
                      <a:lnTo>
                        <a:pt x="589" y="366"/>
                      </a:lnTo>
                      <a:lnTo>
                        <a:pt x="609" y="378"/>
                      </a:lnTo>
                      <a:lnTo>
                        <a:pt x="624" y="389"/>
                      </a:lnTo>
                      <a:lnTo>
                        <a:pt x="628" y="391"/>
                      </a:lnTo>
                      <a:lnTo>
                        <a:pt x="644" y="401"/>
                      </a:lnTo>
                      <a:lnTo>
                        <a:pt x="649" y="403"/>
                      </a:lnTo>
                      <a:lnTo>
                        <a:pt x="654" y="401"/>
                      </a:lnTo>
                      <a:lnTo>
                        <a:pt x="665" y="396"/>
                      </a:lnTo>
                      <a:lnTo>
                        <a:pt x="658" y="373"/>
                      </a:lnTo>
                      <a:lnTo>
                        <a:pt x="656" y="368"/>
                      </a:lnTo>
                      <a:lnTo>
                        <a:pt x="658" y="361"/>
                      </a:lnTo>
                      <a:lnTo>
                        <a:pt x="665" y="342"/>
                      </a:lnTo>
                      <a:lnTo>
                        <a:pt x="666" y="340"/>
                      </a:lnTo>
                      <a:lnTo>
                        <a:pt x="670" y="336"/>
                      </a:lnTo>
                      <a:lnTo>
                        <a:pt x="672" y="336"/>
                      </a:lnTo>
                      <a:lnTo>
                        <a:pt x="672" y="335"/>
                      </a:lnTo>
                      <a:lnTo>
                        <a:pt x="673" y="331"/>
                      </a:lnTo>
                      <a:lnTo>
                        <a:pt x="673" y="328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9" name="Freeform 24"/>
                <p:cNvSpPr>
                  <a:spLocks/>
                </p:cNvSpPr>
                <p:nvPr/>
              </p:nvSpPr>
              <p:spPr bwMode="auto">
                <a:xfrm>
                  <a:off x="5148762" y="1284512"/>
                  <a:ext cx="1782318" cy="1132890"/>
                </a:xfrm>
                <a:custGeom>
                  <a:avLst/>
                  <a:gdLst>
                    <a:gd name="T0" fmla="*/ 929 w 988"/>
                    <a:gd name="T1" fmla="*/ 260 h 628"/>
                    <a:gd name="T2" fmla="*/ 880 w 988"/>
                    <a:gd name="T3" fmla="*/ 44 h 628"/>
                    <a:gd name="T4" fmla="*/ 852 w 988"/>
                    <a:gd name="T5" fmla="*/ 40 h 628"/>
                    <a:gd name="T6" fmla="*/ 770 w 988"/>
                    <a:gd name="T7" fmla="*/ 38 h 628"/>
                    <a:gd name="T8" fmla="*/ 719 w 988"/>
                    <a:gd name="T9" fmla="*/ 42 h 628"/>
                    <a:gd name="T10" fmla="*/ 667 w 988"/>
                    <a:gd name="T11" fmla="*/ 26 h 628"/>
                    <a:gd name="T12" fmla="*/ 632 w 988"/>
                    <a:gd name="T13" fmla="*/ 12 h 628"/>
                    <a:gd name="T14" fmla="*/ 571 w 988"/>
                    <a:gd name="T15" fmla="*/ 3 h 628"/>
                    <a:gd name="T16" fmla="*/ 531 w 988"/>
                    <a:gd name="T17" fmla="*/ 12 h 628"/>
                    <a:gd name="T18" fmla="*/ 471 w 988"/>
                    <a:gd name="T19" fmla="*/ 26 h 628"/>
                    <a:gd name="T20" fmla="*/ 440 w 988"/>
                    <a:gd name="T21" fmla="*/ 68 h 628"/>
                    <a:gd name="T22" fmla="*/ 384 w 988"/>
                    <a:gd name="T23" fmla="*/ 89 h 628"/>
                    <a:gd name="T24" fmla="*/ 320 w 988"/>
                    <a:gd name="T25" fmla="*/ 113 h 628"/>
                    <a:gd name="T26" fmla="*/ 309 w 988"/>
                    <a:gd name="T27" fmla="*/ 129 h 628"/>
                    <a:gd name="T28" fmla="*/ 290 w 988"/>
                    <a:gd name="T29" fmla="*/ 157 h 628"/>
                    <a:gd name="T30" fmla="*/ 257 w 988"/>
                    <a:gd name="T31" fmla="*/ 194 h 628"/>
                    <a:gd name="T32" fmla="*/ 250 w 988"/>
                    <a:gd name="T33" fmla="*/ 202 h 628"/>
                    <a:gd name="T34" fmla="*/ 222 w 988"/>
                    <a:gd name="T35" fmla="*/ 213 h 628"/>
                    <a:gd name="T36" fmla="*/ 210 w 988"/>
                    <a:gd name="T37" fmla="*/ 230 h 628"/>
                    <a:gd name="T38" fmla="*/ 185 w 988"/>
                    <a:gd name="T39" fmla="*/ 251 h 628"/>
                    <a:gd name="T40" fmla="*/ 164 w 988"/>
                    <a:gd name="T41" fmla="*/ 255 h 628"/>
                    <a:gd name="T42" fmla="*/ 138 w 988"/>
                    <a:gd name="T43" fmla="*/ 272 h 628"/>
                    <a:gd name="T44" fmla="*/ 129 w 988"/>
                    <a:gd name="T45" fmla="*/ 281 h 628"/>
                    <a:gd name="T46" fmla="*/ 121 w 988"/>
                    <a:gd name="T47" fmla="*/ 297 h 628"/>
                    <a:gd name="T48" fmla="*/ 101 w 988"/>
                    <a:gd name="T49" fmla="*/ 316 h 628"/>
                    <a:gd name="T50" fmla="*/ 56 w 988"/>
                    <a:gd name="T51" fmla="*/ 429 h 628"/>
                    <a:gd name="T52" fmla="*/ 0 w 988"/>
                    <a:gd name="T53" fmla="*/ 508 h 628"/>
                    <a:gd name="T54" fmla="*/ 65 w 988"/>
                    <a:gd name="T55" fmla="*/ 538 h 628"/>
                    <a:gd name="T56" fmla="*/ 128 w 988"/>
                    <a:gd name="T57" fmla="*/ 546 h 628"/>
                    <a:gd name="T58" fmla="*/ 199 w 988"/>
                    <a:gd name="T59" fmla="*/ 583 h 628"/>
                    <a:gd name="T60" fmla="*/ 215 w 988"/>
                    <a:gd name="T61" fmla="*/ 564 h 628"/>
                    <a:gd name="T62" fmla="*/ 245 w 988"/>
                    <a:gd name="T63" fmla="*/ 562 h 628"/>
                    <a:gd name="T64" fmla="*/ 300 w 988"/>
                    <a:gd name="T65" fmla="*/ 566 h 628"/>
                    <a:gd name="T66" fmla="*/ 311 w 988"/>
                    <a:gd name="T67" fmla="*/ 586 h 628"/>
                    <a:gd name="T68" fmla="*/ 328 w 988"/>
                    <a:gd name="T69" fmla="*/ 607 h 628"/>
                    <a:gd name="T70" fmla="*/ 405 w 988"/>
                    <a:gd name="T71" fmla="*/ 618 h 628"/>
                    <a:gd name="T72" fmla="*/ 381 w 988"/>
                    <a:gd name="T73" fmla="*/ 602 h 628"/>
                    <a:gd name="T74" fmla="*/ 370 w 988"/>
                    <a:gd name="T75" fmla="*/ 592 h 628"/>
                    <a:gd name="T76" fmla="*/ 417 w 988"/>
                    <a:gd name="T77" fmla="*/ 555 h 628"/>
                    <a:gd name="T78" fmla="*/ 477 w 988"/>
                    <a:gd name="T79" fmla="*/ 548 h 628"/>
                    <a:gd name="T80" fmla="*/ 548 w 988"/>
                    <a:gd name="T81" fmla="*/ 522 h 628"/>
                    <a:gd name="T82" fmla="*/ 541 w 988"/>
                    <a:gd name="T83" fmla="*/ 534 h 628"/>
                    <a:gd name="T84" fmla="*/ 540 w 988"/>
                    <a:gd name="T85" fmla="*/ 559 h 628"/>
                    <a:gd name="T86" fmla="*/ 536 w 988"/>
                    <a:gd name="T87" fmla="*/ 567 h 628"/>
                    <a:gd name="T88" fmla="*/ 562 w 988"/>
                    <a:gd name="T89" fmla="*/ 585 h 628"/>
                    <a:gd name="T90" fmla="*/ 613 w 988"/>
                    <a:gd name="T91" fmla="*/ 579 h 628"/>
                    <a:gd name="T92" fmla="*/ 672 w 988"/>
                    <a:gd name="T93" fmla="*/ 504 h 628"/>
                    <a:gd name="T94" fmla="*/ 721 w 988"/>
                    <a:gd name="T95" fmla="*/ 478 h 628"/>
                    <a:gd name="T96" fmla="*/ 786 w 988"/>
                    <a:gd name="T97" fmla="*/ 457 h 628"/>
                    <a:gd name="T98" fmla="*/ 861 w 988"/>
                    <a:gd name="T99" fmla="*/ 496 h 628"/>
                    <a:gd name="T100" fmla="*/ 862 w 988"/>
                    <a:gd name="T101" fmla="*/ 525 h 628"/>
                    <a:gd name="T102" fmla="*/ 880 w 988"/>
                    <a:gd name="T103" fmla="*/ 567 h 628"/>
                    <a:gd name="T104" fmla="*/ 890 w 988"/>
                    <a:gd name="T105" fmla="*/ 560 h 628"/>
                    <a:gd name="T106" fmla="*/ 899 w 988"/>
                    <a:gd name="T107" fmla="*/ 536 h 628"/>
                    <a:gd name="T108" fmla="*/ 936 w 988"/>
                    <a:gd name="T109" fmla="*/ 499 h 628"/>
                    <a:gd name="T110" fmla="*/ 915 w 988"/>
                    <a:gd name="T111" fmla="*/ 464 h 628"/>
                    <a:gd name="T112" fmla="*/ 883 w 988"/>
                    <a:gd name="T113" fmla="*/ 382 h 628"/>
                    <a:gd name="T114" fmla="*/ 906 w 988"/>
                    <a:gd name="T115" fmla="*/ 379 h 628"/>
                    <a:gd name="T116" fmla="*/ 927 w 988"/>
                    <a:gd name="T117" fmla="*/ 375 h 628"/>
                    <a:gd name="T118" fmla="*/ 943 w 988"/>
                    <a:gd name="T119" fmla="*/ 375 h 628"/>
                    <a:gd name="T120" fmla="*/ 953 w 988"/>
                    <a:gd name="T121" fmla="*/ 372 h 628"/>
                    <a:gd name="T122" fmla="*/ 965 w 988"/>
                    <a:gd name="T123" fmla="*/ 368 h 628"/>
                    <a:gd name="T124" fmla="*/ 988 w 988"/>
                    <a:gd name="T125" fmla="*/ 360 h 6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88" h="628">
                      <a:moveTo>
                        <a:pt x="988" y="356"/>
                      </a:moveTo>
                      <a:lnTo>
                        <a:pt x="988" y="353"/>
                      </a:lnTo>
                      <a:lnTo>
                        <a:pt x="985" y="351"/>
                      </a:lnTo>
                      <a:lnTo>
                        <a:pt x="974" y="342"/>
                      </a:lnTo>
                      <a:lnTo>
                        <a:pt x="971" y="339"/>
                      </a:lnTo>
                      <a:lnTo>
                        <a:pt x="967" y="335"/>
                      </a:lnTo>
                      <a:lnTo>
                        <a:pt x="960" y="318"/>
                      </a:lnTo>
                      <a:lnTo>
                        <a:pt x="953" y="293"/>
                      </a:lnTo>
                      <a:lnTo>
                        <a:pt x="950" y="285"/>
                      </a:lnTo>
                      <a:lnTo>
                        <a:pt x="932" y="267"/>
                      </a:lnTo>
                      <a:lnTo>
                        <a:pt x="929" y="260"/>
                      </a:lnTo>
                      <a:lnTo>
                        <a:pt x="927" y="251"/>
                      </a:lnTo>
                      <a:lnTo>
                        <a:pt x="932" y="206"/>
                      </a:lnTo>
                      <a:lnTo>
                        <a:pt x="930" y="201"/>
                      </a:lnTo>
                      <a:lnTo>
                        <a:pt x="918" y="162"/>
                      </a:lnTo>
                      <a:lnTo>
                        <a:pt x="911" y="138"/>
                      </a:lnTo>
                      <a:lnTo>
                        <a:pt x="901" y="110"/>
                      </a:lnTo>
                      <a:lnTo>
                        <a:pt x="892" y="80"/>
                      </a:lnTo>
                      <a:lnTo>
                        <a:pt x="883" y="56"/>
                      </a:lnTo>
                      <a:lnTo>
                        <a:pt x="885" y="52"/>
                      </a:lnTo>
                      <a:lnTo>
                        <a:pt x="882" y="45"/>
                      </a:lnTo>
                      <a:lnTo>
                        <a:pt x="880" y="44"/>
                      </a:lnTo>
                      <a:lnTo>
                        <a:pt x="878" y="44"/>
                      </a:lnTo>
                      <a:lnTo>
                        <a:pt x="875" y="45"/>
                      </a:lnTo>
                      <a:lnTo>
                        <a:pt x="873" y="45"/>
                      </a:lnTo>
                      <a:lnTo>
                        <a:pt x="871" y="45"/>
                      </a:lnTo>
                      <a:lnTo>
                        <a:pt x="869" y="44"/>
                      </a:lnTo>
                      <a:lnTo>
                        <a:pt x="868" y="44"/>
                      </a:lnTo>
                      <a:lnTo>
                        <a:pt x="866" y="42"/>
                      </a:lnTo>
                      <a:lnTo>
                        <a:pt x="862" y="37"/>
                      </a:lnTo>
                      <a:lnTo>
                        <a:pt x="861" y="37"/>
                      </a:lnTo>
                      <a:lnTo>
                        <a:pt x="859" y="37"/>
                      </a:lnTo>
                      <a:lnTo>
                        <a:pt x="852" y="40"/>
                      </a:lnTo>
                      <a:lnTo>
                        <a:pt x="850" y="40"/>
                      </a:lnTo>
                      <a:lnTo>
                        <a:pt x="848" y="40"/>
                      </a:lnTo>
                      <a:lnTo>
                        <a:pt x="847" y="40"/>
                      </a:lnTo>
                      <a:lnTo>
                        <a:pt x="840" y="37"/>
                      </a:lnTo>
                      <a:lnTo>
                        <a:pt x="821" y="31"/>
                      </a:lnTo>
                      <a:lnTo>
                        <a:pt x="808" y="31"/>
                      </a:lnTo>
                      <a:lnTo>
                        <a:pt x="803" y="30"/>
                      </a:lnTo>
                      <a:lnTo>
                        <a:pt x="798" y="31"/>
                      </a:lnTo>
                      <a:lnTo>
                        <a:pt x="777" y="33"/>
                      </a:lnTo>
                      <a:lnTo>
                        <a:pt x="773" y="35"/>
                      </a:lnTo>
                      <a:lnTo>
                        <a:pt x="770" y="38"/>
                      </a:lnTo>
                      <a:lnTo>
                        <a:pt x="766" y="38"/>
                      </a:lnTo>
                      <a:lnTo>
                        <a:pt x="765" y="38"/>
                      </a:lnTo>
                      <a:lnTo>
                        <a:pt x="763" y="37"/>
                      </a:lnTo>
                      <a:lnTo>
                        <a:pt x="761" y="37"/>
                      </a:lnTo>
                      <a:lnTo>
                        <a:pt x="756" y="37"/>
                      </a:lnTo>
                      <a:lnTo>
                        <a:pt x="744" y="35"/>
                      </a:lnTo>
                      <a:lnTo>
                        <a:pt x="740" y="35"/>
                      </a:lnTo>
                      <a:lnTo>
                        <a:pt x="737" y="37"/>
                      </a:lnTo>
                      <a:lnTo>
                        <a:pt x="730" y="38"/>
                      </a:lnTo>
                      <a:lnTo>
                        <a:pt x="726" y="40"/>
                      </a:lnTo>
                      <a:lnTo>
                        <a:pt x="719" y="42"/>
                      </a:lnTo>
                      <a:lnTo>
                        <a:pt x="712" y="42"/>
                      </a:lnTo>
                      <a:lnTo>
                        <a:pt x="707" y="40"/>
                      </a:lnTo>
                      <a:lnTo>
                        <a:pt x="700" y="37"/>
                      </a:lnTo>
                      <a:lnTo>
                        <a:pt x="698" y="33"/>
                      </a:lnTo>
                      <a:lnTo>
                        <a:pt x="695" y="33"/>
                      </a:lnTo>
                      <a:lnTo>
                        <a:pt x="691" y="31"/>
                      </a:lnTo>
                      <a:lnTo>
                        <a:pt x="688" y="31"/>
                      </a:lnTo>
                      <a:lnTo>
                        <a:pt x="679" y="31"/>
                      </a:lnTo>
                      <a:lnTo>
                        <a:pt x="676" y="31"/>
                      </a:lnTo>
                      <a:lnTo>
                        <a:pt x="672" y="30"/>
                      </a:lnTo>
                      <a:lnTo>
                        <a:pt x="667" y="26"/>
                      </a:lnTo>
                      <a:lnTo>
                        <a:pt x="663" y="24"/>
                      </a:lnTo>
                      <a:lnTo>
                        <a:pt x="658" y="24"/>
                      </a:lnTo>
                      <a:lnTo>
                        <a:pt x="658" y="23"/>
                      </a:lnTo>
                      <a:lnTo>
                        <a:pt x="658" y="23"/>
                      </a:lnTo>
                      <a:lnTo>
                        <a:pt x="655" y="19"/>
                      </a:lnTo>
                      <a:lnTo>
                        <a:pt x="653" y="17"/>
                      </a:lnTo>
                      <a:lnTo>
                        <a:pt x="649" y="17"/>
                      </a:lnTo>
                      <a:lnTo>
                        <a:pt x="648" y="16"/>
                      </a:lnTo>
                      <a:lnTo>
                        <a:pt x="642" y="14"/>
                      </a:lnTo>
                      <a:lnTo>
                        <a:pt x="639" y="12"/>
                      </a:lnTo>
                      <a:lnTo>
                        <a:pt x="632" y="12"/>
                      </a:lnTo>
                      <a:lnTo>
                        <a:pt x="629" y="9"/>
                      </a:lnTo>
                      <a:lnTo>
                        <a:pt x="622" y="9"/>
                      </a:lnTo>
                      <a:lnTo>
                        <a:pt x="611" y="2"/>
                      </a:lnTo>
                      <a:lnTo>
                        <a:pt x="608" y="0"/>
                      </a:lnTo>
                      <a:lnTo>
                        <a:pt x="595" y="0"/>
                      </a:lnTo>
                      <a:lnTo>
                        <a:pt x="594" y="2"/>
                      </a:lnTo>
                      <a:lnTo>
                        <a:pt x="590" y="0"/>
                      </a:lnTo>
                      <a:lnTo>
                        <a:pt x="587" y="0"/>
                      </a:lnTo>
                      <a:lnTo>
                        <a:pt x="580" y="3"/>
                      </a:lnTo>
                      <a:lnTo>
                        <a:pt x="574" y="2"/>
                      </a:lnTo>
                      <a:lnTo>
                        <a:pt x="571" y="3"/>
                      </a:lnTo>
                      <a:lnTo>
                        <a:pt x="569" y="7"/>
                      </a:lnTo>
                      <a:lnTo>
                        <a:pt x="567" y="9"/>
                      </a:lnTo>
                      <a:lnTo>
                        <a:pt x="562" y="7"/>
                      </a:lnTo>
                      <a:lnTo>
                        <a:pt x="553" y="5"/>
                      </a:lnTo>
                      <a:lnTo>
                        <a:pt x="550" y="7"/>
                      </a:lnTo>
                      <a:lnTo>
                        <a:pt x="543" y="10"/>
                      </a:lnTo>
                      <a:lnTo>
                        <a:pt x="540" y="12"/>
                      </a:lnTo>
                      <a:lnTo>
                        <a:pt x="536" y="12"/>
                      </a:lnTo>
                      <a:lnTo>
                        <a:pt x="534" y="12"/>
                      </a:lnTo>
                      <a:lnTo>
                        <a:pt x="534" y="10"/>
                      </a:lnTo>
                      <a:lnTo>
                        <a:pt x="531" y="12"/>
                      </a:lnTo>
                      <a:lnTo>
                        <a:pt x="526" y="12"/>
                      </a:lnTo>
                      <a:lnTo>
                        <a:pt x="515" y="9"/>
                      </a:lnTo>
                      <a:lnTo>
                        <a:pt x="510" y="10"/>
                      </a:lnTo>
                      <a:lnTo>
                        <a:pt x="506" y="12"/>
                      </a:lnTo>
                      <a:lnTo>
                        <a:pt x="505" y="16"/>
                      </a:lnTo>
                      <a:lnTo>
                        <a:pt x="501" y="16"/>
                      </a:lnTo>
                      <a:lnTo>
                        <a:pt x="478" y="17"/>
                      </a:lnTo>
                      <a:lnTo>
                        <a:pt x="477" y="17"/>
                      </a:lnTo>
                      <a:lnTo>
                        <a:pt x="473" y="23"/>
                      </a:lnTo>
                      <a:lnTo>
                        <a:pt x="473" y="24"/>
                      </a:lnTo>
                      <a:lnTo>
                        <a:pt x="471" y="26"/>
                      </a:lnTo>
                      <a:lnTo>
                        <a:pt x="468" y="30"/>
                      </a:lnTo>
                      <a:lnTo>
                        <a:pt x="463" y="35"/>
                      </a:lnTo>
                      <a:lnTo>
                        <a:pt x="464" y="49"/>
                      </a:lnTo>
                      <a:lnTo>
                        <a:pt x="464" y="51"/>
                      </a:lnTo>
                      <a:lnTo>
                        <a:pt x="463" y="52"/>
                      </a:lnTo>
                      <a:lnTo>
                        <a:pt x="457" y="61"/>
                      </a:lnTo>
                      <a:lnTo>
                        <a:pt x="454" y="63"/>
                      </a:lnTo>
                      <a:lnTo>
                        <a:pt x="447" y="63"/>
                      </a:lnTo>
                      <a:lnTo>
                        <a:pt x="442" y="63"/>
                      </a:lnTo>
                      <a:lnTo>
                        <a:pt x="440" y="65"/>
                      </a:lnTo>
                      <a:lnTo>
                        <a:pt x="440" y="68"/>
                      </a:lnTo>
                      <a:lnTo>
                        <a:pt x="437" y="70"/>
                      </a:lnTo>
                      <a:lnTo>
                        <a:pt x="433" y="72"/>
                      </a:lnTo>
                      <a:lnTo>
                        <a:pt x="430" y="72"/>
                      </a:lnTo>
                      <a:lnTo>
                        <a:pt x="421" y="75"/>
                      </a:lnTo>
                      <a:lnTo>
                        <a:pt x="409" y="82"/>
                      </a:lnTo>
                      <a:lnTo>
                        <a:pt x="402" y="84"/>
                      </a:lnTo>
                      <a:lnTo>
                        <a:pt x="398" y="84"/>
                      </a:lnTo>
                      <a:lnTo>
                        <a:pt x="393" y="84"/>
                      </a:lnTo>
                      <a:lnTo>
                        <a:pt x="391" y="84"/>
                      </a:lnTo>
                      <a:lnTo>
                        <a:pt x="386" y="87"/>
                      </a:lnTo>
                      <a:lnTo>
                        <a:pt x="384" y="89"/>
                      </a:lnTo>
                      <a:lnTo>
                        <a:pt x="372" y="86"/>
                      </a:lnTo>
                      <a:lnTo>
                        <a:pt x="358" y="87"/>
                      </a:lnTo>
                      <a:lnTo>
                        <a:pt x="351" y="89"/>
                      </a:lnTo>
                      <a:lnTo>
                        <a:pt x="344" y="93"/>
                      </a:lnTo>
                      <a:lnTo>
                        <a:pt x="341" y="94"/>
                      </a:lnTo>
                      <a:lnTo>
                        <a:pt x="334" y="103"/>
                      </a:lnTo>
                      <a:lnTo>
                        <a:pt x="332" y="103"/>
                      </a:lnTo>
                      <a:lnTo>
                        <a:pt x="328" y="105"/>
                      </a:lnTo>
                      <a:lnTo>
                        <a:pt x="327" y="105"/>
                      </a:lnTo>
                      <a:lnTo>
                        <a:pt x="325" y="105"/>
                      </a:lnTo>
                      <a:lnTo>
                        <a:pt x="320" y="113"/>
                      </a:lnTo>
                      <a:lnTo>
                        <a:pt x="318" y="115"/>
                      </a:lnTo>
                      <a:lnTo>
                        <a:pt x="318" y="117"/>
                      </a:lnTo>
                      <a:lnTo>
                        <a:pt x="318" y="120"/>
                      </a:lnTo>
                      <a:lnTo>
                        <a:pt x="318" y="120"/>
                      </a:lnTo>
                      <a:lnTo>
                        <a:pt x="318" y="122"/>
                      </a:lnTo>
                      <a:lnTo>
                        <a:pt x="318" y="126"/>
                      </a:lnTo>
                      <a:lnTo>
                        <a:pt x="316" y="127"/>
                      </a:lnTo>
                      <a:lnTo>
                        <a:pt x="314" y="127"/>
                      </a:lnTo>
                      <a:lnTo>
                        <a:pt x="313" y="127"/>
                      </a:lnTo>
                      <a:lnTo>
                        <a:pt x="311" y="129"/>
                      </a:lnTo>
                      <a:lnTo>
                        <a:pt x="309" y="129"/>
                      </a:lnTo>
                      <a:lnTo>
                        <a:pt x="309" y="133"/>
                      </a:lnTo>
                      <a:lnTo>
                        <a:pt x="307" y="134"/>
                      </a:lnTo>
                      <a:lnTo>
                        <a:pt x="306" y="134"/>
                      </a:lnTo>
                      <a:lnTo>
                        <a:pt x="300" y="136"/>
                      </a:lnTo>
                      <a:lnTo>
                        <a:pt x="297" y="138"/>
                      </a:lnTo>
                      <a:lnTo>
                        <a:pt x="297" y="140"/>
                      </a:lnTo>
                      <a:lnTo>
                        <a:pt x="299" y="145"/>
                      </a:lnTo>
                      <a:lnTo>
                        <a:pt x="299" y="148"/>
                      </a:lnTo>
                      <a:lnTo>
                        <a:pt x="295" y="152"/>
                      </a:lnTo>
                      <a:lnTo>
                        <a:pt x="293" y="155"/>
                      </a:lnTo>
                      <a:lnTo>
                        <a:pt x="290" y="157"/>
                      </a:lnTo>
                      <a:lnTo>
                        <a:pt x="286" y="159"/>
                      </a:lnTo>
                      <a:lnTo>
                        <a:pt x="283" y="161"/>
                      </a:lnTo>
                      <a:lnTo>
                        <a:pt x="279" y="161"/>
                      </a:lnTo>
                      <a:lnTo>
                        <a:pt x="278" y="162"/>
                      </a:lnTo>
                      <a:lnTo>
                        <a:pt x="278" y="168"/>
                      </a:lnTo>
                      <a:lnTo>
                        <a:pt x="279" y="176"/>
                      </a:lnTo>
                      <a:lnTo>
                        <a:pt x="276" y="182"/>
                      </a:lnTo>
                      <a:lnTo>
                        <a:pt x="271" y="185"/>
                      </a:lnTo>
                      <a:lnTo>
                        <a:pt x="262" y="189"/>
                      </a:lnTo>
                      <a:lnTo>
                        <a:pt x="255" y="190"/>
                      </a:lnTo>
                      <a:lnTo>
                        <a:pt x="257" y="194"/>
                      </a:lnTo>
                      <a:lnTo>
                        <a:pt x="253" y="195"/>
                      </a:lnTo>
                      <a:lnTo>
                        <a:pt x="250" y="195"/>
                      </a:lnTo>
                      <a:lnTo>
                        <a:pt x="248" y="194"/>
                      </a:lnTo>
                      <a:lnTo>
                        <a:pt x="248" y="195"/>
                      </a:lnTo>
                      <a:lnTo>
                        <a:pt x="248" y="197"/>
                      </a:lnTo>
                      <a:lnTo>
                        <a:pt x="248" y="199"/>
                      </a:lnTo>
                      <a:lnTo>
                        <a:pt x="250" y="199"/>
                      </a:lnTo>
                      <a:lnTo>
                        <a:pt x="250" y="201"/>
                      </a:lnTo>
                      <a:lnTo>
                        <a:pt x="250" y="201"/>
                      </a:lnTo>
                      <a:lnTo>
                        <a:pt x="252" y="202"/>
                      </a:lnTo>
                      <a:lnTo>
                        <a:pt x="250" y="202"/>
                      </a:lnTo>
                      <a:lnTo>
                        <a:pt x="250" y="202"/>
                      </a:lnTo>
                      <a:lnTo>
                        <a:pt x="248" y="204"/>
                      </a:lnTo>
                      <a:lnTo>
                        <a:pt x="248" y="204"/>
                      </a:lnTo>
                      <a:lnTo>
                        <a:pt x="245" y="211"/>
                      </a:lnTo>
                      <a:lnTo>
                        <a:pt x="245" y="213"/>
                      </a:lnTo>
                      <a:lnTo>
                        <a:pt x="241" y="215"/>
                      </a:lnTo>
                      <a:lnTo>
                        <a:pt x="239" y="213"/>
                      </a:lnTo>
                      <a:lnTo>
                        <a:pt x="234" y="208"/>
                      </a:lnTo>
                      <a:lnTo>
                        <a:pt x="227" y="213"/>
                      </a:lnTo>
                      <a:lnTo>
                        <a:pt x="225" y="215"/>
                      </a:lnTo>
                      <a:lnTo>
                        <a:pt x="222" y="213"/>
                      </a:lnTo>
                      <a:lnTo>
                        <a:pt x="220" y="213"/>
                      </a:lnTo>
                      <a:lnTo>
                        <a:pt x="218" y="213"/>
                      </a:lnTo>
                      <a:lnTo>
                        <a:pt x="217" y="218"/>
                      </a:lnTo>
                      <a:lnTo>
                        <a:pt x="213" y="222"/>
                      </a:lnTo>
                      <a:lnTo>
                        <a:pt x="211" y="225"/>
                      </a:lnTo>
                      <a:lnTo>
                        <a:pt x="211" y="225"/>
                      </a:lnTo>
                      <a:lnTo>
                        <a:pt x="211" y="227"/>
                      </a:lnTo>
                      <a:lnTo>
                        <a:pt x="211" y="227"/>
                      </a:lnTo>
                      <a:lnTo>
                        <a:pt x="210" y="229"/>
                      </a:lnTo>
                      <a:lnTo>
                        <a:pt x="210" y="229"/>
                      </a:lnTo>
                      <a:lnTo>
                        <a:pt x="210" y="230"/>
                      </a:lnTo>
                      <a:lnTo>
                        <a:pt x="211" y="232"/>
                      </a:lnTo>
                      <a:lnTo>
                        <a:pt x="211" y="232"/>
                      </a:lnTo>
                      <a:lnTo>
                        <a:pt x="210" y="237"/>
                      </a:lnTo>
                      <a:lnTo>
                        <a:pt x="208" y="241"/>
                      </a:lnTo>
                      <a:lnTo>
                        <a:pt x="203" y="243"/>
                      </a:lnTo>
                      <a:lnTo>
                        <a:pt x="199" y="244"/>
                      </a:lnTo>
                      <a:lnTo>
                        <a:pt x="192" y="244"/>
                      </a:lnTo>
                      <a:lnTo>
                        <a:pt x="190" y="246"/>
                      </a:lnTo>
                      <a:lnTo>
                        <a:pt x="189" y="248"/>
                      </a:lnTo>
                      <a:lnTo>
                        <a:pt x="187" y="250"/>
                      </a:lnTo>
                      <a:lnTo>
                        <a:pt x="185" y="251"/>
                      </a:lnTo>
                      <a:lnTo>
                        <a:pt x="182" y="250"/>
                      </a:lnTo>
                      <a:lnTo>
                        <a:pt x="183" y="246"/>
                      </a:lnTo>
                      <a:lnTo>
                        <a:pt x="182" y="246"/>
                      </a:lnTo>
                      <a:lnTo>
                        <a:pt x="180" y="248"/>
                      </a:lnTo>
                      <a:lnTo>
                        <a:pt x="176" y="248"/>
                      </a:lnTo>
                      <a:lnTo>
                        <a:pt x="176" y="250"/>
                      </a:lnTo>
                      <a:lnTo>
                        <a:pt x="175" y="251"/>
                      </a:lnTo>
                      <a:lnTo>
                        <a:pt x="173" y="253"/>
                      </a:lnTo>
                      <a:lnTo>
                        <a:pt x="171" y="246"/>
                      </a:lnTo>
                      <a:lnTo>
                        <a:pt x="168" y="250"/>
                      </a:lnTo>
                      <a:lnTo>
                        <a:pt x="164" y="255"/>
                      </a:lnTo>
                      <a:lnTo>
                        <a:pt x="161" y="258"/>
                      </a:lnTo>
                      <a:lnTo>
                        <a:pt x="157" y="260"/>
                      </a:lnTo>
                      <a:lnTo>
                        <a:pt x="150" y="264"/>
                      </a:lnTo>
                      <a:lnTo>
                        <a:pt x="145" y="267"/>
                      </a:lnTo>
                      <a:lnTo>
                        <a:pt x="142" y="269"/>
                      </a:lnTo>
                      <a:lnTo>
                        <a:pt x="145" y="272"/>
                      </a:lnTo>
                      <a:lnTo>
                        <a:pt x="143" y="274"/>
                      </a:lnTo>
                      <a:lnTo>
                        <a:pt x="142" y="274"/>
                      </a:lnTo>
                      <a:lnTo>
                        <a:pt x="140" y="272"/>
                      </a:lnTo>
                      <a:lnTo>
                        <a:pt x="138" y="271"/>
                      </a:lnTo>
                      <a:lnTo>
                        <a:pt x="138" y="272"/>
                      </a:lnTo>
                      <a:lnTo>
                        <a:pt x="136" y="274"/>
                      </a:lnTo>
                      <a:lnTo>
                        <a:pt x="136" y="276"/>
                      </a:lnTo>
                      <a:lnTo>
                        <a:pt x="135" y="274"/>
                      </a:lnTo>
                      <a:lnTo>
                        <a:pt x="133" y="272"/>
                      </a:lnTo>
                      <a:lnTo>
                        <a:pt x="131" y="272"/>
                      </a:lnTo>
                      <a:lnTo>
                        <a:pt x="129" y="274"/>
                      </a:lnTo>
                      <a:lnTo>
                        <a:pt x="131" y="278"/>
                      </a:lnTo>
                      <a:lnTo>
                        <a:pt x="133" y="278"/>
                      </a:lnTo>
                      <a:lnTo>
                        <a:pt x="133" y="279"/>
                      </a:lnTo>
                      <a:lnTo>
                        <a:pt x="133" y="281"/>
                      </a:lnTo>
                      <a:lnTo>
                        <a:pt x="129" y="281"/>
                      </a:lnTo>
                      <a:lnTo>
                        <a:pt x="128" y="281"/>
                      </a:lnTo>
                      <a:lnTo>
                        <a:pt x="126" y="283"/>
                      </a:lnTo>
                      <a:lnTo>
                        <a:pt x="124" y="285"/>
                      </a:lnTo>
                      <a:lnTo>
                        <a:pt x="126" y="285"/>
                      </a:lnTo>
                      <a:lnTo>
                        <a:pt x="122" y="286"/>
                      </a:lnTo>
                      <a:lnTo>
                        <a:pt x="122" y="288"/>
                      </a:lnTo>
                      <a:lnTo>
                        <a:pt x="121" y="290"/>
                      </a:lnTo>
                      <a:lnTo>
                        <a:pt x="121" y="290"/>
                      </a:lnTo>
                      <a:lnTo>
                        <a:pt x="119" y="288"/>
                      </a:lnTo>
                      <a:lnTo>
                        <a:pt x="119" y="293"/>
                      </a:lnTo>
                      <a:lnTo>
                        <a:pt x="121" y="297"/>
                      </a:lnTo>
                      <a:lnTo>
                        <a:pt x="121" y="298"/>
                      </a:lnTo>
                      <a:lnTo>
                        <a:pt x="117" y="300"/>
                      </a:lnTo>
                      <a:lnTo>
                        <a:pt x="114" y="300"/>
                      </a:lnTo>
                      <a:lnTo>
                        <a:pt x="114" y="298"/>
                      </a:lnTo>
                      <a:lnTo>
                        <a:pt x="112" y="297"/>
                      </a:lnTo>
                      <a:lnTo>
                        <a:pt x="110" y="295"/>
                      </a:lnTo>
                      <a:lnTo>
                        <a:pt x="108" y="297"/>
                      </a:lnTo>
                      <a:lnTo>
                        <a:pt x="105" y="305"/>
                      </a:lnTo>
                      <a:lnTo>
                        <a:pt x="101" y="311"/>
                      </a:lnTo>
                      <a:lnTo>
                        <a:pt x="101" y="314"/>
                      </a:lnTo>
                      <a:lnTo>
                        <a:pt x="101" y="316"/>
                      </a:lnTo>
                      <a:lnTo>
                        <a:pt x="101" y="318"/>
                      </a:lnTo>
                      <a:lnTo>
                        <a:pt x="96" y="328"/>
                      </a:lnTo>
                      <a:lnTo>
                        <a:pt x="98" y="332"/>
                      </a:lnTo>
                      <a:lnTo>
                        <a:pt x="96" y="337"/>
                      </a:lnTo>
                      <a:lnTo>
                        <a:pt x="84" y="389"/>
                      </a:lnTo>
                      <a:lnTo>
                        <a:pt x="84" y="398"/>
                      </a:lnTo>
                      <a:lnTo>
                        <a:pt x="80" y="415"/>
                      </a:lnTo>
                      <a:lnTo>
                        <a:pt x="79" y="419"/>
                      </a:lnTo>
                      <a:lnTo>
                        <a:pt x="75" y="422"/>
                      </a:lnTo>
                      <a:lnTo>
                        <a:pt x="72" y="424"/>
                      </a:lnTo>
                      <a:lnTo>
                        <a:pt x="56" y="429"/>
                      </a:lnTo>
                      <a:lnTo>
                        <a:pt x="53" y="431"/>
                      </a:lnTo>
                      <a:lnTo>
                        <a:pt x="51" y="435"/>
                      </a:lnTo>
                      <a:lnTo>
                        <a:pt x="39" y="445"/>
                      </a:lnTo>
                      <a:lnTo>
                        <a:pt x="28" y="454"/>
                      </a:lnTo>
                      <a:lnTo>
                        <a:pt x="23" y="457"/>
                      </a:lnTo>
                      <a:lnTo>
                        <a:pt x="18" y="463"/>
                      </a:lnTo>
                      <a:lnTo>
                        <a:pt x="12" y="477"/>
                      </a:lnTo>
                      <a:lnTo>
                        <a:pt x="11" y="480"/>
                      </a:lnTo>
                      <a:lnTo>
                        <a:pt x="0" y="492"/>
                      </a:lnTo>
                      <a:lnTo>
                        <a:pt x="0" y="492"/>
                      </a:lnTo>
                      <a:lnTo>
                        <a:pt x="0" y="508"/>
                      </a:lnTo>
                      <a:lnTo>
                        <a:pt x="0" y="513"/>
                      </a:lnTo>
                      <a:lnTo>
                        <a:pt x="5" y="522"/>
                      </a:lnTo>
                      <a:lnTo>
                        <a:pt x="7" y="527"/>
                      </a:lnTo>
                      <a:lnTo>
                        <a:pt x="9" y="527"/>
                      </a:lnTo>
                      <a:lnTo>
                        <a:pt x="40" y="531"/>
                      </a:lnTo>
                      <a:lnTo>
                        <a:pt x="44" y="532"/>
                      </a:lnTo>
                      <a:lnTo>
                        <a:pt x="49" y="536"/>
                      </a:lnTo>
                      <a:lnTo>
                        <a:pt x="54" y="538"/>
                      </a:lnTo>
                      <a:lnTo>
                        <a:pt x="58" y="538"/>
                      </a:lnTo>
                      <a:lnTo>
                        <a:pt x="63" y="539"/>
                      </a:lnTo>
                      <a:lnTo>
                        <a:pt x="65" y="538"/>
                      </a:lnTo>
                      <a:lnTo>
                        <a:pt x="77" y="532"/>
                      </a:lnTo>
                      <a:lnTo>
                        <a:pt x="98" y="524"/>
                      </a:lnTo>
                      <a:lnTo>
                        <a:pt x="105" y="517"/>
                      </a:lnTo>
                      <a:lnTo>
                        <a:pt x="107" y="513"/>
                      </a:lnTo>
                      <a:lnTo>
                        <a:pt x="108" y="511"/>
                      </a:lnTo>
                      <a:lnTo>
                        <a:pt x="112" y="510"/>
                      </a:lnTo>
                      <a:lnTo>
                        <a:pt x="114" y="511"/>
                      </a:lnTo>
                      <a:lnTo>
                        <a:pt x="115" y="515"/>
                      </a:lnTo>
                      <a:lnTo>
                        <a:pt x="117" y="534"/>
                      </a:lnTo>
                      <a:lnTo>
                        <a:pt x="122" y="543"/>
                      </a:lnTo>
                      <a:lnTo>
                        <a:pt x="128" y="546"/>
                      </a:lnTo>
                      <a:lnTo>
                        <a:pt x="135" y="553"/>
                      </a:lnTo>
                      <a:lnTo>
                        <a:pt x="136" y="559"/>
                      </a:lnTo>
                      <a:lnTo>
                        <a:pt x="138" y="560"/>
                      </a:lnTo>
                      <a:lnTo>
                        <a:pt x="140" y="564"/>
                      </a:lnTo>
                      <a:lnTo>
                        <a:pt x="161" y="566"/>
                      </a:lnTo>
                      <a:lnTo>
                        <a:pt x="175" y="576"/>
                      </a:lnTo>
                      <a:lnTo>
                        <a:pt x="189" y="578"/>
                      </a:lnTo>
                      <a:lnTo>
                        <a:pt x="196" y="576"/>
                      </a:lnTo>
                      <a:lnTo>
                        <a:pt x="197" y="578"/>
                      </a:lnTo>
                      <a:lnTo>
                        <a:pt x="199" y="583"/>
                      </a:lnTo>
                      <a:lnTo>
                        <a:pt x="199" y="583"/>
                      </a:lnTo>
                      <a:lnTo>
                        <a:pt x="199" y="585"/>
                      </a:lnTo>
                      <a:lnTo>
                        <a:pt x="201" y="585"/>
                      </a:lnTo>
                      <a:lnTo>
                        <a:pt x="203" y="585"/>
                      </a:lnTo>
                      <a:lnTo>
                        <a:pt x="203" y="585"/>
                      </a:lnTo>
                      <a:lnTo>
                        <a:pt x="204" y="585"/>
                      </a:lnTo>
                      <a:lnTo>
                        <a:pt x="206" y="583"/>
                      </a:lnTo>
                      <a:lnTo>
                        <a:pt x="213" y="573"/>
                      </a:lnTo>
                      <a:lnTo>
                        <a:pt x="215" y="569"/>
                      </a:lnTo>
                      <a:lnTo>
                        <a:pt x="215" y="566"/>
                      </a:lnTo>
                      <a:lnTo>
                        <a:pt x="215" y="566"/>
                      </a:lnTo>
                      <a:lnTo>
                        <a:pt x="215" y="564"/>
                      </a:lnTo>
                      <a:lnTo>
                        <a:pt x="215" y="564"/>
                      </a:lnTo>
                      <a:lnTo>
                        <a:pt x="215" y="562"/>
                      </a:lnTo>
                      <a:lnTo>
                        <a:pt x="217" y="562"/>
                      </a:lnTo>
                      <a:lnTo>
                        <a:pt x="220" y="560"/>
                      </a:lnTo>
                      <a:lnTo>
                        <a:pt x="224" y="560"/>
                      </a:lnTo>
                      <a:lnTo>
                        <a:pt x="229" y="559"/>
                      </a:lnTo>
                      <a:lnTo>
                        <a:pt x="236" y="566"/>
                      </a:lnTo>
                      <a:lnTo>
                        <a:pt x="238" y="564"/>
                      </a:lnTo>
                      <a:lnTo>
                        <a:pt x="239" y="564"/>
                      </a:lnTo>
                      <a:lnTo>
                        <a:pt x="241" y="562"/>
                      </a:lnTo>
                      <a:lnTo>
                        <a:pt x="245" y="562"/>
                      </a:lnTo>
                      <a:lnTo>
                        <a:pt x="272" y="566"/>
                      </a:lnTo>
                      <a:lnTo>
                        <a:pt x="274" y="566"/>
                      </a:lnTo>
                      <a:lnTo>
                        <a:pt x="274" y="566"/>
                      </a:lnTo>
                      <a:lnTo>
                        <a:pt x="276" y="566"/>
                      </a:lnTo>
                      <a:lnTo>
                        <a:pt x="276" y="566"/>
                      </a:lnTo>
                      <a:lnTo>
                        <a:pt x="276" y="564"/>
                      </a:lnTo>
                      <a:lnTo>
                        <a:pt x="276" y="564"/>
                      </a:lnTo>
                      <a:lnTo>
                        <a:pt x="279" y="562"/>
                      </a:lnTo>
                      <a:lnTo>
                        <a:pt x="283" y="562"/>
                      </a:lnTo>
                      <a:lnTo>
                        <a:pt x="292" y="564"/>
                      </a:lnTo>
                      <a:lnTo>
                        <a:pt x="300" y="566"/>
                      </a:lnTo>
                      <a:lnTo>
                        <a:pt x="307" y="567"/>
                      </a:lnTo>
                      <a:lnTo>
                        <a:pt x="321" y="573"/>
                      </a:lnTo>
                      <a:lnTo>
                        <a:pt x="327" y="576"/>
                      </a:lnTo>
                      <a:lnTo>
                        <a:pt x="330" y="579"/>
                      </a:lnTo>
                      <a:lnTo>
                        <a:pt x="328" y="586"/>
                      </a:lnTo>
                      <a:lnTo>
                        <a:pt x="327" y="590"/>
                      </a:lnTo>
                      <a:lnTo>
                        <a:pt x="325" y="592"/>
                      </a:lnTo>
                      <a:lnTo>
                        <a:pt x="321" y="592"/>
                      </a:lnTo>
                      <a:lnTo>
                        <a:pt x="318" y="590"/>
                      </a:lnTo>
                      <a:lnTo>
                        <a:pt x="316" y="588"/>
                      </a:lnTo>
                      <a:lnTo>
                        <a:pt x="311" y="586"/>
                      </a:lnTo>
                      <a:lnTo>
                        <a:pt x="309" y="586"/>
                      </a:lnTo>
                      <a:lnTo>
                        <a:pt x="306" y="588"/>
                      </a:lnTo>
                      <a:lnTo>
                        <a:pt x="304" y="590"/>
                      </a:lnTo>
                      <a:lnTo>
                        <a:pt x="304" y="595"/>
                      </a:lnTo>
                      <a:lnTo>
                        <a:pt x="309" y="597"/>
                      </a:lnTo>
                      <a:lnTo>
                        <a:pt x="311" y="600"/>
                      </a:lnTo>
                      <a:lnTo>
                        <a:pt x="313" y="604"/>
                      </a:lnTo>
                      <a:lnTo>
                        <a:pt x="314" y="607"/>
                      </a:lnTo>
                      <a:lnTo>
                        <a:pt x="318" y="607"/>
                      </a:lnTo>
                      <a:lnTo>
                        <a:pt x="325" y="606"/>
                      </a:lnTo>
                      <a:lnTo>
                        <a:pt x="328" y="607"/>
                      </a:lnTo>
                      <a:lnTo>
                        <a:pt x="330" y="609"/>
                      </a:lnTo>
                      <a:lnTo>
                        <a:pt x="342" y="628"/>
                      </a:lnTo>
                      <a:lnTo>
                        <a:pt x="354" y="627"/>
                      </a:lnTo>
                      <a:lnTo>
                        <a:pt x="356" y="628"/>
                      </a:lnTo>
                      <a:lnTo>
                        <a:pt x="367" y="628"/>
                      </a:lnTo>
                      <a:lnTo>
                        <a:pt x="377" y="625"/>
                      </a:lnTo>
                      <a:lnTo>
                        <a:pt x="381" y="620"/>
                      </a:lnTo>
                      <a:lnTo>
                        <a:pt x="384" y="618"/>
                      </a:lnTo>
                      <a:lnTo>
                        <a:pt x="395" y="618"/>
                      </a:lnTo>
                      <a:lnTo>
                        <a:pt x="400" y="620"/>
                      </a:lnTo>
                      <a:lnTo>
                        <a:pt x="405" y="618"/>
                      </a:lnTo>
                      <a:lnTo>
                        <a:pt x="409" y="616"/>
                      </a:lnTo>
                      <a:lnTo>
                        <a:pt x="409" y="614"/>
                      </a:lnTo>
                      <a:lnTo>
                        <a:pt x="409" y="614"/>
                      </a:lnTo>
                      <a:lnTo>
                        <a:pt x="409" y="613"/>
                      </a:lnTo>
                      <a:lnTo>
                        <a:pt x="409" y="611"/>
                      </a:lnTo>
                      <a:lnTo>
                        <a:pt x="405" y="607"/>
                      </a:lnTo>
                      <a:lnTo>
                        <a:pt x="402" y="604"/>
                      </a:lnTo>
                      <a:lnTo>
                        <a:pt x="400" y="602"/>
                      </a:lnTo>
                      <a:lnTo>
                        <a:pt x="398" y="597"/>
                      </a:lnTo>
                      <a:lnTo>
                        <a:pt x="382" y="602"/>
                      </a:lnTo>
                      <a:lnTo>
                        <a:pt x="381" y="602"/>
                      </a:lnTo>
                      <a:lnTo>
                        <a:pt x="377" y="604"/>
                      </a:lnTo>
                      <a:lnTo>
                        <a:pt x="374" y="607"/>
                      </a:lnTo>
                      <a:lnTo>
                        <a:pt x="368" y="609"/>
                      </a:lnTo>
                      <a:lnTo>
                        <a:pt x="360" y="609"/>
                      </a:lnTo>
                      <a:lnTo>
                        <a:pt x="356" y="607"/>
                      </a:lnTo>
                      <a:lnTo>
                        <a:pt x="354" y="604"/>
                      </a:lnTo>
                      <a:lnTo>
                        <a:pt x="353" y="602"/>
                      </a:lnTo>
                      <a:lnTo>
                        <a:pt x="354" y="600"/>
                      </a:lnTo>
                      <a:lnTo>
                        <a:pt x="356" y="599"/>
                      </a:lnTo>
                      <a:lnTo>
                        <a:pt x="363" y="595"/>
                      </a:lnTo>
                      <a:lnTo>
                        <a:pt x="370" y="592"/>
                      </a:lnTo>
                      <a:lnTo>
                        <a:pt x="372" y="588"/>
                      </a:lnTo>
                      <a:lnTo>
                        <a:pt x="375" y="586"/>
                      </a:lnTo>
                      <a:lnTo>
                        <a:pt x="381" y="585"/>
                      </a:lnTo>
                      <a:lnTo>
                        <a:pt x="384" y="583"/>
                      </a:lnTo>
                      <a:lnTo>
                        <a:pt x="393" y="581"/>
                      </a:lnTo>
                      <a:lnTo>
                        <a:pt x="395" y="578"/>
                      </a:lnTo>
                      <a:lnTo>
                        <a:pt x="396" y="573"/>
                      </a:lnTo>
                      <a:lnTo>
                        <a:pt x="396" y="569"/>
                      </a:lnTo>
                      <a:lnTo>
                        <a:pt x="398" y="566"/>
                      </a:lnTo>
                      <a:lnTo>
                        <a:pt x="412" y="559"/>
                      </a:lnTo>
                      <a:lnTo>
                        <a:pt x="417" y="555"/>
                      </a:lnTo>
                      <a:lnTo>
                        <a:pt x="421" y="553"/>
                      </a:lnTo>
                      <a:lnTo>
                        <a:pt x="426" y="552"/>
                      </a:lnTo>
                      <a:lnTo>
                        <a:pt x="430" y="552"/>
                      </a:lnTo>
                      <a:lnTo>
                        <a:pt x="440" y="553"/>
                      </a:lnTo>
                      <a:lnTo>
                        <a:pt x="454" y="552"/>
                      </a:lnTo>
                      <a:lnTo>
                        <a:pt x="459" y="553"/>
                      </a:lnTo>
                      <a:lnTo>
                        <a:pt x="459" y="543"/>
                      </a:lnTo>
                      <a:lnTo>
                        <a:pt x="466" y="541"/>
                      </a:lnTo>
                      <a:lnTo>
                        <a:pt x="473" y="543"/>
                      </a:lnTo>
                      <a:lnTo>
                        <a:pt x="475" y="546"/>
                      </a:lnTo>
                      <a:lnTo>
                        <a:pt x="477" y="548"/>
                      </a:lnTo>
                      <a:lnTo>
                        <a:pt x="484" y="560"/>
                      </a:lnTo>
                      <a:lnTo>
                        <a:pt x="499" y="553"/>
                      </a:lnTo>
                      <a:lnTo>
                        <a:pt x="501" y="552"/>
                      </a:lnTo>
                      <a:lnTo>
                        <a:pt x="505" y="543"/>
                      </a:lnTo>
                      <a:lnTo>
                        <a:pt x="505" y="538"/>
                      </a:lnTo>
                      <a:lnTo>
                        <a:pt x="508" y="534"/>
                      </a:lnTo>
                      <a:lnTo>
                        <a:pt x="513" y="531"/>
                      </a:lnTo>
                      <a:lnTo>
                        <a:pt x="527" y="527"/>
                      </a:lnTo>
                      <a:lnTo>
                        <a:pt x="534" y="522"/>
                      </a:lnTo>
                      <a:lnTo>
                        <a:pt x="548" y="517"/>
                      </a:lnTo>
                      <a:lnTo>
                        <a:pt x="548" y="522"/>
                      </a:lnTo>
                      <a:lnTo>
                        <a:pt x="550" y="529"/>
                      </a:lnTo>
                      <a:lnTo>
                        <a:pt x="550" y="531"/>
                      </a:lnTo>
                      <a:lnTo>
                        <a:pt x="548" y="532"/>
                      </a:lnTo>
                      <a:lnTo>
                        <a:pt x="548" y="534"/>
                      </a:lnTo>
                      <a:lnTo>
                        <a:pt x="546" y="534"/>
                      </a:lnTo>
                      <a:lnTo>
                        <a:pt x="546" y="536"/>
                      </a:lnTo>
                      <a:lnTo>
                        <a:pt x="545" y="536"/>
                      </a:lnTo>
                      <a:lnTo>
                        <a:pt x="545" y="536"/>
                      </a:lnTo>
                      <a:lnTo>
                        <a:pt x="543" y="536"/>
                      </a:lnTo>
                      <a:lnTo>
                        <a:pt x="541" y="534"/>
                      </a:lnTo>
                      <a:lnTo>
                        <a:pt x="541" y="534"/>
                      </a:lnTo>
                      <a:lnTo>
                        <a:pt x="541" y="534"/>
                      </a:lnTo>
                      <a:lnTo>
                        <a:pt x="540" y="536"/>
                      </a:lnTo>
                      <a:lnTo>
                        <a:pt x="538" y="536"/>
                      </a:lnTo>
                      <a:lnTo>
                        <a:pt x="536" y="539"/>
                      </a:lnTo>
                      <a:lnTo>
                        <a:pt x="536" y="541"/>
                      </a:lnTo>
                      <a:lnTo>
                        <a:pt x="536" y="543"/>
                      </a:lnTo>
                      <a:lnTo>
                        <a:pt x="540" y="550"/>
                      </a:lnTo>
                      <a:lnTo>
                        <a:pt x="540" y="552"/>
                      </a:lnTo>
                      <a:lnTo>
                        <a:pt x="540" y="553"/>
                      </a:lnTo>
                      <a:lnTo>
                        <a:pt x="540" y="557"/>
                      </a:lnTo>
                      <a:lnTo>
                        <a:pt x="540" y="559"/>
                      </a:lnTo>
                      <a:lnTo>
                        <a:pt x="540" y="560"/>
                      </a:lnTo>
                      <a:lnTo>
                        <a:pt x="538" y="560"/>
                      </a:lnTo>
                      <a:lnTo>
                        <a:pt x="538" y="560"/>
                      </a:lnTo>
                      <a:lnTo>
                        <a:pt x="538" y="560"/>
                      </a:lnTo>
                      <a:lnTo>
                        <a:pt x="534" y="564"/>
                      </a:lnTo>
                      <a:lnTo>
                        <a:pt x="534" y="564"/>
                      </a:lnTo>
                      <a:lnTo>
                        <a:pt x="534" y="564"/>
                      </a:lnTo>
                      <a:lnTo>
                        <a:pt x="534" y="566"/>
                      </a:lnTo>
                      <a:lnTo>
                        <a:pt x="536" y="567"/>
                      </a:lnTo>
                      <a:lnTo>
                        <a:pt x="536" y="567"/>
                      </a:lnTo>
                      <a:lnTo>
                        <a:pt x="536" y="567"/>
                      </a:lnTo>
                      <a:lnTo>
                        <a:pt x="538" y="567"/>
                      </a:lnTo>
                      <a:lnTo>
                        <a:pt x="541" y="564"/>
                      </a:lnTo>
                      <a:lnTo>
                        <a:pt x="541" y="564"/>
                      </a:lnTo>
                      <a:lnTo>
                        <a:pt x="543" y="564"/>
                      </a:lnTo>
                      <a:lnTo>
                        <a:pt x="543" y="564"/>
                      </a:lnTo>
                      <a:lnTo>
                        <a:pt x="553" y="574"/>
                      </a:lnTo>
                      <a:lnTo>
                        <a:pt x="555" y="578"/>
                      </a:lnTo>
                      <a:lnTo>
                        <a:pt x="557" y="583"/>
                      </a:lnTo>
                      <a:lnTo>
                        <a:pt x="559" y="585"/>
                      </a:lnTo>
                      <a:lnTo>
                        <a:pt x="560" y="585"/>
                      </a:lnTo>
                      <a:lnTo>
                        <a:pt x="562" y="585"/>
                      </a:lnTo>
                      <a:lnTo>
                        <a:pt x="566" y="588"/>
                      </a:lnTo>
                      <a:lnTo>
                        <a:pt x="571" y="595"/>
                      </a:lnTo>
                      <a:lnTo>
                        <a:pt x="576" y="600"/>
                      </a:lnTo>
                      <a:lnTo>
                        <a:pt x="585" y="602"/>
                      </a:lnTo>
                      <a:lnTo>
                        <a:pt x="597" y="604"/>
                      </a:lnTo>
                      <a:lnTo>
                        <a:pt x="613" y="599"/>
                      </a:lnTo>
                      <a:lnTo>
                        <a:pt x="615" y="593"/>
                      </a:lnTo>
                      <a:lnTo>
                        <a:pt x="618" y="592"/>
                      </a:lnTo>
                      <a:lnTo>
                        <a:pt x="620" y="586"/>
                      </a:lnTo>
                      <a:lnTo>
                        <a:pt x="615" y="581"/>
                      </a:lnTo>
                      <a:lnTo>
                        <a:pt x="613" y="579"/>
                      </a:lnTo>
                      <a:lnTo>
                        <a:pt x="611" y="578"/>
                      </a:lnTo>
                      <a:lnTo>
                        <a:pt x="613" y="573"/>
                      </a:lnTo>
                      <a:lnTo>
                        <a:pt x="618" y="571"/>
                      </a:lnTo>
                      <a:lnTo>
                        <a:pt x="622" y="566"/>
                      </a:lnTo>
                      <a:lnTo>
                        <a:pt x="622" y="566"/>
                      </a:lnTo>
                      <a:lnTo>
                        <a:pt x="641" y="548"/>
                      </a:lnTo>
                      <a:lnTo>
                        <a:pt x="663" y="531"/>
                      </a:lnTo>
                      <a:lnTo>
                        <a:pt x="672" y="525"/>
                      </a:lnTo>
                      <a:lnTo>
                        <a:pt x="676" y="518"/>
                      </a:lnTo>
                      <a:lnTo>
                        <a:pt x="676" y="511"/>
                      </a:lnTo>
                      <a:lnTo>
                        <a:pt x="672" y="504"/>
                      </a:lnTo>
                      <a:lnTo>
                        <a:pt x="672" y="487"/>
                      </a:lnTo>
                      <a:lnTo>
                        <a:pt x="679" y="483"/>
                      </a:lnTo>
                      <a:lnTo>
                        <a:pt x="683" y="483"/>
                      </a:lnTo>
                      <a:lnTo>
                        <a:pt x="686" y="485"/>
                      </a:lnTo>
                      <a:lnTo>
                        <a:pt x="691" y="487"/>
                      </a:lnTo>
                      <a:lnTo>
                        <a:pt x="693" y="489"/>
                      </a:lnTo>
                      <a:lnTo>
                        <a:pt x="695" y="487"/>
                      </a:lnTo>
                      <a:lnTo>
                        <a:pt x="698" y="482"/>
                      </a:lnTo>
                      <a:lnTo>
                        <a:pt x="705" y="482"/>
                      </a:lnTo>
                      <a:lnTo>
                        <a:pt x="712" y="480"/>
                      </a:lnTo>
                      <a:lnTo>
                        <a:pt x="721" y="478"/>
                      </a:lnTo>
                      <a:lnTo>
                        <a:pt x="742" y="483"/>
                      </a:lnTo>
                      <a:lnTo>
                        <a:pt x="751" y="487"/>
                      </a:lnTo>
                      <a:lnTo>
                        <a:pt x="758" y="485"/>
                      </a:lnTo>
                      <a:lnTo>
                        <a:pt x="761" y="482"/>
                      </a:lnTo>
                      <a:lnTo>
                        <a:pt x="763" y="477"/>
                      </a:lnTo>
                      <a:lnTo>
                        <a:pt x="765" y="473"/>
                      </a:lnTo>
                      <a:lnTo>
                        <a:pt x="768" y="470"/>
                      </a:lnTo>
                      <a:lnTo>
                        <a:pt x="772" y="471"/>
                      </a:lnTo>
                      <a:lnTo>
                        <a:pt x="784" y="468"/>
                      </a:lnTo>
                      <a:lnTo>
                        <a:pt x="786" y="459"/>
                      </a:lnTo>
                      <a:lnTo>
                        <a:pt x="786" y="457"/>
                      </a:lnTo>
                      <a:lnTo>
                        <a:pt x="789" y="450"/>
                      </a:lnTo>
                      <a:lnTo>
                        <a:pt x="803" y="464"/>
                      </a:lnTo>
                      <a:lnTo>
                        <a:pt x="810" y="466"/>
                      </a:lnTo>
                      <a:lnTo>
                        <a:pt x="828" y="471"/>
                      </a:lnTo>
                      <a:lnTo>
                        <a:pt x="831" y="477"/>
                      </a:lnTo>
                      <a:lnTo>
                        <a:pt x="843" y="478"/>
                      </a:lnTo>
                      <a:lnTo>
                        <a:pt x="848" y="490"/>
                      </a:lnTo>
                      <a:lnTo>
                        <a:pt x="850" y="494"/>
                      </a:lnTo>
                      <a:lnTo>
                        <a:pt x="854" y="496"/>
                      </a:lnTo>
                      <a:lnTo>
                        <a:pt x="857" y="496"/>
                      </a:lnTo>
                      <a:lnTo>
                        <a:pt x="861" y="496"/>
                      </a:lnTo>
                      <a:lnTo>
                        <a:pt x="864" y="496"/>
                      </a:lnTo>
                      <a:lnTo>
                        <a:pt x="866" y="497"/>
                      </a:lnTo>
                      <a:lnTo>
                        <a:pt x="866" y="499"/>
                      </a:lnTo>
                      <a:lnTo>
                        <a:pt x="864" y="503"/>
                      </a:lnTo>
                      <a:lnTo>
                        <a:pt x="861" y="506"/>
                      </a:lnTo>
                      <a:lnTo>
                        <a:pt x="852" y="510"/>
                      </a:lnTo>
                      <a:lnTo>
                        <a:pt x="848" y="513"/>
                      </a:lnTo>
                      <a:lnTo>
                        <a:pt x="850" y="517"/>
                      </a:lnTo>
                      <a:lnTo>
                        <a:pt x="857" y="518"/>
                      </a:lnTo>
                      <a:lnTo>
                        <a:pt x="861" y="522"/>
                      </a:lnTo>
                      <a:lnTo>
                        <a:pt x="862" y="525"/>
                      </a:lnTo>
                      <a:lnTo>
                        <a:pt x="866" y="534"/>
                      </a:lnTo>
                      <a:lnTo>
                        <a:pt x="869" y="543"/>
                      </a:lnTo>
                      <a:lnTo>
                        <a:pt x="873" y="546"/>
                      </a:lnTo>
                      <a:lnTo>
                        <a:pt x="871" y="550"/>
                      </a:lnTo>
                      <a:lnTo>
                        <a:pt x="862" y="552"/>
                      </a:lnTo>
                      <a:lnTo>
                        <a:pt x="855" y="555"/>
                      </a:lnTo>
                      <a:lnTo>
                        <a:pt x="854" y="560"/>
                      </a:lnTo>
                      <a:lnTo>
                        <a:pt x="854" y="571"/>
                      </a:lnTo>
                      <a:lnTo>
                        <a:pt x="873" y="569"/>
                      </a:lnTo>
                      <a:lnTo>
                        <a:pt x="878" y="567"/>
                      </a:lnTo>
                      <a:lnTo>
                        <a:pt x="880" y="567"/>
                      </a:lnTo>
                      <a:lnTo>
                        <a:pt x="880" y="566"/>
                      </a:lnTo>
                      <a:lnTo>
                        <a:pt x="880" y="566"/>
                      </a:lnTo>
                      <a:lnTo>
                        <a:pt x="880" y="564"/>
                      </a:lnTo>
                      <a:lnTo>
                        <a:pt x="880" y="564"/>
                      </a:lnTo>
                      <a:lnTo>
                        <a:pt x="882" y="562"/>
                      </a:lnTo>
                      <a:lnTo>
                        <a:pt x="882" y="562"/>
                      </a:lnTo>
                      <a:lnTo>
                        <a:pt x="883" y="562"/>
                      </a:lnTo>
                      <a:lnTo>
                        <a:pt x="887" y="562"/>
                      </a:lnTo>
                      <a:lnTo>
                        <a:pt x="889" y="562"/>
                      </a:lnTo>
                      <a:lnTo>
                        <a:pt x="889" y="562"/>
                      </a:lnTo>
                      <a:lnTo>
                        <a:pt x="890" y="560"/>
                      </a:lnTo>
                      <a:lnTo>
                        <a:pt x="892" y="560"/>
                      </a:lnTo>
                      <a:lnTo>
                        <a:pt x="904" y="560"/>
                      </a:lnTo>
                      <a:lnTo>
                        <a:pt x="910" y="562"/>
                      </a:lnTo>
                      <a:lnTo>
                        <a:pt x="911" y="562"/>
                      </a:lnTo>
                      <a:lnTo>
                        <a:pt x="918" y="552"/>
                      </a:lnTo>
                      <a:lnTo>
                        <a:pt x="918" y="548"/>
                      </a:lnTo>
                      <a:lnTo>
                        <a:pt x="918" y="543"/>
                      </a:lnTo>
                      <a:lnTo>
                        <a:pt x="917" y="539"/>
                      </a:lnTo>
                      <a:lnTo>
                        <a:pt x="906" y="538"/>
                      </a:lnTo>
                      <a:lnTo>
                        <a:pt x="903" y="536"/>
                      </a:lnTo>
                      <a:lnTo>
                        <a:pt x="899" y="536"/>
                      </a:lnTo>
                      <a:lnTo>
                        <a:pt x="897" y="534"/>
                      </a:lnTo>
                      <a:lnTo>
                        <a:pt x="897" y="531"/>
                      </a:lnTo>
                      <a:lnTo>
                        <a:pt x="899" y="518"/>
                      </a:lnTo>
                      <a:lnTo>
                        <a:pt x="906" y="515"/>
                      </a:lnTo>
                      <a:lnTo>
                        <a:pt x="915" y="513"/>
                      </a:lnTo>
                      <a:lnTo>
                        <a:pt x="922" y="511"/>
                      </a:lnTo>
                      <a:lnTo>
                        <a:pt x="927" y="510"/>
                      </a:lnTo>
                      <a:lnTo>
                        <a:pt x="929" y="504"/>
                      </a:lnTo>
                      <a:lnTo>
                        <a:pt x="930" y="501"/>
                      </a:lnTo>
                      <a:lnTo>
                        <a:pt x="932" y="499"/>
                      </a:lnTo>
                      <a:lnTo>
                        <a:pt x="936" y="499"/>
                      </a:lnTo>
                      <a:lnTo>
                        <a:pt x="939" y="499"/>
                      </a:lnTo>
                      <a:lnTo>
                        <a:pt x="941" y="497"/>
                      </a:lnTo>
                      <a:lnTo>
                        <a:pt x="943" y="496"/>
                      </a:lnTo>
                      <a:lnTo>
                        <a:pt x="941" y="492"/>
                      </a:lnTo>
                      <a:lnTo>
                        <a:pt x="937" y="487"/>
                      </a:lnTo>
                      <a:lnTo>
                        <a:pt x="917" y="475"/>
                      </a:lnTo>
                      <a:lnTo>
                        <a:pt x="915" y="471"/>
                      </a:lnTo>
                      <a:lnTo>
                        <a:pt x="915" y="468"/>
                      </a:lnTo>
                      <a:lnTo>
                        <a:pt x="915" y="466"/>
                      </a:lnTo>
                      <a:lnTo>
                        <a:pt x="917" y="466"/>
                      </a:lnTo>
                      <a:lnTo>
                        <a:pt x="915" y="464"/>
                      </a:lnTo>
                      <a:lnTo>
                        <a:pt x="915" y="463"/>
                      </a:lnTo>
                      <a:lnTo>
                        <a:pt x="901" y="463"/>
                      </a:lnTo>
                      <a:lnTo>
                        <a:pt x="906" y="454"/>
                      </a:lnTo>
                      <a:lnTo>
                        <a:pt x="903" y="447"/>
                      </a:lnTo>
                      <a:lnTo>
                        <a:pt x="915" y="417"/>
                      </a:lnTo>
                      <a:lnTo>
                        <a:pt x="917" y="405"/>
                      </a:lnTo>
                      <a:lnTo>
                        <a:pt x="920" y="396"/>
                      </a:lnTo>
                      <a:lnTo>
                        <a:pt x="915" y="389"/>
                      </a:lnTo>
                      <a:lnTo>
                        <a:pt x="904" y="387"/>
                      </a:lnTo>
                      <a:lnTo>
                        <a:pt x="878" y="386"/>
                      </a:lnTo>
                      <a:lnTo>
                        <a:pt x="883" y="382"/>
                      </a:lnTo>
                      <a:lnTo>
                        <a:pt x="885" y="381"/>
                      </a:lnTo>
                      <a:lnTo>
                        <a:pt x="892" y="382"/>
                      </a:lnTo>
                      <a:lnTo>
                        <a:pt x="894" y="382"/>
                      </a:lnTo>
                      <a:lnTo>
                        <a:pt x="896" y="382"/>
                      </a:lnTo>
                      <a:lnTo>
                        <a:pt x="897" y="381"/>
                      </a:lnTo>
                      <a:lnTo>
                        <a:pt x="897" y="379"/>
                      </a:lnTo>
                      <a:lnTo>
                        <a:pt x="901" y="377"/>
                      </a:lnTo>
                      <a:lnTo>
                        <a:pt x="901" y="377"/>
                      </a:lnTo>
                      <a:lnTo>
                        <a:pt x="903" y="377"/>
                      </a:lnTo>
                      <a:lnTo>
                        <a:pt x="904" y="377"/>
                      </a:lnTo>
                      <a:lnTo>
                        <a:pt x="906" y="379"/>
                      </a:lnTo>
                      <a:lnTo>
                        <a:pt x="908" y="377"/>
                      </a:lnTo>
                      <a:lnTo>
                        <a:pt x="908" y="377"/>
                      </a:lnTo>
                      <a:lnTo>
                        <a:pt x="910" y="375"/>
                      </a:lnTo>
                      <a:lnTo>
                        <a:pt x="913" y="372"/>
                      </a:lnTo>
                      <a:lnTo>
                        <a:pt x="915" y="372"/>
                      </a:lnTo>
                      <a:lnTo>
                        <a:pt x="915" y="370"/>
                      </a:lnTo>
                      <a:lnTo>
                        <a:pt x="917" y="372"/>
                      </a:lnTo>
                      <a:lnTo>
                        <a:pt x="918" y="372"/>
                      </a:lnTo>
                      <a:lnTo>
                        <a:pt x="918" y="372"/>
                      </a:lnTo>
                      <a:lnTo>
                        <a:pt x="924" y="374"/>
                      </a:lnTo>
                      <a:lnTo>
                        <a:pt x="927" y="375"/>
                      </a:lnTo>
                      <a:lnTo>
                        <a:pt x="929" y="375"/>
                      </a:lnTo>
                      <a:lnTo>
                        <a:pt x="930" y="375"/>
                      </a:lnTo>
                      <a:lnTo>
                        <a:pt x="932" y="375"/>
                      </a:lnTo>
                      <a:lnTo>
                        <a:pt x="934" y="374"/>
                      </a:lnTo>
                      <a:lnTo>
                        <a:pt x="936" y="374"/>
                      </a:lnTo>
                      <a:lnTo>
                        <a:pt x="937" y="374"/>
                      </a:lnTo>
                      <a:lnTo>
                        <a:pt x="937" y="375"/>
                      </a:lnTo>
                      <a:lnTo>
                        <a:pt x="939" y="375"/>
                      </a:lnTo>
                      <a:lnTo>
                        <a:pt x="939" y="377"/>
                      </a:lnTo>
                      <a:lnTo>
                        <a:pt x="941" y="377"/>
                      </a:lnTo>
                      <a:lnTo>
                        <a:pt x="943" y="375"/>
                      </a:lnTo>
                      <a:lnTo>
                        <a:pt x="943" y="375"/>
                      </a:lnTo>
                      <a:lnTo>
                        <a:pt x="944" y="372"/>
                      </a:lnTo>
                      <a:lnTo>
                        <a:pt x="946" y="372"/>
                      </a:lnTo>
                      <a:lnTo>
                        <a:pt x="946" y="370"/>
                      </a:lnTo>
                      <a:lnTo>
                        <a:pt x="948" y="370"/>
                      </a:lnTo>
                      <a:lnTo>
                        <a:pt x="950" y="368"/>
                      </a:lnTo>
                      <a:lnTo>
                        <a:pt x="950" y="368"/>
                      </a:lnTo>
                      <a:lnTo>
                        <a:pt x="951" y="370"/>
                      </a:lnTo>
                      <a:lnTo>
                        <a:pt x="951" y="370"/>
                      </a:lnTo>
                      <a:lnTo>
                        <a:pt x="953" y="372"/>
                      </a:lnTo>
                      <a:lnTo>
                        <a:pt x="953" y="372"/>
                      </a:lnTo>
                      <a:lnTo>
                        <a:pt x="953" y="374"/>
                      </a:lnTo>
                      <a:lnTo>
                        <a:pt x="953" y="375"/>
                      </a:lnTo>
                      <a:lnTo>
                        <a:pt x="955" y="375"/>
                      </a:lnTo>
                      <a:lnTo>
                        <a:pt x="958" y="377"/>
                      </a:lnTo>
                      <a:lnTo>
                        <a:pt x="960" y="377"/>
                      </a:lnTo>
                      <a:lnTo>
                        <a:pt x="962" y="377"/>
                      </a:lnTo>
                      <a:lnTo>
                        <a:pt x="964" y="375"/>
                      </a:lnTo>
                      <a:lnTo>
                        <a:pt x="964" y="375"/>
                      </a:lnTo>
                      <a:lnTo>
                        <a:pt x="965" y="375"/>
                      </a:lnTo>
                      <a:lnTo>
                        <a:pt x="965" y="374"/>
                      </a:lnTo>
                      <a:lnTo>
                        <a:pt x="965" y="368"/>
                      </a:lnTo>
                      <a:lnTo>
                        <a:pt x="965" y="367"/>
                      </a:lnTo>
                      <a:lnTo>
                        <a:pt x="967" y="367"/>
                      </a:lnTo>
                      <a:lnTo>
                        <a:pt x="974" y="360"/>
                      </a:lnTo>
                      <a:lnTo>
                        <a:pt x="976" y="360"/>
                      </a:lnTo>
                      <a:lnTo>
                        <a:pt x="976" y="360"/>
                      </a:lnTo>
                      <a:lnTo>
                        <a:pt x="979" y="360"/>
                      </a:lnTo>
                      <a:lnTo>
                        <a:pt x="979" y="361"/>
                      </a:lnTo>
                      <a:lnTo>
                        <a:pt x="981" y="361"/>
                      </a:lnTo>
                      <a:lnTo>
                        <a:pt x="985" y="361"/>
                      </a:lnTo>
                      <a:lnTo>
                        <a:pt x="986" y="360"/>
                      </a:lnTo>
                      <a:lnTo>
                        <a:pt x="988" y="360"/>
                      </a:lnTo>
                      <a:lnTo>
                        <a:pt x="988" y="360"/>
                      </a:lnTo>
                      <a:lnTo>
                        <a:pt x="988" y="360"/>
                      </a:lnTo>
                      <a:lnTo>
                        <a:pt x="988" y="356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0" name="Freeform 26"/>
                <p:cNvSpPr>
                  <a:spLocks/>
                </p:cNvSpPr>
                <p:nvPr/>
              </p:nvSpPr>
              <p:spPr bwMode="auto">
                <a:xfrm>
                  <a:off x="5397709" y="2341636"/>
                  <a:ext cx="680096" cy="656643"/>
                </a:xfrm>
                <a:custGeom>
                  <a:avLst/>
                  <a:gdLst>
                    <a:gd name="T0" fmla="*/ 358 w 377"/>
                    <a:gd name="T1" fmla="*/ 44 h 364"/>
                    <a:gd name="T2" fmla="*/ 319 w 377"/>
                    <a:gd name="T3" fmla="*/ 49 h 364"/>
                    <a:gd name="T4" fmla="*/ 304 w 377"/>
                    <a:gd name="T5" fmla="*/ 41 h 364"/>
                    <a:gd name="T6" fmla="*/ 306 w 377"/>
                    <a:gd name="T7" fmla="*/ 28 h 364"/>
                    <a:gd name="T8" fmla="*/ 312 w 377"/>
                    <a:gd name="T9" fmla="*/ 25 h 364"/>
                    <a:gd name="T10" fmla="*/ 314 w 377"/>
                    <a:gd name="T11" fmla="*/ 16 h 364"/>
                    <a:gd name="T12" fmla="*/ 318 w 377"/>
                    <a:gd name="T13" fmla="*/ 7 h 364"/>
                    <a:gd name="T14" fmla="*/ 307 w 377"/>
                    <a:gd name="T15" fmla="*/ 9 h 364"/>
                    <a:gd name="T16" fmla="*/ 264 w 377"/>
                    <a:gd name="T17" fmla="*/ 9 h 364"/>
                    <a:gd name="T18" fmla="*/ 271 w 377"/>
                    <a:gd name="T19" fmla="*/ 25 h 364"/>
                    <a:gd name="T20" fmla="*/ 267 w 377"/>
                    <a:gd name="T21" fmla="*/ 32 h 364"/>
                    <a:gd name="T22" fmla="*/ 239 w 377"/>
                    <a:gd name="T23" fmla="*/ 39 h 364"/>
                    <a:gd name="T24" fmla="*/ 203 w 377"/>
                    <a:gd name="T25" fmla="*/ 58 h 364"/>
                    <a:gd name="T26" fmla="*/ 176 w 377"/>
                    <a:gd name="T27" fmla="*/ 67 h 364"/>
                    <a:gd name="T28" fmla="*/ 175 w 377"/>
                    <a:gd name="T29" fmla="*/ 60 h 364"/>
                    <a:gd name="T30" fmla="*/ 162 w 377"/>
                    <a:gd name="T31" fmla="*/ 67 h 364"/>
                    <a:gd name="T32" fmla="*/ 164 w 377"/>
                    <a:gd name="T33" fmla="*/ 89 h 364"/>
                    <a:gd name="T34" fmla="*/ 143 w 377"/>
                    <a:gd name="T35" fmla="*/ 121 h 364"/>
                    <a:gd name="T36" fmla="*/ 141 w 377"/>
                    <a:gd name="T37" fmla="*/ 128 h 364"/>
                    <a:gd name="T38" fmla="*/ 141 w 377"/>
                    <a:gd name="T39" fmla="*/ 140 h 364"/>
                    <a:gd name="T40" fmla="*/ 101 w 377"/>
                    <a:gd name="T41" fmla="*/ 154 h 364"/>
                    <a:gd name="T42" fmla="*/ 80 w 377"/>
                    <a:gd name="T43" fmla="*/ 142 h 364"/>
                    <a:gd name="T44" fmla="*/ 40 w 377"/>
                    <a:gd name="T45" fmla="*/ 205 h 364"/>
                    <a:gd name="T46" fmla="*/ 9 w 377"/>
                    <a:gd name="T47" fmla="*/ 252 h 364"/>
                    <a:gd name="T48" fmla="*/ 9 w 377"/>
                    <a:gd name="T49" fmla="*/ 280 h 364"/>
                    <a:gd name="T50" fmla="*/ 19 w 377"/>
                    <a:gd name="T51" fmla="*/ 278 h 364"/>
                    <a:gd name="T52" fmla="*/ 59 w 377"/>
                    <a:gd name="T53" fmla="*/ 266 h 364"/>
                    <a:gd name="T54" fmla="*/ 80 w 377"/>
                    <a:gd name="T55" fmla="*/ 271 h 364"/>
                    <a:gd name="T56" fmla="*/ 75 w 377"/>
                    <a:gd name="T57" fmla="*/ 280 h 364"/>
                    <a:gd name="T58" fmla="*/ 70 w 377"/>
                    <a:gd name="T59" fmla="*/ 308 h 364"/>
                    <a:gd name="T60" fmla="*/ 75 w 377"/>
                    <a:gd name="T61" fmla="*/ 327 h 364"/>
                    <a:gd name="T62" fmla="*/ 86 w 377"/>
                    <a:gd name="T63" fmla="*/ 330 h 364"/>
                    <a:gd name="T64" fmla="*/ 105 w 377"/>
                    <a:gd name="T65" fmla="*/ 334 h 364"/>
                    <a:gd name="T66" fmla="*/ 110 w 377"/>
                    <a:gd name="T67" fmla="*/ 332 h 364"/>
                    <a:gd name="T68" fmla="*/ 129 w 377"/>
                    <a:gd name="T69" fmla="*/ 325 h 364"/>
                    <a:gd name="T70" fmla="*/ 143 w 377"/>
                    <a:gd name="T71" fmla="*/ 313 h 364"/>
                    <a:gd name="T72" fmla="*/ 147 w 377"/>
                    <a:gd name="T73" fmla="*/ 322 h 364"/>
                    <a:gd name="T74" fmla="*/ 168 w 377"/>
                    <a:gd name="T75" fmla="*/ 348 h 364"/>
                    <a:gd name="T76" fmla="*/ 180 w 377"/>
                    <a:gd name="T77" fmla="*/ 351 h 364"/>
                    <a:gd name="T78" fmla="*/ 185 w 377"/>
                    <a:gd name="T79" fmla="*/ 358 h 364"/>
                    <a:gd name="T80" fmla="*/ 199 w 377"/>
                    <a:gd name="T81" fmla="*/ 358 h 364"/>
                    <a:gd name="T82" fmla="*/ 206 w 377"/>
                    <a:gd name="T83" fmla="*/ 351 h 364"/>
                    <a:gd name="T84" fmla="*/ 216 w 377"/>
                    <a:gd name="T85" fmla="*/ 332 h 364"/>
                    <a:gd name="T86" fmla="*/ 215 w 377"/>
                    <a:gd name="T87" fmla="*/ 329 h 364"/>
                    <a:gd name="T88" fmla="*/ 237 w 377"/>
                    <a:gd name="T89" fmla="*/ 304 h 364"/>
                    <a:gd name="T90" fmla="*/ 250 w 377"/>
                    <a:gd name="T91" fmla="*/ 292 h 364"/>
                    <a:gd name="T92" fmla="*/ 286 w 377"/>
                    <a:gd name="T93" fmla="*/ 281 h 364"/>
                    <a:gd name="T94" fmla="*/ 278 w 377"/>
                    <a:gd name="T95" fmla="*/ 250 h 364"/>
                    <a:gd name="T96" fmla="*/ 257 w 377"/>
                    <a:gd name="T97" fmla="*/ 234 h 364"/>
                    <a:gd name="T98" fmla="*/ 237 w 377"/>
                    <a:gd name="T99" fmla="*/ 208 h 364"/>
                    <a:gd name="T100" fmla="*/ 248 w 377"/>
                    <a:gd name="T101" fmla="*/ 194 h 364"/>
                    <a:gd name="T102" fmla="*/ 260 w 377"/>
                    <a:gd name="T103" fmla="*/ 179 h 364"/>
                    <a:gd name="T104" fmla="*/ 302 w 377"/>
                    <a:gd name="T105" fmla="*/ 184 h 364"/>
                    <a:gd name="T106" fmla="*/ 321 w 377"/>
                    <a:gd name="T107" fmla="*/ 147 h 364"/>
                    <a:gd name="T108" fmla="*/ 325 w 377"/>
                    <a:gd name="T109" fmla="*/ 119 h 364"/>
                    <a:gd name="T110" fmla="*/ 347 w 377"/>
                    <a:gd name="T111" fmla="*/ 81 h 364"/>
                    <a:gd name="T112" fmla="*/ 354 w 377"/>
                    <a:gd name="T113" fmla="*/ 74 h 364"/>
                    <a:gd name="T114" fmla="*/ 375 w 377"/>
                    <a:gd name="T115" fmla="*/ 55 h 3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77" h="364">
                      <a:moveTo>
                        <a:pt x="377" y="48"/>
                      </a:moveTo>
                      <a:lnTo>
                        <a:pt x="374" y="46"/>
                      </a:lnTo>
                      <a:lnTo>
                        <a:pt x="368" y="46"/>
                      </a:lnTo>
                      <a:lnTo>
                        <a:pt x="361" y="44"/>
                      </a:lnTo>
                      <a:lnTo>
                        <a:pt x="358" y="44"/>
                      </a:lnTo>
                      <a:lnTo>
                        <a:pt x="344" y="48"/>
                      </a:lnTo>
                      <a:lnTo>
                        <a:pt x="340" y="49"/>
                      </a:lnTo>
                      <a:lnTo>
                        <a:pt x="332" y="48"/>
                      </a:lnTo>
                      <a:lnTo>
                        <a:pt x="326" y="49"/>
                      </a:lnTo>
                      <a:lnTo>
                        <a:pt x="319" y="49"/>
                      </a:lnTo>
                      <a:lnTo>
                        <a:pt x="316" y="53"/>
                      </a:lnTo>
                      <a:lnTo>
                        <a:pt x="307" y="55"/>
                      </a:lnTo>
                      <a:lnTo>
                        <a:pt x="297" y="51"/>
                      </a:lnTo>
                      <a:lnTo>
                        <a:pt x="297" y="48"/>
                      </a:lnTo>
                      <a:lnTo>
                        <a:pt x="304" y="41"/>
                      </a:lnTo>
                      <a:lnTo>
                        <a:pt x="306" y="39"/>
                      </a:lnTo>
                      <a:lnTo>
                        <a:pt x="307" y="37"/>
                      </a:lnTo>
                      <a:lnTo>
                        <a:pt x="307" y="34"/>
                      </a:lnTo>
                      <a:lnTo>
                        <a:pt x="307" y="32"/>
                      </a:lnTo>
                      <a:lnTo>
                        <a:pt x="306" y="28"/>
                      </a:lnTo>
                      <a:lnTo>
                        <a:pt x="306" y="21"/>
                      </a:lnTo>
                      <a:lnTo>
                        <a:pt x="307" y="20"/>
                      </a:lnTo>
                      <a:lnTo>
                        <a:pt x="309" y="21"/>
                      </a:lnTo>
                      <a:lnTo>
                        <a:pt x="311" y="25"/>
                      </a:lnTo>
                      <a:lnTo>
                        <a:pt x="312" y="25"/>
                      </a:lnTo>
                      <a:lnTo>
                        <a:pt x="312" y="25"/>
                      </a:lnTo>
                      <a:lnTo>
                        <a:pt x="314" y="25"/>
                      </a:lnTo>
                      <a:lnTo>
                        <a:pt x="314" y="21"/>
                      </a:lnTo>
                      <a:lnTo>
                        <a:pt x="314" y="20"/>
                      </a:lnTo>
                      <a:lnTo>
                        <a:pt x="314" y="16"/>
                      </a:lnTo>
                      <a:lnTo>
                        <a:pt x="314" y="14"/>
                      </a:lnTo>
                      <a:lnTo>
                        <a:pt x="314" y="13"/>
                      </a:lnTo>
                      <a:lnTo>
                        <a:pt x="318" y="11"/>
                      </a:lnTo>
                      <a:lnTo>
                        <a:pt x="318" y="9"/>
                      </a:lnTo>
                      <a:lnTo>
                        <a:pt x="318" y="7"/>
                      </a:lnTo>
                      <a:lnTo>
                        <a:pt x="318" y="6"/>
                      </a:lnTo>
                      <a:lnTo>
                        <a:pt x="316" y="6"/>
                      </a:lnTo>
                      <a:lnTo>
                        <a:pt x="312" y="6"/>
                      </a:lnTo>
                      <a:lnTo>
                        <a:pt x="309" y="9"/>
                      </a:lnTo>
                      <a:lnTo>
                        <a:pt x="307" y="9"/>
                      </a:lnTo>
                      <a:lnTo>
                        <a:pt x="306" y="7"/>
                      </a:lnTo>
                      <a:lnTo>
                        <a:pt x="302" y="0"/>
                      </a:lnTo>
                      <a:lnTo>
                        <a:pt x="288" y="2"/>
                      </a:lnTo>
                      <a:lnTo>
                        <a:pt x="279" y="7"/>
                      </a:lnTo>
                      <a:lnTo>
                        <a:pt x="264" y="9"/>
                      </a:lnTo>
                      <a:lnTo>
                        <a:pt x="260" y="11"/>
                      </a:lnTo>
                      <a:lnTo>
                        <a:pt x="262" y="16"/>
                      </a:lnTo>
                      <a:lnTo>
                        <a:pt x="264" y="18"/>
                      </a:lnTo>
                      <a:lnTo>
                        <a:pt x="267" y="21"/>
                      </a:lnTo>
                      <a:lnTo>
                        <a:pt x="271" y="25"/>
                      </a:lnTo>
                      <a:lnTo>
                        <a:pt x="271" y="27"/>
                      </a:lnTo>
                      <a:lnTo>
                        <a:pt x="271" y="28"/>
                      </a:lnTo>
                      <a:lnTo>
                        <a:pt x="271" y="28"/>
                      </a:lnTo>
                      <a:lnTo>
                        <a:pt x="271" y="30"/>
                      </a:lnTo>
                      <a:lnTo>
                        <a:pt x="267" y="32"/>
                      </a:lnTo>
                      <a:lnTo>
                        <a:pt x="262" y="34"/>
                      </a:lnTo>
                      <a:lnTo>
                        <a:pt x="257" y="32"/>
                      </a:lnTo>
                      <a:lnTo>
                        <a:pt x="246" y="32"/>
                      </a:lnTo>
                      <a:lnTo>
                        <a:pt x="243" y="34"/>
                      </a:lnTo>
                      <a:lnTo>
                        <a:pt x="239" y="39"/>
                      </a:lnTo>
                      <a:lnTo>
                        <a:pt x="229" y="42"/>
                      </a:lnTo>
                      <a:lnTo>
                        <a:pt x="218" y="42"/>
                      </a:lnTo>
                      <a:lnTo>
                        <a:pt x="216" y="41"/>
                      </a:lnTo>
                      <a:lnTo>
                        <a:pt x="204" y="42"/>
                      </a:lnTo>
                      <a:lnTo>
                        <a:pt x="203" y="58"/>
                      </a:lnTo>
                      <a:lnTo>
                        <a:pt x="196" y="63"/>
                      </a:lnTo>
                      <a:lnTo>
                        <a:pt x="190" y="65"/>
                      </a:lnTo>
                      <a:lnTo>
                        <a:pt x="180" y="65"/>
                      </a:lnTo>
                      <a:lnTo>
                        <a:pt x="178" y="67"/>
                      </a:lnTo>
                      <a:lnTo>
                        <a:pt x="176" y="67"/>
                      </a:lnTo>
                      <a:lnTo>
                        <a:pt x="173" y="69"/>
                      </a:lnTo>
                      <a:lnTo>
                        <a:pt x="173" y="67"/>
                      </a:lnTo>
                      <a:lnTo>
                        <a:pt x="173" y="63"/>
                      </a:lnTo>
                      <a:lnTo>
                        <a:pt x="175" y="62"/>
                      </a:lnTo>
                      <a:lnTo>
                        <a:pt x="175" y="60"/>
                      </a:lnTo>
                      <a:lnTo>
                        <a:pt x="173" y="58"/>
                      </a:lnTo>
                      <a:lnTo>
                        <a:pt x="169" y="58"/>
                      </a:lnTo>
                      <a:lnTo>
                        <a:pt x="164" y="62"/>
                      </a:lnTo>
                      <a:lnTo>
                        <a:pt x="162" y="63"/>
                      </a:lnTo>
                      <a:lnTo>
                        <a:pt x="162" y="67"/>
                      </a:lnTo>
                      <a:lnTo>
                        <a:pt x="164" y="79"/>
                      </a:lnTo>
                      <a:lnTo>
                        <a:pt x="166" y="79"/>
                      </a:lnTo>
                      <a:lnTo>
                        <a:pt x="166" y="81"/>
                      </a:lnTo>
                      <a:lnTo>
                        <a:pt x="166" y="84"/>
                      </a:lnTo>
                      <a:lnTo>
                        <a:pt x="164" y="89"/>
                      </a:lnTo>
                      <a:lnTo>
                        <a:pt x="161" y="96"/>
                      </a:lnTo>
                      <a:lnTo>
                        <a:pt x="155" y="100"/>
                      </a:lnTo>
                      <a:lnTo>
                        <a:pt x="150" y="103"/>
                      </a:lnTo>
                      <a:lnTo>
                        <a:pt x="138" y="107"/>
                      </a:lnTo>
                      <a:lnTo>
                        <a:pt x="143" y="121"/>
                      </a:lnTo>
                      <a:lnTo>
                        <a:pt x="143" y="123"/>
                      </a:lnTo>
                      <a:lnTo>
                        <a:pt x="145" y="126"/>
                      </a:lnTo>
                      <a:lnTo>
                        <a:pt x="145" y="126"/>
                      </a:lnTo>
                      <a:lnTo>
                        <a:pt x="143" y="128"/>
                      </a:lnTo>
                      <a:lnTo>
                        <a:pt x="141" y="128"/>
                      </a:lnTo>
                      <a:lnTo>
                        <a:pt x="141" y="130"/>
                      </a:lnTo>
                      <a:lnTo>
                        <a:pt x="141" y="130"/>
                      </a:lnTo>
                      <a:lnTo>
                        <a:pt x="141" y="131"/>
                      </a:lnTo>
                      <a:lnTo>
                        <a:pt x="141" y="137"/>
                      </a:lnTo>
                      <a:lnTo>
                        <a:pt x="141" y="140"/>
                      </a:lnTo>
                      <a:lnTo>
                        <a:pt x="138" y="145"/>
                      </a:lnTo>
                      <a:lnTo>
                        <a:pt x="131" y="147"/>
                      </a:lnTo>
                      <a:lnTo>
                        <a:pt x="129" y="149"/>
                      </a:lnTo>
                      <a:lnTo>
                        <a:pt x="115" y="152"/>
                      </a:lnTo>
                      <a:lnTo>
                        <a:pt x="101" y="154"/>
                      </a:lnTo>
                      <a:lnTo>
                        <a:pt x="98" y="151"/>
                      </a:lnTo>
                      <a:lnTo>
                        <a:pt x="91" y="152"/>
                      </a:lnTo>
                      <a:lnTo>
                        <a:pt x="87" y="149"/>
                      </a:lnTo>
                      <a:lnTo>
                        <a:pt x="82" y="145"/>
                      </a:lnTo>
                      <a:lnTo>
                        <a:pt x="80" y="142"/>
                      </a:lnTo>
                      <a:lnTo>
                        <a:pt x="65" y="147"/>
                      </a:lnTo>
                      <a:lnTo>
                        <a:pt x="52" y="156"/>
                      </a:lnTo>
                      <a:lnTo>
                        <a:pt x="49" y="179"/>
                      </a:lnTo>
                      <a:lnTo>
                        <a:pt x="44" y="198"/>
                      </a:lnTo>
                      <a:lnTo>
                        <a:pt x="40" y="205"/>
                      </a:lnTo>
                      <a:lnTo>
                        <a:pt x="33" y="206"/>
                      </a:lnTo>
                      <a:lnTo>
                        <a:pt x="30" y="210"/>
                      </a:lnTo>
                      <a:lnTo>
                        <a:pt x="19" y="212"/>
                      </a:lnTo>
                      <a:lnTo>
                        <a:pt x="24" y="240"/>
                      </a:lnTo>
                      <a:lnTo>
                        <a:pt x="9" y="252"/>
                      </a:lnTo>
                      <a:lnTo>
                        <a:pt x="0" y="259"/>
                      </a:lnTo>
                      <a:lnTo>
                        <a:pt x="7" y="273"/>
                      </a:lnTo>
                      <a:lnTo>
                        <a:pt x="7" y="275"/>
                      </a:lnTo>
                      <a:lnTo>
                        <a:pt x="9" y="278"/>
                      </a:lnTo>
                      <a:lnTo>
                        <a:pt x="9" y="280"/>
                      </a:lnTo>
                      <a:lnTo>
                        <a:pt x="9" y="280"/>
                      </a:lnTo>
                      <a:lnTo>
                        <a:pt x="9" y="280"/>
                      </a:lnTo>
                      <a:lnTo>
                        <a:pt x="11" y="281"/>
                      </a:lnTo>
                      <a:lnTo>
                        <a:pt x="18" y="280"/>
                      </a:lnTo>
                      <a:lnTo>
                        <a:pt x="19" y="278"/>
                      </a:lnTo>
                      <a:lnTo>
                        <a:pt x="21" y="278"/>
                      </a:lnTo>
                      <a:lnTo>
                        <a:pt x="30" y="273"/>
                      </a:lnTo>
                      <a:lnTo>
                        <a:pt x="33" y="269"/>
                      </a:lnTo>
                      <a:lnTo>
                        <a:pt x="56" y="262"/>
                      </a:lnTo>
                      <a:lnTo>
                        <a:pt x="59" y="266"/>
                      </a:lnTo>
                      <a:lnTo>
                        <a:pt x="59" y="266"/>
                      </a:lnTo>
                      <a:lnTo>
                        <a:pt x="59" y="268"/>
                      </a:lnTo>
                      <a:lnTo>
                        <a:pt x="63" y="269"/>
                      </a:lnTo>
                      <a:lnTo>
                        <a:pt x="65" y="271"/>
                      </a:lnTo>
                      <a:lnTo>
                        <a:pt x="80" y="271"/>
                      </a:lnTo>
                      <a:lnTo>
                        <a:pt x="79" y="278"/>
                      </a:lnTo>
                      <a:lnTo>
                        <a:pt x="77" y="278"/>
                      </a:lnTo>
                      <a:lnTo>
                        <a:pt x="77" y="280"/>
                      </a:lnTo>
                      <a:lnTo>
                        <a:pt x="77" y="280"/>
                      </a:lnTo>
                      <a:lnTo>
                        <a:pt x="75" y="280"/>
                      </a:lnTo>
                      <a:lnTo>
                        <a:pt x="75" y="283"/>
                      </a:lnTo>
                      <a:lnTo>
                        <a:pt x="73" y="294"/>
                      </a:lnTo>
                      <a:lnTo>
                        <a:pt x="72" y="297"/>
                      </a:lnTo>
                      <a:lnTo>
                        <a:pt x="68" y="302"/>
                      </a:lnTo>
                      <a:lnTo>
                        <a:pt x="70" y="308"/>
                      </a:lnTo>
                      <a:lnTo>
                        <a:pt x="68" y="334"/>
                      </a:lnTo>
                      <a:lnTo>
                        <a:pt x="70" y="332"/>
                      </a:lnTo>
                      <a:lnTo>
                        <a:pt x="73" y="332"/>
                      </a:lnTo>
                      <a:lnTo>
                        <a:pt x="73" y="329"/>
                      </a:lnTo>
                      <a:lnTo>
                        <a:pt x="75" y="327"/>
                      </a:lnTo>
                      <a:lnTo>
                        <a:pt x="79" y="327"/>
                      </a:lnTo>
                      <a:lnTo>
                        <a:pt x="80" y="327"/>
                      </a:lnTo>
                      <a:lnTo>
                        <a:pt x="82" y="325"/>
                      </a:lnTo>
                      <a:lnTo>
                        <a:pt x="84" y="327"/>
                      </a:lnTo>
                      <a:lnTo>
                        <a:pt x="86" y="330"/>
                      </a:lnTo>
                      <a:lnTo>
                        <a:pt x="86" y="332"/>
                      </a:lnTo>
                      <a:lnTo>
                        <a:pt x="89" y="332"/>
                      </a:lnTo>
                      <a:lnTo>
                        <a:pt x="101" y="330"/>
                      </a:lnTo>
                      <a:lnTo>
                        <a:pt x="103" y="332"/>
                      </a:lnTo>
                      <a:lnTo>
                        <a:pt x="105" y="334"/>
                      </a:lnTo>
                      <a:lnTo>
                        <a:pt x="105" y="336"/>
                      </a:lnTo>
                      <a:lnTo>
                        <a:pt x="108" y="336"/>
                      </a:lnTo>
                      <a:lnTo>
                        <a:pt x="108" y="334"/>
                      </a:lnTo>
                      <a:lnTo>
                        <a:pt x="110" y="332"/>
                      </a:lnTo>
                      <a:lnTo>
                        <a:pt x="110" y="332"/>
                      </a:lnTo>
                      <a:lnTo>
                        <a:pt x="110" y="330"/>
                      </a:lnTo>
                      <a:lnTo>
                        <a:pt x="114" y="329"/>
                      </a:lnTo>
                      <a:lnTo>
                        <a:pt x="117" y="327"/>
                      </a:lnTo>
                      <a:lnTo>
                        <a:pt x="126" y="325"/>
                      </a:lnTo>
                      <a:lnTo>
                        <a:pt x="129" y="325"/>
                      </a:lnTo>
                      <a:lnTo>
                        <a:pt x="133" y="322"/>
                      </a:lnTo>
                      <a:lnTo>
                        <a:pt x="134" y="318"/>
                      </a:lnTo>
                      <a:lnTo>
                        <a:pt x="138" y="316"/>
                      </a:lnTo>
                      <a:lnTo>
                        <a:pt x="141" y="313"/>
                      </a:lnTo>
                      <a:lnTo>
                        <a:pt x="143" y="313"/>
                      </a:lnTo>
                      <a:lnTo>
                        <a:pt x="145" y="313"/>
                      </a:lnTo>
                      <a:lnTo>
                        <a:pt x="148" y="316"/>
                      </a:lnTo>
                      <a:lnTo>
                        <a:pt x="150" y="320"/>
                      </a:lnTo>
                      <a:lnTo>
                        <a:pt x="148" y="320"/>
                      </a:lnTo>
                      <a:lnTo>
                        <a:pt x="147" y="322"/>
                      </a:lnTo>
                      <a:lnTo>
                        <a:pt x="148" y="327"/>
                      </a:lnTo>
                      <a:lnTo>
                        <a:pt x="157" y="341"/>
                      </a:lnTo>
                      <a:lnTo>
                        <a:pt x="159" y="343"/>
                      </a:lnTo>
                      <a:lnTo>
                        <a:pt x="164" y="346"/>
                      </a:lnTo>
                      <a:lnTo>
                        <a:pt x="168" y="348"/>
                      </a:lnTo>
                      <a:lnTo>
                        <a:pt x="171" y="351"/>
                      </a:lnTo>
                      <a:lnTo>
                        <a:pt x="173" y="353"/>
                      </a:lnTo>
                      <a:lnTo>
                        <a:pt x="175" y="355"/>
                      </a:lnTo>
                      <a:lnTo>
                        <a:pt x="176" y="355"/>
                      </a:lnTo>
                      <a:lnTo>
                        <a:pt x="180" y="351"/>
                      </a:lnTo>
                      <a:lnTo>
                        <a:pt x="182" y="351"/>
                      </a:lnTo>
                      <a:lnTo>
                        <a:pt x="183" y="357"/>
                      </a:lnTo>
                      <a:lnTo>
                        <a:pt x="183" y="357"/>
                      </a:lnTo>
                      <a:lnTo>
                        <a:pt x="183" y="358"/>
                      </a:lnTo>
                      <a:lnTo>
                        <a:pt x="185" y="358"/>
                      </a:lnTo>
                      <a:lnTo>
                        <a:pt x="187" y="360"/>
                      </a:lnTo>
                      <a:lnTo>
                        <a:pt x="192" y="360"/>
                      </a:lnTo>
                      <a:lnTo>
                        <a:pt x="196" y="358"/>
                      </a:lnTo>
                      <a:lnTo>
                        <a:pt x="197" y="358"/>
                      </a:lnTo>
                      <a:lnTo>
                        <a:pt x="199" y="358"/>
                      </a:lnTo>
                      <a:lnTo>
                        <a:pt x="199" y="360"/>
                      </a:lnTo>
                      <a:lnTo>
                        <a:pt x="201" y="360"/>
                      </a:lnTo>
                      <a:lnTo>
                        <a:pt x="203" y="364"/>
                      </a:lnTo>
                      <a:lnTo>
                        <a:pt x="206" y="353"/>
                      </a:lnTo>
                      <a:lnTo>
                        <a:pt x="206" y="351"/>
                      </a:lnTo>
                      <a:lnTo>
                        <a:pt x="206" y="346"/>
                      </a:lnTo>
                      <a:lnTo>
                        <a:pt x="210" y="343"/>
                      </a:lnTo>
                      <a:lnTo>
                        <a:pt x="211" y="339"/>
                      </a:lnTo>
                      <a:lnTo>
                        <a:pt x="216" y="336"/>
                      </a:lnTo>
                      <a:lnTo>
                        <a:pt x="216" y="332"/>
                      </a:lnTo>
                      <a:lnTo>
                        <a:pt x="216" y="330"/>
                      </a:lnTo>
                      <a:lnTo>
                        <a:pt x="216" y="330"/>
                      </a:lnTo>
                      <a:lnTo>
                        <a:pt x="215" y="330"/>
                      </a:lnTo>
                      <a:lnTo>
                        <a:pt x="215" y="330"/>
                      </a:lnTo>
                      <a:lnTo>
                        <a:pt x="215" y="329"/>
                      </a:lnTo>
                      <a:lnTo>
                        <a:pt x="220" y="320"/>
                      </a:lnTo>
                      <a:lnTo>
                        <a:pt x="229" y="311"/>
                      </a:lnTo>
                      <a:lnTo>
                        <a:pt x="234" y="309"/>
                      </a:lnTo>
                      <a:lnTo>
                        <a:pt x="236" y="306"/>
                      </a:lnTo>
                      <a:lnTo>
                        <a:pt x="237" y="304"/>
                      </a:lnTo>
                      <a:lnTo>
                        <a:pt x="241" y="302"/>
                      </a:lnTo>
                      <a:lnTo>
                        <a:pt x="243" y="302"/>
                      </a:lnTo>
                      <a:lnTo>
                        <a:pt x="243" y="302"/>
                      </a:lnTo>
                      <a:lnTo>
                        <a:pt x="246" y="295"/>
                      </a:lnTo>
                      <a:lnTo>
                        <a:pt x="250" y="292"/>
                      </a:lnTo>
                      <a:lnTo>
                        <a:pt x="255" y="290"/>
                      </a:lnTo>
                      <a:lnTo>
                        <a:pt x="262" y="290"/>
                      </a:lnTo>
                      <a:lnTo>
                        <a:pt x="265" y="287"/>
                      </a:lnTo>
                      <a:lnTo>
                        <a:pt x="283" y="283"/>
                      </a:lnTo>
                      <a:lnTo>
                        <a:pt x="286" y="281"/>
                      </a:lnTo>
                      <a:lnTo>
                        <a:pt x="286" y="280"/>
                      </a:lnTo>
                      <a:lnTo>
                        <a:pt x="288" y="278"/>
                      </a:lnTo>
                      <a:lnTo>
                        <a:pt x="307" y="262"/>
                      </a:lnTo>
                      <a:lnTo>
                        <a:pt x="300" y="247"/>
                      </a:lnTo>
                      <a:lnTo>
                        <a:pt x="278" y="250"/>
                      </a:lnTo>
                      <a:lnTo>
                        <a:pt x="271" y="247"/>
                      </a:lnTo>
                      <a:lnTo>
                        <a:pt x="258" y="245"/>
                      </a:lnTo>
                      <a:lnTo>
                        <a:pt x="258" y="238"/>
                      </a:lnTo>
                      <a:lnTo>
                        <a:pt x="257" y="236"/>
                      </a:lnTo>
                      <a:lnTo>
                        <a:pt x="257" y="234"/>
                      </a:lnTo>
                      <a:lnTo>
                        <a:pt x="246" y="229"/>
                      </a:lnTo>
                      <a:lnTo>
                        <a:pt x="244" y="224"/>
                      </a:lnTo>
                      <a:lnTo>
                        <a:pt x="243" y="217"/>
                      </a:lnTo>
                      <a:lnTo>
                        <a:pt x="239" y="210"/>
                      </a:lnTo>
                      <a:lnTo>
                        <a:pt x="237" y="208"/>
                      </a:lnTo>
                      <a:lnTo>
                        <a:pt x="232" y="199"/>
                      </a:lnTo>
                      <a:lnTo>
                        <a:pt x="237" y="196"/>
                      </a:lnTo>
                      <a:lnTo>
                        <a:pt x="239" y="196"/>
                      </a:lnTo>
                      <a:lnTo>
                        <a:pt x="243" y="194"/>
                      </a:lnTo>
                      <a:lnTo>
                        <a:pt x="248" y="194"/>
                      </a:lnTo>
                      <a:lnTo>
                        <a:pt x="251" y="194"/>
                      </a:lnTo>
                      <a:lnTo>
                        <a:pt x="253" y="191"/>
                      </a:lnTo>
                      <a:lnTo>
                        <a:pt x="255" y="185"/>
                      </a:lnTo>
                      <a:lnTo>
                        <a:pt x="260" y="179"/>
                      </a:lnTo>
                      <a:lnTo>
                        <a:pt x="260" y="179"/>
                      </a:lnTo>
                      <a:lnTo>
                        <a:pt x="279" y="179"/>
                      </a:lnTo>
                      <a:lnTo>
                        <a:pt x="281" y="179"/>
                      </a:lnTo>
                      <a:lnTo>
                        <a:pt x="286" y="180"/>
                      </a:lnTo>
                      <a:lnTo>
                        <a:pt x="290" y="184"/>
                      </a:lnTo>
                      <a:lnTo>
                        <a:pt x="302" y="184"/>
                      </a:lnTo>
                      <a:lnTo>
                        <a:pt x="304" y="175"/>
                      </a:lnTo>
                      <a:lnTo>
                        <a:pt x="311" y="158"/>
                      </a:lnTo>
                      <a:lnTo>
                        <a:pt x="318" y="154"/>
                      </a:lnTo>
                      <a:lnTo>
                        <a:pt x="319" y="151"/>
                      </a:lnTo>
                      <a:lnTo>
                        <a:pt x="321" y="147"/>
                      </a:lnTo>
                      <a:lnTo>
                        <a:pt x="321" y="144"/>
                      </a:lnTo>
                      <a:lnTo>
                        <a:pt x="321" y="138"/>
                      </a:lnTo>
                      <a:lnTo>
                        <a:pt x="325" y="131"/>
                      </a:lnTo>
                      <a:lnTo>
                        <a:pt x="326" y="124"/>
                      </a:lnTo>
                      <a:lnTo>
                        <a:pt x="325" y="119"/>
                      </a:lnTo>
                      <a:lnTo>
                        <a:pt x="328" y="114"/>
                      </a:lnTo>
                      <a:lnTo>
                        <a:pt x="339" y="103"/>
                      </a:lnTo>
                      <a:lnTo>
                        <a:pt x="342" y="91"/>
                      </a:lnTo>
                      <a:lnTo>
                        <a:pt x="347" y="84"/>
                      </a:lnTo>
                      <a:lnTo>
                        <a:pt x="347" y="81"/>
                      </a:lnTo>
                      <a:lnTo>
                        <a:pt x="349" y="79"/>
                      </a:lnTo>
                      <a:lnTo>
                        <a:pt x="347" y="77"/>
                      </a:lnTo>
                      <a:lnTo>
                        <a:pt x="349" y="77"/>
                      </a:lnTo>
                      <a:lnTo>
                        <a:pt x="349" y="76"/>
                      </a:lnTo>
                      <a:lnTo>
                        <a:pt x="354" y="74"/>
                      </a:lnTo>
                      <a:lnTo>
                        <a:pt x="356" y="70"/>
                      </a:lnTo>
                      <a:lnTo>
                        <a:pt x="358" y="67"/>
                      </a:lnTo>
                      <a:lnTo>
                        <a:pt x="361" y="62"/>
                      </a:lnTo>
                      <a:lnTo>
                        <a:pt x="372" y="63"/>
                      </a:lnTo>
                      <a:lnTo>
                        <a:pt x="375" y="55"/>
                      </a:lnTo>
                      <a:lnTo>
                        <a:pt x="377" y="51"/>
                      </a:lnTo>
                      <a:lnTo>
                        <a:pt x="377" y="48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1" name="Freeform 28"/>
                <p:cNvSpPr>
                  <a:spLocks/>
                </p:cNvSpPr>
                <p:nvPr/>
              </p:nvSpPr>
              <p:spPr bwMode="auto">
                <a:xfrm>
                  <a:off x="4472274" y="2906277"/>
                  <a:ext cx="1778710" cy="1490075"/>
                </a:xfrm>
                <a:custGeom>
                  <a:avLst/>
                  <a:gdLst>
                    <a:gd name="T0" fmla="*/ 977 w 986"/>
                    <a:gd name="T1" fmla="*/ 159 h 826"/>
                    <a:gd name="T2" fmla="*/ 965 w 986"/>
                    <a:gd name="T3" fmla="*/ 169 h 826"/>
                    <a:gd name="T4" fmla="*/ 942 w 986"/>
                    <a:gd name="T5" fmla="*/ 145 h 826"/>
                    <a:gd name="T6" fmla="*/ 916 w 986"/>
                    <a:gd name="T7" fmla="*/ 113 h 826"/>
                    <a:gd name="T8" fmla="*/ 899 w 986"/>
                    <a:gd name="T9" fmla="*/ 106 h 826"/>
                    <a:gd name="T10" fmla="*/ 867 w 986"/>
                    <a:gd name="T11" fmla="*/ 98 h 826"/>
                    <a:gd name="T12" fmla="*/ 855 w 986"/>
                    <a:gd name="T13" fmla="*/ 73 h 826"/>
                    <a:gd name="T14" fmla="*/ 822 w 986"/>
                    <a:gd name="T15" fmla="*/ 75 h 826"/>
                    <a:gd name="T16" fmla="*/ 778 w 986"/>
                    <a:gd name="T17" fmla="*/ 63 h 826"/>
                    <a:gd name="T18" fmla="*/ 754 w 986"/>
                    <a:gd name="T19" fmla="*/ 61 h 826"/>
                    <a:gd name="T20" fmla="*/ 735 w 986"/>
                    <a:gd name="T21" fmla="*/ 54 h 826"/>
                    <a:gd name="T22" fmla="*/ 695 w 986"/>
                    <a:gd name="T23" fmla="*/ 38 h 826"/>
                    <a:gd name="T24" fmla="*/ 656 w 986"/>
                    <a:gd name="T25" fmla="*/ 0 h 826"/>
                    <a:gd name="T26" fmla="*/ 616 w 986"/>
                    <a:gd name="T27" fmla="*/ 19 h 826"/>
                    <a:gd name="T28" fmla="*/ 576 w 986"/>
                    <a:gd name="T29" fmla="*/ 28 h 826"/>
                    <a:gd name="T30" fmla="*/ 515 w 986"/>
                    <a:gd name="T31" fmla="*/ 56 h 826"/>
                    <a:gd name="T32" fmla="*/ 457 w 986"/>
                    <a:gd name="T33" fmla="*/ 49 h 826"/>
                    <a:gd name="T34" fmla="*/ 426 w 986"/>
                    <a:gd name="T35" fmla="*/ 71 h 826"/>
                    <a:gd name="T36" fmla="*/ 393 w 986"/>
                    <a:gd name="T37" fmla="*/ 92 h 826"/>
                    <a:gd name="T38" fmla="*/ 393 w 986"/>
                    <a:gd name="T39" fmla="*/ 143 h 826"/>
                    <a:gd name="T40" fmla="*/ 347 w 986"/>
                    <a:gd name="T41" fmla="*/ 154 h 826"/>
                    <a:gd name="T42" fmla="*/ 311 w 986"/>
                    <a:gd name="T43" fmla="*/ 202 h 826"/>
                    <a:gd name="T44" fmla="*/ 304 w 986"/>
                    <a:gd name="T45" fmla="*/ 209 h 826"/>
                    <a:gd name="T46" fmla="*/ 265 w 986"/>
                    <a:gd name="T47" fmla="*/ 185 h 826"/>
                    <a:gd name="T48" fmla="*/ 216 w 986"/>
                    <a:gd name="T49" fmla="*/ 206 h 826"/>
                    <a:gd name="T50" fmla="*/ 169 w 986"/>
                    <a:gd name="T51" fmla="*/ 229 h 826"/>
                    <a:gd name="T52" fmla="*/ 143 w 986"/>
                    <a:gd name="T53" fmla="*/ 258 h 826"/>
                    <a:gd name="T54" fmla="*/ 117 w 986"/>
                    <a:gd name="T55" fmla="*/ 309 h 826"/>
                    <a:gd name="T56" fmla="*/ 92 w 986"/>
                    <a:gd name="T57" fmla="*/ 394 h 826"/>
                    <a:gd name="T58" fmla="*/ 24 w 986"/>
                    <a:gd name="T59" fmla="*/ 639 h 826"/>
                    <a:gd name="T60" fmla="*/ 66 w 986"/>
                    <a:gd name="T61" fmla="*/ 677 h 826"/>
                    <a:gd name="T62" fmla="*/ 117 w 986"/>
                    <a:gd name="T63" fmla="*/ 738 h 826"/>
                    <a:gd name="T64" fmla="*/ 192 w 986"/>
                    <a:gd name="T65" fmla="*/ 801 h 826"/>
                    <a:gd name="T66" fmla="*/ 244 w 986"/>
                    <a:gd name="T67" fmla="*/ 824 h 826"/>
                    <a:gd name="T68" fmla="*/ 284 w 986"/>
                    <a:gd name="T69" fmla="*/ 798 h 826"/>
                    <a:gd name="T70" fmla="*/ 337 w 986"/>
                    <a:gd name="T71" fmla="*/ 791 h 826"/>
                    <a:gd name="T72" fmla="*/ 401 w 986"/>
                    <a:gd name="T73" fmla="*/ 820 h 826"/>
                    <a:gd name="T74" fmla="*/ 435 w 986"/>
                    <a:gd name="T75" fmla="*/ 822 h 826"/>
                    <a:gd name="T76" fmla="*/ 471 w 986"/>
                    <a:gd name="T77" fmla="*/ 813 h 826"/>
                    <a:gd name="T78" fmla="*/ 506 w 986"/>
                    <a:gd name="T79" fmla="*/ 789 h 826"/>
                    <a:gd name="T80" fmla="*/ 536 w 986"/>
                    <a:gd name="T81" fmla="*/ 785 h 826"/>
                    <a:gd name="T82" fmla="*/ 550 w 986"/>
                    <a:gd name="T83" fmla="*/ 764 h 826"/>
                    <a:gd name="T84" fmla="*/ 544 w 986"/>
                    <a:gd name="T85" fmla="*/ 733 h 826"/>
                    <a:gd name="T86" fmla="*/ 513 w 986"/>
                    <a:gd name="T87" fmla="*/ 667 h 826"/>
                    <a:gd name="T88" fmla="*/ 492 w 986"/>
                    <a:gd name="T89" fmla="*/ 600 h 826"/>
                    <a:gd name="T90" fmla="*/ 537 w 986"/>
                    <a:gd name="T91" fmla="*/ 583 h 826"/>
                    <a:gd name="T92" fmla="*/ 557 w 986"/>
                    <a:gd name="T93" fmla="*/ 551 h 826"/>
                    <a:gd name="T94" fmla="*/ 578 w 986"/>
                    <a:gd name="T95" fmla="*/ 518 h 826"/>
                    <a:gd name="T96" fmla="*/ 602 w 986"/>
                    <a:gd name="T97" fmla="*/ 482 h 826"/>
                    <a:gd name="T98" fmla="*/ 620 w 986"/>
                    <a:gd name="T99" fmla="*/ 461 h 826"/>
                    <a:gd name="T100" fmla="*/ 667 w 986"/>
                    <a:gd name="T101" fmla="*/ 447 h 826"/>
                    <a:gd name="T102" fmla="*/ 733 w 986"/>
                    <a:gd name="T103" fmla="*/ 400 h 826"/>
                    <a:gd name="T104" fmla="*/ 813 w 986"/>
                    <a:gd name="T105" fmla="*/ 426 h 826"/>
                    <a:gd name="T106" fmla="*/ 834 w 986"/>
                    <a:gd name="T107" fmla="*/ 394 h 826"/>
                    <a:gd name="T108" fmla="*/ 881 w 986"/>
                    <a:gd name="T109" fmla="*/ 373 h 826"/>
                    <a:gd name="T110" fmla="*/ 920 w 986"/>
                    <a:gd name="T111" fmla="*/ 344 h 826"/>
                    <a:gd name="T112" fmla="*/ 967 w 986"/>
                    <a:gd name="T113" fmla="*/ 302 h 826"/>
                    <a:gd name="T114" fmla="*/ 965 w 986"/>
                    <a:gd name="T115" fmla="*/ 267 h 826"/>
                    <a:gd name="T116" fmla="*/ 976 w 986"/>
                    <a:gd name="T117" fmla="*/ 229 h 826"/>
                    <a:gd name="T118" fmla="*/ 972 w 986"/>
                    <a:gd name="T119" fmla="*/ 197 h 8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986" h="826">
                      <a:moveTo>
                        <a:pt x="984" y="180"/>
                      </a:moveTo>
                      <a:lnTo>
                        <a:pt x="984" y="178"/>
                      </a:lnTo>
                      <a:lnTo>
                        <a:pt x="984" y="176"/>
                      </a:lnTo>
                      <a:lnTo>
                        <a:pt x="983" y="176"/>
                      </a:lnTo>
                      <a:lnTo>
                        <a:pt x="977" y="174"/>
                      </a:lnTo>
                      <a:lnTo>
                        <a:pt x="976" y="173"/>
                      </a:lnTo>
                      <a:lnTo>
                        <a:pt x="976" y="173"/>
                      </a:lnTo>
                      <a:lnTo>
                        <a:pt x="976" y="171"/>
                      </a:lnTo>
                      <a:lnTo>
                        <a:pt x="976" y="167"/>
                      </a:lnTo>
                      <a:lnTo>
                        <a:pt x="976" y="166"/>
                      </a:lnTo>
                      <a:lnTo>
                        <a:pt x="976" y="166"/>
                      </a:lnTo>
                      <a:lnTo>
                        <a:pt x="977" y="164"/>
                      </a:lnTo>
                      <a:lnTo>
                        <a:pt x="986" y="159"/>
                      </a:lnTo>
                      <a:lnTo>
                        <a:pt x="981" y="159"/>
                      </a:lnTo>
                      <a:lnTo>
                        <a:pt x="977" y="159"/>
                      </a:lnTo>
                      <a:lnTo>
                        <a:pt x="977" y="159"/>
                      </a:lnTo>
                      <a:lnTo>
                        <a:pt x="974" y="159"/>
                      </a:lnTo>
                      <a:lnTo>
                        <a:pt x="974" y="159"/>
                      </a:lnTo>
                      <a:lnTo>
                        <a:pt x="972" y="160"/>
                      </a:lnTo>
                      <a:lnTo>
                        <a:pt x="972" y="160"/>
                      </a:lnTo>
                      <a:lnTo>
                        <a:pt x="972" y="162"/>
                      </a:lnTo>
                      <a:lnTo>
                        <a:pt x="972" y="162"/>
                      </a:lnTo>
                      <a:lnTo>
                        <a:pt x="972" y="164"/>
                      </a:lnTo>
                      <a:lnTo>
                        <a:pt x="972" y="166"/>
                      </a:lnTo>
                      <a:lnTo>
                        <a:pt x="972" y="166"/>
                      </a:lnTo>
                      <a:lnTo>
                        <a:pt x="970" y="167"/>
                      </a:lnTo>
                      <a:lnTo>
                        <a:pt x="970" y="167"/>
                      </a:lnTo>
                      <a:lnTo>
                        <a:pt x="967" y="167"/>
                      </a:lnTo>
                      <a:lnTo>
                        <a:pt x="967" y="167"/>
                      </a:lnTo>
                      <a:lnTo>
                        <a:pt x="965" y="167"/>
                      </a:lnTo>
                      <a:lnTo>
                        <a:pt x="965" y="167"/>
                      </a:lnTo>
                      <a:lnTo>
                        <a:pt x="965" y="169"/>
                      </a:lnTo>
                      <a:lnTo>
                        <a:pt x="963" y="169"/>
                      </a:lnTo>
                      <a:lnTo>
                        <a:pt x="962" y="171"/>
                      </a:lnTo>
                      <a:lnTo>
                        <a:pt x="962" y="171"/>
                      </a:lnTo>
                      <a:lnTo>
                        <a:pt x="960" y="171"/>
                      </a:lnTo>
                      <a:lnTo>
                        <a:pt x="958" y="171"/>
                      </a:lnTo>
                      <a:lnTo>
                        <a:pt x="956" y="169"/>
                      </a:lnTo>
                      <a:lnTo>
                        <a:pt x="944" y="154"/>
                      </a:lnTo>
                      <a:lnTo>
                        <a:pt x="944" y="154"/>
                      </a:lnTo>
                      <a:lnTo>
                        <a:pt x="944" y="152"/>
                      </a:lnTo>
                      <a:lnTo>
                        <a:pt x="942" y="152"/>
                      </a:lnTo>
                      <a:lnTo>
                        <a:pt x="942" y="150"/>
                      </a:lnTo>
                      <a:lnTo>
                        <a:pt x="942" y="148"/>
                      </a:lnTo>
                      <a:lnTo>
                        <a:pt x="944" y="148"/>
                      </a:lnTo>
                      <a:lnTo>
                        <a:pt x="944" y="147"/>
                      </a:lnTo>
                      <a:lnTo>
                        <a:pt x="944" y="147"/>
                      </a:lnTo>
                      <a:lnTo>
                        <a:pt x="942" y="145"/>
                      </a:lnTo>
                      <a:lnTo>
                        <a:pt x="941" y="143"/>
                      </a:lnTo>
                      <a:lnTo>
                        <a:pt x="939" y="143"/>
                      </a:lnTo>
                      <a:lnTo>
                        <a:pt x="934" y="136"/>
                      </a:lnTo>
                      <a:lnTo>
                        <a:pt x="934" y="136"/>
                      </a:lnTo>
                      <a:lnTo>
                        <a:pt x="934" y="134"/>
                      </a:lnTo>
                      <a:lnTo>
                        <a:pt x="934" y="133"/>
                      </a:lnTo>
                      <a:lnTo>
                        <a:pt x="934" y="133"/>
                      </a:lnTo>
                      <a:lnTo>
                        <a:pt x="932" y="131"/>
                      </a:lnTo>
                      <a:lnTo>
                        <a:pt x="930" y="131"/>
                      </a:lnTo>
                      <a:lnTo>
                        <a:pt x="930" y="129"/>
                      </a:lnTo>
                      <a:lnTo>
                        <a:pt x="928" y="126"/>
                      </a:lnTo>
                      <a:lnTo>
                        <a:pt x="928" y="122"/>
                      </a:lnTo>
                      <a:lnTo>
                        <a:pt x="925" y="119"/>
                      </a:lnTo>
                      <a:lnTo>
                        <a:pt x="920" y="115"/>
                      </a:lnTo>
                      <a:lnTo>
                        <a:pt x="918" y="113"/>
                      </a:lnTo>
                      <a:lnTo>
                        <a:pt x="916" y="113"/>
                      </a:lnTo>
                      <a:lnTo>
                        <a:pt x="915" y="115"/>
                      </a:lnTo>
                      <a:lnTo>
                        <a:pt x="911" y="115"/>
                      </a:lnTo>
                      <a:lnTo>
                        <a:pt x="909" y="115"/>
                      </a:lnTo>
                      <a:lnTo>
                        <a:pt x="909" y="115"/>
                      </a:lnTo>
                      <a:lnTo>
                        <a:pt x="908" y="115"/>
                      </a:lnTo>
                      <a:lnTo>
                        <a:pt x="906" y="115"/>
                      </a:lnTo>
                      <a:lnTo>
                        <a:pt x="906" y="113"/>
                      </a:lnTo>
                      <a:lnTo>
                        <a:pt x="906" y="113"/>
                      </a:lnTo>
                      <a:lnTo>
                        <a:pt x="906" y="112"/>
                      </a:lnTo>
                      <a:lnTo>
                        <a:pt x="906" y="110"/>
                      </a:lnTo>
                      <a:lnTo>
                        <a:pt x="906" y="110"/>
                      </a:lnTo>
                      <a:lnTo>
                        <a:pt x="906" y="110"/>
                      </a:lnTo>
                      <a:lnTo>
                        <a:pt x="906" y="108"/>
                      </a:lnTo>
                      <a:lnTo>
                        <a:pt x="904" y="108"/>
                      </a:lnTo>
                      <a:lnTo>
                        <a:pt x="899" y="108"/>
                      </a:lnTo>
                      <a:lnTo>
                        <a:pt x="899" y="106"/>
                      </a:lnTo>
                      <a:lnTo>
                        <a:pt x="897" y="105"/>
                      </a:lnTo>
                      <a:lnTo>
                        <a:pt x="897" y="105"/>
                      </a:lnTo>
                      <a:lnTo>
                        <a:pt x="895" y="103"/>
                      </a:lnTo>
                      <a:lnTo>
                        <a:pt x="892" y="103"/>
                      </a:lnTo>
                      <a:lnTo>
                        <a:pt x="888" y="101"/>
                      </a:lnTo>
                      <a:lnTo>
                        <a:pt x="887" y="99"/>
                      </a:lnTo>
                      <a:lnTo>
                        <a:pt x="887" y="98"/>
                      </a:lnTo>
                      <a:lnTo>
                        <a:pt x="885" y="96"/>
                      </a:lnTo>
                      <a:lnTo>
                        <a:pt x="883" y="96"/>
                      </a:lnTo>
                      <a:lnTo>
                        <a:pt x="881" y="96"/>
                      </a:lnTo>
                      <a:lnTo>
                        <a:pt x="878" y="96"/>
                      </a:lnTo>
                      <a:lnTo>
                        <a:pt x="874" y="96"/>
                      </a:lnTo>
                      <a:lnTo>
                        <a:pt x="871" y="96"/>
                      </a:lnTo>
                      <a:lnTo>
                        <a:pt x="871" y="96"/>
                      </a:lnTo>
                      <a:lnTo>
                        <a:pt x="869" y="98"/>
                      </a:lnTo>
                      <a:lnTo>
                        <a:pt x="867" y="98"/>
                      </a:lnTo>
                      <a:lnTo>
                        <a:pt x="867" y="98"/>
                      </a:lnTo>
                      <a:lnTo>
                        <a:pt x="866" y="98"/>
                      </a:lnTo>
                      <a:lnTo>
                        <a:pt x="864" y="96"/>
                      </a:lnTo>
                      <a:lnTo>
                        <a:pt x="864" y="96"/>
                      </a:lnTo>
                      <a:lnTo>
                        <a:pt x="862" y="92"/>
                      </a:lnTo>
                      <a:lnTo>
                        <a:pt x="860" y="87"/>
                      </a:lnTo>
                      <a:lnTo>
                        <a:pt x="860" y="85"/>
                      </a:lnTo>
                      <a:lnTo>
                        <a:pt x="859" y="85"/>
                      </a:lnTo>
                      <a:lnTo>
                        <a:pt x="859" y="84"/>
                      </a:lnTo>
                      <a:lnTo>
                        <a:pt x="857" y="82"/>
                      </a:lnTo>
                      <a:lnTo>
                        <a:pt x="857" y="82"/>
                      </a:lnTo>
                      <a:lnTo>
                        <a:pt x="857" y="80"/>
                      </a:lnTo>
                      <a:lnTo>
                        <a:pt x="857" y="78"/>
                      </a:lnTo>
                      <a:lnTo>
                        <a:pt x="857" y="78"/>
                      </a:lnTo>
                      <a:lnTo>
                        <a:pt x="855" y="77"/>
                      </a:lnTo>
                      <a:lnTo>
                        <a:pt x="855" y="73"/>
                      </a:lnTo>
                      <a:lnTo>
                        <a:pt x="855" y="73"/>
                      </a:lnTo>
                      <a:lnTo>
                        <a:pt x="853" y="73"/>
                      </a:lnTo>
                      <a:lnTo>
                        <a:pt x="852" y="71"/>
                      </a:lnTo>
                      <a:lnTo>
                        <a:pt x="843" y="66"/>
                      </a:lnTo>
                      <a:lnTo>
                        <a:pt x="839" y="66"/>
                      </a:lnTo>
                      <a:lnTo>
                        <a:pt x="838" y="66"/>
                      </a:lnTo>
                      <a:lnTo>
                        <a:pt x="836" y="68"/>
                      </a:lnTo>
                      <a:lnTo>
                        <a:pt x="834" y="70"/>
                      </a:lnTo>
                      <a:lnTo>
                        <a:pt x="832" y="70"/>
                      </a:lnTo>
                      <a:lnTo>
                        <a:pt x="831" y="70"/>
                      </a:lnTo>
                      <a:lnTo>
                        <a:pt x="829" y="71"/>
                      </a:lnTo>
                      <a:lnTo>
                        <a:pt x="827" y="71"/>
                      </a:lnTo>
                      <a:lnTo>
                        <a:pt x="825" y="75"/>
                      </a:lnTo>
                      <a:lnTo>
                        <a:pt x="824" y="77"/>
                      </a:lnTo>
                      <a:lnTo>
                        <a:pt x="822" y="77"/>
                      </a:lnTo>
                      <a:lnTo>
                        <a:pt x="822" y="75"/>
                      </a:lnTo>
                      <a:lnTo>
                        <a:pt x="820" y="73"/>
                      </a:lnTo>
                      <a:lnTo>
                        <a:pt x="819" y="73"/>
                      </a:lnTo>
                      <a:lnTo>
                        <a:pt x="817" y="73"/>
                      </a:lnTo>
                      <a:lnTo>
                        <a:pt x="815" y="75"/>
                      </a:lnTo>
                      <a:lnTo>
                        <a:pt x="813" y="75"/>
                      </a:lnTo>
                      <a:lnTo>
                        <a:pt x="812" y="75"/>
                      </a:lnTo>
                      <a:lnTo>
                        <a:pt x="810" y="73"/>
                      </a:lnTo>
                      <a:lnTo>
                        <a:pt x="808" y="71"/>
                      </a:lnTo>
                      <a:lnTo>
                        <a:pt x="806" y="71"/>
                      </a:lnTo>
                      <a:lnTo>
                        <a:pt x="805" y="71"/>
                      </a:lnTo>
                      <a:lnTo>
                        <a:pt x="791" y="61"/>
                      </a:lnTo>
                      <a:lnTo>
                        <a:pt x="782" y="58"/>
                      </a:lnTo>
                      <a:lnTo>
                        <a:pt x="777" y="61"/>
                      </a:lnTo>
                      <a:lnTo>
                        <a:pt x="777" y="63"/>
                      </a:lnTo>
                      <a:lnTo>
                        <a:pt x="777" y="63"/>
                      </a:lnTo>
                      <a:lnTo>
                        <a:pt x="778" y="63"/>
                      </a:lnTo>
                      <a:lnTo>
                        <a:pt x="780" y="64"/>
                      </a:lnTo>
                      <a:lnTo>
                        <a:pt x="784" y="66"/>
                      </a:lnTo>
                      <a:lnTo>
                        <a:pt x="784" y="68"/>
                      </a:lnTo>
                      <a:lnTo>
                        <a:pt x="780" y="70"/>
                      </a:lnTo>
                      <a:lnTo>
                        <a:pt x="777" y="70"/>
                      </a:lnTo>
                      <a:lnTo>
                        <a:pt x="773" y="70"/>
                      </a:lnTo>
                      <a:lnTo>
                        <a:pt x="771" y="71"/>
                      </a:lnTo>
                      <a:lnTo>
                        <a:pt x="763" y="78"/>
                      </a:lnTo>
                      <a:lnTo>
                        <a:pt x="761" y="78"/>
                      </a:lnTo>
                      <a:lnTo>
                        <a:pt x="763" y="75"/>
                      </a:lnTo>
                      <a:lnTo>
                        <a:pt x="764" y="71"/>
                      </a:lnTo>
                      <a:lnTo>
                        <a:pt x="763" y="70"/>
                      </a:lnTo>
                      <a:lnTo>
                        <a:pt x="757" y="68"/>
                      </a:lnTo>
                      <a:lnTo>
                        <a:pt x="757" y="66"/>
                      </a:lnTo>
                      <a:lnTo>
                        <a:pt x="756" y="64"/>
                      </a:lnTo>
                      <a:lnTo>
                        <a:pt x="754" y="61"/>
                      </a:lnTo>
                      <a:lnTo>
                        <a:pt x="752" y="61"/>
                      </a:lnTo>
                      <a:lnTo>
                        <a:pt x="750" y="59"/>
                      </a:lnTo>
                      <a:lnTo>
                        <a:pt x="749" y="59"/>
                      </a:lnTo>
                      <a:lnTo>
                        <a:pt x="747" y="61"/>
                      </a:lnTo>
                      <a:lnTo>
                        <a:pt x="747" y="61"/>
                      </a:lnTo>
                      <a:lnTo>
                        <a:pt x="745" y="63"/>
                      </a:lnTo>
                      <a:lnTo>
                        <a:pt x="743" y="64"/>
                      </a:lnTo>
                      <a:lnTo>
                        <a:pt x="743" y="64"/>
                      </a:lnTo>
                      <a:lnTo>
                        <a:pt x="742" y="64"/>
                      </a:lnTo>
                      <a:lnTo>
                        <a:pt x="740" y="63"/>
                      </a:lnTo>
                      <a:lnTo>
                        <a:pt x="738" y="61"/>
                      </a:lnTo>
                      <a:lnTo>
                        <a:pt x="738" y="59"/>
                      </a:lnTo>
                      <a:lnTo>
                        <a:pt x="738" y="59"/>
                      </a:lnTo>
                      <a:lnTo>
                        <a:pt x="736" y="56"/>
                      </a:lnTo>
                      <a:lnTo>
                        <a:pt x="736" y="54"/>
                      </a:lnTo>
                      <a:lnTo>
                        <a:pt x="735" y="54"/>
                      </a:lnTo>
                      <a:lnTo>
                        <a:pt x="729" y="54"/>
                      </a:lnTo>
                      <a:lnTo>
                        <a:pt x="726" y="54"/>
                      </a:lnTo>
                      <a:lnTo>
                        <a:pt x="723" y="52"/>
                      </a:lnTo>
                      <a:lnTo>
                        <a:pt x="716" y="51"/>
                      </a:lnTo>
                      <a:lnTo>
                        <a:pt x="714" y="47"/>
                      </a:lnTo>
                      <a:lnTo>
                        <a:pt x="712" y="47"/>
                      </a:lnTo>
                      <a:lnTo>
                        <a:pt x="712" y="45"/>
                      </a:lnTo>
                      <a:lnTo>
                        <a:pt x="710" y="45"/>
                      </a:lnTo>
                      <a:lnTo>
                        <a:pt x="709" y="45"/>
                      </a:lnTo>
                      <a:lnTo>
                        <a:pt x="705" y="47"/>
                      </a:lnTo>
                      <a:lnTo>
                        <a:pt x="700" y="47"/>
                      </a:lnTo>
                      <a:lnTo>
                        <a:pt x="698" y="45"/>
                      </a:lnTo>
                      <a:lnTo>
                        <a:pt x="696" y="45"/>
                      </a:lnTo>
                      <a:lnTo>
                        <a:pt x="696" y="44"/>
                      </a:lnTo>
                      <a:lnTo>
                        <a:pt x="696" y="44"/>
                      </a:lnTo>
                      <a:lnTo>
                        <a:pt x="695" y="38"/>
                      </a:lnTo>
                      <a:lnTo>
                        <a:pt x="693" y="38"/>
                      </a:lnTo>
                      <a:lnTo>
                        <a:pt x="689" y="42"/>
                      </a:lnTo>
                      <a:lnTo>
                        <a:pt x="688" y="42"/>
                      </a:lnTo>
                      <a:lnTo>
                        <a:pt x="686" y="40"/>
                      </a:lnTo>
                      <a:lnTo>
                        <a:pt x="684" y="38"/>
                      </a:lnTo>
                      <a:lnTo>
                        <a:pt x="681" y="35"/>
                      </a:lnTo>
                      <a:lnTo>
                        <a:pt x="677" y="33"/>
                      </a:lnTo>
                      <a:lnTo>
                        <a:pt x="672" y="30"/>
                      </a:lnTo>
                      <a:lnTo>
                        <a:pt x="670" y="28"/>
                      </a:lnTo>
                      <a:lnTo>
                        <a:pt x="661" y="14"/>
                      </a:lnTo>
                      <a:lnTo>
                        <a:pt x="660" y="9"/>
                      </a:lnTo>
                      <a:lnTo>
                        <a:pt x="661" y="7"/>
                      </a:lnTo>
                      <a:lnTo>
                        <a:pt x="663" y="7"/>
                      </a:lnTo>
                      <a:lnTo>
                        <a:pt x="661" y="3"/>
                      </a:lnTo>
                      <a:lnTo>
                        <a:pt x="658" y="0"/>
                      </a:lnTo>
                      <a:lnTo>
                        <a:pt x="656" y="0"/>
                      </a:lnTo>
                      <a:lnTo>
                        <a:pt x="654" y="0"/>
                      </a:lnTo>
                      <a:lnTo>
                        <a:pt x="651" y="3"/>
                      </a:lnTo>
                      <a:lnTo>
                        <a:pt x="647" y="5"/>
                      </a:lnTo>
                      <a:lnTo>
                        <a:pt x="646" y="9"/>
                      </a:lnTo>
                      <a:lnTo>
                        <a:pt x="642" y="12"/>
                      </a:lnTo>
                      <a:lnTo>
                        <a:pt x="639" y="12"/>
                      </a:lnTo>
                      <a:lnTo>
                        <a:pt x="630" y="14"/>
                      </a:lnTo>
                      <a:lnTo>
                        <a:pt x="627" y="16"/>
                      </a:lnTo>
                      <a:lnTo>
                        <a:pt x="623" y="17"/>
                      </a:lnTo>
                      <a:lnTo>
                        <a:pt x="623" y="19"/>
                      </a:lnTo>
                      <a:lnTo>
                        <a:pt x="623" y="19"/>
                      </a:lnTo>
                      <a:lnTo>
                        <a:pt x="621" y="21"/>
                      </a:lnTo>
                      <a:lnTo>
                        <a:pt x="621" y="23"/>
                      </a:lnTo>
                      <a:lnTo>
                        <a:pt x="618" y="23"/>
                      </a:lnTo>
                      <a:lnTo>
                        <a:pt x="618" y="21"/>
                      </a:lnTo>
                      <a:lnTo>
                        <a:pt x="616" y="19"/>
                      </a:lnTo>
                      <a:lnTo>
                        <a:pt x="614" y="17"/>
                      </a:lnTo>
                      <a:lnTo>
                        <a:pt x="602" y="19"/>
                      </a:lnTo>
                      <a:lnTo>
                        <a:pt x="599" y="19"/>
                      </a:lnTo>
                      <a:lnTo>
                        <a:pt x="599" y="17"/>
                      </a:lnTo>
                      <a:lnTo>
                        <a:pt x="597" y="14"/>
                      </a:lnTo>
                      <a:lnTo>
                        <a:pt x="595" y="12"/>
                      </a:lnTo>
                      <a:lnTo>
                        <a:pt x="593" y="14"/>
                      </a:lnTo>
                      <a:lnTo>
                        <a:pt x="592" y="14"/>
                      </a:lnTo>
                      <a:lnTo>
                        <a:pt x="588" y="14"/>
                      </a:lnTo>
                      <a:lnTo>
                        <a:pt x="586" y="16"/>
                      </a:lnTo>
                      <a:lnTo>
                        <a:pt x="586" y="19"/>
                      </a:lnTo>
                      <a:lnTo>
                        <a:pt x="583" y="19"/>
                      </a:lnTo>
                      <a:lnTo>
                        <a:pt x="581" y="21"/>
                      </a:lnTo>
                      <a:lnTo>
                        <a:pt x="579" y="21"/>
                      </a:lnTo>
                      <a:lnTo>
                        <a:pt x="578" y="23"/>
                      </a:lnTo>
                      <a:lnTo>
                        <a:pt x="576" y="28"/>
                      </a:lnTo>
                      <a:lnTo>
                        <a:pt x="576" y="31"/>
                      </a:lnTo>
                      <a:lnTo>
                        <a:pt x="576" y="33"/>
                      </a:lnTo>
                      <a:lnTo>
                        <a:pt x="569" y="42"/>
                      </a:lnTo>
                      <a:lnTo>
                        <a:pt x="567" y="44"/>
                      </a:lnTo>
                      <a:lnTo>
                        <a:pt x="557" y="45"/>
                      </a:lnTo>
                      <a:lnTo>
                        <a:pt x="553" y="45"/>
                      </a:lnTo>
                      <a:lnTo>
                        <a:pt x="551" y="45"/>
                      </a:lnTo>
                      <a:lnTo>
                        <a:pt x="546" y="40"/>
                      </a:lnTo>
                      <a:lnTo>
                        <a:pt x="543" y="38"/>
                      </a:lnTo>
                      <a:lnTo>
                        <a:pt x="537" y="40"/>
                      </a:lnTo>
                      <a:lnTo>
                        <a:pt x="534" y="44"/>
                      </a:lnTo>
                      <a:lnTo>
                        <a:pt x="527" y="52"/>
                      </a:lnTo>
                      <a:lnTo>
                        <a:pt x="520" y="58"/>
                      </a:lnTo>
                      <a:lnTo>
                        <a:pt x="515" y="59"/>
                      </a:lnTo>
                      <a:lnTo>
                        <a:pt x="513" y="58"/>
                      </a:lnTo>
                      <a:lnTo>
                        <a:pt x="515" y="56"/>
                      </a:lnTo>
                      <a:lnTo>
                        <a:pt x="515" y="54"/>
                      </a:lnTo>
                      <a:lnTo>
                        <a:pt x="515" y="52"/>
                      </a:lnTo>
                      <a:lnTo>
                        <a:pt x="513" y="51"/>
                      </a:lnTo>
                      <a:lnTo>
                        <a:pt x="511" y="52"/>
                      </a:lnTo>
                      <a:lnTo>
                        <a:pt x="508" y="52"/>
                      </a:lnTo>
                      <a:lnTo>
                        <a:pt x="490" y="52"/>
                      </a:lnTo>
                      <a:lnTo>
                        <a:pt x="482" y="52"/>
                      </a:lnTo>
                      <a:lnTo>
                        <a:pt x="476" y="49"/>
                      </a:lnTo>
                      <a:lnTo>
                        <a:pt x="473" y="42"/>
                      </a:lnTo>
                      <a:lnTo>
                        <a:pt x="471" y="40"/>
                      </a:lnTo>
                      <a:lnTo>
                        <a:pt x="468" y="42"/>
                      </a:lnTo>
                      <a:lnTo>
                        <a:pt x="468" y="45"/>
                      </a:lnTo>
                      <a:lnTo>
                        <a:pt x="468" y="58"/>
                      </a:lnTo>
                      <a:lnTo>
                        <a:pt x="462" y="56"/>
                      </a:lnTo>
                      <a:lnTo>
                        <a:pt x="457" y="51"/>
                      </a:lnTo>
                      <a:lnTo>
                        <a:pt x="457" y="49"/>
                      </a:lnTo>
                      <a:lnTo>
                        <a:pt x="454" y="52"/>
                      </a:lnTo>
                      <a:lnTo>
                        <a:pt x="450" y="54"/>
                      </a:lnTo>
                      <a:lnTo>
                        <a:pt x="450" y="56"/>
                      </a:lnTo>
                      <a:lnTo>
                        <a:pt x="448" y="56"/>
                      </a:lnTo>
                      <a:lnTo>
                        <a:pt x="445" y="52"/>
                      </a:lnTo>
                      <a:lnTo>
                        <a:pt x="445" y="54"/>
                      </a:lnTo>
                      <a:lnTo>
                        <a:pt x="441" y="56"/>
                      </a:lnTo>
                      <a:lnTo>
                        <a:pt x="438" y="56"/>
                      </a:lnTo>
                      <a:lnTo>
                        <a:pt x="435" y="58"/>
                      </a:lnTo>
                      <a:lnTo>
                        <a:pt x="429" y="63"/>
                      </a:lnTo>
                      <a:lnTo>
                        <a:pt x="429" y="64"/>
                      </a:lnTo>
                      <a:lnTo>
                        <a:pt x="428" y="66"/>
                      </a:lnTo>
                      <a:lnTo>
                        <a:pt x="428" y="68"/>
                      </a:lnTo>
                      <a:lnTo>
                        <a:pt x="428" y="68"/>
                      </a:lnTo>
                      <a:lnTo>
                        <a:pt x="428" y="71"/>
                      </a:lnTo>
                      <a:lnTo>
                        <a:pt x="426" y="71"/>
                      </a:lnTo>
                      <a:lnTo>
                        <a:pt x="424" y="70"/>
                      </a:lnTo>
                      <a:lnTo>
                        <a:pt x="424" y="70"/>
                      </a:lnTo>
                      <a:lnTo>
                        <a:pt x="422" y="68"/>
                      </a:lnTo>
                      <a:lnTo>
                        <a:pt x="421" y="68"/>
                      </a:lnTo>
                      <a:lnTo>
                        <a:pt x="419" y="66"/>
                      </a:lnTo>
                      <a:lnTo>
                        <a:pt x="415" y="68"/>
                      </a:lnTo>
                      <a:lnTo>
                        <a:pt x="414" y="70"/>
                      </a:lnTo>
                      <a:lnTo>
                        <a:pt x="408" y="75"/>
                      </a:lnTo>
                      <a:lnTo>
                        <a:pt x="407" y="78"/>
                      </a:lnTo>
                      <a:lnTo>
                        <a:pt x="407" y="82"/>
                      </a:lnTo>
                      <a:lnTo>
                        <a:pt x="407" y="84"/>
                      </a:lnTo>
                      <a:lnTo>
                        <a:pt x="407" y="87"/>
                      </a:lnTo>
                      <a:lnTo>
                        <a:pt x="405" y="89"/>
                      </a:lnTo>
                      <a:lnTo>
                        <a:pt x="400" y="87"/>
                      </a:lnTo>
                      <a:lnTo>
                        <a:pt x="398" y="87"/>
                      </a:lnTo>
                      <a:lnTo>
                        <a:pt x="393" y="92"/>
                      </a:lnTo>
                      <a:lnTo>
                        <a:pt x="389" y="96"/>
                      </a:lnTo>
                      <a:lnTo>
                        <a:pt x="379" y="98"/>
                      </a:lnTo>
                      <a:lnTo>
                        <a:pt x="375" y="103"/>
                      </a:lnTo>
                      <a:lnTo>
                        <a:pt x="380" y="108"/>
                      </a:lnTo>
                      <a:lnTo>
                        <a:pt x="386" y="115"/>
                      </a:lnTo>
                      <a:lnTo>
                        <a:pt x="389" y="119"/>
                      </a:lnTo>
                      <a:lnTo>
                        <a:pt x="389" y="131"/>
                      </a:lnTo>
                      <a:lnTo>
                        <a:pt x="389" y="131"/>
                      </a:lnTo>
                      <a:lnTo>
                        <a:pt x="387" y="131"/>
                      </a:lnTo>
                      <a:lnTo>
                        <a:pt x="386" y="131"/>
                      </a:lnTo>
                      <a:lnTo>
                        <a:pt x="384" y="134"/>
                      </a:lnTo>
                      <a:lnTo>
                        <a:pt x="382" y="140"/>
                      </a:lnTo>
                      <a:lnTo>
                        <a:pt x="384" y="141"/>
                      </a:lnTo>
                      <a:lnTo>
                        <a:pt x="389" y="143"/>
                      </a:lnTo>
                      <a:lnTo>
                        <a:pt x="391" y="143"/>
                      </a:lnTo>
                      <a:lnTo>
                        <a:pt x="393" y="143"/>
                      </a:lnTo>
                      <a:lnTo>
                        <a:pt x="394" y="145"/>
                      </a:lnTo>
                      <a:lnTo>
                        <a:pt x="394" y="147"/>
                      </a:lnTo>
                      <a:lnTo>
                        <a:pt x="393" y="147"/>
                      </a:lnTo>
                      <a:lnTo>
                        <a:pt x="375" y="147"/>
                      </a:lnTo>
                      <a:lnTo>
                        <a:pt x="372" y="147"/>
                      </a:lnTo>
                      <a:lnTo>
                        <a:pt x="366" y="147"/>
                      </a:lnTo>
                      <a:lnTo>
                        <a:pt x="365" y="147"/>
                      </a:lnTo>
                      <a:lnTo>
                        <a:pt x="363" y="148"/>
                      </a:lnTo>
                      <a:lnTo>
                        <a:pt x="361" y="152"/>
                      </a:lnTo>
                      <a:lnTo>
                        <a:pt x="361" y="152"/>
                      </a:lnTo>
                      <a:lnTo>
                        <a:pt x="359" y="154"/>
                      </a:lnTo>
                      <a:lnTo>
                        <a:pt x="359" y="152"/>
                      </a:lnTo>
                      <a:lnTo>
                        <a:pt x="358" y="150"/>
                      </a:lnTo>
                      <a:lnTo>
                        <a:pt x="356" y="150"/>
                      </a:lnTo>
                      <a:lnTo>
                        <a:pt x="351" y="152"/>
                      </a:lnTo>
                      <a:lnTo>
                        <a:pt x="347" y="154"/>
                      </a:lnTo>
                      <a:lnTo>
                        <a:pt x="344" y="157"/>
                      </a:lnTo>
                      <a:lnTo>
                        <a:pt x="342" y="164"/>
                      </a:lnTo>
                      <a:lnTo>
                        <a:pt x="342" y="166"/>
                      </a:lnTo>
                      <a:lnTo>
                        <a:pt x="342" y="166"/>
                      </a:lnTo>
                      <a:lnTo>
                        <a:pt x="342" y="167"/>
                      </a:lnTo>
                      <a:lnTo>
                        <a:pt x="340" y="169"/>
                      </a:lnTo>
                      <a:lnTo>
                        <a:pt x="340" y="169"/>
                      </a:lnTo>
                      <a:lnTo>
                        <a:pt x="337" y="171"/>
                      </a:lnTo>
                      <a:lnTo>
                        <a:pt x="335" y="171"/>
                      </a:lnTo>
                      <a:lnTo>
                        <a:pt x="319" y="187"/>
                      </a:lnTo>
                      <a:lnTo>
                        <a:pt x="318" y="190"/>
                      </a:lnTo>
                      <a:lnTo>
                        <a:pt x="316" y="192"/>
                      </a:lnTo>
                      <a:lnTo>
                        <a:pt x="316" y="192"/>
                      </a:lnTo>
                      <a:lnTo>
                        <a:pt x="311" y="201"/>
                      </a:lnTo>
                      <a:lnTo>
                        <a:pt x="311" y="201"/>
                      </a:lnTo>
                      <a:lnTo>
                        <a:pt x="311" y="202"/>
                      </a:lnTo>
                      <a:lnTo>
                        <a:pt x="311" y="202"/>
                      </a:lnTo>
                      <a:lnTo>
                        <a:pt x="311" y="204"/>
                      </a:lnTo>
                      <a:lnTo>
                        <a:pt x="314" y="208"/>
                      </a:lnTo>
                      <a:lnTo>
                        <a:pt x="314" y="209"/>
                      </a:lnTo>
                      <a:lnTo>
                        <a:pt x="314" y="209"/>
                      </a:lnTo>
                      <a:lnTo>
                        <a:pt x="314" y="211"/>
                      </a:lnTo>
                      <a:lnTo>
                        <a:pt x="312" y="211"/>
                      </a:lnTo>
                      <a:lnTo>
                        <a:pt x="312" y="213"/>
                      </a:lnTo>
                      <a:lnTo>
                        <a:pt x="311" y="213"/>
                      </a:lnTo>
                      <a:lnTo>
                        <a:pt x="311" y="213"/>
                      </a:lnTo>
                      <a:lnTo>
                        <a:pt x="309" y="213"/>
                      </a:lnTo>
                      <a:lnTo>
                        <a:pt x="307" y="213"/>
                      </a:lnTo>
                      <a:lnTo>
                        <a:pt x="305" y="213"/>
                      </a:lnTo>
                      <a:lnTo>
                        <a:pt x="305" y="211"/>
                      </a:lnTo>
                      <a:lnTo>
                        <a:pt x="304" y="209"/>
                      </a:lnTo>
                      <a:lnTo>
                        <a:pt x="304" y="209"/>
                      </a:lnTo>
                      <a:lnTo>
                        <a:pt x="304" y="206"/>
                      </a:lnTo>
                      <a:lnTo>
                        <a:pt x="302" y="202"/>
                      </a:lnTo>
                      <a:lnTo>
                        <a:pt x="302" y="197"/>
                      </a:lnTo>
                      <a:lnTo>
                        <a:pt x="302" y="197"/>
                      </a:lnTo>
                      <a:lnTo>
                        <a:pt x="300" y="197"/>
                      </a:lnTo>
                      <a:lnTo>
                        <a:pt x="298" y="195"/>
                      </a:lnTo>
                      <a:lnTo>
                        <a:pt x="286" y="194"/>
                      </a:lnTo>
                      <a:lnTo>
                        <a:pt x="284" y="194"/>
                      </a:lnTo>
                      <a:lnTo>
                        <a:pt x="279" y="194"/>
                      </a:lnTo>
                      <a:lnTo>
                        <a:pt x="279" y="194"/>
                      </a:lnTo>
                      <a:lnTo>
                        <a:pt x="277" y="192"/>
                      </a:lnTo>
                      <a:lnTo>
                        <a:pt x="276" y="192"/>
                      </a:lnTo>
                      <a:lnTo>
                        <a:pt x="272" y="188"/>
                      </a:lnTo>
                      <a:lnTo>
                        <a:pt x="270" y="185"/>
                      </a:lnTo>
                      <a:lnTo>
                        <a:pt x="269" y="185"/>
                      </a:lnTo>
                      <a:lnTo>
                        <a:pt x="265" y="185"/>
                      </a:lnTo>
                      <a:lnTo>
                        <a:pt x="246" y="195"/>
                      </a:lnTo>
                      <a:lnTo>
                        <a:pt x="241" y="201"/>
                      </a:lnTo>
                      <a:lnTo>
                        <a:pt x="241" y="201"/>
                      </a:lnTo>
                      <a:lnTo>
                        <a:pt x="239" y="202"/>
                      </a:lnTo>
                      <a:lnTo>
                        <a:pt x="237" y="204"/>
                      </a:lnTo>
                      <a:lnTo>
                        <a:pt x="236" y="204"/>
                      </a:lnTo>
                      <a:lnTo>
                        <a:pt x="236" y="204"/>
                      </a:lnTo>
                      <a:lnTo>
                        <a:pt x="232" y="202"/>
                      </a:lnTo>
                      <a:lnTo>
                        <a:pt x="229" y="201"/>
                      </a:lnTo>
                      <a:lnTo>
                        <a:pt x="227" y="201"/>
                      </a:lnTo>
                      <a:lnTo>
                        <a:pt x="225" y="201"/>
                      </a:lnTo>
                      <a:lnTo>
                        <a:pt x="223" y="201"/>
                      </a:lnTo>
                      <a:lnTo>
                        <a:pt x="222" y="204"/>
                      </a:lnTo>
                      <a:lnTo>
                        <a:pt x="222" y="204"/>
                      </a:lnTo>
                      <a:lnTo>
                        <a:pt x="220" y="204"/>
                      </a:lnTo>
                      <a:lnTo>
                        <a:pt x="216" y="206"/>
                      </a:lnTo>
                      <a:lnTo>
                        <a:pt x="215" y="208"/>
                      </a:lnTo>
                      <a:lnTo>
                        <a:pt x="215" y="208"/>
                      </a:lnTo>
                      <a:lnTo>
                        <a:pt x="213" y="206"/>
                      </a:lnTo>
                      <a:lnTo>
                        <a:pt x="211" y="206"/>
                      </a:lnTo>
                      <a:lnTo>
                        <a:pt x="209" y="206"/>
                      </a:lnTo>
                      <a:lnTo>
                        <a:pt x="209" y="208"/>
                      </a:lnTo>
                      <a:lnTo>
                        <a:pt x="208" y="208"/>
                      </a:lnTo>
                      <a:lnTo>
                        <a:pt x="195" y="211"/>
                      </a:lnTo>
                      <a:lnTo>
                        <a:pt x="194" y="213"/>
                      </a:lnTo>
                      <a:lnTo>
                        <a:pt x="180" y="225"/>
                      </a:lnTo>
                      <a:lnTo>
                        <a:pt x="180" y="227"/>
                      </a:lnTo>
                      <a:lnTo>
                        <a:pt x="176" y="227"/>
                      </a:lnTo>
                      <a:lnTo>
                        <a:pt x="174" y="227"/>
                      </a:lnTo>
                      <a:lnTo>
                        <a:pt x="173" y="227"/>
                      </a:lnTo>
                      <a:lnTo>
                        <a:pt x="171" y="227"/>
                      </a:lnTo>
                      <a:lnTo>
                        <a:pt x="169" y="229"/>
                      </a:lnTo>
                      <a:lnTo>
                        <a:pt x="166" y="234"/>
                      </a:lnTo>
                      <a:lnTo>
                        <a:pt x="166" y="234"/>
                      </a:lnTo>
                      <a:lnTo>
                        <a:pt x="164" y="234"/>
                      </a:lnTo>
                      <a:lnTo>
                        <a:pt x="164" y="236"/>
                      </a:lnTo>
                      <a:lnTo>
                        <a:pt x="164" y="239"/>
                      </a:lnTo>
                      <a:lnTo>
                        <a:pt x="164" y="243"/>
                      </a:lnTo>
                      <a:lnTo>
                        <a:pt x="160" y="246"/>
                      </a:lnTo>
                      <a:lnTo>
                        <a:pt x="157" y="250"/>
                      </a:lnTo>
                      <a:lnTo>
                        <a:pt x="155" y="251"/>
                      </a:lnTo>
                      <a:lnTo>
                        <a:pt x="153" y="251"/>
                      </a:lnTo>
                      <a:lnTo>
                        <a:pt x="152" y="255"/>
                      </a:lnTo>
                      <a:lnTo>
                        <a:pt x="152" y="255"/>
                      </a:lnTo>
                      <a:lnTo>
                        <a:pt x="147" y="255"/>
                      </a:lnTo>
                      <a:lnTo>
                        <a:pt x="145" y="255"/>
                      </a:lnTo>
                      <a:lnTo>
                        <a:pt x="143" y="256"/>
                      </a:lnTo>
                      <a:lnTo>
                        <a:pt x="143" y="258"/>
                      </a:lnTo>
                      <a:lnTo>
                        <a:pt x="138" y="267"/>
                      </a:lnTo>
                      <a:lnTo>
                        <a:pt x="138" y="267"/>
                      </a:lnTo>
                      <a:lnTo>
                        <a:pt x="138" y="269"/>
                      </a:lnTo>
                      <a:lnTo>
                        <a:pt x="138" y="270"/>
                      </a:lnTo>
                      <a:lnTo>
                        <a:pt x="134" y="277"/>
                      </a:lnTo>
                      <a:lnTo>
                        <a:pt x="133" y="281"/>
                      </a:lnTo>
                      <a:lnTo>
                        <a:pt x="129" y="283"/>
                      </a:lnTo>
                      <a:lnTo>
                        <a:pt x="127" y="283"/>
                      </a:lnTo>
                      <a:lnTo>
                        <a:pt x="126" y="283"/>
                      </a:lnTo>
                      <a:lnTo>
                        <a:pt x="124" y="283"/>
                      </a:lnTo>
                      <a:lnTo>
                        <a:pt x="122" y="284"/>
                      </a:lnTo>
                      <a:lnTo>
                        <a:pt x="122" y="284"/>
                      </a:lnTo>
                      <a:lnTo>
                        <a:pt x="122" y="288"/>
                      </a:lnTo>
                      <a:lnTo>
                        <a:pt x="122" y="291"/>
                      </a:lnTo>
                      <a:lnTo>
                        <a:pt x="122" y="295"/>
                      </a:lnTo>
                      <a:lnTo>
                        <a:pt x="117" y="309"/>
                      </a:lnTo>
                      <a:lnTo>
                        <a:pt x="115" y="314"/>
                      </a:lnTo>
                      <a:lnTo>
                        <a:pt x="112" y="319"/>
                      </a:lnTo>
                      <a:lnTo>
                        <a:pt x="106" y="325"/>
                      </a:lnTo>
                      <a:lnTo>
                        <a:pt x="101" y="326"/>
                      </a:lnTo>
                      <a:lnTo>
                        <a:pt x="101" y="330"/>
                      </a:lnTo>
                      <a:lnTo>
                        <a:pt x="101" y="332"/>
                      </a:lnTo>
                      <a:lnTo>
                        <a:pt x="103" y="333"/>
                      </a:lnTo>
                      <a:lnTo>
                        <a:pt x="105" y="335"/>
                      </a:lnTo>
                      <a:lnTo>
                        <a:pt x="105" y="339"/>
                      </a:lnTo>
                      <a:lnTo>
                        <a:pt x="105" y="342"/>
                      </a:lnTo>
                      <a:lnTo>
                        <a:pt x="99" y="356"/>
                      </a:lnTo>
                      <a:lnTo>
                        <a:pt x="98" y="361"/>
                      </a:lnTo>
                      <a:lnTo>
                        <a:pt x="96" y="366"/>
                      </a:lnTo>
                      <a:lnTo>
                        <a:pt x="92" y="377"/>
                      </a:lnTo>
                      <a:lnTo>
                        <a:pt x="91" y="391"/>
                      </a:lnTo>
                      <a:lnTo>
                        <a:pt x="92" y="394"/>
                      </a:lnTo>
                      <a:lnTo>
                        <a:pt x="94" y="400"/>
                      </a:lnTo>
                      <a:lnTo>
                        <a:pt x="96" y="400"/>
                      </a:lnTo>
                      <a:lnTo>
                        <a:pt x="98" y="401"/>
                      </a:lnTo>
                      <a:lnTo>
                        <a:pt x="98" y="403"/>
                      </a:lnTo>
                      <a:lnTo>
                        <a:pt x="77" y="448"/>
                      </a:lnTo>
                      <a:lnTo>
                        <a:pt x="57" y="490"/>
                      </a:lnTo>
                      <a:lnTo>
                        <a:pt x="14" y="581"/>
                      </a:lnTo>
                      <a:lnTo>
                        <a:pt x="2" y="607"/>
                      </a:lnTo>
                      <a:lnTo>
                        <a:pt x="0" y="611"/>
                      </a:lnTo>
                      <a:lnTo>
                        <a:pt x="2" y="613"/>
                      </a:lnTo>
                      <a:lnTo>
                        <a:pt x="3" y="620"/>
                      </a:lnTo>
                      <a:lnTo>
                        <a:pt x="5" y="623"/>
                      </a:lnTo>
                      <a:lnTo>
                        <a:pt x="12" y="634"/>
                      </a:lnTo>
                      <a:lnTo>
                        <a:pt x="16" y="637"/>
                      </a:lnTo>
                      <a:lnTo>
                        <a:pt x="19" y="639"/>
                      </a:lnTo>
                      <a:lnTo>
                        <a:pt x="24" y="639"/>
                      </a:lnTo>
                      <a:lnTo>
                        <a:pt x="24" y="639"/>
                      </a:lnTo>
                      <a:lnTo>
                        <a:pt x="26" y="644"/>
                      </a:lnTo>
                      <a:lnTo>
                        <a:pt x="28" y="644"/>
                      </a:lnTo>
                      <a:lnTo>
                        <a:pt x="31" y="644"/>
                      </a:lnTo>
                      <a:lnTo>
                        <a:pt x="33" y="644"/>
                      </a:lnTo>
                      <a:lnTo>
                        <a:pt x="35" y="646"/>
                      </a:lnTo>
                      <a:lnTo>
                        <a:pt x="44" y="656"/>
                      </a:lnTo>
                      <a:lnTo>
                        <a:pt x="49" y="658"/>
                      </a:lnTo>
                      <a:lnTo>
                        <a:pt x="56" y="660"/>
                      </a:lnTo>
                      <a:lnTo>
                        <a:pt x="57" y="661"/>
                      </a:lnTo>
                      <a:lnTo>
                        <a:pt x="59" y="665"/>
                      </a:lnTo>
                      <a:lnTo>
                        <a:pt x="59" y="670"/>
                      </a:lnTo>
                      <a:lnTo>
                        <a:pt x="59" y="674"/>
                      </a:lnTo>
                      <a:lnTo>
                        <a:pt x="61" y="675"/>
                      </a:lnTo>
                      <a:lnTo>
                        <a:pt x="64" y="677"/>
                      </a:lnTo>
                      <a:lnTo>
                        <a:pt x="66" y="677"/>
                      </a:lnTo>
                      <a:lnTo>
                        <a:pt x="70" y="679"/>
                      </a:lnTo>
                      <a:lnTo>
                        <a:pt x="73" y="679"/>
                      </a:lnTo>
                      <a:lnTo>
                        <a:pt x="75" y="679"/>
                      </a:lnTo>
                      <a:lnTo>
                        <a:pt x="80" y="681"/>
                      </a:lnTo>
                      <a:lnTo>
                        <a:pt x="85" y="688"/>
                      </a:lnTo>
                      <a:lnTo>
                        <a:pt x="103" y="726"/>
                      </a:lnTo>
                      <a:lnTo>
                        <a:pt x="105" y="726"/>
                      </a:lnTo>
                      <a:lnTo>
                        <a:pt x="105" y="728"/>
                      </a:lnTo>
                      <a:lnTo>
                        <a:pt x="106" y="728"/>
                      </a:lnTo>
                      <a:lnTo>
                        <a:pt x="108" y="728"/>
                      </a:lnTo>
                      <a:lnTo>
                        <a:pt x="110" y="728"/>
                      </a:lnTo>
                      <a:lnTo>
                        <a:pt x="113" y="733"/>
                      </a:lnTo>
                      <a:lnTo>
                        <a:pt x="113" y="735"/>
                      </a:lnTo>
                      <a:lnTo>
                        <a:pt x="113" y="736"/>
                      </a:lnTo>
                      <a:lnTo>
                        <a:pt x="115" y="736"/>
                      </a:lnTo>
                      <a:lnTo>
                        <a:pt x="117" y="738"/>
                      </a:lnTo>
                      <a:lnTo>
                        <a:pt x="117" y="738"/>
                      </a:lnTo>
                      <a:lnTo>
                        <a:pt x="126" y="742"/>
                      </a:lnTo>
                      <a:lnTo>
                        <a:pt x="126" y="743"/>
                      </a:lnTo>
                      <a:lnTo>
                        <a:pt x="126" y="749"/>
                      </a:lnTo>
                      <a:lnTo>
                        <a:pt x="127" y="750"/>
                      </a:lnTo>
                      <a:lnTo>
                        <a:pt x="127" y="752"/>
                      </a:lnTo>
                      <a:lnTo>
                        <a:pt x="143" y="766"/>
                      </a:lnTo>
                      <a:lnTo>
                        <a:pt x="153" y="778"/>
                      </a:lnTo>
                      <a:lnTo>
                        <a:pt x="159" y="784"/>
                      </a:lnTo>
                      <a:lnTo>
                        <a:pt x="166" y="787"/>
                      </a:lnTo>
                      <a:lnTo>
                        <a:pt x="169" y="791"/>
                      </a:lnTo>
                      <a:lnTo>
                        <a:pt x="171" y="794"/>
                      </a:lnTo>
                      <a:lnTo>
                        <a:pt x="173" y="798"/>
                      </a:lnTo>
                      <a:lnTo>
                        <a:pt x="176" y="798"/>
                      </a:lnTo>
                      <a:lnTo>
                        <a:pt x="185" y="798"/>
                      </a:lnTo>
                      <a:lnTo>
                        <a:pt x="192" y="801"/>
                      </a:lnTo>
                      <a:lnTo>
                        <a:pt x="199" y="806"/>
                      </a:lnTo>
                      <a:lnTo>
                        <a:pt x="204" y="812"/>
                      </a:lnTo>
                      <a:lnTo>
                        <a:pt x="211" y="810"/>
                      </a:lnTo>
                      <a:lnTo>
                        <a:pt x="215" y="810"/>
                      </a:lnTo>
                      <a:lnTo>
                        <a:pt x="225" y="810"/>
                      </a:lnTo>
                      <a:lnTo>
                        <a:pt x="230" y="810"/>
                      </a:lnTo>
                      <a:lnTo>
                        <a:pt x="232" y="812"/>
                      </a:lnTo>
                      <a:lnTo>
                        <a:pt x="232" y="812"/>
                      </a:lnTo>
                      <a:lnTo>
                        <a:pt x="232" y="817"/>
                      </a:lnTo>
                      <a:lnTo>
                        <a:pt x="232" y="819"/>
                      </a:lnTo>
                      <a:lnTo>
                        <a:pt x="234" y="820"/>
                      </a:lnTo>
                      <a:lnTo>
                        <a:pt x="234" y="820"/>
                      </a:lnTo>
                      <a:lnTo>
                        <a:pt x="236" y="820"/>
                      </a:lnTo>
                      <a:lnTo>
                        <a:pt x="239" y="822"/>
                      </a:lnTo>
                      <a:lnTo>
                        <a:pt x="241" y="822"/>
                      </a:lnTo>
                      <a:lnTo>
                        <a:pt x="244" y="824"/>
                      </a:lnTo>
                      <a:lnTo>
                        <a:pt x="246" y="826"/>
                      </a:lnTo>
                      <a:lnTo>
                        <a:pt x="251" y="826"/>
                      </a:lnTo>
                      <a:lnTo>
                        <a:pt x="255" y="824"/>
                      </a:lnTo>
                      <a:lnTo>
                        <a:pt x="260" y="820"/>
                      </a:lnTo>
                      <a:lnTo>
                        <a:pt x="272" y="813"/>
                      </a:lnTo>
                      <a:lnTo>
                        <a:pt x="276" y="808"/>
                      </a:lnTo>
                      <a:lnTo>
                        <a:pt x="279" y="806"/>
                      </a:lnTo>
                      <a:lnTo>
                        <a:pt x="277" y="805"/>
                      </a:lnTo>
                      <a:lnTo>
                        <a:pt x="277" y="801"/>
                      </a:lnTo>
                      <a:lnTo>
                        <a:pt x="277" y="801"/>
                      </a:lnTo>
                      <a:lnTo>
                        <a:pt x="277" y="799"/>
                      </a:lnTo>
                      <a:lnTo>
                        <a:pt x="279" y="799"/>
                      </a:lnTo>
                      <a:lnTo>
                        <a:pt x="279" y="798"/>
                      </a:lnTo>
                      <a:lnTo>
                        <a:pt x="281" y="796"/>
                      </a:lnTo>
                      <a:lnTo>
                        <a:pt x="283" y="798"/>
                      </a:lnTo>
                      <a:lnTo>
                        <a:pt x="284" y="798"/>
                      </a:lnTo>
                      <a:lnTo>
                        <a:pt x="290" y="801"/>
                      </a:lnTo>
                      <a:lnTo>
                        <a:pt x="293" y="799"/>
                      </a:lnTo>
                      <a:lnTo>
                        <a:pt x="295" y="799"/>
                      </a:lnTo>
                      <a:lnTo>
                        <a:pt x="297" y="798"/>
                      </a:lnTo>
                      <a:lnTo>
                        <a:pt x="298" y="796"/>
                      </a:lnTo>
                      <a:lnTo>
                        <a:pt x="302" y="794"/>
                      </a:lnTo>
                      <a:lnTo>
                        <a:pt x="312" y="791"/>
                      </a:lnTo>
                      <a:lnTo>
                        <a:pt x="314" y="791"/>
                      </a:lnTo>
                      <a:lnTo>
                        <a:pt x="321" y="792"/>
                      </a:lnTo>
                      <a:lnTo>
                        <a:pt x="326" y="794"/>
                      </a:lnTo>
                      <a:lnTo>
                        <a:pt x="326" y="791"/>
                      </a:lnTo>
                      <a:lnTo>
                        <a:pt x="326" y="787"/>
                      </a:lnTo>
                      <a:lnTo>
                        <a:pt x="328" y="785"/>
                      </a:lnTo>
                      <a:lnTo>
                        <a:pt x="332" y="785"/>
                      </a:lnTo>
                      <a:lnTo>
                        <a:pt x="335" y="787"/>
                      </a:lnTo>
                      <a:lnTo>
                        <a:pt x="337" y="791"/>
                      </a:lnTo>
                      <a:lnTo>
                        <a:pt x="339" y="792"/>
                      </a:lnTo>
                      <a:lnTo>
                        <a:pt x="342" y="794"/>
                      </a:lnTo>
                      <a:lnTo>
                        <a:pt x="345" y="796"/>
                      </a:lnTo>
                      <a:lnTo>
                        <a:pt x="349" y="798"/>
                      </a:lnTo>
                      <a:lnTo>
                        <a:pt x="349" y="801"/>
                      </a:lnTo>
                      <a:lnTo>
                        <a:pt x="352" y="805"/>
                      </a:lnTo>
                      <a:lnTo>
                        <a:pt x="358" y="805"/>
                      </a:lnTo>
                      <a:lnTo>
                        <a:pt x="380" y="801"/>
                      </a:lnTo>
                      <a:lnTo>
                        <a:pt x="382" y="801"/>
                      </a:lnTo>
                      <a:lnTo>
                        <a:pt x="384" y="803"/>
                      </a:lnTo>
                      <a:lnTo>
                        <a:pt x="387" y="806"/>
                      </a:lnTo>
                      <a:lnTo>
                        <a:pt x="387" y="812"/>
                      </a:lnTo>
                      <a:lnTo>
                        <a:pt x="387" y="813"/>
                      </a:lnTo>
                      <a:lnTo>
                        <a:pt x="391" y="815"/>
                      </a:lnTo>
                      <a:lnTo>
                        <a:pt x="398" y="820"/>
                      </a:lnTo>
                      <a:lnTo>
                        <a:pt x="401" y="820"/>
                      </a:lnTo>
                      <a:lnTo>
                        <a:pt x="410" y="820"/>
                      </a:lnTo>
                      <a:lnTo>
                        <a:pt x="414" y="820"/>
                      </a:lnTo>
                      <a:lnTo>
                        <a:pt x="417" y="822"/>
                      </a:lnTo>
                      <a:lnTo>
                        <a:pt x="417" y="824"/>
                      </a:lnTo>
                      <a:lnTo>
                        <a:pt x="415" y="826"/>
                      </a:lnTo>
                      <a:lnTo>
                        <a:pt x="417" y="826"/>
                      </a:lnTo>
                      <a:lnTo>
                        <a:pt x="421" y="824"/>
                      </a:lnTo>
                      <a:lnTo>
                        <a:pt x="422" y="824"/>
                      </a:lnTo>
                      <a:lnTo>
                        <a:pt x="424" y="824"/>
                      </a:lnTo>
                      <a:lnTo>
                        <a:pt x="426" y="824"/>
                      </a:lnTo>
                      <a:lnTo>
                        <a:pt x="428" y="826"/>
                      </a:lnTo>
                      <a:lnTo>
                        <a:pt x="429" y="824"/>
                      </a:lnTo>
                      <a:lnTo>
                        <a:pt x="431" y="822"/>
                      </a:lnTo>
                      <a:lnTo>
                        <a:pt x="431" y="822"/>
                      </a:lnTo>
                      <a:lnTo>
                        <a:pt x="433" y="822"/>
                      </a:lnTo>
                      <a:lnTo>
                        <a:pt x="435" y="822"/>
                      </a:lnTo>
                      <a:lnTo>
                        <a:pt x="435" y="822"/>
                      </a:lnTo>
                      <a:lnTo>
                        <a:pt x="436" y="822"/>
                      </a:lnTo>
                      <a:lnTo>
                        <a:pt x="438" y="822"/>
                      </a:lnTo>
                      <a:lnTo>
                        <a:pt x="441" y="819"/>
                      </a:lnTo>
                      <a:lnTo>
                        <a:pt x="443" y="819"/>
                      </a:lnTo>
                      <a:lnTo>
                        <a:pt x="447" y="819"/>
                      </a:lnTo>
                      <a:lnTo>
                        <a:pt x="450" y="820"/>
                      </a:lnTo>
                      <a:lnTo>
                        <a:pt x="452" y="824"/>
                      </a:lnTo>
                      <a:lnTo>
                        <a:pt x="455" y="826"/>
                      </a:lnTo>
                      <a:lnTo>
                        <a:pt x="457" y="824"/>
                      </a:lnTo>
                      <a:lnTo>
                        <a:pt x="461" y="820"/>
                      </a:lnTo>
                      <a:lnTo>
                        <a:pt x="462" y="820"/>
                      </a:lnTo>
                      <a:lnTo>
                        <a:pt x="468" y="820"/>
                      </a:lnTo>
                      <a:lnTo>
                        <a:pt x="471" y="820"/>
                      </a:lnTo>
                      <a:lnTo>
                        <a:pt x="473" y="819"/>
                      </a:lnTo>
                      <a:lnTo>
                        <a:pt x="471" y="813"/>
                      </a:lnTo>
                      <a:lnTo>
                        <a:pt x="473" y="810"/>
                      </a:lnTo>
                      <a:lnTo>
                        <a:pt x="476" y="808"/>
                      </a:lnTo>
                      <a:lnTo>
                        <a:pt x="480" y="806"/>
                      </a:lnTo>
                      <a:lnTo>
                        <a:pt x="487" y="806"/>
                      </a:lnTo>
                      <a:lnTo>
                        <a:pt x="489" y="806"/>
                      </a:lnTo>
                      <a:lnTo>
                        <a:pt x="487" y="801"/>
                      </a:lnTo>
                      <a:lnTo>
                        <a:pt x="483" y="798"/>
                      </a:lnTo>
                      <a:lnTo>
                        <a:pt x="482" y="796"/>
                      </a:lnTo>
                      <a:lnTo>
                        <a:pt x="485" y="794"/>
                      </a:lnTo>
                      <a:lnTo>
                        <a:pt x="494" y="792"/>
                      </a:lnTo>
                      <a:lnTo>
                        <a:pt x="497" y="794"/>
                      </a:lnTo>
                      <a:lnTo>
                        <a:pt x="501" y="796"/>
                      </a:lnTo>
                      <a:lnTo>
                        <a:pt x="504" y="796"/>
                      </a:lnTo>
                      <a:lnTo>
                        <a:pt x="508" y="792"/>
                      </a:lnTo>
                      <a:lnTo>
                        <a:pt x="508" y="791"/>
                      </a:lnTo>
                      <a:lnTo>
                        <a:pt x="506" y="789"/>
                      </a:lnTo>
                      <a:lnTo>
                        <a:pt x="506" y="789"/>
                      </a:lnTo>
                      <a:lnTo>
                        <a:pt x="510" y="787"/>
                      </a:lnTo>
                      <a:lnTo>
                        <a:pt x="517" y="789"/>
                      </a:lnTo>
                      <a:lnTo>
                        <a:pt x="518" y="785"/>
                      </a:lnTo>
                      <a:lnTo>
                        <a:pt x="520" y="785"/>
                      </a:lnTo>
                      <a:lnTo>
                        <a:pt x="524" y="785"/>
                      </a:lnTo>
                      <a:lnTo>
                        <a:pt x="525" y="784"/>
                      </a:lnTo>
                      <a:lnTo>
                        <a:pt x="525" y="784"/>
                      </a:lnTo>
                      <a:lnTo>
                        <a:pt x="525" y="784"/>
                      </a:lnTo>
                      <a:lnTo>
                        <a:pt x="527" y="784"/>
                      </a:lnTo>
                      <a:lnTo>
                        <a:pt x="527" y="785"/>
                      </a:lnTo>
                      <a:lnTo>
                        <a:pt x="529" y="785"/>
                      </a:lnTo>
                      <a:lnTo>
                        <a:pt x="529" y="785"/>
                      </a:lnTo>
                      <a:lnTo>
                        <a:pt x="532" y="787"/>
                      </a:lnTo>
                      <a:lnTo>
                        <a:pt x="536" y="785"/>
                      </a:lnTo>
                      <a:lnTo>
                        <a:pt x="536" y="785"/>
                      </a:lnTo>
                      <a:lnTo>
                        <a:pt x="539" y="782"/>
                      </a:lnTo>
                      <a:lnTo>
                        <a:pt x="539" y="780"/>
                      </a:lnTo>
                      <a:lnTo>
                        <a:pt x="539" y="778"/>
                      </a:lnTo>
                      <a:lnTo>
                        <a:pt x="537" y="778"/>
                      </a:lnTo>
                      <a:lnTo>
                        <a:pt x="536" y="777"/>
                      </a:lnTo>
                      <a:lnTo>
                        <a:pt x="534" y="775"/>
                      </a:lnTo>
                      <a:lnTo>
                        <a:pt x="536" y="773"/>
                      </a:lnTo>
                      <a:lnTo>
                        <a:pt x="537" y="773"/>
                      </a:lnTo>
                      <a:lnTo>
                        <a:pt x="543" y="775"/>
                      </a:lnTo>
                      <a:lnTo>
                        <a:pt x="543" y="777"/>
                      </a:lnTo>
                      <a:lnTo>
                        <a:pt x="548" y="773"/>
                      </a:lnTo>
                      <a:lnTo>
                        <a:pt x="544" y="771"/>
                      </a:lnTo>
                      <a:lnTo>
                        <a:pt x="541" y="770"/>
                      </a:lnTo>
                      <a:lnTo>
                        <a:pt x="541" y="764"/>
                      </a:lnTo>
                      <a:lnTo>
                        <a:pt x="544" y="764"/>
                      </a:lnTo>
                      <a:lnTo>
                        <a:pt x="550" y="764"/>
                      </a:lnTo>
                      <a:lnTo>
                        <a:pt x="553" y="764"/>
                      </a:lnTo>
                      <a:lnTo>
                        <a:pt x="557" y="761"/>
                      </a:lnTo>
                      <a:lnTo>
                        <a:pt x="555" y="757"/>
                      </a:lnTo>
                      <a:lnTo>
                        <a:pt x="553" y="757"/>
                      </a:lnTo>
                      <a:lnTo>
                        <a:pt x="551" y="757"/>
                      </a:lnTo>
                      <a:lnTo>
                        <a:pt x="550" y="759"/>
                      </a:lnTo>
                      <a:lnTo>
                        <a:pt x="548" y="754"/>
                      </a:lnTo>
                      <a:lnTo>
                        <a:pt x="546" y="750"/>
                      </a:lnTo>
                      <a:lnTo>
                        <a:pt x="548" y="749"/>
                      </a:lnTo>
                      <a:lnTo>
                        <a:pt x="550" y="749"/>
                      </a:lnTo>
                      <a:lnTo>
                        <a:pt x="551" y="749"/>
                      </a:lnTo>
                      <a:lnTo>
                        <a:pt x="551" y="749"/>
                      </a:lnTo>
                      <a:lnTo>
                        <a:pt x="551" y="749"/>
                      </a:lnTo>
                      <a:lnTo>
                        <a:pt x="550" y="749"/>
                      </a:lnTo>
                      <a:lnTo>
                        <a:pt x="550" y="745"/>
                      </a:lnTo>
                      <a:lnTo>
                        <a:pt x="544" y="733"/>
                      </a:lnTo>
                      <a:lnTo>
                        <a:pt x="544" y="728"/>
                      </a:lnTo>
                      <a:lnTo>
                        <a:pt x="550" y="717"/>
                      </a:lnTo>
                      <a:lnTo>
                        <a:pt x="551" y="716"/>
                      </a:lnTo>
                      <a:lnTo>
                        <a:pt x="551" y="714"/>
                      </a:lnTo>
                      <a:lnTo>
                        <a:pt x="550" y="712"/>
                      </a:lnTo>
                      <a:lnTo>
                        <a:pt x="548" y="710"/>
                      </a:lnTo>
                      <a:lnTo>
                        <a:pt x="543" y="710"/>
                      </a:lnTo>
                      <a:lnTo>
                        <a:pt x="541" y="712"/>
                      </a:lnTo>
                      <a:lnTo>
                        <a:pt x="539" y="710"/>
                      </a:lnTo>
                      <a:lnTo>
                        <a:pt x="537" y="707"/>
                      </a:lnTo>
                      <a:lnTo>
                        <a:pt x="536" y="705"/>
                      </a:lnTo>
                      <a:lnTo>
                        <a:pt x="534" y="695"/>
                      </a:lnTo>
                      <a:lnTo>
                        <a:pt x="531" y="691"/>
                      </a:lnTo>
                      <a:lnTo>
                        <a:pt x="522" y="682"/>
                      </a:lnTo>
                      <a:lnTo>
                        <a:pt x="518" y="679"/>
                      </a:lnTo>
                      <a:lnTo>
                        <a:pt x="513" y="667"/>
                      </a:lnTo>
                      <a:lnTo>
                        <a:pt x="499" y="632"/>
                      </a:lnTo>
                      <a:lnTo>
                        <a:pt x="499" y="632"/>
                      </a:lnTo>
                      <a:lnTo>
                        <a:pt x="499" y="632"/>
                      </a:lnTo>
                      <a:lnTo>
                        <a:pt x="497" y="628"/>
                      </a:lnTo>
                      <a:lnTo>
                        <a:pt x="492" y="620"/>
                      </a:lnTo>
                      <a:lnTo>
                        <a:pt x="489" y="618"/>
                      </a:lnTo>
                      <a:lnTo>
                        <a:pt x="487" y="616"/>
                      </a:lnTo>
                      <a:lnTo>
                        <a:pt x="485" y="614"/>
                      </a:lnTo>
                      <a:lnTo>
                        <a:pt x="483" y="614"/>
                      </a:lnTo>
                      <a:lnTo>
                        <a:pt x="485" y="609"/>
                      </a:lnTo>
                      <a:lnTo>
                        <a:pt x="485" y="606"/>
                      </a:lnTo>
                      <a:lnTo>
                        <a:pt x="487" y="604"/>
                      </a:lnTo>
                      <a:lnTo>
                        <a:pt x="489" y="604"/>
                      </a:lnTo>
                      <a:lnTo>
                        <a:pt x="490" y="606"/>
                      </a:lnTo>
                      <a:lnTo>
                        <a:pt x="492" y="604"/>
                      </a:lnTo>
                      <a:lnTo>
                        <a:pt x="492" y="600"/>
                      </a:lnTo>
                      <a:lnTo>
                        <a:pt x="494" y="600"/>
                      </a:lnTo>
                      <a:lnTo>
                        <a:pt x="496" y="600"/>
                      </a:lnTo>
                      <a:lnTo>
                        <a:pt x="496" y="602"/>
                      </a:lnTo>
                      <a:lnTo>
                        <a:pt x="497" y="602"/>
                      </a:lnTo>
                      <a:lnTo>
                        <a:pt x="497" y="604"/>
                      </a:lnTo>
                      <a:lnTo>
                        <a:pt x="499" y="602"/>
                      </a:lnTo>
                      <a:lnTo>
                        <a:pt x="504" y="597"/>
                      </a:lnTo>
                      <a:lnTo>
                        <a:pt x="506" y="595"/>
                      </a:lnTo>
                      <a:lnTo>
                        <a:pt x="511" y="593"/>
                      </a:lnTo>
                      <a:lnTo>
                        <a:pt x="517" y="593"/>
                      </a:lnTo>
                      <a:lnTo>
                        <a:pt x="518" y="592"/>
                      </a:lnTo>
                      <a:lnTo>
                        <a:pt x="522" y="590"/>
                      </a:lnTo>
                      <a:lnTo>
                        <a:pt x="527" y="590"/>
                      </a:lnTo>
                      <a:lnTo>
                        <a:pt x="531" y="588"/>
                      </a:lnTo>
                      <a:lnTo>
                        <a:pt x="536" y="585"/>
                      </a:lnTo>
                      <a:lnTo>
                        <a:pt x="537" y="583"/>
                      </a:lnTo>
                      <a:lnTo>
                        <a:pt x="537" y="583"/>
                      </a:lnTo>
                      <a:lnTo>
                        <a:pt x="539" y="581"/>
                      </a:lnTo>
                      <a:lnTo>
                        <a:pt x="539" y="579"/>
                      </a:lnTo>
                      <a:lnTo>
                        <a:pt x="539" y="576"/>
                      </a:lnTo>
                      <a:lnTo>
                        <a:pt x="541" y="576"/>
                      </a:lnTo>
                      <a:lnTo>
                        <a:pt x="544" y="576"/>
                      </a:lnTo>
                      <a:lnTo>
                        <a:pt x="546" y="576"/>
                      </a:lnTo>
                      <a:lnTo>
                        <a:pt x="546" y="572"/>
                      </a:lnTo>
                      <a:lnTo>
                        <a:pt x="550" y="569"/>
                      </a:lnTo>
                      <a:lnTo>
                        <a:pt x="557" y="560"/>
                      </a:lnTo>
                      <a:lnTo>
                        <a:pt x="558" y="558"/>
                      </a:lnTo>
                      <a:lnTo>
                        <a:pt x="558" y="558"/>
                      </a:lnTo>
                      <a:lnTo>
                        <a:pt x="558" y="555"/>
                      </a:lnTo>
                      <a:lnTo>
                        <a:pt x="558" y="553"/>
                      </a:lnTo>
                      <a:lnTo>
                        <a:pt x="557" y="553"/>
                      </a:lnTo>
                      <a:lnTo>
                        <a:pt x="557" y="551"/>
                      </a:lnTo>
                      <a:lnTo>
                        <a:pt x="557" y="550"/>
                      </a:lnTo>
                      <a:lnTo>
                        <a:pt x="558" y="548"/>
                      </a:lnTo>
                      <a:lnTo>
                        <a:pt x="560" y="548"/>
                      </a:lnTo>
                      <a:lnTo>
                        <a:pt x="562" y="546"/>
                      </a:lnTo>
                      <a:lnTo>
                        <a:pt x="564" y="544"/>
                      </a:lnTo>
                      <a:lnTo>
                        <a:pt x="564" y="543"/>
                      </a:lnTo>
                      <a:lnTo>
                        <a:pt x="564" y="538"/>
                      </a:lnTo>
                      <a:lnTo>
                        <a:pt x="565" y="536"/>
                      </a:lnTo>
                      <a:lnTo>
                        <a:pt x="567" y="534"/>
                      </a:lnTo>
                      <a:lnTo>
                        <a:pt x="576" y="532"/>
                      </a:lnTo>
                      <a:lnTo>
                        <a:pt x="576" y="532"/>
                      </a:lnTo>
                      <a:lnTo>
                        <a:pt x="578" y="531"/>
                      </a:lnTo>
                      <a:lnTo>
                        <a:pt x="578" y="527"/>
                      </a:lnTo>
                      <a:lnTo>
                        <a:pt x="578" y="524"/>
                      </a:lnTo>
                      <a:lnTo>
                        <a:pt x="578" y="520"/>
                      </a:lnTo>
                      <a:lnTo>
                        <a:pt x="578" y="518"/>
                      </a:lnTo>
                      <a:lnTo>
                        <a:pt x="579" y="518"/>
                      </a:lnTo>
                      <a:lnTo>
                        <a:pt x="583" y="517"/>
                      </a:lnTo>
                      <a:lnTo>
                        <a:pt x="583" y="517"/>
                      </a:lnTo>
                      <a:lnTo>
                        <a:pt x="593" y="504"/>
                      </a:lnTo>
                      <a:lnTo>
                        <a:pt x="599" y="496"/>
                      </a:lnTo>
                      <a:lnTo>
                        <a:pt x="597" y="496"/>
                      </a:lnTo>
                      <a:lnTo>
                        <a:pt x="597" y="490"/>
                      </a:lnTo>
                      <a:lnTo>
                        <a:pt x="599" y="490"/>
                      </a:lnTo>
                      <a:lnTo>
                        <a:pt x="599" y="490"/>
                      </a:lnTo>
                      <a:lnTo>
                        <a:pt x="600" y="490"/>
                      </a:lnTo>
                      <a:lnTo>
                        <a:pt x="602" y="490"/>
                      </a:lnTo>
                      <a:lnTo>
                        <a:pt x="604" y="490"/>
                      </a:lnTo>
                      <a:lnTo>
                        <a:pt x="602" y="487"/>
                      </a:lnTo>
                      <a:lnTo>
                        <a:pt x="599" y="485"/>
                      </a:lnTo>
                      <a:lnTo>
                        <a:pt x="599" y="483"/>
                      </a:lnTo>
                      <a:lnTo>
                        <a:pt x="602" y="482"/>
                      </a:lnTo>
                      <a:lnTo>
                        <a:pt x="604" y="482"/>
                      </a:lnTo>
                      <a:lnTo>
                        <a:pt x="606" y="480"/>
                      </a:lnTo>
                      <a:lnTo>
                        <a:pt x="609" y="475"/>
                      </a:lnTo>
                      <a:lnTo>
                        <a:pt x="611" y="473"/>
                      </a:lnTo>
                      <a:lnTo>
                        <a:pt x="611" y="475"/>
                      </a:lnTo>
                      <a:lnTo>
                        <a:pt x="611" y="475"/>
                      </a:lnTo>
                      <a:lnTo>
                        <a:pt x="613" y="473"/>
                      </a:lnTo>
                      <a:lnTo>
                        <a:pt x="613" y="471"/>
                      </a:lnTo>
                      <a:lnTo>
                        <a:pt x="613" y="471"/>
                      </a:lnTo>
                      <a:lnTo>
                        <a:pt x="613" y="471"/>
                      </a:lnTo>
                      <a:lnTo>
                        <a:pt x="613" y="469"/>
                      </a:lnTo>
                      <a:lnTo>
                        <a:pt x="613" y="468"/>
                      </a:lnTo>
                      <a:lnTo>
                        <a:pt x="613" y="464"/>
                      </a:lnTo>
                      <a:lnTo>
                        <a:pt x="614" y="462"/>
                      </a:lnTo>
                      <a:lnTo>
                        <a:pt x="618" y="462"/>
                      </a:lnTo>
                      <a:lnTo>
                        <a:pt x="620" y="461"/>
                      </a:lnTo>
                      <a:lnTo>
                        <a:pt x="618" y="457"/>
                      </a:lnTo>
                      <a:lnTo>
                        <a:pt x="639" y="459"/>
                      </a:lnTo>
                      <a:lnTo>
                        <a:pt x="644" y="457"/>
                      </a:lnTo>
                      <a:lnTo>
                        <a:pt x="646" y="454"/>
                      </a:lnTo>
                      <a:lnTo>
                        <a:pt x="646" y="450"/>
                      </a:lnTo>
                      <a:lnTo>
                        <a:pt x="647" y="447"/>
                      </a:lnTo>
                      <a:lnTo>
                        <a:pt x="651" y="445"/>
                      </a:lnTo>
                      <a:lnTo>
                        <a:pt x="654" y="447"/>
                      </a:lnTo>
                      <a:lnTo>
                        <a:pt x="656" y="448"/>
                      </a:lnTo>
                      <a:lnTo>
                        <a:pt x="658" y="450"/>
                      </a:lnTo>
                      <a:lnTo>
                        <a:pt x="660" y="452"/>
                      </a:lnTo>
                      <a:lnTo>
                        <a:pt x="665" y="452"/>
                      </a:lnTo>
                      <a:lnTo>
                        <a:pt x="667" y="450"/>
                      </a:lnTo>
                      <a:lnTo>
                        <a:pt x="667" y="450"/>
                      </a:lnTo>
                      <a:lnTo>
                        <a:pt x="667" y="448"/>
                      </a:lnTo>
                      <a:lnTo>
                        <a:pt x="667" y="447"/>
                      </a:lnTo>
                      <a:lnTo>
                        <a:pt x="674" y="438"/>
                      </a:lnTo>
                      <a:lnTo>
                        <a:pt x="682" y="429"/>
                      </a:lnTo>
                      <a:lnTo>
                        <a:pt x="682" y="428"/>
                      </a:lnTo>
                      <a:lnTo>
                        <a:pt x="688" y="421"/>
                      </a:lnTo>
                      <a:lnTo>
                        <a:pt x="691" y="417"/>
                      </a:lnTo>
                      <a:lnTo>
                        <a:pt x="693" y="415"/>
                      </a:lnTo>
                      <a:lnTo>
                        <a:pt x="695" y="415"/>
                      </a:lnTo>
                      <a:lnTo>
                        <a:pt x="703" y="414"/>
                      </a:lnTo>
                      <a:lnTo>
                        <a:pt x="705" y="414"/>
                      </a:lnTo>
                      <a:lnTo>
                        <a:pt x="710" y="415"/>
                      </a:lnTo>
                      <a:lnTo>
                        <a:pt x="714" y="415"/>
                      </a:lnTo>
                      <a:lnTo>
                        <a:pt x="717" y="415"/>
                      </a:lnTo>
                      <a:lnTo>
                        <a:pt x="721" y="414"/>
                      </a:lnTo>
                      <a:lnTo>
                        <a:pt x="724" y="412"/>
                      </a:lnTo>
                      <a:lnTo>
                        <a:pt x="729" y="403"/>
                      </a:lnTo>
                      <a:lnTo>
                        <a:pt x="733" y="400"/>
                      </a:lnTo>
                      <a:lnTo>
                        <a:pt x="736" y="398"/>
                      </a:lnTo>
                      <a:lnTo>
                        <a:pt x="763" y="394"/>
                      </a:lnTo>
                      <a:lnTo>
                        <a:pt x="766" y="394"/>
                      </a:lnTo>
                      <a:lnTo>
                        <a:pt x="777" y="387"/>
                      </a:lnTo>
                      <a:lnTo>
                        <a:pt x="778" y="387"/>
                      </a:lnTo>
                      <a:lnTo>
                        <a:pt x="782" y="391"/>
                      </a:lnTo>
                      <a:lnTo>
                        <a:pt x="785" y="393"/>
                      </a:lnTo>
                      <a:lnTo>
                        <a:pt x="787" y="396"/>
                      </a:lnTo>
                      <a:lnTo>
                        <a:pt x="787" y="400"/>
                      </a:lnTo>
                      <a:lnTo>
                        <a:pt x="789" y="408"/>
                      </a:lnTo>
                      <a:lnTo>
                        <a:pt x="791" y="412"/>
                      </a:lnTo>
                      <a:lnTo>
                        <a:pt x="799" y="412"/>
                      </a:lnTo>
                      <a:lnTo>
                        <a:pt x="801" y="414"/>
                      </a:lnTo>
                      <a:lnTo>
                        <a:pt x="806" y="424"/>
                      </a:lnTo>
                      <a:lnTo>
                        <a:pt x="808" y="426"/>
                      </a:lnTo>
                      <a:lnTo>
                        <a:pt x="813" y="426"/>
                      </a:lnTo>
                      <a:lnTo>
                        <a:pt x="813" y="426"/>
                      </a:lnTo>
                      <a:lnTo>
                        <a:pt x="817" y="428"/>
                      </a:lnTo>
                      <a:lnTo>
                        <a:pt x="820" y="429"/>
                      </a:lnTo>
                      <a:lnTo>
                        <a:pt x="820" y="429"/>
                      </a:lnTo>
                      <a:lnTo>
                        <a:pt x="820" y="428"/>
                      </a:lnTo>
                      <a:lnTo>
                        <a:pt x="825" y="417"/>
                      </a:lnTo>
                      <a:lnTo>
                        <a:pt x="825" y="414"/>
                      </a:lnTo>
                      <a:lnTo>
                        <a:pt x="827" y="412"/>
                      </a:lnTo>
                      <a:lnTo>
                        <a:pt x="827" y="410"/>
                      </a:lnTo>
                      <a:lnTo>
                        <a:pt x="832" y="407"/>
                      </a:lnTo>
                      <a:lnTo>
                        <a:pt x="832" y="405"/>
                      </a:lnTo>
                      <a:lnTo>
                        <a:pt x="832" y="405"/>
                      </a:lnTo>
                      <a:lnTo>
                        <a:pt x="832" y="403"/>
                      </a:lnTo>
                      <a:lnTo>
                        <a:pt x="832" y="398"/>
                      </a:lnTo>
                      <a:lnTo>
                        <a:pt x="834" y="396"/>
                      </a:lnTo>
                      <a:lnTo>
                        <a:pt x="834" y="394"/>
                      </a:lnTo>
                      <a:lnTo>
                        <a:pt x="838" y="393"/>
                      </a:lnTo>
                      <a:lnTo>
                        <a:pt x="841" y="389"/>
                      </a:lnTo>
                      <a:lnTo>
                        <a:pt x="853" y="384"/>
                      </a:lnTo>
                      <a:lnTo>
                        <a:pt x="862" y="382"/>
                      </a:lnTo>
                      <a:lnTo>
                        <a:pt x="864" y="382"/>
                      </a:lnTo>
                      <a:lnTo>
                        <a:pt x="867" y="384"/>
                      </a:lnTo>
                      <a:lnTo>
                        <a:pt x="869" y="384"/>
                      </a:lnTo>
                      <a:lnTo>
                        <a:pt x="871" y="384"/>
                      </a:lnTo>
                      <a:lnTo>
                        <a:pt x="873" y="382"/>
                      </a:lnTo>
                      <a:lnTo>
                        <a:pt x="876" y="382"/>
                      </a:lnTo>
                      <a:lnTo>
                        <a:pt x="878" y="380"/>
                      </a:lnTo>
                      <a:lnTo>
                        <a:pt x="880" y="380"/>
                      </a:lnTo>
                      <a:lnTo>
                        <a:pt x="881" y="379"/>
                      </a:lnTo>
                      <a:lnTo>
                        <a:pt x="881" y="377"/>
                      </a:lnTo>
                      <a:lnTo>
                        <a:pt x="881" y="375"/>
                      </a:lnTo>
                      <a:lnTo>
                        <a:pt x="881" y="373"/>
                      </a:lnTo>
                      <a:lnTo>
                        <a:pt x="881" y="373"/>
                      </a:lnTo>
                      <a:lnTo>
                        <a:pt x="881" y="372"/>
                      </a:lnTo>
                      <a:lnTo>
                        <a:pt x="880" y="372"/>
                      </a:lnTo>
                      <a:lnTo>
                        <a:pt x="881" y="370"/>
                      </a:lnTo>
                      <a:lnTo>
                        <a:pt x="881" y="368"/>
                      </a:lnTo>
                      <a:lnTo>
                        <a:pt x="883" y="365"/>
                      </a:lnTo>
                      <a:lnTo>
                        <a:pt x="887" y="361"/>
                      </a:lnTo>
                      <a:lnTo>
                        <a:pt x="888" y="361"/>
                      </a:lnTo>
                      <a:lnTo>
                        <a:pt x="892" y="359"/>
                      </a:lnTo>
                      <a:lnTo>
                        <a:pt x="901" y="358"/>
                      </a:lnTo>
                      <a:lnTo>
                        <a:pt x="908" y="351"/>
                      </a:lnTo>
                      <a:lnTo>
                        <a:pt x="908" y="349"/>
                      </a:lnTo>
                      <a:lnTo>
                        <a:pt x="909" y="349"/>
                      </a:lnTo>
                      <a:lnTo>
                        <a:pt x="911" y="347"/>
                      </a:lnTo>
                      <a:lnTo>
                        <a:pt x="916" y="346"/>
                      </a:lnTo>
                      <a:lnTo>
                        <a:pt x="920" y="344"/>
                      </a:lnTo>
                      <a:lnTo>
                        <a:pt x="921" y="340"/>
                      </a:lnTo>
                      <a:lnTo>
                        <a:pt x="934" y="326"/>
                      </a:lnTo>
                      <a:lnTo>
                        <a:pt x="935" y="325"/>
                      </a:lnTo>
                      <a:lnTo>
                        <a:pt x="937" y="323"/>
                      </a:lnTo>
                      <a:lnTo>
                        <a:pt x="939" y="323"/>
                      </a:lnTo>
                      <a:lnTo>
                        <a:pt x="949" y="323"/>
                      </a:lnTo>
                      <a:lnTo>
                        <a:pt x="953" y="321"/>
                      </a:lnTo>
                      <a:lnTo>
                        <a:pt x="953" y="321"/>
                      </a:lnTo>
                      <a:lnTo>
                        <a:pt x="953" y="321"/>
                      </a:lnTo>
                      <a:lnTo>
                        <a:pt x="953" y="321"/>
                      </a:lnTo>
                      <a:lnTo>
                        <a:pt x="955" y="318"/>
                      </a:lnTo>
                      <a:lnTo>
                        <a:pt x="956" y="314"/>
                      </a:lnTo>
                      <a:lnTo>
                        <a:pt x="958" y="311"/>
                      </a:lnTo>
                      <a:lnTo>
                        <a:pt x="960" y="307"/>
                      </a:lnTo>
                      <a:lnTo>
                        <a:pt x="965" y="304"/>
                      </a:lnTo>
                      <a:lnTo>
                        <a:pt x="967" y="302"/>
                      </a:lnTo>
                      <a:lnTo>
                        <a:pt x="969" y="295"/>
                      </a:lnTo>
                      <a:lnTo>
                        <a:pt x="967" y="291"/>
                      </a:lnTo>
                      <a:lnTo>
                        <a:pt x="967" y="290"/>
                      </a:lnTo>
                      <a:lnTo>
                        <a:pt x="965" y="290"/>
                      </a:lnTo>
                      <a:lnTo>
                        <a:pt x="965" y="288"/>
                      </a:lnTo>
                      <a:lnTo>
                        <a:pt x="962" y="284"/>
                      </a:lnTo>
                      <a:lnTo>
                        <a:pt x="960" y="284"/>
                      </a:lnTo>
                      <a:lnTo>
                        <a:pt x="960" y="284"/>
                      </a:lnTo>
                      <a:lnTo>
                        <a:pt x="960" y="283"/>
                      </a:lnTo>
                      <a:lnTo>
                        <a:pt x="958" y="281"/>
                      </a:lnTo>
                      <a:lnTo>
                        <a:pt x="958" y="281"/>
                      </a:lnTo>
                      <a:lnTo>
                        <a:pt x="958" y="279"/>
                      </a:lnTo>
                      <a:lnTo>
                        <a:pt x="960" y="276"/>
                      </a:lnTo>
                      <a:lnTo>
                        <a:pt x="962" y="270"/>
                      </a:lnTo>
                      <a:lnTo>
                        <a:pt x="963" y="267"/>
                      </a:lnTo>
                      <a:lnTo>
                        <a:pt x="965" y="267"/>
                      </a:lnTo>
                      <a:lnTo>
                        <a:pt x="965" y="265"/>
                      </a:lnTo>
                      <a:lnTo>
                        <a:pt x="967" y="263"/>
                      </a:lnTo>
                      <a:lnTo>
                        <a:pt x="967" y="263"/>
                      </a:lnTo>
                      <a:lnTo>
                        <a:pt x="965" y="255"/>
                      </a:lnTo>
                      <a:lnTo>
                        <a:pt x="967" y="253"/>
                      </a:lnTo>
                      <a:lnTo>
                        <a:pt x="967" y="253"/>
                      </a:lnTo>
                      <a:lnTo>
                        <a:pt x="967" y="251"/>
                      </a:lnTo>
                      <a:lnTo>
                        <a:pt x="970" y="248"/>
                      </a:lnTo>
                      <a:lnTo>
                        <a:pt x="970" y="244"/>
                      </a:lnTo>
                      <a:lnTo>
                        <a:pt x="974" y="237"/>
                      </a:lnTo>
                      <a:lnTo>
                        <a:pt x="974" y="236"/>
                      </a:lnTo>
                      <a:lnTo>
                        <a:pt x="976" y="234"/>
                      </a:lnTo>
                      <a:lnTo>
                        <a:pt x="976" y="234"/>
                      </a:lnTo>
                      <a:lnTo>
                        <a:pt x="976" y="232"/>
                      </a:lnTo>
                      <a:lnTo>
                        <a:pt x="976" y="230"/>
                      </a:lnTo>
                      <a:lnTo>
                        <a:pt x="976" y="229"/>
                      </a:lnTo>
                      <a:lnTo>
                        <a:pt x="974" y="227"/>
                      </a:lnTo>
                      <a:lnTo>
                        <a:pt x="972" y="225"/>
                      </a:lnTo>
                      <a:lnTo>
                        <a:pt x="972" y="222"/>
                      </a:lnTo>
                      <a:lnTo>
                        <a:pt x="974" y="215"/>
                      </a:lnTo>
                      <a:lnTo>
                        <a:pt x="974" y="213"/>
                      </a:lnTo>
                      <a:lnTo>
                        <a:pt x="974" y="211"/>
                      </a:lnTo>
                      <a:lnTo>
                        <a:pt x="974" y="211"/>
                      </a:lnTo>
                      <a:lnTo>
                        <a:pt x="972" y="209"/>
                      </a:lnTo>
                      <a:lnTo>
                        <a:pt x="970" y="206"/>
                      </a:lnTo>
                      <a:lnTo>
                        <a:pt x="970" y="206"/>
                      </a:lnTo>
                      <a:lnTo>
                        <a:pt x="969" y="204"/>
                      </a:lnTo>
                      <a:lnTo>
                        <a:pt x="969" y="202"/>
                      </a:lnTo>
                      <a:lnTo>
                        <a:pt x="969" y="202"/>
                      </a:lnTo>
                      <a:lnTo>
                        <a:pt x="970" y="201"/>
                      </a:lnTo>
                      <a:lnTo>
                        <a:pt x="970" y="199"/>
                      </a:lnTo>
                      <a:lnTo>
                        <a:pt x="972" y="197"/>
                      </a:lnTo>
                      <a:lnTo>
                        <a:pt x="974" y="195"/>
                      </a:lnTo>
                      <a:lnTo>
                        <a:pt x="974" y="195"/>
                      </a:lnTo>
                      <a:lnTo>
                        <a:pt x="984" y="190"/>
                      </a:lnTo>
                      <a:lnTo>
                        <a:pt x="984" y="190"/>
                      </a:lnTo>
                      <a:lnTo>
                        <a:pt x="986" y="188"/>
                      </a:lnTo>
                      <a:lnTo>
                        <a:pt x="986" y="185"/>
                      </a:lnTo>
                      <a:lnTo>
                        <a:pt x="984" y="180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2" name="Freeform 30"/>
                <p:cNvSpPr>
                  <a:spLocks/>
                </p:cNvSpPr>
                <p:nvPr/>
              </p:nvSpPr>
              <p:spPr bwMode="auto">
                <a:xfrm>
                  <a:off x="3945516" y="4131169"/>
                  <a:ext cx="2444374" cy="1625373"/>
                </a:xfrm>
                <a:custGeom>
                  <a:avLst/>
                  <a:gdLst>
                    <a:gd name="T0" fmla="*/ 1344 w 1355"/>
                    <a:gd name="T1" fmla="*/ 216 h 901"/>
                    <a:gd name="T2" fmla="*/ 1332 w 1355"/>
                    <a:gd name="T3" fmla="*/ 190 h 901"/>
                    <a:gd name="T4" fmla="*/ 1318 w 1355"/>
                    <a:gd name="T5" fmla="*/ 178 h 901"/>
                    <a:gd name="T6" fmla="*/ 1309 w 1355"/>
                    <a:gd name="T7" fmla="*/ 169 h 901"/>
                    <a:gd name="T8" fmla="*/ 1283 w 1355"/>
                    <a:gd name="T9" fmla="*/ 153 h 901"/>
                    <a:gd name="T10" fmla="*/ 1257 w 1355"/>
                    <a:gd name="T11" fmla="*/ 148 h 901"/>
                    <a:gd name="T12" fmla="*/ 1215 w 1355"/>
                    <a:gd name="T13" fmla="*/ 136 h 901"/>
                    <a:gd name="T14" fmla="*/ 1191 w 1355"/>
                    <a:gd name="T15" fmla="*/ 140 h 901"/>
                    <a:gd name="T16" fmla="*/ 1137 w 1355"/>
                    <a:gd name="T17" fmla="*/ 110 h 901"/>
                    <a:gd name="T18" fmla="*/ 1112 w 1355"/>
                    <a:gd name="T19" fmla="*/ 122 h 901"/>
                    <a:gd name="T20" fmla="*/ 1095 w 1355"/>
                    <a:gd name="T21" fmla="*/ 103 h 901"/>
                    <a:gd name="T22" fmla="*/ 1112 w 1355"/>
                    <a:gd name="T23" fmla="*/ 71 h 901"/>
                    <a:gd name="T24" fmla="*/ 1135 w 1355"/>
                    <a:gd name="T25" fmla="*/ 52 h 901"/>
                    <a:gd name="T26" fmla="*/ 1144 w 1355"/>
                    <a:gd name="T27" fmla="*/ 38 h 901"/>
                    <a:gd name="T28" fmla="*/ 1159 w 1355"/>
                    <a:gd name="T29" fmla="*/ 23 h 901"/>
                    <a:gd name="T30" fmla="*/ 1051 w 1355"/>
                    <a:gd name="T31" fmla="*/ 28 h 901"/>
                    <a:gd name="T32" fmla="*/ 1002 w 1355"/>
                    <a:gd name="T33" fmla="*/ 56 h 901"/>
                    <a:gd name="T34" fmla="*/ 980 w 1355"/>
                    <a:gd name="T35" fmla="*/ 101 h 901"/>
                    <a:gd name="T36" fmla="*/ 971 w 1355"/>
                    <a:gd name="T37" fmla="*/ 138 h 901"/>
                    <a:gd name="T38" fmla="*/ 915 w 1355"/>
                    <a:gd name="T39" fmla="*/ 133 h 901"/>
                    <a:gd name="T40" fmla="*/ 864 w 1355"/>
                    <a:gd name="T41" fmla="*/ 82 h 901"/>
                    <a:gd name="T42" fmla="*/ 838 w 1355"/>
                    <a:gd name="T43" fmla="*/ 71 h 901"/>
                    <a:gd name="T44" fmla="*/ 840 w 1355"/>
                    <a:gd name="T45" fmla="*/ 94 h 901"/>
                    <a:gd name="T46" fmla="*/ 824 w 1355"/>
                    <a:gd name="T47" fmla="*/ 108 h 901"/>
                    <a:gd name="T48" fmla="*/ 798 w 1355"/>
                    <a:gd name="T49" fmla="*/ 110 h 901"/>
                    <a:gd name="T50" fmla="*/ 779 w 1355"/>
                    <a:gd name="T51" fmla="*/ 127 h 901"/>
                    <a:gd name="T52" fmla="*/ 742 w 1355"/>
                    <a:gd name="T53" fmla="*/ 141 h 901"/>
                    <a:gd name="T54" fmla="*/ 718 w 1355"/>
                    <a:gd name="T55" fmla="*/ 145 h 901"/>
                    <a:gd name="T56" fmla="*/ 679 w 1355"/>
                    <a:gd name="T57" fmla="*/ 134 h 901"/>
                    <a:gd name="T58" fmla="*/ 629 w 1355"/>
                    <a:gd name="T59" fmla="*/ 112 h 901"/>
                    <a:gd name="T60" fmla="*/ 587 w 1355"/>
                    <a:gd name="T61" fmla="*/ 120 h 901"/>
                    <a:gd name="T62" fmla="*/ 568 w 1355"/>
                    <a:gd name="T63" fmla="*/ 129 h 901"/>
                    <a:gd name="T64" fmla="*/ 524 w 1355"/>
                    <a:gd name="T65" fmla="*/ 138 h 901"/>
                    <a:gd name="T66" fmla="*/ 500 w 1355"/>
                    <a:gd name="T67" fmla="*/ 187 h 901"/>
                    <a:gd name="T68" fmla="*/ 451 w 1355"/>
                    <a:gd name="T69" fmla="*/ 256 h 901"/>
                    <a:gd name="T70" fmla="*/ 325 w 1355"/>
                    <a:gd name="T71" fmla="*/ 319 h 901"/>
                    <a:gd name="T72" fmla="*/ 259 w 1355"/>
                    <a:gd name="T73" fmla="*/ 405 h 901"/>
                    <a:gd name="T74" fmla="*/ 240 w 1355"/>
                    <a:gd name="T75" fmla="*/ 455 h 901"/>
                    <a:gd name="T76" fmla="*/ 93 w 1355"/>
                    <a:gd name="T77" fmla="*/ 517 h 901"/>
                    <a:gd name="T78" fmla="*/ 75 w 1355"/>
                    <a:gd name="T79" fmla="*/ 602 h 901"/>
                    <a:gd name="T80" fmla="*/ 63 w 1355"/>
                    <a:gd name="T81" fmla="*/ 606 h 901"/>
                    <a:gd name="T82" fmla="*/ 55 w 1355"/>
                    <a:gd name="T83" fmla="*/ 724 h 901"/>
                    <a:gd name="T84" fmla="*/ 137 w 1355"/>
                    <a:gd name="T85" fmla="*/ 808 h 901"/>
                    <a:gd name="T86" fmla="*/ 260 w 1355"/>
                    <a:gd name="T87" fmla="*/ 867 h 901"/>
                    <a:gd name="T88" fmla="*/ 374 w 1355"/>
                    <a:gd name="T89" fmla="*/ 897 h 901"/>
                    <a:gd name="T90" fmla="*/ 393 w 1355"/>
                    <a:gd name="T91" fmla="*/ 876 h 901"/>
                    <a:gd name="T92" fmla="*/ 486 w 1355"/>
                    <a:gd name="T93" fmla="*/ 864 h 901"/>
                    <a:gd name="T94" fmla="*/ 538 w 1355"/>
                    <a:gd name="T95" fmla="*/ 859 h 901"/>
                    <a:gd name="T96" fmla="*/ 569 w 1355"/>
                    <a:gd name="T97" fmla="*/ 796 h 901"/>
                    <a:gd name="T98" fmla="*/ 707 w 1355"/>
                    <a:gd name="T99" fmla="*/ 794 h 901"/>
                    <a:gd name="T100" fmla="*/ 788 w 1355"/>
                    <a:gd name="T101" fmla="*/ 754 h 901"/>
                    <a:gd name="T102" fmla="*/ 836 w 1355"/>
                    <a:gd name="T103" fmla="*/ 717 h 901"/>
                    <a:gd name="T104" fmla="*/ 870 w 1355"/>
                    <a:gd name="T105" fmla="*/ 693 h 901"/>
                    <a:gd name="T106" fmla="*/ 938 w 1355"/>
                    <a:gd name="T107" fmla="*/ 646 h 901"/>
                    <a:gd name="T108" fmla="*/ 994 w 1355"/>
                    <a:gd name="T109" fmla="*/ 592 h 901"/>
                    <a:gd name="T110" fmla="*/ 1069 w 1355"/>
                    <a:gd name="T111" fmla="*/ 527 h 901"/>
                    <a:gd name="T112" fmla="*/ 1165 w 1355"/>
                    <a:gd name="T113" fmla="*/ 419 h 901"/>
                    <a:gd name="T114" fmla="*/ 1201 w 1355"/>
                    <a:gd name="T115" fmla="*/ 379 h 901"/>
                    <a:gd name="T116" fmla="*/ 1219 w 1355"/>
                    <a:gd name="T117" fmla="*/ 356 h 901"/>
                    <a:gd name="T118" fmla="*/ 1259 w 1355"/>
                    <a:gd name="T119" fmla="*/ 328 h 9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1355" h="901">
                      <a:moveTo>
                        <a:pt x="1353" y="229"/>
                      </a:moveTo>
                      <a:lnTo>
                        <a:pt x="1351" y="229"/>
                      </a:lnTo>
                      <a:lnTo>
                        <a:pt x="1351" y="227"/>
                      </a:lnTo>
                      <a:lnTo>
                        <a:pt x="1350" y="227"/>
                      </a:lnTo>
                      <a:lnTo>
                        <a:pt x="1350" y="225"/>
                      </a:lnTo>
                      <a:lnTo>
                        <a:pt x="1350" y="222"/>
                      </a:lnTo>
                      <a:lnTo>
                        <a:pt x="1350" y="222"/>
                      </a:lnTo>
                      <a:lnTo>
                        <a:pt x="1350" y="220"/>
                      </a:lnTo>
                      <a:lnTo>
                        <a:pt x="1348" y="220"/>
                      </a:lnTo>
                      <a:lnTo>
                        <a:pt x="1348" y="218"/>
                      </a:lnTo>
                      <a:lnTo>
                        <a:pt x="1344" y="218"/>
                      </a:lnTo>
                      <a:lnTo>
                        <a:pt x="1344" y="216"/>
                      </a:lnTo>
                      <a:lnTo>
                        <a:pt x="1344" y="216"/>
                      </a:lnTo>
                      <a:lnTo>
                        <a:pt x="1343" y="215"/>
                      </a:lnTo>
                      <a:lnTo>
                        <a:pt x="1343" y="211"/>
                      </a:lnTo>
                      <a:lnTo>
                        <a:pt x="1343" y="209"/>
                      </a:lnTo>
                      <a:lnTo>
                        <a:pt x="1341" y="208"/>
                      </a:lnTo>
                      <a:lnTo>
                        <a:pt x="1341" y="204"/>
                      </a:lnTo>
                      <a:lnTo>
                        <a:pt x="1341" y="202"/>
                      </a:lnTo>
                      <a:lnTo>
                        <a:pt x="1341" y="201"/>
                      </a:lnTo>
                      <a:lnTo>
                        <a:pt x="1341" y="201"/>
                      </a:lnTo>
                      <a:lnTo>
                        <a:pt x="1341" y="199"/>
                      </a:lnTo>
                      <a:lnTo>
                        <a:pt x="1341" y="197"/>
                      </a:lnTo>
                      <a:lnTo>
                        <a:pt x="1339" y="194"/>
                      </a:lnTo>
                      <a:lnTo>
                        <a:pt x="1334" y="190"/>
                      </a:lnTo>
                      <a:lnTo>
                        <a:pt x="1332" y="190"/>
                      </a:lnTo>
                      <a:lnTo>
                        <a:pt x="1330" y="188"/>
                      </a:lnTo>
                      <a:lnTo>
                        <a:pt x="1330" y="188"/>
                      </a:lnTo>
                      <a:lnTo>
                        <a:pt x="1330" y="187"/>
                      </a:lnTo>
                      <a:lnTo>
                        <a:pt x="1330" y="185"/>
                      </a:lnTo>
                      <a:lnTo>
                        <a:pt x="1330" y="185"/>
                      </a:lnTo>
                      <a:lnTo>
                        <a:pt x="1330" y="183"/>
                      </a:lnTo>
                      <a:lnTo>
                        <a:pt x="1329" y="183"/>
                      </a:lnTo>
                      <a:lnTo>
                        <a:pt x="1329" y="181"/>
                      </a:lnTo>
                      <a:lnTo>
                        <a:pt x="1323" y="181"/>
                      </a:lnTo>
                      <a:lnTo>
                        <a:pt x="1322" y="181"/>
                      </a:lnTo>
                      <a:lnTo>
                        <a:pt x="1322" y="180"/>
                      </a:lnTo>
                      <a:lnTo>
                        <a:pt x="1320" y="180"/>
                      </a:lnTo>
                      <a:lnTo>
                        <a:pt x="1318" y="178"/>
                      </a:lnTo>
                      <a:lnTo>
                        <a:pt x="1318" y="178"/>
                      </a:lnTo>
                      <a:lnTo>
                        <a:pt x="1316" y="180"/>
                      </a:lnTo>
                      <a:lnTo>
                        <a:pt x="1316" y="180"/>
                      </a:lnTo>
                      <a:lnTo>
                        <a:pt x="1315" y="180"/>
                      </a:lnTo>
                      <a:lnTo>
                        <a:pt x="1315" y="178"/>
                      </a:lnTo>
                      <a:lnTo>
                        <a:pt x="1313" y="178"/>
                      </a:lnTo>
                      <a:lnTo>
                        <a:pt x="1313" y="176"/>
                      </a:lnTo>
                      <a:lnTo>
                        <a:pt x="1313" y="174"/>
                      </a:lnTo>
                      <a:lnTo>
                        <a:pt x="1311" y="173"/>
                      </a:lnTo>
                      <a:lnTo>
                        <a:pt x="1309" y="173"/>
                      </a:lnTo>
                      <a:lnTo>
                        <a:pt x="1309" y="171"/>
                      </a:lnTo>
                      <a:lnTo>
                        <a:pt x="1308" y="169"/>
                      </a:lnTo>
                      <a:lnTo>
                        <a:pt x="1309" y="169"/>
                      </a:lnTo>
                      <a:lnTo>
                        <a:pt x="1308" y="167"/>
                      </a:lnTo>
                      <a:lnTo>
                        <a:pt x="1308" y="167"/>
                      </a:lnTo>
                      <a:lnTo>
                        <a:pt x="1306" y="167"/>
                      </a:lnTo>
                      <a:lnTo>
                        <a:pt x="1304" y="167"/>
                      </a:lnTo>
                      <a:lnTo>
                        <a:pt x="1304" y="167"/>
                      </a:lnTo>
                      <a:lnTo>
                        <a:pt x="1303" y="167"/>
                      </a:lnTo>
                      <a:lnTo>
                        <a:pt x="1301" y="167"/>
                      </a:lnTo>
                      <a:lnTo>
                        <a:pt x="1297" y="166"/>
                      </a:lnTo>
                      <a:lnTo>
                        <a:pt x="1294" y="162"/>
                      </a:lnTo>
                      <a:lnTo>
                        <a:pt x="1287" y="159"/>
                      </a:lnTo>
                      <a:lnTo>
                        <a:pt x="1283" y="155"/>
                      </a:lnTo>
                      <a:lnTo>
                        <a:pt x="1283" y="155"/>
                      </a:lnTo>
                      <a:lnTo>
                        <a:pt x="1283" y="153"/>
                      </a:lnTo>
                      <a:lnTo>
                        <a:pt x="1282" y="152"/>
                      </a:lnTo>
                      <a:lnTo>
                        <a:pt x="1278" y="152"/>
                      </a:lnTo>
                      <a:lnTo>
                        <a:pt x="1276" y="153"/>
                      </a:lnTo>
                      <a:lnTo>
                        <a:pt x="1275" y="153"/>
                      </a:lnTo>
                      <a:lnTo>
                        <a:pt x="1275" y="155"/>
                      </a:lnTo>
                      <a:lnTo>
                        <a:pt x="1275" y="155"/>
                      </a:lnTo>
                      <a:lnTo>
                        <a:pt x="1271" y="153"/>
                      </a:lnTo>
                      <a:lnTo>
                        <a:pt x="1269" y="152"/>
                      </a:lnTo>
                      <a:lnTo>
                        <a:pt x="1264" y="150"/>
                      </a:lnTo>
                      <a:lnTo>
                        <a:pt x="1262" y="150"/>
                      </a:lnTo>
                      <a:lnTo>
                        <a:pt x="1261" y="148"/>
                      </a:lnTo>
                      <a:lnTo>
                        <a:pt x="1259" y="148"/>
                      </a:lnTo>
                      <a:lnTo>
                        <a:pt x="1257" y="148"/>
                      </a:lnTo>
                      <a:lnTo>
                        <a:pt x="1252" y="150"/>
                      </a:lnTo>
                      <a:lnTo>
                        <a:pt x="1250" y="150"/>
                      </a:lnTo>
                      <a:lnTo>
                        <a:pt x="1248" y="148"/>
                      </a:lnTo>
                      <a:lnTo>
                        <a:pt x="1247" y="148"/>
                      </a:lnTo>
                      <a:lnTo>
                        <a:pt x="1243" y="145"/>
                      </a:lnTo>
                      <a:lnTo>
                        <a:pt x="1236" y="143"/>
                      </a:lnTo>
                      <a:lnTo>
                        <a:pt x="1224" y="134"/>
                      </a:lnTo>
                      <a:lnTo>
                        <a:pt x="1222" y="134"/>
                      </a:lnTo>
                      <a:lnTo>
                        <a:pt x="1222" y="134"/>
                      </a:lnTo>
                      <a:lnTo>
                        <a:pt x="1220" y="134"/>
                      </a:lnTo>
                      <a:lnTo>
                        <a:pt x="1219" y="134"/>
                      </a:lnTo>
                      <a:lnTo>
                        <a:pt x="1219" y="134"/>
                      </a:lnTo>
                      <a:lnTo>
                        <a:pt x="1215" y="136"/>
                      </a:lnTo>
                      <a:lnTo>
                        <a:pt x="1213" y="138"/>
                      </a:lnTo>
                      <a:lnTo>
                        <a:pt x="1213" y="138"/>
                      </a:lnTo>
                      <a:lnTo>
                        <a:pt x="1212" y="138"/>
                      </a:lnTo>
                      <a:lnTo>
                        <a:pt x="1203" y="138"/>
                      </a:lnTo>
                      <a:lnTo>
                        <a:pt x="1203" y="138"/>
                      </a:lnTo>
                      <a:lnTo>
                        <a:pt x="1201" y="138"/>
                      </a:lnTo>
                      <a:lnTo>
                        <a:pt x="1201" y="140"/>
                      </a:lnTo>
                      <a:lnTo>
                        <a:pt x="1200" y="141"/>
                      </a:lnTo>
                      <a:lnTo>
                        <a:pt x="1200" y="141"/>
                      </a:lnTo>
                      <a:lnTo>
                        <a:pt x="1198" y="141"/>
                      </a:lnTo>
                      <a:lnTo>
                        <a:pt x="1196" y="141"/>
                      </a:lnTo>
                      <a:lnTo>
                        <a:pt x="1196" y="141"/>
                      </a:lnTo>
                      <a:lnTo>
                        <a:pt x="1191" y="140"/>
                      </a:lnTo>
                      <a:lnTo>
                        <a:pt x="1184" y="136"/>
                      </a:lnTo>
                      <a:lnTo>
                        <a:pt x="1156" y="127"/>
                      </a:lnTo>
                      <a:lnTo>
                        <a:pt x="1154" y="127"/>
                      </a:lnTo>
                      <a:lnTo>
                        <a:pt x="1152" y="126"/>
                      </a:lnTo>
                      <a:lnTo>
                        <a:pt x="1152" y="124"/>
                      </a:lnTo>
                      <a:lnTo>
                        <a:pt x="1152" y="120"/>
                      </a:lnTo>
                      <a:lnTo>
                        <a:pt x="1152" y="119"/>
                      </a:lnTo>
                      <a:lnTo>
                        <a:pt x="1152" y="117"/>
                      </a:lnTo>
                      <a:lnTo>
                        <a:pt x="1151" y="117"/>
                      </a:lnTo>
                      <a:lnTo>
                        <a:pt x="1151" y="115"/>
                      </a:lnTo>
                      <a:lnTo>
                        <a:pt x="1138" y="110"/>
                      </a:lnTo>
                      <a:lnTo>
                        <a:pt x="1138" y="110"/>
                      </a:lnTo>
                      <a:lnTo>
                        <a:pt x="1137" y="110"/>
                      </a:lnTo>
                      <a:lnTo>
                        <a:pt x="1137" y="110"/>
                      </a:lnTo>
                      <a:lnTo>
                        <a:pt x="1135" y="110"/>
                      </a:lnTo>
                      <a:lnTo>
                        <a:pt x="1135" y="112"/>
                      </a:lnTo>
                      <a:lnTo>
                        <a:pt x="1135" y="112"/>
                      </a:lnTo>
                      <a:lnTo>
                        <a:pt x="1133" y="113"/>
                      </a:lnTo>
                      <a:lnTo>
                        <a:pt x="1133" y="120"/>
                      </a:lnTo>
                      <a:lnTo>
                        <a:pt x="1133" y="120"/>
                      </a:lnTo>
                      <a:lnTo>
                        <a:pt x="1133" y="122"/>
                      </a:lnTo>
                      <a:lnTo>
                        <a:pt x="1133" y="124"/>
                      </a:lnTo>
                      <a:lnTo>
                        <a:pt x="1131" y="124"/>
                      </a:lnTo>
                      <a:lnTo>
                        <a:pt x="1131" y="124"/>
                      </a:lnTo>
                      <a:lnTo>
                        <a:pt x="1130" y="126"/>
                      </a:lnTo>
                      <a:lnTo>
                        <a:pt x="1112" y="122"/>
                      </a:lnTo>
                      <a:lnTo>
                        <a:pt x="1112" y="120"/>
                      </a:lnTo>
                      <a:lnTo>
                        <a:pt x="1111" y="120"/>
                      </a:lnTo>
                      <a:lnTo>
                        <a:pt x="1109" y="117"/>
                      </a:lnTo>
                      <a:lnTo>
                        <a:pt x="1105" y="110"/>
                      </a:lnTo>
                      <a:lnTo>
                        <a:pt x="1104" y="110"/>
                      </a:lnTo>
                      <a:lnTo>
                        <a:pt x="1104" y="110"/>
                      </a:lnTo>
                      <a:lnTo>
                        <a:pt x="1100" y="110"/>
                      </a:lnTo>
                      <a:lnTo>
                        <a:pt x="1098" y="110"/>
                      </a:lnTo>
                      <a:lnTo>
                        <a:pt x="1098" y="110"/>
                      </a:lnTo>
                      <a:lnTo>
                        <a:pt x="1097" y="108"/>
                      </a:lnTo>
                      <a:lnTo>
                        <a:pt x="1097" y="108"/>
                      </a:lnTo>
                      <a:lnTo>
                        <a:pt x="1095" y="106"/>
                      </a:lnTo>
                      <a:lnTo>
                        <a:pt x="1095" y="103"/>
                      </a:lnTo>
                      <a:lnTo>
                        <a:pt x="1093" y="103"/>
                      </a:lnTo>
                      <a:lnTo>
                        <a:pt x="1095" y="99"/>
                      </a:lnTo>
                      <a:lnTo>
                        <a:pt x="1097" y="92"/>
                      </a:lnTo>
                      <a:lnTo>
                        <a:pt x="1097" y="91"/>
                      </a:lnTo>
                      <a:lnTo>
                        <a:pt x="1097" y="89"/>
                      </a:lnTo>
                      <a:lnTo>
                        <a:pt x="1093" y="84"/>
                      </a:lnTo>
                      <a:lnTo>
                        <a:pt x="1093" y="82"/>
                      </a:lnTo>
                      <a:lnTo>
                        <a:pt x="1093" y="80"/>
                      </a:lnTo>
                      <a:lnTo>
                        <a:pt x="1093" y="78"/>
                      </a:lnTo>
                      <a:lnTo>
                        <a:pt x="1098" y="66"/>
                      </a:lnTo>
                      <a:lnTo>
                        <a:pt x="1098" y="66"/>
                      </a:lnTo>
                      <a:lnTo>
                        <a:pt x="1100" y="66"/>
                      </a:lnTo>
                      <a:lnTo>
                        <a:pt x="1112" y="71"/>
                      </a:lnTo>
                      <a:lnTo>
                        <a:pt x="1112" y="71"/>
                      </a:lnTo>
                      <a:lnTo>
                        <a:pt x="1114" y="71"/>
                      </a:lnTo>
                      <a:lnTo>
                        <a:pt x="1116" y="68"/>
                      </a:lnTo>
                      <a:lnTo>
                        <a:pt x="1119" y="63"/>
                      </a:lnTo>
                      <a:lnTo>
                        <a:pt x="1121" y="61"/>
                      </a:lnTo>
                      <a:lnTo>
                        <a:pt x="1123" y="59"/>
                      </a:lnTo>
                      <a:lnTo>
                        <a:pt x="1126" y="61"/>
                      </a:lnTo>
                      <a:lnTo>
                        <a:pt x="1126" y="61"/>
                      </a:lnTo>
                      <a:lnTo>
                        <a:pt x="1128" y="59"/>
                      </a:lnTo>
                      <a:lnTo>
                        <a:pt x="1130" y="56"/>
                      </a:lnTo>
                      <a:lnTo>
                        <a:pt x="1131" y="54"/>
                      </a:lnTo>
                      <a:lnTo>
                        <a:pt x="1133" y="52"/>
                      </a:lnTo>
                      <a:lnTo>
                        <a:pt x="1135" y="52"/>
                      </a:lnTo>
                      <a:lnTo>
                        <a:pt x="1137" y="51"/>
                      </a:lnTo>
                      <a:lnTo>
                        <a:pt x="1137" y="51"/>
                      </a:lnTo>
                      <a:lnTo>
                        <a:pt x="1137" y="49"/>
                      </a:lnTo>
                      <a:lnTo>
                        <a:pt x="1137" y="49"/>
                      </a:lnTo>
                      <a:lnTo>
                        <a:pt x="1137" y="47"/>
                      </a:lnTo>
                      <a:lnTo>
                        <a:pt x="1135" y="45"/>
                      </a:lnTo>
                      <a:lnTo>
                        <a:pt x="1135" y="45"/>
                      </a:lnTo>
                      <a:lnTo>
                        <a:pt x="1135" y="44"/>
                      </a:lnTo>
                      <a:lnTo>
                        <a:pt x="1137" y="44"/>
                      </a:lnTo>
                      <a:lnTo>
                        <a:pt x="1137" y="44"/>
                      </a:lnTo>
                      <a:lnTo>
                        <a:pt x="1140" y="42"/>
                      </a:lnTo>
                      <a:lnTo>
                        <a:pt x="1142" y="40"/>
                      </a:lnTo>
                      <a:lnTo>
                        <a:pt x="1144" y="38"/>
                      </a:lnTo>
                      <a:lnTo>
                        <a:pt x="1144" y="38"/>
                      </a:lnTo>
                      <a:lnTo>
                        <a:pt x="1145" y="38"/>
                      </a:lnTo>
                      <a:lnTo>
                        <a:pt x="1149" y="38"/>
                      </a:lnTo>
                      <a:lnTo>
                        <a:pt x="1151" y="38"/>
                      </a:lnTo>
                      <a:lnTo>
                        <a:pt x="1151" y="38"/>
                      </a:lnTo>
                      <a:lnTo>
                        <a:pt x="1154" y="33"/>
                      </a:lnTo>
                      <a:lnTo>
                        <a:pt x="1154" y="33"/>
                      </a:lnTo>
                      <a:lnTo>
                        <a:pt x="1158" y="30"/>
                      </a:lnTo>
                      <a:lnTo>
                        <a:pt x="1159" y="30"/>
                      </a:lnTo>
                      <a:lnTo>
                        <a:pt x="1159" y="28"/>
                      </a:lnTo>
                      <a:lnTo>
                        <a:pt x="1159" y="26"/>
                      </a:lnTo>
                      <a:lnTo>
                        <a:pt x="1159" y="24"/>
                      </a:lnTo>
                      <a:lnTo>
                        <a:pt x="1159" y="23"/>
                      </a:lnTo>
                      <a:lnTo>
                        <a:pt x="1158" y="21"/>
                      </a:lnTo>
                      <a:lnTo>
                        <a:pt x="1151" y="14"/>
                      </a:lnTo>
                      <a:lnTo>
                        <a:pt x="1142" y="2"/>
                      </a:lnTo>
                      <a:lnTo>
                        <a:pt x="1140" y="0"/>
                      </a:lnTo>
                      <a:lnTo>
                        <a:pt x="1133" y="5"/>
                      </a:lnTo>
                      <a:lnTo>
                        <a:pt x="1112" y="17"/>
                      </a:lnTo>
                      <a:lnTo>
                        <a:pt x="1100" y="23"/>
                      </a:lnTo>
                      <a:lnTo>
                        <a:pt x="1088" y="26"/>
                      </a:lnTo>
                      <a:lnTo>
                        <a:pt x="1072" y="31"/>
                      </a:lnTo>
                      <a:lnTo>
                        <a:pt x="1065" y="31"/>
                      </a:lnTo>
                      <a:lnTo>
                        <a:pt x="1056" y="28"/>
                      </a:lnTo>
                      <a:lnTo>
                        <a:pt x="1055" y="28"/>
                      </a:lnTo>
                      <a:lnTo>
                        <a:pt x="1051" y="28"/>
                      </a:lnTo>
                      <a:lnTo>
                        <a:pt x="1042" y="33"/>
                      </a:lnTo>
                      <a:lnTo>
                        <a:pt x="1039" y="35"/>
                      </a:lnTo>
                      <a:lnTo>
                        <a:pt x="1030" y="33"/>
                      </a:lnTo>
                      <a:lnTo>
                        <a:pt x="1025" y="35"/>
                      </a:lnTo>
                      <a:lnTo>
                        <a:pt x="1021" y="38"/>
                      </a:lnTo>
                      <a:lnTo>
                        <a:pt x="1020" y="40"/>
                      </a:lnTo>
                      <a:lnTo>
                        <a:pt x="1018" y="47"/>
                      </a:lnTo>
                      <a:lnTo>
                        <a:pt x="1015" y="49"/>
                      </a:lnTo>
                      <a:lnTo>
                        <a:pt x="1013" y="51"/>
                      </a:lnTo>
                      <a:lnTo>
                        <a:pt x="1011" y="54"/>
                      </a:lnTo>
                      <a:lnTo>
                        <a:pt x="1009" y="56"/>
                      </a:lnTo>
                      <a:lnTo>
                        <a:pt x="1008" y="56"/>
                      </a:lnTo>
                      <a:lnTo>
                        <a:pt x="1002" y="56"/>
                      </a:lnTo>
                      <a:lnTo>
                        <a:pt x="999" y="57"/>
                      </a:lnTo>
                      <a:lnTo>
                        <a:pt x="995" y="61"/>
                      </a:lnTo>
                      <a:lnTo>
                        <a:pt x="992" y="63"/>
                      </a:lnTo>
                      <a:lnTo>
                        <a:pt x="992" y="68"/>
                      </a:lnTo>
                      <a:lnTo>
                        <a:pt x="994" y="70"/>
                      </a:lnTo>
                      <a:lnTo>
                        <a:pt x="997" y="71"/>
                      </a:lnTo>
                      <a:lnTo>
                        <a:pt x="999" y="73"/>
                      </a:lnTo>
                      <a:lnTo>
                        <a:pt x="999" y="78"/>
                      </a:lnTo>
                      <a:lnTo>
                        <a:pt x="999" y="82"/>
                      </a:lnTo>
                      <a:lnTo>
                        <a:pt x="995" y="85"/>
                      </a:lnTo>
                      <a:lnTo>
                        <a:pt x="980" y="98"/>
                      </a:lnTo>
                      <a:lnTo>
                        <a:pt x="978" y="99"/>
                      </a:lnTo>
                      <a:lnTo>
                        <a:pt x="980" y="101"/>
                      </a:lnTo>
                      <a:lnTo>
                        <a:pt x="981" y="105"/>
                      </a:lnTo>
                      <a:lnTo>
                        <a:pt x="981" y="108"/>
                      </a:lnTo>
                      <a:lnTo>
                        <a:pt x="981" y="108"/>
                      </a:lnTo>
                      <a:lnTo>
                        <a:pt x="978" y="119"/>
                      </a:lnTo>
                      <a:lnTo>
                        <a:pt x="978" y="120"/>
                      </a:lnTo>
                      <a:lnTo>
                        <a:pt x="976" y="122"/>
                      </a:lnTo>
                      <a:lnTo>
                        <a:pt x="974" y="124"/>
                      </a:lnTo>
                      <a:lnTo>
                        <a:pt x="973" y="124"/>
                      </a:lnTo>
                      <a:lnTo>
                        <a:pt x="973" y="126"/>
                      </a:lnTo>
                      <a:lnTo>
                        <a:pt x="971" y="127"/>
                      </a:lnTo>
                      <a:lnTo>
                        <a:pt x="969" y="131"/>
                      </a:lnTo>
                      <a:lnTo>
                        <a:pt x="969" y="134"/>
                      </a:lnTo>
                      <a:lnTo>
                        <a:pt x="971" y="138"/>
                      </a:lnTo>
                      <a:lnTo>
                        <a:pt x="971" y="141"/>
                      </a:lnTo>
                      <a:lnTo>
                        <a:pt x="966" y="140"/>
                      </a:lnTo>
                      <a:lnTo>
                        <a:pt x="945" y="138"/>
                      </a:lnTo>
                      <a:lnTo>
                        <a:pt x="941" y="138"/>
                      </a:lnTo>
                      <a:lnTo>
                        <a:pt x="938" y="136"/>
                      </a:lnTo>
                      <a:lnTo>
                        <a:pt x="936" y="134"/>
                      </a:lnTo>
                      <a:lnTo>
                        <a:pt x="934" y="133"/>
                      </a:lnTo>
                      <a:lnTo>
                        <a:pt x="932" y="131"/>
                      </a:lnTo>
                      <a:lnTo>
                        <a:pt x="931" y="131"/>
                      </a:lnTo>
                      <a:lnTo>
                        <a:pt x="929" y="131"/>
                      </a:lnTo>
                      <a:lnTo>
                        <a:pt x="925" y="133"/>
                      </a:lnTo>
                      <a:lnTo>
                        <a:pt x="924" y="133"/>
                      </a:lnTo>
                      <a:lnTo>
                        <a:pt x="915" y="133"/>
                      </a:lnTo>
                      <a:lnTo>
                        <a:pt x="910" y="129"/>
                      </a:lnTo>
                      <a:lnTo>
                        <a:pt x="905" y="126"/>
                      </a:lnTo>
                      <a:lnTo>
                        <a:pt x="894" y="115"/>
                      </a:lnTo>
                      <a:lnTo>
                        <a:pt x="884" y="106"/>
                      </a:lnTo>
                      <a:lnTo>
                        <a:pt x="882" y="105"/>
                      </a:lnTo>
                      <a:lnTo>
                        <a:pt x="882" y="103"/>
                      </a:lnTo>
                      <a:lnTo>
                        <a:pt x="882" y="101"/>
                      </a:lnTo>
                      <a:lnTo>
                        <a:pt x="882" y="99"/>
                      </a:lnTo>
                      <a:lnTo>
                        <a:pt x="877" y="92"/>
                      </a:lnTo>
                      <a:lnTo>
                        <a:pt x="871" y="89"/>
                      </a:lnTo>
                      <a:lnTo>
                        <a:pt x="871" y="87"/>
                      </a:lnTo>
                      <a:lnTo>
                        <a:pt x="871" y="84"/>
                      </a:lnTo>
                      <a:lnTo>
                        <a:pt x="864" y="82"/>
                      </a:lnTo>
                      <a:lnTo>
                        <a:pt x="861" y="78"/>
                      </a:lnTo>
                      <a:lnTo>
                        <a:pt x="859" y="75"/>
                      </a:lnTo>
                      <a:lnTo>
                        <a:pt x="857" y="70"/>
                      </a:lnTo>
                      <a:lnTo>
                        <a:pt x="857" y="70"/>
                      </a:lnTo>
                      <a:lnTo>
                        <a:pt x="854" y="70"/>
                      </a:lnTo>
                      <a:lnTo>
                        <a:pt x="850" y="71"/>
                      </a:lnTo>
                      <a:lnTo>
                        <a:pt x="849" y="71"/>
                      </a:lnTo>
                      <a:lnTo>
                        <a:pt x="847" y="70"/>
                      </a:lnTo>
                      <a:lnTo>
                        <a:pt x="843" y="70"/>
                      </a:lnTo>
                      <a:lnTo>
                        <a:pt x="843" y="70"/>
                      </a:lnTo>
                      <a:lnTo>
                        <a:pt x="842" y="70"/>
                      </a:lnTo>
                      <a:lnTo>
                        <a:pt x="840" y="70"/>
                      </a:lnTo>
                      <a:lnTo>
                        <a:pt x="838" y="71"/>
                      </a:lnTo>
                      <a:lnTo>
                        <a:pt x="840" y="75"/>
                      </a:lnTo>
                      <a:lnTo>
                        <a:pt x="842" y="80"/>
                      </a:lnTo>
                      <a:lnTo>
                        <a:pt x="843" y="78"/>
                      </a:lnTo>
                      <a:lnTo>
                        <a:pt x="845" y="78"/>
                      </a:lnTo>
                      <a:lnTo>
                        <a:pt x="847" y="78"/>
                      </a:lnTo>
                      <a:lnTo>
                        <a:pt x="849" y="82"/>
                      </a:lnTo>
                      <a:lnTo>
                        <a:pt x="845" y="85"/>
                      </a:lnTo>
                      <a:lnTo>
                        <a:pt x="842" y="85"/>
                      </a:lnTo>
                      <a:lnTo>
                        <a:pt x="836" y="85"/>
                      </a:lnTo>
                      <a:lnTo>
                        <a:pt x="833" y="85"/>
                      </a:lnTo>
                      <a:lnTo>
                        <a:pt x="833" y="91"/>
                      </a:lnTo>
                      <a:lnTo>
                        <a:pt x="836" y="92"/>
                      </a:lnTo>
                      <a:lnTo>
                        <a:pt x="840" y="94"/>
                      </a:lnTo>
                      <a:lnTo>
                        <a:pt x="835" y="98"/>
                      </a:lnTo>
                      <a:lnTo>
                        <a:pt x="835" y="96"/>
                      </a:lnTo>
                      <a:lnTo>
                        <a:pt x="829" y="94"/>
                      </a:lnTo>
                      <a:lnTo>
                        <a:pt x="828" y="94"/>
                      </a:lnTo>
                      <a:lnTo>
                        <a:pt x="826" y="96"/>
                      </a:lnTo>
                      <a:lnTo>
                        <a:pt x="828" y="98"/>
                      </a:lnTo>
                      <a:lnTo>
                        <a:pt x="829" y="99"/>
                      </a:lnTo>
                      <a:lnTo>
                        <a:pt x="831" y="99"/>
                      </a:lnTo>
                      <a:lnTo>
                        <a:pt x="831" y="101"/>
                      </a:lnTo>
                      <a:lnTo>
                        <a:pt x="831" y="103"/>
                      </a:lnTo>
                      <a:lnTo>
                        <a:pt x="828" y="106"/>
                      </a:lnTo>
                      <a:lnTo>
                        <a:pt x="828" y="106"/>
                      </a:lnTo>
                      <a:lnTo>
                        <a:pt x="824" y="108"/>
                      </a:lnTo>
                      <a:lnTo>
                        <a:pt x="821" y="106"/>
                      </a:lnTo>
                      <a:lnTo>
                        <a:pt x="821" y="106"/>
                      </a:lnTo>
                      <a:lnTo>
                        <a:pt x="819" y="106"/>
                      </a:lnTo>
                      <a:lnTo>
                        <a:pt x="819" y="105"/>
                      </a:lnTo>
                      <a:lnTo>
                        <a:pt x="817" y="105"/>
                      </a:lnTo>
                      <a:lnTo>
                        <a:pt x="817" y="105"/>
                      </a:lnTo>
                      <a:lnTo>
                        <a:pt x="817" y="105"/>
                      </a:lnTo>
                      <a:lnTo>
                        <a:pt x="816" y="106"/>
                      </a:lnTo>
                      <a:lnTo>
                        <a:pt x="812" y="106"/>
                      </a:lnTo>
                      <a:lnTo>
                        <a:pt x="810" y="106"/>
                      </a:lnTo>
                      <a:lnTo>
                        <a:pt x="809" y="110"/>
                      </a:lnTo>
                      <a:lnTo>
                        <a:pt x="802" y="108"/>
                      </a:lnTo>
                      <a:lnTo>
                        <a:pt x="798" y="110"/>
                      </a:lnTo>
                      <a:lnTo>
                        <a:pt x="798" y="110"/>
                      </a:lnTo>
                      <a:lnTo>
                        <a:pt x="800" y="112"/>
                      </a:lnTo>
                      <a:lnTo>
                        <a:pt x="800" y="113"/>
                      </a:lnTo>
                      <a:lnTo>
                        <a:pt x="796" y="117"/>
                      </a:lnTo>
                      <a:lnTo>
                        <a:pt x="793" y="117"/>
                      </a:lnTo>
                      <a:lnTo>
                        <a:pt x="789" y="115"/>
                      </a:lnTo>
                      <a:lnTo>
                        <a:pt x="786" y="113"/>
                      </a:lnTo>
                      <a:lnTo>
                        <a:pt x="777" y="115"/>
                      </a:lnTo>
                      <a:lnTo>
                        <a:pt x="774" y="117"/>
                      </a:lnTo>
                      <a:lnTo>
                        <a:pt x="775" y="119"/>
                      </a:lnTo>
                      <a:lnTo>
                        <a:pt x="779" y="122"/>
                      </a:lnTo>
                      <a:lnTo>
                        <a:pt x="781" y="127"/>
                      </a:lnTo>
                      <a:lnTo>
                        <a:pt x="779" y="127"/>
                      </a:lnTo>
                      <a:lnTo>
                        <a:pt x="772" y="127"/>
                      </a:lnTo>
                      <a:lnTo>
                        <a:pt x="768" y="129"/>
                      </a:lnTo>
                      <a:lnTo>
                        <a:pt x="765" y="131"/>
                      </a:lnTo>
                      <a:lnTo>
                        <a:pt x="763" y="134"/>
                      </a:lnTo>
                      <a:lnTo>
                        <a:pt x="765" y="140"/>
                      </a:lnTo>
                      <a:lnTo>
                        <a:pt x="763" y="141"/>
                      </a:lnTo>
                      <a:lnTo>
                        <a:pt x="760" y="141"/>
                      </a:lnTo>
                      <a:lnTo>
                        <a:pt x="754" y="141"/>
                      </a:lnTo>
                      <a:lnTo>
                        <a:pt x="753" y="141"/>
                      </a:lnTo>
                      <a:lnTo>
                        <a:pt x="749" y="145"/>
                      </a:lnTo>
                      <a:lnTo>
                        <a:pt x="747" y="147"/>
                      </a:lnTo>
                      <a:lnTo>
                        <a:pt x="744" y="145"/>
                      </a:lnTo>
                      <a:lnTo>
                        <a:pt x="742" y="141"/>
                      </a:lnTo>
                      <a:lnTo>
                        <a:pt x="739" y="140"/>
                      </a:lnTo>
                      <a:lnTo>
                        <a:pt x="735" y="140"/>
                      </a:lnTo>
                      <a:lnTo>
                        <a:pt x="733" y="140"/>
                      </a:lnTo>
                      <a:lnTo>
                        <a:pt x="730" y="143"/>
                      </a:lnTo>
                      <a:lnTo>
                        <a:pt x="728" y="143"/>
                      </a:lnTo>
                      <a:lnTo>
                        <a:pt x="727" y="143"/>
                      </a:lnTo>
                      <a:lnTo>
                        <a:pt x="727" y="143"/>
                      </a:lnTo>
                      <a:lnTo>
                        <a:pt x="725" y="143"/>
                      </a:lnTo>
                      <a:lnTo>
                        <a:pt x="723" y="143"/>
                      </a:lnTo>
                      <a:lnTo>
                        <a:pt x="723" y="143"/>
                      </a:lnTo>
                      <a:lnTo>
                        <a:pt x="721" y="145"/>
                      </a:lnTo>
                      <a:lnTo>
                        <a:pt x="720" y="147"/>
                      </a:lnTo>
                      <a:lnTo>
                        <a:pt x="718" y="145"/>
                      </a:lnTo>
                      <a:lnTo>
                        <a:pt x="716" y="145"/>
                      </a:lnTo>
                      <a:lnTo>
                        <a:pt x="714" y="145"/>
                      </a:lnTo>
                      <a:lnTo>
                        <a:pt x="713" y="145"/>
                      </a:lnTo>
                      <a:lnTo>
                        <a:pt x="709" y="147"/>
                      </a:lnTo>
                      <a:lnTo>
                        <a:pt x="707" y="147"/>
                      </a:lnTo>
                      <a:lnTo>
                        <a:pt x="709" y="145"/>
                      </a:lnTo>
                      <a:lnTo>
                        <a:pt x="709" y="143"/>
                      </a:lnTo>
                      <a:lnTo>
                        <a:pt x="706" y="141"/>
                      </a:lnTo>
                      <a:lnTo>
                        <a:pt x="702" y="141"/>
                      </a:lnTo>
                      <a:lnTo>
                        <a:pt x="693" y="141"/>
                      </a:lnTo>
                      <a:lnTo>
                        <a:pt x="690" y="141"/>
                      </a:lnTo>
                      <a:lnTo>
                        <a:pt x="683" y="136"/>
                      </a:lnTo>
                      <a:lnTo>
                        <a:pt x="679" y="134"/>
                      </a:lnTo>
                      <a:lnTo>
                        <a:pt x="679" y="133"/>
                      </a:lnTo>
                      <a:lnTo>
                        <a:pt x="679" y="127"/>
                      </a:lnTo>
                      <a:lnTo>
                        <a:pt x="676" y="124"/>
                      </a:lnTo>
                      <a:lnTo>
                        <a:pt x="674" y="122"/>
                      </a:lnTo>
                      <a:lnTo>
                        <a:pt x="672" y="122"/>
                      </a:lnTo>
                      <a:lnTo>
                        <a:pt x="650" y="126"/>
                      </a:lnTo>
                      <a:lnTo>
                        <a:pt x="644" y="126"/>
                      </a:lnTo>
                      <a:lnTo>
                        <a:pt x="641" y="122"/>
                      </a:lnTo>
                      <a:lnTo>
                        <a:pt x="641" y="119"/>
                      </a:lnTo>
                      <a:lnTo>
                        <a:pt x="637" y="117"/>
                      </a:lnTo>
                      <a:lnTo>
                        <a:pt x="634" y="115"/>
                      </a:lnTo>
                      <a:lnTo>
                        <a:pt x="631" y="113"/>
                      </a:lnTo>
                      <a:lnTo>
                        <a:pt x="629" y="112"/>
                      </a:lnTo>
                      <a:lnTo>
                        <a:pt x="627" y="108"/>
                      </a:lnTo>
                      <a:lnTo>
                        <a:pt x="624" y="106"/>
                      </a:lnTo>
                      <a:lnTo>
                        <a:pt x="620" y="106"/>
                      </a:lnTo>
                      <a:lnTo>
                        <a:pt x="618" y="108"/>
                      </a:lnTo>
                      <a:lnTo>
                        <a:pt x="618" y="112"/>
                      </a:lnTo>
                      <a:lnTo>
                        <a:pt x="618" y="115"/>
                      </a:lnTo>
                      <a:lnTo>
                        <a:pt x="613" y="113"/>
                      </a:lnTo>
                      <a:lnTo>
                        <a:pt x="606" y="112"/>
                      </a:lnTo>
                      <a:lnTo>
                        <a:pt x="604" y="112"/>
                      </a:lnTo>
                      <a:lnTo>
                        <a:pt x="594" y="115"/>
                      </a:lnTo>
                      <a:lnTo>
                        <a:pt x="590" y="117"/>
                      </a:lnTo>
                      <a:lnTo>
                        <a:pt x="589" y="119"/>
                      </a:lnTo>
                      <a:lnTo>
                        <a:pt x="587" y="120"/>
                      </a:lnTo>
                      <a:lnTo>
                        <a:pt x="585" y="120"/>
                      </a:lnTo>
                      <a:lnTo>
                        <a:pt x="582" y="122"/>
                      </a:lnTo>
                      <a:lnTo>
                        <a:pt x="576" y="119"/>
                      </a:lnTo>
                      <a:lnTo>
                        <a:pt x="575" y="119"/>
                      </a:lnTo>
                      <a:lnTo>
                        <a:pt x="573" y="117"/>
                      </a:lnTo>
                      <a:lnTo>
                        <a:pt x="571" y="119"/>
                      </a:lnTo>
                      <a:lnTo>
                        <a:pt x="571" y="120"/>
                      </a:lnTo>
                      <a:lnTo>
                        <a:pt x="569" y="120"/>
                      </a:lnTo>
                      <a:lnTo>
                        <a:pt x="569" y="122"/>
                      </a:lnTo>
                      <a:lnTo>
                        <a:pt x="569" y="122"/>
                      </a:lnTo>
                      <a:lnTo>
                        <a:pt x="569" y="126"/>
                      </a:lnTo>
                      <a:lnTo>
                        <a:pt x="571" y="127"/>
                      </a:lnTo>
                      <a:lnTo>
                        <a:pt x="568" y="129"/>
                      </a:lnTo>
                      <a:lnTo>
                        <a:pt x="564" y="134"/>
                      </a:lnTo>
                      <a:lnTo>
                        <a:pt x="552" y="141"/>
                      </a:lnTo>
                      <a:lnTo>
                        <a:pt x="547" y="145"/>
                      </a:lnTo>
                      <a:lnTo>
                        <a:pt x="543" y="147"/>
                      </a:lnTo>
                      <a:lnTo>
                        <a:pt x="538" y="147"/>
                      </a:lnTo>
                      <a:lnTo>
                        <a:pt x="536" y="145"/>
                      </a:lnTo>
                      <a:lnTo>
                        <a:pt x="533" y="143"/>
                      </a:lnTo>
                      <a:lnTo>
                        <a:pt x="531" y="143"/>
                      </a:lnTo>
                      <a:lnTo>
                        <a:pt x="528" y="141"/>
                      </a:lnTo>
                      <a:lnTo>
                        <a:pt x="526" y="141"/>
                      </a:lnTo>
                      <a:lnTo>
                        <a:pt x="526" y="141"/>
                      </a:lnTo>
                      <a:lnTo>
                        <a:pt x="524" y="140"/>
                      </a:lnTo>
                      <a:lnTo>
                        <a:pt x="524" y="138"/>
                      </a:lnTo>
                      <a:lnTo>
                        <a:pt x="524" y="133"/>
                      </a:lnTo>
                      <a:lnTo>
                        <a:pt x="524" y="133"/>
                      </a:lnTo>
                      <a:lnTo>
                        <a:pt x="522" y="131"/>
                      </a:lnTo>
                      <a:lnTo>
                        <a:pt x="517" y="131"/>
                      </a:lnTo>
                      <a:lnTo>
                        <a:pt x="507" y="131"/>
                      </a:lnTo>
                      <a:lnTo>
                        <a:pt x="503" y="131"/>
                      </a:lnTo>
                      <a:lnTo>
                        <a:pt x="496" y="133"/>
                      </a:lnTo>
                      <a:lnTo>
                        <a:pt x="500" y="162"/>
                      </a:lnTo>
                      <a:lnTo>
                        <a:pt x="503" y="166"/>
                      </a:lnTo>
                      <a:lnTo>
                        <a:pt x="507" y="173"/>
                      </a:lnTo>
                      <a:lnTo>
                        <a:pt x="505" y="176"/>
                      </a:lnTo>
                      <a:lnTo>
                        <a:pt x="501" y="183"/>
                      </a:lnTo>
                      <a:lnTo>
                        <a:pt x="500" y="187"/>
                      </a:lnTo>
                      <a:lnTo>
                        <a:pt x="503" y="192"/>
                      </a:lnTo>
                      <a:lnTo>
                        <a:pt x="503" y="201"/>
                      </a:lnTo>
                      <a:lnTo>
                        <a:pt x="503" y="206"/>
                      </a:lnTo>
                      <a:lnTo>
                        <a:pt x="498" y="213"/>
                      </a:lnTo>
                      <a:lnTo>
                        <a:pt x="498" y="220"/>
                      </a:lnTo>
                      <a:lnTo>
                        <a:pt x="496" y="225"/>
                      </a:lnTo>
                      <a:lnTo>
                        <a:pt x="494" y="229"/>
                      </a:lnTo>
                      <a:lnTo>
                        <a:pt x="493" y="234"/>
                      </a:lnTo>
                      <a:lnTo>
                        <a:pt x="489" y="241"/>
                      </a:lnTo>
                      <a:lnTo>
                        <a:pt x="482" y="248"/>
                      </a:lnTo>
                      <a:lnTo>
                        <a:pt x="480" y="258"/>
                      </a:lnTo>
                      <a:lnTo>
                        <a:pt x="475" y="262"/>
                      </a:lnTo>
                      <a:lnTo>
                        <a:pt x="451" y="256"/>
                      </a:lnTo>
                      <a:lnTo>
                        <a:pt x="423" y="270"/>
                      </a:lnTo>
                      <a:lnTo>
                        <a:pt x="409" y="272"/>
                      </a:lnTo>
                      <a:lnTo>
                        <a:pt x="405" y="274"/>
                      </a:lnTo>
                      <a:lnTo>
                        <a:pt x="397" y="281"/>
                      </a:lnTo>
                      <a:lnTo>
                        <a:pt x="388" y="284"/>
                      </a:lnTo>
                      <a:lnTo>
                        <a:pt x="384" y="290"/>
                      </a:lnTo>
                      <a:lnTo>
                        <a:pt x="377" y="291"/>
                      </a:lnTo>
                      <a:lnTo>
                        <a:pt x="369" y="297"/>
                      </a:lnTo>
                      <a:lnTo>
                        <a:pt x="356" y="298"/>
                      </a:lnTo>
                      <a:lnTo>
                        <a:pt x="332" y="298"/>
                      </a:lnTo>
                      <a:lnTo>
                        <a:pt x="332" y="304"/>
                      </a:lnTo>
                      <a:lnTo>
                        <a:pt x="329" y="314"/>
                      </a:lnTo>
                      <a:lnTo>
                        <a:pt x="325" y="319"/>
                      </a:lnTo>
                      <a:lnTo>
                        <a:pt x="323" y="330"/>
                      </a:lnTo>
                      <a:lnTo>
                        <a:pt x="322" y="363"/>
                      </a:lnTo>
                      <a:lnTo>
                        <a:pt x="292" y="366"/>
                      </a:lnTo>
                      <a:lnTo>
                        <a:pt x="274" y="372"/>
                      </a:lnTo>
                      <a:lnTo>
                        <a:pt x="264" y="372"/>
                      </a:lnTo>
                      <a:lnTo>
                        <a:pt x="259" y="373"/>
                      </a:lnTo>
                      <a:lnTo>
                        <a:pt x="257" y="380"/>
                      </a:lnTo>
                      <a:lnTo>
                        <a:pt x="259" y="387"/>
                      </a:lnTo>
                      <a:lnTo>
                        <a:pt x="257" y="387"/>
                      </a:lnTo>
                      <a:lnTo>
                        <a:pt x="257" y="393"/>
                      </a:lnTo>
                      <a:lnTo>
                        <a:pt x="253" y="396"/>
                      </a:lnTo>
                      <a:lnTo>
                        <a:pt x="253" y="401"/>
                      </a:lnTo>
                      <a:lnTo>
                        <a:pt x="259" y="405"/>
                      </a:lnTo>
                      <a:lnTo>
                        <a:pt x="262" y="410"/>
                      </a:lnTo>
                      <a:lnTo>
                        <a:pt x="264" y="415"/>
                      </a:lnTo>
                      <a:lnTo>
                        <a:pt x="259" y="422"/>
                      </a:lnTo>
                      <a:lnTo>
                        <a:pt x="255" y="424"/>
                      </a:lnTo>
                      <a:lnTo>
                        <a:pt x="252" y="426"/>
                      </a:lnTo>
                      <a:lnTo>
                        <a:pt x="252" y="429"/>
                      </a:lnTo>
                      <a:lnTo>
                        <a:pt x="252" y="431"/>
                      </a:lnTo>
                      <a:lnTo>
                        <a:pt x="250" y="436"/>
                      </a:lnTo>
                      <a:lnTo>
                        <a:pt x="248" y="438"/>
                      </a:lnTo>
                      <a:lnTo>
                        <a:pt x="248" y="443"/>
                      </a:lnTo>
                      <a:lnTo>
                        <a:pt x="248" y="447"/>
                      </a:lnTo>
                      <a:lnTo>
                        <a:pt x="247" y="452"/>
                      </a:lnTo>
                      <a:lnTo>
                        <a:pt x="240" y="455"/>
                      </a:lnTo>
                      <a:lnTo>
                        <a:pt x="236" y="462"/>
                      </a:lnTo>
                      <a:lnTo>
                        <a:pt x="210" y="475"/>
                      </a:lnTo>
                      <a:lnTo>
                        <a:pt x="203" y="473"/>
                      </a:lnTo>
                      <a:lnTo>
                        <a:pt x="187" y="468"/>
                      </a:lnTo>
                      <a:lnTo>
                        <a:pt x="180" y="469"/>
                      </a:lnTo>
                      <a:lnTo>
                        <a:pt x="171" y="476"/>
                      </a:lnTo>
                      <a:lnTo>
                        <a:pt x="164" y="490"/>
                      </a:lnTo>
                      <a:lnTo>
                        <a:pt x="157" y="496"/>
                      </a:lnTo>
                      <a:lnTo>
                        <a:pt x="130" y="497"/>
                      </a:lnTo>
                      <a:lnTo>
                        <a:pt x="121" y="503"/>
                      </a:lnTo>
                      <a:lnTo>
                        <a:pt x="109" y="501"/>
                      </a:lnTo>
                      <a:lnTo>
                        <a:pt x="102" y="510"/>
                      </a:lnTo>
                      <a:lnTo>
                        <a:pt x="93" y="517"/>
                      </a:lnTo>
                      <a:lnTo>
                        <a:pt x="93" y="524"/>
                      </a:lnTo>
                      <a:lnTo>
                        <a:pt x="91" y="534"/>
                      </a:lnTo>
                      <a:lnTo>
                        <a:pt x="96" y="541"/>
                      </a:lnTo>
                      <a:lnTo>
                        <a:pt x="100" y="551"/>
                      </a:lnTo>
                      <a:lnTo>
                        <a:pt x="100" y="558"/>
                      </a:lnTo>
                      <a:lnTo>
                        <a:pt x="100" y="569"/>
                      </a:lnTo>
                      <a:lnTo>
                        <a:pt x="105" y="576"/>
                      </a:lnTo>
                      <a:lnTo>
                        <a:pt x="109" y="583"/>
                      </a:lnTo>
                      <a:lnTo>
                        <a:pt x="116" y="590"/>
                      </a:lnTo>
                      <a:lnTo>
                        <a:pt x="109" y="599"/>
                      </a:lnTo>
                      <a:lnTo>
                        <a:pt x="96" y="597"/>
                      </a:lnTo>
                      <a:lnTo>
                        <a:pt x="84" y="599"/>
                      </a:lnTo>
                      <a:lnTo>
                        <a:pt x="75" y="602"/>
                      </a:lnTo>
                      <a:lnTo>
                        <a:pt x="72" y="604"/>
                      </a:lnTo>
                      <a:lnTo>
                        <a:pt x="70" y="604"/>
                      </a:lnTo>
                      <a:lnTo>
                        <a:pt x="67" y="602"/>
                      </a:lnTo>
                      <a:lnTo>
                        <a:pt x="67" y="599"/>
                      </a:lnTo>
                      <a:lnTo>
                        <a:pt x="65" y="595"/>
                      </a:lnTo>
                      <a:lnTo>
                        <a:pt x="65" y="595"/>
                      </a:lnTo>
                      <a:lnTo>
                        <a:pt x="63" y="593"/>
                      </a:lnTo>
                      <a:lnTo>
                        <a:pt x="63" y="593"/>
                      </a:lnTo>
                      <a:lnTo>
                        <a:pt x="61" y="593"/>
                      </a:lnTo>
                      <a:lnTo>
                        <a:pt x="61" y="592"/>
                      </a:lnTo>
                      <a:lnTo>
                        <a:pt x="61" y="593"/>
                      </a:lnTo>
                      <a:lnTo>
                        <a:pt x="61" y="599"/>
                      </a:lnTo>
                      <a:lnTo>
                        <a:pt x="63" y="606"/>
                      </a:lnTo>
                      <a:lnTo>
                        <a:pt x="60" y="611"/>
                      </a:lnTo>
                      <a:lnTo>
                        <a:pt x="53" y="613"/>
                      </a:lnTo>
                      <a:lnTo>
                        <a:pt x="49" y="616"/>
                      </a:lnTo>
                      <a:lnTo>
                        <a:pt x="41" y="628"/>
                      </a:lnTo>
                      <a:lnTo>
                        <a:pt x="39" y="633"/>
                      </a:lnTo>
                      <a:lnTo>
                        <a:pt x="34" y="642"/>
                      </a:lnTo>
                      <a:lnTo>
                        <a:pt x="37" y="651"/>
                      </a:lnTo>
                      <a:lnTo>
                        <a:pt x="34" y="660"/>
                      </a:lnTo>
                      <a:lnTo>
                        <a:pt x="2" y="710"/>
                      </a:lnTo>
                      <a:lnTo>
                        <a:pt x="0" y="717"/>
                      </a:lnTo>
                      <a:lnTo>
                        <a:pt x="4" y="726"/>
                      </a:lnTo>
                      <a:lnTo>
                        <a:pt x="32" y="728"/>
                      </a:lnTo>
                      <a:lnTo>
                        <a:pt x="55" y="724"/>
                      </a:lnTo>
                      <a:lnTo>
                        <a:pt x="96" y="726"/>
                      </a:lnTo>
                      <a:lnTo>
                        <a:pt x="128" y="733"/>
                      </a:lnTo>
                      <a:lnTo>
                        <a:pt x="142" y="738"/>
                      </a:lnTo>
                      <a:lnTo>
                        <a:pt x="151" y="747"/>
                      </a:lnTo>
                      <a:lnTo>
                        <a:pt x="154" y="761"/>
                      </a:lnTo>
                      <a:lnTo>
                        <a:pt x="164" y="773"/>
                      </a:lnTo>
                      <a:lnTo>
                        <a:pt x="161" y="778"/>
                      </a:lnTo>
                      <a:lnTo>
                        <a:pt x="128" y="794"/>
                      </a:lnTo>
                      <a:lnTo>
                        <a:pt x="124" y="798"/>
                      </a:lnTo>
                      <a:lnTo>
                        <a:pt x="123" y="801"/>
                      </a:lnTo>
                      <a:lnTo>
                        <a:pt x="116" y="808"/>
                      </a:lnTo>
                      <a:lnTo>
                        <a:pt x="131" y="810"/>
                      </a:lnTo>
                      <a:lnTo>
                        <a:pt x="137" y="808"/>
                      </a:lnTo>
                      <a:lnTo>
                        <a:pt x="142" y="810"/>
                      </a:lnTo>
                      <a:lnTo>
                        <a:pt x="147" y="812"/>
                      </a:lnTo>
                      <a:lnTo>
                        <a:pt x="151" y="817"/>
                      </a:lnTo>
                      <a:lnTo>
                        <a:pt x="173" y="829"/>
                      </a:lnTo>
                      <a:lnTo>
                        <a:pt x="164" y="841"/>
                      </a:lnTo>
                      <a:lnTo>
                        <a:pt x="164" y="845"/>
                      </a:lnTo>
                      <a:lnTo>
                        <a:pt x="164" y="852"/>
                      </a:lnTo>
                      <a:lnTo>
                        <a:pt x="164" y="852"/>
                      </a:lnTo>
                      <a:lnTo>
                        <a:pt x="196" y="859"/>
                      </a:lnTo>
                      <a:lnTo>
                        <a:pt x="215" y="860"/>
                      </a:lnTo>
                      <a:lnTo>
                        <a:pt x="224" y="864"/>
                      </a:lnTo>
                      <a:lnTo>
                        <a:pt x="227" y="866"/>
                      </a:lnTo>
                      <a:lnTo>
                        <a:pt x="260" y="867"/>
                      </a:lnTo>
                      <a:lnTo>
                        <a:pt x="271" y="873"/>
                      </a:lnTo>
                      <a:lnTo>
                        <a:pt x="274" y="874"/>
                      </a:lnTo>
                      <a:lnTo>
                        <a:pt x="278" y="876"/>
                      </a:lnTo>
                      <a:lnTo>
                        <a:pt x="299" y="880"/>
                      </a:lnTo>
                      <a:lnTo>
                        <a:pt x="302" y="881"/>
                      </a:lnTo>
                      <a:lnTo>
                        <a:pt x="309" y="887"/>
                      </a:lnTo>
                      <a:lnTo>
                        <a:pt x="316" y="890"/>
                      </a:lnTo>
                      <a:lnTo>
                        <a:pt x="332" y="895"/>
                      </a:lnTo>
                      <a:lnTo>
                        <a:pt x="336" y="895"/>
                      </a:lnTo>
                      <a:lnTo>
                        <a:pt x="348" y="894"/>
                      </a:lnTo>
                      <a:lnTo>
                        <a:pt x="351" y="894"/>
                      </a:lnTo>
                      <a:lnTo>
                        <a:pt x="362" y="895"/>
                      </a:lnTo>
                      <a:lnTo>
                        <a:pt x="374" y="897"/>
                      </a:lnTo>
                      <a:lnTo>
                        <a:pt x="377" y="897"/>
                      </a:lnTo>
                      <a:lnTo>
                        <a:pt x="381" y="901"/>
                      </a:lnTo>
                      <a:lnTo>
                        <a:pt x="381" y="901"/>
                      </a:lnTo>
                      <a:lnTo>
                        <a:pt x="383" y="899"/>
                      </a:lnTo>
                      <a:lnTo>
                        <a:pt x="386" y="897"/>
                      </a:lnTo>
                      <a:lnTo>
                        <a:pt x="386" y="895"/>
                      </a:lnTo>
                      <a:lnTo>
                        <a:pt x="386" y="894"/>
                      </a:lnTo>
                      <a:lnTo>
                        <a:pt x="384" y="892"/>
                      </a:lnTo>
                      <a:lnTo>
                        <a:pt x="383" y="890"/>
                      </a:lnTo>
                      <a:lnTo>
                        <a:pt x="381" y="888"/>
                      </a:lnTo>
                      <a:lnTo>
                        <a:pt x="383" y="885"/>
                      </a:lnTo>
                      <a:lnTo>
                        <a:pt x="391" y="878"/>
                      </a:lnTo>
                      <a:lnTo>
                        <a:pt x="393" y="876"/>
                      </a:lnTo>
                      <a:lnTo>
                        <a:pt x="397" y="873"/>
                      </a:lnTo>
                      <a:lnTo>
                        <a:pt x="398" y="867"/>
                      </a:lnTo>
                      <a:lnTo>
                        <a:pt x="397" y="859"/>
                      </a:lnTo>
                      <a:lnTo>
                        <a:pt x="398" y="855"/>
                      </a:lnTo>
                      <a:lnTo>
                        <a:pt x="404" y="853"/>
                      </a:lnTo>
                      <a:lnTo>
                        <a:pt x="414" y="850"/>
                      </a:lnTo>
                      <a:lnTo>
                        <a:pt x="430" y="848"/>
                      </a:lnTo>
                      <a:lnTo>
                        <a:pt x="447" y="848"/>
                      </a:lnTo>
                      <a:lnTo>
                        <a:pt x="463" y="852"/>
                      </a:lnTo>
                      <a:lnTo>
                        <a:pt x="468" y="855"/>
                      </a:lnTo>
                      <a:lnTo>
                        <a:pt x="475" y="859"/>
                      </a:lnTo>
                      <a:lnTo>
                        <a:pt x="482" y="860"/>
                      </a:lnTo>
                      <a:lnTo>
                        <a:pt x="486" y="864"/>
                      </a:lnTo>
                      <a:lnTo>
                        <a:pt x="491" y="864"/>
                      </a:lnTo>
                      <a:lnTo>
                        <a:pt x="500" y="862"/>
                      </a:lnTo>
                      <a:lnTo>
                        <a:pt x="505" y="862"/>
                      </a:lnTo>
                      <a:lnTo>
                        <a:pt x="515" y="866"/>
                      </a:lnTo>
                      <a:lnTo>
                        <a:pt x="521" y="867"/>
                      </a:lnTo>
                      <a:lnTo>
                        <a:pt x="526" y="866"/>
                      </a:lnTo>
                      <a:lnTo>
                        <a:pt x="529" y="864"/>
                      </a:lnTo>
                      <a:lnTo>
                        <a:pt x="533" y="862"/>
                      </a:lnTo>
                      <a:lnTo>
                        <a:pt x="538" y="864"/>
                      </a:lnTo>
                      <a:lnTo>
                        <a:pt x="540" y="862"/>
                      </a:lnTo>
                      <a:lnTo>
                        <a:pt x="540" y="862"/>
                      </a:lnTo>
                      <a:lnTo>
                        <a:pt x="540" y="860"/>
                      </a:lnTo>
                      <a:lnTo>
                        <a:pt x="538" y="859"/>
                      </a:lnTo>
                      <a:lnTo>
                        <a:pt x="535" y="853"/>
                      </a:lnTo>
                      <a:lnTo>
                        <a:pt x="529" y="850"/>
                      </a:lnTo>
                      <a:lnTo>
                        <a:pt x="529" y="848"/>
                      </a:lnTo>
                      <a:lnTo>
                        <a:pt x="528" y="846"/>
                      </a:lnTo>
                      <a:lnTo>
                        <a:pt x="524" y="845"/>
                      </a:lnTo>
                      <a:lnTo>
                        <a:pt x="524" y="841"/>
                      </a:lnTo>
                      <a:lnTo>
                        <a:pt x="524" y="836"/>
                      </a:lnTo>
                      <a:lnTo>
                        <a:pt x="528" y="824"/>
                      </a:lnTo>
                      <a:lnTo>
                        <a:pt x="531" y="817"/>
                      </a:lnTo>
                      <a:lnTo>
                        <a:pt x="535" y="812"/>
                      </a:lnTo>
                      <a:lnTo>
                        <a:pt x="541" y="806"/>
                      </a:lnTo>
                      <a:lnTo>
                        <a:pt x="554" y="801"/>
                      </a:lnTo>
                      <a:lnTo>
                        <a:pt x="569" y="796"/>
                      </a:lnTo>
                      <a:lnTo>
                        <a:pt x="585" y="794"/>
                      </a:lnTo>
                      <a:lnTo>
                        <a:pt x="610" y="794"/>
                      </a:lnTo>
                      <a:lnTo>
                        <a:pt x="634" y="799"/>
                      </a:lnTo>
                      <a:lnTo>
                        <a:pt x="641" y="803"/>
                      </a:lnTo>
                      <a:lnTo>
                        <a:pt x="644" y="805"/>
                      </a:lnTo>
                      <a:lnTo>
                        <a:pt x="648" y="805"/>
                      </a:lnTo>
                      <a:lnTo>
                        <a:pt x="651" y="803"/>
                      </a:lnTo>
                      <a:lnTo>
                        <a:pt x="657" y="803"/>
                      </a:lnTo>
                      <a:lnTo>
                        <a:pt x="672" y="805"/>
                      </a:lnTo>
                      <a:lnTo>
                        <a:pt x="679" y="805"/>
                      </a:lnTo>
                      <a:lnTo>
                        <a:pt x="686" y="803"/>
                      </a:lnTo>
                      <a:lnTo>
                        <a:pt x="704" y="794"/>
                      </a:lnTo>
                      <a:lnTo>
                        <a:pt x="707" y="794"/>
                      </a:lnTo>
                      <a:lnTo>
                        <a:pt x="709" y="792"/>
                      </a:lnTo>
                      <a:lnTo>
                        <a:pt x="711" y="789"/>
                      </a:lnTo>
                      <a:lnTo>
                        <a:pt x="713" y="787"/>
                      </a:lnTo>
                      <a:lnTo>
                        <a:pt x="714" y="787"/>
                      </a:lnTo>
                      <a:lnTo>
                        <a:pt x="732" y="780"/>
                      </a:lnTo>
                      <a:lnTo>
                        <a:pt x="737" y="777"/>
                      </a:lnTo>
                      <a:lnTo>
                        <a:pt x="746" y="775"/>
                      </a:lnTo>
                      <a:lnTo>
                        <a:pt x="749" y="775"/>
                      </a:lnTo>
                      <a:lnTo>
                        <a:pt x="760" y="764"/>
                      </a:lnTo>
                      <a:lnTo>
                        <a:pt x="763" y="764"/>
                      </a:lnTo>
                      <a:lnTo>
                        <a:pt x="768" y="764"/>
                      </a:lnTo>
                      <a:lnTo>
                        <a:pt x="772" y="763"/>
                      </a:lnTo>
                      <a:lnTo>
                        <a:pt x="788" y="754"/>
                      </a:lnTo>
                      <a:lnTo>
                        <a:pt x="791" y="754"/>
                      </a:lnTo>
                      <a:lnTo>
                        <a:pt x="793" y="752"/>
                      </a:lnTo>
                      <a:lnTo>
                        <a:pt x="795" y="752"/>
                      </a:lnTo>
                      <a:lnTo>
                        <a:pt x="795" y="750"/>
                      </a:lnTo>
                      <a:lnTo>
                        <a:pt x="796" y="749"/>
                      </a:lnTo>
                      <a:lnTo>
                        <a:pt x="796" y="747"/>
                      </a:lnTo>
                      <a:lnTo>
                        <a:pt x="798" y="745"/>
                      </a:lnTo>
                      <a:lnTo>
                        <a:pt x="800" y="743"/>
                      </a:lnTo>
                      <a:lnTo>
                        <a:pt x="814" y="736"/>
                      </a:lnTo>
                      <a:lnTo>
                        <a:pt x="816" y="735"/>
                      </a:lnTo>
                      <a:lnTo>
                        <a:pt x="835" y="721"/>
                      </a:lnTo>
                      <a:lnTo>
                        <a:pt x="836" y="719"/>
                      </a:lnTo>
                      <a:lnTo>
                        <a:pt x="836" y="717"/>
                      </a:lnTo>
                      <a:lnTo>
                        <a:pt x="836" y="719"/>
                      </a:lnTo>
                      <a:lnTo>
                        <a:pt x="838" y="719"/>
                      </a:lnTo>
                      <a:lnTo>
                        <a:pt x="838" y="719"/>
                      </a:lnTo>
                      <a:lnTo>
                        <a:pt x="840" y="719"/>
                      </a:lnTo>
                      <a:lnTo>
                        <a:pt x="843" y="717"/>
                      </a:lnTo>
                      <a:lnTo>
                        <a:pt x="854" y="709"/>
                      </a:lnTo>
                      <a:lnTo>
                        <a:pt x="857" y="703"/>
                      </a:lnTo>
                      <a:lnTo>
                        <a:pt x="859" y="698"/>
                      </a:lnTo>
                      <a:lnTo>
                        <a:pt x="861" y="700"/>
                      </a:lnTo>
                      <a:lnTo>
                        <a:pt x="863" y="700"/>
                      </a:lnTo>
                      <a:lnTo>
                        <a:pt x="864" y="700"/>
                      </a:lnTo>
                      <a:lnTo>
                        <a:pt x="864" y="698"/>
                      </a:lnTo>
                      <a:lnTo>
                        <a:pt x="870" y="693"/>
                      </a:lnTo>
                      <a:lnTo>
                        <a:pt x="870" y="691"/>
                      </a:lnTo>
                      <a:lnTo>
                        <a:pt x="873" y="689"/>
                      </a:lnTo>
                      <a:lnTo>
                        <a:pt x="885" y="686"/>
                      </a:lnTo>
                      <a:lnTo>
                        <a:pt x="891" y="681"/>
                      </a:lnTo>
                      <a:lnTo>
                        <a:pt x="908" y="663"/>
                      </a:lnTo>
                      <a:lnTo>
                        <a:pt x="910" y="661"/>
                      </a:lnTo>
                      <a:lnTo>
                        <a:pt x="920" y="658"/>
                      </a:lnTo>
                      <a:lnTo>
                        <a:pt x="924" y="658"/>
                      </a:lnTo>
                      <a:lnTo>
                        <a:pt x="925" y="656"/>
                      </a:lnTo>
                      <a:lnTo>
                        <a:pt x="929" y="653"/>
                      </a:lnTo>
                      <a:lnTo>
                        <a:pt x="938" y="647"/>
                      </a:lnTo>
                      <a:lnTo>
                        <a:pt x="938" y="647"/>
                      </a:lnTo>
                      <a:lnTo>
                        <a:pt x="938" y="646"/>
                      </a:lnTo>
                      <a:lnTo>
                        <a:pt x="938" y="644"/>
                      </a:lnTo>
                      <a:lnTo>
                        <a:pt x="938" y="644"/>
                      </a:lnTo>
                      <a:lnTo>
                        <a:pt x="941" y="642"/>
                      </a:lnTo>
                      <a:lnTo>
                        <a:pt x="943" y="639"/>
                      </a:lnTo>
                      <a:lnTo>
                        <a:pt x="945" y="637"/>
                      </a:lnTo>
                      <a:lnTo>
                        <a:pt x="950" y="635"/>
                      </a:lnTo>
                      <a:lnTo>
                        <a:pt x="969" y="620"/>
                      </a:lnTo>
                      <a:lnTo>
                        <a:pt x="973" y="616"/>
                      </a:lnTo>
                      <a:lnTo>
                        <a:pt x="974" y="611"/>
                      </a:lnTo>
                      <a:lnTo>
                        <a:pt x="976" y="604"/>
                      </a:lnTo>
                      <a:lnTo>
                        <a:pt x="980" y="599"/>
                      </a:lnTo>
                      <a:lnTo>
                        <a:pt x="985" y="593"/>
                      </a:lnTo>
                      <a:lnTo>
                        <a:pt x="994" y="592"/>
                      </a:lnTo>
                      <a:lnTo>
                        <a:pt x="999" y="588"/>
                      </a:lnTo>
                      <a:lnTo>
                        <a:pt x="1008" y="583"/>
                      </a:lnTo>
                      <a:lnTo>
                        <a:pt x="1016" y="578"/>
                      </a:lnTo>
                      <a:lnTo>
                        <a:pt x="1021" y="574"/>
                      </a:lnTo>
                      <a:lnTo>
                        <a:pt x="1021" y="571"/>
                      </a:lnTo>
                      <a:lnTo>
                        <a:pt x="1025" y="569"/>
                      </a:lnTo>
                      <a:lnTo>
                        <a:pt x="1030" y="564"/>
                      </a:lnTo>
                      <a:lnTo>
                        <a:pt x="1035" y="562"/>
                      </a:lnTo>
                      <a:lnTo>
                        <a:pt x="1055" y="546"/>
                      </a:lnTo>
                      <a:lnTo>
                        <a:pt x="1056" y="543"/>
                      </a:lnTo>
                      <a:lnTo>
                        <a:pt x="1058" y="539"/>
                      </a:lnTo>
                      <a:lnTo>
                        <a:pt x="1062" y="534"/>
                      </a:lnTo>
                      <a:lnTo>
                        <a:pt x="1069" y="527"/>
                      </a:lnTo>
                      <a:lnTo>
                        <a:pt x="1070" y="527"/>
                      </a:lnTo>
                      <a:lnTo>
                        <a:pt x="1072" y="525"/>
                      </a:lnTo>
                      <a:lnTo>
                        <a:pt x="1074" y="524"/>
                      </a:lnTo>
                      <a:lnTo>
                        <a:pt x="1079" y="517"/>
                      </a:lnTo>
                      <a:lnTo>
                        <a:pt x="1102" y="496"/>
                      </a:lnTo>
                      <a:lnTo>
                        <a:pt x="1104" y="492"/>
                      </a:lnTo>
                      <a:lnTo>
                        <a:pt x="1114" y="487"/>
                      </a:lnTo>
                      <a:lnTo>
                        <a:pt x="1133" y="461"/>
                      </a:lnTo>
                      <a:lnTo>
                        <a:pt x="1154" y="436"/>
                      </a:lnTo>
                      <a:lnTo>
                        <a:pt x="1159" y="429"/>
                      </a:lnTo>
                      <a:lnTo>
                        <a:pt x="1161" y="426"/>
                      </a:lnTo>
                      <a:lnTo>
                        <a:pt x="1163" y="422"/>
                      </a:lnTo>
                      <a:lnTo>
                        <a:pt x="1165" y="419"/>
                      </a:lnTo>
                      <a:lnTo>
                        <a:pt x="1177" y="414"/>
                      </a:lnTo>
                      <a:lnTo>
                        <a:pt x="1177" y="414"/>
                      </a:lnTo>
                      <a:lnTo>
                        <a:pt x="1177" y="410"/>
                      </a:lnTo>
                      <a:lnTo>
                        <a:pt x="1177" y="410"/>
                      </a:lnTo>
                      <a:lnTo>
                        <a:pt x="1179" y="408"/>
                      </a:lnTo>
                      <a:lnTo>
                        <a:pt x="1180" y="408"/>
                      </a:lnTo>
                      <a:lnTo>
                        <a:pt x="1184" y="401"/>
                      </a:lnTo>
                      <a:lnTo>
                        <a:pt x="1184" y="400"/>
                      </a:lnTo>
                      <a:lnTo>
                        <a:pt x="1186" y="396"/>
                      </a:lnTo>
                      <a:lnTo>
                        <a:pt x="1187" y="393"/>
                      </a:lnTo>
                      <a:lnTo>
                        <a:pt x="1194" y="386"/>
                      </a:lnTo>
                      <a:lnTo>
                        <a:pt x="1200" y="382"/>
                      </a:lnTo>
                      <a:lnTo>
                        <a:pt x="1201" y="379"/>
                      </a:lnTo>
                      <a:lnTo>
                        <a:pt x="1201" y="373"/>
                      </a:lnTo>
                      <a:lnTo>
                        <a:pt x="1203" y="372"/>
                      </a:lnTo>
                      <a:lnTo>
                        <a:pt x="1208" y="370"/>
                      </a:lnTo>
                      <a:lnTo>
                        <a:pt x="1212" y="361"/>
                      </a:lnTo>
                      <a:lnTo>
                        <a:pt x="1212" y="361"/>
                      </a:lnTo>
                      <a:lnTo>
                        <a:pt x="1212" y="359"/>
                      </a:lnTo>
                      <a:lnTo>
                        <a:pt x="1212" y="358"/>
                      </a:lnTo>
                      <a:lnTo>
                        <a:pt x="1212" y="358"/>
                      </a:lnTo>
                      <a:lnTo>
                        <a:pt x="1213" y="356"/>
                      </a:lnTo>
                      <a:lnTo>
                        <a:pt x="1215" y="358"/>
                      </a:lnTo>
                      <a:lnTo>
                        <a:pt x="1215" y="358"/>
                      </a:lnTo>
                      <a:lnTo>
                        <a:pt x="1217" y="356"/>
                      </a:lnTo>
                      <a:lnTo>
                        <a:pt x="1219" y="356"/>
                      </a:lnTo>
                      <a:lnTo>
                        <a:pt x="1220" y="356"/>
                      </a:lnTo>
                      <a:lnTo>
                        <a:pt x="1226" y="352"/>
                      </a:lnTo>
                      <a:lnTo>
                        <a:pt x="1233" y="351"/>
                      </a:lnTo>
                      <a:lnTo>
                        <a:pt x="1236" y="349"/>
                      </a:lnTo>
                      <a:lnTo>
                        <a:pt x="1241" y="342"/>
                      </a:lnTo>
                      <a:lnTo>
                        <a:pt x="1245" y="339"/>
                      </a:lnTo>
                      <a:lnTo>
                        <a:pt x="1248" y="339"/>
                      </a:lnTo>
                      <a:lnTo>
                        <a:pt x="1250" y="337"/>
                      </a:lnTo>
                      <a:lnTo>
                        <a:pt x="1252" y="337"/>
                      </a:lnTo>
                      <a:lnTo>
                        <a:pt x="1252" y="335"/>
                      </a:lnTo>
                      <a:lnTo>
                        <a:pt x="1254" y="332"/>
                      </a:lnTo>
                      <a:lnTo>
                        <a:pt x="1255" y="330"/>
                      </a:lnTo>
                      <a:lnTo>
                        <a:pt x="1259" y="328"/>
                      </a:lnTo>
                      <a:lnTo>
                        <a:pt x="1271" y="314"/>
                      </a:lnTo>
                      <a:lnTo>
                        <a:pt x="1271" y="311"/>
                      </a:lnTo>
                      <a:lnTo>
                        <a:pt x="1276" y="307"/>
                      </a:lnTo>
                      <a:lnTo>
                        <a:pt x="1280" y="305"/>
                      </a:lnTo>
                      <a:lnTo>
                        <a:pt x="1290" y="302"/>
                      </a:lnTo>
                      <a:lnTo>
                        <a:pt x="1294" y="300"/>
                      </a:lnTo>
                      <a:lnTo>
                        <a:pt x="1320" y="276"/>
                      </a:lnTo>
                      <a:lnTo>
                        <a:pt x="1330" y="263"/>
                      </a:lnTo>
                      <a:lnTo>
                        <a:pt x="1336" y="251"/>
                      </a:lnTo>
                      <a:lnTo>
                        <a:pt x="1341" y="248"/>
                      </a:lnTo>
                      <a:lnTo>
                        <a:pt x="1355" y="230"/>
                      </a:lnTo>
                      <a:lnTo>
                        <a:pt x="1353" y="229"/>
                      </a:lnTo>
                      <a:close/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3" name="Freeform 17"/>
                <p:cNvSpPr>
                  <a:spLocks/>
                </p:cNvSpPr>
                <p:nvPr/>
              </p:nvSpPr>
              <p:spPr bwMode="auto">
                <a:xfrm>
                  <a:off x="5343590" y="3604411"/>
                  <a:ext cx="797353" cy="781118"/>
                </a:xfrm>
                <a:custGeom>
                  <a:avLst/>
                  <a:gdLst>
                    <a:gd name="T0" fmla="*/ 304 w 442"/>
                    <a:gd name="T1" fmla="*/ 14 h 433"/>
                    <a:gd name="T2" fmla="*/ 294 w 442"/>
                    <a:gd name="T3" fmla="*/ 0 h 433"/>
                    <a:gd name="T4" fmla="*/ 246 w 442"/>
                    <a:gd name="T5" fmla="*/ 16 h 433"/>
                    <a:gd name="T6" fmla="*/ 226 w 442"/>
                    <a:gd name="T7" fmla="*/ 28 h 433"/>
                    <a:gd name="T8" fmla="*/ 205 w 442"/>
                    <a:gd name="T9" fmla="*/ 34 h 433"/>
                    <a:gd name="T10" fmla="*/ 184 w 442"/>
                    <a:gd name="T11" fmla="*/ 61 h 433"/>
                    <a:gd name="T12" fmla="*/ 175 w 442"/>
                    <a:gd name="T13" fmla="*/ 63 h 433"/>
                    <a:gd name="T14" fmla="*/ 163 w 442"/>
                    <a:gd name="T15" fmla="*/ 63 h 433"/>
                    <a:gd name="T16" fmla="*/ 137 w 442"/>
                    <a:gd name="T17" fmla="*/ 74 h 433"/>
                    <a:gd name="T18" fmla="*/ 130 w 442"/>
                    <a:gd name="T19" fmla="*/ 82 h 433"/>
                    <a:gd name="T20" fmla="*/ 128 w 442"/>
                    <a:gd name="T21" fmla="*/ 88 h 433"/>
                    <a:gd name="T22" fmla="*/ 121 w 442"/>
                    <a:gd name="T23" fmla="*/ 95 h 433"/>
                    <a:gd name="T24" fmla="*/ 121 w 442"/>
                    <a:gd name="T25" fmla="*/ 103 h 433"/>
                    <a:gd name="T26" fmla="*/ 114 w 442"/>
                    <a:gd name="T27" fmla="*/ 103 h 433"/>
                    <a:gd name="T28" fmla="*/ 96 w 442"/>
                    <a:gd name="T29" fmla="*/ 131 h 433"/>
                    <a:gd name="T30" fmla="*/ 95 w 442"/>
                    <a:gd name="T31" fmla="*/ 144 h 433"/>
                    <a:gd name="T32" fmla="*/ 81 w 442"/>
                    <a:gd name="T33" fmla="*/ 156 h 433"/>
                    <a:gd name="T34" fmla="*/ 74 w 442"/>
                    <a:gd name="T35" fmla="*/ 163 h 433"/>
                    <a:gd name="T36" fmla="*/ 75 w 442"/>
                    <a:gd name="T37" fmla="*/ 171 h 433"/>
                    <a:gd name="T38" fmla="*/ 63 w 442"/>
                    <a:gd name="T39" fmla="*/ 189 h 433"/>
                    <a:gd name="T40" fmla="*/ 56 w 442"/>
                    <a:gd name="T41" fmla="*/ 194 h 433"/>
                    <a:gd name="T42" fmla="*/ 39 w 442"/>
                    <a:gd name="T43" fmla="*/ 203 h 433"/>
                    <a:gd name="T44" fmla="*/ 21 w 442"/>
                    <a:gd name="T45" fmla="*/ 210 h 433"/>
                    <a:gd name="T46" fmla="*/ 13 w 442"/>
                    <a:gd name="T47" fmla="*/ 213 h 433"/>
                    <a:gd name="T48" fmla="*/ 6 w 442"/>
                    <a:gd name="T49" fmla="*/ 217 h 433"/>
                    <a:gd name="T50" fmla="*/ 2 w 442"/>
                    <a:gd name="T51" fmla="*/ 227 h 433"/>
                    <a:gd name="T52" fmla="*/ 16 w 442"/>
                    <a:gd name="T53" fmla="*/ 245 h 433"/>
                    <a:gd name="T54" fmla="*/ 53 w 442"/>
                    <a:gd name="T55" fmla="*/ 318 h 433"/>
                    <a:gd name="T56" fmla="*/ 65 w 442"/>
                    <a:gd name="T57" fmla="*/ 323 h 433"/>
                    <a:gd name="T58" fmla="*/ 61 w 442"/>
                    <a:gd name="T59" fmla="*/ 341 h 433"/>
                    <a:gd name="T60" fmla="*/ 72 w 442"/>
                    <a:gd name="T61" fmla="*/ 363 h 433"/>
                    <a:gd name="T62" fmla="*/ 82 w 442"/>
                    <a:gd name="T63" fmla="*/ 362 h 433"/>
                    <a:gd name="T64" fmla="*/ 96 w 442"/>
                    <a:gd name="T65" fmla="*/ 381 h 433"/>
                    <a:gd name="T66" fmla="*/ 107 w 442"/>
                    <a:gd name="T67" fmla="*/ 397 h 433"/>
                    <a:gd name="T68" fmla="*/ 140 w 442"/>
                    <a:gd name="T69" fmla="*/ 425 h 433"/>
                    <a:gd name="T70" fmla="*/ 157 w 442"/>
                    <a:gd name="T71" fmla="*/ 423 h 433"/>
                    <a:gd name="T72" fmla="*/ 170 w 442"/>
                    <a:gd name="T73" fmla="*/ 430 h 433"/>
                    <a:gd name="T74" fmla="*/ 194 w 442"/>
                    <a:gd name="T75" fmla="*/ 423 h 433"/>
                    <a:gd name="T76" fmla="*/ 201 w 442"/>
                    <a:gd name="T77" fmla="*/ 414 h 433"/>
                    <a:gd name="T78" fmla="*/ 206 w 442"/>
                    <a:gd name="T79" fmla="*/ 397 h 433"/>
                    <a:gd name="T80" fmla="*/ 222 w 442"/>
                    <a:gd name="T81" fmla="*/ 374 h 433"/>
                    <a:gd name="T82" fmla="*/ 217 w 442"/>
                    <a:gd name="T83" fmla="*/ 360 h 433"/>
                    <a:gd name="T84" fmla="*/ 233 w 442"/>
                    <a:gd name="T85" fmla="*/ 348 h 433"/>
                    <a:gd name="T86" fmla="*/ 243 w 442"/>
                    <a:gd name="T87" fmla="*/ 339 h 433"/>
                    <a:gd name="T88" fmla="*/ 267 w 442"/>
                    <a:gd name="T89" fmla="*/ 325 h 433"/>
                    <a:gd name="T90" fmla="*/ 297 w 442"/>
                    <a:gd name="T91" fmla="*/ 323 h 433"/>
                    <a:gd name="T92" fmla="*/ 379 w 442"/>
                    <a:gd name="T93" fmla="*/ 283 h 433"/>
                    <a:gd name="T94" fmla="*/ 390 w 442"/>
                    <a:gd name="T95" fmla="*/ 276 h 433"/>
                    <a:gd name="T96" fmla="*/ 384 w 442"/>
                    <a:gd name="T97" fmla="*/ 264 h 433"/>
                    <a:gd name="T98" fmla="*/ 386 w 442"/>
                    <a:gd name="T99" fmla="*/ 238 h 433"/>
                    <a:gd name="T100" fmla="*/ 412 w 442"/>
                    <a:gd name="T101" fmla="*/ 217 h 433"/>
                    <a:gd name="T102" fmla="*/ 412 w 442"/>
                    <a:gd name="T103" fmla="*/ 199 h 433"/>
                    <a:gd name="T104" fmla="*/ 428 w 442"/>
                    <a:gd name="T105" fmla="*/ 182 h 433"/>
                    <a:gd name="T106" fmla="*/ 437 w 442"/>
                    <a:gd name="T107" fmla="*/ 171 h 433"/>
                    <a:gd name="T108" fmla="*/ 438 w 442"/>
                    <a:gd name="T109" fmla="*/ 156 h 433"/>
                    <a:gd name="T110" fmla="*/ 435 w 442"/>
                    <a:gd name="T111" fmla="*/ 145 h 433"/>
                    <a:gd name="T112" fmla="*/ 421 w 442"/>
                    <a:gd name="T113" fmla="*/ 123 h 433"/>
                    <a:gd name="T114" fmla="*/ 400 w 442"/>
                    <a:gd name="T115" fmla="*/ 103 h 433"/>
                    <a:gd name="T116" fmla="*/ 372 w 442"/>
                    <a:gd name="T117" fmla="*/ 79 h 433"/>
                    <a:gd name="T118" fmla="*/ 358 w 442"/>
                    <a:gd name="T119" fmla="*/ 70 h 433"/>
                    <a:gd name="T120" fmla="*/ 334 w 442"/>
                    <a:gd name="T121" fmla="*/ 41 h 4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442" h="433">
                      <a:moveTo>
                        <a:pt x="318" y="27"/>
                      </a:moveTo>
                      <a:lnTo>
                        <a:pt x="316" y="25"/>
                      </a:lnTo>
                      <a:lnTo>
                        <a:pt x="308" y="25"/>
                      </a:lnTo>
                      <a:lnTo>
                        <a:pt x="306" y="21"/>
                      </a:lnTo>
                      <a:lnTo>
                        <a:pt x="304" y="14"/>
                      </a:lnTo>
                      <a:lnTo>
                        <a:pt x="304" y="9"/>
                      </a:lnTo>
                      <a:lnTo>
                        <a:pt x="302" y="6"/>
                      </a:lnTo>
                      <a:lnTo>
                        <a:pt x="299" y="4"/>
                      </a:lnTo>
                      <a:lnTo>
                        <a:pt x="295" y="0"/>
                      </a:lnTo>
                      <a:lnTo>
                        <a:pt x="294" y="0"/>
                      </a:lnTo>
                      <a:lnTo>
                        <a:pt x="283" y="7"/>
                      </a:lnTo>
                      <a:lnTo>
                        <a:pt x="280" y="7"/>
                      </a:lnTo>
                      <a:lnTo>
                        <a:pt x="253" y="11"/>
                      </a:lnTo>
                      <a:lnTo>
                        <a:pt x="250" y="13"/>
                      </a:lnTo>
                      <a:lnTo>
                        <a:pt x="246" y="16"/>
                      </a:lnTo>
                      <a:lnTo>
                        <a:pt x="241" y="25"/>
                      </a:lnTo>
                      <a:lnTo>
                        <a:pt x="238" y="27"/>
                      </a:lnTo>
                      <a:lnTo>
                        <a:pt x="234" y="28"/>
                      </a:lnTo>
                      <a:lnTo>
                        <a:pt x="231" y="28"/>
                      </a:lnTo>
                      <a:lnTo>
                        <a:pt x="226" y="28"/>
                      </a:lnTo>
                      <a:lnTo>
                        <a:pt x="222" y="27"/>
                      </a:lnTo>
                      <a:lnTo>
                        <a:pt x="210" y="28"/>
                      </a:lnTo>
                      <a:lnTo>
                        <a:pt x="208" y="28"/>
                      </a:lnTo>
                      <a:lnTo>
                        <a:pt x="206" y="30"/>
                      </a:lnTo>
                      <a:lnTo>
                        <a:pt x="205" y="34"/>
                      </a:lnTo>
                      <a:lnTo>
                        <a:pt x="199" y="41"/>
                      </a:lnTo>
                      <a:lnTo>
                        <a:pt x="199" y="42"/>
                      </a:lnTo>
                      <a:lnTo>
                        <a:pt x="191" y="51"/>
                      </a:lnTo>
                      <a:lnTo>
                        <a:pt x="184" y="60"/>
                      </a:lnTo>
                      <a:lnTo>
                        <a:pt x="184" y="61"/>
                      </a:lnTo>
                      <a:lnTo>
                        <a:pt x="184" y="63"/>
                      </a:lnTo>
                      <a:lnTo>
                        <a:pt x="184" y="63"/>
                      </a:lnTo>
                      <a:lnTo>
                        <a:pt x="182" y="65"/>
                      </a:lnTo>
                      <a:lnTo>
                        <a:pt x="177" y="65"/>
                      </a:lnTo>
                      <a:lnTo>
                        <a:pt x="175" y="63"/>
                      </a:lnTo>
                      <a:lnTo>
                        <a:pt x="173" y="61"/>
                      </a:lnTo>
                      <a:lnTo>
                        <a:pt x="171" y="60"/>
                      </a:lnTo>
                      <a:lnTo>
                        <a:pt x="168" y="58"/>
                      </a:lnTo>
                      <a:lnTo>
                        <a:pt x="164" y="60"/>
                      </a:lnTo>
                      <a:lnTo>
                        <a:pt x="163" y="63"/>
                      </a:lnTo>
                      <a:lnTo>
                        <a:pt x="163" y="67"/>
                      </a:lnTo>
                      <a:lnTo>
                        <a:pt x="161" y="70"/>
                      </a:lnTo>
                      <a:lnTo>
                        <a:pt x="156" y="72"/>
                      </a:lnTo>
                      <a:lnTo>
                        <a:pt x="135" y="70"/>
                      </a:lnTo>
                      <a:lnTo>
                        <a:pt x="137" y="74"/>
                      </a:lnTo>
                      <a:lnTo>
                        <a:pt x="135" y="75"/>
                      </a:lnTo>
                      <a:lnTo>
                        <a:pt x="131" y="75"/>
                      </a:lnTo>
                      <a:lnTo>
                        <a:pt x="130" y="77"/>
                      </a:lnTo>
                      <a:lnTo>
                        <a:pt x="130" y="81"/>
                      </a:lnTo>
                      <a:lnTo>
                        <a:pt x="130" y="82"/>
                      </a:lnTo>
                      <a:lnTo>
                        <a:pt x="130" y="84"/>
                      </a:lnTo>
                      <a:lnTo>
                        <a:pt x="130" y="84"/>
                      </a:lnTo>
                      <a:lnTo>
                        <a:pt x="130" y="84"/>
                      </a:lnTo>
                      <a:lnTo>
                        <a:pt x="130" y="86"/>
                      </a:lnTo>
                      <a:lnTo>
                        <a:pt x="128" y="88"/>
                      </a:lnTo>
                      <a:lnTo>
                        <a:pt x="128" y="88"/>
                      </a:lnTo>
                      <a:lnTo>
                        <a:pt x="128" y="86"/>
                      </a:lnTo>
                      <a:lnTo>
                        <a:pt x="126" y="88"/>
                      </a:lnTo>
                      <a:lnTo>
                        <a:pt x="123" y="93"/>
                      </a:lnTo>
                      <a:lnTo>
                        <a:pt x="121" y="95"/>
                      </a:lnTo>
                      <a:lnTo>
                        <a:pt x="119" y="95"/>
                      </a:lnTo>
                      <a:lnTo>
                        <a:pt x="116" y="96"/>
                      </a:lnTo>
                      <a:lnTo>
                        <a:pt x="116" y="98"/>
                      </a:lnTo>
                      <a:lnTo>
                        <a:pt x="119" y="100"/>
                      </a:lnTo>
                      <a:lnTo>
                        <a:pt x="121" y="103"/>
                      </a:lnTo>
                      <a:lnTo>
                        <a:pt x="119" y="103"/>
                      </a:lnTo>
                      <a:lnTo>
                        <a:pt x="117" y="103"/>
                      </a:lnTo>
                      <a:lnTo>
                        <a:pt x="116" y="103"/>
                      </a:lnTo>
                      <a:lnTo>
                        <a:pt x="116" y="103"/>
                      </a:lnTo>
                      <a:lnTo>
                        <a:pt x="114" y="103"/>
                      </a:lnTo>
                      <a:lnTo>
                        <a:pt x="116" y="109"/>
                      </a:lnTo>
                      <a:lnTo>
                        <a:pt x="110" y="117"/>
                      </a:lnTo>
                      <a:lnTo>
                        <a:pt x="100" y="130"/>
                      </a:lnTo>
                      <a:lnTo>
                        <a:pt x="98" y="130"/>
                      </a:lnTo>
                      <a:lnTo>
                        <a:pt x="96" y="131"/>
                      </a:lnTo>
                      <a:lnTo>
                        <a:pt x="95" y="131"/>
                      </a:lnTo>
                      <a:lnTo>
                        <a:pt x="95" y="133"/>
                      </a:lnTo>
                      <a:lnTo>
                        <a:pt x="95" y="137"/>
                      </a:lnTo>
                      <a:lnTo>
                        <a:pt x="95" y="140"/>
                      </a:lnTo>
                      <a:lnTo>
                        <a:pt x="95" y="144"/>
                      </a:lnTo>
                      <a:lnTo>
                        <a:pt x="93" y="145"/>
                      </a:lnTo>
                      <a:lnTo>
                        <a:pt x="84" y="147"/>
                      </a:lnTo>
                      <a:lnTo>
                        <a:pt x="82" y="149"/>
                      </a:lnTo>
                      <a:lnTo>
                        <a:pt x="81" y="151"/>
                      </a:lnTo>
                      <a:lnTo>
                        <a:pt x="81" y="156"/>
                      </a:lnTo>
                      <a:lnTo>
                        <a:pt x="81" y="157"/>
                      </a:lnTo>
                      <a:lnTo>
                        <a:pt x="79" y="159"/>
                      </a:lnTo>
                      <a:lnTo>
                        <a:pt x="77" y="161"/>
                      </a:lnTo>
                      <a:lnTo>
                        <a:pt x="75" y="161"/>
                      </a:lnTo>
                      <a:lnTo>
                        <a:pt x="74" y="163"/>
                      </a:lnTo>
                      <a:lnTo>
                        <a:pt x="74" y="164"/>
                      </a:lnTo>
                      <a:lnTo>
                        <a:pt x="74" y="166"/>
                      </a:lnTo>
                      <a:lnTo>
                        <a:pt x="75" y="166"/>
                      </a:lnTo>
                      <a:lnTo>
                        <a:pt x="75" y="168"/>
                      </a:lnTo>
                      <a:lnTo>
                        <a:pt x="75" y="171"/>
                      </a:lnTo>
                      <a:lnTo>
                        <a:pt x="74" y="171"/>
                      </a:lnTo>
                      <a:lnTo>
                        <a:pt x="74" y="173"/>
                      </a:lnTo>
                      <a:lnTo>
                        <a:pt x="65" y="182"/>
                      </a:lnTo>
                      <a:lnTo>
                        <a:pt x="63" y="185"/>
                      </a:lnTo>
                      <a:lnTo>
                        <a:pt x="63" y="189"/>
                      </a:lnTo>
                      <a:lnTo>
                        <a:pt x="61" y="189"/>
                      </a:lnTo>
                      <a:lnTo>
                        <a:pt x="58" y="189"/>
                      </a:lnTo>
                      <a:lnTo>
                        <a:pt x="56" y="189"/>
                      </a:lnTo>
                      <a:lnTo>
                        <a:pt x="56" y="192"/>
                      </a:lnTo>
                      <a:lnTo>
                        <a:pt x="56" y="194"/>
                      </a:lnTo>
                      <a:lnTo>
                        <a:pt x="54" y="196"/>
                      </a:lnTo>
                      <a:lnTo>
                        <a:pt x="53" y="198"/>
                      </a:lnTo>
                      <a:lnTo>
                        <a:pt x="48" y="201"/>
                      </a:lnTo>
                      <a:lnTo>
                        <a:pt x="44" y="203"/>
                      </a:lnTo>
                      <a:lnTo>
                        <a:pt x="39" y="203"/>
                      </a:lnTo>
                      <a:lnTo>
                        <a:pt x="35" y="205"/>
                      </a:lnTo>
                      <a:lnTo>
                        <a:pt x="34" y="206"/>
                      </a:lnTo>
                      <a:lnTo>
                        <a:pt x="28" y="206"/>
                      </a:lnTo>
                      <a:lnTo>
                        <a:pt x="23" y="208"/>
                      </a:lnTo>
                      <a:lnTo>
                        <a:pt x="21" y="210"/>
                      </a:lnTo>
                      <a:lnTo>
                        <a:pt x="16" y="215"/>
                      </a:lnTo>
                      <a:lnTo>
                        <a:pt x="14" y="217"/>
                      </a:lnTo>
                      <a:lnTo>
                        <a:pt x="14" y="215"/>
                      </a:lnTo>
                      <a:lnTo>
                        <a:pt x="13" y="215"/>
                      </a:lnTo>
                      <a:lnTo>
                        <a:pt x="13" y="213"/>
                      </a:lnTo>
                      <a:lnTo>
                        <a:pt x="11" y="213"/>
                      </a:lnTo>
                      <a:lnTo>
                        <a:pt x="9" y="213"/>
                      </a:lnTo>
                      <a:lnTo>
                        <a:pt x="9" y="217"/>
                      </a:lnTo>
                      <a:lnTo>
                        <a:pt x="7" y="219"/>
                      </a:lnTo>
                      <a:lnTo>
                        <a:pt x="6" y="217"/>
                      </a:lnTo>
                      <a:lnTo>
                        <a:pt x="4" y="217"/>
                      </a:lnTo>
                      <a:lnTo>
                        <a:pt x="2" y="219"/>
                      </a:lnTo>
                      <a:lnTo>
                        <a:pt x="2" y="222"/>
                      </a:lnTo>
                      <a:lnTo>
                        <a:pt x="0" y="227"/>
                      </a:lnTo>
                      <a:lnTo>
                        <a:pt x="2" y="227"/>
                      </a:lnTo>
                      <a:lnTo>
                        <a:pt x="4" y="229"/>
                      </a:lnTo>
                      <a:lnTo>
                        <a:pt x="6" y="231"/>
                      </a:lnTo>
                      <a:lnTo>
                        <a:pt x="9" y="233"/>
                      </a:lnTo>
                      <a:lnTo>
                        <a:pt x="14" y="241"/>
                      </a:lnTo>
                      <a:lnTo>
                        <a:pt x="16" y="245"/>
                      </a:lnTo>
                      <a:lnTo>
                        <a:pt x="35" y="292"/>
                      </a:lnTo>
                      <a:lnTo>
                        <a:pt x="39" y="295"/>
                      </a:lnTo>
                      <a:lnTo>
                        <a:pt x="48" y="304"/>
                      </a:lnTo>
                      <a:lnTo>
                        <a:pt x="51" y="308"/>
                      </a:lnTo>
                      <a:lnTo>
                        <a:pt x="53" y="318"/>
                      </a:lnTo>
                      <a:lnTo>
                        <a:pt x="54" y="320"/>
                      </a:lnTo>
                      <a:lnTo>
                        <a:pt x="56" y="323"/>
                      </a:lnTo>
                      <a:lnTo>
                        <a:pt x="58" y="325"/>
                      </a:lnTo>
                      <a:lnTo>
                        <a:pt x="60" y="323"/>
                      </a:lnTo>
                      <a:lnTo>
                        <a:pt x="65" y="323"/>
                      </a:lnTo>
                      <a:lnTo>
                        <a:pt x="67" y="325"/>
                      </a:lnTo>
                      <a:lnTo>
                        <a:pt x="68" y="327"/>
                      </a:lnTo>
                      <a:lnTo>
                        <a:pt x="68" y="329"/>
                      </a:lnTo>
                      <a:lnTo>
                        <a:pt x="65" y="330"/>
                      </a:lnTo>
                      <a:lnTo>
                        <a:pt x="61" y="341"/>
                      </a:lnTo>
                      <a:lnTo>
                        <a:pt x="61" y="346"/>
                      </a:lnTo>
                      <a:lnTo>
                        <a:pt x="67" y="358"/>
                      </a:lnTo>
                      <a:lnTo>
                        <a:pt x="67" y="362"/>
                      </a:lnTo>
                      <a:lnTo>
                        <a:pt x="68" y="362"/>
                      </a:lnTo>
                      <a:lnTo>
                        <a:pt x="72" y="363"/>
                      </a:lnTo>
                      <a:lnTo>
                        <a:pt x="74" y="363"/>
                      </a:lnTo>
                      <a:lnTo>
                        <a:pt x="75" y="363"/>
                      </a:lnTo>
                      <a:lnTo>
                        <a:pt x="79" y="362"/>
                      </a:lnTo>
                      <a:lnTo>
                        <a:pt x="81" y="362"/>
                      </a:lnTo>
                      <a:lnTo>
                        <a:pt x="82" y="362"/>
                      </a:lnTo>
                      <a:lnTo>
                        <a:pt x="84" y="367"/>
                      </a:lnTo>
                      <a:lnTo>
                        <a:pt x="86" y="370"/>
                      </a:lnTo>
                      <a:lnTo>
                        <a:pt x="89" y="374"/>
                      </a:lnTo>
                      <a:lnTo>
                        <a:pt x="95" y="376"/>
                      </a:lnTo>
                      <a:lnTo>
                        <a:pt x="96" y="381"/>
                      </a:lnTo>
                      <a:lnTo>
                        <a:pt x="102" y="384"/>
                      </a:lnTo>
                      <a:lnTo>
                        <a:pt x="105" y="391"/>
                      </a:lnTo>
                      <a:lnTo>
                        <a:pt x="107" y="393"/>
                      </a:lnTo>
                      <a:lnTo>
                        <a:pt x="107" y="395"/>
                      </a:lnTo>
                      <a:lnTo>
                        <a:pt x="107" y="397"/>
                      </a:lnTo>
                      <a:lnTo>
                        <a:pt x="109" y="398"/>
                      </a:lnTo>
                      <a:lnTo>
                        <a:pt x="119" y="407"/>
                      </a:lnTo>
                      <a:lnTo>
                        <a:pt x="130" y="418"/>
                      </a:lnTo>
                      <a:lnTo>
                        <a:pt x="135" y="421"/>
                      </a:lnTo>
                      <a:lnTo>
                        <a:pt x="140" y="425"/>
                      </a:lnTo>
                      <a:lnTo>
                        <a:pt x="149" y="425"/>
                      </a:lnTo>
                      <a:lnTo>
                        <a:pt x="150" y="425"/>
                      </a:lnTo>
                      <a:lnTo>
                        <a:pt x="154" y="423"/>
                      </a:lnTo>
                      <a:lnTo>
                        <a:pt x="156" y="423"/>
                      </a:lnTo>
                      <a:lnTo>
                        <a:pt x="157" y="423"/>
                      </a:lnTo>
                      <a:lnTo>
                        <a:pt x="159" y="425"/>
                      </a:lnTo>
                      <a:lnTo>
                        <a:pt x="161" y="426"/>
                      </a:lnTo>
                      <a:lnTo>
                        <a:pt x="163" y="428"/>
                      </a:lnTo>
                      <a:lnTo>
                        <a:pt x="166" y="430"/>
                      </a:lnTo>
                      <a:lnTo>
                        <a:pt x="170" y="430"/>
                      </a:lnTo>
                      <a:lnTo>
                        <a:pt x="191" y="432"/>
                      </a:lnTo>
                      <a:lnTo>
                        <a:pt x="196" y="433"/>
                      </a:lnTo>
                      <a:lnTo>
                        <a:pt x="196" y="430"/>
                      </a:lnTo>
                      <a:lnTo>
                        <a:pt x="194" y="426"/>
                      </a:lnTo>
                      <a:lnTo>
                        <a:pt x="194" y="423"/>
                      </a:lnTo>
                      <a:lnTo>
                        <a:pt x="196" y="419"/>
                      </a:lnTo>
                      <a:lnTo>
                        <a:pt x="198" y="418"/>
                      </a:lnTo>
                      <a:lnTo>
                        <a:pt x="198" y="416"/>
                      </a:lnTo>
                      <a:lnTo>
                        <a:pt x="199" y="416"/>
                      </a:lnTo>
                      <a:lnTo>
                        <a:pt x="201" y="414"/>
                      </a:lnTo>
                      <a:lnTo>
                        <a:pt x="203" y="412"/>
                      </a:lnTo>
                      <a:lnTo>
                        <a:pt x="203" y="411"/>
                      </a:lnTo>
                      <a:lnTo>
                        <a:pt x="206" y="400"/>
                      </a:lnTo>
                      <a:lnTo>
                        <a:pt x="206" y="400"/>
                      </a:lnTo>
                      <a:lnTo>
                        <a:pt x="206" y="397"/>
                      </a:lnTo>
                      <a:lnTo>
                        <a:pt x="205" y="393"/>
                      </a:lnTo>
                      <a:lnTo>
                        <a:pt x="203" y="391"/>
                      </a:lnTo>
                      <a:lnTo>
                        <a:pt x="205" y="390"/>
                      </a:lnTo>
                      <a:lnTo>
                        <a:pt x="220" y="377"/>
                      </a:lnTo>
                      <a:lnTo>
                        <a:pt x="222" y="374"/>
                      </a:lnTo>
                      <a:lnTo>
                        <a:pt x="224" y="370"/>
                      </a:lnTo>
                      <a:lnTo>
                        <a:pt x="224" y="365"/>
                      </a:lnTo>
                      <a:lnTo>
                        <a:pt x="222" y="363"/>
                      </a:lnTo>
                      <a:lnTo>
                        <a:pt x="219" y="362"/>
                      </a:lnTo>
                      <a:lnTo>
                        <a:pt x="217" y="360"/>
                      </a:lnTo>
                      <a:lnTo>
                        <a:pt x="217" y="355"/>
                      </a:lnTo>
                      <a:lnTo>
                        <a:pt x="220" y="353"/>
                      </a:lnTo>
                      <a:lnTo>
                        <a:pt x="224" y="349"/>
                      </a:lnTo>
                      <a:lnTo>
                        <a:pt x="227" y="348"/>
                      </a:lnTo>
                      <a:lnTo>
                        <a:pt x="233" y="348"/>
                      </a:lnTo>
                      <a:lnTo>
                        <a:pt x="234" y="348"/>
                      </a:lnTo>
                      <a:lnTo>
                        <a:pt x="236" y="346"/>
                      </a:lnTo>
                      <a:lnTo>
                        <a:pt x="238" y="343"/>
                      </a:lnTo>
                      <a:lnTo>
                        <a:pt x="240" y="341"/>
                      </a:lnTo>
                      <a:lnTo>
                        <a:pt x="243" y="339"/>
                      </a:lnTo>
                      <a:lnTo>
                        <a:pt x="246" y="330"/>
                      </a:lnTo>
                      <a:lnTo>
                        <a:pt x="250" y="327"/>
                      </a:lnTo>
                      <a:lnTo>
                        <a:pt x="255" y="325"/>
                      </a:lnTo>
                      <a:lnTo>
                        <a:pt x="264" y="327"/>
                      </a:lnTo>
                      <a:lnTo>
                        <a:pt x="267" y="325"/>
                      </a:lnTo>
                      <a:lnTo>
                        <a:pt x="276" y="322"/>
                      </a:lnTo>
                      <a:lnTo>
                        <a:pt x="280" y="320"/>
                      </a:lnTo>
                      <a:lnTo>
                        <a:pt x="281" y="320"/>
                      </a:lnTo>
                      <a:lnTo>
                        <a:pt x="290" y="323"/>
                      </a:lnTo>
                      <a:lnTo>
                        <a:pt x="297" y="323"/>
                      </a:lnTo>
                      <a:lnTo>
                        <a:pt x="313" y="318"/>
                      </a:lnTo>
                      <a:lnTo>
                        <a:pt x="325" y="315"/>
                      </a:lnTo>
                      <a:lnTo>
                        <a:pt x="337" y="311"/>
                      </a:lnTo>
                      <a:lnTo>
                        <a:pt x="358" y="297"/>
                      </a:lnTo>
                      <a:lnTo>
                        <a:pt x="379" y="283"/>
                      </a:lnTo>
                      <a:lnTo>
                        <a:pt x="381" y="281"/>
                      </a:lnTo>
                      <a:lnTo>
                        <a:pt x="386" y="281"/>
                      </a:lnTo>
                      <a:lnTo>
                        <a:pt x="388" y="280"/>
                      </a:lnTo>
                      <a:lnTo>
                        <a:pt x="390" y="278"/>
                      </a:lnTo>
                      <a:lnTo>
                        <a:pt x="390" y="276"/>
                      </a:lnTo>
                      <a:lnTo>
                        <a:pt x="388" y="271"/>
                      </a:lnTo>
                      <a:lnTo>
                        <a:pt x="386" y="269"/>
                      </a:lnTo>
                      <a:lnTo>
                        <a:pt x="386" y="267"/>
                      </a:lnTo>
                      <a:lnTo>
                        <a:pt x="386" y="266"/>
                      </a:lnTo>
                      <a:lnTo>
                        <a:pt x="384" y="264"/>
                      </a:lnTo>
                      <a:lnTo>
                        <a:pt x="381" y="260"/>
                      </a:lnTo>
                      <a:lnTo>
                        <a:pt x="381" y="255"/>
                      </a:lnTo>
                      <a:lnTo>
                        <a:pt x="383" y="250"/>
                      </a:lnTo>
                      <a:lnTo>
                        <a:pt x="383" y="245"/>
                      </a:lnTo>
                      <a:lnTo>
                        <a:pt x="386" y="238"/>
                      </a:lnTo>
                      <a:lnTo>
                        <a:pt x="388" y="233"/>
                      </a:lnTo>
                      <a:lnTo>
                        <a:pt x="391" y="227"/>
                      </a:lnTo>
                      <a:lnTo>
                        <a:pt x="397" y="224"/>
                      </a:lnTo>
                      <a:lnTo>
                        <a:pt x="411" y="219"/>
                      </a:lnTo>
                      <a:lnTo>
                        <a:pt x="412" y="217"/>
                      </a:lnTo>
                      <a:lnTo>
                        <a:pt x="412" y="213"/>
                      </a:lnTo>
                      <a:lnTo>
                        <a:pt x="412" y="210"/>
                      </a:lnTo>
                      <a:lnTo>
                        <a:pt x="416" y="208"/>
                      </a:lnTo>
                      <a:lnTo>
                        <a:pt x="414" y="205"/>
                      </a:lnTo>
                      <a:lnTo>
                        <a:pt x="412" y="199"/>
                      </a:lnTo>
                      <a:lnTo>
                        <a:pt x="412" y="194"/>
                      </a:lnTo>
                      <a:lnTo>
                        <a:pt x="414" y="189"/>
                      </a:lnTo>
                      <a:lnTo>
                        <a:pt x="418" y="185"/>
                      </a:lnTo>
                      <a:lnTo>
                        <a:pt x="423" y="184"/>
                      </a:lnTo>
                      <a:lnTo>
                        <a:pt x="428" y="182"/>
                      </a:lnTo>
                      <a:lnTo>
                        <a:pt x="433" y="180"/>
                      </a:lnTo>
                      <a:lnTo>
                        <a:pt x="435" y="178"/>
                      </a:lnTo>
                      <a:lnTo>
                        <a:pt x="437" y="177"/>
                      </a:lnTo>
                      <a:lnTo>
                        <a:pt x="437" y="173"/>
                      </a:lnTo>
                      <a:lnTo>
                        <a:pt x="437" y="171"/>
                      </a:lnTo>
                      <a:lnTo>
                        <a:pt x="437" y="168"/>
                      </a:lnTo>
                      <a:lnTo>
                        <a:pt x="440" y="163"/>
                      </a:lnTo>
                      <a:lnTo>
                        <a:pt x="442" y="159"/>
                      </a:lnTo>
                      <a:lnTo>
                        <a:pt x="440" y="159"/>
                      </a:lnTo>
                      <a:lnTo>
                        <a:pt x="438" y="156"/>
                      </a:lnTo>
                      <a:lnTo>
                        <a:pt x="437" y="156"/>
                      </a:lnTo>
                      <a:lnTo>
                        <a:pt x="437" y="154"/>
                      </a:lnTo>
                      <a:lnTo>
                        <a:pt x="437" y="151"/>
                      </a:lnTo>
                      <a:lnTo>
                        <a:pt x="437" y="149"/>
                      </a:lnTo>
                      <a:lnTo>
                        <a:pt x="435" y="145"/>
                      </a:lnTo>
                      <a:lnTo>
                        <a:pt x="430" y="138"/>
                      </a:lnTo>
                      <a:lnTo>
                        <a:pt x="428" y="130"/>
                      </a:lnTo>
                      <a:lnTo>
                        <a:pt x="426" y="126"/>
                      </a:lnTo>
                      <a:lnTo>
                        <a:pt x="425" y="124"/>
                      </a:lnTo>
                      <a:lnTo>
                        <a:pt x="421" y="123"/>
                      </a:lnTo>
                      <a:lnTo>
                        <a:pt x="419" y="119"/>
                      </a:lnTo>
                      <a:lnTo>
                        <a:pt x="419" y="107"/>
                      </a:lnTo>
                      <a:lnTo>
                        <a:pt x="414" y="105"/>
                      </a:lnTo>
                      <a:lnTo>
                        <a:pt x="405" y="105"/>
                      </a:lnTo>
                      <a:lnTo>
                        <a:pt x="400" y="103"/>
                      </a:lnTo>
                      <a:lnTo>
                        <a:pt x="384" y="88"/>
                      </a:lnTo>
                      <a:lnTo>
                        <a:pt x="379" y="84"/>
                      </a:lnTo>
                      <a:lnTo>
                        <a:pt x="374" y="84"/>
                      </a:lnTo>
                      <a:lnTo>
                        <a:pt x="372" y="82"/>
                      </a:lnTo>
                      <a:lnTo>
                        <a:pt x="372" y="79"/>
                      </a:lnTo>
                      <a:lnTo>
                        <a:pt x="370" y="75"/>
                      </a:lnTo>
                      <a:lnTo>
                        <a:pt x="370" y="74"/>
                      </a:lnTo>
                      <a:lnTo>
                        <a:pt x="365" y="72"/>
                      </a:lnTo>
                      <a:lnTo>
                        <a:pt x="362" y="70"/>
                      </a:lnTo>
                      <a:lnTo>
                        <a:pt x="358" y="70"/>
                      </a:lnTo>
                      <a:lnTo>
                        <a:pt x="349" y="60"/>
                      </a:lnTo>
                      <a:lnTo>
                        <a:pt x="341" y="48"/>
                      </a:lnTo>
                      <a:lnTo>
                        <a:pt x="339" y="44"/>
                      </a:lnTo>
                      <a:lnTo>
                        <a:pt x="337" y="42"/>
                      </a:lnTo>
                      <a:lnTo>
                        <a:pt x="334" y="41"/>
                      </a:lnTo>
                      <a:lnTo>
                        <a:pt x="330" y="39"/>
                      </a:lnTo>
                      <a:lnTo>
                        <a:pt x="325" y="39"/>
                      </a:lnTo>
                      <a:lnTo>
                        <a:pt x="323" y="37"/>
                      </a:lnTo>
                      <a:lnTo>
                        <a:pt x="318" y="27"/>
                      </a:lnTo>
                    </a:path>
                  </a:pathLst>
                </a:custGeom>
                <a:grpFill/>
                <a:ln w="8001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248960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290</TotalTime>
  <Words>341</Words>
  <Application>Microsoft Office PowerPoint</Application>
  <PresentationFormat>On-screen Show (4:3)</PresentationFormat>
  <Paragraphs>36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work</dc:creator>
  <cp:lastModifiedBy>pck</cp:lastModifiedBy>
  <cp:revision>26</cp:revision>
  <dcterms:created xsi:type="dcterms:W3CDTF">2015-11-26T06:38:25Z</dcterms:created>
  <dcterms:modified xsi:type="dcterms:W3CDTF">2016-05-06T08:21:06Z</dcterms:modified>
</cp:coreProperties>
</file>